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hn\Projects_Git\I76\sim_responses\actual_profile\EB_right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hn\Projects_Git\I76\sim_responses\actual_profile\EB_right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hn\Projects_Git\I76\sim_responses\actual_profile\EB_right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Measured </a:t>
            </a:r>
            <a:r>
              <a:rPr lang="en-US" dirty="0" smtClean="0"/>
              <a:t>Profile (East Bound</a:t>
            </a:r>
            <a:r>
              <a:rPr lang="en-US" baseline="0" dirty="0" smtClean="0"/>
              <a:t>, Right Lane)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profile!$B$3:$B$30242</c:f>
              <c:numCache>
                <c:formatCode>General</c:formatCode>
                <c:ptCount val="30240"/>
                <c:pt idx="0">
                  <c:v>0</c:v>
                </c:pt>
                <c:pt idx="1">
                  <c:v>8.2020999999999997E-2</c:v>
                </c:pt>
                <c:pt idx="2">
                  <c:v>0.16404166666666667</c:v>
                </c:pt>
                <c:pt idx="3">
                  <c:v>0.24606333333333333</c:v>
                </c:pt>
                <c:pt idx="4">
                  <c:v>0.32808416666666668</c:v>
                </c:pt>
                <c:pt idx="5">
                  <c:v>0.410105</c:v>
                </c:pt>
                <c:pt idx="6">
                  <c:v>0.49212583333333332</c:v>
                </c:pt>
                <c:pt idx="7">
                  <c:v>0.57414666666666669</c:v>
                </c:pt>
                <c:pt idx="8">
                  <c:v>0.65616833333333335</c:v>
                </c:pt>
                <c:pt idx="9">
                  <c:v>0.73818916666666656</c:v>
                </c:pt>
                <c:pt idx="10">
                  <c:v>0.82020999999999999</c:v>
                </c:pt>
                <c:pt idx="11">
                  <c:v>0.90223333333333333</c:v>
                </c:pt>
                <c:pt idx="12">
                  <c:v>0.98424999999999996</c:v>
                </c:pt>
                <c:pt idx="13">
                  <c:v>1.0662749999999999</c:v>
                </c:pt>
                <c:pt idx="14">
                  <c:v>1.1482916666666667</c:v>
                </c:pt>
                <c:pt idx="15">
                  <c:v>1.2303166666666667</c:v>
                </c:pt>
                <c:pt idx="16">
                  <c:v>1.3123333333333334</c:v>
                </c:pt>
                <c:pt idx="17">
                  <c:v>1.3943583333333331</c:v>
                </c:pt>
                <c:pt idx="18">
                  <c:v>1.476375</c:v>
                </c:pt>
                <c:pt idx="19">
                  <c:v>1.5584</c:v>
                </c:pt>
                <c:pt idx="20">
                  <c:v>1.6404166666666666</c:v>
                </c:pt>
                <c:pt idx="21">
                  <c:v>1.7224416666666666</c:v>
                </c:pt>
                <c:pt idx="22">
                  <c:v>1.8044583333333335</c:v>
                </c:pt>
                <c:pt idx="23">
                  <c:v>1.8864833333333333</c:v>
                </c:pt>
                <c:pt idx="24">
                  <c:v>1.9684999999999999</c:v>
                </c:pt>
                <c:pt idx="25">
                  <c:v>2.0505249999999999</c:v>
                </c:pt>
                <c:pt idx="26">
                  <c:v>2.1325499999999997</c:v>
                </c:pt>
                <c:pt idx="27">
                  <c:v>2.2145666666666668</c:v>
                </c:pt>
                <c:pt idx="28">
                  <c:v>2.2965916666666666</c:v>
                </c:pt>
                <c:pt idx="29">
                  <c:v>2.3786083333333332</c:v>
                </c:pt>
                <c:pt idx="30">
                  <c:v>2.4606333333333335</c:v>
                </c:pt>
                <c:pt idx="31">
                  <c:v>2.5426500000000001</c:v>
                </c:pt>
                <c:pt idx="32">
                  <c:v>2.6246749999999999</c:v>
                </c:pt>
                <c:pt idx="33">
                  <c:v>2.7066916666666665</c:v>
                </c:pt>
                <c:pt idx="34">
                  <c:v>2.7887166666666663</c:v>
                </c:pt>
                <c:pt idx="35">
                  <c:v>2.8707333333333334</c:v>
                </c:pt>
                <c:pt idx="36">
                  <c:v>2.9527583333333336</c:v>
                </c:pt>
                <c:pt idx="37">
                  <c:v>3.0347749999999998</c:v>
                </c:pt>
                <c:pt idx="38">
                  <c:v>3.1168</c:v>
                </c:pt>
                <c:pt idx="39">
                  <c:v>3.1988166666666671</c:v>
                </c:pt>
                <c:pt idx="40">
                  <c:v>3.2808416666666669</c:v>
                </c:pt>
                <c:pt idx="41">
                  <c:v>3.3628583333333335</c:v>
                </c:pt>
                <c:pt idx="42">
                  <c:v>3.4448833333333333</c:v>
                </c:pt>
                <c:pt idx="43">
                  <c:v>3.5268999999999999</c:v>
                </c:pt>
                <c:pt idx="44">
                  <c:v>3.6089249999999997</c:v>
                </c:pt>
                <c:pt idx="45">
                  <c:v>3.6909416666666668</c:v>
                </c:pt>
                <c:pt idx="46">
                  <c:v>3.7729666666666666</c:v>
                </c:pt>
                <c:pt idx="47">
                  <c:v>3.8549833333333332</c:v>
                </c:pt>
                <c:pt idx="48">
                  <c:v>3.9370083333333334</c:v>
                </c:pt>
                <c:pt idx="49">
                  <c:v>4.0190250000000001</c:v>
                </c:pt>
                <c:pt idx="50">
                  <c:v>4.1010499999999999</c:v>
                </c:pt>
                <c:pt idx="51">
                  <c:v>4.1830749999999997</c:v>
                </c:pt>
                <c:pt idx="52">
                  <c:v>4.2650916666666667</c:v>
                </c:pt>
                <c:pt idx="53">
                  <c:v>4.3471166666666665</c:v>
                </c:pt>
                <c:pt idx="54">
                  <c:v>4.4291333333333336</c:v>
                </c:pt>
                <c:pt idx="55">
                  <c:v>4.5111583333333334</c:v>
                </c:pt>
                <c:pt idx="56">
                  <c:v>4.5931749999999996</c:v>
                </c:pt>
                <c:pt idx="57">
                  <c:v>4.6752000000000002</c:v>
                </c:pt>
                <c:pt idx="58">
                  <c:v>4.7572166666666664</c:v>
                </c:pt>
                <c:pt idx="59">
                  <c:v>4.8392416666666671</c:v>
                </c:pt>
                <c:pt idx="60">
                  <c:v>4.9212583333333333</c:v>
                </c:pt>
                <c:pt idx="61">
                  <c:v>5.0032833333333331</c:v>
                </c:pt>
                <c:pt idx="62">
                  <c:v>5.0853000000000002</c:v>
                </c:pt>
                <c:pt idx="63">
                  <c:v>5.1673249999999999</c:v>
                </c:pt>
                <c:pt idx="64">
                  <c:v>5.249341666666667</c:v>
                </c:pt>
                <c:pt idx="65">
                  <c:v>5.3313666666666668</c:v>
                </c:pt>
                <c:pt idx="66">
                  <c:v>5.413383333333333</c:v>
                </c:pt>
                <c:pt idx="67">
                  <c:v>5.4954083333333337</c:v>
                </c:pt>
                <c:pt idx="68">
                  <c:v>5.5774250000000007</c:v>
                </c:pt>
                <c:pt idx="69">
                  <c:v>5.6594499999999996</c:v>
                </c:pt>
                <c:pt idx="70">
                  <c:v>5.7414666666666667</c:v>
                </c:pt>
                <c:pt idx="71">
                  <c:v>5.8234916666666665</c:v>
                </c:pt>
                <c:pt idx="72">
                  <c:v>5.9055083333333336</c:v>
                </c:pt>
                <c:pt idx="73">
                  <c:v>5.9875333333333325</c:v>
                </c:pt>
                <c:pt idx="74">
                  <c:v>6.0695499999999996</c:v>
                </c:pt>
                <c:pt idx="75">
                  <c:v>6.1515750000000002</c:v>
                </c:pt>
                <c:pt idx="76">
                  <c:v>6.2336</c:v>
                </c:pt>
                <c:pt idx="77">
                  <c:v>6.3156166666666671</c:v>
                </c:pt>
                <c:pt idx="78">
                  <c:v>6.397641666666666</c:v>
                </c:pt>
                <c:pt idx="79">
                  <c:v>6.4796583333333331</c:v>
                </c:pt>
                <c:pt idx="80">
                  <c:v>6.5616833333333338</c:v>
                </c:pt>
                <c:pt idx="81">
                  <c:v>6.6436999999999999</c:v>
                </c:pt>
                <c:pt idx="82">
                  <c:v>6.7257249999999997</c:v>
                </c:pt>
                <c:pt idx="83">
                  <c:v>6.8077416666666659</c:v>
                </c:pt>
                <c:pt idx="84">
                  <c:v>6.8897666666666666</c:v>
                </c:pt>
                <c:pt idx="85">
                  <c:v>6.9717833333333337</c:v>
                </c:pt>
                <c:pt idx="86">
                  <c:v>7.0538083333333335</c:v>
                </c:pt>
                <c:pt idx="87">
                  <c:v>7.1358250000000005</c:v>
                </c:pt>
                <c:pt idx="88">
                  <c:v>7.2178499999999994</c:v>
                </c:pt>
                <c:pt idx="89">
                  <c:v>7.2998666666666665</c:v>
                </c:pt>
                <c:pt idx="90">
                  <c:v>7.3818916666666672</c:v>
                </c:pt>
                <c:pt idx="91">
                  <c:v>7.4639083333333334</c:v>
                </c:pt>
                <c:pt idx="92">
                  <c:v>7.5459333333333332</c:v>
                </c:pt>
                <c:pt idx="93">
                  <c:v>7.6279499999999993</c:v>
                </c:pt>
                <c:pt idx="94">
                  <c:v>7.709975</c:v>
                </c:pt>
                <c:pt idx="95">
                  <c:v>7.7919916666666671</c:v>
                </c:pt>
                <c:pt idx="96">
                  <c:v>7.8740166666666669</c:v>
                </c:pt>
                <c:pt idx="97">
                  <c:v>7.9560333333333331</c:v>
                </c:pt>
                <c:pt idx="98">
                  <c:v>8.0380583333333337</c:v>
                </c:pt>
                <c:pt idx="99">
                  <c:v>8.1200749999999999</c:v>
                </c:pt>
                <c:pt idx="100">
                  <c:v>8.2020999999999997</c:v>
                </c:pt>
                <c:pt idx="101">
                  <c:v>8.2841166666666677</c:v>
                </c:pt>
                <c:pt idx="102">
                  <c:v>8.3661666666666665</c:v>
                </c:pt>
                <c:pt idx="103">
                  <c:v>8.4481666666666673</c:v>
                </c:pt>
                <c:pt idx="104">
                  <c:v>8.5301666666666662</c:v>
                </c:pt>
                <c:pt idx="105">
                  <c:v>8.612166666666667</c:v>
                </c:pt>
                <c:pt idx="106">
                  <c:v>8.6942500000000003</c:v>
                </c:pt>
                <c:pt idx="107">
                  <c:v>8.7762499999999992</c:v>
                </c:pt>
                <c:pt idx="108">
                  <c:v>8.85825</c:v>
                </c:pt>
                <c:pt idx="109">
                  <c:v>8.9402500000000007</c:v>
                </c:pt>
                <c:pt idx="110">
                  <c:v>9.022333333333334</c:v>
                </c:pt>
                <c:pt idx="111">
                  <c:v>9.1043333333333329</c:v>
                </c:pt>
                <c:pt idx="112">
                  <c:v>9.1863333333333337</c:v>
                </c:pt>
                <c:pt idx="113">
                  <c:v>9.2683333333333326</c:v>
                </c:pt>
                <c:pt idx="114">
                  <c:v>9.3504166666666659</c:v>
                </c:pt>
                <c:pt idx="115">
                  <c:v>9.4324166666666667</c:v>
                </c:pt>
                <c:pt idx="116">
                  <c:v>9.5144166666666674</c:v>
                </c:pt>
                <c:pt idx="117">
                  <c:v>9.5964166666666664</c:v>
                </c:pt>
                <c:pt idx="118">
                  <c:v>9.6784999999999997</c:v>
                </c:pt>
                <c:pt idx="119">
                  <c:v>9.7605000000000004</c:v>
                </c:pt>
                <c:pt idx="120">
                  <c:v>9.8424999999999994</c:v>
                </c:pt>
                <c:pt idx="121">
                  <c:v>9.9245000000000001</c:v>
                </c:pt>
                <c:pt idx="122">
                  <c:v>10.006583333333333</c:v>
                </c:pt>
                <c:pt idx="123">
                  <c:v>10.088583333333334</c:v>
                </c:pt>
                <c:pt idx="124">
                  <c:v>10.170583333333333</c:v>
                </c:pt>
                <c:pt idx="125">
                  <c:v>10.252583333333334</c:v>
                </c:pt>
                <c:pt idx="126">
                  <c:v>10.334666666666667</c:v>
                </c:pt>
                <c:pt idx="127">
                  <c:v>10.416666666666666</c:v>
                </c:pt>
                <c:pt idx="128">
                  <c:v>10.498666666666667</c:v>
                </c:pt>
                <c:pt idx="129">
                  <c:v>10.58075</c:v>
                </c:pt>
                <c:pt idx="130">
                  <c:v>10.662750000000001</c:v>
                </c:pt>
                <c:pt idx="131">
                  <c:v>10.744750000000002</c:v>
                </c:pt>
                <c:pt idx="132">
                  <c:v>10.826749999999999</c:v>
                </c:pt>
                <c:pt idx="133">
                  <c:v>10.908833333333334</c:v>
                </c:pt>
                <c:pt idx="134">
                  <c:v>10.990833333333333</c:v>
                </c:pt>
                <c:pt idx="135">
                  <c:v>11.072833333333334</c:v>
                </c:pt>
                <c:pt idx="136">
                  <c:v>11.154833333333334</c:v>
                </c:pt>
                <c:pt idx="137">
                  <c:v>11.236916666666666</c:v>
                </c:pt>
                <c:pt idx="138">
                  <c:v>11.318916666666667</c:v>
                </c:pt>
                <c:pt idx="139">
                  <c:v>11.400916666666667</c:v>
                </c:pt>
                <c:pt idx="140">
                  <c:v>11.482916666666666</c:v>
                </c:pt>
                <c:pt idx="141">
                  <c:v>11.565</c:v>
                </c:pt>
                <c:pt idx="142">
                  <c:v>11.647</c:v>
                </c:pt>
                <c:pt idx="143">
                  <c:v>11.728999999999999</c:v>
                </c:pt>
                <c:pt idx="144">
                  <c:v>11.811</c:v>
                </c:pt>
                <c:pt idx="145">
                  <c:v>11.893083333333335</c:v>
                </c:pt>
                <c:pt idx="146">
                  <c:v>11.975083333333332</c:v>
                </c:pt>
                <c:pt idx="147">
                  <c:v>12.057083333333333</c:v>
                </c:pt>
                <c:pt idx="148">
                  <c:v>12.139083333333334</c:v>
                </c:pt>
                <c:pt idx="149">
                  <c:v>12.221166666666667</c:v>
                </c:pt>
                <c:pt idx="150">
                  <c:v>12.303166666666668</c:v>
                </c:pt>
                <c:pt idx="151">
                  <c:v>12.385166666666668</c:v>
                </c:pt>
                <c:pt idx="152">
                  <c:v>12.467166666666666</c:v>
                </c:pt>
                <c:pt idx="153">
                  <c:v>12.549250000000001</c:v>
                </c:pt>
                <c:pt idx="154">
                  <c:v>12.63125</c:v>
                </c:pt>
                <c:pt idx="155">
                  <c:v>12.71325</c:v>
                </c:pt>
                <c:pt idx="156">
                  <c:v>12.795250000000001</c:v>
                </c:pt>
                <c:pt idx="157">
                  <c:v>12.877333333333333</c:v>
                </c:pt>
                <c:pt idx="158">
                  <c:v>12.959333333333333</c:v>
                </c:pt>
                <c:pt idx="159">
                  <c:v>13.041333333333334</c:v>
                </c:pt>
                <c:pt idx="160">
                  <c:v>13.123333333333333</c:v>
                </c:pt>
                <c:pt idx="161">
                  <c:v>13.205416666666666</c:v>
                </c:pt>
                <c:pt idx="162">
                  <c:v>13.287416666666667</c:v>
                </c:pt>
                <c:pt idx="163">
                  <c:v>13.369416666666666</c:v>
                </c:pt>
                <c:pt idx="164">
                  <c:v>13.451416666666667</c:v>
                </c:pt>
                <c:pt idx="165">
                  <c:v>13.533499999999998</c:v>
                </c:pt>
                <c:pt idx="166">
                  <c:v>13.615499999999999</c:v>
                </c:pt>
                <c:pt idx="167">
                  <c:v>13.6975</c:v>
                </c:pt>
                <c:pt idx="168">
                  <c:v>13.779500000000001</c:v>
                </c:pt>
                <c:pt idx="169">
                  <c:v>13.861583333333334</c:v>
                </c:pt>
                <c:pt idx="170">
                  <c:v>13.943583333333335</c:v>
                </c:pt>
                <c:pt idx="171">
                  <c:v>14.025583333333332</c:v>
                </c:pt>
                <c:pt idx="172">
                  <c:v>14.107583333333332</c:v>
                </c:pt>
                <c:pt idx="173">
                  <c:v>14.189666666666668</c:v>
                </c:pt>
                <c:pt idx="174">
                  <c:v>14.271666666666667</c:v>
                </c:pt>
                <c:pt idx="175">
                  <c:v>14.353666666666667</c:v>
                </c:pt>
                <c:pt idx="176">
                  <c:v>14.435666666666668</c:v>
                </c:pt>
                <c:pt idx="177">
                  <c:v>14.517749999999999</c:v>
                </c:pt>
                <c:pt idx="178">
                  <c:v>14.59975</c:v>
                </c:pt>
                <c:pt idx="179">
                  <c:v>14.681750000000001</c:v>
                </c:pt>
                <c:pt idx="180">
                  <c:v>14.76375</c:v>
                </c:pt>
                <c:pt idx="181">
                  <c:v>14.845833333333333</c:v>
                </c:pt>
                <c:pt idx="182">
                  <c:v>14.927833333333332</c:v>
                </c:pt>
                <c:pt idx="183">
                  <c:v>15.009833333333333</c:v>
                </c:pt>
                <c:pt idx="184">
                  <c:v>15.091833333333334</c:v>
                </c:pt>
                <c:pt idx="185">
                  <c:v>15.173916666666665</c:v>
                </c:pt>
                <c:pt idx="186">
                  <c:v>15.255916666666666</c:v>
                </c:pt>
                <c:pt idx="187">
                  <c:v>15.337916666666667</c:v>
                </c:pt>
                <c:pt idx="188">
                  <c:v>15.419916666666666</c:v>
                </c:pt>
                <c:pt idx="189">
                  <c:v>15.502000000000001</c:v>
                </c:pt>
                <c:pt idx="190">
                  <c:v>15.584000000000001</c:v>
                </c:pt>
                <c:pt idx="191">
                  <c:v>15.665999999999999</c:v>
                </c:pt>
                <c:pt idx="192">
                  <c:v>15.747999999999999</c:v>
                </c:pt>
                <c:pt idx="193">
                  <c:v>15.830083333333334</c:v>
                </c:pt>
                <c:pt idx="194">
                  <c:v>15.912083333333333</c:v>
                </c:pt>
                <c:pt idx="195">
                  <c:v>15.994083333333334</c:v>
                </c:pt>
                <c:pt idx="196">
                  <c:v>16.076083333333333</c:v>
                </c:pt>
                <c:pt idx="197">
                  <c:v>16.158166666666666</c:v>
                </c:pt>
                <c:pt idx="198">
                  <c:v>16.240166666666667</c:v>
                </c:pt>
                <c:pt idx="199">
                  <c:v>16.322166666666668</c:v>
                </c:pt>
                <c:pt idx="200">
                  <c:v>16.404166666666665</c:v>
                </c:pt>
                <c:pt idx="201">
                  <c:v>16.486250000000002</c:v>
                </c:pt>
                <c:pt idx="202">
                  <c:v>16.568249999999999</c:v>
                </c:pt>
                <c:pt idx="203">
                  <c:v>16.65025</c:v>
                </c:pt>
                <c:pt idx="204">
                  <c:v>16.732250000000001</c:v>
                </c:pt>
                <c:pt idx="205">
                  <c:v>16.814333333333334</c:v>
                </c:pt>
                <c:pt idx="206">
                  <c:v>16.896333333333335</c:v>
                </c:pt>
                <c:pt idx="207">
                  <c:v>16.978333333333335</c:v>
                </c:pt>
                <c:pt idx="208">
                  <c:v>17.060333333333332</c:v>
                </c:pt>
                <c:pt idx="209">
                  <c:v>17.142416666666666</c:v>
                </c:pt>
                <c:pt idx="210">
                  <c:v>17.224416666666666</c:v>
                </c:pt>
                <c:pt idx="211">
                  <c:v>17.306416666666667</c:v>
                </c:pt>
                <c:pt idx="212">
                  <c:v>17.388416666666668</c:v>
                </c:pt>
                <c:pt idx="213">
                  <c:v>17.470499999999998</c:v>
                </c:pt>
                <c:pt idx="214">
                  <c:v>17.552499999999998</c:v>
                </c:pt>
                <c:pt idx="215">
                  <c:v>17.634499999999999</c:v>
                </c:pt>
                <c:pt idx="216">
                  <c:v>17.7165</c:v>
                </c:pt>
                <c:pt idx="217">
                  <c:v>17.798583333333333</c:v>
                </c:pt>
                <c:pt idx="218">
                  <c:v>17.880583333333334</c:v>
                </c:pt>
                <c:pt idx="219">
                  <c:v>17.962583333333331</c:v>
                </c:pt>
                <c:pt idx="220">
                  <c:v>18.044583333333332</c:v>
                </c:pt>
                <c:pt idx="221">
                  <c:v>18.126666666666669</c:v>
                </c:pt>
                <c:pt idx="222">
                  <c:v>18.208666666666666</c:v>
                </c:pt>
                <c:pt idx="223">
                  <c:v>18.290666666666667</c:v>
                </c:pt>
                <c:pt idx="224">
                  <c:v>18.372666666666667</c:v>
                </c:pt>
                <c:pt idx="225">
                  <c:v>18.454750000000001</c:v>
                </c:pt>
                <c:pt idx="226">
                  <c:v>18.536750000000001</c:v>
                </c:pt>
                <c:pt idx="227">
                  <c:v>18.618750000000002</c:v>
                </c:pt>
                <c:pt idx="228">
                  <c:v>18.700749999999999</c:v>
                </c:pt>
                <c:pt idx="229">
                  <c:v>18.782833333333333</c:v>
                </c:pt>
                <c:pt idx="230">
                  <c:v>18.864833333333333</c:v>
                </c:pt>
                <c:pt idx="231">
                  <c:v>18.946833333333334</c:v>
                </c:pt>
                <c:pt idx="232">
                  <c:v>19.028833333333335</c:v>
                </c:pt>
                <c:pt idx="233">
                  <c:v>19.110916666666665</c:v>
                </c:pt>
                <c:pt idx="234">
                  <c:v>19.192916666666665</c:v>
                </c:pt>
                <c:pt idx="235">
                  <c:v>19.274916666666666</c:v>
                </c:pt>
                <c:pt idx="236">
                  <c:v>19.356916666666667</c:v>
                </c:pt>
                <c:pt idx="237">
                  <c:v>19.439</c:v>
                </c:pt>
                <c:pt idx="238">
                  <c:v>19.521000000000001</c:v>
                </c:pt>
                <c:pt idx="239">
                  <c:v>19.602999999999998</c:v>
                </c:pt>
                <c:pt idx="240">
                  <c:v>19.684999999999999</c:v>
                </c:pt>
                <c:pt idx="241">
                  <c:v>19.767083333333336</c:v>
                </c:pt>
                <c:pt idx="242">
                  <c:v>19.849083333333333</c:v>
                </c:pt>
                <c:pt idx="243">
                  <c:v>19.931083333333333</c:v>
                </c:pt>
                <c:pt idx="244">
                  <c:v>20.013083333333334</c:v>
                </c:pt>
                <c:pt idx="245">
                  <c:v>20.095166666666668</c:v>
                </c:pt>
                <c:pt idx="246">
                  <c:v>20.177166666666668</c:v>
                </c:pt>
                <c:pt idx="247">
                  <c:v>20.259166666666669</c:v>
                </c:pt>
                <c:pt idx="248">
                  <c:v>20.341166666666666</c:v>
                </c:pt>
                <c:pt idx="249">
                  <c:v>20.423249999999999</c:v>
                </c:pt>
                <c:pt idx="250">
                  <c:v>20.50525</c:v>
                </c:pt>
                <c:pt idx="251">
                  <c:v>20.587250000000001</c:v>
                </c:pt>
                <c:pt idx="252">
                  <c:v>20.669250000000002</c:v>
                </c:pt>
                <c:pt idx="253">
                  <c:v>20.751333333333331</c:v>
                </c:pt>
                <c:pt idx="254">
                  <c:v>20.833333333333332</c:v>
                </c:pt>
                <c:pt idx="255">
                  <c:v>20.915333333333333</c:v>
                </c:pt>
                <c:pt idx="256">
                  <c:v>20.997416666666666</c:v>
                </c:pt>
                <c:pt idx="257">
                  <c:v>21.079416666666667</c:v>
                </c:pt>
                <c:pt idx="258">
                  <c:v>21.161416666666668</c:v>
                </c:pt>
                <c:pt idx="259">
                  <c:v>21.243416666666665</c:v>
                </c:pt>
                <c:pt idx="260">
                  <c:v>21.325500000000002</c:v>
                </c:pt>
                <c:pt idx="261">
                  <c:v>21.407499999999999</c:v>
                </c:pt>
                <c:pt idx="262">
                  <c:v>21.489500000000003</c:v>
                </c:pt>
                <c:pt idx="263">
                  <c:v>21.5715</c:v>
                </c:pt>
                <c:pt idx="264">
                  <c:v>21.653583333333334</c:v>
                </c:pt>
                <c:pt idx="265">
                  <c:v>21.735583333333334</c:v>
                </c:pt>
                <c:pt idx="266">
                  <c:v>21.817583333333332</c:v>
                </c:pt>
                <c:pt idx="267">
                  <c:v>21.899583333333336</c:v>
                </c:pt>
                <c:pt idx="268">
                  <c:v>21.981666666666666</c:v>
                </c:pt>
                <c:pt idx="269">
                  <c:v>22.063666666666666</c:v>
                </c:pt>
                <c:pt idx="270">
                  <c:v>22.145666666666667</c:v>
                </c:pt>
                <c:pt idx="271">
                  <c:v>22.227666666666668</c:v>
                </c:pt>
                <c:pt idx="272">
                  <c:v>22.309749999999998</c:v>
                </c:pt>
                <c:pt idx="273">
                  <c:v>22.391750000000002</c:v>
                </c:pt>
                <c:pt idx="274">
                  <c:v>22.473749999999999</c:v>
                </c:pt>
                <c:pt idx="275">
                  <c:v>22.55575</c:v>
                </c:pt>
                <c:pt idx="276">
                  <c:v>22.637833333333333</c:v>
                </c:pt>
                <c:pt idx="277">
                  <c:v>22.71983333333333</c:v>
                </c:pt>
                <c:pt idx="278">
                  <c:v>22.801833333333335</c:v>
                </c:pt>
                <c:pt idx="279">
                  <c:v>22.883833333333332</c:v>
                </c:pt>
                <c:pt idx="280">
                  <c:v>22.965916666666669</c:v>
                </c:pt>
                <c:pt idx="281">
                  <c:v>23.047916666666666</c:v>
                </c:pt>
                <c:pt idx="282">
                  <c:v>23.12991666666667</c:v>
                </c:pt>
                <c:pt idx="283">
                  <c:v>23.211916666666667</c:v>
                </c:pt>
                <c:pt idx="284">
                  <c:v>23.294</c:v>
                </c:pt>
                <c:pt idx="285">
                  <c:v>23.376000000000001</c:v>
                </c:pt>
                <c:pt idx="286">
                  <c:v>23.457999999999998</c:v>
                </c:pt>
                <c:pt idx="287">
                  <c:v>23.540000000000003</c:v>
                </c:pt>
                <c:pt idx="288">
                  <c:v>23.622083333333332</c:v>
                </c:pt>
                <c:pt idx="289">
                  <c:v>23.704083333333333</c:v>
                </c:pt>
                <c:pt idx="290">
                  <c:v>23.786083333333334</c:v>
                </c:pt>
                <c:pt idx="291">
                  <c:v>23.868083333333331</c:v>
                </c:pt>
                <c:pt idx="292">
                  <c:v>23.950166666666664</c:v>
                </c:pt>
                <c:pt idx="293">
                  <c:v>24.032166666666669</c:v>
                </c:pt>
                <c:pt idx="294">
                  <c:v>24.114166666666666</c:v>
                </c:pt>
                <c:pt idx="295">
                  <c:v>24.196166666666667</c:v>
                </c:pt>
                <c:pt idx="296">
                  <c:v>24.27825</c:v>
                </c:pt>
                <c:pt idx="297">
                  <c:v>24.360249999999997</c:v>
                </c:pt>
                <c:pt idx="298">
                  <c:v>24.442250000000001</c:v>
                </c:pt>
                <c:pt idx="299">
                  <c:v>24.524249999999999</c:v>
                </c:pt>
                <c:pt idx="300">
                  <c:v>24.606333333333335</c:v>
                </c:pt>
                <c:pt idx="301">
                  <c:v>24.688333333333333</c:v>
                </c:pt>
                <c:pt idx="302">
                  <c:v>24.770333333333337</c:v>
                </c:pt>
                <c:pt idx="303">
                  <c:v>24.852333333333334</c:v>
                </c:pt>
                <c:pt idx="304">
                  <c:v>24.934416666666667</c:v>
                </c:pt>
                <c:pt idx="305">
                  <c:v>25.016416666666668</c:v>
                </c:pt>
                <c:pt idx="306">
                  <c:v>25.098416666666665</c:v>
                </c:pt>
                <c:pt idx="307">
                  <c:v>25.18041666666667</c:v>
                </c:pt>
                <c:pt idx="308">
                  <c:v>25.262499999999999</c:v>
                </c:pt>
                <c:pt idx="309">
                  <c:v>25.3445</c:v>
                </c:pt>
                <c:pt idx="310">
                  <c:v>25.426500000000001</c:v>
                </c:pt>
                <c:pt idx="311">
                  <c:v>25.508499999999998</c:v>
                </c:pt>
                <c:pt idx="312">
                  <c:v>25.590583333333331</c:v>
                </c:pt>
                <c:pt idx="313">
                  <c:v>25.672583333333336</c:v>
                </c:pt>
                <c:pt idx="314">
                  <c:v>25.754583333333333</c:v>
                </c:pt>
                <c:pt idx="315">
                  <c:v>25.836583333333333</c:v>
                </c:pt>
                <c:pt idx="316">
                  <c:v>25.918666666666667</c:v>
                </c:pt>
                <c:pt idx="317">
                  <c:v>26.000666666666664</c:v>
                </c:pt>
                <c:pt idx="318">
                  <c:v>26.082666666666668</c:v>
                </c:pt>
                <c:pt idx="319">
                  <c:v>26.164666666666665</c:v>
                </c:pt>
                <c:pt idx="320">
                  <c:v>26.246750000000002</c:v>
                </c:pt>
                <c:pt idx="321">
                  <c:v>26.328749999999999</c:v>
                </c:pt>
                <c:pt idx="322">
                  <c:v>26.410749999999997</c:v>
                </c:pt>
                <c:pt idx="323">
                  <c:v>26.492750000000001</c:v>
                </c:pt>
                <c:pt idx="324">
                  <c:v>26.574833333333334</c:v>
                </c:pt>
                <c:pt idx="325">
                  <c:v>26.656833333333335</c:v>
                </c:pt>
                <c:pt idx="326">
                  <c:v>26.738833333333332</c:v>
                </c:pt>
                <c:pt idx="327">
                  <c:v>26.820833333333336</c:v>
                </c:pt>
                <c:pt idx="328">
                  <c:v>26.902916666666666</c:v>
                </c:pt>
                <c:pt idx="329">
                  <c:v>26.984916666666667</c:v>
                </c:pt>
                <c:pt idx="330">
                  <c:v>27.066916666666668</c:v>
                </c:pt>
                <c:pt idx="331">
                  <c:v>27.148916666666665</c:v>
                </c:pt>
                <c:pt idx="332">
                  <c:v>27.230999999999998</c:v>
                </c:pt>
                <c:pt idx="333">
                  <c:v>27.312999999999999</c:v>
                </c:pt>
                <c:pt idx="334">
                  <c:v>27.395</c:v>
                </c:pt>
                <c:pt idx="335">
                  <c:v>27.477</c:v>
                </c:pt>
                <c:pt idx="336">
                  <c:v>27.559083333333334</c:v>
                </c:pt>
                <c:pt idx="337">
                  <c:v>27.641083333333331</c:v>
                </c:pt>
                <c:pt idx="338">
                  <c:v>27.723083333333335</c:v>
                </c:pt>
                <c:pt idx="339">
                  <c:v>27.805083333333332</c:v>
                </c:pt>
                <c:pt idx="340">
                  <c:v>27.887166666666669</c:v>
                </c:pt>
                <c:pt idx="341">
                  <c:v>27.969166666666666</c:v>
                </c:pt>
                <c:pt idx="342">
                  <c:v>28.051166666666663</c:v>
                </c:pt>
                <c:pt idx="343">
                  <c:v>28.133166666666668</c:v>
                </c:pt>
                <c:pt idx="344">
                  <c:v>28.215250000000001</c:v>
                </c:pt>
                <c:pt idx="345">
                  <c:v>28.297250000000002</c:v>
                </c:pt>
                <c:pt idx="346">
                  <c:v>28.379249999999999</c:v>
                </c:pt>
                <c:pt idx="347">
                  <c:v>28.461250000000003</c:v>
                </c:pt>
                <c:pt idx="348">
                  <c:v>28.543333333333333</c:v>
                </c:pt>
                <c:pt idx="349">
                  <c:v>28.625333333333334</c:v>
                </c:pt>
                <c:pt idx="350">
                  <c:v>28.707333333333334</c:v>
                </c:pt>
                <c:pt idx="351">
                  <c:v>28.789333333333332</c:v>
                </c:pt>
                <c:pt idx="352">
                  <c:v>28.871416666666665</c:v>
                </c:pt>
                <c:pt idx="353">
                  <c:v>28.953416666666666</c:v>
                </c:pt>
                <c:pt idx="354">
                  <c:v>29.035416666666666</c:v>
                </c:pt>
                <c:pt idx="355">
                  <c:v>29.117416666666667</c:v>
                </c:pt>
                <c:pt idx="356">
                  <c:v>29.1995</c:v>
                </c:pt>
                <c:pt idx="357">
                  <c:v>29.281499999999998</c:v>
                </c:pt>
                <c:pt idx="358">
                  <c:v>29.363500000000002</c:v>
                </c:pt>
                <c:pt idx="359">
                  <c:v>29.445499999999999</c:v>
                </c:pt>
                <c:pt idx="360">
                  <c:v>29.527583333333336</c:v>
                </c:pt>
                <c:pt idx="361">
                  <c:v>29.609583333333333</c:v>
                </c:pt>
                <c:pt idx="362">
                  <c:v>29.69158333333333</c:v>
                </c:pt>
                <c:pt idx="363">
                  <c:v>29.773583333333335</c:v>
                </c:pt>
                <c:pt idx="364">
                  <c:v>29.855666666666664</c:v>
                </c:pt>
                <c:pt idx="365">
                  <c:v>29.937666666666669</c:v>
                </c:pt>
                <c:pt idx="366">
                  <c:v>30.019666666666666</c:v>
                </c:pt>
                <c:pt idx="367">
                  <c:v>30.10166666666667</c:v>
                </c:pt>
                <c:pt idx="368">
                  <c:v>30.18375</c:v>
                </c:pt>
                <c:pt idx="369">
                  <c:v>30.265750000000001</c:v>
                </c:pt>
                <c:pt idx="370">
                  <c:v>30.347750000000001</c:v>
                </c:pt>
                <c:pt idx="371">
                  <c:v>30.429749999999999</c:v>
                </c:pt>
                <c:pt idx="372">
                  <c:v>30.511833333333332</c:v>
                </c:pt>
                <c:pt idx="373">
                  <c:v>30.593833333333333</c:v>
                </c:pt>
                <c:pt idx="374">
                  <c:v>30.675833333333333</c:v>
                </c:pt>
                <c:pt idx="375">
                  <c:v>30.757833333333334</c:v>
                </c:pt>
                <c:pt idx="376">
                  <c:v>30.839916666666667</c:v>
                </c:pt>
                <c:pt idx="377">
                  <c:v>30.921916666666664</c:v>
                </c:pt>
                <c:pt idx="378">
                  <c:v>31.003916666666669</c:v>
                </c:pt>
                <c:pt idx="379">
                  <c:v>31.085916666666666</c:v>
                </c:pt>
                <c:pt idx="380">
                  <c:v>31.168000000000003</c:v>
                </c:pt>
                <c:pt idx="381">
                  <c:v>31.25</c:v>
                </c:pt>
                <c:pt idx="382">
                  <c:v>31.331999999999997</c:v>
                </c:pt>
                <c:pt idx="383">
                  <c:v>31.414083333333334</c:v>
                </c:pt>
                <c:pt idx="384">
                  <c:v>31.496083333333331</c:v>
                </c:pt>
                <c:pt idx="385">
                  <c:v>31.578083333333336</c:v>
                </c:pt>
                <c:pt idx="386">
                  <c:v>31.660083333333333</c:v>
                </c:pt>
                <c:pt idx="387">
                  <c:v>31.742166666666666</c:v>
                </c:pt>
                <c:pt idx="388">
                  <c:v>31.824166666666667</c:v>
                </c:pt>
                <c:pt idx="389">
                  <c:v>31.906166666666667</c:v>
                </c:pt>
                <c:pt idx="390">
                  <c:v>31.988166666666668</c:v>
                </c:pt>
                <c:pt idx="391">
                  <c:v>32.070250000000001</c:v>
                </c:pt>
                <c:pt idx="392">
                  <c:v>32.152250000000002</c:v>
                </c:pt>
                <c:pt idx="393">
                  <c:v>32.234249999999996</c:v>
                </c:pt>
                <c:pt idx="394">
                  <c:v>32.316250000000004</c:v>
                </c:pt>
                <c:pt idx="395">
                  <c:v>32.398333333333333</c:v>
                </c:pt>
                <c:pt idx="396">
                  <c:v>32.480333333333334</c:v>
                </c:pt>
                <c:pt idx="397">
                  <c:v>32.562333333333335</c:v>
                </c:pt>
                <c:pt idx="398">
                  <c:v>32.644333333333336</c:v>
                </c:pt>
                <c:pt idx="399">
                  <c:v>32.726416666666665</c:v>
                </c:pt>
                <c:pt idx="400">
                  <c:v>32.808416666666666</c:v>
                </c:pt>
                <c:pt idx="401">
                  <c:v>32.890416666666667</c:v>
                </c:pt>
                <c:pt idx="402">
                  <c:v>32.972416666666668</c:v>
                </c:pt>
                <c:pt idx="403">
                  <c:v>33.054499999999997</c:v>
                </c:pt>
                <c:pt idx="404">
                  <c:v>33.136499999999998</c:v>
                </c:pt>
                <c:pt idx="405">
                  <c:v>33.218499999999999</c:v>
                </c:pt>
                <c:pt idx="406">
                  <c:v>33.3005</c:v>
                </c:pt>
                <c:pt idx="407">
                  <c:v>33.382583333333336</c:v>
                </c:pt>
                <c:pt idx="408">
                  <c:v>33.46458333333333</c:v>
                </c:pt>
                <c:pt idx="409">
                  <c:v>33.546583333333338</c:v>
                </c:pt>
                <c:pt idx="410">
                  <c:v>33.628583333333331</c:v>
                </c:pt>
                <c:pt idx="411">
                  <c:v>33.710666666666668</c:v>
                </c:pt>
                <c:pt idx="412">
                  <c:v>33.792666666666669</c:v>
                </c:pt>
                <c:pt idx="413">
                  <c:v>33.874666666666663</c:v>
                </c:pt>
                <c:pt idx="414">
                  <c:v>33.956666666666671</c:v>
                </c:pt>
                <c:pt idx="415">
                  <c:v>34.03875</c:v>
                </c:pt>
                <c:pt idx="416">
                  <c:v>34.120750000000001</c:v>
                </c:pt>
                <c:pt idx="417">
                  <c:v>34.202750000000002</c:v>
                </c:pt>
                <c:pt idx="418">
                  <c:v>34.284749999999995</c:v>
                </c:pt>
                <c:pt idx="419">
                  <c:v>34.366833333333332</c:v>
                </c:pt>
                <c:pt idx="420">
                  <c:v>34.448833333333333</c:v>
                </c:pt>
                <c:pt idx="421">
                  <c:v>34.530833333333334</c:v>
                </c:pt>
                <c:pt idx="422">
                  <c:v>34.612833333333334</c:v>
                </c:pt>
                <c:pt idx="423">
                  <c:v>34.694916666666664</c:v>
                </c:pt>
                <c:pt idx="424">
                  <c:v>34.776916666666665</c:v>
                </c:pt>
                <c:pt idx="425">
                  <c:v>34.858916666666666</c:v>
                </c:pt>
                <c:pt idx="426">
                  <c:v>34.940916666666666</c:v>
                </c:pt>
                <c:pt idx="427">
                  <c:v>35.023000000000003</c:v>
                </c:pt>
                <c:pt idx="428">
                  <c:v>35.104999999999997</c:v>
                </c:pt>
                <c:pt idx="429">
                  <c:v>35.187000000000005</c:v>
                </c:pt>
                <c:pt idx="430">
                  <c:v>35.268999999999998</c:v>
                </c:pt>
                <c:pt idx="431">
                  <c:v>35.351083333333335</c:v>
                </c:pt>
                <c:pt idx="432">
                  <c:v>35.433083333333336</c:v>
                </c:pt>
                <c:pt idx="433">
                  <c:v>35.51508333333333</c:v>
                </c:pt>
                <c:pt idx="434">
                  <c:v>35.597083333333337</c:v>
                </c:pt>
                <c:pt idx="435">
                  <c:v>35.679166666666667</c:v>
                </c:pt>
                <c:pt idx="436">
                  <c:v>35.761166666666668</c:v>
                </c:pt>
                <c:pt idx="437">
                  <c:v>35.843166666666669</c:v>
                </c:pt>
                <c:pt idx="438">
                  <c:v>35.925166666666662</c:v>
                </c:pt>
                <c:pt idx="439">
                  <c:v>36.007249999999999</c:v>
                </c:pt>
                <c:pt idx="440">
                  <c:v>36.08925</c:v>
                </c:pt>
                <c:pt idx="441">
                  <c:v>36.171250000000001</c:v>
                </c:pt>
                <c:pt idx="442">
                  <c:v>36.253250000000001</c:v>
                </c:pt>
                <c:pt idx="443">
                  <c:v>36.335333333333331</c:v>
                </c:pt>
                <c:pt idx="444">
                  <c:v>36.417333333333332</c:v>
                </c:pt>
                <c:pt idx="445">
                  <c:v>36.499333333333333</c:v>
                </c:pt>
                <c:pt idx="446">
                  <c:v>36.581333333333333</c:v>
                </c:pt>
                <c:pt idx="447">
                  <c:v>36.66341666666667</c:v>
                </c:pt>
                <c:pt idx="448">
                  <c:v>36.745416666666664</c:v>
                </c:pt>
                <c:pt idx="449">
                  <c:v>36.827416666666664</c:v>
                </c:pt>
                <c:pt idx="450">
                  <c:v>36.909416666666665</c:v>
                </c:pt>
                <c:pt idx="451">
                  <c:v>36.991500000000002</c:v>
                </c:pt>
                <c:pt idx="452">
                  <c:v>37.073500000000003</c:v>
                </c:pt>
                <c:pt idx="453">
                  <c:v>37.155499999999996</c:v>
                </c:pt>
                <c:pt idx="454">
                  <c:v>37.237500000000004</c:v>
                </c:pt>
                <c:pt idx="455">
                  <c:v>37.319583333333334</c:v>
                </c:pt>
                <c:pt idx="456">
                  <c:v>37.401583333333335</c:v>
                </c:pt>
                <c:pt idx="457">
                  <c:v>37.483583333333335</c:v>
                </c:pt>
                <c:pt idx="458">
                  <c:v>37.565583333333329</c:v>
                </c:pt>
                <c:pt idx="459">
                  <c:v>37.647666666666666</c:v>
                </c:pt>
                <c:pt idx="460">
                  <c:v>37.729666666666667</c:v>
                </c:pt>
                <c:pt idx="461">
                  <c:v>37.811666666666667</c:v>
                </c:pt>
                <c:pt idx="462">
                  <c:v>37.893666666666668</c:v>
                </c:pt>
                <c:pt idx="463">
                  <c:v>37.975749999999998</c:v>
                </c:pt>
                <c:pt idx="464">
                  <c:v>38.057749999999999</c:v>
                </c:pt>
                <c:pt idx="465">
                  <c:v>38.139749999999999</c:v>
                </c:pt>
                <c:pt idx="466">
                  <c:v>38.22175</c:v>
                </c:pt>
                <c:pt idx="467">
                  <c:v>38.303833333333337</c:v>
                </c:pt>
                <c:pt idx="468">
                  <c:v>38.385833333333331</c:v>
                </c:pt>
                <c:pt idx="469">
                  <c:v>38.467833333333331</c:v>
                </c:pt>
                <c:pt idx="470">
                  <c:v>38.549833333333332</c:v>
                </c:pt>
                <c:pt idx="471">
                  <c:v>38.631916666666669</c:v>
                </c:pt>
                <c:pt idx="472">
                  <c:v>38.71391666666667</c:v>
                </c:pt>
                <c:pt idx="473">
                  <c:v>38.795916666666663</c:v>
                </c:pt>
                <c:pt idx="474">
                  <c:v>38.877916666666671</c:v>
                </c:pt>
                <c:pt idx="475">
                  <c:v>38.96</c:v>
                </c:pt>
                <c:pt idx="476">
                  <c:v>39.042000000000002</c:v>
                </c:pt>
                <c:pt idx="477">
                  <c:v>39.124000000000002</c:v>
                </c:pt>
                <c:pt idx="478">
                  <c:v>39.205999999999996</c:v>
                </c:pt>
                <c:pt idx="479">
                  <c:v>39.288083333333333</c:v>
                </c:pt>
                <c:pt idx="480">
                  <c:v>39.370083333333334</c:v>
                </c:pt>
                <c:pt idx="481">
                  <c:v>39.452083333333334</c:v>
                </c:pt>
                <c:pt idx="482">
                  <c:v>39.534083333333335</c:v>
                </c:pt>
                <c:pt idx="483">
                  <c:v>39.616166666666665</c:v>
                </c:pt>
                <c:pt idx="484">
                  <c:v>39.698166666666665</c:v>
                </c:pt>
                <c:pt idx="485">
                  <c:v>39.780166666666666</c:v>
                </c:pt>
                <c:pt idx="486">
                  <c:v>39.862166666666667</c:v>
                </c:pt>
                <c:pt idx="487">
                  <c:v>39.944250000000004</c:v>
                </c:pt>
                <c:pt idx="488">
                  <c:v>40.026249999999997</c:v>
                </c:pt>
                <c:pt idx="489">
                  <c:v>40.108249999999998</c:v>
                </c:pt>
                <c:pt idx="490">
                  <c:v>40.190249999999999</c:v>
                </c:pt>
                <c:pt idx="491">
                  <c:v>40.272333333333329</c:v>
                </c:pt>
                <c:pt idx="492">
                  <c:v>40.354333333333336</c:v>
                </c:pt>
                <c:pt idx="493">
                  <c:v>40.43633333333333</c:v>
                </c:pt>
                <c:pt idx="494">
                  <c:v>40.518333333333338</c:v>
                </c:pt>
                <c:pt idx="495">
                  <c:v>40.600416666666668</c:v>
                </c:pt>
                <c:pt idx="496">
                  <c:v>40.682416666666668</c:v>
                </c:pt>
                <c:pt idx="497">
                  <c:v>40.764416666666669</c:v>
                </c:pt>
                <c:pt idx="498">
                  <c:v>40.846416666666663</c:v>
                </c:pt>
                <c:pt idx="499">
                  <c:v>40.9285</c:v>
                </c:pt>
                <c:pt idx="500">
                  <c:v>41.0105</c:v>
                </c:pt>
                <c:pt idx="501">
                  <c:v>41.092500000000001</c:v>
                </c:pt>
                <c:pt idx="502">
                  <c:v>41.174500000000002</c:v>
                </c:pt>
                <c:pt idx="503">
                  <c:v>41.256583333333332</c:v>
                </c:pt>
                <c:pt idx="504">
                  <c:v>41.338583333333332</c:v>
                </c:pt>
                <c:pt idx="505">
                  <c:v>41.420583333333333</c:v>
                </c:pt>
                <c:pt idx="506">
                  <c:v>41.502583333333334</c:v>
                </c:pt>
                <c:pt idx="507">
                  <c:v>41.584666666666671</c:v>
                </c:pt>
                <c:pt idx="508">
                  <c:v>41.666666666666664</c:v>
                </c:pt>
                <c:pt idx="509">
                  <c:v>41.748666666666665</c:v>
                </c:pt>
                <c:pt idx="510">
                  <c:v>41.830750000000002</c:v>
                </c:pt>
                <c:pt idx="511">
                  <c:v>41.912749999999996</c:v>
                </c:pt>
                <c:pt idx="512">
                  <c:v>41.994750000000003</c:v>
                </c:pt>
                <c:pt idx="513">
                  <c:v>42.076749999999997</c:v>
                </c:pt>
                <c:pt idx="514">
                  <c:v>42.158833333333334</c:v>
                </c:pt>
                <c:pt idx="515">
                  <c:v>42.240833333333335</c:v>
                </c:pt>
                <c:pt idx="516">
                  <c:v>42.322833333333335</c:v>
                </c:pt>
                <c:pt idx="517">
                  <c:v>42.404833333333336</c:v>
                </c:pt>
                <c:pt idx="518">
                  <c:v>42.486916666666666</c:v>
                </c:pt>
                <c:pt idx="519">
                  <c:v>42.568916666666667</c:v>
                </c:pt>
                <c:pt idx="520">
                  <c:v>42.650916666666667</c:v>
                </c:pt>
                <c:pt idx="521">
                  <c:v>42.732916666666661</c:v>
                </c:pt>
                <c:pt idx="522">
                  <c:v>42.814999999999998</c:v>
                </c:pt>
                <c:pt idx="523">
                  <c:v>42.896999999999998</c:v>
                </c:pt>
                <c:pt idx="524">
                  <c:v>42.979000000000006</c:v>
                </c:pt>
                <c:pt idx="525">
                  <c:v>43.061</c:v>
                </c:pt>
                <c:pt idx="526">
                  <c:v>43.14308333333333</c:v>
                </c:pt>
                <c:pt idx="527">
                  <c:v>43.225083333333338</c:v>
                </c:pt>
                <c:pt idx="528">
                  <c:v>43.307083333333331</c:v>
                </c:pt>
                <c:pt idx="529">
                  <c:v>43.389083333333332</c:v>
                </c:pt>
                <c:pt idx="530">
                  <c:v>43.471166666666669</c:v>
                </c:pt>
                <c:pt idx="531">
                  <c:v>43.553166666666669</c:v>
                </c:pt>
                <c:pt idx="532">
                  <c:v>43.635166666666663</c:v>
                </c:pt>
                <c:pt idx="533">
                  <c:v>43.717166666666664</c:v>
                </c:pt>
                <c:pt idx="534">
                  <c:v>43.799250000000001</c:v>
                </c:pt>
                <c:pt idx="535">
                  <c:v>43.881250000000001</c:v>
                </c:pt>
                <c:pt idx="536">
                  <c:v>43.963249999999995</c:v>
                </c:pt>
                <c:pt idx="537">
                  <c:v>44.045250000000003</c:v>
                </c:pt>
                <c:pt idx="538">
                  <c:v>44.127333333333333</c:v>
                </c:pt>
                <c:pt idx="539">
                  <c:v>44.209333333333326</c:v>
                </c:pt>
                <c:pt idx="540">
                  <c:v>44.291333333333334</c:v>
                </c:pt>
                <c:pt idx="541">
                  <c:v>44.373333333333335</c:v>
                </c:pt>
                <c:pt idx="542">
                  <c:v>44.455416666666672</c:v>
                </c:pt>
                <c:pt idx="543">
                  <c:v>44.537416666666665</c:v>
                </c:pt>
                <c:pt idx="544">
                  <c:v>44.619416666666666</c:v>
                </c:pt>
                <c:pt idx="545">
                  <c:v>44.701416666666667</c:v>
                </c:pt>
                <c:pt idx="546">
                  <c:v>44.783500000000004</c:v>
                </c:pt>
                <c:pt idx="547">
                  <c:v>44.865499999999997</c:v>
                </c:pt>
                <c:pt idx="548">
                  <c:v>44.947499999999998</c:v>
                </c:pt>
                <c:pt idx="549">
                  <c:v>45.029500000000006</c:v>
                </c:pt>
                <c:pt idx="550">
                  <c:v>45.111583333333336</c:v>
                </c:pt>
                <c:pt idx="551">
                  <c:v>45.193583333333329</c:v>
                </c:pt>
                <c:pt idx="552">
                  <c:v>45.275583333333337</c:v>
                </c:pt>
                <c:pt idx="553">
                  <c:v>45.357583333333338</c:v>
                </c:pt>
                <c:pt idx="554">
                  <c:v>45.43966666666666</c:v>
                </c:pt>
                <c:pt idx="555">
                  <c:v>45.521666666666668</c:v>
                </c:pt>
                <c:pt idx="556">
                  <c:v>45.603666666666669</c:v>
                </c:pt>
                <c:pt idx="557">
                  <c:v>45.685666666666663</c:v>
                </c:pt>
                <c:pt idx="558">
                  <c:v>45.767749999999999</c:v>
                </c:pt>
                <c:pt idx="559">
                  <c:v>45.84975</c:v>
                </c:pt>
                <c:pt idx="560">
                  <c:v>45.931750000000001</c:v>
                </c:pt>
                <c:pt idx="561">
                  <c:v>46.013749999999995</c:v>
                </c:pt>
                <c:pt idx="562">
                  <c:v>46.095833333333331</c:v>
                </c:pt>
                <c:pt idx="563">
                  <c:v>46.177833333333332</c:v>
                </c:pt>
                <c:pt idx="564">
                  <c:v>46.25983333333334</c:v>
                </c:pt>
                <c:pt idx="565">
                  <c:v>46.341833333333334</c:v>
                </c:pt>
                <c:pt idx="566">
                  <c:v>46.423916666666663</c:v>
                </c:pt>
                <c:pt idx="567">
                  <c:v>46.505916666666671</c:v>
                </c:pt>
                <c:pt idx="568">
                  <c:v>46.587916666666665</c:v>
                </c:pt>
                <c:pt idx="569">
                  <c:v>46.669916666666666</c:v>
                </c:pt>
                <c:pt idx="570">
                  <c:v>46.752000000000002</c:v>
                </c:pt>
                <c:pt idx="571">
                  <c:v>46.834000000000003</c:v>
                </c:pt>
                <c:pt idx="572">
                  <c:v>46.915999999999997</c:v>
                </c:pt>
                <c:pt idx="573">
                  <c:v>46.997999999999998</c:v>
                </c:pt>
                <c:pt idx="574">
                  <c:v>47.080083333333334</c:v>
                </c:pt>
                <c:pt idx="575">
                  <c:v>47.162083333333335</c:v>
                </c:pt>
                <c:pt idx="576">
                  <c:v>47.244083333333329</c:v>
                </c:pt>
                <c:pt idx="577">
                  <c:v>47.326083333333337</c:v>
                </c:pt>
                <c:pt idx="578">
                  <c:v>47.408166666666666</c:v>
                </c:pt>
                <c:pt idx="579">
                  <c:v>47.49016666666666</c:v>
                </c:pt>
                <c:pt idx="580">
                  <c:v>47.572166666666668</c:v>
                </c:pt>
                <c:pt idx="581">
                  <c:v>47.654166666666669</c:v>
                </c:pt>
                <c:pt idx="582">
                  <c:v>47.736250000000005</c:v>
                </c:pt>
                <c:pt idx="583">
                  <c:v>47.818249999999999</c:v>
                </c:pt>
                <c:pt idx="584">
                  <c:v>47.90025</c:v>
                </c:pt>
                <c:pt idx="585">
                  <c:v>47.982250000000001</c:v>
                </c:pt>
                <c:pt idx="586">
                  <c:v>48.064333333333337</c:v>
                </c:pt>
                <c:pt idx="587">
                  <c:v>48.146333333333331</c:v>
                </c:pt>
                <c:pt idx="588">
                  <c:v>48.228333333333332</c:v>
                </c:pt>
                <c:pt idx="589">
                  <c:v>48.31033333333334</c:v>
                </c:pt>
                <c:pt idx="590">
                  <c:v>48.392416666666662</c:v>
                </c:pt>
                <c:pt idx="591">
                  <c:v>48.474416666666663</c:v>
                </c:pt>
                <c:pt idx="592">
                  <c:v>48.556416666666671</c:v>
                </c:pt>
                <c:pt idx="593">
                  <c:v>48.638416666666664</c:v>
                </c:pt>
                <c:pt idx="594">
                  <c:v>48.720499999999994</c:v>
                </c:pt>
                <c:pt idx="595">
                  <c:v>48.802500000000002</c:v>
                </c:pt>
                <c:pt idx="596">
                  <c:v>48.884500000000003</c:v>
                </c:pt>
                <c:pt idx="597">
                  <c:v>48.966499999999996</c:v>
                </c:pt>
                <c:pt idx="598">
                  <c:v>49.048583333333333</c:v>
                </c:pt>
                <c:pt idx="599">
                  <c:v>49.130583333333334</c:v>
                </c:pt>
                <c:pt idx="600">
                  <c:v>49.212583333333335</c:v>
                </c:pt>
                <c:pt idx="601">
                  <c:v>49.294583333333328</c:v>
                </c:pt>
                <c:pt idx="602">
                  <c:v>49.376666666666665</c:v>
                </c:pt>
                <c:pt idx="603">
                  <c:v>49.458666666666666</c:v>
                </c:pt>
                <c:pt idx="604">
                  <c:v>49.540666666666674</c:v>
                </c:pt>
                <c:pt idx="605">
                  <c:v>49.622666666666667</c:v>
                </c:pt>
                <c:pt idx="606">
                  <c:v>49.704749999999997</c:v>
                </c:pt>
                <c:pt idx="607">
                  <c:v>49.786750000000005</c:v>
                </c:pt>
                <c:pt idx="608">
                  <c:v>49.868749999999999</c:v>
                </c:pt>
                <c:pt idx="609">
                  <c:v>49.950749999999999</c:v>
                </c:pt>
                <c:pt idx="610">
                  <c:v>50.032833333333336</c:v>
                </c:pt>
                <c:pt idx="611">
                  <c:v>50.114833333333337</c:v>
                </c:pt>
                <c:pt idx="612">
                  <c:v>50.196833333333331</c:v>
                </c:pt>
                <c:pt idx="613">
                  <c:v>50.278833333333331</c:v>
                </c:pt>
                <c:pt idx="614">
                  <c:v>50.360916666666668</c:v>
                </c:pt>
                <c:pt idx="615">
                  <c:v>50.442916666666669</c:v>
                </c:pt>
                <c:pt idx="616">
                  <c:v>50.524916666666662</c:v>
                </c:pt>
                <c:pt idx="617">
                  <c:v>50.60691666666667</c:v>
                </c:pt>
                <c:pt idx="618">
                  <c:v>50.689</c:v>
                </c:pt>
                <c:pt idx="619">
                  <c:v>50.770999999999994</c:v>
                </c:pt>
                <c:pt idx="620">
                  <c:v>50.853000000000002</c:v>
                </c:pt>
                <c:pt idx="621">
                  <c:v>50.935000000000002</c:v>
                </c:pt>
                <c:pt idx="622">
                  <c:v>51.017083333333339</c:v>
                </c:pt>
                <c:pt idx="623">
                  <c:v>51.099083333333333</c:v>
                </c:pt>
                <c:pt idx="624">
                  <c:v>51.181083333333333</c:v>
                </c:pt>
                <c:pt idx="625">
                  <c:v>51.263083333333334</c:v>
                </c:pt>
                <c:pt idx="626">
                  <c:v>51.345166666666671</c:v>
                </c:pt>
                <c:pt idx="627">
                  <c:v>51.427166666666665</c:v>
                </c:pt>
                <c:pt idx="628">
                  <c:v>51.509166666666665</c:v>
                </c:pt>
                <c:pt idx="629">
                  <c:v>51.591166666666673</c:v>
                </c:pt>
                <c:pt idx="630">
                  <c:v>51.673249999999996</c:v>
                </c:pt>
                <c:pt idx="631">
                  <c:v>51.755249999999997</c:v>
                </c:pt>
                <c:pt idx="632">
                  <c:v>51.837250000000004</c:v>
                </c:pt>
                <c:pt idx="633">
                  <c:v>51.919333333333334</c:v>
                </c:pt>
                <c:pt idx="634">
                  <c:v>52.001333333333328</c:v>
                </c:pt>
                <c:pt idx="635">
                  <c:v>52.083333333333336</c:v>
                </c:pt>
                <c:pt idx="636">
                  <c:v>52.165333333333336</c:v>
                </c:pt>
                <c:pt idx="637">
                  <c:v>52.247416666666673</c:v>
                </c:pt>
                <c:pt idx="638">
                  <c:v>52.329416666666667</c:v>
                </c:pt>
                <c:pt idx="639">
                  <c:v>52.411416666666668</c:v>
                </c:pt>
                <c:pt idx="640">
                  <c:v>52.493416666666668</c:v>
                </c:pt>
                <c:pt idx="641">
                  <c:v>52.575499999999998</c:v>
                </c:pt>
                <c:pt idx="642">
                  <c:v>52.657499999999999</c:v>
                </c:pt>
                <c:pt idx="643">
                  <c:v>52.7395</c:v>
                </c:pt>
                <c:pt idx="644">
                  <c:v>52.821499999999993</c:v>
                </c:pt>
                <c:pt idx="645">
                  <c:v>52.90358333333333</c:v>
                </c:pt>
                <c:pt idx="646">
                  <c:v>52.985583333333331</c:v>
                </c:pt>
                <c:pt idx="647">
                  <c:v>53.067583333333339</c:v>
                </c:pt>
                <c:pt idx="648">
                  <c:v>53.149583333333332</c:v>
                </c:pt>
                <c:pt idx="649">
                  <c:v>53.231666666666662</c:v>
                </c:pt>
                <c:pt idx="650">
                  <c:v>53.31366666666667</c:v>
                </c:pt>
                <c:pt idx="651">
                  <c:v>53.395666666666671</c:v>
                </c:pt>
                <c:pt idx="652">
                  <c:v>53.477666666666664</c:v>
                </c:pt>
                <c:pt idx="653">
                  <c:v>53.559750000000001</c:v>
                </c:pt>
                <c:pt idx="654">
                  <c:v>53.641750000000002</c:v>
                </c:pt>
                <c:pt idx="655">
                  <c:v>53.723749999999995</c:v>
                </c:pt>
                <c:pt idx="656">
                  <c:v>53.805749999999996</c:v>
                </c:pt>
                <c:pt idx="657">
                  <c:v>53.887833333333333</c:v>
                </c:pt>
                <c:pt idx="658">
                  <c:v>53.969833333333334</c:v>
                </c:pt>
                <c:pt idx="659">
                  <c:v>54.051833333333327</c:v>
                </c:pt>
                <c:pt idx="660">
                  <c:v>54.133833333333335</c:v>
                </c:pt>
                <c:pt idx="661">
                  <c:v>54.215916666666665</c:v>
                </c:pt>
                <c:pt idx="662">
                  <c:v>54.297916666666673</c:v>
                </c:pt>
                <c:pt idx="663">
                  <c:v>54.379916666666666</c:v>
                </c:pt>
                <c:pt idx="664">
                  <c:v>54.461916666666667</c:v>
                </c:pt>
                <c:pt idx="665">
                  <c:v>54.544000000000004</c:v>
                </c:pt>
                <c:pt idx="666">
                  <c:v>54.625999999999998</c:v>
                </c:pt>
                <c:pt idx="667">
                  <c:v>54.707999999999998</c:v>
                </c:pt>
                <c:pt idx="668">
                  <c:v>54.79</c:v>
                </c:pt>
                <c:pt idx="669">
                  <c:v>54.872083333333336</c:v>
                </c:pt>
                <c:pt idx="670">
                  <c:v>54.95408333333333</c:v>
                </c:pt>
                <c:pt idx="671">
                  <c:v>55.03608333333333</c:v>
                </c:pt>
                <c:pt idx="672">
                  <c:v>55.118083333333338</c:v>
                </c:pt>
                <c:pt idx="673">
                  <c:v>55.200166666666668</c:v>
                </c:pt>
                <c:pt idx="674">
                  <c:v>55.282166666666662</c:v>
                </c:pt>
                <c:pt idx="675">
                  <c:v>55.364166666666669</c:v>
                </c:pt>
                <c:pt idx="676">
                  <c:v>55.44616666666667</c:v>
                </c:pt>
                <c:pt idx="677">
                  <c:v>55.528250000000007</c:v>
                </c:pt>
                <c:pt idx="678">
                  <c:v>55.610250000000001</c:v>
                </c:pt>
                <c:pt idx="679">
                  <c:v>55.692250000000001</c:v>
                </c:pt>
                <c:pt idx="680">
                  <c:v>55.774250000000002</c:v>
                </c:pt>
                <c:pt idx="681">
                  <c:v>55.856333333333332</c:v>
                </c:pt>
                <c:pt idx="682">
                  <c:v>55.938333333333333</c:v>
                </c:pt>
                <c:pt idx="683">
                  <c:v>56.020333333333333</c:v>
                </c:pt>
                <c:pt idx="684">
                  <c:v>56.102333333333327</c:v>
                </c:pt>
                <c:pt idx="685">
                  <c:v>56.184416666666664</c:v>
                </c:pt>
                <c:pt idx="686">
                  <c:v>56.266416666666665</c:v>
                </c:pt>
                <c:pt idx="687">
                  <c:v>56.348416666666672</c:v>
                </c:pt>
                <c:pt idx="688">
                  <c:v>56.430416666666666</c:v>
                </c:pt>
                <c:pt idx="689">
                  <c:v>56.512499999999996</c:v>
                </c:pt>
                <c:pt idx="690">
                  <c:v>56.594500000000004</c:v>
                </c:pt>
                <c:pt idx="691">
                  <c:v>56.676500000000004</c:v>
                </c:pt>
                <c:pt idx="692">
                  <c:v>56.758499999999998</c:v>
                </c:pt>
                <c:pt idx="693">
                  <c:v>56.840583333333335</c:v>
                </c:pt>
                <c:pt idx="694">
                  <c:v>56.922583333333336</c:v>
                </c:pt>
                <c:pt idx="695">
                  <c:v>57.004583333333329</c:v>
                </c:pt>
                <c:pt idx="696">
                  <c:v>57.08658333333333</c:v>
                </c:pt>
                <c:pt idx="697">
                  <c:v>57.168666666666667</c:v>
                </c:pt>
                <c:pt idx="698">
                  <c:v>57.250666666666667</c:v>
                </c:pt>
                <c:pt idx="699">
                  <c:v>57.332666666666661</c:v>
                </c:pt>
                <c:pt idx="700">
                  <c:v>57.414666666666669</c:v>
                </c:pt>
                <c:pt idx="701">
                  <c:v>57.496749999999999</c:v>
                </c:pt>
                <c:pt idx="702">
                  <c:v>57.578750000000007</c:v>
                </c:pt>
                <c:pt idx="703">
                  <c:v>57.66075</c:v>
                </c:pt>
                <c:pt idx="704">
                  <c:v>57.742750000000001</c:v>
                </c:pt>
                <c:pt idx="705">
                  <c:v>57.824833333333338</c:v>
                </c:pt>
                <c:pt idx="706">
                  <c:v>57.906833333333331</c:v>
                </c:pt>
                <c:pt idx="707">
                  <c:v>57.988833333333332</c:v>
                </c:pt>
                <c:pt idx="708">
                  <c:v>58.070833333333333</c:v>
                </c:pt>
                <c:pt idx="709">
                  <c:v>58.15291666666667</c:v>
                </c:pt>
                <c:pt idx="710">
                  <c:v>58.234916666666663</c:v>
                </c:pt>
                <c:pt idx="711">
                  <c:v>58.316916666666664</c:v>
                </c:pt>
                <c:pt idx="712">
                  <c:v>58.398916666666672</c:v>
                </c:pt>
                <c:pt idx="713">
                  <c:v>58.481000000000002</c:v>
                </c:pt>
                <c:pt idx="714">
                  <c:v>58.562999999999995</c:v>
                </c:pt>
                <c:pt idx="715">
                  <c:v>58.645000000000003</c:v>
                </c:pt>
                <c:pt idx="716">
                  <c:v>58.727000000000004</c:v>
                </c:pt>
                <c:pt idx="717">
                  <c:v>58.809083333333326</c:v>
                </c:pt>
                <c:pt idx="718">
                  <c:v>58.891083333333334</c:v>
                </c:pt>
                <c:pt idx="719">
                  <c:v>58.973083333333335</c:v>
                </c:pt>
                <c:pt idx="720">
                  <c:v>59.055083333333329</c:v>
                </c:pt>
                <c:pt idx="721">
                  <c:v>59.137166666666666</c:v>
                </c:pt>
                <c:pt idx="722">
                  <c:v>59.219166666666666</c:v>
                </c:pt>
                <c:pt idx="723">
                  <c:v>59.301166666666667</c:v>
                </c:pt>
                <c:pt idx="724">
                  <c:v>59.383166666666661</c:v>
                </c:pt>
                <c:pt idx="725">
                  <c:v>59.465249999999997</c:v>
                </c:pt>
                <c:pt idx="726">
                  <c:v>59.547249999999998</c:v>
                </c:pt>
                <c:pt idx="727">
                  <c:v>59.629250000000006</c:v>
                </c:pt>
                <c:pt idx="728">
                  <c:v>59.71125</c:v>
                </c:pt>
                <c:pt idx="729">
                  <c:v>59.793333333333329</c:v>
                </c:pt>
                <c:pt idx="730">
                  <c:v>59.875333333333337</c:v>
                </c:pt>
                <c:pt idx="731">
                  <c:v>59.957333333333338</c:v>
                </c:pt>
                <c:pt idx="732">
                  <c:v>60.039333333333332</c:v>
                </c:pt>
                <c:pt idx="733">
                  <c:v>60.121416666666669</c:v>
                </c:pt>
                <c:pt idx="734">
                  <c:v>60.203416666666669</c:v>
                </c:pt>
                <c:pt idx="735">
                  <c:v>60.285416666666663</c:v>
                </c:pt>
                <c:pt idx="736">
                  <c:v>60.367416666666664</c:v>
                </c:pt>
                <c:pt idx="737">
                  <c:v>60.4495</c:v>
                </c:pt>
                <c:pt idx="738">
                  <c:v>60.531500000000001</c:v>
                </c:pt>
                <c:pt idx="739">
                  <c:v>60.613499999999995</c:v>
                </c:pt>
                <c:pt idx="740">
                  <c:v>60.695500000000003</c:v>
                </c:pt>
                <c:pt idx="741">
                  <c:v>60.777583333333332</c:v>
                </c:pt>
                <c:pt idx="742">
                  <c:v>60.85958333333334</c:v>
                </c:pt>
                <c:pt idx="743">
                  <c:v>60.941583333333334</c:v>
                </c:pt>
                <c:pt idx="744">
                  <c:v>61.023583333333335</c:v>
                </c:pt>
                <c:pt idx="745">
                  <c:v>61.105666666666671</c:v>
                </c:pt>
                <c:pt idx="746">
                  <c:v>61.187666666666665</c:v>
                </c:pt>
                <c:pt idx="747">
                  <c:v>61.269666666666666</c:v>
                </c:pt>
                <c:pt idx="748">
                  <c:v>61.351666666666667</c:v>
                </c:pt>
                <c:pt idx="749">
                  <c:v>61.433750000000003</c:v>
                </c:pt>
                <c:pt idx="750">
                  <c:v>61.515749999999997</c:v>
                </c:pt>
                <c:pt idx="751">
                  <c:v>61.597749999999998</c:v>
                </c:pt>
                <c:pt idx="752">
                  <c:v>61.679750000000006</c:v>
                </c:pt>
                <c:pt idx="753">
                  <c:v>61.761833333333335</c:v>
                </c:pt>
                <c:pt idx="754">
                  <c:v>61.843833333333329</c:v>
                </c:pt>
                <c:pt idx="755">
                  <c:v>61.925833333333337</c:v>
                </c:pt>
                <c:pt idx="756">
                  <c:v>62.007833333333338</c:v>
                </c:pt>
                <c:pt idx="757">
                  <c:v>62.08991666666666</c:v>
                </c:pt>
                <c:pt idx="758">
                  <c:v>62.171916666666668</c:v>
                </c:pt>
                <c:pt idx="759">
                  <c:v>62.253916666666669</c:v>
                </c:pt>
                <c:pt idx="760">
                  <c:v>62.336000000000006</c:v>
                </c:pt>
                <c:pt idx="761">
                  <c:v>62.417999999999999</c:v>
                </c:pt>
                <c:pt idx="762">
                  <c:v>62.5</c:v>
                </c:pt>
                <c:pt idx="763">
                  <c:v>62.582000000000001</c:v>
                </c:pt>
                <c:pt idx="764">
                  <c:v>62.664083333333338</c:v>
                </c:pt>
                <c:pt idx="765">
                  <c:v>62.746083333333331</c:v>
                </c:pt>
                <c:pt idx="766">
                  <c:v>62.828083333333332</c:v>
                </c:pt>
                <c:pt idx="767">
                  <c:v>62.91008333333334</c:v>
                </c:pt>
                <c:pt idx="768">
                  <c:v>62.992166666666662</c:v>
                </c:pt>
                <c:pt idx="769">
                  <c:v>63.074166666666663</c:v>
                </c:pt>
                <c:pt idx="770">
                  <c:v>63.156166666666671</c:v>
                </c:pt>
                <c:pt idx="771">
                  <c:v>63.238166666666665</c:v>
                </c:pt>
                <c:pt idx="772">
                  <c:v>63.320249999999994</c:v>
                </c:pt>
                <c:pt idx="773">
                  <c:v>63.402250000000002</c:v>
                </c:pt>
                <c:pt idx="774">
                  <c:v>63.484250000000003</c:v>
                </c:pt>
                <c:pt idx="775">
                  <c:v>63.566249999999997</c:v>
                </c:pt>
                <c:pt idx="776">
                  <c:v>63.648333333333333</c:v>
                </c:pt>
                <c:pt idx="777">
                  <c:v>63.730333333333334</c:v>
                </c:pt>
                <c:pt idx="778">
                  <c:v>63.812333333333335</c:v>
                </c:pt>
                <c:pt idx="779">
                  <c:v>63.894333333333329</c:v>
                </c:pt>
                <c:pt idx="780">
                  <c:v>63.976416666666665</c:v>
                </c:pt>
                <c:pt idx="781">
                  <c:v>64.058416666666673</c:v>
                </c:pt>
                <c:pt idx="782">
                  <c:v>64.140416666666667</c:v>
                </c:pt>
                <c:pt idx="783">
                  <c:v>64.22241666666666</c:v>
                </c:pt>
                <c:pt idx="784">
                  <c:v>64.304500000000004</c:v>
                </c:pt>
                <c:pt idx="785">
                  <c:v>64.386499999999998</c:v>
                </c:pt>
                <c:pt idx="786">
                  <c:v>64.468499999999992</c:v>
                </c:pt>
                <c:pt idx="787">
                  <c:v>64.5505</c:v>
                </c:pt>
                <c:pt idx="788">
                  <c:v>64.632583333333329</c:v>
                </c:pt>
                <c:pt idx="789">
                  <c:v>64.714583333333337</c:v>
                </c:pt>
                <c:pt idx="790">
                  <c:v>64.796583333333331</c:v>
                </c:pt>
                <c:pt idx="791">
                  <c:v>64.878583333333339</c:v>
                </c:pt>
                <c:pt idx="792">
                  <c:v>64.960666666666668</c:v>
                </c:pt>
                <c:pt idx="793">
                  <c:v>65.042666666666662</c:v>
                </c:pt>
                <c:pt idx="794">
                  <c:v>65.12466666666667</c:v>
                </c:pt>
                <c:pt idx="795">
                  <c:v>65.206666666666663</c:v>
                </c:pt>
                <c:pt idx="796">
                  <c:v>65.288750000000007</c:v>
                </c:pt>
                <c:pt idx="797">
                  <c:v>65.370750000000001</c:v>
                </c:pt>
                <c:pt idx="798">
                  <c:v>65.452749999999995</c:v>
                </c:pt>
                <c:pt idx="799">
                  <c:v>65.534750000000003</c:v>
                </c:pt>
                <c:pt idx="800">
                  <c:v>65.616833333333332</c:v>
                </c:pt>
                <c:pt idx="801">
                  <c:v>65.698833333333326</c:v>
                </c:pt>
                <c:pt idx="802">
                  <c:v>65.780833333333334</c:v>
                </c:pt>
                <c:pt idx="803">
                  <c:v>65.862833333333342</c:v>
                </c:pt>
                <c:pt idx="804">
                  <c:v>65.944916666666671</c:v>
                </c:pt>
                <c:pt idx="805">
                  <c:v>66.026916666666665</c:v>
                </c:pt>
                <c:pt idx="806">
                  <c:v>66.108916666666673</c:v>
                </c:pt>
                <c:pt idx="807">
                  <c:v>66.190916666666666</c:v>
                </c:pt>
                <c:pt idx="808">
                  <c:v>66.272999999999996</c:v>
                </c:pt>
                <c:pt idx="809">
                  <c:v>66.355000000000004</c:v>
                </c:pt>
                <c:pt idx="810">
                  <c:v>66.436999999999998</c:v>
                </c:pt>
                <c:pt idx="811">
                  <c:v>66.518999999999991</c:v>
                </c:pt>
                <c:pt idx="812">
                  <c:v>66.601083333333335</c:v>
                </c:pt>
                <c:pt idx="813">
                  <c:v>66.683083333333329</c:v>
                </c:pt>
                <c:pt idx="814">
                  <c:v>66.765083333333337</c:v>
                </c:pt>
                <c:pt idx="815">
                  <c:v>66.84708333333333</c:v>
                </c:pt>
                <c:pt idx="816">
                  <c:v>66.92916666666666</c:v>
                </c:pt>
                <c:pt idx="817">
                  <c:v>67.011166666666668</c:v>
                </c:pt>
                <c:pt idx="818">
                  <c:v>67.093166666666676</c:v>
                </c:pt>
                <c:pt idx="819">
                  <c:v>67.175166666666669</c:v>
                </c:pt>
                <c:pt idx="820">
                  <c:v>67.257249999999999</c:v>
                </c:pt>
                <c:pt idx="821">
                  <c:v>67.339250000000007</c:v>
                </c:pt>
                <c:pt idx="822">
                  <c:v>67.421250000000001</c:v>
                </c:pt>
                <c:pt idx="823">
                  <c:v>67.503249999999994</c:v>
                </c:pt>
                <c:pt idx="824">
                  <c:v>67.585333333333338</c:v>
                </c:pt>
                <c:pt idx="825">
                  <c:v>67.667333333333332</c:v>
                </c:pt>
                <c:pt idx="826">
                  <c:v>67.749333333333325</c:v>
                </c:pt>
                <c:pt idx="827">
                  <c:v>67.831333333333333</c:v>
                </c:pt>
                <c:pt idx="828">
                  <c:v>67.913416666666663</c:v>
                </c:pt>
                <c:pt idx="829">
                  <c:v>67.995416666666671</c:v>
                </c:pt>
                <c:pt idx="830">
                  <c:v>68.077416666666664</c:v>
                </c:pt>
                <c:pt idx="831">
                  <c:v>68.159416666666672</c:v>
                </c:pt>
                <c:pt idx="832">
                  <c:v>68.241500000000002</c:v>
                </c:pt>
                <c:pt idx="833">
                  <c:v>68.323499999999996</c:v>
                </c:pt>
                <c:pt idx="834">
                  <c:v>68.405500000000004</c:v>
                </c:pt>
                <c:pt idx="835">
                  <c:v>68.487499999999997</c:v>
                </c:pt>
                <c:pt idx="836">
                  <c:v>68.569583333333341</c:v>
                </c:pt>
                <c:pt idx="837">
                  <c:v>68.651583333333335</c:v>
                </c:pt>
                <c:pt idx="838">
                  <c:v>68.733583333333328</c:v>
                </c:pt>
                <c:pt idx="839">
                  <c:v>68.815583333333336</c:v>
                </c:pt>
                <c:pt idx="840">
                  <c:v>68.897666666666666</c:v>
                </c:pt>
                <c:pt idx="841">
                  <c:v>68.97966666666666</c:v>
                </c:pt>
                <c:pt idx="842">
                  <c:v>69.061666666666667</c:v>
                </c:pt>
                <c:pt idx="843">
                  <c:v>69.143666666666675</c:v>
                </c:pt>
                <c:pt idx="844">
                  <c:v>69.225749999999991</c:v>
                </c:pt>
                <c:pt idx="845">
                  <c:v>69.307749999999999</c:v>
                </c:pt>
                <c:pt idx="846">
                  <c:v>69.389750000000006</c:v>
                </c:pt>
                <c:pt idx="847">
                  <c:v>69.47175</c:v>
                </c:pt>
                <c:pt idx="848">
                  <c:v>69.55383333333333</c:v>
                </c:pt>
                <c:pt idx="849">
                  <c:v>69.635833333333338</c:v>
                </c:pt>
                <c:pt idx="850">
                  <c:v>69.717833333333331</c:v>
                </c:pt>
                <c:pt idx="851">
                  <c:v>69.799833333333325</c:v>
                </c:pt>
                <c:pt idx="852">
                  <c:v>69.881916666666669</c:v>
                </c:pt>
                <c:pt idx="853">
                  <c:v>69.963916666666663</c:v>
                </c:pt>
                <c:pt idx="854">
                  <c:v>70.04591666666667</c:v>
                </c:pt>
                <c:pt idx="855">
                  <c:v>70.127916666666664</c:v>
                </c:pt>
                <c:pt idx="856">
                  <c:v>70.209999999999994</c:v>
                </c:pt>
                <c:pt idx="857">
                  <c:v>70.292000000000002</c:v>
                </c:pt>
                <c:pt idx="858">
                  <c:v>70.374000000000009</c:v>
                </c:pt>
                <c:pt idx="859">
                  <c:v>70.456000000000003</c:v>
                </c:pt>
                <c:pt idx="860">
                  <c:v>70.538083333333333</c:v>
                </c:pt>
                <c:pt idx="861">
                  <c:v>70.620083333333341</c:v>
                </c:pt>
                <c:pt idx="862">
                  <c:v>70.702083333333334</c:v>
                </c:pt>
                <c:pt idx="863">
                  <c:v>70.784083333333328</c:v>
                </c:pt>
                <c:pt idx="864">
                  <c:v>70.866166666666672</c:v>
                </c:pt>
                <c:pt idx="865">
                  <c:v>70.948166666666665</c:v>
                </c:pt>
                <c:pt idx="866">
                  <c:v>71.030166666666659</c:v>
                </c:pt>
                <c:pt idx="867">
                  <c:v>71.112166666666667</c:v>
                </c:pt>
                <c:pt idx="868">
                  <c:v>71.194249999999997</c:v>
                </c:pt>
                <c:pt idx="869">
                  <c:v>71.276250000000005</c:v>
                </c:pt>
                <c:pt idx="870">
                  <c:v>71.358249999999998</c:v>
                </c:pt>
                <c:pt idx="871">
                  <c:v>71.440250000000006</c:v>
                </c:pt>
                <c:pt idx="872">
                  <c:v>71.522333333333336</c:v>
                </c:pt>
                <c:pt idx="873">
                  <c:v>71.604333333333329</c:v>
                </c:pt>
                <c:pt idx="874">
                  <c:v>71.686333333333337</c:v>
                </c:pt>
                <c:pt idx="875">
                  <c:v>71.768333333333331</c:v>
                </c:pt>
                <c:pt idx="876">
                  <c:v>71.850416666666675</c:v>
                </c:pt>
                <c:pt idx="877">
                  <c:v>71.932416666666668</c:v>
                </c:pt>
                <c:pt idx="878">
                  <c:v>72.014416666666662</c:v>
                </c:pt>
                <c:pt idx="879">
                  <c:v>72.09641666666667</c:v>
                </c:pt>
                <c:pt idx="880">
                  <c:v>72.1785</c:v>
                </c:pt>
                <c:pt idx="881">
                  <c:v>72.260499999999993</c:v>
                </c:pt>
                <c:pt idx="882">
                  <c:v>72.342500000000001</c:v>
                </c:pt>
                <c:pt idx="883">
                  <c:v>72.424500000000009</c:v>
                </c:pt>
                <c:pt idx="884">
                  <c:v>72.506583333333325</c:v>
                </c:pt>
                <c:pt idx="885">
                  <c:v>72.588583333333332</c:v>
                </c:pt>
                <c:pt idx="886">
                  <c:v>72.67058333333334</c:v>
                </c:pt>
                <c:pt idx="887">
                  <c:v>72.75266666666667</c:v>
                </c:pt>
                <c:pt idx="888">
                  <c:v>72.834666666666664</c:v>
                </c:pt>
                <c:pt idx="889">
                  <c:v>72.916666666666671</c:v>
                </c:pt>
                <c:pt idx="890">
                  <c:v>72.998666666666665</c:v>
                </c:pt>
                <c:pt idx="891">
                  <c:v>73.080750000000009</c:v>
                </c:pt>
                <c:pt idx="892">
                  <c:v>73.162750000000003</c:v>
                </c:pt>
                <c:pt idx="893">
                  <c:v>73.244749999999996</c:v>
                </c:pt>
                <c:pt idx="894">
                  <c:v>73.326750000000004</c:v>
                </c:pt>
                <c:pt idx="895">
                  <c:v>73.408833333333334</c:v>
                </c:pt>
                <c:pt idx="896">
                  <c:v>73.490833333333327</c:v>
                </c:pt>
                <c:pt idx="897">
                  <c:v>73.572833333333335</c:v>
                </c:pt>
                <c:pt idx="898">
                  <c:v>73.654833333333329</c:v>
                </c:pt>
                <c:pt idx="899">
                  <c:v>73.736916666666659</c:v>
                </c:pt>
                <c:pt idx="900">
                  <c:v>73.818916666666667</c:v>
                </c:pt>
                <c:pt idx="901">
                  <c:v>73.900916666666674</c:v>
                </c:pt>
                <c:pt idx="902">
                  <c:v>73.982916666666668</c:v>
                </c:pt>
                <c:pt idx="903">
                  <c:v>74.064999999999998</c:v>
                </c:pt>
                <c:pt idx="904">
                  <c:v>74.147000000000006</c:v>
                </c:pt>
                <c:pt idx="905">
                  <c:v>74.228999999999999</c:v>
                </c:pt>
                <c:pt idx="906">
                  <c:v>74.310999999999993</c:v>
                </c:pt>
                <c:pt idx="907">
                  <c:v>74.393083333333337</c:v>
                </c:pt>
                <c:pt idx="908">
                  <c:v>74.47508333333333</c:v>
                </c:pt>
                <c:pt idx="909">
                  <c:v>74.557083333333324</c:v>
                </c:pt>
                <c:pt idx="910">
                  <c:v>74.639083333333332</c:v>
                </c:pt>
                <c:pt idx="911">
                  <c:v>74.721166666666662</c:v>
                </c:pt>
                <c:pt idx="912">
                  <c:v>74.803166666666669</c:v>
                </c:pt>
                <c:pt idx="913">
                  <c:v>74.885166666666663</c:v>
                </c:pt>
                <c:pt idx="914">
                  <c:v>74.967166666666671</c:v>
                </c:pt>
                <c:pt idx="915">
                  <c:v>75.049250000000001</c:v>
                </c:pt>
                <c:pt idx="916">
                  <c:v>75.131250000000009</c:v>
                </c:pt>
                <c:pt idx="917">
                  <c:v>75.213250000000002</c:v>
                </c:pt>
                <c:pt idx="918">
                  <c:v>75.295249999999996</c:v>
                </c:pt>
                <c:pt idx="919">
                  <c:v>75.37733333333334</c:v>
                </c:pt>
                <c:pt idx="920">
                  <c:v>75.459333333333333</c:v>
                </c:pt>
                <c:pt idx="921">
                  <c:v>75.541333333333327</c:v>
                </c:pt>
                <c:pt idx="922">
                  <c:v>75.623333333333335</c:v>
                </c:pt>
                <c:pt idx="923">
                  <c:v>75.705416666666665</c:v>
                </c:pt>
                <c:pt idx="924">
                  <c:v>75.787416666666658</c:v>
                </c:pt>
                <c:pt idx="925">
                  <c:v>75.869416666666666</c:v>
                </c:pt>
                <c:pt idx="926">
                  <c:v>75.951416666666674</c:v>
                </c:pt>
                <c:pt idx="927">
                  <c:v>76.033500000000004</c:v>
                </c:pt>
                <c:pt idx="928">
                  <c:v>76.115499999999997</c:v>
                </c:pt>
                <c:pt idx="929">
                  <c:v>76.197500000000005</c:v>
                </c:pt>
                <c:pt idx="930">
                  <c:v>76.279499999999999</c:v>
                </c:pt>
                <c:pt idx="931">
                  <c:v>76.361583333333343</c:v>
                </c:pt>
                <c:pt idx="932">
                  <c:v>76.443583333333336</c:v>
                </c:pt>
                <c:pt idx="933">
                  <c:v>76.52558333333333</c:v>
                </c:pt>
                <c:pt idx="934">
                  <c:v>76.607583333333338</c:v>
                </c:pt>
                <c:pt idx="935">
                  <c:v>76.689666666666668</c:v>
                </c:pt>
                <c:pt idx="936">
                  <c:v>76.771666666666661</c:v>
                </c:pt>
                <c:pt idx="937">
                  <c:v>76.853666666666669</c:v>
                </c:pt>
                <c:pt idx="938">
                  <c:v>76.935666666666663</c:v>
                </c:pt>
                <c:pt idx="939">
                  <c:v>77.017749999999992</c:v>
                </c:pt>
                <c:pt idx="940">
                  <c:v>77.09975</c:v>
                </c:pt>
                <c:pt idx="941">
                  <c:v>77.181750000000008</c:v>
                </c:pt>
                <c:pt idx="942">
                  <c:v>77.263750000000002</c:v>
                </c:pt>
                <c:pt idx="943">
                  <c:v>77.345833333333331</c:v>
                </c:pt>
                <c:pt idx="944">
                  <c:v>77.427833333333339</c:v>
                </c:pt>
                <c:pt idx="945">
                  <c:v>77.509833333333333</c:v>
                </c:pt>
                <c:pt idx="946">
                  <c:v>77.591833333333327</c:v>
                </c:pt>
                <c:pt idx="947">
                  <c:v>77.67391666666667</c:v>
                </c:pt>
                <c:pt idx="948">
                  <c:v>77.755916666666664</c:v>
                </c:pt>
                <c:pt idx="949">
                  <c:v>77.837916666666658</c:v>
                </c:pt>
                <c:pt idx="950">
                  <c:v>77.919916666666666</c:v>
                </c:pt>
                <c:pt idx="951">
                  <c:v>78.001999999999995</c:v>
                </c:pt>
                <c:pt idx="952">
                  <c:v>78.084000000000003</c:v>
                </c:pt>
                <c:pt idx="953">
                  <c:v>78.165999999999997</c:v>
                </c:pt>
                <c:pt idx="954">
                  <c:v>78.248000000000005</c:v>
                </c:pt>
                <c:pt idx="955">
                  <c:v>78.330083333333334</c:v>
                </c:pt>
                <c:pt idx="956">
                  <c:v>78.412083333333342</c:v>
                </c:pt>
                <c:pt idx="957">
                  <c:v>78.494083333333336</c:v>
                </c:pt>
                <c:pt idx="958">
                  <c:v>78.57608333333333</c:v>
                </c:pt>
                <c:pt idx="959">
                  <c:v>78.658166666666673</c:v>
                </c:pt>
                <c:pt idx="960">
                  <c:v>78.740166666666667</c:v>
                </c:pt>
                <c:pt idx="961">
                  <c:v>78.822166666666661</c:v>
                </c:pt>
                <c:pt idx="962">
                  <c:v>78.904166666666669</c:v>
                </c:pt>
                <c:pt idx="963">
                  <c:v>78.986249999999998</c:v>
                </c:pt>
                <c:pt idx="964">
                  <c:v>79.068249999999992</c:v>
                </c:pt>
                <c:pt idx="965">
                  <c:v>79.15025</c:v>
                </c:pt>
                <c:pt idx="966">
                  <c:v>79.232250000000008</c:v>
                </c:pt>
                <c:pt idx="967">
                  <c:v>79.314333333333337</c:v>
                </c:pt>
                <c:pt idx="968">
                  <c:v>79.396333333333331</c:v>
                </c:pt>
                <c:pt idx="969">
                  <c:v>79.478333333333339</c:v>
                </c:pt>
                <c:pt idx="970">
                  <c:v>79.560333333333332</c:v>
                </c:pt>
                <c:pt idx="971">
                  <c:v>79.642416666666662</c:v>
                </c:pt>
                <c:pt idx="972">
                  <c:v>79.72441666666667</c:v>
                </c:pt>
                <c:pt idx="973">
                  <c:v>79.806416666666664</c:v>
                </c:pt>
                <c:pt idx="974">
                  <c:v>79.888416666666657</c:v>
                </c:pt>
                <c:pt idx="975">
                  <c:v>79.970500000000001</c:v>
                </c:pt>
                <c:pt idx="976">
                  <c:v>80.052499999999995</c:v>
                </c:pt>
                <c:pt idx="977">
                  <c:v>80.134500000000003</c:v>
                </c:pt>
                <c:pt idx="978">
                  <c:v>80.216499999999996</c:v>
                </c:pt>
                <c:pt idx="979">
                  <c:v>80.298583333333326</c:v>
                </c:pt>
                <c:pt idx="980">
                  <c:v>80.380583333333334</c:v>
                </c:pt>
                <c:pt idx="981">
                  <c:v>80.462583333333342</c:v>
                </c:pt>
                <c:pt idx="982">
                  <c:v>80.544583333333335</c:v>
                </c:pt>
                <c:pt idx="983">
                  <c:v>80.626666666666665</c:v>
                </c:pt>
                <c:pt idx="984">
                  <c:v>80.708666666666673</c:v>
                </c:pt>
                <c:pt idx="985">
                  <c:v>80.790666666666667</c:v>
                </c:pt>
                <c:pt idx="986">
                  <c:v>80.87266666666666</c:v>
                </c:pt>
                <c:pt idx="987">
                  <c:v>80.954750000000004</c:v>
                </c:pt>
                <c:pt idx="988">
                  <c:v>81.036749999999998</c:v>
                </c:pt>
                <c:pt idx="989">
                  <c:v>81.118749999999991</c:v>
                </c:pt>
                <c:pt idx="990">
                  <c:v>81.200749999999999</c:v>
                </c:pt>
                <c:pt idx="991">
                  <c:v>81.282833333333329</c:v>
                </c:pt>
                <c:pt idx="992">
                  <c:v>81.364833333333337</c:v>
                </c:pt>
                <c:pt idx="993">
                  <c:v>81.446833333333331</c:v>
                </c:pt>
                <c:pt idx="994">
                  <c:v>81.528833333333338</c:v>
                </c:pt>
                <c:pt idx="995">
                  <c:v>81.610916666666668</c:v>
                </c:pt>
                <c:pt idx="996">
                  <c:v>81.692916666666676</c:v>
                </c:pt>
                <c:pt idx="997">
                  <c:v>81.77491666666667</c:v>
                </c:pt>
                <c:pt idx="998">
                  <c:v>81.856916666666663</c:v>
                </c:pt>
                <c:pt idx="999">
                  <c:v>81.939000000000007</c:v>
                </c:pt>
                <c:pt idx="1000">
                  <c:v>82.021000000000001</c:v>
                </c:pt>
                <c:pt idx="1001">
                  <c:v>82.102999999999994</c:v>
                </c:pt>
                <c:pt idx="1002">
                  <c:v>82.185000000000002</c:v>
                </c:pt>
                <c:pt idx="1003">
                  <c:v>82.267083333333332</c:v>
                </c:pt>
                <c:pt idx="1004">
                  <c:v>82.349083333333326</c:v>
                </c:pt>
                <c:pt idx="1005">
                  <c:v>82.431083333333333</c:v>
                </c:pt>
                <c:pt idx="1006">
                  <c:v>82.513083333333341</c:v>
                </c:pt>
                <c:pt idx="1007">
                  <c:v>82.595166666666671</c:v>
                </c:pt>
                <c:pt idx="1008">
                  <c:v>82.677166666666665</c:v>
                </c:pt>
                <c:pt idx="1009">
                  <c:v>82.759166666666673</c:v>
                </c:pt>
                <c:pt idx="1010">
                  <c:v>82.841166666666666</c:v>
                </c:pt>
                <c:pt idx="1011">
                  <c:v>82.923249999999996</c:v>
                </c:pt>
                <c:pt idx="1012">
                  <c:v>83.005250000000004</c:v>
                </c:pt>
                <c:pt idx="1013">
                  <c:v>83.087249999999997</c:v>
                </c:pt>
                <c:pt idx="1014">
                  <c:v>83.169333333333341</c:v>
                </c:pt>
                <c:pt idx="1015">
                  <c:v>83.251333333333335</c:v>
                </c:pt>
                <c:pt idx="1016">
                  <c:v>83.333333333333329</c:v>
                </c:pt>
                <c:pt idx="1017">
                  <c:v>83.415000000000006</c:v>
                </c:pt>
                <c:pt idx="1018">
                  <c:v>83.497500000000002</c:v>
                </c:pt>
                <c:pt idx="1019">
                  <c:v>83.579166666666666</c:v>
                </c:pt>
                <c:pt idx="1020">
                  <c:v>83.661666666666676</c:v>
                </c:pt>
                <c:pt idx="1021">
                  <c:v>83.743333333333325</c:v>
                </c:pt>
                <c:pt idx="1022">
                  <c:v>83.825833333333335</c:v>
                </c:pt>
                <c:pt idx="1023">
                  <c:v>83.907499999999999</c:v>
                </c:pt>
                <c:pt idx="1024">
                  <c:v>83.989166666666662</c:v>
                </c:pt>
                <c:pt idx="1025">
                  <c:v>84.071666666666673</c:v>
                </c:pt>
                <c:pt idx="1026">
                  <c:v>84.153333333333336</c:v>
                </c:pt>
                <c:pt idx="1027">
                  <c:v>84.235833333333332</c:v>
                </c:pt>
                <c:pt idx="1028">
                  <c:v>84.317499999999995</c:v>
                </c:pt>
                <c:pt idx="1029">
                  <c:v>84.399999999999991</c:v>
                </c:pt>
                <c:pt idx="1030">
                  <c:v>84.481666666666669</c:v>
                </c:pt>
                <c:pt idx="1031">
                  <c:v>84.563333333333333</c:v>
                </c:pt>
                <c:pt idx="1032">
                  <c:v>84.645833333333329</c:v>
                </c:pt>
                <c:pt idx="1033">
                  <c:v>84.727500000000006</c:v>
                </c:pt>
                <c:pt idx="1034">
                  <c:v>84.81</c:v>
                </c:pt>
                <c:pt idx="1035">
                  <c:v>84.891666666666666</c:v>
                </c:pt>
                <c:pt idx="1036">
                  <c:v>84.974166666666676</c:v>
                </c:pt>
                <c:pt idx="1037">
                  <c:v>85.055833333333325</c:v>
                </c:pt>
                <c:pt idx="1038">
                  <c:v>85.137500000000003</c:v>
                </c:pt>
                <c:pt idx="1039">
                  <c:v>85.22</c:v>
                </c:pt>
                <c:pt idx="1040">
                  <c:v>85.301666666666662</c:v>
                </c:pt>
                <c:pt idx="1041">
                  <c:v>85.384166666666658</c:v>
                </c:pt>
                <c:pt idx="1042">
                  <c:v>85.465833333333322</c:v>
                </c:pt>
                <c:pt idx="1043">
                  <c:v>85.547499999999999</c:v>
                </c:pt>
                <c:pt idx="1044">
                  <c:v>85.63</c:v>
                </c:pt>
                <c:pt idx="1045">
                  <c:v>85.711666666666659</c:v>
                </c:pt>
                <c:pt idx="1046">
                  <c:v>85.794166666666669</c:v>
                </c:pt>
                <c:pt idx="1047">
                  <c:v>85.875833333333333</c:v>
                </c:pt>
                <c:pt idx="1048">
                  <c:v>85.958333333333329</c:v>
                </c:pt>
                <c:pt idx="1049">
                  <c:v>86.04</c:v>
                </c:pt>
                <c:pt idx="1050">
                  <c:v>86.12166666666667</c:v>
                </c:pt>
                <c:pt idx="1051">
                  <c:v>86.204166666666666</c:v>
                </c:pt>
                <c:pt idx="1052">
                  <c:v>86.285833333333343</c:v>
                </c:pt>
                <c:pt idx="1053">
                  <c:v>86.368333333333339</c:v>
                </c:pt>
                <c:pt idx="1054">
                  <c:v>86.45</c:v>
                </c:pt>
                <c:pt idx="1055">
                  <c:v>86.532500000000013</c:v>
                </c:pt>
                <c:pt idx="1056">
                  <c:v>86.614166666666662</c:v>
                </c:pt>
                <c:pt idx="1057">
                  <c:v>86.695833333333326</c:v>
                </c:pt>
                <c:pt idx="1058">
                  <c:v>86.778333333333322</c:v>
                </c:pt>
                <c:pt idx="1059">
                  <c:v>86.86</c:v>
                </c:pt>
                <c:pt idx="1060">
                  <c:v>86.942499999999995</c:v>
                </c:pt>
                <c:pt idx="1061">
                  <c:v>87.024166666666659</c:v>
                </c:pt>
                <c:pt idx="1062">
                  <c:v>87.106666666666669</c:v>
                </c:pt>
                <c:pt idx="1063">
                  <c:v>87.188333333333333</c:v>
                </c:pt>
                <c:pt idx="1064">
                  <c:v>87.27</c:v>
                </c:pt>
                <c:pt idx="1065">
                  <c:v>87.352500000000006</c:v>
                </c:pt>
                <c:pt idx="1066">
                  <c:v>87.43416666666667</c:v>
                </c:pt>
                <c:pt idx="1067">
                  <c:v>87.516666666666666</c:v>
                </c:pt>
                <c:pt idx="1068">
                  <c:v>87.598333333333343</c:v>
                </c:pt>
                <c:pt idx="1069">
                  <c:v>87.680833333333339</c:v>
                </c:pt>
                <c:pt idx="1070">
                  <c:v>87.762500000000003</c:v>
                </c:pt>
                <c:pt idx="1071">
                  <c:v>87.84416666666668</c:v>
                </c:pt>
                <c:pt idx="1072">
                  <c:v>87.926666666666662</c:v>
                </c:pt>
                <c:pt idx="1073">
                  <c:v>88.008333333333326</c:v>
                </c:pt>
                <c:pt idx="1074">
                  <c:v>88.090833333333322</c:v>
                </c:pt>
                <c:pt idx="1075">
                  <c:v>88.172499999999999</c:v>
                </c:pt>
                <c:pt idx="1076">
                  <c:v>88.254999999999995</c:v>
                </c:pt>
                <c:pt idx="1077">
                  <c:v>88.336666666666659</c:v>
                </c:pt>
                <c:pt idx="1078">
                  <c:v>88.418333333333337</c:v>
                </c:pt>
                <c:pt idx="1079">
                  <c:v>88.500833333333333</c:v>
                </c:pt>
                <c:pt idx="1080">
                  <c:v>88.582499999999996</c:v>
                </c:pt>
                <c:pt idx="1081">
                  <c:v>88.665000000000006</c:v>
                </c:pt>
                <c:pt idx="1082">
                  <c:v>88.74666666666667</c:v>
                </c:pt>
                <c:pt idx="1083">
                  <c:v>88.828333333333333</c:v>
                </c:pt>
                <c:pt idx="1084">
                  <c:v>88.910833333333343</c:v>
                </c:pt>
                <c:pt idx="1085">
                  <c:v>88.992500000000007</c:v>
                </c:pt>
                <c:pt idx="1086">
                  <c:v>89.075000000000003</c:v>
                </c:pt>
                <c:pt idx="1087">
                  <c:v>89.15666666666668</c:v>
                </c:pt>
                <c:pt idx="1088">
                  <c:v>89.239166666666662</c:v>
                </c:pt>
                <c:pt idx="1089">
                  <c:v>89.320833333333326</c:v>
                </c:pt>
                <c:pt idx="1090">
                  <c:v>89.402499999999989</c:v>
                </c:pt>
                <c:pt idx="1091">
                  <c:v>89.484999999999999</c:v>
                </c:pt>
                <c:pt idx="1092">
                  <c:v>89.566666666666663</c:v>
                </c:pt>
                <c:pt idx="1093">
                  <c:v>89.649166666666659</c:v>
                </c:pt>
                <c:pt idx="1094">
                  <c:v>89.730833333333337</c:v>
                </c:pt>
                <c:pt idx="1095">
                  <c:v>89.813333333333333</c:v>
                </c:pt>
                <c:pt idx="1096">
                  <c:v>89.894999999999996</c:v>
                </c:pt>
                <c:pt idx="1097">
                  <c:v>89.976666666666674</c:v>
                </c:pt>
                <c:pt idx="1098">
                  <c:v>90.05916666666667</c:v>
                </c:pt>
                <c:pt idx="1099">
                  <c:v>90.140833333333333</c:v>
                </c:pt>
                <c:pt idx="1100">
                  <c:v>90.223333333333343</c:v>
                </c:pt>
                <c:pt idx="1101">
                  <c:v>90.305000000000007</c:v>
                </c:pt>
                <c:pt idx="1102">
                  <c:v>90.387500000000003</c:v>
                </c:pt>
                <c:pt idx="1103">
                  <c:v>90.46916666666668</c:v>
                </c:pt>
                <c:pt idx="1104">
                  <c:v>90.55083333333333</c:v>
                </c:pt>
                <c:pt idx="1105">
                  <c:v>90.633333333333326</c:v>
                </c:pt>
                <c:pt idx="1106">
                  <c:v>90.714999999999989</c:v>
                </c:pt>
                <c:pt idx="1107">
                  <c:v>90.797499999999999</c:v>
                </c:pt>
                <c:pt idx="1108">
                  <c:v>90.879166666666663</c:v>
                </c:pt>
                <c:pt idx="1109">
                  <c:v>90.961666666666659</c:v>
                </c:pt>
                <c:pt idx="1110">
                  <c:v>91.043333333333337</c:v>
                </c:pt>
                <c:pt idx="1111">
                  <c:v>91.125</c:v>
                </c:pt>
                <c:pt idx="1112">
                  <c:v>91.207499999999996</c:v>
                </c:pt>
                <c:pt idx="1113">
                  <c:v>91.289166666666674</c:v>
                </c:pt>
                <c:pt idx="1114">
                  <c:v>91.37166666666667</c:v>
                </c:pt>
                <c:pt idx="1115">
                  <c:v>91.453333333333333</c:v>
                </c:pt>
                <c:pt idx="1116">
                  <c:v>91.535833333333343</c:v>
                </c:pt>
                <c:pt idx="1117">
                  <c:v>91.617500000000007</c:v>
                </c:pt>
                <c:pt idx="1118">
                  <c:v>91.69916666666667</c:v>
                </c:pt>
                <c:pt idx="1119">
                  <c:v>91.78166666666668</c:v>
                </c:pt>
                <c:pt idx="1120">
                  <c:v>91.86333333333333</c:v>
                </c:pt>
                <c:pt idx="1121">
                  <c:v>91.945833333333326</c:v>
                </c:pt>
                <c:pt idx="1122">
                  <c:v>92.027499999999989</c:v>
                </c:pt>
                <c:pt idx="1123">
                  <c:v>92.109166666666667</c:v>
                </c:pt>
                <c:pt idx="1124">
                  <c:v>92.191666666666663</c:v>
                </c:pt>
                <c:pt idx="1125">
                  <c:v>92.273333333333326</c:v>
                </c:pt>
                <c:pt idx="1126">
                  <c:v>92.355833333333337</c:v>
                </c:pt>
                <c:pt idx="1127">
                  <c:v>92.4375</c:v>
                </c:pt>
                <c:pt idx="1128">
                  <c:v>92.52</c:v>
                </c:pt>
                <c:pt idx="1129">
                  <c:v>92.601666666666674</c:v>
                </c:pt>
                <c:pt idx="1130">
                  <c:v>92.683333333333337</c:v>
                </c:pt>
                <c:pt idx="1131">
                  <c:v>92.765833333333333</c:v>
                </c:pt>
                <c:pt idx="1132">
                  <c:v>92.847500000000011</c:v>
                </c:pt>
                <c:pt idx="1133">
                  <c:v>92.93</c:v>
                </c:pt>
                <c:pt idx="1134">
                  <c:v>93.01166666666667</c:v>
                </c:pt>
                <c:pt idx="1135">
                  <c:v>93.09416666666668</c:v>
                </c:pt>
                <c:pt idx="1136">
                  <c:v>93.17583333333333</c:v>
                </c:pt>
                <c:pt idx="1137">
                  <c:v>93.257499999999993</c:v>
                </c:pt>
                <c:pt idx="1138">
                  <c:v>93.339999999999989</c:v>
                </c:pt>
                <c:pt idx="1139">
                  <c:v>93.421666666666667</c:v>
                </c:pt>
                <c:pt idx="1140">
                  <c:v>93.504166666666663</c:v>
                </c:pt>
                <c:pt idx="1141">
                  <c:v>93.585833333333326</c:v>
                </c:pt>
                <c:pt idx="1142">
                  <c:v>93.668333333333337</c:v>
                </c:pt>
                <c:pt idx="1143">
                  <c:v>93.75</c:v>
                </c:pt>
                <c:pt idx="1144">
                  <c:v>93.831666666666663</c:v>
                </c:pt>
                <c:pt idx="1145">
                  <c:v>93.914166666666674</c:v>
                </c:pt>
                <c:pt idx="1146">
                  <c:v>93.995833333333337</c:v>
                </c:pt>
                <c:pt idx="1147">
                  <c:v>94.078333333333333</c:v>
                </c:pt>
                <c:pt idx="1148">
                  <c:v>94.160000000000011</c:v>
                </c:pt>
                <c:pt idx="1149">
                  <c:v>94.242500000000007</c:v>
                </c:pt>
                <c:pt idx="1150">
                  <c:v>94.32416666666667</c:v>
                </c:pt>
                <c:pt idx="1151">
                  <c:v>94.40583333333332</c:v>
                </c:pt>
                <c:pt idx="1152">
                  <c:v>94.48833333333333</c:v>
                </c:pt>
                <c:pt idx="1153">
                  <c:v>94.57</c:v>
                </c:pt>
                <c:pt idx="1154">
                  <c:v>94.652499999999989</c:v>
                </c:pt>
                <c:pt idx="1155">
                  <c:v>94.734166666666667</c:v>
                </c:pt>
                <c:pt idx="1156">
                  <c:v>94.816666666666663</c:v>
                </c:pt>
                <c:pt idx="1157">
                  <c:v>94.898333333333326</c:v>
                </c:pt>
                <c:pt idx="1158">
                  <c:v>94.98</c:v>
                </c:pt>
                <c:pt idx="1159">
                  <c:v>95.0625</c:v>
                </c:pt>
                <c:pt idx="1160">
                  <c:v>95.144166666666663</c:v>
                </c:pt>
                <c:pt idx="1161">
                  <c:v>95.226666666666674</c:v>
                </c:pt>
                <c:pt idx="1162">
                  <c:v>95.308333333333337</c:v>
                </c:pt>
                <c:pt idx="1163">
                  <c:v>95.390833333333333</c:v>
                </c:pt>
                <c:pt idx="1164">
                  <c:v>95.472500000000011</c:v>
                </c:pt>
                <c:pt idx="1165">
                  <c:v>95.554166666666674</c:v>
                </c:pt>
                <c:pt idx="1166">
                  <c:v>95.63666666666667</c:v>
                </c:pt>
                <c:pt idx="1167">
                  <c:v>95.71833333333332</c:v>
                </c:pt>
                <c:pt idx="1168">
                  <c:v>95.80083333333333</c:v>
                </c:pt>
                <c:pt idx="1169">
                  <c:v>95.882499999999993</c:v>
                </c:pt>
                <c:pt idx="1170">
                  <c:v>95.964166666666657</c:v>
                </c:pt>
                <c:pt idx="1171">
                  <c:v>96.046666666666667</c:v>
                </c:pt>
                <c:pt idx="1172">
                  <c:v>96.12833333333333</c:v>
                </c:pt>
                <c:pt idx="1173">
                  <c:v>96.210833333333326</c:v>
                </c:pt>
                <c:pt idx="1174">
                  <c:v>96.292500000000004</c:v>
                </c:pt>
                <c:pt idx="1175">
                  <c:v>96.375</c:v>
                </c:pt>
                <c:pt idx="1176">
                  <c:v>96.456666666666663</c:v>
                </c:pt>
                <c:pt idx="1177">
                  <c:v>96.538333333333341</c:v>
                </c:pt>
                <c:pt idx="1178">
                  <c:v>96.620833333333337</c:v>
                </c:pt>
                <c:pt idx="1179">
                  <c:v>96.702500000000001</c:v>
                </c:pt>
                <c:pt idx="1180">
                  <c:v>96.785000000000011</c:v>
                </c:pt>
                <c:pt idx="1181">
                  <c:v>96.866666666666674</c:v>
                </c:pt>
                <c:pt idx="1182">
                  <c:v>96.94916666666667</c:v>
                </c:pt>
                <c:pt idx="1183">
                  <c:v>97.03083333333332</c:v>
                </c:pt>
                <c:pt idx="1184">
                  <c:v>97.112499999999997</c:v>
                </c:pt>
                <c:pt idx="1185">
                  <c:v>97.194999999999993</c:v>
                </c:pt>
                <c:pt idx="1186">
                  <c:v>97.276666666666657</c:v>
                </c:pt>
                <c:pt idx="1187">
                  <c:v>97.359166666666667</c:v>
                </c:pt>
                <c:pt idx="1188">
                  <c:v>97.44083333333333</c:v>
                </c:pt>
                <c:pt idx="1189">
                  <c:v>97.523333333333326</c:v>
                </c:pt>
                <c:pt idx="1190">
                  <c:v>97.605000000000004</c:v>
                </c:pt>
                <c:pt idx="1191">
                  <c:v>97.686666666666667</c:v>
                </c:pt>
                <c:pt idx="1192">
                  <c:v>97.769166666666663</c:v>
                </c:pt>
                <c:pt idx="1193">
                  <c:v>97.850833333333341</c:v>
                </c:pt>
                <c:pt idx="1194">
                  <c:v>97.933333333333337</c:v>
                </c:pt>
                <c:pt idx="1195">
                  <c:v>98.015000000000001</c:v>
                </c:pt>
                <c:pt idx="1196">
                  <c:v>98.097500000000011</c:v>
                </c:pt>
                <c:pt idx="1197">
                  <c:v>98.179166666666674</c:v>
                </c:pt>
                <c:pt idx="1198">
                  <c:v>98.260833333333338</c:v>
                </c:pt>
                <c:pt idx="1199">
                  <c:v>98.34333333333332</c:v>
                </c:pt>
                <c:pt idx="1200">
                  <c:v>98.424999999999997</c:v>
                </c:pt>
                <c:pt idx="1201">
                  <c:v>98.507499999999993</c:v>
                </c:pt>
                <c:pt idx="1202">
                  <c:v>98.589166666666657</c:v>
                </c:pt>
                <c:pt idx="1203">
                  <c:v>98.671666666666667</c:v>
                </c:pt>
                <c:pt idx="1204">
                  <c:v>98.75333333333333</c:v>
                </c:pt>
                <c:pt idx="1205">
                  <c:v>98.834999999999994</c:v>
                </c:pt>
                <c:pt idx="1206">
                  <c:v>98.917500000000004</c:v>
                </c:pt>
                <c:pt idx="1207">
                  <c:v>98.999166666666667</c:v>
                </c:pt>
                <c:pt idx="1208">
                  <c:v>99.081666666666663</c:v>
                </c:pt>
                <c:pt idx="1209">
                  <c:v>99.163333333333341</c:v>
                </c:pt>
                <c:pt idx="1210">
                  <c:v>99.245000000000005</c:v>
                </c:pt>
                <c:pt idx="1211">
                  <c:v>99.327500000000001</c:v>
                </c:pt>
                <c:pt idx="1212">
                  <c:v>99.409166666666678</c:v>
                </c:pt>
                <c:pt idx="1213">
                  <c:v>99.491666666666674</c:v>
                </c:pt>
                <c:pt idx="1214">
                  <c:v>99.573333333333338</c:v>
                </c:pt>
                <c:pt idx="1215">
                  <c:v>99.65583333333332</c:v>
                </c:pt>
                <c:pt idx="1216">
                  <c:v>99.737499999999997</c:v>
                </c:pt>
                <c:pt idx="1217">
                  <c:v>99.819166666666661</c:v>
                </c:pt>
                <c:pt idx="1218">
                  <c:v>99.901666666666657</c:v>
                </c:pt>
                <c:pt idx="1219">
                  <c:v>99.983333333333334</c:v>
                </c:pt>
                <c:pt idx="1220">
                  <c:v>100.06583333333333</c:v>
                </c:pt>
                <c:pt idx="1221">
                  <c:v>100.14749999999999</c:v>
                </c:pt>
                <c:pt idx="1222">
                  <c:v>100.23</c:v>
                </c:pt>
                <c:pt idx="1223">
                  <c:v>100.31166666666667</c:v>
                </c:pt>
                <c:pt idx="1224">
                  <c:v>100.39333333333333</c:v>
                </c:pt>
                <c:pt idx="1225">
                  <c:v>100.47583333333334</c:v>
                </c:pt>
                <c:pt idx="1226">
                  <c:v>100.5575</c:v>
                </c:pt>
                <c:pt idx="1227">
                  <c:v>100.64</c:v>
                </c:pt>
                <c:pt idx="1228">
                  <c:v>100.72166666666668</c:v>
                </c:pt>
                <c:pt idx="1229">
                  <c:v>100.80416666666667</c:v>
                </c:pt>
                <c:pt idx="1230">
                  <c:v>100.88583333333334</c:v>
                </c:pt>
                <c:pt idx="1231">
                  <c:v>100.96749999999999</c:v>
                </c:pt>
                <c:pt idx="1232">
                  <c:v>101.05</c:v>
                </c:pt>
                <c:pt idx="1233">
                  <c:v>101.13166666666666</c:v>
                </c:pt>
                <c:pt idx="1234">
                  <c:v>101.21416666666666</c:v>
                </c:pt>
                <c:pt idx="1235">
                  <c:v>101.29583333333333</c:v>
                </c:pt>
                <c:pt idx="1236">
                  <c:v>101.37833333333333</c:v>
                </c:pt>
                <c:pt idx="1237">
                  <c:v>101.46</c:v>
                </c:pt>
                <c:pt idx="1238">
                  <c:v>101.54166666666667</c:v>
                </c:pt>
                <c:pt idx="1239">
                  <c:v>101.62416666666667</c:v>
                </c:pt>
                <c:pt idx="1240">
                  <c:v>101.70583333333333</c:v>
                </c:pt>
                <c:pt idx="1241">
                  <c:v>101.78833333333334</c:v>
                </c:pt>
                <c:pt idx="1242">
                  <c:v>101.87</c:v>
                </c:pt>
                <c:pt idx="1243">
                  <c:v>101.9525</c:v>
                </c:pt>
                <c:pt idx="1244">
                  <c:v>102.03416666666668</c:v>
                </c:pt>
                <c:pt idx="1245">
                  <c:v>102.11583333333334</c:v>
                </c:pt>
                <c:pt idx="1246">
                  <c:v>102.19833333333334</c:v>
                </c:pt>
                <c:pt idx="1247">
                  <c:v>102.27999999999999</c:v>
                </c:pt>
                <c:pt idx="1248">
                  <c:v>102.3625</c:v>
                </c:pt>
                <c:pt idx="1249">
                  <c:v>102.44416666666666</c:v>
                </c:pt>
                <c:pt idx="1250">
                  <c:v>102.52583333333332</c:v>
                </c:pt>
                <c:pt idx="1251">
                  <c:v>102.60833333333333</c:v>
                </c:pt>
                <c:pt idx="1252">
                  <c:v>102.69</c:v>
                </c:pt>
                <c:pt idx="1253">
                  <c:v>102.77249999999999</c:v>
                </c:pt>
                <c:pt idx="1254">
                  <c:v>102.85416666666667</c:v>
                </c:pt>
                <c:pt idx="1255">
                  <c:v>102.93666666666667</c:v>
                </c:pt>
                <c:pt idx="1256">
                  <c:v>103.01833333333333</c:v>
                </c:pt>
                <c:pt idx="1257">
                  <c:v>103.10000000000001</c:v>
                </c:pt>
                <c:pt idx="1258">
                  <c:v>103.1825</c:v>
                </c:pt>
                <c:pt idx="1259">
                  <c:v>103.26416666666667</c:v>
                </c:pt>
                <c:pt idx="1260">
                  <c:v>103.34666666666668</c:v>
                </c:pt>
                <c:pt idx="1261">
                  <c:v>103.42833333333334</c:v>
                </c:pt>
                <c:pt idx="1262">
                  <c:v>103.51083333333334</c:v>
                </c:pt>
                <c:pt idx="1263">
                  <c:v>103.59249999999999</c:v>
                </c:pt>
                <c:pt idx="1264">
                  <c:v>103.67416666666666</c:v>
                </c:pt>
                <c:pt idx="1265">
                  <c:v>103.75666666666666</c:v>
                </c:pt>
                <c:pt idx="1266">
                  <c:v>103.83833333333332</c:v>
                </c:pt>
                <c:pt idx="1267">
                  <c:v>103.92083333333333</c:v>
                </c:pt>
                <c:pt idx="1268">
                  <c:v>104.0025</c:v>
                </c:pt>
                <c:pt idx="1269">
                  <c:v>104.08499999999999</c:v>
                </c:pt>
                <c:pt idx="1270">
                  <c:v>104.16666666666667</c:v>
                </c:pt>
                <c:pt idx="1271">
                  <c:v>104.24833333333333</c:v>
                </c:pt>
                <c:pt idx="1272">
                  <c:v>104.33083333333333</c:v>
                </c:pt>
                <c:pt idx="1273">
                  <c:v>104.41250000000001</c:v>
                </c:pt>
                <c:pt idx="1274">
                  <c:v>104.495</c:v>
                </c:pt>
                <c:pt idx="1275">
                  <c:v>104.57666666666667</c:v>
                </c:pt>
                <c:pt idx="1276">
                  <c:v>104.65916666666668</c:v>
                </c:pt>
                <c:pt idx="1277">
                  <c:v>104.74083333333334</c:v>
                </c:pt>
                <c:pt idx="1278">
                  <c:v>104.82249999999999</c:v>
                </c:pt>
                <c:pt idx="1279">
                  <c:v>104.90499999999999</c:v>
                </c:pt>
                <c:pt idx="1280">
                  <c:v>104.98666666666666</c:v>
                </c:pt>
                <c:pt idx="1281">
                  <c:v>105.06916666666666</c:v>
                </c:pt>
                <c:pt idx="1282">
                  <c:v>105.15083333333332</c:v>
                </c:pt>
                <c:pt idx="1283">
                  <c:v>105.23333333333333</c:v>
                </c:pt>
                <c:pt idx="1284">
                  <c:v>105.315</c:v>
                </c:pt>
                <c:pt idx="1285">
                  <c:v>105.39666666666666</c:v>
                </c:pt>
                <c:pt idx="1286">
                  <c:v>105.47916666666667</c:v>
                </c:pt>
                <c:pt idx="1287">
                  <c:v>105.56083333333333</c:v>
                </c:pt>
                <c:pt idx="1288">
                  <c:v>105.64333333333333</c:v>
                </c:pt>
                <c:pt idx="1289">
                  <c:v>105.72500000000001</c:v>
                </c:pt>
                <c:pt idx="1290">
                  <c:v>105.8075</c:v>
                </c:pt>
                <c:pt idx="1291">
                  <c:v>105.88916666666667</c:v>
                </c:pt>
                <c:pt idx="1292">
                  <c:v>105.97083333333335</c:v>
                </c:pt>
                <c:pt idx="1293">
                  <c:v>106.05333333333334</c:v>
                </c:pt>
                <c:pt idx="1294">
                  <c:v>106.13499999999999</c:v>
                </c:pt>
                <c:pt idx="1295">
                  <c:v>106.21749999999999</c:v>
                </c:pt>
                <c:pt idx="1296">
                  <c:v>106.29916666666666</c:v>
                </c:pt>
                <c:pt idx="1297">
                  <c:v>106.38083333333333</c:v>
                </c:pt>
                <c:pt idx="1298">
                  <c:v>106.46333333333332</c:v>
                </c:pt>
                <c:pt idx="1299">
                  <c:v>106.545</c:v>
                </c:pt>
                <c:pt idx="1300">
                  <c:v>106.6275</c:v>
                </c:pt>
                <c:pt idx="1301">
                  <c:v>106.70916666666666</c:v>
                </c:pt>
                <c:pt idx="1302">
                  <c:v>106.79166666666667</c:v>
                </c:pt>
                <c:pt idx="1303">
                  <c:v>106.87333333333333</c:v>
                </c:pt>
                <c:pt idx="1304">
                  <c:v>106.955</c:v>
                </c:pt>
                <c:pt idx="1305">
                  <c:v>107.03750000000001</c:v>
                </c:pt>
                <c:pt idx="1306">
                  <c:v>107.11916666666667</c:v>
                </c:pt>
                <c:pt idx="1307">
                  <c:v>107.20166666666667</c:v>
                </c:pt>
                <c:pt idx="1308">
                  <c:v>107.28333333333335</c:v>
                </c:pt>
                <c:pt idx="1309">
                  <c:v>107.36583333333334</c:v>
                </c:pt>
                <c:pt idx="1310">
                  <c:v>107.44749999999999</c:v>
                </c:pt>
                <c:pt idx="1311">
                  <c:v>107.52916666666665</c:v>
                </c:pt>
                <c:pt idx="1312">
                  <c:v>107.61166666666666</c:v>
                </c:pt>
                <c:pt idx="1313">
                  <c:v>107.69333333333333</c:v>
                </c:pt>
                <c:pt idx="1314">
                  <c:v>107.77583333333332</c:v>
                </c:pt>
                <c:pt idx="1315">
                  <c:v>107.8575</c:v>
                </c:pt>
                <c:pt idx="1316">
                  <c:v>107.94</c:v>
                </c:pt>
                <c:pt idx="1317">
                  <c:v>108.02166666666666</c:v>
                </c:pt>
                <c:pt idx="1318">
                  <c:v>108.10333333333334</c:v>
                </c:pt>
                <c:pt idx="1319">
                  <c:v>108.18583333333333</c:v>
                </c:pt>
                <c:pt idx="1320">
                  <c:v>108.2675</c:v>
                </c:pt>
                <c:pt idx="1321">
                  <c:v>108.35000000000001</c:v>
                </c:pt>
                <c:pt idx="1322">
                  <c:v>108.43166666666667</c:v>
                </c:pt>
                <c:pt idx="1323">
                  <c:v>108.51416666666667</c:v>
                </c:pt>
                <c:pt idx="1324">
                  <c:v>108.59583333333335</c:v>
                </c:pt>
                <c:pt idx="1325">
                  <c:v>108.67750000000001</c:v>
                </c:pt>
                <c:pt idx="1326">
                  <c:v>108.75999999999999</c:v>
                </c:pt>
                <c:pt idx="1327">
                  <c:v>108.84166666666665</c:v>
                </c:pt>
                <c:pt idx="1328">
                  <c:v>108.92416666666666</c:v>
                </c:pt>
                <c:pt idx="1329">
                  <c:v>109.00583333333333</c:v>
                </c:pt>
                <c:pt idx="1330">
                  <c:v>109.08833333333332</c:v>
                </c:pt>
                <c:pt idx="1331">
                  <c:v>109.17</c:v>
                </c:pt>
                <c:pt idx="1332">
                  <c:v>109.25166666666667</c:v>
                </c:pt>
                <c:pt idx="1333">
                  <c:v>109.33416666666666</c:v>
                </c:pt>
                <c:pt idx="1334">
                  <c:v>109.41583333333334</c:v>
                </c:pt>
                <c:pt idx="1335">
                  <c:v>109.49833333333333</c:v>
                </c:pt>
                <c:pt idx="1336">
                  <c:v>109.58</c:v>
                </c:pt>
                <c:pt idx="1337">
                  <c:v>109.66166666666668</c:v>
                </c:pt>
                <c:pt idx="1338">
                  <c:v>109.74416666666667</c:v>
                </c:pt>
                <c:pt idx="1339">
                  <c:v>109.82583333333334</c:v>
                </c:pt>
                <c:pt idx="1340">
                  <c:v>109.90833333333335</c:v>
                </c:pt>
                <c:pt idx="1341">
                  <c:v>109.99000000000001</c:v>
                </c:pt>
                <c:pt idx="1342">
                  <c:v>110.07249999999999</c:v>
                </c:pt>
                <c:pt idx="1343">
                  <c:v>110.15416666666665</c:v>
                </c:pt>
                <c:pt idx="1344">
                  <c:v>110.23583333333333</c:v>
                </c:pt>
                <c:pt idx="1345">
                  <c:v>110.31833333333333</c:v>
                </c:pt>
                <c:pt idx="1346">
                  <c:v>110.39999999999999</c:v>
                </c:pt>
                <c:pt idx="1347">
                  <c:v>110.4825</c:v>
                </c:pt>
                <c:pt idx="1348">
                  <c:v>110.56416666666667</c:v>
                </c:pt>
                <c:pt idx="1349">
                  <c:v>110.64666666666666</c:v>
                </c:pt>
                <c:pt idx="1350">
                  <c:v>110.72833333333334</c:v>
                </c:pt>
                <c:pt idx="1351">
                  <c:v>110.81</c:v>
                </c:pt>
                <c:pt idx="1352">
                  <c:v>110.8925</c:v>
                </c:pt>
                <c:pt idx="1353">
                  <c:v>110.97416666666668</c:v>
                </c:pt>
                <c:pt idx="1354">
                  <c:v>111.05666666666667</c:v>
                </c:pt>
                <c:pt idx="1355">
                  <c:v>111.13833333333334</c:v>
                </c:pt>
                <c:pt idx="1356">
                  <c:v>111.22083333333335</c:v>
                </c:pt>
                <c:pt idx="1357">
                  <c:v>111.30250000000001</c:v>
                </c:pt>
                <c:pt idx="1358">
                  <c:v>111.38416666666666</c:v>
                </c:pt>
                <c:pt idx="1359">
                  <c:v>111.46666666666665</c:v>
                </c:pt>
                <c:pt idx="1360">
                  <c:v>111.54833333333333</c:v>
                </c:pt>
                <c:pt idx="1361">
                  <c:v>111.63083333333333</c:v>
                </c:pt>
                <c:pt idx="1362">
                  <c:v>111.71249999999999</c:v>
                </c:pt>
                <c:pt idx="1363">
                  <c:v>111.795</c:v>
                </c:pt>
                <c:pt idx="1364">
                  <c:v>111.87666666666667</c:v>
                </c:pt>
                <c:pt idx="1365">
                  <c:v>111.95833333333333</c:v>
                </c:pt>
                <c:pt idx="1366">
                  <c:v>112.04083333333334</c:v>
                </c:pt>
                <c:pt idx="1367">
                  <c:v>112.1225</c:v>
                </c:pt>
                <c:pt idx="1368">
                  <c:v>112.205</c:v>
                </c:pt>
                <c:pt idx="1369">
                  <c:v>112.28666666666668</c:v>
                </c:pt>
                <c:pt idx="1370">
                  <c:v>112.36916666666667</c:v>
                </c:pt>
                <c:pt idx="1371">
                  <c:v>112.45083333333334</c:v>
                </c:pt>
                <c:pt idx="1372">
                  <c:v>112.53250000000001</c:v>
                </c:pt>
                <c:pt idx="1373">
                  <c:v>112.61500000000001</c:v>
                </c:pt>
                <c:pt idx="1374">
                  <c:v>112.69666666666666</c:v>
                </c:pt>
                <c:pt idx="1375">
                  <c:v>112.77916666666665</c:v>
                </c:pt>
                <c:pt idx="1376">
                  <c:v>112.86083333333333</c:v>
                </c:pt>
                <c:pt idx="1377">
                  <c:v>112.9425</c:v>
                </c:pt>
                <c:pt idx="1378">
                  <c:v>113.02499999999999</c:v>
                </c:pt>
                <c:pt idx="1379">
                  <c:v>113.10666666666667</c:v>
                </c:pt>
                <c:pt idx="1380">
                  <c:v>113.18916666666667</c:v>
                </c:pt>
                <c:pt idx="1381">
                  <c:v>113.27083333333333</c:v>
                </c:pt>
                <c:pt idx="1382">
                  <c:v>113.35333333333334</c:v>
                </c:pt>
                <c:pt idx="1383">
                  <c:v>113.435</c:v>
                </c:pt>
                <c:pt idx="1384">
                  <c:v>113.51666666666667</c:v>
                </c:pt>
                <c:pt idx="1385">
                  <c:v>113.59916666666668</c:v>
                </c:pt>
                <c:pt idx="1386">
                  <c:v>113.68083333333334</c:v>
                </c:pt>
                <c:pt idx="1387">
                  <c:v>113.76333333333334</c:v>
                </c:pt>
                <c:pt idx="1388">
                  <c:v>113.84500000000001</c:v>
                </c:pt>
                <c:pt idx="1389">
                  <c:v>113.92750000000001</c:v>
                </c:pt>
                <c:pt idx="1390">
                  <c:v>114.00916666666666</c:v>
                </c:pt>
                <c:pt idx="1391">
                  <c:v>114.09083333333332</c:v>
                </c:pt>
                <c:pt idx="1392">
                  <c:v>114.17333333333333</c:v>
                </c:pt>
                <c:pt idx="1393">
                  <c:v>114.255</c:v>
                </c:pt>
                <c:pt idx="1394">
                  <c:v>114.33749999999999</c:v>
                </c:pt>
                <c:pt idx="1395">
                  <c:v>114.41916666666667</c:v>
                </c:pt>
                <c:pt idx="1396">
                  <c:v>114.50166666666667</c:v>
                </c:pt>
                <c:pt idx="1397">
                  <c:v>114.58333333333333</c:v>
                </c:pt>
                <c:pt idx="1398">
                  <c:v>114.66500000000001</c:v>
                </c:pt>
                <c:pt idx="1399">
                  <c:v>114.7475</c:v>
                </c:pt>
                <c:pt idx="1400">
                  <c:v>114.82916666666667</c:v>
                </c:pt>
                <c:pt idx="1401">
                  <c:v>114.91166666666668</c:v>
                </c:pt>
                <c:pt idx="1402">
                  <c:v>114.99333333333334</c:v>
                </c:pt>
                <c:pt idx="1403">
                  <c:v>115.07583333333334</c:v>
                </c:pt>
                <c:pt idx="1404">
                  <c:v>115.15750000000001</c:v>
                </c:pt>
                <c:pt idx="1405">
                  <c:v>115.23916666666666</c:v>
                </c:pt>
                <c:pt idx="1406">
                  <c:v>115.32166666666666</c:v>
                </c:pt>
                <c:pt idx="1407">
                  <c:v>115.40333333333332</c:v>
                </c:pt>
                <c:pt idx="1408">
                  <c:v>115.48583333333333</c:v>
                </c:pt>
                <c:pt idx="1409">
                  <c:v>115.5675</c:v>
                </c:pt>
                <c:pt idx="1410">
                  <c:v>115.64999999999999</c:v>
                </c:pt>
                <c:pt idx="1411">
                  <c:v>115.73166666666667</c:v>
                </c:pt>
                <c:pt idx="1412">
                  <c:v>115.81333333333333</c:v>
                </c:pt>
                <c:pt idx="1413">
                  <c:v>115.89583333333333</c:v>
                </c:pt>
                <c:pt idx="1414">
                  <c:v>115.97750000000001</c:v>
                </c:pt>
                <c:pt idx="1415">
                  <c:v>116.06</c:v>
                </c:pt>
                <c:pt idx="1416">
                  <c:v>116.14166666666667</c:v>
                </c:pt>
                <c:pt idx="1417">
                  <c:v>116.22416666666668</c:v>
                </c:pt>
                <c:pt idx="1418">
                  <c:v>116.30583333333334</c:v>
                </c:pt>
                <c:pt idx="1419">
                  <c:v>116.3875</c:v>
                </c:pt>
                <c:pt idx="1420">
                  <c:v>116.47000000000001</c:v>
                </c:pt>
                <c:pt idx="1421">
                  <c:v>116.55166666666666</c:v>
                </c:pt>
                <c:pt idx="1422">
                  <c:v>116.63416666666666</c:v>
                </c:pt>
                <c:pt idx="1423">
                  <c:v>116.71583333333332</c:v>
                </c:pt>
                <c:pt idx="1424">
                  <c:v>116.7975</c:v>
                </c:pt>
                <c:pt idx="1425">
                  <c:v>116.88</c:v>
                </c:pt>
                <c:pt idx="1426">
                  <c:v>116.96166666666666</c:v>
                </c:pt>
                <c:pt idx="1427">
                  <c:v>117.04416666666667</c:v>
                </c:pt>
                <c:pt idx="1428">
                  <c:v>117.12583333333333</c:v>
                </c:pt>
                <c:pt idx="1429">
                  <c:v>117.20833333333333</c:v>
                </c:pt>
                <c:pt idx="1430">
                  <c:v>117.29</c:v>
                </c:pt>
                <c:pt idx="1431">
                  <c:v>117.37166666666667</c:v>
                </c:pt>
                <c:pt idx="1432">
                  <c:v>117.45416666666667</c:v>
                </c:pt>
                <c:pt idx="1433">
                  <c:v>117.53583333333334</c:v>
                </c:pt>
                <c:pt idx="1434">
                  <c:v>117.61833333333334</c:v>
                </c:pt>
                <c:pt idx="1435">
                  <c:v>117.7</c:v>
                </c:pt>
                <c:pt idx="1436">
                  <c:v>117.78250000000001</c:v>
                </c:pt>
                <c:pt idx="1437">
                  <c:v>117.86416666666666</c:v>
                </c:pt>
                <c:pt idx="1438">
                  <c:v>117.94583333333333</c:v>
                </c:pt>
                <c:pt idx="1439">
                  <c:v>118.02833333333332</c:v>
                </c:pt>
                <c:pt idx="1440">
                  <c:v>118.11</c:v>
                </c:pt>
                <c:pt idx="1441">
                  <c:v>118.1925</c:v>
                </c:pt>
                <c:pt idx="1442">
                  <c:v>118.27416666666666</c:v>
                </c:pt>
                <c:pt idx="1443">
                  <c:v>118.35666666666667</c:v>
                </c:pt>
                <c:pt idx="1444">
                  <c:v>118.43833333333333</c:v>
                </c:pt>
                <c:pt idx="1445">
                  <c:v>118.52</c:v>
                </c:pt>
                <c:pt idx="1446">
                  <c:v>118.60250000000001</c:v>
                </c:pt>
                <c:pt idx="1447">
                  <c:v>118.68416666666667</c:v>
                </c:pt>
                <c:pt idx="1448">
                  <c:v>118.76666666666667</c:v>
                </c:pt>
                <c:pt idx="1449">
                  <c:v>118.84833333333334</c:v>
                </c:pt>
                <c:pt idx="1450">
                  <c:v>118.93083333333334</c:v>
                </c:pt>
                <c:pt idx="1451">
                  <c:v>119.0125</c:v>
                </c:pt>
                <c:pt idx="1452">
                  <c:v>119.09416666666668</c:v>
                </c:pt>
                <c:pt idx="1453">
                  <c:v>119.17666666666666</c:v>
                </c:pt>
                <c:pt idx="1454">
                  <c:v>119.25833333333333</c:v>
                </c:pt>
                <c:pt idx="1455">
                  <c:v>119.34083333333332</c:v>
                </c:pt>
                <c:pt idx="1456">
                  <c:v>119.4225</c:v>
                </c:pt>
                <c:pt idx="1457">
                  <c:v>119.505</c:v>
                </c:pt>
                <c:pt idx="1458">
                  <c:v>119.58666666666666</c:v>
                </c:pt>
                <c:pt idx="1459">
                  <c:v>119.66833333333334</c:v>
                </c:pt>
                <c:pt idx="1460">
                  <c:v>119.75083333333333</c:v>
                </c:pt>
                <c:pt idx="1461">
                  <c:v>119.8325</c:v>
                </c:pt>
                <c:pt idx="1462">
                  <c:v>119.91500000000001</c:v>
                </c:pt>
                <c:pt idx="1463">
                  <c:v>119.99666666666667</c:v>
                </c:pt>
                <c:pt idx="1464">
                  <c:v>120.07833333333333</c:v>
                </c:pt>
                <c:pt idx="1465">
                  <c:v>120.16083333333334</c:v>
                </c:pt>
                <c:pt idx="1466">
                  <c:v>120.24250000000001</c:v>
                </c:pt>
                <c:pt idx="1467">
                  <c:v>120.325</c:v>
                </c:pt>
                <c:pt idx="1468">
                  <c:v>120.40666666666668</c:v>
                </c:pt>
                <c:pt idx="1469">
                  <c:v>120.48916666666666</c:v>
                </c:pt>
                <c:pt idx="1470">
                  <c:v>120.57083333333333</c:v>
                </c:pt>
                <c:pt idx="1471">
                  <c:v>120.65249999999999</c:v>
                </c:pt>
                <c:pt idx="1472">
                  <c:v>120.735</c:v>
                </c:pt>
                <c:pt idx="1473">
                  <c:v>120.81666666666666</c:v>
                </c:pt>
                <c:pt idx="1474">
                  <c:v>120.89916666666666</c:v>
                </c:pt>
                <c:pt idx="1475">
                  <c:v>120.98083333333334</c:v>
                </c:pt>
                <c:pt idx="1476">
                  <c:v>121.06333333333333</c:v>
                </c:pt>
                <c:pt idx="1477">
                  <c:v>121.145</c:v>
                </c:pt>
                <c:pt idx="1478">
                  <c:v>121.22666666666667</c:v>
                </c:pt>
                <c:pt idx="1479">
                  <c:v>121.30916666666667</c:v>
                </c:pt>
                <c:pt idx="1480">
                  <c:v>121.39083333333333</c:v>
                </c:pt>
                <c:pt idx="1481">
                  <c:v>121.47333333333334</c:v>
                </c:pt>
                <c:pt idx="1482">
                  <c:v>121.55500000000001</c:v>
                </c:pt>
                <c:pt idx="1483">
                  <c:v>121.6375</c:v>
                </c:pt>
                <c:pt idx="1484">
                  <c:v>121.71916666666668</c:v>
                </c:pt>
                <c:pt idx="1485">
                  <c:v>121.80083333333333</c:v>
                </c:pt>
                <c:pt idx="1486">
                  <c:v>121.88333333333333</c:v>
                </c:pt>
                <c:pt idx="1487">
                  <c:v>121.96499999999999</c:v>
                </c:pt>
                <c:pt idx="1488">
                  <c:v>122.0475</c:v>
                </c:pt>
                <c:pt idx="1489">
                  <c:v>122.12916666666666</c:v>
                </c:pt>
                <c:pt idx="1490">
                  <c:v>122.21166666666666</c:v>
                </c:pt>
                <c:pt idx="1491">
                  <c:v>122.29333333333334</c:v>
                </c:pt>
                <c:pt idx="1492">
                  <c:v>122.375</c:v>
                </c:pt>
                <c:pt idx="1493">
                  <c:v>122.4575</c:v>
                </c:pt>
                <c:pt idx="1494">
                  <c:v>122.53916666666667</c:v>
                </c:pt>
                <c:pt idx="1495">
                  <c:v>122.62166666666667</c:v>
                </c:pt>
                <c:pt idx="1496">
                  <c:v>122.70333333333333</c:v>
                </c:pt>
                <c:pt idx="1497">
                  <c:v>122.78583333333334</c:v>
                </c:pt>
                <c:pt idx="1498">
                  <c:v>122.86750000000001</c:v>
                </c:pt>
                <c:pt idx="1499">
                  <c:v>122.94916666666667</c:v>
                </c:pt>
                <c:pt idx="1500">
                  <c:v>123.03166666666668</c:v>
                </c:pt>
                <c:pt idx="1501">
                  <c:v>123.11333333333333</c:v>
                </c:pt>
                <c:pt idx="1502">
                  <c:v>123.19583333333333</c:v>
                </c:pt>
                <c:pt idx="1503">
                  <c:v>123.27749999999999</c:v>
                </c:pt>
                <c:pt idx="1504">
                  <c:v>123.35916666666667</c:v>
                </c:pt>
                <c:pt idx="1505">
                  <c:v>123.44166666666666</c:v>
                </c:pt>
                <c:pt idx="1506">
                  <c:v>123.52333333333333</c:v>
                </c:pt>
                <c:pt idx="1507">
                  <c:v>123.60583333333334</c:v>
                </c:pt>
                <c:pt idx="1508">
                  <c:v>123.6875</c:v>
                </c:pt>
                <c:pt idx="1509">
                  <c:v>123.77</c:v>
                </c:pt>
                <c:pt idx="1510">
                  <c:v>123.85166666666667</c:v>
                </c:pt>
                <c:pt idx="1511">
                  <c:v>123.93333333333334</c:v>
                </c:pt>
                <c:pt idx="1512">
                  <c:v>124.01583333333333</c:v>
                </c:pt>
                <c:pt idx="1513">
                  <c:v>124.09750000000001</c:v>
                </c:pt>
                <c:pt idx="1514">
                  <c:v>124.18</c:v>
                </c:pt>
                <c:pt idx="1515">
                  <c:v>124.26166666666667</c:v>
                </c:pt>
                <c:pt idx="1516">
                  <c:v>124.34416666666668</c:v>
                </c:pt>
                <c:pt idx="1517">
                  <c:v>124.42583333333333</c:v>
                </c:pt>
                <c:pt idx="1518">
                  <c:v>124.50749999999999</c:v>
                </c:pt>
                <c:pt idx="1519">
                  <c:v>124.58999999999999</c:v>
                </c:pt>
                <c:pt idx="1520">
                  <c:v>124.67166666666667</c:v>
                </c:pt>
                <c:pt idx="1521">
                  <c:v>124.75416666666666</c:v>
                </c:pt>
                <c:pt idx="1522">
                  <c:v>124.83583333333333</c:v>
                </c:pt>
                <c:pt idx="1523">
                  <c:v>124.91833333333334</c:v>
                </c:pt>
                <c:pt idx="1524">
                  <c:v>125</c:v>
                </c:pt>
                <c:pt idx="1525">
                  <c:v>125.08166666666666</c:v>
                </c:pt>
                <c:pt idx="1526">
                  <c:v>125.16416666666667</c:v>
                </c:pt>
                <c:pt idx="1527">
                  <c:v>125.24583333333334</c:v>
                </c:pt>
                <c:pt idx="1528">
                  <c:v>125.32833333333333</c:v>
                </c:pt>
                <c:pt idx="1529">
                  <c:v>125.41000000000001</c:v>
                </c:pt>
                <c:pt idx="1530">
                  <c:v>125.49250000000001</c:v>
                </c:pt>
                <c:pt idx="1531">
                  <c:v>125.57416666666667</c:v>
                </c:pt>
                <c:pt idx="1532">
                  <c:v>125.65583333333332</c:v>
                </c:pt>
                <c:pt idx="1533">
                  <c:v>125.73833333333333</c:v>
                </c:pt>
                <c:pt idx="1534">
                  <c:v>125.82</c:v>
                </c:pt>
                <c:pt idx="1535">
                  <c:v>125.90249999999999</c:v>
                </c:pt>
                <c:pt idx="1536">
                  <c:v>125.98416666666667</c:v>
                </c:pt>
                <c:pt idx="1537">
                  <c:v>126.06666666666666</c:v>
                </c:pt>
                <c:pt idx="1538">
                  <c:v>126.14833333333333</c:v>
                </c:pt>
                <c:pt idx="1539">
                  <c:v>126.23</c:v>
                </c:pt>
                <c:pt idx="1540">
                  <c:v>126.3125</c:v>
                </c:pt>
                <c:pt idx="1541">
                  <c:v>126.39416666666666</c:v>
                </c:pt>
                <c:pt idx="1542">
                  <c:v>126.47666666666667</c:v>
                </c:pt>
                <c:pt idx="1543">
                  <c:v>126.55833333333334</c:v>
                </c:pt>
                <c:pt idx="1544">
                  <c:v>126.64083333333333</c:v>
                </c:pt>
                <c:pt idx="1545">
                  <c:v>126.72250000000001</c:v>
                </c:pt>
                <c:pt idx="1546">
                  <c:v>126.80416666666667</c:v>
                </c:pt>
                <c:pt idx="1547">
                  <c:v>126.88666666666667</c:v>
                </c:pt>
                <c:pt idx="1548">
                  <c:v>126.96833333333332</c:v>
                </c:pt>
                <c:pt idx="1549">
                  <c:v>127.05083333333333</c:v>
                </c:pt>
                <c:pt idx="1550">
                  <c:v>127.13249999999999</c:v>
                </c:pt>
                <c:pt idx="1551">
                  <c:v>127.21416666666666</c:v>
                </c:pt>
                <c:pt idx="1552">
                  <c:v>127.29666666666667</c:v>
                </c:pt>
                <c:pt idx="1553">
                  <c:v>127.37833333333333</c:v>
                </c:pt>
                <c:pt idx="1554">
                  <c:v>127.46083333333333</c:v>
                </c:pt>
                <c:pt idx="1555">
                  <c:v>127.5425</c:v>
                </c:pt>
                <c:pt idx="1556">
                  <c:v>127.625</c:v>
                </c:pt>
                <c:pt idx="1557">
                  <c:v>127.70666666666666</c:v>
                </c:pt>
                <c:pt idx="1558">
                  <c:v>127.78833333333334</c:v>
                </c:pt>
                <c:pt idx="1559">
                  <c:v>127.87083333333334</c:v>
                </c:pt>
                <c:pt idx="1560">
                  <c:v>127.9525</c:v>
                </c:pt>
                <c:pt idx="1561">
                  <c:v>128.035</c:v>
                </c:pt>
                <c:pt idx="1562">
                  <c:v>128.11666666666667</c:v>
                </c:pt>
                <c:pt idx="1563">
                  <c:v>128.19916666666668</c:v>
                </c:pt>
                <c:pt idx="1564">
                  <c:v>128.28083333333333</c:v>
                </c:pt>
                <c:pt idx="1565">
                  <c:v>128.36249999999998</c:v>
                </c:pt>
                <c:pt idx="1566">
                  <c:v>128.44499999999999</c:v>
                </c:pt>
                <c:pt idx="1567">
                  <c:v>128.52666666666667</c:v>
                </c:pt>
                <c:pt idx="1568">
                  <c:v>128.60916666666665</c:v>
                </c:pt>
                <c:pt idx="1569">
                  <c:v>128.69083333333333</c:v>
                </c:pt>
                <c:pt idx="1570">
                  <c:v>128.77333333333334</c:v>
                </c:pt>
                <c:pt idx="1571">
                  <c:v>128.85499999999999</c:v>
                </c:pt>
                <c:pt idx="1572">
                  <c:v>128.93666666666667</c:v>
                </c:pt>
                <c:pt idx="1573">
                  <c:v>129.01916666666668</c:v>
                </c:pt>
                <c:pt idx="1574">
                  <c:v>129.10083333333333</c:v>
                </c:pt>
                <c:pt idx="1575">
                  <c:v>129.18333333333334</c:v>
                </c:pt>
                <c:pt idx="1576">
                  <c:v>129.26500000000001</c:v>
                </c:pt>
                <c:pt idx="1577">
                  <c:v>129.3475</c:v>
                </c:pt>
                <c:pt idx="1578">
                  <c:v>129.42916666666667</c:v>
                </c:pt>
                <c:pt idx="1579">
                  <c:v>129.51083333333335</c:v>
                </c:pt>
                <c:pt idx="1580">
                  <c:v>129.59333333333333</c:v>
                </c:pt>
                <c:pt idx="1581">
                  <c:v>129.67499999999998</c:v>
                </c:pt>
                <c:pt idx="1582">
                  <c:v>129.75749999999999</c:v>
                </c:pt>
                <c:pt idx="1583">
                  <c:v>129.83916666666667</c:v>
                </c:pt>
                <c:pt idx="1584">
                  <c:v>129.92166666666665</c:v>
                </c:pt>
                <c:pt idx="1585">
                  <c:v>130.00333333333333</c:v>
                </c:pt>
                <c:pt idx="1586">
                  <c:v>130.08500000000001</c:v>
                </c:pt>
                <c:pt idx="1587">
                  <c:v>130.16749999999999</c:v>
                </c:pt>
                <c:pt idx="1588">
                  <c:v>130.24916666666667</c:v>
                </c:pt>
                <c:pt idx="1589">
                  <c:v>130.33166666666668</c:v>
                </c:pt>
                <c:pt idx="1590">
                  <c:v>130.41333333333333</c:v>
                </c:pt>
                <c:pt idx="1591">
                  <c:v>130.495</c:v>
                </c:pt>
                <c:pt idx="1592">
                  <c:v>130.57750000000001</c:v>
                </c:pt>
                <c:pt idx="1593">
                  <c:v>130.65916666666666</c:v>
                </c:pt>
                <c:pt idx="1594">
                  <c:v>130.74166666666667</c:v>
                </c:pt>
                <c:pt idx="1595">
                  <c:v>130.82333333333335</c:v>
                </c:pt>
                <c:pt idx="1596">
                  <c:v>130.90583333333333</c:v>
                </c:pt>
                <c:pt idx="1597">
                  <c:v>130.98749999999998</c:v>
                </c:pt>
                <c:pt idx="1598">
                  <c:v>131.06916666666666</c:v>
                </c:pt>
                <c:pt idx="1599">
                  <c:v>131.15166666666667</c:v>
                </c:pt>
                <c:pt idx="1600">
                  <c:v>131.23333333333332</c:v>
                </c:pt>
                <c:pt idx="1601">
                  <c:v>131.31583333333333</c:v>
                </c:pt>
                <c:pt idx="1602">
                  <c:v>131.39750000000001</c:v>
                </c:pt>
                <c:pt idx="1603">
                  <c:v>131.47999999999999</c:v>
                </c:pt>
                <c:pt idx="1604">
                  <c:v>131.56166666666667</c:v>
                </c:pt>
                <c:pt idx="1605">
                  <c:v>131.64333333333335</c:v>
                </c:pt>
                <c:pt idx="1606">
                  <c:v>131.72583333333333</c:v>
                </c:pt>
                <c:pt idx="1607">
                  <c:v>131.8075</c:v>
                </c:pt>
                <c:pt idx="1608">
                  <c:v>131.89000000000001</c:v>
                </c:pt>
                <c:pt idx="1609">
                  <c:v>131.97166666666666</c:v>
                </c:pt>
                <c:pt idx="1610">
                  <c:v>132.05416666666667</c:v>
                </c:pt>
                <c:pt idx="1611">
                  <c:v>132.13583333333335</c:v>
                </c:pt>
                <c:pt idx="1612">
                  <c:v>132.2175</c:v>
                </c:pt>
                <c:pt idx="1613">
                  <c:v>132.29999999999998</c:v>
                </c:pt>
                <c:pt idx="1614">
                  <c:v>132.38166666666666</c:v>
                </c:pt>
                <c:pt idx="1615">
                  <c:v>132.46416666666667</c:v>
                </c:pt>
                <c:pt idx="1616">
                  <c:v>132.54583333333332</c:v>
                </c:pt>
                <c:pt idx="1617">
                  <c:v>132.62833333333333</c:v>
                </c:pt>
                <c:pt idx="1618">
                  <c:v>132.71</c:v>
                </c:pt>
                <c:pt idx="1619">
                  <c:v>132.79166666666666</c:v>
                </c:pt>
                <c:pt idx="1620">
                  <c:v>132.87416666666667</c:v>
                </c:pt>
                <c:pt idx="1621">
                  <c:v>132.95583333333335</c:v>
                </c:pt>
                <c:pt idx="1622">
                  <c:v>133.03833333333333</c:v>
                </c:pt>
                <c:pt idx="1623">
                  <c:v>133.12</c:v>
                </c:pt>
                <c:pt idx="1624">
                  <c:v>133.20250000000001</c:v>
                </c:pt>
                <c:pt idx="1625">
                  <c:v>133.28416666666666</c:v>
                </c:pt>
                <c:pt idx="1626">
                  <c:v>133.36583333333334</c:v>
                </c:pt>
                <c:pt idx="1627">
                  <c:v>133.44833333333335</c:v>
                </c:pt>
                <c:pt idx="1628">
                  <c:v>133.53</c:v>
                </c:pt>
                <c:pt idx="1629">
                  <c:v>133.61249999999998</c:v>
                </c:pt>
                <c:pt idx="1630">
                  <c:v>133.69416666666666</c:v>
                </c:pt>
                <c:pt idx="1631">
                  <c:v>133.77583333333334</c:v>
                </c:pt>
                <c:pt idx="1632">
                  <c:v>133.85833333333332</c:v>
                </c:pt>
                <c:pt idx="1633">
                  <c:v>133.94</c:v>
                </c:pt>
                <c:pt idx="1634">
                  <c:v>134.02250000000001</c:v>
                </c:pt>
                <c:pt idx="1635">
                  <c:v>134.10416666666666</c:v>
                </c:pt>
                <c:pt idx="1636">
                  <c:v>134.18666666666667</c:v>
                </c:pt>
                <c:pt idx="1637">
                  <c:v>134.26833333333335</c:v>
                </c:pt>
                <c:pt idx="1638">
                  <c:v>134.35</c:v>
                </c:pt>
                <c:pt idx="1639">
                  <c:v>134.4325</c:v>
                </c:pt>
                <c:pt idx="1640">
                  <c:v>134.51416666666668</c:v>
                </c:pt>
                <c:pt idx="1641">
                  <c:v>134.59666666666666</c:v>
                </c:pt>
                <c:pt idx="1642">
                  <c:v>134.67833333333334</c:v>
                </c:pt>
                <c:pt idx="1643">
                  <c:v>134.76083333333335</c:v>
                </c:pt>
                <c:pt idx="1644">
                  <c:v>134.8425</c:v>
                </c:pt>
                <c:pt idx="1645">
                  <c:v>134.92416666666665</c:v>
                </c:pt>
                <c:pt idx="1646">
                  <c:v>135.00666666666666</c:v>
                </c:pt>
                <c:pt idx="1647">
                  <c:v>135.08833333333334</c:v>
                </c:pt>
                <c:pt idx="1648">
                  <c:v>135.17083333333332</c:v>
                </c:pt>
                <c:pt idx="1649">
                  <c:v>135.2525</c:v>
                </c:pt>
                <c:pt idx="1650">
                  <c:v>135.33500000000001</c:v>
                </c:pt>
                <c:pt idx="1651">
                  <c:v>135.41666666666666</c:v>
                </c:pt>
                <c:pt idx="1652">
                  <c:v>135.49833333333333</c:v>
                </c:pt>
                <c:pt idx="1653">
                  <c:v>135.58083333333335</c:v>
                </c:pt>
                <c:pt idx="1654">
                  <c:v>135.66249999999999</c:v>
                </c:pt>
                <c:pt idx="1655">
                  <c:v>135.745</c:v>
                </c:pt>
                <c:pt idx="1656">
                  <c:v>135.82666666666668</c:v>
                </c:pt>
                <c:pt idx="1657">
                  <c:v>135.90916666666666</c:v>
                </c:pt>
                <c:pt idx="1658">
                  <c:v>135.99083333333334</c:v>
                </c:pt>
                <c:pt idx="1659">
                  <c:v>136.07249999999999</c:v>
                </c:pt>
                <c:pt idx="1660">
                  <c:v>136.155</c:v>
                </c:pt>
                <c:pt idx="1661">
                  <c:v>136.23666666666665</c:v>
                </c:pt>
                <c:pt idx="1662">
                  <c:v>136.31916666666666</c:v>
                </c:pt>
                <c:pt idx="1663">
                  <c:v>136.40083333333334</c:v>
                </c:pt>
                <c:pt idx="1664">
                  <c:v>136.48333333333332</c:v>
                </c:pt>
                <c:pt idx="1665">
                  <c:v>136.565</c:v>
                </c:pt>
                <c:pt idx="1666">
                  <c:v>136.64666666666668</c:v>
                </c:pt>
                <c:pt idx="1667">
                  <c:v>136.72916666666666</c:v>
                </c:pt>
                <c:pt idx="1668">
                  <c:v>136.81083333333333</c:v>
                </c:pt>
                <c:pt idx="1669">
                  <c:v>136.89333333333335</c:v>
                </c:pt>
                <c:pt idx="1670">
                  <c:v>136.97499999999999</c:v>
                </c:pt>
                <c:pt idx="1671">
                  <c:v>137.0575</c:v>
                </c:pt>
                <c:pt idx="1672">
                  <c:v>137.13916666666668</c:v>
                </c:pt>
                <c:pt idx="1673">
                  <c:v>137.22083333333333</c:v>
                </c:pt>
                <c:pt idx="1674">
                  <c:v>137.30333333333334</c:v>
                </c:pt>
                <c:pt idx="1675">
                  <c:v>137.38499999999999</c:v>
                </c:pt>
                <c:pt idx="1676">
                  <c:v>137.4675</c:v>
                </c:pt>
                <c:pt idx="1677">
                  <c:v>137.54916666666665</c:v>
                </c:pt>
                <c:pt idx="1678">
                  <c:v>137.63083333333333</c:v>
                </c:pt>
                <c:pt idx="1679">
                  <c:v>137.71333333333334</c:v>
                </c:pt>
                <c:pt idx="1680">
                  <c:v>137.79499999999999</c:v>
                </c:pt>
                <c:pt idx="1681">
                  <c:v>137.8775</c:v>
                </c:pt>
                <c:pt idx="1682">
                  <c:v>137.95916666666668</c:v>
                </c:pt>
                <c:pt idx="1683">
                  <c:v>138.04166666666666</c:v>
                </c:pt>
                <c:pt idx="1684">
                  <c:v>138.12333333333333</c:v>
                </c:pt>
                <c:pt idx="1685">
                  <c:v>138.20500000000001</c:v>
                </c:pt>
                <c:pt idx="1686">
                  <c:v>138.28749999999999</c:v>
                </c:pt>
                <c:pt idx="1687">
                  <c:v>138.36916666666667</c:v>
                </c:pt>
                <c:pt idx="1688">
                  <c:v>138.45166666666668</c:v>
                </c:pt>
                <c:pt idx="1689">
                  <c:v>138.53333333333333</c:v>
                </c:pt>
                <c:pt idx="1690">
                  <c:v>138.61583333333334</c:v>
                </c:pt>
                <c:pt idx="1691">
                  <c:v>138.69749999999999</c:v>
                </c:pt>
                <c:pt idx="1692">
                  <c:v>138.77916666666667</c:v>
                </c:pt>
                <c:pt idx="1693">
                  <c:v>138.86166666666665</c:v>
                </c:pt>
                <c:pt idx="1694">
                  <c:v>138.94333333333333</c:v>
                </c:pt>
                <c:pt idx="1695">
                  <c:v>139.02583333333334</c:v>
                </c:pt>
                <c:pt idx="1696">
                  <c:v>139.10749999999999</c:v>
                </c:pt>
                <c:pt idx="1697">
                  <c:v>139.19</c:v>
                </c:pt>
                <c:pt idx="1698">
                  <c:v>139.27166666666668</c:v>
                </c:pt>
                <c:pt idx="1699">
                  <c:v>139.35333333333332</c:v>
                </c:pt>
                <c:pt idx="1700">
                  <c:v>139.43583333333333</c:v>
                </c:pt>
                <c:pt idx="1701">
                  <c:v>139.51750000000001</c:v>
                </c:pt>
                <c:pt idx="1702">
                  <c:v>139.6</c:v>
                </c:pt>
                <c:pt idx="1703">
                  <c:v>139.68166666666667</c:v>
                </c:pt>
                <c:pt idx="1704">
                  <c:v>139.76416666666668</c:v>
                </c:pt>
                <c:pt idx="1705">
                  <c:v>139.84583333333333</c:v>
                </c:pt>
                <c:pt idx="1706">
                  <c:v>139.92750000000001</c:v>
                </c:pt>
                <c:pt idx="1707">
                  <c:v>140.01</c:v>
                </c:pt>
                <c:pt idx="1708">
                  <c:v>140.09166666666667</c:v>
                </c:pt>
                <c:pt idx="1709">
                  <c:v>140.17416666666665</c:v>
                </c:pt>
                <c:pt idx="1710">
                  <c:v>140.25583333333333</c:v>
                </c:pt>
                <c:pt idx="1711">
                  <c:v>140.33833333333334</c:v>
                </c:pt>
                <c:pt idx="1712">
                  <c:v>140.41999999999999</c:v>
                </c:pt>
                <c:pt idx="1713">
                  <c:v>140.50166666666667</c:v>
                </c:pt>
                <c:pt idx="1714">
                  <c:v>140.58416666666668</c:v>
                </c:pt>
                <c:pt idx="1715">
                  <c:v>140.66583333333332</c:v>
                </c:pt>
                <c:pt idx="1716">
                  <c:v>140.74833333333333</c:v>
                </c:pt>
                <c:pt idx="1717">
                  <c:v>140.83000000000001</c:v>
                </c:pt>
                <c:pt idx="1718">
                  <c:v>140.91166666666666</c:v>
                </c:pt>
                <c:pt idx="1719">
                  <c:v>140.99416666666667</c:v>
                </c:pt>
                <c:pt idx="1720">
                  <c:v>141.07583333333335</c:v>
                </c:pt>
                <c:pt idx="1721">
                  <c:v>141.15833333333333</c:v>
                </c:pt>
                <c:pt idx="1722">
                  <c:v>141.24</c:v>
                </c:pt>
                <c:pt idx="1723">
                  <c:v>141.32249999999999</c:v>
                </c:pt>
                <c:pt idx="1724">
                  <c:v>141.40416666666667</c:v>
                </c:pt>
                <c:pt idx="1725">
                  <c:v>141.48583333333332</c:v>
                </c:pt>
                <c:pt idx="1726">
                  <c:v>141.56833333333333</c:v>
                </c:pt>
                <c:pt idx="1727">
                  <c:v>141.65</c:v>
                </c:pt>
                <c:pt idx="1728">
                  <c:v>141.73249999999999</c:v>
                </c:pt>
                <c:pt idx="1729">
                  <c:v>141.81416666666667</c:v>
                </c:pt>
                <c:pt idx="1730">
                  <c:v>141.89666666666668</c:v>
                </c:pt>
                <c:pt idx="1731">
                  <c:v>141.97833333333332</c:v>
                </c:pt>
                <c:pt idx="1732">
                  <c:v>142.06</c:v>
                </c:pt>
                <c:pt idx="1733">
                  <c:v>142.14250000000001</c:v>
                </c:pt>
                <c:pt idx="1734">
                  <c:v>142.22416666666666</c:v>
                </c:pt>
                <c:pt idx="1735">
                  <c:v>142.30666666666667</c:v>
                </c:pt>
                <c:pt idx="1736">
                  <c:v>142.38833333333335</c:v>
                </c:pt>
                <c:pt idx="1737">
                  <c:v>142.47083333333333</c:v>
                </c:pt>
                <c:pt idx="1738">
                  <c:v>142.55250000000001</c:v>
                </c:pt>
                <c:pt idx="1739">
                  <c:v>142.63416666666666</c:v>
                </c:pt>
                <c:pt idx="1740">
                  <c:v>142.71666666666667</c:v>
                </c:pt>
                <c:pt idx="1741">
                  <c:v>142.79833333333332</c:v>
                </c:pt>
                <c:pt idx="1742">
                  <c:v>142.88083333333333</c:v>
                </c:pt>
                <c:pt idx="1743">
                  <c:v>142.96250000000001</c:v>
                </c:pt>
                <c:pt idx="1744">
                  <c:v>143.04499999999999</c:v>
                </c:pt>
                <c:pt idx="1745">
                  <c:v>143.12666666666667</c:v>
                </c:pt>
                <c:pt idx="1746">
                  <c:v>143.20833333333334</c:v>
                </c:pt>
                <c:pt idx="1747">
                  <c:v>143.29083333333332</c:v>
                </c:pt>
                <c:pt idx="1748">
                  <c:v>143.3725</c:v>
                </c:pt>
                <c:pt idx="1749">
                  <c:v>143.45500000000001</c:v>
                </c:pt>
                <c:pt idx="1750">
                  <c:v>143.53666666666666</c:v>
                </c:pt>
                <c:pt idx="1751">
                  <c:v>143.61916666666667</c:v>
                </c:pt>
                <c:pt idx="1752">
                  <c:v>143.70083333333335</c:v>
                </c:pt>
                <c:pt idx="1753">
                  <c:v>143.7825</c:v>
                </c:pt>
                <c:pt idx="1754">
                  <c:v>143.86500000000001</c:v>
                </c:pt>
                <c:pt idx="1755">
                  <c:v>143.94666666666666</c:v>
                </c:pt>
                <c:pt idx="1756">
                  <c:v>144.02916666666667</c:v>
                </c:pt>
                <c:pt idx="1757">
                  <c:v>144.11083333333332</c:v>
                </c:pt>
                <c:pt idx="1758">
                  <c:v>144.1925</c:v>
                </c:pt>
                <c:pt idx="1759">
                  <c:v>144.27500000000001</c:v>
                </c:pt>
                <c:pt idx="1760">
                  <c:v>144.35666666666665</c:v>
                </c:pt>
                <c:pt idx="1761">
                  <c:v>144.43916666666667</c:v>
                </c:pt>
                <c:pt idx="1762">
                  <c:v>144.52083333333334</c:v>
                </c:pt>
                <c:pt idx="1763">
                  <c:v>144.60333333333332</c:v>
                </c:pt>
                <c:pt idx="1764">
                  <c:v>144.685</c:v>
                </c:pt>
                <c:pt idx="1765">
                  <c:v>144.76666666666668</c:v>
                </c:pt>
                <c:pt idx="1766">
                  <c:v>144.84916666666666</c:v>
                </c:pt>
                <c:pt idx="1767">
                  <c:v>144.93083333333334</c:v>
                </c:pt>
                <c:pt idx="1768">
                  <c:v>145.01333333333335</c:v>
                </c:pt>
                <c:pt idx="1769">
                  <c:v>145.095</c:v>
                </c:pt>
                <c:pt idx="1770">
                  <c:v>145.17750000000001</c:v>
                </c:pt>
                <c:pt idx="1771">
                  <c:v>145.25916666666666</c:v>
                </c:pt>
                <c:pt idx="1772">
                  <c:v>145.34083333333334</c:v>
                </c:pt>
                <c:pt idx="1773">
                  <c:v>145.42333333333332</c:v>
                </c:pt>
                <c:pt idx="1774">
                  <c:v>145.505</c:v>
                </c:pt>
                <c:pt idx="1775">
                  <c:v>145.58750000000001</c:v>
                </c:pt>
                <c:pt idx="1776">
                  <c:v>145.66916666666665</c:v>
                </c:pt>
                <c:pt idx="1777">
                  <c:v>145.75166666666667</c:v>
                </c:pt>
                <c:pt idx="1778">
                  <c:v>145.83333333333334</c:v>
                </c:pt>
                <c:pt idx="1779">
                  <c:v>145.91499999999999</c:v>
                </c:pt>
                <c:pt idx="1780">
                  <c:v>145.9975</c:v>
                </c:pt>
                <c:pt idx="1781">
                  <c:v>146.07916666666668</c:v>
                </c:pt>
                <c:pt idx="1782">
                  <c:v>146.16166666666666</c:v>
                </c:pt>
                <c:pt idx="1783">
                  <c:v>146.24333333333334</c:v>
                </c:pt>
                <c:pt idx="1784">
                  <c:v>146.32583333333335</c:v>
                </c:pt>
                <c:pt idx="1785">
                  <c:v>146.4075</c:v>
                </c:pt>
                <c:pt idx="1786">
                  <c:v>146.48916666666665</c:v>
                </c:pt>
                <c:pt idx="1787">
                  <c:v>146.57166666666666</c:v>
                </c:pt>
                <c:pt idx="1788">
                  <c:v>146.65333333333334</c:v>
                </c:pt>
                <c:pt idx="1789">
                  <c:v>146.73583333333332</c:v>
                </c:pt>
                <c:pt idx="1790">
                  <c:v>146.8175</c:v>
                </c:pt>
                <c:pt idx="1791">
                  <c:v>146.9</c:v>
                </c:pt>
                <c:pt idx="1792">
                  <c:v>146.98166666666665</c:v>
                </c:pt>
                <c:pt idx="1793">
                  <c:v>147.06333333333333</c:v>
                </c:pt>
                <c:pt idx="1794">
                  <c:v>147.14583333333334</c:v>
                </c:pt>
                <c:pt idx="1795">
                  <c:v>147.22749999999999</c:v>
                </c:pt>
                <c:pt idx="1796">
                  <c:v>147.31</c:v>
                </c:pt>
                <c:pt idx="1797">
                  <c:v>147.39166666666668</c:v>
                </c:pt>
                <c:pt idx="1798">
                  <c:v>147.47416666666666</c:v>
                </c:pt>
                <c:pt idx="1799">
                  <c:v>147.55583333333334</c:v>
                </c:pt>
                <c:pt idx="1800">
                  <c:v>147.63750000000002</c:v>
                </c:pt>
                <c:pt idx="1801">
                  <c:v>147.72</c:v>
                </c:pt>
                <c:pt idx="1802">
                  <c:v>147.80166666666665</c:v>
                </c:pt>
                <c:pt idx="1803">
                  <c:v>147.88416666666666</c:v>
                </c:pt>
                <c:pt idx="1804">
                  <c:v>147.96583333333334</c:v>
                </c:pt>
                <c:pt idx="1805">
                  <c:v>148.04749999999999</c:v>
                </c:pt>
                <c:pt idx="1806">
                  <c:v>148.13</c:v>
                </c:pt>
                <c:pt idx="1807">
                  <c:v>148.21166666666667</c:v>
                </c:pt>
                <c:pt idx="1808">
                  <c:v>148.29416666666665</c:v>
                </c:pt>
                <c:pt idx="1809">
                  <c:v>148.37583333333333</c:v>
                </c:pt>
                <c:pt idx="1810">
                  <c:v>148.45833333333334</c:v>
                </c:pt>
                <c:pt idx="1811">
                  <c:v>148.54</c:v>
                </c:pt>
                <c:pt idx="1812">
                  <c:v>148.62166666666667</c:v>
                </c:pt>
                <c:pt idx="1813">
                  <c:v>148.70416666666668</c:v>
                </c:pt>
                <c:pt idx="1814">
                  <c:v>148.78583333333333</c:v>
                </c:pt>
                <c:pt idx="1815">
                  <c:v>148.86833333333334</c:v>
                </c:pt>
                <c:pt idx="1816">
                  <c:v>148.95000000000002</c:v>
                </c:pt>
                <c:pt idx="1817">
                  <c:v>149.0325</c:v>
                </c:pt>
                <c:pt idx="1818">
                  <c:v>149.11416666666665</c:v>
                </c:pt>
                <c:pt idx="1819">
                  <c:v>149.19583333333333</c:v>
                </c:pt>
                <c:pt idx="1820">
                  <c:v>149.27833333333334</c:v>
                </c:pt>
                <c:pt idx="1821">
                  <c:v>149.35999999999999</c:v>
                </c:pt>
                <c:pt idx="1822">
                  <c:v>149.4425</c:v>
                </c:pt>
                <c:pt idx="1823">
                  <c:v>149.52416666666667</c:v>
                </c:pt>
                <c:pt idx="1824">
                  <c:v>149.60666666666665</c:v>
                </c:pt>
                <c:pt idx="1825">
                  <c:v>149.68833333333333</c:v>
                </c:pt>
                <c:pt idx="1826">
                  <c:v>149.77000000000001</c:v>
                </c:pt>
                <c:pt idx="1827">
                  <c:v>149.85249999999999</c:v>
                </c:pt>
                <c:pt idx="1828">
                  <c:v>149.93416666666667</c:v>
                </c:pt>
                <c:pt idx="1829">
                  <c:v>150.01666666666668</c:v>
                </c:pt>
                <c:pt idx="1830">
                  <c:v>150.09833333333333</c:v>
                </c:pt>
                <c:pt idx="1831">
                  <c:v>150.18083333333334</c:v>
                </c:pt>
                <c:pt idx="1832">
                  <c:v>150.26250000000002</c:v>
                </c:pt>
                <c:pt idx="1833">
                  <c:v>150.34416666666667</c:v>
                </c:pt>
                <c:pt idx="1834">
                  <c:v>150.42666666666665</c:v>
                </c:pt>
                <c:pt idx="1835">
                  <c:v>150.50833333333333</c:v>
                </c:pt>
                <c:pt idx="1836">
                  <c:v>150.59083333333334</c:v>
                </c:pt>
                <c:pt idx="1837">
                  <c:v>150.67249999999999</c:v>
                </c:pt>
                <c:pt idx="1838">
                  <c:v>150.755</c:v>
                </c:pt>
                <c:pt idx="1839">
                  <c:v>150.83666666666667</c:v>
                </c:pt>
                <c:pt idx="1840">
                  <c:v>150.91833333333332</c:v>
                </c:pt>
                <c:pt idx="1841">
                  <c:v>151.00083333333333</c:v>
                </c:pt>
                <c:pt idx="1842">
                  <c:v>151.08250000000001</c:v>
                </c:pt>
                <c:pt idx="1843">
                  <c:v>151.16499999999999</c:v>
                </c:pt>
                <c:pt idx="1844">
                  <c:v>151.24666666666667</c:v>
                </c:pt>
                <c:pt idx="1845">
                  <c:v>151.32833333333335</c:v>
                </c:pt>
                <c:pt idx="1846">
                  <c:v>151.41083333333333</c:v>
                </c:pt>
                <c:pt idx="1847">
                  <c:v>151.49250000000001</c:v>
                </c:pt>
                <c:pt idx="1848">
                  <c:v>151.57500000000002</c:v>
                </c:pt>
                <c:pt idx="1849">
                  <c:v>151.65666666666667</c:v>
                </c:pt>
                <c:pt idx="1850">
                  <c:v>151.73916666666665</c:v>
                </c:pt>
                <c:pt idx="1851">
                  <c:v>151.82083333333333</c:v>
                </c:pt>
                <c:pt idx="1852">
                  <c:v>151.9025</c:v>
                </c:pt>
                <c:pt idx="1853">
                  <c:v>151.98499999999999</c:v>
                </c:pt>
                <c:pt idx="1854">
                  <c:v>152.06666666666666</c:v>
                </c:pt>
                <c:pt idx="1855">
                  <c:v>152.14916666666667</c:v>
                </c:pt>
                <c:pt idx="1856">
                  <c:v>152.23083333333332</c:v>
                </c:pt>
                <c:pt idx="1857">
                  <c:v>152.31333333333333</c:v>
                </c:pt>
                <c:pt idx="1858">
                  <c:v>152.39500000000001</c:v>
                </c:pt>
                <c:pt idx="1859">
                  <c:v>152.47666666666666</c:v>
                </c:pt>
                <c:pt idx="1860">
                  <c:v>152.55916666666667</c:v>
                </c:pt>
                <c:pt idx="1861">
                  <c:v>152.64083333333335</c:v>
                </c:pt>
                <c:pt idx="1862">
                  <c:v>152.72333333333333</c:v>
                </c:pt>
                <c:pt idx="1863">
                  <c:v>152.80500000000001</c:v>
                </c:pt>
                <c:pt idx="1864">
                  <c:v>152.88750000000002</c:v>
                </c:pt>
                <c:pt idx="1865">
                  <c:v>152.96916666666667</c:v>
                </c:pt>
                <c:pt idx="1866">
                  <c:v>153.05083333333332</c:v>
                </c:pt>
                <c:pt idx="1867">
                  <c:v>153.13333333333333</c:v>
                </c:pt>
                <c:pt idx="1868">
                  <c:v>153.215</c:v>
                </c:pt>
                <c:pt idx="1869">
                  <c:v>153.29749999999999</c:v>
                </c:pt>
                <c:pt idx="1870">
                  <c:v>153.37916666666666</c:v>
                </c:pt>
                <c:pt idx="1871">
                  <c:v>153.46166666666667</c:v>
                </c:pt>
                <c:pt idx="1872">
                  <c:v>153.54333333333332</c:v>
                </c:pt>
                <c:pt idx="1873">
                  <c:v>153.625</c:v>
                </c:pt>
                <c:pt idx="1874">
                  <c:v>153.70750000000001</c:v>
                </c:pt>
                <c:pt idx="1875">
                  <c:v>153.78916666666666</c:v>
                </c:pt>
                <c:pt idx="1876">
                  <c:v>153.87166666666667</c:v>
                </c:pt>
                <c:pt idx="1877">
                  <c:v>153.95333333333335</c:v>
                </c:pt>
                <c:pt idx="1878">
                  <c:v>154.03583333333333</c:v>
                </c:pt>
                <c:pt idx="1879">
                  <c:v>154.11750000000001</c:v>
                </c:pt>
                <c:pt idx="1880">
                  <c:v>154.19916666666668</c:v>
                </c:pt>
                <c:pt idx="1881">
                  <c:v>154.28166666666667</c:v>
                </c:pt>
                <c:pt idx="1882">
                  <c:v>154.36333333333332</c:v>
                </c:pt>
                <c:pt idx="1883">
                  <c:v>154.44583333333333</c:v>
                </c:pt>
                <c:pt idx="1884">
                  <c:v>154.5275</c:v>
                </c:pt>
                <c:pt idx="1885">
                  <c:v>154.60916666666665</c:v>
                </c:pt>
                <c:pt idx="1886">
                  <c:v>154.69166666666666</c:v>
                </c:pt>
                <c:pt idx="1887">
                  <c:v>154.77333333333334</c:v>
                </c:pt>
                <c:pt idx="1888">
                  <c:v>154.85583333333332</c:v>
                </c:pt>
                <c:pt idx="1889">
                  <c:v>154.9375</c:v>
                </c:pt>
                <c:pt idx="1890">
                  <c:v>155.02000000000001</c:v>
                </c:pt>
                <c:pt idx="1891">
                  <c:v>155.10166666666666</c:v>
                </c:pt>
                <c:pt idx="1892">
                  <c:v>155.18333333333334</c:v>
                </c:pt>
                <c:pt idx="1893">
                  <c:v>155.26583333333335</c:v>
                </c:pt>
                <c:pt idx="1894">
                  <c:v>155.3475</c:v>
                </c:pt>
                <c:pt idx="1895">
                  <c:v>155.43</c:v>
                </c:pt>
                <c:pt idx="1896">
                  <c:v>155.51166666666668</c:v>
                </c:pt>
                <c:pt idx="1897">
                  <c:v>155.59416666666667</c:v>
                </c:pt>
                <c:pt idx="1898">
                  <c:v>155.67583333333332</c:v>
                </c:pt>
                <c:pt idx="1899">
                  <c:v>155.75749999999999</c:v>
                </c:pt>
                <c:pt idx="1900">
                  <c:v>155.84</c:v>
                </c:pt>
                <c:pt idx="1901">
                  <c:v>155.92166666666665</c:v>
                </c:pt>
                <c:pt idx="1902">
                  <c:v>156.00416666666666</c:v>
                </c:pt>
                <c:pt idx="1903">
                  <c:v>156.08583333333334</c:v>
                </c:pt>
                <c:pt idx="1904">
                  <c:v>156.16833333333332</c:v>
                </c:pt>
                <c:pt idx="1905">
                  <c:v>156.25</c:v>
                </c:pt>
                <c:pt idx="1906">
                  <c:v>156.33166666666668</c:v>
                </c:pt>
                <c:pt idx="1907">
                  <c:v>156.41416666666666</c:v>
                </c:pt>
                <c:pt idx="1908">
                  <c:v>156.49583333333334</c:v>
                </c:pt>
                <c:pt idx="1909">
                  <c:v>156.57833333333335</c:v>
                </c:pt>
                <c:pt idx="1910">
                  <c:v>156.66</c:v>
                </c:pt>
                <c:pt idx="1911">
                  <c:v>156.74250000000001</c:v>
                </c:pt>
                <c:pt idx="1912">
                  <c:v>156.82416666666668</c:v>
                </c:pt>
                <c:pt idx="1913">
                  <c:v>156.90583333333333</c:v>
                </c:pt>
                <c:pt idx="1914">
                  <c:v>156.98833333333332</c:v>
                </c:pt>
                <c:pt idx="1915">
                  <c:v>157.07</c:v>
                </c:pt>
                <c:pt idx="1916">
                  <c:v>157.1525</c:v>
                </c:pt>
                <c:pt idx="1917">
                  <c:v>157.23416666666665</c:v>
                </c:pt>
                <c:pt idx="1918">
                  <c:v>157.31666666666666</c:v>
                </c:pt>
                <c:pt idx="1919">
                  <c:v>157.39833333333334</c:v>
                </c:pt>
                <c:pt idx="1920">
                  <c:v>157.47999999999999</c:v>
                </c:pt>
                <c:pt idx="1921">
                  <c:v>157.5625</c:v>
                </c:pt>
                <c:pt idx="1922">
                  <c:v>157.64416666666668</c:v>
                </c:pt>
                <c:pt idx="1923">
                  <c:v>157.72666666666666</c:v>
                </c:pt>
                <c:pt idx="1924">
                  <c:v>157.80833333333334</c:v>
                </c:pt>
                <c:pt idx="1925">
                  <c:v>157.89083333333335</c:v>
                </c:pt>
                <c:pt idx="1926">
                  <c:v>157.9725</c:v>
                </c:pt>
                <c:pt idx="1927">
                  <c:v>158.05416666666667</c:v>
                </c:pt>
                <c:pt idx="1928">
                  <c:v>158.13666666666668</c:v>
                </c:pt>
                <c:pt idx="1929">
                  <c:v>158.21833333333333</c:v>
                </c:pt>
                <c:pt idx="1930">
                  <c:v>158.30083333333332</c:v>
                </c:pt>
                <c:pt idx="1931">
                  <c:v>158.38249999999999</c:v>
                </c:pt>
                <c:pt idx="1932">
                  <c:v>158.46416666666667</c:v>
                </c:pt>
                <c:pt idx="1933">
                  <c:v>158.54666666666665</c:v>
                </c:pt>
                <c:pt idx="1934">
                  <c:v>158.62833333333333</c:v>
                </c:pt>
                <c:pt idx="1935">
                  <c:v>158.71083333333334</c:v>
                </c:pt>
                <c:pt idx="1936">
                  <c:v>158.79249999999999</c:v>
                </c:pt>
                <c:pt idx="1937">
                  <c:v>158.875</c:v>
                </c:pt>
                <c:pt idx="1938">
                  <c:v>158.95666666666668</c:v>
                </c:pt>
                <c:pt idx="1939">
                  <c:v>159.03833333333333</c:v>
                </c:pt>
                <c:pt idx="1940">
                  <c:v>159.12083333333334</c:v>
                </c:pt>
                <c:pt idx="1941">
                  <c:v>159.20250000000001</c:v>
                </c:pt>
                <c:pt idx="1942">
                  <c:v>159.285</c:v>
                </c:pt>
                <c:pt idx="1943">
                  <c:v>159.36666666666667</c:v>
                </c:pt>
                <c:pt idx="1944">
                  <c:v>159.44916666666668</c:v>
                </c:pt>
                <c:pt idx="1945">
                  <c:v>159.53083333333333</c:v>
                </c:pt>
                <c:pt idx="1946">
                  <c:v>159.61249999999998</c:v>
                </c:pt>
                <c:pt idx="1947">
                  <c:v>159.69499999999999</c:v>
                </c:pt>
                <c:pt idx="1948">
                  <c:v>159.77666666666667</c:v>
                </c:pt>
                <c:pt idx="1949">
                  <c:v>159.85916666666665</c:v>
                </c:pt>
                <c:pt idx="1950">
                  <c:v>159.94083333333333</c:v>
                </c:pt>
                <c:pt idx="1951">
                  <c:v>160.02333333333334</c:v>
                </c:pt>
                <c:pt idx="1952">
                  <c:v>160.10499999999999</c:v>
                </c:pt>
                <c:pt idx="1953">
                  <c:v>160.18666666666667</c:v>
                </c:pt>
                <c:pt idx="1954">
                  <c:v>160.26916666666668</c:v>
                </c:pt>
                <c:pt idx="1955">
                  <c:v>160.35083333333333</c:v>
                </c:pt>
                <c:pt idx="1956">
                  <c:v>160.43333333333334</c:v>
                </c:pt>
                <c:pt idx="1957">
                  <c:v>160.51500000000001</c:v>
                </c:pt>
                <c:pt idx="1958">
                  <c:v>160.5975</c:v>
                </c:pt>
                <c:pt idx="1959">
                  <c:v>160.67916666666667</c:v>
                </c:pt>
                <c:pt idx="1960">
                  <c:v>160.76083333333335</c:v>
                </c:pt>
                <c:pt idx="1961">
                  <c:v>160.84333333333333</c:v>
                </c:pt>
                <c:pt idx="1962">
                  <c:v>160.92499999999998</c:v>
                </c:pt>
                <c:pt idx="1963">
                  <c:v>161.00749999999999</c:v>
                </c:pt>
                <c:pt idx="1964">
                  <c:v>161.08916666666667</c:v>
                </c:pt>
                <c:pt idx="1965">
                  <c:v>161.17166666666665</c:v>
                </c:pt>
                <c:pt idx="1966">
                  <c:v>161.25333333333333</c:v>
                </c:pt>
                <c:pt idx="1967">
                  <c:v>161.33500000000001</c:v>
                </c:pt>
                <c:pt idx="1968">
                  <c:v>161.41749999999999</c:v>
                </c:pt>
                <c:pt idx="1969">
                  <c:v>161.49916666666667</c:v>
                </c:pt>
                <c:pt idx="1970">
                  <c:v>161.58166666666668</c:v>
                </c:pt>
                <c:pt idx="1971">
                  <c:v>161.66333333333333</c:v>
                </c:pt>
                <c:pt idx="1972">
                  <c:v>161.745</c:v>
                </c:pt>
                <c:pt idx="1973">
                  <c:v>161.82750000000001</c:v>
                </c:pt>
                <c:pt idx="1974">
                  <c:v>161.90916666666666</c:v>
                </c:pt>
                <c:pt idx="1975">
                  <c:v>161.99166666666667</c:v>
                </c:pt>
                <c:pt idx="1976">
                  <c:v>162.07333333333335</c:v>
                </c:pt>
                <c:pt idx="1977">
                  <c:v>162.15583333333333</c:v>
                </c:pt>
                <c:pt idx="1978">
                  <c:v>162.23749999999998</c:v>
                </c:pt>
                <c:pt idx="1979">
                  <c:v>162.31916666666666</c:v>
                </c:pt>
                <c:pt idx="1980">
                  <c:v>162.40166666666667</c:v>
                </c:pt>
                <c:pt idx="1981">
                  <c:v>162.48333333333332</c:v>
                </c:pt>
                <c:pt idx="1982">
                  <c:v>162.56583333333333</c:v>
                </c:pt>
                <c:pt idx="1983">
                  <c:v>162.64750000000001</c:v>
                </c:pt>
                <c:pt idx="1984">
                  <c:v>162.72999999999999</c:v>
                </c:pt>
                <c:pt idx="1985">
                  <c:v>162.81166666666667</c:v>
                </c:pt>
                <c:pt idx="1986">
                  <c:v>162.89333333333335</c:v>
                </c:pt>
                <c:pt idx="1987">
                  <c:v>162.97583333333333</c:v>
                </c:pt>
                <c:pt idx="1988">
                  <c:v>163.0575</c:v>
                </c:pt>
                <c:pt idx="1989">
                  <c:v>163.14000000000001</c:v>
                </c:pt>
                <c:pt idx="1990">
                  <c:v>163.22166666666666</c:v>
                </c:pt>
                <c:pt idx="1991">
                  <c:v>163.30416666666667</c:v>
                </c:pt>
                <c:pt idx="1992">
                  <c:v>163.38583333333335</c:v>
                </c:pt>
                <c:pt idx="1993">
                  <c:v>163.4675</c:v>
                </c:pt>
                <c:pt idx="1994">
                  <c:v>163.54999999999998</c:v>
                </c:pt>
                <c:pt idx="1995">
                  <c:v>163.63166666666666</c:v>
                </c:pt>
                <c:pt idx="1996">
                  <c:v>163.71416666666667</c:v>
                </c:pt>
                <c:pt idx="1997">
                  <c:v>163.79583333333332</c:v>
                </c:pt>
                <c:pt idx="1998">
                  <c:v>163.87833333333333</c:v>
                </c:pt>
                <c:pt idx="1999">
                  <c:v>163.96</c:v>
                </c:pt>
                <c:pt idx="2000">
                  <c:v>164.04166666666666</c:v>
                </c:pt>
                <c:pt idx="2001">
                  <c:v>164.12416666666667</c:v>
                </c:pt>
                <c:pt idx="2002">
                  <c:v>164.20583333333335</c:v>
                </c:pt>
                <c:pt idx="2003">
                  <c:v>164.28833333333333</c:v>
                </c:pt>
                <c:pt idx="2004">
                  <c:v>164.37</c:v>
                </c:pt>
                <c:pt idx="2005">
                  <c:v>164.45250000000001</c:v>
                </c:pt>
                <c:pt idx="2006">
                  <c:v>164.53416666666666</c:v>
                </c:pt>
                <c:pt idx="2007">
                  <c:v>164.61583333333334</c:v>
                </c:pt>
                <c:pt idx="2008">
                  <c:v>164.69833333333335</c:v>
                </c:pt>
                <c:pt idx="2009">
                  <c:v>164.78</c:v>
                </c:pt>
                <c:pt idx="2010">
                  <c:v>164.86249999999998</c:v>
                </c:pt>
                <c:pt idx="2011">
                  <c:v>164.94416666666666</c:v>
                </c:pt>
                <c:pt idx="2012">
                  <c:v>165.02583333333334</c:v>
                </c:pt>
                <c:pt idx="2013">
                  <c:v>165.10833333333332</c:v>
                </c:pt>
                <c:pt idx="2014">
                  <c:v>165.19</c:v>
                </c:pt>
                <c:pt idx="2015">
                  <c:v>165.27250000000001</c:v>
                </c:pt>
                <c:pt idx="2016">
                  <c:v>165.35416666666666</c:v>
                </c:pt>
                <c:pt idx="2017">
                  <c:v>165.43666666666667</c:v>
                </c:pt>
                <c:pt idx="2018">
                  <c:v>165.51833333333335</c:v>
                </c:pt>
                <c:pt idx="2019">
                  <c:v>165.6</c:v>
                </c:pt>
                <c:pt idx="2020">
                  <c:v>165.6825</c:v>
                </c:pt>
                <c:pt idx="2021">
                  <c:v>165.76416666666668</c:v>
                </c:pt>
                <c:pt idx="2022">
                  <c:v>165.84666666666666</c:v>
                </c:pt>
                <c:pt idx="2023">
                  <c:v>165.92833333333334</c:v>
                </c:pt>
                <c:pt idx="2024">
                  <c:v>166.01083333333335</c:v>
                </c:pt>
                <c:pt idx="2025">
                  <c:v>166.0925</c:v>
                </c:pt>
                <c:pt idx="2026">
                  <c:v>166.17416666666665</c:v>
                </c:pt>
                <c:pt idx="2027">
                  <c:v>166.25666666666666</c:v>
                </c:pt>
                <c:pt idx="2028">
                  <c:v>166.33833333333334</c:v>
                </c:pt>
                <c:pt idx="2029">
                  <c:v>166.42083333333332</c:v>
                </c:pt>
                <c:pt idx="2030">
                  <c:v>166.5025</c:v>
                </c:pt>
                <c:pt idx="2031">
                  <c:v>166.58500000000001</c:v>
                </c:pt>
                <c:pt idx="2032">
                  <c:v>166.66666666666666</c:v>
                </c:pt>
                <c:pt idx="2033">
                  <c:v>166.74833333333333</c:v>
                </c:pt>
                <c:pt idx="2034">
                  <c:v>166.83083333333335</c:v>
                </c:pt>
                <c:pt idx="2035">
                  <c:v>166.91249999999999</c:v>
                </c:pt>
                <c:pt idx="2036">
                  <c:v>166.995</c:v>
                </c:pt>
                <c:pt idx="2037">
                  <c:v>167.07666666666668</c:v>
                </c:pt>
                <c:pt idx="2038">
                  <c:v>167.15916666666666</c:v>
                </c:pt>
                <c:pt idx="2039">
                  <c:v>167.24083333333334</c:v>
                </c:pt>
                <c:pt idx="2040">
                  <c:v>167.32249999999999</c:v>
                </c:pt>
                <c:pt idx="2041">
                  <c:v>167.405</c:v>
                </c:pt>
                <c:pt idx="2042">
                  <c:v>167.48666666666665</c:v>
                </c:pt>
                <c:pt idx="2043">
                  <c:v>167.56916666666666</c:v>
                </c:pt>
                <c:pt idx="2044">
                  <c:v>167.65083333333334</c:v>
                </c:pt>
                <c:pt idx="2045">
                  <c:v>167.73333333333332</c:v>
                </c:pt>
                <c:pt idx="2046">
                  <c:v>167.815</c:v>
                </c:pt>
                <c:pt idx="2047">
                  <c:v>167.89666666666668</c:v>
                </c:pt>
                <c:pt idx="2048">
                  <c:v>167.97916666666666</c:v>
                </c:pt>
                <c:pt idx="2049">
                  <c:v>168.06083333333333</c:v>
                </c:pt>
                <c:pt idx="2050">
                  <c:v>168.14333333333335</c:v>
                </c:pt>
                <c:pt idx="2051">
                  <c:v>168.22499999999999</c:v>
                </c:pt>
                <c:pt idx="2052">
                  <c:v>168.3075</c:v>
                </c:pt>
                <c:pt idx="2053">
                  <c:v>168.38916666666668</c:v>
                </c:pt>
                <c:pt idx="2054">
                  <c:v>168.47083333333333</c:v>
                </c:pt>
                <c:pt idx="2055">
                  <c:v>168.55333333333334</c:v>
                </c:pt>
                <c:pt idx="2056">
                  <c:v>168.63499999999999</c:v>
                </c:pt>
                <c:pt idx="2057">
                  <c:v>168.7175</c:v>
                </c:pt>
                <c:pt idx="2058">
                  <c:v>168.79916666666665</c:v>
                </c:pt>
                <c:pt idx="2059">
                  <c:v>168.88083333333333</c:v>
                </c:pt>
                <c:pt idx="2060">
                  <c:v>168.96333333333334</c:v>
                </c:pt>
                <c:pt idx="2061">
                  <c:v>169.04499999999999</c:v>
                </c:pt>
                <c:pt idx="2062">
                  <c:v>169.1275</c:v>
                </c:pt>
                <c:pt idx="2063">
                  <c:v>169.20916666666668</c:v>
                </c:pt>
                <c:pt idx="2064">
                  <c:v>169.29166666666666</c:v>
                </c:pt>
                <c:pt idx="2065">
                  <c:v>169.37333333333333</c:v>
                </c:pt>
                <c:pt idx="2066">
                  <c:v>169.45500000000001</c:v>
                </c:pt>
                <c:pt idx="2067">
                  <c:v>169.53749999999999</c:v>
                </c:pt>
                <c:pt idx="2068">
                  <c:v>169.61916666666667</c:v>
                </c:pt>
                <c:pt idx="2069">
                  <c:v>169.70166666666668</c:v>
                </c:pt>
                <c:pt idx="2070">
                  <c:v>169.78333333333333</c:v>
                </c:pt>
                <c:pt idx="2071">
                  <c:v>169.86583333333334</c:v>
                </c:pt>
                <c:pt idx="2072">
                  <c:v>169.94749999999999</c:v>
                </c:pt>
                <c:pt idx="2073">
                  <c:v>170.02916666666667</c:v>
                </c:pt>
                <c:pt idx="2074">
                  <c:v>170.11166666666665</c:v>
                </c:pt>
                <c:pt idx="2075">
                  <c:v>170.19333333333333</c:v>
                </c:pt>
                <c:pt idx="2076">
                  <c:v>170.27583333333334</c:v>
                </c:pt>
                <c:pt idx="2077">
                  <c:v>170.35749999999999</c:v>
                </c:pt>
                <c:pt idx="2078">
                  <c:v>170.44</c:v>
                </c:pt>
                <c:pt idx="2079">
                  <c:v>170.52166666666668</c:v>
                </c:pt>
                <c:pt idx="2080">
                  <c:v>170.60333333333332</c:v>
                </c:pt>
                <c:pt idx="2081">
                  <c:v>170.68583333333333</c:v>
                </c:pt>
                <c:pt idx="2082">
                  <c:v>170.76750000000001</c:v>
                </c:pt>
                <c:pt idx="2083">
                  <c:v>170.85</c:v>
                </c:pt>
                <c:pt idx="2084">
                  <c:v>170.93166666666664</c:v>
                </c:pt>
                <c:pt idx="2085">
                  <c:v>171.01416666666668</c:v>
                </c:pt>
                <c:pt idx="2086">
                  <c:v>171.09583333333333</c:v>
                </c:pt>
                <c:pt idx="2087">
                  <c:v>171.17750000000001</c:v>
                </c:pt>
                <c:pt idx="2088">
                  <c:v>171.26</c:v>
                </c:pt>
                <c:pt idx="2089">
                  <c:v>171.34166666666667</c:v>
                </c:pt>
                <c:pt idx="2090">
                  <c:v>171.42416666666668</c:v>
                </c:pt>
                <c:pt idx="2091">
                  <c:v>171.50583333333336</c:v>
                </c:pt>
                <c:pt idx="2092">
                  <c:v>171.58833333333334</c:v>
                </c:pt>
                <c:pt idx="2093">
                  <c:v>171.67</c:v>
                </c:pt>
                <c:pt idx="2094">
                  <c:v>171.75166666666667</c:v>
                </c:pt>
                <c:pt idx="2095">
                  <c:v>171.83416666666668</c:v>
                </c:pt>
                <c:pt idx="2096">
                  <c:v>171.91583333333332</c:v>
                </c:pt>
                <c:pt idx="2097">
                  <c:v>171.99833333333333</c:v>
                </c:pt>
                <c:pt idx="2098">
                  <c:v>172.08</c:v>
                </c:pt>
                <c:pt idx="2099">
                  <c:v>172.16166666666666</c:v>
                </c:pt>
                <c:pt idx="2100">
                  <c:v>172.24416666666664</c:v>
                </c:pt>
                <c:pt idx="2101">
                  <c:v>172.32583333333332</c:v>
                </c:pt>
                <c:pt idx="2102">
                  <c:v>172.40833333333333</c:v>
                </c:pt>
                <c:pt idx="2103">
                  <c:v>172.49</c:v>
                </c:pt>
                <c:pt idx="2104">
                  <c:v>172.57249999999999</c:v>
                </c:pt>
                <c:pt idx="2105">
                  <c:v>172.65416666666667</c:v>
                </c:pt>
                <c:pt idx="2106">
                  <c:v>172.73583333333332</c:v>
                </c:pt>
                <c:pt idx="2107">
                  <c:v>172.81833333333336</c:v>
                </c:pt>
                <c:pt idx="2108">
                  <c:v>172.9</c:v>
                </c:pt>
                <c:pt idx="2109">
                  <c:v>172.98249999999999</c:v>
                </c:pt>
                <c:pt idx="2110">
                  <c:v>173.06416666666667</c:v>
                </c:pt>
                <c:pt idx="2111">
                  <c:v>173.14666666666668</c:v>
                </c:pt>
                <c:pt idx="2112">
                  <c:v>173.22833333333332</c:v>
                </c:pt>
                <c:pt idx="2113">
                  <c:v>173.30999999999997</c:v>
                </c:pt>
                <c:pt idx="2114">
                  <c:v>173.39250000000001</c:v>
                </c:pt>
                <c:pt idx="2115">
                  <c:v>173.47416666666666</c:v>
                </c:pt>
                <c:pt idx="2116">
                  <c:v>173.55666666666664</c:v>
                </c:pt>
                <c:pt idx="2117">
                  <c:v>173.63833333333332</c:v>
                </c:pt>
                <c:pt idx="2118">
                  <c:v>173.72083333333333</c:v>
                </c:pt>
                <c:pt idx="2119">
                  <c:v>173.80250000000001</c:v>
                </c:pt>
                <c:pt idx="2120">
                  <c:v>173.88416666666669</c:v>
                </c:pt>
                <c:pt idx="2121">
                  <c:v>173.96666666666667</c:v>
                </c:pt>
                <c:pt idx="2122">
                  <c:v>174.04833333333332</c:v>
                </c:pt>
                <c:pt idx="2123">
                  <c:v>174.13083333333336</c:v>
                </c:pt>
                <c:pt idx="2124">
                  <c:v>174.21250000000001</c:v>
                </c:pt>
                <c:pt idx="2125">
                  <c:v>174.29499999999999</c:v>
                </c:pt>
                <c:pt idx="2126">
                  <c:v>174.37666666666667</c:v>
                </c:pt>
                <c:pt idx="2127">
                  <c:v>174.45833333333334</c:v>
                </c:pt>
                <c:pt idx="2128">
                  <c:v>174.54083333333332</c:v>
                </c:pt>
                <c:pt idx="2129">
                  <c:v>174.62249999999997</c:v>
                </c:pt>
                <c:pt idx="2130">
                  <c:v>174.70500000000001</c:v>
                </c:pt>
                <c:pt idx="2131">
                  <c:v>174.78666666666666</c:v>
                </c:pt>
                <c:pt idx="2132">
                  <c:v>174.86916666666664</c:v>
                </c:pt>
                <c:pt idx="2133">
                  <c:v>174.95083333333332</c:v>
                </c:pt>
                <c:pt idx="2134">
                  <c:v>175.0325</c:v>
                </c:pt>
                <c:pt idx="2135">
                  <c:v>175.11500000000001</c:v>
                </c:pt>
                <c:pt idx="2136">
                  <c:v>175.19666666666669</c:v>
                </c:pt>
                <c:pt idx="2137">
                  <c:v>175.27916666666667</c:v>
                </c:pt>
                <c:pt idx="2138">
                  <c:v>175.36083333333332</c:v>
                </c:pt>
                <c:pt idx="2139">
                  <c:v>175.4425</c:v>
                </c:pt>
                <c:pt idx="2140">
                  <c:v>175.52500000000001</c:v>
                </c:pt>
                <c:pt idx="2141">
                  <c:v>175.60666666666668</c:v>
                </c:pt>
                <c:pt idx="2142">
                  <c:v>175.68916666666667</c:v>
                </c:pt>
                <c:pt idx="2143">
                  <c:v>175.77083333333334</c:v>
                </c:pt>
                <c:pt idx="2144">
                  <c:v>175.85333333333332</c:v>
                </c:pt>
                <c:pt idx="2145">
                  <c:v>175.93499999999997</c:v>
                </c:pt>
                <c:pt idx="2146">
                  <c:v>176.01666666666665</c:v>
                </c:pt>
                <c:pt idx="2147">
                  <c:v>176.09916666666666</c:v>
                </c:pt>
                <c:pt idx="2148">
                  <c:v>176.18083333333334</c:v>
                </c:pt>
                <c:pt idx="2149">
                  <c:v>176.26333333333332</c:v>
                </c:pt>
                <c:pt idx="2150">
                  <c:v>176.345</c:v>
                </c:pt>
                <c:pt idx="2151">
                  <c:v>176.42750000000001</c:v>
                </c:pt>
                <c:pt idx="2152">
                  <c:v>176.50916666666669</c:v>
                </c:pt>
                <c:pt idx="2153">
                  <c:v>176.59083333333334</c:v>
                </c:pt>
                <c:pt idx="2154">
                  <c:v>176.67333333333332</c:v>
                </c:pt>
                <c:pt idx="2155">
                  <c:v>176.755</c:v>
                </c:pt>
                <c:pt idx="2156">
                  <c:v>176.83750000000001</c:v>
                </c:pt>
                <c:pt idx="2157">
                  <c:v>176.91916666666668</c:v>
                </c:pt>
                <c:pt idx="2158">
                  <c:v>177.00166666666667</c:v>
                </c:pt>
                <c:pt idx="2159">
                  <c:v>177.08333333333334</c:v>
                </c:pt>
                <c:pt idx="2160">
                  <c:v>177.16499999999999</c:v>
                </c:pt>
                <c:pt idx="2161">
                  <c:v>177.24749999999997</c:v>
                </c:pt>
                <c:pt idx="2162">
                  <c:v>177.32916666666665</c:v>
                </c:pt>
                <c:pt idx="2163">
                  <c:v>177.41166666666666</c:v>
                </c:pt>
                <c:pt idx="2164">
                  <c:v>177.49333333333334</c:v>
                </c:pt>
                <c:pt idx="2165">
                  <c:v>177.57583333333332</c:v>
                </c:pt>
                <c:pt idx="2166">
                  <c:v>177.6575</c:v>
                </c:pt>
                <c:pt idx="2167">
                  <c:v>177.73916666666665</c:v>
                </c:pt>
                <c:pt idx="2168">
                  <c:v>177.82166666666669</c:v>
                </c:pt>
                <c:pt idx="2169">
                  <c:v>177.90333333333334</c:v>
                </c:pt>
                <c:pt idx="2170">
                  <c:v>177.98583333333332</c:v>
                </c:pt>
                <c:pt idx="2171">
                  <c:v>178.0675</c:v>
                </c:pt>
                <c:pt idx="2172">
                  <c:v>178.15</c:v>
                </c:pt>
                <c:pt idx="2173">
                  <c:v>178.23166666666668</c:v>
                </c:pt>
                <c:pt idx="2174">
                  <c:v>178.31333333333336</c:v>
                </c:pt>
                <c:pt idx="2175">
                  <c:v>178.39583333333334</c:v>
                </c:pt>
                <c:pt idx="2176">
                  <c:v>178.47749999999999</c:v>
                </c:pt>
                <c:pt idx="2177">
                  <c:v>178.55999999999997</c:v>
                </c:pt>
                <c:pt idx="2178">
                  <c:v>178.64166666666665</c:v>
                </c:pt>
                <c:pt idx="2179">
                  <c:v>178.72416666666666</c:v>
                </c:pt>
                <c:pt idx="2180">
                  <c:v>178.80583333333334</c:v>
                </c:pt>
                <c:pt idx="2181">
                  <c:v>178.88750000000002</c:v>
                </c:pt>
                <c:pt idx="2182">
                  <c:v>178.97</c:v>
                </c:pt>
                <c:pt idx="2183">
                  <c:v>179.05166666666665</c:v>
                </c:pt>
                <c:pt idx="2184">
                  <c:v>179.13416666666669</c:v>
                </c:pt>
                <c:pt idx="2185">
                  <c:v>179.21583333333334</c:v>
                </c:pt>
                <c:pt idx="2186">
                  <c:v>179.29750000000001</c:v>
                </c:pt>
                <c:pt idx="2187">
                  <c:v>179.38</c:v>
                </c:pt>
                <c:pt idx="2188">
                  <c:v>179.46166666666667</c:v>
                </c:pt>
                <c:pt idx="2189">
                  <c:v>179.54416666666668</c:v>
                </c:pt>
                <c:pt idx="2190">
                  <c:v>179.62583333333336</c:v>
                </c:pt>
                <c:pt idx="2191">
                  <c:v>179.70833333333334</c:v>
                </c:pt>
                <c:pt idx="2192">
                  <c:v>179.79</c:v>
                </c:pt>
                <c:pt idx="2193">
                  <c:v>179.87166666666667</c:v>
                </c:pt>
                <c:pt idx="2194">
                  <c:v>179.95416666666665</c:v>
                </c:pt>
                <c:pt idx="2195">
                  <c:v>180.03583333333333</c:v>
                </c:pt>
                <c:pt idx="2196">
                  <c:v>180.11833333333334</c:v>
                </c:pt>
                <c:pt idx="2197">
                  <c:v>180.20000000000002</c:v>
                </c:pt>
                <c:pt idx="2198">
                  <c:v>180.2825</c:v>
                </c:pt>
                <c:pt idx="2199">
                  <c:v>180.36416666666665</c:v>
                </c:pt>
                <c:pt idx="2200">
                  <c:v>180.44583333333333</c:v>
                </c:pt>
                <c:pt idx="2201">
                  <c:v>180.52833333333334</c:v>
                </c:pt>
                <c:pt idx="2202">
                  <c:v>180.61</c:v>
                </c:pt>
                <c:pt idx="2203">
                  <c:v>180.6925</c:v>
                </c:pt>
                <c:pt idx="2204">
                  <c:v>180.77416666666667</c:v>
                </c:pt>
                <c:pt idx="2205">
                  <c:v>180.85666666666668</c:v>
                </c:pt>
                <c:pt idx="2206">
                  <c:v>180.93833333333336</c:v>
                </c:pt>
                <c:pt idx="2207">
                  <c:v>181.01999999999998</c:v>
                </c:pt>
                <c:pt idx="2208">
                  <c:v>181.10249999999999</c:v>
                </c:pt>
                <c:pt idx="2209">
                  <c:v>181.18416666666667</c:v>
                </c:pt>
                <c:pt idx="2210">
                  <c:v>181.26666666666665</c:v>
                </c:pt>
                <c:pt idx="2211">
                  <c:v>181.34833333333333</c:v>
                </c:pt>
                <c:pt idx="2212">
                  <c:v>181.43083333333334</c:v>
                </c:pt>
                <c:pt idx="2213">
                  <c:v>181.51250000000002</c:v>
                </c:pt>
                <c:pt idx="2214">
                  <c:v>181.59416666666667</c:v>
                </c:pt>
                <c:pt idx="2215">
                  <c:v>181.67666666666665</c:v>
                </c:pt>
                <c:pt idx="2216">
                  <c:v>181.75833333333333</c:v>
                </c:pt>
                <c:pt idx="2217">
                  <c:v>181.84083333333334</c:v>
                </c:pt>
                <c:pt idx="2218">
                  <c:v>181.92250000000001</c:v>
                </c:pt>
                <c:pt idx="2219">
                  <c:v>182.005</c:v>
                </c:pt>
                <c:pt idx="2220">
                  <c:v>182.08666666666667</c:v>
                </c:pt>
                <c:pt idx="2221">
                  <c:v>182.16833333333332</c:v>
                </c:pt>
                <c:pt idx="2222">
                  <c:v>182.25083333333336</c:v>
                </c:pt>
                <c:pt idx="2223">
                  <c:v>182.33249999999998</c:v>
                </c:pt>
                <c:pt idx="2224">
                  <c:v>182.41499999999999</c:v>
                </c:pt>
                <c:pt idx="2225">
                  <c:v>182.49666666666667</c:v>
                </c:pt>
                <c:pt idx="2226">
                  <c:v>182.57833333333335</c:v>
                </c:pt>
                <c:pt idx="2227">
                  <c:v>182.66083333333333</c:v>
                </c:pt>
                <c:pt idx="2228">
                  <c:v>182.74249999999998</c:v>
                </c:pt>
                <c:pt idx="2229">
                  <c:v>182.82500000000002</c:v>
                </c:pt>
                <c:pt idx="2230">
                  <c:v>182.90666666666667</c:v>
                </c:pt>
                <c:pt idx="2231">
                  <c:v>182.98916666666665</c:v>
                </c:pt>
                <c:pt idx="2232">
                  <c:v>183.07083333333333</c:v>
                </c:pt>
                <c:pt idx="2233">
                  <c:v>183.1525</c:v>
                </c:pt>
                <c:pt idx="2234">
                  <c:v>183.23500000000001</c:v>
                </c:pt>
                <c:pt idx="2235">
                  <c:v>183.31666666666669</c:v>
                </c:pt>
                <c:pt idx="2236">
                  <c:v>183.39916666666667</c:v>
                </c:pt>
                <c:pt idx="2237">
                  <c:v>183.48083333333332</c:v>
                </c:pt>
                <c:pt idx="2238">
                  <c:v>183.56333333333336</c:v>
                </c:pt>
                <c:pt idx="2239">
                  <c:v>183.64499999999998</c:v>
                </c:pt>
                <c:pt idx="2240">
                  <c:v>183.72666666666666</c:v>
                </c:pt>
                <c:pt idx="2241">
                  <c:v>183.80916666666667</c:v>
                </c:pt>
                <c:pt idx="2242">
                  <c:v>183.89083333333335</c:v>
                </c:pt>
                <c:pt idx="2243">
                  <c:v>183.97333333333333</c:v>
                </c:pt>
                <c:pt idx="2244">
                  <c:v>184.05499999999998</c:v>
                </c:pt>
                <c:pt idx="2245">
                  <c:v>184.13750000000002</c:v>
                </c:pt>
                <c:pt idx="2246">
                  <c:v>184.21916666666667</c:v>
                </c:pt>
                <c:pt idx="2247">
                  <c:v>184.30083333333334</c:v>
                </c:pt>
                <c:pt idx="2248">
                  <c:v>184.38333333333333</c:v>
                </c:pt>
                <c:pt idx="2249">
                  <c:v>184.465</c:v>
                </c:pt>
                <c:pt idx="2250">
                  <c:v>184.54750000000001</c:v>
                </c:pt>
                <c:pt idx="2251">
                  <c:v>184.62916666666669</c:v>
                </c:pt>
                <c:pt idx="2252">
                  <c:v>184.71166666666667</c:v>
                </c:pt>
                <c:pt idx="2253">
                  <c:v>184.79333333333332</c:v>
                </c:pt>
                <c:pt idx="2254">
                  <c:v>184.875</c:v>
                </c:pt>
                <c:pt idx="2255">
                  <c:v>184.95749999999998</c:v>
                </c:pt>
                <c:pt idx="2256">
                  <c:v>185.03916666666666</c:v>
                </c:pt>
                <c:pt idx="2257">
                  <c:v>185.12166666666667</c:v>
                </c:pt>
                <c:pt idx="2258">
                  <c:v>185.20333333333335</c:v>
                </c:pt>
                <c:pt idx="2259">
                  <c:v>185.28583333333333</c:v>
                </c:pt>
                <c:pt idx="2260">
                  <c:v>185.36749999999998</c:v>
                </c:pt>
                <c:pt idx="2261">
                  <c:v>185.44916666666666</c:v>
                </c:pt>
                <c:pt idx="2262">
                  <c:v>185.53166666666667</c:v>
                </c:pt>
                <c:pt idx="2263">
                  <c:v>185.61333333333334</c:v>
                </c:pt>
                <c:pt idx="2264">
                  <c:v>185.69583333333333</c:v>
                </c:pt>
                <c:pt idx="2265">
                  <c:v>185.7775</c:v>
                </c:pt>
                <c:pt idx="2266">
                  <c:v>185.85916666666665</c:v>
                </c:pt>
                <c:pt idx="2267">
                  <c:v>185.94166666666669</c:v>
                </c:pt>
                <c:pt idx="2268">
                  <c:v>186.02333333333334</c:v>
                </c:pt>
                <c:pt idx="2269">
                  <c:v>186.10583333333332</c:v>
                </c:pt>
                <c:pt idx="2270">
                  <c:v>186.1875</c:v>
                </c:pt>
                <c:pt idx="2271">
                  <c:v>186.26999999999998</c:v>
                </c:pt>
                <c:pt idx="2272">
                  <c:v>186.35166666666666</c:v>
                </c:pt>
                <c:pt idx="2273">
                  <c:v>186.43333333333331</c:v>
                </c:pt>
                <c:pt idx="2274">
                  <c:v>186.51583333333335</c:v>
                </c:pt>
                <c:pt idx="2275">
                  <c:v>186.5975</c:v>
                </c:pt>
                <c:pt idx="2276">
                  <c:v>186.67999999999998</c:v>
                </c:pt>
                <c:pt idx="2277">
                  <c:v>186.76166666666666</c:v>
                </c:pt>
                <c:pt idx="2278">
                  <c:v>186.84416666666667</c:v>
                </c:pt>
                <c:pt idx="2279">
                  <c:v>186.92583333333334</c:v>
                </c:pt>
                <c:pt idx="2280">
                  <c:v>187.00750000000002</c:v>
                </c:pt>
                <c:pt idx="2281">
                  <c:v>187.09</c:v>
                </c:pt>
                <c:pt idx="2282">
                  <c:v>187.17166666666665</c:v>
                </c:pt>
                <c:pt idx="2283">
                  <c:v>187.25416666666669</c:v>
                </c:pt>
                <c:pt idx="2284">
                  <c:v>187.33583333333334</c:v>
                </c:pt>
                <c:pt idx="2285">
                  <c:v>187.41833333333332</c:v>
                </c:pt>
                <c:pt idx="2286">
                  <c:v>187.5</c:v>
                </c:pt>
                <c:pt idx="2287">
                  <c:v>187.58166666666668</c:v>
                </c:pt>
                <c:pt idx="2288">
                  <c:v>187.66416666666666</c:v>
                </c:pt>
                <c:pt idx="2289">
                  <c:v>187.74583333333331</c:v>
                </c:pt>
                <c:pt idx="2290">
                  <c:v>187.82833333333335</c:v>
                </c:pt>
                <c:pt idx="2291">
                  <c:v>187.91</c:v>
                </c:pt>
                <c:pt idx="2292">
                  <c:v>187.99249999999998</c:v>
                </c:pt>
                <c:pt idx="2293">
                  <c:v>188.07416666666666</c:v>
                </c:pt>
                <c:pt idx="2294">
                  <c:v>188.15583333333333</c:v>
                </c:pt>
                <c:pt idx="2295">
                  <c:v>188.23833333333334</c:v>
                </c:pt>
                <c:pt idx="2296">
                  <c:v>188.32000000000002</c:v>
                </c:pt>
                <c:pt idx="2297">
                  <c:v>188.4025</c:v>
                </c:pt>
                <c:pt idx="2298">
                  <c:v>188.48416666666665</c:v>
                </c:pt>
                <c:pt idx="2299">
                  <c:v>188.56666666666669</c:v>
                </c:pt>
                <c:pt idx="2300">
                  <c:v>188.64833333333334</c:v>
                </c:pt>
                <c:pt idx="2301">
                  <c:v>188.73000000000002</c:v>
                </c:pt>
                <c:pt idx="2302">
                  <c:v>188.8125</c:v>
                </c:pt>
                <c:pt idx="2303">
                  <c:v>188.89416666666668</c:v>
                </c:pt>
                <c:pt idx="2304">
                  <c:v>188.97666666666666</c:v>
                </c:pt>
                <c:pt idx="2305">
                  <c:v>189.05833333333331</c:v>
                </c:pt>
                <c:pt idx="2306">
                  <c:v>189.14083333333335</c:v>
                </c:pt>
                <c:pt idx="2307">
                  <c:v>189.2225</c:v>
                </c:pt>
                <c:pt idx="2308">
                  <c:v>189.30416666666667</c:v>
                </c:pt>
                <c:pt idx="2309">
                  <c:v>189.38666666666666</c:v>
                </c:pt>
                <c:pt idx="2310">
                  <c:v>189.46833333333333</c:v>
                </c:pt>
                <c:pt idx="2311">
                  <c:v>189.55083333333334</c:v>
                </c:pt>
                <c:pt idx="2312">
                  <c:v>189.63250000000002</c:v>
                </c:pt>
                <c:pt idx="2313">
                  <c:v>189.71416666666667</c:v>
                </c:pt>
                <c:pt idx="2314">
                  <c:v>189.79666666666665</c:v>
                </c:pt>
                <c:pt idx="2315">
                  <c:v>189.87833333333333</c:v>
                </c:pt>
                <c:pt idx="2316">
                  <c:v>189.96083333333334</c:v>
                </c:pt>
                <c:pt idx="2317">
                  <c:v>190.04250000000002</c:v>
                </c:pt>
                <c:pt idx="2318">
                  <c:v>190.125</c:v>
                </c:pt>
                <c:pt idx="2319">
                  <c:v>190.20666666666668</c:v>
                </c:pt>
                <c:pt idx="2320">
                  <c:v>190.28833333333333</c:v>
                </c:pt>
                <c:pt idx="2321">
                  <c:v>190.37083333333331</c:v>
                </c:pt>
                <c:pt idx="2322">
                  <c:v>190.45249999999999</c:v>
                </c:pt>
                <c:pt idx="2323">
                  <c:v>190.535</c:v>
                </c:pt>
                <c:pt idx="2324">
                  <c:v>190.61666666666667</c:v>
                </c:pt>
                <c:pt idx="2325">
                  <c:v>190.69916666666666</c:v>
                </c:pt>
                <c:pt idx="2326">
                  <c:v>190.78083333333333</c:v>
                </c:pt>
                <c:pt idx="2327">
                  <c:v>190.86249999999998</c:v>
                </c:pt>
                <c:pt idx="2328">
                  <c:v>190.94500000000002</c:v>
                </c:pt>
                <c:pt idx="2329">
                  <c:v>191.02666666666667</c:v>
                </c:pt>
                <c:pt idx="2330">
                  <c:v>191.10916666666665</c:v>
                </c:pt>
                <c:pt idx="2331">
                  <c:v>191.19083333333333</c:v>
                </c:pt>
                <c:pt idx="2332">
                  <c:v>191.27333333333334</c:v>
                </c:pt>
                <c:pt idx="2333">
                  <c:v>191.35500000000002</c:v>
                </c:pt>
                <c:pt idx="2334">
                  <c:v>191.43666666666664</c:v>
                </c:pt>
                <c:pt idx="2335">
                  <c:v>191.51916666666668</c:v>
                </c:pt>
                <c:pt idx="2336">
                  <c:v>191.60083333333333</c:v>
                </c:pt>
                <c:pt idx="2337">
                  <c:v>191.68333333333331</c:v>
                </c:pt>
                <c:pt idx="2338">
                  <c:v>191.76499999999999</c:v>
                </c:pt>
                <c:pt idx="2339">
                  <c:v>191.8475</c:v>
                </c:pt>
                <c:pt idx="2340">
                  <c:v>191.92916666666667</c:v>
                </c:pt>
                <c:pt idx="2341">
                  <c:v>192.01083333333335</c:v>
                </c:pt>
                <c:pt idx="2342">
                  <c:v>192.09333333333333</c:v>
                </c:pt>
                <c:pt idx="2343">
                  <c:v>192.17499999999998</c:v>
                </c:pt>
                <c:pt idx="2344">
                  <c:v>192.25750000000002</c:v>
                </c:pt>
                <c:pt idx="2345">
                  <c:v>192.33916666666667</c:v>
                </c:pt>
                <c:pt idx="2346">
                  <c:v>192.42166666666665</c:v>
                </c:pt>
                <c:pt idx="2347">
                  <c:v>192.50333333333333</c:v>
                </c:pt>
                <c:pt idx="2348">
                  <c:v>192.58500000000001</c:v>
                </c:pt>
                <c:pt idx="2349">
                  <c:v>192.66750000000002</c:v>
                </c:pt>
                <c:pt idx="2350">
                  <c:v>192.74916666666664</c:v>
                </c:pt>
                <c:pt idx="2351">
                  <c:v>192.83166666666668</c:v>
                </c:pt>
                <c:pt idx="2352">
                  <c:v>192.91333333333333</c:v>
                </c:pt>
                <c:pt idx="2353">
                  <c:v>192.995</c:v>
                </c:pt>
                <c:pt idx="2354">
                  <c:v>193.07749999999999</c:v>
                </c:pt>
                <c:pt idx="2355">
                  <c:v>193.15916666666666</c:v>
                </c:pt>
                <c:pt idx="2356">
                  <c:v>193.24166666666667</c:v>
                </c:pt>
                <c:pt idx="2357">
                  <c:v>193.32333333333335</c:v>
                </c:pt>
                <c:pt idx="2358">
                  <c:v>193.40583333333333</c:v>
                </c:pt>
                <c:pt idx="2359">
                  <c:v>193.48749999999998</c:v>
                </c:pt>
                <c:pt idx="2360">
                  <c:v>193.56916666666666</c:v>
                </c:pt>
                <c:pt idx="2361">
                  <c:v>193.65166666666667</c:v>
                </c:pt>
                <c:pt idx="2362">
                  <c:v>193.73333333333335</c:v>
                </c:pt>
                <c:pt idx="2363">
                  <c:v>193.81583333333333</c:v>
                </c:pt>
                <c:pt idx="2364">
                  <c:v>193.89750000000001</c:v>
                </c:pt>
                <c:pt idx="2365">
                  <c:v>193.98000000000002</c:v>
                </c:pt>
                <c:pt idx="2366">
                  <c:v>194.06166666666664</c:v>
                </c:pt>
                <c:pt idx="2367">
                  <c:v>194.14333333333332</c:v>
                </c:pt>
                <c:pt idx="2368">
                  <c:v>194.22583333333333</c:v>
                </c:pt>
                <c:pt idx="2369">
                  <c:v>194.3075</c:v>
                </c:pt>
                <c:pt idx="2370">
                  <c:v>194.39</c:v>
                </c:pt>
                <c:pt idx="2371">
                  <c:v>194.47166666666666</c:v>
                </c:pt>
                <c:pt idx="2372">
                  <c:v>194.55416666666667</c:v>
                </c:pt>
                <c:pt idx="2373">
                  <c:v>194.63583333333335</c:v>
                </c:pt>
                <c:pt idx="2374">
                  <c:v>194.7175</c:v>
                </c:pt>
                <c:pt idx="2375">
                  <c:v>194.79999999999998</c:v>
                </c:pt>
                <c:pt idx="2376">
                  <c:v>194.88166666666666</c:v>
                </c:pt>
                <c:pt idx="2377">
                  <c:v>194.96416666666667</c:v>
                </c:pt>
                <c:pt idx="2378">
                  <c:v>195.04583333333335</c:v>
                </c:pt>
                <c:pt idx="2379">
                  <c:v>195.12833333333333</c:v>
                </c:pt>
                <c:pt idx="2380">
                  <c:v>195.21</c:v>
                </c:pt>
                <c:pt idx="2381">
                  <c:v>195.29166666666666</c:v>
                </c:pt>
                <c:pt idx="2382">
                  <c:v>195.37416666666664</c:v>
                </c:pt>
                <c:pt idx="2383">
                  <c:v>195.45583333333332</c:v>
                </c:pt>
                <c:pt idx="2384">
                  <c:v>195.53833333333333</c:v>
                </c:pt>
                <c:pt idx="2385">
                  <c:v>195.62</c:v>
                </c:pt>
                <c:pt idx="2386">
                  <c:v>195.70249999999999</c:v>
                </c:pt>
                <c:pt idx="2387">
                  <c:v>195.78416666666666</c:v>
                </c:pt>
                <c:pt idx="2388">
                  <c:v>195.86583333333331</c:v>
                </c:pt>
                <c:pt idx="2389">
                  <c:v>195.94833333333335</c:v>
                </c:pt>
                <c:pt idx="2390">
                  <c:v>196.03</c:v>
                </c:pt>
                <c:pt idx="2391">
                  <c:v>196.11249999999998</c:v>
                </c:pt>
                <c:pt idx="2392">
                  <c:v>196.19416666666666</c:v>
                </c:pt>
                <c:pt idx="2393">
                  <c:v>196.27583333333334</c:v>
                </c:pt>
                <c:pt idx="2394">
                  <c:v>196.35833333333335</c:v>
                </c:pt>
                <c:pt idx="2395">
                  <c:v>196.44000000000003</c:v>
                </c:pt>
                <c:pt idx="2396">
                  <c:v>196.52250000000001</c:v>
                </c:pt>
                <c:pt idx="2397">
                  <c:v>196.60416666666666</c:v>
                </c:pt>
                <c:pt idx="2398">
                  <c:v>196.68666666666664</c:v>
                </c:pt>
                <c:pt idx="2399">
                  <c:v>196.76833333333332</c:v>
                </c:pt>
                <c:pt idx="2400">
                  <c:v>196.85</c:v>
                </c:pt>
                <c:pt idx="2401">
                  <c:v>196.9325</c:v>
                </c:pt>
                <c:pt idx="2402">
                  <c:v>197.01416666666668</c:v>
                </c:pt>
                <c:pt idx="2403">
                  <c:v>197.09666666666666</c:v>
                </c:pt>
                <c:pt idx="2404">
                  <c:v>197.17833333333331</c:v>
                </c:pt>
                <c:pt idx="2405">
                  <c:v>197.26083333333335</c:v>
                </c:pt>
                <c:pt idx="2406">
                  <c:v>197.3425</c:v>
                </c:pt>
                <c:pt idx="2407">
                  <c:v>197.42416666666668</c:v>
                </c:pt>
                <c:pt idx="2408">
                  <c:v>197.50666666666666</c:v>
                </c:pt>
                <c:pt idx="2409">
                  <c:v>197.58833333333334</c:v>
                </c:pt>
                <c:pt idx="2410">
                  <c:v>197.67083333333335</c:v>
                </c:pt>
                <c:pt idx="2411">
                  <c:v>197.75250000000003</c:v>
                </c:pt>
                <c:pt idx="2412">
                  <c:v>197.83500000000001</c:v>
                </c:pt>
                <c:pt idx="2413">
                  <c:v>197.91666666666666</c:v>
                </c:pt>
                <c:pt idx="2414">
                  <c:v>197.99833333333333</c:v>
                </c:pt>
                <c:pt idx="2415">
                  <c:v>198.08083333333332</c:v>
                </c:pt>
                <c:pt idx="2416">
                  <c:v>198.16249999999999</c:v>
                </c:pt>
                <c:pt idx="2417">
                  <c:v>198.245</c:v>
                </c:pt>
                <c:pt idx="2418">
                  <c:v>198.32666666666668</c:v>
                </c:pt>
                <c:pt idx="2419">
                  <c:v>198.40916666666666</c:v>
                </c:pt>
                <c:pt idx="2420">
                  <c:v>198.49083333333331</c:v>
                </c:pt>
                <c:pt idx="2421">
                  <c:v>198.57249999999999</c:v>
                </c:pt>
                <c:pt idx="2422">
                  <c:v>198.655</c:v>
                </c:pt>
                <c:pt idx="2423">
                  <c:v>198.73666666666668</c:v>
                </c:pt>
                <c:pt idx="2424">
                  <c:v>198.81916666666666</c:v>
                </c:pt>
                <c:pt idx="2425">
                  <c:v>198.90083333333334</c:v>
                </c:pt>
                <c:pt idx="2426">
                  <c:v>198.98333333333335</c:v>
                </c:pt>
                <c:pt idx="2427">
                  <c:v>199.06500000000003</c:v>
                </c:pt>
                <c:pt idx="2428">
                  <c:v>199.14666666666668</c:v>
                </c:pt>
                <c:pt idx="2429">
                  <c:v>199.22916666666666</c:v>
                </c:pt>
                <c:pt idx="2430">
                  <c:v>199.31083333333333</c:v>
                </c:pt>
                <c:pt idx="2431">
                  <c:v>199.39333333333332</c:v>
                </c:pt>
                <c:pt idx="2432">
                  <c:v>199.47499999999999</c:v>
                </c:pt>
                <c:pt idx="2433">
                  <c:v>199.5575</c:v>
                </c:pt>
                <c:pt idx="2434">
                  <c:v>199.63916666666668</c:v>
                </c:pt>
                <c:pt idx="2435">
                  <c:v>199.72083333333333</c:v>
                </c:pt>
                <c:pt idx="2436">
                  <c:v>199.80333333333331</c:v>
                </c:pt>
                <c:pt idx="2437">
                  <c:v>199.88499999999999</c:v>
                </c:pt>
                <c:pt idx="2438">
                  <c:v>199.9675</c:v>
                </c:pt>
                <c:pt idx="2439">
                  <c:v>200.04916666666668</c:v>
                </c:pt>
                <c:pt idx="2440">
                  <c:v>200.13083333333336</c:v>
                </c:pt>
                <c:pt idx="2441">
                  <c:v>200.21333333333334</c:v>
                </c:pt>
                <c:pt idx="2442">
                  <c:v>200.29499999999999</c:v>
                </c:pt>
                <c:pt idx="2443">
                  <c:v>200.37750000000003</c:v>
                </c:pt>
                <c:pt idx="2444">
                  <c:v>200.45916666666668</c:v>
                </c:pt>
                <c:pt idx="2445">
                  <c:v>200.54166666666666</c:v>
                </c:pt>
                <c:pt idx="2446">
                  <c:v>200.62333333333333</c:v>
                </c:pt>
                <c:pt idx="2447">
                  <c:v>200.70500000000001</c:v>
                </c:pt>
                <c:pt idx="2448">
                  <c:v>200.78749999999999</c:v>
                </c:pt>
                <c:pt idx="2449">
                  <c:v>200.86916666666664</c:v>
                </c:pt>
                <c:pt idx="2450">
                  <c:v>200.95166666666668</c:v>
                </c:pt>
                <c:pt idx="2451">
                  <c:v>201.03333333333333</c:v>
                </c:pt>
                <c:pt idx="2452">
                  <c:v>201.11583333333331</c:v>
                </c:pt>
                <c:pt idx="2453">
                  <c:v>201.19749999999999</c:v>
                </c:pt>
                <c:pt idx="2454">
                  <c:v>201.27916666666667</c:v>
                </c:pt>
                <c:pt idx="2455">
                  <c:v>201.36166666666668</c:v>
                </c:pt>
                <c:pt idx="2456">
                  <c:v>201.44333333333336</c:v>
                </c:pt>
                <c:pt idx="2457">
                  <c:v>201.52583333333334</c:v>
                </c:pt>
                <c:pt idx="2458">
                  <c:v>201.60749999999999</c:v>
                </c:pt>
                <c:pt idx="2459">
                  <c:v>201.69000000000003</c:v>
                </c:pt>
                <c:pt idx="2460">
                  <c:v>201.77166666666668</c:v>
                </c:pt>
                <c:pt idx="2461">
                  <c:v>201.85333333333332</c:v>
                </c:pt>
                <c:pt idx="2462">
                  <c:v>201.93583333333333</c:v>
                </c:pt>
                <c:pt idx="2463">
                  <c:v>202.01750000000001</c:v>
                </c:pt>
                <c:pt idx="2464">
                  <c:v>202.1</c:v>
                </c:pt>
                <c:pt idx="2465">
                  <c:v>202.18166666666664</c:v>
                </c:pt>
                <c:pt idx="2466">
                  <c:v>202.26416666666668</c:v>
                </c:pt>
                <c:pt idx="2467">
                  <c:v>202.34583333333333</c:v>
                </c:pt>
                <c:pt idx="2468">
                  <c:v>202.42750000000001</c:v>
                </c:pt>
                <c:pt idx="2469">
                  <c:v>202.51</c:v>
                </c:pt>
                <c:pt idx="2470">
                  <c:v>202.59166666666667</c:v>
                </c:pt>
                <c:pt idx="2471">
                  <c:v>202.67416666666668</c:v>
                </c:pt>
                <c:pt idx="2472">
                  <c:v>202.75583333333336</c:v>
                </c:pt>
                <c:pt idx="2473">
                  <c:v>202.83833333333334</c:v>
                </c:pt>
                <c:pt idx="2474">
                  <c:v>202.92</c:v>
                </c:pt>
                <c:pt idx="2475">
                  <c:v>203.00166666666667</c:v>
                </c:pt>
                <c:pt idx="2476">
                  <c:v>203.08416666666668</c:v>
                </c:pt>
                <c:pt idx="2477">
                  <c:v>203.16583333333332</c:v>
                </c:pt>
                <c:pt idx="2478">
                  <c:v>203.24833333333333</c:v>
                </c:pt>
                <c:pt idx="2479">
                  <c:v>203.33</c:v>
                </c:pt>
                <c:pt idx="2480">
                  <c:v>203.41166666666666</c:v>
                </c:pt>
                <c:pt idx="2481">
                  <c:v>203.49416666666664</c:v>
                </c:pt>
                <c:pt idx="2482">
                  <c:v>203.57583333333332</c:v>
                </c:pt>
                <c:pt idx="2483">
                  <c:v>203.65833333333333</c:v>
                </c:pt>
                <c:pt idx="2484">
                  <c:v>203.74</c:v>
                </c:pt>
                <c:pt idx="2485">
                  <c:v>203.82249999999999</c:v>
                </c:pt>
                <c:pt idx="2486">
                  <c:v>203.90416666666667</c:v>
                </c:pt>
                <c:pt idx="2487">
                  <c:v>203.98583333333332</c:v>
                </c:pt>
                <c:pt idx="2488">
                  <c:v>204.06833333333336</c:v>
                </c:pt>
                <c:pt idx="2489">
                  <c:v>204.15</c:v>
                </c:pt>
                <c:pt idx="2490">
                  <c:v>204.23249999999999</c:v>
                </c:pt>
                <c:pt idx="2491">
                  <c:v>204.31416666666667</c:v>
                </c:pt>
                <c:pt idx="2492">
                  <c:v>204.39666666666668</c:v>
                </c:pt>
                <c:pt idx="2493">
                  <c:v>204.47833333333332</c:v>
                </c:pt>
                <c:pt idx="2494">
                  <c:v>204.55999999999997</c:v>
                </c:pt>
                <c:pt idx="2495">
                  <c:v>204.64250000000001</c:v>
                </c:pt>
                <c:pt idx="2496">
                  <c:v>204.72416666666666</c:v>
                </c:pt>
                <c:pt idx="2497">
                  <c:v>204.80666666666664</c:v>
                </c:pt>
                <c:pt idx="2498">
                  <c:v>204.88833333333332</c:v>
                </c:pt>
                <c:pt idx="2499">
                  <c:v>204.97083333333333</c:v>
                </c:pt>
                <c:pt idx="2500">
                  <c:v>205.05250000000001</c:v>
                </c:pt>
                <c:pt idx="2501">
                  <c:v>205.13416666666669</c:v>
                </c:pt>
                <c:pt idx="2502">
                  <c:v>205.21666666666667</c:v>
                </c:pt>
                <c:pt idx="2503">
                  <c:v>205.29833333333332</c:v>
                </c:pt>
                <c:pt idx="2504">
                  <c:v>205.38083333333336</c:v>
                </c:pt>
                <c:pt idx="2505">
                  <c:v>205.46250000000001</c:v>
                </c:pt>
                <c:pt idx="2506">
                  <c:v>205.54499999999999</c:v>
                </c:pt>
                <c:pt idx="2507">
                  <c:v>205.62666666666667</c:v>
                </c:pt>
                <c:pt idx="2508">
                  <c:v>205.70833333333334</c:v>
                </c:pt>
                <c:pt idx="2509">
                  <c:v>205.79083333333332</c:v>
                </c:pt>
                <c:pt idx="2510">
                  <c:v>205.87249999999997</c:v>
                </c:pt>
                <c:pt idx="2511">
                  <c:v>205.95500000000001</c:v>
                </c:pt>
                <c:pt idx="2512">
                  <c:v>206.03666666666666</c:v>
                </c:pt>
                <c:pt idx="2513">
                  <c:v>206.11916666666664</c:v>
                </c:pt>
                <c:pt idx="2514">
                  <c:v>206.20083333333332</c:v>
                </c:pt>
                <c:pt idx="2515">
                  <c:v>206.2825</c:v>
                </c:pt>
                <c:pt idx="2516">
                  <c:v>206.36500000000001</c:v>
                </c:pt>
                <c:pt idx="2517">
                  <c:v>206.44666666666669</c:v>
                </c:pt>
                <c:pt idx="2518">
                  <c:v>206.52916666666667</c:v>
                </c:pt>
                <c:pt idx="2519">
                  <c:v>206.61083333333332</c:v>
                </c:pt>
                <c:pt idx="2520">
                  <c:v>206.6925</c:v>
                </c:pt>
                <c:pt idx="2521">
                  <c:v>206.77500000000001</c:v>
                </c:pt>
                <c:pt idx="2522">
                  <c:v>206.85666666666668</c:v>
                </c:pt>
                <c:pt idx="2523">
                  <c:v>206.93916666666667</c:v>
                </c:pt>
                <c:pt idx="2524">
                  <c:v>207.02083333333334</c:v>
                </c:pt>
                <c:pt idx="2525">
                  <c:v>207.10333333333332</c:v>
                </c:pt>
                <c:pt idx="2526">
                  <c:v>207.18499999999997</c:v>
                </c:pt>
                <c:pt idx="2527">
                  <c:v>207.26666666666665</c:v>
                </c:pt>
                <c:pt idx="2528">
                  <c:v>207.34916666666666</c:v>
                </c:pt>
                <c:pt idx="2529">
                  <c:v>207.43083333333334</c:v>
                </c:pt>
                <c:pt idx="2530">
                  <c:v>207.51333333333332</c:v>
                </c:pt>
                <c:pt idx="2531">
                  <c:v>207.595</c:v>
                </c:pt>
                <c:pt idx="2532">
                  <c:v>207.67750000000001</c:v>
                </c:pt>
                <c:pt idx="2533">
                  <c:v>207.75916666666669</c:v>
                </c:pt>
                <c:pt idx="2534">
                  <c:v>207.84083333333334</c:v>
                </c:pt>
                <c:pt idx="2535">
                  <c:v>207.92333333333332</c:v>
                </c:pt>
                <c:pt idx="2536">
                  <c:v>208.005</c:v>
                </c:pt>
                <c:pt idx="2537">
                  <c:v>208.08750000000001</c:v>
                </c:pt>
                <c:pt idx="2538">
                  <c:v>208.16916666666668</c:v>
                </c:pt>
                <c:pt idx="2539">
                  <c:v>208.25166666666667</c:v>
                </c:pt>
                <c:pt idx="2540">
                  <c:v>208.33333333333334</c:v>
                </c:pt>
                <c:pt idx="2541">
                  <c:v>208.41499999999999</c:v>
                </c:pt>
                <c:pt idx="2542">
                  <c:v>208.49749999999997</c:v>
                </c:pt>
                <c:pt idx="2543">
                  <c:v>208.57916666666665</c:v>
                </c:pt>
                <c:pt idx="2544">
                  <c:v>208.66166666666666</c:v>
                </c:pt>
                <c:pt idx="2545">
                  <c:v>208.74333333333334</c:v>
                </c:pt>
                <c:pt idx="2546">
                  <c:v>208.82583333333332</c:v>
                </c:pt>
                <c:pt idx="2547">
                  <c:v>208.9075</c:v>
                </c:pt>
                <c:pt idx="2548">
                  <c:v>208.98916666666665</c:v>
                </c:pt>
                <c:pt idx="2549">
                  <c:v>209.07166666666669</c:v>
                </c:pt>
                <c:pt idx="2550">
                  <c:v>209.15333333333334</c:v>
                </c:pt>
                <c:pt idx="2551">
                  <c:v>209.23583333333332</c:v>
                </c:pt>
                <c:pt idx="2552">
                  <c:v>209.3175</c:v>
                </c:pt>
                <c:pt idx="2553">
                  <c:v>209.4</c:v>
                </c:pt>
                <c:pt idx="2554">
                  <c:v>209.48166666666668</c:v>
                </c:pt>
                <c:pt idx="2555">
                  <c:v>209.56333333333336</c:v>
                </c:pt>
                <c:pt idx="2556">
                  <c:v>209.64583333333334</c:v>
                </c:pt>
                <c:pt idx="2557">
                  <c:v>209.72749999999999</c:v>
                </c:pt>
                <c:pt idx="2558">
                  <c:v>209.80999999999997</c:v>
                </c:pt>
                <c:pt idx="2559">
                  <c:v>209.89166666666665</c:v>
                </c:pt>
                <c:pt idx="2560">
                  <c:v>209.97416666666666</c:v>
                </c:pt>
                <c:pt idx="2561">
                  <c:v>210.05583333333334</c:v>
                </c:pt>
                <c:pt idx="2562">
                  <c:v>210.13750000000002</c:v>
                </c:pt>
                <c:pt idx="2563">
                  <c:v>210.22</c:v>
                </c:pt>
                <c:pt idx="2564">
                  <c:v>210.30166666666665</c:v>
                </c:pt>
                <c:pt idx="2565">
                  <c:v>210.38416666666669</c:v>
                </c:pt>
                <c:pt idx="2566">
                  <c:v>210.46583333333334</c:v>
                </c:pt>
                <c:pt idx="2567">
                  <c:v>210.54750000000001</c:v>
                </c:pt>
                <c:pt idx="2568">
                  <c:v>210.63</c:v>
                </c:pt>
                <c:pt idx="2569">
                  <c:v>210.71166666666667</c:v>
                </c:pt>
                <c:pt idx="2570">
                  <c:v>210.79416666666668</c:v>
                </c:pt>
                <c:pt idx="2571">
                  <c:v>210.87583333333336</c:v>
                </c:pt>
                <c:pt idx="2572">
                  <c:v>210.95833333333334</c:v>
                </c:pt>
                <c:pt idx="2573">
                  <c:v>211.04</c:v>
                </c:pt>
                <c:pt idx="2574">
                  <c:v>211.12166666666667</c:v>
                </c:pt>
                <c:pt idx="2575">
                  <c:v>211.20416666666665</c:v>
                </c:pt>
                <c:pt idx="2576">
                  <c:v>211.28583333333333</c:v>
                </c:pt>
                <c:pt idx="2577">
                  <c:v>211.36833333333334</c:v>
                </c:pt>
                <c:pt idx="2578">
                  <c:v>211.45000000000002</c:v>
                </c:pt>
                <c:pt idx="2579">
                  <c:v>211.5325</c:v>
                </c:pt>
                <c:pt idx="2580">
                  <c:v>211.61416666666665</c:v>
                </c:pt>
                <c:pt idx="2581">
                  <c:v>211.69583333333333</c:v>
                </c:pt>
                <c:pt idx="2582">
                  <c:v>211.77833333333334</c:v>
                </c:pt>
                <c:pt idx="2583">
                  <c:v>211.86</c:v>
                </c:pt>
                <c:pt idx="2584">
                  <c:v>211.9425</c:v>
                </c:pt>
                <c:pt idx="2585">
                  <c:v>212.02416666666667</c:v>
                </c:pt>
                <c:pt idx="2586">
                  <c:v>212.10666666666668</c:v>
                </c:pt>
                <c:pt idx="2587">
                  <c:v>212.18833333333336</c:v>
                </c:pt>
                <c:pt idx="2588">
                  <c:v>212.26999999999998</c:v>
                </c:pt>
                <c:pt idx="2589">
                  <c:v>212.35249999999999</c:v>
                </c:pt>
                <c:pt idx="2590">
                  <c:v>212.43416666666667</c:v>
                </c:pt>
                <c:pt idx="2591">
                  <c:v>212.51666666666665</c:v>
                </c:pt>
                <c:pt idx="2592">
                  <c:v>212.59833333333333</c:v>
                </c:pt>
                <c:pt idx="2593">
                  <c:v>212.68083333333334</c:v>
                </c:pt>
                <c:pt idx="2594">
                  <c:v>212.76250000000002</c:v>
                </c:pt>
                <c:pt idx="2595">
                  <c:v>212.84416666666667</c:v>
                </c:pt>
                <c:pt idx="2596">
                  <c:v>212.92666666666665</c:v>
                </c:pt>
                <c:pt idx="2597">
                  <c:v>213.00833333333333</c:v>
                </c:pt>
                <c:pt idx="2598">
                  <c:v>213.09083333333334</c:v>
                </c:pt>
                <c:pt idx="2599">
                  <c:v>213.17250000000001</c:v>
                </c:pt>
                <c:pt idx="2600">
                  <c:v>213.255</c:v>
                </c:pt>
                <c:pt idx="2601">
                  <c:v>213.33666666666667</c:v>
                </c:pt>
                <c:pt idx="2602">
                  <c:v>213.41833333333332</c:v>
                </c:pt>
                <c:pt idx="2603">
                  <c:v>213.50083333333336</c:v>
                </c:pt>
                <c:pt idx="2604">
                  <c:v>213.58249999999998</c:v>
                </c:pt>
                <c:pt idx="2605">
                  <c:v>213.66499999999999</c:v>
                </c:pt>
                <c:pt idx="2606">
                  <c:v>213.74666666666667</c:v>
                </c:pt>
                <c:pt idx="2607">
                  <c:v>213.82833333333335</c:v>
                </c:pt>
                <c:pt idx="2608">
                  <c:v>213.91083333333333</c:v>
                </c:pt>
                <c:pt idx="2609">
                  <c:v>213.99249999999998</c:v>
                </c:pt>
                <c:pt idx="2610">
                  <c:v>214.07500000000002</c:v>
                </c:pt>
                <c:pt idx="2611">
                  <c:v>214.15666666666667</c:v>
                </c:pt>
                <c:pt idx="2612">
                  <c:v>214.23916666666665</c:v>
                </c:pt>
                <c:pt idx="2613">
                  <c:v>214.32083333333333</c:v>
                </c:pt>
                <c:pt idx="2614">
                  <c:v>214.4025</c:v>
                </c:pt>
                <c:pt idx="2615">
                  <c:v>214.48500000000001</c:v>
                </c:pt>
                <c:pt idx="2616">
                  <c:v>214.56666666666669</c:v>
                </c:pt>
                <c:pt idx="2617">
                  <c:v>214.64916666666667</c:v>
                </c:pt>
                <c:pt idx="2618">
                  <c:v>214.73083333333332</c:v>
                </c:pt>
                <c:pt idx="2619">
                  <c:v>214.81333333333336</c:v>
                </c:pt>
                <c:pt idx="2620">
                  <c:v>214.89499999999998</c:v>
                </c:pt>
                <c:pt idx="2621">
                  <c:v>214.97666666666666</c:v>
                </c:pt>
                <c:pt idx="2622">
                  <c:v>215.05916666666667</c:v>
                </c:pt>
                <c:pt idx="2623">
                  <c:v>215.14083333333335</c:v>
                </c:pt>
                <c:pt idx="2624">
                  <c:v>215.22333333333333</c:v>
                </c:pt>
                <c:pt idx="2625">
                  <c:v>215.30499999999998</c:v>
                </c:pt>
                <c:pt idx="2626">
                  <c:v>215.38750000000002</c:v>
                </c:pt>
                <c:pt idx="2627">
                  <c:v>215.46916666666667</c:v>
                </c:pt>
                <c:pt idx="2628">
                  <c:v>215.55083333333334</c:v>
                </c:pt>
                <c:pt idx="2629">
                  <c:v>215.63333333333333</c:v>
                </c:pt>
                <c:pt idx="2630">
                  <c:v>215.715</c:v>
                </c:pt>
                <c:pt idx="2631">
                  <c:v>215.79750000000001</c:v>
                </c:pt>
                <c:pt idx="2632">
                  <c:v>215.87916666666669</c:v>
                </c:pt>
                <c:pt idx="2633">
                  <c:v>215.96166666666667</c:v>
                </c:pt>
                <c:pt idx="2634">
                  <c:v>216.04333333333332</c:v>
                </c:pt>
                <c:pt idx="2635">
                  <c:v>216.125</c:v>
                </c:pt>
                <c:pt idx="2636">
                  <c:v>216.20749999999998</c:v>
                </c:pt>
                <c:pt idx="2637">
                  <c:v>216.28916666666666</c:v>
                </c:pt>
                <c:pt idx="2638">
                  <c:v>216.37166666666667</c:v>
                </c:pt>
                <c:pt idx="2639">
                  <c:v>216.45333333333335</c:v>
                </c:pt>
                <c:pt idx="2640">
                  <c:v>216.53583333333333</c:v>
                </c:pt>
                <c:pt idx="2641">
                  <c:v>216.61749999999998</c:v>
                </c:pt>
                <c:pt idx="2642">
                  <c:v>216.69916666666666</c:v>
                </c:pt>
                <c:pt idx="2643">
                  <c:v>216.78166666666667</c:v>
                </c:pt>
                <c:pt idx="2644">
                  <c:v>216.86333333333334</c:v>
                </c:pt>
                <c:pt idx="2645">
                  <c:v>216.94583333333333</c:v>
                </c:pt>
                <c:pt idx="2646">
                  <c:v>217.0275</c:v>
                </c:pt>
                <c:pt idx="2647">
                  <c:v>217.10916666666665</c:v>
                </c:pt>
                <c:pt idx="2648">
                  <c:v>217.19166666666669</c:v>
                </c:pt>
                <c:pt idx="2649">
                  <c:v>217.27333333333334</c:v>
                </c:pt>
                <c:pt idx="2650">
                  <c:v>217.35583333333332</c:v>
                </c:pt>
                <c:pt idx="2651">
                  <c:v>217.4375</c:v>
                </c:pt>
                <c:pt idx="2652">
                  <c:v>217.51999999999998</c:v>
                </c:pt>
                <c:pt idx="2653">
                  <c:v>217.60166666666666</c:v>
                </c:pt>
                <c:pt idx="2654">
                  <c:v>217.68333333333331</c:v>
                </c:pt>
                <c:pt idx="2655">
                  <c:v>217.76583333333335</c:v>
                </c:pt>
                <c:pt idx="2656">
                  <c:v>217.8475</c:v>
                </c:pt>
                <c:pt idx="2657">
                  <c:v>217.92999999999998</c:v>
                </c:pt>
                <c:pt idx="2658">
                  <c:v>218.01166666666666</c:v>
                </c:pt>
                <c:pt idx="2659">
                  <c:v>218.09416666666667</c:v>
                </c:pt>
                <c:pt idx="2660">
                  <c:v>218.17583333333334</c:v>
                </c:pt>
                <c:pt idx="2661">
                  <c:v>218.25750000000002</c:v>
                </c:pt>
                <c:pt idx="2662">
                  <c:v>218.34</c:v>
                </c:pt>
                <c:pt idx="2663">
                  <c:v>218.42166666666665</c:v>
                </c:pt>
                <c:pt idx="2664">
                  <c:v>218.50416666666669</c:v>
                </c:pt>
                <c:pt idx="2665">
                  <c:v>218.58583333333334</c:v>
                </c:pt>
                <c:pt idx="2666">
                  <c:v>218.66833333333332</c:v>
                </c:pt>
                <c:pt idx="2667">
                  <c:v>218.75</c:v>
                </c:pt>
                <c:pt idx="2668">
                  <c:v>218.83166666666668</c:v>
                </c:pt>
                <c:pt idx="2669">
                  <c:v>218.91416666666666</c:v>
                </c:pt>
                <c:pt idx="2670">
                  <c:v>218.99583333333331</c:v>
                </c:pt>
                <c:pt idx="2671">
                  <c:v>219.07833333333335</c:v>
                </c:pt>
                <c:pt idx="2672">
                  <c:v>219.16</c:v>
                </c:pt>
                <c:pt idx="2673">
                  <c:v>219.24249999999998</c:v>
                </c:pt>
                <c:pt idx="2674">
                  <c:v>219.32416666666666</c:v>
                </c:pt>
                <c:pt idx="2675">
                  <c:v>219.40583333333333</c:v>
                </c:pt>
                <c:pt idx="2676">
                  <c:v>219.48833333333334</c:v>
                </c:pt>
                <c:pt idx="2677">
                  <c:v>219.57000000000002</c:v>
                </c:pt>
                <c:pt idx="2678">
                  <c:v>219.6525</c:v>
                </c:pt>
                <c:pt idx="2679">
                  <c:v>219.73416666666665</c:v>
                </c:pt>
                <c:pt idx="2680">
                  <c:v>219.81666666666669</c:v>
                </c:pt>
                <c:pt idx="2681">
                  <c:v>219.89833333333334</c:v>
                </c:pt>
                <c:pt idx="2682">
                  <c:v>219.98000000000002</c:v>
                </c:pt>
                <c:pt idx="2683">
                  <c:v>220.0625</c:v>
                </c:pt>
                <c:pt idx="2684">
                  <c:v>220.14416666666668</c:v>
                </c:pt>
                <c:pt idx="2685">
                  <c:v>220.22666666666666</c:v>
                </c:pt>
                <c:pt idx="2686">
                  <c:v>220.30833333333331</c:v>
                </c:pt>
                <c:pt idx="2687">
                  <c:v>220.39083333333335</c:v>
                </c:pt>
                <c:pt idx="2688">
                  <c:v>220.4725</c:v>
                </c:pt>
                <c:pt idx="2689">
                  <c:v>220.55416666666667</c:v>
                </c:pt>
                <c:pt idx="2690">
                  <c:v>220.63666666666666</c:v>
                </c:pt>
                <c:pt idx="2691">
                  <c:v>220.71833333333333</c:v>
                </c:pt>
                <c:pt idx="2692">
                  <c:v>220.80083333333334</c:v>
                </c:pt>
                <c:pt idx="2693">
                  <c:v>220.88250000000002</c:v>
                </c:pt>
                <c:pt idx="2694">
                  <c:v>220.96416666666667</c:v>
                </c:pt>
                <c:pt idx="2695">
                  <c:v>221.04666666666665</c:v>
                </c:pt>
                <c:pt idx="2696">
                  <c:v>221.12833333333333</c:v>
                </c:pt>
                <c:pt idx="2697">
                  <c:v>221.21083333333334</c:v>
                </c:pt>
                <c:pt idx="2698">
                  <c:v>221.29250000000002</c:v>
                </c:pt>
                <c:pt idx="2699">
                  <c:v>221.375</c:v>
                </c:pt>
                <c:pt idx="2700">
                  <c:v>221.45666666666668</c:v>
                </c:pt>
                <c:pt idx="2701">
                  <c:v>221.53833333333333</c:v>
                </c:pt>
                <c:pt idx="2702">
                  <c:v>221.62083333333331</c:v>
                </c:pt>
                <c:pt idx="2703">
                  <c:v>221.70249999999999</c:v>
                </c:pt>
                <c:pt idx="2704">
                  <c:v>221.785</c:v>
                </c:pt>
                <c:pt idx="2705">
                  <c:v>221.86666666666667</c:v>
                </c:pt>
                <c:pt idx="2706">
                  <c:v>221.94916666666666</c:v>
                </c:pt>
                <c:pt idx="2707">
                  <c:v>222.03083333333333</c:v>
                </c:pt>
                <c:pt idx="2708">
                  <c:v>222.11249999999998</c:v>
                </c:pt>
                <c:pt idx="2709">
                  <c:v>222.19500000000002</c:v>
                </c:pt>
                <c:pt idx="2710">
                  <c:v>222.27666666666667</c:v>
                </c:pt>
                <c:pt idx="2711">
                  <c:v>222.35916666666665</c:v>
                </c:pt>
                <c:pt idx="2712">
                  <c:v>222.44083333333333</c:v>
                </c:pt>
                <c:pt idx="2713">
                  <c:v>222.52333333333334</c:v>
                </c:pt>
                <c:pt idx="2714">
                  <c:v>222.60500000000002</c:v>
                </c:pt>
                <c:pt idx="2715">
                  <c:v>222.68666666666664</c:v>
                </c:pt>
                <c:pt idx="2716">
                  <c:v>222.76916666666668</c:v>
                </c:pt>
                <c:pt idx="2717">
                  <c:v>222.85083333333333</c:v>
                </c:pt>
                <c:pt idx="2718">
                  <c:v>222.93333333333331</c:v>
                </c:pt>
                <c:pt idx="2719">
                  <c:v>223.01499999999999</c:v>
                </c:pt>
                <c:pt idx="2720">
                  <c:v>223.0975</c:v>
                </c:pt>
                <c:pt idx="2721">
                  <c:v>223.17916666666667</c:v>
                </c:pt>
                <c:pt idx="2722">
                  <c:v>223.26083333333335</c:v>
                </c:pt>
                <c:pt idx="2723">
                  <c:v>223.34333333333333</c:v>
                </c:pt>
                <c:pt idx="2724">
                  <c:v>223.42499999999998</c:v>
                </c:pt>
                <c:pt idx="2725">
                  <c:v>223.50750000000002</c:v>
                </c:pt>
                <c:pt idx="2726">
                  <c:v>223.58916666666667</c:v>
                </c:pt>
                <c:pt idx="2727">
                  <c:v>223.67166666666665</c:v>
                </c:pt>
                <c:pt idx="2728">
                  <c:v>223.75333333333333</c:v>
                </c:pt>
                <c:pt idx="2729">
                  <c:v>223.83500000000001</c:v>
                </c:pt>
                <c:pt idx="2730">
                  <c:v>223.91750000000002</c:v>
                </c:pt>
                <c:pt idx="2731">
                  <c:v>223.99916666666664</c:v>
                </c:pt>
                <c:pt idx="2732">
                  <c:v>224.08166666666668</c:v>
                </c:pt>
                <c:pt idx="2733">
                  <c:v>224.16333333333333</c:v>
                </c:pt>
                <c:pt idx="2734">
                  <c:v>224.245</c:v>
                </c:pt>
                <c:pt idx="2735">
                  <c:v>224.32749999999999</c:v>
                </c:pt>
                <c:pt idx="2736">
                  <c:v>224.40916666666666</c:v>
                </c:pt>
                <c:pt idx="2737">
                  <c:v>224.49166666666667</c:v>
                </c:pt>
                <c:pt idx="2738">
                  <c:v>224.57333333333335</c:v>
                </c:pt>
                <c:pt idx="2739">
                  <c:v>224.65583333333333</c:v>
                </c:pt>
                <c:pt idx="2740">
                  <c:v>224.73749999999998</c:v>
                </c:pt>
                <c:pt idx="2741">
                  <c:v>224.81916666666666</c:v>
                </c:pt>
                <c:pt idx="2742">
                  <c:v>224.90166666666667</c:v>
                </c:pt>
                <c:pt idx="2743">
                  <c:v>224.98333333333335</c:v>
                </c:pt>
                <c:pt idx="2744">
                  <c:v>225.06583333333333</c:v>
                </c:pt>
                <c:pt idx="2745">
                  <c:v>225.14750000000001</c:v>
                </c:pt>
                <c:pt idx="2746">
                  <c:v>225.23000000000002</c:v>
                </c:pt>
                <c:pt idx="2747">
                  <c:v>225.31166666666664</c:v>
                </c:pt>
                <c:pt idx="2748">
                  <c:v>225.39333333333332</c:v>
                </c:pt>
                <c:pt idx="2749">
                  <c:v>225.47583333333333</c:v>
                </c:pt>
                <c:pt idx="2750">
                  <c:v>225.5575</c:v>
                </c:pt>
                <c:pt idx="2751">
                  <c:v>225.64</c:v>
                </c:pt>
                <c:pt idx="2752">
                  <c:v>225.72166666666666</c:v>
                </c:pt>
                <c:pt idx="2753">
                  <c:v>225.80416666666667</c:v>
                </c:pt>
                <c:pt idx="2754">
                  <c:v>225.88583333333335</c:v>
                </c:pt>
                <c:pt idx="2755">
                  <c:v>225.9675</c:v>
                </c:pt>
                <c:pt idx="2756">
                  <c:v>226.04999999999998</c:v>
                </c:pt>
                <c:pt idx="2757">
                  <c:v>226.13166666666666</c:v>
                </c:pt>
                <c:pt idx="2758">
                  <c:v>226.21416666666667</c:v>
                </c:pt>
                <c:pt idx="2759">
                  <c:v>226.29583333333335</c:v>
                </c:pt>
                <c:pt idx="2760">
                  <c:v>226.37833333333333</c:v>
                </c:pt>
                <c:pt idx="2761">
                  <c:v>226.46</c:v>
                </c:pt>
                <c:pt idx="2762">
                  <c:v>226.54166666666666</c:v>
                </c:pt>
                <c:pt idx="2763">
                  <c:v>226.62416666666664</c:v>
                </c:pt>
                <c:pt idx="2764">
                  <c:v>226.70583333333332</c:v>
                </c:pt>
                <c:pt idx="2765">
                  <c:v>226.78833333333333</c:v>
                </c:pt>
                <c:pt idx="2766">
                  <c:v>226.87</c:v>
                </c:pt>
                <c:pt idx="2767">
                  <c:v>226.95249999999999</c:v>
                </c:pt>
                <c:pt idx="2768">
                  <c:v>227.03416666666666</c:v>
                </c:pt>
                <c:pt idx="2769">
                  <c:v>227.11583333333331</c:v>
                </c:pt>
                <c:pt idx="2770">
                  <c:v>227.19833333333335</c:v>
                </c:pt>
                <c:pt idx="2771">
                  <c:v>227.28</c:v>
                </c:pt>
                <c:pt idx="2772">
                  <c:v>227.36249999999998</c:v>
                </c:pt>
                <c:pt idx="2773">
                  <c:v>227.44416666666666</c:v>
                </c:pt>
                <c:pt idx="2774">
                  <c:v>227.52583333333334</c:v>
                </c:pt>
                <c:pt idx="2775">
                  <c:v>227.60833333333335</c:v>
                </c:pt>
                <c:pt idx="2776">
                  <c:v>227.69000000000003</c:v>
                </c:pt>
                <c:pt idx="2777">
                  <c:v>227.77250000000001</c:v>
                </c:pt>
                <c:pt idx="2778">
                  <c:v>227.85416666666666</c:v>
                </c:pt>
                <c:pt idx="2779">
                  <c:v>227.93666666666664</c:v>
                </c:pt>
                <c:pt idx="2780">
                  <c:v>228.01833333333332</c:v>
                </c:pt>
                <c:pt idx="2781">
                  <c:v>228.1</c:v>
                </c:pt>
                <c:pt idx="2782">
                  <c:v>228.1825</c:v>
                </c:pt>
                <c:pt idx="2783">
                  <c:v>228.26416666666668</c:v>
                </c:pt>
                <c:pt idx="2784">
                  <c:v>228.34666666666666</c:v>
                </c:pt>
                <c:pt idx="2785">
                  <c:v>228.42833333333331</c:v>
                </c:pt>
                <c:pt idx="2786">
                  <c:v>228.51083333333335</c:v>
                </c:pt>
                <c:pt idx="2787">
                  <c:v>228.5925</c:v>
                </c:pt>
                <c:pt idx="2788">
                  <c:v>228.67416666666668</c:v>
                </c:pt>
                <c:pt idx="2789">
                  <c:v>228.75666666666666</c:v>
                </c:pt>
                <c:pt idx="2790">
                  <c:v>228.83833333333334</c:v>
                </c:pt>
                <c:pt idx="2791">
                  <c:v>228.92083333333335</c:v>
                </c:pt>
                <c:pt idx="2792">
                  <c:v>229.00250000000003</c:v>
                </c:pt>
                <c:pt idx="2793">
                  <c:v>229.08500000000001</c:v>
                </c:pt>
                <c:pt idx="2794">
                  <c:v>229.16666666666666</c:v>
                </c:pt>
                <c:pt idx="2795">
                  <c:v>229.24833333333333</c:v>
                </c:pt>
                <c:pt idx="2796">
                  <c:v>229.33083333333332</c:v>
                </c:pt>
                <c:pt idx="2797">
                  <c:v>229.41249999999999</c:v>
                </c:pt>
                <c:pt idx="2798">
                  <c:v>229.495</c:v>
                </c:pt>
                <c:pt idx="2799">
                  <c:v>229.57666666666668</c:v>
                </c:pt>
                <c:pt idx="2800">
                  <c:v>229.65916666666666</c:v>
                </c:pt>
                <c:pt idx="2801">
                  <c:v>229.74083333333331</c:v>
                </c:pt>
                <c:pt idx="2802">
                  <c:v>229.82249999999999</c:v>
                </c:pt>
                <c:pt idx="2803">
                  <c:v>229.905</c:v>
                </c:pt>
                <c:pt idx="2804">
                  <c:v>229.98666666666668</c:v>
                </c:pt>
                <c:pt idx="2805">
                  <c:v>230.06916666666666</c:v>
                </c:pt>
                <c:pt idx="2806">
                  <c:v>230.15083333333334</c:v>
                </c:pt>
                <c:pt idx="2807">
                  <c:v>230.23333333333335</c:v>
                </c:pt>
                <c:pt idx="2808">
                  <c:v>230.31500000000003</c:v>
                </c:pt>
                <c:pt idx="2809">
                  <c:v>230.39666666666668</c:v>
                </c:pt>
                <c:pt idx="2810">
                  <c:v>230.47916666666666</c:v>
                </c:pt>
                <c:pt idx="2811">
                  <c:v>230.56083333333333</c:v>
                </c:pt>
                <c:pt idx="2812">
                  <c:v>230.64333333333332</c:v>
                </c:pt>
                <c:pt idx="2813">
                  <c:v>230.72499999999999</c:v>
                </c:pt>
                <c:pt idx="2814">
                  <c:v>230.8075</c:v>
                </c:pt>
                <c:pt idx="2815">
                  <c:v>230.88916666666668</c:v>
                </c:pt>
                <c:pt idx="2816">
                  <c:v>230.97083333333333</c:v>
                </c:pt>
                <c:pt idx="2817">
                  <c:v>231.05333333333331</c:v>
                </c:pt>
                <c:pt idx="2818">
                  <c:v>231.13499999999999</c:v>
                </c:pt>
                <c:pt idx="2819">
                  <c:v>231.2175</c:v>
                </c:pt>
                <c:pt idx="2820">
                  <c:v>231.29916666666668</c:v>
                </c:pt>
                <c:pt idx="2821">
                  <c:v>231.38083333333336</c:v>
                </c:pt>
                <c:pt idx="2822">
                  <c:v>231.46333333333334</c:v>
                </c:pt>
                <c:pt idx="2823">
                  <c:v>231.54499999999999</c:v>
                </c:pt>
                <c:pt idx="2824">
                  <c:v>231.62750000000003</c:v>
                </c:pt>
                <c:pt idx="2825">
                  <c:v>231.70916666666668</c:v>
                </c:pt>
                <c:pt idx="2826">
                  <c:v>231.79166666666666</c:v>
                </c:pt>
                <c:pt idx="2827">
                  <c:v>231.87333333333333</c:v>
                </c:pt>
                <c:pt idx="2828">
                  <c:v>231.95500000000001</c:v>
                </c:pt>
                <c:pt idx="2829">
                  <c:v>232.03749999999999</c:v>
                </c:pt>
                <c:pt idx="2830">
                  <c:v>232.11916666666664</c:v>
                </c:pt>
                <c:pt idx="2831">
                  <c:v>232.20166666666668</c:v>
                </c:pt>
                <c:pt idx="2832">
                  <c:v>232.28333333333333</c:v>
                </c:pt>
                <c:pt idx="2833">
                  <c:v>232.36583333333331</c:v>
                </c:pt>
                <c:pt idx="2834">
                  <c:v>232.44749999999999</c:v>
                </c:pt>
                <c:pt idx="2835">
                  <c:v>232.52916666666667</c:v>
                </c:pt>
                <c:pt idx="2836">
                  <c:v>232.61166666666668</c:v>
                </c:pt>
                <c:pt idx="2837">
                  <c:v>232.69333333333336</c:v>
                </c:pt>
                <c:pt idx="2838">
                  <c:v>232.77583333333334</c:v>
                </c:pt>
                <c:pt idx="2839">
                  <c:v>232.85749999999999</c:v>
                </c:pt>
                <c:pt idx="2840">
                  <c:v>232.94000000000003</c:v>
                </c:pt>
                <c:pt idx="2841">
                  <c:v>233.02166666666668</c:v>
                </c:pt>
                <c:pt idx="2842">
                  <c:v>233.10333333333332</c:v>
                </c:pt>
                <c:pt idx="2843">
                  <c:v>233.18583333333333</c:v>
                </c:pt>
                <c:pt idx="2844">
                  <c:v>233.26750000000001</c:v>
                </c:pt>
                <c:pt idx="2845">
                  <c:v>233.35</c:v>
                </c:pt>
                <c:pt idx="2846">
                  <c:v>233.43166666666664</c:v>
                </c:pt>
                <c:pt idx="2847">
                  <c:v>233.51416666666668</c:v>
                </c:pt>
                <c:pt idx="2848">
                  <c:v>233.59583333333333</c:v>
                </c:pt>
                <c:pt idx="2849">
                  <c:v>233.67750000000001</c:v>
                </c:pt>
                <c:pt idx="2850">
                  <c:v>233.76</c:v>
                </c:pt>
                <c:pt idx="2851">
                  <c:v>233.84166666666667</c:v>
                </c:pt>
                <c:pt idx="2852">
                  <c:v>233.92416666666668</c:v>
                </c:pt>
                <c:pt idx="2853">
                  <c:v>234.00583333333336</c:v>
                </c:pt>
                <c:pt idx="2854">
                  <c:v>234.08833333333334</c:v>
                </c:pt>
                <c:pt idx="2855">
                  <c:v>234.17</c:v>
                </c:pt>
                <c:pt idx="2856">
                  <c:v>234.25166666666667</c:v>
                </c:pt>
                <c:pt idx="2857">
                  <c:v>234.33416666666668</c:v>
                </c:pt>
                <c:pt idx="2858">
                  <c:v>234.41583333333332</c:v>
                </c:pt>
                <c:pt idx="2859">
                  <c:v>234.49833333333333</c:v>
                </c:pt>
                <c:pt idx="2860">
                  <c:v>234.58</c:v>
                </c:pt>
                <c:pt idx="2861">
                  <c:v>234.66166666666666</c:v>
                </c:pt>
                <c:pt idx="2862">
                  <c:v>234.74416666666664</c:v>
                </c:pt>
                <c:pt idx="2863">
                  <c:v>234.82583333333332</c:v>
                </c:pt>
                <c:pt idx="2864">
                  <c:v>234.90833333333333</c:v>
                </c:pt>
                <c:pt idx="2865">
                  <c:v>234.99</c:v>
                </c:pt>
                <c:pt idx="2866">
                  <c:v>235.07249999999999</c:v>
                </c:pt>
                <c:pt idx="2867">
                  <c:v>235.15416666666667</c:v>
                </c:pt>
                <c:pt idx="2868">
                  <c:v>235.23583333333332</c:v>
                </c:pt>
                <c:pt idx="2869">
                  <c:v>235.31833333333336</c:v>
                </c:pt>
                <c:pt idx="2870">
                  <c:v>235.4</c:v>
                </c:pt>
                <c:pt idx="2871">
                  <c:v>235.48249999999999</c:v>
                </c:pt>
                <c:pt idx="2872">
                  <c:v>235.56416666666667</c:v>
                </c:pt>
                <c:pt idx="2873">
                  <c:v>235.64666666666668</c:v>
                </c:pt>
                <c:pt idx="2874">
                  <c:v>235.72833333333332</c:v>
                </c:pt>
                <c:pt idx="2875">
                  <c:v>235.80999999999997</c:v>
                </c:pt>
                <c:pt idx="2876">
                  <c:v>235.89250000000001</c:v>
                </c:pt>
                <c:pt idx="2877">
                  <c:v>235.97416666666666</c:v>
                </c:pt>
                <c:pt idx="2878">
                  <c:v>236.05666666666664</c:v>
                </c:pt>
                <c:pt idx="2879">
                  <c:v>236.13833333333332</c:v>
                </c:pt>
                <c:pt idx="2880">
                  <c:v>236.22083333333333</c:v>
                </c:pt>
                <c:pt idx="2881">
                  <c:v>236.30250000000001</c:v>
                </c:pt>
                <c:pt idx="2882">
                  <c:v>236.38416666666669</c:v>
                </c:pt>
                <c:pt idx="2883">
                  <c:v>236.46666666666667</c:v>
                </c:pt>
                <c:pt idx="2884">
                  <c:v>236.54833333333332</c:v>
                </c:pt>
                <c:pt idx="2885">
                  <c:v>236.63083333333336</c:v>
                </c:pt>
                <c:pt idx="2886">
                  <c:v>236.71250000000001</c:v>
                </c:pt>
                <c:pt idx="2887">
                  <c:v>236.79499999999999</c:v>
                </c:pt>
                <c:pt idx="2888">
                  <c:v>236.87666666666667</c:v>
                </c:pt>
                <c:pt idx="2889">
                  <c:v>236.95833333333334</c:v>
                </c:pt>
                <c:pt idx="2890">
                  <c:v>237.04083333333332</c:v>
                </c:pt>
                <c:pt idx="2891">
                  <c:v>237.12249999999997</c:v>
                </c:pt>
                <c:pt idx="2892">
                  <c:v>237.20500000000001</c:v>
                </c:pt>
                <c:pt idx="2893">
                  <c:v>237.28666666666666</c:v>
                </c:pt>
                <c:pt idx="2894">
                  <c:v>237.36916666666664</c:v>
                </c:pt>
                <c:pt idx="2895">
                  <c:v>237.45083333333332</c:v>
                </c:pt>
                <c:pt idx="2896">
                  <c:v>237.5325</c:v>
                </c:pt>
                <c:pt idx="2897">
                  <c:v>237.61500000000001</c:v>
                </c:pt>
                <c:pt idx="2898">
                  <c:v>237.69666666666669</c:v>
                </c:pt>
                <c:pt idx="2899">
                  <c:v>237.77916666666667</c:v>
                </c:pt>
                <c:pt idx="2900">
                  <c:v>237.86083333333332</c:v>
                </c:pt>
                <c:pt idx="2901">
                  <c:v>237.9425</c:v>
                </c:pt>
                <c:pt idx="2902">
                  <c:v>238.02500000000001</c:v>
                </c:pt>
                <c:pt idx="2903">
                  <c:v>238.10666666666668</c:v>
                </c:pt>
                <c:pt idx="2904">
                  <c:v>238.18916666666667</c:v>
                </c:pt>
                <c:pt idx="2905">
                  <c:v>238.27083333333334</c:v>
                </c:pt>
                <c:pt idx="2906">
                  <c:v>238.35333333333332</c:v>
                </c:pt>
                <c:pt idx="2907">
                  <c:v>238.43499999999997</c:v>
                </c:pt>
                <c:pt idx="2908">
                  <c:v>238.51666666666665</c:v>
                </c:pt>
                <c:pt idx="2909">
                  <c:v>238.59916666666666</c:v>
                </c:pt>
                <c:pt idx="2910">
                  <c:v>238.68083333333334</c:v>
                </c:pt>
                <c:pt idx="2911">
                  <c:v>238.76333333333332</c:v>
                </c:pt>
                <c:pt idx="2912">
                  <c:v>238.845</c:v>
                </c:pt>
                <c:pt idx="2913">
                  <c:v>238.92750000000001</c:v>
                </c:pt>
                <c:pt idx="2914">
                  <c:v>239.00916666666669</c:v>
                </c:pt>
                <c:pt idx="2915">
                  <c:v>239.09083333333334</c:v>
                </c:pt>
                <c:pt idx="2916">
                  <c:v>239.17333333333332</c:v>
                </c:pt>
                <c:pt idx="2917">
                  <c:v>239.255</c:v>
                </c:pt>
                <c:pt idx="2918">
                  <c:v>239.33750000000001</c:v>
                </c:pt>
                <c:pt idx="2919">
                  <c:v>239.41916666666668</c:v>
                </c:pt>
                <c:pt idx="2920">
                  <c:v>239.50166666666667</c:v>
                </c:pt>
                <c:pt idx="2921">
                  <c:v>239.58333333333334</c:v>
                </c:pt>
                <c:pt idx="2922">
                  <c:v>239.66499999999999</c:v>
                </c:pt>
                <c:pt idx="2923">
                  <c:v>239.74749999999997</c:v>
                </c:pt>
                <c:pt idx="2924">
                  <c:v>239.82916666666665</c:v>
                </c:pt>
                <c:pt idx="2925">
                  <c:v>239.91166666666666</c:v>
                </c:pt>
                <c:pt idx="2926">
                  <c:v>239.99333333333334</c:v>
                </c:pt>
                <c:pt idx="2927">
                  <c:v>240.07583333333332</c:v>
                </c:pt>
                <c:pt idx="2928">
                  <c:v>240.1575</c:v>
                </c:pt>
                <c:pt idx="2929">
                  <c:v>240.23916666666665</c:v>
                </c:pt>
                <c:pt idx="2930">
                  <c:v>240.32166666666669</c:v>
                </c:pt>
                <c:pt idx="2931">
                  <c:v>240.40333333333334</c:v>
                </c:pt>
                <c:pt idx="2932">
                  <c:v>240.48583333333332</c:v>
                </c:pt>
                <c:pt idx="2933">
                  <c:v>240.5675</c:v>
                </c:pt>
                <c:pt idx="2934">
                  <c:v>240.65</c:v>
                </c:pt>
                <c:pt idx="2935">
                  <c:v>240.73166666666668</c:v>
                </c:pt>
                <c:pt idx="2936">
                  <c:v>240.81333333333336</c:v>
                </c:pt>
                <c:pt idx="2937">
                  <c:v>240.89583333333334</c:v>
                </c:pt>
                <c:pt idx="2938">
                  <c:v>240.97749999999999</c:v>
                </c:pt>
                <c:pt idx="2939">
                  <c:v>241.05999999999997</c:v>
                </c:pt>
                <c:pt idx="2940">
                  <c:v>241.14166666666665</c:v>
                </c:pt>
                <c:pt idx="2941">
                  <c:v>241.22416666666666</c:v>
                </c:pt>
                <c:pt idx="2942">
                  <c:v>241.30583333333334</c:v>
                </c:pt>
                <c:pt idx="2943">
                  <c:v>241.38750000000002</c:v>
                </c:pt>
                <c:pt idx="2944">
                  <c:v>241.47</c:v>
                </c:pt>
                <c:pt idx="2945">
                  <c:v>241.55166666666665</c:v>
                </c:pt>
                <c:pt idx="2946">
                  <c:v>241.63416666666669</c:v>
                </c:pt>
                <c:pt idx="2947">
                  <c:v>241.71583333333334</c:v>
                </c:pt>
                <c:pt idx="2948">
                  <c:v>241.79750000000001</c:v>
                </c:pt>
                <c:pt idx="2949">
                  <c:v>241.88</c:v>
                </c:pt>
                <c:pt idx="2950">
                  <c:v>241.96166666666667</c:v>
                </c:pt>
                <c:pt idx="2951">
                  <c:v>242.04416666666668</c:v>
                </c:pt>
                <c:pt idx="2952">
                  <c:v>242.12583333333336</c:v>
                </c:pt>
                <c:pt idx="2953">
                  <c:v>242.20833333333334</c:v>
                </c:pt>
                <c:pt idx="2954">
                  <c:v>242.29</c:v>
                </c:pt>
                <c:pt idx="2955">
                  <c:v>242.37166666666667</c:v>
                </c:pt>
                <c:pt idx="2956">
                  <c:v>242.45416666666665</c:v>
                </c:pt>
                <c:pt idx="2957">
                  <c:v>242.53583333333333</c:v>
                </c:pt>
                <c:pt idx="2958">
                  <c:v>242.61833333333334</c:v>
                </c:pt>
                <c:pt idx="2959">
                  <c:v>242.70000000000002</c:v>
                </c:pt>
                <c:pt idx="2960">
                  <c:v>242.7825</c:v>
                </c:pt>
                <c:pt idx="2961">
                  <c:v>242.86416666666665</c:v>
                </c:pt>
                <c:pt idx="2962">
                  <c:v>242.94583333333333</c:v>
                </c:pt>
                <c:pt idx="2963">
                  <c:v>243.02833333333334</c:v>
                </c:pt>
                <c:pt idx="2964">
                  <c:v>243.11</c:v>
                </c:pt>
                <c:pt idx="2965">
                  <c:v>243.1925</c:v>
                </c:pt>
                <c:pt idx="2966">
                  <c:v>243.27416666666667</c:v>
                </c:pt>
                <c:pt idx="2967">
                  <c:v>243.35666666666668</c:v>
                </c:pt>
                <c:pt idx="2968">
                  <c:v>243.43833333333336</c:v>
                </c:pt>
                <c:pt idx="2969">
                  <c:v>243.51999999999998</c:v>
                </c:pt>
                <c:pt idx="2970">
                  <c:v>243.60249999999999</c:v>
                </c:pt>
                <c:pt idx="2971">
                  <c:v>243.68416666666667</c:v>
                </c:pt>
                <c:pt idx="2972">
                  <c:v>243.76666666666665</c:v>
                </c:pt>
                <c:pt idx="2973">
                  <c:v>243.84833333333333</c:v>
                </c:pt>
                <c:pt idx="2974">
                  <c:v>243.93083333333334</c:v>
                </c:pt>
                <c:pt idx="2975">
                  <c:v>244.01250000000002</c:v>
                </c:pt>
                <c:pt idx="2976">
                  <c:v>244.09416666666667</c:v>
                </c:pt>
                <c:pt idx="2977">
                  <c:v>244.17666666666665</c:v>
                </c:pt>
                <c:pt idx="2978">
                  <c:v>244.25833333333333</c:v>
                </c:pt>
                <c:pt idx="2979">
                  <c:v>244.34083333333334</c:v>
                </c:pt>
                <c:pt idx="2980">
                  <c:v>244.42250000000001</c:v>
                </c:pt>
                <c:pt idx="2981">
                  <c:v>244.505</c:v>
                </c:pt>
                <c:pt idx="2982">
                  <c:v>244.58666666666667</c:v>
                </c:pt>
                <c:pt idx="2983">
                  <c:v>244.66833333333332</c:v>
                </c:pt>
                <c:pt idx="2984">
                  <c:v>244.75083333333336</c:v>
                </c:pt>
                <c:pt idx="2985">
                  <c:v>244.83249999999998</c:v>
                </c:pt>
                <c:pt idx="2986">
                  <c:v>244.91499999999999</c:v>
                </c:pt>
                <c:pt idx="2987">
                  <c:v>244.99666666666667</c:v>
                </c:pt>
                <c:pt idx="2988">
                  <c:v>245.07833333333335</c:v>
                </c:pt>
                <c:pt idx="2989">
                  <c:v>245.16083333333333</c:v>
                </c:pt>
                <c:pt idx="2990">
                  <c:v>245.24249999999998</c:v>
                </c:pt>
                <c:pt idx="2991">
                  <c:v>245.32500000000002</c:v>
                </c:pt>
                <c:pt idx="2992">
                  <c:v>245.40666666666667</c:v>
                </c:pt>
                <c:pt idx="2993">
                  <c:v>245.48916666666665</c:v>
                </c:pt>
                <c:pt idx="2994">
                  <c:v>245.57083333333333</c:v>
                </c:pt>
                <c:pt idx="2995">
                  <c:v>245.6525</c:v>
                </c:pt>
                <c:pt idx="2996">
                  <c:v>245.73500000000001</c:v>
                </c:pt>
                <c:pt idx="2997">
                  <c:v>245.81666666666669</c:v>
                </c:pt>
                <c:pt idx="2998">
                  <c:v>245.89916666666667</c:v>
                </c:pt>
                <c:pt idx="2999">
                  <c:v>245.98083333333332</c:v>
                </c:pt>
                <c:pt idx="3000">
                  <c:v>246.06333333333336</c:v>
                </c:pt>
                <c:pt idx="3001">
                  <c:v>246.14499999999998</c:v>
                </c:pt>
                <c:pt idx="3002">
                  <c:v>246.22666666666666</c:v>
                </c:pt>
                <c:pt idx="3003">
                  <c:v>246.30916666666667</c:v>
                </c:pt>
                <c:pt idx="3004">
                  <c:v>246.39083333333335</c:v>
                </c:pt>
                <c:pt idx="3005">
                  <c:v>246.47333333333333</c:v>
                </c:pt>
                <c:pt idx="3006">
                  <c:v>246.55499999999998</c:v>
                </c:pt>
                <c:pt idx="3007">
                  <c:v>246.63750000000002</c:v>
                </c:pt>
                <c:pt idx="3008">
                  <c:v>246.71916666666667</c:v>
                </c:pt>
                <c:pt idx="3009">
                  <c:v>246.80083333333334</c:v>
                </c:pt>
                <c:pt idx="3010">
                  <c:v>246.88333333333333</c:v>
                </c:pt>
                <c:pt idx="3011">
                  <c:v>246.965</c:v>
                </c:pt>
                <c:pt idx="3012">
                  <c:v>247.04750000000001</c:v>
                </c:pt>
                <c:pt idx="3013">
                  <c:v>247.12916666666669</c:v>
                </c:pt>
                <c:pt idx="3014">
                  <c:v>247.21166666666667</c:v>
                </c:pt>
                <c:pt idx="3015">
                  <c:v>247.29333333333332</c:v>
                </c:pt>
                <c:pt idx="3016">
                  <c:v>247.375</c:v>
                </c:pt>
                <c:pt idx="3017">
                  <c:v>247.45749999999998</c:v>
                </c:pt>
                <c:pt idx="3018">
                  <c:v>247.53916666666666</c:v>
                </c:pt>
                <c:pt idx="3019">
                  <c:v>247.62166666666667</c:v>
                </c:pt>
                <c:pt idx="3020">
                  <c:v>247.70333333333335</c:v>
                </c:pt>
                <c:pt idx="3021">
                  <c:v>247.78583333333333</c:v>
                </c:pt>
                <c:pt idx="3022">
                  <c:v>247.86749999999998</c:v>
                </c:pt>
                <c:pt idx="3023">
                  <c:v>247.94916666666666</c:v>
                </c:pt>
                <c:pt idx="3024">
                  <c:v>248.03166666666667</c:v>
                </c:pt>
                <c:pt idx="3025">
                  <c:v>248.11333333333334</c:v>
                </c:pt>
                <c:pt idx="3026">
                  <c:v>248.19583333333333</c:v>
                </c:pt>
                <c:pt idx="3027">
                  <c:v>248.2775</c:v>
                </c:pt>
                <c:pt idx="3028">
                  <c:v>248.35916666666665</c:v>
                </c:pt>
                <c:pt idx="3029">
                  <c:v>248.44166666666669</c:v>
                </c:pt>
                <c:pt idx="3030">
                  <c:v>248.52333333333334</c:v>
                </c:pt>
                <c:pt idx="3031">
                  <c:v>248.60583333333332</c:v>
                </c:pt>
                <c:pt idx="3032">
                  <c:v>248.6875</c:v>
                </c:pt>
                <c:pt idx="3033">
                  <c:v>248.76999999999998</c:v>
                </c:pt>
                <c:pt idx="3034">
                  <c:v>248.85166666666666</c:v>
                </c:pt>
                <c:pt idx="3035">
                  <c:v>248.93333333333331</c:v>
                </c:pt>
                <c:pt idx="3036">
                  <c:v>249.01583333333335</c:v>
                </c:pt>
                <c:pt idx="3037">
                  <c:v>249.0975</c:v>
                </c:pt>
                <c:pt idx="3038">
                  <c:v>249.17999999999998</c:v>
                </c:pt>
                <c:pt idx="3039">
                  <c:v>249.26166666666666</c:v>
                </c:pt>
                <c:pt idx="3040">
                  <c:v>249.34416666666667</c:v>
                </c:pt>
                <c:pt idx="3041">
                  <c:v>249.42583333333334</c:v>
                </c:pt>
                <c:pt idx="3042">
                  <c:v>249.50750000000002</c:v>
                </c:pt>
                <c:pt idx="3043">
                  <c:v>249.59</c:v>
                </c:pt>
                <c:pt idx="3044">
                  <c:v>249.67166666666665</c:v>
                </c:pt>
                <c:pt idx="3045">
                  <c:v>249.75416666666669</c:v>
                </c:pt>
                <c:pt idx="3046">
                  <c:v>249.83583333333334</c:v>
                </c:pt>
                <c:pt idx="3047">
                  <c:v>249.91833333333332</c:v>
                </c:pt>
                <c:pt idx="3048">
                  <c:v>250</c:v>
                </c:pt>
                <c:pt idx="3049">
                  <c:v>250.08166666666668</c:v>
                </c:pt>
                <c:pt idx="3050">
                  <c:v>250.16416666666666</c:v>
                </c:pt>
                <c:pt idx="3051">
                  <c:v>250.24583333333331</c:v>
                </c:pt>
                <c:pt idx="3052">
                  <c:v>250.32833333333335</c:v>
                </c:pt>
                <c:pt idx="3053">
                  <c:v>250.41</c:v>
                </c:pt>
                <c:pt idx="3054">
                  <c:v>250.49249999999998</c:v>
                </c:pt>
                <c:pt idx="3055">
                  <c:v>250.57416666666666</c:v>
                </c:pt>
                <c:pt idx="3056">
                  <c:v>250.65583333333333</c:v>
                </c:pt>
                <c:pt idx="3057">
                  <c:v>250.73833333333334</c:v>
                </c:pt>
                <c:pt idx="3058">
                  <c:v>250.82000000000002</c:v>
                </c:pt>
                <c:pt idx="3059">
                  <c:v>250.9025</c:v>
                </c:pt>
                <c:pt idx="3060">
                  <c:v>250.98416666666665</c:v>
                </c:pt>
                <c:pt idx="3061">
                  <c:v>251.06666666666669</c:v>
                </c:pt>
                <c:pt idx="3062">
                  <c:v>251.14833333333334</c:v>
                </c:pt>
                <c:pt idx="3063">
                  <c:v>251.23000000000002</c:v>
                </c:pt>
                <c:pt idx="3064">
                  <c:v>251.3125</c:v>
                </c:pt>
                <c:pt idx="3065">
                  <c:v>251.39416666666668</c:v>
                </c:pt>
                <c:pt idx="3066">
                  <c:v>251.47666666666666</c:v>
                </c:pt>
                <c:pt idx="3067">
                  <c:v>251.55833333333331</c:v>
                </c:pt>
                <c:pt idx="3068">
                  <c:v>251.64083333333335</c:v>
                </c:pt>
                <c:pt idx="3069">
                  <c:v>251.7225</c:v>
                </c:pt>
                <c:pt idx="3070">
                  <c:v>251.80416666666667</c:v>
                </c:pt>
                <c:pt idx="3071">
                  <c:v>251.88666666666666</c:v>
                </c:pt>
                <c:pt idx="3072">
                  <c:v>251.96833333333333</c:v>
                </c:pt>
                <c:pt idx="3073">
                  <c:v>252.05083333333334</c:v>
                </c:pt>
                <c:pt idx="3074">
                  <c:v>252.13250000000002</c:v>
                </c:pt>
                <c:pt idx="3075">
                  <c:v>252.21416666666667</c:v>
                </c:pt>
                <c:pt idx="3076">
                  <c:v>252.29666666666665</c:v>
                </c:pt>
                <c:pt idx="3077">
                  <c:v>252.37833333333333</c:v>
                </c:pt>
                <c:pt idx="3078">
                  <c:v>252.46083333333334</c:v>
                </c:pt>
                <c:pt idx="3079">
                  <c:v>252.54250000000002</c:v>
                </c:pt>
                <c:pt idx="3080">
                  <c:v>252.625</c:v>
                </c:pt>
                <c:pt idx="3081">
                  <c:v>252.70666666666668</c:v>
                </c:pt>
                <c:pt idx="3082">
                  <c:v>252.78833333333333</c:v>
                </c:pt>
                <c:pt idx="3083">
                  <c:v>252.87083333333331</c:v>
                </c:pt>
                <c:pt idx="3084">
                  <c:v>252.95249999999999</c:v>
                </c:pt>
                <c:pt idx="3085">
                  <c:v>253.035</c:v>
                </c:pt>
                <c:pt idx="3086">
                  <c:v>253.11666666666667</c:v>
                </c:pt>
                <c:pt idx="3087">
                  <c:v>253.19916666666666</c:v>
                </c:pt>
                <c:pt idx="3088">
                  <c:v>253.28083333333333</c:v>
                </c:pt>
                <c:pt idx="3089">
                  <c:v>253.36249999999998</c:v>
                </c:pt>
                <c:pt idx="3090">
                  <c:v>253.44500000000002</c:v>
                </c:pt>
                <c:pt idx="3091">
                  <c:v>253.52666666666667</c:v>
                </c:pt>
                <c:pt idx="3092">
                  <c:v>253.60916666666665</c:v>
                </c:pt>
                <c:pt idx="3093">
                  <c:v>253.69083333333333</c:v>
                </c:pt>
                <c:pt idx="3094">
                  <c:v>253.77333333333334</c:v>
                </c:pt>
                <c:pt idx="3095">
                  <c:v>253.85500000000002</c:v>
                </c:pt>
                <c:pt idx="3096">
                  <c:v>253.93666666666664</c:v>
                </c:pt>
                <c:pt idx="3097">
                  <c:v>254.01916666666668</c:v>
                </c:pt>
                <c:pt idx="3098">
                  <c:v>254.10083333333333</c:v>
                </c:pt>
                <c:pt idx="3099">
                  <c:v>254.18333333333331</c:v>
                </c:pt>
                <c:pt idx="3100">
                  <c:v>254.26499999999999</c:v>
                </c:pt>
                <c:pt idx="3101">
                  <c:v>254.3475</c:v>
                </c:pt>
                <c:pt idx="3102">
                  <c:v>254.42916666666667</c:v>
                </c:pt>
                <c:pt idx="3103">
                  <c:v>254.51083333333335</c:v>
                </c:pt>
                <c:pt idx="3104">
                  <c:v>254.59333333333333</c:v>
                </c:pt>
                <c:pt idx="3105">
                  <c:v>254.67499999999998</c:v>
                </c:pt>
                <c:pt idx="3106">
                  <c:v>254.75750000000002</c:v>
                </c:pt>
                <c:pt idx="3107">
                  <c:v>254.83916666666667</c:v>
                </c:pt>
                <c:pt idx="3108">
                  <c:v>254.92166666666665</c:v>
                </c:pt>
                <c:pt idx="3109">
                  <c:v>255.00333333333333</c:v>
                </c:pt>
                <c:pt idx="3110">
                  <c:v>255.08500000000001</c:v>
                </c:pt>
                <c:pt idx="3111">
                  <c:v>255.16750000000002</c:v>
                </c:pt>
                <c:pt idx="3112">
                  <c:v>255.24916666666664</c:v>
                </c:pt>
                <c:pt idx="3113">
                  <c:v>255.33166666666668</c:v>
                </c:pt>
                <c:pt idx="3114">
                  <c:v>255.41333333333333</c:v>
                </c:pt>
                <c:pt idx="3115">
                  <c:v>255.495</c:v>
                </c:pt>
                <c:pt idx="3116">
                  <c:v>255.57749999999999</c:v>
                </c:pt>
                <c:pt idx="3117">
                  <c:v>255.65916666666666</c:v>
                </c:pt>
                <c:pt idx="3118">
                  <c:v>255.74166666666667</c:v>
                </c:pt>
                <c:pt idx="3119">
                  <c:v>255.82333333333335</c:v>
                </c:pt>
                <c:pt idx="3120">
                  <c:v>255.90583333333333</c:v>
                </c:pt>
                <c:pt idx="3121">
                  <c:v>255.98749999999998</c:v>
                </c:pt>
                <c:pt idx="3122">
                  <c:v>256.06916666666666</c:v>
                </c:pt>
                <c:pt idx="3123">
                  <c:v>256.1516666666667</c:v>
                </c:pt>
                <c:pt idx="3124">
                  <c:v>256.23333333333335</c:v>
                </c:pt>
                <c:pt idx="3125">
                  <c:v>256.31583333333333</c:v>
                </c:pt>
                <c:pt idx="3126">
                  <c:v>256.39749999999998</c:v>
                </c:pt>
                <c:pt idx="3127">
                  <c:v>256.48</c:v>
                </c:pt>
                <c:pt idx="3128">
                  <c:v>256.56166666666667</c:v>
                </c:pt>
                <c:pt idx="3129">
                  <c:v>256.64333333333332</c:v>
                </c:pt>
                <c:pt idx="3130">
                  <c:v>256.72583333333336</c:v>
                </c:pt>
                <c:pt idx="3131">
                  <c:v>256.8075</c:v>
                </c:pt>
                <c:pt idx="3132">
                  <c:v>256.89</c:v>
                </c:pt>
                <c:pt idx="3133">
                  <c:v>256.97166666666664</c:v>
                </c:pt>
                <c:pt idx="3134">
                  <c:v>257.05416666666667</c:v>
                </c:pt>
                <c:pt idx="3135">
                  <c:v>257.13583333333332</c:v>
                </c:pt>
                <c:pt idx="3136">
                  <c:v>257.21750000000003</c:v>
                </c:pt>
                <c:pt idx="3137">
                  <c:v>257.3</c:v>
                </c:pt>
                <c:pt idx="3138">
                  <c:v>257.38166666666666</c:v>
                </c:pt>
                <c:pt idx="3139">
                  <c:v>257.4641666666667</c:v>
                </c:pt>
                <c:pt idx="3140">
                  <c:v>257.54583333333335</c:v>
                </c:pt>
                <c:pt idx="3141">
                  <c:v>257.62833333333333</c:v>
                </c:pt>
                <c:pt idx="3142">
                  <c:v>257.70999999999998</c:v>
                </c:pt>
                <c:pt idx="3143">
                  <c:v>257.79166666666669</c:v>
                </c:pt>
                <c:pt idx="3144">
                  <c:v>257.87416666666667</c:v>
                </c:pt>
                <c:pt idx="3145">
                  <c:v>257.95583333333332</c:v>
                </c:pt>
                <c:pt idx="3146">
                  <c:v>258.03833333333336</c:v>
                </c:pt>
                <c:pt idx="3147">
                  <c:v>258.12</c:v>
                </c:pt>
                <c:pt idx="3148">
                  <c:v>258.20249999999999</c:v>
                </c:pt>
                <c:pt idx="3149">
                  <c:v>258.28416666666664</c:v>
                </c:pt>
                <c:pt idx="3150">
                  <c:v>258.36583333333334</c:v>
                </c:pt>
                <c:pt idx="3151">
                  <c:v>258.44833333333332</c:v>
                </c:pt>
                <c:pt idx="3152">
                  <c:v>258.53000000000003</c:v>
                </c:pt>
                <c:pt idx="3153">
                  <c:v>258.61250000000001</c:v>
                </c:pt>
                <c:pt idx="3154">
                  <c:v>258.69416666666666</c:v>
                </c:pt>
                <c:pt idx="3155">
                  <c:v>258.77583333333331</c:v>
                </c:pt>
                <c:pt idx="3156">
                  <c:v>258.85833333333335</c:v>
                </c:pt>
                <c:pt idx="3157">
                  <c:v>258.94</c:v>
                </c:pt>
                <c:pt idx="3158">
                  <c:v>259.02249999999998</c:v>
                </c:pt>
                <c:pt idx="3159">
                  <c:v>259.10416666666669</c:v>
                </c:pt>
                <c:pt idx="3160">
                  <c:v>259.18666666666667</c:v>
                </c:pt>
                <c:pt idx="3161">
                  <c:v>259.26833333333332</c:v>
                </c:pt>
                <c:pt idx="3162">
                  <c:v>259.34999999999997</c:v>
                </c:pt>
                <c:pt idx="3163">
                  <c:v>259.4325</c:v>
                </c:pt>
                <c:pt idx="3164">
                  <c:v>259.51416666666665</c:v>
                </c:pt>
                <c:pt idx="3165">
                  <c:v>259.59666666666664</c:v>
                </c:pt>
                <c:pt idx="3166">
                  <c:v>259.67833333333334</c:v>
                </c:pt>
                <c:pt idx="3167">
                  <c:v>259.76083333333332</c:v>
                </c:pt>
                <c:pt idx="3168">
                  <c:v>259.84250000000003</c:v>
                </c:pt>
                <c:pt idx="3169">
                  <c:v>259.92416666666668</c:v>
                </c:pt>
                <c:pt idx="3170">
                  <c:v>260.00666666666666</c:v>
                </c:pt>
                <c:pt idx="3171">
                  <c:v>260.08833333333331</c:v>
                </c:pt>
                <c:pt idx="3172">
                  <c:v>260.17083333333335</c:v>
                </c:pt>
                <c:pt idx="3173">
                  <c:v>260.2525</c:v>
                </c:pt>
                <c:pt idx="3174">
                  <c:v>260.33499999999998</c:v>
                </c:pt>
                <c:pt idx="3175">
                  <c:v>260.41666666666669</c:v>
                </c:pt>
                <c:pt idx="3176">
                  <c:v>260.49833333333333</c:v>
                </c:pt>
                <c:pt idx="3177">
                  <c:v>260.58083333333332</c:v>
                </c:pt>
                <c:pt idx="3178">
                  <c:v>260.66249999999997</c:v>
                </c:pt>
                <c:pt idx="3179">
                  <c:v>260.745</c:v>
                </c:pt>
                <c:pt idx="3180">
                  <c:v>260.82666666666665</c:v>
                </c:pt>
                <c:pt idx="3181">
                  <c:v>260.90916666666664</c:v>
                </c:pt>
                <c:pt idx="3182">
                  <c:v>260.99083333333334</c:v>
                </c:pt>
                <c:pt idx="3183">
                  <c:v>261.07249999999999</c:v>
                </c:pt>
                <c:pt idx="3184">
                  <c:v>261.15500000000003</c:v>
                </c:pt>
                <c:pt idx="3185">
                  <c:v>261.23666666666668</c:v>
                </c:pt>
                <c:pt idx="3186">
                  <c:v>261.31916666666666</c:v>
                </c:pt>
                <c:pt idx="3187">
                  <c:v>261.40083333333331</c:v>
                </c:pt>
                <c:pt idx="3188">
                  <c:v>261.48333333333335</c:v>
                </c:pt>
                <c:pt idx="3189">
                  <c:v>261.565</c:v>
                </c:pt>
                <c:pt idx="3190">
                  <c:v>261.6466666666667</c:v>
                </c:pt>
                <c:pt idx="3191">
                  <c:v>261.72916666666669</c:v>
                </c:pt>
                <c:pt idx="3192">
                  <c:v>261.81083333333333</c:v>
                </c:pt>
                <c:pt idx="3193">
                  <c:v>261.89333333333332</c:v>
                </c:pt>
                <c:pt idx="3194">
                  <c:v>261.97499999999997</c:v>
                </c:pt>
                <c:pt idx="3195">
                  <c:v>262.0575</c:v>
                </c:pt>
                <c:pt idx="3196">
                  <c:v>262.13916666666665</c:v>
                </c:pt>
                <c:pt idx="3197">
                  <c:v>262.22083333333336</c:v>
                </c:pt>
                <c:pt idx="3198">
                  <c:v>262.30333333333334</c:v>
                </c:pt>
                <c:pt idx="3199">
                  <c:v>262.38499999999999</c:v>
                </c:pt>
                <c:pt idx="3200">
                  <c:v>262.46750000000003</c:v>
                </c:pt>
                <c:pt idx="3201">
                  <c:v>262.54916666666668</c:v>
                </c:pt>
                <c:pt idx="3202">
                  <c:v>262.63083333333333</c:v>
                </c:pt>
                <c:pt idx="3203">
                  <c:v>262.71333333333331</c:v>
                </c:pt>
                <c:pt idx="3204">
                  <c:v>262.79500000000002</c:v>
                </c:pt>
                <c:pt idx="3205">
                  <c:v>262.8775</c:v>
                </c:pt>
                <c:pt idx="3206">
                  <c:v>262.9591666666667</c:v>
                </c:pt>
                <c:pt idx="3207">
                  <c:v>263.04166666666669</c:v>
                </c:pt>
                <c:pt idx="3208">
                  <c:v>263.12333333333333</c:v>
                </c:pt>
                <c:pt idx="3209">
                  <c:v>263.20499999999998</c:v>
                </c:pt>
                <c:pt idx="3210">
                  <c:v>263.28749999999997</c:v>
                </c:pt>
                <c:pt idx="3211">
                  <c:v>263.36916666666667</c:v>
                </c:pt>
                <c:pt idx="3212">
                  <c:v>263.45166666666665</c:v>
                </c:pt>
                <c:pt idx="3213">
                  <c:v>263.53333333333336</c:v>
                </c:pt>
                <c:pt idx="3214">
                  <c:v>263.61583333333334</c:v>
                </c:pt>
                <c:pt idx="3215">
                  <c:v>263.69749999999999</c:v>
                </c:pt>
                <c:pt idx="3216">
                  <c:v>263.77916666666664</c:v>
                </c:pt>
                <c:pt idx="3217">
                  <c:v>263.86166666666668</c:v>
                </c:pt>
                <c:pt idx="3218">
                  <c:v>263.94333333333333</c:v>
                </c:pt>
                <c:pt idx="3219">
                  <c:v>264.02583333333331</c:v>
                </c:pt>
                <c:pt idx="3220">
                  <c:v>264.10750000000002</c:v>
                </c:pt>
                <c:pt idx="3221">
                  <c:v>264.19</c:v>
                </c:pt>
                <c:pt idx="3222">
                  <c:v>264.2716666666667</c:v>
                </c:pt>
                <c:pt idx="3223">
                  <c:v>264.3533333333333</c:v>
                </c:pt>
                <c:pt idx="3224">
                  <c:v>264.43583333333333</c:v>
                </c:pt>
                <c:pt idx="3225">
                  <c:v>264.51749999999998</c:v>
                </c:pt>
                <c:pt idx="3226">
                  <c:v>264.59999999999997</c:v>
                </c:pt>
                <c:pt idx="3227">
                  <c:v>264.68166666666667</c:v>
                </c:pt>
                <c:pt idx="3228">
                  <c:v>264.76416666666665</c:v>
                </c:pt>
                <c:pt idx="3229">
                  <c:v>264.84583333333336</c:v>
                </c:pt>
                <c:pt idx="3230">
                  <c:v>264.92750000000001</c:v>
                </c:pt>
                <c:pt idx="3231">
                  <c:v>265.01</c:v>
                </c:pt>
                <c:pt idx="3232">
                  <c:v>265.09166666666664</c:v>
                </c:pt>
                <c:pt idx="3233">
                  <c:v>265.17416666666668</c:v>
                </c:pt>
                <c:pt idx="3234">
                  <c:v>265.25583333333333</c:v>
                </c:pt>
                <c:pt idx="3235">
                  <c:v>265.33833333333331</c:v>
                </c:pt>
                <c:pt idx="3236">
                  <c:v>265.42</c:v>
                </c:pt>
                <c:pt idx="3237">
                  <c:v>265.50166666666667</c:v>
                </c:pt>
                <c:pt idx="3238">
                  <c:v>265.5841666666667</c:v>
                </c:pt>
                <c:pt idx="3239">
                  <c:v>265.6658333333333</c:v>
                </c:pt>
                <c:pt idx="3240">
                  <c:v>265.74833333333333</c:v>
                </c:pt>
                <c:pt idx="3241">
                  <c:v>265.83</c:v>
                </c:pt>
                <c:pt idx="3242">
                  <c:v>265.91166666666669</c:v>
                </c:pt>
                <c:pt idx="3243">
                  <c:v>265.99416666666667</c:v>
                </c:pt>
                <c:pt idx="3244">
                  <c:v>266.07583333333332</c:v>
                </c:pt>
                <c:pt idx="3245">
                  <c:v>266.15833333333336</c:v>
                </c:pt>
                <c:pt idx="3246">
                  <c:v>266.24</c:v>
                </c:pt>
                <c:pt idx="3247">
                  <c:v>266.32249999999999</c:v>
                </c:pt>
                <c:pt idx="3248">
                  <c:v>266.40416666666664</c:v>
                </c:pt>
                <c:pt idx="3249">
                  <c:v>266.48583333333335</c:v>
                </c:pt>
                <c:pt idx="3250">
                  <c:v>266.56833333333333</c:v>
                </c:pt>
                <c:pt idx="3251">
                  <c:v>266.65000000000003</c:v>
                </c:pt>
                <c:pt idx="3252">
                  <c:v>266.73250000000002</c:v>
                </c:pt>
                <c:pt idx="3253">
                  <c:v>266.81416666666667</c:v>
                </c:pt>
                <c:pt idx="3254">
                  <c:v>266.8966666666667</c:v>
                </c:pt>
                <c:pt idx="3255">
                  <c:v>266.9783333333333</c:v>
                </c:pt>
                <c:pt idx="3256">
                  <c:v>267.06</c:v>
                </c:pt>
                <c:pt idx="3257">
                  <c:v>267.14249999999998</c:v>
                </c:pt>
                <c:pt idx="3258">
                  <c:v>267.22416666666669</c:v>
                </c:pt>
                <c:pt idx="3259">
                  <c:v>267.30666666666667</c:v>
                </c:pt>
                <c:pt idx="3260">
                  <c:v>267.38833333333332</c:v>
                </c:pt>
                <c:pt idx="3261">
                  <c:v>267.47083333333336</c:v>
                </c:pt>
                <c:pt idx="3262">
                  <c:v>267.55250000000001</c:v>
                </c:pt>
                <c:pt idx="3263">
                  <c:v>267.63416666666666</c:v>
                </c:pt>
                <c:pt idx="3264">
                  <c:v>267.71666666666664</c:v>
                </c:pt>
                <c:pt idx="3265">
                  <c:v>267.79833333333335</c:v>
                </c:pt>
                <c:pt idx="3266">
                  <c:v>267.88083333333333</c:v>
                </c:pt>
                <c:pt idx="3267">
                  <c:v>267.96250000000003</c:v>
                </c:pt>
                <c:pt idx="3268">
                  <c:v>268.04500000000002</c:v>
                </c:pt>
                <c:pt idx="3269">
                  <c:v>268.12666666666667</c:v>
                </c:pt>
                <c:pt idx="3270">
                  <c:v>268.20833333333331</c:v>
                </c:pt>
                <c:pt idx="3271">
                  <c:v>268.2908333333333</c:v>
                </c:pt>
                <c:pt idx="3272">
                  <c:v>268.3725</c:v>
                </c:pt>
                <c:pt idx="3273">
                  <c:v>268.45499999999998</c:v>
                </c:pt>
                <c:pt idx="3274">
                  <c:v>268.53666666666669</c:v>
                </c:pt>
                <c:pt idx="3275">
                  <c:v>268.61916666666667</c:v>
                </c:pt>
                <c:pt idx="3276">
                  <c:v>268.70083333333332</c:v>
                </c:pt>
                <c:pt idx="3277">
                  <c:v>268.78249999999997</c:v>
                </c:pt>
                <c:pt idx="3278">
                  <c:v>268.86500000000001</c:v>
                </c:pt>
                <c:pt idx="3279">
                  <c:v>268.94666666666666</c:v>
                </c:pt>
                <c:pt idx="3280">
                  <c:v>269.02916666666664</c:v>
                </c:pt>
                <c:pt idx="3281">
                  <c:v>269.11083333333335</c:v>
                </c:pt>
                <c:pt idx="3282">
                  <c:v>269.1925</c:v>
                </c:pt>
                <c:pt idx="3283">
                  <c:v>269.27500000000003</c:v>
                </c:pt>
                <c:pt idx="3284">
                  <c:v>269.35666666666668</c:v>
                </c:pt>
                <c:pt idx="3285">
                  <c:v>269.43916666666667</c:v>
                </c:pt>
                <c:pt idx="3286">
                  <c:v>269.52083333333331</c:v>
                </c:pt>
                <c:pt idx="3287">
                  <c:v>269.6033333333333</c:v>
                </c:pt>
                <c:pt idx="3288">
                  <c:v>269.685</c:v>
                </c:pt>
                <c:pt idx="3289">
                  <c:v>269.76666666666665</c:v>
                </c:pt>
                <c:pt idx="3290">
                  <c:v>269.84916666666669</c:v>
                </c:pt>
                <c:pt idx="3291">
                  <c:v>269.93083333333334</c:v>
                </c:pt>
                <c:pt idx="3292">
                  <c:v>270.01333333333332</c:v>
                </c:pt>
                <c:pt idx="3293">
                  <c:v>270.09499999999997</c:v>
                </c:pt>
                <c:pt idx="3294">
                  <c:v>270.17750000000001</c:v>
                </c:pt>
                <c:pt idx="3295">
                  <c:v>270.25916666666666</c:v>
                </c:pt>
                <c:pt idx="3296">
                  <c:v>270.34083333333336</c:v>
                </c:pt>
                <c:pt idx="3297">
                  <c:v>270.42333333333335</c:v>
                </c:pt>
                <c:pt idx="3298">
                  <c:v>270.505</c:v>
                </c:pt>
                <c:pt idx="3299">
                  <c:v>270.58750000000003</c:v>
                </c:pt>
                <c:pt idx="3300">
                  <c:v>270.66916666666668</c:v>
                </c:pt>
                <c:pt idx="3301">
                  <c:v>270.75166666666667</c:v>
                </c:pt>
                <c:pt idx="3302">
                  <c:v>270.83333333333331</c:v>
                </c:pt>
                <c:pt idx="3303">
                  <c:v>270.91500000000002</c:v>
                </c:pt>
                <c:pt idx="3304">
                  <c:v>270.9975</c:v>
                </c:pt>
                <c:pt idx="3305">
                  <c:v>271.07916666666665</c:v>
                </c:pt>
                <c:pt idx="3306">
                  <c:v>271.16166666666669</c:v>
                </c:pt>
                <c:pt idx="3307">
                  <c:v>271.24333333333334</c:v>
                </c:pt>
                <c:pt idx="3308">
                  <c:v>271.32583333333332</c:v>
                </c:pt>
                <c:pt idx="3309">
                  <c:v>271.40749999999997</c:v>
                </c:pt>
                <c:pt idx="3310">
                  <c:v>271.48916666666668</c:v>
                </c:pt>
                <c:pt idx="3311">
                  <c:v>271.57166666666666</c:v>
                </c:pt>
                <c:pt idx="3312">
                  <c:v>271.65333333333336</c:v>
                </c:pt>
                <c:pt idx="3313">
                  <c:v>271.73583333333335</c:v>
                </c:pt>
                <c:pt idx="3314">
                  <c:v>271.8175</c:v>
                </c:pt>
                <c:pt idx="3315">
                  <c:v>271.90000000000003</c:v>
                </c:pt>
                <c:pt idx="3316">
                  <c:v>271.98166666666668</c:v>
                </c:pt>
                <c:pt idx="3317">
                  <c:v>272.06333333333333</c:v>
                </c:pt>
                <c:pt idx="3318">
                  <c:v>272.14583333333331</c:v>
                </c:pt>
                <c:pt idx="3319">
                  <c:v>272.22750000000002</c:v>
                </c:pt>
                <c:pt idx="3320">
                  <c:v>272.31</c:v>
                </c:pt>
                <c:pt idx="3321">
                  <c:v>272.39166666666665</c:v>
                </c:pt>
                <c:pt idx="3322">
                  <c:v>272.47416666666669</c:v>
                </c:pt>
                <c:pt idx="3323">
                  <c:v>272.55583333333334</c:v>
                </c:pt>
                <c:pt idx="3324">
                  <c:v>272.63749999999999</c:v>
                </c:pt>
                <c:pt idx="3325">
                  <c:v>272.71999999999997</c:v>
                </c:pt>
                <c:pt idx="3326">
                  <c:v>272.80166666666668</c:v>
                </c:pt>
                <c:pt idx="3327">
                  <c:v>272.88416666666666</c:v>
                </c:pt>
                <c:pt idx="3328">
                  <c:v>272.96583333333336</c:v>
                </c:pt>
                <c:pt idx="3329">
                  <c:v>273.04750000000001</c:v>
                </c:pt>
                <c:pt idx="3330">
                  <c:v>273.13</c:v>
                </c:pt>
                <c:pt idx="3331">
                  <c:v>273.21166666666664</c:v>
                </c:pt>
                <c:pt idx="3332">
                  <c:v>273.29416666666668</c:v>
                </c:pt>
                <c:pt idx="3333">
                  <c:v>273.37583333333333</c:v>
                </c:pt>
                <c:pt idx="3334">
                  <c:v>273.45833333333331</c:v>
                </c:pt>
                <c:pt idx="3335">
                  <c:v>273.54000000000002</c:v>
                </c:pt>
                <c:pt idx="3336">
                  <c:v>273.62166666666667</c:v>
                </c:pt>
                <c:pt idx="3337">
                  <c:v>273.70416666666665</c:v>
                </c:pt>
                <c:pt idx="3338">
                  <c:v>273.7858333333333</c:v>
                </c:pt>
                <c:pt idx="3339">
                  <c:v>273.86833333333334</c:v>
                </c:pt>
                <c:pt idx="3340">
                  <c:v>273.95</c:v>
                </c:pt>
                <c:pt idx="3341">
                  <c:v>274.03249999999997</c:v>
                </c:pt>
                <c:pt idx="3342">
                  <c:v>274.11416666666668</c:v>
                </c:pt>
                <c:pt idx="3343">
                  <c:v>274.19583333333333</c:v>
                </c:pt>
                <c:pt idx="3344">
                  <c:v>274.27833333333336</c:v>
                </c:pt>
                <c:pt idx="3345">
                  <c:v>274.36</c:v>
                </c:pt>
                <c:pt idx="3346">
                  <c:v>274.4425</c:v>
                </c:pt>
                <c:pt idx="3347">
                  <c:v>274.52416666666664</c:v>
                </c:pt>
                <c:pt idx="3348">
                  <c:v>274.60666666666668</c:v>
                </c:pt>
                <c:pt idx="3349">
                  <c:v>274.68833333333333</c:v>
                </c:pt>
                <c:pt idx="3350">
                  <c:v>274.77</c:v>
                </c:pt>
                <c:pt idx="3351">
                  <c:v>274.85250000000002</c:v>
                </c:pt>
                <c:pt idx="3352">
                  <c:v>274.93416666666667</c:v>
                </c:pt>
                <c:pt idx="3353">
                  <c:v>275.01666666666665</c:v>
                </c:pt>
                <c:pt idx="3354">
                  <c:v>275.0983333333333</c:v>
                </c:pt>
                <c:pt idx="3355">
                  <c:v>275.18083333333334</c:v>
                </c:pt>
                <c:pt idx="3356">
                  <c:v>275.26249999999999</c:v>
                </c:pt>
                <c:pt idx="3357">
                  <c:v>275.34416666666669</c:v>
                </c:pt>
                <c:pt idx="3358">
                  <c:v>275.42666666666668</c:v>
                </c:pt>
                <c:pt idx="3359">
                  <c:v>275.50833333333333</c:v>
                </c:pt>
                <c:pt idx="3360">
                  <c:v>275.59083333333336</c:v>
                </c:pt>
                <c:pt idx="3361">
                  <c:v>275.67250000000001</c:v>
                </c:pt>
                <c:pt idx="3362">
                  <c:v>275.755</c:v>
                </c:pt>
                <c:pt idx="3363">
                  <c:v>275.83666666666664</c:v>
                </c:pt>
                <c:pt idx="3364">
                  <c:v>275.91833333333335</c:v>
                </c:pt>
                <c:pt idx="3365">
                  <c:v>276.00083333333333</c:v>
                </c:pt>
                <c:pt idx="3366">
                  <c:v>276.08249999999998</c:v>
                </c:pt>
                <c:pt idx="3367">
                  <c:v>276.16500000000002</c:v>
                </c:pt>
                <c:pt idx="3368">
                  <c:v>276.24666666666667</c:v>
                </c:pt>
                <c:pt idx="3369">
                  <c:v>276.32833333333332</c:v>
                </c:pt>
                <c:pt idx="3370">
                  <c:v>276.4108333333333</c:v>
                </c:pt>
                <c:pt idx="3371">
                  <c:v>276.49250000000001</c:v>
                </c:pt>
                <c:pt idx="3372">
                  <c:v>276.57499999999999</c:v>
                </c:pt>
                <c:pt idx="3373">
                  <c:v>276.65666666666669</c:v>
                </c:pt>
                <c:pt idx="3374">
                  <c:v>276.73916666666668</c:v>
                </c:pt>
                <c:pt idx="3375">
                  <c:v>276.82083333333333</c:v>
                </c:pt>
                <c:pt idx="3376">
                  <c:v>276.90249999999997</c:v>
                </c:pt>
                <c:pt idx="3377">
                  <c:v>276.98500000000001</c:v>
                </c:pt>
                <c:pt idx="3378">
                  <c:v>277.06666666666666</c:v>
                </c:pt>
                <c:pt idx="3379">
                  <c:v>277.14916666666664</c:v>
                </c:pt>
                <c:pt idx="3380">
                  <c:v>277.23083333333335</c:v>
                </c:pt>
                <c:pt idx="3381">
                  <c:v>277.31333333333333</c:v>
                </c:pt>
                <c:pt idx="3382">
                  <c:v>277.39499999999998</c:v>
                </c:pt>
                <c:pt idx="3383">
                  <c:v>277.47666666666663</c:v>
                </c:pt>
                <c:pt idx="3384">
                  <c:v>277.55916666666667</c:v>
                </c:pt>
                <c:pt idx="3385">
                  <c:v>277.64083333333332</c:v>
                </c:pt>
                <c:pt idx="3386">
                  <c:v>277.7233333333333</c:v>
                </c:pt>
                <c:pt idx="3387">
                  <c:v>277.80500000000001</c:v>
                </c:pt>
                <c:pt idx="3388">
                  <c:v>277.88749999999999</c:v>
                </c:pt>
                <c:pt idx="3389">
                  <c:v>277.96916666666669</c:v>
                </c:pt>
                <c:pt idx="3390">
                  <c:v>278.05083333333334</c:v>
                </c:pt>
                <c:pt idx="3391">
                  <c:v>278.13333333333333</c:v>
                </c:pt>
                <c:pt idx="3392">
                  <c:v>278.21499999999997</c:v>
                </c:pt>
                <c:pt idx="3393">
                  <c:v>278.29750000000001</c:v>
                </c:pt>
                <c:pt idx="3394">
                  <c:v>278.37916666666666</c:v>
                </c:pt>
                <c:pt idx="3395">
                  <c:v>278.46166666666664</c:v>
                </c:pt>
                <c:pt idx="3396">
                  <c:v>278.54333333333335</c:v>
                </c:pt>
                <c:pt idx="3397">
                  <c:v>278.625</c:v>
                </c:pt>
                <c:pt idx="3398">
                  <c:v>278.70749999999998</c:v>
                </c:pt>
                <c:pt idx="3399">
                  <c:v>278.78916666666663</c:v>
                </c:pt>
                <c:pt idx="3400">
                  <c:v>278.87166666666667</c:v>
                </c:pt>
                <c:pt idx="3401">
                  <c:v>278.95333333333332</c:v>
                </c:pt>
                <c:pt idx="3402">
                  <c:v>279.0358333333333</c:v>
                </c:pt>
                <c:pt idx="3403">
                  <c:v>279.11750000000001</c:v>
                </c:pt>
                <c:pt idx="3404">
                  <c:v>279.19916666666666</c:v>
                </c:pt>
                <c:pt idx="3405">
                  <c:v>279.28166666666669</c:v>
                </c:pt>
                <c:pt idx="3406">
                  <c:v>279.36333333333334</c:v>
                </c:pt>
                <c:pt idx="3407">
                  <c:v>279.44583333333333</c:v>
                </c:pt>
                <c:pt idx="3408">
                  <c:v>279.52749999999997</c:v>
                </c:pt>
                <c:pt idx="3409">
                  <c:v>279.60916666666668</c:v>
                </c:pt>
                <c:pt idx="3410">
                  <c:v>279.69166666666666</c:v>
                </c:pt>
                <c:pt idx="3411">
                  <c:v>279.77333333333337</c:v>
                </c:pt>
                <c:pt idx="3412">
                  <c:v>279.85583333333335</c:v>
                </c:pt>
                <c:pt idx="3413">
                  <c:v>279.9375</c:v>
                </c:pt>
                <c:pt idx="3414">
                  <c:v>280.02</c:v>
                </c:pt>
                <c:pt idx="3415">
                  <c:v>280.10166666666663</c:v>
                </c:pt>
                <c:pt idx="3416">
                  <c:v>280.18333333333334</c:v>
                </c:pt>
                <c:pt idx="3417">
                  <c:v>280.26583333333332</c:v>
                </c:pt>
                <c:pt idx="3418">
                  <c:v>280.34750000000003</c:v>
                </c:pt>
                <c:pt idx="3419">
                  <c:v>280.43</c:v>
                </c:pt>
                <c:pt idx="3420">
                  <c:v>280.51166666666666</c:v>
                </c:pt>
                <c:pt idx="3421">
                  <c:v>280.59416666666669</c:v>
                </c:pt>
                <c:pt idx="3422">
                  <c:v>280.67583333333334</c:v>
                </c:pt>
                <c:pt idx="3423">
                  <c:v>280.75749999999999</c:v>
                </c:pt>
                <c:pt idx="3424">
                  <c:v>280.83999999999997</c:v>
                </c:pt>
                <c:pt idx="3425">
                  <c:v>280.92166666666668</c:v>
                </c:pt>
                <c:pt idx="3426">
                  <c:v>281.00416666666666</c:v>
                </c:pt>
                <c:pt idx="3427">
                  <c:v>281.08583333333337</c:v>
                </c:pt>
                <c:pt idx="3428">
                  <c:v>281.16833333333335</c:v>
                </c:pt>
                <c:pt idx="3429">
                  <c:v>281.25</c:v>
                </c:pt>
                <c:pt idx="3430">
                  <c:v>281.33166666666665</c:v>
                </c:pt>
                <c:pt idx="3431">
                  <c:v>281.41416666666663</c:v>
                </c:pt>
                <c:pt idx="3432">
                  <c:v>281.49583333333334</c:v>
                </c:pt>
                <c:pt idx="3433">
                  <c:v>281.57833333333332</c:v>
                </c:pt>
                <c:pt idx="3434">
                  <c:v>281.66000000000003</c:v>
                </c:pt>
                <c:pt idx="3435">
                  <c:v>281.74250000000001</c:v>
                </c:pt>
                <c:pt idx="3436">
                  <c:v>281.82416666666666</c:v>
                </c:pt>
                <c:pt idx="3437">
                  <c:v>281.90583333333331</c:v>
                </c:pt>
                <c:pt idx="3438">
                  <c:v>281.98833333333334</c:v>
                </c:pt>
                <c:pt idx="3439">
                  <c:v>282.07</c:v>
                </c:pt>
                <c:pt idx="3440">
                  <c:v>282.15249999999997</c:v>
                </c:pt>
                <c:pt idx="3441">
                  <c:v>282.23416666666668</c:v>
                </c:pt>
                <c:pt idx="3442">
                  <c:v>282.31666666666666</c:v>
                </c:pt>
                <c:pt idx="3443">
                  <c:v>282.39833333333337</c:v>
                </c:pt>
                <c:pt idx="3444">
                  <c:v>282.48</c:v>
                </c:pt>
                <c:pt idx="3445">
                  <c:v>282.5625</c:v>
                </c:pt>
                <c:pt idx="3446">
                  <c:v>282.64416666666665</c:v>
                </c:pt>
                <c:pt idx="3447">
                  <c:v>282.72666666666663</c:v>
                </c:pt>
                <c:pt idx="3448">
                  <c:v>282.80833333333334</c:v>
                </c:pt>
                <c:pt idx="3449">
                  <c:v>282.89083333333332</c:v>
                </c:pt>
                <c:pt idx="3450">
                  <c:v>282.97250000000003</c:v>
                </c:pt>
                <c:pt idx="3451">
                  <c:v>283.05416666666667</c:v>
                </c:pt>
                <c:pt idx="3452">
                  <c:v>283.13666666666666</c:v>
                </c:pt>
                <c:pt idx="3453">
                  <c:v>283.21833333333331</c:v>
                </c:pt>
                <c:pt idx="3454">
                  <c:v>283.30083333333334</c:v>
                </c:pt>
                <c:pt idx="3455">
                  <c:v>283.38249999999999</c:v>
                </c:pt>
                <c:pt idx="3456">
                  <c:v>283.4641666666667</c:v>
                </c:pt>
                <c:pt idx="3457">
                  <c:v>283.54666666666668</c:v>
                </c:pt>
                <c:pt idx="3458">
                  <c:v>283.62833333333333</c:v>
                </c:pt>
                <c:pt idx="3459">
                  <c:v>283.71083333333337</c:v>
                </c:pt>
                <c:pt idx="3460">
                  <c:v>283.79250000000002</c:v>
                </c:pt>
                <c:pt idx="3461">
                  <c:v>283.875</c:v>
                </c:pt>
                <c:pt idx="3462">
                  <c:v>283.95666666666665</c:v>
                </c:pt>
                <c:pt idx="3463">
                  <c:v>284.03833333333336</c:v>
                </c:pt>
                <c:pt idx="3464">
                  <c:v>284.12083333333334</c:v>
                </c:pt>
                <c:pt idx="3465">
                  <c:v>284.20249999999999</c:v>
                </c:pt>
                <c:pt idx="3466">
                  <c:v>284.28500000000003</c:v>
                </c:pt>
                <c:pt idx="3467">
                  <c:v>284.36666666666667</c:v>
                </c:pt>
                <c:pt idx="3468">
                  <c:v>284.44916666666666</c:v>
                </c:pt>
                <c:pt idx="3469">
                  <c:v>284.53083333333331</c:v>
                </c:pt>
                <c:pt idx="3470">
                  <c:v>284.61250000000001</c:v>
                </c:pt>
                <c:pt idx="3471">
                  <c:v>284.69499999999999</c:v>
                </c:pt>
                <c:pt idx="3472">
                  <c:v>284.7766666666667</c:v>
                </c:pt>
                <c:pt idx="3473">
                  <c:v>284.85916666666668</c:v>
                </c:pt>
                <c:pt idx="3474">
                  <c:v>284.94083333333333</c:v>
                </c:pt>
                <c:pt idx="3475">
                  <c:v>285.02333333333337</c:v>
                </c:pt>
                <c:pt idx="3476">
                  <c:v>285.10500000000002</c:v>
                </c:pt>
                <c:pt idx="3477">
                  <c:v>285.18666666666667</c:v>
                </c:pt>
                <c:pt idx="3478">
                  <c:v>285.26916666666665</c:v>
                </c:pt>
                <c:pt idx="3479">
                  <c:v>285.35083333333336</c:v>
                </c:pt>
                <c:pt idx="3480">
                  <c:v>285.43333333333334</c:v>
                </c:pt>
                <c:pt idx="3481">
                  <c:v>285.51499999999999</c:v>
                </c:pt>
                <c:pt idx="3482">
                  <c:v>285.59750000000003</c:v>
                </c:pt>
                <c:pt idx="3483">
                  <c:v>285.67916666666667</c:v>
                </c:pt>
                <c:pt idx="3484">
                  <c:v>285.76083333333332</c:v>
                </c:pt>
                <c:pt idx="3485">
                  <c:v>285.84333333333331</c:v>
                </c:pt>
                <c:pt idx="3486">
                  <c:v>285.92500000000001</c:v>
                </c:pt>
                <c:pt idx="3487">
                  <c:v>286.00749999999999</c:v>
                </c:pt>
                <c:pt idx="3488">
                  <c:v>286.0891666666667</c:v>
                </c:pt>
                <c:pt idx="3489">
                  <c:v>286.17166666666668</c:v>
                </c:pt>
                <c:pt idx="3490">
                  <c:v>286.25333333333333</c:v>
                </c:pt>
                <c:pt idx="3491">
                  <c:v>286.33499999999998</c:v>
                </c:pt>
                <c:pt idx="3492">
                  <c:v>286.41750000000002</c:v>
                </c:pt>
                <c:pt idx="3493">
                  <c:v>286.49916666666667</c:v>
                </c:pt>
                <c:pt idx="3494">
                  <c:v>286.58166666666665</c:v>
                </c:pt>
                <c:pt idx="3495">
                  <c:v>286.66333333333336</c:v>
                </c:pt>
                <c:pt idx="3496">
                  <c:v>286.745</c:v>
                </c:pt>
                <c:pt idx="3497">
                  <c:v>286.82749999999999</c:v>
                </c:pt>
                <c:pt idx="3498">
                  <c:v>286.90916666666664</c:v>
                </c:pt>
                <c:pt idx="3499">
                  <c:v>286.99166666666667</c:v>
                </c:pt>
                <c:pt idx="3500">
                  <c:v>287.07333333333332</c:v>
                </c:pt>
                <c:pt idx="3501">
                  <c:v>287.15583333333331</c:v>
                </c:pt>
                <c:pt idx="3502">
                  <c:v>287.23750000000001</c:v>
                </c:pt>
                <c:pt idx="3503">
                  <c:v>287.31916666666666</c:v>
                </c:pt>
                <c:pt idx="3504">
                  <c:v>287.4016666666667</c:v>
                </c:pt>
                <c:pt idx="3505">
                  <c:v>287.48333333333335</c:v>
                </c:pt>
                <c:pt idx="3506">
                  <c:v>287.56583333333333</c:v>
                </c:pt>
                <c:pt idx="3507">
                  <c:v>287.64749999999998</c:v>
                </c:pt>
                <c:pt idx="3508">
                  <c:v>287.73</c:v>
                </c:pt>
                <c:pt idx="3509">
                  <c:v>287.81166666666667</c:v>
                </c:pt>
                <c:pt idx="3510">
                  <c:v>287.89333333333332</c:v>
                </c:pt>
                <c:pt idx="3511">
                  <c:v>287.97583333333336</c:v>
                </c:pt>
                <c:pt idx="3512">
                  <c:v>288.0575</c:v>
                </c:pt>
                <c:pt idx="3513">
                  <c:v>288.14</c:v>
                </c:pt>
                <c:pt idx="3514">
                  <c:v>288.22166666666664</c:v>
                </c:pt>
                <c:pt idx="3515">
                  <c:v>288.30416666666667</c:v>
                </c:pt>
                <c:pt idx="3516">
                  <c:v>288.38583333333332</c:v>
                </c:pt>
                <c:pt idx="3517">
                  <c:v>288.46750000000003</c:v>
                </c:pt>
                <c:pt idx="3518">
                  <c:v>288.55</c:v>
                </c:pt>
                <c:pt idx="3519">
                  <c:v>288.63166666666666</c:v>
                </c:pt>
                <c:pt idx="3520">
                  <c:v>288.7141666666667</c:v>
                </c:pt>
                <c:pt idx="3521">
                  <c:v>288.79583333333335</c:v>
                </c:pt>
                <c:pt idx="3522">
                  <c:v>288.87833333333333</c:v>
                </c:pt>
                <c:pt idx="3523">
                  <c:v>288.95999999999998</c:v>
                </c:pt>
                <c:pt idx="3524">
                  <c:v>289.04166666666669</c:v>
                </c:pt>
                <c:pt idx="3525">
                  <c:v>289.12416666666667</c:v>
                </c:pt>
                <c:pt idx="3526">
                  <c:v>289.20583333333332</c:v>
                </c:pt>
                <c:pt idx="3527">
                  <c:v>289.28833333333336</c:v>
                </c:pt>
                <c:pt idx="3528">
                  <c:v>289.37</c:v>
                </c:pt>
                <c:pt idx="3529">
                  <c:v>289.45249999999999</c:v>
                </c:pt>
                <c:pt idx="3530">
                  <c:v>289.53416666666664</c:v>
                </c:pt>
                <c:pt idx="3531">
                  <c:v>289.61583333333334</c:v>
                </c:pt>
                <c:pt idx="3532">
                  <c:v>289.69833333333332</c:v>
                </c:pt>
                <c:pt idx="3533">
                  <c:v>289.78000000000003</c:v>
                </c:pt>
                <c:pt idx="3534">
                  <c:v>289.86250000000001</c:v>
                </c:pt>
                <c:pt idx="3535">
                  <c:v>289.94416666666666</c:v>
                </c:pt>
                <c:pt idx="3536">
                  <c:v>290.02583333333331</c:v>
                </c:pt>
                <c:pt idx="3537">
                  <c:v>290.10833333333335</c:v>
                </c:pt>
                <c:pt idx="3538">
                  <c:v>290.19</c:v>
                </c:pt>
                <c:pt idx="3539">
                  <c:v>290.27249999999998</c:v>
                </c:pt>
                <c:pt idx="3540">
                  <c:v>290.35416666666669</c:v>
                </c:pt>
                <c:pt idx="3541">
                  <c:v>290.43666666666667</c:v>
                </c:pt>
                <c:pt idx="3542">
                  <c:v>290.51833333333332</c:v>
                </c:pt>
                <c:pt idx="3543">
                  <c:v>290.59999999999997</c:v>
                </c:pt>
                <c:pt idx="3544">
                  <c:v>290.6825</c:v>
                </c:pt>
                <c:pt idx="3545">
                  <c:v>290.76416666666665</c:v>
                </c:pt>
                <c:pt idx="3546">
                  <c:v>290.84666666666664</c:v>
                </c:pt>
                <c:pt idx="3547">
                  <c:v>290.92833333333334</c:v>
                </c:pt>
                <c:pt idx="3548">
                  <c:v>291.01083333333332</c:v>
                </c:pt>
                <c:pt idx="3549">
                  <c:v>291.09250000000003</c:v>
                </c:pt>
                <c:pt idx="3550">
                  <c:v>291.17416666666668</c:v>
                </c:pt>
                <c:pt idx="3551">
                  <c:v>291.25666666666666</c:v>
                </c:pt>
                <c:pt idx="3552">
                  <c:v>291.33833333333331</c:v>
                </c:pt>
                <c:pt idx="3553">
                  <c:v>291.42083333333335</c:v>
                </c:pt>
                <c:pt idx="3554">
                  <c:v>291.5025</c:v>
                </c:pt>
                <c:pt idx="3555">
                  <c:v>291.58499999999998</c:v>
                </c:pt>
                <c:pt idx="3556">
                  <c:v>291.66666666666669</c:v>
                </c:pt>
                <c:pt idx="3557">
                  <c:v>291.74833333333333</c:v>
                </c:pt>
                <c:pt idx="3558">
                  <c:v>291.83083333333332</c:v>
                </c:pt>
                <c:pt idx="3559">
                  <c:v>291.91249999999997</c:v>
                </c:pt>
                <c:pt idx="3560">
                  <c:v>291.995</c:v>
                </c:pt>
                <c:pt idx="3561">
                  <c:v>292.07666666666665</c:v>
                </c:pt>
                <c:pt idx="3562">
                  <c:v>292.15916666666664</c:v>
                </c:pt>
                <c:pt idx="3563">
                  <c:v>292.24083333333334</c:v>
                </c:pt>
                <c:pt idx="3564">
                  <c:v>292.32249999999999</c:v>
                </c:pt>
                <c:pt idx="3565">
                  <c:v>292.40500000000003</c:v>
                </c:pt>
                <c:pt idx="3566">
                  <c:v>292.48666666666668</c:v>
                </c:pt>
                <c:pt idx="3567">
                  <c:v>292.56916666666666</c:v>
                </c:pt>
                <c:pt idx="3568">
                  <c:v>292.65083333333331</c:v>
                </c:pt>
                <c:pt idx="3569">
                  <c:v>292.73333333333335</c:v>
                </c:pt>
                <c:pt idx="3570">
                  <c:v>292.815</c:v>
                </c:pt>
                <c:pt idx="3571">
                  <c:v>292.8966666666667</c:v>
                </c:pt>
                <c:pt idx="3572">
                  <c:v>292.97916666666669</c:v>
                </c:pt>
                <c:pt idx="3573">
                  <c:v>293.06083333333333</c:v>
                </c:pt>
                <c:pt idx="3574">
                  <c:v>293.14333333333332</c:v>
                </c:pt>
                <c:pt idx="3575">
                  <c:v>293.22499999999997</c:v>
                </c:pt>
                <c:pt idx="3576">
                  <c:v>293.3075</c:v>
                </c:pt>
                <c:pt idx="3577">
                  <c:v>293.38916666666665</c:v>
                </c:pt>
                <c:pt idx="3578">
                  <c:v>293.47083333333336</c:v>
                </c:pt>
                <c:pt idx="3579">
                  <c:v>293.55333333333334</c:v>
                </c:pt>
                <c:pt idx="3580">
                  <c:v>293.63499999999999</c:v>
                </c:pt>
                <c:pt idx="3581">
                  <c:v>293.71750000000003</c:v>
                </c:pt>
                <c:pt idx="3582">
                  <c:v>293.79916666666668</c:v>
                </c:pt>
                <c:pt idx="3583">
                  <c:v>293.88083333333333</c:v>
                </c:pt>
                <c:pt idx="3584">
                  <c:v>293.96333333333331</c:v>
                </c:pt>
                <c:pt idx="3585">
                  <c:v>294.04500000000002</c:v>
                </c:pt>
                <c:pt idx="3586">
                  <c:v>294.1275</c:v>
                </c:pt>
                <c:pt idx="3587">
                  <c:v>294.2091666666667</c:v>
                </c:pt>
                <c:pt idx="3588">
                  <c:v>294.29166666666669</c:v>
                </c:pt>
                <c:pt idx="3589">
                  <c:v>294.37333333333333</c:v>
                </c:pt>
                <c:pt idx="3590">
                  <c:v>294.45499999999998</c:v>
                </c:pt>
                <c:pt idx="3591">
                  <c:v>294.53749999999997</c:v>
                </c:pt>
                <c:pt idx="3592">
                  <c:v>294.61916666666667</c:v>
                </c:pt>
                <c:pt idx="3593">
                  <c:v>294.70166666666665</c:v>
                </c:pt>
                <c:pt idx="3594">
                  <c:v>294.78333333333336</c:v>
                </c:pt>
                <c:pt idx="3595">
                  <c:v>294.86583333333334</c:v>
                </c:pt>
                <c:pt idx="3596">
                  <c:v>294.94749999999999</c:v>
                </c:pt>
                <c:pt idx="3597">
                  <c:v>295.02916666666664</c:v>
                </c:pt>
                <c:pt idx="3598">
                  <c:v>295.11166666666668</c:v>
                </c:pt>
                <c:pt idx="3599">
                  <c:v>295.19333333333333</c:v>
                </c:pt>
                <c:pt idx="3600">
                  <c:v>295.27583333333331</c:v>
                </c:pt>
                <c:pt idx="3601">
                  <c:v>295.35750000000002</c:v>
                </c:pt>
                <c:pt idx="3602">
                  <c:v>295.44</c:v>
                </c:pt>
                <c:pt idx="3603">
                  <c:v>295.5216666666667</c:v>
                </c:pt>
                <c:pt idx="3604">
                  <c:v>295.6033333333333</c:v>
                </c:pt>
                <c:pt idx="3605">
                  <c:v>295.68583333333333</c:v>
                </c:pt>
                <c:pt idx="3606">
                  <c:v>295.76749999999998</c:v>
                </c:pt>
                <c:pt idx="3607">
                  <c:v>295.84999999999997</c:v>
                </c:pt>
                <c:pt idx="3608">
                  <c:v>295.93166666666667</c:v>
                </c:pt>
                <c:pt idx="3609">
                  <c:v>296.01416666666665</c:v>
                </c:pt>
                <c:pt idx="3610">
                  <c:v>296.09583333333336</c:v>
                </c:pt>
                <c:pt idx="3611">
                  <c:v>296.17750000000001</c:v>
                </c:pt>
                <c:pt idx="3612">
                  <c:v>296.26</c:v>
                </c:pt>
                <c:pt idx="3613">
                  <c:v>296.34166666666664</c:v>
                </c:pt>
                <c:pt idx="3614">
                  <c:v>296.42416666666668</c:v>
                </c:pt>
                <c:pt idx="3615">
                  <c:v>296.50583333333333</c:v>
                </c:pt>
                <c:pt idx="3616">
                  <c:v>296.58833333333331</c:v>
                </c:pt>
                <c:pt idx="3617">
                  <c:v>296.67</c:v>
                </c:pt>
                <c:pt idx="3618">
                  <c:v>296.75166666666667</c:v>
                </c:pt>
                <c:pt idx="3619">
                  <c:v>296.8341666666667</c:v>
                </c:pt>
                <c:pt idx="3620">
                  <c:v>296.9158333333333</c:v>
                </c:pt>
                <c:pt idx="3621">
                  <c:v>296.99833333333333</c:v>
                </c:pt>
                <c:pt idx="3622">
                  <c:v>297.08</c:v>
                </c:pt>
                <c:pt idx="3623">
                  <c:v>297.16166666666669</c:v>
                </c:pt>
                <c:pt idx="3624">
                  <c:v>297.24416666666667</c:v>
                </c:pt>
                <c:pt idx="3625">
                  <c:v>297.32583333333332</c:v>
                </c:pt>
                <c:pt idx="3626">
                  <c:v>297.40833333333336</c:v>
                </c:pt>
                <c:pt idx="3627">
                  <c:v>297.49</c:v>
                </c:pt>
                <c:pt idx="3628">
                  <c:v>297.57249999999999</c:v>
                </c:pt>
                <c:pt idx="3629">
                  <c:v>297.65416666666664</c:v>
                </c:pt>
                <c:pt idx="3630">
                  <c:v>297.73583333333335</c:v>
                </c:pt>
                <c:pt idx="3631">
                  <c:v>297.81833333333333</c:v>
                </c:pt>
                <c:pt idx="3632">
                  <c:v>297.90000000000003</c:v>
                </c:pt>
                <c:pt idx="3633">
                  <c:v>297.98250000000002</c:v>
                </c:pt>
                <c:pt idx="3634">
                  <c:v>298.06416666666667</c:v>
                </c:pt>
                <c:pt idx="3635">
                  <c:v>298.1466666666667</c:v>
                </c:pt>
                <c:pt idx="3636">
                  <c:v>298.2283333333333</c:v>
                </c:pt>
                <c:pt idx="3637">
                  <c:v>298.31</c:v>
                </c:pt>
                <c:pt idx="3638">
                  <c:v>298.39249999999998</c:v>
                </c:pt>
                <c:pt idx="3639">
                  <c:v>298.47416666666669</c:v>
                </c:pt>
                <c:pt idx="3640">
                  <c:v>298.55666666666667</c:v>
                </c:pt>
                <c:pt idx="3641">
                  <c:v>298.63833333333332</c:v>
                </c:pt>
                <c:pt idx="3642">
                  <c:v>298.72083333333336</c:v>
                </c:pt>
                <c:pt idx="3643">
                  <c:v>298.80250000000001</c:v>
                </c:pt>
                <c:pt idx="3644">
                  <c:v>298.88416666666666</c:v>
                </c:pt>
                <c:pt idx="3645">
                  <c:v>298.96666666666664</c:v>
                </c:pt>
                <c:pt idx="3646">
                  <c:v>299.04833333333335</c:v>
                </c:pt>
                <c:pt idx="3647">
                  <c:v>299.13083333333333</c:v>
                </c:pt>
                <c:pt idx="3648">
                  <c:v>299.21250000000003</c:v>
                </c:pt>
                <c:pt idx="3649">
                  <c:v>299.29500000000002</c:v>
                </c:pt>
                <c:pt idx="3650">
                  <c:v>299.37666666666667</c:v>
                </c:pt>
                <c:pt idx="3651">
                  <c:v>299.45833333333331</c:v>
                </c:pt>
                <c:pt idx="3652">
                  <c:v>299.5408333333333</c:v>
                </c:pt>
                <c:pt idx="3653">
                  <c:v>299.6225</c:v>
                </c:pt>
                <c:pt idx="3654">
                  <c:v>299.70499999999998</c:v>
                </c:pt>
                <c:pt idx="3655">
                  <c:v>299.78666666666669</c:v>
                </c:pt>
                <c:pt idx="3656">
                  <c:v>299.86916666666667</c:v>
                </c:pt>
                <c:pt idx="3657">
                  <c:v>299.95083333333332</c:v>
                </c:pt>
                <c:pt idx="3658">
                  <c:v>300.03249999999997</c:v>
                </c:pt>
                <c:pt idx="3659">
                  <c:v>300.11500000000001</c:v>
                </c:pt>
                <c:pt idx="3660">
                  <c:v>300.19666666666666</c:v>
                </c:pt>
                <c:pt idx="3661">
                  <c:v>300.27916666666664</c:v>
                </c:pt>
                <c:pt idx="3662">
                  <c:v>300.36083333333335</c:v>
                </c:pt>
                <c:pt idx="3663">
                  <c:v>300.4425</c:v>
                </c:pt>
                <c:pt idx="3664">
                  <c:v>300.52500000000003</c:v>
                </c:pt>
                <c:pt idx="3665">
                  <c:v>300.60666666666668</c:v>
                </c:pt>
                <c:pt idx="3666">
                  <c:v>300.68916666666667</c:v>
                </c:pt>
                <c:pt idx="3667">
                  <c:v>300.77083333333331</c:v>
                </c:pt>
                <c:pt idx="3668">
                  <c:v>300.8533333333333</c:v>
                </c:pt>
                <c:pt idx="3669">
                  <c:v>300.935</c:v>
                </c:pt>
                <c:pt idx="3670">
                  <c:v>301.01666666666665</c:v>
                </c:pt>
                <c:pt idx="3671">
                  <c:v>301.09916666666669</c:v>
                </c:pt>
                <c:pt idx="3672">
                  <c:v>301.18083333333334</c:v>
                </c:pt>
                <c:pt idx="3673">
                  <c:v>301.26333333333332</c:v>
                </c:pt>
                <c:pt idx="3674">
                  <c:v>301.34499999999997</c:v>
                </c:pt>
                <c:pt idx="3675">
                  <c:v>301.42750000000001</c:v>
                </c:pt>
                <c:pt idx="3676">
                  <c:v>301.50916666666666</c:v>
                </c:pt>
                <c:pt idx="3677">
                  <c:v>301.59083333333336</c:v>
                </c:pt>
                <c:pt idx="3678">
                  <c:v>301.67333333333335</c:v>
                </c:pt>
                <c:pt idx="3679">
                  <c:v>301.755</c:v>
                </c:pt>
                <c:pt idx="3680">
                  <c:v>301.83750000000003</c:v>
                </c:pt>
                <c:pt idx="3681">
                  <c:v>301.91916666666668</c:v>
                </c:pt>
                <c:pt idx="3682">
                  <c:v>302.00166666666667</c:v>
                </c:pt>
                <c:pt idx="3683">
                  <c:v>302.08333333333331</c:v>
                </c:pt>
                <c:pt idx="3684">
                  <c:v>302.16500000000002</c:v>
                </c:pt>
                <c:pt idx="3685">
                  <c:v>302.2475</c:v>
                </c:pt>
                <c:pt idx="3686">
                  <c:v>302.32916666666665</c:v>
                </c:pt>
                <c:pt idx="3687">
                  <c:v>302.41166666666669</c:v>
                </c:pt>
                <c:pt idx="3688">
                  <c:v>302.49333333333334</c:v>
                </c:pt>
                <c:pt idx="3689">
                  <c:v>302.57583333333332</c:v>
                </c:pt>
                <c:pt idx="3690">
                  <c:v>302.65749999999997</c:v>
                </c:pt>
                <c:pt idx="3691">
                  <c:v>302.73916666666668</c:v>
                </c:pt>
                <c:pt idx="3692">
                  <c:v>302.82166666666666</c:v>
                </c:pt>
                <c:pt idx="3693">
                  <c:v>302.90333333333336</c:v>
                </c:pt>
                <c:pt idx="3694">
                  <c:v>302.98583333333335</c:v>
                </c:pt>
                <c:pt idx="3695">
                  <c:v>303.0675</c:v>
                </c:pt>
                <c:pt idx="3696">
                  <c:v>303.15000000000003</c:v>
                </c:pt>
                <c:pt idx="3697">
                  <c:v>303.23166666666668</c:v>
                </c:pt>
                <c:pt idx="3698">
                  <c:v>303.31333333333333</c:v>
                </c:pt>
                <c:pt idx="3699">
                  <c:v>303.39583333333331</c:v>
                </c:pt>
                <c:pt idx="3700">
                  <c:v>303.47750000000002</c:v>
                </c:pt>
                <c:pt idx="3701">
                  <c:v>303.56</c:v>
                </c:pt>
                <c:pt idx="3702">
                  <c:v>303.64166666666665</c:v>
                </c:pt>
                <c:pt idx="3703">
                  <c:v>303.72416666666669</c:v>
                </c:pt>
                <c:pt idx="3704">
                  <c:v>303.80583333333334</c:v>
                </c:pt>
                <c:pt idx="3705">
                  <c:v>303.88749999999999</c:v>
                </c:pt>
                <c:pt idx="3706">
                  <c:v>303.96999999999997</c:v>
                </c:pt>
                <c:pt idx="3707">
                  <c:v>304.05166666666668</c:v>
                </c:pt>
                <c:pt idx="3708">
                  <c:v>304.13416666666666</c:v>
                </c:pt>
                <c:pt idx="3709">
                  <c:v>304.21583333333336</c:v>
                </c:pt>
                <c:pt idx="3710">
                  <c:v>304.29750000000001</c:v>
                </c:pt>
                <c:pt idx="3711">
                  <c:v>304.38</c:v>
                </c:pt>
                <c:pt idx="3712">
                  <c:v>304.46166666666664</c:v>
                </c:pt>
                <c:pt idx="3713">
                  <c:v>304.54416666666668</c:v>
                </c:pt>
                <c:pt idx="3714">
                  <c:v>304.62583333333333</c:v>
                </c:pt>
                <c:pt idx="3715">
                  <c:v>304.70833333333331</c:v>
                </c:pt>
                <c:pt idx="3716">
                  <c:v>304.79000000000002</c:v>
                </c:pt>
                <c:pt idx="3717">
                  <c:v>304.87166666666667</c:v>
                </c:pt>
                <c:pt idx="3718">
                  <c:v>304.95416666666665</c:v>
                </c:pt>
                <c:pt idx="3719">
                  <c:v>305.0358333333333</c:v>
                </c:pt>
                <c:pt idx="3720">
                  <c:v>305.11833333333334</c:v>
                </c:pt>
                <c:pt idx="3721">
                  <c:v>305.2</c:v>
                </c:pt>
                <c:pt idx="3722">
                  <c:v>305.28249999999997</c:v>
                </c:pt>
                <c:pt idx="3723">
                  <c:v>305.36416666666668</c:v>
                </c:pt>
                <c:pt idx="3724">
                  <c:v>305.44583333333333</c:v>
                </c:pt>
                <c:pt idx="3725">
                  <c:v>305.52833333333336</c:v>
                </c:pt>
                <c:pt idx="3726">
                  <c:v>305.61</c:v>
                </c:pt>
                <c:pt idx="3727">
                  <c:v>305.6925</c:v>
                </c:pt>
                <c:pt idx="3728">
                  <c:v>305.77416666666664</c:v>
                </c:pt>
                <c:pt idx="3729">
                  <c:v>305.85666666666668</c:v>
                </c:pt>
                <c:pt idx="3730">
                  <c:v>305.93833333333333</c:v>
                </c:pt>
                <c:pt idx="3731">
                  <c:v>306.02</c:v>
                </c:pt>
                <c:pt idx="3732">
                  <c:v>306.10250000000002</c:v>
                </c:pt>
                <c:pt idx="3733">
                  <c:v>306.18416666666667</c:v>
                </c:pt>
                <c:pt idx="3734">
                  <c:v>306.26666666666665</c:v>
                </c:pt>
                <c:pt idx="3735">
                  <c:v>306.3483333333333</c:v>
                </c:pt>
                <c:pt idx="3736">
                  <c:v>306.43083333333334</c:v>
                </c:pt>
                <c:pt idx="3737">
                  <c:v>306.51249999999999</c:v>
                </c:pt>
                <c:pt idx="3738">
                  <c:v>306.59416666666669</c:v>
                </c:pt>
                <c:pt idx="3739">
                  <c:v>306.67666666666668</c:v>
                </c:pt>
                <c:pt idx="3740">
                  <c:v>306.75833333333333</c:v>
                </c:pt>
                <c:pt idx="3741">
                  <c:v>306.84083333333336</c:v>
                </c:pt>
                <c:pt idx="3742">
                  <c:v>306.92250000000001</c:v>
                </c:pt>
                <c:pt idx="3743">
                  <c:v>307.005</c:v>
                </c:pt>
                <c:pt idx="3744">
                  <c:v>307.08666666666664</c:v>
                </c:pt>
                <c:pt idx="3745">
                  <c:v>307.16833333333335</c:v>
                </c:pt>
                <c:pt idx="3746">
                  <c:v>307.25083333333333</c:v>
                </c:pt>
                <c:pt idx="3747">
                  <c:v>307.33249999999998</c:v>
                </c:pt>
                <c:pt idx="3748">
                  <c:v>307.41500000000002</c:v>
                </c:pt>
                <c:pt idx="3749">
                  <c:v>307.49666666666667</c:v>
                </c:pt>
                <c:pt idx="3750">
                  <c:v>307.57833333333332</c:v>
                </c:pt>
                <c:pt idx="3751">
                  <c:v>307.6608333333333</c:v>
                </c:pt>
                <c:pt idx="3752">
                  <c:v>307.74250000000001</c:v>
                </c:pt>
                <c:pt idx="3753">
                  <c:v>307.82499999999999</c:v>
                </c:pt>
                <c:pt idx="3754">
                  <c:v>307.90666666666669</c:v>
                </c:pt>
                <c:pt idx="3755">
                  <c:v>307.98916666666668</c:v>
                </c:pt>
                <c:pt idx="3756">
                  <c:v>308.07083333333333</c:v>
                </c:pt>
                <c:pt idx="3757">
                  <c:v>308.15249999999997</c:v>
                </c:pt>
                <c:pt idx="3758">
                  <c:v>308.23500000000001</c:v>
                </c:pt>
                <c:pt idx="3759">
                  <c:v>308.31666666666666</c:v>
                </c:pt>
                <c:pt idx="3760">
                  <c:v>308.39916666666664</c:v>
                </c:pt>
                <c:pt idx="3761">
                  <c:v>308.48083333333335</c:v>
                </c:pt>
                <c:pt idx="3762">
                  <c:v>308.56333333333333</c:v>
                </c:pt>
                <c:pt idx="3763">
                  <c:v>308.64499999999998</c:v>
                </c:pt>
                <c:pt idx="3764">
                  <c:v>308.72666666666663</c:v>
                </c:pt>
                <c:pt idx="3765">
                  <c:v>308.80916666666667</c:v>
                </c:pt>
                <c:pt idx="3766">
                  <c:v>308.89083333333332</c:v>
                </c:pt>
                <c:pt idx="3767">
                  <c:v>308.9733333333333</c:v>
                </c:pt>
                <c:pt idx="3768">
                  <c:v>309.05500000000001</c:v>
                </c:pt>
                <c:pt idx="3769">
                  <c:v>309.13749999999999</c:v>
                </c:pt>
                <c:pt idx="3770">
                  <c:v>309.21916666666669</c:v>
                </c:pt>
                <c:pt idx="3771">
                  <c:v>309.30083333333334</c:v>
                </c:pt>
                <c:pt idx="3772">
                  <c:v>309.38333333333333</c:v>
                </c:pt>
                <c:pt idx="3773">
                  <c:v>309.46499999999997</c:v>
                </c:pt>
                <c:pt idx="3774">
                  <c:v>309.54750000000001</c:v>
                </c:pt>
                <c:pt idx="3775">
                  <c:v>309.62916666666666</c:v>
                </c:pt>
                <c:pt idx="3776">
                  <c:v>309.71166666666664</c:v>
                </c:pt>
                <c:pt idx="3777">
                  <c:v>309.79333333333335</c:v>
                </c:pt>
                <c:pt idx="3778">
                  <c:v>309.875</c:v>
                </c:pt>
                <c:pt idx="3779">
                  <c:v>309.95749999999998</c:v>
                </c:pt>
                <c:pt idx="3780">
                  <c:v>310.03916666666663</c:v>
                </c:pt>
                <c:pt idx="3781">
                  <c:v>310.12166666666667</c:v>
                </c:pt>
                <c:pt idx="3782">
                  <c:v>310.20333333333332</c:v>
                </c:pt>
                <c:pt idx="3783">
                  <c:v>310.2858333333333</c:v>
                </c:pt>
                <c:pt idx="3784">
                  <c:v>310.36750000000001</c:v>
                </c:pt>
                <c:pt idx="3785">
                  <c:v>310.44916666666666</c:v>
                </c:pt>
                <c:pt idx="3786">
                  <c:v>310.53166666666669</c:v>
                </c:pt>
                <c:pt idx="3787">
                  <c:v>310.61333333333334</c:v>
                </c:pt>
                <c:pt idx="3788">
                  <c:v>310.69583333333333</c:v>
                </c:pt>
                <c:pt idx="3789">
                  <c:v>310.77749999999997</c:v>
                </c:pt>
                <c:pt idx="3790">
                  <c:v>310.85916666666668</c:v>
                </c:pt>
                <c:pt idx="3791">
                  <c:v>310.94166666666666</c:v>
                </c:pt>
                <c:pt idx="3792">
                  <c:v>311.02333333333337</c:v>
                </c:pt>
                <c:pt idx="3793">
                  <c:v>311.10583333333335</c:v>
                </c:pt>
                <c:pt idx="3794">
                  <c:v>311.1875</c:v>
                </c:pt>
                <c:pt idx="3795">
                  <c:v>311.27</c:v>
                </c:pt>
                <c:pt idx="3796">
                  <c:v>311.35166666666663</c:v>
                </c:pt>
                <c:pt idx="3797">
                  <c:v>311.43333333333334</c:v>
                </c:pt>
                <c:pt idx="3798">
                  <c:v>311.51583333333332</c:v>
                </c:pt>
                <c:pt idx="3799">
                  <c:v>311.59750000000003</c:v>
                </c:pt>
                <c:pt idx="3800">
                  <c:v>311.68</c:v>
                </c:pt>
                <c:pt idx="3801">
                  <c:v>311.76166666666666</c:v>
                </c:pt>
                <c:pt idx="3802">
                  <c:v>311.84416666666669</c:v>
                </c:pt>
                <c:pt idx="3803">
                  <c:v>311.92583333333334</c:v>
                </c:pt>
                <c:pt idx="3804">
                  <c:v>312.00749999999999</c:v>
                </c:pt>
                <c:pt idx="3805">
                  <c:v>312.08999999999997</c:v>
                </c:pt>
                <c:pt idx="3806">
                  <c:v>312.17166666666668</c:v>
                </c:pt>
                <c:pt idx="3807">
                  <c:v>312.25416666666666</c:v>
                </c:pt>
                <c:pt idx="3808">
                  <c:v>312.33583333333337</c:v>
                </c:pt>
                <c:pt idx="3809">
                  <c:v>312.41833333333335</c:v>
                </c:pt>
                <c:pt idx="3810">
                  <c:v>312.5</c:v>
                </c:pt>
                <c:pt idx="3811">
                  <c:v>312.58166666666665</c:v>
                </c:pt>
                <c:pt idx="3812">
                  <c:v>312.66416666666663</c:v>
                </c:pt>
                <c:pt idx="3813">
                  <c:v>312.74583333333334</c:v>
                </c:pt>
                <c:pt idx="3814">
                  <c:v>312.82833333333332</c:v>
                </c:pt>
                <c:pt idx="3815">
                  <c:v>312.91000000000003</c:v>
                </c:pt>
                <c:pt idx="3816">
                  <c:v>312.99250000000001</c:v>
                </c:pt>
                <c:pt idx="3817">
                  <c:v>313.07416666666666</c:v>
                </c:pt>
                <c:pt idx="3818">
                  <c:v>313.15583333333331</c:v>
                </c:pt>
                <c:pt idx="3819">
                  <c:v>313.23833333333334</c:v>
                </c:pt>
                <c:pt idx="3820">
                  <c:v>313.32</c:v>
                </c:pt>
                <c:pt idx="3821">
                  <c:v>313.40249999999997</c:v>
                </c:pt>
                <c:pt idx="3822">
                  <c:v>313.48416666666668</c:v>
                </c:pt>
                <c:pt idx="3823">
                  <c:v>313.56666666666666</c:v>
                </c:pt>
                <c:pt idx="3824">
                  <c:v>313.64833333333337</c:v>
                </c:pt>
                <c:pt idx="3825">
                  <c:v>313.73</c:v>
                </c:pt>
                <c:pt idx="3826">
                  <c:v>313.8125</c:v>
                </c:pt>
                <c:pt idx="3827">
                  <c:v>313.89416666666665</c:v>
                </c:pt>
                <c:pt idx="3828">
                  <c:v>313.97666666666663</c:v>
                </c:pt>
                <c:pt idx="3829">
                  <c:v>314.05833333333334</c:v>
                </c:pt>
                <c:pt idx="3830">
                  <c:v>314.14083333333332</c:v>
                </c:pt>
                <c:pt idx="3831">
                  <c:v>314.22250000000003</c:v>
                </c:pt>
                <c:pt idx="3832">
                  <c:v>314.30416666666667</c:v>
                </c:pt>
                <c:pt idx="3833">
                  <c:v>314.38666666666666</c:v>
                </c:pt>
                <c:pt idx="3834">
                  <c:v>314.46833333333331</c:v>
                </c:pt>
                <c:pt idx="3835">
                  <c:v>314.55083333333334</c:v>
                </c:pt>
                <c:pt idx="3836">
                  <c:v>314.63249999999999</c:v>
                </c:pt>
                <c:pt idx="3837">
                  <c:v>314.7141666666667</c:v>
                </c:pt>
                <c:pt idx="3838">
                  <c:v>314.79666666666668</c:v>
                </c:pt>
                <c:pt idx="3839">
                  <c:v>314.87833333333333</c:v>
                </c:pt>
                <c:pt idx="3840">
                  <c:v>314.96083333333337</c:v>
                </c:pt>
                <c:pt idx="3841">
                  <c:v>315.04250000000002</c:v>
                </c:pt>
                <c:pt idx="3842">
                  <c:v>315.125</c:v>
                </c:pt>
                <c:pt idx="3843">
                  <c:v>315.20666666666665</c:v>
                </c:pt>
                <c:pt idx="3844">
                  <c:v>315.28833333333336</c:v>
                </c:pt>
                <c:pt idx="3845">
                  <c:v>315.37083333333334</c:v>
                </c:pt>
                <c:pt idx="3846">
                  <c:v>315.45249999999999</c:v>
                </c:pt>
                <c:pt idx="3847">
                  <c:v>315.53500000000003</c:v>
                </c:pt>
                <c:pt idx="3848">
                  <c:v>315.61666666666667</c:v>
                </c:pt>
                <c:pt idx="3849">
                  <c:v>315.69916666666666</c:v>
                </c:pt>
                <c:pt idx="3850">
                  <c:v>315.78083333333331</c:v>
                </c:pt>
                <c:pt idx="3851">
                  <c:v>315.86250000000001</c:v>
                </c:pt>
                <c:pt idx="3852">
                  <c:v>315.94499999999999</c:v>
                </c:pt>
                <c:pt idx="3853">
                  <c:v>316.0266666666667</c:v>
                </c:pt>
                <c:pt idx="3854">
                  <c:v>316.10916666666668</c:v>
                </c:pt>
                <c:pt idx="3855">
                  <c:v>316.19083333333333</c:v>
                </c:pt>
                <c:pt idx="3856">
                  <c:v>316.27333333333337</c:v>
                </c:pt>
                <c:pt idx="3857">
                  <c:v>316.35500000000002</c:v>
                </c:pt>
                <c:pt idx="3858">
                  <c:v>316.43666666666667</c:v>
                </c:pt>
                <c:pt idx="3859">
                  <c:v>316.51916666666665</c:v>
                </c:pt>
                <c:pt idx="3860">
                  <c:v>316.60083333333336</c:v>
                </c:pt>
                <c:pt idx="3861">
                  <c:v>316.68333333333334</c:v>
                </c:pt>
                <c:pt idx="3862">
                  <c:v>316.76499999999999</c:v>
                </c:pt>
                <c:pt idx="3863">
                  <c:v>316.84750000000003</c:v>
                </c:pt>
                <c:pt idx="3864">
                  <c:v>316.92916666666667</c:v>
                </c:pt>
                <c:pt idx="3865">
                  <c:v>317.01083333333332</c:v>
                </c:pt>
                <c:pt idx="3866">
                  <c:v>317.09333333333331</c:v>
                </c:pt>
                <c:pt idx="3867">
                  <c:v>317.17500000000001</c:v>
                </c:pt>
                <c:pt idx="3868">
                  <c:v>317.25749999999999</c:v>
                </c:pt>
                <c:pt idx="3869">
                  <c:v>317.3391666666667</c:v>
                </c:pt>
                <c:pt idx="3870">
                  <c:v>317.42166666666668</c:v>
                </c:pt>
                <c:pt idx="3871">
                  <c:v>317.50333333333333</c:v>
                </c:pt>
                <c:pt idx="3872">
                  <c:v>317.58499999999998</c:v>
                </c:pt>
                <c:pt idx="3873">
                  <c:v>317.66750000000002</c:v>
                </c:pt>
                <c:pt idx="3874">
                  <c:v>317.74916666666667</c:v>
                </c:pt>
                <c:pt idx="3875">
                  <c:v>317.83166666666665</c:v>
                </c:pt>
                <c:pt idx="3876">
                  <c:v>317.91333333333336</c:v>
                </c:pt>
                <c:pt idx="3877">
                  <c:v>317.995</c:v>
                </c:pt>
                <c:pt idx="3878">
                  <c:v>318.07749999999999</c:v>
                </c:pt>
                <c:pt idx="3879">
                  <c:v>318.15916666666664</c:v>
                </c:pt>
                <c:pt idx="3880">
                  <c:v>318.24166666666667</c:v>
                </c:pt>
                <c:pt idx="3881">
                  <c:v>318.32333333333332</c:v>
                </c:pt>
                <c:pt idx="3882">
                  <c:v>318.40583333333331</c:v>
                </c:pt>
                <c:pt idx="3883">
                  <c:v>318.48750000000001</c:v>
                </c:pt>
                <c:pt idx="3884">
                  <c:v>318.56916666666666</c:v>
                </c:pt>
                <c:pt idx="3885">
                  <c:v>318.6516666666667</c:v>
                </c:pt>
                <c:pt idx="3886">
                  <c:v>318.73333333333335</c:v>
                </c:pt>
                <c:pt idx="3887">
                  <c:v>318.81583333333333</c:v>
                </c:pt>
                <c:pt idx="3888">
                  <c:v>318.89749999999998</c:v>
                </c:pt>
                <c:pt idx="3889">
                  <c:v>318.98</c:v>
                </c:pt>
                <c:pt idx="3890">
                  <c:v>319.06166666666667</c:v>
                </c:pt>
                <c:pt idx="3891">
                  <c:v>319.14333333333332</c:v>
                </c:pt>
                <c:pt idx="3892">
                  <c:v>319.22583333333336</c:v>
                </c:pt>
                <c:pt idx="3893">
                  <c:v>319.3075</c:v>
                </c:pt>
                <c:pt idx="3894">
                  <c:v>319.39</c:v>
                </c:pt>
                <c:pt idx="3895">
                  <c:v>319.47166666666664</c:v>
                </c:pt>
                <c:pt idx="3896">
                  <c:v>319.55416666666667</c:v>
                </c:pt>
                <c:pt idx="3897">
                  <c:v>319.63583333333332</c:v>
                </c:pt>
                <c:pt idx="3898">
                  <c:v>319.71750000000003</c:v>
                </c:pt>
                <c:pt idx="3899">
                  <c:v>319.8</c:v>
                </c:pt>
                <c:pt idx="3900">
                  <c:v>319.88166666666666</c:v>
                </c:pt>
                <c:pt idx="3901">
                  <c:v>319.9641666666667</c:v>
                </c:pt>
                <c:pt idx="3902">
                  <c:v>320.04583333333335</c:v>
                </c:pt>
                <c:pt idx="3903">
                  <c:v>320.12833333333333</c:v>
                </c:pt>
                <c:pt idx="3904">
                  <c:v>320.20999999999998</c:v>
                </c:pt>
                <c:pt idx="3905">
                  <c:v>320.29166666666669</c:v>
                </c:pt>
                <c:pt idx="3906">
                  <c:v>320.37416666666667</c:v>
                </c:pt>
                <c:pt idx="3907">
                  <c:v>320.45583333333332</c:v>
                </c:pt>
                <c:pt idx="3908">
                  <c:v>320.53833333333336</c:v>
                </c:pt>
                <c:pt idx="3909">
                  <c:v>320.62</c:v>
                </c:pt>
                <c:pt idx="3910">
                  <c:v>320.70249999999999</c:v>
                </c:pt>
                <c:pt idx="3911">
                  <c:v>320.78416666666664</c:v>
                </c:pt>
                <c:pt idx="3912">
                  <c:v>320.86583333333334</c:v>
                </c:pt>
                <c:pt idx="3913">
                  <c:v>320.94833333333332</c:v>
                </c:pt>
                <c:pt idx="3914">
                  <c:v>321.03000000000003</c:v>
                </c:pt>
                <c:pt idx="3915">
                  <c:v>321.11250000000001</c:v>
                </c:pt>
                <c:pt idx="3916">
                  <c:v>321.19416666666666</c:v>
                </c:pt>
                <c:pt idx="3917">
                  <c:v>321.27583333333331</c:v>
                </c:pt>
                <c:pt idx="3918">
                  <c:v>321.35833333333335</c:v>
                </c:pt>
                <c:pt idx="3919">
                  <c:v>321.44</c:v>
                </c:pt>
                <c:pt idx="3920">
                  <c:v>321.52249999999998</c:v>
                </c:pt>
                <c:pt idx="3921">
                  <c:v>321.60416666666669</c:v>
                </c:pt>
                <c:pt idx="3922">
                  <c:v>321.68666666666667</c:v>
                </c:pt>
                <c:pt idx="3923">
                  <c:v>321.76833333333332</c:v>
                </c:pt>
                <c:pt idx="3924">
                  <c:v>321.84999999999997</c:v>
                </c:pt>
                <c:pt idx="3925">
                  <c:v>321.9325</c:v>
                </c:pt>
                <c:pt idx="3926">
                  <c:v>322.01416666666665</c:v>
                </c:pt>
                <c:pt idx="3927">
                  <c:v>322.09666666666664</c:v>
                </c:pt>
                <c:pt idx="3928">
                  <c:v>322.17833333333334</c:v>
                </c:pt>
                <c:pt idx="3929">
                  <c:v>322.26083333333332</c:v>
                </c:pt>
                <c:pt idx="3930">
                  <c:v>322.34250000000003</c:v>
                </c:pt>
                <c:pt idx="3931">
                  <c:v>322.42416666666668</c:v>
                </c:pt>
                <c:pt idx="3932">
                  <c:v>322.50666666666666</c:v>
                </c:pt>
                <c:pt idx="3933">
                  <c:v>322.58833333333331</c:v>
                </c:pt>
                <c:pt idx="3934">
                  <c:v>322.67083333333335</c:v>
                </c:pt>
                <c:pt idx="3935">
                  <c:v>322.7525</c:v>
                </c:pt>
                <c:pt idx="3936">
                  <c:v>322.83499999999998</c:v>
                </c:pt>
                <c:pt idx="3937">
                  <c:v>322.91666666666669</c:v>
                </c:pt>
                <c:pt idx="3938">
                  <c:v>322.99833333333333</c:v>
                </c:pt>
                <c:pt idx="3939">
                  <c:v>323.08083333333332</c:v>
                </c:pt>
                <c:pt idx="3940">
                  <c:v>323.16249999999997</c:v>
                </c:pt>
                <c:pt idx="3941">
                  <c:v>323.245</c:v>
                </c:pt>
                <c:pt idx="3942">
                  <c:v>323.32666666666665</c:v>
                </c:pt>
                <c:pt idx="3943">
                  <c:v>323.40916666666664</c:v>
                </c:pt>
                <c:pt idx="3944">
                  <c:v>323.49083333333334</c:v>
                </c:pt>
                <c:pt idx="3945">
                  <c:v>323.57249999999999</c:v>
                </c:pt>
                <c:pt idx="3946">
                  <c:v>323.65500000000003</c:v>
                </c:pt>
                <c:pt idx="3947">
                  <c:v>323.73666666666668</c:v>
                </c:pt>
                <c:pt idx="3948">
                  <c:v>323.81916666666666</c:v>
                </c:pt>
                <c:pt idx="3949">
                  <c:v>323.90083333333331</c:v>
                </c:pt>
                <c:pt idx="3950">
                  <c:v>323.98333333333335</c:v>
                </c:pt>
                <c:pt idx="3951">
                  <c:v>324.065</c:v>
                </c:pt>
                <c:pt idx="3952">
                  <c:v>324.1466666666667</c:v>
                </c:pt>
                <c:pt idx="3953">
                  <c:v>324.22916666666669</c:v>
                </c:pt>
                <c:pt idx="3954">
                  <c:v>324.31083333333333</c:v>
                </c:pt>
                <c:pt idx="3955">
                  <c:v>324.39333333333332</c:v>
                </c:pt>
                <c:pt idx="3956">
                  <c:v>324.47499999999997</c:v>
                </c:pt>
                <c:pt idx="3957">
                  <c:v>324.5575</c:v>
                </c:pt>
                <c:pt idx="3958">
                  <c:v>324.63916666666665</c:v>
                </c:pt>
                <c:pt idx="3959">
                  <c:v>324.72083333333336</c:v>
                </c:pt>
                <c:pt idx="3960">
                  <c:v>324.80333333333334</c:v>
                </c:pt>
                <c:pt idx="3961">
                  <c:v>324.88499999999999</c:v>
                </c:pt>
                <c:pt idx="3962">
                  <c:v>324.96750000000003</c:v>
                </c:pt>
                <c:pt idx="3963">
                  <c:v>325.04916666666668</c:v>
                </c:pt>
                <c:pt idx="3964">
                  <c:v>325.13083333333333</c:v>
                </c:pt>
                <c:pt idx="3965">
                  <c:v>325.21333333333331</c:v>
                </c:pt>
                <c:pt idx="3966">
                  <c:v>325.29500000000002</c:v>
                </c:pt>
                <c:pt idx="3967">
                  <c:v>325.3775</c:v>
                </c:pt>
                <c:pt idx="3968">
                  <c:v>325.4591666666667</c:v>
                </c:pt>
                <c:pt idx="3969">
                  <c:v>325.54166666666669</c:v>
                </c:pt>
                <c:pt idx="3970">
                  <c:v>325.62333333333333</c:v>
                </c:pt>
                <c:pt idx="3971">
                  <c:v>325.70499999999998</c:v>
                </c:pt>
                <c:pt idx="3972">
                  <c:v>325.78749999999997</c:v>
                </c:pt>
                <c:pt idx="3973">
                  <c:v>325.86916666666667</c:v>
                </c:pt>
                <c:pt idx="3974">
                  <c:v>325.95166666666665</c:v>
                </c:pt>
                <c:pt idx="3975">
                  <c:v>326.03333333333336</c:v>
                </c:pt>
                <c:pt idx="3976">
                  <c:v>326.11583333333334</c:v>
                </c:pt>
                <c:pt idx="3977">
                  <c:v>326.19749999999999</c:v>
                </c:pt>
                <c:pt idx="3978">
                  <c:v>326.27916666666664</c:v>
                </c:pt>
                <c:pt idx="3979">
                  <c:v>326.36166666666668</c:v>
                </c:pt>
                <c:pt idx="3980">
                  <c:v>326.44333333333333</c:v>
                </c:pt>
                <c:pt idx="3981">
                  <c:v>326.52583333333331</c:v>
                </c:pt>
                <c:pt idx="3982">
                  <c:v>326.60750000000002</c:v>
                </c:pt>
                <c:pt idx="3983">
                  <c:v>326.69</c:v>
                </c:pt>
                <c:pt idx="3984">
                  <c:v>326.7716666666667</c:v>
                </c:pt>
                <c:pt idx="3985">
                  <c:v>326.8533333333333</c:v>
                </c:pt>
                <c:pt idx="3986">
                  <c:v>326.93583333333333</c:v>
                </c:pt>
                <c:pt idx="3987">
                  <c:v>327.01749999999998</c:v>
                </c:pt>
                <c:pt idx="3988">
                  <c:v>327.09999999999997</c:v>
                </c:pt>
                <c:pt idx="3989">
                  <c:v>327.18166666666667</c:v>
                </c:pt>
                <c:pt idx="3990">
                  <c:v>327.26416666666665</c:v>
                </c:pt>
                <c:pt idx="3991">
                  <c:v>327.34583333333336</c:v>
                </c:pt>
                <c:pt idx="3992">
                  <c:v>327.42750000000001</c:v>
                </c:pt>
                <c:pt idx="3993">
                  <c:v>327.51</c:v>
                </c:pt>
                <c:pt idx="3994">
                  <c:v>327.59166666666664</c:v>
                </c:pt>
                <c:pt idx="3995">
                  <c:v>327.67416666666668</c:v>
                </c:pt>
                <c:pt idx="3996">
                  <c:v>327.75583333333333</c:v>
                </c:pt>
                <c:pt idx="3997">
                  <c:v>327.83833333333331</c:v>
                </c:pt>
                <c:pt idx="3998">
                  <c:v>327.92</c:v>
                </c:pt>
                <c:pt idx="3999">
                  <c:v>328.00166666666667</c:v>
                </c:pt>
                <c:pt idx="4000">
                  <c:v>328.0841666666667</c:v>
                </c:pt>
                <c:pt idx="4001">
                  <c:v>328.1658333333333</c:v>
                </c:pt>
                <c:pt idx="4002">
                  <c:v>328.24833333333333</c:v>
                </c:pt>
                <c:pt idx="4003">
                  <c:v>328.33</c:v>
                </c:pt>
                <c:pt idx="4004">
                  <c:v>328.41166666666669</c:v>
                </c:pt>
                <c:pt idx="4005">
                  <c:v>328.49416666666667</c:v>
                </c:pt>
                <c:pt idx="4006">
                  <c:v>328.57583333333332</c:v>
                </c:pt>
                <c:pt idx="4007">
                  <c:v>328.65833333333336</c:v>
                </c:pt>
                <c:pt idx="4008">
                  <c:v>328.74</c:v>
                </c:pt>
                <c:pt idx="4009">
                  <c:v>328.82249999999999</c:v>
                </c:pt>
                <c:pt idx="4010">
                  <c:v>328.90416666666664</c:v>
                </c:pt>
                <c:pt idx="4011">
                  <c:v>328.98583333333335</c:v>
                </c:pt>
                <c:pt idx="4012">
                  <c:v>329.06833333333333</c:v>
                </c:pt>
                <c:pt idx="4013">
                  <c:v>329.15000000000003</c:v>
                </c:pt>
                <c:pt idx="4014">
                  <c:v>329.23250000000002</c:v>
                </c:pt>
                <c:pt idx="4015">
                  <c:v>329.31416666666667</c:v>
                </c:pt>
                <c:pt idx="4016">
                  <c:v>329.3966666666667</c:v>
                </c:pt>
                <c:pt idx="4017">
                  <c:v>329.4783333333333</c:v>
                </c:pt>
                <c:pt idx="4018">
                  <c:v>329.56</c:v>
                </c:pt>
                <c:pt idx="4019">
                  <c:v>329.64249999999998</c:v>
                </c:pt>
                <c:pt idx="4020">
                  <c:v>329.72416666666669</c:v>
                </c:pt>
                <c:pt idx="4021">
                  <c:v>329.80666666666667</c:v>
                </c:pt>
                <c:pt idx="4022">
                  <c:v>329.88833333333332</c:v>
                </c:pt>
                <c:pt idx="4023">
                  <c:v>329.97083333333336</c:v>
                </c:pt>
                <c:pt idx="4024">
                  <c:v>330.05250000000001</c:v>
                </c:pt>
                <c:pt idx="4025">
                  <c:v>330.13416666666666</c:v>
                </c:pt>
                <c:pt idx="4026">
                  <c:v>330.21666666666664</c:v>
                </c:pt>
                <c:pt idx="4027">
                  <c:v>330.29833333333335</c:v>
                </c:pt>
                <c:pt idx="4028">
                  <c:v>330.38083333333333</c:v>
                </c:pt>
                <c:pt idx="4029">
                  <c:v>330.46250000000003</c:v>
                </c:pt>
                <c:pt idx="4030">
                  <c:v>330.54500000000002</c:v>
                </c:pt>
                <c:pt idx="4031">
                  <c:v>330.62666666666667</c:v>
                </c:pt>
                <c:pt idx="4032">
                  <c:v>330.70833333333331</c:v>
                </c:pt>
                <c:pt idx="4033">
                  <c:v>330.7908333333333</c:v>
                </c:pt>
                <c:pt idx="4034">
                  <c:v>330.8725</c:v>
                </c:pt>
                <c:pt idx="4035">
                  <c:v>330.95499999999998</c:v>
                </c:pt>
                <c:pt idx="4036">
                  <c:v>331.03666666666669</c:v>
                </c:pt>
                <c:pt idx="4037">
                  <c:v>331.11916666666667</c:v>
                </c:pt>
                <c:pt idx="4038">
                  <c:v>331.20083333333332</c:v>
                </c:pt>
                <c:pt idx="4039">
                  <c:v>331.28249999999997</c:v>
                </c:pt>
                <c:pt idx="4040">
                  <c:v>331.36500000000001</c:v>
                </c:pt>
                <c:pt idx="4041">
                  <c:v>331.44666666666666</c:v>
                </c:pt>
                <c:pt idx="4042">
                  <c:v>331.52916666666664</c:v>
                </c:pt>
                <c:pt idx="4043">
                  <c:v>331.61083333333335</c:v>
                </c:pt>
                <c:pt idx="4044">
                  <c:v>331.6925</c:v>
                </c:pt>
                <c:pt idx="4045">
                  <c:v>331.77500000000003</c:v>
                </c:pt>
                <c:pt idx="4046">
                  <c:v>331.85666666666668</c:v>
                </c:pt>
                <c:pt idx="4047">
                  <c:v>331.93916666666667</c:v>
                </c:pt>
                <c:pt idx="4048">
                  <c:v>332.02083333333331</c:v>
                </c:pt>
                <c:pt idx="4049">
                  <c:v>332.1033333333333</c:v>
                </c:pt>
                <c:pt idx="4050">
                  <c:v>332.185</c:v>
                </c:pt>
                <c:pt idx="4051">
                  <c:v>332.26666666666665</c:v>
                </c:pt>
                <c:pt idx="4052">
                  <c:v>332.34916666666669</c:v>
                </c:pt>
                <c:pt idx="4053">
                  <c:v>332.43083333333334</c:v>
                </c:pt>
                <c:pt idx="4054">
                  <c:v>332.51333333333332</c:v>
                </c:pt>
                <c:pt idx="4055">
                  <c:v>332.59499999999997</c:v>
                </c:pt>
                <c:pt idx="4056">
                  <c:v>332.67750000000001</c:v>
                </c:pt>
                <c:pt idx="4057">
                  <c:v>332.75916666666666</c:v>
                </c:pt>
                <c:pt idx="4058">
                  <c:v>332.84083333333336</c:v>
                </c:pt>
                <c:pt idx="4059">
                  <c:v>332.92333333333335</c:v>
                </c:pt>
                <c:pt idx="4060">
                  <c:v>333.005</c:v>
                </c:pt>
                <c:pt idx="4061">
                  <c:v>333.08750000000003</c:v>
                </c:pt>
                <c:pt idx="4062">
                  <c:v>333.16916666666668</c:v>
                </c:pt>
                <c:pt idx="4063">
                  <c:v>333.25166666666667</c:v>
                </c:pt>
                <c:pt idx="4064">
                  <c:v>333.33333333333331</c:v>
                </c:pt>
                <c:pt idx="4065">
                  <c:v>333.41500000000002</c:v>
                </c:pt>
                <c:pt idx="4066">
                  <c:v>333.4975</c:v>
                </c:pt>
                <c:pt idx="4067">
                  <c:v>333.57916666666665</c:v>
                </c:pt>
                <c:pt idx="4068">
                  <c:v>333.66166666666669</c:v>
                </c:pt>
                <c:pt idx="4069">
                  <c:v>333.74333333333334</c:v>
                </c:pt>
                <c:pt idx="4070">
                  <c:v>333.82583333333332</c:v>
                </c:pt>
                <c:pt idx="4071">
                  <c:v>333.90749999999997</c:v>
                </c:pt>
                <c:pt idx="4072">
                  <c:v>333.98916666666668</c:v>
                </c:pt>
                <c:pt idx="4073">
                  <c:v>334.07166666666666</c:v>
                </c:pt>
                <c:pt idx="4074">
                  <c:v>334.15333333333336</c:v>
                </c:pt>
                <c:pt idx="4075">
                  <c:v>334.23583333333335</c:v>
                </c:pt>
                <c:pt idx="4076">
                  <c:v>334.3175</c:v>
                </c:pt>
                <c:pt idx="4077">
                  <c:v>334.40000000000003</c:v>
                </c:pt>
                <c:pt idx="4078">
                  <c:v>334.48166666666668</c:v>
                </c:pt>
                <c:pt idx="4079">
                  <c:v>334.56333333333333</c:v>
                </c:pt>
                <c:pt idx="4080">
                  <c:v>334.64583333333331</c:v>
                </c:pt>
                <c:pt idx="4081">
                  <c:v>334.72750000000002</c:v>
                </c:pt>
                <c:pt idx="4082">
                  <c:v>334.81</c:v>
                </c:pt>
                <c:pt idx="4083">
                  <c:v>334.89166666666665</c:v>
                </c:pt>
                <c:pt idx="4084">
                  <c:v>334.97416666666669</c:v>
                </c:pt>
                <c:pt idx="4085">
                  <c:v>335.05583333333334</c:v>
                </c:pt>
                <c:pt idx="4086">
                  <c:v>335.13749999999999</c:v>
                </c:pt>
                <c:pt idx="4087">
                  <c:v>335.21999999999997</c:v>
                </c:pt>
                <c:pt idx="4088">
                  <c:v>335.30166666666668</c:v>
                </c:pt>
                <c:pt idx="4089">
                  <c:v>335.38416666666666</c:v>
                </c:pt>
                <c:pt idx="4090">
                  <c:v>335.46583333333336</c:v>
                </c:pt>
                <c:pt idx="4091">
                  <c:v>335.54750000000001</c:v>
                </c:pt>
                <c:pt idx="4092">
                  <c:v>335.63</c:v>
                </c:pt>
                <c:pt idx="4093">
                  <c:v>335.71166666666664</c:v>
                </c:pt>
                <c:pt idx="4094">
                  <c:v>335.79416666666668</c:v>
                </c:pt>
                <c:pt idx="4095">
                  <c:v>335.87583333333333</c:v>
                </c:pt>
                <c:pt idx="4096">
                  <c:v>335.95833333333331</c:v>
                </c:pt>
                <c:pt idx="4097">
                  <c:v>336.04</c:v>
                </c:pt>
                <c:pt idx="4098">
                  <c:v>336.12166666666667</c:v>
                </c:pt>
                <c:pt idx="4099">
                  <c:v>336.20416666666665</c:v>
                </c:pt>
                <c:pt idx="4100">
                  <c:v>336.2858333333333</c:v>
                </c:pt>
                <c:pt idx="4101">
                  <c:v>336.36833333333334</c:v>
                </c:pt>
                <c:pt idx="4102">
                  <c:v>336.45</c:v>
                </c:pt>
                <c:pt idx="4103">
                  <c:v>336.53249999999997</c:v>
                </c:pt>
                <c:pt idx="4104">
                  <c:v>336.61416666666668</c:v>
                </c:pt>
                <c:pt idx="4105">
                  <c:v>336.69583333333333</c:v>
                </c:pt>
                <c:pt idx="4106">
                  <c:v>336.77833333333336</c:v>
                </c:pt>
                <c:pt idx="4107">
                  <c:v>336.86</c:v>
                </c:pt>
                <c:pt idx="4108">
                  <c:v>336.9425</c:v>
                </c:pt>
                <c:pt idx="4109">
                  <c:v>337.02416666666664</c:v>
                </c:pt>
                <c:pt idx="4110">
                  <c:v>337.10666666666668</c:v>
                </c:pt>
                <c:pt idx="4111">
                  <c:v>337.18833333333333</c:v>
                </c:pt>
                <c:pt idx="4112">
                  <c:v>337.27</c:v>
                </c:pt>
                <c:pt idx="4113">
                  <c:v>337.35250000000002</c:v>
                </c:pt>
                <c:pt idx="4114">
                  <c:v>337.43416666666667</c:v>
                </c:pt>
                <c:pt idx="4115">
                  <c:v>337.51666666666665</c:v>
                </c:pt>
                <c:pt idx="4116">
                  <c:v>337.5983333333333</c:v>
                </c:pt>
                <c:pt idx="4117">
                  <c:v>337.68083333333334</c:v>
                </c:pt>
                <c:pt idx="4118">
                  <c:v>337.76249999999999</c:v>
                </c:pt>
                <c:pt idx="4119">
                  <c:v>337.84416666666669</c:v>
                </c:pt>
                <c:pt idx="4120">
                  <c:v>337.92666666666668</c:v>
                </c:pt>
                <c:pt idx="4121">
                  <c:v>338.00833333333333</c:v>
                </c:pt>
                <c:pt idx="4122">
                  <c:v>338.09083333333336</c:v>
                </c:pt>
                <c:pt idx="4123">
                  <c:v>338.17250000000001</c:v>
                </c:pt>
                <c:pt idx="4124">
                  <c:v>338.255</c:v>
                </c:pt>
                <c:pt idx="4125">
                  <c:v>338.33666666666664</c:v>
                </c:pt>
                <c:pt idx="4126">
                  <c:v>338.41833333333335</c:v>
                </c:pt>
                <c:pt idx="4127">
                  <c:v>338.50083333333333</c:v>
                </c:pt>
                <c:pt idx="4128">
                  <c:v>338.58249999999998</c:v>
                </c:pt>
                <c:pt idx="4129">
                  <c:v>338.66500000000002</c:v>
                </c:pt>
                <c:pt idx="4130">
                  <c:v>338.74666666666667</c:v>
                </c:pt>
                <c:pt idx="4131">
                  <c:v>338.82833333333332</c:v>
                </c:pt>
                <c:pt idx="4132">
                  <c:v>338.9108333333333</c:v>
                </c:pt>
                <c:pt idx="4133">
                  <c:v>338.99250000000001</c:v>
                </c:pt>
                <c:pt idx="4134">
                  <c:v>339.07499999999999</c:v>
                </c:pt>
                <c:pt idx="4135">
                  <c:v>339.15666666666669</c:v>
                </c:pt>
                <c:pt idx="4136">
                  <c:v>339.23916666666668</c:v>
                </c:pt>
                <c:pt idx="4137">
                  <c:v>339.32083333333333</c:v>
                </c:pt>
                <c:pt idx="4138">
                  <c:v>339.40249999999997</c:v>
                </c:pt>
                <c:pt idx="4139">
                  <c:v>339.48500000000001</c:v>
                </c:pt>
                <c:pt idx="4140">
                  <c:v>339.56666666666666</c:v>
                </c:pt>
                <c:pt idx="4141">
                  <c:v>339.64916666666664</c:v>
                </c:pt>
                <c:pt idx="4142">
                  <c:v>339.73083333333335</c:v>
                </c:pt>
                <c:pt idx="4143">
                  <c:v>339.81333333333333</c:v>
                </c:pt>
                <c:pt idx="4144">
                  <c:v>339.89499999999998</c:v>
                </c:pt>
                <c:pt idx="4145">
                  <c:v>339.97666666666663</c:v>
                </c:pt>
                <c:pt idx="4146">
                  <c:v>340.05916666666667</c:v>
                </c:pt>
                <c:pt idx="4147">
                  <c:v>340.14083333333332</c:v>
                </c:pt>
                <c:pt idx="4148">
                  <c:v>340.2233333333333</c:v>
                </c:pt>
                <c:pt idx="4149">
                  <c:v>340.30500000000001</c:v>
                </c:pt>
                <c:pt idx="4150">
                  <c:v>340.38749999999999</c:v>
                </c:pt>
                <c:pt idx="4151">
                  <c:v>340.46916666666669</c:v>
                </c:pt>
                <c:pt idx="4152">
                  <c:v>340.55083333333334</c:v>
                </c:pt>
                <c:pt idx="4153">
                  <c:v>340.63333333333333</c:v>
                </c:pt>
                <c:pt idx="4154">
                  <c:v>340.71499999999997</c:v>
                </c:pt>
                <c:pt idx="4155">
                  <c:v>340.79750000000001</c:v>
                </c:pt>
                <c:pt idx="4156">
                  <c:v>340.87916666666666</c:v>
                </c:pt>
                <c:pt idx="4157">
                  <c:v>340.96166666666664</c:v>
                </c:pt>
                <c:pt idx="4158">
                  <c:v>341.04333333333335</c:v>
                </c:pt>
                <c:pt idx="4159">
                  <c:v>341.125</c:v>
                </c:pt>
                <c:pt idx="4160">
                  <c:v>341.20749999999998</c:v>
                </c:pt>
                <c:pt idx="4161">
                  <c:v>341.28916666666663</c:v>
                </c:pt>
                <c:pt idx="4162">
                  <c:v>341.37166666666667</c:v>
                </c:pt>
                <c:pt idx="4163">
                  <c:v>341.45333333333332</c:v>
                </c:pt>
                <c:pt idx="4164">
                  <c:v>341.53583333333336</c:v>
                </c:pt>
                <c:pt idx="4165">
                  <c:v>341.61750000000001</c:v>
                </c:pt>
                <c:pt idx="4166">
                  <c:v>341.69916666666671</c:v>
                </c:pt>
                <c:pt idx="4167">
                  <c:v>341.78166666666669</c:v>
                </c:pt>
                <c:pt idx="4168">
                  <c:v>341.86333333333329</c:v>
                </c:pt>
                <c:pt idx="4169">
                  <c:v>341.94583333333338</c:v>
                </c:pt>
                <c:pt idx="4170">
                  <c:v>342.02749999999997</c:v>
                </c:pt>
                <c:pt idx="4171">
                  <c:v>342.10916666666668</c:v>
                </c:pt>
                <c:pt idx="4172">
                  <c:v>342.19166666666666</c:v>
                </c:pt>
                <c:pt idx="4173">
                  <c:v>342.27333333333331</c:v>
                </c:pt>
                <c:pt idx="4174">
                  <c:v>342.35583333333335</c:v>
                </c:pt>
                <c:pt idx="4175">
                  <c:v>342.4375</c:v>
                </c:pt>
                <c:pt idx="4176">
                  <c:v>342.52</c:v>
                </c:pt>
                <c:pt idx="4177">
                  <c:v>342.60166666666669</c:v>
                </c:pt>
                <c:pt idx="4178">
                  <c:v>342.68333333333334</c:v>
                </c:pt>
                <c:pt idx="4179">
                  <c:v>342.76583333333332</c:v>
                </c:pt>
                <c:pt idx="4180">
                  <c:v>342.84750000000003</c:v>
                </c:pt>
                <c:pt idx="4181">
                  <c:v>342.93</c:v>
                </c:pt>
                <c:pt idx="4182">
                  <c:v>343.01166666666671</c:v>
                </c:pt>
                <c:pt idx="4183">
                  <c:v>343.09416666666669</c:v>
                </c:pt>
                <c:pt idx="4184">
                  <c:v>343.17583333333329</c:v>
                </c:pt>
                <c:pt idx="4185">
                  <c:v>343.25749999999999</c:v>
                </c:pt>
                <c:pt idx="4186">
                  <c:v>343.34</c:v>
                </c:pt>
                <c:pt idx="4187">
                  <c:v>343.42166666666668</c:v>
                </c:pt>
                <c:pt idx="4188">
                  <c:v>343.50416666666666</c:v>
                </c:pt>
                <c:pt idx="4189">
                  <c:v>343.58583333333331</c:v>
                </c:pt>
                <c:pt idx="4190">
                  <c:v>343.66833333333335</c:v>
                </c:pt>
                <c:pt idx="4191">
                  <c:v>343.75</c:v>
                </c:pt>
                <c:pt idx="4192">
                  <c:v>343.83166666666665</c:v>
                </c:pt>
                <c:pt idx="4193">
                  <c:v>343.91416666666669</c:v>
                </c:pt>
                <c:pt idx="4194">
                  <c:v>343.99583333333334</c:v>
                </c:pt>
                <c:pt idx="4195">
                  <c:v>344.07833333333332</c:v>
                </c:pt>
                <c:pt idx="4196">
                  <c:v>344.16</c:v>
                </c:pt>
                <c:pt idx="4197">
                  <c:v>344.24250000000001</c:v>
                </c:pt>
                <c:pt idx="4198">
                  <c:v>344.32416666666671</c:v>
                </c:pt>
                <c:pt idx="4199">
                  <c:v>344.40583333333331</c:v>
                </c:pt>
                <c:pt idx="4200">
                  <c:v>344.48833333333329</c:v>
                </c:pt>
                <c:pt idx="4201">
                  <c:v>344.57</c:v>
                </c:pt>
                <c:pt idx="4202">
                  <c:v>344.65249999999997</c:v>
                </c:pt>
                <c:pt idx="4203">
                  <c:v>344.73416666666668</c:v>
                </c:pt>
                <c:pt idx="4204">
                  <c:v>344.81666666666666</c:v>
                </c:pt>
                <c:pt idx="4205">
                  <c:v>344.89833333333331</c:v>
                </c:pt>
                <c:pt idx="4206">
                  <c:v>344.98</c:v>
                </c:pt>
                <c:pt idx="4207">
                  <c:v>345.0625</c:v>
                </c:pt>
                <c:pt idx="4208">
                  <c:v>345.14416666666665</c:v>
                </c:pt>
                <c:pt idx="4209">
                  <c:v>345.22666666666669</c:v>
                </c:pt>
                <c:pt idx="4210">
                  <c:v>345.30833333333334</c:v>
                </c:pt>
                <c:pt idx="4211">
                  <c:v>345.39083333333332</c:v>
                </c:pt>
                <c:pt idx="4212">
                  <c:v>345.47250000000003</c:v>
                </c:pt>
                <c:pt idx="4213">
                  <c:v>345.55416666666662</c:v>
                </c:pt>
                <c:pt idx="4214">
                  <c:v>345.63666666666671</c:v>
                </c:pt>
                <c:pt idx="4215">
                  <c:v>345.71833333333331</c:v>
                </c:pt>
                <c:pt idx="4216">
                  <c:v>345.80083333333329</c:v>
                </c:pt>
                <c:pt idx="4217">
                  <c:v>345.88249999999999</c:v>
                </c:pt>
                <c:pt idx="4218">
                  <c:v>345.96416666666664</c:v>
                </c:pt>
                <c:pt idx="4219">
                  <c:v>346.04666666666668</c:v>
                </c:pt>
                <c:pt idx="4220">
                  <c:v>346.12833333333333</c:v>
                </c:pt>
                <c:pt idx="4221">
                  <c:v>346.21083333333331</c:v>
                </c:pt>
                <c:pt idx="4222">
                  <c:v>346.29250000000002</c:v>
                </c:pt>
                <c:pt idx="4223">
                  <c:v>346.375</c:v>
                </c:pt>
                <c:pt idx="4224">
                  <c:v>346.45666666666665</c:v>
                </c:pt>
                <c:pt idx="4225">
                  <c:v>346.53833333333336</c:v>
                </c:pt>
                <c:pt idx="4226">
                  <c:v>346.62083333333334</c:v>
                </c:pt>
                <c:pt idx="4227">
                  <c:v>346.70250000000004</c:v>
                </c:pt>
                <c:pt idx="4228">
                  <c:v>346.78500000000003</c:v>
                </c:pt>
                <c:pt idx="4229">
                  <c:v>346.86666666666662</c:v>
                </c:pt>
                <c:pt idx="4230">
                  <c:v>346.94916666666671</c:v>
                </c:pt>
                <c:pt idx="4231">
                  <c:v>347.03083333333331</c:v>
                </c:pt>
                <c:pt idx="4232">
                  <c:v>347.11250000000001</c:v>
                </c:pt>
                <c:pt idx="4233">
                  <c:v>347.19499999999999</c:v>
                </c:pt>
                <c:pt idx="4234">
                  <c:v>347.27666666666664</c:v>
                </c:pt>
                <c:pt idx="4235">
                  <c:v>347.35916666666668</c:v>
                </c:pt>
                <c:pt idx="4236">
                  <c:v>347.44083333333333</c:v>
                </c:pt>
                <c:pt idx="4237">
                  <c:v>347.52333333333331</c:v>
                </c:pt>
                <c:pt idx="4238">
                  <c:v>347.60500000000002</c:v>
                </c:pt>
                <c:pt idx="4239">
                  <c:v>347.68666666666667</c:v>
                </c:pt>
                <c:pt idx="4240">
                  <c:v>347.76916666666665</c:v>
                </c:pt>
                <c:pt idx="4241">
                  <c:v>347.85083333333336</c:v>
                </c:pt>
                <c:pt idx="4242">
                  <c:v>347.93333333333334</c:v>
                </c:pt>
                <c:pt idx="4243">
                  <c:v>348.01500000000004</c:v>
                </c:pt>
                <c:pt idx="4244">
                  <c:v>348.09750000000003</c:v>
                </c:pt>
                <c:pt idx="4245">
                  <c:v>348.17916666666662</c:v>
                </c:pt>
                <c:pt idx="4246">
                  <c:v>348.26083333333332</c:v>
                </c:pt>
                <c:pt idx="4247">
                  <c:v>348.34333333333331</c:v>
                </c:pt>
                <c:pt idx="4248">
                  <c:v>348.42500000000001</c:v>
                </c:pt>
                <c:pt idx="4249">
                  <c:v>348.50749999999999</c:v>
                </c:pt>
                <c:pt idx="4250">
                  <c:v>348.58916666666664</c:v>
                </c:pt>
                <c:pt idx="4251">
                  <c:v>348.67166666666668</c:v>
                </c:pt>
                <c:pt idx="4252">
                  <c:v>348.75333333333333</c:v>
                </c:pt>
                <c:pt idx="4253">
                  <c:v>348.83500000000004</c:v>
                </c:pt>
                <c:pt idx="4254">
                  <c:v>348.91750000000002</c:v>
                </c:pt>
                <c:pt idx="4255">
                  <c:v>348.99916666666667</c:v>
                </c:pt>
                <c:pt idx="4256">
                  <c:v>349.08166666666665</c:v>
                </c:pt>
                <c:pt idx="4257">
                  <c:v>349.16333333333336</c:v>
                </c:pt>
                <c:pt idx="4258">
                  <c:v>349.24499999999995</c:v>
                </c:pt>
                <c:pt idx="4259">
                  <c:v>349.32750000000004</c:v>
                </c:pt>
                <c:pt idx="4260">
                  <c:v>349.40916666666664</c:v>
                </c:pt>
                <c:pt idx="4261">
                  <c:v>349.49166666666662</c:v>
                </c:pt>
                <c:pt idx="4262">
                  <c:v>349.57333333333332</c:v>
                </c:pt>
                <c:pt idx="4263">
                  <c:v>349.65583333333331</c:v>
                </c:pt>
                <c:pt idx="4264">
                  <c:v>349.73750000000001</c:v>
                </c:pt>
                <c:pt idx="4265">
                  <c:v>349.81916666666666</c:v>
                </c:pt>
                <c:pt idx="4266">
                  <c:v>349.90166666666664</c:v>
                </c:pt>
                <c:pt idx="4267">
                  <c:v>349.98333333333335</c:v>
                </c:pt>
                <c:pt idx="4268">
                  <c:v>350.06583333333333</c:v>
                </c:pt>
                <c:pt idx="4269">
                  <c:v>350.14750000000004</c:v>
                </c:pt>
                <c:pt idx="4270">
                  <c:v>350.23</c:v>
                </c:pt>
                <c:pt idx="4271">
                  <c:v>350.31166666666667</c:v>
                </c:pt>
                <c:pt idx="4272">
                  <c:v>350.39333333333337</c:v>
                </c:pt>
                <c:pt idx="4273">
                  <c:v>350.47583333333336</c:v>
                </c:pt>
                <c:pt idx="4274">
                  <c:v>350.55749999999995</c:v>
                </c:pt>
                <c:pt idx="4275">
                  <c:v>350.64000000000004</c:v>
                </c:pt>
                <c:pt idx="4276">
                  <c:v>350.72166666666664</c:v>
                </c:pt>
                <c:pt idx="4277">
                  <c:v>350.80416666666662</c:v>
                </c:pt>
                <c:pt idx="4278">
                  <c:v>350.88583333333332</c:v>
                </c:pt>
                <c:pt idx="4279">
                  <c:v>350.96749999999997</c:v>
                </c:pt>
                <c:pt idx="4280">
                  <c:v>351.05</c:v>
                </c:pt>
                <c:pt idx="4281">
                  <c:v>351.13166666666666</c:v>
                </c:pt>
                <c:pt idx="4282">
                  <c:v>351.21416666666664</c:v>
                </c:pt>
                <c:pt idx="4283">
                  <c:v>351.29583333333335</c:v>
                </c:pt>
                <c:pt idx="4284">
                  <c:v>351.37833333333333</c:v>
                </c:pt>
                <c:pt idx="4285">
                  <c:v>351.46000000000004</c:v>
                </c:pt>
                <c:pt idx="4286">
                  <c:v>351.54166666666669</c:v>
                </c:pt>
                <c:pt idx="4287">
                  <c:v>351.62416666666667</c:v>
                </c:pt>
                <c:pt idx="4288">
                  <c:v>351.70583333333337</c:v>
                </c:pt>
                <c:pt idx="4289">
                  <c:v>351.78833333333336</c:v>
                </c:pt>
                <c:pt idx="4290">
                  <c:v>351.86999999999995</c:v>
                </c:pt>
                <c:pt idx="4291">
                  <c:v>351.95250000000004</c:v>
                </c:pt>
                <c:pt idx="4292">
                  <c:v>352.03416666666664</c:v>
                </c:pt>
                <c:pt idx="4293">
                  <c:v>352.11583333333334</c:v>
                </c:pt>
                <c:pt idx="4294">
                  <c:v>352.19833333333332</c:v>
                </c:pt>
                <c:pt idx="4295">
                  <c:v>352.28</c:v>
                </c:pt>
                <c:pt idx="4296">
                  <c:v>352.36250000000001</c:v>
                </c:pt>
                <c:pt idx="4297">
                  <c:v>352.44416666666666</c:v>
                </c:pt>
                <c:pt idx="4298">
                  <c:v>352.52583333333337</c:v>
                </c:pt>
                <c:pt idx="4299">
                  <c:v>352.60833333333335</c:v>
                </c:pt>
                <c:pt idx="4300">
                  <c:v>352.69</c:v>
                </c:pt>
                <c:pt idx="4301">
                  <c:v>352.77250000000004</c:v>
                </c:pt>
                <c:pt idx="4302">
                  <c:v>352.85416666666669</c:v>
                </c:pt>
                <c:pt idx="4303">
                  <c:v>352.93666666666667</c:v>
                </c:pt>
                <c:pt idx="4304">
                  <c:v>353.01833333333337</c:v>
                </c:pt>
                <c:pt idx="4305">
                  <c:v>353.09999999999997</c:v>
                </c:pt>
                <c:pt idx="4306">
                  <c:v>353.18249999999995</c:v>
                </c:pt>
                <c:pt idx="4307">
                  <c:v>353.26416666666665</c:v>
                </c:pt>
                <c:pt idx="4308">
                  <c:v>353.34666666666664</c:v>
                </c:pt>
                <c:pt idx="4309">
                  <c:v>353.42833333333334</c:v>
                </c:pt>
                <c:pt idx="4310">
                  <c:v>353.51083333333332</c:v>
                </c:pt>
                <c:pt idx="4311">
                  <c:v>353.59249999999997</c:v>
                </c:pt>
                <c:pt idx="4312">
                  <c:v>353.67416666666668</c:v>
                </c:pt>
                <c:pt idx="4313">
                  <c:v>353.75666666666666</c:v>
                </c:pt>
                <c:pt idx="4314">
                  <c:v>353.83833333333337</c:v>
                </c:pt>
                <c:pt idx="4315">
                  <c:v>353.92083333333335</c:v>
                </c:pt>
                <c:pt idx="4316">
                  <c:v>354.0025</c:v>
                </c:pt>
                <c:pt idx="4317">
                  <c:v>354.08500000000004</c:v>
                </c:pt>
                <c:pt idx="4318">
                  <c:v>354.16666666666669</c:v>
                </c:pt>
                <c:pt idx="4319">
                  <c:v>354.24833333333328</c:v>
                </c:pt>
                <c:pt idx="4320">
                  <c:v>354.33083333333337</c:v>
                </c:pt>
                <c:pt idx="4321">
                  <c:v>354.41249999999997</c:v>
                </c:pt>
                <c:pt idx="4322">
                  <c:v>354.49499999999995</c:v>
                </c:pt>
                <c:pt idx="4323">
                  <c:v>354.57666666666665</c:v>
                </c:pt>
                <c:pt idx="4324">
                  <c:v>354.65916666666664</c:v>
                </c:pt>
                <c:pt idx="4325">
                  <c:v>354.74083333333334</c:v>
                </c:pt>
                <c:pt idx="4326">
                  <c:v>354.82249999999999</c:v>
                </c:pt>
                <c:pt idx="4327">
                  <c:v>354.90499999999997</c:v>
                </c:pt>
                <c:pt idx="4328">
                  <c:v>354.98666666666668</c:v>
                </c:pt>
                <c:pt idx="4329">
                  <c:v>355.06916666666666</c:v>
                </c:pt>
                <c:pt idx="4330">
                  <c:v>355.15083333333337</c:v>
                </c:pt>
                <c:pt idx="4331">
                  <c:v>355.23333333333335</c:v>
                </c:pt>
                <c:pt idx="4332">
                  <c:v>355.315</c:v>
                </c:pt>
                <c:pt idx="4333">
                  <c:v>355.3966666666667</c:v>
                </c:pt>
                <c:pt idx="4334">
                  <c:v>355.47916666666669</c:v>
                </c:pt>
                <c:pt idx="4335">
                  <c:v>355.56083333333328</c:v>
                </c:pt>
                <c:pt idx="4336">
                  <c:v>355.64333333333337</c:v>
                </c:pt>
                <c:pt idx="4337">
                  <c:v>355.72499999999997</c:v>
                </c:pt>
                <c:pt idx="4338">
                  <c:v>355.80749999999995</c:v>
                </c:pt>
                <c:pt idx="4339">
                  <c:v>355.88916666666665</c:v>
                </c:pt>
                <c:pt idx="4340">
                  <c:v>355.9708333333333</c:v>
                </c:pt>
                <c:pt idx="4341">
                  <c:v>356.05333333333334</c:v>
                </c:pt>
                <c:pt idx="4342">
                  <c:v>356.13499999999999</c:v>
                </c:pt>
                <c:pt idx="4343">
                  <c:v>356.21749999999997</c:v>
                </c:pt>
                <c:pt idx="4344">
                  <c:v>356.29916666666668</c:v>
                </c:pt>
                <c:pt idx="4345">
                  <c:v>356.38083333333333</c:v>
                </c:pt>
                <c:pt idx="4346">
                  <c:v>356.46333333333337</c:v>
                </c:pt>
                <c:pt idx="4347">
                  <c:v>356.54500000000002</c:v>
                </c:pt>
                <c:pt idx="4348">
                  <c:v>356.6275</c:v>
                </c:pt>
                <c:pt idx="4349">
                  <c:v>356.7091666666667</c:v>
                </c:pt>
                <c:pt idx="4350">
                  <c:v>356.79166666666669</c:v>
                </c:pt>
                <c:pt idx="4351">
                  <c:v>356.87333333333328</c:v>
                </c:pt>
                <c:pt idx="4352">
                  <c:v>356.95499999999998</c:v>
                </c:pt>
                <c:pt idx="4353">
                  <c:v>357.03749999999997</c:v>
                </c:pt>
                <c:pt idx="4354">
                  <c:v>357.11916666666667</c:v>
                </c:pt>
                <c:pt idx="4355">
                  <c:v>357.20166666666665</c:v>
                </c:pt>
                <c:pt idx="4356">
                  <c:v>357.2833333333333</c:v>
                </c:pt>
                <c:pt idx="4357">
                  <c:v>357.36583333333334</c:v>
                </c:pt>
                <c:pt idx="4358">
                  <c:v>357.44749999999999</c:v>
                </c:pt>
                <c:pt idx="4359">
                  <c:v>357.5291666666667</c:v>
                </c:pt>
                <c:pt idx="4360">
                  <c:v>357.61166666666668</c:v>
                </c:pt>
                <c:pt idx="4361">
                  <c:v>357.69333333333333</c:v>
                </c:pt>
                <c:pt idx="4362">
                  <c:v>357.77583333333337</c:v>
                </c:pt>
                <c:pt idx="4363">
                  <c:v>357.85750000000002</c:v>
                </c:pt>
                <c:pt idx="4364">
                  <c:v>357.94</c:v>
                </c:pt>
                <c:pt idx="4365">
                  <c:v>358.0216666666667</c:v>
                </c:pt>
                <c:pt idx="4366">
                  <c:v>358.1033333333333</c:v>
                </c:pt>
                <c:pt idx="4367">
                  <c:v>358.18583333333328</c:v>
                </c:pt>
                <c:pt idx="4368">
                  <c:v>358.26749999999998</c:v>
                </c:pt>
                <c:pt idx="4369">
                  <c:v>358.34999999999997</c:v>
                </c:pt>
                <c:pt idx="4370">
                  <c:v>358.43166666666667</c:v>
                </c:pt>
                <c:pt idx="4371">
                  <c:v>358.51416666666665</c:v>
                </c:pt>
                <c:pt idx="4372">
                  <c:v>358.5958333333333</c:v>
                </c:pt>
                <c:pt idx="4373">
                  <c:v>358.67750000000001</c:v>
                </c:pt>
                <c:pt idx="4374">
                  <c:v>358.76</c:v>
                </c:pt>
                <c:pt idx="4375">
                  <c:v>358.8416666666667</c:v>
                </c:pt>
                <c:pt idx="4376">
                  <c:v>358.92416666666668</c:v>
                </c:pt>
                <c:pt idx="4377">
                  <c:v>359.00583333333333</c:v>
                </c:pt>
                <c:pt idx="4378">
                  <c:v>359.08833333333337</c:v>
                </c:pt>
                <c:pt idx="4379">
                  <c:v>359.17</c:v>
                </c:pt>
                <c:pt idx="4380">
                  <c:v>359.25166666666672</c:v>
                </c:pt>
                <c:pt idx="4381">
                  <c:v>359.3341666666667</c:v>
                </c:pt>
                <c:pt idx="4382">
                  <c:v>359.4158333333333</c:v>
                </c:pt>
                <c:pt idx="4383">
                  <c:v>359.49833333333328</c:v>
                </c:pt>
                <c:pt idx="4384">
                  <c:v>359.58</c:v>
                </c:pt>
                <c:pt idx="4385">
                  <c:v>359.66166666666663</c:v>
                </c:pt>
                <c:pt idx="4386">
                  <c:v>359.74416666666667</c:v>
                </c:pt>
                <c:pt idx="4387">
                  <c:v>359.82583333333332</c:v>
                </c:pt>
                <c:pt idx="4388">
                  <c:v>359.9083333333333</c:v>
                </c:pt>
                <c:pt idx="4389">
                  <c:v>359.99</c:v>
                </c:pt>
                <c:pt idx="4390">
                  <c:v>360.07249999999999</c:v>
                </c:pt>
                <c:pt idx="4391">
                  <c:v>360.1541666666667</c:v>
                </c:pt>
                <c:pt idx="4392">
                  <c:v>360.23583333333335</c:v>
                </c:pt>
                <c:pt idx="4393">
                  <c:v>360.31833333333333</c:v>
                </c:pt>
                <c:pt idx="4394">
                  <c:v>360.40000000000003</c:v>
                </c:pt>
                <c:pt idx="4395">
                  <c:v>360.48250000000002</c:v>
                </c:pt>
                <c:pt idx="4396">
                  <c:v>360.56416666666672</c:v>
                </c:pt>
                <c:pt idx="4397">
                  <c:v>360.6466666666667</c:v>
                </c:pt>
                <c:pt idx="4398">
                  <c:v>360.7283333333333</c:v>
                </c:pt>
                <c:pt idx="4399">
                  <c:v>360.81</c:v>
                </c:pt>
                <c:pt idx="4400">
                  <c:v>360.89249999999998</c:v>
                </c:pt>
                <c:pt idx="4401">
                  <c:v>360.97416666666663</c:v>
                </c:pt>
                <c:pt idx="4402">
                  <c:v>361.05666666666667</c:v>
                </c:pt>
                <c:pt idx="4403">
                  <c:v>361.13833333333332</c:v>
                </c:pt>
                <c:pt idx="4404">
                  <c:v>361.2208333333333</c:v>
                </c:pt>
                <c:pt idx="4405">
                  <c:v>361.30250000000001</c:v>
                </c:pt>
                <c:pt idx="4406">
                  <c:v>361.38416666666666</c:v>
                </c:pt>
                <c:pt idx="4407">
                  <c:v>361.4666666666667</c:v>
                </c:pt>
                <c:pt idx="4408">
                  <c:v>361.54833333333335</c:v>
                </c:pt>
                <c:pt idx="4409">
                  <c:v>361.63083333333333</c:v>
                </c:pt>
                <c:pt idx="4410">
                  <c:v>361.71250000000003</c:v>
                </c:pt>
                <c:pt idx="4411">
                  <c:v>361.79500000000002</c:v>
                </c:pt>
                <c:pt idx="4412">
                  <c:v>361.87666666666672</c:v>
                </c:pt>
                <c:pt idx="4413">
                  <c:v>361.95833333333331</c:v>
                </c:pt>
                <c:pt idx="4414">
                  <c:v>362.0408333333333</c:v>
                </c:pt>
                <c:pt idx="4415">
                  <c:v>362.1225</c:v>
                </c:pt>
                <c:pt idx="4416">
                  <c:v>362.20499999999998</c:v>
                </c:pt>
                <c:pt idx="4417">
                  <c:v>362.28666666666663</c:v>
                </c:pt>
                <c:pt idx="4418">
                  <c:v>362.36916666666667</c:v>
                </c:pt>
                <c:pt idx="4419">
                  <c:v>362.45083333333332</c:v>
                </c:pt>
                <c:pt idx="4420">
                  <c:v>362.53250000000003</c:v>
                </c:pt>
                <c:pt idx="4421">
                  <c:v>362.61500000000001</c:v>
                </c:pt>
                <c:pt idx="4422">
                  <c:v>362.69666666666666</c:v>
                </c:pt>
                <c:pt idx="4423">
                  <c:v>362.7791666666667</c:v>
                </c:pt>
                <c:pt idx="4424">
                  <c:v>362.86083333333335</c:v>
                </c:pt>
                <c:pt idx="4425">
                  <c:v>362.94250000000005</c:v>
                </c:pt>
                <c:pt idx="4426">
                  <c:v>363.02500000000003</c:v>
                </c:pt>
                <c:pt idx="4427">
                  <c:v>363.10666666666663</c:v>
                </c:pt>
                <c:pt idx="4428">
                  <c:v>363.18916666666672</c:v>
                </c:pt>
                <c:pt idx="4429">
                  <c:v>363.27083333333331</c:v>
                </c:pt>
                <c:pt idx="4430">
                  <c:v>363.3533333333333</c:v>
                </c:pt>
                <c:pt idx="4431">
                  <c:v>363.435</c:v>
                </c:pt>
                <c:pt idx="4432">
                  <c:v>363.51666666666665</c:v>
                </c:pt>
                <c:pt idx="4433">
                  <c:v>363.59916666666663</c:v>
                </c:pt>
                <c:pt idx="4434">
                  <c:v>363.68083333333334</c:v>
                </c:pt>
                <c:pt idx="4435">
                  <c:v>363.76333333333332</c:v>
                </c:pt>
                <c:pt idx="4436">
                  <c:v>363.84500000000003</c:v>
                </c:pt>
                <c:pt idx="4437">
                  <c:v>363.92750000000001</c:v>
                </c:pt>
                <c:pt idx="4438">
                  <c:v>364.00916666666666</c:v>
                </c:pt>
                <c:pt idx="4439">
                  <c:v>364.09083333333336</c:v>
                </c:pt>
                <c:pt idx="4440">
                  <c:v>364.17333333333335</c:v>
                </c:pt>
                <c:pt idx="4441">
                  <c:v>364.25500000000005</c:v>
                </c:pt>
                <c:pt idx="4442">
                  <c:v>364.33750000000003</c:v>
                </c:pt>
                <c:pt idx="4443">
                  <c:v>364.41916666666663</c:v>
                </c:pt>
                <c:pt idx="4444">
                  <c:v>364.50166666666672</c:v>
                </c:pt>
                <c:pt idx="4445">
                  <c:v>364.58333333333331</c:v>
                </c:pt>
                <c:pt idx="4446">
                  <c:v>364.66499999999996</c:v>
                </c:pt>
                <c:pt idx="4447">
                  <c:v>364.7475</c:v>
                </c:pt>
                <c:pt idx="4448">
                  <c:v>364.82916666666665</c:v>
                </c:pt>
                <c:pt idx="4449">
                  <c:v>364.91166666666663</c:v>
                </c:pt>
                <c:pt idx="4450">
                  <c:v>364.99333333333334</c:v>
                </c:pt>
                <c:pt idx="4451">
                  <c:v>365.07583333333332</c:v>
                </c:pt>
                <c:pt idx="4452">
                  <c:v>365.15750000000003</c:v>
                </c:pt>
                <c:pt idx="4453">
                  <c:v>365.23916666666668</c:v>
                </c:pt>
                <c:pt idx="4454">
                  <c:v>365.32166666666666</c:v>
                </c:pt>
                <c:pt idx="4455">
                  <c:v>365.40333333333336</c:v>
                </c:pt>
                <c:pt idx="4456">
                  <c:v>365.48583333333335</c:v>
                </c:pt>
                <c:pt idx="4457">
                  <c:v>365.56750000000005</c:v>
                </c:pt>
                <c:pt idx="4458">
                  <c:v>365.65000000000003</c:v>
                </c:pt>
                <c:pt idx="4459">
                  <c:v>365.73166666666663</c:v>
                </c:pt>
                <c:pt idx="4460">
                  <c:v>365.81333333333333</c:v>
                </c:pt>
                <c:pt idx="4461">
                  <c:v>365.89583333333331</c:v>
                </c:pt>
                <c:pt idx="4462">
                  <c:v>365.97749999999996</c:v>
                </c:pt>
                <c:pt idx="4463">
                  <c:v>366.06</c:v>
                </c:pt>
                <c:pt idx="4464">
                  <c:v>366.14166666666665</c:v>
                </c:pt>
                <c:pt idx="4465">
                  <c:v>366.22416666666663</c:v>
                </c:pt>
                <c:pt idx="4466">
                  <c:v>366.30583333333334</c:v>
                </c:pt>
                <c:pt idx="4467">
                  <c:v>366.38749999999999</c:v>
                </c:pt>
                <c:pt idx="4468">
                  <c:v>366.47</c:v>
                </c:pt>
                <c:pt idx="4469">
                  <c:v>366.55166666666668</c:v>
                </c:pt>
                <c:pt idx="4470">
                  <c:v>366.63416666666666</c:v>
                </c:pt>
                <c:pt idx="4471">
                  <c:v>366.71583333333336</c:v>
                </c:pt>
                <c:pt idx="4472">
                  <c:v>366.79749999999996</c:v>
                </c:pt>
                <c:pt idx="4473">
                  <c:v>366.88000000000005</c:v>
                </c:pt>
                <c:pt idx="4474">
                  <c:v>366.96166666666664</c:v>
                </c:pt>
                <c:pt idx="4475">
                  <c:v>367.04416666666663</c:v>
                </c:pt>
                <c:pt idx="4476">
                  <c:v>367.12583333333333</c:v>
                </c:pt>
                <c:pt idx="4477">
                  <c:v>367.20833333333331</c:v>
                </c:pt>
                <c:pt idx="4478">
                  <c:v>367.28999999999996</c:v>
                </c:pt>
                <c:pt idx="4479">
                  <c:v>367.37166666666667</c:v>
                </c:pt>
                <c:pt idx="4480">
                  <c:v>367.45416666666665</c:v>
                </c:pt>
                <c:pt idx="4481">
                  <c:v>367.53583333333336</c:v>
                </c:pt>
                <c:pt idx="4482">
                  <c:v>367.61833333333334</c:v>
                </c:pt>
                <c:pt idx="4483">
                  <c:v>367.7</c:v>
                </c:pt>
                <c:pt idx="4484">
                  <c:v>367.78250000000003</c:v>
                </c:pt>
                <c:pt idx="4485">
                  <c:v>367.86416666666668</c:v>
                </c:pt>
                <c:pt idx="4486">
                  <c:v>367.94583333333338</c:v>
                </c:pt>
                <c:pt idx="4487">
                  <c:v>368.02833333333336</c:v>
                </c:pt>
                <c:pt idx="4488">
                  <c:v>368.10999999999996</c:v>
                </c:pt>
                <c:pt idx="4489">
                  <c:v>368.19250000000005</c:v>
                </c:pt>
                <c:pt idx="4490">
                  <c:v>368.27416666666664</c:v>
                </c:pt>
                <c:pt idx="4491">
                  <c:v>368.35666666666663</c:v>
                </c:pt>
                <c:pt idx="4492">
                  <c:v>368.43833333333333</c:v>
                </c:pt>
                <c:pt idx="4493">
                  <c:v>368.52</c:v>
                </c:pt>
                <c:pt idx="4494">
                  <c:v>368.60249999999996</c:v>
                </c:pt>
                <c:pt idx="4495">
                  <c:v>368.68416666666667</c:v>
                </c:pt>
                <c:pt idx="4496">
                  <c:v>368.76666666666665</c:v>
                </c:pt>
                <c:pt idx="4497">
                  <c:v>368.84833333333336</c:v>
                </c:pt>
                <c:pt idx="4498">
                  <c:v>368.93083333333334</c:v>
                </c:pt>
                <c:pt idx="4499">
                  <c:v>369.01249999999999</c:v>
                </c:pt>
                <c:pt idx="4500">
                  <c:v>369.09416666666669</c:v>
                </c:pt>
                <c:pt idx="4501">
                  <c:v>369.17666666666668</c:v>
                </c:pt>
                <c:pt idx="4502">
                  <c:v>369.25833333333338</c:v>
                </c:pt>
                <c:pt idx="4503">
                  <c:v>369.34083333333336</c:v>
                </c:pt>
                <c:pt idx="4504">
                  <c:v>369.42249999999996</c:v>
                </c:pt>
                <c:pt idx="4505">
                  <c:v>369.50500000000005</c:v>
                </c:pt>
                <c:pt idx="4506">
                  <c:v>369.58666666666664</c:v>
                </c:pt>
                <c:pt idx="4507">
                  <c:v>369.66833333333335</c:v>
                </c:pt>
                <c:pt idx="4508">
                  <c:v>369.75083333333333</c:v>
                </c:pt>
                <c:pt idx="4509">
                  <c:v>369.83249999999998</c:v>
                </c:pt>
                <c:pt idx="4510">
                  <c:v>369.91499999999996</c:v>
                </c:pt>
                <c:pt idx="4511">
                  <c:v>369.99666666666667</c:v>
                </c:pt>
                <c:pt idx="4512">
                  <c:v>370.07833333333332</c:v>
                </c:pt>
                <c:pt idx="4513">
                  <c:v>370.16083333333336</c:v>
                </c:pt>
                <c:pt idx="4514">
                  <c:v>370.24250000000001</c:v>
                </c:pt>
                <c:pt idx="4515">
                  <c:v>370.32499999999999</c:v>
                </c:pt>
                <c:pt idx="4516">
                  <c:v>370.40666666666669</c:v>
                </c:pt>
                <c:pt idx="4517">
                  <c:v>370.48916666666668</c:v>
                </c:pt>
                <c:pt idx="4518">
                  <c:v>370.57083333333338</c:v>
                </c:pt>
                <c:pt idx="4519">
                  <c:v>370.65249999999997</c:v>
                </c:pt>
                <c:pt idx="4520">
                  <c:v>370.73499999999996</c:v>
                </c:pt>
                <c:pt idx="4521">
                  <c:v>370.81666666666666</c:v>
                </c:pt>
                <c:pt idx="4522">
                  <c:v>370.89916666666664</c:v>
                </c:pt>
                <c:pt idx="4523">
                  <c:v>370.98083333333335</c:v>
                </c:pt>
                <c:pt idx="4524">
                  <c:v>371.06333333333333</c:v>
                </c:pt>
                <c:pt idx="4525">
                  <c:v>371.14499999999998</c:v>
                </c:pt>
                <c:pt idx="4526">
                  <c:v>371.22666666666669</c:v>
                </c:pt>
                <c:pt idx="4527">
                  <c:v>371.30916666666667</c:v>
                </c:pt>
                <c:pt idx="4528">
                  <c:v>371.39083333333332</c:v>
                </c:pt>
                <c:pt idx="4529">
                  <c:v>371.47333333333336</c:v>
                </c:pt>
                <c:pt idx="4530">
                  <c:v>371.55500000000001</c:v>
                </c:pt>
                <c:pt idx="4531">
                  <c:v>371.63749999999999</c:v>
                </c:pt>
                <c:pt idx="4532">
                  <c:v>371.71916666666669</c:v>
                </c:pt>
                <c:pt idx="4533">
                  <c:v>371.80083333333329</c:v>
                </c:pt>
                <c:pt idx="4534">
                  <c:v>371.88333333333338</c:v>
                </c:pt>
                <c:pt idx="4535">
                  <c:v>371.96499999999997</c:v>
                </c:pt>
                <c:pt idx="4536">
                  <c:v>372.04749999999996</c:v>
                </c:pt>
                <c:pt idx="4537">
                  <c:v>372.12916666666666</c:v>
                </c:pt>
                <c:pt idx="4538">
                  <c:v>372.21166666666664</c:v>
                </c:pt>
                <c:pt idx="4539">
                  <c:v>372.29333333333335</c:v>
                </c:pt>
                <c:pt idx="4540">
                  <c:v>372.375</c:v>
                </c:pt>
                <c:pt idx="4541">
                  <c:v>372.45749999999998</c:v>
                </c:pt>
                <c:pt idx="4542">
                  <c:v>372.53916666666669</c:v>
                </c:pt>
                <c:pt idx="4543">
                  <c:v>372.62166666666667</c:v>
                </c:pt>
                <c:pt idx="4544">
                  <c:v>372.70333333333332</c:v>
                </c:pt>
                <c:pt idx="4545">
                  <c:v>372.78583333333336</c:v>
                </c:pt>
                <c:pt idx="4546">
                  <c:v>372.86750000000001</c:v>
                </c:pt>
                <c:pt idx="4547">
                  <c:v>372.94916666666671</c:v>
                </c:pt>
                <c:pt idx="4548">
                  <c:v>373.03166666666669</c:v>
                </c:pt>
                <c:pt idx="4549">
                  <c:v>373.11333333333329</c:v>
                </c:pt>
                <c:pt idx="4550">
                  <c:v>373.19583333333338</c:v>
                </c:pt>
                <c:pt idx="4551">
                  <c:v>373.27749999999997</c:v>
                </c:pt>
                <c:pt idx="4552">
                  <c:v>373.35916666666668</c:v>
                </c:pt>
                <c:pt idx="4553">
                  <c:v>373.44166666666666</c:v>
                </c:pt>
                <c:pt idx="4554">
                  <c:v>373.52333333333331</c:v>
                </c:pt>
                <c:pt idx="4555">
                  <c:v>373.60583333333335</c:v>
                </c:pt>
                <c:pt idx="4556">
                  <c:v>373.6875</c:v>
                </c:pt>
                <c:pt idx="4557">
                  <c:v>373.77</c:v>
                </c:pt>
                <c:pt idx="4558">
                  <c:v>373.85166666666669</c:v>
                </c:pt>
                <c:pt idx="4559">
                  <c:v>373.93333333333334</c:v>
                </c:pt>
                <c:pt idx="4560">
                  <c:v>374.01583333333332</c:v>
                </c:pt>
                <c:pt idx="4561">
                  <c:v>374.09750000000003</c:v>
                </c:pt>
                <c:pt idx="4562">
                  <c:v>374.18</c:v>
                </c:pt>
                <c:pt idx="4563">
                  <c:v>374.26166666666671</c:v>
                </c:pt>
                <c:pt idx="4564">
                  <c:v>374.34416666666669</c:v>
                </c:pt>
                <c:pt idx="4565">
                  <c:v>374.42583333333329</c:v>
                </c:pt>
                <c:pt idx="4566">
                  <c:v>374.50749999999999</c:v>
                </c:pt>
                <c:pt idx="4567">
                  <c:v>374.59</c:v>
                </c:pt>
                <c:pt idx="4568">
                  <c:v>374.67166666666668</c:v>
                </c:pt>
                <c:pt idx="4569">
                  <c:v>374.75416666666666</c:v>
                </c:pt>
                <c:pt idx="4570">
                  <c:v>374.83583333333331</c:v>
                </c:pt>
                <c:pt idx="4571">
                  <c:v>374.91833333333335</c:v>
                </c:pt>
                <c:pt idx="4572">
                  <c:v>375</c:v>
                </c:pt>
                <c:pt idx="4573">
                  <c:v>375.08166666666665</c:v>
                </c:pt>
                <c:pt idx="4574">
                  <c:v>375.16416666666669</c:v>
                </c:pt>
                <c:pt idx="4575">
                  <c:v>375.24583333333334</c:v>
                </c:pt>
                <c:pt idx="4576">
                  <c:v>375.32833333333332</c:v>
                </c:pt>
                <c:pt idx="4577">
                  <c:v>375.41</c:v>
                </c:pt>
                <c:pt idx="4578">
                  <c:v>375.49250000000001</c:v>
                </c:pt>
                <c:pt idx="4579">
                  <c:v>375.57416666666671</c:v>
                </c:pt>
                <c:pt idx="4580">
                  <c:v>375.65583333333331</c:v>
                </c:pt>
                <c:pt idx="4581">
                  <c:v>375.73833333333329</c:v>
                </c:pt>
                <c:pt idx="4582">
                  <c:v>375.82</c:v>
                </c:pt>
                <c:pt idx="4583">
                  <c:v>375.90249999999997</c:v>
                </c:pt>
                <c:pt idx="4584">
                  <c:v>375.98416666666668</c:v>
                </c:pt>
                <c:pt idx="4585">
                  <c:v>376.06666666666666</c:v>
                </c:pt>
                <c:pt idx="4586">
                  <c:v>376.14833333333331</c:v>
                </c:pt>
                <c:pt idx="4587">
                  <c:v>376.23</c:v>
                </c:pt>
                <c:pt idx="4588">
                  <c:v>376.3125</c:v>
                </c:pt>
                <c:pt idx="4589">
                  <c:v>376.39416666666665</c:v>
                </c:pt>
                <c:pt idx="4590">
                  <c:v>376.47666666666669</c:v>
                </c:pt>
                <c:pt idx="4591">
                  <c:v>376.55833333333334</c:v>
                </c:pt>
                <c:pt idx="4592">
                  <c:v>376.64083333333332</c:v>
                </c:pt>
                <c:pt idx="4593">
                  <c:v>376.72250000000003</c:v>
                </c:pt>
                <c:pt idx="4594">
                  <c:v>376.80416666666662</c:v>
                </c:pt>
                <c:pt idx="4595">
                  <c:v>376.88666666666671</c:v>
                </c:pt>
                <c:pt idx="4596">
                  <c:v>376.96833333333331</c:v>
                </c:pt>
                <c:pt idx="4597">
                  <c:v>377.05083333333329</c:v>
                </c:pt>
                <c:pt idx="4598">
                  <c:v>377.13249999999999</c:v>
                </c:pt>
                <c:pt idx="4599">
                  <c:v>377.21416666666664</c:v>
                </c:pt>
                <c:pt idx="4600">
                  <c:v>377.29666666666668</c:v>
                </c:pt>
                <c:pt idx="4601">
                  <c:v>377.37833333333333</c:v>
                </c:pt>
                <c:pt idx="4602">
                  <c:v>377.46083333333331</c:v>
                </c:pt>
                <c:pt idx="4603">
                  <c:v>377.54250000000002</c:v>
                </c:pt>
                <c:pt idx="4604">
                  <c:v>377.625</c:v>
                </c:pt>
                <c:pt idx="4605">
                  <c:v>377.70666666666665</c:v>
                </c:pt>
                <c:pt idx="4606">
                  <c:v>377.78833333333336</c:v>
                </c:pt>
                <c:pt idx="4607">
                  <c:v>377.87083333333334</c:v>
                </c:pt>
                <c:pt idx="4608">
                  <c:v>377.95250000000004</c:v>
                </c:pt>
                <c:pt idx="4609">
                  <c:v>378.03500000000003</c:v>
                </c:pt>
                <c:pt idx="4610">
                  <c:v>378.11666666666662</c:v>
                </c:pt>
                <c:pt idx="4611">
                  <c:v>378.19916666666671</c:v>
                </c:pt>
                <c:pt idx="4612">
                  <c:v>378.28083333333331</c:v>
                </c:pt>
                <c:pt idx="4613">
                  <c:v>378.36250000000001</c:v>
                </c:pt>
                <c:pt idx="4614">
                  <c:v>378.44499999999999</c:v>
                </c:pt>
                <c:pt idx="4615">
                  <c:v>378.52666666666664</c:v>
                </c:pt>
                <c:pt idx="4616">
                  <c:v>378.60916666666668</c:v>
                </c:pt>
                <c:pt idx="4617">
                  <c:v>378.69083333333333</c:v>
                </c:pt>
                <c:pt idx="4618">
                  <c:v>378.77333333333331</c:v>
                </c:pt>
                <c:pt idx="4619">
                  <c:v>378.85500000000002</c:v>
                </c:pt>
                <c:pt idx="4620">
                  <c:v>378.93666666666667</c:v>
                </c:pt>
                <c:pt idx="4621">
                  <c:v>379.01916666666665</c:v>
                </c:pt>
                <c:pt idx="4622">
                  <c:v>379.10083333333336</c:v>
                </c:pt>
                <c:pt idx="4623">
                  <c:v>379.18333333333334</c:v>
                </c:pt>
                <c:pt idx="4624">
                  <c:v>379.26500000000004</c:v>
                </c:pt>
                <c:pt idx="4625">
                  <c:v>379.34750000000003</c:v>
                </c:pt>
                <c:pt idx="4626">
                  <c:v>379.42916666666662</c:v>
                </c:pt>
                <c:pt idx="4627">
                  <c:v>379.51083333333332</c:v>
                </c:pt>
                <c:pt idx="4628">
                  <c:v>379.59333333333331</c:v>
                </c:pt>
                <c:pt idx="4629">
                  <c:v>379.67500000000001</c:v>
                </c:pt>
                <c:pt idx="4630">
                  <c:v>379.75749999999999</c:v>
                </c:pt>
                <c:pt idx="4631">
                  <c:v>379.83916666666664</c:v>
                </c:pt>
                <c:pt idx="4632">
                  <c:v>379.92166666666668</c:v>
                </c:pt>
                <c:pt idx="4633">
                  <c:v>380.00333333333333</c:v>
                </c:pt>
                <c:pt idx="4634">
                  <c:v>380.08500000000004</c:v>
                </c:pt>
                <c:pt idx="4635">
                  <c:v>380.16750000000002</c:v>
                </c:pt>
                <c:pt idx="4636">
                  <c:v>380.24916666666667</c:v>
                </c:pt>
                <c:pt idx="4637">
                  <c:v>380.33166666666665</c:v>
                </c:pt>
                <c:pt idx="4638">
                  <c:v>380.41333333333336</c:v>
                </c:pt>
                <c:pt idx="4639">
                  <c:v>380.49499999999995</c:v>
                </c:pt>
                <c:pt idx="4640">
                  <c:v>380.57750000000004</c:v>
                </c:pt>
                <c:pt idx="4641">
                  <c:v>380.65916666666664</c:v>
                </c:pt>
                <c:pt idx="4642">
                  <c:v>380.74166666666662</c:v>
                </c:pt>
                <c:pt idx="4643">
                  <c:v>380.82333333333332</c:v>
                </c:pt>
                <c:pt idx="4644">
                  <c:v>380.90583333333331</c:v>
                </c:pt>
                <c:pt idx="4645">
                  <c:v>380.98750000000001</c:v>
                </c:pt>
                <c:pt idx="4646">
                  <c:v>381.06916666666666</c:v>
                </c:pt>
                <c:pt idx="4647">
                  <c:v>381.15166666666664</c:v>
                </c:pt>
                <c:pt idx="4648">
                  <c:v>381.23333333333335</c:v>
                </c:pt>
                <c:pt idx="4649">
                  <c:v>381.31583333333333</c:v>
                </c:pt>
                <c:pt idx="4650">
                  <c:v>381.39750000000004</c:v>
                </c:pt>
                <c:pt idx="4651">
                  <c:v>381.48</c:v>
                </c:pt>
                <c:pt idx="4652">
                  <c:v>381.56166666666667</c:v>
                </c:pt>
                <c:pt idx="4653">
                  <c:v>381.64333333333337</c:v>
                </c:pt>
                <c:pt idx="4654">
                  <c:v>381.72583333333336</c:v>
                </c:pt>
                <c:pt idx="4655">
                  <c:v>381.80749999999995</c:v>
                </c:pt>
                <c:pt idx="4656">
                  <c:v>381.89000000000004</c:v>
                </c:pt>
                <c:pt idx="4657">
                  <c:v>381.97166666666664</c:v>
                </c:pt>
                <c:pt idx="4658">
                  <c:v>382.05416666666662</c:v>
                </c:pt>
                <c:pt idx="4659">
                  <c:v>382.13583333333332</c:v>
                </c:pt>
                <c:pt idx="4660">
                  <c:v>382.21749999999997</c:v>
                </c:pt>
                <c:pt idx="4661">
                  <c:v>382.3</c:v>
                </c:pt>
                <c:pt idx="4662">
                  <c:v>382.38166666666666</c:v>
                </c:pt>
                <c:pt idx="4663">
                  <c:v>382.46416666666664</c:v>
                </c:pt>
                <c:pt idx="4664">
                  <c:v>382.54583333333335</c:v>
                </c:pt>
                <c:pt idx="4665">
                  <c:v>382.62833333333333</c:v>
                </c:pt>
                <c:pt idx="4666">
                  <c:v>382.71000000000004</c:v>
                </c:pt>
                <c:pt idx="4667">
                  <c:v>382.79166666666669</c:v>
                </c:pt>
                <c:pt idx="4668">
                  <c:v>382.87416666666667</c:v>
                </c:pt>
                <c:pt idx="4669">
                  <c:v>382.95583333333337</c:v>
                </c:pt>
                <c:pt idx="4670">
                  <c:v>383.03833333333336</c:v>
                </c:pt>
                <c:pt idx="4671">
                  <c:v>383.11999999999995</c:v>
                </c:pt>
                <c:pt idx="4672">
                  <c:v>383.20250000000004</c:v>
                </c:pt>
                <c:pt idx="4673">
                  <c:v>383.28416666666664</c:v>
                </c:pt>
                <c:pt idx="4674">
                  <c:v>383.36583333333334</c:v>
                </c:pt>
                <c:pt idx="4675">
                  <c:v>383.44833333333332</c:v>
                </c:pt>
                <c:pt idx="4676">
                  <c:v>383.53</c:v>
                </c:pt>
                <c:pt idx="4677">
                  <c:v>383.61250000000001</c:v>
                </c:pt>
                <c:pt idx="4678">
                  <c:v>383.69416666666666</c:v>
                </c:pt>
                <c:pt idx="4679">
                  <c:v>383.77583333333337</c:v>
                </c:pt>
                <c:pt idx="4680">
                  <c:v>383.85833333333335</c:v>
                </c:pt>
                <c:pt idx="4681">
                  <c:v>383.94</c:v>
                </c:pt>
                <c:pt idx="4682">
                  <c:v>384.02250000000004</c:v>
                </c:pt>
                <c:pt idx="4683">
                  <c:v>384.10416666666669</c:v>
                </c:pt>
                <c:pt idx="4684">
                  <c:v>384.18666666666667</c:v>
                </c:pt>
                <c:pt idx="4685">
                  <c:v>384.26833333333337</c:v>
                </c:pt>
                <c:pt idx="4686">
                  <c:v>384.34999999999997</c:v>
                </c:pt>
                <c:pt idx="4687">
                  <c:v>384.43249999999995</c:v>
                </c:pt>
                <c:pt idx="4688">
                  <c:v>384.51416666666665</c:v>
                </c:pt>
                <c:pt idx="4689">
                  <c:v>384.59666666666664</c:v>
                </c:pt>
                <c:pt idx="4690">
                  <c:v>384.67833333333334</c:v>
                </c:pt>
                <c:pt idx="4691">
                  <c:v>384.76083333333332</c:v>
                </c:pt>
                <c:pt idx="4692">
                  <c:v>384.84249999999997</c:v>
                </c:pt>
                <c:pt idx="4693">
                  <c:v>384.92416666666668</c:v>
                </c:pt>
                <c:pt idx="4694">
                  <c:v>385.00666666666666</c:v>
                </c:pt>
                <c:pt idx="4695">
                  <c:v>385.08833333333337</c:v>
                </c:pt>
                <c:pt idx="4696">
                  <c:v>385.17083333333335</c:v>
                </c:pt>
                <c:pt idx="4697">
                  <c:v>385.2525</c:v>
                </c:pt>
                <c:pt idx="4698">
                  <c:v>385.33500000000004</c:v>
                </c:pt>
                <c:pt idx="4699">
                  <c:v>385.41666666666669</c:v>
                </c:pt>
                <c:pt idx="4700">
                  <c:v>385.49833333333328</c:v>
                </c:pt>
                <c:pt idx="4701">
                  <c:v>385.58083333333337</c:v>
                </c:pt>
                <c:pt idx="4702">
                  <c:v>385.66249999999997</c:v>
                </c:pt>
                <c:pt idx="4703">
                  <c:v>385.74499999999995</c:v>
                </c:pt>
                <c:pt idx="4704">
                  <c:v>385.82666666666665</c:v>
                </c:pt>
                <c:pt idx="4705">
                  <c:v>385.90916666666664</c:v>
                </c:pt>
                <c:pt idx="4706">
                  <c:v>385.99083333333334</c:v>
                </c:pt>
                <c:pt idx="4707">
                  <c:v>386.07249999999999</c:v>
                </c:pt>
                <c:pt idx="4708">
                  <c:v>386.15499999999997</c:v>
                </c:pt>
                <c:pt idx="4709">
                  <c:v>386.23666666666668</c:v>
                </c:pt>
                <c:pt idx="4710">
                  <c:v>386.31916666666666</c:v>
                </c:pt>
                <c:pt idx="4711">
                  <c:v>386.40083333333337</c:v>
                </c:pt>
                <c:pt idx="4712">
                  <c:v>386.48333333333335</c:v>
                </c:pt>
                <c:pt idx="4713">
                  <c:v>386.565</c:v>
                </c:pt>
                <c:pt idx="4714">
                  <c:v>386.6466666666667</c:v>
                </c:pt>
                <c:pt idx="4715">
                  <c:v>386.72916666666669</c:v>
                </c:pt>
                <c:pt idx="4716">
                  <c:v>386.81083333333328</c:v>
                </c:pt>
                <c:pt idx="4717">
                  <c:v>386.89333333333337</c:v>
                </c:pt>
                <c:pt idx="4718">
                  <c:v>386.97499999999997</c:v>
                </c:pt>
                <c:pt idx="4719">
                  <c:v>387.05749999999995</c:v>
                </c:pt>
                <c:pt idx="4720">
                  <c:v>387.13916666666665</c:v>
                </c:pt>
                <c:pt idx="4721">
                  <c:v>387.2208333333333</c:v>
                </c:pt>
                <c:pt idx="4722">
                  <c:v>387.30333333333334</c:v>
                </c:pt>
                <c:pt idx="4723">
                  <c:v>387.38499999999999</c:v>
                </c:pt>
                <c:pt idx="4724">
                  <c:v>387.46749999999997</c:v>
                </c:pt>
                <c:pt idx="4725">
                  <c:v>387.54916666666668</c:v>
                </c:pt>
                <c:pt idx="4726">
                  <c:v>387.63083333333333</c:v>
                </c:pt>
                <c:pt idx="4727">
                  <c:v>387.71333333333337</c:v>
                </c:pt>
                <c:pt idx="4728">
                  <c:v>387.79500000000002</c:v>
                </c:pt>
                <c:pt idx="4729">
                  <c:v>387.8775</c:v>
                </c:pt>
                <c:pt idx="4730">
                  <c:v>387.9591666666667</c:v>
                </c:pt>
                <c:pt idx="4731">
                  <c:v>388.04166666666669</c:v>
                </c:pt>
                <c:pt idx="4732">
                  <c:v>388.12333333333328</c:v>
                </c:pt>
                <c:pt idx="4733">
                  <c:v>388.20499999999998</c:v>
                </c:pt>
                <c:pt idx="4734">
                  <c:v>388.28749999999997</c:v>
                </c:pt>
                <c:pt idx="4735">
                  <c:v>388.36916666666667</c:v>
                </c:pt>
                <c:pt idx="4736">
                  <c:v>388.45166666666665</c:v>
                </c:pt>
                <c:pt idx="4737">
                  <c:v>388.5333333333333</c:v>
                </c:pt>
                <c:pt idx="4738">
                  <c:v>388.61583333333334</c:v>
                </c:pt>
                <c:pt idx="4739">
                  <c:v>388.69749999999999</c:v>
                </c:pt>
                <c:pt idx="4740">
                  <c:v>388.7791666666667</c:v>
                </c:pt>
                <c:pt idx="4741">
                  <c:v>388.86166666666668</c:v>
                </c:pt>
                <c:pt idx="4742">
                  <c:v>388.94333333333333</c:v>
                </c:pt>
                <c:pt idx="4743">
                  <c:v>389.02583333333337</c:v>
                </c:pt>
                <c:pt idx="4744">
                  <c:v>389.10750000000002</c:v>
                </c:pt>
                <c:pt idx="4745">
                  <c:v>389.19</c:v>
                </c:pt>
                <c:pt idx="4746">
                  <c:v>389.2716666666667</c:v>
                </c:pt>
                <c:pt idx="4747">
                  <c:v>389.3533333333333</c:v>
                </c:pt>
                <c:pt idx="4748">
                  <c:v>389.43583333333328</c:v>
                </c:pt>
                <c:pt idx="4749">
                  <c:v>389.51749999999998</c:v>
                </c:pt>
                <c:pt idx="4750">
                  <c:v>389.59999999999997</c:v>
                </c:pt>
                <c:pt idx="4751">
                  <c:v>389.68166666666667</c:v>
                </c:pt>
                <c:pt idx="4752">
                  <c:v>389.76416666666665</c:v>
                </c:pt>
                <c:pt idx="4753">
                  <c:v>389.8458333333333</c:v>
                </c:pt>
                <c:pt idx="4754">
                  <c:v>389.92750000000001</c:v>
                </c:pt>
                <c:pt idx="4755">
                  <c:v>390.01</c:v>
                </c:pt>
                <c:pt idx="4756">
                  <c:v>390.0916666666667</c:v>
                </c:pt>
                <c:pt idx="4757">
                  <c:v>390.17416666666668</c:v>
                </c:pt>
                <c:pt idx="4758">
                  <c:v>390.25583333333333</c:v>
                </c:pt>
                <c:pt idx="4759">
                  <c:v>390.33833333333337</c:v>
                </c:pt>
                <c:pt idx="4760">
                  <c:v>390.42</c:v>
                </c:pt>
                <c:pt idx="4761">
                  <c:v>390.50166666666672</c:v>
                </c:pt>
                <c:pt idx="4762">
                  <c:v>390.5841666666667</c:v>
                </c:pt>
                <c:pt idx="4763">
                  <c:v>390.6658333333333</c:v>
                </c:pt>
                <c:pt idx="4764">
                  <c:v>390.74833333333328</c:v>
                </c:pt>
                <c:pt idx="4765">
                  <c:v>390.83</c:v>
                </c:pt>
                <c:pt idx="4766">
                  <c:v>390.91166666666663</c:v>
                </c:pt>
                <c:pt idx="4767">
                  <c:v>390.99416666666667</c:v>
                </c:pt>
                <c:pt idx="4768">
                  <c:v>391.07583333333332</c:v>
                </c:pt>
                <c:pt idx="4769">
                  <c:v>391.1583333333333</c:v>
                </c:pt>
                <c:pt idx="4770">
                  <c:v>391.24</c:v>
                </c:pt>
                <c:pt idx="4771">
                  <c:v>391.32249999999999</c:v>
                </c:pt>
                <c:pt idx="4772">
                  <c:v>391.4041666666667</c:v>
                </c:pt>
                <c:pt idx="4773">
                  <c:v>391.48583333333335</c:v>
                </c:pt>
                <c:pt idx="4774">
                  <c:v>391.56833333333333</c:v>
                </c:pt>
                <c:pt idx="4775">
                  <c:v>391.65000000000003</c:v>
                </c:pt>
                <c:pt idx="4776">
                  <c:v>391.73250000000002</c:v>
                </c:pt>
                <c:pt idx="4777">
                  <c:v>391.81416666666672</c:v>
                </c:pt>
                <c:pt idx="4778">
                  <c:v>391.8966666666667</c:v>
                </c:pt>
                <c:pt idx="4779">
                  <c:v>391.9783333333333</c:v>
                </c:pt>
                <c:pt idx="4780">
                  <c:v>392.06</c:v>
                </c:pt>
                <c:pt idx="4781">
                  <c:v>392.14249999999998</c:v>
                </c:pt>
                <c:pt idx="4782">
                  <c:v>392.22416666666663</c:v>
                </c:pt>
                <c:pt idx="4783">
                  <c:v>392.30666666666667</c:v>
                </c:pt>
                <c:pt idx="4784">
                  <c:v>392.38833333333332</c:v>
                </c:pt>
                <c:pt idx="4785">
                  <c:v>392.4708333333333</c:v>
                </c:pt>
                <c:pt idx="4786">
                  <c:v>392.55250000000001</c:v>
                </c:pt>
                <c:pt idx="4787">
                  <c:v>392.63416666666666</c:v>
                </c:pt>
                <c:pt idx="4788">
                  <c:v>392.7166666666667</c:v>
                </c:pt>
                <c:pt idx="4789">
                  <c:v>392.79833333333335</c:v>
                </c:pt>
                <c:pt idx="4790">
                  <c:v>392.88083333333333</c:v>
                </c:pt>
                <c:pt idx="4791">
                  <c:v>392.96250000000003</c:v>
                </c:pt>
                <c:pt idx="4792">
                  <c:v>393.04500000000002</c:v>
                </c:pt>
                <c:pt idx="4793">
                  <c:v>393.12666666666672</c:v>
                </c:pt>
                <c:pt idx="4794">
                  <c:v>393.20833333333331</c:v>
                </c:pt>
                <c:pt idx="4795">
                  <c:v>393.2908333333333</c:v>
                </c:pt>
                <c:pt idx="4796">
                  <c:v>393.3725</c:v>
                </c:pt>
                <c:pt idx="4797">
                  <c:v>393.45499999999998</c:v>
                </c:pt>
                <c:pt idx="4798">
                  <c:v>393.53666666666663</c:v>
                </c:pt>
                <c:pt idx="4799">
                  <c:v>393.61916666666667</c:v>
                </c:pt>
                <c:pt idx="4800">
                  <c:v>393.70083333333332</c:v>
                </c:pt>
                <c:pt idx="4801">
                  <c:v>393.78250000000003</c:v>
                </c:pt>
                <c:pt idx="4802">
                  <c:v>393.86500000000001</c:v>
                </c:pt>
                <c:pt idx="4803">
                  <c:v>393.94666666666666</c:v>
                </c:pt>
                <c:pt idx="4804">
                  <c:v>394.0291666666667</c:v>
                </c:pt>
                <c:pt idx="4805">
                  <c:v>394.11083333333335</c:v>
                </c:pt>
                <c:pt idx="4806">
                  <c:v>394.19250000000005</c:v>
                </c:pt>
                <c:pt idx="4807">
                  <c:v>394.27500000000003</c:v>
                </c:pt>
                <c:pt idx="4808">
                  <c:v>394.35666666666663</c:v>
                </c:pt>
                <c:pt idx="4809">
                  <c:v>394.43916666666672</c:v>
                </c:pt>
                <c:pt idx="4810">
                  <c:v>394.52083333333331</c:v>
                </c:pt>
                <c:pt idx="4811">
                  <c:v>394.6033333333333</c:v>
                </c:pt>
                <c:pt idx="4812">
                  <c:v>394.685</c:v>
                </c:pt>
                <c:pt idx="4813">
                  <c:v>394.76666666666665</c:v>
                </c:pt>
                <c:pt idx="4814">
                  <c:v>394.84916666666663</c:v>
                </c:pt>
                <c:pt idx="4815">
                  <c:v>394.93083333333334</c:v>
                </c:pt>
                <c:pt idx="4816">
                  <c:v>395.01333333333332</c:v>
                </c:pt>
                <c:pt idx="4817">
                  <c:v>395.09500000000003</c:v>
                </c:pt>
                <c:pt idx="4818">
                  <c:v>395.17750000000001</c:v>
                </c:pt>
                <c:pt idx="4819">
                  <c:v>395.25916666666666</c:v>
                </c:pt>
                <c:pt idx="4820">
                  <c:v>395.34083333333336</c:v>
                </c:pt>
                <c:pt idx="4821">
                  <c:v>395.42333333333335</c:v>
                </c:pt>
                <c:pt idx="4822">
                  <c:v>395.50500000000005</c:v>
                </c:pt>
                <c:pt idx="4823">
                  <c:v>395.58750000000003</c:v>
                </c:pt>
                <c:pt idx="4824">
                  <c:v>395.66916666666663</c:v>
                </c:pt>
                <c:pt idx="4825">
                  <c:v>395.75166666666672</c:v>
                </c:pt>
                <c:pt idx="4826">
                  <c:v>395.83333333333331</c:v>
                </c:pt>
                <c:pt idx="4827">
                  <c:v>395.91499999999996</c:v>
                </c:pt>
                <c:pt idx="4828">
                  <c:v>395.9975</c:v>
                </c:pt>
                <c:pt idx="4829">
                  <c:v>396.07916666666665</c:v>
                </c:pt>
                <c:pt idx="4830">
                  <c:v>396.16166666666663</c:v>
                </c:pt>
                <c:pt idx="4831">
                  <c:v>396.24333333333334</c:v>
                </c:pt>
                <c:pt idx="4832">
                  <c:v>396.32583333333332</c:v>
                </c:pt>
                <c:pt idx="4833">
                  <c:v>396.40750000000003</c:v>
                </c:pt>
                <c:pt idx="4834">
                  <c:v>396.48916666666668</c:v>
                </c:pt>
                <c:pt idx="4835">
                  <c:v>396.57166666666666</c:v>
                </c:pt>
                <c:pt idx="4836">
                  <c:v>396.65333333333336</c:v>
                </c:pt>
                <c:pt idx="4837">
                  <c:v>396.73583333333335</c:v>
                </c:pt>
                <c:pt idx="4838">
                  <c:v>396.81750000000005</c:v>
                </c:pt>
                <c:pt idx="4839">
                  <c:v>396.90000000000003</c:v>
                </c:pt>
                <c:pt idx="4840">
                  <c:v>396.98166666666663</c:v>
                </c:pt>
                <c:pt idx="4841">
                  <c:v>397.06333333333333</c:v>
                </c:pt>
                <c:pt idx="4842">
                  <c:v>397.14583333333331</c:v>
                </c:pt>
                <c:pt idx="4843">
                  <c:v>397.22749999999996</c:v>
                </c:pt>
                <c:pt idx="4844">
                  <c:v>397.31</c:v>
                </c:pt>
                <c:pt idx="4845">
                  <c:v>397.39166666666665</c:v>
                </c:pt>
                <c:pt idx="4846">
                  <c:v>397.47416666666663</c:v>
                </c:pt>
                <c:pt idx="4847">
                  <c:v>397.55583333333334</c:v>
                </c:pt>
                <c:pt idx="4848">
                  <c:v>397.63749999999999</c:v>
                </c:pt>
                <c:pt idx="4849">
                  <c:v>397.72</c:v>
                </c:pt>
                <c:pt idx="4850">
                  <c:v>397.80166666666668</c:v>
                </c:pt>
                <c:pt idx="4851">
                  <c:v>397.88416666666666</c:v>
                </c:pt>
                <c:pt idx="4852">
                  <c:v>397.96583333333336</c:v>
                </c:pt>
                <c:pt idx="4853">
                  <c:v>398.04749999999996</c:v>
                </c:pt>
                <c:pt idx="4854">
                  <c:v>398.13000000000005</c:v>
                </c:pt>
                <c:pt idx="4855">
                  <c:v>398.21166666666664</c:v>
                </c:pt>
                <c:pt idx="4856">
                  <c:v>398.29416666666663</c:v>
                </c:pt>
                <c:pt idx="4857">
                  <c:v>398.37583333333333</c:v>
                </c:pt>
                <c:pt idx="4858">
                  <c:v>398.45833333333331</c:v>
                </c:pt>
                <c:pt idx="4859">
                  <c:v>398.53999999999996</c:v>
                </c:pt>
                <c:pt idx="4860">
                  <c:v>398.62166666666667</c:v>
                </c:pt>
                <c:pt idx="4861">
                  <c:v>398.70416666666665</c:v>
                </c:pt>
                <c:pt idx="4862">
                  <c:v>398.78583333333336</c:v>
                </c:pt>
                <c:pt idx="4863">
                  <c:v>398.86833333333334</c:v>
                </c:pt>
                <c:pt idx="4864">
                  <c:v>398.95</c:v>
                </c:pt>
                <c:pt idx="4865">
                  <c:v>399.03250000000003</c:v>
                </c:pt>
                <c:pt idx="4866">
                  <c:v>399.11416666666668</c:v>
                </c:pt>
                <c:pt idx="4867">
                  <c:v>399.19583333333338</c:v>
                </c:pt>
                <c:pt idx="4868">
                  <c:v>399.27833333333336</c:v>
                </c:pt>
                <c:pt idx="4869">
                  <c:v>399.35999999999996</c:v>
                </c:pt>
                <c:pt idx="4870">
                  <c:v>399.44250000000005</c:v>
                </c:pt>
                <c:pt idx="4871">
                  <c:v>399.52416666666664</c:v>
                </c:pt>
                <c:pt idx="4872">
                  <c:v>399.60666666666663</c:v>
                </c:pt>
                <c:pt idx="4873">
                  <c:v>399.68833333333333</c:v>
                </c:pt>
                <c:pt idx="4874">
                  <c:v>399.77</c:v>
                </c:pt>
                <c:pt idx="4875">
                  <c:v>399.85249999999996</c:v>
                </c:pt>
                <c:pt idx="4876">
                  <c:v>399.93416666666667</c:v>
                </c:pt>
                <c:pt idx="4877">
                  <c:v>400.01666666666665</c:v>
                </c:pt>
                <c:pt idx="4878">
                  <c:v>400.09833333333336</c:v>
                </c:pt>
                <c:pt idx="4879">
                  <c:v>400.18083333333334</c:v>
                </c:pt>
                <c:pt idx="4880">
                  <c:v>400.26249999999999</c:v>
                </c:pt>
                <c:pt idx="4881">
                  <c:v>400.34416666666669</c:v>
                </c:pt>
                <c:pt idx="4882">
                  <c:v>400.42666666666668</c:v>
                </c:pt>
                <c:pt idx="4883">
                  <c:v>400.50833333333338</c:v>
                </c:pt>
                <c:pt idx="4884">
                  <c:v>400.59083333333336</c:v>
                </c:pt>
                <c:pt idx="4885">
                  <c:v>400.67249999999996</c:v>
                </c:pt>
                <c:pt idx="4886">
                  <c:v>400.75500000000005</c:v>
                </c:pt>
                <c:pt idx="4887">
                  <c:v>400.83666666666664</c:v>
                </c:pt>
                <c:pt idx="4888">
                  <c:v>400.91833333333335</c:v>
                </c:pt>
                <c:pt idx="4889">
                  <c:v>401.00083333333333</c:v>
                </c:pt>
                <c:pt idx="4890">
                  <c:v>401.08249999999998</c:v>
                </c:pt>
                <c:pt idx="4891">
                  <c:v>401.16499999999996</c:v>
                </c:pt>
                <c:pt idx="4892">
                  <c:v>401.24666666666667</c:v>
                </c:pt>
                <c:pt idx="4893">
                  <c:v>401.32833333333332</c:v>
                </c:pt>
                <c:pt idx="4894">
                  <c:v>401.41083333333336</c:v>
                </c:pt>
                <c:pt idx="4895">
                  <c:v>401.49250000000001</c:v>
                </c:pt>
                <c:pt idx="4896">
                  <c:v>401.57499999999999</c:v>
                </c:pt>
                <c:pt idx="4897">
                  <c:v>401.65666666666669</c:v>
                </c:pt>
                <c:pt idx="4898">
                  <c:v>401.73916666666668</c:v>
                </c:pt>
                <c:pt idx="4899">
                  <c:v>401.82083333333338</c:v>
                </c:pt>
                <c:pt idx="4900">
                  <c:v>401.90249999999997</c:v>
                </c:pt>
                <c:pt idx="4901">
                  <c:v>401.98499999999996</c:v>
                </c:pt>
                <c:pt idx="4902">
                  <c:v>402.06666666666666</c:v>
                </c:pt>
                <c:pt idx="4903">
                  <c:v>402.14916666666664</c:v>
                </c:pt>
                <c:pt idx="4904">
                  <c:v>402.23083333333335</c:v>
                </c:pt>
                <c:pt idx="4905">
                  <c:v>402.31333333333333</c:v>
                </c:pt>
                <c:pt idx="4906">
                  <c:v>402.39499999999998</c:v>
                </c:pt>
                <c:pt idx="4907">
                  <c:v>402.47666666666669</c:v>
                </c:pt>
                <c:pt idx="4908">
                  <c:v>402.55916666666667</c:v>
                </c:pt>
                <c:pt idx="4909">
                  <c:v>402.64083333333332</c:v>
                </c:pt>
                <c:pt idx="4910">
                  <c:v>402.72333333333336</c:v>
                </c:pt>
                <c:pt idx="4911">
                  <c:v>402.80500000000001</c:v>
                </c:pt>
                <c:pt idx="4912">
                  <c:v>402.88749999999999</c:v>
                </c:pt>
                <c:pt idx="4913">
                  <c:v>402.96916666666669</c:v>
                </c:pt>
                <c:pt idx="4914">
                  <c:v>403.05083333333329</c:v>
                </c:pt>
                <c:pt idx="4915">
                  <c:v>403.13333333333338</c:v>
                </c:pt>
                <c:pt idx="4916">
                  <c:v>403.21499999999997</c:v>
                </c:pt>
                <c:pt idx="4917">
                  <c:v>403.29749999999996</c:v>
                </c:pt>
                <c:pt idx="4918">
                  <c:v>403.37916666666666</c:v>
                </c:pt>
                <c:pt idx="4919">
                  <c:v>403.46166666666664</c:v>
                </c:pt>
                <c:pt idx="4920">
                  <c:v>403.54333333333335</c:v>
                </c:pt>
                <c:pt idx="4921">
                  <c:v>403.625</c:v>
                </c:pt>
                <c:pt idx="4922">
                  <c:v>403.70749999999998</c:v>
                </c:pt>
                <c:pt idx="4923">
                  <c:v>403.78916666666669</c:v>
                </c:pt>
                <c:pt idx="4924">
                  <c:v>403.87166666666667</c:v>
                </c:pt>
                <c:pt idx="4925">
                  <c:v>403.95333333333332</c:v>
                </c:pt>
                <c:pt idx="4926">
                  <c:v>404.03583333333336</c:v>
                </c:pt>
                <c:pt idx="4927">
                  <c:v>404.11750000000001</c:v>
                </c:pt>
                <c:pt idx="4928">
                  <c:v>404.19916666666671</c:v>
                </c:pt>
                <c:pt idx="4929">
                  <c:v>404.28166666666669</c:v>
                </c:pt>
                <c:pt idx="4930">
                  <c:v>404.36333333333329</c:v>
                </c:pt>
                <c:pt idx="4931">
                  <c:v>404.44583333333338</c:v>
                </c:pt>
                <c:pt idx="4932">
                  <c:v>404.52749999999997</c:v>
                </c:pt>
                <c:pt idx="4933">
                  <c:v>404.60916666666668</c:v>
                </c:pt>
                <c:pt idx="4934">
                  <c:v>404.69166666666666</c:v>
                </c:pt>
                <c:pt idx="4935">
                  <c:v>404.77333333333331</c:v>
                </c:pt>
                <c:pt idx="4936">
                  <c:v>404.85583333333335</c:v>
                </c:pt>
                <c:pt idx="4937">
                  <c:v>404.9375</c:v>
                </c:pt>
                <c:pt idx="4938">
                  <c:v>405.02</c:v>
                </c:pt>
                <c:pt idx="4939">
                  <c:v>405.10166666666669</c:v>
                </c:pt>
                <c:pt idx="4940">
                  <c:v>405.18333333333334</c:v>
                </c:pt>
                <c:pt idx="4941">
                  <c:v>405.26583333333332</c:v>
                </c:pt>
                <c:pt idx="4942">
                  <c:v>405.34750000000003</c:v>
                </c:pt>
                <c:pt idx="4943">
                  <c:v>405.43</c:v>
                </c:pt>
                <c:pt idx="4944">
                  <c:v>405.51166666666671</c:v>
                </c:pt>
                <c:pt idx="4945">
                  <c:v>405.59416666666669</c:v>
                </c:pt>
                <c:pt idx="4946">
                  <c:v>405.67583333333329</c:v>
                </c:pt>
                <c:pt idx="4947">
                  <c:v>405.75749999999999</c:v>
                </c:pt>
                <c:pt idx="4948">
                  <c:v>405.84</c:v>
                </c:pt>
                <c:pt idx="4949">
                  <c:v>405.92166666666668</c:v>
                </c:pt>
                <c:pt idx="4950">
                  <c:v>406.00416666666666</c:v>
                </c:pt>
                <c:pt idx="4951">
                  <c:v>406.08583333333331</c:v>
                </c:pt>
                <c:pt idx="4952">
                  <c:v>406.16833333333335</c:v>
                </c:pt>
                <c:pt idx="4953">
                  <c:v>406.25</c:v>
                </c:pt>
                <c:pt idx="4954">
                  <c:v>406.33166666666665</c:v>
                </c:pt>
                <c:pt idx="4955">
                  <c:v>406.41416666666669</c:v>
                </c:pt>
                <c:pt idx="4956">
                  <c:v>406.49583333333334</c:v>
                </c:pt>
                <c:pt idx="4957">
                  <c:v>406.57833333333332</c:v>
                </c:pt>
                <c:pt idx="4958">
                  <c:v>406.66</c:v>
                </c:pt>
                <c:pt idx="4959">
                  <c:v>406.74250000000001</c:v>
                </c:pt>
                <c:pt idx="4960">
                  <c:v>406.82416666666671</c:v>
                </c:pt>
                <c:pt idx="4961">
                  <c:v>406.90583333333331</c:v>
                </c:pt>
                <c:pt idx="4962">
                  <c:v>406.98833333333329</c:v>
                </c:pt>
                <c:pt idx="4963">
                  <c:v>407.07</c:v>
                </c:pt>
                <c:pt idx="4964">
                  <c:v>407.15249999999997</c:v>
                </c:pt>
                <c:pt idx="4965">
                  <c:v>407.23416666666668</c:v>
                </c:pt>
                <c:pt idx="4966">
                  <c:v>407.31666666666666</c:v>
                </c:pt>
                <c:pt idx="4967">
                  <c:v>407.39833333333331</c:v>
                </c:pt>
                <c:pt idx="4968">
                  <c:v>407.48</c:v>
                </c:pt>
                <c:pt idx="4969">
                  <c:v>407.5625</c:v>
                </c:pt>
                <c:pt idx="4970">
                  <c:v>407.64416666666665</c:v>
                </c:pt>
                <c:pt idx="4971">
                  <c:v>407.72666666666669</c:v>
                </c:pt>
                <c:pt idx="4972">
                  <c:v>407.80833333333334</c:v>
                </c:pt>
                <c:pt idx="4973">
                  <c:v>407.89083333333332</c:v>
                </c:pt>
                <c:pt idx="4974">
                  <c:v>407.97250000000003</c:v>
                </c:pt>
                <c:pt idx="4975">
                  <c:v>408.05416666666662</c:v>
                </c:pt>
                <c:pt idx="4976">
                  <c:v>408.13666666666671</c:v>
                </c:pt>
                <c:pt idx="4977">
                  <c:v>408.21833333333331</c:v>
                </c:pt>
                <c:pt idx="4978">
                  <c:v>408.30083333333329</c:v>
                </c:pt>
                <c:pt idx="4979">
                  <c:v>408.38249999999999</c:v>
                </c:pt>
                <c:pt idx="4980">
                  <c:v>408.46416666666664</c:v>
                </c:pt>
                <c:pt idx="4981">
                  <c:v>408.54666666666668</c:v>
                </c:pt>
                <c:pt idx="4982">
                  <c:v>408.62833333333333</c:v>
                </c:pt>
                <c:pt idx="4983">
                  <c:v>408.71083333333331</c:v>
                </c:pt>
                <c:pt idx="4984">
                  <c:v>408.79250000000002</c:v>
                </c:pt>
                <c:pt idx="4985">
                  <c:v>408.875</c:v>
                </c:pt>
                <c:pt idx="4986">
                  <c:v>408.95666666666665</c:v>
                </c:pt>
                <c:pt idx="4987">
                  <c:v>409.03833333333336</c:v>
                </c:pt>
                <c:pt idx="4988">
                  <c:v>409.12083333333334</c:v>
                </c:pt>
                <c:pt idx="4989">
                  <c:v>409.20250000000004</c:v>
                </c:pt>
                <c:pt idx="4990">
                  <c:v>409.28500000000003</c:v>
                </c:pt>
                <c:pt idx="4991">
                  <c:v>409.36666666666662</c:v>
                </c:pt>
                <c:pt idx="4992">
                  <c:v>409.44916666666671</c:v>
                </c:pt>
                <c:pt idx="4993">
                  <c:v>409.53083333333331</c:v>
                </c:pt>
                <c:pt idx="4994">
                  <c:v>409.61250000000001</c:v>
                </c:pt>
                <c:pt idx="4995">
                  <c:v>409.69499999999999</c:v>
                </c:pt>
                <c:pt idx="4996">
                  <c:v>409.77666666666664</c:v>
                </c:pt>
                <c:pt idx="4997">
                  <c:v>409.85916666666668</c:v>
                </c:pt>
                <c:pt idx="4998">
                  <c:v>409.94083333333333</c:v>
                </c:pt>
                <c:pt idx="4999">
                  <c:v>410.02333333333331</c:v>
                </c:pt>
                <c:pt idx="5000">
                  <c:v>410.10500000000002</c:v>
                </c:pt>
                <c:pt idx="5001">
                  <c:v>410.18666666666667</c:v>
                </c:pt>
                <c:pt idx="5002">
                  <c:v>410.26916666666665</c:v>
                </c:pt>
                <c:pt idx="5003">
                  <c:v>410.35083333333336</c:v>
                </c:pt>
                <c:pt idx="5004">
                  <c:v>410.43333333333334</c:v>
                </c:pt>
                <c:pt idx="5005">
                  <c:v>410.51500000000004</c:v>
                </c:pt>
                <c:pt idx="5006">
                  <c:v>410.59750000000003</c:v>
                </c:pt>
                <c:pt idx="5007">
                  <c:v>410.67916666666662</c:v>
                </c:pt>
                <c:pt idx="5008">
                  <c:v>410.76083333333332</c:v>
                </c:pt>
                <c:pt idx="5009">
                  <c:v>410.84333333333331</c:v>
                </c:pt>
                <c:pt idx="5010">
                  <c:v>410.92500000000001</c:v>
                </c:pt>
                <c:pt idx="5011">
                  <c:v>411.00749999999999</c:v>
                </c:pt>
                <c:pt idx="5012">
                  <c:v>411.08916666666664</c:v>
                </c:pt>
                <c:pt idx="5013">
                  <c:v>411.17166666666668</c:v>
                </c:pt>
                <c:pt idx="5014">
                  <c:v>411.25333333333333</c:v>
                </c:pt>
                <c:pt idx="5015">
                  <c:v>411.33500000000004</c:v>
                </c:pt>
                <c:pt idx="5016">
                  <c:v>411.41750000000002</c:v>
                </c:pt>
                <c:pt idx="5017">
                  <c:v>411.49916666666667</c:v>
                </c:pt>
                <c:pt idx="5018">
                  <c:v>411.58166666666665</c:v>
                </c:pt>
                <c:pt idx="5019">
                  <c:v>411.66333333333336</c:v>
                </c:pt>
                <c:pt idx="5020">
                  <c:v>411.74499999999995</c:v>
                </c:pt>
                <c:pt idx="5021">
                  <c:v>411.82750000000004</c:v>
                </c:pt>
                <c:pt idx="5022">
                  <c:v>411.90916666666664</c:v>
                </c:pt>
                <c:pt idx="5023">
                  <c:v>411.99166666666662</c:v>
                </c:pt>
                <c:pt idx="5024">
                  <c:v>412.07333333333332</c:v>
                </c:pt>
                <c:pt idx="5025">
                  <c:v>412.15583333333331</c:v>
                </c:pt>
                <c:pt idx="5026">
                  <c:v>412.23750000000001</c:v>
                </c:pt>
                <c:pt idx="5027">
                  <c:v>412.31916666666666</c:v>
                </c:pt>
                <c:pt idx="5028">
                  <c:v>412.40166666666664</c:v>
                </c:pt>
                <c:pt idx="5029">
                  <c:v>412.48333333333335</c:v>
                </c:pt>
                <c:pt idx="5030">
                  <c:v>412.56583333333333</c:v>
                </c:pt>
                <c:pt idx="5031">
                  <c:v>412.64750000000004</c:v>
                </c:pt>
                <c:pt idx="5032">
                  <c:v>412.73</c:v>
                </c:pt>
                <c:pt idx="5033">
                  <c:v>412.81166666666667</c:v>
                </c:pt>
                <c:pt idx="5034">
                  <c:v>412.89333333333337</c:v>
                </c:pt>
                <c:pt idx="5035">
                  <c:v>412.97583333333336</c:v>
                </c:pt>
                <c:pt idx="5036">
                  <c:v>413.05749999999995</c:v>
                </c:pt>
                <c:pt idx="5037">
                  <c:v>413.14000000000004</c:v>
                </c:pt>
                <c:pt idx="5038">
                  <c:v>413.22166666666664</c:v>
                </c:pt>
                <c:pt idx="5039">
                  <c:v>413.30416666666662</c:v>
                </c:pt>
                <c:pt idx="5040">
                  <c:v>413.38583333333332</c:v>
                </c:pt>
                <c:pt idx="5041">
                  <c:v>413.46749999999997</c:v>
                </c:pt>
                <c:pt idx="5042">
                  <c:v>413.55</c:v>
                </c:pt>
                <c:pt idx="5043">
                  <c:v>413.63166666666666</c:v>
                </c:pt>
                <c:pt idx="5044">
                  <c:v>413.71416666666664</c:v>
                </c:pt>
                <c:pt idx="5045">
                  <c:v>413.79583333333335</c:v>
                </c:pt>
                <c:pt idx="5046">
                  <c:v>413.87833333333333</c:v>
                </c:pt>
                <c:pt idx="5047">
                  <c:v>413.96000000000004</c:v>
                </c:pt>
                <c:pt idx="5048">
                  <c:v>414.04166666666669</c:v>
                </c:pt>
                <c:pt idx="5049">
                  <c:v>414.12416666666667</c:v>
                </c:pt>
                <c:pt idx="5050">
                  <c:v>414.20583333333337</c:v>
                </c:pt>
                <c:pt idx="5051">
                  <c:v>414.28833333333336</c:v>
                </c:pt>
                <c:pt idx="5052">
                  <c:v>414.36999999999995</c:v>
                </c:pt>
                <c:pt idx="5053">
                  <c:v>414.45250000000004</c:v>
                </c:pt>
                <c:pt idx="5054">
                  <c:v>414.53416666666664</c:v>
                </c:pt>
                <c:pt idx="5055">
                  <c:v>414.61583333333334</c:v>
                </c:pt>
                <c:pt idx="5056">
                  <c:v>414.69833333333332</c:v>
                </c:pt>
                <c:pt idx="5057">
                  <c:v>414.78</c:v>
                </c:pt>
                <c:pt idx="5058">
                  <c:v>414.86250000000001</c:v>
                </c:pt>
                <c:pt idx="5059">
                  <c:v>414.94416666666666</c:v>
                </c:pt>
                <c:pt idx="5060">
                  <c:v>415.02583333333337</c:v>
                </c:pt>
                <c:pt idx="5061">
                  <c:v>415.10833333333335</c:v>
                </c:pt>
                <c:pt idx="5062">
                  <c:v>415.19</c:v>
                </c:pt>
                <c:pt idx="5063">
                  <c:v>415.27250000000004</c:v>
                </c:pt>
                <c:pt idx="5064">
                  <c:v>415.35416666666669</c:v>
                </c:pt>
                <c:pt idx="5065">
                  <c:v>415.43666666666667</c:v>
                </c:pt>
                <c:pt idx="5066">
                  <c:v>415.51833333333337</c:v>
                </c:pt>
                <c:pt idx="5067">
                  <c:v>415.59999999999997</c:v>
                </c:pt>
                <c:pt idx="5068">
                  <c:v>415.68249999999995</c:v>
                </c:pt>
                <c:pt idx="5069">
                  <c:v>415.76416666666665</c:v>
                </c:pt>
                <c:pt idx="5070">
                  <c:v>415.84666666666664</c:v>
                </c:pt>
                <c:pt idx="5071">
                  <c:v>415.92833333333334</c:v>
                </c:pt>
                <c:pt idx="5072">
                  <c:v>416.01083333333332</c:v>
                </c:pt>
                <c:pt idx="5073">
                  <c:v>416.09249999999997</c:v>
                </c:pt>
                <c:pt idx="5074">
                  <c:v>416.17416666666668</c:v>
                </c:pt>
                <c:pt idx="5075">
                  <c:v>416.25666666666666</c:v>
                </c:pt>
                <c:pt idx="5076">
                  <c:v>416.33833333333337</c:v>
                </c:pt>
                <c:pt idx="5077">
                  <c:v>416.42083333333335</c:v>
                </c:pt>
                <c:pt idx="5078">
                  <c:v>416.5025</c:v>
                </c:pt>
                <c:pt idx="5079">
                  <c:v>416.58500000000004</c:v>
                </c:pt>
                <c:pt idx="5080">
                  <c:v>416.66666666666669</c:v>
                </c:pt>
                <c:pt idx="5081">
                  <c:v>416.74833333333328</c:v>
                </c:pt>
                <c:pt idx="5082">
                  <c:v>416.83083333333337</c:v>
                </c:pt>
                <c:pt idx="5083">
                  <c:v>416.91249999999997</c:v>
                </c:pt>
                <c:pt idx="5084">
                  <c:v>416.99499999999995</c:v>
                </c:pt>
                <c:pt idx="5085">
                  <c:v>417.07666666666665</c:v>
                </c:pt>
                <c:pt idx="5086">
                  <c:v>417.15916666666664</c:v>
                </c:pt>
                <c:pt idx="5087">
                  <c:v>417.24083333333334</c:v>
                </c:pt>
                <c:pt idx="5088">
                  <c:v>417.32249999999999</c:v>
                </c:pt>
                <c:pt idx="5089">
                  <c:v>417.40499999999997</c:v>
                </c:pt>
                <c:pt idx="5090">
                  <c:v>417.48666666666668</c:v>
                </c:pt>
                <c:pt idx="5091">
                  <c:v>417.56916666666666</c:v>
                </c:pt>
                <c:pt idx="5092">
                  <c:v>417.65083333333337</c:v>
                </c:pt>
                <c:pt idx="5093">
                  <c:v>417.73333333333335</c:v>
                </c:pt>
                <c:pt idx="5094">
                  <c:v>417.815</c:v>
                </c:pt>
                <c:pt idx="5095">
                  <c:v>417.8966666666667</c:v>
                </c:pt>
                <c:pt idx="5096">
                  <c:v>417.97916666666669</c:v>
                </c:pt>
                <c:pt idx="5097">
                  <c:v>418.06083333333328</c:v>
                </c:pt>
                <c:pt idx="5098">
                  <c:v>418.14333333333337</c:v>
                </c:pt>
                <c:pt idx="5099">
                  <c:v>418.22499999999997</c:v>
                </c:pt>
                <c:pt idx="5100">
                  <c:v>418.30749999999995</c:v>
                </c:pt>
                <c:pt idx="5101">
                  <c:v>418.38916666666665</c:v>
                </c:pt>
                <c:pt idx="5102">
                  <c:v>418.4708333333333</c:v>
                </c:pt>
                <c:pt idx="5103">
                  <c:v>418.55333333333334</c:v>
                </c:pt>
                <c:pt idx="5104">
                  <c:v>418.63499999999999</c:v>
                </c:pt>
                <c:pt idx="5105">
                  <c:v>418.71749999999997</c:v>
                </c:pt>
                <c:pt idx="5106">
                  <c:v>418.79916666666668</c:v>
                </c:pt>
                <c:pt idx="5107">
                  <c:v>418.88083333333333</c:v>
                </c:pt>
                <c:pt idx="5108">
                  <c:v>418.96333333333337</c:v>
                </c:pt>
                <c:pt idx="5109">
                  <c:v>419.04500000000002</c:v>
                </c:pt>
                <c:pt idx="5110">
                  <c:v>419.1275</c:v>
                </c:pt>
                <c:pt idx="5111">
                  <c:v>419.2091666666667</c:v>
                </c:pt>
                <c:pt idx="5112">
                  <c:v>419.29166666666669</c:v>
                </c:pt>
                <c:pt idx="5113">
                  <c:v>419.37333333333328</c:v>
                </c:pt>
                <c:pt idx="5114">
                  <c:v>419.45499999999998</c:v>
                </c:pt>
                <c:pt idx="5115">
                  <c:v>419.53749999999997</c:v>
                </c:pt>
                <c:pt idx="5116">
                  <c:v>419.61916666666667</c:v>
                </c:pt>
                <c:pt idx="5117">
                  <c:v>419.70166666666665</c:v>
                </c:pt>
                <c:pt idx="5118">
                  <c:v>419.7833333333333</c:v>
                </c:pt>
                <c:pt idx="5119">
                  <c:v>419.86583333333334</c:v>
                </c:pt>
                <c:pt idx="5120">
                  <c:v>419.94749999999999</c:v>
                </c:pt>
                <c:pt idx="5121">
                  <c:v>420.0291666666667</c:v>
                </c:pt>
                <c:pt idx="5122">
                  <c:v>420.11166666666668</c:v>
                </c:pt>
                <c:pt idx="5123">
                  <c:v>420.19333333333333</c:v>
                </c:pt>
                <c:pt idx="5124">
                  <c:v>420.27583333333337</c:v>
                </c:pt>
                <c:pt idx="5125">
                  <c:v>420.35750000000002</c:v>
                </c:pt>
                <c:pt idx="5126">
                  <c:v>420.44</c:v>
                </c:pt>
                <c:pt idx="5127">
                  <c:v>420.5216666666667</c:v>
                </c:pt>
                <c:pt idx="5128">
                  <c:v>420.6033333333333</c:v>
                </c:pt>
                <c:pt idx="5129">
                  <c:v>420.68583333333328</c:v>
                </c:pt>
                <c:pt idx="5130">
                  <c:v>420.76749999999998</c:v>
                </c:pt>
                <c:pt idx="5131">
                  <c:v>420.84999999999997</c:v>
                </c:pt>
                <c:pt idx="5132">
                  <c:v>420.93166666666667</c:v>
                </c:pt>
                <c:pt idx="5133">
                  <c:v>421.01416666666665</c:v>
                </c:pt>
                <c:pt idx="5134">
                  <c:v>421.0958333333333</c:v>
                </c:pt>
                <c:pt idx="5135">
                  <c:v>421.17750000000001</c:v>
                </c:pt>
                <c:pt idx="5136">
                  <c:v>421.26</c:v>
                </c:pt>
                <c:pt idx="5137">
                  <c:v>421.3416666666667</c:v>
                </c:pt>
                <c:pt idx="5138">
                  <c:v>421.42416666666668</c:v>
                </c:pt>
                <c:pt idx="5139">
                  <c:v>421.50583333333333</c:v>
                </c:pt>
                <c:pt idx="5140">
                  <c:v>421.58833333333337</c:v>
                </c:pt>
                <c:pt idx="5141">
                  <c:v>421.67</c:v>
                </c:pt>
                <c:pt idx="5142">
                  <c:v>421.75166666666672</c:v>
                </c:pt>
                <c:pt idx="5143">
                  <c:v>421.8341666666667</c:v>
                </c:pt>
                <c:pt idx="5144">
                  <c:v>421.9158333333333</c:v>
                </c:pt>
                <c:pt idx="5145">
                  <c:v>421.99833333333328</c:v>
                </c:pt>
                <c:pt idx="5146">
                  <c:v>422.08</c:v>
                </c:pt>
                <c:pt idx="5147">
                  <c:v>422.16166666666663</c:v>
                </c:pt>
                <c:pt idx="5148">
                  <c:v>422.24416666666667</c:v>
                </c:pt>
                <c:pt idx="5149">
                  <c:v>422.32583333333332</c:v>
                </c:pt>
                <c:pt idx="5150">
                  <c:v>422.4083333333333</c:v>
                </c:pt>
                <c:pt idx="5151">
                  <c:v>422.49</c:v>
                </c:pt>
                <c:pt idx="5152">
                  <c:v>422.57249999999999</c:v>
                </c:pt>
                <c:pt idx="5153">
                  <c:v>422.6541666666667</c:v>
                </c:pt>
                <c:pt idx="5154">
                  <c:v>422.73583333333335</c:v>
                </c:pt>
                <c:pt idx="5155">
                  <c:v>422.81833333333333</c:v>
                </c:pt>
                <c:pt idx="5156">
                  <c:v>422.90000000000003</c:v>
                </c:pt>
                <c:pt idx="5157">
                  <c:v>422.98250000000002</c:v>
                </c:pt>
                <c:pt idx="5158">
                  <c:v>423.06416666666672</c:v>
                </c:pt>
                <c:pt idx="5159">
                  <c:v>423.1466666666667</c:v>
                </c:pt>
                <c:pt idx="5160">
                  <c:v>423.2283333333333</c:v>
                </c:pt>
                <c:pt idx="5161">
                  <c:v>423.31</c:v>
                </c:pt>
                <c:pt idx="5162">
                  <c:v>423.39249999999998</c:v>
                </c:pt>
                <c:pt idx="5163">
                  <c:v>423.47416666666663</c:v>
                </c:pt>
                <c:pt idx="5164">
                  <c:v>423.55666666666667</c:v>
                </c:pt>
                <c:pt idx="5165">
                  <c:v>423.63833333333332</c:v>
                </c:pt>
                <c:pt idx="5166">
                  <c:v>423.7208333333333</c:v>
                </c:pt>
                <c:pt idx="5167">
                  <c:v>423.80250000000001</c:v>
                </c:pt>
                <c:pt idx="5168">
                  <c:v>423.88416666666666</c:v>
                </c:pt>
                <c:pt idx="5169">
                  <c:v>423.9666666666667</c:v>
                </c:pt>
                <c:pt idx="5170">
                  <c:v>424.04833333333335</c:v>
                </c:pt>
                <c:pt idx="5171">
                  <c:v>424.13083333333333</c:v>
                </c:pt>
                <c:pt idx="5172">
                  <c:v>424.21250000000003</c:v>
                </c:pt>
                <c:pt idx="5173">
                  <c:v>424.29500000000002</c:v>
                </c:pt>
                <c:pt idx="5174">
                  <c:v>424.37666666666672</c:v>
                </c:pt>
                <c:pt idx="5175">
                  <c:v>424.45833333333331</c:v>
                </c:pt>
                <c:pt idx="5176">
                  <c:v>424.5408333333333</c:v>
                </c:pt>
                <c:pt idx="5177">
                  <c:v>424.6225</c:v>
                </c:pt>
                <c:pt idx="5178">
                  <c:v>424.70499999999998</c:v>
                </c:pt>
                <c:pt idx="5179">
                  <c:v>424.78666666666663</c:v>
                </c:pt>
                <c:pt idx="5180">
                  <c:v>424.86916666666667</c:v>
                </c:pt>
                <c:pt idx="5181">
                  <c:v>424.95083333333332</c:v>
                </c:pt>
                <c:pt idx="5182">
                  <c:v>425.03250000000003</c:v>
                </c:pt>
                <c:pt idx="5183">
                  <c:v>425.11500000000001</c:v>
                </c:pt>
                <c:pt idx="5184">
                  <c:v>425.19666666666666</c:v>
                </c:pt>
                <c:pt idx="5185">
                  <c:v>425.2791666666667</c:v>
                </c:pt>
                <c:pt idx="5186">
                  <c:v>425.36083333333335</c:v>
                </c:pt>
                <c:pt idx="5187">
                  <c:v>425.44250000000005</c:v>
                </c:pt>
                <c:pt idx="5188">
                  <c:v>425.52500000000003</c:v>
                </c:pt>
                <c:pt idx="5189">
                  <c:v>425.60666666666663</c:v>
                </c:pt>
                <c:pt idx="5190">
                  <c:v>425.68916666666672</c:v>
                </c:pt>
                <c:pt idx="5191">
                  <c:v>425.77083333333331</c:v>
                </c:pt>
                <c:pt idx="5192">
                  <c:v>425.8533333333333</c:v>
                </c:pt>
                <c:pt idx="5193">
                  <c:v>425.935</c:v>
                </c:pt>
                <c:pt idx="5194">
                  <c:v>426.01666666666665</c:v>
                </c:pt>
                <c:pt idx="5195">
                  <c:v>426.09916666666663</c:v>
                </c:pt>
                <c:pt idx="5196">
                  <c:v>426.18083333333334</c:v>
                </c:pt>
                <c:pt idx="5197">
                  <c:v>426.26333333333332</c:v>
                </c:pt>
                <c:pt idx="5198">
                  <c:v>426.34500000000003</c:v>
                </c:pt>
                <c:pt idx="5199">
                  <c:v>426.42750000000001</c:v>
                </c:pt>
                <c:pt idx="5200">
                  <c:v>426.50916666666666</c:v>
                </c:pt>
                <c:pt idx="5201">
                  <c:v>426.59083333333336</c:v>
                </c:pt>
                <c:pt idx="5202">
                  <c:v>426.67333333333335</c:v>
                </c:pt>
                <c:pt idx="5203">
                  <c:v>426.75500000000005</c:v>
                </c:pt>
                <c:pt idx="5204">
                  <c:v>426.83750000000003</c:v>
                </c:pt>
                <c:pt idx="5205">
                  <c:v>426.91916666666663</c:v>
                </c:pt>
                <c:pt idx="5206">
                  <c:v>427.00166666666672</c:v>
                </c:pt>
                <c:pt idx="5207">
                  <c:v>427.08333333333331</c:v>
                </c:pt>
                <c:pt idx="5208">
                  <c:v>427.16499999999996</c:v>
                </c:pt>
                <c:pt idx="5209">
                  <c:v>427.2475</c:v>
                </c:pt>
                <c:pt idx="5210">
                  <c:v>427.32916666666665</c:v>
                </c:pt>
                <c:pt idx="5211">
                  <c:v>427.41166666666663</c:v>
                </c:pt>
                <c:pt idx="5212">
                  <c:v>427.49333333333334</c:v>
                </c:pt>
                <c:pt idx="5213">
                  <c:v>427.57583333333332</c:v>
                </c:pt>
                <c:pt idx="5214">
                  <c:v>427.65750000000003</c:v>
                </c:pt>
                <c:pt idx="5215">
                  <c:v>427.73916666666668</c:v>
                </c:pt>
                <c:pt idx="5216">
                  <c:v>427.82166666666666</c:v>
                </c:pt>
                <c:pt idx="5217">
                  <c:v>427.90333333333336</c:v>
                </c:pt>
                <c:pt idx="5218">
                  <c:v>427.98583333333335</c:v>
                </c:pt>
                <c:pt idx="5219">
                  <c:v>428.06750000000005</c:v>
                </c:pt>
                <c:pt idx="5220">
                  <c:v>428.15000000000003</c:v>
                </c:pt>
                <c:pt idx="5221">
                  <c:v>428.23166666666663</c:v>
                </c:pt>
                <c:pt idx="5222">
                  <c:v>428.31333333333333</c:v>
                </c:pt>
                <c:pt idx="5223">
                  <c:v>428.39583333333331</c:v>
                </c:pt>
                <c:pt idx="5224">
                  <c:v>428.47749999999996</c:v>
                </c:pt>
                <c:pt idx="5225">
                  <c:v>428.56</c:v>
                </c:pt>
                <c:pt idx="5226">
                  <c:v>428.64166666666665</c:v>
                </c:pt>
                <c:pt idx="5227">
                  <c:v>428.72416666666663</c:v>
                </c:pt>
                <c:pt idx="5228">
                  <c:v>428.80583333333334</c:v>
                </c:pt>
                <c:pt idx="5229">
                  <c:v>428.88749999999999</c:v>
                </c:pt>
                <c:pt idx="5230">
                  <c:v>428.97</c:v>
                </c:pt>
                <c:pt idx="5231">
                  <c:v>429.05166666666668</c:v>
                </c:pt>
                <c:pt idx="5232">
                  <c:v>429.13416666666666</c:v>
                </c:pt>
                <c:pt idx="5233">
                  <c:v>429.21583333333336</c:v>
                </c:pt>
                <c:pt idx="5234">
                  <c:v>429.29749999999996</c:v>
                </c:pt>
                <c:pt idx="5235">
                  <c:v>429.38000000000005</c:v>
                </c:pt>
                <c:pt idx="5236">
                  <c:v>429.46166666666664</c:v>
                </c:pt>
                <c:pt idx="5237">
                  <c:v>429.54416666666663</c:v>
                </c:pt>
                <c:pt idx="5238">
                  <c:v>429.62583333333333</c:v>
                </c:pt>
                <c:pt idx="5239">
                  <c:v>429.70833333333331</c:v>
                </c:pt>
                <c:pt idx="5240">
                  <c:v>429.78999999999996</c:v>
                </c:pt>
                <c:pt idx="5241">
                  <c:v>429.87166666666667</c:v>
                </c:pt>
                <c:pt idx="5242">
                  <c:v>429.95416666666665</c:v>
                </c:pt>
                <c:pt idx="5243">
                  <c:v>430.03583333333336</c:v>
                </c:pt>
                <c:pt idx="5244">
                  <c:v>430.11833333333334</c:v>
                </c:pt>
                <c:pt idx="5245">
                  <c:v>430.2</c:v>
                </c:pt>
                <c:pt idx="5246">
                  <c:v>430.28250000000003</c:v>
                </c:pt>
                <c:pt idx="5247">
                  <c:v>430.36416666666668</c:v>
                </c:pt>
                <c:pt idx="5248">
                  <c:v>430.44583333333338</c:v>
                </c:pt>
                <c:pt idx="5249">
                  <c:v>430.52833333333336</c:v>
                </c:pt>
                <c:pt idx="5250">
                  <c:v>430.60999999999996</c:v>
                </c:pt>
                <c:pt idx="5251">
                  <c:v>430.69250000000005</c:v>
                </c:pt>
                <c:pt idx="5252">
                  <c:v>430.77416666666664</c:v>
                </c:pt>
                <c:pt idx="5253">
                  <c:v>430.85666666666663</c:v>
                </c:pt>
                <c:pt idx="5254">
                  <c:v>430.93833333333333</c:v>
                </c:pt>
                <c:pt idx="5255">
                  <c:v>431.02</c:v>
                </c:pt>
                <c:pt idx="5256">
                  <c:v>431.10249999999996</c:v>
                </c:pt>
                <c:pt idx="5257">
                  <c:v>431.18416666666667</c:v>
                </c:pt>
                <c:pt idx="5258">
                  <c:v>431.26666666666665</c:v>
                </c:pt>
                <c:pt idx="5259">
                  <c:v>431.34833333333336</c:v>
                </c:pt>
                <c:pt idx="5260">
                  <c:v>431.43083333333334</c:v>
                </c:pt>
                <c:pt idx="5261">
                  <c:v>431.51249999999999</c:v>
                </c:pt>
                <c:pt idx="5262">
                  <c:v>431.59416666666669</c:v>
                </c:pt>
                <c:pt idx="5263">
                  <c:v>431.67666666666668</c:v>
                </c:pt>
                <c:pt idx="5264">
                  <c:v>431.75833333333338</c:v>
                </c:pt>
                <c:pt idx="5265">
                  <c:v>431.84083333333336</c:v>
                </c:pt>
                <c:pt idx="5266">
                  <c:v>431.92249999999996</c:v>
                </c:pt>
                <c:pt idx="5267">
                  <c:v>432.00500000000005</c:v>
                </c:pt>
                <c:pt idx="5268">
                  <c:v>432.08666666666664</c:v>
                </c:pt>
                <c:pt idx="5269">
                  <c:v>432.16833333333335</c:v>
                </c:pt>
                <c:pt idx="5270">
                  <c:v>432.25083333333333</c:v>
                </c:pt>
                <c:pt idx="5271">
                  <c:v>432.33249999999998</c:v>
                </c:pt>
                <c:pt idx="5272">
                  <c:v>432.41499999999996</c:v>
                </c:pt>
                <c:pt idx="5273">
                  <c:v>432.49666666666667</c:v>
                </c:pt>
                <c:pt idx="5274">
                  <c:v>432.57833333333332</c:v>
                </c:pt>
                <c:pt idx="5275">
                  <c:v>432.66083333333336</c:v>
                </c:pt>
                <c:pt idx="5276">
                  <c:v>432.74250000000001</c:v>
                </c:pt>
                <c:pt idx="5277">
                  <c:v>432.82499999999999</c:v>
                </c:pt>
                <c:pt idx="5278">
                  <c:v>432.90666666666669</c:v>
                </c:pt>
                <c:pt idx="5279">
                  <c:v>432.98916666666668</c:v>
                </c:pt>
                <c:pt idx="5280">
                  <c:v>433.07083333333338</c:v>
                </c:pt>
                <c:pt idx="5281">
                  <c:v>433.15249999999997</c:v>
                </c:pt>
                <c:pt idx="5282">
                  <c:v>433.23499999999996</c:v>
                </c:pt>
                <c:pt idx="5283">
                  <c:v>433.31666666666666</c:v>
                </c:pt>
                <c:pt idx="5284">
                  <c:v>433.39916666666664</c:v>
                </c:pt>
                <c:pt idx="5285">
                  <c:v>433.48083333333335</c:v>
                </c:pt>
                <c:pt idx="5286">
                  <c:v>433.56333333333333</c:v>
                </c:pt>
                <c:pt idx="5287">
                  <c:v>433.64499999999998</c:v>
                </c:pt>
                <c:pt idx="5288">
                  <c:v>433.72666666666669</c:v>
                </c:pt>
                <c:pt idx="5289">
                  <c:v>433.80916666666667</c:v>
                </c:pt>
                <c:pt idx="5290">
                  <c:v>433.89083333333332</c:v>
                </c:pt>
                <c:pt idx="5291">
                  <c:v>433.97333333333336</c:v>
                </c:pt>
                <c:pt idx="5292">
                  <c:v>434.05500000000001</c:v>
                </c:pt>
                <c:pt idx="5293">
                  <c:v>434.13749999999999</c:v>
                </c:pt>
                <c:pt idx="5294">
                  <c:v>434.21916666666669</c:v>
                </c:pt>
                <c:pt idx="5295">
                  <c:v>434.30083333333329</c:v>
                </c:pt>
                <c:pt idx="5296">
                  <c:v>434.38333333333338</c:v>
                </c:pt>
                <c:pt idx="5297">
                  <c:v>434.46499999999997</c:v>
                </c:pt>
                <c:pt idx="5298">
                  <c:v>434.54749999999996</c:v>
                </c:pt>
                <c:pt idx="5299">
                  <c:v>434.62916666666666</c:v>
                </c:pt>
                <c:pt idx="5300">
                  <c:v>434.71166666666664</c:v>
                </c:pt>
                <c:pt idx="5301">
                  <c:v>434.79333333333335</c:v>
                </c:pt>
                <c:pt idx="5302">
                  <c:v>434.875</c:v>
                </c:pt>
                <c:pt idx="5303">
                  <c:v>434.95749999999998</c:v>
                </c:pt>
                <c:pt idx="5304">
                  <c:v>435.03916666666669</c:v>
                </c:pt>
                <c:pt idx="5305">
                  <c:v>435.12166666666667</c:v>
                </c:pt>
                <c:pt idx="5306">
                  <c:v>435.20333333333332</c:v>
                </c:pt>
                <c:pt idx="5307">
                  <c:v>435.28583333333336</c:v>
                </c:pt>
                <c:pt idx="5308">
                  <c:v>435.36750000000001</c:v>
                </c:pt>
                <c:pt idx="5309">
                  <c:v>435.44916666666671</c:v>
                </c:pt>
                <c:pt idx="5310">
                  <c:v>435.53166666666669</c:v>
                </c:pt>
                <c:pt idx="5311">
                  <c:v>435.61333333333329</c:v>
                </c:pt>
                <c:pt idx="5312">
                  <c:v>435.69583333333338</c:v>
                </c:pt>
                <c:pt idx="5313">
                  <c:v>435.77749999999997</c:v>
                </c:pt>
                <c:pt idx="5314">
                  <c:v>435.85999999999996</c:v>
                </c:pt>
                <c:pt idx="5315">
                  <c:v>435.94166666666666</c:v>
                </c:pt>
                <c:pt idx="5316">
                  <c:v>436.02333333333331</c:v>
                </c:pt>
                <c:pt idx="5317">
                  <c:v>436.10583333333335</c:v>
                </c:pt>
                <c:pt idx="5318">
                  <c:v>436.1875</c:v>
                </c:pt>
                <c:pt idx="5319">
                  <c:v>436.27</c:v>
                </c:pt>
                <c:pt idx="5320">
                  <c:v>436.35166666666669</c:v>
                </c:pt>
                <c:pt idx="5321">
                  <c:v>436.43333333333334</c:v>
                </c:pt>
                <c:pt idx="5322">
                  <c:v>436.51583333333332</c:v>
                </c:pt>
                <c:pt idx="5323">
                  <c:v>436.59750000000003</c:v>
                </c:pt>
                <c:pt idx="5324">
                  <c:v>436.68</c:v>
                </c:pt>
                <c:pt idx="5325">
                  <c:v>436.76166666666671</c:v>
                </c:pt>
                <c:pt idx="5326">
                  <c:v>436.84416666666669</c:v>
                </c:pt>
                <c:pt idx="5327">
                  <c:v>436.92583333333329</c:v>
                </c:pt>
                <c:pt idx="5328">
                  <c:v>437.00749999999999</c:v>
                </c:pt>
                <c:pt idx="5329">
                  <c:v>437.09</c:v>
                </c:pt>
                <c:pt idx="5330">
                  <c:v>437.17166666666668</c:v>
                </c:pt>
                <c:pt idx="5331">
                  <c:v>437.25416666666666</c:v>
                </c:pt>
                <c:pt idx="5332">
                  <c:v>437.33583333333331</c:v>
                </c:pt>
                <c:pt idx="5333">
                  <c:v>437.41833333333335</c:v>
                </c:pt>
                <c:pt idx="5334">
                  <c:v>437.5</c:v>
                </c:pt>
                <c:pt idx="5335">
                  <c:v>437.58166666666665</c:v>
                </c:pt>
                <c:pt idx="5336">
                  <c:v>437.66416666666669</c:v>
                </c:pt>
                <c:pt idx="5337">
                  <c:v>437.74583333333334</c:v>
                </c:pt>
                <c:pt idx="5338">
                  <c:v>437.82833333333332</c:v>
                </c:pt>
                <c:pt idx="5339">
                  <c:v>437.91</c:v>
                </c:pt>
                <c:pt idx="5340">
                  <c:v>437.99250000000001</c:v>
                </c:pt>
                <c:pt idx="5341">
                  <c:v>438.07416666666671</c:v>
                </c:pt>
                <c:pt idx="5342">
                  <c:v>438.15583333333331</c:v>
                </c:pt>
                <c:pt idx="5343">
                  <c:v>438.23833333333329</c:v>
                </c:pt>
                <c:pt idx="5344">
                  <c:v>438.32</c:v>
                </c:pt>
                <c:pt idx="5345">
                  <c:v>438.40249999999997</c:v>
                </c:pt>
                <c:pt idx="5346">
                  <c:v>438.48416666666668</c:v>
                </c:pt>
                <c:pt idx="5347">
                  <c:v>438.56666666666666</c:v>
                </c:pt>
                <c:pt idx="5348">
                  <c:v>438.64833333333331</c:v>
                </c:pt>
                <c:pt idx="5349">
                  <c:v>438.73</c:v>
                </c:pt>
                <c:pt idx="5350">
                  <c:v>438.8125</c:v>
                </c:pt>
                <c:pt idx="5351">
                  <c:v>438.89416666666665</c:v>
                </c:pt>
                <c:pt idx="5352">
                  <c:v>438.97666666666669</c:v>
                </c:pt>
                <c:pt idx="5353">
                  <c:v>439.05833333333334</c:v>
                </c:pt>
                <c:pt idx="5354">
                  <c:v>439.14083333333332</c:v>
                </c:pt>
                <c:pt idx="5355">
                  <c:v>439.22250000000003</c:v>
                </c:pt>
                <c:pt idx="5356">
                  <c:v>439.30416666666662</c:v>
                </c:pt>
                <c:pt idx="5357">
                  <c:v>439.38666666666671</c:v>
                </c:pt>
                <c:pt idx="5358">
                  <c:v>439.46833333333331</c:v>
                </c:pt>
                <c:pt idx="5359">
                  <c:v>439.55083333333329</c:v>
                </c:pt>
                <c:pt idx="5360">
                  <c:v>439.63249999999999</c:v>
                </c:pt>
                <c:pt idx="5361">
                  <c:v>439.71416666666664</c:v>
                </c:pt>
                <c:pt idx="5362">
                  <c:v>439.79666666666668</c:v>
                </c:pt>
                <c:pt idx="5363">
                  <c:v>439.87833333333333</c:v>
                </c:pt>
                <c:pt idx="5364">
                  <c:v>439.96083333333331</c:v>
                </c:pt>
                <c:pt idx="5365">
                  <c:v>440.04250000000002</c:v>
                </c:pt>
                <c:pt idx="5366">
                  <c:v>440.125</c:v>
                </c:pt>
                <c:pt idx="5367">
                  <c:v>440.20666666666665</c:v>
                </c:pt>
                <c:pt idx="5368">
                  <c:v>440.28833333333336</c:v>
                </c:pt>
                <c:pt idx="5369">
                  <c:v>440.37083333333334</c:v>
                </c:pt>
                <c:pt idx="5370">
                  <c:v>440.45250000000004</c:v>
                </c:pt>
                <c:pt idx="5371">
                  <c:v>440.53500000000003</c:v>
                </c:pt>
                <c:pt idx="5372">
                  <c:v>440.61666666666662</c:v>
                </c:pt>
                <c:pt idx="5373">
                  <c:v>440.69916666666671</c:v>
                </c:pt>
                <c:pt idx="5374">
                  <c:v>440.78083333333331</c:v>
                </c:pt>
                <c:pt idx="5375">
                  <c:v>440.86250000000001</c:v>
                </c:pt>
                <c:pt idx="5376">
                  <c:v>440.94499999999999</c:v>
                </c:pt>
                <c:pt idx="5377">
                  <c:v>441.02666666666664</c:v>
                </c:pt>
                <c:pt idx="5378">
                  <c:v>441.10916666666668</c:v>
                </c:pt>
                <c:pt idx="5379">
                  <c:v>441.19083333333333</c:v>
                </c:pt>
                <c:pt idx="5380">
                  <c:v>441.27333333333331</c:v>
                </c:pt>
                <c:pt idx="5381">
                  <c:v>441.35500000000002</c:v>
                </c:pt>
                <c:pt idx="5382">
                  <c:v>441.43666666666667</c:v>
                </c:pt>
                <c:pt idx="5383">
                  <c:v>441.51916666666665</c:v>
                </c:pt>
                <c:pt idx="5384">
                  <c:v>441.60083333333336</c:v>
                </c:pt>
                <c:pt idx="5385">
                  <c:v>441.68333333333334</c:v>
                </c:pt>
                <c:pt idx="5386">
                  <c:v>441.76500000000004</c:v>
                </c:pt>
                <c:pt idx="5387">
                  <c:v>441.84750000000003</c:v>
                </c:pt>
                <c:pt idx="5388">
                  <c:v>441.92916666666662</c:v>
                </c:pt>
                <c:pt idx="5389">
                  <c:v>442.01083333333332</c:v>
                </c:pt>
                <c:pt idx="5390">
                  <c:v>442.09333333333331</c:v>
                </c:pt>
                <c:pt idx="5391">
                  <c:v>442.17500000000001</c:v>
                </c:pt>
                <c:pt idx="5392">
                  <c:v>442.25749999999999</c:v>
                </c:pt>
                <c:pt idx="5393">
                  <c:v>442.33916666666664</c:v>
                </c:pt>
                <c:pt idx="5394">
                  <c:v>442.42166666666668</c:v>
                </c:pt>
                <c:pt idx="5395">
                  <c:v>442.50333333333333</c:v>
                </c:pt>
                <c:pt idx="5396">
                  <c:v>442.58500000000004</c:v>
                </c:pt>
                <c:pt idx="5397">
                  <c:v>442.66750000000002</c:v>
                </c:pt>
                <c:pt idx="5398">
                  <c:v>442.74916666666667</c:v>
                </c:pt>
                <c:pt idx="5399">
                  <c:v>442.83166666666665</c:v>
                </c:pt>
                <c:pt idx="5400">
                  <c:v>442.91333333333336</c:v>
                </c:pt>
                <c:pt idx="5401">
                  <c:v>442.99499999999995</c:v>
                </c:pt>
                <c:pt idx="5402">
                  <c:v>443.07750000000004</c:v>
                </c:pt>
                <c:pt idx="5403">
                  <c:v>443.15916666666664</c:v>
                </c:pt>
                <c:pt idx="5404">
                  <c:v>443.24166666666662</c:v>
                </c:pt>
                <c:pt idx="5405">
                  <c:v>443.32333333333332</c:v>
                </c:pt>
                <c:pt idx="5406">
                  <c:v>443.40583333333331</c:v>
                </c:pt>
                <c:pt idx="5407">
                  <c:v>443.48750000000001</c:v>
                </c:pt>
                <c:pt idx="5408">
                  <c:v>443.56916666666666</c:v>
                </c:pt>
                <c:pt idx="5409">
                  <c:v>443.65166666666664</c:v>
                </c:pt>
                <c:pt idx="5410">
                  <c:v>443.73333333333335</c:v>
                </c:pt>
                <c:pt idx="5411">
                  <c:v>443.81583333333333</c:v>
                </c:pt>
                <c:pt idx="5412">
                  <c:v>443.89750000000004</c:v>
                </c:pt>
                <c:pt idx="5413">
                  <c:v>443.98</c:v>
                </c:pt>
                <c:pt idx="5414">
                  <c:v>444.06166666666667</c:v>
                </c:pt>
                <c:pt idx="5415">
                  <c:v>444.14333333333337</c:v>
                </c:pt>
                <c:pt idx="5416">
                  <c:v>444.22583333333336</c:v>
                </c:pt>
                <c:pt idx="5417">
                  <c:v>444.30749999999995</c:v>
                </c:pt>
                <c:pt idx="5418">
                  <c:v>444.39000000000004</c:v>
                </c:pt>
                <c:pt idx="5419">
                  <c:v>444.47166666666664</c:v>
                </c:pt>
                <c:pt idx="5420">
                  <c:v>444.55416666666662</c:v>
                </c:pt>
                <c:pt idx="5421">
                  <c:v>444.63583333333332</c:v>
                </c:pt>
                <c:pt idx="5422">
                  <c:v>444.71749999999997</c:v>
                </c:pt>
                <c:pt idx="5423">
                  <c:v>444.8</c:v>
                </c:pt>
                <c:pt idx="5424">
                  <c:v>444.88166666666666</c:v>
                </c:pt>
                <c:pt idx="5425">
                  <c:v>444.96416666666664</c:v>
                </c:pt>
                <c:pt idx="5426">
                  <c:v>445.04583333333335</c:v>
                </c:pt>
                <c:pt idx="5427">
                  <c:v>445.12833333333333</c:v>
                </c:pt>
                <c:pt idx="5428">
                  <c:v>445.21000000000004</c:v>
                </c:pt>
                <c:pt idx="5429">
                  <c:v>445.29166666666669</c:v>
                </c:pt>
                <c:pt idx="5430">
                  <c:v>445.37416666666667</c:v>
                </c:pt>
                <c:pt idx="5431">
                  <c:v>445.45583333333337</c:v>
                </c:pt>
                <c:pt idx="5432">
                  <c:v>445.53833333333336</c:v>
                </c:pt>
                <c:pt idx="5433">
                  <c:v>445.61999999999995</c:v>
                </c:pt>
                <c:pt idx="5434">
                  <c:v>445.70250000000004</c:v>
                </c:pt>
                <c:pt idx="5435">
                  <c:v>445.78416666666664</c:v>
                </c:pt>
                <c:pt idx="5436">
                  <c:v>445.86583333333334</c:v>
                </c:pt>
                <c:pt idx="5437">
                  <c:v>445.94833333333332</c:v>
                </c:pt>
                <c:pt idx="5438">
                  <c:v>446.03</c:v>
                </c:pt>
                <c:pt idx="5439">
                  <c:v>446.11250000000001</c:v>
                </c:pt>
                <c:pt idx="5440">
                  <c:v>446.19416666666666</c:v>
                </c:pt>
                <c:pt idx="5441">
                  <c:v>446.27666666666664</c:v>
                </c:pt>
                <c:pt idx="5442">
                  <c:v>446.35833333333335</c:v>
                </c:pt>
                <c:pt idx="5443">
                  <c:v>446.44</c:v>
                </c:pt>
                <c:pt idx="5444">
                  <c:v>446.52250000000004</c:v>
                </c:pt>
                <c:pt idx="5445">
                  <c:v>446.60416666666669</c:v>
                </c:pt>
                <c:pt idx="5446">
                  <c:v>446.68666666666667</c:v>
                </c:pt>
                <c:pt idx="5447">
                  <c:v>446.76833333333337</c:v>
                </c:pt>
                <c:pt idx="5448">
                  <c:v>446.84999999999997</c:v>
                </c:pt>
                <c:pt idx="5449">
                  <c:v>446.93249999999995</c:v>
                </c:pt>
                <c:pt idx="5450">
                  <c:v>447.01416666666665</c:v>
                </c:pt>
                <c:pt idx="5451">
                  <c:v>447.09666666666664</c:v>
                </c:pt>
                <c:pt idx="5452">
                  <c:v>447.17833333333334</c:v>
                </c:pt>
                <c:pt idx="5453">
                  <c:v>447.26083333333332</c:v>
                </c:pt>
                <c:pt idx="5454">
                  <c:v>447.34249999999997</c:v>
                </c:pt>
                <c:pt idx="5455">
                  <c:v>447.42416666666668</c:v>
                </c:pt>
                <c:pt idx="5456">
                  <c:v>447.50666666666666</c:v>
                </c:pt>
                <c:pt idx="5457">
                  <c:v>447.58833333333337</c:v>
                </c:pt>
                <c:pt idx="5458">
                  <c:v>447.67083333333335</c:v>
                </c:pt>
                <c:pt idx="5459">
                  <c:v>447.7525</c:v>
                </c:pt>
                <c:pt idx="5460">
                  <c:v>447.83500000000004</c:v>
                </c:pt>
                <c:pt idx="5461">
                  <c:v>447.91666666666669</c:v>
                </c:pt>
                <c:pt idx="5462">
                  <c:v>447.99833333333328</c:v>
                </c:pt>
                <c:pt idx="5463">
                  <c:v>448.08083333333337</c:v>
                </c:pt>
                <c:pt idx="5464">
                  <c:v>448.16249999999997</c:v>
                </c:pt>
                <c:pt idx="5465">
                  <c:v>448.24499999999995</c:v>
                </c:pt>
                <c:pt idx="5466">
                  <c:v>448.32666666666665</c:v>
                </c:pt>
                <c:pt idx="5467">
                  <c:v>448.40916666666664</c:v>
                </c:pt>
                <c:pt idx="5468">
                  <c:v>448.49083333333334</c:v>
                </c:pt>
                <c:pt idx="5469">
                  <c:v>448.57249999999999</c:v>
                </c:pt>
                <c:pt idx="5470">
                  <c:v>448.65499999999997</c:v>
                </c:pt>
                <c:pt idx="5471">
                  <c:v>448.73666666666668</c:v>
                </c:pt>
                <c:pt idx="5472">
                  <c:v>448.81916666666666</c:v>
                </c:pt>
                <c:pt idx="5473">
                  <c:v>448.90083333333337</c:v>
                </c:pt>
                <c:pt idx="5474">
                  <c:v>448.98333333333335</c:v>
                </c:pt>
                <c:pt idx="5475">
                  <c:v>449.065</c:v>
                </c:pt>
                <c:pt idx="5476">
                  <c:v>449.1466666666667</c:v>
                </c:pt>
                <c:pt idx="5477">
                  <c:v>449.22916666666669</c:v>
                </c:pt>
                <c:pt idx="5478">
                  <c:v>449.31083333333328</c:v>
                </c:pt>
                <c:pt idx="5479">
                  <c:v>449.39333333333337</c:v>
                </c:pt>
                <c:pt idx="5480">
                  <c:v>449.47499999999997</c:v>
                </c:pt>
                <c:pt idx="5481">
                  <c:v>449.55749999999995</c:v>
                </c:pt>
                <c:pt idx="5482">
                  <c:v>449.63916666666665</c:v>
                </c:pt>
                <c:pt idx="5483">
                  <c:v>449.7208333333333</c:v>
                </c:pt>
                <c:pt idx="5484">
                  <c:v>449.80333333333334</c:v>
                </c:pt>
                <c:pt idx="5485">
                  <c:v>449.88499999999999</c:v>
                </c:pt>
                <c:pt idx="5486">
                  <c:v>449.96749999999997</c:v>
                </c:pt>
                <c:pt idx="5487">
                  <c:v>450.04916666666668</c:v>
                </c:pt>
                <c:pt idx="5488">
                  <c:v>450.13083333333333</c:v>
                </c:pt>
                <c:pt idx="5489">
                  <c:v>450.21333333333337</c:v>
                </c:pt>
                <c:pt idx="5490">
                  <c:v>450.29500000000002</c:v>
                </c:pt>
                <c:pt idx="5491">
                  <c:v>450.3775</c:v>
                </c:pt>
                <c:pt idx="5492">
                  <c:v>450.4591666666667</c:v>
                </c:pt>
                <c:pt idx="5493">
                  <c:v>450.54166666666669</c:v>
                </c:pt>
                <c:pt idx="5494">
                  <c:v>450.62333333333328</c:v>
                </c:pt>
                <c:pt idx="5495">
                  <c:v>450.70499999999998</c:v>
                </c:pt>
                <c:pt idx="5496">
                  <c:v>450.78749999999997</c:v>
                </c:pt>
                <c:pt idx="5497">
                  <c:v>450.86916666666667</c:v>
                </c:pt>
                <c:pt idx="5498">
                  <c:v>450.95166666666665</c:v>
                </c:pt>
                <c:pt idx="5499">
                  <c:v>451.0333333333333</c:v>
                </c:pt>
                <c:pt idx="5500">
                  <c:v>451.11583333333334</c:v>
                </c:pt>
                <c:pt idx="5501">
                  <c:v>451.19749999999999</c:v>
                </c:pt>
                <c:pt idx="5502">
                  <c:v>451.2791666666667</c:v>
                </c:pt>
                <c:pt idx="5503">
                  <c:v>451.36166666666668</c:v>
                </c:pt>
                <c:pt idx="5504">
                  <c:v>451.44333333333333</c:v>
                </c:pt>
                <c:pt idx="5505">
                  <c:v>451.52583333333337</c:v>
                </c:pt>
                <c:pt idx="5506">
                  <c:v>451.60750000000002</c:v>
                </c:pt>
                <c:pt idx="5507">
                  <c:v>451.69</c:v>
                </c:pt>
                <c:pt idx="5508">
                  <c:v>451.7716666666667</c:v>
                </c:pt>
                <c:pt idx="5509">
                  <c:v>451.8533333333333</c:v>
                </c:pt>
                <c:pt idx="5510">
                  <c:v>451.93583333333328</c:v>
                </c:pt>
                <c:pt idx="5511">
                  <c:v>452.01749999999998</c:v>
                </c:pt>
                <c:pt idx="5512">
                  <c:v>452.09999999999997</c:v>
                </c:pt>
                <c:pt idx="5513">
                  <c:v>452.18166666666667</c:v>
                </c:pt>
                <c:pt idx="5514">
                  <c:v>452.26416666666665</c:v>
                </c:pt>
                <c:pt idx="5515">
                  <c:v>452.3458333333333</c:v>
                </c:pt>
                <c:pt idx="5516">
                  <c:v>452.42750000000001</c:v>
                </c:pt>
                <c:pt idx="5517">
                  <c:v>452.51</c:v>
                </c:pt>
                <c:pt idx="5518">
                  <c:v>452.5916666666667</c:v>
                </c:pt>
                <c:pt idx="5519">
                  <c:v>452.67416666666668</c:v>
                </c:pt>
                <c:pt idx="5520">
                  <c:v>452.75583333333333</c:v>
                </c:pt>
                <c:pt idx="5521">
                  <c:v>452.83833333333337</c:v>
                </c:pt>
                <c:pt idx="5522">
                  <c:v>452.92</c:v>
                </c:pt>
                <c:pt idx="5523">
                  <c:v>453.00166666666672</c:v>
                </c:pt>
                <c:pt idx="5524">
                  <c:v>453.0841666666667</c:v>
                </c:pt>
                <c:pt idx="5525">
                  <c:v>453.1658333333333</c:v>
                </c:pt>
                <c:pt idx="5526">
                  <c:v>453.24833333333328</c:v>
                </c:pt>
                <c:pt idx="5527">
                  <c:v>453.33</c:v>
                </c:pt>
                <c:pt idx="5528">
                  <c:v>453.41166666666663</c:v>
                </c:pt>
                <c:pt idx="5529">
                  <c:v>453.49416666666667</c:v>
                </c:pt>
                <c:pt idx="5530">
                  <c:v>453.57583333333332</c:v>
                </c:pt>
                <c:pt idx="5531">
                  <c:v>453.6583333333333</c:v>
                </c:pt>
                <c:pt idx="5532">
                  <c:v>453.74</c:v>
                </c:pt>
                <c:pt idx="5533">
                  <c:v>453.82249999999999</c:v>
                </c:pt>
                <c:pt idx="5534">
                  <c:v>453.9041666666667</c:v>
                </c:pt>
                <c:pt idx="5535">
                  <c:v>453.98583333333335</c:v>
                </c:pt>
                <c:pt idx="5536">
                  <c:v>454.06833333333333</c:v>
                </c:pt>
                <c:pt idx="5537">
                  <c:v>454.15000000000003</c:v>
                </c:pt>
                <c:pt idx="5538">
                  <c:v>454.23250000000002</c:v>
                </c:pt>
                <c:pt idx="5539">
                  <c:v>454.31416666666672</c:v>
                </c:pt>
                <c:pt idx="5540">
                  <c:v>454.3966666666667</c:v>
                </c:pt>
                <c:pt idx="5541">
                  <c:v>454.4783333333333</c:v>
                </c:pt>
                <c:pt idx="5542">
                  <c:v>454.56</c:v>
                </c:pt>
                <c:pt idx="5543">
                  <c:v>454.64249999999998</c:v>
                </c:pt>
                <c:pt idx="5544">
                  <c:v>454.72416666666663</c:v>
                </c:pt>
                <c:pt idx="5545">
                  <c:v>454.80666666666667</c:v>
                </c:pt>
                <c:pt idx="5546">
                  <c:v>454.88833333333332</c:v>
                </c:pt>
                <c:pt idx="5547">
                  <c:v>454.9708333333333</c:v>
                </c:pt>
                <c:pt idx="5548">
                  <c:v>455.05250000000001</c:v>
                </c:pt>
                <c:pt idx="5549">
                  <c:v>455.13416666666666</c:v>
                </c:pt>
                <c:pt idx="5550">
                  <c:v>455.2166666666667</c:v>
                </c:pt>
                <c:pt idx="5551">
                  <c:v>455.29833333333335</c:v>
                </c:pt>
                <c:pt idx="5552">
                  <c:v>455.38083333333333</c:v>
                </c:pt>
                <c:pt idx="5553">
                  <c:v>455.46250000000003</c:v>
                </c:pt>
                <c:pt idx="5554">
                  <c:v>455.54500000000002</c:v>
                </c:pt>
                <c:pt idx="5555">
                  <c:v>455.62666666666672</c:v>
                </c:pt>
                <c:pt idx="5556">
                  <c:v>455.70833333333331</c:v>
                </c:pt>
                <c:pt idx="5557">
                  <c:v>455.7908333333333</c:v>
                </c:pt>
                <c:pt idx="5558">
                  <c:v>455.8725</c:v>
                </c:pt>
                <c:pt idx="5559">
                  <c:v>455.95499999999998</c:v>
                </c:pt>
                <c:pt idx="5560">
                  <c:v>456.03666666666663</c:v>
                </c:pt>
                <c:pt idx="5561">
                  <c:v>456.11916666666667</c:v>
                </c:pt>
                <c:pt idx="5562">
                  <c:v>456.20083333333332</c:v>
                </c:pt>
                <c:pt idx="5563">
                  <c:v>456.28250000000003</c:v>
                </c:pt>
                <c:pt idx="5564">
                  <c:v>456.36500000000001</c:v>
                </c:pt>
                <c:pt idx="5565">
                  <c:v>456.44666666666666</c:v>
                </c:pt>
                <c:pt idx="5566">
                  <c:v>456.5291666666667</c:v>
                </c:pt>
                <c:pt idx="5567">
                  <c:v>456.61083333333335</c:v>
                </c:pt>
                <c:pt idx="5568">
                  <c:v>456.69333333333333</c:v>
                </c:pt>
                <c:pt idx="5569">
                  <c:v>456.77500000000003</c:v>
                </c:pt>
                <c:pt idx="5570">
                  <c:v>456.85666666666663</c:v>
                </c:pt>
                <c:pt idx="5571">
                  <c:v>456.93916666666672</c:v>
                </c:pt>
                <c:pt idx="5572">
                  <c:v>457.02083333333331</c:v>
                </c:pt>
                <c:pt idx="5573">
                  <c:v>457.1033333333333</c:v>
                </c:pt>
                <c:pt idx="5574">
                  <c:v>457.185</c:v>
                </c:pt>
                <c:pt idx="5575">
                  <c:v>457.26666666666665</c:v>
                </c:pt>
                <c:pt idx="5576">
                  <c:v>457.34916666666663</c:v>
                </c:pt>
                <c:pt idx="5577">
                  <c:v>457.43083333333334</c:v>
                </c:pt>
                <c:pt idx="5578">
                  <c:v>457.51333333333332</c:v>
                </c:pt>
                <c:pt idx="5579">
                  <c:v>457.59500000000003</c:v>
                </c:pt>
                <c:pt idx="5580">
                  <c:v>457.67750000000001</c:v>
                </c:pt>
                <c:pt idx="5581">
                  <c:v>457.75916666666666</c:v>
                </c:pt>
                <c:pt idx="5582">
                  <c:v>457.84083333333336</c:v>
                </c:pt>
                <c:pt idx="5583">
                  <c:v>457.92333333333335</c:v>
                </c:pt>
                <c:pt idx="5584">
                  <c:v>458.00500000000005</c:v>
                </c:pt>
                <c:pt idx="5585">
                  <c:v>458.08750000000003</c:v>
                </c:pt>
                <c:pt idx="5586">
                  <c:v>458.16916666666663</c:v>
                </c:pt>
                <c:pt idx="5587">
                  <c:v>458.25166666666672</c:v>
                </c:pt>
                <c:pt idx="5588">
                  <c:v>458.33333333333331</c:v>
                </c:pt>
                <c:pt idx="5589">
                  <c:v>458.41499999999996</c:v>
                </c:pt>
                <c:pt idx="5590">
                  <c:v>458.4975</c:v>
                </c:pt>
                <c:pt idx="5591">
                  <c:v>458.57916666666665</c:v>
                </c:pt>
                <c:pt idx="5592">
                  <c:v>458.66166666666663</c:v>
                </c:pt>
                <c:pt idx="5593">
                  <c:v>458.74333333333334</c:v>
                </c:pt>
                <c:pt idx="5594">
                  <c:v>458.82583333333332</c:v>
                </c:pt>
                <c:pt idx="5595">
                  <c:v>458.90750000000003</c:v>
                </c:pt>
                <c:pt idx="5596">
                  <c:v>458.98916666666668</c:v>
                </c:pt>
                <c:pt idx="5597">
                  <c:v>459.07166666666666</c:v>
                </c:pt>
                <c:pt idx="5598">
                  <c:v>459.15333333333336</c:v>
                </c:pt>
                <c:pt idx="5599">
                  <c:v>459.23583333333335</c:v>
                </c:pt>
                <c:pt idx="5600">
                  <c:v>459.31750000000005</c:v>
                </c:pt>
                <c:pt idx="5601">
                  <c:v>459.40000000000003</c:v>
                </c:pt>
                <c:pt idx="5602">
                  <c:v>459.48166666666663</c:v>
                </c:pt>
                <c:pt idx="5603">
                  <c:v>459.56333333333333</c:v>
                </c:pt>
                <c:pt idx="5604">
                  <c:v>459.64583333333331</c:v>
                </c:pt>
                <c:pt idx="5605">
                  <c:v>459.72749999999996</c:v>
                </c:pt>
                <c:pt idx="5606">
                  <c:v>459.81</c:v>
                </c:pt>
                <c:pt idx="5607">
                  <c:v>459.89166666666665</c:v>
                </c:pt>
                <c:pt idx="5608">
                  <c:v>459.97416666666663</c:v>
                </c:pt>
                <c:pt idx="5609">
                  <c:v>460.05583333333334</c:v>
                </c:pt>
                <c:pt idx="5610">
                  <c:v>460.13749999999999</c:v>
                </c:pt>
                <c:pt idx="5611">
                  <c:v>460.22</c:v>
                </c:pt>
                <c:pt idx="5612">
                  <c:v>460.30166666666668</c:v>
                </c:pt>
                <c:pt idx="5613">
                  <c:v>460.38416666666666</c:v>
                </c:pt>
                <c:pt idx="5614">
                  <c:v>460.46583333333336</c:v>
                </c:pt>
                <c:pt idx="5615">
                  <c:v>460.54749999999996</c:v>
                </c:pt>
                <c:pt idx="5616">
                  <c:v>460.63000000000005</c:v>
                </c:pt>
                <c:pt idx="5617">
                  <c:v>460.71166666666664</c:v>
                </c:pt>
                <c:pt idx="5618">
                  <c:v>460.79416666666663</c:v>
                </c:pt>
                <c:pt idx="5619">
                  <c:v>460.87583333333333</c:v>
                </c:pt>
                <c:pt idx="5620">
                  <c:v>460.95833333333331</c:v>
                </c:pt>
                <c:pt idx="5621">
                  <c:v>461.03999999999996</c:v>
                </c:pt>
                <c:pt idx="5622">
                  <c:v>461.12166666666667</c:v>
                </c:pt>
                <c:pt idx="5623">
                  <c:v>461.20416666666665</c:v>
                </c:pt>
                <c:pt idx="5624">
                  <c:v>461.28583333333336</c:v>
                </c:pt>
                <c:pt idx="5625">
                  <c:v>461.36833333333334</c:v>
                </c:pt>
                <c:pt idx="5626">
                  <c:v>461.45</c:v>
                </c:pt>
                <c:pt idx="5627">
                  <c:v>461.53250000000003</c:v>
                </c:pt>
                <c:pt idx="5628">
                  <c:v>461.61416666666668</c:v>
                </c:pt>
                <c:pt idx="5629">
                  <c:v>461.69583333333338</c:v>
                </c:pt>
                <c:pt idx="5630">
                  <c:v>461.77833333333336</c:v>
                </c:pt>
                <c:pt idx="5631">
                  <c:v>461.85999999999996</c:v>
                </c:pt>
                <c:pt idx="5632">
                  <c:v>461.94250000000005</c:v>
                </c:pt>
                <c:pt idx="5633">
                  <c:v>462.02416666666664</c:v>
                </c:pt>
                <c:pt idx="5634">
                  <c:v>462.10666666666663</c:v>
                </c:pt>
                <c:pt idx="5635">
                  <c:v>462.18833333333333</c:v>
                </c:pt>
                <c:pt idx="5636">
                  <c:v>462.27</c:v>
                </c:pt>
                <c:pt idx="5637">
                  <c:v>462.35249999999996</c:v>
                </c:pt>
                <c:pt idx="5638">
                  <c:v>462.43416666666667</c:v>
                </c:pt>
                <c:pt idx="5639">
                  <c:v>462.51666666666665</c:v>
                </c:pt>
                <c:pt idx="5640">
                  <c:v>462.59833333333336</c:v>
                </c:pt>
                <c:pt idx="5641">
                  <c:v>462.68083333333334</c:v>
                </c:pt>
                <c:pt idx="5642">
                  <c:v>462.76249999999999</c:v>
                </c:pt>
                <c:pt idx="5643">
                  <c:v>462.84416666666669</c:v>
                </c:pt>
                <c:pt idx="5644">
                  <c:v>462.92666666666668</c:v>
                </c:pt>
                <c:pt idx="5645">
                  <c:v>463.00833333333338</c:v>
                </c:pt>
                <c:pt idx="5646">
                  <c:v>463.09083333333336</c:v>
                </c:pt>
                <c:pt idx="5647">
                  <c:v>463.17249999999996</c:v>
                </c:pt>
                <c:pt idx="5648">
                  <c:v>463.25500000000005</c:v>
                </c:pt>
                <c:pt idx="5649">
                  <c:v>463.33666666666664</c:v>
                </c:pt>
                <c:pt idx="5650">
                  <c:v>463.41833333333335</c:v>
                </c:pt>
                <c:pt idx="5651">
                  <c:v>463.50083333333333</c:v>
                </c:pt>
                <c:pt idx="5652">
                  <c:v>463.58249999999998</c:v>
                </c:pt>
                <c:pt idx="5653">
                  <c:v>463.66499999999996</c:v>
                </c:pt>
                <c:pt idx="5654">
                  <c:v>463.74666666666667</c:v>
                </c:pt>
                <c:pt idx="5655">
                  <c:v>463.82833333333332</c:v>
                </c:pt>
                <c:pt idx="5656">
                  <c:v>463.91083333333336</c:v>
                </c:pt>
                <c:pt idx="5657">
                  <c:v>463.99250000000001</c:v>
                </c:pt>
                <c:pt idx="5658">
                  <c:v>464.07499999999999</c:v>
                </c:pt>
                <c:pt idx="5659">
                  <c:v>464.15666666666669</c:v>
                </c:pt>
                <c:pt idx="5660">
                  <c:v>464.23916666666668</c:v>
                </c:pt>
                <c:pt idx="5661">
                  <c:v>464.32083333333338</c:v>
                </c:pt>
                <c:pt idx="5662">
                  <c:v>464.40249999999997</c:v>
                </c:pt>
                <c:pt idx="5663">
                  <c:v>464.48499999999996</c:v>
                </c:pt>
                <c:pt idx="5664">
                  <c:v>464.56666666666666</c:v>
                </c:pt>
                <c:pt idx="5665">
                  <c:v>464.64916666666664</c:v>
                </c:pt>
                <c:pt idx="5666">
                  <c:v>464.73083333333335</c:v>
                </c:pt>
                <c:pt idx="5667">
                  <c:v>464.81333333333333</c:v>
                </c:pt>
                <c:pt idx="5668">
                  <c:v>464.89499999999998</c:v>
                </c:pt>
                <c:pt idx="5669">
                  <c:v>464.97666666666669</c:v>
                </c:pt>
                <c:pt idx="5670">
                  <c:v>465.05916666666667</c:v>
                </c:pt>
                <c:pt idx="5671">
                  <c:v>465.14083333333332</c:v>
                </c:pt>
                <c:pt idx="5672">
                  <c:v>465.22333333333336</c:v>
                </c:pt>
                <c:pt idx="5673">
                  <c:v>465.30500000000001</c:v>
                </c:pt>
                <c:pt idx="5674">
                  <c:v>465.38749999999999</c:v>
                </c:pt>
                <c:pt idx="5675">
                  <c:v>465.46916666666669</c:v>
                </c:pt>
                <c:pt idx="5676">
                  <c:v>465.55083333333329</c:v>
                </c:pt>
                <c:pt idx="5677">
                  <c:v>465.63333333333338</c:v>
                </c:pt>
                <c:pt idx="5678">
                  <c:v>465.71499999999997</c:v>
                </c:pt>
                <c:pt idx="5679">
                  <c:v>465.79749999999996</c:v>
                </c:pt>
                <c:pt idx="5680">
                  <c:v>465.87916666666666</c:v>
                </c:pt>
                <c:pt idx="5681">
                  <c:v>465.96166666666664</c:v>
                </c:pt>
                <c:pt idx="5682">
                  <c:v>466.04333333333335</c:v>
                </c:pt>
                <c:pt idx="5683">
                  <c:v>466.125</c:v>
                </c:pt>
                <c:pt idx="5684">
                  <c:v>466.20749999999998</c:v>
                </c:pt>
                <c:pt idx="5685">
                  <c:v>466.28916666666669</c:v>
                </c:pt>
                <c:pt idx="5686">
                  <c:v>466.37166666666667</c:v>
                </c:pt>
                <c:pt idx="5687">
                  <c:v>466.45333333333332</c:v>
                </c:pt>
                <c:pt idx="5688">
                  <c:v>466.53583333333336</c:v>
                </c:pt>
                <c:pt idx="5689">
                  <c:v>466.61750000000001</c:v>
                </c:pt>
                <c:pt idx="5690">
                  <c:v>466.69916666666671</c:v>
                </c:pt>
                <c:pt idx="5691">
                  <c:v>466.78166666666669</c:v>
                </c:pt>
                <c:pt idx="5692">
                  <c:v>466.86333333333329</c:v>
                </c:pt>
                <c:pt idx="5693">
                  <c:v>466.94583333333338</c:v>
                </c:pt>
                <c:pt idx="5694">
                  <c:v>467.02749999999997</c:v>
                </c:pt>
                <c:pt idx="5695">
                  <c:v>467.10999999999996</c:v>
                </c:pt>
                <c:pt idx="5696">
                  <c:v>467.19166666666666</c:v>
                </c:pt>
                <c:pt idx="5697">
                  <c:v>467.27333333333331</c:v>
                </c:pt>
                <c:pt idx="5698">
                  <c:v>467.35583333333335</c:v>
                </c:pt>
                <c:pt idx="5699">
                  <c:v>467.4375</c:v>
                </c:pt>
                <c:pt idx="5700">
                  <c:v>467.52</c:v>
                </c:pt>
                <c:pt idx="5701">
                  <c:v>467.60166666666669</c:v>
                </c:pt>
                <c:pt idx="5702">
                  <c:v>467.68333333333334</c:v>
                </c:pt>
                <c:pt idx="5703">
                  <c:v>467.76583333333332</c:v>
                </c:pt>
                <c:pt idx="5704">
                  <c:v>467.84750000000003</c:v>
                </c:pt>
                <c:pt idx="5705">
                  <c:v>467.93</c:v>
                </c:pt>
                <c:pt idx="5706">
                  <c:v>468.01166666666671</c:v>
                </c:pt>
                <c:pt idx="5707">
                  <c:v>468.09416666666669</c:v>
                </c:pt>
                <c:pt idx="5708">
                  <c:v>468.17583333333329</c:v>
                </c:pt>
                <c:pt idx="5709">
                  <c:v>468.25749999999999</c:v>
                </c:pt>
                <c:pt idx="5710">
                  <c:v>468.34</c:v>
                </c:pt>
                <c:pt idx="5711">
                  <c:v>468.42166666666668</c:v>
                </c:pt>
                <c:pt idx="5712">
                  <c:v>468.50416666666666</c:v>
                </c:pt>
                <c:pt idx="5713">
                  <c:v>468.58583333333331</c:v>
                </c:pt>
                <c:pt idx="5714">
                  <c:v>468.66833333333335</c:v>
                </c:pt>
                <c:pt idx="5715">
                  <c:v>468.75</c:v>
                </c:pt>
                <c:pt idx="5716">
                  <c:v>468.83166666666665</c:v>
                </c:pt>
                <c:pt idx="5717">
                  <c:v>468.91416666666669</c:v>
                </c:pt>
                <c:pt idx="5718">
                  <c:v>468.99583333333334</c:v>
                </c:pt>
                <c:pt idx="5719">
                  <c:v>469.07833333333332</c:v>
                </c:pt>
                <c:pt idx="5720">
                  <c:v>469.16</c:v>
                </c:pt>
                <c:pt idx="5721">
                  <c:v>469.24250000000001</c:v>
                </c:pt>
                <c:pt idx="5722">
                  <c:v>469.32416666666671</c:v>
                </c:pt>
                <c:pt idx="5723">
                  <c:v>469.40583333333331</c:v>
                </c:pt>
                <c:pt idx="5724">
                  <c:v>469.48833333333329</c:v>
                </c:pt>
                <c:pt idx="5725">
                  <c:v>469.57</c:v>
                </c:pt>
                <c:pt idx="5726">
                  <c:v>469.65249999999997</c:v>
                </c:pt>
                <c:pt idx="5727">
                  <c:v>469.73416666666668</c:v>
                </c:pt>
                <c:pt idx="5728">
                  <c:v>469.81666666666666</c:v>
                </c:pt>
                <c:pt idx="5729">
                  <c:v>469.89833333333331</c:v>
                </c:pt>
                <c:pt idx="5730">
                  <c:v>469.98</c:v>
                </c:pt>
                <c:pt idx="5731">
                  <c:v>470.0625</c:v>
                </c:pt>
                <c:pt idx="5732">
                  <c:v>470.14416666666665</c:v>
                </c:pt>
                <c:pt idx="5733">
                  <c:v>470.22666666666669</c:v>
                </c:pt>
                <c:pt idx="5734">
                  <c:v>470.30833333333334</c:v>
                </c:pt>
                <c:pt idx="5735">
                  <c:v>470.39083333333332</c:v>
                </c:pt>
                <c:pt idx="5736">
                  <c:v>470.47250000000003</c:v>
                </c:pt>
                <c:pt idx="5737">
                  <c:v>470.55416666666662</c:v>
                </c:pt>
                <c:pt idx="5738">
                  <c:v>470.63666666666671</c:v>
                </c:pt>
                <c:pt idx="5739">
                  <c:v>470.71833333333331</c:v>
                </c:pt>
                <c:pt idx="5740">
                  <c:v>470.80083333333329</c:v>
                </c:pt>
                <c:pt idx="5741">
                  <c:v>470.88249999999999</c:v>
                </c:pt>
                <c:pt idx="5742">
                  <c:v>470.96416666666664</c:v>
                </c:pt>
                <c:pt idx="5743">
                  <c:v>471.04666666666668</c:v>
                </c:pt>
                <c:pt idx="5744">
                  <c:v>471.12833333333333</c:v>
                </c:pt>
                <c:pt idx="5745">
                  <c:v>471.21083333333331</c:v>
                </c:pt>
                <c:pt idx="5746">
                  <c:v>471.29250000000002</c:v>
                </c:pt>
                <c:pt idx="5747">
                  <c:v>471.375</c:v>
                </c:pt>
                <c:pt idx="5748">
                  <c:v>471.45666666666665</c:v>
                </c:pt>
                <c:pt idx="5749">
                  <c:v>471.53833333333336</c:v>
                </c:pt>
                <c:pt idx="5750">
                  <c:v>471.62083333333334</c:v>
                </c:pt>
                <c:pt idx="5751">
                  <c:v>471.70250000000004</c:v>
                </c:pt>
                <c:pt idx="5752">
                  <c:v>471.78500000000003</c:v>
                </c:pt>
                <c:pt idx="5753">
                  <c:v>471.86666666666662</c:v>
                </c:pt>
                <c:pt idx="5754">
                  <c:v>471.94916666666671</c:v>
                </c:pt>
                <c:pt idx="5755">
                  <c:v>472.03083333333331</c:v>
                </c:pt>
                <c:pt idx="5756">
                  <c:v>472.11250000000001</c:v>
                </c:pt>
                <c:pt idx="5757">
                  <c:v>472.19499999999999</c:v>
                </c:pt>
                <c:pt idx="5758">
                  <c:v>472.27666666666664</c:v>
                </c:pt>
                <c:pt idx="5759">
                  <c:v>472.35916666666668</c:v>
                </c:pt>
                <c:pt idx="5760">
                  <c:v>472.44083333333333</c:v>
                </c:pt>
                <c:pt idx="5761">
                  <c:v>472.52333333333331</c:v>
                </c:pt>
                <c:pt idx="5762">
                  <c:v>472.60500000000002</c:v>
                </c:pt>
                <c:pt idx="5763">
                  <c:v>472.68666666666667</c:v>
                </c:pt>
                <c:pt idx="5764">
                  <c:v>472.76916666666665</c:v>
                </c:pt>
                <c:pt idx="5765">
                  <c:v>472.85083333333336</c:v>
                </c:pt>
                <c:pt idx="5766">
                  <c:v>472.93333333333334</c:v>
                </c:pt>
                <c:pt idx="5767">
                  <c:v>473.01500000000004</c:v>
                </c:pt>
                <c:pt idx="5768">
                  <c:v>473.09750000000003</c:v>
                </c:pt>
                <c:pt idx="5769">
                  <c:v>473.17916666666662</c:v>
                </c:pt>
                <c:pt idx="5770">
                  <c:v>473.26083333333332</c:v>
                </c:pt>
                <c:pt idx="5771">
                  <c:v>473.34333333333331</c:v>
                </c:pt>
                <c:pt idx="5772">
                  <c:v>473.42500000000001</c:v>
                </c:pt>
                <c:pt idx="5773">
                  <c:v>473.50749999999999</c:v>
                </c:pt>
                <c:pt idx="5774">
                  <c:v>473.58916666666664</c:v>
                </c:pt>
                <c:pt idx="5775">
                  <c:v>473.67166666666668</c:v>
                </c:pt>
                <c:pt idx="5776">
                  <c:v>473.75333333333333</c:v>
                </c:pt>
                <c:pt idx="5777">
                  <c:v>473.83500000000004</c:v>
                </c:pt>
                <c:pt idx="5778">
                  <c:v>473.91750000000002</c:v>
                </c:pt>
                <c:pt idx="5779">
                  <c:v>473.99916666666667</c:v>
                </c:pt>
                <c:pt idx="5780">
                  <c:v>474.08166666666665</c:v>
                </c:pt>
                <c:pt idx="5781">
                  <c:v>474.16333333333336</c:v>
                </c:pt>
                <c:pt idx="5782">
                  <c:v>474.24499999999995</c:v>
                </c:pt>
                <c:pt idx="5783">
                  <c:v>474.32750000000004</c:v>
                </c:pt>
                <c:pt idx="5784">
                  <c:v>474.40916666666664</c:v>
                </c:pt>
                <c:pt idx="5785">
                  <c:v>474.49166666666662</c:v>
                </c:pt>
                <c:pt idx="5786">
                  <c:v>474.57333333333332</c:v>
                </c:pt>
                <c:pt idx="5787">
                  <c:v>474.65583333333331</c:v>
                </c:pt>
                <c:pt idx="5788">
                  <c:v>474.73750000000001</c:v>
                </c:pt>
                <c:pt idx="5789">
                  <c:v>474.81916666666666</c:v>
                </c:pt>
                <c:pt idx="5790">
                  <c:v>474.90166666666664</c:v>
                </c:pt>
                <c:pt idx="5791">
                  <c:v>474.98333333333335</c:v>
                </c:pt>
                <c:pt idx="5792">
                  <c:v>475.06583333333333</c:v>
                </c:pt>
                <c:pt idx="5793">
                  <c:v>475.14750000000004</c:v>
                </c:pt>
                <c:pt idx="5794">
                  <c:v>475.23</c:v>
                </c:pt>
                <c:pt idx="5795">
                  <c:v>475.31166666666667</c:v>
                </c:pt>
                <c:pt idx="5796">
                  <c:v>475.39333333333337</c:v>
                </c:pt>
                <c:pt idx="5797">
                  <c:v>475.47583333333336</c:v>
                </c:pt>
                <c:pt idx="5798">
                  <c:v>475.55749999999995</c:v>
                </c:pt>
                <c:pt idx="5799">
                  <c:v>475.64000000000004</c:v>
                </c:pt>
                <c:pt idx="5800">
                  <c:v>475.72166666666664</c:v>
                </c:pt>
                <c:pt idx="5801">
                  <c:v>475.80416666666662</c:v>
                </c:pt>
                <c:pt idx="5802">
                  <c:v>475.88583333333332</c:v>
                </c:pt>
                <c:pt idx="5803">
                  <c:v>475.96749999999997</c:v>
                </c:pt>
                <c:pt idx="5804">
                  <c:v>476.05</c:v>
                </c:pt>
                <c:pt idx="5805">
                  <c:v>476.13166666666666</c:v>
                </c:pt>
                <c:pt idx="5806">
                  <c:v>476.21416666666664</c:v>
                </c:pt>
                <c:pt idx="5807">
                  <c:v>476.29583333333335</c:v>
                </c:pt>
                <c:pt idx="5808">
                  <c:v>476.37833333333333</c:v>
                </c:pt>
                <c:pt idx="5809">
                  <c:v>476.46000000000004</c:v>
                </c:pt>
                <c:pt idx="5810">
                  <c:v>476.54166666666669</c:v>
                </c:pt>
                <c:pt idx="5811">
                  <c:v>476.62416666666667</c:v>
                </c:pt>
                <c:pt idx="5812">
                  <c:v>476.70583333333337</c:v>
                </c:pt>
                <c:pt idx="5813">
                  <c:v>476.78833333333336</c:v>
                </c:pt>
                <c:pt idx="5814">
                  <c:v>476.86999999999995</c:v>
                </c:pt>
                <c:pt idx="5815">
                  <c:v>476.95250000000004</c:v>
                </c:pt>
                <c:pt idx="5816">
                  <c:v>477.03416666666664</c:v>
                </c:pt>
                <c:pt idx="5817">
                  <c:v>477.11583333333334</c:v>
                </c:pt>
                <c:pt idx="5818">
                  <c:v>477.19833333333332</c:v>
                </c:pt>
                <c:pt idx="5819">
                  <c:v>477.28</c:v>
                </c:pt>
                <c:pt idx="5820">
                  <c:v>477.36250000000001</c:v>
                </c:pt>
                <c:pt idx="5821">
                  <c:v>477.44416666666666</c:v>
                </c:pt>
                <c:pt idx="5822">
                  <c:v>477.52666666666664</c:v>
                </c:pt>
                <c:pt idx="5823">
                  <c:v>477.60833333333335</c:v>
                </c:pt>
                <c:pt idx="5824">
                  <c:v>477.69</c:v>
                </c:pt>
                <c:pt idx="5825">
                  <c:v>477.77250000000004</c:v>
                </c:pt>
                <c:pt idx="5826">
                  <c:v>477.85416666666669</c:v>
                </c:pt>
                <c:pt idx="5827">
                  <c:v>477.93666666666667</c:v>
                </c:pt>
                <c:pt idx="5828">
                  <c:v>478.01833333333337</c:v>
                </c:pt>
                <c:pt idx="5829">
                  <c:v>478.09999999999997</c:v>
                </c:pt>
                <c:pt idx="5830">
                  <c:v>478.18249999999995</c:v>
                </c:pt>
                <c:pt idx="5831">
                  <c:v>478.26416666666665</c:v>
                </c:pt>
                <c:pt idx="5832">
                  <c:v>478.34666666666664</c:v>
                </c:pt>
                <c:pt idx="5833">
                  <c:v>478.42833333333334</c:v>
                </c:pt>
                <c:pt idx="5834">
                  <c:v>478.51083333333332</c:v>
                </c:pt>
                <c:pt idx="5835">
                  <c:v>478.59249999999997</c:v>
                </c:pt>
                <c:pt idx="5836">
                  <c:v>478.67416666666668</c:v>
                </c:pt>
                <c:pt idx="5837">
                  <c:v>478.75666666666666</c:v>
                </c:pt>
                <c:pt idx="5838">
                  <c:v>478.83833333333337</c:v>
                </c:pt>
                <c:pt idx="5839">
                  <c:v>478.92083333333335</c:v>
                </c:pt>
                <c:pt idx="5840">
                  <c:v>479.0025</c:v>
                </c:pt>
                <c:pt idx="5841">
                  <c:v>479.08500000000004</c:v>
                </c:pt>
                <c:pt idx="5842">
                  <c:v>479.16666666666669</c:v>
                </c:pt>
                <c:pt idx="5843">
                  <c:v>479.24833333333328</c:v>
                </c:pt>
                <c:pt idx="5844">
                  <c:v>479.33083333333337</c:v>
                </c:pt>
                <c:pt idx="5845">
                  <c:v>479.41249999999997</c:v>
                </c:pt>
                <c:pt idx="5846">
                  <c:v>479.49499999999995</c:v>
                </c:pt>
                <c:pt idx="5847">
                  <c:v>479.57666666666665</c:v>
                </c:pt>
                <c:pt idx="5848">
                  <c:v>479.65916666666664</c:v>
                </c:pt>
                <c:pt idx="5849">
                  <c:v>479.74083333333334</c:v>
                </c:pt>
                <c:pt idx="5850">
                  <c:v>479.82249999999999</c:v>
                </c:pt>
                <c:pt idx="5851">
                  <c:v>479.90499999999997</c:v>
                </c:pt>
                <c:pt idx="5852">
                  <c:v>479.98666666666668</c:v>
                </c:pt>
                <c:pt idx="5853">
                  <c:v>480.06916666666666</c:v>
                </c:pt>
                <c:pt idx="5854">
                  <c:v>480.15083333333337</c:v>
                </c:pt>
                <c:pt idx="5855">
                  <c:v>480.23333333333335</c:v>
                </c:pt>
                <c:pt idx="5856">
                  <c:v>480.315</c:v>
                </c:pt>
                <c:pt idx="5857">
                  <c:v>480.3966666666667</c:v>
                </c:pt>
                <c:pt idx="5858">
                  <c:v>480.47916666666669</c:v>
                </c:pt>
                <c:pt idx="5859">
                  <c:v>480.56083333333328</c:v>
                </c:pt>
                <c:pt idx="5860">
                  <c:v>480.64333333333337</c:v>
                </c:pt>
                <c:pt idx="5861">
                  <c:v>480.72499999999997</c:v>
                </c:pt>
                <c:pt idx="5862">
                  <c:v>480.80749999999995</c:v>
                </c:pt>
                <c:pt idx="5863">
                  <c:v>480.88916666666665</c:v>
                </c:pt>
                <c:pt idx="5864">
                  <c:v>480.9708333333333</c:v>
                </c:pt>
                <c:pt idx="5865">
                  <c:v>481.05333333333334</c:v>
                </c:pt>
                <c:pt idx="5866">
                  <c:v>481.13499999999999</c:v>
                </c:pt>
                <c:pt idx="5867">
                  <c:v>481.21749999999997</c:v>
                </c:pt>
                <c:pt idx="5868">
                  <c:v>481.29916666666668</c:v>
                </c:pt>
                <c:pt idx="5869">
                  <c:v>481.38083333333333</c:v>
                </c:pt>
                <c:pt idx="5870">
                  <c:v>481.46333333333337</c:v>
                </c:pt>
                <c:pt idx="5871">
                  <c:v>481.54500000000002</c:v>
                </c:pt>
                <c:pt idx="5872">
                  <c:v>481.6275</c:v>
                </c:pt>
                <c:pt idx="5873">
                  <c:v>481.7091666666667</c:v>
                </c:pt>
                <c:pt idx="5874">
                  <c:v>481.79166666666669</c:v>
                </c:pt>
                <c:pt idx="5875">
                  <c:v>481.87333333333328</c:v>
                </c:pt>
                <c:pt idx="5876">
                  <c:v>481.95499999999998</c:v>
                </c:pt>
                <c:pt idx="5877">
                  <c:v>482.03749999999997</c:v>
                </c:pt>
                <c:pt idx="5878">
                  <c:v>482.11916666666667</c:v>
                </c:pt>
                <c:pt idx="5879">
                  <c:v>482.20166666666665</c:v>
                </c:pt>
                <c:pt idx="5880">
                  <c:v>482.2833333333333</c:v>
                </c:pt>
                <c:pt idx="5881">
                  <c:v>482.36583333333334</c:v>
                </c:pt>
                <c:pt idx="5882">
                  <c:v>482.44749999999999</c:v>
                </c:pt>
                <c:pt idx="5883">
                  <c:v>482.5291666666667</c:v>
                </c:pt>
                <c:pt idx="5884">
                  <c:v>482.61166666666668</c:v>
                </c:pt>
                <c:pt idx="5885">
                  <c:v>482.69333333333333</c:v>
                </c:pt>
                <c:pt idx="5886">
                  <c:v>482.77583333333337</c:v>
                </c:pt>
                <c:pt idx="5887">
                  <c:v>482.85750000000002</c:v>
                </c:pt>
                <c:pt idx="5888">
                  <c:v>482.94</c:v>
                </c:pt>
                <c:pt idx="5889">
                  <c:v>483.0216666666667</c:v>
                </c:pt>
                <c:pt idx="5890">
                  <c:v>483.1033333333333</c:v>
                </c:pt>
                <c:pt idx="5891">
                  <c:v>483.18583333333328</c:v>
                </c:pt>
                <c:pt idx="5892">
                  <c:v>483.26749999999998</c:v>
                </c:pt>
                <c:pt idx="5893">
                  <c:v>483.34999999999997</c:v>
                </c:pt>
                <c:pt idx="5894">
                  <c:v>483.43166666666667</c:v>
                </c:pt>
                <c:pt idx="5895">
                  <c:v>483.51416666666665</c:v>
                </c:pt>
                <c:pt idx="5896">
                  <c:v>483.5958333333333</c:v>
                </c:pt>
                <c:pt idx="5897">
                  <c:v>483.67750000000001</c:v>
                </c:pt>
                <c:pt idx="5898">
                  <c:v>483.76</c:v>
                </c:pt>
                <c:pt idx="5899">
                  <c:v>483.8416666666667</c:v>
                </c:pt>
                <c:pt idx="5900">
                  <c:v>483.92416666666668</c:v>
                </c:pt>
                <c:pt idx="5901">
                  <c:v>484.00583333333333</c:v>
                </c:pt>
                <c:pt idx="5902">
                  <c:v>484.08833333333337</c:v>
                </c:pt>
                <c:pt idx="5903">
                  <c:v>484.17</c:v>
                </c:pt>
                <c:pt idx="5904">
                  <c:v>484.25166666666672</c:v>
                </c:pt>
                <c:pt idx="5905">
                  <c:v>484.3341666666667</c:v>
                </c:pt>
                <c:pt idx="5906">
                  <c:v>484.4158333333333</c:v>
                </c:pt>
                <c:pt idx="5907">
                  <c:v>484.49833333333328</c:v>
                </c:pt>
                <c:pt idx="5908">
                  <c:v>484.58</c:v>
                </c:pt>
                <c:pt idx="5909">
                  <c:v>484.66166666666663</c:v>
                </c:pt>
                <c:pt idx="5910">
                  <c:v>484.74416666666667</c:v>
                </c:pt>
                <c:pt idx="5911">
                  <c:v>484.82583333333332</c:v>
                </c:pt>
                <c:pt idx="5912">
                  <c:v>484.9083333333333</c:v>
                </c:pt>
                <c:pt idx="5913">
                  <c:v>484.99</c:v>
                </c:pt>
                <c:pt idx="5914">
                  <c:v>485.07249999999999</c:v>
                </c:pt>
                <c:pt idx="5915">
                  <c:v>485.1541666666667</c:v>
                </c:pt>
                <c:pt idx="5916">
                  <c:v>485.23583333333335</c:v>
                </c:pt>
                <c:pt idx="5917">
                  <c:v>485.31833333333333</c:v>
                </c:pt>
                <c:pt idx="5918">
                  <c:v>485.40000000000003</c:v>
                </c:pt>
                <c:pt idx="5919">
                  <c:v>485.48250000000002</c:v>
                </c:pt>
                <c:pt idx="5920">
                  <c:v>485.56416666666672</c:v>
                </c:pt>
                <c:pt idx="5921">
                  <c:v>485.6466666666667</c:v>
                </c:pt>
                <c:pt idx="5922">
                  <c:v>485.7283333333333</c:v>
                </c:pt>
                <c:pt idx="5923">
                  <c:v>485.81</c:v>
                </c:pt>
                <c:pt idx="5924">
                  <c:v>485.89249999999998</c:v>
                </c:pt>
                <c:pt idx="5925">
                  <c:v>485.97416666666663</c:v>
                </c:pt>
                <c:pt idx="5926">
                  <c:v>486.05666666666667</c:v>
                </c:pt>
                <c:pt idx="5927">
                  <c:v>486.13833333333332</c:v>
                </c:pt>
                <c:pt idx="5928">
                  <c:v>486.2208333333333</c:v>
                </c:pt>
                <c:pt idx="5929">
                  <c:v>486.30250000000001</c:v>
                </c:pt>
                <c:pt idx="5930">
                  <c:v>486.38416666666666</c:v>
                </c:pt>
                <c:pt idx="5931">
                  <c:v>486.4666666666667</c:v>
                </c:pt>
                <c:pt idx="5932">
                  <c:v>486.54833333333335</c:v>
                </c:pt>
                <c:pt idx="5933">
                  <c:v>486.63083333333333</c:v>
                </c:pt>
                <c:pt idx="5934">
                  <c:v>486.71250000000003</c:v>
                </c:pt>
                <c:pt idx="5935">
                  <c:v>486.79500000000002</c:v>
                </c:pt>
                <c:pt idx="5936">
                  <c:v>486.87666666666672</c:v>
                </c:pt>
                <c:pt idx="5937">
                  <c:v>486.95833333333331</c:v>
                </c:pt>
                <c:pt idx="5938">
                  <c:v>487.0408333333333</c:v>
                </c:pt>
                <c:pt idx="5939">
                  <c:v>487.1225</c:v>
                </c:pt>
                <c:pt idx="5940">
                  <c:v>487.20499999999998</c:v>
                </c:pt>
                <c:pt idx="5941">
                  <c:v>487.28666666666663</c:v>
                </c:pt>
                <c:pt idx="5942">
                  <c:v>487.36916666666667</c:v>
                </c:pt>
                <c:pt idx="5943">
                  <c:v>487.45083333333332</c:v>
                </c:pt>
                <c:pt idx="5944">
                  <c:v>487.53250000000003</c:v>
                </c:pt>
                <c:pt idx="5945">
                  <c:v>487.61500000000001</c:v>
                </c:pt>
                <c:pt idx="5946">
                  <c:v>487.69666666666666</c:v>
                </c:pt>
                <c:pt idx="5947">
                  <c:v>487.7791666666667</c:v>
                </c:pt>
                <c:pt idx="5948">
                  <c:v>487.86083333333335</c:v>
                </c:pt>
                <c:pt idx="5949">
                  <c:v>487.94333333333333</c:v>
                </c:pt>
                <c:pt idx="5950">
                  <c:v>488.02500000000003</c:v>
                </c:pt>
                <c:pt idx="5951">
                  <c:v>488.10666666666663</c:v>
                </c:pt>
                <c:pt idx="5952">
                  <c:v>488.18916666666672</c:v>
                </c:pt>
                <c:pt idx="5953">
                  <c:v>488.27083333333331</c:v>
                </c:pt>
                <c:pt idx="5954">
                  <c:v>488.3533333333333</c:v>
                </c:pt>
                <c:pt idx="5955">
                  <c:v>488.435</c:v>
                </c:pt>
                <c:pt idx="5956">
                  <c:v>488.51666666666665</c:v>
                </c:pt>
                <c:pt idx="5957">
                  <c:v>488.59916666666663</c:v>
                </c:pt>
                <c:pt idx="5958">
                  <c:v>488.68083333333334</c:v>
                </c:pt>
                <c:pt idx="5959">
                  <c:v>488.76333333333332</c:v>
                </c:pt>
                <c:pt idx="5960">
                  <c:v>488.84500000000003</c:v>
                </c:pt>
                <c:pt idx="5961">
                  <c:v>488.92750000000001</c:v>
                </c:pt>
                <c:pt idx="5962">
                  <c:v>489.00916666666666</c:v>
                </c:pt>
                <c:pt idx="5963">
                  <c:v>489.09083333333336</c:v>
                </c:pt>
                <c:pt idx="5964">
                  <c:v>489.17333333333335</c:v>
                </c:pt>
                <c:pt idx="5965">
                  <c:v>489.25500000000005</c:v>
                </c:pt>
                <c:pt idx="5966">
                  <c:v>489.33750000000003</c:v>
                </c:pt>
                <c:pt idx="5967">
                  <c:v>489.41916666666663</c:v>
                </c:pt>
                <c:pt idx="5968">
                  <c:v>489.50166666666672</c:v>
                </c:pt>
                <c:pt idx="5969">
                  <c:v>489.58333333333331</c:v>
                </c:pt>
                <c:pt idx="5970">
                  <c:v>489.66499999999996</c:v>
                </c:pt>
                <c:pt idx="5971">
                  <c:v>489.7475</c:v>
                </c:pt>
                <c:pt idx="5972">
                  <c:v>489.82916666666665</c:v>
                </c:pt>
                <c:pt idx="5973">
                  <c:v>489.91166666666663</c:v>
                </c:pt>
                <c:pt idx="5974">
                  <c:v>489.99333333333334</c:v>
                </c:pt>
                <c:pt idx="5975">
                  <c:v>490.07583333333332</c:v>
                </c:pt>
                <c:pt idx="5976">
                  <c:v>490.15750000000003</c:v>
                </c:pt>
                <c:pt idx="5977">
                  <c:v>490.23916666666668</c:v>
                </c:pt>
                <c:pt idx="5978">
                  <c:v>490.32166666666666</c:v>
                </c:pt>
                <c:pt idx="5979">
                  <c:v>490.40333333333336</c:v>
                </c:pt>
                <c:pt idx="5980">
                  <c:v>490.48583333333335</c:v>
                </c:pt>
                <c:pt idx="5981">
                  <c:v>490.56750000000005</c:v>
                </c:pt>
                <c:pt idx="5982">
                  <c:v>490.65000000000003</c:v>
                </c:pt>
                <c:pt idx="5983">
                  <c:v>490.73166666666663</c:v>
                </c:pt>
                <c:pt idx="5984">
                  <c:v>490.81333333333333</c:v>
                </c:pt>
                <c:pt idx="5985">
                  <c:v>490.89583333333331</c:v>
                </c:pt>
                <c:pt idx="5986">
                  <c:v>490.97749999999996</c:v>
                </c:pt>
                <c:pt idx="5987">
                  <c:v>491.06</c:v>
                </c:pt>
                <c:pt idx="5988">
                  <c:v>491.14166666666665</c:v>
                </c:pt>
                <c:pt idx="5989">
                  <c:v>491.22416666666663</c:v>
                </c:pt>
                <c:pt idx="5990">
                  <c:v>491.30583333333334</c:v>
                </c:pt>
                <c:pt idx="5991">
                  <c:v>491.38749999999999</c:v>
                </c:pt>
                <c:pt idx="5992">
                  <c:v>491.47</c:v>
                </c:pt>
                <c:pt idx="5993">
                  <c:v>491.55166666666668</c:v>
                </c:pt>
                <c:pt idx="5994">
                  <c:v>491.63416666666666</c:v>
                </c:pt>
                <c:pt idx="5995">
                  <c:v>491.71583333333336</c:v>
                </c:pt>
                <c:pt idx="5996">
                  <c:v>491.79749999999996</c:v>
                </c:pt>
                <c:pt idx="5997">
                  <c:v>491.88000000000005</c:v>
                </c:pt>
                <c:pt idx="5998">
                  <c:v>491.96166666666664</c:v>
                </c:pt>
                <c:pt idx="5999">
                  <c:v>492.04416666666663</c:v>
                </c:pt>
                <c:pt idx="6000">
                  <c:v>492.12583333333333</c:v>
                </c:pt>
                <c:pt idx="6001">
                  <c:v>492.20833333333331</c:v>
                </c:pt>
                <c:pt idx="6002">
                  <c:v>492.28999999999996</c:v>
                </c:pt>
                <c:pt idx="6003">
                  <c:v>492.37166666666667</c:v>
                </c:pt>
                <c:pt idx="6004">
                  <c:v>492.45416666666665</c:v>
                </c:pt>
                <c:pt idx="6005">
                  <c:v>492.53583333333336</c:v>
                </c:pt>
                <c:pt idx="6006">
                  <c:v>492.61833333333334</c:v>
                </c:pt>
                <c:pt idx="6007">
                  <c:v>492.7</c:v>
                </c:pt>
                <c:pt idx="6008">
                  <c:v>492.78250000000003</c:v>
                </c:pt>
                <c:pt idx="6009">
                  <c:v>492.86416666666668</c:v>
                </c:pt>
                <c:pt idx="6010">
                  <c:v>492.94583333333338</c:v>
                </c:pt>
                <c:pt idx="6011">
                  <c:v>493.02833333333336</c:v>
                </c:pt>
                <c:pt idx="6012">
                  <c:v>493.10999999999996</c:v>
                </c:pt>
                <c:pt idx="6013">
                  <c:v>493.19250000000005</c:v>
                </c:pt>
                <c:pt idx="6014">
                  <c:v>493.27416666666664</c:v>
                </c:pt>
                <c:pt idx="6015">
                  <c:v>493.35666666666663</c:v>
                </c:pt>
                <c:pt idx="6016">
                  <c:v>493.43833333333333</c:v>
                </c:pt>
                <c:pt idx="6017">
                  <c:v>493.52</c:v>
                </c:pt>
                <c:pt idx="6018">
                  <c:v>493.60249999999996</c:v>
                </c:pt>
                <c:pt idx="6019">
                  <c:v>493.68416666666667</c:v>
                </c:pt>
                <c:pt idx="6020">
                  <c:v>493.76666666666665</c:v>
                </c:pt>
                <c:pt idx="6021">
                  <c:v>493.84833333333336</c:v>
                </c:pt>
                <c:pt idx="6022">
                  <c:v>493.93083333333334</c:v>
                </c:pt>
                <c:pt idx="6023">
                  <c:v>494.01249999999999</c:v>
                </c:pt>
                <c:pt idx="6024">
                  <c:v>494.09416666666669</c:v>
                </c:pt>
                <c:pt idx="6025">
                  <c:v>494.17666666666668</c:v>
                </c:pt>
                <c:pt idx="6026">
                  <c:v>494.25833333333338</c:v>
                </c:pt>
                <c:pt idx="6027">
                  <c:v>494.34083333333336</c:v>
                </c:pt>
                <c:pt idx="6028">
                  <c:v>494.42249999999996</c:v>
                </c:pt>
                <c:pt idx="6029">
                  <c:v>494.50500000000005</c:v>
                </c:pt>
                <c:pt idx="6030">
                  <c:v>494.58666666666664</c:v>
                </c:pt>
                <c:pt idx="6031">
                  <c:v>494.66833333333335</c:v>
                </c:pt>
                <c:pt idx="6032">
                  <c:v>494.75083333333333</c:v>
                </c:pt>
                <c:pt idx="6033">
                  <c:v>494.83249999999998</c:v>
                </c:pt>
                <c:pt idx="6034">
                  <c:v>494.91499999999996</c:v>
                </c:pt>
                <c:pt idx="6035">
                  <c:v>494.99666666666667</c:v>
                </c:pt>
                <c:pt idx="6036">
                  <c:v>495.07833333333332</c:v>
                </c:pt>
                <c:pt idx="6037">
                  <c:v>495.16083333333336</c:v>
                </c:pt>
                <c:pt idx="6038">
                  <c:v>495.24250000000001</c:v>
                </c:pt>
                <c:pt idx="6039">
                  <c:v>495.32499999999999</c:v>
                </c:pt>
                <c:pt idx="6040">
                  <c:v>495.40666666666669</c:v>
                </c:pt>
                <c:pt idx="6041">
                  <c:v>495.48916666666668</c:v>
                </c:pt>
                <c:pt idx="6042">
                  <c:v>495.57083333333338</c:v>
                </c:pt>
                <c:pt idx="6043">
                  <c:v>495.65249999999997</c:v>
                </c:pt>
                <c:pt idx="6044">
                  <c:v>495.73499999999996</c:v>
                </c:pt>
                <c:pt idx="6045">
                  <c:v>495.81666666666666</c:v>
                </c:pt>
                <c:pt idx="6046">
                  <c:v>495.89916666666664</c:v>
                </c:pt>
                <c:pt idx="6047">
                  <c:v>495.98083333333335</c:v>
                </c:pt>
                <c:pt idx="6048">
                  <c:v>496.06333333333333</c:v>
                </c:pt>
                <c:pt idx="6049">
                  <c:v>496.14499999999998</c:v>
                </c:pt>
                <c:pt idx="6050">
                  <c:v>496.22666666666669</c:v>
                </c:pt>
                <c:pt idx="6051">
                  <c:v>496.30916666666667</c:v>
                </c:pt>
                <c:pt idx="6052">
                  <c:v>496.39083333333332</c:v>
                </c:pt>
                <c:pt idx="6053">
                  <c:v>496.47333333333336</c:v>
                </c:pt>
                <c:pt idx="6054">
                  <c:v>496.55500000000001</c:v>
                </c:pt>
                <c:pt idx="6055">
                  <c:v>496.63749999999999</c:v>
                </c:pt>
                <c:pt idx="6056">
                  <c:v>496.71916666666669</c:v>
                </c:pt>
                <c:pt idx="6057">
                  <c:v>496.80083333333329</c:v>
                </c:pt>
                <c:pt idx="6058">
                  <c:v>496.88333333333338</c:v>
                </c:pt>
                <c:pt idx="6059">
                  <c:v>496.96499999999997</c:v>
                </c:pt>
                <c:pt idx="6060">
                  <c:v>497.04749999999996</c:v>
                </c:pt>
                <c:pt idx="6061">
                  <c:v>497.12916666666666</c:v>
                </c:pt>
                <c:pt idx="6062">
                  <c:v>497.21166666666664</c:v>
                </c:pt>
                <c:pt idx="6063">
                  <c:v>497.29333333333335</c:v>
                </c:pt>
                <c:pt idx="6064">
                  <c:v>497.375</c:v>
                </c:pt>
                <c:pt idx="6065">
                  <c:v>497.45749999999998</c:v>
                </c:pt>
                <c:pt idx="6066">
                  <c:v>497.53916666666669</c:v>
                </c:pt>
                <c:pt idx="6067">
                  <c:v>497.62166666666667</c:v>
                </c:pt>
                <c:pt idx="6068">
                  <c:v>497.70333333333332</c:v>
                </c:pt>
                <c:pt idx="6069">
                  <c:v>497.78583333333336</c:v>
                </c:pt>
                <c:pt idx="6070">
                  <c:v>497.86750000000001</c:v>
                </c:pt>
                <c:pt idx="6071">
                  <c:v>497.94916666666671</c:v>
                </c:pt>
                <c:pt idx="6072">
                  <c:v>498.03166666666669</c:v>
                </c:pt>
                <c:pt idx="6073">
                  <c:v>498.11333333333329</c:v>
                </c:pt>
                <c:pt idx="6074">
                  <c:v>498.19583333333338</c:v>
                </c:pt>
                <c:pt idx="6075">
                  <c:v>498.27749999999997</c:v>
                </c:pt>
                <c:pt idx="6076">
                  <c:v>498.35999999999996</c:v>
                </c:pt>
                <c:pt idx="6077">
                  <c:v>498.44166666666666</c:v>
                </c:pt>
                <c:pt idx="6078">
                  <c:v>498.52333333333331</c:v>
                </c:pt>
                <c:pt idx="6079">
                  <c:v>498.60583333333335</c:v>
                </c:pt>
                <c:pt idx="6080">
                  <c:v>498.6875</c:v>
                </c:pt>
                <c:pt idx="6081">
                  <c:v>498.77</c:v>
                </c:pt>
                <c:pt idx="6082">
                  <c:v>498.85166666666669</c:v>
                </c:pt>
                <c:pt idx="6083">
                  <c:v>498.93333333333334</c:v>
                </c:pt>
                <c:pt idx="6084">
                  <c:v>499.01583333333332</c:v>
                </c:pt>
                <c:pt idx="6085">
                  <c:v>499.09750000000003</c:v>
                </c:pt>
                <c:pt idx="6086">
                  <c:v>499.18</c:v>
                </c:pt>
                <c:pt idx="6087">
                  <c:v>499.26166666666671</c:v>
                </c:pt>
                <c:pt idx="6088">
                  <c:v>499.34416666666669</c:v>
                </c:pt>
                <c:pt idx="6089">
                  <c:v>499.42583333333329</c:v>
                </c:pt>
                <c:pt idx="6090">
                  <c:v>499.50749999999999</c:v>
                </c:pt>
                <c:pt idx="6091">
                  <c:v>499.59</c:v>
                </c:pt>
                <c:pt idx="6092">
                  <c:v>499.67166666666668</c:v>
                </c:pt>
                <c:pt idx="6093">
                  <c:v>499.75416666666666</c:v>
                </c:pt>
                <c:pt idx="6094">
                  <c:v>499.83583333333331</c:v>
                </c:pt>
                <c:pt idx="6095">
                  <c:v>499.91833333333335</c:v>
                </c:pt>
                <c:pt idx="6096">
                  <c:v>500</c:v>
                </c:pt>
                <c:pt idx="6097">
                  <c:v>500.08166666666665</c:v>
                </c:pt>
                <c:pt idx="6098">
                  <c:v>500.16416666666669</c:v>
                </c:pt>
                <c:pt idx="6099">
                  <c:v>500.24583333333334</c:v>
                </c:pt>
                <c:pt idx="6100">
                  <c:v>500.32833333333332</c:v>
                </c:pt>
                <c:pt idx="6101">
                  <c:v>500.41</c:v>
                </c:pt>
                <c:pt idx="6102">
                  <c:v>500.49250000000001</c:v>
                </c:pt>
                <c:pt idx="6103">
                  <c:v>500.57416666666671</c:v>
                </c:pt>
                <c:pt idx="6104">
                  <c:v>500.65583333333331</c:v>
                </c:pt>
                <c:pt idx="6105">
                  <c:v>500.73833333333329</c:v>
                </c:pt>
                <c:pt idx="6106">
                  <c:v>500.82</c:v>
                </c:pt>
                <c:pt idx="6107">
                  <c:v>500.90249999999997</c:v>
                </c:pt>
                <c:pt idx="6108">
                  <c:v>500.98416666666668</c:v>
                </c:pt>
                <c:pt idx="6109">
                  <c:v>501.06666666666666</c:v>
                </c:pt>
                <c:pt idx="6110">
                  <c:v>501.14833333333331</c:v>
                </c:pt>
                <c:pt idx="6111">
                  <c:v>501.23</c:v>
                </c:pt>
                <c:pt idx="6112">
                  <c:v>501.3125</c:v>
                </c:pt>
                <c:pt idx="6113">
                  <c:v>501.39416666666665</c:v>
                </c:pt>
                <c:pt idx="6114">
                  <c:v>501.47666666666669</c:v>
                </c:pt>
                <c:pt idx="6115">
                  <c:v>501.55833333333334</c:v>
                </c:pt>
                <c:pt idx="6116">
                  <c:v>501.64083333333332</c:v>
                </c:pt>
                <c:pt idx="6117">
                  <c:v>501.72250000000003</c:v>
                </c:pt>
                <c:pt idx="6118">
                  <c:v>501.80416666666662</c:v>
                </c:pt>
                <c:pt idx="6119">
                  <c:v>501.88666666666671</c:v>
                </c:pt>
                <c:pt idx="6120">
                  <c:v>501.96833333333331</c:v>
                </c:pt>
                <c:pt idx="6121">
                  <c:v>502.05083333333329</c:v>
                </c:pt>
                <c:pt idx="6122">
                  <c:v>502.13249999999999</c:v>
                </c:pt>
                <c:pt idx="6123">
                  <c:v>502.21416666666664</c:v>
                </c:pt>
                <c:pt idx="6124">
                  <c:v>502.29666666666668</c:v>
                </c:pt>
                <c:pt idx="6125">
                  <c:v>502.37833333333333</c:v>
                </c:pt>
                <c:pt idx="6126">
                  <c:v>502.46083333333331</c:v>
                </c:pt>
                <c:pt idx="6127">
                  <c:v>502.54250000000002</c:v>
                </c:pt>
                <c:pt idx="6128">
                  <c:v>502.625</c:v>
                </c:pt>
                <c:pt idx="6129">
                  <c:v>502.70666666666665</c:v>
                </c:pt>
                <c:pt idx="6130">
                  <c:v>502.78833333333336</c:v>
                </c:pt>
                <c:pt idx="6131">
                  <c:v>502.87083333333334</c:v>
                </c:pt>
                <c:pt idx="6132">
                  <c:v>502.95250000000004</c:v>
                </c:pt>
                <c:pt idx="6133">
                  <c:v>503.03500000000003</c:v>
                </c:pt>
                <c:pt idx="6134">
                  <c:v>503.11666666666662</c:v>
                </c:pt>
                <c:pt idx="6135">
                  <c:v>503.19916666666671</c:v>
                </c:pt>
                <c:pt idx="6136">
                  <c:v>503.28083333333331</c:v>
                </c:pt>
                <c:pt idx="6137">
                  <c:v>503.36250000000001</c:v>
                </c:pt>
                <c:pt idx="6138">
                  <c:v>503.44499999999999</c:v>
                </c:pt>
                <c:pt idx="6139">
                  <c:v>503.52666666666664</c:v>
                </c:pt>
                <c:pt idx="6140">
                  <c:v>503.60916666666668</c:v>
                </c:pt>
                <c:pt idx="6141">
                  <c:v>503.69083333333333</c:v>
                </c:pt>
                <c:pt idx="6142">
                  <c:v>503.77333333333331</c:v>
                </c:pt>
                <c:pt idx="6143">
                  <c:v>503.85500000000002</c:v>
                </c:pt>
                <c:pt idx="6144">
                  <c:v>503.93666666666667</c:v>
                </c:pt>
                <c:pt idx="6145">
                  <c:v>504.01916666666665</c:v>
                </c:pt>
                <c:pt idx="6146">
                  <c:v>504.10083333333336</c:v>
                </c:pt>
                <c:pt idx="6147">
                  <c:v>504.18333333333334</c:v>
                </c:pt>
                <c:pt idx="6148">
                  <c:v>504.26500000000004</c:v>
                </c:pt>
                <c:pt idx="6149">
                  <c:v>504.34750000000003</c:v>
                </c:pt>
                <c:pt idx="6150">
                  <c:v>504.42916666666662</c:v>
                </c:pt>
                <c:pt idx="6151">
                  <c:v>504.51083333333332</c:v>
                </c:pt>
                <c:pt idx="6152">
                  <c:v>504.59333333333331</c:v>
                </c:pt>
                <c:pt idx="6153">
                  <c:v>504.67500000000001</c:v>
                </c:pt>
                <c:pt idx="6154">
                  <c:v>504.75749999999999</c:v>
                </c:pt>
                <c:pt idx="6155">
                  <c:v>504.83916666666664</c:v>
                </c:pt>
                <c:pt idx="6156">
                  <c:v>504.92166666666668</c:v>
                </c:pt>
                <c:pt idx="6157">
                  <c:v>505.00333333333333</c:v>
                </c:pt>
                <c:pt idx="6158">
                  <c:v>505.08500000000004</c:v>
                </c:pt>
                <c:pt idx="6159">
                  <c:v>505.16750000000002</c:v>
                </c:pt>
                <c:pt idx="6160">
                  <c:v>505.24916666666667</c:v>
                </c:pt>
                <c:pt idx="6161">
                  <c:v>505.33166666666665</c:v>
                </c:pt>
                <c:pt idx="6162">
                  <c:v>505.41333333333336</c:v>
                </c:pt>
                <c:pt idx="6163">
                  <c:v>505.49499999999995</c:v>
                </c:pt>
                <c:pt idx="6164">
                  <c:v>505.57750000000004</c:v>
                </c:pt>
                <c:pt idx="6165">
                  <c:v>505.65916666666664</c:v>
                </c:pt>
                <c:pt idx="6166">
                  <c:v>505.74166666666662</c:v>
                </c:pt>
                <c:pt idx="6167">
                  <c:v>505.82333333333332</c:v>
                </c:pt>
                <c:pt idx="6168">
                  <c:v>505.90583333333331</c:v>
                </c:pt>
                <c:pt idx="6169">
                  <c:v>505.98750000000001</c:v>
                </c:pt>
                <c:pt idx="6170">
                  <c:v>506.06916666666666</c:v>
                </c:pt>
                <c:pt idx="6171">
                  <c:v>506.15166666666664</c:v>
                </c:pt>
                <c:pt idx="6172">
                  <c:v>506.23333333333335</c:v>
                </c:pt>
                <c:pt idx="6173">
                  <c:v>506.31583333333333</c:v>
                </c:pt>
                <c:pt idx="6174">
                  <c:v>506.39750000000004</c:v>
                </c:pt>
                <c:pt idx="6175">
                  <c:v>506.48</c:v>
                </c:pt>
                <c:pt idx="6176">
                  <c:v>506.56166666666667</c:v>
                </c:pt>
                <c:pt idx="6177">
                  <c:v>506.64333333333337</c:v>
                </c:pt>
                <c:pt idx="6178">
                  <c:v>506.72583333333336</c:v>
                </c:pt>
                <c:pt idx="6179">
                  <c:v>506.80749999999995</c:v>
                </c:pt>
                <c:pt idx="6180">
                  <c:v>506.89000000000004</c:v>
                </c:pt>
                <c:pt idx="6181">
                  <c:v>506.97166666666664</c:v>
                </c:pt>
                <c:pt idx="6182">
                  <c:v>507.05416666666662</c:v>
                </c:pt>
                <c:pt idx="6183">
                  <c:v>507.13583333333332</c:v>
                </c:pt>
                <c:pt idx="6184">
                  <c:v>507.21749999999997</c:v>
                </c:pt>
                <c:pt idx="6185">
                  <c:v>507.3</c:v>
                </c:pt>
                <c:pt idx="6186">
                  <c:v>507.38166666666666</c:v>
                </c:pt>
                <c:pt idx="6187">
                  <c:v>507.46416666666664</c:v>
                </c:pt>
                <c:pt idx="6188">
                  <c:v>507.54583333333335</c:v>
                </c:pt>
                <c:pt idx="6189">
                  <c:v>507.62833333333333</c:v>
                </c:pt>
                <c:pt idx="6190">
                  <c:v>507.71000000000004</c:v>
                </c:pt>
                <c:pt idx="6191">
                  <c:v>507.79166666666669</c:v>
                </c:pt>
                <c:pt idx="6192">
                  <c:v>507.87416666666667</c:v>
                </c:pt>
                <c:pt idx="6193">
                  <c:v>507.95583333333337</c:v>
                </c:pt>
                <c:pt idx="6194">
                  <c:v>508.03833333333336</c:v>
                </c:pt>
                <c:pt idx="6195">
                  <c:v>508.11999999999995</c:v>
                </c:pt>
                <c:pt idx="6196">
                  <c:v>508.20250000000004</c:v>
                </c:pt>
                <c:pt idx="6197">
                  <c:v>508.28416666666664</c:v>
                </c:pt>
                <c:pt idx="6198">
                  <c:v>508.36583333333334</c:v>
                </c:pt>
                <c:pt idx="6199">
                  <c:v>508.44833333333332</c:v>
                </c:pt>
                <c:pt idx="6200">
                  <c:v>508.53</c:v>
                </c:pt>
                <c:pt idx="6201">
                  <c:v>508.61250000000001</c:v>
                </c:pt>
                <c:pt idx="6202">
                  <c:v>508.69416666666666</c:v>
                </c:pt>
                <c:pt idx="6203">
                  <c:v>508.77666666666664</c:v>
                </c:pt>
                <c:pt idx="6204">
                  <c:v>508.85833333333335</c:v>
                </c:pt>
                <c:pt idx="6205">
                  <c:v>508.94</c:v>
                </c:pt>
                <c:pt idx="6206">
                  <c:v>509.02250000000004</c:v>
                </c:pt>
                <c:pt idx="6207">
                  <c:v>509.10416666666669</c:v>
                </c:pt>
                <c:pt idx="6208">
                  <c:v>509.18666666666667</c:v>
                </c:pt>
                <c:pt idx="6209">
                  <c:v>509.26833333333337</c:v>
                </c:pt>
                <c:pt idx="6210">
                  <c:v>509.34999999999997</c:v>
                </c:pt>
                <c:pt idx="6211">
                  <c:v>509.43249999999995</c:v>
                </c:pt>
                <c:pt idx="6212">
                  <c:v>509.51416666666665</c:v>
                </c:pt>
                <c:pt idx="6213">
                  <c:v>509.59666666666664</c:v>
                </c:pt>
                <c:pt idx="6214">
                  <c:v>509.67833333333334</c:v>
                </c:pt>
                <c:pt idx="6215">
                  <c:v>509.76083333333332</c:v>
                </c:pt>
                <c:pt idx="6216">
                  <c:v>509.84249999999997</c:v>
                </c:pt>
                <c:pt idx="6217">
                  <c:v>509.92416666666668</c:v>
                </c:pt>
                <c:pt idx="6218">
                  <c:v>510.00666666666666</c:v>
                </c:pt>
                <c:pt idx="6219">
                  <c:v>510.08833333333337</c:v>
                </c:pt>
                <c:pt idx="6220">
                  <c:v>510.17083333333335</c:v>
                </c:pt>
                <c:pt idx="6221">
                  <c:v>510.2525</c:v>
                </c:pt>
                <c:pt idx="6222">
                  <c:v>510.33500000000004</c:v>
                </c:pt>
                <c:pt idx="6223">
                  <c:v>510.41666666666669</c:v>
                </c:pt>
                <c:pt idx="6224">
                  <c:v>510.49833333333328</c:v>
                </c:pt>
                <c:pt idx="6225">
                  <c:v>510.58083333333337</c:v>
                </c:pt>
                <c:pt idx="6226">
                  <c:v>510.66249999999997</c:v>
                </c:pt>
                <c:pt idx="6227">
                  <c:v>510.74499999999995</c:v>
                </c:pt>
                <c:pt idx="6228">
                  <c:v>510.82666666666665</c:v>
                </c:pt>
                <c:pt idx="6229">
                  <c:v>510.90916666666664</c:v>
                </c:pt>
                <c:pt idx="6230">
                  <c:v>510.99083333333334</c:v>
                </c:pt>
                <c:pt idx="6231">
                  <c:v>511.07249999999999</c:v>
                </c:pt>
                <c:pt idx="6232">
                  <c:v>511.15499999999997</c:v>
                </c:pt>
                <c:pt idx="6233">
                  <c:v>511.23666666666668</c:v>
                </c:pt>
                <c:pt idx="6234">
                  <c:v>511.31916666666666</c:v>
                </c:pt>
                <c:pt idx="6235">
                  <c:v>511.40083333333337</c:v>
                </c:pt>
                <c:pt idx="6236">
                  <c:v>511.48333333333335</c:v>
                </c:pt>
                <c:pt idx="6237">
                  <c:v>511.565</c:v>
                </c:pt>
                <c:pt idx="6238">
                  <c:v>511.6466666666667</c:v>
                </c:pt>
                <c:pt idx="6239">
                  <c:v>511.72916666666669</c:v>
                </c:pt>
                <c:pt idx="6240">
                  <c:v>511.81083333333328</c:v>
                </c:pt>
                <c:pt idx="6241">
                  <c:v>511.89333333333337</c:v>
                </c:pt>
                <c:pt idx="6242">
                  <c:v>511.97499999999997</c:v>
                </c:pt>
                <c:pt idx="6243">
                  <c:v>512.0575</c:v>
                </c:pt>
                <c:pt idx="6244">
                  <c:v>512.13916666666671</c:v>
                </c:pt>
                <c:pt idx="6245">
                  <c:v>512.2208333333333</c:v>
                </c:pt>
                <c:pt idx="6246">
                  <c:v>512.3033333333334</c:v>
                </c:pt>
                <c:pt idx="6247">
                  <c:v>512.38499999999999</c:v>
                </c:pt>
                <c:pt idx="6248">
                  <c:v>512.46749999999997</c:v>
                </c:pt>
                <c:pt idx="6249">
                  <c:v>512.54916666666668</c:v>
                </c:pt>
                <c:pt idx="6250">
                  <c:v>512.63083333333327</c:v>
                </c:pt>
                <c:pt idx="6251">
                  <c:v>512.71333333333337</c:v>
                </c:pt>
                <c:pt idx="6252">
                  <c:v>512.79499999999996</c:v>
                </c:pt>
                <c:pt idx="6253">
                  <c:v>512.87749999999994</c:v>
                </c:pt>
                <c:pt idx="6254">
                  <c:v>512.95916666666665</c:v>
                </c:pt>
                <c:pt idx="6255">
                  <c:v>513.04166666666663</c:v>
                </c:pt>
                <c:pt idx="6256">
                  <c:v>513.12333333333333</c:v>
                </c:pt>
                <c:pt idx="6257">
                  <c:v>513.20500000000004</c:v>
                </c:pt>
                <c:pt idx="6258">
                  <c:v>513.28750000000002</c:v>
                </c:pt>
                <c:pt idx="6259">
                  <c:v>513.36916666666673</c:v>
                </c:pt>
                <c:pt idx="6260">
                  <c:v>513.45166666666671</c:v>
                </c:pt>
                <c:pt idx="6261">
                  <c:v>513.5333333333333</c:v>
                </c:pt>
                <c:pt idx="6262">
                  <c:v>513.6158333333334</c:v>
                </c:pt>
                <c:pt idx="6263">
                  <c:v>513.69749999999999</c:v>
                </c:pt>
                <c:pt idx="6264">
                  <c:v>513.7791666666667</c:v>
                </c:pt>
                <c:pt idx="6265">
                  <c:v>513.86166666666668</c:v>
                </c:pt>
                <c:pt idx="6266">
                  <c:v>513.94333333333327</c:v>
                </c:pt>
                <c:pt idx="6267">
                  <c:v>514.02583333333337</c:v>
                </c:pt>
                <c:pt idx="6268">
                  <c:v>514.10749999999996</c:v>
                </c:pt>
                <c:pt idx="6269">
                  <c:v>514.18999999999994</c:v>
                </c:pt>
                <c:pt idx="6270">
                  <c:v>514.27166666666665</c:v>
                </c:pt>
                <c:pt idx="6271">
                  <c:v>514.35333333333335</c:v>
                </c:pt>
                <c:pt idx="6272">
                  <c:v>514.43583333333333</c:v>
                </c:pt>
                <c:pt idx="6273">
                  <c:v>514.51750000000004</c:v>
                </c:pt>
                <c:pt idx="6274">
                  <c:v>514.6</c:v>
                </c:pt>
                <c:pt idx="6275">
                  <c:v>514.68166666666673</c:v>
                </c:pt>
                <c:pt idx="6276">
                  <c:v>514.76416666666671</c:v>
                </c:pt>
                <c:pt idx="6277">
                  <c:v>514.8458333333333</c:v>
                </c:pt>
                <c:pt idx="6278">
                  <c:v>514.92750000000001</c:v>
                </c:pt>
                <c:pt idx="6279">
                  <c:v>515.01</c:v>
                </c:pt>
                <c:pt idx="6280">
                  <c:v>515.0916666666667</c:v>
                </c:pt>
                <c:pt idx="6281">
                  <c:v>515.17416666666668</c:v>
                </c:pt>
                <c:pt idx="6282">
                  <c:v>515.25583333333327</c:v>
                </c:pt>
                <c:pt idx="6283">
                  <c:v>515.33833333333337</c:v>
                </c:pt>
                <c:pt idx="6284">
                  <c:v>515.41999999999996</c:v>
                </c:pt>
                <c:pt idx="6285">
                  <c:v>515.50166666666667</c:v>
                </c:pt>
                <c:pt idx="6286">
                  <c:v>515.58416666666665</c:v>
                </c:pt>
                <c:pt idx="6287">
                  <c:v>515.66583333333335</c:v>
                </c:pt>
                <c:pt idx="6288">
                  <c:v>515.74833333333333</c:v>
                </c:pt>
                <c:pt idx="6289">
                  <c:v>515.83000000000004</c:v>
                </c:pt>
                <c:pt idx="6290">
                  <c:v>515.91166666666663</c:v>
                </c:pt>
                <c:pt idx="6291">
                  <c:v>515.99416666666673</c:v>
                </c:pt>
                <c:pt idx="6292">
                  <c:v>516.07583333333332</c:v>
                </c:pt>
                <c:pt idx="6293">
                  <c:v>516.1583333333333</c:v>
                </c:pt>
                <c:pt idx="6294">
                  <c:v>516.24</c:v>
                </c:pt>
                <c:pt idx="6295">
                  <c:v>516.32249999999999</c:v>
                </c:pt>
                <c:pt idx="6296">
                  <c:v>516.4041666666667</c:v>
                </c:pt>
                <c:pt idx="6297">
                  <c:v>516.48583333333329</c:v>
                </c:pt>
                <c:pt idx="6298">
                  <c:v>516.56833333333327</c:v>
                </c:pt>
                <c:pt idx="6299">
                  <c:v>516.65</c:v>
                </c:pt>
                <c:pt idx="6300">
                  <c:v>516.73249999999996</c:v>
                </c:pt>
                <c:pt idx="6301">
                  <c:v>516.81416666666667</c:v>
                </c:pt>
                <c:pt idx="6302">
                  <c:v>516.89666666666665</c:v>
                </c:pt>
                <c:pt idx="6303">
                  <c:v>516.97833333333335</c:v>
                </c:pt>
                <c:pt idx="6304">
                  <c:v>517.06000000000006</c:v>
                </c:pt>
                <c:pt idx="6305">
                  <c:v>517.14250000000004</c:v>
                </c:pt>
                <c:pt idx="6306">
                  <c:v>517.22416666666663</c:v>
                </c:pt>
                <c:pt idx="6307">
                  <c:v>517.30666666666673</c:v>
                </c:pt>
                <c:pt idx="6308">
                  <c:v>517.38833333333332</c:v>
                </c:pt>
                <c:pt idx="6309">
                  <c:v>517.4708333333333</c:v>
                </c:pt>
                <c:pt idx="6310">
                  <c:v>517.55250000000001</c:v>
                </c:pt>
                <c:pt idx="6311">
                  <c:v>517.6341666666666</c:v>
                </c:pt>
                <c:pt idx="6312">
                  <c:v>517.7166666666667</c:v>
                </c:pt>
                <c:pt idx="6313">
                  <c:v>517.79833333333329</c:v>
                </c:pt>
                <c:pt idx="6314">
                  <c:v>517.88083333333327</c:v>
                </c:pt>
                <c:pt idx="6315">
                  <c:v>517.96249999999998</c:v>
                </c:pt>
                <c:pt idx="6316">
                  <c:v>518.04499999999996</c:v>
                </c:pt>
                <c:pt idx="6317">
                  <c:v>518.12666666666667</c:v>
                </c:pt>
                <c:pt idx="6318">
                  <c:v>518.20833333333337</c:v>
                </c:pt>
                <c:pt idx="6319">
                  <c:v>518.29083333333335</c:v>
                </c:pt>
                <c:pt idx="6320">
                  <c:v>518.37250000000006</c:v>
                </c:pt>
                <c:pt idx="6321">
                  <c:v>518.45500000000004</c:v>
                </c:pt>
                <c:pt idx="6322">
                  <c:v>518.53666666666663</c:v>
                </c:pt>
                <c:pt idx="6323">
                  <c:v>518.61916666666673</c:v>
                </c:pt>
                <c:pt idx="6324">
                  <c:v>518.70083333333332</c:v>
                </c:pt>
                <c:pt idx="6325">
                  <c:v>518.78250000000003</c:v>
                </c:pt>
                <c:pt idx="6326">
                  <c:v>518.86500000000001</c:v>
                </c:pt>
                <c:pt idx="6327">
                  <c:v>518.9466666666666</c:v>
                </c:pt>
                <c:pt idx="6328">
                  <c:v>519.0291666666667</c:v>
                </c:pt>
                <c:pt idx="6329">
                  <c:v>519.11083333333329</c:v>
                </c:pt>
                <c:pt idx="6330">
                  <c:v>519.19333333333327</c:v>
                </c:pt>
                <c:pt idx="6331">
                  <c:v>519.27499999999998</c:v>
                </c:pt>
                <c:pt idx="6332">
                  <c:v>519.35666666666668</c:v>
                </c:pt>
                <c:pt idx="6333">
                  <c:v>519.43916666666667</c:v>
                </c:pt>
                <c:pt idx="6334">
                  <c:v>519.52083333333337</c:v>
                </c:pt>
                <c:pt idx="6335">
                  <c:v>519.60333333333335</c:v>
                </c:pt>
                <c:pt idx="6336">
                  <c:v>519.68500000000006</c:v>
                </c:pt>
                <c:pt idx="6337">
                  <c:v>519.76666666666665</c:v>
                </c:pt>
                <c:pt idx="6338">
                  <c:v>519.84916666666663</c:v>
                </c:pt>
                <c:pt idx="6339">
                  <c:v>519.93083333333334</c:v>
                </c:pt>
                <c:pt idx="6340">
                  <c:v>520.01333333333332</c:v>
                </c:pt>
                <c:pt idx="6341">
                  <c:v>520.09500000000003</c:v>
                </c:pt>
                <c:pt idx="6342">
                  <c:v>520.17750000000001</c:v>
                </c:pt>
                <c:pt idx="6343">
                  <c:v>520.2591666666666</c:v>
                </c:pt>
                <c:pt idx="6344">
                  <c:v>520.34083333333331</c:v>
                </c:pt>
                <c:pt idx="6345">
                  <c:v>520.42333333333329</c:v>
                </c:pt>
                <c:pt idx="6346">
                  <c:v>520.505</c:v>
                </c:pt>
                <c:pt idx="6347">
                  <c:v>520.58749999999998</c:v>
                </c:pt>
                <c:pt idx="6348">
                  <c:v>520.66916666666668</c:v>
                </c:pt>
                <c:pt idx="6349">
                  <c:v>520.75166666666667</c:v>
                </c:pt>
                <c:pt idx="6350">
                  <c:v>520.83333333333337</c:v>
                </c:pt>
                <c:pt idx="6351">
                  <c:v>520.91499999999996</c:v>
                </c:pt>
                <c:pt idx="6352">
                  <c:v>520.99750000000006</c:v>
                </c:pt>
                <c:pt idx="6353">
                  <c:v>521.07916666666665</c:v>
                </c:pt>
                <c:pt idx="6354">
                  <c:v>521.16166666666663</c:v>
                </c:pt>
                <c:pt idx="6355">
                  <c:v>521.24333333333334</c:v>
                </c:pt>
                <c:pt idx="6356">
                  <c:v>521.32583333333332</c:v>
                </c:pt>
                <c:pt idx="6357">
                  <c:v>521.40750000000003</c:v>
                </c:pt>
                <c:pt idx="6358">
                  <c:v>521.48916666666662</c:v>
                </c:pt>
                <c:pt idx="6359">
                  <c:v>521.5716666666666</c:v>
                </c:pt>
                <c:pt idx="6360">
                  <c:v>521.65333333333331</c:v>
                </c:pt>
                <c:pt idx="6361">
                  <c:v>521.73583333333329</c:v>
                </c:pt>
                <c:pt idx="6362">
                  <c:v>521.8175</c:v>
                </c:pt>
                <c:pt idx="6363">
                  <c:v>521.9</c:v>
                </c:pt>
                <c:pt idx="6364">
                  <c:v>521.98166666666668</c:v>
                </c:pt>
                <c:pt idx="6365">
                  <c:v>522.06333333333339</c:v>
                </c:pt>
                <c:pt idx="6366">
                  <c:v>522.14583333333337</c:v>
                </c:pt>
                <c:pt idx="6367">
                  <c:v>522.22749999999996</c:v>
                </c:pt>
                <c:pt idx="6368">
                  <c:v>522.31000000000006</c:v>
                </c:pt>
                <c:pt idx="6369">
                  <c:v>522.39166666666665</c:v>
                </c:pt>
                <c:pt idx="6370">
                  <c:v>522.47416666666663</c:v>
                </c:pt>
                <c:pt idx="6371">
                  <c:v>522.55583333333334</c:v>
                </c:pt>
                <c:pt idx="6372">
                  <c:v>522.63749999999993</c:v>
                </c:pt>
                <c:pt idx="6373">
                  <c:v>522.72</c:v>
                </c:pt>
                <c:pt idx="6374">
                  <c:v>522.80166666666662</c:v>
                </c:pt>
                <c:pt idx="6375">
                  <c:v>522.8841666666666</c:v>
                </c:pt>
                <c:pt idx="6376">
                  <c:v>522.96583333333331</c:v>
                </c:pt>
                <c:pt idx="6377">
                  <c:v>523.04750000000001</c:v>
                </c:pt>
                <c:pt idx="6378">
                  <c:v>523.13</c:v>
                </c:pt>
                <c:pt idx="6379">
                  <c:v>523.2116666666667</c:v>
                </c:pt>
                <c:pt idx="6380">
                  <c:v>523.29416666666668</c:v>
                </c:pt>
                <c:pt idx="6381">
                  <c:v>523.37583333333339</c:v>
                </c:pt>
                <c:pt idx="6382">
                  <c:v>523.45833333333337</c:v>
                </c:pt>
                <c:pt idx="6383">
                  <c:v>523.54</c:v>
                </c:pt>
                <c:pt idx="6384">
                  <c:v>523.62166666666667</c:v>
                </c:pt>
                <c:pt idx="6385">
                  <c:v>523.70416666666665</c:v>
                </c:pt>
                <c:pt idx="6386">
                  <c:v>523.78583333333336</c:v>
                </c:pt>
                <c:pt idx="6387">
                  <c:v>523.86833333333334</c:v>
                </c:pt>
                <c:pt idx="6388">
                  <c:v>523.94999999999993</c:v>
                </c:pt>
                <c:pt idx="6389">
                  <c:v>524.03250000000003</c:v>
                </c:pt>
                <c:pt idx="6390">
                  <c:v>524.11416666666662</c:v>
                </c:pt>
                <c:pt idx="6391">
                  <c:v>524.19583333333333</c:v>
                </c:pt>
                <c:pt idx="6392">
                  <c:v>524.27833333333331</c:v>
                </c:pt>
                <c:pt idx="6393">
                  <c:v>524.36</c:v>
                </c:pt>
                <c:pt idx="6394">
                  <c:v>524.4425</c:v>
                </c:pt>
                <c:pt idx="6395">
                  <c:v>524.5241666666667</c:v>
                </c:pt>
                <c:pt idx="6396">
                  <c:v>524.60666666666668</c:v>
                </c:pt>
                <c:pt idx="6397">
                  <c:v>524.68833333333339</c:v>
                </c:pt>
                <c:pt idx="6398">
                  <c:v>524.77</c:v>
                </c:pt>
                <c:pt idx="6399">
                  <c:v>524.85249999999996</c:v>
                </c:pt>
                <c:pt idx="6400">
                  <c:v>524.93416666666667</c:v>
                </c:pt>
                <c:pt idx="6401">
                  <c:v>525.01666666666665</c:v>
                </c:pt>
                <c:pt idx="6402">
                  <c:v>525.09833333333336</c:v>
                </c:pt>
                <c:pt idx="6403">
                  <c:v>525.18083333333334</c:v>
                </c:pt>
                <c:pt idx="6404">
                  <c:v>525.26249999999993</c:v>
                </c:pt>
                <c:pt idx="6405">
                  <c:v>525.34416666666664</c:v>
                </c:pt>
                <c:pt idx="6406">
                  <c:v>525.42666666666662</c:v>
                </c:pt>
                <c:pt idx="6407">
                  <c:v>525.50833333333333</c:v>
                </c:pt>
                <c:pt idx="6408">
                  <c:v>525.59083333333331</c:v>
                </c:pt>
                <c:pt idx="6409">
                  <c:v>525.67250000000001</c:v>
                </c:pt>
                <c:pt idx="6410">
                  <c:v>525.755</c:v>
                </c:pt>
                <c:pt idx="6411">
                  <c:v>525.8366666666667</c:v>
                </c:pt>
                <c:pt idx="6412">
                  <c:v>525.91833333333341</c:v>
                </c:pt>
                <c:pt idx="6413">
                  <c:v>526.00083333333339</c:v>
                </c:pt>
                <c:pt idx="6414">
                  <c:v>526.08249999999998</c:v>
                </c:pt>
                <c:pt idx="6415">
                  <c:v>526.16499999999996</c:v>
                </c:pt>
                <c:pt idx="6416">
                  <c:v>526.24666666666667</c:v>
                </c:pt>
                <c:pt idx="6417">
                  <c:v>526.32833333333326</c:v>
                </c:pt>
                <c:pt idx="6418">
                  <c:v>526.41083333333336</c:v>
                </c:pt>
                <c:pt idx="6419">
                  <c:v>526.49249999999995</c:v>
                </c:pt>
                <c:pt idx="6420">
                  <c:v>526.57499999999993</c:v>
                </c:pt>
                <c:pt idx="6421">
                  <c:v>526.65666666666664</c:v>
                </c:pt>
                <c:pt idx="6422">
                  <c:v>526.73916666666662</c:v>
                </c:pt>
                <c:pt idx="6423">
                  <c:v>526.82083333333333</c:v>
                </c:pt>
                <c:pt idx="6424">
                  <c:v>526.90250000000003</c:v>
                </c:pt>
                <c:pt idx="6425">
                  <c:v>526.98500000000001</c:v>
                </c:pt>
                <c:pt idx="6426">
                  <c:v>527.06666666666672</c:v>
                </c:pt>
                <c:pt idx="6427">
                  <c:v>527.1491666666667</c:v>
                </c:pt>
                <c:pt idx="6428">
                  <c:v>527.23083333333341</c:v>
                </c:pt>
                <c:pt idx="6429">
                  <c:v>527.31333333333339</c:v>
                </c:pt>
                <c:pt idx="6430">
                  <c:v>527.39499999999998</c:v>
                </c:pt>
                <c:pt idx="6431">
                  <c:v>527.47666666666669</c:v>
                </c:pt>
                <c:pt idx="6432">
                  <c:v>527.55916666666667</c:v>
                </c:pt>
                <c:pt idx="6433">
                  <c:v>527.64083333333326</c:v>
                </c:pt>
                <c:pt idx="6434">
                  <c:v>527.72333333333336</c:v>
                </c:pt>
                <c:pt idx="6435">
                  <c:v>527.80499999999995</c:v>
                </c:pt>
                <c:pt idx="6436">
                  <c:v>527.88749999999993</c:v>
                </c:pt>
                <c:pt idx="6437">
                  <c:v>527.96916666666664</c:v>
                </c:pt>
                <c:pt idx="6438">
                  <c:v>528.05083333333334</c:v>
                </c:pt>
                <c:pt idx="6439">
                  <c:v>528.13333333333333</c:v>
                </c:pt>
                <c:pt idx="6440">
                  <c:v>528.21500000000003</c:v>
                </c:pt>
                <c:pt idx="6441">
                  <c:v>528.29750000000001</c:v>
                </c:pt>
                <c:pt idx="6442">
                  <c:v>528.37916666666672</c:v>
                </c:pt>
                <c:pt idx="6443">
                  <c:v>528.4616666666667</c:v>
                </c:pt>
                <c:pt idx="6444">
                  <c:v>528.54333333333341</c:v>
                </c:pt>
                <c:pt idx="6445">
                  <c:v>528.625</c:v>
                </c:pt>
                <c:pt idx="6446">
                  <c:v>528.70749999999998</c:v>
                </c:pt>
                <c:pt idx="6447">
                  <c:v>528.78916666666669</c:v>
                </c:pt>
                <c:pt idx="6448">
                  <c:v>528.87166666666667</c:v>
                </c:pt>
                <c:pt idx="6449">
                  <c:v>528.95333333333326</c:v>
                </c:pt>
                <c:pt idx="6450">
                  <c:v>529.03583333333336</c:v>
                </c:pt>
                <c:pt idx="6451">
                  <c:v>529.11749999999995</c:v>
                </c:pt>
                <c:pt idx="6452">
                  <c:v>529.19916666666666</c:v>
                </c:pt>
                <c:pt idx="6453">
                  <c:v>529.28166666666664</c:v>
                </c:pt>
                <c:pt idx="6454">
                  <c:v>529.36333333333334</c:v>
                </c:pt>
                <c:pt idx="6455">
                  <c:v>529.44583333333333</c:v>
                </c:pt>
                <c:pt idx="6456">
                  <c:v>529.52750000000003</c:v>
                </c:pt>
                <c:pt idx="6457">
                  <c:v>529.61</c:v>
                </c:pt>
                <c:pt idx="6458">
                  <c:v>529.69166666666672</c:v>
                </c:pt>
                <c:pt idx="6459">
                  <c:v>529.77333333333331</c:v>
                </c:pt>
                <c:pt idx="6460">
                  <c:v>529.85583333333341</c:v>
                </c:pt>
                <c:pt idx="6461">
                  <c:v>529.9375</c:v>
                </c:pt>
                <c:pt idx="6462">
                  <c:v>530.02</c:v>
                </c:pt>
                <c:pt idx="6463">
                  <c:v>530.10166666666669</c:v>
                </c:pt>
                <c:pt idx="6464">
                  <c:v>530.18333333333328</c:v>
                </c:pt>
                <c:pt idx="6465">
                  <c:v>530.26583333333326</c:v>
                </c:pt>
                <c:pt idx="6466">
                  <c:v>530.34749999999997</c:v>
                </c:pt>
                <c:pt idx="6467">
                  <c:v>530.42999999999995</c:v>
                </c:pt>
                <c:pt idx="6468">
                  <c:v>530.51166666666666</c:v>
                </c:pt>
                <c:pt idx="6469">
                  <c:v>530.59416666666664</c:v>
                </c:pt>
                <c:pt idx="6470">
                  <c:v>530.67583333333334</c:v>
                </c:pt>
                <c:pt idx="6471">
                  <c:v>530.75750000000005</c:v>
                </c:pt>
                <c:pt idx="6472">
                  <c:v>530.84</c:v>
                </c:pt>
                <c:pt idx="6473">
                  <c:v>530.92166666666674</c:v>
                </c:pt>
                <c:pt idx="6474">
                  <c:v>531.00416666666672</c:v>
                </c:pt>
                <c:pt idx="6475">
                  <c:v>531.08583333333331</c:v>
                </c:pt>
                <c:pt idx="6476">
                  <c:v>531.16833333333341</c:v>
                </c:pt>
                <c:pt idx="6477">
                  <c:v>531.25</c:v>
                </c:pt>
                <c:pt idx="6478">
                  <c:v>531.33166666666659</c:v>
                </c:pt>
                <c:pt idx="6479">
                  <c:v>531.41416666666669</c:v>
                </c:pt>
                <c:pt idx="6480">
                  <c:v>531.49583333333328</c:v>
                </c:pt>
                <c:pt idx="6481">
                  <c:v>531.57833333333326</c:v>
                </c:pt>
                <c:pt idx="6482">
                  <c:v>531.66</c:v>
                </c:pt>
                <c:pt idx="6483">
                  <c:v>531.74249999999995</c:v>
                </c:pt>
                <c:pt idx="6484">
                  <c:v>531.82416666666666</c:v>
                </c:pt>
                <c:pt idx="6485">
                  <c:v>531.90583333333336</c:v>
                </c:pt>
                <c:pt idx="6486">
                  <c:v>531.98833333333334</c:v>
                </c:pt>
                <c:pt idx="6487">
                  <c:v>532.07000000000005</c:v>
                </c:pt>
                <c:pt idx="6488">
                  <c:v>532.15250000000003</c:v>
                </c:pt>
                <c:pt idx="6489">
                  <c:v>532.23416666666674</c:v>
                </c:pt>
                <c:pt idx="6490">
                  <c:v>532.31666666666672</c:v>
                </c:pt>
                <c:pt idx="6491">
                  <c:v>532.39833333333331</c:v>
                </c:pt>
                <c:pt idx="6492">
                  <c:v>532.48</c:v>
                </c:pt>
                <c:pt idx="6493">
                  <c:v>532.5625</c:v>
                </c:pt>
                <c:pt idx="6494">
                  <c:v>532.64416666666659</c:v>
                </c:pt>
                <c:pt idx="6495">
                  <c:v>532.72666666666669</c:v>
                </c:pt>
                <c:pt idx="6496">
                  <c:v>532.80833333333328</c:v>
                </c:pt>
                <c:pt idx="6497">
                  <c:v>532.89083333333326</c:v>
                </c:pt>
                <c:pt idx="6498">
                  <c:v>532.97249999999997</c:v>
                </c:pt>
                <c:pt idx="6499">
                  <c:v>533.05416666666667</c:v>
                </c:pt>
                <c:pt idx="6500">
                  <c:v>533.13666666666666</c:v>
                </c:pt>
                <c:pt idx="6501">
                  <c:v>533.21833333333336</c:v>
                </c:pt>
                <c:pt idx="6502">
                  <c:v>533.30083333333334</c:v>
                </c:pt>
                <c:pt idx="6503">
                  <c:v>533.38250000000005</c:v>
                </c:pt>
                <c:pt idx="6504">
                  <c:v>533.46416666666664</c:v>
                </c:pt>
                <c:pt idx="6505">
                  <c:v>533.54666666666674</c:v>
                </c:pt>
                <c:pt idx="6506">
                  <c:v>533.62833333333333</c:v>
                </c:pt>
                <c:pt idx="6507">
                  <c:v>533.71083333333331</c:v>
                </c:pt>
                <c:pt idx="6508">
                  <c:v>533.79250000000002</c:v>
                </c:pt>
                <c:pt idx="6509">
                  <c:v>533.875</c:v>
                </c:pt>
                <c:pt idx="6510">
                  <c:v>533.95666666666659</c:v>
                </c:pt>
                <c:pt idx="6511">
                  <c:v>534.0383333333333</c:v>
                </c:pt>
                <c:pt idx="6512">
                  <c:v>534.12083333333328</c:v>
                </c:pt>
                <c:pt idx="6513">
                  <c:v>534.20249999999999</c:v>
                </c:pt>
                <c:pt idx="6514">
                  <c:v>534.28499999999997</c:v>
                </c:pt>
                <c:pt idx="6515">
                  <c:v>534.36666666666667</c:v>
                </c:pt>
                <c:pt idx="6516">
                  <c:v>534.44916666666666</c:v>
                </c:pt>
                <c:pt idx="6517">
                  <c:v>534.53083333333336</c:v>
                </c:pt>
                <c:pt idx="6518">
                  <c:v>534.61250000000007</c:v>
                </c:pt>
                <c:pt idx="6519">
                  <c:v>534.69500000000005</c:v>
                </c:pt>
                <c:pt idx="6520">
                  <c:v>534.77666666666664</c:v>
                </c:pt>
                <c:pt idx="6521">
                  <c:v>534.85916666666674</c:v>
                </c:pt>
                <c:pt idx="6522">
                  <c:v>534.94083333333333</c:v>
                </c:pt>
                <c:pt idx="6523">
                  <c:v>535.02333333333331</c:v>
                </c:pt>
                <c:pt idx="6524">
                  <c:v>535.10500000000002</c:v>
                </c:pt>
                <c:pt idx="6525">
                  <c:v>535.18666666666661</c:v>
                </c:pt>
                <c:pt idx="6526">
                  <c:v>535.26916666666659</c:v>
                </c:pt>
                <c:pt idx="6527">
                  <c:v>535.3508333333333</c:v>
                </c:pt>
                <c:pt idx="6528">
                  <c:v>535.43333333333328</c:v>
                </c:pt>
                <c:pt idx="6529">
                  <c:v>535.51499999999999</c:v>
                </c:pt>
                <c:pt idx="6530">
                  <c:v>535.59749999999997</c:v>
                </c:pt>
                <c:pt idx="6531">
                  <c:v>535.67916666666667</c:v>
                </c:pt>
                <c:pt idx="6532">
                  <c:v>535.76083333333338</c:v>
                </c:pt>
                <c:pt idx="6533">
                  <c:v>535.84333333333336</c:v>
                </c:pt>
                <c:pt idx="6534">
                  <c:v>535.92500000000007</c:v>
                </c:pt>
                <c:pt idx="6535">
                  <c:v>536.00750000000005</c:v>
                </c:pt>
                <c:pt idx="6536">
                  <c:v>536.08916666666664</c:v>
                </c:pt>
                <c:pt idx="6537">
                  <c:v>536.17166666666674</c:v>
                </c:pt>
                <c:pt idx="6538">
                  <c:v>536.25333333333333</c:v>
                </c:pt>
                <c:pt idx="6539">
                  <c:v>536.33500000000004</c:v>
                </c:pt>
                <c:pt idx="6540">
                  <c:v>536.41750000000002</c:v>
                </c:pt>
                <c:pt idx="6541">
                  <c:v>536.49916666666661</c:v>
                </c:pt>
                <c:pt idx="6542">
                  <c:v>536.58166666666659</c:v>
                </c:pt>
                <c:pt idx="6543">
                  <c:v>536.6633333333333</c:v>
                </c:pt>
                <c:pt idx="6544">
                  <c:v>536.745</c:v>
                </c:pt>
                <c:pt idx="6545">
                  <c:v>536.82749999999999</c:v>
                </c:pt>
                <c:pt idx="6546">
                  <c:v>536.90916666666669</c:v>
                </c:pt>
                <c:pt idx="6547">
                  <c:v>536.99166666666667</c:v>
                </c:pt>
                <c:pt idx="6548">
                  <c:v>537.07333333333338</c:v>
                </c:pt>
                <c:pt idx="6549">
                  <c:v>537.15583333333336</c:v>
                </c:pt>
                <c:pt idx="6550">
                  <c:v>537.23750000000007</c:v>
                </c:pt>
                <c:pt idx="6551">
                  <c:v>537.31916666666666</c:v>
                </c:pt>
                <c:pt idx="6552">
                  <c:v>537.40166666666664</c:v>
                </c:pt>
                <c:pt idx="6553">
                  <c:v>537.48333333333335</c:v>
                </c:pt>
                <c:pt idx="6554">
                  <c:v>537.56583333333333</c:v>
                </c:pt>
                <c:pt idx="6555">
                  <c:v>537.64750000000004</c:v>
                </c:pt>
                <c:pt idx="6556">
                  <c:v>537.73</c:v>
                </c:pt>
                <c:pt idx="6557">
                  <c:v>537.81166666666661</c:v>
                </c:pt>
                <c:pt idx="6558">
                  <c:v>537.89333333333332</c:v>
                </c:pt>
                <c:pt idx="6559">
                  <c:v>537.9758333333333</c:v>
                </c:pt>
                <c:pt idx="6560">
                  <c:v>538.0575</c:v>
                </c:pt>
                <c:pt idx="6561">
                  <c:v>538.14</c:v>
                </c:pt>
                <c:pt idx="6562">
                  <c:v>538.22166666666669</c:v>
                </c:pt>
                <c:pt idx="6563">
                  <c:v>538.30416666666667</c:v>
                </c:pt>
                <c:pt idx="6564">
                  <c:v>538.38583333333338</c:v>
                </c:pt>
                <c:pt idx="6565">
                  <c:v>538.46749999999997</c:v>
                </c:pt>
                <c:pt idx="6566">
                  <c:v>538.55000000000007</c:v>
                </c:pt>
                <c:pt idx="6567">
                  <c:v>538.63166666666666</c:v>
                </c:pt>
                <c:pt idx="6568">
                  <c:v>538.71416666666664</c:v>
                </c:pt>
                <c:pt idx="6569">
                  <c:v>538.79583333333335</c:v>
                </c:pt>
                <c:pt idx="6570">
                  <c:v>538.87833333333333</c:v>
                </c:pt>
                <c:pt idx="6571">
                  <c:v>538.96</c:v>
                </c:pt>
                <c:pt idx="6572">
                  <c:v>539.04166666666663</c:v>
                </c:pt>
                <c:pt idx="6573">
                  <c:v>539.12416666666661</c:v>
                </c:pt>
                <c:pt idx="6574">
                  <c:v>539.20583333333332</c:v>
                </c:pt>
                <c:pt idx="6575">
                  <c:v>539.2883333333333</c:v>
                </c:pt>
                <c:pt idx="6576">
                  <c:v>539.37</c:v>
                </c:pt>
                <c:pt idx="6577">
                  <c:v>539.45249999999999</c:v>
                </c:pt>
                <c:pt idx="6578">
                  <c:v>539.53416666666669</c:v>
                </c:pt>
                <c:pt idx="6579">
                  <c:v>539.6158333333334</c:v>
                </c:pt>
                <c:pt idx="6580">
                  <c:v>539.69833333333338</c:v>
                </c:pt>
                <c:pt idx="6581">
                  <c:v>539.78</c:v>
                </c:pt>
                <c:pt idx="6582">
                  <c:v>539.86250000000007</c:v>
                </c:pt>
                <c:pt idx="6583">
                  <c:v>539.94416666666666</c:v>
                </c:pt>
                <c:pt idx="6584">
                  <c:v>540.02666666666664</c:v>
                </c:pt>
                <c:pt idx="6585">
                  <c:v>540.10833333333335</c:v>
                </c:pt>
                <c:pt idx="6586">
                  <c:v>540.18999999999994</c:v>
                </c:pt>
                <c:pt idx="6587">
                  <c:v>540.27250000000004</c:v>
                </c:pt>
                <c:pt idx="6588">
                  <c:v>540.35416666666663</c:v>
                </c:pt>
                <c:pt idx="6589">
                  <c:v>540.43666666666661</c:v>
                </c:pt>
                <c:pt idx="6590">
                  <c:v>540.51833333333332</c:v>
                </c:pt>
                <c:pt idx="6591">
                  <c:v>540.6</c:v>
                </c:pt>
                <c:pt idx="6592">
                  <c:v>540.6825</c:v>
                </c:pt>
                <c:pt idx="6593">
                  <c:v>540.76416666666671</c:v>
                </c:pt>
                <c:pt idx="6594">
                  <c:v>540.84666666666669</c:v>
                </c:pt>
                <c:pt idx="6595">
                  <c:v>540.9283333333334</c:v>
                </c:pt>
                <c:pt idx="6596">
                  <c:v>541.01083333333338</c:v>
                </c:pt>
                <c:pt idx="6597">
                  <c:v>541.09249999999997</c:v>
                </c:pt>
                <c:pt idx="6598">
                  <c:v>541.17416666666668</c:v>
                </c:pt>
                <c:pt idx="6599">
                  <c:v>541.25666666666666</c:v>
                </c:pt>
                <c:pt idx="6600">
                  <c:v>541.33833333333337</c:v>
                </c:pt>
                <c:pt idx="6601">
                  <c:v>541.42083333333335</c:v>
                </c:pt>
                <c:pt idx="6602">
                  <c:v>541.50249999999994</c:v>
                </c:pt>
                <c:pt idx="6603">
                  <c:v>541.58500000000004</c:v>
                </c:pt>
                <c:pt idx="6604">
                  <c:v>541.66666666666663</c:v>
                </c:pt>
                <c:pt idx="6605">
                  <c:v>541.74833333333333</c:v>
                </c:pt>
                <c:pt idx="6606">
                  <c:v>541.83083333333332</c:v>
                </c:pt>
                <c:pt idx="6607">
                  <c:v>541.91250000000002</c:v>
                </c:pt>
                <c:pt idx="6608">
                  <c:v>541.995</c:v>
                </c:pt>
                <c:pt idx="6609">
                  <c:v>542.07666666666671</c:v>
                </c:pt>
                <c:pt idx="6610">
                  <c:v>542.15916666666669</c:v>
                </c:pt>
                <c:pt idx="6611">
                  <c:v>542.2408333333334</c:v>
                </c:pt>
                <c:pt idx="6612">
                  <c:v>542.32249999999999</c:v>
                </c:pt>
                <c:pt idx="6613">
                  <c:v>542.40499999999997</c:v>
                </c:pt>
                <c:pt idx="6614">
                  <c:v>542.48666666666668</c:v>
                </c:pt>
                <c:pt idx="6615">
                  <c:v>542.56916666666666</c:v>
                </c:pt>
                <c:pt idx="6616">
                  <c:v>542.65083333333337</c:v>
                </c:pt>
                <c:pt idx="6617">
                  <c:v>542.73333333333335</c:v>
                </c:pt>
                <c:pt idx="6618">
                  <c:v>542.81499999999994</c:v>
                </c:pt>
                <c:pt idx="6619">
                  <c:v>542.89666666666665</c:v>
                </c:pt>
                <c:pt idx="6620">
                  <c:v>542.97916666666663</c:v>
                </c:pt>
                <c:pt idx="6621">
                  <c:v>543.06083333333333</c:v>
                </c:pt>
                <c:pt idx="6622">
                  <c:v>543.14333333333332</c:v>
                </c:pt>
                <c:pt idx="6623">
                  <c:v>543.22500000000002</c:v>
                </c:pt>
                <c:pt idx="6624">
                  <c:v>543.3075</c:v>
                </c:pt>
                <c:pt idx="6625">
                  <c:v>543.38916666666671</c:v>
                </c:pt>
                <c:pt idx="6626">
                  <c:v>543.4708333333333</c:v>
                </c:pt>
                <c:pt idx="6627">
                  <c:v>543.5533333333334</c:v>
                </c:pt>
                <c:pt idx="6628">
                  <c:v>543.63499999999999</c:v>
                </c:pt>
                <c:pt idx="6629">
                  <c:v>543.71749999999997</c:v>
                </c:pt>
                <c:pt idx="6630">
                  <c:v>543.79916666666668</c:v>
                </c:pt>
                <c:pt idx="6631">
                  <c:v>543.88083333333327</c:v>
                </c:pt>
                <c:pt idx="6632">
                  <c:v>543.96333333333337</c:v>
                </c:pt>
                <c:pt idx="6633">
                  <c:v>544.04499999999996</c:v>
                </c:pt>
                <c:pt idx="6634">
                  <c:v>544.12749999999994</c:v>
                </c:pt>
                <c:pt idx="6635">
                  <c:v>544.20916666666665</c:v>
                </c:pt>
                <c:pt idx="6636">
                  <c:v>544.29166666666663</c:v>
                </c:pt>
                <c:pt idx="6637">
                  <c:v>544.37333333333333</c:v>
                </c:pt>
                <c:pt idx="6638">
                  <c:v>544.45500000000004</c:v>
                </c:pt>
                <c:pt idx="6639">
                  <c:v>544.53750000000002</c:v>
                </c:pt>
                <c:pt idx="6640">
                  <c:v>544.61916666666673</c:v>
                </c:pt>
                <c:pt idx="6641">
                  <c:v>544.70166666666671</c:v>
                </c:pt>
                <c:pt idx="6642">
                  <c:v>544.7833333333333</c:v>
                </c:pt>
                <c:pt idx="6643">
                  <c:v>544.8658333333334</c:v>
                </c:pt>
                <c:pt idx="6644">
                  <c:v>544.94749999999999</c:v>
                </c:pt>
                <c:pt idx="6645">
                  <c:v>545.0291666666667</c:v>
                </c:pt>
                <c:pt idx="6646">
                  <c:v>545.11166666666668</c:v>
                </c:pt>
                <c:pt idx="6647">
                  <c:v>545.19333333333327</c:v>
                </c:pt>
                <c:pt idx="6648">
                  <c:v>545.27583333333337</c:v>
                </c:pt>
                <c:pt idx="6649">
                  <c:v>545.35749999999996</c:v>
                </c:pt>
                <c:pt idx="6650">
                  <c:v>545.43999999999994</c:v>
                </c:pt>
                <c:pt idx="6651">
                  <c:v>545.52166666666665</c:v>
                </c:pt>
                <c:pt idx="6652">
                  <c:v>545.60333333333335</c:v>
                </c:pt>
                <c:pt idx="6653">
                  <c:v>545.68583333333333</c:v>
                </c:pt>
                <c:pt idx="6654">
                  <c:v>545.76750000000004</c:v>
                </c:pt>
                <c:pt idx="6655">
                  <c:v>545.85</c:v>
                </c:pt>
                <c:pt idx="6656">
                  <c:v>545.93166666666673</c:v>
                </c:pt>
                <c:pt idx="6657">
                  <c:v>546.01416666666671</c:v>
                </c:pt>
                <c:pt idx="6658">
                  <c:v>546.0958333333333</c:v>
                </c:pt>
                <c:pt idx="6659">
                  <c:v>546.17750000000001</c:v>
                </c:pt>
                <c:pt idx="6660">
                  <c:v>546.26</c:v>
                </c:pt>
                <c:pt idx="6661">
                  <c:v>546.3416666666667</c:v>
                </c:pt>
                <c:pt idx="6662">
                  <c:v>546.42416666666668</c:v>
                </c:pt>
                <c:pt idx="6663">
                  <c:v>546.50583333333327</c:v>
                </c:pt>
                <c:pt idx="6664">
                  <c:v>546.58833333333337</c:v>
                </c:pt>
                <c:pt idx="6665">
                  <c:v>546.66999999999996</c:v>
                </c:pt>
                <c:pt idx="6666">
                  <c:v>546.75166666666667</c:v>
                </c:pt>
                <c:pt idx="6667">
                  <c:v>546.83416666666665</c:v>
                </c:pt>
                <c:pt idx="6668">
                  <c:v>546.91583333333335</c:v>
                </c:pt>
                <c:pt idx="6669">
                  <c:v>546.99833333333333</c:v>
                </c:pt>
                <c:pt idx="6670">
                  <c:v>547.08000000000004</c:v>
                </c:pt>
                <c:pt idx="6671">
                  <c:v>547.16166666666663</c:v>
                </c:pt>
                <c:pt idx="6672">
                  <c:v>547.24416666666673</c:v>
                </c:pt>
                <c:pt idx="6673">
                  <c:v>547.32583333333332</c:v>
                </c:pt>
                <c:pt idx="6674">
                  <c:v>547.4083333333333</c:v>
                </c:pt>
                <c:pt idx="6675">
                  <c:v>547.49</c:v>
                </c:pt>
                <c:pt idx="6676">
                  <c:v>547.57249999999999</c:v>
                </c:pt>
                <c:pt idx="6677">
                  <c:v>547.6541666666667</c:v>
                </c:pt>
                <c:pt idx="6678">
                  <c:v>547.73583333333329</c:v>
                </c:pt>
                <c:pt idx="6679">
                  <c:v>547.81833333333327</c:v>
                </c:pt>
                <c:pt idx="6680">
                  <c:v>547.9</c:v>
                </c:pt>
                <c:pt idx="6681">
                  <c:v>547.98249999999996</c:v>
                </c:pt>
                <c:pt idx="6682">
                  <c:v>548.06416666666667</c:v>
                </c:pt>
                <c:pt idx="6683">
                  <c:v>548.14666666666665</c:v>
                </c:pt>
                <c:pt idx="6684">
                  <c:v>548.22833333333335</c:v>
                </c:pt>
                <c:pt idx="6685">
                  <c:v>548.31000000000006</c:v>
                </c:pt>
                <c:pt idx="6686">
                  <c:v>548.39250000000004</c:v>
                </c:pt>
                <c:pt idx="6687">
                  <c:v>548.47416666666663</c:v>
                </c:pt>
                <c:pt idx="6688">
                  <c:v>548.55666666666673</c:v>
                </c:pt>
                <c:pt idx="6689">
                  <c:v>548.63833333333332</c:v>
                </c:pt>
                <c:pt idx="6690">
                  <c:v>548.7208333333333</c:v>
                </c:pt>
                <c:pt idx="6691">
                  <c:v>548.80250000000001</c:v>
                </c:pt>
                <c:pt idx="6692">
                  <c:v>548.8841666666666</c:v>
                </c:pt>
                <c:pt idx="6693">
                  <c:v>548.9666666666667</c:v>
                </c:pt>
                <c:pt idx="6694">
                  <c:v>549.04833333333329</c:v>
                </c:pt>
                <c:pt idx="6695">
                  <c:v>549.13083333333327</c:v>
                </c:pt>
                <c:pt idx="6696">
                  <c:v>549.21249999999998</c:v>
                </c:pt>
                <c:pt idx="6697">
                  <c:v>549.29499999999996</c:v>
                </c:pt>
                <c:pt idx="6698">
                  <c:v>549.37666666666667</c:v>
                </c:pt>
                <c:pt idx="6699">
                  <c:v>549.45833333333337</c:v>
                </c:pt>
                <c:pt idx="6700">
                  <c:v>549.54083333333335</c:v>
                </c:pt>
                <c:pt idx="6701">
                  <c:v>549.62250000000006</c:v>
                </c:pt>
                <c:pt idx="6702">
                  <c:v>549.70500000000004</c:v>
                </c:pt>
                <c:pt idx="6703">
                  <c:v>549.78666666666663</c:v>
                </c:pt>
                <c:pt idx="6704">
                  <c:v>549.86916666666673</c:v>
                </c:pt>
                <c:pt idx="6705">
                  <c:v>549.95083333333332</c:v>
                </c:pt>
                <c:pt idx="6706">
                  <c:v>550.03250000000003</c:v>
                </c:pt>
                <c:pt idx="6707">
                  <c:v>550.11500000000001</c:v>
                </c:pt>
                <c:pt idx="6708">
                  <c:v>550.1966666666666</c:v>
                </c:pt>
                <c:pt idx="6709">
                  <c:v>550.2791666666667</c:v>
                </c:pt>
                <c:pt idx="6710">
                  <c:v>550.36083333333329</c:v>
                </c:pt>
                <c:pt idx="6711">
                  <c:v>550.44333333333327</c:v>
                </c:pt>
                <c:pt idx="6712">
                  <c:v>550.52499999999998</c:v>
                </c:pt>
                <c:pt idx="6713">
                  <c:v>550.60666666666668</c:v>
                </c:pt>
                <c:pt idx="6714">
                  <c:v>550.68916666666667</c:v>
                </c:pt>
                <c:pt idx="6715">
                  <c:v>550.77083333333337</c:v>
                </c:pt>
                <c:pt idx="6716">
                  <c:v>550.85333333333335</c:v>
                </c:pt>
                <c:pt idx="6717">
                  <c:v>550.93500000000006</c:v>
                </c:pt>
                <c:pt idx="6718">
                  <c:v>551.01666666666665</c:v>
                </c:pt>
                <c:pt idx="6719">
                  <c:v>551.09916666666663</c:v>
                </c:pt>
                <c:pt idx="6720">
                  <c:v>551.18083333333334</c:v>
                </c:pt>
                <c:pt idx="6721">
                  <c:v>551.26333333333332</c:v>
                </c:pt>
                <c:pt idx="6722">
                  <c:v>551.34500000000003</c:v>
                </c:pt>
                <c:pt idx="6723">
                  <c:v>551.42750000000001</c:v>
                </c:pt>
                <c:pt idx="6724">
                  <c:v>551.5091666666666</c:v>
                </c:pt>
                <c:pt idx="6725">
                  <c:v>551.59083333333331</c:v>
                </c:pt>
                <c:pt idx="6726">
                  <c:v>551.67333333333329</c:v>
                </c:pt>
                <c:pt idx="6727">
                  <c:v>551.755</c:v>
                </c:pt>
                <c:pt idx="6728">
                  <c:v>551.83749999999998</c:v>
                </c:pt>
                <c:pt idx="6729">
                  <c:v>551.91916666666668</c:v>
                </c:pt>
                <c:pt idx="6730">
                  <c:v>552.00166666666667</c:v>
                </c:pt>
                <c:pt idx="6731">
                  <c:v>552.08333333333337</c:v>
                </c:pt>
                <c:pt idx="6732">
                  <c:v>552.16499999999996</c:v>
                </c:pt>
                <c:pt idx="6733">
                  <c:v>552.24750000000006</c:v>
                </c:pt>
                <c:pt idx="6734">
                  <c:v>552.32916666666665</c:v>
                </c:pt>
                <c:pt idx="6735">
                  <c:v>552.41166666666663</c:v>
                </c:pt>
                <c:pt idx="6736">
                  <c:v>552.49333333333334</c:v>
                </c:pt>
                <c:pt idx="6737">
                  <c:v>552.57583333333332</c:v>
                </c:pt>
                <c:pt idx="6738">
                  <c:v>552.65750000000003</c:v>
                </c:pt>
                <c:pt idx="6739">
                  <c:v>552.73916666666662</c:v>
                </c:pt>
                <c:pt idx="6740">
                  <c:v>552.8216666666666</c:v>
                </c:pt>
                <c:pt idx="6741">
                  <c:v>552.90333333333331</c:v>
                </c:pt>
                <c:pt idx="6742">
                  <c:v>552.98583333333329</c:v>
                </c:pt>
                <c:pt idx="6743">
                  <c:v>553.0675</c:v>
                </c:pt>
                <c:pt idx="6744">
                  <c:v>553.15</c:v>
                </c:pt>
                <c:pt idx="6745">
                  <c:v>553.23166666666668</c:v>
                </c:pt>
                <c:pt idx="6746">
                  <c:v>553.31333333333339</c:v>
                </c:pt>
                <c:pt idx="6747">
                  <c:v>553.39583333333337</c:v>
                </c:pt>
                <c:pt idx="6748">
                  <c:v>553.47749999999996</c:v>
                </c:pt>
                <c:pt idx="6749">
                  <c:v>553.56000000000006</c:v>
                </c:pt>
                <c:pt idx="6750">
                  <c:v>553.64166666666665</c:v>
                </c:pt>
                <c:pt idx="6751">
                  <c:v>553.72416666666663</c:v>
                </c:pt>
                <c:pt idx="6752">
                  <c:v>553.80583333333334</c:v>
                </c:pt>
                <c:pt idx="6753">
                  <c:v>553.88749999999993</c:v>
                </c:pt>
                <c:pt idx="6754">
                  <c:v>553.97</c:v>
                </c:pt>
                <c:pt idx="6755">
                  <c:v>554.05166666666662</c:v>
                </c:pt>
                <c:pt idx="6756">
                  <c:v>554.1341666666666</c:v>
                </c:pt>
                <c:pt idx="6757">
                  <c:v>554.21583333333331</c:v>
                </c:pt>
                <c:pt idx="6758">
                  <c:v>554.29750000000001</c:v>
                </c:pt>
                <c:pt idx="6759">
                  <c:v>554.38</c:v>
                </c:pt>
                <c:pt idx="6760">
                  <c:v>554.4616666666667</c:v>
                </c:pt>
                <c:pt idx="6761">
                  <c:v>554.54416666666668</c:v>
                </c:pt>
                <c:pt idx="6762">
                  <c:v>554.62583333333339</c:v>
                </c:pt>
                <c:pt idx="6763">
                  <c:v>554.70833333333337</c:v>
                </c:pt>
                <c:pt idx="6764">
                  <c:v>554.79</c:v>
                </c:pt>
                <c:pt idx="6765">
                  <c:v>554.87166666666667</c:v>
                </c:pt>
                <c:pt idx="6766">
                  <c:v>554.95416666666665</c:v>
                </c:pt>
                <c:pt idx="6767">
                  <c:v>555.03583333333336</c:v>
                </c:pt>
                <c:pt idx="6768">
                  <c:v>555.11833333333334</c:v>
                </c:pt>
                <c:pt idx="6769">
                  <c:v>555.19999999999993</c:v>
                </c:pt>
                <c:pt idx="6770">
                  <c:v>555.28250000000003</c:v>
                </c:pt>
                <c:pt idx="6771">
                  <c:v>555.36416666666662</c:v>
                </c:pt>
                <c:pt idx="6772">
                  <c:v>555.44583333333333</c:v>
                </c:pt>
                <c:pt idx="6773">
                  <c:v>555.52833333333331</c:v>
                </c:pt>
                <c:pt idx="6774">
                  <c:v>555.61</c:v>
                </c:pt>
                <c:pt idx="6775">
                  <c:v>555.6925</c:v>
                </c:pt>
                <c:pt idx="6776">
                  <c:v>555.7741666666667</c:v>
                </c:pt>
                <c:pt idx="6777">
                  <c:v>555.85666666666668</c:v>
                </c:pt>
                <c:pt idx="6778">
                  <c:v>555.93833333333339</c:v>
                </c:pt>
                <c:pt idx="6779">
                  <c:v>556.02</c:v>
                </c:pt>
                <c:pt idx="6780">
                  <c:v>556.10249999999996</c:v>
                </c:pt>
                <c:pt idx="6781">
                  <c:v>556.18416666666667</c:v>
                </c:pt>
                <c:pt idx="6782">
                  <c:v>556.26666666666665</c:v>
                </c:pt>
                <c:pt idx="6783">
                  <c:v>556.34833333333336</c:v>
                </c:pt>
                <c:pt idx="6784">
                  <c:v>556.43083333333334</c:v>
                </c:pt>
                <c:pt idx="6785">
                  <c:v>556.51249999999993</c:v>
                </c:pt>
                <c:pt idx="6786">
                  <c:v>556.59416666666664</c:v>
                </c:pt>
                <c:pt idx="6787">
                  <c:v>556.67666666666662</c:v>
                </c:pt>
                <c:pt idx="6788">
                  <c:v>556.75833333333333</c:v>
                </c:pt>
                <c:pt idx="6789">
                  <c:v>556.84083333333331</c:v>
                </c:pt>
                <c:pt idx="6790">
                  <c:v>556.92250000000001</c:v>
                </c:pt>
                <c:pt idx="6791">
                  <c:v>557.005</c:v>
                </c:pt>
                <c:pt idx="6792">
                  <c:v>557.0866666666667</c:v>
                </c:pt>
                <c:pt idx="6793">
                  <c:v>557.16833333333341</c:v>
                </c:pt>
                <c:pt idx="6794">
                  <c:v>557.25083333333339</c:v>
                </c:pt>
                <c:pt idx="6795">
                  <c:v>557.33249999999998</c:v>
                </c:pt>
                <c:pt idx="6796">
                  <c:v>557.41499999999996</c:v>
                </c:pt>
                <c:pt idx="6797">
                  <c:v>557.49666666666667</c:v>
                </c:pt>
                <c:pt idx="6798">
                  <c:v>557.57833333333326</c:v>
                </c:pt>
                <c:pt idx="6799">
                  <c:v>557.66083333333336</c:v>
                </c:pt>
                <c:pt idx="6800">
                  <c:v>557.74249999999995</c:v>
                </c:pt>
                <c:pt idx="6801">
                  <c:v>557.82499999999993</c:v>
                </c:pt>
                <c:pt idx="6802">
                  <c:v>557.90666666666664</c:v>
                </c:pt>
                <c:pt idx="6803">
                  <c:v>557.98916666666662</c:v>
                </c:pt>
                <c:pt idx="6804">
                  <c:v>558.07083333333333</c:v>
                </c:pt>
                <c:pt idx="6805">
                  <c:v>558.15250000000003</c:v>
                </c:pt>
                <c:pt idx="6806">
                  <c:v>558.23500000000001</c:v>
                </c:pt>
                <c:pt idx="6807">
                  <c:v>558.31666666666672</c:v>
                </c:pt>
                <c:pt idx="6808">
                  <c:v>558.3991666666667</c:v>
                </c:pt>
                <c:pt idx="6809">
                  <c:v>558.48083333333341</c:v>
                </c:pt>
                <c:pt idx="6810">
                  <c:v>558.56333333333339</c:v>
                </c:pt>
                <c:pt idx="6811">
                  <c:v>558.64499999999998</c:v>
                </c:pt>
                <c:pt idx="6812">
                  <c:v>558.72666666666669</c:v>
                </c:pt>
                <c:pt idx="6813">
                  <c:v>558.80916666666667</c:v>
                </c:pt>
                <c:pt idx="6814">
                  <c:v>558.89083333333326</c:v>
                </c:pt>
                <c:pt idx="6815">
                  <c:v>558.97333333333336</c:v>
                </c:pt>
                <c:pt idx="6816">
                  <c:v>559.05499999999995</c:v>
                </c:pt>
                <c:pt idx="6817">
                  <c:v>559.13749999999993</c:v>
                </c:pt>
                <c:pt idx="6818">
                  <c:v>559.21916666666664</c:v>
                </c:pt>
                <c:pt idx="6819">
                  <c:v>559.30083333333334</c:v>
                </c:pt>
                <c:pt idx="6820">
                  <c:v>559.38333333333333</c:v>
                </c:pt>
                <c:pt idx="6821">
                  <c:v>559.46500000000003</c:v>
                </c:pt>
                <c:pt idx="6822">
                  <c:v>559.54750000000001</c:v>
                </c:pt>
                <c:pt idx="6823">
                  <c:v>559.62916666666672</c:v>
                </c:pt>
                <c:pt idx="6824">
                  <c:v>559.7116666666667</c:v>
                </c:pt>
                <c:pt idx="6825">
                  <c:v>559.79333333333341</c:v>
                </c:pt>
                <c:pt idx="6826">
                  <c:v>559.875</c:v>
                </c:pt>
                <c:pt idx="6827">
                  <c:v>559.95749999999998</c:v>
                </c:pt>
                <c:pt idx="6828">
                  <c:v>560.03916666666669</c:v>
                </c:pt>
                <c:pt idx="6829">
                  <c:v>560.12166666666667</c:v>
                </c:pt>
                <c:pt idx="6830">
                  <c:v>560.20333333333326</c:v>
                </c:pt>
                <c:pt idx="6831">
                  <c:v>560.28583333333336</c:v>
                </c:pt>
                <c:pt idx="6832">
                  <c:v>560.36749999999995</c:v>
                </c:pt>
                <c:pt idx="6833">
                  <c:v>560.44916666666666</c:v>
                </c:pt>
                <c:pt idx="6834">
                  <c:v>560.53166666666664</c:v>
                </c:pt>
                <c:pt idx="6835">
                  <c:v>560.61333333333334</c:v>
                </c:pt>
                <c:pt idx="6836">
                  <c:v>560.69583333333333</c:v>
                </c:pt>
                <c:pt idx="6837">
                  <c:v>560.77750000000003</c:v>
                </c:pt>
                <c:pt idx="6838">
                  <c:v>560.86</c:v>
                </c:pt>
                <c:pt idx="6839">
                  <c:v>560.94166666666672</c:v>
                </c:pt>
                <c:pt idx="6840">
                  <c:v>561.02333333333331</c:v>
                </c:pt>
                <c:pt idx="6841">
                  <c:v>561.10583333333341</c:v>
                </c:pt>
                <c:pt idx="6842">
                  <c:v>561.1875</c:v>
                </c:pt>
                <c:pt idx="6843">
                  <c:v>561.27</c:v>
                </c:pt>
                <c:pt idx="6844">
                  <c:v>561.35166666666669</c:v>
                </c:pt>
                <c:pt idx="6845">
                  <c:v>561.43333333333328</c:v>
                </c:pt>
                <c:pt idx="6846">
                  <c:v>561.51583333333326</c:v>
                </c:pt>
                <c:pt idx="6847">
                  <c:v>561.59749999999997</c:v>
                </c:pt>
                <c:pt idx="6848">
                  <c:v>561.67999999999995</c:v>
                </c:pt>
                <c:pt idx="6849">
                  <c:v>561.76166666666666</c:v>
                </c:pt>
                <c:pt idx="6850">
                  <c:v>561.84416666666664</c:v>
                </c:pt>
                <c:pt idx="6851">
                  <c:v>561.92583333333334</c:v>
                </c:pt>
                <c:pt idx="6852">
                  <c:v>562.00750000000005</c:v>
                </c:pt>
                <c:pt idx="6853">
                  <c:v>562.09</c:v>
                </c:pt>
                <c:pt idx="6854">
                  <c:v>562.17166666666674</c:v>
                </c:pt>
                <c:pt idx="6855">
                  <c:v>562.25416666666672</c:v>
                </c:pt>
                <c:pt idx="6856">
                  <c:v>562.33583333333331</c:v>
                </c:pt>
                <c:pt idx="6857">
                  <c:v>562.41833333333341</c:v>
                </c:pt>
                <c:pt idx="6858">
                  <c:v>562.5</c:v>
                </c:pt>
                <c:pt idx="6859">
                  <c:v>562.58166666666659</c:v>
                </c:pt>
                <c:pt idx="6860">
                  <c:v>562.66416666666669</c:v>
                </c:pt>
                <c:pt idx="6861">
                  <c:v>562.74583333333328</c:v>
                </c:pt>
                <c:pt idx="6862">
                  <c:v>562.82833333333326</c:v>
                </c:pt>
                <c:pt idx="6863">
                  <c:v>562.91</c:v>
                </c:pt>
                <c:pt idx="6864">
                  <c:v>562.99249999999995</c:v>
                </c:pt>
                <c:pt idx="6865">
                  <c:v>563.07416666666666</c:v>
                </c:pt>
                <c:pt idx="6866">
                  <c:v>563.15583333333336</c:v>
                </c:pt>
                <c:pt idx="6867">
                  <c:v>563.23833333333334</c:v>
                </c:pt>
                <c:pt idx="6868">
                  <c:v>563.32000000000005</c:v>
                </c:pt>
                <c:pt idx="6869">
                  <c:v>563.40250000000003</c:v>
                </c:pt>
                <c:pt idx="6870">
                  <c:v>563.48416666666674</c:v>
                </c:pt>
                <c:pt idx="6871">
                  <c:v>563.56666666666672</c:v>
                </c:pt>
                <c:pt idx="6872">
                  <c:v>563.64833333333331</c:v>
                </c:pt>
                <c:pt idx="6873">
                  <c:v>563.73</c:v>
                </c:pt>
                <c:pt idx="6874">
                  <c:v>563.8125</c:v>
                </c:pt>
                <c:pt idx="6875">
                  <c:v>563.89416666666659</c:v>
                </c:pt>
                <c:pt idx="6876">
                  <c:v>563.97666666666669</c:v>
                </c:pt>
                <c:pt idx="6877">
                  <c:v>564.05833333333328</c:v>
                </c:pt>
                <c:pt idx="6878">
                  <c:v>564.14083333333326</c:v>
                </c:pt>
                <c:pt idx="6879">
                  <c:v>564.22249999999997</c:v>
                </c:pt>
                <c:pt idx="6880">
                  <c:v>564.30416666666667</c:v>
                </c:pt>
                <c:pt idx="6881">
                  <c:v>564.38666666666666</c:v>
                </c:pt>
                <c:pt idx="6882">
                  <c:v>564.46833333333336</c:v>
                </c:pt>
                <c:pt idx="6883">
                  <c:v>564.55083333333334</c:v>
                </c:pt>
                <c:pt idx="6884">
                  <c:v>564.63250000000005</c:v>
                </c:pt>
                <c:pt idx="6885">
                  <c:v>564.71416666666664</c:v>
                </c:pt>
                <c:pt idx="6886">
                  <c:v>564.79666666666674</c:v>
                </c:pt>
                <c:pt idx="6887">
                  <c:v>564.87833333333333</c:v>
                </c:pt>
                <c:pt idx="6888">
                  <c:v>564.96083333333331</c:v>
                </c:pt>
                <c:pt idx="6889">
                  <c:v>565.04250000000002</c:v>
                </c:pt>
                <c:pt idx="6890">
                  <c:v>565.125</c:v>
                </c:pt>
                <c:pt idx="6891">
                  <c:v>565.20666666666659</c:v>
                </c:pt>
                <c:pt idx="6892">
                  <c:v>565.2883333333333</c:v>
                </c:pt>
                <c:pt idx="6893">
                  <c:v>565.37083333333328</c:v>
                </c:pt>
                <c:pt idx="6894">
                  <c:v>565.45249999999999</c:v>
                </c:pt>
                <c:pt idx="6895">
                  <c:v>565.53499999999997</c:v>
                </c:pt>
                <c:pt idx="6896">
                  <c:v>565.61666666666667</c:v>
                </c:pt>
                <c:pt idx="6897">
                  <c:v>565.69916666666666</c:v>
                </c:pt>
                <c:pt idx="6898">
                  <c:v>565.78083333333336</c:v>
                </c:pt>
                <c:pt idx="6899">
                  <c:v>565.86250000000007</c:v>
                </c:pt>
                <c:pt idx="6900">
                  <c:v>565.94500000000005</c:v>
                </c:pt>
                <c:pt idx="6901">
                  <c:v>566.02666666666664</c:v>
                </c:pt>
                <c:pt idx="6902">
                  <c:v>566.10916666666674</c:v>
                </c:pt>
                <c:pt idx="6903">
                  <c:v>566.19083333333333</c:v>
                </c:pt>
                <c:pt idx="6904">
                  <c:v>566.27333333333331</c:v>
                </c:pt>
                <c:pt idx="6905">
                  <c:v>566.35500000000002</c:v>
                </c:pt>
                <c:pt idx="6906">
                  <c:v>566.43666666666661</c:v>
                </c:pt>
                <c:pt idx="6907">
                  <c:v>566.51916666666659</c:v>
                </c:pt>
                <c:pt idx="6908">
                  <c:v>566.6008333333333</c:v>
                </c:pt>
                <c:pt idx="6909">
                  <c:v>566.68333333333328</c:v>
                </c:pt>
                <c:pt idx="6910">
                  <c:v>566.76499999999999</c:v>
                </c:pt>
                <c:pt idx="6911">
                  <c:v>566.84749999999997</c:v>
                </c:pt>
                <c:pt idx="6912">
                  <c:v>566.92916666666667</c:v>
                </c:pt>
                <c:pt idx="6913">
                  <c:v>567.01083333333338</c:v>
                </c:pt>
                <c:pt idx="6914">
                  <c:v>567.09333333333336</c:v>
                </c:pt>
                <c:pt idx="6915">
                  <c:v>567.17500000000007</c:v>
                </c:pt>
                <c:pt idx="6916">
                  <c:v>567.25750000000005</c:v>
                </c:pt>
                <c:pt idx="6917">
                  <c:v>567.33916666666664</c:v>
                </c:pt>
                <c:pt idx="6918">
                  <c:v>567.42166666666674</c:v>
                </c:pt>
                <c:pt idx="6919">
                  <c:v>567.50333333333333</c:v>
                </c:pt>
                <c:pt idx="6920">
                  <c:v>567.58500000000004</c:v>
                </c:pt>
                <c:pt idx="6921">
                  <c:v>567.66750000000002</c:v>
                </c:pt>
                <c:pt idx="6922">
                  <c:v>567.74916666666661</c:v>
                </c:pt>
                <c:pt idx="6923">
                  <c:v>567.83166666666659</c:v>
                </c:pt>
                <c:pt idx="6924">
                  <c:v>567.9133333333333</c:v>
                </c:pt>
                <c:pt idx="6925">
                  <c:v>567.995</c:v>
                </c:pt>
                <c:pt idx="6926">
                  <c:v>568.07749999999999</c:v>
                </c:pt>
                <c:pt idx="6927">
                  <c:v>568.15916666666669</c:v>
                </c:pt>
                <c:pt idx="6928">
                  <c:v>568.24166666666667</c:v>
                </c:pt>
                <c:pt idx="6929">
                  <c:v>568.32333333333338</c:v>
                </c:pt>
                <c:pt idx="6930">
                  <c:v>568.40583333333336</c:v>
                </c:pt>
                <c:pt idx="6931">
                  <c:v>568.48750000000007</c:v>
                </c:pt>
                <c:pt idx="6932">
                  <c:v>568.56916666666666</c:v>
                </c:pt>
                <c:pt idx="6933">
                  <c:v>568.65166666666664</c:v>
                </c:pt>
                <c:pt idx="6934">
                  <c:v>568.73333333333335</c:v>
                </c:pt>
                <c:pt idx="6935">
                  <c:v>568.81583333333333</c:v>
                </c:pt>
                <c:pt idx="6936">
                  <c:v>568.89750000000004</c:v>
                </c:pt>
                <c:pt idx="6937">
                  <c:v>568.98</c:v>
                </c:pt>
                <c:pt idx="6938">
                  <c:v>569.06166666666661</c:v>
                </c:pt>
                <c:pt idx="6939">
                  <c:v>569.14333333333332</c:v>
                </c:pt>
                <c:pt idx="6940">
                  <c:v>569.2258333333333</c:v>
                </c:pt>
                <c:pt idx="6941">
                  <c:v>569.3075</c:v>
                </c:pt>
                <c:pt idx="6942">
                  <c:v>569.39</c:v>
                </c:pt>
                <c:pt idx="6943">
                  <c:v>569.47166666666669</c:v>
                </c:pt>
                <c:pt idx="6944">
                  <c:v>569.55416666666667</c:v>
                </c:pt>
                <c:pt idx="6945">
                  <c:v>569.63583333333338</c:v>
                </c:pt>
                <c:pt idx="6946">
                  <c:v>569.71749999999997</c:v>
                </c:pt>
                <c:pt idx="6947">
                  <c:v>569.80000000000007</c:v>
                </c:pt>
                <c:pt idx="6948">
                  <c:v>569.88166666666666</c:v>
                </c:pt>
                <c:pt idx="6949">
                  <c:v>569.96416666666664</c:v>
                </c:pt>
                <c:pt idx="6950">
                  <c:v>570.04583333333335</c:v>
                </c:pt>
                <c:pt idx="6951">
                  <c:v>570.12833333333333</c:v>
                </c:pt>
                <c:pt idx="6952">
                  <c:v>570.21</c:v>
                </c:pt>
                <c:pt idx="6953">
                  <c:v>570.29166666666663</c:v>
                </c:pt>
                <c:pt idx="6954">
                  <c:v>570.37416666666661</c:v>
                </c:pt>
                <c:pt idx="6955">
                  <c:v>570.45583333333332</c:v>
                </c:pt>
                <c:pt idx="6956">
                  <c:v>570.5383333333333</c:v>
                </c:pt>
                <c:pt idx="6957">
                  <c:v>570.62</c:v>
                </c:pt>
                <c:pt idx="6958">
                  <c:v>570.70249999999999</c:v>
                </c:pt>
                <c:pt idx="6959">
                  <c:v>570.78416666666669</c:v>
                </c:pt>
                <c:pt idx="6960">
                  <c:v>570.8658333333334</c:v>
                </c:pt>
                <c:pt idx="6961">
                  <c:v>570.94833333333338</c:v>
                </c:pt>
                <c:pt idx="6962">
                  <c:v>571.03</c:v>
                </c:pt>
                <c:pt idx="6963">
                  <c:v>571.11250000000007</c:v>
                </c:pt>
                <c:pt idx="6964">
                  <c:v>571.19416666666666</c:v>
                </c:pt>
                <c:pt idx="6965">
                  <c:v>571.27666666666664</c:v>
                </c:pt>
                <c:pt idx="6966">
                  <c:v>571.35833333333335</c:v>
                </c:pt>
                <c:pt idx="6967">
                  <c:v>571.43999999999994</c:v>
                </c:pt>
                <c:pt idx="6968">
                  <c:v>571.52250000000004</c:v>
                </c:pt>
                <c:pt idx="6969">
                  <c:v>571.60416666666663</c:v>
                </c:pt>
                <c:pt idx="6970">
                  <c:v>571.68666666666661</c:v>
                </c:pt>
                <c:pt idx="6971">
                  <c:v>571.76833333333332</c:v>
                </c:pt>
                <c:pt idx="6972">
                  <c:v>571.85</c:v>
                </c:pt>
                <c:pt idx="6973">
                  <c:v>571.9325</c:v>
                </c:pt>
                <c:pt idx="6974">
                  <c:v>572.01416666666671</c:v>
                </c:pt>
                <c:pt idx="6975">
                  <c:v>572.09666666666669</c:v>
                </c:pt>
                <c:pt idx="6976">
                  <c:v>572.1783333333334</c:v>
                </c:pt>
                <c:pt idx="6977">
                  <c:v>572.26083333333338</c:v>
                </c:pt>
                <c:pt idx="6978">
                  <c:v>572.34249999999997</c:v>
                </c:pt>
                <c:pt idx="6979">
                  <c:v>572.42416666666668</c:v>
                </c:pt>
                <c:pt idx="6980">
                  <c:v>572.50666666666666</c:v>
                </c:pt>
                <c:pt idx="6981">
                  <c:v>572.58833333333337</c:v>
                </c:pt>
                <c:pt idx="6982">
                  <c:v>572.67083333333335</c:v>
                </c:pt>
                <c:pt idx="6983">
                  <c:v>572.75249999999994</c:v>
                </c:pt>
                <c:pt idx="6984">
                  <c:v>572.83500000000004</c:v>
                </c:pt>
                <c:pt idx="6985">
                  <c:v>572.91666666666663</c:v>
                </c:pt>
                <c:pt idx="6986">
                  <c:v>572.99833333333333</c:v>
                </c:pt>
                <c:pt idx="6987">
                  <c:v>573.08083333333332</c:v>
                </c:pt>
                <c:pt idx="6988">
                  <c:v>573.16250000000002</c:v>
                </c:pt>
                <c:pt idx="6989">
                  <c:v>573.245</c:v>
                </c:pt>
                <c:pt idx="6990">
                  <c:v>573.32666666666671</c:v>
                </c:pt>
                <c:pt idx="6991">
                  <c:v>573.40916666666669</c:v>
                </c:pt>
                <c:pt idx="6992">
                  <c:v>573.4908333333334</c:v>
                </c:pt>
                <c:pt idx="6993">
                  <c:v>573.57249999999999</c:v>
                </c:pt>
                <c:pt idx="6994">
                  <c:v>573.65499999999997</c:v>
                </c:pt>
                <c:pt idx="6995">
                  <c:v>573.73666666666668</c:v>
                </c:pt>
                <c:pt idx="6996">
                  <c:v>573.81916666666666</c:v>
                </c:pt>
                <c:pt idx="6997">
                  <c:v>573.90083333333337</c:v>
                </c:pt>
                <c:pt idx="6998">
                  <c:v>573.98333333333335</c:v>
                </c:pt>
                <c:pt idx="6999">
                  <c:v>574.06499999999994</c:v>
                </c:pt>
                <c:pt idx="7000">
                  <c:v>574.14666666666665</c:v>
                </c:pt>
                <c:pt idx="7001">
                  <c:v>574.22916666666663</c:v>
                </c:pt>
                <c:pt idx="7002">
                  <c:v>574.31083333333333</c:v>
                </c:pt>
                <c:pt idx="7003">
                  <c:v>574.39333333333332</c:v>
                </c:pt>
                <c:pt idx="7004">
                  <c:v>574.47500000000002</c:v>
                </c:pt>
                <c:pt idx="7005">
                  <c:v>574.5575</c:v>
                </c:pt>
                <c:pt idx="7006">
                  <c:v>574.63916666666671</c:v>
                </c:pt>
                <c:pt idx="7007">
                  <c:v>574.7208333333333</c:v>
                </c:pt>
                <c:pt idx="7008">
                  <c:v>574.8033333333334</c:v>
                </c:pt>
                <c:pt idx="7009">
                  <c:v>574.88499999999999</c:v>
                </c:pt>
                <c:pt idx="7010">
                  <c:v>574.96749999999997</c:v>
                </c:pt>
                <c:pt idx="7011">
                  <c:v>575.04916666666668</c:v>
                </c:pt>
                <c:pt idx="7012">
                  <c:v>575.13083333333327</c:v>
                </c:pt>
                <c:pt idx="7013">
                  <c:v>575.21333333333337</c:v>
                </c:pt>
                <c:pt idx="7014">
                  <c:v>575.29499999999996</c:v>
                </c:pt>
                <c:pt idx="7015">
                  <c:v>575.37749999999994</c:v>
                </c:pt>
                <c:pt idx="7016">
                  <c:v>575.45916666666665</c:v>
                </c:pt>
                <c:pt idx="7017">
                  <c:v>575.54166666666663</c:v>
                </c:pt>
                <c:pt idx="7018">
                  <c:v>575.62333333333333</c:v>
                </c:pt>
                <c:pt idx="7019">
                  <c:v>575.70500000000004</c:v>
                </c:pt>
                <c:pt idx="7020">
                  <c:v>575.78750000000002</c:v>
                </c:pt>
                <c:pt idx="7021">
                  <c:v>575.86916666666673</c:v>
                </c:pt>
                <c:pt idx="7022">
                  <c:v>575.95166666666671</c:v>
                </c:pt>
                <c:pt idx="7023">
                  <c:v>576.0333333333333</c:v>
                </c:pt>
                <c:pt idx="7024">
                  <c:v>576.1158333333334</c:v>
                </c:pt>
                <c:pt idx="7025">
                  <c:v>576.19749999999999</c:v>
                </c:pt>
                <c:pt idx="7026">
                  <c:v>576.2791666666667</c:v>
                </c:pt>
                <c:pt idx="7027">
                  <c:v>576.36166666666668</c:v>
                </c:pt>
                <c:pt idx="7028">
                  <c:v>576.44333333333327</c:v>
                </c:pt>
                <c:pt idx="7029">
                  <c:v>576.52583333333337</c:v>
                </c:pt>
                <c:pt idx="7030">
                  <c:v>576.60749999999996</c:v>
                </c:pt>
                <c:pt idx="7031">
                  <c:v>576.68999999999994</c:v>
                </c:pt>
                <c:pt idx="7032">
                  <c:v>576.77166666666665</c:v>
                </c:pt>
                <c:pt idx="7033">
                  <c:v>576.85333333333335</c:v>
                </c:pt>
                <c:pt idx="7034">
                  <c:v>576.93583333333333</c:v>
                </c:pt>
                <c:pt idx="7035">
                  <c:v>577.01750000000004</c:v>
                </c:pt>
                <c:pt idx="7036">
                  <c:v>577.1</c:v>
                </c:pt>
                <c:pt idx="7037">
                  <c:v>577.18166666666673</c:v>
                </c:pt>
                <c:pt idx="7038">
                  <c:v>577.26416666666671</c:v>
                </c:pt>
                <c:pt idx="7039">
                  <c:v>577.3458333333333</c:v>
                </c:pt>
                <c:pt idx="7040">
                  <c:v>577.42750000000001</c:v>
                </c:pt>
                <c:pt idx="7041">
                  <c:v>577.51</c:v>
                </c:pt>
                <c:pt idx="7042">
                  <c:v>577.5916666666667</c:v>
                </c:pt>
                <c:pt idx="7043">
                  <c:v>577.67416666666668</c:v>
                </c:pt>
                <c:pt idx="7044">
                  <c:v>577.75583333333327</c:v>
                </c:pt>
                <c:pt idx="7045">
                  <c:v>577.83833333333337</c:v>
                </c:pt>
                <c:pt idx="7046">
                  <c:v>577.91999999999996</c:v>
                </c:pt>
                <c:pt idx="7047">
                  <c:v>578.00166666666667</c:v>
                </c:pt>
                <c:pt idx="7048">
                  <c:v>578.08416666666665</c:v>
                </c:pt>
                <c:pt idx="7049">
                  <c:v>578.16583333333335</c:v>
                </c:pt>
                <c:pt idx="7050">
                  <c:v>578.24833333333333</c:v>
                </c:pt>
                <c:pt idx="7051">
                  <c:v>578.33000000000004</c:v>
                </c:pt>
                <c:pt idx="7052">
                  <c:v>578.41166666666663</c:v>
                </c:pt>
                <c:pt idx="7053">
                  <c:v>578.49416666666673</c:v>
                </c:pt>
                <c:pt idx="7054">
                  <c:v>578.57583333333332</c:v>
                </c:pt>
                <c:pt idx="7055">
                  <c:v>578.6583333333333</c:v>
                </c:pt>
                <c:pt idx="7056">
                  <c:v>578.74</c:v>
                </c:pt>
                <c:pt idx="7057">
                  <c:v>578.82249999999999</c:v>
                </c:pt>
                <c:pt idx="7058">
                  <c:v>578.9041666666667</c:v>
                </c:pt>
                <c:pt idx="7059">
                  <c:v>578.98583333333329</c:v>
                </c:pt>
                <c:pt idx="7060">
                  <c:v>579.06833333333327</c:v>
                </c:pt>
                <c:pt idx="7061">
                  <c:v>579.15</c:v>
                </c:pt>
                <c:pt idx="7062">
                  <c:v>579.23249999999996</c:v>
                </c:pt>
                <c:pt idx="7063">
                  <c:v>579.31416666666667</c:v>
                </c:pt>
                <c:pt idx="7064">
                  <c:v>579.39666666666665</c:v>
                </c:pt>
                <c:pt idx="7065">
                  <c:v>579.47833333333335</c:v>
                </c:pt>
                <c:pt idx="7066">
                  <c:v>579.56000000000006</c:v>
                </c:pt>
                <c:pt idx="7067">
                  <c:v>579.64250000000004</c:v>
                </c:pt>
                <c:pt idx="7068">
                  <c:v>579.72416666666663</c:v>
                </c:pt>
                <c:pt idx="7069">
                  <c:v>579.80666666666673</c:v>
                </c:pt>
                <c:pt idx="7070">
                  <c:v>579.88833333333332</c:v>
                </c:pt>
                <c:pt idx="7071">
                  <c:v>579.9708333333333</c:v>
                </c:pt>
                <c:pt idx="7072">
                  <c:v>580.05250000000001</c:v>
                </c:pt>
                <c:pt idx="7073">
                  <c:v>580.1341666666666</c:v>
                </c:pt>
                <c:pt idx="7074">
                  <c:v>580.2166666666667</c:v>
                </c:pt>
                <c:pt idx="7075">
                  <c:v>580.29833333333329</c:v>
                </c:pt>
                <c:pt idx="7076">
                  <c:v>580.38083333333327</c:v>
                </c:pt>
                <c:pt idx="7077">
                  <c:v>580.46249999999998</c:v>
                </c:pt>
                <c:pt idx="7078">
                  <c:v>580.54499999999996</c:v>
                </c:pt>
                <c:pt idx="7079">
                  <c:v>580.62666666666667</c:v>
                </c:pt>
                <c:pt idx="7080">
                  <c:v>580.70833333333337</c:v>
                </c:pt>
                <c:pt idx="7081">
                  <c:v>580.79083333333335</c:v>
                </c:pt>
                <c:pt idx="7082">
                  <c:v>580.87250000000006</c:v>
                </c:pt>
                <c:pt idx="7083">
                  <c:v>580.95500000000004</c:v>
                </c:pt>
                <c:pt idx="7084">
                  <c:v>581.03666666666663</c:v>
                </c:pt>
                <c:pt idx="7085">
                  <c:v>581.11916666666673</c:v>
                </c:pt>
                <c:pt idx="7086">
                  <c:v>581.20083333333332</c:v>
                </c:pt>
                <c:pt idx="7087">
                  <c:v>581.28250000000003</c:v>
                </c:pt>
                <c:pt idx="7088">
                  <c:v>581.36500000000001</c:v>
                </c:pt>
                <c:pt idx="7089">
                  <c:v>581.4466666666666</c:v>
                </c:pt>
                <c:pt idx="7090">
                  <c:v>581.5291666666667</c:v>
                </c:pt>
                <c:pt idx="7091">
                  <c:v>581.61083333333329</c:v>
                </c:pt>
                <c:pt idx="7092">
                  <c:v>581.69333333333327</c:v>
                </c:pt>
                <c:pt idx="7093">
                  <c:v>581.77499999999998</c:v>
                </c:pt>
                <c:pt idx="7094">
                  <c:v>581.85666666666668</c:v>
                </c:pt>
                <c:pt idx="7095">
                  <c:v>581.93916666666667</c:v>
                </c:pt>
                <c:pt idx="7096">
                  <c:v>582.02083333333337</c:v>
                </c:pt>
                <c:pt idx="7097">
                  <c:v>582.10333333333335</c:v>
                </c:pt>
                <c:pt idx="7098">
                  <c:v>582.18500000000006</c:v>
                </c:pt>
                <c:pt idx="7099">
                  <c:v>582.26666666666665</c:v>
                </c:pt>
                <c:pt idx="7100">
                  <c:v>582.34916666666663</c:v>
                </c:pt>
                <c:pt idx="7101">
                  <c:v>582.43083333333334</c:v>
                </c:pt>
                <c:pt idx="7102">
                  <c:v>582.51333333333332</c:v>
                </c:pt>
                <c:pt idx="7103">
                  <c:v>582.59500000000003</c:v>
                </c:pt>
                <c:pt idx="7104">
                  <c:v>582.67750000000001</c:v>
                </c:pt>
                <c:pt idx="7105">
                  <c:v>582.7591666666666</c:v>
                </c:pt>
                <c:pt idx="7106">
                  <c:v>582.84083333333331</c:v>
                </c:pt>
                <c:pt idx="7107">
                  <c:v>582.92333333333329</c:v>
                </c:pt>
                <c:pt idx="7108">
                  <c:v>583.005</c:v>
                </c:pt>
                <c:pt idx="7109">
                  <c:v>583.08749999999998</c:v>
                </c:pt>
                <c:pt idx="7110">
                  <c:v>583.16916666666668</c:v>
                </c:pt>
                <c:pt idx="7111">
                  <c:v>583.25166666666667</c:v>
                </c:pt>
                <c:pt idx="7112">
                  <c:v>583.33333333333337</c:v>
                </c:pt>
                <c:pt idx="7113">
                  <c:v>583.41499999999996</c:v>
                </c:pt>
                <c:pt idx="7114">
                  <c:v>583.49750000000006</c:v>
                </c:pt>
                <c:pt idx="7115">
                  <c:v>583.57916666666665</c:v>
                </c:pt>
                <c:pt idx="7116">
                  <c:v>583.66166666666663</c:v>
                </c:pt>
                <c:pt idx="7117">
                  <c:v>583.74333333333334</c:v>
                </c:pt>
                <c:pt idx="7118">
                  <c:v>583.82583333333332</c:v>
                </c:pt>
                <c:pt idx="7119">
                  <c:v>583.90750000000003</c:v>
                </c:pt>
                <c:pt idx="7120">
                  <c:v>583.98916666666662</c:v>
                </c:pt>
                <c:pt idx="7121">
                  <c:v>584.0716666666666</c:v>
                </c:pt>
                <c:pt idx="7122">
                  <c:v>584.15333333333331</c:v>
                </c:pt>
                <c:pt idx="7123">
                  <c:v>584.23583333333329</c:v>
                </c:pt>
                <c:pt idx="7124">
                  <c:v>584.3175</c:v>
                </c:pt>
                <c:pt idx="7125">
                  <c:v>584.4</c:v>
                </c:pt>
                <c:pt idx="7126">
                  <c:v>584.48166666666668</c:v>
                </c:pt>
                <c:pt idx="7127">
                  <c:v>584.56333333333339</c:v>
                </c:pt>
                <c:pt idx="7128">
                  <c:v>584.64583333333337</c:v>
                </c:pt>
                <c:pt idx="7129">
                  <c:v>584.72749999999996</c:v>
                </c:pt>
                <c:pt idx="7130">
                  <c:v>584.81000000000006</c:v>
                </c:pt>
                <c:pt idx="7131">
                  <c:v>584.89166666666665</c:v>
                </c:pt>
                <c:pt idx="7132">
                  <c:v>584.97416666666663</c:v>
                </c:pt>
                <c:pt idx="7133">
                  <c:v>585.05583333333334</c:v>
                </c:pt>
                <c:pt idx="7134">
                  <c:v>585.13749999999993</c:v>
                </c:pt>
                <c:pt idx="7135">
                  <c:v>585.22</c:v>
                </c:pt>
                <c:pt idx="7136">
                  <c:v>585.30166666666662</c:v>
                </c:pt>
                <c:pt idx="7137">
                  <c:v>585.3841666666666</c:v>
                </c:pt>
                <c:pt idx="7138">
                  <c:v>585.46583333333331</c:v>
                </c:pt>
                <c:pt idx="7139">
                  <c:v>585.54750000000001</c:v>
                </c:pt>
                <c:pt idx="7140">
                  <c:v>585.63</c:v>
                </c:pt>
                <c:pt idx="7141">
                  <c:v>585.7116666666667</c:v>
                </c:pt>
                <c:pt idx="7142">
                  <c:v>585.79416666666668</c:v>
                </c:pt>
                <c:pt idx="7143">
                  <c:v>585.87583333333339</c:v>
                </c:pt>
                <c:pt idx="7144">
                  <c:v>585.95833333333337</c:v>
                </c:pt>
                <c:pt idx="7145">
                  <c:v>586.04</c:v>
                </c:pt>
                <c:pt idx="7146">
                  <c:v>586.12166666666667</c:v>
                </c:pt>
                <c:pt idx="7147">
                  <c:v>586.20416666666665</c:v>
                </c:pt>
                <c:pt idx="7148">
                  <c:v>586.28583333333336</c:v>
                </c:pt>
                <c:pt idx="7149">
                  <c:v>586.36833333333334</c:v>
                </c:pt>
                <c:pt idx="7150">
                  <c:v>586.44999999999993</c:v>
                </c:pt>
                <c:pt idx="7151">
                  <c:v>586.53250000000003</c:v>
                </c:pt>
                <c:pt idx="7152">
                  <c:v>586.61416666666662</c:v>
                </c:pt>
                <c:pt idx="7153">
                  <c:v>586.69583333333333</c:v>
                </c:pt>
                <c:pt idx="7154">
                  <c:v>586.77833333333331</c:v>
                </c:pt>
                <c:pt idx="7155">
                  <c:v>586.86</c:v>
                </c:pt>
                <c:pt idx="7156">
                  <c:v>586.9425</c:v>
                </c:pt>
                <c:pt idx="7157">
                  <c:v>587.0241666666667</c:v>
                </c:pt>
                <c:pt idx="7158">
                  <c:v>587.10666666666668</c:v>
                </c:pt>
                <c:pt idx="7159">
                  <c:v>587.18833333333339</c:v>
                </c:pt>
                <c:pt idx="7160">
                  <c:v>587.27</c:v>
                </c:pt>
                <c:pt idx="7161">
                  <c:v>587.35249999999996</c:v>
                </c:pt>
                <c:pt idx="7162">
                  <c:v>587.43416666666667</c:v>
                </c:pt>
                <c:pt idx="7163">
                  <c:v>587.51666666666665</c:v>
                </c:pt>
                <c:pt idx="7164">
                  <c:v>587.59833333333336</c:v>
                </c:pt>
                <c:pt idx="7165">
                  <c:v>587.68083333333334</c:v>
                </c:pt>
                <c:pt idx="7166">
                  <c:v>587.76249999999993</c:v>
                </c:pt>
                <c:pt idx="7167">
                  <c:v>587.84416666666664</c:v>
                </c:pt>
                <c:pt idx="7168">
                  <c:v>587.92666666666662</c:v>
                </c:pt>
                <c:pt idx="7169">
                  <c:v>588.00833333333333</c:v>
                </c:pt>
                <c:pt idx="7170">
                  <c:v>588.09083333333331</c:v>
                </c:pt>
                <c:pt idx="7171">
                  <c:v>588.17250000000001</c:v>
                </c:pt>
                <c:pt idx="7172">
                  <c:v>588.255</c:v>
                </c:pt>
                <c:pt idx="7173">
                  <c:v>588.3366666666667</c:v>
                </c:pt>
                <c:pt idx="7174">
                  <c:v>588.41833333333341</c:v>
                </c:pt>
                <c:pt idx="7175">
                  <c:v>588.50083333333339</c:v>
                </c:pt>
                <c:pt idx="7176">
                  <c:v>588.58249999999998</c:v>
                </c:pt>
                <c:pt idx="7177">
                  <c:v>588.66499999999996</c:v>
                </c:pt>
                <c:pt idx="7178">
                  <c:v>588.74666666666667</c:v>
                </c:pt>
                <c:pt idx="7179">
                  <c:v>588.82833333333326</c:v>
                </c:pt>
                <c:pt idx="7180">
                  <c:v>588.91083333333336</c:v>
                </c:pt>
                <c:pt idx="7181">
                  <c:v>588.99249999999995</c:v>
                </c:pt>
                <c:pt idx="7182">
                  <c:v>589.07499999999993</c:v>
                </c:pt>
                <c:pt idx="7183">
                  <c:v>589.15666666666664</c:v>
                </c:pt>
                <c:pt idx="7184">
                  <c:v>589.23916666666662</c:v>
                </c:pt>
                <c:pt idx="7185">
                  <c:v>589.32083333333333</c:v>
                </c:pt>
                <c:pt idx="7186">
                  <c:v>589.40250000000003</c:v>
                </c:pt>
                <c:pt idx="7187">
                  <c:v>589.48500000000001</c:v>
                </c:pt>
                <c:pt idx="7188">
                  <c:v>589.56666666666672</c:v>
                </c:pt>
                <c:pt idx="7189">
                  <c:v>589.6491666666667</c:v>
                </c:pt>
                <c:pt idx="7190">
                  <c:v>589.73083333333341</c:v>
                </c:pt>
                <c:pt idx="7191">
                  <c:v>589.81333333333339</c:v>
                </c:pt>
                <c:pt idx="7192">
                  <c:v>589.89499999999998</c:v>
                </c:pt>
                <c:pt idx="7193">
                  <c:v>589.97666666666669</c:v>
                </c:pt>
                <c:pt idx="7194">
                  <c:v>590.05916666666667</c:v>
                </c:pt>
                <c:pt idx="7195">
                  <c:v>590.14083333333326</c:v>
                </c:pt>
                <c:pt idx="7196">
                  <c:v>590.22333333333336</c:v>
                </c:pt>
                <c:pt idx="7197">
                  <c:v>590.30499999999995</c:v>
                </c:pt>
                <c:pt idx="7198">
                  <c:v>590.38749999999993</c:v>
                </c:pt>
                <c:pt idx="7199">
                  <c:v>590.46916666666664</c:v>
                </c:pt>
                <c:pt idx="7200">
                  <c:v>590.55083333333334</c:v>
                </c:pt>
                <c:pt idx="7201">
                  <c:v>590.63333333333333</c:v>
                </c:pt>
                <c:pt idx="7202">
                  <c:v>590.71500000000003</c:v>
                </c:pt>
                <c:pt idx="7203">
                  <c:v>590.79750000000001</c:v>
                </c:pt>
                <c:pt idx="7204">
                  <c:v>590.87916666666672</c:v>
                </c:pt>
                <c:pt idx="7205">
                  <c:v>590.9616666666667</c:v>
                </c:pt>
                <c:pt idx="7206">
                  <c:v>591.04333333333341</c:v>
                </c:pt>
                <c:pt idx="7207">
                  <c:v>591.125</c:v>
                </c:pt>
                <c:pt idx="7208">
                  <c:v>591.20749999999998</c:v>
                </c:pt>
                <c:pt idx="7209">
                  <c:v>591.28916666666669</c:v>
                </c:pt>
                <c:pt idx="7210">
                  <c:v>591.37166666666667</c:v>
                </c:pt>
                <c:pt idx="7211">
                  <c:v>591.45333333333326</c:v>
                </c:pt>
                <c:pt idx="7212">
                  <c:v>591.53583333333336</c:v>
                </c:pt>
                <c:pt idx="7213">
                  <c:v>591.61749999999995</c:v>
                </c:pt>
                <c:pt idx="7214">
                  <c:v>591.69916666666666</c:v>
                </c:pt>
                <c:pt idx="7215">
                  <c:v>591.78166666666664</c:v>
                </c:pt>
                <c:pt idx="7216">
                  <c:v>591.86333333333334</c:v>
                </c:pt>
                <c:pt idx="7217">
                  <c:v>591.94583333333333</c:v>
                </c:pt>
                <c:pt idx="7218">
                  <c:v>592.02750000000003</c:v>
                </c:pt>
                <c:pt idx="7219">
                  <c:v>592.11</c:v>
                </c:pt>
                <c:pt idx="7220">
                  <c:v>592.19166666666672</c:v>
                </c:pt>
                <c:pt idx="7221">
                  <c:v>592.27333333333331</c:v>
                </c:pt>
                <c:pt idx="7222">
                  <c:v>592.35583333333341</c:v>
                </c:pt>
                <c:pt idx="7223">
                  <c:v>592.4375</c:v>
                </c:pt>
                <c:pt idx="7224">
                  <c:v>592.52</c:v>
                </c:pt>
                <c:pt idx="7225">
                  <c:v>592.60166666666669</c:v>
                </c:pt>
                <c:pt idx="7226">
                  <c:v>592.68333333333328</c:v>
                </c:pt>
                <c:pt idx="7227">
                  <c:v>592.76583333333326</c:v>
                </c:pt>
                <c:pt idx="7228">
                  <c:v>592.84749999999997</c:v>
                </c:pt>
                <c:pt idx="7229">
                  <c:v>592.92999999999995</c:v>
                </c:pt>
                <c:pt idx="7230">
                  <c:v>593.01166666666666</c:v>
                </c:pt>
                <c:pt idx="7231">
                  <c:v>593.09416666666664</c:v>
                </c:pt>
                <c:pt idx="7232">
                  <c:v>593.17583333333334</c:v>
                </c:pt>
                <c:pt idx="7233">
                  <c:v>593.25750000000005</c:v>
                </c:pt>
                <c:pt idx="7234">
                  <c:v>593.34</c:v>
                </c:pt>
                <c:pt idx="7235">
                  <c:v>593.42166666666674</c:v>
                </c:pt>
                <c:pt idx="7236">
                  <c:v>593.50416666666672</c:v>
                </c:pt>
                <c:pt idx="7237">
                  <c:v>593.58583333333331</c:v>
                </c:pt>
                <c:pt idx="7238">
                  <c:v>593.66833333333341</c:v>
                </c:pt>
                <c:pt idx="7239">
                  <c:v>593.75</c:v>
                </c:pt>
                <c:pt idx="7240">
                  <c:v>593.83166666666659</c:v>
                </c:pt>
                <c:pt idx="7241">
                  <c:v>593.91416666666669</c:v>
                </c:pt>
                <c:pt idx="7242">
                  <c:v>593.99583333333328</c:v>
                </c:pt>
                <c:pt idx="7243">
                  <c:v>594.07833333333326</c:v>
                </c:pt>
                <c:pt idx="7244">
                  <c:v>594.16</c:v>
                </c:pt>
                <c:pt idx="7245">
                  <c:v>594.24249999999995</c:v>
                </c:pt>
                <c:pt idx="7246">
                  <c:v>594.32416666666666</c:v>
                </c:pt>
                <c:pt idx="7247">
                  <c:v>594.40583333333336</c:v>
                </c:pt>
                <c:pt idx="7248">
                  <c:v>594.48833333333334</c:v>
                </c:pt>
                <c:pt idx="7249">
                  <c:v>594.57000000000005</c:v>
                </c:pt>
                <c:pt idx="7250">
                  <c:v>594.65250000000003</c:v>
                </c:pt>
                <c:pt idx="7251">
                  <c:v>594.73416666666674</c:v>
                </c:pt>
                <c:pt idx="7252">
                  <c:v>594.81666666666672</c:v>
                </c:pt>
                <c:pt idx="7253">
                  <c:v>594.89833333333331</c:v>
                </c:pt>
                <c:pt idx="7254">
                  <c:v>594.98</c:v>
                </c:pt>
                <c:pt idx="7255">
                  <c:v>595.0625</c:v>
                </c:pt>
                <c:pt idx="7256">
                  <c:v>595.14416666666659</c:v>
                </c:pt>
                <c:pt idx="7257">
                  <c:v>595.22666666666669</c:v>
                </c:pt>
                <c:pt idx="7258">
                  <c:v>595.30833333333328</c:v>
                </c:pt>
                <c:pt idx="7259">
                  <c:v>595.39083333333326</c:v>
                </c:pt>
                <c:pt idx="7260">
                  <c:v>595.47249999999997</c:v>
                </c:pt>
                <c:pt idx="7261">
                  <c:v>595.55416666666667</c:v>
                </c:pt>
                <c:pt idx="7262">
                  <c:v>595.63666666666666</c:v>
                </c:pt>
                <c:pt idx="7263">
                  <c:v>595.71833333333336</c:v>
                </c:pt>
                <c:pt idx="7264">
                  <c:v>595.80083333333334</c:v>
                </c:pt>
                <c:pt idx="7265">
                  <c:v>595.88250000000005</c:v>
                </c:pt>
                <c:pt idx="7266">
                  <c:v>595.96416666666664</c:v>
                </c:pt>
                <c:pt idx="7267">
                  <c:v>596.04666666666674</c:v>
                </c:pt>
                <c:pt idx="7268">
                  <c:v>596.12833333333333</c:v>
                </c:pt>
                <c:pt idx="7269">
                  <c:v>596.21083333333331</c:v>
                </c:pt>
                <c:pt idx="7270">
                  <c:v>596.29250000000002</c:v>
                </c:pt>
                <c:pt idx="7271">
                  <c:v>596.375</c:v>
                </c:pt>
                <c:pt idx="7272">
                  <c:v>596.45666666666659</c:v>
                </c:pt>
                <c:pt idx="7273">
                  <c:v>596.5383333333333</c:v>
                </c:pt>
                <c:pt idx="7274">
                  <c:v>596.62083333333328</c:v>
                </c:pt>
                <c:pt idx="7275">
                  <c:v>596.70249999999999</c:v>
                </c:pt>
                <c:pt idx="7276">
                  <c:v>596.78499999999997</c:v>
                </c:pt>
                <c:pt idx="7277">
                  <c:v>596.86666666666667</c:v>
                </c:pt>
                <c:pt idx="7278">
                  <c:v>596.94916666666666</c:v>
                </c:pt>
                <c:pt idx="7279">
                  <c:v>597.03083333333336</c:v>
                </c:pt>
                <c:pt idx="7280">
                  <c:v>597.11250000000007</c:v>
                </c:pt>
                <c:pt idx="7281">
                  <c:v>597.19500000000005</c:v>
                </c:pt>
                <c:pt idx="7282">
                  <c:v>597.27666666666664</c:v>
                </c:pt>
                <c:pt idx="7283">
                  <c:v>597.35916666666674</c:v>
                </c:pt>
                <c:pt idx="7284">
                  <c:v>597.44083333333333</c:v>
                </c:pt>
                <c:pt idx="7285">
                  <c:v>597.52333333333331</c:v>
                </c:pt>
                <c:pt idx="7286">
                  <c:v>597.60500000000002</c:v>
                </c:pt>
                <c:pt idx="7287">
                  <c:v>597.68666666666661</c:v>
                </c:pt>
                <c:pt idx="7288">
                  <c:v>597.76916666666659</c:v>
                </c:pt>
                <c:pt idx="7289">
                  <c:v>597.8508333333333</c:v>
                </c:pt>
                <c:pt idx="7290">
                  <c:v>597.93333333333328</c:v>
                </c:pt>
                <c:pt idx="7291">
                  <c:v>598.01499999999999</c:v>
                </c:pt>
                <c:pt idx="7292">
                  <c:v>598.09749999999997</c:v>
                </c:pt>
                <c:pt idx="7293">
                  <c:v>598.17916666666667</c:v>
                </c:pt>
                <c:pt idx="7294">
                  <c:v>598.26083333333338</c:v>
                </c:pt>
                <c:pt idx="7295">
                  <c:v>598.34333333333336</c:v>
                </c:pt>
                <c:pt idx="7296">
                  <c:v>598.42500000000007</c:v>
                </c:pt>
                <c:pt idx="7297">
                  <c:v>598.50750000000005</c:v>
                </c:pt>
                <c:pt idx="7298">
                  <c:v>598.58916666666664</c:v>
                </c:pt>
                <c:pt idx="7299">
                  <c:v>598.67166666666674</c:v>
                </c:pt>
                <c:pt idx="7300">
                  <c:v>598.75333333333333</c:v>
                </c:pt>
                <c:pt idx="7301">
                  <c:v>598.83500000000004</c:v>
                </c:pt>
                <c:pt idx="7302">
                  <c:v>598.91750000000002</c:v>
                </c:pt>
                <c:pt idx="7303">
                  <c:v>598.99916666666661</c:v>
                </c:pt>
                <c:pt idx="7304">
                  <c:v>599.08166666666659</c:v>
                </c:pt>
                <c:pt idx="7305">
                  <c:v>599.1633333333333</c:v>
                </c:pt>
                <c:pt idx="7306">
                  <c:v>599.245</c:v>
                </c:pt>
                <c:pt idx="7307">
                  <c:v>599.32749999999999</c:v>
                </c:pt>
                <c:pt idx="7308">
                  <c:v>599.40916666666669</c:v>
                </c:pt>
                <c:pt idx="7309">
                  <c:v>599.49166666666667</c:v>
                </c:pt>
                <c:pt idx="7310">
                  <c:v>599.57333333333338</c:v>
                </c:pt>
                <c:pt idx="7311">
                  <c:v>599.65583333333336</c:v>
                </c:pt>
                <c:pt idx="7312">
                  <c:v>599.73750000000007</c:v>
                </c:pt>
                <c:pt idx="7313">
                  <c:v>599.81916666666666</c:v>
                </c:pt>
                <c:pt idx="7314">
                  <c:v>599.90166666666664</c:v>
                </c:pt>
                <c:pt idx="7315">
                  <c:v>599.98333333333335</c:v>
                </c:pt>
                <c:pt idx="7316">
                  <c:v>600.06583333333333</c:v>
                </c:pt>
                <c:pt idx="7317">
                  <c:v>600.14750000000004</c:v>
                </c:pt>
                <c:pt idx="7318">
                  <c:v>600.23</c:v>
                </c:pt>
                <c:pt idx="7319">
                  <c:v>600.31166666666661</c:v>
                </c:pt>
                <c:pt idx="7320">
                  <c:v>600.39333333333332</c:v>
                </c:pt>
                <c:pt idx="7321">
                  <c:v>600.4758333333333</c:v>
                </c:pt>
                <c:pt idx="7322">
                  <c:v>600.5575</c:v>
                </c:pt>
                <c:pt idx="7323">
                  <c:v>600.64</c:v>
                </c:pt>
                <c:pt idx="7324">
                  <c:v>600.72166666666669</c:v>
                </c:pt>
                <c:pt idx="7325">
                  <c:v>600.80416666666667</c:v>
                </c:pt>
                <c:pt idx="7326">
                  <c:v>600.88583333333338</c:v>
                </c:pt>
                <c:pt idx="7327">
                  <c:v>600.96749999999997</c:v>
                </c:pt>
                <c:pt idx="7328">
                  <c:v>601.05000000000007</c:v>
                </c:pt>
                <c:pt idx="7329">
                  <c:v>601.13166666666666</c:v>
                </c:pt>
                <c:pt idx="7330">
                  <c:v>601.21416666666664</c:v>
                </c:pt>
                <c:pt idx="7331">
                  <c:v>601.29583333333335</c:v>
                </c:pt>
                <c:pt idx="7332">
                  <c:v>601.37833333333333</c:v>
                </c:pt>
                <c:pt idx="7333">
                  <c:v>601.46</c:v>
                </c:pt>
                <c:pt idx="7334">
                  <c:v>601.54166666666663</c:v>
                </c:pt>
                <c:pt idx="7335">
                  <c:v>601.62416666666661</c:v>
                </c:pt>
                <c:pt idx="7336">
                  <c:v>601.70583333333332</c:v>
                </c:pt>
                <c:pt idx="7337">
                  <c:v>601.7883333333333</c:v>
                </c:pt>
                <c:pt idx="7338">
                  <c:v>601.87</c:v>
                </c:pt>
                <c:pt idx="7339">
                  <c:v>601.95249999999999</c:v>
                </c:pt>
                <c:pt idx="7340">
                  <c:v>602.03416666666669</c:v>
                </c:pt>
                <c:pt idx="7341">
                  <c:v>602.1158333333334</c:v>
                </c:pt>
                <c:pt idx="7342">
                  <c:v>602.19833333333338</c:v>
                </c:pt>
                <c:pt idx="7343">
                  <c:v>602.28</c:v>
                </c:pt>
                <c:pt idx="7344">
                  <c:v>602.36250000000007</c:v>
                </c:pt>
                <c:pt idx="7345">
                  <c:v>602.44416666666666</c:v>
                </c:pt>
                <c:pt idx="7346">
                  <c:v>602.52666666666664</c:v>
                </c:pt>
                <c:pt idx="7347">
                  <c:v>602.60833333333335</c:v>
                </c:pt>
                <c:pt idx="7348">
                  <c:v>602.68999999999994</c:v>
                </c:pt>
                <c:pt idx="7349">
                  <c:v>602.77250000000004</c:v>
                </c:pt>
                <c:pt idx="7350">
                  <c:v>602.85416666666663</c:v>
                </c:pt>
                <c:pt idx="7351">
                  <c:v>602.93666666666661</c:v>
                </c:pt>
                <c:pt idx="7352">
                  <c:v>603.01833333333332</c:v>
                </c:pt>
                <c:pt idx="7353">
                  <c:v>603.1</c:v>
                </c:pt>
                <c:pt idx="7354">
                  <c:v>603.1825</c:v>
                </c:pt>
                <c:pt idx="7355">
                  <c:v>603.26416666666671</c:v>
                </c:pt>
                <c:pt idx="7356">
                  <c:v>603.34666666666669</c:v>
                </c:pt>
                <c:pt idx="7357">
                  <c:v>603.4283333333334</c:v>
                </c:pt>
                <c:pt idx="7358">
                  <c:v>603.51083333333338</c:v>
                </c:pt>
                <c:pt idx="7359">
                  <c:v>603.59249999999997</c:v>
                </c:pt>
                <c:pt idx="7360">
                  <c:v>603.67416666666668</c:v>
                </c:pt>
                <c:pt idx="7361">
                  <c:v>603.75666666666666</c:v>
                </c:pt>
                <c:pt idx="7362">
                  <c:v>603.83833333333337</c:v>
                </c:pt>
                <c:pt idx="7363">
                  <c:v>603.92083333333335</c:v>
                </c:pt>
                <c:pt idx="7364">
                  <c:v>604.00249999999994</c:v>
                </c:pt>
                <c:pt idx="7365">
                  <c:v>604.08500000000004</c:v>
                </c:pt>
                <c:pt idx="7366">
                  <c:v>604.16666666666663</c:v>
                </c:pt>
                <c:pt idx="7367">
                  <c:v>604.24833333333333</c:v>
                </c:pt>
                <c:pt idx="7368">
                  <c:v>604.33083333333332</c:v>
                </c:pt>
                <c:pt idx="7369">
                  <c:v>604.41250000000002</c:v>
                </c:pt>
                <c:pt idx="7370">
                  <c:v>604.495</c:v>
                </c:pt>
                <c:pt idx="7371">
                  <c:v>604.57666666666671</c:v>
                </c:pt>
                <c:pt idx="7372">
                  <c:v>604.65916666666669</c:v>
                </c:pt>
                <c:pt idx="7373">
                  <c:v>604.7408333333334</c:v>
                </c:pt>
                <c:pt idx="7374">
                  <c:v>604.82249999999999</c:v>
                </c:pt>
                <c:pt idx="7375">
                  <c:v>604.90499999999997</c:v>
                </c:pt>
                <c:pt idx="7376">
                  <c:v>604.98666666666668</c:v>
                </c:pt>
                <c:pt idx="7377">
                  <c:v>605.06916666666666</c:v>
                </c:pt>
                <c:pt idx="7378">
                  <c:v>605.15083333333337</c:v>
                </c:pt>
                <c:pt idx="7379">
                  <c:v>605.23333333333335</c:v>
                </c:pt>
                <c:pt idx="7380">
                  <c:v>605.31499999999994</c:v>
                </c:pt>
                <c:pt idx="7381">
                  <c:v>605.39666666666665</c:v>
                </c:pt>
                <c:pt idx="7382">
                  <c:v>605.47916666666663</c:v>
                </c:pt>
                <c:pt idx="7383">
                  <c:v>605.56083333333333</c:v>
                </c:pt>
                <c:pt idx="7384">
                  <c:v>605.64333333333332</c:v>
                </c:pt>
                <c:pt idx="7385">
                  <c:v>605.72500000000002</c:v>
                </c:pt>
                <c:pt idx="7386">
                  <c:v>605.8075</c:v>
                </c:pt>
                <c:pt idx="7387">
                  <c:v>605.88916666666671</c:v>
                </c:pt>
                <c:pt idx="7388">
                  <c:v>605.9708333333333</c:v>
                </c:pt>
                <c:pt idx="7389">
                  <c:v>606.0533333333334</c:v>
                </c:pt>
                <c:pt idx="7390">
                  <c:v>606.13499999999999</c:v>
                </c:pt>
                <c:pt idx="7391">
                  <c:v>606.21749999999997</c:v>
                </c:pt>
                <c:pt idx="7392">
                  <c:v>606.29916666666668</c:v>
                </c:pt>
                <c:pt idx="7393">
                  <c:v>606.38083333333327</c:v>
                </c:pt>
                <c:pt idx="7394">
                  <c:v>606.46333333333337</c:v>
                </c:pt>
                <c:pt idx="7395">
                  <c:v>606.54499999999996</c:v>
                </c:pt>
                <c:pt idx="7396">
                  <c:v>606.62749999999994</c:v>
                </c:pt>
                <c:pt idx="7397">
                  <c:v>606.70916666666665</c:v>
                </c:pt>
                <c:pt idx="7398">
                  <c:v>606.79166666666663</c:v>
                </c:pt>
                <c:pt idx="7399">
                  <c:v>606.87333333333333</c:v>
                </c:pt>
                <c:pt idx="7400">
                  <c:v>606.95500000000004</c:v>
                </c:pt>
                <c:pt idx="7401">
                  <c:v>607.03750000000002</c:v>
                </c:pt>
                <c:pt idx="7402">
                  <c:v>607.11916666666673</c:v>
                </c:pt>
                <c:pt idx="7403">
                  <c:v>607.20166666666671</c:v>
                </c:pt>
                <c:pt idx="7404">
                  <c:v>607.2833333333333</c:v>
                </c:pt>
                <c:pt idx="7405">
                  <c:v>607.3658333333334</c:v>
                </c:pt>
                <c:pt idx="7406">
                  <c:v>607.44749999999999</c:v>
                </c:pt>
                <c:pt idx="7407">
                  <c:v>607.5291666666667</c:v>
                </c:pt>
                <c:pt idx="7408">
                  <c:v>607.61166666666668</c:v>
                </c:pt>
                <c:pt idx="7409">
                  <c:v>607.69333333333327</c:v>
                </c:pt>
                <c:pt idx="7410">
                  <c:v>607.77583333333337</c:v>
                </c:pt>
                <c:pt idx="7411">
                  <c:v>607.85749999999996</c:v>
                </c:pt>
                <c:pt idx="7412">
                  <c:v>607.93999999999994</c:v>
                </c:pt>
                <c:pt idx="7413">
                  <c:v>608.02166666666665</c:v>
                </c:pt>
                <c:pt idx="7414">
                  <c:v>608.10333333333335</c:v>
                </c:pt>
                <c:pt idx="7415">
                  <c:v>608.18583333333333</c:v>
                </c:pt>
                <c:pt idx="7416">
                  <c:v>608.26750000000004</c:v>
                </c:pt>
                <c:pt idx="7417">
                  <c:v>608.35</c:v>
                </c:pt>
                <c:pt idx="7418">
                  <c:v>608.43166666666673</c:v>
                </c:pt>
                <c:pt idx="7419">
                  <c:v>608.51416666666671</c:v>
                </c:pt>
                <c:pt idx="7420">
                  <c:v>608.5958333333333</c:v>
                </c:pt>
                <c:pt idx="7421">
                  <c:v>608.67750000000001</c:v>
                </c:pt>
                <c:pt idx="7422">
                  <c:v>608.76</c:v>
                </c:pt>
                <c:pt idx="7423">
                  <c:v>608.8416666666667</c:v>
                </c:pt>
                <c:pt idx="7424">
                  <c:v>608.92416666666668</c:v>
                </c:pt>
                <c:pt idx="7425">
                  <c:v>609.00583333333327</c:v>
                </c:pt>
                <c:pt idx="7426">
                  <c:v>609.08833333333337</c:v>
                </c:pt>
                <c:pt idx="7427">
                  <c:v>609.16999999999996</c:v>
                </c:pt>
                <c:pt idx="7428">
                  <c:v>609.25166666666667</c:v>
                </c:pt>
                <c:pt idx="7429">
                  <c:v>609.33416666666665</c:v>
                </c:pt>
                <c:pt idx="7430">
                  <c:v>609.41583333333335</c:v>
                </c:pt>
                <c:pt idx="7431">
                  <c:v>609.49833333333333</c:v>
                </c:pt>
                <c:pt idx="7432">
                  <c:v>609.58000000000004</c:v>
                </c:pt>
                <c:pt idx="7433">
                  <c:v>609.66166666666663</c:v>
                </c:pt>
                <c:pt idx="7434">
                  <c:v>609.74416666666673</c:v>
                </c:pt>
                <c:pt idx="7435">
                  <c:v>609.82583333333332</c:v>
                </c:pt>
                <c:pt idx="7436">
                  <c:v>609.9083333333333</c:v>
                </c:pt>
                <c:pt idx="7437">
                  <c:v>609.99</c:v>
                </c:pt>
                <c:pt idx="7438">
                  <c:v>610.07249999999999</c:v>
                </c:pt>
                <c:pt idx="7439">
                  <c:v>610.1541666666667</c:v>
                </c:pt>
                <c:pt idx="7440">
                  <c:v>610.23583333333329</c:v>
                </c:pt>
                <c:pt idx="7441">
                  <c:v>610.31833333333327</c:v>
                </c:pt>
                <c:pt idx="7442">
                  <c:v>610.4</c:v>
                </c:pt>
                <c:pt idx="7443">
                  <c:v>610.48249999999996</c:v>
                </c:pt>
                <c:pt idx="7444">
                  <c:v>610.56416666666667</c:v>
                </c:pt>
                <c:pt idx="7445">
                  <c:v>610.64666666666665</c:v>
                </c:pt>
                <c:pt idx="7446">
                  <c:v>610.72833333333335</c:v>
                </c:pt>
                <c:pt idx="7447">
                  <c:v>610.81000000000006</c:v>
                </c:pt>
                <c:pt idx="7448">
                  <c:v>610.89250000000004</c:v>
                </c:pt>
                <c:pt idx="7449">
                  <c:v>610.97416666666663</c:v>
                </c:pt>
                <c:pt idx="7450">
                  <c:v>611.05666666666673</c:v>
                </c:pt>
                <c:pt idx="7451">
                  <c:v>611.13833333333332</c:v>
                </c:pt>
                <c:pt idx="7452">
                  <c:v>611.2208333333333</c:v>
                </c:pt>
                <c:pt idx="7453">
                  <c:v>611.30250000000001</c:v>
                </c:pt>
                <c:pt idx="7454">
                  <c:v>611.3841666666666</c:v>
                </c:pt>
                <c:pt idx="7455">
                  <c:v>611.4666666666667</c:v>
                </c:pt>
                <c:pt idx="7456">
                  <c:v>611.54833333333329</c:v>
                </c:pt>
                <c:pt idx="7457">
                  <c:v>611.63083333333327</c:v>
                </c:pt>
                <c:pt idx="7458">
                  <c:v>611.71249999999998</c:v>
                </c:pt>
                <c:pt idx="7459">
                  <c:v>611.79499999999996</c:v>
                </c:pt>
                <c:pt idx="7460">
                  <c:v>611.87666666666667</c:v>
                </c:pt>
                <c:pt idx="7461">
                  <c:v>611.95833333333337</c:v>
                </c:pt>
                <c:pt idx="7462">
                  <c:v>612.04083333333335</c:v>
                </c:pt>
                <c:pt idx="7463">
                  <c:v>612.12250000000006</c:v>
                </c:pt>
                <c:pt idx="7464">
                  <c:v>612.20500000000004</c:v>
                </c:pt>
                <c:pt idx="7465">
                  <c:v>612.28666666666663</c:v>
                </c:pt>
                <c:pt idx="7466">
                  <c:v>612.36916666666673</c:v>
                </c:pt>
                <c:pt idx="7467">
                  <c:v>612.45083333333332</c:v>
                </c:pt>
                <c:pt idx="7468">
                  <c:v>612.53250000000003</c:v>
                </c:pt>
                <c:pt idx="7469">
                  <c:v>612.61500000000001</c:v>
                </c:pt>
                <c:pt idx="7470">
                  <c:v>612.6966666666666</c:v>
                </c:pt>
                <c:pt idx="7471">
                  <c:v>612.7791666666667</c:v>
                </c:pt>
                <c:pt idx="7472">
                  <c:v>612.86083333333329</c:v>
                </c:pt>
                <c:pt idx="7473">
                  <c:v>612.94333333333327</c:v>
                </c:pt>
                <c:pt idx="7474">
                  <c:v>613.02499999999998</c:v>
                </c:pt>
                <c:pt idx="7475">
                  <c:v>613.10666666666668</c:v>
                </c:pt>
                <c:pt idx="7476">
                  <c:v>613.18916666666667</c:v>
                </c:pt>
                <c:pt idx="7477">
                  <c:v>613.27083333333337</c:v>
                </c:pt>
                <c:pt idx="7478">
                  <c:v>613.35333333333335</c:v>
                </c:pt>
                <c:pt idx="7479">
                  <c:v>613.43500000000006</c:v>
                </c:pt>
                <c:pt idx="7480">
                  <c:v>613.51666666666665</c:v>
                </c:pt>
                <c:pt idx="7481">
                  <c:v>613.59916666666663</c:v>
                </c:pt>
                <c:pt idx="7482">
                  <c:v>613.68083333333334</c:v>
                </c:pt>
                <c:pt idx="7483">
                  <c:v>613.76333333333332</c:v>
                </c:pt>
                <c:pt idx="7484">
                  <c:v>613.84500000000003</c:v>
                </c:pt>
                <c:pt idx="7485">
                  <c:v>613.92750000000001</c:v>
                </c:pt>
                <c:pt idx="7486">
                  <c:v>614.0091666666666</c:v>
                </c:pt>
                <c:pt idx="7487">
                  <c:v>614.09083333333331</c:v>
                </c:pt>
                <c:pt idx="7488">
                  <c:v>614.17333333333329</c:v>
                </c:pt>
                <c:pt idx="7489">
                  <c:v>614.255</c:v>
                </c:pt>
                <c:pt idx="7490">
                  <c:v>614.33749999999998</c:v>
                </c:pt>
                <c:pt idx="7491">
                  <c:v>614.41916666666668</c:v>
                </c:pt>
                <c:pt idx="7492">
                  <c:v>614.50166666666667</c:v>
                </c:pt>
                <c:pt idx="7493">
                  <c:v>614.58333333333337</c:v>
                </c:pt>
                <c:pt idx="7494">
                  <c:v>614.66499999999996</c:v>
                </c:pt>
                <c:pt idx="7495">
                  <c:v>614.74750000000006</c:v>
                </c:pt>
                <c:pt idx="7496">
                  <c:v>614.82916666666665</c:v>
                </c:pt>
                <c:pt idx="7497">
                  <c:v>614.91166666666663</c:v>
                </c:pt>
                <c:pt idx="7498">
                  <c:v>614.99333333333334</c:v>
                </c:pt>
                <c:pt idx="7499">
                  <c:v>615.07583333333332</c:v>
                </c:pt>
                <c:pt idx="7500">
                  <c:v>615.15750000000003</c:v>
                </c:pt>
                <c:pt idx="7501">
                  <c:v>615.23916666666662</c:v>
                </c:pt>
                <c:pt idx="7502">
                  <c:v>615.3216666666666</c:v>
                </c:pt>
                <c:pt idx="7503">
                  <c:v>615.40333333333331</c:v>
                </c:pt>
                <c:pt idx="7504">
                  <c:v>615.48583333333329</c:v>
                </c:pt>
                <c:pt idx="7505">
                  <c:v>615.5675</c:v>
                </c:pt>
                <c:pt idx="7506">
                  <c:v>615.65</c:v>
                </c:pt>
                <c:pt idx="7507">
                  <c:v>615.73166666666668</c:v>
                </c:pt>
                <c:pt idx="7508">
                  <c:v>615.81333333333339</c:v>
                </c:pt>
                <c:pt idx="7509">
                  <c:v>615.89583333333337</c:v>
                </c:pt>
                <c:pt idx="7510">
                  <c:v>615.97749999999996</c:v>
                </c:pt>
                <c:pt idx="7511">
                  <c:v>616.06000000000006</c:v>
                </c:pt>
                <c:pt idx="7512">
                  <c:v>616.14166666666665</c:v>
                </c:pt>
                <c:pt idx="7513">
                  <c:v>616.22416666666663</c:v>
                </c:pt>
                <c:pt idx="7514">
                  <c:v>616.30583333333334</c:v>
                </c:pt>
                <c:pt idx="7515">
                  <c:v>616.38749999999993</c:v>
                </c:pt>
                <c:pt idx="7516">
                  <c:v>616.47</c:v>
                </c:pt>
                <c:pt idx="7517">
                  <c:v>616.55166666666662</c:v>
                </c:pt>
                <c:pt idx="7518">
                  <c:v>616.6341666666666</c:v>
                </c:pt>
                <c:pt idx="7519">
                  <c:v>616.71583333333331</c:v>
                </c:pt>
                <c:pt idx="7520">
                  <c:v>616.79750000000001</c:v>
                </c:pt>
                <c:pt idx="7521">
                  <c:v>616.88</c:v>
                </c:pt>
                <c:pt idx="7522">
                  <c:v>616.9616666666667</c:v>
                </c:pt>
                <c:pt idx="7523">
                  <c:v>617.04416666666668</c:v>
                </c:pt>
                <c:pt idx="7524">
                  <c:v>617.12583333333339</c:v>
                </c:pt>
                <c:pt idx="7525">
                  <c:v>617.20833333333337</c:v>
                </c:pt>
                <c:pt idx="7526">
                  <c:v>617.29</c:v>
                </c:pt>
                <c:pt idx="7527">
                  <c:v>617.37166666666667</c:v>
                </c:pt>
                <c:pt idx="7528">
                  <c:v>617.45416666666665</c:v>
                </c:pt>
                <c:pt idx="7529">
                  <c:v>617.53583333333336</c:v>
                </c:pt>
                <c:pt idx="7530">
                  <c:v>617.61833333333334</c:v>
                </c:pt>
                <c:pt idx="7531">
                  <c:v>617.69999999999993</c:v>
                </c:pt>
                <c:pt idx="7532">
                  <c:v>617.78250000000003</c:v>
                </c:pt>
                <c:pt idx="7533">
                  <c:v>617.86416666666662</c:v>
                </c:pt>
                <c:pt idx="7534">
                  <c:v>617.94583333333333</c:v>
                </c:pt>
                <c:pt idx="7535">
                  <c:v>618.02833333333331</c:v>
                </c:pt>
                <c:pt idx="7536">
                  <c:v>618.11</c:v>
                </c:pt>
                <c:pt idx="7537">
                  <c:v>618.1925</c:v>
                </c:pt>
                <c:pt idx="7538">
                  <c:v>618.2741666666667</c:v>
                </c:pt>
                <c:pt idx="7539">
                  <c:v>618.35666666666668</c:v>
                </c:pt>
                <c:pt idx="7540">
                  <c:v>618.43833333333339</c:v>
                </c:pt>
                <c:pt idx="7541">
                  <c:v>618.52</c:v>
                </c:pt>
                <c:pt idx="7542">
                  <c:v>618.60249999999996</c:v>
                </c:pt>
                <c:pt idx="7543">
                  <c:v>618.68416666666667</c:v>
                </c:pt>
                <c:pt idx="7544">
                  <c:v>618.76666666666665</c:v>
                </c:pt>
                <c:pt idx="7545">
                  <c:v>618.84833333333336</c:v>
                </c:pt>
                <c:pt idx="7546">
                  <c:v>618.93083333333334</c:v>
                </c:pt>
                <c:pt idx="7547">
                  <c:v>619.01249999999993</c:v>
                </c:pt>
                <c:pt idx="7548">
                  <c:v>619.09416666666664</c:v>
                </c:pt>
                <c:pt idx="7549">
                  <c:v>619.17666666666662</c:v>
                </c:pt>
                <c:pt idx="7550">
                  <c:v>619.25833333333333</c:v>
                </c:pt>
                <c:pt idx="7551">
                  <c:v>619.34083333333331</c:v>
                </c:pt>
                <c:pt idx="7552">
                  <c:v>619.42250000000001</c:v>
                </c:pt>
                <c:pt idx="7553">
                  <c:v>619.505</c:v>
                </c:pt>
                <c:pt idx="7554">
                  <c:v>619.5866666666667</c:v>
                </c:pt>
                <c:pt idx="7555">
                  <c:v>619.66833333333341</c:v>
                </c:pt>
                <c:pt idx="7556">
                  <c:v>619.75083333333339</c:v>
                </c:pt>
                <c:pt idx="7557">
                  <c:v>619.83249999999998</c:v>
                </c:pt>
                <c:pt idx="7558">
                  <c:v>619.91499999999996</c:v>
                </c:pt>
                <c:pt idx="7559">
                  <c:v>619.99666666666667</c:v>
                </c:pt>
                <c:pt idx="7560">
                  <c:v>620.07833333333326</c:v>
                </c:pt>
                <c:pt idx="7561">
                  <c:v>620.16083333333336</c:v>
                </c:pt>
                <c:pt idx="7562">
                  <c:v>620.24249999999995</c:v>
                </c:pt>
                <c:pt idx="7563">
                  <c:v>620.32499999999993</c:v>
                </c:pt>
                <c:pt idx="7564">
                  <c:v>620.40666666666664</c:v>
                </c:pt>
                <c:pt idx="7565">
                  <c:v>620.48916666666662</c:v>
                </c:pt>
                <c:pt idx="7566">
                  <c:v>620.57083333333333</c:v>
                </c:pt>
                <c:pt idx="7567">
                  <c:v>620.65250000000003</c:v>
                </c:pt>
                <c:pt idx="7568">
                  <c:v>620.73500000000001</c:v>
                </c:pt>
                <c:pt idx="7569">
                  <c:v>620.81666666666672</c:v>
                </c:pt>
                <c:pt idx="7570">
                  <c:v>620.8991666666667</c:v>
                </c:pt>
                <c:pt idx="7571">
                  <c:v>620.98083333333341</c:v>
                </c:pt>
                <c:pt idx="7572">
                  <c:v>621.06333333333339</c:v>
                </c:pt>
                <c:pt idx="7573">
                  <c:v>621.14499999999998</c:v>
                </c:pt>
                <c:pt idx="7574">
                  <c:v>621.22666666666669</c:v>
                </c:pt>
                <c:pt idx="7575">
                  <c:v>621.30916666666667</c:v>
                </c:pt>
                <c:pt idx="7576">
                  <c:v>621.39083333333326</c:v>
                </c:pt>
                <c:pt idx="7577">
                  <c:v>621.47333333333336</c:v>
                </c:pt>
                <c:pt idx="7578">
                  <c:v>621.55499999999995</c:v>
                </c:pt>
                <c:pt idx="7579">
                  <c:v>621.63749999999993</c:v>
                </c:pt>
                <c:pt idx="7580">
                  <c:v>621.71916666666664</c:v>
                </c:pt>
                <c:pt idx="7581">
                  <c:v>621.80083333333334</c:v>
                </c:pt>
                <c:pt idx="7582">
                  <c:v>621.88333333333333</c:v>
                </c:pt>
                <c:pt idx="7583">
                  <c:v>621.96500000000003</c:v>
                </c:pt>
                <c:pt idx="7584">
                  <c:v>622.04750000000001</c:v>
                </c:pt>
                <c:pt idx="7585">
                  <c:v>622.12916666666672</c:v>
                </c:pt>
                <c:pt idx="7586">
                  <c:v>622.2116666666667</c:v>
                </c:pt>
                <c:pt idx="7587">
                  <c:v>622.29333333333341</c:v>
                </c:pt>
                <c:pt idx="7588">
                  <c:v>622.375</c:v>
                </c:pt>
                <c:pt idx="7589">
                  <c:v>622.45749999999998</c:v>
                </c:pt>
                <c:pt idx="7590">
                  <c:v>622.53916666666669</c:v>
                </c:pt>
                <c:pt idx="7591">
                  <c:v>622.62166666666667</c:v>
                </c:pt>
                <c:pt idx="7592">
                  <c:v>622.70333333333326</c:v>
                </c:pt>
                <c:pt idx="7593">
                  <c:v>622.78583333333336</c:v>
                </c:pt>
                <c:pt idx="7594">
                  <c:v>622.86749999999995</c:v>
                </c:pt>
                <c:pt idx="7595">
                  <c:v>622.94916666666666</c:v>
                </c:pt>
                <c:pt idx="7596">
                  <c:v>623.03166666666664</c:v>
                </c:pt>
                <c:pt idx="7597">
                  <c:v>623.11333333333334</c:v>
                </c:pt>
                <c:pt idx="7598">
                  <c:v>623.19583333333333</c:v>
                </c:pt>
                <c:pt idx="7599">
                  <c:v>623.27750000000003</c:v>
                </c:pt>
                <c:pt idx="7600">
                  <c:v>623.36</c:v>
                </c:pt>
                <c:pt idx="7601">
                  <c:v>623.44166666666672</c:v>
                </c:pt>
                <c:pt idx="7602">
                  <c:v>623.52333333333331</c:v>
                </c:pt>
                <c:pt idx="7603">
                  <c:v>623.60583333333341</c:v>
                </c:pt>
                <c:pt idx="7604">
                  <c:v>623.6875</c:v>
                </c:pt>
                <c:pt idx="7605">
                  <c:v>623.77</c:v>
                </c:pt>
                <c:pt idx="7606">
                  <c:v>623.85166666666669</c:v>
                </c:pt>
                <c:pt idx="7607">
                  <c:v>623.93333333333328</c:v>
                </c:pt>
                <c:pt idx="7608">
                  <c:v>624.01583333333326</c:v>
                </c:pt>
                <c:pt idx="7609">
                  <c:v>624.09749999999997</c:v>
                </c:pt>
                <c:pt idx="7610">
                  <c:v>624.17999999999995</c:v>
                </c:pt>
                <c:pt idx="7611">
                  <c:v>624.26166666666666</c:v>
                </c:pt>
                <c:pt idx="7612">
                  <c:v>624.34416666666664</c:v>
                </c:pt>
                <c:pt idx="7613">
                  <c:v>624.42583333333334</c:v>
                </c:pt>
                <c:pt idx="7614">
                  <c:v>624.50750000000005</c:v>
                </c:pt>
                <c:pt idx="7615">
                  <c:v>624.59</c:v>
                </c:pt>
                <c:pt idx="7616">
                  <c:v>624.67166666666674</c:v>
                </c:pt>
                <c:pt idx="7617">
                  <c:v>624.75416666666672</c:v>
                </c:pt>
                <c:pt idx="7618">
                  <c:v>624.83583333333331</c:v>
                </c:pt>
                <c:pt idx="7619">
                  <c:v>624.91833333333341</c:v>
                </c:pt>
                <c:pt idx="7620">
                  <c:v>625</c:v>
                </c:pt>
                <c:pt idx="7621">
                  <c:v>625.08166666666659</c:v>
                </c:pt>
                <c:pt idx="7622">
                  <c:v>625.16416666666669</c:v>
                </c:pt>
                <c:pt idx="7623">
                  <c:v>625.24583333333328</c:v>
                </c:pt>
                <c:pt idx="7624">
                  <c:v>625.32833333333326</c:v>
                </c:pt>
                <c:pt idx="7625">
                  <c:v>625.41</c:v>
                </c:pt>
                <c:pt idx="7626">
                  <c:v>625.49249999999995</c:v>
                </c:pt>
                <c:pt idx="7627">
                  <c:v>625.57416666666666</c:v>
                </c:pt>
                <c:pt idx="7628">
                  <c:v>625.65583333333336</c:v>
                </c:pt>
                <c:pt idx="7629">
                  <c:v>625.73833333333334</c:v>
                </c:pt>
                <c:pt idx="7630">
                  <c:v>625.82000000000005</c:v>
                </c:pt>
                <c:pt idx="7631">
                  <c:v>625.90250000000003</c:v>
                </c:pt>
                <c:pt idx="7632">
                  <c:v>625.98416666666674</c:v>
                </c:pt>
                <c:pt idx="7633">
                  <c:v>626.06666666666672</c:v>
                </c:pt>
                <c:pt idx="7634">
                  <c:v>626.14833333333331</c:v>
                </c:pt>
                <c:pt idx="7635">
                  <c:v>626.23</c:v>
                </c:pt>
                <c:pt idx="7636">
                  <c:v>626.3125</c:v>
                </c:pt>
                <c:pt idx="7637">
                  <c:v>626.39416666666659</c:v>
                </c:pt>
                <c:pt idx="7638">
                  <c:v>626.47666666666669</c:v>
                </c:pt>
                <c:pt idx="7639">
                  <c:v>626.55833333333328</c:v>
                </c:pt>
                <c:pt idx="7640">
                  <c:v>626.64083333333326</c:v>
                </c:pt>
                <c:pt idx="7641">
                  <c:v>626.72249999999997</c:v>
                </c:pt>
                <c:pt idx="7642">
                  <c:v>626.80416666666667</c:v>
                </c:pt>
                <c:pt idx="7643">
                  <c:v>626.88666666666666</c:v>
                </c:pt>
                <c:pt idx="7644">
                  <c:v>626.96833333333336</c:v>
                </c:pt>
                <c:pt idx="7645">
                  <c:v>627.05083333333334</c:v>
                </c:pt>
                <c:pt idx="7646">
                  <c:v>627.13250000000005</c:v>
                </c:pt>
                <c:pt idx="7647">
                  <c:v>627.21416666666664</c:v>
                </c:pt>
                <c:pt idx="7648">
                  <c:v>627.29666666666674</c:v>
                </c:pt>
                <c:pt idx="7649">
                  <c:v>627.37833333333333</c:v>
                </c:pt>
                <c:pt idx="7650">
                  <c:v>627.46083333333331</c:v>
                </c:pt>
                <c:pt idx="7651">
                  <c:v>627.54250000000002</c:v>
                </c:pt>
                <c:pt idx="7652">
                  <c:v>627.625</c:v>
                </c:pt>
                <c:pt idx="7653">
                  <c:v>627.70666666666659</c:v>
                </c:pt>
                <c:pt idx="7654">
                  <c:v>627.7883333333333</c:v>
                </c:pt>
                <c:pt idx="7655">
                  <c:v>627.87083333333328</c:v>
                </c:pt>
                <c:pt idx="7656">
                  <c:v>627.95249999999999</c:v>
                </c:pt>
                <c:pt idx="7657">
                  <c:v>628.03499999999997</c:v>
                </c:pt>
                <c:pt idx="7658">
                  <c:v>628.11666666666667</c:v>
                </c:pt>
                <c:pt idx="7659">
                  <c:v>628.19916666666666</c:v>
                </c:pt>
                <c:pt idx="7660">
                  <c:v>628.28083333333336</c:v>
                </c:pt>
                <c:pt idx="7661">
                  <c:v>628.36250000000007</c:v>
                </c:pt>
                <c:pt idx="7662">
                  <c:v>628.44500000000005</c:v>
                </c:pt>
                <c:pt idx="7663">
                  <c:v>628.52666666666664</c:v>
                </c:pt>
                <c:pt idx="7664">
                  <c:v>628.60916666666674</c:v>
                </c:pt>
                <c:pt idx="7665">
                  <c:v>628.69083333333333</c:v>
                </c:pt>
                <c:pt idx="7666">
                  <c:v>628.77333333333331</c:v>
                </c:pt>
                <c:pt idx="7667">
                  <c:v>628.85500000000002</c:v>
                </c:pt>
                <c:pt idx="7668">
                  <c:v>628.93666666666661</c:v>
                </c:pt>
                <c:pt idx="7669">
                  <c:v>629.01916666666659</c:v>
                </c:pt>
                <c:pt idx="7670">
                  <c:v>629.1008333333333</c:v>
                </c:pt>
                <c:pt idx="7671">
                  <c:v>629.18333333333328</c:v>
                </c:pt>
                <c:pt idx="7672">
                  <c:v>629.26499999999999</c:v>
                </c:pt>
                <c:pt idx="7673">
                  <c:v>629.34749999999997</c:v>
                </c:pt>
                <c:pt idx="7674">
                  <c:v>629.42916666666667</c:v>
                </c:pt>
                <c:pt idx="7675">
                  <c:v>629.51083333333338</c:v>
                </c:pt>
                <c:pt idx="7676">
                  <c:v>629.59333333333336</c:v>
                </c:pt>
                <c:pt idx="7677">
                  <c:v>629.67500000000007</c:v>
                </c:pt>
                <c:pt idx="7678">
                  <c:v>629.75750000000005</c:v>
                </c:pt>
                <c:pt idx="7679">
                  <c:v>629.83916666666664</c:v>
                </c:pt>
                <c:pt idx="7680">
                  <c:v>629.92166666666674</c:v>
                </c:pt>
                <c:pt idx="7681">
                  <c:v>630.00333333333333</c:v>
                </c:pt>
                <c:pt idx="7682">
                  <c:v>630.08500000000004</c:v>
                </c:pt>
                <c:pt idx="7683">
                  <c:v>630.16750000000002</c:v>
                </c:pt>
                <c:pt idx="7684">
                  <c:v>630.24916666666661</c:v>
                </c:pt>
                <c:pt idx="7685">
                  <c:v>630.33166666666659</c:v>
                </c:pt>
                <c:pt idx="7686">
                  <c:v>630.4133333333333</c:v>
                </c:pt>
                <c:pt idx="7687">
                  <c:v>630.495</c:v>
                </c:pt>
                <c:pt idx="7688">
                  <c:v>630.57749999999999</c:v>
                </c:pt>
                <c:pt idx="7689">
                  <c:v>630.65916666666669</c:v>
                </c:pt>
                <c:pt idx="7690">
                  <c:v>630.74166666666667</c:v>
                </c:pt>
                <c:pt idx="7691">
                  <c:v>630.82333333333338</c:v>
                </c:pt>
                <c:pt idx="7692">
                  <c:v>630.90583333333336</c:v>
                </c:pt>
                <c:pt idx="7693">
                  <c:v>630.98750000000007</c:v>
                </c:pt>
                <c:pt idx="7694">
                  <c:v>631.06916666666666</c:v>
                </c:pt>
                <c:pt idx="7695">
                  <c:v>631.15166666666664</c:v>
                </c:pt>
                <c:pt idx="7696">
                  <c:v>631.23333333333335</c:v>
                </c:pt>
                <c:pt idx="7697">
                  <c:v>631.31583333333333</c:v>
                </c:pt>
                <c:pt idx="7698">
                  <c:v>631.39750000000004</c:v>
                </c:pt>
                <c:pt idx="7699">
                  <c:v>631.48</c:v>
                </c:pt>
                <c:pt idx="7700">
                  <c:v>631.56166666666661</c:v>
                </c:pt>
                <c:pt idx="7701">
                  <c:v>631.64333333333332</c:v>
                </c:pt>
                <c:pt idx="7702">
                  <c:v>631.7258333333333</c:v>
                </c:pt>
                <c:pt idx="7703">
                  <c:v>631.8075</c:v>
                </c:pt>
                <c:pt idx="7704">
                  <c:v>631.89</c:v>
                </c:pt>
                <c:pt idx="7705">
                  <c:v>631.97166666666669</c:v>
                </c:pt>
                <c:pt idx="7706">
                  <c:v>632.05416666666667</c:v>
                </c:pt>
                <c:pt idx="7707">
                  <c:v>632.13583333333338</c:v>
                </c:pt>
                <c:pt idx="7708">
                  <c:v>632.21749999999997</c:v>
                </c:pt>
                <c:pt idx="7709">
                  <c:v>632.30000000000007</c:v>
                </c:pt>
                <c:pt idx="7710">
                  <c:v>632.38166666666666</c:v>
                </c:pt>
                <c:pt idx="7711">
                  <c:v>632.46416666666664</c:v>
                </c:pt>
                <c:pt idx="7712">
                  <c:v>632.54583333333335</c:v>
                </c:pt>
                <c:pt idx="7713">
                  <c:v>632.62833333333333</c:v>
                </c:pt>
                <c:pt idx="7714">
                  <c:v>632.71</c:v>
                </c:pt>
                <c:pt idx="7715">
                  <c:v>632.79166666666663</c:v>
                </c:pt>
                <c:pt idx="7716">
                  <c:v>632.87416666666661</c:v>
                </c:pt>
                <c:pt idx="7717">
                  <c:v>632.95583333333332</c:v>
                </c:pt>
                <c:pt idx="7718">
                  <c:v>633.0383333333333</c:v>
                </c:pt>
                <c:pt idx="7719">
                  <c:v>633.12</c:v>
                </c:pt>
                <c:pt idx="7720">
                  <c:v>633.20249999999999</c:v>
                </c:pt>
                <c:pt idx="7721">
                  <c:v>633.28416666666669</c:v>
                </c:pt>
                <c:pt idx="7722">
                  <c:v>633.3658333333334</c:v>
                </c:pt>
                <c:pt idx="7723">
                  <c:v>633.44833333333338</c:v>
                </c:pt>
                <c:pt idx="7724">
                  <c:v>633.53</c:v>
                </c:pt>
                <c:pt idx="7725">
                  <c:v>633.61250000000007</c:v>
                </c:pt>
                <c:pt idx="7726">
                  <c:v>633.69416666666666</c:v>
                </c:pt>
                <c:pt idx="7727">
                  <c:v>633.77666666666664</c:v>
                </c:pt>
                <c:pt idx="7728">
                  <c:v>633.85833333333335</c:v>
                </c:pt>
                <c:pt idx="7729">
                  <c:v>633.93999999999994</c:v>
                </c:pt>
                <c:pt idx="7730">
                  <c:v>634.02250000000004</c:v>
                </c:pt>
                <c:pt idx="7731">
                  <c:v>634.10416666666663</c:v>
                </c:pt>
                <c:pt idx="7732">
                  <c:v>634.18666666666661</c:v>
                </c:pt>
                <c:pt idx="7733">
                  <c:v>634.26833333333332</c:v>
                </c:pt>
                <c:pt idx="7734">
                  <c:v>634.35</c:v>
                </c:pt>
                <c:pt idx="7735">
                  <c:v>634.4325</c:v>
                </c:pt>
                <c:pt idx="7736">
                  <c:v>634.51416666666671</c:v>
                </c:pt>
                <c:pt idx="7737">
                  <c:v>634.59666666666669</c:v>
                </c:pt>
                <c:pt idx="7738">
                  <c:v>634.6783333333334</c:v>
                </c:pt>
                <c:pt idx="7739">
                  <c:v>634.76083333333338</c:v>
                </c:pt>
                <c:pt idx="7740">
                  <c:v>634.84249999999997</c:v>
                </c:pt>
                <c:pt idx="7741">
                  <c:v>634.92416666666668</c:v>
                </c:pt>
                <c:pt idx="7742">
                  <c:v>635.00666666666666</c:v>
                </c:pt>
                <c:pt idx="7743">
                  <c:v>635.08833333333337</c:v>
                </c:pt>
                <c:pt idx="7744">
                  <c:v>635.17083333333335</c:v>
                </c:pt>
                <c:pt idx="7745">
                  <c:v>635.25249999999994</c:v>
                </c:pt>
                <c:pt idx="7746">
                  <c:v>635.33500000000004</c:v>
                </c:pt>
                <c:pt idx="7747">
                  <c:v>635.41666666666663</c:v>
                </c:pt>
                <c:pt idx="7748">
                  <c:v>635.49833333333333</c:v>
                </c:pt>
                <c:pt idx="7749">
                  <c:v>635.58083333333332</c:v>
                </c:pt>
                <c:pt idx="7750">
                  <c:v>635.66250000000002</c:v>
                </c:pt>
                <c:pt idx="7751">
                  <c:v>635.745</c:v>
                </c:pt>
                <c:pt idx="7752">
                  <c:v>635.82666666666671</c:v>
                </c:pt>
                <c:pt idx="7753">
                  <c:v>635.90916666666669</c:v>
                </c:pt>
                <c:pt idx="7754">
                  <c:v>635.9908333333334</c:v>
                </c:pt>
                <c:pt idx="7755">
                  <c:v>636.07249999999999</c:v>
                </c:pt>
                <c:pt idx="7756">
                  <c:v>636.15499999999997</c:v>
                </c:pt>
                <c:pt idx="7757">
                  <c:v>636.23666666666668</c:v>
                </c:pt>
                <c:pt idx="7758">
                  <c:v>636.31916666666666</c:v>
                </c:pt>
                <c:pt idx="7759">
                  <c:v>636.40083333333337</c:v>
                </c:pt>
                <c:pt idx="7760">
                  <c:v>636.48333333333335</c:v>
                </c:pt>
                <c:pt idx="7761">
                  <c:v>636.56499999999994</c:v>
                </c:pt>
                <c:pt idx="7762">
                  <c:v>636.64666666666665</c:v>
                </c:pt>
                <c:pt idx="7763">
                  <c:v>636.72916666666663</c:v>
                </c:pt>
                <c:pt idx="7764">
                  <c:v>636.81083333333333</c:v>
                </c:pt>
                <c:pt idx="7765">
                  <c:v>636.89333333333332</c:v>
                </c:pt>
                <c:pt idx="7766">
                  <c:v>636.97500000000002</c:v>
                </c:pt>
                <c:pt idx="7767">
                  <c:v>637.0575</c:v>
                </c:pt>
                <c:pt idx="7768">
                  <c:v>637.13916666666671</c:v>
                </c:pt>
                <c:pt idx="7769">
                  <c:v>637.2208333333333</c:v>
                </c:pt>
                <c:pt idx="7770">
                  <c:v>637.3033333333334</c:v>
                </c:pt>
                <c:pt idx="7771">
                  <c:v>637.38499999999999</c:v>
                </c:pt>
                <c:pt idx="7772">
                  <c:v>637.46749999999997</c:v>
                </c:pt>
                <c:pt idx="7773">
                  <c:v>637.54916666666668</c:v>
                </c:pt>
                <c:pt idx="7774">
                  <c:v>637.63083333333327</c:v>
                </c:pt>
                <c:pt idx="7775">
                  <c:v>637.71333333333337</c:v>
                </c:pt>
                <c:pt idx="7776">
                  <c:v>637.79499999999996</c:v>
                </c:pt>
                <c:pt idx="7777">
                  <c:v>637.87749999999994</c:v>
                </c:pt>
                <c:pt idx="7778">
                  <c:v>637.95916666666665</c:v>
                </c:pt>
                <c:pt idx="7779">
                  <c:v>638.04166666666663</c:v>
                </c:pt>
                <c:pt idx="7780">
                  <c:v>638.12333333333333</c:v>
                </c:pt>
                <c:pt idx="7781">
                  <c:v>638.20500000000004</c:v>
                </c:pt>
                <c:pt idx="7782">
                  <c:v>638.28750000000002</c:v>
                </c:pt>
                <c:pt idx="7783">
                  <c:v>638.36916666666673</c:v>
                </c:pt>
                <c:pt idx="7784">
                  <c:v>638.45166666666671</c:v>
                </c:pt>
                <c:pt idx="7785">
                  <c:v>638.5333333333333</c:v>
                </c:pt>
                <c:pt idx="7786">
                  <c:v>638.6158333333334</c:v>
                </c:pt>
                <c:pt idx="7787">
                  <c:v>638.69749999999999</c:v>
                </c:pt>
                <c:pt idx="7788">
                  <c:v>638.7791666666667</c:v>
                </c:pt>
                <c:pt idx="7789">
                  <c:v>638.86166666666668</c:v>
                </c:pt>
                <c:pt idx="7790">
                  <c:v>638.94333333333327</c:v>
                </c:pt>
                <c:pt idx="7791">
                  <c:v>639.02583333333337</c:v>
                </c:pt>
                <c:pt idx="7792">
                  <c:v>639.10749999999996</c:v>
                </c:pt>
                <c:pt idx="7793">
                  <c:v>639.18999999999994</c:v>
                </c:pt>
                <c:pt idx="7794">
                  <c:v>639.27166666666665</c:v>
                </c:pt>
                <c:pt idx="7795">
                  <c:v>639.35333333333335</c:v>
                </c:pt>
                <c:pt idx="7796">
                  <c:v>639.43583333333333</c:v>
                </c:pt>
                <c:pt idx="7797">
                  <c:v>639.51750000000004</c:v>
                </c:pt>
                <c:pt idx="7798">
                  <c:v>639.6</c:v>
                </c:pt>
                <c:pt idx="7799">
                  <c:v>639.68166666666673</c:v>
                </c:pt>
                <c:pt idx="7800">
                  <c:v>639.76416666666671</c:v>
                </c:pt>
                <c:pt idx="7801">
                  <c:v>639.8458333333333</c:v>
                </c:pt>
                <c:pt idx="7802">
                  <c:v>639.92750000000001</c:v>
                </c:pt>
                <c:pt idx="7803">
                  <c:v>640.01</c:v>
                </c:pt>
                <c:pt idx="7804">
                  <c:v>640.0916666666667</c:v>
                </c:pt>
                <c:pt idx="7805">
                  <c:v>640.17416666666668</c:v>
                </c:pt>
                <c:pt idx="7806">
                  <c:v>640.25583333333327</c:v>
                </c:pt>
                <c:pt idx="7807">
                  <c:v>640.33833333333337</c:v>
                </c:pt>
                <c:pt idx="7808">
                  <c:v>640.41999999999996</c:v>
                </c:pt>
                <c:pt idx="7809">
                  <c:v>640.50166666666667</c:v>
                </c:pt>
                <c:pt idx="7810">
                  <c:v>640.58416666666665</c:v>
                </c:pt>
                <c:pt idx="7811">
                  <c:v>640.66583333333335</c:v>
                </c:pt>
                <c:pt idx="7812">
                  <c:v>640.74833333333333</c:v>
                </c:pt>
                <c:pt idx="7813">
                  <c:v>640.83000000000004</c:v>
                </c:pt>
                <c:pt idx="7814">
                  <c:v>640.91166666666663</c:v>
                </c:pt>
                <c:pt idx="7815">
                  <c:v>640.99416666666673</c:v>
                </c:pt>
                <c:pt idx="7816">
                  <c:v>641.07583333333332</c:v>
                </c:pt>
                <c:pt idx="7817">
                  <c:v>641.1583333333333</c:v>
                </c:pt>
                <c:pt idx="7818">
                  <c:v>641.24</c:v>
                </c:pt>
                <c:pt idx="7819">
                  <c:v>641.32249999999999</c:v>
                </c:pt>
                <c:pt idx="7820">
                  <c:v>641.4041666666667</c:v>
                </c:pt>
                <c:pt idx="7821">
                  <c:v>641.48583333333329</c:v>
                </c:pt>
                <c:pt idx="7822">
                  <c:v>641.56833333333327</c:v>
                </c:pt>
                <c:pt idx="7823">
                  <c:v>641.65</c:v>
                </c:pt>
                <c:pt idx="7824">
                  <c:v>641.73249999999996</c:v>
                </c:pt>
                <c:pt idx="7825">
                  <c:v>641.81416666666667</c:v>
                </c:pt>
                <c:pt idx="7826">
                  <c:v>641.89666666666665</c:v>
                </c:pt>
                <c:pt idx="7827">
                  <c:v>641.97833333333335</c:v>
                </c:pt>
                <c:pt idx="7828">
                  <c:v>642.06000000000006</c:v>
                </c:pt>
                <c:pt idx="7829">
                  <c:v>642.14250000000004</c:v>
                </c:pt>
                <c:pt idx="7830">
                  <c:v>642.22416666666663</c:v>
                </c:pt>
                <c:pt idx="7831">
                  <c:v>642.30666666666673</c:v>
                </c:pt>
                <c:pt idx="7832">
                  <c:v>642.38833333333332</c:v>
                </c:pt>
                <c:pt idx="7833">
                  <c:v>642.4708333333333</c:v>
                </c:pt>
                <c:pt idx="7834">
                  <c:v>642.55250000000001</c:v>
                </c:pt>
                <c:pt idx="7835">
                  <c:v>642.6341666666666</c:v>
                </c:pt>
                <c:pt idx="7836">
                  <c:v>642.7166666666667</c:v>
                </c:pt>
                <c:pt idx="7837">
                  <c:v>642.79833333333329</c:v>
                </c:pt>
                <c:pt idx="7838">
                  <c:v>642.88083333333327</c:v>
                </c:pt>
                <c:pt idx="7839">
                  <c:v>642.96249999999998</c:v>
                </c:pt>
                <c:pt idx="7840">
                  <c:v>643.04499999999996</c:v>
                </c:pt>
                <c:pt idx="7841">
                  <c:v>643.12666666666667</c:v>
                </c:pt>
                <c:pt idx="7842">
                  <c:v>643.20833333333337</c:v>
                </c:pt>
                <c:pt idx="7843">
                  <c:v>643.29083333333335</c:v>
                </c:pt>
                <c:pt idx="7844">
                  <c:v>643.37250000000006</c:v>
                </c:pt>
                <c:pt idx="7845">
                  <c:v>643.45500000000004</c:v>
                </c:pt>
                <c:pt idx="7846">
                  <c:v>643.53666666666663</c:v>
                </c:pt>
                <c:pt idx="7847">
                  <c:v>643.61916666666673</c:v>
                </c:pt>
                <c:pt idx="7848">
                  <c:v>643.70083333333332</c:v>
                </c:pt>
                <c:pt idx="7849">
                  <c:v>643.78250000000003</c:v>
                </c:pt>
                <c:pt idx="7850">
                  <c:v>643.86500000000001</c:v>
                </c:pt>
                <c:pt idx="7851">
                  <c:v>643.9466666666666</c:v>
                </c:pt>
                <c:pt idx="7852">
                  <c:v>644.0291666666667</c:v>
                </c:pt>
                <c:pt idx="7853">
                  <c:v>644.11083333333329</c:v>
                </c:pt>
                <c:pt idx="7854">
                  <c:v>644.19333333333327</c:v>
                </c:pt>
                <c:pt idx="7855">
                  <c:v>644.27499999999998</c:v>
                </c:pt>
                <c:pt idx="7856">
                  <c:v>644.35666666666668</c:v>
                </c:pt>
                <c:pt idx="7857">
                  <c:v>644.43916666666667</c:v>
                </c:pt>
                <c:pt idx="7858">
                  <c:v>644.52083333333337</c:v>
                </c:pt>
                <c:pt idx="7859">
                  <c:v>644.60333333333335</c:v>
                </c:pt>
                <c:pt idx="7860">
                  <c:v>644.68500000000006</c:v>
                </c:pt>
                <c:pt idx="7861">
                  <c:v>644.76666666666665</c:v>
                </c:pt>
                <c:pt idx="7862">
                  <c:v>644.84916666666663</c:v>
                </c:pt>
                <c:pt idx="7863">
                  <c:v>644.93083333333334</c:v>
                </c:pt>
                <c:pt idx="7864">
                  <c:v>645.01333333333332</c:v>
                </c:pt>
                <c:pt idx="7865">
                  <c:v>645.09500000000003</c:v>
                </c:pt>
                <c:pt idx="7866">
                  <c:v>645.17750000000001</c:v>
                </c:pt>
                <c:pt idx="7867">
                  <c:v>645.2591666666666</c:v>
                </c:pt>
                <c:pt idx="7868">
                  <c:v>645.34083333333331</c:v>
                </c:pt>
                <c:pt idx="7869">
                  <c:v>645.42333333333329</c:v>
                </c:pt>
                <c:pt idx="7870">
                  <c:v>645.505</c:v>
                </c:pt>
                <c:pt idx="7871">
                  <c:v>645.58749999999998</c:v>
                </c:pt>
                <c:pt idx="7872">
                  <c:v>645.66916666666668</c:v>
                </c:pt>
                <c:pt idx="7873">
                  <c:v>645.75166666666667</c:v>
                </c:pt>
                <c:pt idx="7874">
                  <c:v>645.83333333333337</c:v>
                </c:pt>
                <c:pt idx="7875">
                  <c:v>645.91499999999996</c:v>
                </c:pt>
                <c:pt idx="7876">
                  <c:v>645.99750000000006</c:v>
                </c:pt>
                <c:pt idx="7877">
                  <c:v>646.07916666666665</c:v>
                </c:pt>
                <c:pt idx="7878">
                  <c:v>646.16166666666663</c:v>
                </c:pt>
                <c:pt idx="7879">
                  <c:v>646.24333333333334</c:v>
                </c:pt>
                <c:pt idx="7880">
                  <c:v>646.32583333333332</c:v>
                </c:pt>
                <c:pt idx="7881">
                  <c:v>646.40750000000003</c:v>
                </c:pt>
                <c:pt idx="7882">
                  <c:v>646.48916666666662</c:v>
                </c:pt>
                <c:pt idx="7883">
                  <c:v>646.5716666666666</c:v>
                </c:pt>
                <c:pt idx="7884">
                  <c:v>646.65333333333331</c:v>
                </c:pt>
                <c:pt idx="7885">
                  <c:v>646.73583333333329</c:v>
                </c:pt>
                <c:pt idx="7886">
                  <c:v>646.8175</c:v>
                </c:pt>
                <c:pt idx="7887">
                  <c:v>646.9</c:v>
                </c:pt>
                <c:pt idx="7888">
                  <c:v>646.98166666666668</c:v>
                </c:pt>
                <c:pt idx="7889">
                  <c:v>647.06333333333339</c:v>
                </c:pt>
                <c:pt idx="7890">
                  <c:v>647.14583333333337</c:v>
                </c:pt>
                <c:pt idx="7891">
                  <c:v>647.22749999999996</c:v>
                </c:pt>
                <c:pt idx="7892">
                  <c:v>647.31000000000006</c:v>
                </c:pt>
                <c:pt idx="7893">
                  <c:v>647.39166666666665</c:v>
                </c:pt>
                <c:pt idx="7894">
                  <c:v>647.47416666666663</c:v>
                </c:pt>
                <c:pt idx="7895">
                  <c:v>647.55583333333334</c:v>
                </c:pt>
                <c:pt idx="7896">
                  <c:v>647.63749999999993</c:v>
                </c:pt>
                <c:pt idx="7897">
                  <c:v>647.72</c:v>
                </c:pt>
                <c:pt idx="7898">
                  <c:v>647.80166666666662</c:v>
                </c:pt>
                <c:pt idx="7899">
                  <c:v>647.8841666666666</c:v>
                </c:pt>
                <c:pt idx="7900">
                  <c:v>647.96583333333331</c:v>
                </c:pt>
                <c:pt idx="7901">
                  <c:v>648.04750000000001</c:v>
                </c:pt>
                <c:pt idx="7902">
                  <c:v>648.13</c:v>
                </c:pt>
                <c:pt idx="7903">
                  <c:v>648.2116666666667</c:v>
                </c:pt>
                <c:pt idx="7904">
                  <c:v>648.29416666666668</c:v>
                </c:pt>
                <c:pt idx="7905">
                  <c:v>648.37583333333339</c:v>
                </c:pt>
                <c:pt idx="7906">
                  <c:v>648.45833333333337</c:v>
                </c:pt>
                <c:pt idx="7907">
                  <c:v>648.54</c:v>
                </c:pt>
                <c:pt idx="7908">
                  <c:v>648.62166666666667</c:v>
                </c:pt>
                <c:pt idx="7909">
                  <c:v>648.70416666666665</c:v>
                </c:pt>
                <c:pt idx="7910">
                  <c:v>648.78583333333336</c:v>
                </c:pt>
                <c:pt idx="7911">
                  <c:v>648.86833333333334</c:v>
                </c:pt>
                <c:pt idx="7912">
                  <c:v>648.94999999999993</c:v>
                </c:pt>
                <c:pt idx="7913">
                  <c:v>649.03250000000003</c:v>
                </c:pt>
                <c:pt idx="7914">
                  <c:v>649.11416666666662</c:v>
                </c:pt>
                <c:pt idx="7915">
                  <c:v>649.19583333333333</c:v>
                </c:pt>
                <c:pt idx="7916">
                  <c:v>649.27833333333331</c:v>
                </c:pt>
                <c:pt idx="7917">
                  <c:v>649.36</c:v>
                </c:pt>
                <c:pt idx="7918">
                  <c:v>649.4425</c:v>
                </c:pt>
                <c:pt idx="7919">
                  <c:v>649.5241666666667</c:v>
                </c:pt>
                <c:pt idx="7920">
                  <c:v>649.60666666666668</c:v>
                </c:pt>
                <c:pt idx="7921">
                  <c:v>649.68833333333339</c:v>
                </c:pt>
                <c:pt idx="7922">
                  <c:v>649.77</c:v>
                </c:pt>
                <c:pt idx="7923">
                  <c:v>649.85249999999996</c:v>
                </c:pt>
                <c:pt idx="7924">
                  <c:v>649.93416666666667</c:v>
                </c:pt>
                <c:pt idx="7925">
                  <c:v>650.01666666666665</c:v>
                </c:pt>
                <c:pt idx="7926">
                  <c:v>650.09833333333336</c:v>
                </c:pt>
                <c:pt idx="7927">
                  <c:v>650.18083333333334</c:v>
                </c:pt>
                <c:pt idx="7928">
                  <c:v>650.26249999999993</c:v>
                </c:pt>
                <c:pt idx="7929">
                  <c:v>650.34416666666664</c:v>
                </c:pt>
                <c:pt idx="7930">
                  <c:v>650.42666666666662</c:v>
                </c:pt>
                <c:pt idx="7931">
                  <c:v>650.50833333333333</c:v>
                </c:pt>
                <c:pt idx="7932">
                  <c:v>650.59083333333331</c:v>
                </c:pt>
                <c:pt idx="7933">
                  <c:v>650.67250000000001</c:v>
                </c:pt>
                <c:pt idx="7934">
                  <c:v>650.755</c:v>
                </c:pt>
                <c:pt idx="7935">
                  <c:v>650.8366666666667</c:v>
                </c:pt>
                <c:pt idx="7936">
                  <c:v>650.91833333333341</c:v>
                </c:pt>
                <c:pt idx="7937">
                  <c:v>651.00083333333339</c:v>
                </c:pt>
                <c:pt idx="7938">
                  <c:v>651.08249999999998</c:v>
                </c:pt>
                <c:pt idx="7939">
                  <c:v>651.16499999999996</c:v>
                </c:pt>
                <c:pt idx="7940">
                  <c:v>651.24666666666667</c:v>
                </c:pt>
                <c:pt idx="7941">
                  <c:v>651.32833333333326</c:v>
                </c:pt>
                <c:pt idx="7942">
                  <c:v>651.41083333333336</c:v>
                </c:pt>
                <c:pt idx="7943">
                  <c:v>651.49249999999995</c:v>
                </c:pt>
                <c:pt idx="7944">
                  <c:v>651.57499999999993</c:v>
                </c:pt>
                <c:pt idx="7945">
                  <c:v>651.65666666666664</c:v>
                </c:pt>
                <c:pt idx="7946">
                  <c:v>651.73916666666662</c:v>
                </c:pt>
                <c:pt idx="7947">
                  <c:v>651.82083333333333</c:v>
                </c:pt>
                <c:pt idx="7948">
                  <c:v>651.90250000000003</c:v>
                </c:pt>
                <c:pt idx="7949">
                  <c:v>651.98500000000001</c:v>
                </c:pt>
                <c:pt idx="7950">
                  <c:v>652.06666666666672</c:v>
                </c:pt>
                <c:pt idx="7951">
                  <c:v>652.1491666666667</c:v>
                </c:pt>
                <c:pt idx="7952">
                  <c:v>652.23083333333341</c:v>
                </c:pt>
                <c:pt idx="7953">
                  <c:v>652.31333333333339</c:v>
                </c:pt>
                <c:pt idx="7954">
                  <c:v>652.39499999999998</c:v>
                </c:pt>
                <c:pt idx="7955">
                  <c:v>652.47666666666669</c:v>
                </c:pt>
                <c:pt idx="7956">
                  <c:v>652.55916666666667</c:v>
                </c:pt>
                <c:pt idx="7957">
                  <c:v>652.64083333333326</c:v>
                </c:pt>
                <c:pt idx="7958">
                  <c:v>652.72333333333336</c:v>
                </c:pt>
                <c:pt idx="7959">
                  <c:v>652.80499999999995</c:v>
                </c:pt>
                <c:pt idx="7960">
                  <c:v>652.88749999999993</c:v>
                </c:pt>
                <c:pt idx="7961">
                  <c:v>652.96916666666664</c:v>
                </c:pt>
                <c:pt idx="7962">
                  <c:v>653.05083333333334</c:v>
                </c:pt>
                <c:pt idx="7963">
                  <c:v>653.13333333333333</c:v>
                </c:pt>
                <c:pt idx="7964">
                  <c:v>653.21500000000003</c:v>
                </c:pt>
                <c:pt idx="7965">
                  <c:v>653.29750000000001</c:v>
                </c:pt>
                <c:pt idx="7966">
                  <c:v>653.37916666666672</c:v>
                </c:pt>
                <c:pt idx="7967">
                  <c:v>653.4616666666667</c:v>
                </c:pt>
                <c:pt idx="7968">
                  <c:v>653.54333333333341</c:v>
                </c:pt>
                <c:pt idx="7969">
                  <c:v>653.625</c:v>
                </c:pt>
                <c:pt idx="7970">
                  <c:v>653.70749999999998</c:v>
                </c:pt>
                <c:pt idx="7971">
                  <c:v>653.78916666666669</c:v>
                </c:pt>
                <c:pt idx="7972">
                  <c:v>653.87166666666667</c:v>
                </c:pt>
                <c:pt idx="7973">
                  <c:v>653.95333333333326</c:v>
                </c:pt>
                <c:pt idx="7974">
                  <c:v>654.03583333333336</c:v>
                </c:pt>
                <c:pt idx="7975">
                  <c:v>654.11749999999995</c:v>
                </c:pt>
                <c:pt idx="7976">
                  <c:v>654.19916666666666</c:v>
                </c:pt>
                <c:pt idx="7977">
                  <c:v>654.28166666666664</c:v>
                </c:pt>
                <c:pt idx="7978">
                  <c:v>654.36333333333334</c:v>
                </c:pt>
                <c:pt idx="7979">
                  <c:v>654.44583333333333</c:v>
                </c:pt>
                <c:pt idx="7980">
                  <c:v>654.52750000000003</c:v>
                </c:pt>
                <c:pt idx="7981">
                  <c:v>654.61</c:v>
                </c:pt>
                <c:pt idx="7982">
                  <c:v>654.69166666666672</c:v>
                </c:pt>
                <c:pt idx="7983">
                  <c:v>654.77333333333331</c:v>
                </c:pt>
                <c:pt idx="7984">
                  <c:v>654.85583333333341</c:v>
                </c:pt>
                <c:pt idx="7985">
                  <c:v>654.9375</c:v>
                </c:pt>
                <c:pt idx="7986">
                  <c:v>655.02</c:v>
                </c:pt>
                <c:pt idx="7987">
                  <c:v>655.10166666666669</c:v>
                </c:pt>
                <c:pt idx="7988">
                  <c:v>655.18333333333328</c:v>
                </c:pt>
                <c:pt idx="7989">
                  <c:v>655.26583333333326</c:v>
                </c:pt>
                <c:pt idx="7990">
                  <c:v>655.34749999999997</c:v>
                </c:pt>
                <c:pt idx="7991">
                  <c:v>655.43</c:v>
                </c:pt>
                <c:pt idx="7992">
                  <c:v>655.51166666666666</c:v>
                </c:pt>
                <c:pt idx="7993">
                  <c:v>655.59416666666664</c:v>
                </c:pt>
                <c:pt idx="7994">
                  <c:v>655.67583333333334</c:v>
                </c:pt>
                <c:pt idx="7995">
                  <c:v>655.75750000000005</c:v>
                </c:pt>
                <c:pt idx="7996">
                  <c:v>655.84</c:v>
                </c:pt>
                <c:pt idx="7997">
                  <c:v>655.92166666666674</c:v>
                </c:pt>
                <c:pt idx="7998">
                  <c:v>656.00416666666672</c:v>
                </c:pt>
                <c:pt idx="7999">
                  <c:v>656.08583333333331</c:v>
                </c:pt>
                <c:pt idx="8000">
                  <c:v>656.16833333333341</c:v>
                </c:pt>
                <c:pt idx="8001">
                  <c:v>656.25</c:v>
                </c:pt>
                <c:pt idx="8002">
                  <c:v>656.33166666666659</c:v>
                </c:pt>
                <c:pt idx="8003">
                  <c:v>656.41416666666669</c:v>
                </c:pt>
                <c:pt idx="8004">
                  <c:v>656.49583333333328</c:v>
                </c:pt>
                <c:pt idx="8005">
                  <c:v>656.57833333333326</c:v>
                </c:pt>
                <c:pt idx="8006">
                  <c:v>656.66</c:v>
                </c:pt>
                <c:pt idx="8007">
                  <c:v>656.74249999999995</c:v>
                </c:pt>
                <c:pt idx="8008">
                  <c:v>656.82416666666666</c:v>
                </c:pt>
                <c:pt idx="8009">
                  <c:v>656.90583333333336</c:v>
                </c:pt>
                <c:pt idx="8010">
                  <c:v>656.98833333333334</c:v>
                </c:pt>
                <c:pt idx="8011">
                  <c:v>657.07</c:v>
                </c:pt>
                <c:pt idx="8012">
                  <c:v>657.15250000000003</c:v>
                </c:pt>
                <c:pt idx="8013">
                  <c:v>657.23416666666674</c:v>
                </c:pt>
                <c:pt idx="8014">
                  <c:v>657.31666666666672</c:v>
                </c:pt>
                <c:pt idx="8015">
                  <c:v>657.39833333333331</c:v>
                </c:pt>
                <c:pt idx="8016">
                  <c:v>657.48</c:v>
                </c:pt>
                <c:pt idx="8017">
                  <c:v>657.5625</c:v>
                </c:pt>
                <c:pt idx="8018">
                  <c:v>657.64416666666659</c:v>
                </c:pt>
                <c:pt idx="8019">
                  <c:v>657.72666666666669</c:v>
                </c:pt>
                <c:pt idx="8020">
                  <c:v>657.80833333333328</c:v>
                </c:pt>
                <c:pt idx="8021">
                  <c:v>657.89083333333326</c:v>
                </c:pt>
                <c:pt idx="8022">
                  <c:v>657.97249999999997</c:v>
                </c:pt>
                <c:pt idx="8023">
                  <c:v>658.05416666666667</c:v>
                </c:pt>
                <c:pt idx="8024">
                  <c:v>658.13666666666666</c:v>
                </c:pt>
                <c:pt idx="8025">
                  <c:v>658.21833333333336</c:v>
                </c:pt>
                <c:pt idx="8026">
                  <c:v>658.30083333333334</c:v>
                </c:pt>
                <c:pt idx="8027">
                  <c:v>658.38250000000005</c:v>
                </c:pt>
                <c:pt idx="8028">
                  <c:v>658.46416666666664</c:v>
                </c:pt>
                <c:pt idx="8029">
                  <c:v>658.54666666666674</c:v>
                </c:pt>
                <c:pt idx="8030">
                  <c:v>658.62833333333333</c:v>
                </c:pt>
                <c:pt idx="8031">
                  <c:v>658.71083333333331</c:v>
                </c:pt>
                <c:pt idx="8032">
                  <c:v>658.79250000000002</c:v>
                </c:pt>
                <c:pt idx="8033">
                  <c:v>658.875</c:v>
                </c:pt>
                <c:pt idx="8034">
                  <c:v>658.95666666666659</c:v>
                </c:pt>
                <c:pt idx="8035">
                  <c:v>659.0383333333333</c:v>
                </c:pt>
                <c:pt idx="8036">
                  <c:v>659.12083333333328</c:v>
                </c:pt>
                <c:pt idx="8037">
                  <c:v>659.20249999999999</c:v>
                </c:pt>
                <c:pt idx="8038">
                  <c:v>659.28499999999997</c:v>
                </c:pt>
                <c:pt idx="8039">
                  <c:v>659.36666666666667</c:v>
                </c:pt>
                <c:pt idx="8040">
                  <c:v>659.44916666666666</c:v>
                </c:pt>
                <c:pt idx="8041">
                  <c:v>659.53083333333336</c:v>
                </c:pt>
                <c:pt idx="8042">
                  <c:v>659.61250000000007</c:v>
                </c:pt>
                <c:pt idx="8043">
                  <c:v>659.69500000000005</c:v>
                </c:pt>
                <c:pt idx="8044">
                  <c:v>659.77666666666664</c:v>
                </c:pt>
                <c:pt idx="8045">
                  <c:v>659.85916666666674</c:v>
                </c:pt>
                <c:pt idx="8046">
                  <c:v>659.94083333333333</c:v>
                </c:pt>
                <c:pt idx="8047">
                  <c:v>660.02333333333331</c:v>
                </c:pt>
                <c:pt idx="8048">
                  <c:v>660.10500000000002</c:v>
                </c:pt>
                <c:pt idx="8049">
                  <c:v>660.18666666666661</c:v>
                </c:pt>
                <c:pt idx="8050">
                  <c:v>660.26916666666659</c:v>
                </c:pt>
                <c:pt idx="8051">
                  <c:v>660.3508333333333</c:v>
                </c:pt>
                <c:pt idx="8052">
                  <c:v>660.43333333333328</c:v>
                </c:pt>
                <c:pt idx="8053">
                  <c:v>660.51499999999999</c:v>
                </c:pt>
                <c:pt idx="8054">
                  <c:v>660.59749999999997</c:v>
                </c:pt>
                <c:pt idx="8055">
                  <c:v>660.67916666666667</c:v>
                </c:pt>
                <c:pt idx="8056">
                  <c:v>660.76083333333338</c:v>
                </c:pt>
                <c:pt idx="8057">
                  <c:v>660.84333333333336</c:v>
                </c:pt>
                <c:pt idx="8058">
                  <c:v>660.92500000000007</c:v>
                </c:pt>
                <c:pt idx="8059">
                  <c:v>661.00750000000005</c:v>
                </c:pt>
                <c:pt idx="8060">
                  <c:v>661.08916666666664</c:v>
                </c:pt>
                <c:pt idx="8061">
                  <c:v>661.17166666666674</c:v>
                </c:pt>
                <c:pt idx="8062">
                  <c:v>661.25333333333333</c:v>
                </c:pt>
                <c:pt idx="8063">
                  <c:v>661.33500000000004</c:v>
                </c:pt>
                <c:pt idx="8064">
                  <c:v>661.41750000000002</c:v>
                </c:pt>
                <c:pt idx="8065">
                  <c:v>661.49916666666661</c:v>
                </c:pt>
                <c:pt idx="8066">
                  <c:v>661.58166666666659</c:v>
                </c:pt>
                <c:pt idx="8067">
                  <c:v>661.6633333333333</c:v>
                </c:pt>
                <c:pt idx="8068">
                  <c:v>661.745</c:v>
                </c:pt>
                <c:pt idx="8069">
                  <c:v>661.82749999999999</c:v>
                </c:pt>
                <c:pt idx="8070">
                  <c:v>661.90916666666669</c:v>
                </c:pt>
                <c:pt idx="8071">
                  <c:v>661.99166666666667</c:v>
                </c:pt>
                <c:pt idx="8072">
                  <c:v>662.07333333333338</c:v>
                </c:pt>
                <c:pt idx="8073">
                  <c:v>662.15583333333336</c:v>
                </c:pt>
                <c:pt idx="8074">
                  <c:v>662.23750000000007</c:v>
                </c:pt>
                <c:pt idx="8075">
                  <c:v>662.31916666666666</c:v>
                </c:pt>
                <c:pt idx="8076">
                  <c:v>662.40166666666664</c:v>
                </c:pt>
                <c:pt idx="8077">
                  <c:v>662.48333333333335</c:v>
                </c:pt>
                <c:pt idx="8078">
                  <c:v>662.56583333333333</c:v>
                </c:pt>
                <c:pt idx="8079">
                  <c:v>662.64750000000004</c:v>
                </c:pt>
                <c:pt idx="8080">
                  <c:v>662.73</c:v>
                </c:pt>
                <c:pt idx="8081">
                  <c:v>662.81166666666661</c:v>
                </c:pt>
                <c:pt idx="8082">
                  <c:v>662.89333333333332</c:v>
                </c:pt>
                <c:pt idx="8083">
                  <c:v>662.9758333333333</c:v>
                </c:pt>
                <c:pt idx="8084">
                  <c:v>663.0575</c:v>
                </c:pt>
                <c:pt idx="8085">
                  <c:v>663.14</c:v>
                </c:pt>
                <c:pt idx="8086">
                  <c:v>663.22166666666669</c:v>
                </c:pt>
                <c:pt idx="8087">
                  <c:v>663.30416666666667</c:v>
                </c:pt>
                <c:pt idx="8088">
                  <c:v>663.38583333333338</c:v>
                </c:pt>
                <c:pt idx="8089">
                  <c:v>663.46749999999997</c:v>
                </c:pt>
                <c:pt idx="8090">
                  <c:v>663.55000000000007</c:v>
                </c:pt>
                <c:pt idx="8091">
                  <c:v>663.63166666666666</c:v>
                </c:pt>
                <c:pt idx="8092">
                  <c:v>663.71416666666664</c:v>
                </c:pt>
                <c:pt idx="8093">
                  <c:v>663.79583333333335</c:v>
                </c:pt>
                <c:pt idx="8094">
                  <c:v>663.87833333333333</c:v>
                </c:pt>
                <c:pt idx="8095">
                  <c:v>663.96</c:v>
                </c:pt>
                <c:pt idx="8096">
                  <c:v>664.04166666666663</c:v>
                </c:pt>
                <c:pt idx="8097">
                  <c:v>664.12416666666661</c:v>
                </c:pt>
                <c:pt idx="8098">
                  <c:v>664.20583333333332</c:v>
                </c:pt>
                <c:pt idx="8099">
                  <c:v>664.2883333333333</c:v>
                </c:pt>
                <c:pt idx="8100">
                  <c:v>664.37</c:v>
                </c:pt>
                <c:pt idx="8101">
                  <c:v>664.45249999999999</c:v>
                </c:pt>
                <c:pt idx="8102">
                  <c:v>664.53416666666669</c:v>
                </c:pt>
                <c:pt idx="8103">
                  <c:v>664.6158333333334</c:v>
                </c:pt>
                <c:pt idx="8104">
                  <c:v>664.69833333333338</c:v>
                </c:pt>
                <c:pt idx="8105">
                  <c:v>664.78</c:v>
                </c:pt>
                <c:pt idx="8106">
                  <c:v>664.86250000000007</c:v>
                </c:pt>
                <c:pt idx="8107">
                  <c:v>664.94416666666666</c:v>
                </c:pt>
                <c:pt idx="8108">
                  <c:v>665.02666666666664</c:v>
                </c:pt>
                <c:pt idx="8109">
                  <c:v>665.10833333333335</c:v>
                </c:pt>
                <c:pt idx="8110">
                  <c:v>665.18999999999994</c:v>
                </c:pt>
                <c:pt idx="8111">
                  <c:v>665.27250000000004</c:v>
                </c:pt>
                <c:pt idx="8112">
                  <c:v>665.35416666666663</c:v>
                </c:pt>
                <c:pt idx="8113">
                  <c:v>665.43666666666661</c:v>
                </c:pt>
                <c:pt idx="8114">
                  <c:v>665.51833333333332</c:v>
                </c:pt>
                <c:pt idx="8115">
                  <c:v>665.6</c:v>
                </c:pt>
                <c:pt idx="8116">
                  <c:v>665.6825</c:v>
                </c:pt>
                <c:pt idx="8117">
                  <c:v>665.76416666666671</c:v>
                </c:pt>
                <c:pt idx="8118">
                  <c:v>665.84666666666669</c:v>
                </c:pt>
                <c:pt idx="8119">
                  <c:v>665.9283333333334</c:v>
                </c:pt>
                <c:pt idx="8120">
                  <c:v>666.01083333333338</c:v>
                </c:pt>
                <c:pt idx="8121">
                  <c:v>666.09249999999997</c:v>
                </c:pt>
                <c:pt idx="8122">
                  <c:v>666.17416666666668</c:v>
                </c:pt>
                <c:pt idx="8123">
                  <c:v>666.25666666666666</c:v>
                </c:pt>
                <c:pt idx="8124">
                  <c:v>666.33833333333337</c:v>
                </c:pt>
                <c:pt idx="8125">
                  <c:v>666.42083333333335</c:v>
                </c:pt>
                <c:pt idx="8126">
                  <c:v>666.50249999999994</c:v>
                </c:pt>
                <c:pt idx="8127">
                  <c:v>666.58500000000004</c:v>
                </c:pt>
                <c:pt idx="8128">
                  <c:v>666.66666666666663</c:v>
                </c:pt>
                <c:pt idx="8129">
                  <c:v>666.74833333333333</c:v>
                </c:pt>
                <c:pt idx="8130">
                  <c:v>666.83083333333332</c:v>
                </c:pt>
                <c:pt idx="8131">
                  <c:v>666.91250000000002</c:v>
                </c:pt>
                <c:pt idx="8132">
                  <c:v>666.995</c:v>
                </c:pt>
                <c:pt idx="8133">
                  <c:v>667.07666666666671</c:v>
                </c:pt>
                <c:pt idx="8134">
                  <c:v>667.15916666666669</c:v>
                </c:pt>
                <c:pt idx="8135">
                  <c:v>667.2408333333334</c:v>
                </c:pt>
                <c:pt idx="8136">
                  <c:v>667.32249999999999</c:v>
                </c:pt>
                <c:pt idx="8137">
                  <c:v>667.40499999999997</c:v>
                </c:pt>
                <c:pt idx="8138">
                  <c:v>667.48666666666668</c:v>
                </c:pt>
                <c:pt idx="8139">
                  <c:v>667.56916666666666</c:v>
                </c:pt>
                <c:pt idx="8140">
                  <c:v>667.65083333333337</c:v>
                </c:pt>
                <c:pt idx="8141">
                  <c:v>667.73333333333335</c:v>
                </c:pt>
                <c:pt idx="8142">
                  <c:v>667.81499999999994</c:v>
                </c:pt>
                <c:pt idx="8143">
                  <c:v>667.89666666666665</c:v>
                </c:pt>
                <c:pt idx="8144">
                  <c:v>667.97916666666663</c:v>
                </c:pt>
                <c:pt idx="8145">
                  <c:v>668.06083333333333</c:v>
                </c:pt>
                <c:pt idx="8146">
                  <c:v>668.14333333333332</c:v>
                </c:pt>
                <c:pt idx="8147">
                  <c:v>668.22500000000002</c:v>
                </c:pt>
                <c:pt idx="8148">
                  <c:v>668.3075</c:v>
                </c:pt>
                <c:pt idx="8149">
                  <c:v>668.38916666666671</c:v>
                </c:pt>
                <c:pt idx="8150">
                  <c:v>668.4708333333333</c:v>
                </c:pt>
                <c:pt idx="8151">
                  <c:v>668.5533333333334</c:v>
                </c:pt>
                <c:pt idx="8152">
                  <c:v>668.63499999999999</c:v>
                </c:pt>
                <c:pt idx="8153">
                  <c:v>668.71749999999997</c:v>
                </c:pt>
                <c:pt idx="8154">
                  <c:v>668.79916666666668</c:v>
                </c:pt>
                <c:pt idx="8155">
                  <c:v>668.88083333333327</c:v>
                </c:pt>
                <c:pt idx="8156">
                  <c:v>668.96333333333337</c:v>
                </c:pt>
                <c:pt idx="8157">
                  <c:v>669.04499999999996</c:v>
                </c:pt>
                <c:pt idx="8158">
                  <c:v>669.12749999999994</c:v>
                </c:pt>
                <c:pt idx="8159">
                  <c:v>669.20916666666665</c:v>
                </c:pt>
                <c:pt idx="8160">
                  <c:v>669.29166666666663</c:v>
                </c:pt>
                <c:pt idx="8161">
                  <c:v>669.37333333333333</c:v>
                </c:pt>
                <c:pt idx="8162">
                  <c:v>669.45500000000004</c:v>
                </c:pt>
                <c:pt idx="8163">
                  <c:v>669.53750000000002</c:v>
                </c:pt>
                <c:pt idx="8164">
                  <c:v>669.61916666666673</c:v>
                </c:pt>
                <c:pt idx="8165">
                  <c:v>669.70166666666671</c:v>
                </c:pt>
                <c:pt idx="8166">
                  <c:v>669.7833333333333</c:v>
                </c:pt>
                <c:pt idx="8167">
                  <c:v>669.8658333333334</c:v>
                </c:pt>
                <c:pt idx="8168">
                  <c:v>669.94749999999999</c:v>
                </c:pt>
                <c:pt idx="8169">
                  <c:v>670.0291666666667</c:v>
                </c:pt>
                <c:pt idx="8170">
                  <c:v>670.11166666666668</c:v>
                </c:pt>
                <c:pt idx="8171">
                  <c:v>670.19333333333327</c:v>
                </c:pt>
                <c:pt idx="8172">
                  <c:v>670.27583333333337</c:v>
                </c:pt>
                <c:pt idx="8173">
                  <c:v>670.35749999999996</c:v>
                </c:pt>
                <c:pt idx="8174">
                  <c:v>670.43999999999994</c:v>
                </c:pt>
                <c:pt idx="8175">
                  <c:v>670.52166666666665</c:v>
                </c:pt>
                <c:pt idx="8176">
                  <c:v>670.60333333333335</c:v>
                </c:pt>
                <c:pt idx="8177">
                  <c:v>670.68583333333333</c:v>
                </c:pt>
                <c:pt idx="8178">
                  <c:v>670.76750000000004</c:v>
                </c:pt>
                <c:pt idx="8179">
                  <c:v>670.85</c:v>
                </c:pt>
                <c:pt idx="8180">
                  <c:v>670.93166666666673</c:v>
                </c:pt>
                <c:pt idx="8181">
                  <c:v>671.01416666666671</c:v>
                </c:pt>
                <c:pt idx="8182">
                  <c:v>671.0958333333333</c:v>
                </c:pt>
                <c:pt idx="8183">
                  <c:v>671.17750000000001</c:v>
                </c:pt>
                <c:pt idx="8184">
                  <c:v>671.26</c:v>
                </c:pt>
                <c:pt idx="8185">
                  <c:v>671.3416666666667</c:v>
                </c:pt>
                <c:pt idx="8186">
                  <c:v>671.42416666666668</c:v>
                </c:pt>
                <c:pt idx="8187">
                  <c:v>671.50583333333327</c:v>
                </c:pt>
                <c:pt idx="8188">
                  <c:v>671.58833333333337</c:v>
                </c:pt>
                <c:pt idx="8189">
                  <c:v>671.67</c:v>
                </c:pt>
                <c:pt idx="8190">
                  <c:v>671.75166666666667</c:v>
                </c:pt>
                <c:pt idx="8191">
                  <c:v>671.83416666666665</c:v>
                </c:pt>
                <c:pt idx="8192">
                  <c:v>671.91583333333335</c:v>
                </c:pt>
                <c:pt idx="8193">
                  <c:v>671.99833333333333</c:v>
                </c:pt>
                <c:pt idx="8194">
                  <c:v>672.08</c:v>
                </c:pt>
                <c:pt idx="8195">
                  <c:v>672.16166666666663</c:v>
                </c:pt>
                <c:pt idx="8196">
                  <c:v>672.24416666666673</c:v>
                </c:pt>
                <c:pt idx="8197">
                  <c:v>672.32583333333332</c:v>
                </c:pt>
                <c:pt idx="8198">
                  <c:v>672.4083333333333</c:v>
                </c:pt>
                <c:pt idx="8199">
                  <c:v>672.49</c:v>
                </c:pt>
                <c:pt idx="8200">
                  <c:v>672.57249999999999</c:v>
                </c:pt>
                <c:pt idx="8201">
                  <c:v>672.6541666666667</c:v>
                </c:pt>
                <c:pt idx="8202">
                  <c:v>672.73583333333329</c:v>
                </c:pt>
                <c:pt idx="8203">
                  <c:v>672.81833333333327</c:v>
                </c:pt>
                <c:pt idx="8204">
                  <c:v>672.9</c:v>
                </c:pt>
                <c:pt idx="8205">
                  <c:v>672.98249999999996</c:v>
                </c:pt>
                <c:pt idx="8206">
                  <c:v>673.06416666666667</c:v>
                </c:pt>
                <c:pt idx="8207">
                  <c:v>673.14666666666665</c:v>
                </c:pt>
                <c:pt idx="8208">
                  <c:v>673.22833333333335</c:v>
                </c:pt>
                <c:pt idx="8209">
                  <c:v>673.31000000000006</c:v>
                </c:pt>
                <c:pt idx="8210">
                  <c:v>673.39250000000004</c:v>
                </c:pt>
                <c:pt idx="8211">
                  <c:v>673.47416666666663</c:v>
                </c:pt>
                <c:pt idx="8212">
                  <c:v>673.55666666666673</c:v>
                </c:pt>
                <c:pt idx="8213">
                  <c:v>673.63833333333332</c:v>
                </c:pt>
                <c:pt idx="8214">
                  <c:v>673.7208333333333</c:v>
                </c:pt>
                <c:pt idx="8215">
                  <c:v>673.80250000000001</c:v>
                </c:pt>
                <c:pt idx="8216">
                  <c:v>673.8841666666666</c:v>
                </c:pt>
                <c:pt idx="8217">
                  <c:v>673.9666666666667</c:v>
                </c:pt>
                <c:pt idx="8218">
                  <c:v>674.04833333333329</c:v>
                </c:pt>
                <c:pt idx="8219">
                  <c:v>674.13083333333327</c:v>
                </c:pt>
                <c:pt idx="8220">
                  <c:v>674.21249999999998</c:v>
                </c:pt>
                <c:pt idx="8221">
                  <c:v>674.29499999999996</c:v>
                </c:pt>
                <c:pt idx="8222">
                  <c:v>674.37666666666667</c:v>
                </c:pt>
                <c:pt idx="8223">
                  <c:v>674.45833333333337</c:v>
                </c:pt>
                <c:pt idx="8224">
                  <c:v>674.54083333333335</c:v>
                </c:pt>
                <c:pt idx="8225">
                  <c:v>674.62250000000006</c:v>
                </c:pt>
                <c:pt idx="8226">
                  <c:v>674.70500000000004</c:v>
                </c:pt>
                <c:pt idx="8227">
                  <c:v>674.78666666666663</c:v>
                </c:pt>
                <c:pt idx="8228">
                  <c:v>674.86916666666673</c:v>
                </c:pt>
                <c:pt idx="8229">
                  <c:v>674.95083333333332</c:v>
                </c:pt>
                <c:pt idx="8230">
                  <c:v>675.03250000000003</c:v>
                </c:pt>
                <c:pt idx="8231">
                  <c:v>675.11500000000001</c:v>
                </c:pt>
                <c:pt idx="8232">
                  <c:v>675.1966666666666</c:v>
                </c:pt>
                <c:pt idx="8233">
                  <c:v>675.2791666666667</c:v>
                </c:pt>
                <c:pt idx="8234">
                  <c:v>675.36083333333329</c:v>
                </c:pt>
                <c:pt idx="8235">
                  <c:v>675.44333333333327</c:v>
                </c:pt>
                <c:pt idx="8236">
                  <c:v>675.52499999999998</c:v>
                </c:pt>
                <c:pt idx="8237">
                  <c:v>675.60666666666668</c:v>
                </c:pt>
                <c:pt idx="8238">
                  <c:v>675.68916666666667</c:v>
                </c:pt>
                <c:pt idx="8239">
                  <c:v>675.77083333333337</c:v>
                </c:pt>
                <c:pt idx="8240">
                  <c:v>675.85333333333335</c:v>
                </c:pt>
                <c:pt idx="8241">
                  <c:v>675.93500000000006</c:v>
                </c:pt>
                <c:pt idx="8242">
                  <c:v>676.01666666666665</c:v>
                </c:pt>
                <c:pt idx="8243">
                  <c:v>676.09916666666663</c:v>
                </c:pt>
                <c:pt idx="8244">
                  <c:v>676.18083333333334</c:v>
                </c:pt>
                <c:pt idx="8245">
                  <c:v>676.26333333333332</c:v>
                </c:pt>
                <c:pt idx="8246">
                  <c:v>676.34500000000003</c:v>
                </c:pt>
                <c:pt idx="8247">
                  <c:v>676.42750000000001</c:v>
                </c:pt>
                <c:pt idx="8248">
                  <c:v>676.5091666666666</c:v>
                </c:pt>
                <c:pt idx="8249">
                  <c:v>676.59083333333331</c:v>
                </c:pt>
                <c:pt idx="8250">
                  <c:v>676.67333333333329</c:v>
                </c:pt>
                <c:pt idx="8251">
                  <c:v>676.755</c:v>
                </c:pt>
                <c:pt idx="8252">
                  <c:v>676.83749999999998</c:v>
                </c:pt>
                <c:pt idx="8253">
                  <c:v>676.91916666666668</c:v>
                </c:pt>
                <c:pt idx="8254">
                  <c:v>677.00166666666667</c:v>
                </c:pt>
                <c:pt idx="8255">
                  <c:v>677.08333333333337</c:v>
                </c:pt>
                <c:pt idx="8256">
                  <c:v>677.16499999999996</c:v>
                </c:pt>
                <c:pt idx="8257">
                  <c:v>677.24750000000006</c:v>
                </c:pt>
                <c:pt idx="8258">
                  <c:v>677.32916666666665</c:v>
                </c:pt>
                <c:pt idx="8259">
                  <c:v>677.41166666666663</c:v>
                </c:pt>
                <c:pt idx="8260">
                  <c:v>677.49333333333334</c:v>
                </c:pt>
                <c:pt idx="8261">
                  <c:v>677.57583333333332</c:v>
                </c:pt>
                <c:pt idx="8262">
                  <c:v>677.65750000000003</c:v>
                </c:pt>
                <c:pt idx="8263">
                  <c:v>677.73916666666662</c:v>
                </c:pt>
                <c:pt idx="8264">
                  <c:v>677.8216666666666</c:v>
                </c:pt>
                <c:pt idx="8265">
                  <c:v>677.90333333333331</c:v>
                </c:pt>
                <c:pt idx="8266">
                  <c:v>677.98583333333329</c:v>
                </c:pt>
                <c:pt idx="8267">
                  <c:v>678.0675</c:v>
                </c:pt>
                <c:pt idx="8268">
                  <c:v>678.15</c:v>
                </c:pt>
                <c:pt idx="8269">
                  <c:v>678.23166666666668</c:v>
                </c:pt>
                <c:pt idx="8270">
                  <c:v>678.31333333333339</c:v>
                </c:pt>
                <c:pt idx="8271">
                  <c:v>678.39583333333337</c:v>
                </c:pt>
                <c:pt idx="8272">
                  <c:v>678.47749999999996</c:v>
                </c:pt>
                <c:pt idx="8273">
                  <c:v>678.56000000000006</c:v>
                </c:pt>
                <c:pt idx="8274">
                  <c:v>678.64166666666665</c:v>
                </c:pt>
                <c:pt idx="8275">
                  <c:v>678.72416666666663</c:v>
                </c:pt>
                <c:pt idx="8276">
                  <c:v>678.80583333333334</c:v>
                </c:pt>
                <c:pt idx="8277">
                  <c:v>678.88749999999993</c:v>
                </c:pt>
                <c:pt idx="8278">
                  <c:v>678.97</c:v>
                </c:pt>
                <c:pt idx="8279">
                  <c:v>679.05166666666662</c:v>
                </c:pt>
                <c:pt idx="8280">
                  <c:v>679.1341666666666</c:v>
                </c:pt>
                <c:pt idx="8281">
                  <c:v>679.21583333333331</c:v>
                </c:pt>
                <c:pt idx="8282">
                  <c:v>679.29750000000001</c:v>
                </c:pt>
                <c:pt idx="8283">
                  <c:v>679.38</c:v>
                </c:pt>
                <c:pt idx="8284">
                  <c:v>679.4616666666667</c:v>
                </c:pt>
                <c:pt idx="8285">
                  <c:v>679.54416666666668</c:v>
                </c:pt>
                <c:pt idx="8286">
                  <c:v>679.62583333333339</c:v>
                </c:pt>
                <c:pt idx="8287">
                  <c:v>679.70833333333337</c:v>
                </c:pt>
                <c:pt idx="8288">
                  <c:v>679.79</c:v>
                </c:pt>
                <c:pt idx="8289">
                  <c:v>679.87166666666667</c:v>
                </c:pt>
                <c:pt idx="8290">
                  <c:v>679.95416666666665</c:v>
                </c:pt>
                <c:pt idx="8291">
                  <c:v>680.03583333333336</c:v>
                </c:pt>
                <c:pt idx="8292">
                  <c:v>680.11833333333334</c:v>
                </c:pt>
                <c:pt idx="8293">
                  <c:v>680.19999999999993</c:v>
                </c:pt>
                <c:pt idx="8294">
                  <c:v>680.28250000000003</c:v>
                </c:pt>
                <c:pt idx="8295">
                  <c:v>680.36416666666662</c:v>
                </c:pt>
                <c:pt idx="8296">
                  <c:v>680.44583333333333</c:v>
                </c:pt>
                <c:pt idx="8297">
                  <c:v>680.52833333333331</c:v>
                </c:pt>
                <c:pt idx="8298">
                  <c:v>680.61</c:v>
                </c:pt>
                <c:pt idx="8299">
                  <c:v>680.6925</c:v>
                </c:pt>
                <c:pt idx="8300">
                  <c:v>680.7741666666667</c:v>
                </c:pt>
                <c:pt idx="8301">
                  <c:v>680.85666666666668</c:v>
                </c:pt>
                <c:pt idx="8302">
                  <c:v>680.93833333333339</c:v>
                </c:pt>
                <c:pt idx="8303">
                  <c:v>681.02</c:v>
                </c:pt>
                <c:pt idx="8304">
                  <c:v>681.10249999999996</c:v>
                </c:pt>
                <c:pt idx="8305">
                  <c:v>681.18416666666667</c:v>
                </c:pt>
                <c:pt idx="8306">
                  <c:v>681.26666666666665</c:v>
                </c:pt>
                <c:pt idx="8307">
                  <c:v>681.34833333333336</c:v>
                </c:pt>
                <c:pt idx="8308">
                  <c:v>681.43083333333334</c:v>
                </c:pt>
                <c:pt idx="8309">
                  <c:v>681.51249999999993</c:v>
                </c:pt>
                <c:pt idx="8310">
                  <c:v>681.59416666666664</c:v>
                </c:pt>
                <c:pt idx="8311">
                  <c:v>681.67666666666662</c:v>
                </c:pt>
                <c:pt idx="8312">
                  <c:v>681.75833333333333</c:v>
                </c:pt>
                <c:pt idx="8313">
                  <c:v>681.84083333333331</c:v>
                </c:pt>
                <c:pt idx="8314">
                  <c:v>681.92250000000001</c:v>
                </c:pt>
                <c:pt idx="8315">
                  <c:v>682.005</c:v>
                </c:pt>
                <c:pt idx="8316">
                  <c:v>682.0866666666667</c:v>
                </c:pt>
                <c:pt idx="8317">
                  <c:v>682.16833333333341</c:v>
                </c:pt>
                <c:pt idx="8318">
                  <c:v>682.25083333333339</c:v>
                </c:pt>
                <c:pt idx="8319">
                  <c:v>682.33249999999998</c:v>
                </c:pt>
                <c:pt idx="8320">
                  <c:v>682.41499999999996</c:v>
                </c:pt>
                <c:pt idx="8321">
                  <c:v>682.49666666666667</c:v>
                </c:pt>
                <c:pt idx="8322">
                  <c:v>682.57833333333326</c:v>
                </c:pt>
                <c:pt idx="8323">
                  <c:v>682.66083333333336</c:v>
                </c:pt>
                <c:pt idx="8324">
                  <c:v>682.74249999999995</c:v>
                </c:pt>
                <c:pt idx="8325">
                  <c:v>682.82499999999993</c:v>
                </c:pt>
                <c:pt idx="8326">
                  <c:v>682.90666666666664</c:v>
                </c:pt>
                <c:pt idx="8327">
                  <c:v>682.98916666666673</c:v>
                </c:pt>
                <c:pt idx="8328">
                  <c:v>683.07083333333333</c:v>
                </c:pt>
                <c:pt idx="8329">
                  <c:v>683.15250000000003</c:v>
                </c:pt>
                <c:pt idx="8330">
                  <c:v>683.23500000000001</c:v>
                </c:pt>
                <c:pt idx="8331">
                  <c:v>683.31666666666661</c:v>
                </c:pt>
                <c:pt idx="8332">
                  <c:v>683.3991666666667</c:v>
                </c:pt>
                <c:pt idx="8333">
                  <c:v>683.48083333333341</c:v>
                </c:pt>
                <c:pt idx="8334">
                  <c:v>683.56333333333339</c:v>
                </c:pt>
                <c:pt idx="8335">
                  <c:v>683.64499999999998</c:v>
                </c:pt>
                <c:pt idx="8336">
                  <c:v>683.72666666666657</c:v>
                </c:pt>
                <c:pt idx="8337">
                  <c:v>683.80916666666656</c:v>
                </c:pt>
                <c:pt idx="8338">
                  <c:v>683.89083333333338</c:v>
                </c:pt>
                <c:pt idx="8339">
                  <c:v>683.97333333333336</c:v>
                </c:pt>
                <c:pt idx="8340">
                  <c:v>684.05499999999995</c:v>
                </c:pt>
                <c:pt idx="8341">
                  <c:v>684.13749999999993</c:v>
                </c:pt>
                <c:pt idx="8342">
                  <c:v>684.21916666666664</c:v>
                </c:pt>
                <c:pt idx="8343">
                  <c:v>684.30083333333334</c:v>
                </c:pt>
                <c:pt idx="8344">
                  <c:v>684.38333333333333</c:v>
                </c:pt>
                <c:pt idx="8345">
                  <c:v>684.46500000000003</c:v>
                </c:pt>
                <c:pt idx="8346">
                  <c:v>684.54750000000001</c:v>
                </c:pt>
                <c:pt idx="8347">
                  <c:v>684.62916666666661</c:v>
                </c:pt>
                <c:pt idx="8348">
                  <c:v>684.7116666666667</c:v>
                </c:pt>
                <c:pt idx="8349">
                  <c:v>684.79333333333341</c:v>
                </c:pt>
                <c:pt idx="8350">
                  <c:v>684.875</c:v>
                </c:pt>
                <c:pt idx="8351">
                  <c:v>684.95749999999998</c:v>
                </c:pt>
                <c:pt idx="8352">
                  <c:v>685.03916666666657</c:v>
                </c:pt>
                <c:pt idx="8353">
                  <c:v>685.12166666666656</c:v>
                </c:pt>
                <c:pt idx="8354">
                  <c:v>685.20333333333338</c:v>
                </c:pt>
                <c:pt idx="8355">
                  <c:v>685.28583333333336</c:v>
                </c:pt>
                <c:pt idx="8356">
                  <c:v>685.36749999999995</c:v>
                </c:pt>
                <c:pt idx="8357">
                  <c:v>685.44916666666666</c:v>
                </c:pt>
                <c:pt idx="8358">
                  <c:v>685.53166666666664</c:v>
                </c:pt>
                <c:pt idx="8359">
                  <c:v>685.61333333333334</c:v>
                </c:pt>
                <c:pt idx="8360">
                  <c:v>685.69583333333333</c:v>
                </c:pt>
                <c:pt idx="8361">
                  <c:v>685.77750000000003</c:v>
                </c:pt>
                <c:pt idx="8362">
                  <c:v>685.86</c:v>
                </c:pt>
                <c:pt idx="8363">
                  <c:v>685.94166666666661</c:v>
                </c:pt>
                <c:pt idx="8364">
                  <c:v>686.02333333333343</c:v>
                </c:pt>
                <c:pt idx="8365">
                  <c:v>686.10583333333341</c:v>
                </c:pt>
                <c:pt idx="8366">
                  <c:v>686.1875</c:v>
                </c:pt>
                <c:pt idx="8367">
                  <c:v>686.27</c:v>
                </c:pt>
                <c:pt idx="8368">
                  <c:v>686.35166666666657</c:v>
                </c:pt>
                <c:pt idx="8369">
                  <c:v>686.43333333333339</c:v>
                </c:pt>
                <c:pt idx="8370">
                  <c:v>686.51583333333338</c:v>
                </c:pt>
                <c:pt idx="8371">
                  <c:v>686.59749999999997</c:v>
                </c:pt>
                <c:pt idx="8372">
                  <c:v>686.68</c:v>
                </c:pt>
                <c:pt idx="8373">
                  <c:v>686.76166666666666</c:v>
                </c:pt>
                <c:pt idx="8374">
                  <c:v>686.84416666666664</c:v>
                </c:pt>
                <c:pt idx="8375">
                  <c:v>686.92583333333334</c:v>
                </c:pt>
                <c:pt idx="8376">
                  <c:v>687.00750000000005</c:v>
                </c:pt>
                <c:pt idx="8377">
                  <c:v>687.09</c:v>
                </c:pt>
                <c:pt idx="8378">
                  <c:v>687.17166666666662</c:v>
                </c:pt>
                <c:pt idx="8379">
                  <c:v>687.25416666666661</c:v>
                </c:pt>
                <c:pt idx="8380">
                  <c:v>687.33583333333343</c:v>
                </c:pt>
                <c:pt idx="8381">
                  <c:v>687.41833333333341</c:v>
                </c:pt>
                <c:pt idx="8382">
                  <c:v>687.5</c:v>
                </c:pt>
                <c:pt idx="8383">
                  <c:v>687.58166666666659</c:v>
                </c:pt>
                <c:pt idx="8384">
                  <c:v>687.66416666666657</c:v>
                </c:pt>
                <c:pt idx="8385">
                  <c:v>687.74583333333339</c:v>
                </c:pt>
                <c:pt idx="8386">
                  <c:v>687.82833333333338</c:v>
                </c:pt>
                <c:pt idx="8387">
                  <c:v>687.91</c:v>
                </c:pt>
                <c:pt idx="8388">
                  <c:v>687.99249999999995</c:v>
                </c:pt>
                <c:pt idx="8389">
                  <c:v>688.07416666666666</c:v>
                </c:pt>
                <c:pt idx="8390">
                  <c:v>688.15583333333336</c:v>
                </c:pt>
                <c:pt idx="8391">
                  <c:v>688.23833333333334</c:v>
                </c:pt>
                <c:pt idx="8392">
                  <c:v>688.32</c:v>
                </c:pt>
                <c:pt idx="8393">
                  <c:v>688.40250000000003</c:v>
                </c:pt>
                <c:pt idx="8394">
                  <c:v>688.48416666666662</c:v>
                </c:pt>
                <c:pt idx="8395">
                  <c:v>688.56666666666661</c:v>
                </c:pt>
                <c:pt idx="8396">
                  <c:v>688.64833333333343</c:v>
                </c:pt>
                <c:pt idx="8397">
                  <c:v>688.73</c:v>
                </c:pt>
                <c:pt idx="8398">
                  <c:v>688.8125</c:v>
                </c:pt>
                <c:pt idx="8399">
                  <c:v>688.89416666666659</c:v>
                </c:pt>
                <c:pt idx="8400">
                  <c:v>688.97666666666657</c:v>
                </c:pt>
                <c:pt idx="8401">
                  <c:v>689.05833333333339</c:v>
                </c:pt>
                <c:pt idx="8402">
                  <c:v>689.14083333333338</c:v>
                </c:pt>
                <c:pt idx="8403">
                  <c:v>689.22249999999997</c:v>
                </c:pt>
                <c:pt idx="8404">
                  <c:v>689.30416666666667</c:v>
                </c:pt>
                <c:pt idx="8405">
                  <c:v>689.38666666666666</c:v>
                </c:pt>
                <c:pt idx="8406">
                  <c:v>689.46833333333336</c:v>
                </c:pt>
                <c:pt idx="8407">
                  <c:v>689.55083333333334</c:v>
                </c:pt>
                <c:pt idx="8408">
                  <c:v>689.63250000000005</c:v>
                </c:pt>
                <c:pt idx="8409">
                  <c:v>689.71416666666664</c:v>
                </c:pt>
                <c:pt idx="8410">
                  <c:v>689.79666666666662</c:v>
                </c:pt>
                <c:pt idx="8411">
                  <c:v>689.87833333333344</c:v>
                </c:pt>
                <c:pt idx="8412">
                  <c:v>689.96083333333343</c:v>
                </c:pt>
                <c:pt idx="8413">
                  <c:v>690.04250000000002</c:v>
                </c:pt>
                <c:pt idx="8414">
                  <c:v>690.125</c:v>
                </c:pt>
                <c:pt idx="8415">
                  <c:v>690.20666666666659</c:v>
                </c:pt>
                <c:pt idx="8416">
                  <c:v>690.2883333333333</c:v>
                </c:pt>
                <c:pt idx="8417">
                  <c:v>690.37083333333339</c:v>
                </c:pt>
                <c:pt idx="8418">
                  <c:v>690.45249999999999</c:v>
                </c:pt>
                <c:pt idx="8419">
                  <c:v>690.53499999999997</c:v>
                </c:pt>
                <c:pt idx="8420">
                  <c:v>690.61666666666667</c:v>
                </c:pt>
                <c:pt idx="8421">
                  <c:v>690.69916666666666</c:v>
                </c:pt>
                <c:pt idx="8422">
                  <c:v>690.78083333333336</c:v>
                </c:pt>
                <c:pt idx="8423">
                  <c:v>690.86250000000007</c:v>
                </c:pt>
                <c:pt idx="8424">
                  <c:v>690.94500000000005</c:v>
                </c:pt>
                <c:pt idx="8425">
                  <c:v>691.02666666666664</c:v>
                </c:pt>
                <c:pt idx="8426">
                  <c:v>691.10916666666662</c:v>
                </c:pt>
                <c:pt idx="8427">
                  <c:v>691.19083333333344</c:v>
                </c:pt>
                <c:pt idx="8428">
                  <c:v>691.27333333333343</c:v>
                </c:pt>
                <c:pt idx="8429">
                  <c:v>691.35500000000002</c:v>
                </c:pt>
                <c:pt idx="8430">
                  <c:v>691.43666666666661</c:v>
                </c:pt>
                <c:pt idx="8431">
                  <c:v>691.51916666666659</c:v>
                </c:pt>
                <c:pt idx="8432">
                  <c:v>691.6008333333333</c:v>
                </c:pt>
                <c:pt idx="8433">
                  <c:v>691.68333333333339</c:v>
                </c:pt>
                <c:pt idx="8434">
                  <c:v>691.76499999999999</c:v>
                </c:pt>
                <c:pt idx="8435">
                  <c:v>691.84749999999997</c:v>
                </c:pt>
                <c:pt idx="8436">
                  <c:v>691.92916666666667</c:v>
                </c:pt>
                <c:pt idx="8437">
                  <c:v>692.01083333333327</c:v>
                </c:pt>
                <c:pt idx="8438">
                  <c:v>692.09333333333336</c:v>
                </c:pt>
                <c:pt idx="8439">
                  <c:v>692.17500000000007</c:v>
                </c:pt>
                <c:pt idx="8440">
                  <c:v>692.25750000000005</c:v>
                </c:pt>
                <c:pt idx="8441">
                  <c:v>692.33916666666664</c:v>
                </c:pt>
                <c:pt idx="8442">
                  <c:v>692.42166666666662</c:v>
                </c:pt>
                <c:pt idx="8443">
                  <c:v>692.50333333333344</c:v>
                </c:pt>
                <c:pt idx="8444">
                  <c:v>692.58500000000004</c:v>
                </c:pt>
                <c:pt idx="8445">
                  <c:v>692.66750000000002</c:v>
                </c:pt>
                <c:pt idx="8446">
                  <c:v>692.74916666666661</c:v>
                </c:pt>
                <c:pt idx="8447">
                  <c:v>692.83166666666659</c:v>
                </c:pt>
                <c:pt idx="8448">
                  <c:v>692.9133333333333</c:v>
                </c:pt>
                <c:pt idx="8449">
                  <c:v>692.995</c:v>
                </c:pt>
                <c:pt idx="8450">
                  <c:v>693.07749999999999</c:v>
                </c:pt>
                <c:pt idx="8451">
                  <c:v>693.15916666666669</c:v>
                </c:pt>
                <c:pt idx="8452">
                  <c:v>693.24166666666667</c:v>
                </c:pt>
                <c:pt idx="8453">
                  <c:v>693.32333333333327</c:v>
                </c:pt>
                <c:pt idx="8454">
                  <c:v>693.40583333333336</c:v>
                </c:pt>
                <c:pt idx="8455">
                  <c:v>693.48750000000007</c:v>
                </c:pt>
                <c:pt idx="8456">
                  <c:v>693.56916666666666</c:v>
                </c:pt>
                <c:pt idx="8457">
                  <c:v>693.65166666666664</c:v>
                </c:pt>
                <c:pt idx="8458">
                  <c:v>693.73333333333323</c:v>
                </c:pt>
                <c:pt idx="8459">
                  <c:v>693.81583333333344</c:v>
                </c:pt>
                <c:pt idx="8460">
                  <c:v>693.89750000000004</c:v>
                </c:pt>
                <c:pt idx="8461">
                  <c:v>693.98</c:v>
                </c:pt>
                <c:pt idx="8462">
                  <c:v>694.06166666666661</c:v>
                </c:pt>
                <c:pt idx="8463">
                  <c:v>694.14333333333332</c:v>
                </c:pt>
                <c:pt idx="8464">
                  <c:v>694.2258333333333</c:v>
                </c:pt>
                <c:pt idx="8465">
                  <c:v>694.3075</c:v>
                </c:pt>
                <c:pt idx="8466">
                  <c:v>694.39</c:v>
                </c:pt>
                <c:pt idx="8467">
                  <c:v>694.47166666666669</c:v>
                </c:pt>
                <c:pt idx="8468">
                  <c:v>694.55416666666667</c:v>
                </c:pt>
                <c:pt idx="8469">
                  <c:v>694.63583333333327</c:v>
                </c:pt>
                <c:pt idx="8470">
                  <c:v>694.71750000000009</c:v>
                </c:pt>
                <c:pt idx="8471">
                  <c:v>694.80000000000007</c:v>
                </c:pt>
                <c:pt idx="8472">
                  <c:v>694.88166666666666</c:v>
                </c:pt>
                <c:pt idx="8473">
                  <c:v>694.96416666666664</c:v>
                </c:pt>
                <c:pt idx="8474">
                  <c:v>695.04583333333323</c:v>
                </c:pt>
                <c:pt idx="8475">
                  <c:v>695.12833333333344</c:v>
                </c:pt>
                <c:pt idx="8476">
                  <c:v>695.21</c:v>
                </c:pt>
                <c:pt idx="8477">
                  <c:v>695.29166666666663</c:v>
                </c:pt>
                <c:pt idx="8478">
                  <c:v>695.37416666666661</c:v>
                </c:pt>
                <c:pt idx="8479">
                  <c:v>695.45583333333332</c:v>
                </c:pt>
                <c:pt idx="8480">
                  <c:v>695.5383333333333</c:v>
                </c:pt>
                <c:pt idx="8481">
                  <c:v>695.62</c:v>
                </c:pt>
                <c:pt idx="8482">
                  <c:v>695.70249999999999</c:v>
                </c:pt>
                <c:pt idx="8483">
                  <c:v>695.78416666666669</c:v>
                </c:pt>
                <c:pt idx="8484">
                  <c:v>695.86583333333328</c:v>
                </c:pt>
                <c:pt idx="8485">
                  <c:v>695.94833333333327</c:v>
                </c:pt>
                <c:pt idx="8486">
                  <c:v>696.03000000000009</c:v>
                </c:pt>
                <c:pt idx="8487">
                  <c:v>696.11250000000007</c:v>
                </c:pt>
                <c:pt idx="8488">
                  <c:v>696.19416666666666</c:v>
                </c:pt>
                <c:pt idx="8489">
                  <c:v>696.27666666666664</c:v>
                </c:pt>
                <c:pt idx="8490">
                  <c:v>696.35833333333323</c:v>
                </c:pt>
                <c:pt idx="8491">
                  <c:v>696.44</c:v>
                </c:pt>
                <c:pt idx="8492">
                  <c:v>696.52250000000004</c:v>
                </c:pt>
                <c:pt idx="8493">
                  <c:v>696.60416666666663</c:v>
                </c:pt>
                <c:pt idx="8494">
                  <c:v>696.68666666666661</c:v>
                </c:pt>
                <c:pt idx="8495">
                  <c:v>696.76833333333332</c:v>
                </c:pt>
                <c:pt idx="8496">
                  <c:v>696.85</c:v>
                </c:pt>
                <c:pt idx="8497">
                  <c:v>696.9325</c:v>
                </c:pt>
                <c:pt idx="8498">
                  <c:v>697.01416666666671</c:v>
                </c:pt>
                <c:pt idx="8499">
                  <c:v>697.09666666666669</c:v>
                </c:pt>
                <c:pt idx="8500">
                  <c:v>697.17833333333328</c:v>
                </c:pt>
                <c:pt idx="8501">
                  <c:v>697.26083333333327</c:v>
                </c:pt>
                <c:pt idx="8502">
                  <c:v>697.34250000000009</c:v>
                </c:pt>
                <c:pt idx="8503">
                  <c:v>697.42416666666668</c:v>
                </c:pt>
                <c:pt idx="8504">
                  <c:v>697.50666666666666</c:v>
                </c:pt>
                <c:pt idx="8505">
                  <c:v>697.58833333333325</c:v>
                </c:pt>
                <c:pt idx="8506">
                  <c:v>697.67083333333323</c:v>
                </c:pt>
                <c:pt idx="8507">
                  <c:v>697.75250000000005</c:v>
                </c:pt>
                <c:pt idx="8508">
                  <c:v>697.83500000000004</c:v>
                </c:pt>
                <c:pt idx="8509">
                  <c:v>697.91666666666663</c:v>
                </c:pt>
                <c:pt idx="8510">
                  <c:v>697.99833333333333</c:v>
                </c:pt>
                <c:pt idx="8511">
                  <c:v>698.08083333333332</c:v>
                </c:pt>
                <c:pt idx="8512">
                  <c:v>698.16250000000002</c:v>
                </c:pt>
                <c:pt idx="8513">
                  <c:v>698.245</c:v>
                </c:pt>
                <c:pt idx="8514">
                  <c:v>698.32666666666671</c:v>
                </c:pt>
                <c:pt idx="8515">
                  <c:v>698.40916666666669</c:v>
                </c:pt>
                <c:pt idx="8516">
                  <c:v>698.49083333333328</c:v>
                </c:pt>
                <c:pt idx="8517">
                  <c:v>698.5725000000001</c:v>
                </c:pt>
                <c:pt idx="8518">
                  <c:v>698.65500000000009</c:v>
                </c:pt>
                <c:pt idx="8519">
                  <c:v>698.73666666666668</c:v>
                </c:pt>
                <c:pt idx="8520">
                  <c:v>698.81916666666666</c:v>
                </c:pt>
                <c:pt idx="8521">
                  <c:v>698.90083333333325</c:v>
                </c:pt>
                <c:pt idx="8522">
                  <c:v>698.98333333333323</c:v>
                </c:pt>
                <c:pt idx="8523">
                  <c:v>699.06500000000005</c:v>
                </c:pt>
                <c:pt idx="8524">
                  <c:v>699.14666666666665</c:v>
                </c:pt>
                <c:pt idx="8525">
                  <c:v>699.22916666666663</c:v>
                </c:pt>
                <c:pt idx="8526">
                  <c:v>699.31083333333333</c:v>
                </c:pt>
                <c:pt idx="8527">
                  <c:v>699.39333333333332</c:v>
                </c:pt>
                <c:pt idx="8528">
                  <c:v>699.47500000000002</c:v>
                </c:pt>
                <c:pt idx="8529">
                  <c:v>699.5575</c:v>
                </c:pt>
                <c:pt idx="8530">
                  <c:v>699.63916666666671</c:v>
                </c:pt>
                <c:pt idx="8531">
                  <c:v>699.7208333333333</c:v>
                </c:pt>
                <c:pt idx="8532">
                  <c:v>699.80333333333328</c:v>
                </c:pt>
                <c:pt idx="8533">
                  <c:v>699.8850000000001</c:v>
                </c:pt>
                <c:pt idx="8534">
                  <c:v>699.96750000000009</c:v>
                </c:pt>
                <c:pt idx="8535">
                  <c:v>700.04916666666668</c:v>
                </c:pt>
                <c:pt idx="8536">
                  <c:v>700.13083333333327</c:v>
                </c:pt>
                <c:pt idx="8537">
                  <c:v>700.21333333333325</c:v>
                </c:pt>
                <c:pt idx="8538">
                  <c:v>700.29500000000007</c:v>
                </c:pt>
                <c:pt idx="8539">
                  <c:v>700.37750000000005</c:v>
                </c:pt>
                <c:pt idx="8540">
                  <c:v>700.45916666666665</c:v>
                </c:pt>
                <c:pt idx="8541">
                  <c:v>700.54166666666663</c:v>
                </c:pt>
                <c:pt idx="8542">
                  <c:v>700.62333333333333</c:v>
                </c:pt>
                <c:pt idx="8543">
                  <c:v>700.70499999999993</c:v>
                </c:pt>
                <c:pt idx="8544">
                  <c:v>700.78750000000002</c:v>
                </c:pt>
                <c:pt idx="8545">
                  <c:v>700.86916666666673</c:v>
                </c:pt>
                <c:pt idx="8546">
                  <c:v>700.95166666666671</c:v>
                </c:pt>
                <c:pt idx="8547">
                  <c:v>701.0333333333333</c:v>
                </c:pt>
                <c:pt idx="8548">
                  <c:v>701.11583333333328</c:v>
                </c:pt>
                <c:pt idx="8549">
                  <c:v>701.1975000000001</c:v>
                </c:pt>
                <c:pt idx="8550">
                  <c:v>701.2791666666667</c:v>
                </c:pt>
                <c:pt idx="8551">
                  <c:v>701.36166666666668</c:v>
                </c:pt>
                <c:pt idx="8552">
                  <c:v>701.44333333333327</c:v>
                </c:pt>
                <c:pt idx="8553">
                  <c:v>701.52583333333325</c:v>
                </c:pt>
                <c:pt idx="8554">
                  <c:v>701.60750000000007</c:v>
                </c:pt>
                <c:pt idx="8555">
                  <c:v>701.69</c:v>
                </c:pt>
                <c:pt idx="8556">
                  <c:v>701.77166666666665</c:v>
                </c:pt>
                <c:pt idx="8557">
                  <c:v>701.85333333333335</c:v>
                </c:pt>
                <c:pt idx="8558">
                  <c:v>701.93583333333333</c:v>
                </c:pt>
                <c:pt idx="8559">
                  <c:v>702.01749999999993</c:v>
                </c:pt>
                <c:pt idx="8560">
                  <c:v>702.1</c:v>
                </c:pt>
                <c:pt idx="8561">
                  <c:v>702.18166666666673</c:v>
                </c:pt>
                <c:pt idx="8562">
                  <c:v>702.26416666666671</c:v>
                </c:pt>
                <c:pt idx="8563">
                  <c:v>702.3458333333333</c:v>
                </c:pt>
                <c:pt idx="8564">
                  <c:v>702.4274999999999</c:v>
                </c:pt>
                <c:pt idx="8565">
                  <c:v>702.5100000000001</c:v>
                </c:pt>
                <c:pt idx="8566">
                  <c:v>702.5916666666667</c:v>
                </c:pt>
                <c:pt idx="8567">
                  <c:v>702.67416666666668</c:v>
                </c:pt>
                <c:pt idx="8568">
                  <c:v>702.75583333333327</c:v>
                </c:pt>
                <c:pt idx="8569">
                  <c:v>702.83833333333325</c:v>
                </c:pt>
                <c:pt idx="8570">
                  <c:v>702.92000000000007</c:v>
                </c:pt>
                <c:pt idx="8571">
                  <c:v>703.00166666666667</c:v>
                </c:pt>
                <c:pt idx="8572">
                  <c:v>703.08416666666665</c:v>
                </c:pt>
                <c:pt idx="8573">
                  <c:v>703.16583333333335</c:v>
                </c:pt>
                <c:pt idx="8574">
                  <c:v>703.24833333333333</c:v>
                </c:pt>
                <c:pt idx="8575">
                  <c:v>703.32999999999993</c:v>
                </c:pt>
                <c:pt idx="8576">
                  <c:v>703.41166666666675</c:v>
                </c:pt>
                <c:pt idx="8577">
                  <c:v>703.49416666666673</c:v>
                </c:pt>
                <c:pt idx="8578">
                  <c:v>703.57583333333332</c:v>
                </c:pt>
                <c:pt idx="8579">
                  <c:v>703.6583333333333</c:v>
                </c:pt>
                <c:pt idx="8580">
                  <c:v>703.7399999999999</c:v>
                </c:pt>
                <c:pt idx="8581">
                  <c:v>703.8225000000001</c:v>
                </c:pt>
                <c:pt idx="8582">
                  <c:v>703.9041666666667</c:v>
                </c:pt>
                <c:pt idx="8583">
                  <c:v>703.98583333333329</c:v>
                </c:pt>
                <c:pt idx="8584">
                  <c:v>704.06833333333327</c:v>
                </c:pt>
                <c:pt idx="8585">
                  <c:v>704.15</c:v>
                </c:pt>
                <c:pt idx="8586">
                  <c:v>704.23250000000007</c:v>
                </c:pt>
                <c:pt idx="8587">
                  <c:v>704.31416666666667</c:v>
                </c:pt>
                <c:pt idx="8588">
                  <c:v>704.39666666666665</c:v>
                </c:pt>
                <c:pt idx="8589">
                  <c:v>704.47833333333335</c:v>
                </c:pt>
                <c:pt idx="8590">
                  <c:v>704.56</c:v>
                </c:pt>
                <c:pt idx="8591">
                  <c:v>704.64249999999993</c:v>
                </c:pt>
                <c:pt idx="8592">
                  <c:v>704.72416666666675</c:v>
                </c:pt>
                <c:pt idx="8593">
                  <c:v>704.80666666666673</c:v>
                </c:pt>
                <c:pt idx="8594">
                  <c:v>704.88833333333332</c:v>
                </c:pt>
                <c:pt idx="8595">
                  <c:v>704.9708333333333</c:v>
                </c:pt>
                <c:pt idx="8596">
                  <c:v>705.0524999999999</c:v>
                </c:pt>
                <c:pt idx="8597">
                  <c:v>705.13416666666672</c:v>
                </c:pt>
                <c:pt idx="8598">
                  <c:v>705.2166666666667</c:v>
                </c:pt>
                <c:pt idx="8599">
                  <c:v>705.29833333333329</c:v>
                </c:pt>
                <c:pt idx="8600">
                  <c:v>705.38083333333327</c:v>
                </c:pt>
                <c:pt idx="8601">
                  <c:v>705.46249999999998</c:v>
                </c:pt>
                <c:pt idx="8602">
                  <c:v>705.54500000000007</c:v>
                </c:pt>
                <c:pt idx="8603">
                  <c:v>705.62666666666667</c:v>
                </c:pt>
                <c:pt idx="8604">
                  <c:v>705.70833333333337</c:v>
                </c:pt>
                <c:pt idx="8605">
                  <c:v>705.79083333333335</c:v>
                </c:pt>
                <c:pt idx="8606">
                  <c:v>705.87249999999995</c:v>
                </c:pt>
                <c:pt idx="8607">
                  <c:v>705.95499999999993</c:v>
                </c:pt>
                <c:pt idx="8608">
                  <c:v>706.03666666666675</c:v>
                </c:pt>
                <c:pt idx="8609">
                  <c:v>706.11916666666673</c:v>
                </c:pt>
                <c:pt idx="8610">
                  <c:v>706.20083333333332</c:v>
                </c:pt>
                <c:pt idx="8611">
                  <c:v>706.28249999999991</c:v>
                </c:pt>
                <c:pt idx="8612">
                  <c:v>706.3649999999999</c:v>
                </c:pt>
                <c:pt idx="8613">
                  <c:v>706.44666666666672</c:v>
                </c:pt>
                <c:pt idx="8614">
                  <c:v>706.5291666666667</c:v>
                </c:pt>
                <c:pt idx="8615">
                  <c:v>706.61083333333329</c:v>
                </c:pt>
                <c:pt idx="8616">
                  <c:v>706.69333333333327</c:v>
                </c:pt>
                <c:pt idx="8617">
                  <c:v>706.77499999999998</c:v>
                </c:pt>
                <c:pt idx="8618">
                  <c:v>706.85666666666668</c:v>
                </c:pt>
                <c:pt idx="8619">
                  <c:v>706.93916666666667</c:v>
                </c:pt>
                <c:pt idx="8620">
                  <c:v>707.02083333333337</c:v>
                </c:pt>
                <c:pt idx="8621">
                  <c:v>707.10333333333335</c:v>
                </c:pt>
                <c:pt idx="8622">
                  <c:v>707.18499999999995</c:v>
                </c:pt>
                <c:pt idx="8623">
                  <c:v>707.26666666666677</c:v>
                </c:pt>
                <c:pt idx="8624">
                  <c:v>707.34916666666675</c:v>
                </c:pt>
                <c:pt idx="8625">
                  <c:v>707.43083333333334</c:v>
                </c:pt>
                <c:pt idx="8626">
                  <c:v>707.51333333333332</c:v>
                </c:pt>
                <c:pt idx="8627">
                  <c:v>707.59499999999991</c:v>
                </c:pt>
                <c:pt idx="8628">
                  <c:v>707.6774999999999</c:v>
                </c:pt>
                <c:pt idx="8629">
                  <c:v>707.75916666666672</c:v>
                </c:pt>
                <c:pt idx="8630">
                  <c:v>707.84083333333331</c:v>
                </c:pt>
                <c:pt idx="8631">
                  <c:v>707.92333333333329</c:v>
                </c:pt>
                <c:pt idx="8632">
                  <c:v>708.005</c:v>
                </c:pt>
                <c:pt idx="8633">
                  <c:v>708.08749999999998</c:v>
                </c:pt>
                <c:pt idx="8634">
                  <c:v>708.16916666666668</c:v>
                </c:pt>
                <c:pt idx="8635">
                  <c:v>708.25166666666667</c:v>
                </c:pt>
                <c:pt idx="8636">
                  <c:v>708.33333333333337</c:v>
                </c:pt>
                <c:pt idx="8637">
                  <c:v>708.41499999999996</c:v>
                </c:pt>
                <c:pt idx="8638">
                  <c:v>708.49749999999995</c:v>
                </c:pt>
                <c:pt idx="8639">
                  <c:v>708.57916666666677</c:v>
                </c:pt>
                <c:pt idx="8640">
                  <c:v>708.66166666666675</c:v>
                </c:pt>
                <c:pt idx="8641">
                  <c:v>708.74333333333334</c:v>
                </c:pt>
                <c:pt idx="8642">
                  <c:v>708.82583333333332</c:v>
                </c:pt>
                <c:pt idx="8643">
                  <c:v>708.90749999999991</c:v>
                </c:pt>
                <c:pt idx="8644">
                  <c:v>708.98916666666673</c:v>
                </c:pt>
                <c:pt idx="8645">
                  <c:v>709.07166666666672</c:v>
                </c:pt>
                <c:pt idx="8646">
                  <c:v>709.15333333333331</c:v>
                </c:pt>
                <c:pt idx="8647">
                  <c:v>709.23583333333329</c:v>
                </c:pt>
                <c:pt idx="8648">
                  <c:v>709.3175</c:v>
                </c:pt>
                <c:pt idx="8649">
                  <c:v>709.4</c:v>
                </c:pt>
                <c:pt idx="8650">
                  <c:v>709.48166666666668</c:v>
                </c:pt>
                <c:pt idx="8651">
                  <c:v>709.56333333333339</c:v>
                </c:pt>
                <c:pt idx="8652">
                  <c:v>709.64583333333337</c:v>
                </c:pt>
                <c:pt idx="8653">
                  <c:v>709.72749999999996</c:v>
                </c:pt>
                <c:pt idx="8654">
                  <c:v>709.81</c:v>
                </c:pt>
                <c:pt idx="8655">
                  <c:v>709.89166666666677</c:v>
                </c:pt>
                <c:pt idx="8656">
                  <c:v>709.97416666666675</c:v>
                </c:pt>
                <c:pt idx="8657">
                  <c:v>710.05583333333334</c:v>
                </c:pt>
                <c:pt idx="8658">
                  <c:v>710.13749999999993</c:v>
                </c:pt>
                <c:pt idx="8659">
                  <c:v>710.21999999999991</c:v>
                </c:pt>
                <c:pt idx="8660">
                  <c:v>710.30166666666673</c:v>
                </c:pt>
                <c:pt idx="8661">
                  <c:v>710.38416666666672</c:v>
                </c:pt>
                <c:pt idx="8662">
                  <c:v>710.46583333333331</c:v>
                </c:pt>
                <c:pt idx="8663">
                  <c:v>710.54750000000001</c:v>
                </c:pt>
                <c:pt idx="8664">
                  <c:v>710.63</c:v>
                </c:pt>
                <c:pt idx="8665">
                  <c:v>710.7116666666667</c:v>
                </c:pt>
                <c:pt idx="8666">
                  <c:v>710.79416666666668</c:v>
                </c:pt>
                <c:pt idx="8667">
                  <c:v>710.87583333333339</c:v>
                </c:pt>
                <c:pt idx="8668">
                  <c:v>710.95833333333337</c:v>
                </c:pt>
                <c:pt idx="8669">
                  <c:v>711.04</c:v>
                </c:pt>
                <c:pt idx="8670">
                  <c:v>711.12166666666656</c:v>
                </c:pt>
                <c:pt idx="8671">
                  <c:v>711.20416666666677</c:v>
                </c:pt>
                <c:pt idx="8672">
                  <c:v>711.28583333333336</c:v>
                </c:pt>
                <c:pt idx="8673">
                  <c:v>711.36833333333334</c:v>
                </c:pt>
                <c:pt idx="8674">
                  <c:v>711.44999999999993</c:v>
                </c:pt>
                <c:pt idx="8675">
                  <c:v>711.53249999999991</c:v>
                </c:pt>
                <c:pt idx="8676">
                  <c:v>711.61416666666673</c:v>
                </c:pt>
                <c:pt idx="8677">
                  <c:v>711.69583333333333</c:v>
                </c:pt>
                <c:pt idx="8678">
                  <c:v>711.77833333333331</c:v>
                </c:pt>
                <c:pt idx="8679">
                  <c:v>711.86</c:v>
                </c:pt>
                <c:pt idx="8680">
                  <c:v>711.9425</c:v>
                </c:pt>
                <c:pt idx="8681">
                  <c:v>712.0241666666667</c:v>
                </c:pt>
                <c:pt idx="8682">
                  <c:v>712.10666666666668</c:v>
                </c:pt>
                <c:pt idx="8683">
                  <c:v>712.18833333333339</c:v>
                </c:pt>
                <c:pt idx="8684">
                  <c:v>712.27</c:v>
                </c:pt>
                <c:pt idx="8685">
                  <c:v>712.35249999999996</c:v>
                </c:pt>
                <c:pt idx="8686">
                  <c:v>712.43416666666656</c:v>
                </c:pt>
                <c:pt idx="8687">
                  <c:v>712.51666666666677</c:v>
                </c:pt>
                <c:pt idx="8688">
                  <c:v>712.59833333333336</c:v>
                </c:pt>
                <c:pt idx="8689">
                  <c:v>712.68083333333334</c:v>
                </c:pt>
                <c:pt idx="8690">
                  <c:v>712.76249999999993</c:v>
                </c:pt>
                <c:pt idx="8691">
                  <c:v>712.84416666666664</c:v>
                </c:pt>
                <c:pt idx="8692">
                  <c:v>712.92666666666673</c:v>
                </c:pt>
                <c:pt idx="8693">
                  <c:v>713.00833333333333</c:v>
                </c:pt>
                <c:pt idx="8694">
                  <c:v>713.09083333333331</c:v>
                </c:pt>
                <c:pt idx="8695">
                  <c:v>713.17250000000001</c:v>
                </c:pt>
                <c:pt idx="8696">
                  <c:v>713.255</c:v>
                </c:pt>
                <c:pt idx="8697">
                  <c:v>713.3366666666667</c:v>
                </c:pt>
                <c:pt idx="8698">
                  <c:v>713.41833333333341</c:v>
                </c:pt>
                <c:pt idx="8699">
                  <c:v>713.50083333333339</c:v>
                </c:pt>
                <c:pt idx="8700">
                  <c:v>713.58249999999998</c:v>
                </c:pt>
                <c:pt idx="8701">
                  <c:v>713.66499999999996</c:v>
                </c:pt>
                <c:pt idx="8702">
                  <c:v>713.74666666666656</c:v>
                </c:pt>
                <c:pt idx="8703">
                  <c:v>713.82833333333338</c:v>
                </c:pt>
                <c:pt idx="8704">
                  <c:v>713.91083333333336</c:v>
                </c:pt>
                <c:pt idx="8705">
                  <c:v>713.99249999999995</c:v>
                </c:pt>
                <c:pt idx="8706">
                  <c:v>714.07499999999993</c:v>
                </c:pt>
                <c:pt idx="8707">
                  <c:v>714.15666666666664</c:v>
                </c:pt>
                <c:pt idx="8708">
                  <c:v>714.23916666666673</c:v>
                </c:pt>
                <c:pt idx="8709">
                  <c:v>714.32083333333333</c:v>
                </c:pt>
                <c:pt idx="8710">
                  <c:v>714.40250000000003</c:v>
                </c:pt>
                <c:pt idx="8711">
                  <c:v>714.48500000000001</c:v>
                </c:pt>
                <c:pt idx="8712">
                  <c:v>714.56666666666661</c:v>
                </c:pt>
                <c:pt idx="8713">
                  <c:v>714.6491666666667</c:v>
                </c:pt>
                <c:pt idx="8714">
                  <c:v>714.73083333333341</c:v>
                </c:pt>
                <c:pt idx="8715">
                  <c:v>714.81333333333339</c:v>
                </c:pt>
                <c:pt idx="8716">
                  <c:v>714.89499999999998</c:v>
                </c:pt>
                <c:pt idx="8717">
                  <c:v>714.97666666666657</c:v>
                </c:pt>
                <c:pt idx="8718">
                  <c:v>715.05916666666656</c:v>
                </c:pt>
                <c:pt idx="8719">
                  <c:v>715.14083333333338</c:v>
                </c:pt>
                <c:pt idx="8720">
                  <c:v>715.22333333333336</c:v>
                </c:pt>
                <c:pt idx="8721">
                  <c:v>715.30499999999995</c:v>
                </c:pt>
                <c:pt idx="8722">
                  <c:v>715.38749999999993</c:v>
                </c:pt>
                <c:pt idx="8723">
                  <c:v>715.46916666666664</c:v>
                </c:pt>
                <c:pt idx="8724">
                  <c:v>715.55083333333334</c:v>
                </c:pt>
                <c:pt idx="8725">
                  <c:v>715.63333333333333</c:v>
                </c:pt>
                <c:pt idx="8726">
                  <c:v>715.71500000000003</c:v>
                </c:pt>
                <c:pt idx="8727">
                  <c:v>715.79750000000001</c:v>
                </c:pt>
                <c:pt idx="8728">
                  <c:v>715.87916666666661</c:v>
                </c:pt>
                <c:pt idx="8729">
                  <c:v>715.9616666666667</c:v>
                </c:pt>
                <c:pt idx="8730">
                  <c:v>716.04333333333341</c:v>
                </c:pt>
                <c:pt idx="8731">
                  <c:v>716.125</c:v>
                </c:pt>
                <c:pt idx="8732">
                  <c:v>716.20749999999998</c:v>
                </c:pt>
                <c:pt idx="8733">
                  <c:v>716.28916666666657</c:v>
                </c:pt>
                <c:pt idx="8734">
                  <c:v>716.37166666666656</c:v>
                </c:pt>
                <c:pt idx="8735">
                  <c:v>716.45333333333338</c:v>
                </c:pt>
                <c:pt idx="8736">
                  <c:v>716.53583333333336</c:v>
                </c:pt>
                <c:pt idx="8737">
                  <c:v>716.61749999999995</c:v>
                </c:pt>
                <c:pt idx="8738">
                  <c:v>716.69916666666666</c:v>
                </c:pt>
                <c:pt idx="8739">
                  <c:v>716.78166666666664</c:v>
                </c:pt>
                <c:pt idx="8740">
                  <c:v>716.86333333333334</c:v>
                </c:pt>
                <c:pt idx="8741">
                  <c:v>716.94583333333333</c:v>
                </c:pt>
                <c:pt idx="8742">
                  <c:v>717.02750000000003</c:v>
                </c:pt>
                <c:pt idx="8743">
                  <c:v>717.11</c:v>
                </c:pt>
                <c:pt idx="8744">
                  <c:v>717.19166666666661</c:v>
                </c:pt>
                <c:pt idx="8745">
                  <c:v>717.27333333333343</c:v>
                </c:pt>
                <c:pt idx="8746">
                  <c:v>717.35583333333341</c:v>
                </c:pt>
                <c:pt idx="8747">
                  <c:v>717.4375</c:v>
                </c:pt>
                <c:pt idx="8748">
                  <c:v>717.52</c:v>
                </c:pt>
                <c:pt idx="8749">
                  <c:v>717.60166666666657</c:v>
                </c:pt>
                <c:pt idx="8750">
                  <c:v>717.68333333333339</c:v>
                </c:pt>
                <c:pt idx="8751">
                  <c:v>717.76583333333338</c:v>
                </c:pt>
                <c:pt idx="8752">
                  <c:v>717.84749999999997</c:v>
                </c:pt>
                <c:pt idx="8753">
                  <c:v>717.93</c:v>
                </c:pt>
                <c:pt idx="8754">
                  <c:v>718.01166666666666</c:v>
                </c:pt>
                <c:pt idx="8755">
                  <c:v>718.09416666666664</c:v>
                </c:pt>
                <c:pt idx="8756">
                  <c:v>718.17583333333334</c:v>
                </c:pt>
                <c:pt idx="8757">
                  <c:v>718.25750000000005</c:v>
                </c:pt>
                <c:pt idx="8758">
                  <c:v>718.34</c:v>
                </c:pt>
                <c:pt idx="8759">
                  <c:v>718.42166666666662</c:v>
                </c:pt>
                <c:pt idx="8760">
                  <c:v>718.50416666666661</c:v>
                </c:pt>
                <c:pt idx="8761">
                  <c:v>718.58583333333343</c:v>
                </c:pt>
                <c:pt idx="8762">
                  <c:v>718.66833333333341</c:v>
                </c:pt>
                <c:pt idx="8763">
                  <c:v>718.75</c:v>
                </c:pt>
                <c:pt idx="8764">
                  <c:v>718.83166666666659</c:v>
                </c:pt>
                <c:pt idx="8765">
                  <c:v>718.91416666666657</c:v>
                </c:pt>
                <c:pt idx="8766">
                  <c:v>718.99583333333339</c:v>
                </c:pt>
                <c:pt idx="8767">
                  <c:v>719.07833333333338</c:v>
                </c:pt>
                <c:pt idx="8768">
                  <c:v>719.16</c:v>
                </c:pt>
                <c:pt idx="8769">
                  <c:v>719.24249999999995</c:v>
                </c:pt>
                <c:pt idx="8770">
                  <c:v>719.32416666666666</c:v>
                </c:pt>
                <c:pt idx="8771">
                  <c:v>719.40583333333336</c:v>
                </c:pt>
                <c:pt idx="8772">
                  <c:v>719.48833333333334</c:v>
                </c:pt>
                <c:pt idx="8773">
                  <c:v>719.57</c:v>
                </c:pt>
                <c:pt idx="8774">
                  <c:v>719.65250000000003</c:v>
                </c:pt>
                <c:pt idx="8775">
                  <c:v>719.73416666666662</c:v>
                </c:pt>
                <c:pt idx="8776">
                  <c:v>719.81666666666661</c:v>
                </c:pt>
                <c:pt idx="8777">
                  <c:v>719.89833333333343</c:v>
                </c:pt>
                <c:pt idx="8778">
                  <c:v>719.98</c:v>
                </c:pt>
                <c:pt idx="8779">
                  <c:v>720.0625</c:v>
                </c:pt>
                <c:pt idx="8780">
                  <c:v>720.14416666666659</c:v>
                </c:pt>
                <c:pt idx="8781">
                  <c:v>720.22666666666657</c:v>
                </c:pt>
                <c:pt idx="8782">
                  <c:v>720.30833333333339</c:v>
                </c:pt>
                <c:pt idx="8783">
                  <c:v>720.39083333333338</c:v>
                </c:pt>
                <c:pt idx="8784">
                  <c:v>720.47249999999997</c:v>
                </c:pt>
                <c:pt idx="8785">
                  <c:v>720.55416666666667</c:v>
                </c:pt>
                <c:pt idx="8786">
                  <c:v>720.63666666666666</c:v>
                </c:pt>
                <c:pt idx="8787">
                  <c:v>720.71833333333336</c:v>
                </c:pt>
                <c:pt idx="8788">
                  <c:v>720.80083333333334</c:v>
                </c:pt>
                <c:pt idx="8789">
                  <c:v>720.88250000000005</c:v>
                </c:pt>
                <c:pt idx="8790">
                  <c:v>720.96416666666664</c:v>
                </c:pt>
                <c:pt idx="8791">
                  <c:v>721.04666666666662</c:v>
                </c:pt>
                <c:pt idx="8792">
                  <c:v>721.12833333333344</c:v>
                </c:pt>
                <c:pt idx="8793">
                  <c:v>721.21083333333343</c:v>
                </c:pt>
                <c:pt idx="8794">
                  <c:v>721.29250000000002</c:v>
                </c:pt>
                <c:pt idx="8795">
                  <c:v>721.375</c:v>
                </c:pt>
                <c:pt idx="8796">
                  <c:v>721.45666666666659</c:v>
                </c:pt>
                <c:pt idx="8797">
                  <c:v>721.5383333333333</c:v>
                </c:pt>
                <c:pt idx="8798">
                  <c:v>721.62083333333339</c:v>
                </c:pt>
                <c:pt idx="8799">
                  <c:v>721.70249999999999</c:v>
                </c:pt>
                <c:pt idx="8800">
                  <c:v>721.78499999999997</c:v>
                </c:pt>
                <c:pt idx="8801">
                  <c:v>721.86666666666667</c:v>
                </c:pt>
                <c:pt idx="8802">
                  <c:v>721.94916666666666</c:v>
                </c:pt>
                <c:pt idx="8803">
                  <c:v>722.03083333333336</c:v>
                </c:pt>
                <c:pt idx="8804">
                  <c:v>722.11250000000007</c:v>
                </c:pt>
                <c:pt idx="8805">
                  <c:v>722.19500000000005</c:v>
                </c:pt>
                <c:pt idx="8806">
                  <c:v>722.27666666666664</c:v>
                </c:pt>
                <c:pt idx="8807">
                  <c:v>722.35916666666662</c:v>
                </c:pt>
                <c:pt idx="8808">
                  <c:v>722.44083333333344</c:v>
                </c:pt>
                <c:pt idx="8809">
                  <c:v>722.52333333333343</c:v>
                </c:pt>
                <c:pt idx="8810">
                  <c:v>722.60500000000002</c:v>
                </c:pt>
                <c:pt idx="8811">
                  <c:v>722.68666666666661</c:v>
                </c:pt>
                <c:pt idx="8812">
                  <c:v>722.76916666666659</c:v>
                </c:pt>
                <c:pt idx="8813">
                  <c:v>722.8508333333333</c:v>
                </c:pt>
                <c:pt idx="8814">
                  <c:v>722.93333333333339</c:v>
                </c:pt>
                <c:pt idx="8815">
                  <c:v>723.01499999999999</c:v>
                </c:pt>
                <c:pt idx="8816">
                  <c:v>723.09749999999997</c:v>
                </c:pt>
                <c:pt idx="8817">
                  <c:v>723.17916666666667</c:v>
                </c:pt>
                <c:pt idx="8818">
                  <c:v>723.26083333333327</c:v>
                </c:pt>
                <c:pt idx="8819">
                  <c:v>723.34333333333336</c:v>
                </c:pt>
                <c:pt idx="8820">
                  <c:v>723.42500000000007</c:v>
                </c:pt>
                <c:pt idx="8821">
                  <c:v>723.50750000000005</c:v>
                </c:pt>
                <c:pt idx="8822">
                  <c:v>723.58916666666664</c:v>
                </c:pt>
                <c:pt idx="8823">
                  <c:v>723.67166666666662</c:v>
                </c:pt>
                <c:pt idx="8824">
                  <c:v>723.75333333333344</c:v>
                </c:pt>
                <c:pt idx="8825">
                  <c:v>723.83500000000004</c:v>
                </c:pt>
                <c:pt idx="8826">
                  <c:v>723.91750000000002</c:v>
                </c:pt>
                <c:pt idx="8827">
                  <c:v>723.99916666666661</c:v>
                </c:pt>
                <c:pt idx="8828">
                  <c:v>724.08166666666659</c:v>
                </c:pt>
                <c:pt idx="8829">
                  <c:v>724.1633333333333</c:v>
                </c:pt>
                <c:pt idx="8830">
                  <c:v>724.245</c:v>
                </c:pt>
                <c:pt idx="8831">
                  <c:v>724.32749999999999</c:v>
                </c:pt>
                <c:pt idx="8832">
                  <c:v>724.40916666666669</c:v>
                </c:pt>
                <c:pt idx="8833">
                  <c:v>724.49166666666667</c:v>
                </c:pt>
                <c:pt idx="8834">
                  <c:v>724.57333333333327</c:v>
                </c:pt>
                <c:pt idx="8835">
                  <c:v>724.65583333333336</c:v>
                </c:pt>
                <c:pt idx="8836">
                  <c:v>724.73750000000007</c:v>
                </c:pt>
                <c:pt idx="8837">
                  <c:v>724.81916666666666</c:v>
                </c:pt>
                <c:pt idx="8838">
                  <c:v>724.90166666666664</c:v>
                </c:pt>
                <c:pt idx="8839">
                  <c:v>724.98333333333323</c:v>
                </c:pt>
                <c:pt idx="8840">
                  <c:v>725.06583333333344</c:v>
                </c:pt>
                <c:pt idx="8841">
                  <c:v>725.14750000000004</c:v>
                </c:pt>
                <c:pt idx="8842">
                  <c:v>725.23</c:v>
                </c:pt>
                <c:pt idx="8843">
                  <c:v>725.31166666666661</c:v>
                </c:pt>
                <c:pt idx="8844">
                  <c:v>725.39333333333332</c:v>
                </c:pt>
                <c:pt idx="8845">
                  <c:v>725.4758333333333</c:v>
                </c:pt>
                <c:pt idx="8846">
                  <c:v>725.5575</c:v>
                </c:pt>
                <c:pt idx="8847">
                  <c:v>725.64</c:v>
                </c:pt>
                <c:pt idx="8848">
                  <c:v>725.72166666666669</c:v>
                </c:pt>
                <c:pt idx="8849">
                  <c:v>725.80416666666667</c:v>
                </c:pt>
                <c:pt idx="8850">
                  <c:v>725.88583333333327</c:v>
                </c:pt>
                <c:pt idx="8851">
                  <c:v>725.96750000000009</c:v>
                </c:pt>
                <c:pt idx="8852">
                  <c:v>726.05000000000007</c:v>
                </c:pt>
                <c:pt idx="8853">
                  <c:v>726.13166666666666</c:v>
                </c:pt>
                <c:pt idx="8854">
                  <c:v>726.21416666666664</c:v>
                </c:pt>
                <c:pt idx="8855">
                  <c:v>726.29583333333323</c:v>
                </c:pt>
                <c:pt idx="8856">
                  <c:v>726.37833333333344</c:v>
                </c:pt>
                <c:pt idx="8857">
                  <c:v>726.46</c:v>
                </c:pt>
                <c:pt idx="8858">
                  <c:v>726.54166666666663</c:v>
                </c:pt>
                <c:pt idx="8859">
                  <c:v>726.62416666666661</c:v>
                </c:pt>
                <c:pt idx="8860">
                  <c:v>726.70583333333332</c:v>
                </c:pt>
                <c:pt idx="8861">
                  <c:v>726.7883333333333</c:v>
                </c:pt>
                <c:pt idx="8862">
                  <c:v>726.87</c:v>
                </c:pt>
                <c:pt idx="8863">
                  <c:v>726.95249999999999</c:v>
                </c:pt>
                <c:pt idx="8864">
                  <c:v>727.03416666666669</c:v>
                </c:pt>
                <c:pt idx="8865">
                  <c:v>727.11583333333328</c:v>
                </c:pt>
                <c:pt idx="8866">
                  <c:v>727.19833333333327</c:v>
                </c:pt>
                <c:pt idx="8867">
                  <c:v>727.28000000000009</c:v>
                </c:pt>
                <c:pt idx="8868">
                  <c:v>727.36250000000007</c:v>
                </c:pt>
                <c:pt idx="8869">
                  <c:v>727.44416666666666</c:v>
                </c:pt>
                <c:pt idx="8870">
                  <c:v>727.52666666666664</c:v>
                </c:pt>
                <c:pt idx="8871">
                  <c:v>727.60833333333323</c:v>
                </c:pt>
                <c:pt idx="8872">
                  <c:v>727.69</c:v>
                </c:pt>
                <c:pt idx="8873">
                  <c:v>727.77250000000004</c:v>
                </c:pt>
                <c:pt idx="8874">
                  <c:v>727.85416666666663</c:v>
                </c:pt>
                <c:pt idx="8875">
                  <c:v>727.93666666666661</c:v>
                </c:pt>
                <c:pt idx="8876">
                  <c:v>728.01833333333332</c:v>
                </c:pt>
                <c:pt idx="8877">
                  <c:v>728.1</c:v>
                </c:pt>
                <c:pt idx="8878">
                  <c:v>728.1825</c:v>
                </c:pt>
                <c:pt idx="8879">
                  <c:v>728.26416666666671</c:v>
                </c:pt>
                <c:pt idx="8880">
                  <c:v>728.34666666666669</c:v>
                </c:pt>
                <c:pt idx="8881">
                  <c:v>728.42833333333328</c:v>
                </c:pt>
                <c:pt idx="8882">
                  <c:v>728.51083333333327</c:v>
                </c:pt>
                <c:pt idx="8883">
                  <c:v>728.59250000000009</c:v>
                </c:pt>
                <c:pt idx="8884">
                  <c:v>728.67416666666668</c:v>
                </c:pt>
                <c:pt idx="8885">
                  <c:v>728.75666666666666</c:v>
                </c:pt>
                <c:pt idx="8886">
                  <c:v>728.83833333333325</c:v>
                </c:pt>
                <c:pt idx="8887">
                  <c:v>728.92083333333323</c:v>
                </c:pt>
                <c:pt idx="8888">
                  <c:v>729.00250000000005</c:v>
                </c:pt>
                <c:pt idx="8889">
                  <c:v>729.08500000000004</c:v>
                </c:pt>
                <c:pt idx="8890">
                  <c:v>729.16666666666663</c:v>
                </c:pt>
                <c:pt idx="8891">
                  <c:v>729.24833333333333</c:v>
                </c:pt>
                <c:pt idx="8892">
                  <c:v>729.33083333333332</c:v>
                </c:pt>
                <c:pt idx="8893">
                  <c:v>729.41250000000002</c:v>
                </c:pt>
                <c:pt idx="8894">
                  <c:v>729.495</c:v>
                </c:pt>
                <c:pt idx="8895">
                  <c:v>729.57666666666671</c:v>
                </c:pt>
                <c:pt idx="8896">
                  <c:v>729.65916666666669</c:v>
                </c:pt>
                <c:pt idx="8897">
                  <c:v>729.74083333333328</c:v>
                </c:pt>
                <c:pt idx="8898">
                  <c:v>729.8225000000001</c:v>
                </c:pt>
                <c:pt idx="8899">
                  <c:v>729.90500000000009</c:v>
                </c:pt>
                <c:pt idx="8900">
                  <c:v>729.98666666666668</c:v>
                </c:pt>
                <c:pt idx="8901">
                  <c:v>730.06916666666666</c:v>
                </c:pt>
                <c:pt idx="8902">
                  <c:v>730.15083333333325</c:v>
                </c:pt>
                <c:pt idx="8903">
                  <c:v>730.23333333333323</c:v>
                </c:pt>
                <c:pt idx="8904">
                  <c:v>730.31500000000005</c:v>
                </c:pt>
                <c:pt idx="8905">
                  <c:v>730.39666666666665</c:v>
                </c:pt>
                <c:pt idx="8906">
                  <c:v>730.47916666666663</c:v>
                </c:pt>
                <c:pt idx="8907">
                  <c:v>730.56083333333333</c:v>
                </c:pt>
                <c:pt idx="8908">
                  <c:v>730.64333333333332</c:v>
                </c:pt>
                <c:pt idx="8909">
                  <c:v>730.72500000000002</c:v>
                </c:pt>
                <c:pt idx="8910">
                  <c:v>730.8075</c:v>
                </c:pt>
                <c:pt idx="8911">
                  <c:v>730.88916666666671</c:v>
                </c:pt>
                <c:pt idx="8912">
                  <c:v>730.9708333333333</c:v>
                </c:pt>
                <c:pt idx="8913">
                  <c:v>731.05333333333328</c:v>
                </c:pt>
                <c:pt idx="8914">
                  <c:v>731.1350000000001</c:v>
                </c:pt>
                <c:pt idx="8915">
                  <c:v>731.21750000000009</c:v>
                </c:pt>
                <c:pt idx="8916">
                  <c:v>731.29916666666668</c:v>
                </c:pt>
                <c:pt idx="8917">
                  <c:v>731.38083333333327</c:v>
                </c:pt>
                <c:pt idx="8918">
                  <c:v>731.46333333333325</c:v>
                </c:pt>
                <c:pt idx="8919">
                  <c:v>731.54500000000007</c:v>
                </c:pt>
                <c:pt idx="8920">
                  <c:v>731.62750000000005</c:v>
                </c:pt>
                <c:pt idx="8921">
                  <c:v>731.70916666666665</c:v>
                </c:pt>
                <c:pt idx="8922">
                  <c:v>731.79166666666663</c:v>
                </c:pt>
                <c:pt idx="8923">
                  <c:v>731.87333333333333</c:v>
                </c:pt>
                <c:pt idx="8924">
                  <c:v>731.95499999999993</c:v>
                </c:pt>
                <c:pt idx="8925">
                  <c:v>732.03750000000002</c:v>
                </c:pt>
                <c:pt idx="8926">
                  <c:v>732.11916666666673</c:v>
                </c:pt>
                <c:pt idx="8927">
                  <c:v>732.20166666666671</c:v>
                </c:pt>
                <c:pt idx="8928">
                  <c:v>732.2833333333333</c:v>
                </c:pt>
                <c:pt idx="8929">
                  <c:v>732.36583333333328</c:v>
                </c:pt>
                <c:pt idx="8930">
                  <c:v>732.4475000000001</c:v>
                </c:pt>
                <c:pt idx="8931">
                  <c:v>732.5291666666667</c:v>
                </c:pt>
                <c:pt idx="8932">
                  <c:v>732.61166666666668</c:v>
                </c:pt>
                <c:pt idx="8933">
                  <c:v>732.69333333333327</c:v>
                </c:pt>
                <c:pt idx="8934">
                  <c:v>732.77583333333325</c:v>
                </c:pt>
                <c:pt idx="8935">
                  <c:v>732.85750000000007</c:v>
                </c:pt>
                <c:pt idx="8936">
                  <c:v>732.94</c:v>
                </c:pt>
                <c:pt idx="8937">
                  <c:v>733.02166666666665</c:v>
                </c:pt>
                <c:pt idx="8938">
                  <c:v>733.10333333333335</c:v>
                </c:pt>
                <c:pt idx="8939">
                  <c:v>733.18583333333333</c:v>
                </c:pt>
                <c:pt idx="8940">
                  <c:v>733.26749999999993</c:v>
                </c:pt>
                <c:pt idx="8941">
                  <c:v>733.35</c:v>
                </c:pt>
                <c:pt idx="8942">
                  <c:v>733.43166666666673</c:v>
                </c:pt>
                <c:pt idx="8943">
                  <c:v>733.51416666666671</c:v>
                </c:pt>
                <c:pt idx="8944">
                  <c:v>733.5958333333333</c:v>
                </c:pt>
                <c:pt idx="8945">
                  <c:v>733.6774999999999</c:v>
                </c:pt>
                <c:pt idx="8946">
                  <c:v>733.7600000000001</c:v>
                </c:pt>
                <c:pt idx="8947">
                  <c:v>733.8416666666667</c:v>
                </c:pt>
                <c:pt idx="8948">
                  <c:v>733.92416666666668</c:v>
                </c:pt>
                <c:pt idx="8949">
                  <c:v>734.00583333333327</c:v>
                </c:pt>
                <c:pt idx="8950">
                  <c:v>734.08833333333325</c:v>
                </c:pt>
                <c:pt idx="8951">
                  <c:v>734.17000000000007</c:v>
                </c:pt>
                <c:pt idx="8952">
                  <c:v>734.25166666666667</c:v>
                </c:pt>
                <c:pt idx="8953">
                  <c:v>734.33416666666665</c:v>
                </c:pt>
                <c:pt idx="8954">
                  <c:v>734.41583333333335</c:v>
                </c:pt>
                <c:pt idx="8955">
                  <c:v>734.49833333333333</c:v>
                </c:pt>
                <c:pt idx="8956">
                  <c:v>734.57999999999993</c:v>
                </c:pt>
                <c:pt idx="8957">
                  <c:v>734.66166666666675</c:v>
                </c:pt>
                <c:pt idx="8958">
                  <c:v>734.74416666666673</c:v>
                </c:pt>
                <c:pt idx="8959">
                  <c:v>734.82583333333332</c:v>
                </c:pt>
                <c:pt idx="8960">
                  <c:v>734.9083333333333</c:v>
                </c:pt>
                <c:pt idx="8961">
                  <c:v>734.9899999999999</c:v>
                </c:pt>
                <c:pt idx="8962">
                  <c:v>735.0725000000001</c:v>
                </c:pt>
                <c:pt idx="8963">
                  <c:v>735.1541666666667</c:v>
                </c:pt>
                <c:pt idx="8964">
                  <c:v>735.23583333333329</c:v>
                </c:pt>
                <c:pt idx="8965">
                  <c:v>735.31833333333327</c:v>
                </c:pt>
                <c:pt idx="8966">
                  <c:v>735.4</c:v>
                </c:pt>
                <c:pt idx="8967">
                  <c:v>735.48250000000007</c:v>
                </c:pt>
                <c:pt idx="8968">
                  <c:v>735.56416666666667</c:v>
                </c:pt>
                <c:pt idx="8969">
                  <c:v>735.64666666666665</c:v>
                </c:pt>
                <c:pt idx="8970">
                  <c:v>735.72833333333335</c:v>
                </c:pt>
                <c:pt idx="8971">
                  <c:v>735.81</c:v>
                </c:pt>
                <c:pt idx="8972">
                  <c:v>735.89249999999993</c:v>
                </c:pt>
                <c:pt idx="8973">
                  <c:v>735.97416666666675</c:v>
                </c:pt>
                <c:pt idx="8974">
                  <c:v>736.05666666666673</c:v>
                </c:pt>
                <c:pt idx="8975">
                  <c:v>736.13833333333332</c:v>
                </c:pt>
                <c:pt idx="8976">
                  <c:v>736.2208333333333</c:v>
                </c:pt>
                <c:pt idx="8977">
                  <c:v>736.3024999999999</c:v>
                </c:pt>
                <c:pt idx="8978">
                  <c:v>736.38416666666672</c:v>
                </c:pt>
                <c:pt idx="8979">
                  <c:v>736.4666666666667</c:v>
                </c:pt>
                <c:pt idx="8980">
                  <c:v>736.54833333333329</c:v>
                </c:pt>
                <c:pt idx="8981">
                  <c:v>736.63083333333327</c:v>
                </c:pt>
                <c:pt idx="8982">
                  <c:v>736.71249999999998</c:v>
                </c:pt>
                <c:pt idx="8983">
                  <c:v>736.79500000000007</c:v>
                </c:pt>
                <c:pt idx="8984">
                  <c:v>736.87666666666667</c:v>
                </c:pt>
                <c:pt idx="8985">
                  <c:v>736.95833333333337</c:v>
                </c:pt>
                <c:pt idx="8986">
                  <c:v>737.04083333333335</c:v>
                </c:pt>
                <c:pt idx="8987">
                  <c:v>737.12249999999995</c:v>
                </c:pt>
                <c:pt idx="8988">
                  <c:v>737.20499999999993</c:v>
                </c:pt>
                <c:pt idx="8989">
                  <c:v>737.28666666666675</c:v>
                </c:pt>
                <c:pt idx="8990">
                  <c:v>737.36916666666673</c:v>
                </c:pt>
                <c:pt idx="8991">
                  <c:v>737.45083333333332</c:v>
                </c:pt>
                <c:pt idx="8992">
                  <c:v>737.53249999999991</c:v>
                </c:pt>
                <c:pt idx="8993">
                  <c:v>737.6149999999999</c:v>
                </c:pt>
                <c:pt idx="8994">
                  <c:v>737.69666666666672</c:v>
                </c:pt>
                <c:pt idx="8995">
                  <c:v>737.7791666666667</c:v>
                </c:pt>
                <c:pt idx="8996">
                  <c:v>737.86083333333329</c:v>
                </c:pt>
                <c:pt idx="8997">
                  <c:v>737.94333333333327</c:v>
                </c:pt>
                <c:pt idx="8998">
                  <c:v>738.02499999999998</c:v>
                </c:pt>
                <c:pt idx="8999">
                  <c:v>738.10666666666668</c:v>
                </c:pt>
                <c:pt idx="9000">
                  <c:v>738.18916666666667</c:v>
                </c:pt>
                <c:pt idx="9001">
                  <c:v>738.27083333333337</c:v>
                </c:pt>
                <c:pt idx="9002">
                  <c:v>738.35333333333335</c:v>
                </c:pt>
                <c:pt idx="9003">
                  <c:v>738.43499999999995</c:v>
                </c:pt>
                <c:pt idx="9004">
                  <c:v>738.51666666666677</c:v>
                </c:pt>
                <c:pt idx="9005">
                  <c:v>738.59916666666675</c:v>
                </c:pt>
                <c:pt idx="9006">
                  <c:v>738.68083333333334</c:v>
                </c:pt>
                <c:pt idx="9007">
                  <c:v>738.76333333333332</c:v>
                </c:pt>
                <c:pt idx="9008">
                  <c:v>738.84499999999991</c:v>
                </c:pt>
                <c:pt idx="9009">
                  <c:v>738.9274999999999</c:v>
                </c:pt>
                <c:pt idx="9010">
                  <c:v>739.00916666666672</c:v>
                </c:pt>
                <c:pt idx="9011">
                  <c:v>739.09083333333331</c:v>
                </c:pt>
                <c:pt idx="9012">
                  <c:v>739.17333333333329</c:v>
                </c:pt>
                <c:pt idx="9013">
                  <c:v>739.255</c:v>
                </c:pt>
                <c:pt idx="9014">
                  <c:v>739.33749999999998</c:v>
                </c:pt>
                <c:pt idx="9015">
                  <c:v>739.41916666666668</c:v>
                </c:pt>
                <c:pt idx="9016">
                  <c:v>739.50166666666667</c:v>
                </c:pt>
                <c:pt idx="9017">
                  <c:v>739.58333333333337</c:v>
                </c:pt>
                <c:pt idx="9018">
                  <c:v>739.66499999999996</c:v>
                </c:pt>
                <c:pt idx="9019">
                  <c:v>739.74749999999995</c:v>
                </c:pt>
                <c:pt idx="9020">
                  <c:v>739.82916666666677</c:v>
                </c:pt>
                <c:pt idx="9021">
                  <c:v>739.91166666666675</c:v>
                </c:pt>
                <c:pt idx="9022">
                  <c:v>739.99333333333334</c:v>
                </c:pt>
                <c:pt idx="9023">
                  <c:v>740.07583333333332</c:v>
                </c:pt>
                <c:pt idx="9024">
                  <c:v>740.15749999999991</c:v>
                </c:pt>
                <c:pt idx="9025">
                  <c:v>740.23916666666673</c:v>
                </c:pt>
                <c:pt idx="9026">
                  <c:v>740.32166666666672</c:v>
                </c:pt>
                <c:pt idx="9027">
                  <c:v>740.40333333333331</c:v>
                </c:pt>
                <c:pt idx="9028">
                  <c:v>740.48583333333329</c:v>
                </c:pt>
                <c:pt idx="9029">
                  <c:v>740.5675</c:v>
                </c:pt>
                <c:pt idx="9030">
                  <c:v>740.65</c:v>
                </c:pt>
                <c:pt idx="9031">
                  <c:v>740.73166666666668</c:v>
                </c:pt>
                <c:pt idx="9032">
                  <c:v>740.81333333333339</c:v>
                </c:pt>
                <c:pt idx="9033">
                  <c:v>740.89583333333337</c:v>
                </c:pt>
                <c:pt idx="9034">
                  <c:v>740.97749999999996</c:v>
                </c:pt>
                <c:pt idx="9035">
                  <c:v>741.06</c:v>
                </c:pt>
                <c:pt idx="9036">
                  <c:v>741.14166666666677</c:v>
                </c:pt>
                <c:pt idx="9037">
                  <c:v>741.22416666666675</c:v>
                </c:pt>
                <c:pt idx="9038">
                  <c:v>741.30583333333334</c:v>
                </c:pt>
                <c:pt idx="9039">
                  <c:v>741.38749999999993</c:v>
                </c:pt>
                <c:pt idx="9040">
                  <c:v>741.46999999999991</c:v>
                </c:pt>
                <c:pt idx="9041">
                  <c:v>741.55166666666673</c:v>
                </c:pt>
                <c:pt idx="9042">
                  <c:v>741.63416666666672</c:v>
                </c:pt>
                <c:pt idx="9043">
                  <c:v>741.71583333333331</c:v>
                </c:pt>
                <c:pt idx="9044">
                  <c:v>741.79750000000001</c:v>
                </c:pt>
                <c:pt idx="9045">
                  <c:v>741.88</c:v>
                </c:pt>
                <c:pt idx="9046">
                  <c:v>741.9616666666667</c:v>
                </c:pt>
                <c:pt idx="9047">
                  <c:v>742.04416666666668</c:v>
                </c:pt>
                <c:pt idx="9048">
                  <c:v>742.12583333333339</c:v>
                </c:pt>
                <c:pt idx="9049">
                  <c:v>742.20833333333337</c:v>
                </c:pt>
                <c:pt idx="9050">
                  <c:v>742.29</c:v>
                </c:pt>
                <c:pt idx="9051">
                  <c:v>742.37166666666656</c:v>
                </c:pt>
                <c:pt idx="9052">
                  <c:v>742.45416666666677</c:v>
                </c:pt>
                <c:pt idx="9053">
                  <c:v>742.53583333333336</c:v>
                </c:pt>
                <c:pt idx="9054">
                  <c:v>742.61833333333334</c:v>
                </c:pt>
                <c:pt idx="9055">
                  <c:v>742.69999999999993</c:v>
                </c:pt>
                <c:pt idx="9056">
                  <c:v>742.78249999999991</c:v>
                </c:pt>
                <c:pt idx="9057">
                  <c:v>742.86416666666673</c:v>
                </c:pt>
                <c:pt idx="9058">
                  <c:v>742.94583333333333</c:v>
                </c:pt>
                <c:pt idx="9059">
                  <c:v>743.02833333333331</c:v>
                </c:pt>
                <c:pt idx="9060">
                  <c:v>743.11</c:v>
                </c:pt>
                <c:pt idx="9061">
                  <c:v>743.1925</c:v>
                </c:pt>
                <c:pt idx="9062">
                  <c:v>743.2741666666667</c:v>
                </c:pt>
                <c:pt idx="9063">
                  <c:v>743.35666666666668</c:v>
                </c:pt>
                <c:pt idx="9064">
                  <c:v>743.43833333333339</c:v>
                </c:pt>
                <c:pt idx="9065">
                  <c:v>743.52</c:v>
                </c:pt>
                <c:pt idx="9066">
                  <c:v>743.60249999999996</c:v>
                </c:pt>
                <c:pt idx="9067">
                  <c:v>743.68416666666656</c:v>
                </c:pt>
                <c:pt idx="9068">
                  <c:v>743.76666666666677</c:v>
                </c:pt>
                <c:pt idx="9069">
                  <c:v>743.84833333333336</c:v>
                </c:pt>
                <c:pt idx="9070">
                  <c:v>743.93083333333334</c:v>
                </c:pt>
                <c:pt idx="9071">
                  <c:v>744.01249999999993</c:v>
                </c:pt>
                <c:pt idx="9072">
                  <c:v>744.09416666666664</c:v>
                </c:pt>
                <c:pt idx="9073">
                  <c:v>744.17666666666673</c:v>
                </c:pt>
                <c:pt idx="9074">
                  <c:v>744.25833333333333</c:v>
                </c:pt>
                <c:pt idx="9075">
                  <c:v>744.34083333333331</c:v>
                </c:pt>
                <c:pt idx="9076">
                  <c:v>744.42250000000001</c:v>
                </c:pt>
                <c:pt idx="9077">
                  <c:v>744.505</c:v>
                </c:pt>
                <c:pt idx="9078">
                  <c:v>744.5866666666667</c:v>
                </c:pt>
                <c:pt idx="9079">
                  <c:v>744.66833333333341</c:v>
                </c:pt>
                <c:pt idx="9080">
                  <c:v>744.75083333333339</c:v>
                </c:pt>
                <c:pt idx="9081">
                  <c:v>744.83249999999998</c:v>
                </c:pt>
                <c:pt idx="9082">
                  <c:v>744.91499999999996</c:v>
                </c:pt>
                <c:pt idx="9083">
                  <c:v>744.99666666666656</c:v>
                </c:pt>
                <c:pt idx="9084">
                  <c:v>745.07833333333338</c:v>
                </c:pt>
                <c:pt idx="9085">
                  <c:v>745.16083333333336</c:v>
                </c:pt>
                <c:pt idx="9086">
                  <c:v>745.24249999999995</c:v>
                </c:pt>
                <c:pt idx="9087">
                  <c:v>745.32499999999993</c:v>
                </c:pt>
                <c:pt idx="9088">
                  <c:v>745.40666666666664</c:v>
                </c:pt>
                <c:pt idx="9089">
                  <c:v>745.48916666666673</c:v>
                </c:pt>
                <c:pt idx="9090">
                  <c:v>745.57083333333333</c:v>
                </c:pt>
                <c:pt idx="9091">
                  <c:v>745.65250000000003</c:v>
                </c:pt>
                <c:pt idx="9092">
                  <c:v>745.73500000000001</c:v>
                </c:pt>
                <c:pt idx="9093">
                  <c:v>745.81666666666661</c:v>
                </c:pt>
                <c:pt idx="9094">
                  <c:v>745.8991666666667</c:v>
                </c:pt>
                <c:pt idx="9095">
                  <c:v>745.98083333333341</c:v>
                </c:pt>
                <c:pt idx="9096">
                  <c:v>746.06333333333339</c:v>
                </c:pt>
                <c:pt idx="9097">
                  <c:v>746.14499999999998</c:v>
                </c:pt>
                <c:pt idx="9098">
                  <c:v>746.22666666666657</c:v>
                </c:pt>
                <c:pt idx="9099">
                  <c:v>746.30916666666656</c:v>
                </c:pt>
                <c:pt idx="9100">
                  <c:v>746.39083333333338</c:v>
                </c:pt>
                <c:pt idx="9101">
                  <c:v>746.47333333333336</c:v>
                </c:pt>
                <c:pt idx="9102">
                  <c:v>746.55499999999995</c:v>
                </c:pt>
                <c:pt idx="9103">
                  <c:v>746.63749999999993</c:v>
                </c:pt>
                <c:pt idx="9104">
                  <c:v>746.71916666666664</c:v>
                </c:pt>
                <c:pt idx="9105">
                  <c:v>746.80083333333334</c:v>
                </c:pt>
                <c:pt idx="9106">
                  <c:v>746.88333333333333</c:v>
                </c:pt>
                <c:pt idx="9107">
                  <c:v>746.96500000000003</c:v>
                </c:pt>
                <c:pt idx="9108">
                  <c:v>747.04750000000001</c:v>
                </c:pt>
                <c:pt idx="9109">
                  <c:v>747.12916666666661</c:v>
                </c:pt>
                <c:pt idx="9110">
                  <c:v>747.2116666666667</c:v>
                </c:pt>
                <c:pt idx="9111">
                  <c:v>747.29333333333341</c:v>
                </c:pt>
                <c:pt idx="9112">
                  <c:v>747.375</c:v>
                </c:pt>
                <c:pt idx="9113">
                  <c:v>747.45749999999998</c:v>
                </c:pt>
                <c:pt idx="9114">
                  <c:v>747.53916666666657</c:v>
                </c:pt>
                <c:pt idx="9115">
                  <c:v>747.62166666666656</c:v>
                </c:pt>
                <c:pt idx="9116">
                  <c:v>747.70333333333338</c:v>
                </c:pt>
                <c:pt idx="9117">
                  <c:v>747.78583333333336</c:v>
                </c:pt>
                <c:pt idx="9118">
                  <c:v>747.86749999999995</c:v>
                </c:pt>
                <c:pt idx="9119">
                  <c:v>747.94916666666666</c:v>
                </c:pt>
                <c:pt idx="9120">
                  <c:v>748.03166666666664</c:v>
                </c:pt>
                <c:pt idx="9121">
                  <c:v>748.11333333333334</c:v>
                </c:pt>
                <c:pt idx="9122">
                  <c:v>748.19583333333333</c:v>
                </c:pt>
                <c:pt idx="9123">
                  <c:v>748.27750000000003</c:v>
                </c:pt>
                <c:pt idx="9124">
                  <c:v>748.36</c:v>
                </c:pt>
                <c:pt idx="9125">
                  <c:v>748.44166666666661</c:v>
                </c:pt>
                <c:pt idx="9126">
                  <c:v>748.52333333333343</c:v>
                </c:pt>
                <c:pt idx="9127">
                  <c:v>748.60583333333341</c:v>
                </c:pt>
                <c:pt idx="9128">
                  <c:v>748.6875</c:v>
                </c:pt>
                <c:pt idx="9129">
                  <c:v>748.77</c:v>
                </c:pt>
                <c:pt idx="9130">
                  <c:v>748.85166666666657</c:v>
                </c:pt>
                <c:pt idx="9131">
                  <c:v>748.93333333333339</c:v>
                </c:pt>
                <c:pt idx="9132">
                  <c:v>749.01583333333338</c:v>
                </c:pt>
                <c:pt idx="9133">
                  <c:v>749.09749999999997</c:v>
                </c:pt>
                <c:pt idx="9134">
                  <c:v>749.18</c:v>
                </c:pt>
                <c:pt idx="9135">
                  <c:v>749.26166666666666</c:v>
                </c:pt>
                <c:pt idx="9136">
                  <c:v>749.34416666666664</c:v>
                </c:pt>
                <c:pt idx="9137">
                  <c:v>749.42583333333334</c:v>
                </c:pt>
                <c:pt idx="9138">
                  <c:v>749.50750000000005</c:v>
                </c:pt>
                <c:pt idx="9139">
                  <c:v>749.59</c:v>
                </c:pt>
                <c:pt idx="9140">
                  <c:v>749.67166666666662</c:v>
                </c:pt>
                <c:pt idx="9141">
                  <c:v>749.75416666666661</c:v>
                </c:pt>
                <c:pt idx="9142">
                  <c:v>749.83583333333343</c:v>
                </c:pt>
                <c:pt idx="9143">
                  <c:v>749.91833333333341</c:v>
                </c:pt>
                <c:pt idx="9144">
                  <c:v>750</c:v>
                </c:pt>
                <c:pt idx="9145">
                  <c:v>750.08166666666659</c:v>
                </c:pt>
                <c:pt idx="9146">
                  <c:v>750.16416666666657</c:v>
                </c:pt>
                <c:pt idx="9147">
                  <c:v>750.24583333333339</c:v>
                </c:pt>
                <c:pt idx="9148">
                  <c:v>750.32833333333338</c:v>
                </c:pt>
                <c:pt idx="9149">
                  <c:v>750.41</c:v>
                </c:pt>
                <c:pt idx="9150">
                  <c:v>750.49249999999995</c:v>
                </c:pt>
                <c:pt idx="9151">
                  <c:v>750.57416666666666</c:v>
                </c:pt>
                <c:pt idx="9152">
                  <c:v>750.65583333333336</c:v>
                </c:pt>
                <c:pt idx="9153">
                  <c:v>750.73833333333334</c:v>
                </c:pt>
                <c:pt idx="9154">
                  <c:v>750.82</c:v>
                </c:pt>
                <c:pt idx="9155">
                  <c:v>750.90250000000003</c:v>
                </c:pt>
                <c:pt idx="9156">
                  <c:v>750.98416666666662</c:v>
                </c:pt>
                <c:pt idx="9157">
                  <c:v>751.06666666666661</c:v>
                </c:pt>
                <c:pt idx="9158">
                  <c:v>751.14833333333343</c:v>
                </c:pt>
                <c:pt idx="9159">
                  <c:v>751.23</c:v>
                </c:pt>
                <c:pt idx="9160">
                  <c:v>751.3125</c:v>
                </c:pt>
                <c:pt idx="9161">
                  <c:v>751.39416666666659</c:v>
                </c:pt>
                <c:pt idx="9162">
                  <c:v>751.47666666666657</c:v>
                </c:pt>
                <c:pt idx="9163">
                  <c:v>751.55833333333339</c:v>
                </c:pt>
                <c:pt idx="9164">
                  <c:v>751.64083333333338</c:v>
                </c:pt>
                <c:pt idx="9165">
                  <c:v>751.72249999999997</c:v>
                </c:pt>
                <c:pt idx="9166">
                  <c:v>751.80416666666667</c:v>
                </c:pt>
                <c:pt idx="9167">
                  <c:v>751.88666666666666</c:v>
                </c:pt>
                <c:pt idx="9168">
                  <c:v>751.96833333333336</c:v>
                </c:pt>
                <c:pt idx="9169">
                  <c:v>752.05083333333334</c:v>
                </c:pt>
                <c:pt idx="9170">
                  <c:v>752.13250000000005</c:v>
                </c:pt>
                <c:pt idx="9171">
                  <c:v>752.21416666666664</c:v>
                </c:pt>
                <c:pt idx="9172">
                  <c:v>752.29666666666662</c:v>
                </c:pt>
                <c:pt idx="9173">
                  <c:v>752.37833333333344</c:v>
                </c:pt>
                <c:pt idx="9174">
                  <c:v>752.46083333333343</c:v>
                </c:pt>
                <c:pt idx="9175">
                  <c:v>752.54250000000002</c:v>
                </c:pt>
                <c:pt idx="9176">
                  <c:v>752.625</c:v>
                </c:pt>
                <c:pt idx="9177">
                  <c:v>752.70666666666659</c:v>
                </c:pt>
                <c:pt idx="9178">
                  <c:v>752.7883333333333</c:v>
                </c:pt>
                <c:pt idx="9179">
                  <c:v>752.87083333333339</c:v>
                </c:pt>
                <c:pt idx="9180">
                  <c:v>752.95249999999999</c:v>
                </c:pt>
                <c:pt idx="9181">
                  <c:v>753.03499999999997</c:v>
                </c:pt>
                <c:pt idx="9182">
                  <c:v>753.11666666666667</c:v>
                </c:pt>
                <c:pt idx="9183">
                  <c:v>753.19916666666666</c:v>
                </c:pt>
                <c:pt idx="9184">
                  <c:v>753.28083333333336</c:v>
                </c:pt>
                <c:pt idx="9185">
                  <c:v>753.36250000000007</c:v>
                </c:pt>
                <c:pt idx="9186">
                  <c:v>753.44500000000005</c:v>
                </c:pt>
                <c:pt idx="9187">
                  <c:v>753.52666666666664</c:v>
                </c:pt>
                <c:pt idx="9188">
                  <c:v>753.60916666666662</c:v>
                </c:pt>
                <c:pt idx="9189">
                  <c:v>753.69083333333344</c:v>
                </c:pt>
                <c:pt idx="9190">
                  <c:v>753.77333333333343</c:v>
                </c:pt>
                <c:pt idx="9191">
                  <c:v>753.85500000000002</c:v>
                </c:pt>
                <c:pt idx="9192">
                  <c:v>753.93666666666661</c:v>
                </c:pt>
                <c:pt idx="9193">
                  <c:v>754.01916666666659</c:v>
                </c:pt>
                <c:pt idx="9194">
                  <c:v>754.1008333333333</c:v>
                </c:pt>
                <c:pt idx="9195">
                  <c:v>754.18333333333339</c:v>
                </c:pt>
                <c:pt idx="9196">
                  <c:v>754.26499999999999</c:v>
                </c:pt>
                <c:pt idx="9197">
                  <c:v>754.34749999999997</c:v>
                </c:pt>
                <c:pt idx="9198">
                  <c:v>754.42916666666667</c:v>
                </c:pt>
                <c:pt idx="9199">
                  <c:v>754.51083333333327</c:v>
                </c:pt>
                <c:pt idx="9200">
                  <c:v>754.59333333333336</c:v>
                </c:pt>
                <c:pt idx="9201">
                  <c:v>754.67500000000007</c:v>
                </c:pt>
                <c:pt idx="9202">
                  <c:v>754.75750000000005</c:v>
                </c:pt>
                <c:pt idx="9203">
                  <c:v>754.83916666666664</c:v>
                </c:pt>
                <c:pt idx="9204">
                  <c:v>754.92166666666662</c:v>
                </c:pt>
                <c:pt idx="9205">
                  <c:v>755.00333333333344</c:v>
                </c:pt>
                <c:pt idx="9206">
                  <c:v>755.08500000000004</c:v>
                </c:pt>
                <c:pt idx="9207">
                  <c:v>755.16750000000002</c:v>
                </c:pt>
                <c:pt idx="9208">
                  <c:v>755.24916666666661</c:v>
                </c:pt>
                <c:pt idx="9209">
                  <c:v>755.33166666666659</c:v>
                </c:pt>
                <c:pt idx="9210">
                  <c:v>755.4133333333333</c:v>
                </c:pt>
                <c:pt idx="9211">
                  <c:v>755.495</c:v>
                </c:pt>
                <c:pt idx="9212">
                  <c:v>755.57749999999999</c:v>
                </c:pt>
                <c:pt idx="9213">
                  <c:v>755.65916666666669</c:v>
                </c:pt>
                <c:pt idx="9214">
                  <c:v>755.74166666666667</c:v>
                </c:pt>
                <c:pt idx="9215">
                  <c:v>755.82333333333327</c:v>
                </c:pt>
                <c:pt idx="9216">
                  <c:v>755.90583333333336</c:v>
                </c:pt>
                <c:pt idx="9217">
                  <c:v>755.98750000000007</c:v>
                </c:pt>
                <c:pt idx="9218">
                  <c:v>756.06916666666666</c:v>
                </c:pt>
                <c:pt idx="9219">
                  <c:v>756.15166666666664</c:v>
                </c:pt>
                <c:pt idx="9220">
                  <c:v>756.23333333333323</c:v>
                </c:pt>
                <c:pt idx="9221">
                  <c:v>756.31583333333344</c:v>
                </c:pt>
                <c:pt idx="9222">
                  <c:v>756.39750000000004</c:v>
                </c:pt>
                <c:pt idx="9223">
                  <c:v>756.48</c:v>
                </c:pt>
                <c:pt idx="9224">
                  <c:v>756.56166666666661</c:v>
                </c:pt>
                <c:pt idx="9225">
                  <c:v>756.64333333333332</c:v>
                </c:pt>
                <c:pt idx="9226">
                  <c:v>756.7258333333333</c:v>
                </c:pt>
                <c:pt idx="9227">
                  <c:v>756.8075</c:v>
                </c:pt>
                <c:pt idx="9228">
                  <c:v>756.89</c:v>
                </c:pt>
                <c:pt idx="9229">
                  <c:v>756.97166666666669</c:v>
                </c:pt>
                <c:pt idx="9230">
                  <c:v>757.05416666666667</c:v>
                </c:pt>
                <c:pt idx="9231">
                  <c:v>757.13583333333327</c:v>
                </c:pt>
                <c:pt idx="9232">
                  <c:v>757.21750000000009</c:v>
                </c:pt>
                <c:pt idx="9233">
                  <c:v>757.30000000000007</c:v>
                </c:pt>
                <c:pt idx="9234">
                  <c:v>757.38166666666666</c:v>
                </c:pt>
                <c:pt idx="9235">
                  <c:v>757.46416666666664</c:v>
                </c:pt>
                <c:pt idx="9236">
                  <c:v>757.54583333333323</c:v>
                </c:pt>
                <c:pt idx="9237">
                  <c:v>757.62833333333344</c:v>
                </c:pt>
                <c:pt idx="9238">
                  <c:v>757.71</c:v>
                </c:pt>
                <c:pt idx="9239">
                  <c:v>757.79166666666663</c:v>
                </c:pt>
                <c:pt idx="9240">
                  <c:v>757.87416666666661</c:v>
                </c:pt>
                <c:pt idx="9241">
                  <c:v>757.95583333333332</c:v>
                </c:pt>
                <c:pt idx="9242">
                  <c:v>758.0383333333333</c:v>
                </c:pt>
                <c:pt idx="9243">
                  <c:v>758.12</c:v>
                </c:pt>
                <c:pt idx="9244">
                  <c:v>758.20249999999999</c:v>
                </c:pt>
                <c:pt idx="9245">
                  <c:v>758.28416666666669</c:v>
                </c:pt>
                <c:pt idx="9246">
                  <c:v>758.36583333333328</c:v>
                </c:pt>
                <c:pt idx="9247">
                  <c:v>758.44833333333327</c:v>
                </c:pt>
                <c:pt idx="9248">
                  <c:v>758.53000000000009</c:v>
                </c:pt>
                <c:pt idx="9249">
                  <c:v>758.61250000000007</c:v>
                </c:pt>
                <c:pt idx="9250">
                  <c:v>758.69416666666666</c:v>
                </c:pt>
                <c:pt idx="9251">
                  <c:v>758.77666666666664</c:v>
                </c:pt>
                <c:pt idx="9252">
                  <c:v>758.85833333333323</c:v>
                </c:pt>
                <c:pt idx="9253">
                  <c:v>758.94</c:v>
                </c:pt>
                <c:pt idx="9254">
                  <c:v>759.02250000000004</c:v>
                </c:pt>
                <c:pt idx="9255">
                  <c:v>759.10416666666663</c:v>
                </c:pt>
                <c:pt idx="9256">
                  <c:v>759.18666666666661</c:v>
                </c:pt>
                <c:pt idx="9257">
                  <c:v>759.26833333333332</c:v>
                </c:pt>
                <c:pt idx="9258">
                  <c:v>759.35</c:v>
                </c:pt>
                <c:pt idx="9259">
                  <c:v>759.4325</c:v>
                </c:pt>
                <c:pt idx="9260">
                  <c:v>759.51416666666671</c:v>
                </c:pt>
                <c:pt idx="9261">
                  <c:v>759.59666666666669</c:v>
                </c:pt>
                <c:pt idx="9262">
                  <c:v>759.67833333333328</c:v>
                </c:pt>
                <c:pt idx="9263">
                  <c:v>759.76083333333327</c:v>
                </c:pt>
                <c:pt idx="9264">
                  <c:v>759.84250000000009</c:v>
                </c:pt>
                <c:pt idx="9265">
                  <c:v>759.92416666666668</c:v>
                </c:pt>
                <c:pt idx="9266">
                  <c:v>760.00666666666666</c:v>
                </c:pt>
                <c:pt idx="9267">
                  <c:v>760.08833333333325</c:v>
                </c:pt>
                <c:pt idx="9268">
                  <c:v>760.17083333333323</c:v>
                </c:pt>
                <c:pt idx="9269">
                  <c:v>760.25250000000005</c:v>
                </c:pt>
                <c:pt idx="9270">
                  <c:v>760.33500000000004</c:v>
                </c:pt>
                <c:pt idx="9271">
                  <c:v>760.41666666666663</c:v>
                </c:pt>
                <c:pt idx="9272">
                  <c:v>760.49833333333333</c:v>
                </c:pt>
                <c:pt idx="9273">
                  <c:v>760.58083333333332</c:v>
                </c:pt>
                <c:pt idx="9274">
                  <c:v>760.66250000000002</c:v>
                </c:pt>
                <c:pt idx="9275">
                  <c:v>760.745</c:v>
                </c:pt>
                <c:pt idx="9276">
                  <c:v>760.82666666666671</c:v>
                </c:pt>
                <c:pt idx="9277">
                  <c:v>760.90916666666669</c:v>
                </c:pt>
                <c:pt idx="9278">
                  <c:v>760.99083333333328</c:v>
                </c:pt>
                <c:pt idx="9279">
                  <c:v>761.0725000000001</c:v>
                </c:pt>
                <c:pt idx="9280">
                  <c:v>761.15500000000009</c:v>
                </c:pt>
                <c:pt idx="9281">
                  <c:v>761.23666666666668</c:v>
                </c:pt>
                <c:pt idx="9282">
                  <c:v>761.31916666666666</c:v>
                </c:pt>
                <c:pt idx="9283">
                  <c:v>761.40083333333325</c:v>
                </c:pt>
                <c:pt idx="9284">
                  <c:v>761.48333333333323</c:v>
                </c:pt>
                <c:pt idx="9285">
                  <c:v>761.56500000000005</c:v>
                </c:pt>
                <c:pt idx="9286">
                  <c:v>761.64666666666665</c:v>
                </c:pt>
                <c:pt idx="9287">
                  <c:v>761.72916666666663</c:v>
                </c:pt>
                <c:pt idx="9288">
                  <c:v>761.81083333333333</c:v>
                </c:pt>
                <c:pt idx="9289">
                  <c:v>761.89333333333332</c:v>
                </c:pt>
                <c:pt idx="9290">
                  <c:v>761.97500000000002</c:v>
                </c:pt>
                <c:pt idx="9291">
                  <c:v>762.0575</c:v>
                </c:pt>
                <c:pt idx="9292">
                  <c:v>762.13916666666671</c:v>
                </c:pt>
                <c:pt idx="9293">
                  <c:v>762.2208333333333</c:v>
                </c:pt>
                <c:pt idx="9294">
                  <c:v>762.30333333333328</c:v>
                </c:pt>
                <c:pt idx="9295">
                  <c:v>762.3850000000001</c:v>
                </c:pt>
                <c:pt idx="9296">
                  <c:v>762.46750000000009</c:v>
                </c:pt>
                <c:pt idx="9297">
                  <c:v>762.54916666666668</c:v>
                </c:pt>
                <c:pt idx="9298">
                  <c:v>762.63083333333327</c:v>
                </c:pt>
                <c:pt idx="9299">
                  <c:v>762.71333333333325</c:v>
                </c:pt>
                <c:pt idx="9300">
                  <c:v>762.79500000000007</c:v>
                </c:pt>
                <c:pt idx="9301">
                  <c:v>762.87750000000005</c:v>
                </c:pt>
                <c:pt idx="9302">
                  <c:v>762.95916666666665</c:v>
                </c:pt>
                <c:pt idx="9303">
                  <c:v>763.04166666666663</c:v>
                </c:pt>
                <c:pt idx="9304">
                  <c:v>763.12333333333333</c:v>
                </c:pt>
                <c:pt idx="9305">
                  <c:v>763.20499999999993</c:v>
                </c:pt>
                <c:pt idx="9306">
                  <c:v>763.28750000000002</c:v>
                </c:pt>
                <c:pt idx="9307">
                  <c:v>763.36916666666673</c:v>
                </c:pt>
                <c:pt idx="9308">
                  <c:v>763.45166666666671</c:v>
                </c:pt>
                <c:pt idx="9309">
                  <c:v>763.5333333333333</c:v>
                </c:pt>
                <c:pt idx="9310">
                  <c:v>763.61583333333328</c:v>
                </c:pt>
                <c:pt idx="9311">
                  <c:v>763.6975000000001</c:v>
                </c:pt>
                <c:pt idx="9312">
                  <c:v>763.7791666666667</c:v>
                </c:pt>
                <c:pt idx="9313">
                  <c:v>763.86166666666668</c:v>
                </c:pt>
                <c:pt idx="9314">
                  <c:v>763.94333333333327</c:v>
                </c:pt>
                <c:pt idx="9315">
                  <c:v>764.02583333333325</c:v>
                </c:pt>
                <c:pt idx="9316">
                  <c:v>764.10750000000007</c:v>
                </c:pt>
                <c:pt idx="9317">
                  <c:v>764.19</c:v>
                </c:pt>
                <c:pt idx="9318">
                  <c:v>764.27166666666665</c:v>
                </c:pt>
                <c:pt idx="9319">
                  <c:v>764.35333333333335</c:v>
                </c:pt>
                <c:pt idx="9320">
                  <c:v>764.43583333333333</c:v>
                </c:pt>
                <c:pt idx="9321">
                  <c:v>764.51749999999993</c:v>
                </c:pt>
                <c:pt idx="9322">
                  <c:v>764.6</c:v>
                </c:pt>
                <c:pt idx="9323">
                  <c:v>764.68166666666673</c:v>
                </c:pt>
                <c:pt idx="9324">
                  <c:v>764.76416666666671</c:v>
                </c:pt>
                <c:pt idx="9325">
                  <c:v>764.8458333333333</c:v>
                </c:pt>
                <c:pt idx="9326">
                  <c:v>764.9274999999999</c:v>
                </c:pt>
                <c:pt idx="9327">
                  <c:v>765.0100000000001</c:v>
                </c:pt>
                <c:pt idx="9328">
                  <c:v>765.0916666666667</c:v>
                </c:pt>
                <c:pt idx="9329">
                  <c:v>765.17416666666668</c:v>
                </c:pt>
                <c:pt idx="9330">
                  <c:v>765.25583333333327</c:v>
                </c:pt>
                <c:pt idx="9331">
                  <c:v>765.33833333333325</c:v>
                </c:pt>
                <c:pt idx="9332">
                  <c:v>765.42000000000007</c:v>
                </c:pt>
                <c:pt idx="9333">
                  <c:v>765.50166666666667</c:v>
                </c:pt>
                <c:pt idx="9334">
                  <c:v>765.58416666666665</c:v>
                </c:pt>
                <c:pt idx="9335">
                  <c:v>765.66583333333335</c:v>
                </c:pt>
                <c:pt idx="9336">
                  <c:v>765.74833333333333</c:v>
                </c:pt>
                <c:pt idx="9337">
                  <c:v>765.82999999999993</c:v>
                </c:pt>
                <c:pt idx="9338">
                  <c:v>765.91166666666675</c:v>
                </c:pt>
                <c:pt idx="9339">
                  <c:v>765.99416666666673</c:v>
                </c:pt>
                <c:pt idx="9340">
                  <c:v>766.07583333333332</c:v>
                </c:pt>
                <c:pt idx="9341">
                  <c:v>766.1583333333333</c:v>
                </c:pt>
                <c:pt idx="9342">
                  <c:v>766.2399999999999</c:v>
                </c:pt>
                <c:pt idx="9343">
                  <c:v>766.3225000000001</c:v>
                </c:pt>
                <c:pt idx="9344">
                  <c:v>766.4041666666667</c:v>
                </c:pt>
                <c:pt idx="9345">
                  <c:v>766.48583333333329</c:v>
                </c:pt>
                <c:pt idx="9346">
                  <c:v>766.56833333333327</c:v>
                </c:pt>
                <c:pt idx="9347">
                  <c:v>766.65</c:v>
                </c:pt>
                <c:pt idx="9348">
                  <c:v>766.73250000000007</c:v>
                </c:pt>
                <c:pt idx="9349">
                  <c:v>766.81416666666667</c:v>
                </c:pt>
                <c:pt idx="9350">
                  <c:v>766.89666666666665</c:v>
                </c:pt>
                <c:pt idx="9351">
                  <c:v>766.97833333333335</c:v>
                </c:pt>
                <c:pt idx="9352">
                  <c:v>767.06</c:v>
                </c:pt>
                <c:pt idx="9353">
                  <c:v>767.14249999999993</c:v>
                </c:pt>
                <c:pt idx="9354">
                  <c:v>767.22416666666675</c:v>
                </c:pt>
                <c:pt idx="9355">
                  <c:v>767.30666666666673</c:v>
                </c:pt>
                <c:pt idx="9356">
                  <c:v>767.38833333333332</c:v>
                </c:pt>
                <c:pt idx="9357">
                  <c:v>767.4708333333333</c:v>
                </c:pt>
                <c:pt idx="9358">
                  <c:v>767.5524999999999</c:v>
                </c:pt>
                <c:pt idx="9359">
                  <c:v>767.63416666666672</c:v>
                </c:pt>
                <c:pt idx="9360">
                  <c:v>767.7166666666667</c:v>
                </c:pt>
                <c:pt idx="9361">
                  <c:v>767.79833333333329</c:v>
                </c:pt>
                <c:pt idx="9362">
                  <c:v>767.88083333333327</c:v>
                </c:pt>
                <c:pt idx="9363">
                  <c:v>767.96249999999998</c:v>
                </c:pt>
                <c:pt idx="9364">
                  <c:v>768.04500000000007</c:v>
                </c:pt>
                <c:pt idx="9365">
                  <c:v>768.12666666666667</c:v>
                </c:pt>
                <c:pt idx="9366">
                  <c:v>768.20833333333337</c:v>
                </c:pt>
                <c:pt idx="9367">
                  <c:v>768.29083333333335</c:v>
                </c:pt>
                <c:pt idx="9368">
                  <c:v>768.37249999999995</c:v>
                </c:pt>
                <c:pt idx="9369">
                  <c:v>768.45499999999993</c:v>
                </c:pt>
                <c:pt idx="9370">
                  <c:v>768.53666666666675</c:v>
                </c:pt>
                <c:pt idx="9371">
                  <c:v>768.61916666666673</c:v>
                </c:pt>
                <c:pt idx="9372">
                  <c:v>768.70083333333332</c:v>
                </c:pt>
                <c:pt idx="9373">
                  <c:v>768.78249999999991</c:v>
                </c:pt>
                <c:pt idx="9374">
                  <c:v>768.8649999999999</c:v>
                </c:pt>
                <c:pt idx="9375">
                  <c:v>768.94666666666672</c:v>
                </c:pt>
                <c:pt idx="9376">
                  <c:v>769.0291666666667</c:v>
                </c:pt>
                <c:pt idx="9377">
                  <c:v>769.11083333333329</c:v>
                </c:pt>
                <c:pt idx="9378">
                  <c:v>769.19333333333327</c:v>
                </c:pt>
                <c:pt idx="9379">
                  <c:v>769.27499999999998</c:v>
                </c:pt>
                <c:pt idx="9380">
                  <c:v>769.35666666666668</c:v>
                </c:pt>
                <c:pt idx="9381">
                  <c:v>769.43916666666667</c:v>
                </c:pt>
                <c:pt idx="9382">
                  <c:v>769.52083333333337</c:v>
                </c:pt>
                <c:pt idx="9383">
                  <c:v>769.60333333333335</c:v>
                </c:pt>
                <c:pt idx="9384">
                  <c:v>769.68499999999995</c:v>
                </c:pt>
                <c:pt idx="9385">
                  <c:v>769.76666666666677</c:v>
                </c:pt>
                <c:pt idx="9386">
                  <c:v>769.84916666666675</c:v>
                </c:pt>
                <c:pt idx="9387">
                  <c:v>769.93083333333334</c:v>
                </c:pt>
                <c:pt idx="9388">
                  <c:v>770.01333333333332</c:v>
                </c:pt>
                <c:pt idx="9389">
                  <c:v>770.09499999999991</c:v>
                </c:pt>
                <c:pt idx="9390">
                  <c:v>770.1774999999999</c:v>
                </c:pt>
                <c:pt idx="9391">
                  <c:v>770.25916666666672</c:v>
                </c:pt>
                <c:pt idx="9392">
                  <c:v>770.34083333333331</c:v>
                </c:pt>
                <c:pt idx="9393">
                  <c:v>770.42333333333329</c:v>
                </c:pt>
                <c:pt idx="9394">
                  <c:v>770.505</c:v>
                </c:pt>
                <c:pt idx="9395">
                  <c:v>770.58749999999998</c:v>
                </c:pt>
                <c:pt idx="9396">
                  <c:v>770.66916666666668</c:v>
                </c:pt>
                <c:pt idx="9397">
                  <c:v>770.75166666666667</c:v>
                </c:pt>
                <c:pt idx="9398">
                  <c:v>770.83333333333337</c:v>
                </c:pt>
                <c:pt idx="9399">
                  <c:v>770.91499999999996</c:v>
                </c:pt>
                <c:pt idx="9400">
                  <c:v>770.99749999999995</c:v>
                </c:pt>
                <c:pt idx="9401">
                  <c:v>771.07916666666677</c:v>
                </c:pt>
                <c:pt idx="9402">
                  <c:v>771.16166666666675</c:v>
                </c:pt>
                <c:pt idx="9403">
                  <c:v>771.24333333333334</c:v>
                </c:pt>
                <c:pt idx="9404">
                  <c:v>771.32583333333332</c:v>
                </c:pt>
                <c:pt idx="9405">
                  <c:v>771.40749999999991</c:v>
                </c:pt>
                <c:pt idx="9406">
                  <c:v>771.48916666666673</c:v>
                </c:pt>
                <c:pt idx="9407">
                  <c:v>771.57166666666672</c:v>
                </c:pt>
                <c:pt idx="9408">
                  <c:v>771.65333333333331</c:v>
                </c:pt>
                <c:pt idx="9409">
                  <c:v>771.73583333333329</c:v>
                </c:pt>
                <c:pt idx="9410">
                  <c:v>771.8175</c:v>
                </c:pt>
                <c:pt idx="9411">
                  <c:v>771.9</c:v>
                </c:pt>
                <c:pt idx="9412">
                  <c:v>771.98166666666668</c:v>
                </c:pt>
                <c:pt idx="9413">
                  <c:v>772.06333333333339</c:v>
                </c:pt>
                <c:pt idx="9414">
                  <c:v>772.14583333333337</c:v>
                </c:pt>
                <c:pt idx="9415">
                  <c:v>772.22749999999996</c:v>
                </c:pt>
                <c:pt idx="9416">
                  <c:v>772.31</c:v>
                </c:pt>
                <c:pt idx="9417">
                  <c:v>772.39166666666677</c:v>
                </c:pt>
                <c:pt idx="9418">
                  <c:v>772.47416666666675</c:v>
                </c:pt>
                <c:pt idx="9419">
                  <c:v>772.55583333333334</c:v>
                </c:pt>
                <c:pt idx="9420">
                  <c:v>772.63749999999993</c:v>
                </c:pt>
                <c:pt idx="9421">
                  <c:v>772.71999999999991</c:v>
                </c:pt>
                <c:pt idx="9422">
                  <c:v>772.80166666666673</c:v>
                </c:pt>
                <c:pt idx="9423">
                  <c:v>772.88416666666672</c:v>
                </c:pt>
                <c:pt idx="9424">
                  <c:v>772.96583333333331</c:v>
                </c:pt>
                <c:pt idx="9425">
                  <c:v>773.04750000000001</c:v>
                </c:pt>
                <c:pt idx="9426">
                  <c:v>773.13</c:v>
                </c:pt>
                <c:pt idx="9427">
                  <c:v>773.2116666666667</c:v>
                </c:pt>
                <c:pt idx="9428">
                  <c:v>773.29416666666668</c:v>
                </c:pt>
                <c:pt idx="9429">
                  <c:v>773.37583333333339</c:v>
                </c:pt>
                <c:pt idx="9430">
                  <c:v>773.45833333333337</c:v>
                </c:pt>
                <c:pt idx="9431">
                  <c:v>773.54</c:v>
                </c:pt>
                <c:pt idx="9432">
                  <c:v>773.62166666666656</c:v>
                </c:pt>
                <c:pt idx="9433">
                  <c:v>773.70416666666677</c:v>
                </c:pt>
                <c:pt idx="9434">
                  <c:v>773.78583333333336</c:v>
                </c:pt>
                <c:pt idx="9435">
                  <c:v>773.86833333333334</c:v>
                </c:pt>
                <c:pt idx="9436">
                  <c:v>773.94999999999993</c:v>
                </c:pt>
                <c:pt idx="9437">
                  <c:v>774.03249999999991</c:v>
                </c:pt>
                <c:pt idx="9438">
                  <c:v>774.11416666666673</c:v>
                </c:pt>
                <c:pt idx="9439">
                  <c:v>774.19583333333333</c:v>
                </c:pt>
                <c:pt idx="9440">
                  <c:v>774.27833333333331</c:v>
                </c:pt>
                <c:pt idx="9441">
                  <c:v>774.36</c:v>
                </c:pt>
                <c:pt idx="9442">
                  <c:v>774.4425</c:v>
                </c:pt>
                <c:pt idx="9443">
                  <c:v>774.5241666666667</c:v>
                </c:pt>
                <c:pt idx="9444">
                  <c:v>774.60666666666668</c:v>
                </c:pt>
                <c:pt idx="9445">
                  <c:v>774.68833333333339</c:v>
                </c:pt>
                <c:pt idx="9446">
                  <c:v>774.77</c:v>
                </c:pt>
                <c:pt idx="9447">
                  <c:v>774.85249999999996</c:v>
                </c:pt>
                <c:pt idx="9448">
                  <c:v>774.93416666666656</c:v>
                </c:pt>
                <c:pt idx="9449">
                  <c:v>775.01666666666677</c:v>
                </c:pt>
                <c:pt idx="9450">
                  <c:v>775.09833333333336</c:v>
                </c:pt>
                <c:pt idx="9451">
                  <c:v>775.18083333333334</c:v>
                </c:pt>
                <c:pt idx="9452">
                  <c:v>775.26249999999993</c:v>
                </c:pt>
                <c:pt idx="9453">
                  <c:v>775.34416666666664</c:v>
                </c:pt>
                <c:pt idx="9454">
                  <c:v>775.42666666666673</c:v>
                </c:pt>
                <c:pt idx="9455">
                  <c:v>775.50833333333333</c:v>
                </c:pt>
                <c:pt idx="9456">
                  <c:v>775.59083333333331</c:v>
                </c:pt>
                <c:pt idx="9457">
                  <c:v>775.67250000000001</c:v>
                </c:pt>
                <c:pt idx="9458">
                  <c:v>775.755</c:v>
                </c:pt>
                <c:pt idx="9459">
                  <c:v>775.8366666666667</c:v>
                </c:pt>
                <c:pt idx="9460">
                  <c:v>775.91833333333341</c:v>
                </c:pt>
                <c:pt idx="9461">
                  <c:v>776.00083333333339</c:v>
                </c:pt>
                <c:pt idx="9462">
                  <c:v>776.08249999999998</c:v>
                </c:pt>
                <c:pt idx="9463">
                  <c:v>776.16499999999996</c:v>
                </c:pt>
                <c:pt idx="9464">
                  <c:v>776.24666666666656</c:v>
                </c:pt>
                <c:pt idx="9465">
                  <c:v>776.32833333333338</c:v>
                </c:pt>
                <c:pt idx="9466">
                  <c:v>776.41083333333336</c:v>
                </c:pt>
                <c:pt idx="9467">
                  <c:v>776.49249999999995</c:v>
                </c:pt>
                <c:pt idx="9468">
                  <c:v>776.57499999999993</c:v>
                </c:pt>
                <c:pt idx="9469">
                  <c:v>776.65666666666664</c:v>
                </c:pt>
                <c:pt idx="9470">
                  <c:v>776.73916666666673</c:v>
                </c:pt>
                <c:pt idx="9471">
                  <c:v>776.82083333333333</c:v>
                </c:pt>
                <c:pt idx="9472">
                  <c:v>776.90250000000003</c:v>
                </c:pt>
                <c:pt idx="9473">
                  <c:v>776.98500000000001</c:v>
                </c:pt>
                <c:pt idx="9474">
                  <c:v>777.06666666666661</c:v>
                </c:pt>
                <c:pt idx="9475">
                  <c:v>777.1491666666667</c:v>
                </c:pt>
                <c:pt idx="9476">
                  <c:v>777.23083333333341</c:v>
                </c:pt>
                <c:pt idx="9477">
                  <c:v>777.31333333333339</c:v>
                </c:pt>
                <c:pt idx="9478">
                  <c:v>777.39499999999998</c:v>
                </c:pt>
                <c:pt idx="9479">
                  <c:v>777.47666666666657</c:v>
                </c:pt>
                <c:pt idx="9480">
                  <c:v>777.55916666666656</c:v>
                </c:pt>
                <c:pt idx="9481">
                  <c:v>777.64083333333338</c:v>
                </c:pt>
                <c:pt idx="9482">
                  <c:v>777.72333333333336</c:v>
                </c:pt>
                <c:pt idx="9483">
                  <c:v>777.80499999999995</c:v>
                </c:pt>
                <c:pt idx="9484">
                  <c:v>777.88749999999993</c:v>
                </c:pt>
                <c:pt idx="9485">
                  <c:v>777.96916666666664</c:v>
                </c:pt>
                <c:pt idx="9486">
                  <c:v>778.05083333333334</c:v>
                </c:pt>
                <c:pt idx="9487">
                  <c:v>778.13333333333333</c:v>
                </c:pt>
                <c:pt idx="9488">
                  <c:v>778.21500000000003</c:v>
                </c:pt>
                <c:pt idx="9489">
                  <c:v>778.29750000000001</c:v>
                </c:pt>
                <c:pt idx="9490">
                  <c:v>778.37916666666661</c:v>
                </c:pt>
                <c:pt idx="9491">
                  <c:v>778.4616666666667</c:v>
                </c:pt>
                <c:pt idx="9492">
                  <c:v>778.54333333333341</c:v>
                </c:pt>
                <c:pt idx="9493">
                  <c:v>778.625</c:v>
                </c:pt>
                <c:pt idx="9494">
                  <c:v>778.70749999999998</c:v>
                </c:pt>
                <c:pt idx="9495">
                  <c:v>778.78916666666657</c:v>
                </c:pt>
                <c:pt idx="9496">
                  <c:v>778.87166666666656</c:v>
                </c:pt>
                <c:pt idx="9497">
                  <c:v>778.95333333333338</c:v>
                </c:pt>
                <c:pt idx="9498">
                  <c:v>779.03583333333336</c:v>
                </c:pt>
                <c:pt idx="9499">
                  <c:v>779.11749999999995</c:v>
                </c:pt>
                <c:pt idx="9500">
                  <c:v>779.19916666666666</c:v>
                </c:pt>
                <c:pt idx="9501">
                  <c:v>779.28166666666664</c:v>
                </c:pt>
                <c:pt idx="9502">
                  <c:v>779.36333333333334</c:v>
                </c:pt>
                <c:pt idx="9503">
                  <c:v>779.44583333333333</c:v>
                </c:pt>
                <c:pt idx="9504">
                  <c:v>779.52750000000003</c:v>
                </c:pt>
                <c:pt idx="9505">
                  <c:v>779.61</c:v>
                </c:pt>
                <c:pt idx="9506">
                  <c:v>779.69166666666661</c:v>
                </c:pt>
                <c:pt idx="9507">
                  <c:v>779.77333333333343</c:v>
                </c:pt>
                <c:pt idx="9508">
                  <c:v>779.85583333333341</c:v>
                </c:pt>
                <c:pt idx="9509">
                  <c:v>779.9375</c:v>
                </c:pt>
                <c:pt idx="9510">
                  <c:v>780.02</c:v>
                </c:pt>
                <c:pt idx="9511">
                  <c:v>780.10166666666657</c:v>
                </c:pt>
                <c:pt idx="9512">
                  <c:v>780.18333333333339</c:v>
                </c:pt>
                <c:pt idx="9513">
                  <c:v>780.26583333333338</c:v>
                </c:pt>
                <c:pt idx="9514">
                  <c:v>780.34749999999997</c:v>
                </c:pt>
                <c:pt idx="9515">
                  <c:v>780.43</c:v>
                </c:pt>
                <c:pt idx="9516">
                  <c:v>780.51166666666666</c:v>
                </c:pt>
                <c:pt idx="9517">
                  <c:v>780.59416666666664</c:v>
                </c:pt>
                <c:pt idx="9518">
                  <c:v>780.67583333333334</c:v>
                </c:pt>
                <c:pt idx="9519">
                  <c:v>780.75750000000005</c:v>
                </c:pt>
                <c:pt idx="9520">
                  <c:v>780.84</c:v>
                </c:pt>
                <c:pt idx="9521">
                  <c:v>780.92166666666662</c:v>
                </c:pt>
                <c:pt idx="9522">
                  <c:v>781.00416666666661</c:v>
                </c:pt>
                <c:pt idx="9523">
                  <c:v>781.08583333333343</c:v>
                </c:pt>
                <c:pt idx="9524">
                  <c:v>781.16833333333341</c:v>
                </c:pt>
                <c:pt idx="9525">
                  <c:v>781.25</c:v>
                </c:pt>
                <c:pt idx="9526">
                  <c:v>781.33166666666659</c:v>
                </c:pt>
                <c:pt idx="9527">
                  <c:v>781.41416666666657</c:v>
                </c:pt>
                <c:pt idx="9528">
                  <c:v>781.49583333333339</c:v>
                </c:pt>
                <c:pt idx="9529">
                  <c:v>781.57833333333338</c:v>
                </c:pt>
                <c:pt idx="9530">
                  <c:v>781.66</c:v>
                </c:pt>
                <c:pt idx="9531">
                  <c:v>781.74249999999995</c:v>
                </c:pt>
                <c:pt idx="9532">
                  <c:v>781.82416666666666</c:v>
                </c:pt>
                <c:pt idx="9533">
                  <c:v>781.90583333333336</c:v>
                </c:pt>
                <c:pt idx="9534">
                  <c:v>781.98833333333334</c:v>
                </c:pt>
                <c:pt idx="9535">
                  <c:v>782.07</c:v>
                </c:pt>
                <c:pt idx="9536">
                  <c:v>782.15250000000003</c:v>
                </c:pt>
                <c:pt idx="9537">
                  <c:v>782.23416666666662</c:v>
                </c:pt>
                <c:pt idx="9538">
                  <c:v>782.31666666666661</c:v>
                </c:pt>
                <c:pt idx="9539">
                  <c:v>782.39833333333343</c:v>
                </c:pt>
                <c:pt idx="9540">
                  <c:v>782.48</c:v>
                </c:pt>
                <c:pt idx="9541">
                  <c:v>782.5625</c:v>
                </c:pt>
                <c:pt idx="9542">
                  <c:v>782.64416666666659</c:v>
                </c:pt>
                <c:pt idx="9543">
                  <c:v>782.72666666666657</c:v>
                </c:pt>
                <c:pt idx="9544">
                  <c:v>782.80833333333339</c:v>
                </c:pt>
                <c:pt idx="9545">
                  <c:v>782.89083333333338</c:v>
                </c:pt>
                <c:pt idx="9546">
                  <c:v>782.97249999999997</c:v>
                </c:pt>
                <c:pt idx="9547">
                  <c:v>783.05416666666667</c:v>
                </c:pt>
                <c:pt idx="9548">
                  <c:v>783.13666666666666</c:v>
                </c:pt>
                <c:pt idx="9549">
                  <c:v>783.21833333333336</c:v>
                </c:pt>
                <c:pt idx="9550">
                  <c:v>783.30083333333334</c:v>
                </c:pt>
                <c:pt idx="9551">
                  <c:v>783.38250000000005</c:v>
                </c:pt>
                <c:pt idx="9552">
                  <c:v>783.46416666666664</c:v>
                </c:pt>
                <c:pt idx="9553">
                  <c:v>783.54666666666662</c:v>
                </c:pt>
                <c:pt idx="9554">
                  <c:v>783.62833333333344</c:v>
                </c:pt>
                <c:pt idx="9555">
                  <c:v>783.71083333333343</c:v>
                </c:pt>
                <c:pt idx="9556">
                  <c:v>783.79250000000002</c:v>
                </c:pt>
                <c:pt idx="9557">
                  <c:v>783.875</c:v>
                </c:pt>
                <c:pt idx="9558">
                  <c:v>783.95666666666659</c:v>
                </c:pt>
                <c:pt idx="9559">
                  <c:v>784.0383333333333</c:v>
                </c:pt>
                <c:pt idx="9560">
                  <c:v>784.12083333333339</c:v>
                </c:pt>
                <c:pt idx="9561">
                  <c:v>784.20249999999999</c:v>
                </c:pt>
                <c:pt idx="9562">
                  <c:v>784.28499999999997</c:v>
                </c:pt>
                <c:pt idx="9563">
                  <c:v>784.36666666666667</c:v>
                </c:pt>
                <c:pt idx="9564">
                  <c:v>784.44916666666666</c:v>
                </c:pt>
                <c:pt idx="9565">
                  <c:v>784.53083333333336</c:v>
                </c:pt>
                <c:pt idx="9566">
                  <c:v>784.61250000000007</c:v>
                </c:pt>
                <c:pt idx="9567">
                  <c:v>784.69500000000005</c:v>
                </c:pt>
                <c:pt idx="9568">
                  <c:v>784.77666666666664</c:v>
                </c:pt>
                <c:pt idx="9569">
                  <c:v>784.85916666666662</c:v>
                </c:pt>
                <c:pt idx="9570">
                  <c:v>784.94083333333344</c:v>
                </c:pt>
                <c:pt idx="9571">
                  <c:v>785.02333333333343</c:v>
                </c:pt>
                <c:pt idx="9572">
                  <c:v>785.10500000000002</c:v>
                </c:pt>
                <c:pt idx="9573">
                  <c:v>785.18666666666661</c:v>
                </c:pt>
                <c:pt idx="9574">
                  <c:v>785.26916666666659</c:v>
                </c:pt>
                <c:pt idx="9575">
                  <c:v>785.3508333333333</c:v>
                </c:pt>
                <c:pt idx="9576">
                  <c:v>785.43333333333339</c:v>
                </c:pt>
                <c:pt idx="9577">
                  <c:v>785.51499999999999</c:v>
                </c:pt>
                <c:pt idx="9578">
                  <c:v>785.59749999999997</c:v>
                </c:pt>
                <c:pt idx="9579">
                  <c:v>785.67916666666667</c:v>
                </c:pt>
                <c:pt idx="9580">
                  <c:v>785.76083333333327</c:v>
                </c:pt>
                <c:pt idx="9581">
                  <c:v>785.84333333333336</c:v>
                </c:pt>
                <c:pt idx="9582">
                  <c:v>785.92500000000007</c:v>
                </c:pt>
                <c:pt idx="9583">
                  <c:v>786.00750000000005</c:v>
                </c:pt>
                <c:pt idx="9584">
                  <c:v>786.08916666666664</c:v>
                </c:pt>
                <c:pt idx="9585">
                  <c:v>786.17166666666662</c:v>
                </c:pt>
                <c:pt idx="9586">
                  <c:v>786.25333333333344</c:v>
                </c:pt>
                <c:pt idx="9587">
                  <c:v>786.33500000000004</c:v>
                </c:pt>
                <c:pt idx="9588">
                  <c:v>786.41750000000002</c:v>
                </c:pt>
                <c:pt idx="9589">
                  <c:v>786.49916666666661</c:v>
                </c:pt>
                <c:pt idx="9590">
                  <c:v>786.58166666666659</c:v>
                </c:pt>
                <c:pt idx="9591">
                  <c:v>786.6633333333333</c:v>
                </c:pt>
                <c:pt idx="9592">
                  <c:v>786.745</c:v>
                </c:pt>
                <c:pt idx="9593">
                  <c:v>786.82749999999999</c:v>
                </c:pt>
                <c:pt idx="9594">
                  <c:v>786.90916666666669</c:v>
                </c:pt>
                <c:pt idx="9595">
                  <c:v>786.99166666666667</c:v>
                </c:pt>
                <c:pt idx="9596">
                  <c:v>787.07333333333327</c:v>
                </c:pt>
                <c:pt idx="9597">
                  <c:v>787.15583333333336</c:v>
                </c:pt>
                <c:pt idx="9598">
                  <c:v>787.23750000000007</c:v>
                </c:pt>
                <c:pt idx="9599">
                  <c:v>787.31916666666666</c:v>
                </c:pt>
                <c:pt idx="9600">
                  <c:v>787.40166666666664</c:v>
                </c:pt>
                <c:pt idx="9601">
                  <c:v>787.48333333333323</c:v>
                </c:pt>
                <c:pt idx="9602">
                  <c:v>787.56583333333344</c:v>
                </c:pt>
                <c:pt idx="9603">
                  <c:v>787.64750000000004</c:v>
                </c:pt>
                <c:pt idx="9604">
                  <c:v>787.73</c:v>
                </c:pt>
                <c:pt idx="9605">
                  <c:v>787.81166666666661</c:v>
                </c:pt>
                <c:pt idx="9606">
                  <c:v>787.89333333333332</c:v>
                </c:pt>
                <c:pt idx="9607">
                  <c:v>787.9758333333333</c:v>
                </c:pt>
                <c:pt idx="9608">
                  <c:v>788.0575</c:v>
                </c:pt>
                <c:pt idx="9609">
                  <c:v>788.14</c:v>
                </c:pt>
                <c:pt idx="9610">
                  <c:v>788.22166666666669</c:v>
                </c:pt>
                <c:pt idx="9611">
                  <c:v>788.30416666666667</c:v>
                </c:pt>
                <c:pt idx="9612">
                  <c:v>788.38583333333327</c:v>
                </c:pt>
                <c:pt idx="9613">
                  <c:v>788.46750000000009</c:v>
                </c:pt>
                <c:pt idx="9614">
                  <c:v>788.55000000000007</c:v>
                </c:pt>
                <c:pt idx="9615">
                  <c:v>788.63166666666666</c:v>
                </c:pt>
                <c:pt idx="9616">
                  <c:v>788.71416666666664</c:v>
                </c:pt>
                <c:pt idx="9617">
                  <c:v>788.79583333333323</c:v>
                </c:pt>
                <c:pt idx="9618">
                  <c:v>788.87833333333344</c:v>
                </c:pt>
                <c:pt idx="9619">
                  <c:v>788.96</c:v>
                </c:pt>
                <c:pt idx="9620">
                  <c:v>789.04166666666663</c:v>
                </c:pt>
                <c:pt idx="9621">
                  <c:v>789.12416666666661</c:v>
                </c:pt>
                <c:pt idx="9622">
                  <c:v>789.20583333333332</c:v>
                </c:pt>
                <c:pt idx="9623">
                  <c:v>789.2883333333333</c:v>
                </c:pt>
                <c:pt idx="9624">
                  <c:v>789.37</c:v>
                </c:pt>
                <c:pt idx="9625">
                  <c:v>789.45249999999999</c:v>
                </c:pt>
                <c:pt idx="9626">
                  <c:v>789.53416666666669</c:v>
                </c:pt>
                <c:pt idx="9627">
                  <c:v>789.61583333333328</c:v>
                </c:pt>
                <c:pt idx="9628">
                  <c:v>789.69833333333327</c:v>
                </c:pt>
                <c:pt idx="9629">
                  <c:v>789.78000000000009</c:v>
                </c:pt>
                <c:pt idx="9630">
                  <c:v>789.86250000000007</c:v>
                </c:pt>
                <c:pt idx="9631">
                  <c:v>789.94416666666666</c:v>
                </c:pt>
                <c:pt idx="9632">
                  <c:v>790.02666666666664</c:v>
                </c:pt>
                <c:pt idx="9633">
                  <c:v>790.10833333333323</c:v>
                </c:pt>
                <c:pt idx="9634">
                  <c:v>790.19</c:v>
                </c:pt>
                <c:pt idx="9635">
                  <c:v>790.27250000000004</c:v>
                </c:pt>
                <c:pt idx="9636">
                  <c:v>790.35416666666663</c:v>
                </c:pt>
                <c:pt idx="9637">
                  <c:v>790.43666666666661</c:v>
                </c:pt>
                <c:pt idx="9638">
                  <c:v>790.51833333333332</c:v>
                </c:pt>
                <c:pt idx="9639">
                  <c:v>790.6</c:v>
                </c:pt>
                <c:pt idx="9640">
                  <c:v>790.6825</c:v>
                </c:pt>
                <c:pt idx="9641">
                  <c:v>790.76416666666671</c:v>
                </c:pt>
                <c:pt idx="9642">
                  <c:v>790.84666666666669</c:v>
                </c:pt>
                <c:pt idx="9643">
                  <c:v>790.92833333333328</c:v>
                </c:pt>
                <c:pt idx="9644">
                  <c:v>791.01083333333327</c:v>
                </c:pt>
                <c:pt idx="9645">
                  <c:v>791.09250000000009</c:v>
                </c:pt>
                <c:pt idx="9646">
                  <c:v>791.17416666666668</c:v>
                </c:pt>
                <c:pt idx="9647">
                  <c:v>791.25666666666666</c:v>
                </c:pt>
                <c:pt idx="9648">
                  <c:v>791.33833333333325</c:v>
                </c:pt>
                <c:pt idx="9649">
                  <c:v>791.42083333333323</c:v>
                </c:pt>
                <c:pt idx="9650">
                  <c:v>791.50250000000005</c:v>
                </c:pt>
                <c:pt idx="9651">
                  <c:v>791.58500000000004</c:v>
                </c:pt>
                <c:pt idx="9652">
                  <c:v>791.66666666666663</c:v>
                </c:pt>
                <c:pt idx="9653">
                  <c:v>791.74833333333333</c:v>
                </c:pt>
                <c:pt idx="9654">
                  <c:v>791.83083333333332</c:v>
                </c:pt>
                <c:pt idx="9655">
                  <c:v>791.91250000000002</c:v>
                </c:pt>
                <c:pt idx="9656">
                  <c:v>791.995</c:v>
                </c:pt>
                <c:pt idx="9657">
                  <c:v>792.07666666666671</c:v>
                </c:pt>
                <c:pt idx="9658">
                  <c:v>792.15916666666669</c:v>
                </c:pt>
                <c:pt idx="9659">
                  <c:v>792.24083333333328</c:v>
                </c:pt>
                <c:pt idx="9660">
                  <c:v>792.3225000000001</c:v>
                </c:pt>
                <c:pt idx="9661">
                  <c:v>792.40500000000009</c:v>
                </c:pt>
                <c:pt idx="9662">
                  <c:v>792.48666666666668</c:v>
                </c:pt>
                <c:pt idx="9663">
                  <c:v>792.56916666666666</c:v>
                </c:pt>
                <c:pt idx="9664">
                  <c:v>792.65083333333325</c:v>
                </c:pt>
                <c:pt idx="9665">
                  <c:v>792.73333333333323</c:v>
                </c:pt>
                <c:pt idx="9666">
                  <c:v>792.81500000000005</c:v>
                </c:pt>
                <c:pt idx="9667">
                  <c:v>792.89666666666665</c:v>
                </c:pt>
                <c:pt idx="9668">
                  <c:v>792.97916666666663</c:v>
                </c:pt>
                <c:pt idx="9669">
                  <c:v>793.06083333333333</c:v>
                </c:pt>
                <c:pt idx="9670">
                  <c:v>793.14333333333332</c:v>
                </c:pt>
                <c:pt idx="9671">
                  <c:v>793.22500000000002</c:v>
                </c:pt>
                <c:pt idx="9672">
                  <c:v>793.3075</c:v>
                </c:pt>
                <c:pt idx="9673">
                  <c:v>793.38916666666671</c:v>
                </c:pt>
                <c:pt idx="9674">
                  <c:v>793.4708333333333</c:v>
                </c:pt>
                <c:pt idx="9675">
                  <c:v>793.55333333333328</c:v>
                </c:pt>
                <c:pt idx="9676">
                  <c:v>793.6350000000001</c:v>
                </c:pt>
                <c:pt idx="9677">
                  <c:v>793.71750000000009</c:v>
                </c:pt>
                <c:pt idx="9678">
                  <c:v>793.79916666666668</c:v>
                </c:pt>
                <c:pt idx="9679">
                  <c:v>793.88083333333327</c:v>
                </c:pt>
                <c:pt idx="9680">
                  <c:v>793.96333333333325</c:v>
                </c:pt>
                <c:pt idx="9681">
                  <c:v>794.04500000000007</c:v>
                </c:pt>
                <c:pt idx="9682">
                  <c:v>794.12750000000005</c:v>
                </c:pt>
                <c:pt idx="9683">
                  <c:v>794.20916666666665</c:v>
                </c:pt>
                <c:pt idx="9684">
                  <c:v>794.29166666666663</c:v>
                </c:pt>
                <c:pt idx="9685">
                  <c:v>794.37333333333333</c:v>
                </c:pt>
                <c:pt idx="9686">
                  <c:v>794.45499999999993</c:v>
                </c:pt>
                <c:pt idx="9687">
                  <c:v>794.53750000000002</c:v>
                </c:pt>
                <c:pt idx="9688">
                  <c:v>794.61916666666673</c:v>
                </c:pt>
                <c:pt idx="9689">
                  <c:v>794.70166666666671</c:v>
                </c:pt>
                <c:pt idx="9690">
                  <c:v>794.7833333333333</c:v>
                </c:pt>
                <c:pt idx="9691">
                  <c:v>794.86583333333328</c:v>
                </c:pt>
                <c:pt idx="9692">
                  <c:v>794.9475000000001</c:v>
                </c:pt>
                <c:pt idx="9693">
                  <c:v>795.0291666666667</c:v>
                </c:pt>
                <c:pt idx="9694">
                  <c:v>795.11166666666668</c:v>
                </c:pt>
                <c:pt idx="9695">
                  <c:v>795.19333333333327</c:v>
                </c:pt>
                <c:pt idx="9696">
                  <c:v>795.27583333333325</c:v>
                </c:pt>
                <c:pt idx="9697">
                  <c:v>795.35750000000007</c:v>
                </c:pt>
                <c:pt idx="9698">
                  <c:v>795.44</c:v>
                </c:pt>
                <c:pt idx="9699">
                  <c:v>795.52166666666665</c:v>
                </c:pt>
                <c:pt idx="9700">
                  <c:v>795.60333333333335</c:v>
                </c:pt>
                <c:pt idx="9701">
                  <c:v>795.68583333333333</c:v>
                </c:pt>
                <c:pt idx="9702">
                  <c:v>795.76749999999993</c:v>
                </c:pt>
                <c:pt idx="9703">
                  <c:v>795.85</c:v>
                </c:pt>
                <c:pt idx="9704">
                  <c:v>795.93166666666673</c:v>
                </c:pt>
                <c:pt idx="9705">
                  <c:v>796.01416666666671</c:v>
                </c:pt>
                <c:pt idx="9706">
                  <c:v>796.0958333333333</c:v>
                </c:pt>
                <c:pt idx="9707">
                  <c:v>796.1774999999999</c:v>
                </c:pt>
                <c:pt idx="9708">
                  <c:v>796.2600000000001</c:v>
                </c:pt>
                <c:pt idx="9709">
                  <c:v>796.3416666666667</c:v>
                </c:pt>
                <c:pt idx="9710">
                  <c:v>796.42416666666668</c:v>
                </c:pt>
                <c:pt idx="9711">
                  <c:v>796.50583333333327</c:v>
                </c:pt>
                <c:pt idx="9712">
                  <c:v>796.58833333333325</c:v>
                </c:pt>
                <c:pt idx="9713">
                  <c:v>796.67000000000007</c:v>
                </c:pt>
                <c:pt idx="9714">
                  <c:v>796.75166666666667</c:v>
                </c:pt>
                <c:pt idx="9715">
                  <c:v>796.83416666666665</c:v>
                </c:pt>
                <c:pt idx="9716">
                  <c:v>796.91583333333335</c:v>
                </c:pt>
                <c:pt idx="9717">
                  <c:v>796.99833333333333</c:v>
                </c:pt>
                <c:pt idx="9718">
                  <c:v>797.07999999999993</c:v>
                </c:pt>
                <c:pt idx="9719">
                  <c:v>797.16166666666675</c:v>
                </c:pt>
                <c:pt idx="9720">
                  <c:v>797.24416666666673</c:v>
                </c:pt>
                <c:pt idx="9721">
                  <c:v>797.32583333333332</c:v>
                </c:pt>
                <c:pt idx="9722">
                  <c:v>797.4083333333333</c:v>
                </c:pt>
                <c:pt idx="9723">
                  <c:v>797.4899999999999</c:v>
                </c:pt>
                <c:pt idx="9724">
                  <c:v>797.5725000000001</c:v>
                </c:pt>
                <c:pt idx="9725">
                  <c:v>797.6541666666667</c:v>
                </c:pt>
                <c:pt idx="9726">
                  <c:v>797.73583333333329</c:v>
                </c:pt>
                <c:pt idx="9727">
                  <c:v>797.81833333333327</c:v>
                </c:pt>
                <c:pt idx="9728">
                  <c:v>797.9</c:v>
                </c:pt>
                <c:pt idx="9729">
                  <c:v>797.98250000000007</c:v>
                </c:pt>
                <c:pt idx="9730">
                  <c:v>798.06416666666667</c:v>
                </c:pt>
                <c:pt idx="9731">
                  <c:v>798.14666666666665</c:v>
                </c:pt>
                <c:pt idx="9732">
                  <c:v>798.22833333333335</c:v>
                </c:pt>
                <c:pt idx="9733">
                  <c:v>798.31</c:v>
                </c:pt>
                <c:pt idx="9734">
                  <c:v>798.39249999999993</c:v>
                </c:pt>
                <c:pt idx="9735">
                  <c:v>798.47416666666675</c:v>
                </c:pt>
                <c:pt idx="9736">
                  <c:v>798.55666666666673</c:v>
                </c:pt>
                <c:pt idx="9737">
                  <c:v>798.63833333333332</c:v>
                </c:pt>
                <c:pt idx="9738">
                  <c:v>798.7208333333333</c:v>
                </c:pt>
                <c:pt idx="9739">
                  <c:v>798.8024999999999</c:v>
                </c:pt>
                <c:pt idx="9740">
                  <c:v>798.88416666666672</c:v>
                </c:pt>
                <c:pt idx="9741">
                  <c:v>798.9666666666667</c:v>
                </c:pt>
                <c:pt idx="9742">
                  <c:v>799.04833333333329</c:v>
                </c:pt>
                <c:pt idx="9743">
                  <c:v>799.13083333333327</c:v>
                </c:pt>
                <c:pt idx="9744">
                  <c:v>799.21249999999998</c:v>
                </c:pt>
                <c:pt idx="9745">
                  <c:v>799.29500000000007</c:v>
                </c:pt>
                <c:pt idx="9746">
                  <c:v>799.37666666666667</c:v>
                </c:pt>
                <c:pt idx="9747">
                  <c:v>799.45833333333337</c:v>
                </c:pt>
                <c:pt idx="9748">
                  <c:v>799.54083333333335</c:v>
                </c:pt>
                <c:pt idx="9749">
                  <c:v>799.62249999999995</c:v>
                </c:pt>
                <c:pt idx="9750">
                  <c:v>799.70499999999993</c:v>
                </c:pt>
                <c:pt idx="9751">
                  <c:v>799.78666666666675</c:v>
                </c:pt>
                <c:pt idx="9752">
                  <c:v>799.86916666666673</c:v>
                </c:pt>
                <c:pt idx="9753">
                  <c:v>799.95083333333332</c:v>
                </c:pt>
                <c:pt idx="9754">
                  <c:v>800.03249999999991</c:v>
                </c:pt>
                <c:pt idx="9755">
                  <c:v>800.1149999999999</c:v>
                </c:pt>
                <c:pt idx="9756">
                  <c:v>800.19666666666672</c:v>
                </c:pt>
                <c:pt idx="9757">
                  <c:v>800.2791666666667</c:v>
                </c:pt>
                <c:pt idx="9758">
                  <c:v>800.36083333333329</c:v>
                </c:pt>
                <c:pt idx="9759">
                  <c:v>800.44333333333327</c:v>
                </c:pt>
                <c:pt idx="9760">
                  <c:v>800.52499999999998</c:v>
                </c:pt>
                <c:pt idx="9761">
                  <c:v>800.60666666666668</c:v>
                </c:pt>
                <c:pt idx="9762">
                  <c:v>800.68916666666667</c:v>
                </c:pt>
                <c:pt idx="9763">
                  <c:v>800.77083333333337</c:v>
                </c:pt>
                <c:pt idx="9764">
                  <c:v>800.85333333333335</c:v>
                </c:pt>
                <c:pt idx="9765">
                  <c:v>800.93499999999995</c:v>
                </c:pt>
                <c:pt idx="9766">
                  <c:v>801.01666666666677</c:v>
                </c:pt>
                <c:pt idx="9767">
                  <c:v>801.09916666666675</c:v>
                </c:pt>
                <c:pt idx="9768">
                  <c:v>801.18083333333334</c:v>
                </c:pt>
                <c:pt idx="9769">
                  <c:v>801.26333333333332</c:v>
                </c:pt>
                <c:pt idx="9770">
                  <c:v>801.34499999999991</c:v>
                </c:pt>
                <c:pt idx="9771">
                  <c:v>801.4274999999999</c:v>
                </c:pt>
                <c:pt idx="9772">
                  <c:v>801.50916666666672</c:v>
                </c:pt>
                <c:pt idx="9773">
                  <c:v>801.59083333333331</c:v>
                </c:pt>
                <c:pt idx="9774">
                  <c:v>801.67333333333329</c:v>
                </c:pt>
                <c:pt idx="9775">
                  <c:v>801.755</c:v>
                </c:pt>
                <c:pt idx="9776">
                  <c:v>801.83749999999998</c:v>
                </c:pt>
                <c:pt idx="9777">
                  <c:v>801.91916666666668</c:v>
                </c:pt>
                <c:pt idx="9778">
                  <c:v>802.00166666666667</c:v>
                </c:pt>
                <c:pt idx="9779">
                  <c:v>802.08333333333337</c:v>
                </c:pt>
                <c:pt idx="9780">
                  <c:v>802.16499999999996</c:v>
                </c:pt>
                <c:pt idx="9781">
                  <c:v>802.24749999999995</c:v>
                </c:pt>
                <c:pt idx="9782">
                  <c:v>802.32916666666677</c:v>
                </c:pt>
                <c:pt idx="9783">
                  <c:v>802.41166666666675</c:v>
                </c:pt>
                <c:pt idx="9784">
                  <c:v>802.49333333333334</c:v>
                </c:pt>
                <c:pt idx="9785">
                  <c:v>802.57583333333332</c:v>
                </c:pt>
                <c:pt idx="9786">
                  <c:v>802.65749999999991</c:v>
                </c:pt>
                <c:pt idx="9787">
                  <c:v>802.73916666666673</c:v>
                </c:pt>
                <c:pt idx="9788">
                  <c:v>802.82166666666672</c:v>
                </c:pt>
                <c:pt idx="9789">
                  <c:v>802.90333333333331</c:v>
                </c:pt>
                <c:pt idx="9790">
                  <c:v>802.98583333333329</c:v>
                </c:pt>
                <c:pt idx="9791">
                  <c:v>803.0675</c:v>
                </c:pt>
                <c:pt idx="9792">
                  <c:v>803.15</c:v>
                </c:pt>
                <c:pt idx="9793">
                  <c:v>803.23166666666668</c:v>
                </c:pt>
                <c:pt idx="9794">
                  <c:v>803.31333333333339</c:v>
                </c:pt>
                <c:pt idx="9795">
                  <c:v>803.39583333333337</c:v>
                </c:pt>
                <c:pt idx="9796">
                  <c:v>803.47749999999996</c:v>
                </c:pt>
                <c:pt idx="9797">
                  <c:v>803.56</c:v>
                </c:pt>
                <c:pt idx="9798">
                  <c:v>803.64166666666677</c:v>
                </c:pt>
                <c:pt idx="9799">
                  <c:v>803.72416666666675</c:v>
                </c:pt>
                <c:pt idx="9800">
                  <c:v>803.80583333333334</c:v>
                </c:pt>
                <c:pt idx="9801">
                  <c:v>803.88749999999993</c:v>
                </c:pt>
                <c:pt idx="9802">
                  <c:v>803.96999999999991</c:v>
                </c:pt>
                <c:pt idx="9803">
                  <c:v>804.05166666666673</c:v>
                </c:pt>
                <c:pt idx="9804">
                  <c:v>804.13416666666672</c:v>
                </c:pt>
                <c:pt idx="9805">
                  <c:v>804.21583333333331</c:v>
                </c:pt>
                <c:pt idx="9806">
                  <c:v>804.29750000000001</c:v>
                </c:pt>
                <c:pt idx="9807">
                  <c:v>804.38</c:v>
                </c:pt>
                <c:pt idx="9808">
                  <c:v>804.4616666666667</c:v>
                </c:pt>
                <c:pt idx="9809">
                  <c:v>804.54416666666668</c:v>
                </c:pt>
                <c:pt idx="9810">
                  <c:v>804.62583333333339</c:v>
                </c:pt>
                <c:pt idx="9811">
                  <c:v>804.70833333333337</c:v>
                </c:pt>
                <c:pt idx="9812">
                  <c:v>804.79</c:v>
                </c:pt>
                <c:pt idx="9813">
                  <c:v>804.87166666666656</c:v>
                </c:pt>
                <c:pt idx="9814">
                  <c:v>804.95416666666677</c:v>
                </c:pt>
                <c:pt idx="9815">
                  <c:v>805.03583333333336</c:v>
                </c:pt>
                <c:pt idx="9816">
                  <c:v>805.11833333333334</c:v>
                </c:pt>
                <c:pt idx="9817">
                  <c:v>805.19999999999993</c:v>
                </c:pt>
                <c:pt idx="9818">
                  <c:v>805.28249999999991</c:v>
                </c:pt>
                <c:pt idx="9819">
                  <c:v>805.36416666666673</c:v>
                </c:pt>
                <c:pt idx="9820">
                  <c:v>805.44583333333333</c:v>
                </c:pt>
                <c:pt idx="9821">
                  <c:v>805.52833333333331</c:v>
                </c:pt>
                <c:pt idx="9822">
                  <c:v>805.61</c:v>
                </c:pt>
                <c:pt idx="9823">
                  <c:v>805.6925</c:v>
                </c:pt>
                <c:pt idx="9824">
                  <c:v>805.7741666666667</c:v>
                </c:pt>
                <c:pt idx="9825">
                  <c:v>805.85666666666668</c:v>
                </c:pt>
                <c:pt idx="9826">
                  <c:v>805.93833333333339</c:v>
                </c:pt>
                <c:pt idx="9827">
                  <c:v>806.02</c:v>
                </c:pt>
                <c:pt idx="9828">
                  <c:v>806.10249999999996</c:v>
                </c:pt>
                <c:pt idx="9829">
                  <c:v>806.18416666666656</c:v>
                </c:pt>
                <c:pt idx="9830">
                  <c:v>806.26666666666677</c:v>
                </c:pt>
                <c:pt idx="9831">
                  <c:v>806.34833333333336</c:v>
                </c:pt>
                <c:pt idx="9832">
                  <c:v>806.43083333333334</c:v>
                </c:pt>
                <c:pt idx="9833">
                  <c:v>806.51249999999993</c:v>
                </c:pt>
                <c:pt idx="9834">
                  <c:v>806.59416666666664</c:v>
                </c:pt>
                <c:pt idx="9835">
                  <c:v>806.67666666666673</c:v>
                </c:pt>
                <c:pt idx="9836">
                  <c:v>806.75833333333333</c:v>
                </c:pt>
                <c:pt idx="9837">
                  <c:v>806.84083333333331</c:v>
                </c:pt>
                <c:pt idx="9838">
                  <c:v>806.92250000000001</c:v>
                </c:pt>
                <c:pt idx="9839">
                  <c:v>807.005</c:v>
                </c:pt>
                <c:pt idx="9840">
                  <c:v>807.0866666666667</c:v>
                </c:pt>
                <c:pt idx="9841">
                  <c:v>807.16833333333341</c:v>
                </c:pt>
                <c:pt idx="9842">
                  <c:v>807.25083333333339</c:v>
                </c:pt>
                <c:pt idx="9843">
                  <c:v>807.33249999999998</c:v>
                </c:pt>
                <c:pt idx="9844">
                  <c:v>807.41499999999996</c:v>
                </c:pt>
                <c:pt idx="9845">
                  <c:v>807.49666666666656</c:v>
                </c:pt>
                <c:pt idx="9846">
                  <c:v>807.57833333333338</c:v>
                </c:pt>
                <c:pt idx="9847">
                  <c:v>807.66083333333336</c:v>
                </c:pt>
                <c:pt idx="9848">
                  <c:v>807.74249999999995</c:v>
                </c:pt>
                <c:pt idx="9849">
                  <c:v>807.82499999999993</c:v>
                </c:pt>
                <c:pt idx="9850">
                  <c:v>807.90666666666664</c:v>
                </c:pt>
                <c:pt idx="9851">
                  <c:v>807.98916666666673</c:v>
                </c:pt>
                <c:pt idx="9852">
                  <c:v>808.07083333333333</c:v>
                </c:pt>
                <c:pt idx="9853">
                  <c:v>808.15250000000003</c:v>
                </c:pt>
                <c:pt idx="9854">
                  <c:v>808.23500000000001</c:v>
                </c:pt>
                <c:pt idx="9855">
                  <c:v>808.31666666666661</c:v>
                </c:pt>
                <c:pt idx="9856">
                  <c:v>808.3991666666667</c:v>
                </c:pt>
                <c:pt idx="9857">
                  <c:v>808.48083333333341</c:v>
                </c:pt>
                <c:pt idx="9858">
                  <c:v>808.56333333333339</c:v>
                </c:pt>
                <c:pt idx="9859">
                  <c:v>808.64499999999998</c:v>
                </c:pt>
                <c:pt idx="9860">
                  <c:v>808.72666666666657</c:v>
                </c:pt>
                <c:pt idx="9861">
                  <c:v>808.80916666666656</c:v>
                </c:pt>
                <c:pt idx="9862">
                  <c:v>808.89083333333338</c:v>
                </c:pt>
                <c:pt idx="9863">
                  <c:v>808.97333333333336</c:v>
                </c:pt>
                <c:pt idx="9864">
                  <c:v>809.05499999999995</c:v>
                </c:pt>
                <c:pt idx="9865">
                  <c:v>809.13749999999993</c:v>
                </c:pt>
                <c:pt idx="9866">
                  <c:v>809.21916666666664</c:v>
                </c:pt>
                <c:pt idx="9867">
                  <c:v>809.30083333333334</c:v>
                </c:pt>
                <c:pt idx="9868">
                  <c:v>809.38333333333333</c:v>
                </c:pt>
                <c:pt idx="9869">
                  <c:v>809.46500000000003</c:v>
                </c:pt>
                <c:pt idx="9870">
                  <c:v>809.54750000000001</c:v>
                </c:pt>
                <c:pt idx="9871">
                  <c:v>809.62916666666661</c:v>
                </c:pt>
                <c:pt idx="9872">
                  <c:v>809.7116666666667</c:v>
                </c:pt>
                <c:pt idx="9873">
                  <c:v>809.79333333333341</c:v>
                </c:pt>
                <c:pt idx="9874">
                  <c:v>809.875</c:v>
                </c:pt>
                <c:pt idx="9875">
                  <c:v>809.95749999999998</c:v>
                </c:pt>
                <c:pt idx="9876">
                  <c:v>810.03916666666657</c:v>
                </c:pt>
                <c:pt idx="9877">
                  <c:v>810.12166666666656</c:v>
                </c:pt>
                <c:pt idx="9878">
                  <c:v>810.20333333333338</c:v>
                </c:pt>
                <c:pt idx="9879">
                  <c:v>810.28583333333336</c:v>
                </c:pt>
                <c:pt idx="9880">
                  <c:v>810.36749999999995</c:v>
                </c:pt>
                <c:pt idx="9881">
                  <c:v>810.44916666666666</c:v>
                </c:pt>
                <c:pt idx="9882">
                  <c:v>810.53166666666664</c:v>
                </c:pt>
                <c:pt idx="9883">
                  <c:v>810.61333333333334</c:v>
                </c:pt>
                <c:pt idx="9884">
                  <c:v>810.69583333333333</c:v>
                </c:pt>
                <c:pt idx="9885">
                  <c:v>810.77750000000003</c:v>
                </c:pt>
                <c:pt idx="9886">
                  <c:v>810.86</c:v>
                </c:pt>
                <c:pt idx="9887">
                  <c:v>810.94166666666661</c:v>
                </c:pt>
                <c:pt idx="9888">
                  <c:v>811.02333333333343</c:v>
                </c:pt>
                <c:pt idx="9889">
                  <c:v>811.10583333333341</c:v>
                </c:pt>
                <c:pt idx="9890">
                  <c:v>811.1875</c:v>
                </c:pt>
                <c:pt idx="9891">
                  <c:v>811.27</c:v>
                </c:pt>
                <c:pt idx="9892">
                  <c:v>811.35166666666657</c:v>
                </c:pt>
                <c:pt idx="9893">
                  <c:v>811.43333333333339</c:v>
                </c:pt>
                <c:pt idx="9894">
                  <c:v>811.51583333333338</c:v>
                </c:pt>
                <c:pt idx="9895">
                  <c:v>811.59749999999997</c:v>
                </c:pt>
                <c:pt idx="9896">
                  <c:v>811.68</c:v>
                </c:pt>
                <c:pt idx="9897">
                  <c:v>811.76166666666666</c:v>
                </c:pt>
                <c:pt idx="9898">
                  <c:v>811.84416666666664</c:v>
                </c:pt>
                <c:pt idx="9899">
                  <c:v>811.92583333333334</c:v>
                </c:pt>
                <c:pt idx="9900">
                  <c:v>812.00750000000005</c:v>
                </c:pt>
                <c:pt idx="9901">
                  <c:v>812.09</c:v>
                </c:pt>
                <c:pt idx="9902">
                  <c:v>812.17166666666662</c:v>
                </c:pt>
                <c:pt idx="9903">
                  <c:v>812.25416666666661</c:v>
                </c:pt>
                <c:pt idx="9904">
                  <c:v>812.33583333333343</c:v>
                </c:pt>
                <c:pt idx="9905">
                  <c:v>812.41833333333341</c:v>
                </c:pt>
                <c:pt idx="9906">
                  <c:v>812.5</c:v>
                </c:pt>
                <c:pt idx="9907">
                  <c:v>812.58166666666659</c:v>
                </c:pt>
                <c:pt idx="9908">
                  <c:v>812.66416666666657</c:v>
                </c:pt>
                <c:pt idx="9909">
                  <c:v>812.74583333333339</c:v>
                </c:pt>
                <c:pt idx="9910">
                  <c:v>812.82833333333338</c:v>
                </c:pt>
                <c:pt idx="9911">
                  <c:v>812.91</c:v>
                </c:pt>
                <c:pt idx="9912">
                  <c:v>812.99249999999995</c:v>
                </c:pt>
                <c:pt idx="9913">
                  <c:v>813.07416666666666</c:v>
                </c:pt>
                <c:pt idx="9914">
                  <c:v>813.15583333333336</c:v>
                </c:pt>
                <c:pt idx="9915">
                  <c:v>813.23833333333334</c:v>
                </c:pt>
                <c:pt idx="9916">
                  <c:v>813.32</c:v>
                </c:pt>
                <c:pt idx="9917">
                  <c:v>813.40250000000003</c:v>
                </c:pt>
                <c:pt idx="9918">
                  <c:v>813.48416666666662</c:v>
                </c:pt>
                <c:pt idx="9919">
                  <c:v>813.56666666666661</c:v>
                </c:pt>
                <c:pt idx="9920">
                  <c:v>813.64833333333343</c:v>
                </c:pt>
                <c:pt idx="9921">
                  <c:v>813.73</c:v>
                </c:pt>
                <c:pt idx="9922">
                  <c:v>813.8125</c:v>
                </c:pt>
                <c:pt idx="9923">
                  <c:v>813.89416666666659</c:v>
                </c:pt>
                <c:pt idx="9924">
                  <c:v>813.97666666666657</c:v>
                </c:pt>
                <c:pt idx="9925">
                  <c:v>814.05833333333339</c:v>
                </c:pt>
                <c:pt idx="9926">
                  <c:v>814.14083333333338</c:v>
                </c:pt>
                <c:pt idx="9927">
                  <c:v>814.22249999999997</c:v>
                </c:pt>
                <c:pt idx="9928">
                  <c:v>814.30416666666667</c:v>
                </c:pt>
                <c:pt idx="9929">
                  <c:v>814.38666666666666</c:v>
                </c:pt>
                <c:pt idx="9930">
                  <c:v>814.46833333333336</c:v>
                </c:pt>
                <c:pt idx="9931">
                  <c:v>814.55083333333334</c:v>
                </c:pt>
                <c:pt idx="9932">
                  <c:v>814.63250000000005</c:v>
                </c:pt>
                <c:pt idx="9933">
                  <c:v>814.71416666666664</c:v>
                </c:pt>
                <c:pt idx="9934">
                  <c:v>814.79666666666662</c:v>
                </c:pt>
                <c:pt idx="9935">
                  <c:v>814.87833333333344</c:v>
                </c:pt>
                <c:pt idx="9936">
                  <c:v>814.96083333333343</c:v>
                </c:pt>
                <c:pt idx="9937">
                  <c:v>815.04250000000002</c:v>
                </c:pt>
                <c:pt idx="9938">
                  <c:v>815.125</c:v>
                </c:pt>
                <c:pt idx="9939">
                  <c:v>815.20666666666659</c:v>
                </c:pt>
                <c:pt idx="9940">
                  <c:v>815.2883333333333</c:v>
                </c:pt>
                <c:pt idx="9941">
                  <c:v>815.37083333333339</c:v>
                </c:pt>
                <c:pt idx="9942">
                  <c:v>815.45249999999999</c:v>
                </c:pt>
                <c:pt idx="9943">
                  <c:v>815.53499999999997</c:v>
                </c:pt>
                <c:pt idx="9944">
                  <c:v>815.61666666666667</c:v>
                </c:pt>
                <c:pt idx="9945">
                  <c:v>815.69916666666666</c:v>
                </c:pt>
                <c:pt idx="9946">
                  <c:v>815.78083333333336</c:v>
                </c:pt>
                <c:pt idx="9947">
                  <c:v>815.86250000000007</c:v>
                </c:pt>
                <c:pt idx="9948">
                  <c:v>815.94500000000005</c:v>
                </c:pt>
                <c:pt idx="9949">
                  <c:v>816.02666666666664</c:v>
                </c:pt>
                <c:pt idx="9950">
                  <c:v>816.10916666666662</c:v>
                </c:pt>
                <c:pt idx="9951">
                  <c:v>816.19083333333344</c:v>
                </c:pt>
                <c:pt idx="9952">
                  <c:v>816.27333333333343</c:v>
                </c:pt>
                <c:pt idx="9953">
                  <c:v>816.35500000000002</c:v>
                </c:pt>
                <c:pt idx="9954">
                  <c:v>816.43666666666661</c:v>
                </c:pt>
                <c:pt idx="9955">
                  <c:v>816.51916666666659</c:v>
                </c:pt>
                <c:pt idx="9956">
                  <c:v>816.6008333333333</c:v>
                </c:pt>
                <c:pt idx="9957">
                  <c:v>816.68333333333339</c:v>
                </c:pt>
                <c:pt idx="9958">
                  <c:v>816.76499999999999</c:v>
                </c:pt>
                <c:pt idx="9959">
                  <c:v>816.84749999999997</c:v>
                </c:pt>
                <c:pt idx="9960">
                  <c:v>816.92916666666667</c:v>
                </c:pt>
                <c:pt idx="9961">
                  <c:v>817.01083333333327</c:v>
                </c:pt>
                <c:pt idx="9962">
                  <c:v>817.09333333333336</c:v>
                </c:pt>
                <c:pt idx="9963">
                  <c:v>817.17500000000007</c:v>
                </c:pt>
                <c:pt idx="9964">
                  <c:v>817.25750000000005</c:v>
                </c:pt>
                <c:pt idx="9965">
                  <c:v>817.33916666666664</c:v>
                </c:pt>
                <c:pt idx="9966">
                  <c:v>817.42166666666662</c:v>
                </c:pt>
                <c:pt idx="9967">
                  <c:v>817.50333333333344</c:v>
                </c:pt>
                <c:pt idx="9968">
                  <c:v>817.58500000000004</c:v>
                </c:pt>
                <c:pt idx="9969">
                  <c:v>817.66750000000002</c:v>
                </c:pt>
                <c:pt idx="9970">
                  <c:v>817.74916666666661</c:v>
                </c:pt>
                <c:pt idx="9971">
                  <c:v>817.83166666666659</c:v>
                </c:pt>
                <c:pt idx="9972">
                  <c:v>817.9133333333333</c:v>
                </c:pt>
                <c:pt idx="9973">
                  <c:v>817.995</c:v>
                </c:pt>
                <c:pt idx="9974">
                  <c:v>818.07749999999999</c:v>
                </c:pt>
                <c:pt idx="9975">
                  <c:v>818.15916666666669</c:v>
                </c:pt>
                <c:pt idx="9976">
                  <c:v>818.24166666666667</c:v>
                </c:pt>
                <c:pt idx="9977">
                  <c:v>818.32333333333327</c:v>
                </c:pt>
                <c:pt idx="9978">
                  <c:v>818.40583333333336</c:v>
                </c:pt>
                <c:pt idx="9979">
                  <c:v>818.48750000000007</c:v>
                </c:pt>
                <c:pt idx="9980">
                  <c:v>818.56916666666666</c:v>
                </c:pt>
                <c:pt idx="9981">
                  <c:v>818.65166666666664</c:v>
                </c:pt>
                <c:pt idx="9982">
                  <c:v>818.73333333333323</c:v>
                </c:pt>
                <c:pt idx="9983">
                  <c:v>818.81583333333344</c:v>
                </c:pt>
                <c:pt idx="9984">
                  <c:v>818.89750000000004</c:v>
                </c:pt>
                <c:pt idx="9985">
                  <c:v>818.98</c:v>
                </c:pt>
                <c:pt idx="9986">
                  <c:v>819.06166666666661</c:v>
                </c:pt>
                <c:pt idx="9987">
                  <c:v>819.14333333333332</c:v>
                </c:pt>
                <c:pt idx="9988">
                  <c:v>819.2258333333333</c:v>
                </c:pt>
                <c:pt idx="9989">
                  <c:v>819.3075</c:v>
                </c:pt>
                <c:pt idx="9990">
                  <c:v>819.39</c:v>
                </c:pt>
                <c:pt idx="9991">
                  <c:v>819.47166666666669</c:v>
                </c:pt>
                <c:pt idx="9992">
                  <c:v>819.55416666666667</c:v>
                </c:pt>
                <c:pt idx="9993">
                  <c:v>819.63583333333327</c:v>
                </c:pt>
                <c:pt idx="9994">
                  <c:v>819.71750000000009</c:v>
                </c:pt>
                <c:pt idx="9995">
                  <c:v>819.80000000000007</c:v>
                </c:pt>
                <c:pt idx="9996">
                  <c:v>819.88166666666666</c:v>
                </c:pt>
                <c:pt idx="9997">
                  <c:v>819.96416666666664</c:v>
                </c:pt>
                <c:pt idx="9998">
                  <c:v>820.04583333333323</c:v>
                </c:pt>
                <c:pt idx="9999">
                  <c:v>820.12833333333344</c:v>
                </c:pt>
                <c:pt idx="10000">
                  <c:v>820.21</c:v>
                </c:pt>
                <c:pt idx="10001">
                  <c:v>820.29166666666663</c:v>
                </c:pt>
                <c:pt idx="10002">
                  <c:v>820.37416666666661</c:v>
                </c:pt>
                <c:pt idx="10003">
                  <c:v>820.45583333333332</c:v>
                </c:pt>
                <c:pt idx="10004">
                  <c:v>820.5383333333333</c:v>
                </c:pt>
                <c:pt idx="10005">
                  <c:v>820.62</c:v>
                </c:pt>
                <c:pt idx="10006">
                  <c:v>820.70249999999999</c:v>
                </c:pt>
                <c:pt idx="10007">
                  <c:v>820.78416666666669</c:v>
                </c:pt>
                <c:pt idx="10008">
                  <c:v>820.86583333333328</c:v>
                </c:pt>
                <c:pt idx="10009">
                  <c:v>820.94833333333327</c:v>
                </c:pt>
                <c:pt idx="10010">
                  <c:v>821.03000000000009</c:v>
                </c:pt>
                <c:pt idx="10011">
                  <c:v>821.11250000000007</c:v>
                </c:pt>
                <c:pt idx="10012">
                  <c:v>821.19416666666666</c:v>
                </c:pt>
                <c:pt idx="10013">
                  <c:v>821.27666666666664</c:v>
                </c:pt>
                <c:pt idx="10014">
                  <c:v>821.35833333333323</c:v>
                </c:pt>
                <c:pt idx="10015">
                  <c:v>821.44</c:v>
                </c:pt>
                <c:pt idx="10016">
                  <c:v>821.52250000000004</c:v>
                </c:pt>
                <c:pt idx="10017">
                  <c:v>821.60416666666663</c:v>
                </c:pt>
                <c:pt idx="10018">
                  <c:v>821.68666666666661</c:v>
                </c:pt>
                <c:pt idx="10019">
                  <c:v>821.76833333333332</c:v>
                </c:pt>
                <c:pt idx="10020">
                  <c:v>821.85</c:v>
                </c:pt>
                <c:pt idx="10021">
                  <c:v>821.9325</c:v>
                </c:pt>
                <c:pt idx="10022">
                  <c:v>822.01416666666671</c:v>
                </c:pt>
                <c:pt idx="10023">
                  <c:v>822.09666666666669</c:v>
                </c:pt>
                <c:pt idx="10024">
                  <c:v>822.17833333333328</c:v>
                </c:pt>
                <c:pt idx="10025">
                  <c:v>822.26083333333327</c:v>
                </c:pt>
                <c:pt idx="10026">
                  <c:v>822.34250000000009</c:v>
                </c:pt>
                <c:pt idx="10027">
                  <c:v>822.42416666666668</c:v>
                </c:pt>
                <c:pt idx="10028">
                  <c:v>822.50666666666666</c:v>
                </c:pt>
                <c:pt idx="10029">
                  <c:v>822.58833333333325</c:v>
                </c:pt>
                <c:pt idx="10030">
                  <c:v>822.67083333333323</c:v>
                </c:pt>
                <c:pt idx="10031">
                  <c:v>822.75250000000005</c:v>
                </c:pt>
                <c:pt idx="10032">
                  <c:v>822.83500000000004</c:v>
                </c:pt>
                <c:pt idx="10033">
                  <c:v>822.91666666666663</c:v>
                </c:pt>
                <c:pt idx="10034">
                  <c:v>822.99833333333333</c:v>
                </c:pt>
                <c:pt idx="10035">
                  <c:v>823.08083333333332</c:v>
                </c:pt>
                <c:pt idx="10036">
                  <c:v>823.16250000000002</c:v>
                </c:pt>
                <c:pt idx="10037">
                  <c:v>823.245</c:v>
                </c:pt>
                <c:pt idx="10038">
                  <c:v>823.32666666666671</c:v>
                </c:pt>
                <c:pt idx="10039">
                  <c:v>823.40916666666669</c:v>
                </c:pt>
                <c:pt idx="10040">
                  <c:v>823.49083333333328</c:v>
                </c:pt>
                <c:pt idx="10041">
                  <c:v>823.5725000000001</c:v>
                </c:pt>
                <c:pt idx="10042">
                  <c:v>823.65500000000009</c:v>
                </c:pt>
                <c:pt idx="10043">
                  <c:v>823.73666666666668</c:v>
                </c:pt>
                <c:pt idx="10044">
                  <c:v>823.81916666666666</c:v>
                </c:pt>
                <c:pt idx="10045">
                  <c:v>823.90083333333325</c:v>
                </c:pt>
                <c:pt idx="10046">
                  <c:v>823.98333333333323</c:v>
                </c:pt>
                <c:pt idx="10047">
                  <c:v>824.06500000000005</c:v>
                </c:pt>
                <c:pt idx="10048">
                  <c:v>824.14666666666665</c:v>
                </c:pt>
                <c:pt idx="10049">
                  <c:v>824.22916666666663</c:v>
                </c:pt>
                <c:pt idx="10050">
                  <c:v>824.31083333333333</c:v>
                </c:pt>
                <c:pt idx="10051">
                  <c:v>824.39333333333332</c:v>
                </c:pt>
                <c:pt idx="10052">
                  <c:v>824.47500000000002</c:v>
                </c:pt>
                <c:pt idx="10053">
                  <c:v>824.5575</c:v>
                </c:pt>
                <c:pt idx="10054">
                  <c:v>824.63916666666671</c:v>
                </c:pt>
                <c:pt idx="10055">
                  <c:v>824.7208333333333</c:v>
                </c:pt>
                <c:pt idx="10056">
                  <c:v>824.80333333333328</c:v>
                </c:pt>
                <c:pt idx="10057">
                  <c:v>824.8850000000001</c:v>
                </c:pt>
                <c:pt idx="10058">
                  <c:v>824.96750000000009</c:v>
                </c:pt>
                <c:pt idx="10059">
                  <c:v>825.04916666666668</c:v>
                </c:pt>
                <c:pt idx="10060">
                  <c:v>825.13083333333327</c:v>
                </c:pt>
                <c:pt idx="10061">
                  <c:v>825.21333333333325</c:v>
                </c:pt>
                <c:pt idx="10062">
                  <c:v>825.29500000000007</c:v>
                </c:pt>
                <c:pt idx="10063">
                  <c:v>825.37750000000005</c:v>
                </c:pt>
                <c:pt idx="10064">
                  <c:v>825.45916666666665</c:v>
                </c:pt>
                <c:pt idx="10065">
                  <c:v>825.54166666666663</c:v>
                </c:pt>
                <c:pt idx="10066">
                  <c:v>825.62333333333333</c:v>
                </c:pt>
                <c:pt idx="10067">
                  <c:v>825.70499999999993</c:v>
                </c:pt>
                <c:pt idx="10068">
                  <c:v>825.78750000000002</c:v>
                </c:pt>
                <c:pt idx="10069">
                  <c:v>825.86916666666673</c:v>
                </c:pt>
                <c:pt idx="10070">
                  <c:v>825.95166666666671</c:v>
                </c:pt>
                <c:pt idx="10071">
                  <c:v>826.0333333333333</c:v>
                </c:pt>
                <c:pt idx="10072">
                  <c:v>826.11583333333328</c:v>
                </c:pt>
                <c:pt idx="10073">
                  <c:v>826.1975000000001</c:v>
                </c:pt>
                <c:pt idx="10074">
                  <c:v>826.2791666666667</c:v>
                </c:pt>
                <c:pt idx="10075">
                  <c:v>826.36166666666668</c:v>
                </c:pt>
                <c:pt idx="10076">
                  <c:v>826.44333333333327</c:v>
                </c:pt>
                <c:pt idx="10077">
                  <c:v>826.52583333333325</c:v>
                </c:pt>
                <c:pt idx="10078">
                  <c:v>826.60750000000007</c:v>
                </c:pt>
                <c:pt idx="10079">
                  <c:v>826.69</c:v>
                </c:pt>
                <c:pt idx="10080">
                  <c:v>826.77166666666665</c:v>
                </c:pt>
                <c:pt idx="10081">
                  <c:v>826.85333333333335</c:v>
                </c:pt>
                <c:pt idx="10082">
                  <c:v>826.93583333333333</c:v>
                </c:pt>
                <c:pt idx="10083">
                  <c:v>827.01749999999993</c:v>
                </c:pt>
                <c:pt idx="10084">
                  <c:v>827.1</c:v>
                </c:pt>
                <c:pt idx="10085">
                  <c:v>827.18166666666673</c:v>
                </c:pt>
                <c:pt idx="10086">
                  <c:v>827.26416666666671</c:v>
                </c:pt>
                <c:pt idx="10087">
                  <c:v>827.3458333333333</c:v>
                </c:pt>
                <c:pt idx="10088">
                  <c:v>827.4274999999999</c:v>
                </c:pt>
                <c:pt idx="10089">
                  <c:v>827.5100000000001</c:v>
                </c:pt>
                <c:pt idx="10090">
                  <c:v>827.5916666666667</c:v>
                </c:pt>
                <c:pt idx="10091">
                  <c:v>827.67416666666668</c:v>
                </c:pt>
                <c:pt idx="10092">
                  <c:v>827.75583333333327</c:v>
                </c:pt>
                <c:pt idx="10093">
                  <c:v>827.83833333333325</c:v>
                </c:pt>
                <c:pt idx="10094">
                  <c:v>827.92000000000007</c:v>
                </c:pt>
                <c:pt idx="10095">
                  <c:v>828.00166666666667</c:v>
                </c:pt>
                <c:pt idx="10096">
                  <c:v>828.08416666666665</c:v>
                </c:pt>
                <c:pt idx="10097">
                  <c:v>828.16583333333335</c:v>
                </c:pt>
                <c:pt idx="10098">
                  <c:v>828.24833333333333</c:v>
                </c:pt>
                <c:pt idx="10099">
                  <c:v>828.32999999999993</c:v>
                </c:pt>
                <c:pt idx="10100">
                  <c:v>828.41166666666675</c:v>
                </c:pt>
                <c:pt idx="10101">
                  <c:v>828.49416666666673</c:v>
                </c:pt>
                <c:pt idx="10102">
                  <c:v>828.57583333333332</c:v>
                </c:pt>
                <c:pt idx="10103">
                  <c:v>828.6583333333333</c:v>
                </c:pt>
                <c:pt idx="10104">
                  <c:v>828.7399999999999</c:v>
                </c:pt>
                <c:pt idx="10105">
                  <c:v>828.8225000000001</c:v>
                </c:pt>
                <c:pt idx="10106">
                  <c:v>828.9041666666667</c:v>
                </c:pt>
                <c:pt idx="10107">
                  <c:v>828.98583333333329</c:v>
                </c:pt>
                <c:pt idx="10108">
                  <c:v>829.06833333333327</c:v>
                </c:pt>
                <c:pt idx="10109">
                  <c:v>829.15</c:v>
                </c:pt>
                <c:pt idx="10110">
                  <c:v>829.23250000000007</c:v>
                </c:pt>
                <c:pt idx="10111">
                  <c:v>829.31416666666667</c:v>
                </c:pt>
                <c:pt idx="10112">
                  <c:v>829.39666666666665</c:v>
                </c:pt>
                <c:pt idx="10113">
                  <c:v>829.47833333333335</c:v>
                </c:pt>
                <c:pt idx="10114">
                  <c:v>829.56</c:v>
                </c:pt>
                <c:pt idx="10115">
                  <c:v>829.64249999999993</c:v>
                </c:pt>
                <c:pt idx="10116">
                  <c:v>829.72416666666675</c:v>
                </c:pt>
                <c:pt idx="10117">
                  <c:v>829.80666666666673</c:v>
                </c:pt>
                <c:pt idx="10118">
                  <c:v>829.88833333333332</c:v>
                </c:pt>
                <c:pt idx="10119">
                  <c:v>829.9708333333333</c:v>
                </c:pt>
                <c:pt idx="10120">
                  <c:v>830.0524999999999</c:v>
                </c:pt>
                <c:pt idx="10121">
                  <c:v>830.13416666666672</c:v>
                </c:pt>
                <c:pt idx="10122">
                  <c:v>830.2166666666667</c:v>
                </c:pt>
                <c:pt idx="10123">
                  <c:v>830.29833333333329</c:v>
                </c:pt>
                <c:pt idx="10124">
                  <c:v>830.38083333333327</c:v>
                </c:pt>
                <c:pt idx="10125">
                  <c:v>830.46249999999998</c:v>
                </c:pt>
                <c:pt idx="10126">
                  <c:v>830.54500000000007</c:v>
                </c:pt>
                <c:pt idx="10127">
                  <c:v>830.62666666666667</c:v>
                </c:pt>
                <c:pt idx="10128">
                  <c:v>830.70833333333337</c:v>
                </c:pt>
                <c:pt idx="10129">
                  <c:v>830.79083333333335</c:v>
                </c:pt>
                <c:pt idx="10130">
                  <c:v>830.87249999999995</c:v>
                </c:pt>
                <c:pt idx="10131">
                  <c:v>830.95499999999993</c:v>
                </c:pt>
                <c:pt idx="10132">
                  <c:v>831.03666666666675</c:v>
                </c:pt>
                <c:pt idx="10133">
                  <c:v>831.11916666666673</c:v>
                </c:pt>
                <c:pt idx="10134">
                  <c:v>831.20083333333332</c:v>
                </c:pt>
                <c:pt idx="10135">
                  <c:v>831.28249999999991</c:v>
                </c:pt>
                <c:pt idx="10136">
                  <c:v>831.3649999999999</c:v>
                </c:pt>
                <c:pt idx="10137">
                  <c:v>831.44666666666672</c:v>
                </c:pt>
                <c:pt idx="10138">
                  <c:v>831.5291666666667</c:v>
                </c:pt>
                <c:pt idx="10139">
                  <c:v>831.61083333333329</c:v>
                </c:pt>
                <c:pt idx="10140">
                  <c:v>831.69333333333327</c:v>
                </c:pt>
                <c:pt idx="10141">
                  <c:v>831.77499999999998</c:v>
                </c:pt>
                <c:pt idx="10142">
                  <c:v>831.85666666666668</c:v>
                </c:pt>
                <c:pt idx="10143">
                  <c:v>831.93916666666667</c:v>
                </c:pt>
                <c:pt idx="10144">
                  <c:v>832.02083333333337</c:v>
                </c:pt>
                <c:pt idx="10145">
                  <c:v>832.10333333333335</c:v>
                </c:pt>
                <c:pt idx="10146">
                  <c:v>832.18499999999995</c:v>
                </c:pt>
                <c:pt idx="10147">
                  <c:v>832.26666666666677</c:v>
                </c:pt>
                <c:pt idx="10148">
                  <c:v>832.34916666666675</c:v>
                </c:pt>
                <c:pt idx="10149">
                  <c:v>832.43083333333334</c:v>
                </c:pt>
                <c:pt idx="10150">
                  <c:v>832.51333333333332</c:v>
                </c:pt>
                <c:pt idx="10151">
                  <c:v>832.59499999999991</c:v>
                </c:pt>
                <c:pt idx="10152">
                  <c:v>832.6774999999999</c:v>
                </c:pt>
                <c:pt idx="10153">
                  <c:v>832.75916666666672</c:v>
                </c:pt>
                <c:pt idx="10154">
                  <c:v>832.84083333333331</c:v>
                </c:pt>
                <c:pt idx="10155">
                  <c:v>832.92333333333329</c:v>
                </c:pt>
                <c:pt idx="10156">
                  <c:v>833.005</c:v>
                </c:pt>
                <c:pt idx="10157">
                  <c:v>833.08749999999998</c:v>
                </c:pt>
                <c:pt idx="10158">
                  <c:v>833.16916666666668</c:v>
                </c:pt>
                <c:pt idx="10159">
                  <c:v>833.25166666666667</c:v>
                </c:pt>
                <c:pt idx="10160">
                  <c:v>833.33333333333337</c:v>
                </c:pt>
                <c:pt idx="10161">
                  <c:v>833.41666666666663</c:v>
                </c:pt>
                <c:pt idx="10162">
                  <c:v>833.5</c:v>
                </c:pt>
                <c:pt idx="10163">
                  <c:v>833.58333333333337</c:v>
                </c:pt>
                <c:pt idx="10164">
                  <c:v>833.6583333333333</c:v>
                </c:pt>
                <c:pt idx="10165">
                  <c:v>833.74166666666667</c:v>
                </c:pt>
                <c:pt idx="10166">
                  <c:v>833.82499999999993</c:v>
                </c:pt>
                <c:pt idx="10167">
                  <c:v>833.9083333333333</c:v>
                </c:pt>
                <c:pt idx="10168">
                  <c:v>833.99166666666667</c:v>
                </c:pt>
                <c:pt idx="10169">
                  <c:v>834.07499999999993</c:v>
                </c:pt>
                <c:pt idx="10170">
                  <c:v>834.15</c:v>
                </c:pt>
                <c:pt idx="10171">
                  <c:v>834.23333333333323</c:v>
                </c:pt>
                <c:pt idx="10172">
                  <c:v>834.31666666666661</c:v>
                </c:pt>
                <c:pt idx="10173">
                  <c:v>834.4</c:v>
                </c:pt>
                <c:pt idx="10174">
                  <c:v>834.48333333333323</c:v>
                </c:pt>
                <c:pt idx="10175">
                  <c:v>834.56666666666661</c:v>
                </c:pt>
                <c:pt idx="10176">
                  <c:v>834.64166666666677</c:v>
                </c:pt>
                <c:pt idx="10177">
                  <c:v>834.72500000000002</c:v>
                </c:pt>
                <c:pt idx="10178">
                  <c:v>834.80833333333339</c:v>
                </c:pt>
                <c:pt idx="10179">
                  <c:v>834.89166666666677</c:v>
                </c:pt>
                <c:pt idx="10180">
                  <c:v>834.97500000000002</c:v>
                </c:pt>
                <c:pt idx="10181">
                  <c:v>835.05833333333339</c:v>
                </c:pt>
                <c:pt idx="10182">
                  <c:v>835.14166666666677</c:v>
                </c:pt>
                <c:pt idx="10183">
                  <c:v>835.2166666666667</c:v>
                </c:pt>
                <c:pt idx="10184">
                  <c:v>835.30000000000007</c:v>
                </c:pt>
                <c:pt idx="10185">
                  <c:v>835.38333333333333</c:v>
                </c:pt>
                <c:pt idx="10186">
                  <c:v>835.4666666666667</c:v>
                </c:pt>
                <c:pt idx="10187">
                  <c:v>835.55000000000007</c:v>
                </c:pt>
                <c:pt idx="10188">
                  <c:v>835.63333333333333</c:v>
                </c:pt>
                <c:pt idx="10189">
                  <c:v>835.70833333333337</c:v>
                </c:pt>
                <c:pt idx="10190">
                  <c:v>835.79166666666663</c:v>
                </c:pt>
                <c:pt idx="10191">
                  <c:v>835.875</c:v>
                </c:pt>
                <c:pt idx="10192">
                  <c:v>835.95833333333337</c:v>
                </c:pt>
                <c:pt idx="10193">
                  <c:v>836.04166666666663</c:v>
                </c:pt>
                <c:pt idx="10194">
                  <c:v>836.125</c:v>
                </c:pt>
                <c:pt idx="10195">
                  <c:v>836.19999999999993</c:v>
                </c:pt>
                <c:pt idx="10196">
                  <c:v>836.2833333333333</c:v>
                </c:pt>
                <c:pt idx="10197">
                  <c:v>836.36666666666667</c:v>
                </c:pt>
                <c:pt idx="10198">
                  <c:v>836.44999999999993</c:v>
                </c:pt>
                <c:pt idx="10199">
                  <c:v>836.5333333333333</c:v>
                </c:pt>
                <c:pt idx="10200">
                  <c:v>836.61666666666667</c:v>
                </c:pt>
                <c:pt idx="10201">
                  <c:v>836.69999999999993</c:v>
                </c:pt>
                <c:pt idx="10202">
                  <c:v>836.77499999999998</c:v>
                </c:pt>
                <c:pt idx="10203">
                  <c:v>836.85833333333323</c:v>
                </c:pt>
                <c:pt idx="10204">
                  <c:v>836.94166666666661</c:v>
                </c:pt>
                <c:pt idx="10205">
                  <c:v>837.02499999999998</c:v>
                </c:pt>
                <c:pt idx="10206">
                  <c:v>837.10833333333323</c:v>
                </c:pt>
                <c:pt idx="10207">
                  <c:v>837.19166666666661</c:v>
                </c:pt>
                <c:pt idx="10208">
                  <c:v>837.26666666666677</c:v>
                </c:pt>
                <c:pt idx="10209">
                  <c:v>837.35</c:v>
                </c:pt>
                <c:pt idx="10210">
                  <c:v>837.43333333333339</c:v>
                </c:pt>
                <c:pt idx="10211">
                  <c:v>837.51666666666677</c:v>
                </c:pt>
                <c:pt idx="10212">
                  <c:v>837.6</c:v>
                </c:pt>
                <c:pt idx="10213">
                  <c:v>837.68333333333339</c:v>
                </c:pt>
                <c:pt idx="10214">
                  <c:v>837.75833333333333</c:v>
                </c:pt>
                <c:pt idx="10215">
                  <c:v>837.8416666666667</c:v>
                </c:pt>
                <c:pt idx="10216">
                  <c:v>837.92500000000007</c:v>
                </c:pt>
                <c:pt idx="10217">
                  <c:v>838.00833333333333</c:v>
                </c:pt>
                <c:pt idx="10218">
                  <c:v>838.0916666666667</c:v>
                </c:pt>
                <c:pt idx="10219">
                  <c:v>838.17500000000007</c:v>
                </c:pt>
                <c:pt idx="10220">
                  <c:v>838.25833333333333</c:v>
                </c:pt>
                <c:pt idx="10221">
                  <c:v>838.33333333333337</c:v>
                </c:pt>
                <c:pt idx="10222">
                  <c:v>838.41666666666663</c:v>
                </c:pt>
                <c:pt idx="10223">
                  <c:v>838.5</c:v>
                </c:pt>
                <c:pt idx="10224">
                  <c:v>838.58333333333337</c:v>
                </c:pt>
                <c:pt idx="10225">
                  <c:v>838.66666666666663</c:v>
                </c:pt>
                <c:pt idx="10226">
                  <c:v>838.75</c:v>
                </c:pt>
                <c:pt idx="10227">
                  <c:v>838.82499999999993</c:v>
                </c:pt>
                <c:pt idx="10228">
                  <c:v>838.9083333333333</c:v>
                </c:pt>
                <c:pt idx="10229">
                  <c:v>838.99166666666667</c:v>
                </c:pt>
                <c:pt idx="10230">
                  <c:v>839.07499999999993</c:v>
                </c:pt>
                <c:pt idx="10231">
                  <c:v>839.1583333333333</c:v>
                </c:pt>
                <c:pt idx="10232">
                  <c:v>839.24166666666667</c:v>
                </c:pt>
                <c:pt idx="10233">
                  <c:v>839.32499999999993</c:v>
                </c:pt>
                <c:pt idx="10234">
                  <c:v>839.4</c:v>
                </c:pt>
                <c:pt idx="10235">
                  <c:v>839.48333333333323</c:v>
                </c:pt>
                <c:pt idx="10236">
                  <c:v>839.56666666666661</c:v>
                </c:pt>
                <c:pt idx="10237">
                  <c:v>839.65</c:v>
                </c:pt>
                <c:pt idx="10238">
                  <c:v>839.73333333333323</c:v>
                </c:pt>
                <c:pt idx="10239">
                  <c:v>839.81666666666661</c:v>
                </c:pt>
                <c:pt idx="10240">
                  <c:v>839.89166666666677</c:v>
                </c:pt>
                <c:pt idx="10241">
                  <c:v>839.97500000000002</c:v>
                </c:pt>
                <c:pt idx="10242">
                  <c:v>840.05833333333339</c:v>
                </c:pt>
                <c:pt idx="10243">
                  <c:v>840.14166666666677</c:v>
                </c:pt>
                <c:pt idx="10244">
                  <c:v>840.22500000000002</c:v>
                </c:pt>
                <c:pt idx="10245">
                  <c:v>840.30833333333339</c:v>
                </c:pt>
                <c:pt idx="10246">
                  <c:v>840.38333333333333</c:v>
                </c:pt>
                <c:pt idx="10247">
                  <c:v>840.4666666666667</c:v>
                </c:pt>
                <c:pt idx="10248">
                  <c:v>840.55000000000007</c:v>
                </c:pt>
                <c:pt idx="10249">
                  <c:v>840.63333333333333</c:v>
                </c:pt>
                <c:pt idx="10250">
                  <c:v>840.7166666666667</c:v>
                </c:pt>
                <c:pt idx="10251">
                  <c:v>840.80000000000007</c:v>
                </c:pt>
                <c:pt idx="10252">
                  <c:v>840.88333333333333</c:v>
                </c:pt>
                <c:pt idx="10253">
                  <c:v>840.95833333333337</c:v>
                </c:pt>
                <c:pt idx="10254">
                  <c:v>841.04166666666663</c:v>
                </c:pt>
                <c:pt idx="10255">
                  <c:v>841.125</c:v>
                </c:pt>
                <c:pt idx="10256">
                  <c:v>841.20833333333337</c:v>
                </c:pt>
                <c:pt idx="10257">
                  <c:v>841.29166666666663</c:v>
                </c:pt>
                <c:pt idx="10258">
                  <c:v>841.375</c:v>
                </c:pt>
                <c:pt idx="10259">
                  <c:v>841.44999999999993</c:v>
                </c:pt>
                <c:pt idx="10260">
                  <c:v>841.5333333333333</c:v>
                </c:pt>
                <c:pt idx="10261">
                  <c:v>841.61666666666667</c:v>
                </c:pt>
                <c:pt idx="10262">
                  <c:v>841.69999999999993</c:v>
                </c:pt>
                <c:pt idx="10263">
                  <c:v>841.7833333333333</c:v>
                </c:pt>
                <c:pt idx="10264">
                  <c:v>841.86666666666667</c:v>
                </c:pt>
                <c:pt idx="10265">
                  <c:v>841.94166666666661</c:v>
                </c:pt>
                <c:pt idx="10266">
                  <c:v>842.02499999999998</c:v>
                </c:pt>
                <c:pt idx="10267">
                  <c:v>842.10833333333323</c:v>
                </c:pt>
                <c:pt idx="10268">
                  <c:v>842.19166666666661</c:v>
                </c:pt>
                <c:pt idx="10269">
                  <c:v>842.27499999999998</c:v>
                </c:pt>
                <c:pt idx="10270">
                  <c:v>842.35833333333323</c:v>
                </c:pt>
                <c:pt idx="10271">
                  <c:v>842.44166666666661</c:v>
                </c:pt>
                <c:pt idx="10272">
                  <c:v>842.51666666666677</c:v>
                </c:pt>
                <c:pt idx="10273">
                  <c:v>842.6</c:v>
                </c:pt>
                <c:pt idx="10274">
                  <c:v>842.68333333333339</c:v>
                </c:pt>
                <c:pt idx="10275">
                  <c:v>842.76666666666677</c:v>
                </c:pt>
                <c:pt idx="10276">
                  <c:v>842.85</c:v>
                </c:pt>
                <c:pt idx="10277">
                  <c:v>842.93333333333339</c:v>
                </c:pt>
                <c:pt idx="10278">
                  <c:v>843.00833333333333</c:v>
                </c:pt>
                <c:pt idx="10279">
                  <c:v>843.0916666666667</c:v>
                </c:pt>
                <c:pt idx="10280">
                  <c:v>843.17500000000007</c:v>
                </c:pt>
                <c:pt idx="10281">
                  <c:v>843.25833333333333</c:v>
                </c:pt>
                <c:pt idx="10282">
                  <c:v>843.3416666666667</c:v>
                </c:pt>
                <c:pt idx="10283">
                  <c:v>843.42500000000007</c:v>
                </c:pt>
                <c:pt idx="10284">
                  <c:v>843.5</c:v>
                </c:pt>
                <c:pt idx="10285">
                  <c:v>843.58333333333337</c:v>
                </c:pt>
                <c:pt idx="10286">
                  <c:v>843.66666666666663</c:v>
                </c:pt>
                <c:pt idx="10287">
                  <c:v>843.75</c:v>
                </c:pt>
                <c:pt idx="10288">
                  <c:v>843.83333333333337</c:v>
                </c:pt>
                <c:pt idx="10289">
                  <c:v>843.91666666666663</c:v>
                </c:pt>
                <c:pt idx="10290">
                  <c:v>844</c:v>
                </c:pt>
                <c:pt idx="10291">
                  <c:v>844.07499999999993</c:v>
                </c:pt>
                <c:pt idx="10292">
                  <c:v>844.1583333333333</c:v>
                </c:pt>
                <c:pt idx="10293">
                  <c:v>844.24166666666667</c:v>
                </c:pt>
                <c:pt idx="10294">
                  <c:v>844.32499999999993</c:v>
                </c:pt>
                <c:pt idx="10295">
                  <c:v>844.4083333333333</c:v>
                </c:pt>
                <c:pt idx="10296">
                  <c:v>844.49166666666667</c:v>
                </c:pt>
                <c:pt idx="10297">
                  <c:v>844.56666666666661</c:v>
                </c:pt>
                <c:pt idx="10298">
                  <c:v>844.65</c:v>
                </c:pt>
                <c:pt idx="10299">
                  <c:v>844.73333333333323</c:v>
                </c:pt>
                <c:pt idx="10300">
                  <c:v>844.81666666666661</c:v>
                </c:pt>
                <c:pt idx="10301">
                  <c:v>844.9</c:v>
                </c:pt>
                <c:pt idx="10302">
                  <c:v>844.98333333333323</c:v>
                </c:pt>
                <c:pt idx="10303">
                  <c:v>845.05833333333339</c:v>
                </c:pt>
                <c:pt idx="10304">
                  <c:v>845.14166666666677</c:v>
                </c:pt>
                <c:pt idx="10305">
                  <c:v>845.22500000000002</c:v>
                </c:pt>
                <c:pt idx="10306">
                  <c:v>845.30833333333339</c:v>
                </c:pt>
                <c:pt idx="10307">
                  <c:v>845.39166666666677</c:v>
                </c:pt>
                <c:pt idx="10308">
                  <c:v>845.47500000000002</c:v>
                </c:pt>
                <c:pt idx="10309">
                  <c:v>845.55833333333339</c:v>
                </c:pt>
                <c:pt idx="10310">
                  <c:v>845.63333333333333</c:v>
                </c:pt>
                <c:pt idx="10311">
                  <c:v>845.7166666666667</c:v>
                </c:pt>
                <c:pt idx="10312">
                  <c:v>845.80000000000007</c:v>
                </c:pt>
                <c:pt idx="10313">
                  <c:v>845.88333333333333</c:v>
                </c:pt>
                <c:pt idx="10314">
                  <c:v>845.9666666666667</c:v>
                </c:pt>
                <c:pt idx="10315">
                  <c:v>846.05000000000007</c:v>
                </c:pt>
                <c:pt idx="10316">
                  <c:v>846.125</c:v>
                </c:pt>
                <c:pt idx="10317">
                  <c:v>846.20833333333337</c:v>
                </c:pt>
                <c:pt idx="10318">
                  <c:v>846.29166666666663</c:v>
                </c:pt>
                <c:pt idx="10319">
                  <c:v>846.375</c:v>
                </c:pt>
                <c:pt idx="10320">
                  <c:v>846.45833333333337</c:v>
                </c:pt>
                <c:pt idx="10321">
                  <c:v>846.54166666666663</c:v>
                </c:pt>
                <c:pt idx="10322">
                  <c:v>846.61666666666667</c:v>
                </c:pt>
                <c:pt idx="10323">
                  <c:v>846.69999999999993</c:v>
                </c:pt>
                <c:pt idx="10324">
                  <c:v>846.7833333333333</c:v>
                </c:pt>
                <c:pt idx="10325">
                  <c:v>846.86666666666667</c:v>
                </c:pt>
                <c:pt idx="10326">
                  <c:v>846.94999999999993</c:v>
                </c:pt>
                <c:pt idx="10327">
                  <c:v>847.0333333333333</c:v>
                </c:pt>
                <c:pt idx="10328">
                  <c:v>847.11666666666667</c:v>
                </c:pt>
                <c:pt idx="10329">
                  <c:v>847.19166666666661</c:v>
                </c:pt>
                <c:pt idx="10330">
                  <c:v>847.27499999999998</c:v>
                </c:pt>
                <c:pt idx="10331">
                  <c:v>847.35833333333323</c:v>
                </c:pt>
                <c:pt idx="10332">
                  <c:v>847.44166666666661</c:v>
                </c:pt>
                <c:pt idx="10333">
                  <c:v>847.52499999999998</c:v>
                </c:pt>
                <c:pt idx="10334">
                  <c:v>847.60833333333323</c:v>
                </c:pt>
                <c:pt idx="10335">
                  <c:v>847.68333333333339</c:v>
                </c:pt>
                <c:pt idx="10336">
                  <c:v>847.76666666666677</c:v>
                </c:pt>
                <c:pt idx="10337">
                  <c:v>847.85</c:v>
                </c:pt>
                <c:pt idx="10338">
                  <c:v>847.93333333333339</c:v>
                </c:pt>
                <c:pt idx="10339">
                  <c:v>848.01666666666677</c:v>
                </c:pt>
                <c:pt idx="10340">
                  <c:v>848.1</c:v>
                </c:pt>
                <c:pt idx="10341">
                  <c:v>848.17500000000007</c:v>
                </c:pt>
                <c:pt idx="10342">
                  <c:v>848.25833333333333</c:v>
                </c:pt>
                <c:pt idx="10343">
                  <c:v>848.3416666666667</c:v>
                </c:pt>
                <c:pt idx="10344">
                  <c:v>848.42500000000007</c:v>
                </c:pt>
                <c:pt idx="10345">
                  <c:v>848.50833333333333</c:v>
                </c:pt>
                <c:pt idx="10346">
                  <c:v>848.5916666666667</c:v>
                </c:pt>
                <c:pt idx="10347">
                  <c:v>848.67500000000007</c:v>
                </c:pt>
                <c:pt idx="10348">
                  <c:v>848.75</c:v>
                </c:pt>
                <c:pt idx="10349">
                  <c:v>848.83333333333337</c:v>
                </c:pt>
                <c:pt idx="10350">
                  <c:v>848.91666666666663</c:v>
                </c:pt>
                <c:pt idx="10351">
                  <c:v>849</c:v>
                </c:pt>
                <c:pt idx="10352">
                  <c:v>849.08333333333337</c:v>
                </c:pt>
                <c:pt idx="10353">
                  <c:v>849.16666666666663</c:v>
                </c:pt>
                <c:pt idx="10354">
                  <c:v>849.24166666666667</c:v>
                </c:pt>
                <c:pt idx="10355">
                  <c:v>849.32499999999993</c:v>
                </c:pt>
                <c:pt idx="10356">
                  <c:v>849.4083333333333</c:v>
                </c:pt>
                <c:pt idx="10357">
                  <c:v>849.49166666666667</c:v>
                </c:pt>
                <c:pt idx="10358">
                  <c:v>849.57499999999993</c:v>
                </c:pt>
                <c:pt idx="10359">
                  <c:v>849.6583333333333</c:v>
                </c:pt>
                <c:pt idx="10360">
                  <c:v>849.74166666666667</c:v>
                </c:pt>
                <c:pt idx="10361">
                  <c:v>849.81666666666661</c:v>
                </c:pt>
                <c:pt idx="10362">
                  <c:v>849.9</c:v>
                </c:pt>
                <c:pt idx="10363">
                  <c:v>849.98333333333323</c:v>
                </c:pt>
                <c:pt idx="10364">
                  <c:v>850.06666666666661</c:v>
                </c:pt>
                <c:pt idx="10365">
                  <c:v>850.15</c:v>
                </c:pt>
                <c:pt idx="10366">
                  <c:v>850.23333333333323</c:v>
                </c:pt>
                <c:pt idx="10367">
                  <c:v>850.30833333333339</c:v>
                </c:pt>
                <c:pt idx="10368">
                  <c:v>850.39166666666677</c:v>
                </c:pt>
                <c:pt idx="10369">
                  <c:v>850.47500000000002</c:v>
                </c:pt>
                <c:pt idx="10370">
                  <c:v>850.55833333333339</c:v>
                </c:pt>
                <c:pt idx="10371">
                  <c:v>850.64166666666677</c:v>
                </c:pt>
                <c:pt idx="10372">
                  <c:v>850.72500000000002</c:v>
                </c:pt>
                <c:pt idx="10373">
                  <c:v>850.80000000000007</c:v>
                </c:pt>
                <c:pt idx="10374">
                  <c:v>850.88333333333333</c:v>
                </c:pt>
                <c:pt idx="10375">
                  <c:v>850.9666666666667</c:v>
                </c:pt>
                <c:pt idx="10376">
                  <c:v>851.05000000000007</c:v>
                </c:pt>
                <c:pt idx="10377">
                  <c:v>851.13333333333333</c:v>
                </c:pt>
                <c:pt idx="10378">
                  <c:v>851.2166666666667</c:v>
                </c:pt>
                <c:pt idx="10379">
                  <c:v>851.30000000000007</c:v>
                </c:pt>
                <c:pt idx="10380">
                  <c:v>851.375</c:v>
                </c:pt>
                <c:pt idx="10381">
                  <c:v>851.45833333333337</c:v>
                </c:pt>
                <c:pt idx="10382">
                  <c:v>851.54166666666663</c:v>
                </c:pt>
                <c:pt idx="10383">
                  <c:v>851.625</c:v>
                </c:pt>
                <c:pt idx="10384">
                  <c:v>851.70833333333337</c:v>
                </c:pt>
                <c:pt idx="10385">
                  <c:v>851.79166666666663</c:v>
                </c:pt>
                <c:pt idx="10386">
                  <c:v>851.86666666666667</c:v>
                </c:pt>
                <c:pt idx="10387">
                  <c:v>851.94999999999993</c:v>
                </c:pt>
                <c:pt idx="10388">
                  <c:v>852.0333333333333</c:v>
                </c:pt>
                <c:pt idx="10389">
                  <c:v>852.11666666666667</c:v>
                </c:pt>
                <c:pt idx="10390">
                  <c:v>852.19999999999993</c:v>
                </c:pt>
                <c:pt idx="10391">
                  <c:v>852.2833333333333</c:v>
                </c:pt>
                <c:pt idx="10392">
                  <c:v>852.35833333333323</c:v>
                </c:pt>
                <c:pt idx="10393">
                  <c:v>852.44166666666661</c:v>
                </c:pt>
                <c:pt idx="10394">
                  <c:v>852.52499999999998</c:v>
                </c:pt>
                <c:pt idx="10395">
                  <c:v>852.60833333333323</c:v>
                </c:pt>
                <c:pt idx="10396">
                  <c:v>852.69166666666661</c:v>
                </c:pt>
                <c:pt idx="10397">
                  <c:v>852.77499999999998</c:v>
                </c:pt>
                <c:pt idx="10398">
                  <c:v>852.85833333333323</c:v>
                </c:pt>
                <c:pt idx="10399">
                  <c:v>852.93333333333339</c:v>
                </c:pt>
                <c:pt idx="10400">
                  <c:v>853.01666666666677</c:v>
                </c:pt>
                <c:pt idx="10401">
                  <c:v>853.1</c:v>
                </c:pt>
                <c:pt idx="10402">
                  <c:v>853.18333333333339</c:v>
                </c:pt>
                <c:pt idx="10403">
                  <c:v>853.26666666666677</c:v>
                </c:pt>
                <c:pt idx="10404">
                  <c:v>853.35</c:v>
                </c:pt>
                <c:pt idx="10405">
                  <c:v>853.42500000000007</c:v>
                </c:pt>
                <c:pt idx="10406">
                  <c:v>853.50833333333333</c:v>
                </c:pt>
                <c:pt idx="10407">
                  <c:v>853.5916666666667</c:v>
                </c:pt>
                <c:pt idx="10408">
                  <c:v>853.67500000000007</c:v>
                </c:pt>
                <c:pt idx="10409">
                  <c:v>853.75833333333333</c:v>
                </c:pt>
                <c:pt idx="10410">
                  <c:v>853.8416666666667</c:v>
                </c:pt>
                <c:pt idx="10411">
                  <c:v>853.91666666666663</c:v>
                </c:pt>
                <c:pt idx="10412">
                  <c:v>854</c:v>
                </c:pt>
                <c:pt idx="10413">
                  <c:v>854.08333333333337</c:v>
                </c:pt>
                <c:pt idx="10414">
                  <c:v>854.16666666666663</c:v>
                </c:pt>
                <c:pt idx="10415">
                  <c:v>854.25</c:v>
                </c:pt>
                <c:pt idx="10416">
                  <c:v>854.33333333333337</c:v>
                </c:pt>
                <c:pt idx="10417">
                  <c:v>854.41666666666663</c:v>
                </c:pt>
                <c:pt idx="10418">
                  <c:v>854.49166666666667</c:v>
                </c:pt>
                <c:pt idx="10419">
                  <c:v>854.57499999999993</c:v>
                </c:pt>
                <c:pt idx="10420">
                  <c:v>854.6583333333333</c:v>
                </c:pt>
                <c:pt idx="10421">
                  <c:v>854.74166666666667</c:v>
                </c:pt>
                <c:pt idx="10422">
                  <c:v>854.82499999999993</c:v>
                </c:pt>
                <c:pt idx="10423">
                  <c:v>854.9083333333333</c:v>
                </c:pt>
                <c:pt idx="10424">
                  <c:v>854.98333333333323</c:v>
                </c:pt>
                <c:pt idx="10425">
                  <c:v>855.06666666666661</c:v>
                </c:pt>
                <c:pt idx="10426">
                  <c:v>855.15</c:v>
                </c:pt>
                <c:pt idx="10427">
                  <c:v>855.23333333333323</c:v>
                </c:pt>
                <c:pt idx="10428">
                  <c:v>855.31666666666661</c:v>
                </c:pt>
                <c:pt idx="10429">
                  <c:v>855.4</c:v>
                </c:pt>
                <c:pt idx="10430">
                  <c:v>855.47500000000002</c:v>
                </c:pt>
                <c:pt idx="10431">
                  <c:v>855.55833333333339</c:v>
                </c:pt>
                <c:pt idx="10432">
                  <c:v>855.64166666666677</c:v>
                </c:pt>
                <c:pt idx="10433">
                  <c:v>855.72500000000002</c:v>
                </c:pt>
                <c:pt idx="10434">
                  <c:v>855.80833333333339</c:v>
                </c:pt>
                <c:pt idx="10435">
                  <c:v>855.89166666666677</c:v>
                </c:pt>
                <c:pt idx="10436">
                  <c:v>855.97500000000002</c:v>
                </c:pt>
                <c:pt idx="10437">
                  <c:v>856.05000000000007</c:v>
                </c:pt>
                <c:pt idx="10438">
                  <c:v>856.13333333333333</c:v>
                </c:pt>
                <c:pt idx="10439">
                  <c:v>856.2166666666667</c:v>
                </c:pt>
                <c:pt idx="10440">
                  <c:v>856.30000000000007</c:v>
                </c:pt>
                <c:pt idx="10441">
                  <c:v>856.38333333333333</c:v>
                </c:pt>
                <c:pt idx="10442">
                  <c:v>856.4666666666667</c:v>
                </c:pt>
                <c:pt idx="10443">
                  <c:v>856.54166666666663</c:v>
                </c:pt>
                <c:pt idx="10444">
                  <c:v>856.625</c:v>
                </c:pt>
                <c:pt idx="10445">
                  <c:v>856.70833333333337</c:v>
                </c:pt>
                <c:pt idx="10446">
                  <c:v>856.79166666666663</c:v>
                </c:pt>
                <c:pt idx="10447">
                  <c:v>856.875</c:v>
                </c:pt>
                <c:pt idx="10448">
                  <c:v>856.95833333333337</c:v>
                </c:pt>
                <c:pt idx="10449">
                  <c:v>857.0333333333333</c:v>
                </c:pt>
                <c:pt idx="10450">
                  <c:v>857.11666666666667</c:v>
                </c:pt>
                <c:pt idx="10451">
                  <c:v>857.19999999999993</c:v>
                </c:pt>
                <c:pt idx="10452">
                  <c:v>857.2833333333333</c:v>
                </c:pt>
                <c:pt idx="10453">
                  <c:v>857.36666666666667</c:v>
                </c:pt>
                <c:pt idx="10454">
                  <c:v>857.44999999999993</c:v>
                </c:pt>
                <c:pt idx="10455">
                  <c:v>857.5333333333333</c:v>
                </c:pt>
                <c:pt idx="10456">
                  <c:v>857.60833333333323</c:v>
                </c:pt>
                <c:pt idx="10457">
                  <c:v>857.69166666666661</c:v>
                </c:pt>
                <c:pt idx="10458">
                  <c:v>857.77499999999998</c:v>
                </c:pt>
                <c:pt idx="10459">
                  <c:v>857.85833333333323</c:v>
                </c:pt>
                <c:pt idx="10460">
                  <c:v>857.94166666666661</c:v>
                </c:pt>
                <c:pt idx="10461">
                  <c:v>858.02499999999998</c:v>
                </c:pt>
                <c:pt idx="10462">
                  <c:v>858.1</c:v>
                </c:pt>
                <c:pt idx="10463">
                  <c:v>858.18333333333339</c:v>
                </c:pt>
                <c:pt idx="10464">
                  <c:v>858.26666666666677</c:v>
                </c:pt>
                <c:pt idx="10465">
                  <c:v>858.35</c:v>
                </c:pt>
                <c:pt idx="10466">
                  <c:v>858.43333333333339</c:v>
                </c:pt>
                <c:pt idx="10467">
                  <c:v>858.51666666666677</c:v>
                </c:pt>
                <c:pt idx="10468">
                  <c:v>858.5916666666667</c:v>
                </c:pt>
                <c:pt idx="10469">
                  <c:v>858.67500000000007</c:v>
                </c:pt>
                <c:pt idx="10470">
                  <c:v>858.75833333333333</c:v>
                </c:pt>
                <c:pt idx="10471">
                  <c:v>858.8416666666667</c:v>
                </c:pt>
                <c:pt idx="10472">
                  <c:v>858.92500000000007</c:v>
                </c:pt>
                <c:pt idx="10473">
                  <c:v>859.00833333333333</c:v>
                </c:pt>
                <c:pt idx="10474">
                  <c:v>859.0916666666667</c:v>
                </c:pt>
                <c:pt idx="10475">
                  <c:v>859.16666666666663</c:v>
                </c:pt>
                <c:pt idx="10476">
                  <c:v>859.25</c:v>
                </c:pt>
                <c:pt idx="10477">
                  <c:v>859.33333333333337</c:v>
                </c:pt>
                <c:pt idx="10478">
                  <c:v>859.41666666666663</c:v>
                </c:pt>
                <c:pt idx="10479">
                  <c:v>859.5</c:v>
                </c:pt>
                <c:pt idx="10480">
                  <c:v>859.58333333333337</c:v>
                </c:pt>
                <c:pt idx="10481">
                  <c:v>859.6583333333333</c:v>
                </c:pt>
                <c:pt idx="10482">
                  <c:v>859.74166666666667</c:v>
                </c:pt>
                <c:pt idx="10483">
                  <c:v>859.82499999999993</c:v>
                </c:pt>
                <c:pt idx="10484">
                  <c:v>859.9083333333333</c:v>
                </c:pt>
                <c:pt idx="10485">
                  <c:v>859.99166666666667</c:v>
                </c:pt>
                <c:pt idx="10486">
                  <c:v>860.07499999999993</c:v>
                </c:pt>
                <c:pt idx="10487">
                  <c:v>860.1583333333333</c:v>
                </c:pt>
                <c:pt idx="10488">
                  <c:v>860.23333333333323</c:v>
                </c:pt>
                <c:pt idx="10489">
                  <c:v>860.31666666666661</c:v>
                </c:pt>
                <c:pt idx="10490">
                  <c:v>860.4</c:v>
                </c:pt>
                <c:pt idx="10491">
                  <c:v>860.48333333333323</c:v>
                </c:pt>
                <c:pt idx="10492">
                  <c:v>860.56666666666661</c:v>
                </c:pt>
                <c:pt idx="10493">
                  <c:v>860.65</c:v>
                </c:pt>
                <c:pt idx="10494">
                  <c:v>860.72500000000002</c:v>
                </c:pt>
                <c:pt idx="10495">
                  <c:v>860.80833333333339</c:v>
                </c:pt>
                <c:pt idx="10496">
                  <c:v>860.89166666666677</c:v>
                </c:pt>
                <c:pt idx="10497">
                  <c:v>860.97500000000002</c:v>
                </c:pt>
                <c:pt idx="10498">
                  <c:v>861.05833333333339</c:v>
                </c:pt>
                <c:pt idx="10499">
                  <c:v>861.14166666666677</c:v>
                </c:pt>
                <c:pt idx="10500">
                  <c:v>861.2166666666667</c:v>
                </c:pt>
                <c:pt idx="10501">
                  <c:v>861.30000000000007</c:v>
                </c:pt>
                <c:pt idx="10502">
                  <c:v>861.38333333333333</c:v>
                </c:pt>
                <c:pt idx="10503">
                  <c:v>861.4666666666667</c:v>
                </c:pt>
                <c:pt idx="10504">
                  <c:v>861.55000000000007</c:v>
                </c:pt>
                <c:pt idx="10505">
                  <c:v>861.63333333333333</c:v>
                </c:pt>
                <c:pt idx="10506">
                  <c:v>861.7166666666667</c:v>
                </c:pt>
                <c:pt idx="10507">
                  <c:v>861.79166666666663</c:v>
                </c:pt>
                <c:pt idx="10508">
                  <c:v>861.875</c:v>
                </c:pt>
                <c:pt idx="10509">
                  <c:v>861.95833333333337</c:v>
                </c:pt>
                <c:pt idx="10510">
                  <c:v>862.04166666666663</c:v>
                </c:pt>
                <c:pt idx="10511">
                  <c:v>862.125</c:v>
                </c:pt>
                <c:pt idx="10512">
                  <c:v>862.20833333333337</c:v>
                </c:pt>
                <c:pt idx="10513">
                  <c:v>862.2833333333333</c:v>
                </c:pt>
                <c:pt idx="10514">
                  <c:v>862.36666666666667</c:v>
                </c:pt>
                <c:pt idx="10515">
                  <c:v>862.44999999999993</c:v>
                </c:pt>
                <c:pt idx="10516">
                  <c:v>862.5333333333333</c:v>
                </c:pt>
                <c:pt idx="10517">
                  <c:v>862.61666666666667</c:v>
                </c:pt>
                <c:pt idx="10518">
                  <c:v>862.69999999999993</c:v>
                </c:pt>
                <c:pt idx="10519">
                  <c:v>862.77499999999998</c:v>
                </c:pt>
                <c:pt idx="10520">
                  <c:v>862.85833333333323</c:v>
                </c:pt>
                <c:pt idx="10521">
                  <c:v>862.94166666666661</c:v>
                </c:pt>
                <c:pt idx="10522">
                  <c:v>863.02499999999998</c:v>
                </c:pt>
                <c:pt idx="10523">
                  <c:v>863.10833333333323</c:v>
                </c:pt>
                <c:pt idx="10524">
                  <c:v>863.19166666666661</c:v>
                </c:pt>
                <c:pt idx="10525">
                  <c:v>863.27499999999998</c:v>
                </c:pt>
                <c:pt idx="10526">
                  <c:v>863.35</c:v>
                </c:pt>
                <c:pt idx="10527">
                  <c:v>863.43333333333339</c:v>
                </c:pt>
                <c:pt idx="10528">
                  <c:v>863.51666666666677</c:v>
                </c:pt>
                <c:pt idx="10529">
                  <c:v>863.6</c:v>
                </c:pt>
                <c:pt idx="10530">
                  <c:v>863.68333333333339</c:v>
                </c:pt>
                <c:pt idx="10531">
                  <c:v>863.76666666666677</c:v>
                </c:pt>
                <c:pt idx="10532">
                  <c:v>863.8416666666667</c:v>
                </c:pt>
                <c:pt idx="10533">
                  <c:v>863.92500000000007</c:v>
                </c:pt>
                <c:pt idx="10534">
                  <c:v>864.00833333333333</c:v>
                </c:pt>
                <c:pt idx="10535">
                  <c:v>864.0916666666667</c:v>
                </c:pt>
                <c:pt idx="10536">
                  <c:v>864.17500000000007</c:v>
                </c:pt>
                <c:pt idx="10537">
                  <c:v>864.25833333333333</c:v>
                </c:pt>
                <c:pt idx="10538">
                  <c:v>864.33333333333337</c:v>
                </c:pt>
                <c:pt idx="10539">
                  <c:v>864.41666666666663</c:v>
                </c:pt>
                <c:pt idx="10540">
                  <c:v>864.5</c:v>
                </c:pt>
                <c:pt idx="10541">
                  <c:v>864.58333333333337</c:v>
                </c:pt>
                <c:pt idx="10542">
                  <c:v>864.66666666666663</c:v>
                </c:pt>
                <c:pt idx="10543">
                  <c:v>864.75</c:v>
                </c:pt>
                <c:pt idx="10544">
                  <c:v>864.83333333333337</c:v>
                </c:pt>
                <c:pt idx="10545">
                  <c:v>864.9083333333333</c:v>
                </c:pt>
                <c:pt idx="10546">
                  <c:v>864.99166666666667</c:v>
                </c:pt>
                <c:pt idx="10547">
                  <c:v>865.07499999999993</c:v>
                </c:pt>
                <c:pt idx="10548">
                  <c:v>865.1583333333333</c:v>
                </c:pt>
                <c:pt idx="10549">
                  <c:v>865.24166666666667</c:v>
                </c:pt>
                <c:pt idx="10550">
                  <c:v>865.32499999999993</c:v>
                </c:pt>
                <c:pt idx="10551">
                  <c:v>865.4</c:v>
                </c:pt>
                <c:pt idx="10552">
                  <c:v>865.48333333333323</c:v>
                </c:pt>
                <c:pt idx="10553">
                  <c:v>865.56666666666661</c:v>
                </c:pt>
                <c:pt idx="10554">
                  <c:v>865.65</c:v>
                </c:pt>
                <c:pt idx="10555">
                  <c:v>865.73333333333323</c:v>
                </c:pt>
                <c:pt idx="10556">
                  <c:v>865.81666666666661</c:v>
                </c:pt>
                <c:pt idx="10557">
                  <c:v>865.89166666666677</c:v>
                </c:pt>
                <c:pt idx="10558">
                  <c:v>865.97500000000002</c:v>
                </c:pt>
                <c:pt idx="10559">
                  <c:v>866.05833333333339</c:v>
                </c:pt>
                <c:pt idx="10560">
                  <c:v>866.14166666666677</c:v>
                </c:pt>
                <c:pt idx="10561">
                  <c:v>866.22500000000002</c:v>
                </c:pt>
                <c:pt idx="10562">
                  <c:v>866.30833333333339</c:v>
                </c:pt>
                <c:pt idx="10563">
                  <c:v>866.39166666666677</c:v>
                </c:pt>
                <c:pt idx="10564">
                  <c:v>866.4666666666667</c:v>
                </c:pt>
                <c:pt idx="10565">
                  <c:v>866.55000000000007</c:v>
                </c:pt>
                <c:pt idx="10566">
                  <c:v>866.63333333333333</c:v>
                </c:pt>
                <c:pt idx="10567">
                  <c:v>866.7166666666667</c:v>
                </c:pt>
                <c:pt idx="10568">
                  <c:v>866.80000000000007</c:v>
                </c:pt>
                <c:pt idx="10569">
                  <c:v>866.88333333333333</c:v>
                </c:pt>
                <c:pt idx="10570">
                  <c:v>866.95833333333337</c:v>
                </c:pt>
                <c:pt idx="10571">
                  <c:v>867.04166666666663</c:v>
                </c:pt>
                <c:pt idx="10572">
                  <c:v>867.125</c:v>
                </c:pt>
                <c:pt idx="10573">
                  <c:v>867.20833333333337</c:v>
                </c:pt>
                <c:pt idx="10574">
                  <c:v>867.29166666666663</c:v>
                </c:pt>
                <c:pt idx="10575">
                  <c:v>867.375</c:v>
                </c:pt>
                <c:pt idx="10576">
                  <c:v>867.44999999999993</c:v>
                </c:pt>
                <c:pt idx="10577">
                  <c:v>867.5333333333333</c:v>
                </c:pt>
                <c:pt idx="10578">
                  <c:v>867.61666666666667</c:v>
                </c:pt>
                <c:pt idx="10579">
                  <c:v>867.69999999999993</c:v>
                </c:pt>
                <c:pt idx="10580">
                  <c:v>867.7833333333333</c:v>
                </c:pt>
                <c:pt idx="10581">
                  <c:v>867.86666666666667</c:v>
                </c:pt>
                <c:pt idx="10582">
                  <c:v>867.94999999999993</c:v>
                </c:pt>
                <c:pt idx="10583">
                  <c:v>868.02499999999998</c:v>
                </c:pt>
                <c:pt idx="10584">
                  <c:v>868.10833333333323</c:v>
                </c:pt>
                <c:pt idx="10585">
                  <c:v>868.19166666666661</c:v>
                </c:pt>
                <c:pt idx="10586">
                  <c:v>868.27499999999998</c:v>
                </c:pt>
                <c:pt idx="10587">
                  <c:v>868.35833333333323</c:v>
                </c:pt>
                <c:pt idx="10588">
                  <c:v>868.44166666666661</c:v>
                </c:pt>
                <c:pt idx="10589">
                  <c:v>868.51666666666677</c:v>
                </c:pt>
                <c:pt idx="10590">
                  <c:v>868.6</c:v>
                </c:pt>
                <c:pt idx="10591">
                  <c:v>868.68333333333339</c:v>
                </c:pt>
                <c:pt idx="10592">
                  <c:v>868.76666666666677</c:v>
                </c:pt>
                <c:pt idx="10593">
                  <c:v>868.85</c:v>
                </c:pt>
                <c:pt idx="10594">
                  <c:v>868.93333333333339</c:v>
                </c:pt>
                <c:pt idx="10595">
                  <c:v>869.00833333333333</c:v>
                </c:pt>
                <c:pt idx="10596">
                  <c:v>869.0916666666667</c:v>
                </c:pt>
                <c:pt idx="10597">
                  <c:v>869.17500000000007</c:v>
                </c:pt>
                <c:pt idx="10598">
                  <c:v>869.25833333333333</c:v>
                </c:pt>
                <c:pt idx="10599">
                  <c:v>869.3416666666667</c:v>
                </c:pt>
                <c:pt idx="10600">
                  <c:v>869.42500000000007</c:v>
                </c:pt>
                <c:pt idx="10601">
                  <c:v>869.50833333333333</c:v>
                </c:pt>
                <c:pt idx="10602">
                  <c:v>869.58333333333337</c:v>
                </c:pt>
                <c:pt idx="10603">
                  <c:v>869.66666666666663</c:v>
                </c:pt>
                <c:pt idx="10604">
                  <c:v>869.75</c:v>
                </c:pt>
                <c:pt idx="10605">
                  <c:v>869.83333333333337</c:v>
                </c:pt>
                <c:pt idx="10606">
                  <c:v>869.91666666666663</c:v>
                </c:pt>
                <c:pt idx="10607">
                  <c:v>870</c:v>
                </c:pt>
                <c:pt idx="10608">
                  <c:v>870.07499999999993</c:v>
                </c:pt>
                <c:pt idx="10609">
                  <c:v>870.1583333333333</c:v>
                </c:pt>
                <c:pt idx="10610">
                  <c:v>870.24166666666667</c:v>
                </c:pt>
                <c:pt idx="10611">
                  <c:v>870.32499999999993</c:v>
                </c:pt>
                <c:pt idx="10612">
                  <c:v>870.4083333333333</c:v>
                </c:pt>
                <c:pt idx="10613">
                  <c:v>870.49166666666667</c:v>
                </c:pt>
                <c:pt idx="10614">
                  <c:v>870.57499999999993</c:v>
                </c:pt>
                <c:pt idx="10615">
                  <c:v>870.65</c:v>
                </c:pt>
                <c:pt idx="10616">
                  <c:v>870.73333333333323</c:v>
                </c:pt>
                <c:pt idx="10617">
                  <c:v>870.81666666666661</c:v>
                </c:pt>
                <c:pt idx="10618">
                  <c:v>870.9</c:v>
                </c:pt>
                <c:pt idx="10619">
                  <c:v>870.98333333333323</c:v>
                </c:pt>
                <c:pt idx="10620">
                  <c:v>871.06666666666661</c:v>
                </c:pt>
                <c:pt idx="10621">
                  <c:v>871.14166666666677</c:v>
                </c:pt>
                <c:pt idx="10622">
                  <c:v>871.22500000000002</c:v>
                </c:pt>
                <c:pt idx="10623">
                  <c:v>871.30833333333339</c:v>
                </c:pt>
                <c:pt idx="10624">
                  <c:v>871.39166666666677</c:v>
                </c:pt>
                <c:pt idx="10625">
                  <c:v>871.47500000000002</c:v>
                </c:pt>
                <c:pt idx="10626">
                  <c:v>871.55833333333339</c:v>
                </c:pt>
                <c:pt idx="10627">
                  <c:v>871.63333333333333</c:v>
                </c:pt>
                <c:pt idx="10628">
                  <c:v>871.7166666666667</c:v>
                </c:pt>
                <c:pt idx="10629">
                  <c:v>871.80000000000007</c:v>
                </c:pt>
                <c:pt idx="10630">
                  <c:v>871.88333333333333</c:v>
                </c:pt>
                <c:pt idx="10631">
                  <c:v>871.9666666666667</c:v>
                </c:pt>
                <c:pt idx="10632">
                  <c:v>872.05000000000007</c:v>
                </c:pt>
                <c:pt idx="10633">
                  <c:v>872.13333333333333</c:v>
                </c:pt>
                <c:pt idx="10634">
                  <c:v>872.20833333333337</c:v>
                </c:pt>
                <c:pt idx="10635">
                  <c:v>872.29166666666663</c:v>
                </c:pt>
                <c:pt idx="10636">
                  <c:v>872.375</c:v>
                </c:pt>
                <c:pt idx="10637">
                  <c:v>872.45833333333337</c:v>
                </c:pt>
                <c:pt idx="10638">
                  <c:v>872.54166666666663</c:v>
                </c:pt>
                <c:pt idx="10639">
                  <c:v>872.625</c:v>
                </c:pt>
                <c:pt idx="10640">
                  <c:v>872.69999999999993</c:v>
                </c:pt>
                <c:pt idx="10641">
                  <c:v>872.7833333333333</c:v>
                </c:pt>
                <c:pt idx="10642">
                  <c:v>872.86666666666667</c:v>
                </c:pt>
                <c:pt idx="10643">
                  <c:v>872.94999999999993</c:v>
                </c:pt>
                <c:pt idx="10644">
                  <c:v>873.0333333333333</c:v>
                </c:pt>
                <c:pt idx="10645">
                  <c:v>873.11666666666667</c:v>
                </c:pt>
                <c:pt idx="10646">
                  <c:v>873.19166666666661</c:v>
                </c:pt>
                <c:pt idx="10647">
                  <c:v>873.27499999999998</c:v>
                </c:pt>
                <c:pt idx="10648">
                  <c:v>873.35833333333323</c:v>
                </c:pt>
                <c:pt idx="10649">
                  <c:v>873.44166666666661</c:v>
                </c:pt>
                <c:pt idx="10650">
                  <c:v>873.52499999999998</c:v>
                </c:pt>
                <c:pt idx="10651">
                  <c:v>873.60833333333323</c:v>
                </c:pt>
                <c:pt idx="10652">
                  <c:v>873.69166666666661</c:v>
                </c:pt>
                <c:pt idx="10653">
                  <c:v>873.76666666666677</c:v>
                </c:pt>
                <c:pt idx="10654">
                  <c:v>873.85</c:v>
                </c:pt>
                <c:pt idx="10655">
                  <c:v>873.93333333333339</c:v>
                </c:pt>
                <c:pt idx="10656">
                  <c:v>874.01666666666677</c:v>
                </c:pt>
                <c:pt idx="10657">
                  <c:v>874.1</c:v>
                </c:pt>
                <c:pt idx="10658">
                  <c:v>874.18333333333339</c:v>
                </c:pt>
                <c:pt idx="10659">
                  <c:v>874.25833333333333</c:v>
                </c:pt>
                <c:pt idx="10660">
                  <c:v>874.3416666666667</c:v>
                </c:pt>
                <c:pt idx="10661">
                  <c:v>874.42500000000007</c:v>
                </c:pt>
                <c:pt idx="10662">
                  <c:v>874.50833333333333</c:v>
                </c:pt>
                <c:pt idx="10663">
                  <c:v>874.5916666666667</c:v>
                </c:pt>
                <c:pt idx="10664">
                  <c:v>874.67500000000007</c:v>
                </c:pt>
                <c:pt idx="10665">
                  <c:v>874.75</c:v>
                </c:pt>
                <c:pt idx="10666">
                  <c:v>874.83333333333337</c:v>
                </c:pt>
                <c:pt idx="10667">
                  <c:v>874.91666666666663</c:v>
                </c:pt>
                <c:pt idx="10668">
                  <c:v>875</c:v>
                </c:pt>
                <c:pt idx="10669">
                  <c:v>875.08333333333337</c:v>
                </c:pt>
                <c:pt idx="10670">
                  <c:v>875.16666666666663</c:v>
                </c:pt>
                <c:pt idx="10671">
                  <c:v>875.25</c:v>
                </c:pt>
                <c:pt idx="10672">
                  <c:v>875.32499999999993</c:v>
                </c:pt>
                <c:pt idx="10673">
                  <c:v>875.4083333333333</c:v>
                </c:pt>
                <c:pt idx="10674">
                  <c:v>875.49166666666667</c:v>
                </c:pt>
                <c:pt idx="10675">
                  <c:v>875.57499999999993</c:v>
                </c:pt>
                <c:pt idx="10676">
                  <c:v>875.6583333333333</c:v>
                </c:pt>
                <c:pt idx="10677">
                  <c:v>875.74166666666667</c:v>
                </c:pt>
                <c:pt idx="10678">
                  <c:v>875.81666666666661</c:v>
                </c:pt>
                <c:pt idx="10679">
                  <c:v>875.9</c:v>
                </c:pt>
                <c:pt idx="10680">
                  <c:v>875.98333333333323</c:v>
                </c:pt>
                <c:pt idx="10681">
                  <c:v>876.06666666666661</c:v>
                </c:pt>
                <c:pt idx="10682">
                  <c:v>876.15</c:v>
                </c:pt>
                <c:pt idx="10683">
                  <c:v>876.23333333333323</c:v>
                </c:pt>
                <c:pt idx="10684">
                  <c:v>876.30833333333339</c:v>
                </c:pt>
                <c:pt idx="10685">
                  <c:v>876.39166666666677</c:v>
                </c:pt>
                <c:pt idx="10686">
                  <c:v>876.47500000000002</c:v>
                </c:pt>
                <c:pt idx="10687">
                  <c:v>876.55833333333339</c:v>
                </c:pt>
                <c:pt idx="10688">
                  <c:v>876.64166666666677</c:v>
                </c:pt>
                <c:pt idx="10689">
                  <c:v>876.72500000000002</c:v>
                </c:pt>
                <c:pt idx="10690">
                  <c:v>876.80833333333339</c:v>
                </c:pt>
                <c:pt idx="10691">
                  <c:v>876.88333333333333</c:v>
                </c:pt>
                <c:pt idx="10692">
                  <c:v>876.9666666666667</c:v>
                </c:pt>
                <c:pt idx="10693">
                  <c:v>877.05000000000007</c:v>
                </c:pt>
                <c:pt idx="10694">
                  <c:v>877.13333333333333</c:v>
                </c:pt>
                <c:pt idx="10695">
                  <c:v>877.2166666666667</c:v>
                </c:pt>
                <c:pt idx="10696">
                  <c:v>877.30000000000007</c:v>
                </c:pt>
                <c:pt idx="10697">
                  <c:v>877.375</c:v>
                </c:pt>
                <c:pt idx="10698">
                  <c:v>877.45833333333337</c:v>
                </c:pt>
                <c:pt idx="10699">
                  <c:v>877.54166666666663</c:v>
                </c:pt>
                <c:pt idx="10700">
                  <c:v>877.625</c:v>
                </c:pt>
                <c:pt idx="10701">
                  <c:v>877.70833333333337</c:v>
                </c:pt>
                <c:pt idx="10702">
                  <c:v>877.79166666666663</c:v>
                </c:pt>
                <c:pt idx="10703">
                  <c:v>877.86666666666667</c:v>
                </c:pt>
                <c:pt idx="10704">
                  <c:v>877.94999999999993</c:v>
                </c:pt>
                <c:pt idx="10705">
                  <c:v>878.0333333333333</c:v>
                </c:pt>
                <c:pt idx="10706">
                  <c:v>878.11666666666667</c:v>
                </c:pt>
                <c:pt idx="10707">
                  <c:v>878.19999999999993</c:v>
                </c:pt>
                <c:pt idx="10708">
                  <c:v>878.2833333333333</c:v>
                </c:pt>
                <c:pt idx="10709">
                  <c:v>878.36666666666667</c:v>
                </c:pt>
                <c:pt idx="10710">
                  <c:v>878.44166666666661</c:v>
                </c:pt>
                <c:pt idx="10711">
                  <c:v>878.52499999999998</c:v>
                </c:pt>
                <c:pt idx="10712">
                  <c:v>878.60833333333323</c:v>
                </c:pt>
                <c:pt idx="10713">
                  <c:v>878.69166666666661</c:v>
                </c:pt>
                <c:pt idx="10714">
                  <c:v>878.77499999999998</c:v>
                </c:pt>
                <c:pt idx="10715">
                  <c:v>878.85833333333323</c:v>
                </c:pt>
                <c:pt idx="10716">
                  <c:v>878.93333333333339</c:v>
                </c:pt>
                <c:pt idx="10717">
                  <c:v>879.01666666666677</c:v>
                </c:pt>
                <c:pt idx="10718">
                  <c:v>879.1</c:v>
                </c:pt>
                <c:pt idx="10719">
                  <c:v>879.18333333333339</c:v>
                </c:pt>
                <c:pt idx="10720">
                  <c:v>879.26666666666677</c:v>
                </c:pt>
                <c:pt idx="10721">
                  <c:v>879.35</c:v>
                </c:pt>
                <c:pt idx="10722">
                  <c:v>879.42500000000007</c:v>
                </c:pt>
                <c:pt idx="10723">
                  <c:v>879.50833333333333</c:v>
                </c:pt>
                <c:pt idx="10724">
                  <c:v>879.5916666666667</c:v>
                </c:pt>
                <c:pt idx="10725">
                  <c:v>879.67500000000007</c:v>
                </c:pt>
                <c:pt idx="10726">
                  <c:v>879.75833333333333</c:v>
                </c:pt>
                <c:pt idx="10727">
                  <c:v>879.8416666666667</c:v>
                </c:pt>
                <c:pt idx="10728">
                  <c:v>879.92500000000007</c:v>
                </c:pt>
                <c:pt idx="10729">
                  <c:v>880</c:v>
                </c:pt>
                <c:pt idx="10730">
                  <c:v>880.08333333333337</c:v>
                </c:pt>
                <c:pt idx="10731">
                  <c:v>880.16666666666663</c:v>
                </c:pt>
                <c:pt idx="10732">
                  <c:v>880.25</c:v>
                </c:pt>
                <c:pt idx="10733">
                  <c:v>880.33333333333337</c:v>
                </c:pt>
                <c:pt idx="10734">
                  <c:v>880.41666666666663</c:v>
                </c:pt>
                <c:pt idx="10735">
                  <c:v>880.49166666666667</c:v>
                </c:pt>
                <c:pt idx="10736">
                  <c:v>880.57499999999993</c:v>
                </c:pt>
                <c:pt idx="10737">
                  <c:v>880.6583333333333</c:v>
                </c:pt>
                <c:pt idx="10738">
                  <c:v>880.74166666666667</c:v>
                </c:pt>
                <c:pt idx="10739">
                  <c:v>880.82499999999993</c:v>
                </c:pt>
                <c:pt idx="10740">
                  <c:v>880.9083333333333</c:v>
                </c:pt>
                <c:pt idx="10741">
                  <c:v>880.99166666666667</c:v>
                </c:pt>
                <c:pt idx="10742">
                  <c:v>881.06666666666661</c:v>
                </c:pt>
                <c:pt idx="10743">
                  <c:v>881.15</c:v>
                </c:pt>
                <c:pt idx="10744">
                  <c:v>881.23333333333323</c:v>
                </c:pt>
                <c:pt idx="10745">
                  <c:v>881.31666666666661</c:v>
                </c:pt>
                <c:pt idx="10746">
                  <c:v>881.4</c:v>
                </c:pt>
                <c:pt idx="10747">
                  <c:v>881.48333333333323</c:v>
                </c:pt>
                <c:pt idx="10748">
                  <c:v>881.55833333333339</c:v>
                </c:pt>
                <c:pt idx="10749">
                  <c:v>881.64166666666677</c:v>
                </c:pt>
                <c:pt idx="10750">
                  <c:v>881.72500000000002</c:v>
                </c:pt>
                <c:pt idx="10751">
                  <c:v>881.80833333333339</c:v>
                </c:pt>
                <c:pt idx="10752">
                  <c:v>881.89166666666677</c:v>
                </c:pt>
                <c:pt idx="10753">
                  <c:v>881.97500000000002</c:v>
                </c:pt>
                <c:pt idx="10754">
                  <c:v>882.05000000000007</c:v>
                </c:pt>
                <c:pt idx="10755">
                  <c:v>882.13333333333333</c:v>
                </c:pt>
                <c:pt idx="10756">
                  <c:v>882.2166666666667</c:v>
                </c:pt>
                <c:pt idx="10757">
                  <c:v>882.30000000000007</c:v>
                </c:pt>
                <c:pt idx="10758">
                  <c:v>882.38333333333333</c:v>
                </c:pt>
                <c:pt idx="10759">
                  <c:v>882.4666666666667</c:v>
                </c:pt>
                <c:pt idx="10760">
                  <c:v>882.55000000000007</c:v>
                </c:pt>
                <c:pt idx="10761">
                  <c:v>882.625</c:v>
                </c:pt>
                <c:pt idx="10762">
                  <c:v>882.70833333333337</c:v>
                </c:pt>
                <c:pt idx="10763">
                  <c:v>882.79166666666663</c:v>
                </c:pt>
                <c:pt idx="10764">
                  <c:v>882.875</c:v>
                </c:pt>
                <c:pt idx="10765">
                  <c:v>882.95833333333337</c:v>
                </c:pt>
                <c:pt idx="10766">
                  <c:v>883.04166666666663</c:v>
                </c:pt>
                <c:pt idx="10767">
                  <c:v>883.11666666666667</c:v>
                </c:pt>
                <c:pt idx="10768">
                  <c:v>883.19999999999993</c:v>
                </c:pt>
                <c:pt idx="10769">
                  <c:v>883.2833333333333</c:v>
                </c:pt>
                <c:pt idx="10770">
                  <c:v>883.36666666666667</c:v>
                </c:pt>
                <c:pt idx="10771">
                  <c:v>883.44999999999993</c:v>
                </c:pt>
                <c:pt idx="10772">
                  <c:v>883.5333333333333</c:v>
                </c:pt>
                <c:pt idx="10773">
                  <c:v>883.60833333333323</c:v>
                </c:pt>
                <c:pt idx="10774">
                  <c:v>883.69166666666661</c:v>
                </c:pt>
                <c:pt idx="10775">
                  <c:v>883.77499999999998</c:v>
                </c:pt>
                <c:pt idx="10776">
                  <c:v>883.85833333333323</c:v>
                </c:pt>
                <c:pt idx="10777">
                  <c:v>883.94166666666661</c:v>
                </c:pt>
                <c:pt idx="10778">
                  <c:v>884.02499999999998</c:v>
                </c:pt>
                <c:pt idx="10779">
                  <c:v>884.10833333333323</c:v>
                </c:pt>
                <c:pt idx="10780">
                  <c:v>884.18333333333339</c:v>
                </c:pt>
                <c:pt idx="10781">
                  <c:v>884.26666666666677</c:v>
                </c:pt>
                <c:pt idx="10782">
                  <c:v>884.35</c:v>
                </c:pt>
                <c:pt idx="10783">
                  <c:v>884.43333333333339</c:v>
                </c:pt>
                <c:pt idx="10784">
                  <c:v>884.51666666666677</c:v>
                </c:pt>
                <c:pt idx="10785">
                  <c:v>884.6</c:v>
                </c:pt>
                <c:pt idx="10786">
                  <c:v>884.67500000000007</c:v>
                </c:pt>
                <c:pt idx="10787">
                  <c:v>884.75833333333333</c:v>
                </c:pt>
                <c:pt idx="10788">
                  <c:v>884.8416666666667</c:v>
                </c:pt>
                <c:pt idx="10789">
                  <c:v>884.92500000000007</c:v>
                </c:pt>
                <c:pt idx="10790">
                  <c:v>885.00833333333333</c:v>
                </c:pt>
                <c:pt idx="10791">
                  <c:v>885.0916666666667</c:v>
                </c:pt>
                <c:pt idx="10792">
                  <c:v>885.16666666666663</c:v>
                </c:pt>
                <c:pt idx="10793">
                  <c:v>885.25</c:v>
                </c:pt>
                <c:pt idx="10794">
                  <c:v>885.33333333333337</c:v>
                </c:pt>
                <c:pt idx="10795">
                  <c:v>885.41666666666663</c:v>
                </c:pt>
                <c:pt idx="10796">
                  <c:v>885.5</c:v>
                </c:pt>
                <c:pt idx="10797">
                  <c:v>885.58333333333337</c:v>
                </c:pt>
                <c:pt idx="10798">
                  <c:v>885.66666666666663</c:v>
                </c:pt>
                <c:pt idx="10799">
                  <c:v>885.74166666666667</c:v>
                </c:pt>
                <c:pt idx="10800">
                  <c:v>885.82499999999993</c:v>
                </c:pt>
                <c:pt idx="10801">
                  <c:v>885.9083333333333</c:v>
                </c:pt>
                <c:pt idx="10802">
                  <c:v>885.99166666666667</c:v>
                </c:pt>
                <c:pt idx="10803">
                  <c:v>886.07499999999993</c:v>
                </c:pt>
                <c:pt idx="10804">
                  <c:v>886.1583333333333</c:v>
                </c:pt>
                <c:pt idx="10805">
                  <c:v>886.23333333333323</c:v>
                </c:pt>
                <c:pt idx="10806">
                  <c:v>886.31666666666661</c:v>
                </c:pt>
                <c:pt idx="10807">
                  <c:v>886.4</c:v>
                </c:pt>
                <c:pt idx="10808">
                  <c:v>886.48333333333323</c:v>
                </c:pt>
                <c:pt idx="10809">
                  <c:v>886.56666666666661</c:v>
                </c:pt>
                <c:pt idx="10810">
                  <c:v>886.65</c:v>
                </c:pt>
                <c:pt idx="10811">
                  <c:v>886.72500000000002</c:v>
                </c:pt>
                <c:pt idx="10812">
                  <c:v>886.80833333333339</c:v>
                </c:pt>
                <c:pt idx="10813">
                  <c:v>886.89166666666677</c:v>
                </c:pt>
                <c:pt idx="10814">
                  <c:v>886.97500000000002</c:v>
                </c:pt>
                <c:pt idx="10815">
                  <c:v>887.05833333333339</c:v>
                </c:pt>
                <c:pt idx="10816">
                  <c:v>887.14166666666677</c:v>
                </c:pt>
                <c:pt idx="10817">
                  <c:v>887.22500000000002</c:v>
                </c:pt>
                <c:pt idx="10818">
                  <c:v>887.30000000000007</c:v>
                </c:pt>
                <c:pt idx="10819">
                  <c:v>887.38333333333333</c:v>
                </c:pt>
                <c:pt idx="10820">
                  <c:v>887.4666666666667</c:v>
                </c:pt>
                <c:pt idx="10821">
                  <c:v>887.55000000000007</c:v>
                </c:pt>
                <c:pt idx="10822">
                  <c:v>887.63333333333333</c:v>
                </c:pt>
                <c:pt idx="10823">
                  <c:v>887.7166666666667</c:v>
                </c:pt>
                <c:pt idx="10824">
                  <c:v>887.79166666666663</c:v>
                </c:pt>
                <c:pt idx="10825">
                  <c:v>887.875</c:v>
                </c:pt>
                <c:pt idx="10826">
                  <c:v>887.95833333333337</c:v>
                </c:pt>
                <c:pt idx="10827">
                  <c:v>888.04166666666663</c:v>
                </c:pt>
                <c:pt idx="10828">
                  <c:v>888.125</c:v>
                </c:pt>
                <c:pt idx="10829">
                  <c:v>888.20833333333337</c:v>
                </c:pt>
                <c:pt idx="10830">
                  <c:v>888.2833333333333</c:v>
                </c:pt>
                <c:pt idx="10831">
                  <c:v>888.36666666666667</c:v>
                </c:pt>
                <c:pt idx="10832">
                  <c:v>888.44999999999993</c:v>
                </c:pt>
                <c:pt idx="10833">
                  <c:v>888.5333333333333</c:v>
                </c:pt>
                <c:pt idx="10834">
                  <c:v>888.61666666666667</c:v>
                </c:pt>
                <c:pt idx="10835">
                  <c:v>888.69999999999993</c:v>
                </c:pt>
                <c:pt idx="10836">
                  <c:v>888.7833333333333</c:v>
                </c:pt>
                <c:pt idx="10837">
                  <c:v>888.85833333333323</c:v>
                </c:pt>
                <c:pt idx="10838">
                  <c:v>888.94166666666661</c:v>
                </c:pt>
                <c:pt idx="10839">
                  <c:v>889.02499999999998</c:v>
                </c:pt>
                <c:pt idx="10840">
                  <c:v>889.10833333333323</c:v>
                </c:pt>
                <c:pt idx="10841">
                  <c:v>889.19166666666661</c:v>
                </c:pt>
                <c:pt idx="10842">
                  <c:v>889.27499999999998</c:v>
                </c:pt>
                <c:pt idx="10843">
                  <c:v>889.35</c:v>
                </c:pt>
                <c:pt idx="10844">
                  <c:v>889.43333333333339</c:v>
                </c:pt>
                <c:pt idx="10845">
                  <c:v>889.51666666666677</c:v>
                </c:pt>
                <c:pt idx="10846">
                  <c:v>889.6</c:v>
                </c:pt>
                <c:pt idx="10847">
                  <c:v>889.68333333333339</c:v>
                </c:pt>
                <c:pt idx="10848">
                  <c:v>889.76666666666677</c:v>
                </c:pt>
                <c:pt idx="10849">
                  <c:v>889.8416666666667</c:v>
                </c:pt>
                <c:pt idx="10850">
                  <c:v>889.92500000000007</c:v>
                </c:pt>
                <c:pt idx="10851">
                  <c:v>890.00833333333333</c:v>
                </c:pt>
                <c:pt idx="10852">
                  <c:v>890.0916666666667</c:v>
                </c:pt>
                <c:pt idx="10853">
                  <c:v>890.17500000000007</c:v>
                </c:pt>
                <c:pt idx="10854">
                  <c:v>890.25833333333333</c:v>
                </c:pt>
                <c:pt idx="10855">
                  <c:v>890.3416666666667</c:v>
                </c:pt>
                <c:pt idx="10856">
                  <c:v>890.41666666666663</c:v>
                </c:pt>
                <c:pt idx="10857">
                  <c:v>890.5</c:v>
                </c:pt>
                <c:pt idx="10858">
                  <c:v>890.58333333333337</c:v>
                </c:pt>
                <c:pt idx="10859">
                  <c:v>890.66666666666663</c:v>
                </c:pt>
                <c:pt idx="10860">
                  <c:v>890.75</c:v>
                </c:pt>
                <c:pt idx="10861">
                  <c:v>890.83333333333337</c:v>
                </c:pt>
                <c:pt idx="10862">
                  <c:v>890.9083333333333</c:v>
                </c:pt>
                <c:pt idx="10863">
                  <c:v>890.99166666666667</c:v>
                </c:pt>
                <c:pt idx="10864">
                  <c:v>891.07499999999993</c:v>
                </c:pt>
                <c:pt idx="10865">
                  <c:v>891.1583333333333</c:v>
                </c:pt>
                <c:pt idx="10866">
                  <c:v>891.24166666666667</c:v>
                </c:pt>
                <c:pt idx="10867">
                  <c:v>891.32499999999993</c:v>
                </c:pt>
                <c:pt idx="10868">
                  <c:v>891.4083333333333</c:v>
                </c:pt>
                <c:pt idx="10869">
                  <c:v>891.48333333333323</c:v>
                </c:pt>
                <c:pt idx="10870">
                  <c:v>891.56666666666661</c:v>
                </c:pt>
                <c:pt idx="10871">
                  <c:v>891.65</c:v>
                </c:pt>
                <c:pt idx="10872">
                  <c:v>891.73333333333323</c:v>
                </c:pt>
                <c:pt idx="10873">
                  <c:v>891.81666666666661</c:v>
                </c:pt>
                <c:pt idx="10874">
                  <c:v>891.9</c:v>
                </c:pt>
                <c:pt idx="10875">
                  <c:v>891.97500000000002</c:v>
                </c:pt>
                <c:pt idx="10876">
                  <c:v>892.05833333333339</c:v>
                </c:pt>
                <c:pt idx="10877">
                  <c:v>892.14166666666677</c:v>
                </c:pt>
                <c:pt idx="10878">
                  <c:v>892.22500000000002</c:v>
                </c:pt>
                <c:pt idx="10879">
                  <c:v>892.30833333333339</c:v>
                </c:pt>
                <c:pt idx="10880">
                  <c:v>892.39166666666677</c:v>
                </c:pt>
                <c:pt idx="10881">
                  <c:v>892.4666666666667</c:v>
                </c:pt>
                <c:pt idx="10882">
                  <c:v>892.55000000000007</c:v>
                </c:pt>
                <c:pt idx="10883">
                  <c:v>892.63333333333333</c:v>
                </c:pt>
                <c:pt idx="10884">
                  <c:v>892.7166666666667</c:v>
                </c:pt>
                <c:pt idx="10885">
                  <c:v>892.80000000000007</c:v>
                </c:pt>
                <c:pt idx="10886">
                  <c:v>892.88333333333333</c:v>
                </c:pt>
                <c:pt idx="10887">
                  <c:v>892.9666666666667</c:v>
                </c:pt>
                <c:pt idx="10888">
                  <c:v>893.04166666666663</c:v>
                </c:pt>
                <c:pt idx="10889">
                  <c:v>893.125</c:v>
                </c:pt>
                <c:pt idx="10890">
                  <c:v>893.20833333333337</c:v>
                </c:pt>
                <c:pt idx="10891">
                  <c:v>893.29166666666663</c:v>
                </c:pt>
                <c:pt idx="10892">
                  <c:v>893.375</c:v>
                </c:pt>
                <c:pt idx="10893">
                  <c:v>893.45833333333337</c:v>
                </c:pt>
                <c:pt idx="10894">
                  <c:v>893.5333333333333</c:v>
                </c:pt>
                <c:pt idx="10895">
                  <c:v>893.61666666666667</c:v>
                </c:pt>
                <c:pt idx="10896">
                  <c:v>893.69999999999993</c:v>
                </c:pt>
                <c:pt idx="10897">
                  <c:v>893.7833333333333</c:v>
                </c:pt>
                <c:pt idx="10898">
                  <c:v>893.86666666666667</c:v>
                </c:pt>
                <c:pt idx="10899">
                  <c:v>893.94999999999993</c:v>
                </c:pt>
                <c:pt idx="10900">
                  <c:v>894.02499999999998</c:v>
                </c:pt>
                <c:pt idx="10901">
                  <c:v>894.10833333333323</c:v>
                </c:pt>
                <c:pt idx="10902">
                  <c:v>894.19166666666661</c:v>
                </c:pt>
                <c:pt idx="10903">
                  <c:v>894.27499999999998</c:v>
                </c:pt>
                <c:pt idx="10904">
                  <c:v>894.35833333333323</c:v>
                </c:pt>
                <c:pt idx="10905">
                  <c:v>894.44166666666661</c:v>
                </c:pt>
                <c:pt idx="10906">
                  <c:v>894.52499999999998</c:v>
                </c:pt>
                <c:pt idx="10907">
                  <c:v>894.6</c:v>
                </c:pt>
                <c:pt idx="10908">
                  <c:v>894.68333333333339</c:v>
                </c:pt>
                <c:pt idx="10909">
                  <c:v>894.76666666666677</c:v>
                </c:pt>
                <c:pt idx="10910">
                  <c:v>894.85</c:v>
                </c:pt>
                <c:pt idx="10911">
                  <c:v>894.93333333333339</c:v>
                </c:pt>
                <c:pt idx="10912">
                  <c:v>895.01666666666677</c:v>
                </c:pt>
                <c:pt idx="10913">
                  <c:v>895.0916666666667</c:v>
                </c:pt>
                <c:pt idx="10914">
                  <c:v>895.17500000000007</c:v>
                </c:pt>
                <c:pt idx="10915">
                  <c:v>895.25833333333333</c:v>
                </c:pt>
                <c:pt idx="10916">
                  <c:v>895.3416666666667</c:v>
                </c:pt>
                <c:pt idx="10917">
                  <c:v>895.42500000000007</c:v>
                </c:pt>
                <c:pt idx="10918">
                  <c:v>895.50833333333333</c:v>
                </c:pt>
                <c:pt idx="10919">
                  <c:v>895.58333333333337</c:v>
                </c:pt>
                <c:pt idx="10920">
                  <c:v>895.66666666666663</c:v>
                </c:pt>
                <c:pt idx="10921">
                  <c:v>895.75</c:v>
                </c:pt>
                <c:pt idx="10922">
                  <c:v>895.83333333333337</c:v>
                </c:pt>
                <c:pt idx="10923">
                  <c:v>895.91666666666663</c:v>
                </c:pt>
                <c:pt idx="10924">
                  <c:v>896</c:v>
                </c:pt>
                <c:pt idx="10925">
                  <c:v>896.08333333333337</c:v>
                </c:pt>
                <c:pt idx="10926">
                  <c:v>896.1583333333333</c:v>
                </c:pt>
                <c:pt idx="10927">
                  <c:v>896.24166666666667</c:v>
                </c:pt>
                <c:pt idx="10928">
                  <c:v>896.32499999999993</c:v>
                </c:pt>
                <c:pt idx="10929">
                  <c:v>896.4083333333333</c:v>
                </c:pt>
                <c:pt idx="10930">
                  <c:v>896.49166666666667</c:v>
                </c:pt>
                <c:pt idx="10931">
                  <c:v>896.57499999999993</c:v>
                </c:pt>
                <c:pt idx="10932">
                  <c:v>896.65</c:v>
                </c:pt>
                <c:pt idx="10933">
                  <c:v>896.73333333333323</c:v>
                </c:pt>
                <c:pt idx="10934">
                  <c:v>896.81666666666661</c:v>
                </c:pt>
                <c:pt idx="10935">
                  <c:v>896.9</c:v>
                </c:pt>
                <c:pt idx="10936">
                  <c:v>896.98333333333323</c:v>
                </c:pt>
                <c:pt idx="10937">
                  <c:v>897.06666666666661</c:v>
                </c:pt>
                <c:pt idx="10938">
                  <c:v>897.14166666666677</c:v>
                </c:pt>
                <c:pt idx="10939">
                  <c:v>897.22500000000002</c:v>
                </c:pt>
                <c:pt idx="10940">
                  <c:v>897.30833333333339</c:v>
                </c:pt>
                <c:pt idx="10941">
                  <c:v>897.39166666666677</c:v>
                </c:pt>
                <c:pt idx="10942">
                  <c:v>897.47500000000002</c:v>
                </c:pt>
                <c:pt idx="10943">
                  <c:v>897.55833333333339</c:v>
                </c:pt>
                <c:pt idx="10944">
                  <c:v>897.64166666666677</c:v>
                </c:pt>
                <c:pt idx="10945">
                  <c:v>897.7166666666667</c:v>
                </c:pt>
                <c:pt idx="10946">
                  <c:v>897.80000000000007</c:v>
                </c:pt>
                <c:pt idx="10947">
                  <c:v>897.88333333333333</c:v>
                </c:pt>
                <c:pt idx="10948">
                  <c:v>897.9666666666667</c:v>
                </c:pt>
                <c:pt idx="10949">
                  <c:v>898.05000000000007</c:v>
                </c:pt>
                <c:pt idx="10950">
                  <c:v>898.13333333333333</c:v>
                </c:pt>
                <c:pt idx="10951">
                  <c:v>898.20833333333337</c:v>
                </c:pt>
                <c:pt idx="10952">
                  <c:v>898.29166666666663</c:v>
                </c:pt>
                <c:pt idx="10953">
                  <c:v>898.375</c:v>
                </c:pt>
                <c:pt idx="10954">
                  <c:v>898.45833333333337</c:v>
                </c:pt>
                <c:pt idx="10955">
                  <c:v>898.54166666666663</c:v>
                </c:pt>
                <c:pt idx="10956">
                  <c:v>898.625</c:v>
                </c:pt>
                <c:pt idx="10957">
                  <c:v>898.69999999999993</c:v>
                </c:pt>
                <c:pt idx="10958">
                  <c:v>898.7833333333333</c:v>
                </c:pt>
                <c:pt idx="10959">
                  <c:v>898.86666666666667</c:v>
                </c:pt>
                <c:pt idx="10960">
                  <c:v>898.94999999999993</c:v>
                </c:pt>
                <c:pt idx="10961">
                  <c:v>899.0333333333333</c:v>
                </c:pt>
                <c:pt idx="10962">
                  <c:v>899.11666666666667</c:v>
                </c:pt>
                <c:pt idx="10963">
                  <c:v>899.19999999999993</c:v>
                </c:pt>
                <c:pt idx="10964">
                  <c:v>899.27499999999998</c:v>
                </c:pt>
                <c:pt idx="10965">
                  <c:v>899.35833333333323</c:v>
                </c:pt>
                <c:pt idx="10966">
                  <c:v>899.44166666666661</c:v>
                </c:pt>
                <c:pt idx="10967">
                  <c:v>899.52499999999998</c:v>
                </c:pt>
                <c:pt idx="10968">
                  <c:v>899.60833333333323</c:v>
                </c:pt>
                <c:pt idx="10969">
                  <c:v>899.69166666666661</c:v>
                </c:pt>
                <c:pt idx="10970">
                  <c:v>899.76666666666677</c:v>
                </c:pt>
                <c:pt idx="10971">
                  <c:v>899.85</c:v>
                </c:pt>
                <c:pt idx="10972">
                  <c:v>899.93333333333339</c:v>
                </c:pt>
                <c:pt idx="10973">
                  <c:v>900.01666666666677</c:v>
                </c:pt>
                <c:pt idx="10974">
                  <c:v>900.1</c:v>
                </c:pt>
                <c:pt idx="10975">
                  <c:v>900.18333333333339</c:v>
                </c:pt>
                <c:pt idx="10976">
                  <c:v>900.25833333333333</c:v>
                </c:pt>
                <c:pt idx="10977">
                  <c:v>900.3416666666667</c:v>
                </c:pt>
                <c:pt idx="10978">
                  <c:v>900.42500000000007</c:v>
                </c:pt>
                <c:pt idx="10979">
                  <c:v>900.50833333333333</c:v>
                </c:pt>
                <c:pt idx="10980">
                  <c:v>900.5916666666667</c:v>
                </c:pt>
                <c:pt idx="10981">
                  <c:v>900.67500000000007</c:v>
                </c:pt>
                <c:pt idx="10982">
                  <c:v>900.75833333333333</c:v>
                </c:pt>
                <c:pt idx="10983">
                  <c:v>900.83333333333337</c:v>
                </c:pt>
                <c:pt idx="10984">
                  <c:v>900.91666666666663</c:v>
                </c:pt>
                <c:pt idx="10985">
                  <c:v>901</c:v>
                </c:pt>
                <c:pt idx="10986">
                  <c:v>901.08333333333337</c:v>
                </c:pt>
                <c:pt idx="10987">
                  <c:v>901.16666666666663</c:v>
                </c:pt>
                <c:pt idx="10988">
                  <c:v>901.25</c:v>
                </c:pt>
                <c:pt idx="10989">
                  <c:v>901.32499999999993</c:v>
                </c:pt>
                <c:pt idx="10990">
                  <c:v>901.4083333333333</c:v>
                </c:pt>
                <c:pt idx="10991">
                  <c:v>901.49166666666667</c:v>
                </c:pt>
                <c:pt idx="10992">
                  <c:v>901.57499999999993</c:v>
                </c:pt>
                <c:pt idx="10993">
                  <c:v>901.6583333333333</c:v>
                </c:pt>
                <c:pt idx="10994">
                  <c:v>901.74166666666667</c:v>
                </c:pt>
                <c:pt idx="10995">
                  <c:v>901.82499999999993</c:v>
                </c:pt>
                <c:pt idx="10996">
                  <c:v>901.9</c:v>
                </c:pt>
                <c:pt idx="10997">
                  <c:v>901.98333333333323</c:v>
                </c:pt>
                <c:pt idx="10998">
                  <c:v>902.06666666666661</c:v>
                </c:pt>
                <c:pt idx="10999">
                  <c:v>902.15</c:v>
                </c:pt>
                <c:pt idx="11000">
                  <c:v>902.23333333333323</c:v>
                </c:pt>
                <c:pt idx="11001">
                  <c:v>902.31666666666661</c:v>
                </c:pt>
                <c:pt idx="11002">
                  <c:v>902.39166666666677</c:v>
                </c:pt>
                <c:pt idx="11003">
                  <c:v>902.47500000000002</c:v>
                </c:pt>
                <c:pt idx="11004">
                  <c:v>902.55833333333339</c:v>
                </c:pt>
                <c:pt idx="11005">
                  <c:v>902.64166666666677</c:v>
                </c:pt>
                <c:pt idx="11006">
                  <c:v>902.72500000000002</c:v>
                </c:pt>
                <c:pt idx="11007">
                  <c:v>902.80833333333339</c:v>
                </c:pt>
                <c:pt idx="11008">
                  <c:v>902.88333333333333</c:v>
                </c:pt>
                <c:pt idx="11009">
                  <c:v>902.9666666666667</c:v>
                </c:pt>
                <c:pt idx="11010">
                  <c:v>903.05000000000007</c:v>
                </c:pt>
                <c:pt idx="11011">
                  <c:v>903.13333333333333</c:v>
                </c:pt>
                <c:pt idx="11012">
                  <c:v>903.2166666666667</c:v>
                </c:pt>
                <c:pt idx="11013">
                  <c:v>903.30000000000007</c:v>
                </c:pt>
                <c:pt idx="11014">
                  <c:v>903.38333333333333</c:v>
                </c:pt>
                <c:pt idx="11015">
                  <c:v>903.45833333333337</c:v>
                </c:pt>
                <c:pt idx="11016">
                  <c:v>903.54166666666663</c:v>
                </c:pt>
                <c:pt idx="11017">
                  <c:v>903.625</c:v>
                </c:pt>
                <c:pt idx="11018">
                  <c:v>903.70833333333337</c:v>
                </c:pt>
                <c:pt idx="11019">
                  <c:v>903.79166666666663</c:v>
                </c:pt>
                <c:pt idx="11020">
                  <c:v>903.875</c:v>
                </c:pt>
                <c:pt idx="11021">
                  <c:v>903.94999999999993</c:v>
                </c:pt>
                <c:pt idx="11022">
                  <c:v>904.0333333333333</c:v>
                </c:pt>
                <c:pt idx="11023">
                  <c:v>904.11666666666667</c:v>
                </c:pt>
                <c:pt idx="11024">
                  <c:v>904.19999999999993</c:v>
                </c:pt>
                <c:pt idx="11025">
                  <c:v>904.2833333333333</c:v>
                </c:pt>
                <c:pt idx="11026">
                  <c:v>904.36666666666667</c:v>
                </c:pt>
                <c:pt idx="11027">
                  <c:v>904.44166666666661</c:v>
                </c:pt>
                <c:pt idx="11028">
                  <c:v>904.52499999999998</c:v>
                </c:pt>
                <c:pt idx="11029">
                  <c:v>904.60833333333323</c:v>
                </c:pt>
                <c:pt idx="11030">
                  <c:v>904.69166666666661</c:v>
                </c:pt>
                <c:pt idx="11031">
                  <c:v>904.77499999999998</c:v>
                </c:pt>
                <c:pt idx="11032">
                  <c:v>904.85833333333323</c:v>
                </c:pt>
                <c:pt idx="11033">
                  <c:v>904.94166666666661</c:v>
                </c:pt>
                <c:pt idx="11034">
                  <c:v>905.01666666666677</c:v>
                </c:pt>
                <c:pt idx="11035">
                  <c:v>905.1</c:v>
                </c:pt>
                <c:pt idx="11036">
                  <c:v>905.18333333333339</c:v>
                </c:pt>
                <c:pt idx="11037">
                  <c:v>905.26666666666677</c:v>
                </c:pt>
                <c:pt idx="11038">
                  <c:v>905.35</c:v>
                </c:pt>
                <c:pt idx="11039">
                  <c:v>905.43333333333339</c:v>
                </c:pt>
                <c:pt idx="11040">
                  <c:v>905.50833333333333</c:v>
                </c:pt>
                <c:pt idx="11041">
                  <c:v>905.5916666666667</c:v>
                </c:pt>
                <c:pt idx="11042">
                  <c:v>905.67500000000007</c:v>
                </c:pt>
                <c:pt idx="11043">
                  <c:v>905.75833333333333</c:v>
                </c:pt>
                <c:pt idx="11044">
                  <c:v>905.8416666666667</c:v>
                </c:pt>
                <c:pt idx="11045">
                  <c:v>905.92500000000007</c:v>
                </c:pt>
                <c:pt idx="11046">
                  <c:v>906</c:v>
                </c:pt>
                <c:pt idx="11047">
                  <c:v>906.08333333333337</c:v>
                </c:pt>
                <c:pt idx="11048">
                  <c:v>906.16666666666663</c:v>
                </c:pt>
                <c:pt idx="11049">
                  <c:v>906.25</c:v>
                </c:pt>
                <c:pt idx="11050">
                  <c:v>906.33333333333337</c:v>
                </c:pt>
                <c:pt idx="11051">
                  <c:v>906.41666666666663</c:v>
                </c:pt>
                <c:pt idx="11052">
                  <c:v>906.5</c:v>
                </c:pt>
                <c:pt idx="11053">
                  <c:v>906.57499999999993</c:v>
                </c:pt>
                <c:pt idx="11054">
                  <c:v>906.6583333333333</c:v>
                </c:pt>
                <c:pt idx="11055">
                  <c:v>906.74166666666667</c:v>
                </c:pt>
                <c:pt idx="11056">
                  <c:v>906.82499999999993</c:v>
                </c:pt>
                <c:pt idx="11057">
                  <c:v>906.9083333333333</c:v>
                </c:pt>
                <c:pt idx="11058">
                  <c:v>906.99166666666667</c:v>
                </c:pt>
                <c:pt idx="11059">
                  <c:v>907.06666666666661</c:v>
                </c:pt>
                <c:pt idx="11060">
                  <c:v>907.15</c:v>
                </c:pt>
                <c:pt idx="11061">
                  <c:v>907.23333333333323</c:v>
                </c:pt>
                <c:pt idx="11062">
                  <c:v>907.31666666666661</c:v>
                </c:pt>
                <c:pt idx="11063">
                  <c:v>907.4</c:v>
                </c:pt>
                <c:pt idx="11064">
                  <c:v>907.48333333333323</c:v>
                </c:pt>
                <c:pt idx="11065">
                  <c:v>907.55833333333339</c:v>
                </c:pt>
                <c:pt idx="11066">
                  <c:v>907.64166666666677</c:v>
                </c:pt>
                <c:pt idx="11067">
                  <c:v>907.72500000000002</c:v>
                </c:pt>
                <c:pt idx="11068">
                  <c:v>907.80833333333339</c:v>
                </c:pt>
                <c:pt idx="11069">
                  <c:v>907.89166666666677</c:v>
                </c:pt>
                <c:pt idx="11070">
                  <c:v>907.97500000000002</c:v>
                </c:pt>
                <c:pt idx="11071">
                  <c:v>908.05833333333339</c:v>
                </c:pt>
                <c:pt idx="11072">
                  <c:v>908.13333333333333</c:v>
                </c:pt>
                <c:pt idx="11073">
                  <c:v>908.2166666666667</c:v>
                </c:pt>
                <c:pt idx="11074">
                  <c:v>908.30000000000007</c:v>
                </c:pt>
                <c:pt idx="11075">
                  <c:v>908.38333333333333</c:v>
                </c:pt>
                <c:pt idx="11076">
                  <c:v>908.4666666666667</c:v>
                </c:pt>
                <c:pt idx="11077">
                  <c:v>908.55000000000007</c:v>
                </c:pt>
                <c:pt idx="11078">
                  <c:v>908.625</c:v>
                </c:pt>
                <c:pt idx="11079">
                  <c:v>908.70833333333337</c:v>
                </c:pt>
                <c:pt idx="11080">
                  <c:v>908.79166666666663</c:v>
                </c:pt>
                <c:pt idx="11081">
                  <c:v>908.875</c:v>
                </c:pt>
                <c:pt idx="11082">
                  <c:v>908.95833333333337</c:v>
                </c:pt>
                <c:pt idx="11083">
                  <c:v>909.04166666666663</c:v>
                </c:pt>
                <c:pt idx="11084">
                  <c:v>909.11666666666667</c:v>
                </c:pt>
                <c:pt idx="11085">
                  <c:v>909.19999999999993</c:v>
                </c:pt>
                <c:pt idx="11086">
                  <c:v>909.2833333333333</c:v>
                </c:pt>
                <c:pt idx="11087">
                  <c:v>909.36666666666667</c:v>
                </c:pt>
                <c:pt idx="11088">
                  <c:v>909.44999999999993</c:v>
                </c:pt>
                <c:pt idx="11089">
                  <c:v>909.5333333333333</c:v>
                </c:pt>
                <c:pt idx="11090">
                  <c:v>909.61666666666667</c:v>
                </c:pt>
                <c:pt idx="11091">
                  <c:v>909.69166666666661</c:v>
                </c:pt>
                <c:pt idx="11092">
                  <c:v>909.77499999999998</c:v>
                </c:pt>
                <c:pt idx="11093">
                  <c:v>909.85833333333323</c:v>
                </c:pt>
                <c:pt idx="11094">
                  <c:v>909.94166666666661</c:v>
                </c:pt>
                <c:pt idx="11095">
                  <c:v>910.02499999999998</c:v>
                </c:pt>
                <c:pt idx="11096">
                  <c:v>910.10833333333323</c:v>
                </c:pt>
                <c:pt idx="11097">
                  <c:v>910.18333333333339</c:v>
                </c:pt>
                <c:pt idx="11098">
                  <c:v>910.26666666666677</c:v>
                </c:pt>
                <c:pt idx="11099">
                  <c:v>910.35</c:v>
                </c:pt>
                <c:pt idx="11100">
                  <c:v>910.43333333333339</c:v>
                </c:pt>
                <c:pt idx="11101">
                  <c:v>910.51666666666677</c:v>
                </c:pt>
                <c:pt idx="11102">
                  <c:v>910.6</c:v>
                </c:pt>
                <c:pt idx="11103">
                  <c:v>910.67500000000007</c:v>
                </c:pt>
                <c:pt idx="11104">
                  <c:v>910.75833333333333</c:v>
                </c:pt>
                <c:pt idx="11105">
                  <c:v>910.8416666666667</c:v>
                </c:pt>
                <c:pt idx="11106">
                  <c:v>910.92500000000007</c:v>
                </c:pt>
                <c:pt idx="11107">
                  <c:v>911.00833333333333</c:v>
                </c:pt>
                <c:pt idx="11108">
                  <c:v>911.0916666666667</c:v>
                </c:pt>
                <c:pt idx="11109">
                  <c:v>911.17500000000007</c:v>
                </c:pt>
                <c:pt idx="11110">
                  <c:v>911.25</c:v>
                </c:pt>
                <c:pt idx="11111">
                  <c:v>911.33333333333337</c:v>
                </c:pt>
                <c:pt idx="11112">
                  <c:v>911.41666666666663</c:v>
                </c:pt>
                <c:pt idx="11113">
                  <c:v>911.5</c:v>
                </c:pt>
                <c:pt idx="11114">
                  <c:v>911.58333333333337</c:v>
                </c:pt>
                <c:pt idx="11115">
                  <c:v>911.66666666666663</c:v>
                </c:pt>
                <c:pt idx="11116">
                  <c:v>911.74166666666667</c:v>
                </c:pt>
                <c:pt idx="11117">
                  <c:v>911.82499999999993</c:v>
                </c:pt>
                <c:pt idx="11118">
                  <c:v>911.9083333333333</c:v>
                </c:pt>
                <c:pt idx="11119">
                  <c:v>911.99166666666667</c:v>
                </c:pt>
                <c:pt idx="11120">
                  <c:v>912.07499999999993</c:v>
                </c:pt>
                <c:pt idx="11121">
                  <c:v>912.1583333333333</c:v>
                </c:pt>
                <c:pt idx="11122">
                  <c:v>912.24166666666667</c:v>
                </c:pt>
                <c:pt idx="11123">
                  <c:v>912.31666666666661</c:v>
                </c:pt>
                <c:pt idx="11124">
                  <c:v>912.4</c:v>
                </c:pt>
                <c:pt idx="11125">
                  <c:v>912.48333333333323</c:v>
                </c:pt>
                <c:pt idx="11126">
                  <c:v>912.56666666666661</c:v>
                </c:pt>
                <c:pt idx="11127">
                  <c:v>912.65</c:v>
                </c:pt>
                <c:pt idx="11128">
                  <c:v>912.73333333333323</c:v>
                </c:pt>
                <c:pt idx="11129">
                  <c:v>912.80833333333339</c:v>
                </c:pt>
                <c:pt idx="11130">
                  <c:v>912.89166666666677</c:v>
                </c:pt>
                <c:pt idx="11131">
                  <c:v>912.97500000000002</c:v>
                </c:pt>
                <c:pt idx="11132">
                  <c:v>913.05833333333339</c:v>
                </c:pt>
                <c:pt idx="11133">
                  <c:v>913.14166666666677</c:v>
                </c:pt>
                <c:pt idx="11134">
                  <c:v>913.22500000000002</c:v>
                </c:pt>
                <c:pt idx="11135">
                  <c:v>913.30000000000007</c:v>
                </c:pt>
                <c:pt idx="11136">
                  <c:v>913.38333333333333</c:v>
                </c:pt>
                <c:pt idx="11137">
                  <c:v>913.4666666666667</c:v>
                </c:pt>
                <c:pt idx="11138">
                  <c:v>913.55000000000007</c:v>
                </c:pt>
                <c:pt idx="11139">
                  <c:v>913.63333333333333</c:v>
                </c:pt>
                <c:pt idx="11140">
                  <c:v>913.7166666666667</c:v>
                </c:pt>
                <c:pt idx="11141">
                  <c:v>913.80000000000007</c:v>
                </c:pt>
                <c:pt idx="11142">
                  <c:v>913.875</c:v>
                </c:pt>
                <c:pt idx="11143">
                  <c:v>913.95833333333337</c:v>
                </c:pt>
                <c:pt idx="11144">
                  <c:v>914.04166666666663</c:v>
                </c:pt>
                <c:pt idx="11145">
                  <c:v>914.125</c:v>
                </c:pt>
                <c:pt idx="11146">
                  <c:v>914.20833333333337</c:v>
                </c:pt>
                <c:pt idx="11147">
                  <c:v>914.29166666666663</c:v>
                </c:pt>
                <c:pt idx="11148">
                  <c:v>914.36666666666667</c:v>
                </c:pt>
                <c:pt idx="11149">
                  <c:v>914.44999999999993</c:v>
                </c:pt>
                <c:pt idx="11150">
                  <c:v>914.5333333333333</c:v>
                </c:pt>
                <c:pt idx="11151">
                  <c:v>914.61666666666667</c:v>
                </c:pt>
                <c:pt idx="11152">
                  <c:v>914.69999999999993</c:v>
                </c:pt>
                <c:pt idx="11153">
                  <c:v>914.7833333333333</c:v>
                </c:pt>
                <c:pt idx="11154">
                  <c:v>914.85833333333323</c:v>
                </c:pt>
                <c:pt idx="11155">
                  <c:v>914.94166666666661</c:v>
                </c:pt>
                <c:pt idx="11156">
                  <c:v>915.02499999999998</c:v>
                </c:pt>
                <c:pt idx="11157">
                  <c:v>915.10833333333323</c:v>
                </c:pt>
                <c:pt idx="11158">
                  <c:v>915.19166666666661</c:v>
                </c:pt>
                <c:pt idx="11159">
                  <c:v>915.27499999999998</c:v>
                </c:pt>
                <c:pt idx="11160">
                  <c:v>915.35833333333323</c:v>
                </c:pt>
                <c:pt idx="11161">
                  <c:v>915.43333333333339</c:v>
                </c:pt>
                <c:pt idx="11162">
                  <c:v>915.51666666666677</c:v>
                </c:pt>
                <c:pt idx="11163">
                  <c:v>915.6</c:v>
                </c:pt>
                <c:pt idx="11164">
                  <c:v>915.68333333333339</c:v>
                </c:pt>
                <c:pt idx="11165">
                  <c:v>915.76666666666677</c:v>
                </c:pt>
                <c:pt idx="11166">
                  <c:v>915.85</c:v>
                </c:pt>
                <c:pt idx="11167">
                  <c:v>915.92500000000007</c:v>
                </c:pt>
                <c:pt idx="11168">
                  <c:v>916.00833333333333</c:v>
                </c:pt>
                <c:pt idx="11169">
                  <c:v>916.0916666666667</c:v>
                </c:pt>
                <c:pt idx="11170">
                  <c:v>916.17500000000007</c:v>
                </c:pt>
                <c:pt idx="11171">
                  <c:v>916.25833333333333</c:v>
                </c:pt>
                <c:pt idx="11172">
                  <c:v>916.3416666666667</c:v>
                </c:pt>
                <c:pt idx="11173">
                  <c:v>916.41666666666663</c:v>
                </c:pt>
                <c:pt idx="11174">
                  <c:v>916.5</c:v>
                </c:pt>
                <c:pt idx="11175">
                  <c:v>916.58333333333337</c:v>
                </c:pt>
                <c:pt idx="11176">
                  <c:v>916.66666666666663</c:v>
                </c:pt>
                <c:pt idx="11177">
                  <c:v>916.75</c:v>
                </c:pt>
                <c:pt idx="11178">
                  <c:v>916.83333333333337</c:v>
                </c:pt>
                <c:pt idx="11179">
                  <c:v>916.91666666666663</c:v>
                </c:pt>
                <c:pt idx="11180">
                  <c:v>916.99166666666667</c:v>
                </c:pt>
                <c:pt idx="11181">
                  <c:v>917.07499999999993</c:v>
                </c:pt>
                <c:pt idx="11182">
                  <c:v>917.1583333333333</c:v>
                </c:pt>
                <c:pt idx="11183">
                  <c:v>917.24166666666667</c:v>
                </c:pt>
                <c:pt idx="11184">
                  <c:v>917.32499999999993</c:v>
                </c:pt>
                <c:pt idx="11185">
                  <c:v>917.4083333333333</c:v>
                </c:pt>
                <c:pt idx="11186">
                  <c:v>917.48333333333323</c:v>
                </c:pt>
                <c:pt idx="11187">
                  <c:v>917.56666666666661</c:v>
                </c:pt>
                <c:pt idx="11188">
                  <c:v>917.65</c:v>
                </c:pt>
                <c:pt idx="11189">
                  <c:v>917.73333333333323</c:v>
                </c:pt>
                <c:pt idx="11190">
                  <c:v>917.81666666666661</c:v>
                </c:pt>
                <c:pt idx="11191">
                  <c:v>917.9</c:v>
                </c:pt>
                <c:pt idx="11192">
                  <c:v>917.97500000000002</c:v>
                </c:pt>
                <c:pt idx="11193">
                  <c:v>918.05833333333339</c:v>
                </c:pt>
                <c:pt idx="11194">
                  <c:v>918.14166666666677</c:v>
                </c:pt>
                <c:pt idx="11195">
                  <c:v>918.22500000000002</c:v>
                </c:pt>
                <c:pt idx="11196">
                  <c:v>918.30833333333339</c:v>
                </c:pt>
                <c:pt idx="11197">
                  <c:v>918.39166666666677</c:v>
                </c:pt>
                <c:pt idx="11198">
                  <c:v>918.47500000000002</c:v>
                </c:pt>
                <c:pt idx="11199">
                  <c:v>918.55000000000007</c:v>
                </c:pt>
                <c:pt idx="11200">
                  <c:v>918.63333333333333</c:v>
                </c:pt>
                <c:pt idx="11201">
                  <c:v>918.7166666666667</c:v>
                </c:pt>
                <c:pt idx="11202">
                  <c:v>918.80000000000007</c:v>
                </c:pt>
                <c:pt idx="11203">
                  <c:v>918.88333333333333</c:v>
                </c:pt>
                <c:pt idx="11204">
                  <c:v>918.9666666666667</c:v>
                </c:pt>
                <c:pt idx="11205">
                  <c:v>919.04166666666663</c:v>
                </c:pt>
                <c:pt idx="11206">
                  <c:v>919.125</c:v>
                </c:pt>
                <c:pt idx="11207">
                  <c:v>919.20833333333337</c:v>
                </c:pt>
                <c:pt idx="11208">
                  <c:v>919.29166666666663</c:v>
                </c:pt>
                <c:pt idx="11209">
                  <c:v>919.375</c:v>
                </c:pt>
                <c:pt idx="11210">
                  <c:v>919.45833333333337</c:v>
                </c:pt>
                <c:pt idx="11211">
                  <c:v>919.5333333333333</c:v>
                </c:pt>
                <c:pt idx="11212">
                  <c:v>919.61666666666667</c:v>
                </c:pt>
                <c:pt idx="11213">
                  <c:v>919.69999999999993</c:v>
                </c:pt>
                <c:pt idx="11214">
                  <c:v>919.7833333333333</c:v>
                </c:pt>
                <c:pt idx="11215">
                  <c:v>919.86666666666667</c:v>
                </c:pt>
                <c:pt idx="11216">
                  <c:v>919.94999999999993</c:v>
                </c:pt>
                <c:pt idx="11217">
                  <c:v>920.0333333333333</c:v>
                </c:pt>
                <c:pt idx="11218">
                  <c:v>920.10833333333323</c:v>
                </c:pt>
                <c:pt idx="11219">
                  <c:v>920.19166666666661</c:v>
                </c:pt>
                <c:pt idx="11220">
                  <c:v>920.27499999999998</c:v>
                </c:pt>
                <c:pt idx="11221">
                  <c:v>920.35833333333323</c:v>
                </c:pt>
                <c:pt idx="11222">
                  <c:v>920.44166666666661</c:v>
                </c:pt>
                <c:pt idx="11223">
                  <c:v>920.52499999999998</c:v>
                </c:pt>
                <c:pt idx="11224">
                  <c:v>920.6</c:v>
                </c:pt>
                <c:pt idx="11225">
                  <c:v>920.68333333333339</c:v>
                </c:pt>
                <c:pt idx="11226">
                  <c:v>920.76666666666677</c:v>
                </c:pt>
                <c:pt idx="11227">
                  <c:v>920.85</c:v>
                </c:pt>
                <c:pt idx="11228">
                  <c:v>920.93333333333339</c:v>
                </c:pt>
                <c:pt idx="11229">
                  <c:v>921.01666666666677</c:v>
                </c:pt>
                <c:pt idx="11230">
                  <c:v>921.0916666666667</c:v>
                </c:pt>
                <c:pt idx="11231">
                  <c:v>921.17500000000007</c:v>
                </c:pt>
                <c:pt idx="11232">
                  <c:v>921.25833333333333</c:v>
                </c:pt>
                <c:pt idx="11233">
                  <c:v>921.3416666666667</c:v>
                </c:pt>
                <c:pt idx="11234">
                  <c:v>921.42500000000007</c:v>
                </c:pt>
                <c:pt idx="11235">
                  <c:v>921.50833333333333</c:v>
                </c:pt>
                <c:pt idx="11236">
                  <c:v>921.5916666666667</c:v>
                </c:pt>
                <c:pt idx="11237">
                  <c:v>921.66666666666663</c:v>
                </c:pt>
                <c:pt idx="11238">
                  <c:v>921.75</c:v>
                </c:pt>
                <c:pt idx="11239">
                  <c:v>921.83333333333337</c:v>
                </c:pt>
                <c:pt idx="11240">
                  <c:v>921.91666666666663</c:v>
                </c:pt>
                <c:pt idx="11241">
                  <c:v>922</c:v>
                </c:pt>
                <c:pt idx="11242">
                  <c:v>922.08333333333337</c:v>
                </c:pt>
                <c:pt idx="11243">
                  <c:v>922.1583333333333</c:v>
                </c:pt>
                <c:pt idx="11244">
                  <c:v>922.24166666666667</c:v>
                </c:pt>
                <c:pt idx="11245">
                  <c:v>922.32499999999993</c:v>
                </c:pt>
                <c:pt idx="11246">
                  <c:v>922.4083333333333</c:v>
                </c:pt>
                <c:pt idx="11247">
                  <c:v>922.49166666666667</c:v>
                </c:pt>
                <c:pt idx="11248">
                  <c:v>922.57499999999993</c:v>
                </c:pt>
                <c:pt idx="11249">
                  <c:v>922.6583333333333</c:v>
                </c:pt>
                <c:pt idx="11250">
                  <c:v>922.73333333333323</c:v>
                </c:pt>
                <c:pt idx="11251">
                  <c:v>922.81666666666661</c:v>
                </c:pt>
                <c:pt idx="11252">
                  <c:v>922.9</c:v>
                </c:pt>
                <c:pt idx="11253">
                  <c:v>922.98333333333323</c:v>
                </c:pt>
                <c:pt idx="11254">
                  <c:v>923.06666666666661</c:v>
                </c:pt>
                <c:pt idx="11255">
                  <c:v>923.15</c:v>
                </c:pt>
                <c:pt idx="11256">
                  <c:v>923.22500000000002</c:v>
                </c:pt>
                <c:pt idx="11257">
                  <c:v>923.30833333333339</c:v>
                </c:pt>
                <c:pt idx="11258">
                  <c:v>923.39166666666677</c:v>
                </c:pt>
                <c:pt idx="11259">
                  <c:v>923.47500000000002</c:v>
                </c:pt>
                <c:pt idx="11260">
                  <c:v>923.55833333333339</c:v>
                </c:pt>
                <c:pt idx="11261">
                  <c:v>923.64166666666677</c:v>
                </c:pt>
                <c:pt idx="11262">
                  <c:v>923.7166666666667</c:v>
                </c:pt>
                <c:pt idx="11263">
                  <c:v>923.80000000000007</c:v>
                </c:pt>
                <c:pt idx="11264">
                  <c:v>923.88333333333333</c:v>
                </c:pt>
                <c:pt idx="11265">
                  <c:v>923.9666666666667</c:v>
                </c:pt>
                <c:pt idx="11266">
                  <c:v>924.05000000000007</c:v>
                </c:pt>
                <c:pt idx="11267">
                  <c:v>924.13333333333333</c:v>
                </c:pt>
                <c:pt idx="11268">
                  <c:v>924.2166666666667</c:v>
                </c:pt>
                <c:pt idx="11269">
                  <c:v>924.29166666666663</c:v>
                </c:pt>
                <c:pt idx="11270">
                  <c:v>924.375</c:v>
                </c:pt>
                <c:pt idx="11271">
                  <c:v>924.45833333333337</c:v>
                </c:pt>
                <c:pt idx="11272">
                  <c:v>924.54166666666663</c:v>
                </c:pt>
                <c:pt idx="11273">
                  <c:v>924.625</c:v>
                </c:pt>
                <c:pt idx="11274">
                  <c:v>924.70833333333337</c:v>
                </c:pt>
                <c:pt idx="11275">
                  <c:v>924.7833333333333</c:v>
                </c:pt>
                <c:pt idx="11276">
                  <c:v>924.86666666666667</c:v>
                </c:pt>
                <c:pt idx="11277">
                  <c:v>924.94999999999993</c:v>
                </c:pt>
                <c:pt idx="11278">
                  <c:v>925.0333333333333</c:v>
                </c:pt>
                <c:pt idx="11279">
                  <c:v>925.11666666666667</c:v>
                </c:pt>
                <c:pt idx="11280">
                  <c:v>925.19999999999993</c:v>
                </c:pt>
                <c:pt idx="11281">
                  <c:v>925.27499999999998</c:v>
                </c:pt>
                <c:pt idx="11282">
                  <c:v>925.35833333333323</c:v>
                </c:pt>
                <c:pt idx="11283">
                  <c:v>925.44166666666661</c:v>
                </c:pt>
                <c:pt idx="11284">
                  <c:v>925.52499999999998</c:v>
                </c:pt>
                <c:pt idx="11285">
                  <c:v>925.60833333333323</c:v>
                </c:pt>
                <c:pt idx="11286">
                  <c:v>925.69166666666661</c:v>
                </c:pt>
                <c:pt idx="11287">
                  <c:v>925.77499999999998</c:v>
                </c:pt>
                <c:pt idx="11288">
                  <c:v>925.85</c:v>
                </c:pt>
                <c:pt idx="11289">
                  <c:v>925.93333333333339</c:v>
                </c:pt>
                <c:pt idx="11290">
                  <c:v>926.01666666666677</c:v>
                </c:pt>
                <c:pt idx="11291">
                  <c:v>926.1</c:v>
                </c:pt>
                <c:pt idx="11292">
                  <c:v>926.18333333333339</c:v>
                </c:pt>
                <c:pt idx="11293">
                  <c:v>926.26666666666677</c:v>
                </c:pt>
                <c:pt idx="11294">
                  <c:v>926.3416666666667</c:v>
                </c:pt>
                <c:pt idx="11295">
                  <c:v>926.42500000000007</c:v>
                </c:pt>
                <c:pt idx="11296">
                  <c:v>926.50833333333333</c:v>
                </c:pt>
                <c:pt idx="11297">
                  <c:v>926.5916666666667</c:v>
                </c:pt>
                <c:pt idx="11298">
                  <c:v>926.67500000000007</c:v>
                </c:pt>
                <c:pt idx="11299">
                  <c:v>926.75833333333333</c:v>
                </c:pt>
                <c:pt idx="11300">
                  <c:v>926.83333333333337</c:v>
                </c:pt>
                <c:pt idx="11301">
                  <c:v>926.91666666666663</c:v>
                </c:pt>
                <c:pt idx="11302">
                  <c:v>927</c:v>
                </c:pt>
                <c:pt idx="11303">
                  <c:v>927.08333333333337</c:v>
                </c:pt>
                <c:pt idx="11304">
                  <c:v>927.16666666666663</c:v>
                </c:pt>
                <c:pt idx="11305">
                  <c:v>927.25</c:v>
                </c:pt>
                <c:pt idx="11306">
                  <c:v>927.33333333333337</c:v>
                </c:pt>
                <c:pt idx="11307">
                  <c:v>927.4083333333333</c:v>
                </c:pt>
                <c:pt idx="11308">
                  <c:v>927.49166666666667</c:v>
                </c:pt>
                <c:pt idx="11309">
                  <c:v>927.57499999999993</c:v>
                </c:pt>
                <c:pt idx="11310">
                  <c:v>927.6583333333333</c:v>
                </c:pt>
                <c:pt idx="11311">
                  <c:v>927.74166666666667</c:v>
                </c:pt>
                <c:pt idx="11312">
                  <c:v>927.82499999999993</c:v>
                </c:pt>
                <c:pt idx="11313">
                  <c:v>927.9</c:v>
                </c:pt>
                <c:pt idx="11314">
                  <c:v>927.98333333333323</c:v>
                </c:pt>
                <c:pt idx="11315">
                  <c:v>928.06666666666661</c:v>
                </c:pt>
                <c:pt idx="11316">
                  <c:v>928.15</c:v>
                </c:pt>
                <c:pt idx="11317">
                  <c:v>928.23333333333323</c:v>
                </c:pt>
                <c:pt idx="11318">
                  <c:v>928.31666666666661</c:v>
                </c:pt>
                <c:pt idx="11319">
                  <c:v>928.39166666666677</c:v>
                </c:pt>
                <c:pt idx="11320">
                  <c:v>928.47500000000002</c:v>
                </c:pt>
                <c:pt idx="11321">
                  <c:v>928.55833333333339</c:v>
                </c:pt>
                <c:pt idx="11322">
                  <c:v>928.64166666666677</c:v>
                </c:pt>
                <c:pt idx="11323">
                  <c:v>928.72500000000002</c:v>
                </c:pt>
                <c:pt idx="11324">
                  <c:v>928.80833333333339</c:v>
                </c:pt>
                <c:pt idx="11325">
                  <c:v>928.89166666666677</c:v>
                </c:pt>
                <c:pt idx="11326">
                  <c:v>928.9666666666667</c:v>
                </c:pt>
                <c:pt idx="11327">
                  <c:v>929.05000000000007</c:v>
                </c:pt>
                <c:pt idx="11328">
                  <c:v>929.13333333333333</c:v>
                </c:pt>
                <c:pt idx="11329">
                  <c:v>929.2166666666667</c:v>
                </c:pt>
                <c:pt idx="11330">
                  <c:v>929.30000000000007</c:v>
                </c:pt>
                <c:pt idx="11331">
                  <c:v>929.38333333333333</c:v>
                </c:pt>
                <c:pt idx="11332">
                  <c:v>929.45833333333337</c:v>
                </c:pt>
                <c:pt idx="11333">
                  <c:v>929.54166666666663</c:v>
                </c:pt>
                <c:pt idx="11334">
                  <c:v>929.625</c:v>
                </c:pt>
                <c:pt idx="11335">
                  <c:v>929.70833333333337</c:v>
                </c:pt>
                <c:pt idx="11336">
                  <c:v>929.79166666666663</c:v>
                </c:pt>
                <c:pt idx="11337">
                  <c:v>929.875</c:v>
                </c:pt>
                <c:pt idx="11338">
                  <c:v>929.94999999999993</c:v>
                </c:pt>
                <c:pt idx="11339">
                  <c:v>930.0333333333333</c:v>
                </c:pt>
                <c:pt idx="11340">
                  <c:v>930.11666666666667</c:v>
                </c:pt>
                <c:pt idx="11341">
                  <c:v>930.19999999999993</c:v>
                </c:pt>
                <c:pt idx="11342">
                  <c:v>930.2833333333333</c:v>
                </c:pt>
                <c:pt idx="11343">
                  <c:v>930.36666666666667</c:v>
                </c:pt>
                <c:pt idx="11344">
                  <c:v>930.44999999999993</c:v>
                </c:pt>
                <c:pt idx="11345">
                  <c:v>930.52499999999998</c:v>
                </c:pt>
                <c:pt idx="11346">
                  <c:v>930.60833333333323</c:v>
                </c:pt>
                <c:pt idx="11347">
                  <c:v>930.69166666666661</c:v>
                </c:pt>
                <c:pt idx="11348">
                  <c:v>930.77499999999998</c:v>
                </c:pt>
                <c:pt idx="11349">
                  <c:v>930.85833333333323</c:v>
                </c:pt>
                <c:pt idx="11350">
                  <c:v>930.94166666666661</c:v>
                </c:pt>
                <c:pt idx="11351">
                  <c:v>931.01666666666677</c:v>
                </c:pt>
                <c:pt idx="11352">
                  <c:v>931.1</c:v>
                </c:pt>
                <c:pt idx="11353">
                  <c:v>931.18333333333339</c:v>
                </c:pt>
                <c:pt idx="11354">
                  <c:v>931.26666666666677</c:v>
                </c:pt>
                <c:pt idx="11355">
                  <c:v>931.35</c:v>
                </c:pt>
                <c:pt idx="11356">
                  <c:v>931.43333333333339</c:v>
                </c:pt>
                <c:pt idx="11357">
                  <c:v>931.50833333333333</c:v>
                </c:pt>
                <c:pt idx="11358">
                  <c:v>931.5916666666667</c:v>
                </c:pt>
                <c:pt idx="11359">
                  <c:v>931.67500000000007</c:v>
                </c:pt>
                <c:pt idx="11360">
                  <c:v>931.75833333333333</c:v>
                </c:pt>
                <c:pt idx="11361">
                  <c:v>931.8416666666667</c:v>
                </c:pt>
                <c:pt idx="11362">
                  <c:v>931.92500000000007</c:v>
                </c:pt>
                <c:pt idx="11363">
                  <c:v>932.00833333333333</c:v>
                </c:pt>
                <c:pt idx="11364">
                  <c:v>932.08333333333337</c:v>
                </c:pt>
                <c:pt idx="11365">
                  <c:v>932.16666666666663</c:v>
                </c:pt>
                <c:pt idx="11366">
                  <c:v>932.25</c:v>
                </c:pt>
                <c:pt idx="11367">
                  <c:v>932.33333333333337</c:v>
                </c:pt>
                <c:pt idx="11368">
                  <c:v>932.41666666666663</c:v>
                </c:pt>
                <c:pt idx="11369">
                  <c:v>932.5</c:v>
                </c:pt>
                <c:pt idx="11370">
                  <c:v>932.57499999999993</c:v>
                </c:pt>
                <c:pt idx="11371">
                  <c:v>932.6583333333333</c:v>
                </c:pt>
                <c:pt idx="11372">
                  <c:v>932.74166666666667</c:v>
                </c:pt>
                <c:pt idx="11373">
                  <c:v>932.82499999999993</c:v>
                </c:pt>
                <c:pt idx="11374">
                  <c:v>932.9083333333333</c:v>
                </c:pt>
                <c:pt idx="11375">
                  <c:v>932.99166666666667</c:v>
                </c:pt>
                <c:pt idx="11376">
                  <c:v>933.07499999999993</c:v>
                </c:pt>
                <c:pt idx="11377">
                  <c:v>933.15</c:v>
                </c:pt>
                <c:pt idx="11378">
                  <c:v>933.23333333333323</c:v>
                </c:pt>
                <c:pt idx="11379">
                  <c:v>933.31666666666661</c:v>
                </c:pt>
                <c:pt idx="11380">
                  <c:v>933.4</c:v>
                </c:pt>
                <c:pt idx="11381">
                  <c:v>933.48333333333323</c:v>
                </c:pt>
                <c:pt idx="11382">
                  <c:v>933.56666666666661</c:v>
                </c:pt>
                <c:pt idx="11383">
                  <c:v>933.64166666666677</c:v>
                </c:pt>
                <c:pt idx="11384">
                  <c:v>933.72500000000002</c:v>
                </c:pt>
                <c:pt idx="11385">
                  <c:v>933.80833333333339</c:v>
                </c:pt>
                <c:pt idx="11386">
                  <c:v>933.89166666666677</c:v>
                </c:pt>
                <c:pt idx="11387">
                  <c:v>933.97500000000002</c:v>
                </c:pt>
                <c:pt idx="11388">
                  <c:v>934.05833333333339</c:v>
                </c:pt>
                <c:pt idx="11389">
                  <c:v>934.13333333333333</c:v>
                </c:pt>
                <c:pt idx="11390">
                  <c:v>934.2166666666667</c:v>
                </c:pt>
                <c:pt idx="11391">
                  <c:v>934.30000000000007</c:v>
                </c:pt>
                <c:pt idx="11392">
                  <c:v>934.38333333333333</c:v>
                </c:pt>
                <c:pt idx="11393">
                  <c:v>934.4666666666667</c:v>
                </c:pt>
                <c:pt idx="11394">
                  <c:v>934.55000000000007</c:v>
                </c:pt>
                <c:pt idx="11395">
                  <c:v>934.63333333333333</c:v>
                </c:pt>
                <c:pt idx="11396">
                  <c:v>934.70833333333337</c:v>
                </c:pt>
                <c:pt idx="11397">
                  <c:v>934.79166666666663</c:v>
                </c:pt>
                <c:pt idx="11398">
                  <c:v>934.875</c:v>
                </c:pt>
                <c:pt idx="11399">
                  <c:v>934.95833333333337</c:v>
                </c:pt>
                <c:pt idx="11400">
                  <c:v>935.04166666666663</c:v>
                </c:pt>
                <c:pt idx="11401">
                  <c:v>935.125</c:v>
                </c:pt>
                <c:pt idx="11402">
                  <c:v>935.19999999999993</c:v>
                </c:pt>
                <c:pt idx="11403">
                  <c:v>935.2833333333333</c:v>
                </c:pt>
                <c:pt idx="11404">
                  <c:v>935.36666666666667</c:v>
                </c:pt>
                <c:pt idx="11405">
                  <c:v>935.44999999999993</c:v>
                </c:pt>
                <c:pt idx="11406">
                  <c:v>935.5333333333333</c:v>
                </c:pt>
                <c:pt idx="11407">
                  <c:v>935.61666666666667</c:v>
                </c:pt>
                <c:pt idx="11408">
                  <c:v>935.69166666666661</c:v>
                </c:pt>
                <c:pt idx="11409">
                  <c:v>935.77499999999998</c:v>
                </c:pt>
                <c:pt idx="11410">
                  <c:v>935.85833333333323</c:v>
                </c:pt>
                <c:pt idx="11411">
                  <c:v>935.94166666666661</c:v>
                </c:pt>
                <c:pt idx="11412">
                  <c:v>936.02499999999998</c:v>
                </c:pt>
                <c:pt idx="11413">
                  <c:v>936.10833333333323</c:v>
                </c:pt>
                <c:pt idx="11414">
                  <c:v>936.19166666666661</c:v>
                </c:pt>
                <c:pt idx="11415">
                  <c:v>936.26666666666677</c:v>
                </c:pt>
                <c:pt idx="11416">
                  <c:v>936.35</c:v>
                </c:pt>
                <c:pt idx="11417">
                  <c:v>936.43333333333339</c:v>
                </c:pt>
                <c:pt idx="11418">
                  <c:v>936.51666666666677</c:v>
                </c:pt>
                <c:pt idx="11419">
                  <c:v>936.6</c:v>
                </c:pt>
                <c:pt idx="11420">
                  <c:v>936.68333333333339</c:v>
                </c:pt>
                <c:pt idx="11421">
                  <c:v>936.75833333333333</c:v>
                </c:pt>
                <c:pt idx="11422">
                  <c:v>936.8416666666667</c:v>
                </c:pt>
                <c:pt idx="11423">
                  <c:v>936.92500000000007</c:v>
                </c:pt>
                <c:pt idx="11424">
                  <c:v>937.00833333333333</c:v>
                </c:pt>
                <c:pt idx="11425">
                  <c:v>937.0916666666667</c:v>
                </c:pt>
                <c:pt idx="11426">
                  <c:v>937.17500000000007</c:v>
                </c:pt>
                <c:pt idx="11427">
                  <c:v>937.25</c:v>
                </c:pt>
                <c:pt idx="11428">
                  <c:v>937.33333333333337</c:v>
                </c:pt>
                <c:pt idx="11429">
                  <c:v>937.41666666666663</c:v>
                </c:pt>
                <c:pt idx="11430">
                  <c:v>937.5</c:v>
                </c:pt>
                <c:pt idx="11431">
                  <c:v>937.58333333333337</c:v>
                </c:pt>
                <c:pt idx="11432">
                  <c:v>937.66666666666663</c:v>
                </c:pt>
                <c:pt idx="11433">
                  <c:v>937.75</c:v>
                </c:pt>
                <c:pt idx="11434">
                  <c:v>937.82499999999993</c:v>
                </c:pt>
                <c:pt idx="11435">
                  <c:v>937.9083333333333</c:v>
                </c:pt>
                <c:pt idx="11436">
                  <c:v>937.99166666666667</c:v>
                </c:pt>
                <c:pt idx="11437">
                  <c:v>938.07499999999993</c:v>
                </c:pt>
                <c:pt idx="11438">
                  <c:v>938.1583333333333</c:v>
                </c:pt>
                <c:pt idx="11439">
                  <c:v>938.24166666666667</c:v>
                </c:pt>
                <c:pt idx="11440">
                  <c:v>938.31666666666661</c:v>
                </c:pt>
                <c:pt idx="11441">
                  <c:v>938.4</c:v>
                </c:pt>
                <c:pt idx="11442">
                  <c:v>938.48333333333323</c:v>
                </c:pt>
                <c:pt idx="11443">
                  <c:v>938.56666666666661</c:v>
                </c:pt>
                <c:pt idx="11444">
                  <c:v>938.65</c:v>
                </c:pt>
                <c:pt idx="11445">
                  <c:v>938.73333333333323</c:v>
                </c:pt>
                <c:pt idx="11446">
                  <c:v>938.80833333333339</c:v>
                </c:pt>
                <c:pt idx="11447">
                  <c:v>938.89166666666677</c:v>
                </c:pt>
                <c:pt idx="11448">
                  <c:v>938.97500000000002</c:v>
                </c:pt>
                <c:pt idx="11449">
                  <c:v>939.05833333333339</c:v>
                </c:pt>
                <c:pt idx="11450">
                  <c:v>939.14166666666677</c:v>
                </c:pt>
                <c:pt idx="11451">
                  <c:v>939.22500000000002</c:v>
                </c:pt>
                <c:pt idx="11452">
                  <c:v>939.30833333333339</c:v>
                </c:pt>
                <c:pt idx="11453">
                  <c:v>939.38333333333333</c:v>
                </c:pt>
                <c:pt idx="11454">
                  <c:v>939.4666666666667</c:v>
                </c:pt>
                <c:pt idx="11455">
                  <c:v>939.55000000000007</c:v>
                </c:pt>
                <c:pt idx="11456">
                  <c:v>939.63333333333333</c:v>
                </c:pt>
                <c:pt idx="11457">
                  <c:v>939.7166666666667</c:v>
                </c:pt>
                <c:pt idx="11458">
                  <c:v>939.80000000000007</c:v>
                </c:pt>
                <c:pt idx="11459">
                  <c:v>939.875</c:v>
                </c:pt>
                <c:pt idx="11460">
                  <c:v>939.95833333333337</c:v>
                </c:pt>
                <c:pt idx="11461">
                  <c:v>940.04166666666663</c:v>
                </c:pt>
                <c:pt idx="11462">
                  <c:v>940.125</c:v>
                </c:pt>
                <c:pt idx="11463">
                  <c:v>940.20833333333337</c:v>
                </c:pt>
                <c:pt idx="11464">
                  <c:v>940.29166666666663</c:v>
                </c:pt>
                <c:pt idx="11465">
                  <c:v>940.36666666666667</c:v>
                </c:pt>
                <c:pt idx="11466">
                  <c:v>940.44999999999993</c:v>
                </c:pt>
                <c:pt idx="11467">
                  <c:v>940.5333333333333</c:v>
                </c:pt>
                <c:pt idx="11468">
                  <c:v>940.61666666666667</c:v>
                </c:pt>
                <c:pt idx="11469">
                  <c:v>940.69999999999993</c:v>
                </c:pt>
                <c:pt idx="11470">
                  <c:v>940.7833333333333</c:v>
                </c:pt>
                <c:pt idx="11471">
                  <c:v>940.86666666666667</c:v>
                </c:pt>
                <c:pt idx="11472">
                  <c:v>940.94166666666661</c:v>
                </c:pt>
                <c:pt idx="11473">
                  <c:v>941.02499999999998</c:v>
                </c:pt>
                <c:pt idx="11474">
                  <c:v>941.10833333333323</c:v>
                </c:pt>
                <c:pt idx="11475">
                  <c:v>941.19166666666661</c:v>
                </c:pt>
                <c:pt idx="11476">
                  <c:v>941.27499999999998</c:v>
                </c:pt>
                <c:pt idx="11477">
                  <c:v>941.35833333333323</c:v>
                </c:pt>
                <c:pt idx="11478">
                  <c:v>941.43333333333339</c:v>
                </c:pt>
                <c:pt idx="11479">
                  <c:v>941.51666666666677</c:v>
                </c:pt>
                <c:pt idx="11480">
                  <c:v>941.6</c:v>
                </c:pt>
                <c:pt idx="11481">
                  <c:v>941.68333333333339</c:v>
                </c:pt>
                <c:pt idx="11482">
                  <c:v>941.76666666666677</c:v>
                </c:pt>
                <c:pt idx="11483">
                  <c:v>941.85</c:v>
                </c:pt>
                <c:pt idx="11484">
                  <c:v>941.92500000000007</c:v>
                </c:pt>
                <c:pt idx="11485">
                  <c:v>942.00833333333333</c:v>
                </c:pt>
                <c:pt idx="11486">
                  <c:v>942.0916666666667</c:v>
                </c:pt>
                <c:pt idx="11487">
                  <c:v>942.17500000000007</c:v>
                </c:pt>
                <c:pt idx="11488">
                  <c:v>942.25833333333333</c:v>
                </c:pt>
                <c:pt idx="11489">
                  <c:v>942.3416666666667</c:v>
                </c:pt>
                <c:pt idx="11490">
                  <c:v>942.42500000000007</c:v>
                </c:pt>
                <c:pt idx="11491">
                  <c:v>942.5</c:v>
                </c:pt>
                <c:pt idx="11492">
                  <c:v>942.58333333333337</c:v>
                </c:pt>
                <c:pt idx="11493">
                  <c:v>942.66666666666663</c:v>
                </c:pt>
                <c:pt idx="11494">
                  <c:v>942.75</c:v>
                </c:pt>
                <c:pt idx="11495">
                  <c:v>942.83333333333337</c:v>
                </c:pt>
                <c:pt idx="11496">
                  <c:v>942.91666666666663</c:v>
                </c:pt>
                <c:pt idx="11497">
                  <c:v>942.99166666666667</c:v>
                </c:pt>
                <c:pt idx="11498">
                  <c:v>943.07499999999993</c:v>
                </c:pt>
                <c:pt idx="11499">
                  <c:v>943.1583333333333</c:v>
                </c:pt>
                <c:pt idx="11500">
                  <c:v>943.24166666666667</c:v>
                </c:pt>
                <c:pt idx="11501">
                  <c:v>943.32499999999993</c:v>
                </c:pt>
                <c:pt idx="11502">
                  <c:v>943.4083333333333</c:v>
                </c:pt>
                <c:pt idx="11503">
                  <c:v>943.49166666666667</c:v>
                </c:pt>
                <c:pt idx="11504">
                  <c:v>943.56666666666661</c:v>
                </c:pt>
                <c:pt idx="11505">
                  <c:v>943.65</c:v>
                </c:pt>
                <c:pt idx="11506">
                  <c:v>943.73333333333323</c:v>
                </c:pt>
                <c:pt idx="11507">
                  <c:v>943.81666666666661</c:v>
                </c:pt>
                <c:pt idx="11508">
                  <c:v>943.9</c:v>
                </c:pt>
                <c:pt idx="11509">
                  <c:v>943.98333333333323</c:v>
                </c:pt>
                <c:pt idx="11510">
                  <c:v>944.05833333333339</c:v>
                </c:pt>
                <c:pt idx="11511">
                  <c:v>944.14166666666677</c:v>
                </c:pt>
                <c:pt idx="11512">
                  <c:v>944.22500000000002</c:v>
                </c:pt>
                <c:pt idx="11513">
                  <c:v>944.30833333333339</c:v>
                </c:pt>
                <c:pt idx="11514">
                  <c:v>944.39166666666677</c:v>
                </c:pt>
                <c:pt idx="11515">
                  <c:v>944.47500000000002</c:v>
                </c:pt>
                <c:pt idx="11516">
                  <c:v>944.55000000000007</c:v>
                </c:pt>
                <c:pt idx="11517">
                  <c:v>944.63333333333333</c:v>
                </c:pt>
                <c:pt idx="11518">
                  <c:v>944.7166666666667</c:v>
                </c:pt>
                <c:pt idx="11519">
                  <c:v>944.80000000000007</c:v>
                </c:pt>
                <c:pt idx="11520">
                  <c:v>944.88333333333333</c:v>
                </c:pt>
                <c:pt idx="11521">
                  <c:v>944.9666666666667</c:v>
                </c:pt>
                <c:pt idx="11522">
                  <c:v>945.05000000000007</c:v>
                </c:pt>
                <c:pt idx="11523">
                  <c:v>945.125</c:v>
                </c:pt>
                <c:pt idx="11524">
                  <c:v>945.20833333333337</c:v>
                </c:pt>
                <c:pt idx="11525">
                  <c:v>945.29166666666663</c:v>
                </c:pt>
                <c:pt idx="11526">
                  <c:v>945.375</c:v>
                </c:pt>
                <c:pt idx="11527">
                  <c:v>945.45833333333337</c:v>
                </c:pt>
                <c:pt idx="11528">
                  <c:v>945.54166666666663</c:v>
                </c:pt>
                <c:pt idx="11529">
                  <c:v>945.61666666666667</c:v>
                </c:pt>
                <c:pt idx="11530">
                  <c:v>945.69999999999993</c:v>
                </c:pt>
                <c:pt idx="11531">
                  <c:v>945.7833333333333</c:v>
                </c:pt>
                <c:pt idx="11532">
                  <c:v>945.86666666666667</c:v>
                </c:pt>
                <c:pt idx="11533">
                  <c:v>945.94999999999993</c:v>
                </c:pt>
                <c:pt idx="11534">
                  <c:v>946.0333333333333</c:v>
                </c:pt>
                <c:pt idx="11535">
                  <c:v>946.10833333333323</c:v>
                </c:pt>
                <c:pt idx="11536">
                  <c:v>946.19166666666661</c:v>
                </c:pt>
                <c:pt idx="11537">
                  <c:v>946.27499999999998</c:v>
                </c:pt>
                <c:pt idx="11538">
                  <c:v>946.35833333333323</c:v>
                </c:pt>
                <c:pt idx="11539">
                  <c:v>946.44166666666661</c:v>
                </c:pt>
                <c:pt idx="11540">
                  <c:v>946.52499999999998</c:v>
                </c:pt>
                <c:pt idx="11541">
                  <c:v>946.60833333333323</c:v>
                </c:pt>
                <c:pt idx="11542">
                  <c:v>946.68333333333339</c:v>
                </c:pt>
                <c:pt idx="11543">
                  <c:v>946.76666666666677</c:v>
                </c:pt>
                <c:pt idx="11544">
                  <c:v>946.85</c:v>
                </c:pt>
                <c:pt idx="11545">
                  <c:v>946.93333333333339</c:v>
                </c:pt>
                <c:pt idx="11546">
                  <c:v>947.01666666666677</c:v>
                </c:pt>
                <c:pt idx="11547">
                  <c:v>947.1</c:v>
                </c:pt>
                <c:pt idx="11548">
                  <c:v>947.17500000000007</c:v>
                </c:pt>
                <c:pt idx="11549">
                  <c:v>947.25833333333333</c:v>
                </c:pt>
                <c:pt idx="11550">
                  <c:v>947.3416666666667</c:v>
                </c:pt>
                <c:pt idx="11551">
                  <c:v>947.42500000000007</c:v>
                </c:pt>
                <c:pt idx="11552">
                  <c:v>947.50833333333333</c:v>
                </c:pt>
                <c:pt idx="11553">
                  <c:v>947.5916666666667</c:v>
                </c:pt>
                <c:pt idx="11554">
                  <c:v>947.66666666666663</c:v>
                </c:pt>
                <c:pt idx="11555">
                  <c:v>947.75</c:v>
                </c:pt>
                <c:pt idx="11556">
                  <c:v>947.83333333333337</c:v>
                </c:pt>
                <c:pt idx="11557">
                  <c:v>947.91666666666663</c:v>
                </c:pt>
                <c:pt idx="11558">
                  <c:v>948</c:v>
                </c:pt>
                <c:pt idx="11559">
                  <c:v>948.08333333333337</c:v>
                </c:pt>
                <c:pt idx="11560">
                  <c:v>948.16666666666663</c:v>
                </c:pt>
                <c:pt idx="11561">
                  <c:v>948.24166666666667</c:v>
                </c:pt>
                <c:pt idx="11562">
                  <c:v>948.32499999999993</c:v>
                </c:pt>
                <c:pt idx="11563">
                  <c:v>948.4083333333333</c:v>
                </c:pt>
                <c:pt idx="11564">
                  <c:v>948.49166666666667</c:v>
                </c:pt>
                <c:pt idx="11565">
                  <c:v>948.57499999999993</c:v>
                </c:pt>
                <c:pt idx="11566">
                  <c:v>948.6583333333333</c:v>
                </c:pt>
                <c:pt idx="11567">
                  <c:v>948.73333333333323</c:v>
                </c:pt>
                <c:pt idx="11568">
                  <c:v>948.81666666666661</c:v>
                </c:pt>
                <c:pt idx="11569">
                  <c:v>948.9</c:v>
                </c:pt>
                <c:pt idx="11570">
                  <c:v>948.98333333333323</c:v>
                </c:pt>
                <c:pt idx="11571">
                  <c:v>949.06666666666661</c:v>
                </c:pt>
                <c:pt idx="11572">
                  <c:v>949.15</c:v>
                </c:pt>
                <c:pt idx="11573">
                  <c:v>949.22500000000002</c:v>
                </c:pt>
                <c:pt idx="11574">
                  <c:v>949.30833333333339</c:v>
                </c:pt>
                <c:pt idx="11575">
                  <c:v>949.39166666666677</c:v>
                </c:pt>
                <c:pt idx="11576">
                  <c:v>949.47500000000002</c:v>
                </c:pt>
                <c:pt idx="11577">
                  <c:v>949.55833333333339</c:v>
                </c:pt>
                <c:pt idx="11578">
                  <c:v>949.64166666666677</c:v>
                </c:pt>
                <c:pt idx="11579">
                  <c:v>949.72500000000002</c:v>
                </c:pt>
                <c:pt idx="11580">
                  <c:v>949.80000000000007</c:v>
                </c:pt>
                <c:pt idx="11581">
                  <c:v>949.88333333333333</c:v>
                </c:pt>
                <c:pt idx="11582">
                  <c:v>949.9666666666667</c:v>
                </c:pt>
                <c:pt idx="11583">
                  <c:v>950.05000000000007</c:v>
                </c:pt>
                <c:pt idx="11584">
                  <c:v>950.13333333333333</c:v>
                </c:pt>
                <c:pt idx="11585">
                  <c:v>950.2166666666667</c:v>
                </c:pt>
                <c:pt idx="11586">
                  <c:v>950.29166666666663</c:v>
                </c:pt>
                <c:pt idx="11587">
                  <c:v>950.375</c:v>
                </c:pt>
                <c:pt idx="11588">
                  <c:v>950.45833333333337</c:v>
                </c:pt>
                <c:pt idx="11589">
                  <c:v>950.54166666666663</c:v>
                </c:pt>
                <c:pt idx="11590">
                  <c:v>950.625</c:v>
                </c:pt>
                <c:pt idx="11591">
                  <c:v>950.70833333333337</c:v>
                </c:pt>
                <c:pt idx="11592">
                  <c:v>950.7833333333333</c:v>
                </c:pt>
                <c:pt idx="11593">
                  <c:v>950.86666666666667</c:v>
                </c:pt>
                <c:pt idx="11594">
                  <c:v>950.94999999999993</c:v>
                </c:pt>
                <c:pt idx="11595">
                  <c:v>951.0333333333333</c:v>
                </c:pt>
                <c:pt idx="11596">
                  <c:v>951.11666666666667</c:v>
                </c:pt>
                <c:pt idx="11597">
                  <c:v>951.19999999999993</c:v>
                </c:pt>
                <c:pt idx="11598">
                  <c:v>951.2833333333333</c:v>
                </c:pt>
                <c:pt idx="11599">
                  <c:v>951.35833333333323</c:v>
                </c:pt>
                <c:pt idx="11600">
                  <c:v>951.44166666666661</c:v>
                </c:pt>
                <c:pt idx="11601">
                  <c:v>951.52499999999998</c:v>
                </c:pt>
                <c:pt idx="11602">
                  <c:v>951.60833333333323</c:v>
                </c:pt>
                <c:pt idx="11603">
                  <c:v>951.69166666666661</c:v>
                </c:pt>
                <c:pt idx="11604">
                  <c:v>951.77499999999998</c:v>
                </c:pt>
                <c:pt idx="11605">
                  <c:v>951.85</c:v>
                </c:pt>
                <c:pt idx="11606">
                  <c:v>951.93333333333339</c:v>
                </c:pt>
                <c:pt idx="11607">
                  <c:v>952.01666666666677</c:v>
                </c:pt>
                <c:pt idx="11608">
                  <c:v>952.1</c:v>
                </c:pt>
                <c:pt idx="11609">
                  <c:v>952.18333333333339</c:v>
                </c:pt>
                <c:pt idx="11610">
                  <c:v>952.26666666666677</c:v>
                </c:pt>
                <c:pt idx="11611">
                  <c:v>952.3416666666667</c:v>
                </c:pt>
                <c:pt idx="11612">
                  <c:v>952.42500000000007</c:v>
                </c:pt>
                <c:pt idx="11613">
                  <c:v>952.50833333333333</c:v>
                </c:pt>
                <c:pt idx="11614">
                  <c:v>952.5916666666667</c:v>
                </c:pt>
                <c:pt idx="11615">
                  <c:v>952.67500000000007</c:v>
                </c:pt>
                <c:pt idx="11616">
                  <c:v>952.75833333333333</c:v>
                </c:pt>
                <c:pt idx="11617">
                  <c:v>952.8416666666667</c:v>
                </c:pt>
                <c:pt idx="11618">
                  <c:v>952.91666666666663</c:v>
                </c:pt>
                <c:pt idx="11619">
                  <c:v>953</c:v>
                </c:pt>
                <c:pt idx="11620">
                  <c:v>953.08333333333337</c:v>
                </c:pt>
                <c:pt idx="11621">
                  <c:v>953.16666666666663</c:v>
                </c:pt>
                <c:pt idx="11622">
                  <c:v>953.25</c:v>
                </c:pt>
                <c:pt idx="11623">
                  <c:v>953.33333333333337</c:v>
                </c:pt>
                <c:pt idx="11624">
                  <c:v>953.4083333333333</c:v>
                </c:pt>
                <c:pt idx="11625">
                  <c:v>953.49166666666667</c:v>
                </c:pt>
                <c:pt idx="11626">
                  <c:v>953.57499999999993</c:v>
                </c:pt>
                <c:pt idx="11627">
                  <c:v>953.6583333333333</c:v>
                </c:pt>
                <c:pt idx="11628">
                  <c:v>953.74166666666667</c:v>
                </c:pt>
                <c:pt idx="11629">
                  <c:v>953.82499999999993</c:v>
                </c:pt>
                <c:pt idx="11630">
                  <c:v>953.9083333333333</c:v>
                </c:pt>
                <c:pt idx="11631">
                  <c:v>953.98333333333323</c:v>
                </c:pt>
                <c:pt idx="11632">
                  <c:v>954.06666666666661</c:v>
                </c:pt>
                <c:pt idx="11633">
                  <c:v>954.15</c:v>
                </c:pt>
                <c:pt idx="11634">
                  <c:v>954.23333333333323</c:v>
                </c:pt>
                <c:pt idx="11635">
                  <c:v>954.31666666666661</c:v>
                </c:pt>
                <c:pt idx="11636">
                  <c:v>954.4</c:v>
                </c:pt>
                <c:pt idx="11637">
                  <c:v>954.47500000000002</c:v>
                </c:pt>
                <c:pt idx="11638">
                  <c:v>954.55833333333339</c:v>
                </c:pt>
                <c:pt idx="11639">
                  <c:v>954.64166666666677</c:v>
                </c:pt>
                <c:pt idx="11640">
                  <c:v>954.72500000000002</c:v>
                </c:pt>
                <c:pt idx="11641">
                  <c:v>954.80833333333339</c:v>
                </c:pt>
                <c:pt idx="11642">
                  <c:v>954.89166666666677</c:v>
                </c:pt>
                <c:pt idx="11643">
                  <c:v>954.9666666666667</c:v>
                </c:pt>
                <c:pt idx="11644">
                  <c:v>955.05000000000007</c:v>
                </c:pt>
                <c:pt idx="11645">
                  <c:v>955.13333333333333</c:v>
                </c:pt>
                <c:pt idx="11646">
                  <c:v>955.2166666666667</c:v>
                </c:pt>
                <c:pt idx="11647">
                  <c:v>955.30000000000007</c:v>
                </c:pt>
                <c:pt idx="11648">
                  <c:v>955.38333333333333</c:v>
                </c:pt>
                <c:pt idx="11649">
                  <c:v>955.4666666666667</c:v>
                </c:pt>
                <c:pt idx="11650">
                  <c:v>955.54166666666663</c:v>
                </c:pt>
                <c:pt idx="11651">
                  <c:v>955.625</c:v>
                </c:pt>
                <c:pt idx="11652">
                  <c:v>955.70833333333337</c:v>
                </c:pt>
                <c:pt idx="11653">
                  <c:v>955.79166666666663</c:v>
                </c:pt>
                <c:pt idx="11654">
                  <c:v>955.875</c:v>
                </c:pt>
                <c:pt idx="11655">
                  <c:v>955.95833333333337</c:v>
                </c:pt>
                <c:pt idx="11656">
                  <c:v>956.0333333333333</c:v>
                </c:pt>
                <c:pt idx="11657">
                  <c:v>956.11666666666667</c:v>
                </c:pt>
                <c:pt idx="11658">
                  <c:v>956.19999999999993</c:v>
                </c:pt>
                <c:pt idx="11659">
                  <c:v>956.2833333333333</c:v>
                </c:pt>
                <c:pt idx="11660">
                  <c:v>956.36666666666667</c:v>
                </c:pt>
                <c:pt idx="11661">
                  <c:v>956.44999999999993</c:v>
                </c:pt>
                <c:pt idx="11662">
                  <c:v>956.52499999999998</c:v>
                </c:pt>
                <c:pt idx="11663">
                  <c:v>956.60833333333323</c:v>
                </c:pt>
                <c:pt idx="11664">
                  <c:v>956.69166666666661</c:v>
                </c:pt>
                <c:pt idx="11665">
                  <c:v>956.77499999999998</c:v>
                </c:pt>
                <c:pt idx="11666">
                  <c:v>956.85833333333323</c:v>
                </c:pt>
                <c:pt idx="11667">
                  <c:v>956.94166666666661</c:v>
                </c:pt>
                <c:pt idx="11668">
                  <c:v>957.02499999999998</c:v>
                </c:pt>
                <c:pt idx="11669">
                  <c:v>957.1</c:v>
                </c:pt>
                <c:pt idx="11670">
                  <c:v>957.18333333333339</c:v>
                </c:pt>
                <c:pt idx="11671">
                  <c:v>957.26666666666677</c:v>
                </c:pt>
                <c:pt idx="11672">
                  <c:v>957.35</c:v>
                </c:pt>
                <c:pt idx="11673">
                  <c:v>957.43333333333339</c:v>
                </c:pt>
                <c:pt idx="11674">
                  <c:v>957.51666666666677</c:v>
                </c:pt>
                <c:pt idx="11675">
                  <c:v>957.5916666666667</c:v>
                </c:pt>
                <c:pt idx="11676">
                  <c:v>957.67500000000007</c:v>
                </c:pt>
                <c:pt idx="11677">
                  <c:v>957.75833333333333</c:v>
                </c:pt>
                <c:pt idx="11678">
                  <c:v>957.8416666666667</c:v>
                </c:pt>
                <c:pt idx="11679">
                  <c:v>957.92500000000007</c:v>
                </c:pt>
                <c:pt idx="11680">
                  <c:v>958.00833333333333</c:v>
                </c:pt>
                <c:pt idx="11681">
                  <c:v>958.08333333333337</c:v>
                </c:pt>
                <c:pt idx="11682">
                  <c:v>958.16666666666663</c:v>
                </c:pt>
                <c:pt idx="11683">
                  <c:v>958.25</c:v>
                </c:pt>
                <c:pt idx="11684">
                  <c:v>958.33333333333337</c:v>
                </c:pt>
                <c:pt idx="11685">
                  <c:v>958.41666666666663</c:v>
                </c:pt>
                <c:pt idx="11686">
                  <c:v>958.5</c:v>
                </c:pt>
                <c:pt idx="11687">
                  <c:v>958.58333333333337</c:v>
                </c:pt>
                <c:pt idx="11688">
                  <c:v>958.6583333333333</c:v>
                </c:pt>
                <c:pt idx="11689">
                  <c:v>958.74166666666667</c:v>
                </c:pt>
                <c:pt idx="11690">
                  <c:v>958.82499999999993</c:v>
                </c:pt>
                <c:pt idx="11691">
                  <c:v>958.9083333333333</c:v>
                </c:pt>
                <c:pt idx="11692">
                  <c:v>958.99166666666667</c:v>
                </c:pt>
                <c:pt idx="11693">
                  <c:v>959.07499999999993</c:v>
                </c:pt>
                <c:pt idx="11694">
                  <c:v>959.15</c:v>
                </c:pt>
                <c:pt idx="11695">
                  <c:v>959.23333333333323</c:v>
                </c:pt>
                <c:pt idx="11696">
                  <c:v>959.31666666666661</c:v>
                </c:pt>
                <c:pt idx="11697">
                  <c:v>959.4</c:v>
                </c:pt>
                <c:pt idx="11698">
                  <c:v>959.48333333333323</c:v>
                </c:pt>
                <c:pt idx="11699">
                  <c:v>959.56666666666661</c:v>
                </c:pt>
                <c:pt idx="11700">
                  <c:v>959.64166666666677</c:v>
                </c:pt>
                <c:pt idx="11701">
                  <c:v>959.72500000000002</c:v>
                </c:pt>
                <c:pt idx="11702">
                  <c:v>959.80833333333339</c:v>
                </c:pt>
                <c:pt idx="11703">
                  <c:v>959.89166666666677</c:v>
                </c:pt>
                <c:pt idx="11704">
                  <c:v>959.97500000000002</c:v>
                </c:pt>
                <c:pt idx="11705">
                  <c:v>960.05833333333339</c:v>
                </c:pt>
                <c:pt idx="11706">
                  <c:v>960.14166666666677</c:v>
                </c:pt>
                <c:pt idx="11707">
                  <c:v>960.2166666666667</c:v>
                </c:pt>
                <c:pt idx="11708">
                  <c:v>960.30000000000007</c:v>
                </c:pt>
                <c:pt idx="11709">
                  <c:v>960.38333333333333</c:v>
                </c:pt>
                <c:pt idx="11710">
                  <c:v>960.4666666666667</c:v>
                </c:pt>
                <c:pt idx="11711">
                  <c:v>960.55000000000007</c:v>
                </c:pt>
                <c:pt idx="11712">
                  <c:v>960.63333333333333</c:v>
                </c:pt>
                <c:pt idx="11713">
                  <c:v>960.70833333333337</c:v>
                </c:pt>
                <c:pt idx="11714">
                  <c:v>960.79166666666663</c:v>
                </c:pt>
                <c:pt idx="11715">
                  <c:v>960.875</c:v>
                </c:pt>
                <c:pt idx="11716">
                  <c:v>960.95833333333337</c:v>
                </c:pt>
                <c:pt idx="11717">
                  <c:v>961.04166666666663</c:v>
                </c:pt>
                <c:pt idx="11718">
                  <c:v>961.125</c:v>
                </c:pt>
                <c:pt idx="11719">
                  <c:v>961.19999999999993</c:v>
                </c:pt>
                <c:pt idx="11720">
                  <c:v>961.2833333333333</c:v>
                </c:pt>
                <c:pt idx="11721">
                  <c:v>961.36666666666667</c:v>
                </c:pt>
                <c:pt idx="11722">
                  <c:v>961.44999999999993</c:v>
                </c:pt>
                <c:pt idx="11723">
                  <c:v>961.5333333333333</c:v>
                </c:pt>
                <c:pt idx="11724">
                  <c:v>961.61666666666667</c:v>
                </c:pt>
                <c:pt idx="11725">
                  <c:v>961.69999999999993</c:v>
                </c:pt>
                <c:pt idx="11726">
                  <c:v>961.77499999999998</c:v>
                </c:pt>
                <c:pt idx="11727">
                  <c:v>961.85833333333323</c:v>
                </c:pt>
                <c:pt idx="11728">
                  <c:v>961.94166666666661</c:v>
                </c:pt>
                <c:pt idx="11729">
                  <c:v>962.02499999999998</c:v>
                </c:pt>
                <c:pt idx="11730">
                  <c:v>962.10833333333323</c:v>
                </c:pt>
                <c:pt idx="11731">
                  <c:v>962.19166666666661</c:v>
                </c:pt>
                <c:pt idx="11732">
                  <c:v>962.26666666666677</c:v>
                </c:pt>
                <c:pt idx="11733">
                  <c:v>962.35</c:v>
                </c:pt>
                <c:pt idx="11734">
                  <c:v>962.43333333333339</c:v>
                </c:pt>
                <c:pt idx="11735">
                  <c:v>962.51666666666677</c:v>
                </c:pt>
                <c:pt idx="11736">
                  <c:v>962.6</c:v>
                </c:pt>
                <c:pt idx="11737">
                  <c:v>962.68333333333339</c:v>
                </c:pt>
                <c:pt idx="11738">
                  <c:v>962.75833333333333</c:v>
                </c:pt>
                <c:pt idx="11739">
                  <c:v>962.8416666666667</c:v>
                </c:pt>
                <c:pt idx="11740">
                  <c:v>962.92500000000007</c:v>
                </c:pt>
                <c:pt idx="11741">
                  <c:v>963.00833333333333</c:v>
                </c:pt>
                <c:pt idx="11742">
                  <c:v>963.0916666666667</c:v>
                </c:pt>
                <c:pt idx="11743">
                  <c:v>963.17500000000007</c:v>
                </c:pt>
                <c:pt idx="11744">
                  <c:v>963.25833333333333</c:v>
                </c:pt>
                <c:pt idx="11745">
                  <c:v>963.33333333333337</c:v>
                </c:pt>
                <c:pt idx="11746">
                  <c:v>963.41666666666663</c:v>
                </c:pt>
                <c:pt idx="11747">
                  <c:v>963.5</c:v>
                </c:pt>
                <c:pt idx="11748">
                  <c:v>963.58333333333337</c:v>
                </c:pt>
                <c:pt idx="11749">
                  <c:v>963.66666666666663</c:v>
                </c:pt>
                <c:pt idx="11750">
                  <c:v>963.75</c:v>
                </c:pt>
                <c:pt idx="11751">
                  <c:v>963.82499999999993</c:v>
                </c:pt>
                <c:pt idx="11752">
                  <c:v>963.9083333333333</c:v>
                </c:pt>
                <c:pt idx="11753">
                  <c:v>963.99166666666667</c:v>
                </c:pt>
                <c:pt idx="11754">
                  <c:v>964.07499999999993</c:v>
                </c:pt>
                <c:pt idx="11755">
                  <c:v>964.1583333333333</c:v>
                </c:pt>
                <c:pt idx="11756">
                  <c:v>964.24166666666667</c:v>
                </c:pt>
                <c:pt idx="11757">
                  <c:v>964.32499999999993</c:v>
                </c:pt>
                <c:pt idx="11758">
                  <c:v>964.4</c:v>
                </c:pt>
                <c:pt idx="11759">
                  <c:v>964.48333333333323</c:v>
                </c:pt>
                <c:pt idx="11760">
                  <c:v>964.56666666666661</c:v>
                </c:pt>
                <c:pt idx="11761">
                  <c:v>964.65</c:v>
                </c:pt>
                <c:pt idx="11762">
                  <c:v>964.73333333333323</c:v>
                </c:pt>
                <c:pt idx="11763">
                  <c:v>964.81666666666661</c:v>
                </c:pt>
                <c:pt idx="11764">
                  <c:v>964.89166666666677</c:v>
                </c:pt>
                <c:pt idx="11765">
                  <c:v>964.97500000000002</c:v>
                </c:pt>
                <c:pt idx="11766">
                  <c:v>965.05833333333339</c:v>
                </c:pt>
                <c:pt idx="11767">
                  <c:v>965.14166666666677</c:v>
                </c:pt>
                <c:pt idx="11768">
                  <c:v>965.22500000000002</c:v>
                </c:pt>
                <c:pt idx="11769">
                  <c:v>965.30833333333339</c:v>
                </c:pt>
                <c:pt idx="11770">
                  <c:v>965.38333333333333</c:v>
                </c:pt>
                <c:pt idx="11771">
                  <c:v>965.4666666666667</c:v>
                </c:pt>
                <c:pt idx="11772">
                  <c:v>965.55000000000007</c:v>
                </c:pt>
                <c:pt idx="11773">
                  <c:v>965.63333333333333</c:v>
                </c:pt>
                <c:pt idx="11774">
                  <c:v>965.7166666666667</c:v>
                </c:pt>
                <c:pt idx="11775">
                  <c:v>965.80000000000007</c:v>
                </c:pt>
                <c:pt idx="11776">
                  <c:v>965.88333333333333</c:v>
                </c:pt>
                <c:pt idx="11777">
                  <c:v>965.95833333333337</c:v>
                </c:pt>
                <c:pt idx="11778">
                  <c:v>966.04166666666663</c:v>
                </c:pt>
                <c:pt idx="11779">
                  <c:v>966.125</c:v>
                </c:pt>
                <c:pt idx="11780">
                  <c:v>966.20833333333337</c:v>
                </c:pt>
                <c:pt idx="11781">
                  <c:v>966.29166666666663</c:v>
                </c:pt>
                <c:pt idx="11782">
                  <c:v>966.375</c:v>
                </c:pt>
                <c:pt idx="11783">
                  <c:v>966.44999999999993</c:v>
                </c:pt>
                <c:pt idx="11784">
                  <c:v>966.5333333333333</c:v>
                </c:pt>
                <c:pt idx="11785">
                  <c:v>966.61666666666667</c:v>
                </c:pt>
                <c:pt idx="11786">
                  <c:v>966.69999999999993</c:v>
                </c:pt>
                <c:pt idx="11787">
                  <c:v>966.7833333333333</c:v>
                </c:pt>
                <c:pt idx="11788">
                  <c:v>966.86666666666667</c:v>
                </c:pt>
                <c:pt idx="11789">
                  <c:v>966.94166666666661</c:v>
                </c:pt>
                <c:pt idx="11790">
                  <c:v>967.02499999999998</c:v>
                </c:pt>
                <c:pt idx="11791">
                  <c:v>967.10833333333323</c:v>
                </c:pt>
                <c:pt idx="11792">
                  <c:v>967.19166666666661</c:v>
                </c:pt>
                <c:pt idx="11793">
                  <c:v>967.27499999999998</c:v>
                </c:pt>
                <c:pt idx="11794">
                  <c:v>967.35833333333323</c:v>
                </c:pt>
                <c:pt idx="11795">
                  <c:v>967.44166666666661</c:v>
                </c:pt>
                <c:pt idx="11796">
                  <c:v>967.51666666666677</c:v>
                </c:pt>
                <c:pt idx="11797">
                  <c:v>967.6</c:v>
                </c:pt>
                <c:pt idx="11798">
                  <c:v>967.68333333333339</c:v>
                </c:pt>
                <c:pt idx="11799">
                  <c:v>967.76666666666677</c:v>
                </c:pt>
                <c:pt idx="11800">
                  <c:v>967.85</c:v>
                </c:pt>
                <c:pt idx="11801">
                  <c:v>967.93333333333339</c:v>
                </c:pt>
                <c:pt idx="11802">
                  <c:v>968.00833333333333</c:v>
                </c:pt>
                <c:pt idx="11803">
                  <c:v>968.0916666666667</c:v>
                </c:pt>
                <c:pt idx="11804">
                  <c:v>968.17500000000007</c:v>
                </c:pt>
                <c:pt idx="11805">
                  <c:v>968.25833333333333</c:v>
                </c:pt>
                <c:pt idx="11806">
                  <c:v>968.3416666666667</c:v>
                </c:pt>
                <c:pt idx="11807">
                  <c:v>968.42500000000007</c:v>
                </c:pt>
                <c:pt idx="11808">
                  <c:v>968.5</c:v>
                </c:pt>
                <c:pt idx="11809">
                  <c:v>968.58333333333337</c:v>
                </c:pt>
                <c:pt idx="11810">
                  <c:v>968.66666666666663</c:v>
                </c:pt>
                <c:pt idx="11811">
                  <c:v>968.75</c:v>
                </c:pt>
                <c:pt idx="11812">
                  <c:v>968.83333333333337</c:v>
                </c:pt>
                <c:pt idx="11813">
                  <c:v>968.91666666666663</c:v>
                </c:pt>
                <c:pt idx="11814">
                  <c:v>969</c:v>
                </c:pt>
                <c:pt idx="11815">
                  <c:v>969.07499999999993</c:v>
                </c:pt>
                <c:pt idx="11816">
                  <c:v>969.1583333333333</c:v>
                </c:pt>
                <c:pt idx="11817">
                  <c:v>969.24166666666667</c:v>
                </c:pt>
                <c:pt idx="11818">
                  <c:v>969.32499999999993</c:v>
                </c:pt>
                <c:pt idx="11819">
                  <c:v>969.4083333333333</c:v>
                </c:pt>
                <c:pt idx="11820">
                  <c:v>969.49166666666667</c:v>
                </c:pt>
                <c:pt idx="11821">
                  <c:v>969.56666666666661</c:v>
                </c:pt>
                <c:pt idx="11822">
                  <c:v>969.65</c:v>
                </c:pt>
                <c:pt idx="11823">
                  <c:v>969.73333333333323</c:v>
                </c:pt>
                <c:pt idx="11824">
                  <c:v>969.81666666666661</c:v>
                </c:pt>
                <c:pt idx="11825">
                  <c:v>969.9</c:v>
                </c:pt>
                <c:pt idx="11826">
                  <c:v>969.98333333333323</c:v>
                </c:pt>
                <c:pt idx="11827">
                  <c:v>970.05833333333339</c:v>
                </c:pt>
                <c:pt idx="11828">
                  <c:v>970.14166666666677</c:v>
                </c:pt>
                <c:pt idx="11829">
                  <c:v>970.22500000000002</c:v>
                </c:pt>
                <c:pt idx="11830">
                  <c:v>970.30833333333339</c:v>
                </c:pt>
                <c:pt idx="11831">
                  <c:v>970.39166666666677</c:v>
                </c:pt>
                <c:pt idx="11832">
                  <c:v>970.47500000000002</c:v>
                </c:pt>
                <c:pt idx="11833">
                  <c:v>970.55833333333339</c:v>
                </c:pt>
                <c:pt idx="11834">
                  <c:v>970.63333333333333</c:v>
                </c:pt>
                <c:pt idx="11835">
                  <c:v>970.7166666666667</c:v>
                </c:pt>
                <c:pt idx="11836">
                  <c:v>970.80000000000007</c:v>
                </c:pt>
                <c:pt idx="11837">
                  <c:v>970.88333333333333</c:v>
                </c:pt>
                <c:pt idx="11838">
                  <c:v>970.9666666666667</c:v>
                </c:pt>
                <c:pt idx="11839">
                  <c:v>971.05000000000007</c:v>
                </c:pt>
                <c:pt idx="11840">
                  <c:v>971.125</c:v>
                </c:pt>
                <c:pt idx="11841">
                  <c:v>971.20833333333337</c:v>
                </c:pt>
                <c:pt idx="11842">
                  <c:v>971.29166666666663</c:v>
                </c:pt>
                <c:pt idx="11843">
                  <c:v>971.375</c:v>
                </c:pt>
                <c:pt idx="11844">
                  <c:v>971.45833333333337</c:v>
                </c:pt>
                <c:pt idx="11845">
                  <c:v>971.54166666666663</c:v>
                </c:pt>
                <c:pt idx="11846">
                  <c:v>971.61666666666667</c:v>
                </c:pt>
                <c:pt idx="11847">
                  <c:v>971.69999999999993</c:v>
                </c:pt>
                <c:pt idx="11848">
                  <c:v>971.7833333333333</c:v>
                </c:pt>
                <c:pt idx="11849">
                  <c:v>971.86666666666667</c:v>
                </c:pt>
                <c:pt idx="11850">
                  <c:v>971.94999999999993</c:v>
                </c:pt>
                <c:pt idx="11851">
                  <c:v>972.0333333333333</c:v>
                </c:pt>
                <c:pt idx="11852">
                  <c:v>972.11666666666667</c:v>
                </c:pt>
                <c:pt idx="11853">
                  <c:v>972.19166666666661</c:v>
                </c:pt>
                <c:pt idx="11854">
                  <c:v>972.27499999999998</c:v>
                </c:pt>
                <c:pt idx="11855">
                  <c:v>972.35833333333323</c:v>
                </c:pt>
                <c:pt idx="11856">
                  <c:v>972.44166666666661</c:v>
                </c:pt>
                <c:pt idx="11857">
                  <c:v>972.52499999999998</c:v>
                </c:pt>
                <c:pt idx="11858">
                  <c:v>972.60833333333323</c:v>
                </c:pt>
                <c:pt idx="11859">
                  <c:v>972.68333333333339</c:v>
                </c:pt>
                <c:pt idx="11860">
                  <c:v>972.76666666666677</c:v>
                </c:pt>
                <c:pt idx="11861">
                  <c:v>972.85</c:v>
                </c:pt>
                <c:pt idx="11862">
                  <c:v>972.93333333333339</c:v>
                </c:pt>
                <c:pt idx="11863">
                  <c:v>973.01666666666677</c:v>
                </c:pt>
                <c:pt idx="11864">
                  <c:v>973.1</c:v>
                </c:pt>
                <c:pt idx="11865">
                  <c:v>973.17500000000007</c:v>
                </c:pt>
                <c:pt idx="11866">
                  <c:v>973.25833333333333</c:v>
                </c:pt>
                <c:pt idx="11867">
                  <c:v>973.3416666666667</c:v>
                </c:pt>
                <c:pt idx="11868">
                  <c:v>973.42500000000007</c:v>
                </c:pt>
                <c:pt idx="11869">
                  <c:v>973.50833333333333</c:v>
                </c:pt>
                <c:pt idx="11870">
                  <c:v>973.5916666666667</c:v>
                </c:pt>
                <c:pt idx="11871">
                  <c:v>973.67500000000007</c:v>
                </c:pt>
                <c:pt idx="11872">
                  <c:v>973.75</c:v>
                </c:pt>
                <c:pt idx="11873">
                  <c:v>973.83333333333337</c:v>
                </c:pt>
                <c:pt idx="11874">
                  <c:v>973.91666666666663</c:v>
                </c:pt>
                <c:pt idx="11875">
                  <c:v>974</c:v>
                </c:pt>
                <c:pt idx="11876">
                  <c:v>974.08333333333337</c:v>
                </c:pt>
                <c:pt idx="11877">
                  <c:v>974.16666666666663</c:v>
                </c:pt>
                <c:pt idx="11878">
                  <c:v>974.24166666666667</c:v>
                </c:pt>
                <c:pt idx="11879">
                  <c:v>974.32499999999993</c:v>
                </c:pt>
                <c:pt idx="11880">
                  <c:v>974.4083333333333</c:v>
                </c:pt>
                <c:pt idx="11881">
                  <c:v>974.49166666666667</c:v>
                </c:pt>
                <c:pt idx="11882">
                  <c:v>974.57499999999993</c:v>
                </c:pt>
                <c:pt idx="11883">
                  <c:v>974.6583333333333</c:v>
                </c:pt>
                <c:pt idx="11884">
                  <c:v>974.74166666666667</c:v>
                </c:pt>
                <c:pt idx="11885">
                  <c:v>974.81666666666661</c:v>
                </c:pt>
                <c:pt idx="11886">
                  <c:v>974.9</c:v>
                </c:pt>
                <c:pt idx="11887">
                  <c:v>974.98333333333323</c:v>
                </c:pt>
                <c:pt idx="11888">
                  <c:v>975.06666666666661</c:v>
                </c:pt>
                <c:pt idx="11889">
                  <c:v>975.15</c:v>
                </c:pt>
                <c:pt idx="11890">
                  <c:v>975.23333333333323</c:v>
                </c:pt>
                <c:pt idx="11891">
                  <c:v>975.30833333333339</c:v>
                </c:pt>
                <c:pt idx="11892">
                  <c:v>975.39166666666677</c:v>
                </c:pt>
                <c:pt idx="11893">
                  <c:v>975.47500000000002</c:v>
                </c:pt>
                <c:pt idx="11894">
                  <c:v>975.55833333333339</c:v>
                </c:pt>
                <c:pt idx="11895">
                  <c:v>975.64166666666677</c:v>
                </c:pt>
                <c:pt idx="11896">
                  <c:v>975.72500000000002</c:v>
                </c:pt>
                <c:pt idx="11897">
                  <c:v>975.80000000000007</c:v>
                </c:pt>
                <c:pt idx="11898">
                  <c:v>975.88333333333333</c:v>
                </c:pt>
                <c:pt idx="11899">
                  <c:v>975.9666666666667</c:v>
                </c:pt>
                <c:pt idx="11900">
                  <c:v>976.05000000000007</c:v>
                </c:pt>
                <c:pt idx="11901">
                  <c:v>976.13333333333333</c:v>
                </c:pt>
                <c:pt idx="11902">
                  <c:v>976.2166666666667</c:v>
                </c:pt>
                <c:pt idx="11903">
                  <c:v>976.30000000000007</c:v>
                </c:pt>
                <c:pt idx="11904">
                  <c:v>976.375</c:v>
                </c:pt>
                <c:pt idx="11905">
                  <c:v>976.45833333333337</c:v>
                </c:pt>
                <c:pt idx="11906">
                  <c:v>976.54166666666663</c:v>
                </c:pt>
                <c:pt idx="11907">
                  <c:v>976.625</c:v>
                </c:pt>
                <c:pt idx="11908">
                  <c:v>976.70833333333337</c:v>
                </c:pt>
                <c:pt idx="11909">
                  <c:v>976.79166666666663</c:v>
                </c:pt>
                <c:pt idx="11910">
                  <c:v>976.86666666666667</c:v>
                </c:pt>
                <c:pt idx="11911">
                  <c:v>976.94999999999993</c:v>
                </c:pt>
                <c:pt idx="11912">
                  <c:v>977.0333333333333</c:v>
                </c:pt>
                <c:pt idx="11913">
                  <c:v>977.11666666666667</c:v>
                </c:pt>
                <c:pt idx="11914">
                  <c:v>977.19999999999993</c:v>
                </c:pt>
                <c:pt idx="11915">
                  <c:v>977.2833333333333</c:v>
                </c:pt>
                <c:pt idx="11916">
                  <c:v>977.35833333333323</c:v>
                </c:pt>
                <c:pt idx="11917">
                  <c:v>977.44166666666661</c:v>
                </c:pt>
                <c:pt idx="11918">
                  <c:v>977.52499999999998</c:v>
                </c:pt>
                <c:pt idx="11919">
                  <c:v>977.60833333333323</c:v>
                </c:pt>
                <c:pt idx="11920">
                  <c:v>977.69166666666661</c:v>
                </c:pt>
                <c:pt idx="11921">
                  <c:v>977.77499999999998</c:v>
                </c:pt>
                <c:pt idx="11922">
                  <c:v>977.85833333333323</c:v>
                </c:pt>
                <c:pt idx="11923">
                  <c:v>977.93333333333339</c:v>
                </c:pt>
                <c:pt idx="11924">
                  <c:v>978.01666666666677</c:v>
                </c:pt>
                <c:pt idx="11925">
                  <c:v>978.1</c:v>
                </c:pt>
                <c:pt idx="11926">
                  <c:v>978.18333333333339</c:v>
                </c:pt>
                <c:pt idx="11927">
                  <c:v>978.26666666666677</c:v>
                </c:pt>
                <c:pt idx="11928">
                  <c:v>978.35</c:v>
                </c:pt>
                <c:pt idx="11929">
                  <c:v>978.42500000000007</c:v>
                </c:pt>
                <c:pt idx="11930">
                  <c:v>978.50833333333333</c:v>
                </c:pt>
                <c:pt idx="11931">
                  <c:v>978.5916666666667</c:v>
                </c:pt>
                <c:pt idx="11932">
                  <c:v>978.67500000000007</c:v>
                </c:pt>
                <c:pt idx="11933">
                  <c:v>978.75833333333333</c:v>
                </c:pt>
                <c:pt idx="11934">
                  <c:v>978.8416666666667</c:v>
                </c:pt>
                <c:pt idx="11935">
                  <c:v>978.91666666666663</c:v>
                </c:pt>
                <c:pt idx="11936">
                  <c:v>979</c:v>
                </c:pt>
                <c:pt idx="11937">
                  <c:v>979.08333333333337</c:v>
                </c:pt>
                <c:pt idx="11938">
                  <c:v>979.16666666666663</c:v>
                </c:pt>
                <c:pt idx="11939">
                  <c:v>979.25</c:v>
                </c:pt>
                <c:pt idx="11940">
                  <c:v>979.33333333333337</c:v>
                </c:pt>
                <c:pt idx="11941">
                  <c:v>979.41666666666663</c:v>
                </c:pt>
                <c:pt idx="11942">
                  <c:v>979.49166666666667</c:v>
                </c:pt>
                <c:pt idx="11943">
                  <c:v>979.57499999999993</c:v>
                </c:pt>
                <c:pt idx="11944">
                  <c:v>979.6583333333333</c:v>
                </c:pt>
                <c:pt idx="11945">
                  <c:v>979.74166666666667</c:v>
                </c:pt>
                <c:pt idx="11946">
                  <c:v>979.82499999999993</c:v>
                </c:pt>
                <c:pt idx="11947">
                  <c:v>979.9083333333333</c:v>
                </c:pt>
                <c:pt idx="11948">
                  <c:v>979.98333333333323</c:v>
                </c:pt>
                <c:pt idx="11949">
                  <c:v>980.06666666666661</c:v>
                </c:pt>
                <c:pt idx="11950">
                  <c:v>980.15</c:v>
                </c:pt>
                <c:pt idx="11951">
                  <c:v>980.23333333333323</c:v>
                </c:pt>
                <c:pt idx="11952">
                  <c:v>980.31666666666661</c:v>
                </c:pt>
                <c:pt idx="11953">
                  <c:v>980.4</c:v>
                </c:pt>
                <c:pt idx="11954">
                  <c:v>980.47500000000002</c:v>
                </c:pt>
                <c:pt idx="11955">
                  <c:v>980.55833333333339</c:v>
                </c:pt>
                <c:pt idx="11956">
                  <c:v>980.64166666666677</c:v>
                </c:pt>
                <c:pt idx="11957">
                  <c:v>980.72500000000002</c:v>
                </c:pt>
                <c:pt idx="11958">
                  <c:v>980.80833333333339</c:v>
                </c:pt>
                <c:pt idx="11959">
                  <c:v>980.89166666666677</c:v>
                </c:pt>
                <c:pt idx="11960">
                  <c:v>980.97500000000002</c:v>
                </c:pt>
                <c:pt idx="11961">
                  <c:v>981.05000000000007</c:v>
                </c:pt>
                <c:pt idx="11962">
                  <c:v>981.13333333333333</c:v>
                </c:pt>
                <c:pt idx="11963">
                  <c:v>981.2166666666667</c:v>
                </c:pt>
                <c:pt idx="11964">
                  <c:v>981.30000000000007</c:v>
                </c:pt>
                <c:pt idx="11965">
                  <c:v>981.38333333333333</c:v>
                </c:pt>
                <c:pt idx="11966">
                  <c:v>981.4666666666667</c:v>
                </c:pt>
                <c:pt idx="11967">
                  <c:v>981.54166666666663</c:v>
                </c:pt>
                <c:pt idx="11968">
                  <c:v>981.625</c:v>
                </c:pt>
                <c:pt idx="11969">
                  <c:v>981.70833333333337</c:v>
                </c:pt>
                <c:pt idx="11970">
                  <c:v>981.79166666666663</c:v>
                </c:pt>
                <c:pt idx="11971">
                  <c:v>981.875</c:v>
                </c:pt>
                <c:pt idx="11972">
                  <c:v>981.95833333333337</c:v>
                </c:pt>
                <c:pt idx="11973">
                  <c:v>982.0333333333333</c:v>
                </c:pt>
                <c:pt idx="11974">
                  <c:v>982.11666666666667</c:v>
                </c:pt>
                <c:pt idx="11975">
                  <c:v>982.19999999999993</c:v>
                </c:pt>
                <c:pt idx="11976">
                  <c:v>982.2833333333333</c:v>
                </c:pt>
                <c:pt idx="11977">
                  <c:v>982.36666666666667</c:v>
                </c:pt>
                <c:pt idx="11978">
                  <c:v>982.44999999999993</c:v>
                </c:pt>
                <c:pt idx="11979">
                  <c:v>982.5333333333333</c:v>
                </c:pt>
                <c:pt idx="11980">
                  <c:v>982.60833333333323</c:v>
                </c:pt>
                <c:pt idx="11981">
                  <c:v>982.69166666666661</c:v>
                </c:pt>
                <c:pt idx="11982">
                  <c:v>982.77499999999998</c:v>
                </c:pt>
                <c:pt idx="11983">
                  <c:v>982.85833333333323</c:v>
                </c:pt>
                <c:pt idx="11984">
                  <c:v>982.94166666666661</c:v>
                </c:pt>
                <c:pt idx="11985">
                  <c:v>983.02499999999998</c:v>
                </c:pt>
                <c:pt idx="11986">
                  <c:v>983.1</c:v>
                </c:pt>
                <c:pt idx="11987">
                  <c:v>983.18333333333339</c:v>
                </c:pt>
                <c:pt idx="11988">
                  <c:v>983.26666666666677</c:v>
                </c:pt>
                <c:pt idx="11989">
                  <c:v>983.35</c:v>
                </c:pt>
                <c:pt idx="11990">
                  <c:v>983.43333333333339</c:v>
                </c:pt>
                <c:pt idx="11991">
                  <c:v>983.51666666666677</c:v>
                </c:pt>
                <c:pt idx="11992">
                  <c:v>983.5916666666667</c:v>
                </c:pt>
                <c:pt idx="11993">
                  <c:v>983.67500000000007</c:v>
                </c:pt>
                <c:pt idx="11994">
                  <c:v>983.75833333333333</c:v>
                </c:pt>
                <c:pt idx="11995">
                  <c:v>983.8416666666667</c:v>
                </c:pt>
                <c:pt idx="11996">
                  <c:v>983.92500000000007</c:v>
                </c:pt>
                <c:pt idx="11997">
                  <c:v>984.00833333333333</c:v>
                </c:pt>
                <c:pt idx="11998">
                  <c:v>984.0916666666667</c:v>
                </c:pt>
                <c:pt idx="11999">
                  <c:v>984.16666666666663</c:v>
                </c:pt>
                <c:pt idx="12000">
                  <c:v>984.25</c:v>
                </c:pt>
                <c:pt idx="12001">
                  <c:v>984.33333333333337</c:v>
                </c:pt>
                <c:pt idx="12002">
                  <c:v>984.41666666666663</c:v>
                </c:pt>
                <c:pt idx="12003">
                  <c:v>984.5</c:v>
                </c:pt>
                <c:pt idx="12004">
                  <c:v>984.58333333333337</c:v>
                </c:pt>
                <c:pt idx="12005">
                  <c:v>984.6583333333333</c:v>
                </c:pt>
                <c:pt idx="12006">
                  <c:v>984.74166666666667</c:v>
                </c:pt>
                <c:pt idx="12007">
                  <c:v>984.82499999999993</c:v>
                </c:pt>
                <c:pt idx="12008">
                  <c:v>984.9083333333333</c:v>
                </c:pt>
                <c:pt idx="12009">
                  <c:v>984.99166666666667</c:v>
                </c:pt>
                <c:pt idx="12010">
                  <c:v>985.07499999999993</c:v>
                </c:pt>
                <c:pt idx="12011">
                  <c:v>985.1583333333333</c:v>
                </c:pt>
                <c:pt idx="12012">
                  <c:v>985.23333333333323</c:v>
                </c:pt>
                <c:pt idx="12013">
                  <c:v>985.31666666666661</c:v>
                </c:pt>
                <c:pt idx="12014">
                  <c:v>985.4</c:v>
                </c:pt>
                <c:pt idx="12015">
                  <c:v>985.48333333333323</c:v>
                </c:pt>
                <c:pt idx="12016">
                  <c:v>985.56666666666661</c:v>
                </c:pt>
                <c:pt idx="12017">
                  <c:v>985.65</c:v>
                </c:pt>
                <c:pt idx="12018">
                  <c:v>985.72500000000002</c:v>
                </c:pt>
                <c:pt idx="12019">
                  <c:v>985.80833333333339</c:v>
                </c:pt>
                <c:pt idx="12020">
                  <c:v>985.89166666666677</c:v>
                </c:pt>
                <c:pt idx="12021">
                  <c:v>985.97500000000002</c:v>
                </c:pt>
                <c:pt idx="12022">
                  <c:v>986.05833333333339</c:v>
                </c:pt>
                <c:pt idx="12023">
                  <c:v>986.14166666666677</c:v>
                </c:pt>
                <c:pt idx="12024">
                  <c:v>986.2166666666667</c:v>
                </c:pt>
                <c:pt idx="12025">
                  <c:v>986.30000000000007</c:v>
                </c:pt>
                <c:pt idx="12026">
                  <c:v>986.38333333333333</c:v>
                </c:pt>
                <c:pt idx="12027">
                  <c:v>986.4666666666667</c:v>
                </c:pt>
                <c:pt idx="12028">
                  <c:v>986.55000000000007</c:v>
                </c:pt>
                <c:pt idx="12029">
                  <c:v>986.63333333333333</c:v>
                </c:pt>
                <c:pt idx="12030">
                  <c:v>986.7166666666667</c:v>
                </c:pt>
                <c:pt idx="12031">
                  <c:v>986.79166666666663</c:v>
                </c:pt>
                <c:pt idx="12032">
                  <c:v>986.875</c:v>
                </c:pt>
                <c:pt idx="12033">
                  <c:v>986.95833333333337</c:v>
                </c:pt>
                <c:pt idx="12034">
                  <c:v>987.04166666666663</c:v>
                </c:pt>
                <c:pt idx="12035">
                  <c:v>987.125</c:v>
                </c:pt>
                <c:pt idx="12036">
                  <c:v>987.20833333333337</c:v>
                </c:pt>
                <c:pt idx="12037">
                  <c:v>987.2833333333333</c:v>
                </c:pt>
                <c:pt idx="12038">
                  <c:v>987.36666666666667</c:v>
                </c:pt>
                <c:pt idx="12039">
                  <c:v>987.44999999999993</c:v>
                </c:pt>
                <c:pt idx="12040">
                  <c:v>987.5333333333333</c:v>
                </c:pt>
                <c:pt idx="12041">
                  <c:v>987.61666666666667</c:v>
                </c:pt>
                <c:pt idx="12042">
                  <c:v>987.69999999999993</c:v>
                </c:pt>
                <c:pt idx="12043">
                  <c:v>987.77499999999998</c:v>
                </c:pt>
                <c:pt idx="12044">
                  <c:v>987.85833333333323</c:v>
                </c:pt>
                <c:pt idx="12045">
                  <c:v>987.94166666666661</c:v>
                </c:pt>
                <c:pt idx="12046">
                  <c:v>988.02499999999998</c:v>
                </c:pt>
                <c:pt idx="12047">
                  <c:v>988.10833333333323</c:v>
                </c:pt>
                <c:pt idx="12048">
                  <c:v>988.19166666666661</c:v>
                </c:pt>
                <c:pt idx="12049">
                  <c:v>988.27499999999998</c:v>
                </c:pt>
                <c:pt idx="12050">
                  <c:v>988.35</c:v>
                </c:pt>
                <c:pt idx="12051">
                  <c:v>988.43333333333339</c:v>
                </c:pt>
                <c:pt idx="12052">
                  <c:v>988.51666666666677</c:v>
                </c:pt>
                <c:pt idx="12053">
                  <c:v>988.6</c:v>
                </c:pt>
                <c:pt idx="12054">
                  <c:v>988.68333333333339</c:v>
                </c:pt>
                <c:pt idx="12055">
                  <c:v>988.76666666666677</c:v>
                </c:pt>
                <c:pt idx="12056">
                  <c:v>988.8416666666667</c:v>
                </c:pt>
                <c:pt idx="12057">
                  <c:v>988.92500000000007</c:v>
                </c:pt>
                <c:pt idx="12058">
                  <c:v>989.00833333333333</c:v>
                </c:pt>
                <c:pt idx="12059">
                  <c:v>989.0916666666667</c:v>
                </c:pt>
                <c:pt idx="12060">
                  <c:v>989.17500000000007</c:v>
                </c:pt>
                <c:pt idx="12061">
                  <c:v>989.25833333333333</c:v>
                </c:pt>
                <c:pt idx="12062">
                  <c:v>989.33333333333337</c:v>
                </c:pt>
                <c:pt idx="12063">
                  <c:v>989.41666666666663</c:v>
                </c:pt>
                <c:pt idx="12064">
                  <c:v>989.5</c:v>
                </c:pt>
                <c:pt idx="12065">
                  <c:v>989.58333333333337</c:v>
                </c:pt>
                <c:pt idx="12066">
                  <c:v>989.66666666666663</c:v>
                </c:pt>
                <c:pt idx="12067">
                  <c:v>989.75</c:v>
                </c:pt>
                <c:pt idx="12068">
                  <c:v>989.83333333333337</c:v>
                </c:pt>
                <c:pt idx="12069">
                  <c:v>989.9083333333333</c:v>
                </c:pt>
                <c:pt idx="12070">
                  <c:v>989.99166666666667</c:v>
                </c:pt>
                <c:pt idx="12071">
                  <c:v>990.07499999999993</c:v>
                </c:pt>
                <c:pt idx="12072">
                  <c:v>990.1583333333333</c:v>
                </c:pt>
                <c:pt idx="12073">
                  <c:v>990.24166666666667</c:v>
                </c:pt>
                <c:pt idx="12074">
                  <c:v>990.32499999999993</c:v>
                </c:pt>
                <c:pt idx="12075">
                  <c:v>990.4</c:v>
                </c:pt>
                <c:pt idx="12076">
                  <c:v>990.48333333333323</c:v>
                </c:pt>
                <c:pt idx="12077">
                  <c:v>990.56666666666661</c:v>
                </c:pt>
                <c:pt idx="12078">
                  <c:v>990.65</c:v>
                </c:pt>
                <c:pt idx="12079">
                  <c:v>990.73333333333323</c:v>
                </c:pt>
                <c:pt idx="12080">
                  <c:v>990.81666666666661</c:v>
                </c:pt>
                <c:pt idx="12081">
                  <c:v>990.89166666666677</c:v>
                </c:pt>
                <c:pt idx="12082">
                  <c:v>990.97500000000002</c:v>
                </c:pt>
                <c:pt idx="12083">
                  <c:v>991.05833333333339</c:v>
                </c:pt>
                <c:pt idx="12084">
                  <c:v>991.14166666666677</c:v>
                </c:pt>
                <c:pt idx="12085">
                  <c:v>991.22500000000002</c:v>
                </c:pt>
                <c:pt idx="12086">
                  <c:v>991.30833333333339</c:v>
                </c:pt>
                <c:pt idx="12087">
                  <c:v>991.39166666666677</c:v>
                </c:pt>
                <c:pt idx="12088">
                  <c:v>991.4666666666667</c:v>
                </c:pt>
                <c:pt idx="12089">
                  <c:v>991.55000000000007</c:v>
                </c:pt>
                <c:pt idx="12090">
                  <c:v>991.63333333333333</c:v>
                </c:pt>
                <c:pt idx="12091">
                  <c:v>991.7166666666667</c:v>
                </c:pt>
                <c:pt idx="12092">
                  <c:v>991.80000000000007</c:v>
                </c:pt>
                <c:pt idx="12093">
                  <c:v>991.88333333333333</c:v>
                </c:pt>
                <c:pt idx="12094">
                  <c:v>991.95833333333337</c:v>
                </c:pt>
                <c:pt idx="12095">
                  <c:v>992.04166666666663</c:v>
                </c:pt>
                <c:pt idx="12096">
                  <c:v>992.125</c:v>
                </c:pt>
                <c:pt idx="12097">
                  <c:v>992.20833333333337</c:v>
                </c:pt>
                <c:pt idx="12098">
                  <c:v>992.29166666666663</c:v>
                </c:pt>
                <c:pt idx="12099">
                  <c:v>992.375</c:v>
                </c:pt>
                <c:pt idx="12100">
                  <c:v>992.44999999999993</c:v>
                </c:pt>
                <c:pt idx="12101">
                  <c:v>992.5333333333333</c:v>
                </c:pt>
                <c:pt idx="12102">
                  <c:v>992.61666666666667</c:v>
                </c:pt>
                <c:pt idx="12103">
                  <c:v>992.69999999999993</c:v>
                </c:pt>
                <c:pt idx="12104">
                  <c:v>992.7833333333333</c:v>
                </c:pt>
                <c:pt idx="12105">
                  <c:v>992.86666666666667</c:v>
                </c:pt>
                <c:pt idx="12106">
                  <c:v>992.94999999999993</c:v>
                </c:pt>
                <c:pt idx="12107">
                  <c:v>993.02499999999998</c:v>
                </c:pt>
                <c:pt idx="12108">
                  <c:v>993.10833333333323</c:v>
                </c:pt>
                <c:pt idx="12109">
                  <c:v>993.19166666666661</c:v>
                </c:pt>
                <c:pt idx="12110">
                  <c:v>993.27499999999998</c:v>
                </c:pt>
                <c:pt idx="12111">
                  <c:v>993.35833333333323</c:v>
                </c:pt>
                <c:pt idx="12112">
                  <c:v>993.44166666666661</c:v>
                </c:pt>
                <c:pt idx="12113">
                  <c:v>993.51666666666677</c:v>
                </c:pt>
                <c:pt idx="12114">
                  <c:v>993.6</c:v>
                </c:pt>
                <c:pt idx="12115">
                  <c:v>993.68333333333339</c:v>
                </c:pt>
                <c:pt idx="12116">
                  <c:v>993.76666666666677</c:v>
                </c:pt>
                <c:pt idx="12117">
                  <c:v>993.85</c:v>
                </c:pt>
                <c:pt idx="12118">
                  <c:v>993.93333333333339</c:v>
                </c:pt>
                <c:pt idx="12119">
                  <c:v>994.00833333333333</c:v>
                </c:pt>
                <c:pt idx="12120">
                  <c:v>994.0916666666667</c:v>
                </c:pt>
                <c:pt idx="12121">
                  <c:v>994.17500000000007</c:v>
                </c:pt>
                <c:pt idx="12122">
                  <c:v>994.25833333333333</c:v>
                </c:pt>
                <c:pt idx="12123">
                  <c:v>994.3416666666667</c:v>
                </c:pt>
                <c:pt idx="12124">
                  <c:v>994.42500000000007</c:v>
                </c:pt>
                <c:pt idx="12125">
                  <c:v>994.50833333333333</c:v>
                </c:pt>
                <c:pt idx="12126">
                  <c:v>994.58333333333337</c:v>
                </c:pt>
                <c:pt idx="12127">
                  <c:v>994.66666666666663</c:v>
                </c:pt>
                <c:pt idx="12128">
                  <c:v>994.75</c:v>
                </c:pt>
                <c:pt idx="12129">
                  <c:v>994.83333333333337</c:v>
                </c:pt>
                <c:pt idx="12130">
                  <c:v>994.91666666666663</c:v>
                </c:pt>
                <c:pt idx="12131">
                  <c:v>995</c:v>
                </c:pt>
                <c:pt idx="12132">
                  <c:v>995.07499999999993</c:v>
                </c:pt>
                <c:pt idx="12133">
                  <c:v>995.1583333333333</c:v>
                </c:pt>
                <c:pt idx="12134">
                  <c:v>995.24166666666667</c:v>
                </c:pt>
                <c:pt idx="12135">
                  <c:v>995.32499999999993</c:v>
                </c:pt>
                <c:pt idx="12136">
                  <c:v>995.4083333333333</c:v>
                </c:pt>
                <c:pt idx="12137">
                  <c:v>995.49166666666667</c:v>
                </c:pt>
                <c:pt idx="12138">
                  <c:v>995.57499999999993</c:v>
                </c:pt>
                <c:pt idx="12139">
                  <c:v>995.65</c:v>
                </c:pt>
                <c:pt idx="12140">
                  <c:v>995.73333333333323</c:v>
                </c:pt>
                <c:pt idx="12141">
                  <c:v>995.81666666666661</c:v>
                </c:pt>
                <c:pt idx="12142">
                  <c:v>995.9</c:v>
                </c:pt>
                <c:pt idx="12143">
                  <c:v>995.98333333333323</c:v>
                </c:pt>
                <c:pt idx="12144">
                  <c:v>996.06666666666661</c:v>
                </c:pt>
                <c:pt idx="12145">
                  <c:v>996.14166666666677</c:v>
                </c:pt>
                <c:pt idx="12146">
                  <c:v>996.22500000000002</c:v>
                </c:pt>
                <c:pt idx="12147">
                  <c:v>996.30833333333339</c:v>
                </c:pt>
                <c:pt idx="12148">
                  <c:v>996.39166666666677</c:v>
                </c:pt>
                <c:pt idx="12149">
                  <c:v>996.47500000000002</c:v>
                </c:pt>
                <c:pt idx="12150">
                  <c:v>996.55833333333339</c:v>
                </c:pt>
                <c:pt idx="12151">
                  <c:v>996.63333333333333</c:v>
                </c:pt>
                <c:pt idx="12152">
                  <c:v>996.7166666666667</c:v>
                </c:pt>
                <c:pt idx="12153">
                  <c:v>996.80000000000007</c:v>
                </c:pt>
                <c:pt idx="12154">
                  <c:v>996.88333333333333</c:v>
                </c:pt>
                <c:pt idx="12155">
                  <c:v>996.9666666666667</c:v>
                </c:pt>
                <c:pt idx="12156">
                  <c:v>997.05000000000007</c:v>
                </c:pt>
                <c:pt idx="12157">
                  <c:v>997.13333333333333</c:v>
                </c:pt>
                <c:pt idx="12158">
                  <c:v>997.20833333333337</c:v>
                </c:pt>
                <c:pt idx="12159">
                  <c:v>997.29166666666663</c:v>
                </c:pt>
                <c:pt idx="12160">
                  <c:v>997.375</c:v>
                </c:pt>
                <c:pt idx="12161">
                  <c:v>997.45833333333337</c:v>
                </c:pt>
                <c:pt idx="12162">
                  <c:v>997.54166666666663</c:v>
                </c:pt>
                <c:pt idx="12163">
                  <c:v>997.625</c:v>
                </c:pt>
                <c:pt idx="12164">
                  <c:v>997.69999999999993</c:v>
                </c:pt>
                <c:pt idx="12165">
                  <c:v>997.7833333333333</c:v>
                </c:pt>
                <c:pt idx="12166">
                  <c:v>997.86666666666667</c:v>
                </c:pt>
                <c:pt idx="12167">
                  <c:v>997.94999999999993</c:v>
                </c:pt>
                <c:pt idx="12168">
                  <c:v>998.0333333333333</c:v>
                </c:pt>
                <c:pt idx="12169">
                  <c:v>998.11666666666667</c:v>
                </c:pt>
                <c:pt idx="12170">
                  <c:v>998.19166666666661</c:v>
                </c:pt>
                <c:pt idx="12171">
                  <c:v>998.27499999999998</c:v>
                </c:pt>
                <c:pt idx="12172">
                  <c:v>998.35833333333323</c:v>
                </c:pt>
                <c:pt idx="12173">
                  <c:v>998.44166666666661</c:v>
                </c:pt>
                <c:pt idx="12174">
                  <c:v>998.52499999999998</c:v>
                </c:pt>
                <c:pt idx="12175">
                  <c:v>998.60833333333323</c:v>
                </c:pt>
                <c:pt idx="12176">
                  <c:v>998.69166666666661</c:v>
                </c:pt>
                <c:pt idx="12177">
                  <c:v>998.76666666666677</c:v>
                </c:pt>
                <c:pt idx="12178">
                  <c:v>998.85</c:v>
                </c:pt>
                <c:pt idx="12179">
                  <c:v>998.93333333333339</c:v>
                </c:pt>
                <c:pt idx="12180">
                  <c:v>999.01666666666677</c:v>
                </c:pt>
                <c:pt idx="12181">
                  <c:v>999.1</c:v>
                </c:pt>
                <c:pt idx="12182">
                  <c:v>999.18333333333339</c:v>
                </c:pt>
                <c:pt idx="12183">
                  <c:v>999.25833333333333</c:v>
                </c:pt>
                <c:pt idx="12184">
                  <c:v>999.3416666666667</c:v>
                </c:pt>
                <c:pt idx="12185">
                  <c:v>999.42500000000007</c:v>
                </c:pt>
                <c:pt idx="12186">
                  <c:v>999.50833333333333</c:v>
                </c:pt>
                <c:pt idx="12187">
                  <c:v>999.5916666666667</c:v>
                </c:pt>
                <c:pt idx="12188">
                  <c:v>999.67500000000007</c:v>
                </c:pt>
                <c:pt idx="12189">
                  <c:v>999.75</c:v>
                </c:pt>
                <c:pt idx="12190">
                  <c:v>999.83333333333337</c:v>
                </c:pt>
                <c:pt idx="12191">
                  <c:v>999.91666666666663</c:v>
                </c:pt>
                <c:pt idx="12192">
                  <c:v>1000</c:v>
                </c:pt>
                <c:pt idx="12193">
                  <c:v>1000.0833333333334</c:v>
                </c:pt>
                <c:pt idx="12194">
                  <c:v>1000.1666666666666</c:v>
                </c:pt>
                <c:pt idx="12195">
                  <c:v>1000.25</c:v>
                </c:pt>
                <c:pt idx="12196">
                  <c:v>1000.3249999999999</c:v>
                </c:pt>
                <c:pt idx="12197">
                  <c:v>1000.4083333333333</c:v>
                </c:pt>
                <c:pt idx="12198">
                  <c:v>1000.4916666666667</c:v>
                </c:pt>
                <c:pt idx="12199">
                  <c:v>1000.5749999999999</c:v>
                </c:pt>
                <c:pt idx="12200">
                  <c:v>1000.6583333333333</c:v>
                </c:pt>
                <c:pt idx="12201">
                  <c:v>1000.7416666666667</c:v>
                </c:pt>
                <c:pt idx="12202">
                  <c:v>1000.8166666666666</c:v>
                </c:pt>
                <c:pt idx="12203">
                  <c:v>1000.9</c:v>
                </c:pt>
                <c:pt idx="12204">
                  <c:v>1000.9833333333332</c:v>
                </c:pt>
                <c:pt idx="12205">
                  <c:v>1001.0666666666666</c:v>
                </c:pt>
                <c:pt idx="12206">
                  <c:v>1001.15</c:v>
                </c:pt>
                <c:pt idx="12207">
                  <c:v>1001.2333333333332</c:v>
                </c:pt>
                <c:pt idx="12208">
                  <c:v>1001.3083333333334</c:v>
                </c:pt>
                <c:pt idx="12209">
                  <c:v>1001.3916666666668</c:v>
                </c:pt>
                <c:pt idx="12210">
                  <c:v>1001.475</c:v>
                </c:pt>
                <c:pt idx="12211">
                  <c:v>1001.5583333333334</c:v>
                </c:pt>
                <c:pt idx="12212">
                  <c:v>1001.6416666666668</c:v>
                </c:pt>
                <c:pt idx="12213">
                  <c:v>1001.725</c:v>
                </c:pt>
                <c:pt idx="12214">
                  <c:v>1001.8083333333334</c:v>
                </c:pt>
                <c:pt idx="12215">
                  <c:v>1001.8833333333333</c:v>
                </c:pt>
                <c:pt idx="12216">
                  <c:v>1001.9666666666667</c:v>
                </c:pt>
                <c:pt idx="12217">
                  <c:v>1002.0500000000001</c:v>
                </c:pt>
                <c:pt idx="12218">
                  <c:v>1002.1333333333333</c:v>
                </c:pt>
                <c:pt idx="12219">
                  <c:v>1002.2166666666667</c:v>
                </c:pt>
                <c:pt idx="12220">
                  <c:v>1002.3000000000001</c:v>
                </c:pt>
                <c:pt idx="12221">
                  <c:v>1002.375</c:v>
                </c:pt>
                <c:pt idx="12222">
                  <c:v>1002.4583333333334</c:v>
                </c:pt>
                <c:pt idx="12223">
                  <c:v>1002.5416666666666</c:v>
                </c:pt>
                <c:pt idx="12224">
                  <c:v>1002.625</c:v>
                </c:pt>
                <c:pt idx="12225">
                  <c:v>1002.7083333333334</c:v>
                </c:pt>
                <c:pt idx="12226">
                  <c:v>1002.7916666666666</c:v>
                </c:pt>
                <c:pt idx="12227">
                  <c:v>1002.8666666666667</c:v>
                </c:pt>
                <c:pt idx="12228">
                  <c:v>1002.9499999999999</c:v>
                </c:pt>
                <c:pt idx="12229">
                  <c:v>1003.0333333333333</c:v>
                </c:pt>
                <c:pt idx="12230">
                  <c:v>1003.1166666666667</c:v>
                </c:pt>
                <c:pt idx="12231">
                  <c:v>1003.1999999999999</c:v>
                </c:pt>
                <c:pt idx="12232">
                  <c:v>1003.2833333333333</c:v>
                </c:pt>
                <c:pt idx="12233">
                  <c:v>1003.3666666666667</c:v>
                </c:pt>
                <c:pt idx="12234">
                  <c:v>1003.4416666666666</c:v>
                </c:pt>
                <c:pt idx="12235">
                  <c:v>1003.525</c:v>
                </c:pt>
                <c:pt idx="12236">
                  <c:v>1003.6083333333332</c:v>
                </c:pt>
                <c:pt idx="12237">
                  <c:v>1003.6916666666666</c:v>
                </c:pt>
                <c:pt idx="12238">
                  <c:v>1003.775</c:v>
                </c:pt>
                <c:pt idx="12239">
                  <c:v>1003.8583333333332</c:v>
                </c:pt>
                <c:pt idx="12240">
                  <c:v>1003.9333333333334</c:v>
                </c:pt>
                <c:pt idx="12241">
                  <c:v>1004.0166666666668</c:v>
                </c:pt>
                <c:pt idx="12242">
                  <c:v>1004.1</c:v>
                </c:pt>
                <c:pt idx="12243">
                  <c:v>1004.1833333333334</c:v>
                </c:pt>
                <c:pt idx="12244">
                  <c:v>1004.2666666666668</c:v>
                </c:pt>
                <c:pt idx="12245">
                  <c:v>1004.35</c:v>
                </c:pt>
                <c:pt idx="12246">
                  <c:v>1004.4250000000001</c:v>
                </c:pt>
                <c:pt idx="12247">
                  <c:v>1004.5083333333333</c:v>
                </c:pt>
                <c:pt idx="12248">
                  <c:v>1004.5916666666667</c:v>
                </c:pt>
                <c:pt idx="12249">
                  <c:v>1004.6750000000001</c:v>
                </c:pt>
                <c:pt idx="12250">
                  <c:v>1004.7583333333333</c:v>
                </c:pt>
                <c:pt idx="12251">
                  <c:v>1004.8416666666667</c:v>
                </c:pt>
                <c:pt idx="12252">
                  <c:v>1004.9250000000001</c:v>
                </c:pt>
                <c:pt idx="12253">
                  <c:v>1005</c:v>
                </c:pt>
                <c:pt idx="12254">
                  <c:v>1005.0833333333334</c:v>
                </c:pt>
                <c:pt idx="12255">
                  <c:v>1005.1666666666666</c:v>
                </c:pt>
                <c:pt idx="12256">
                  <c:v>1005.25</c:v>
                </c:pt>
                <c:pt idx="12257">
                  <c:v>1005.3333333333334</c:v>
                </c:pt>
                <c:pt idx="12258">
                  <c:v>1005.4166666666666</c:v>
                </c:pt>
                <c:pt idx="12259">
                  <c:v>1005.4916666666667</c:v>
                </c:pt>
                <c:pt idx="12260">
                  <c:v>1005.5749999999999</c:v>
                </c:pt>
                <c:pt idx="12261">
                  <c:v>1005.6583333333333</c:v>
                </c:pt>
                <c:pt idx="12262">
                  <c:v>1005.7416666666667</c:v>
                </c:pt>
                <c:pt idx="12263">
                  <c:v>1005.8249999999999</c:v>
                </c:pt>
                <c:pt idx="12264">
                  <c:v>1005.9083333333333</c:v>
                </c:pt>
                <c:pt idx="12265">
                  <c:v>1005.9916666666667</c:v>
                </c:pt>
                <c:pt idx="12266">
                  <c:v>1006.0666666666666</c:v>
                </c:pt>
                <c:pt idx="12267">
                  <c:v>1006.15</c:v>
                </c:pt>
                <c:pt idx="12268">
                  <c:v>1006.2333333333332</c:v>
                </c:pt>
                <c:pt idx="12269">
                  <c:v>1006.3166666666666</c:v>
                </c:pt>
                <c:pt idx="12270">
                  <c:v>1006.4</c:v>
                </c:pt>
                <c:pt idx="12271">
                  <c:v>1006.4833333333332</c:v>
                </c:pt>
                <c:pt idx="12272">
                  <c:v>1006.5583333333334</c:v>
                </c:pt>
                <c:pt idx="12273">
                  <c:v>1006.6416666666668</c:v>
                </c:pt>
                <c:pt idx="12274">
                  <c:v>1006.725</c:v>
                </c:pt>
                <c:pt idx="12275">
                  <c:v>1006.8083333333334</c:v>
                </c:pt>
                <c:pt idx="12276">
                  <c:v>1006.8916666666668</c:v>
                </c:pt>
                <c:pt idx="12277">
                  <c:v>1006.975</c:v>
                </c:pt>
                <c:pt idx="12278">
                  <c:v>1007.0500000000001</c:v>
                </c:pt>
                <c:pt idx="12279">
                  <c:v>1007.1333333333333</c:v>
                </c:pt>
                <c:pt idx="12280">
                  <c:v>1007.2166666666667</c:v>
                </c:pt>
                <c:pt idx="12281">
                  <c:v>1007.3000000000001</c:v>
                </c:pt>
                <c:pt idx="12282">
                  <c:v>1007.3833333333333</c:v>
                </c:pt>
                <c:pt idx="12283">
                  <c:v>1007.4666666666667</c:v>
                </c:pt>
                <c:pt idx="12284">
                  <c:v>1007.5500000000001</c:v>
                </c:pt>
                <c:pt idx="12285">
                  <c:v>1007.625</c:v>
                </c:pt>
                <c:pt idx="12286">
                  <c:v>1007.7083333333334</c:v>
                </c:pt>
                <c:pt idx="12287">
                  <c:v>1007.7916666666666</c:v>
                </c:pt>
                <c:pt idx="12288">
                  <c:v>1007.875</c:v>
                </c:pt>
                <c:pt idx="12289">
                  <c:v>1007.9583333333334</c:v>
                </c:pt>
                <c:pt idx="12290">
                  <c:v>1008.0416666666666</c:v>
                </c:pt>
                <c:pt idx="12291">
                  <c:v>1008.1166666666667</c:v>
                </c:pt>
                <c:pt idx="12292">
                  <c:v>1008.1999999999999</c:v>
                </c:pt>
                <c:pt idx="12293">
                  <c:v>1008.2833333333333</c:v>
                </c:pt>
                <c:pt idx="12294">
                  <c:v>1008.3666666666667</c:v>
                </c:pt>
                <c:pt idx="12295">
                  <c:v>1008.4499999999999</c:v>
                </c:pt>
                <c:pt idx="12296">
                  <c:v>1008.5333333333333</c:v>
                </c:pt>
                <c:pt idx="12297">
                  <c:v>1008.6083333333332</c:v>
                </c:pt>
                <c:pt idx="12298">
                  <c:v>1008.6916666666666</c:v>
                </c:pt>
                <c:pt idx="12299">
                  <c:v>1008.775</c:v>
                </c:pt>
                <c:pt idx="12300">
                  <c:v>1008.8583333333332</c:v>
                </c:pt>
                <c:pt idx="12301">
                  <c:v>1008.9416666666666</c:v>
                </c:pt>
                <c:pt idx="12302">
                  <c:v>1009.025</c:v>
                </c:pt>
                <c:pt idx="12303">
                  <c:v>1009.1083333333332</c:v>
                </c:pt>
                <c:pt idx="12304">
                  <c:v>1009.1833333333334</c:v>
                </c:pt>
                <c:pt idx="12305">
                  <c:v>1009.2666666666668</c:v>
                </c:pt>
                <c:pt idx="12306">
                  <c:v>1009.35</c:v>
                </c:pt>
                <c:pt idx="12307">
                  <c:v>1009.4333333333334</c:v>
                </c:pt>
                <c:pt idx="12308">
                  <c:v>1009.5166666666668</c:v>
                </c:pt>
                <c:pt idx="12309">
                  <c:v>1009.6</c:v>
                </c:pt>
                <c:pt idx="12310">
                  <c:v>1009.6750000000001</c:v>
                </c:pt>
                <c:pt idx="12311">
                  <c:v>1009.7583333333333</c:v>
                </c:pt>
                <c:pt idx="12312">
                  <c:v>1009.8416666666667</c:v>
                </c:pt>
                <c:pt idx="12313">
                  <c:v>1009.9250000000001</c:v>
                </c:pt>
                <c:pt idx="12314">
                  <c:v>1010.0083333333333</c:v>
                </c:pt>
                <c:pt idx="12315">
                  <c:v>1010.0916666666667</c:v>
                </c:pt>
                <c:pt idx="12316">
                  <c:v>1010.1666666666666</c:v>
                </c:pt>
                <c:pt idx="12317">
                  <c:v>1010.25</c:v>
                </c:pt>
                <c:pt idx="12318">
                  <c:v>1010.3333333333334</c:v>
                </c:pt>
                <c:pt idx="12319">
                  <c:v>1010.4166666666666</c:v>
                </c:pt>
                <c:pt idx="12320">
                  <c:v>1010.5</c:v>
                </c:pt>
                <c:pt idx="12321">
                  <c:v>1010.5833333333334</c:v>
                </c:pt>
                <c:pt idx="12322">
                  <c:v>1010.6666666666666</c:v>
                </c:pt>
                <c:pt idx="12323">
                  <c:v>1010.7416666666667</c:v>
                </c:pt>
                <c:pt idx="12324">
                  <c:v>1010.8249999999999</c:v>
                </c:pt>
                <c:pt idx="12325">
                  <c:v>1010.9083333333333</c:v>
                </c:pt>
                <c:pt idx="12326">
                  <c:v>1010.9916666666667</c:v>
                </c:pt>
                <c:pt idx="12327">
                  <c:v>1011.0749999999999</c:v>
                </c:pt>
                <c:pt idx="12328">
                  <c:v>1011.1583333333333</c:v>
                </c:pt>
                <c:pt idx="12329">
                  <c:v>1011.2333333333332</c:v>
                </c:pt>
                <c:pt idx="12330">
                  <c:v>1011.3166666666666</c:v>
                </c:pt>
                <c:pt idx="12331">
                  <c:v>1011.4</c:v>
                </c:pt>
                <c:pt idx="12332">
                  <c:v>1011.4833333333332</c:v>
                </c:pt>
                <c:pt idx="12333">
                  <c:v>1011.5666666666666</c:v>
                </c:pt>
                <c:pt idx="12334">
                  <c:v>1011.65</c:v>
                </c:pt>
                <c:pt idx="12335">
                  <c:v>1011.725</c:v>
                </c:pt>
                <c:pt idx="12336">
                  <c:v>1011.8083333333334</c:v>
                </c:pt>
                <c:pt idx="12337">
                  <c:v>1011.8916666666668</c:v>
                </c:pt>
                <c:pt idx="12338">
                  <c:v>1011.975</c:v>
                </c:pt>
                <c:pt idx="12339">
                  <c:v>1012.0583333333334</c:v>
                </c:pt>
                <c:pt idx="12340">
                  <c:v>1012.1416666666668</c:v>
                </c:pt>
                <c:pt idx="12341">
                  <c:v>1012.225</c:v>
                </c:pt>
                <c:pt idx="12342">
                  <c:v>1012.3000000000001</c:v>
                </c:pt>
                <c:pt idx="12343">
                  <c:v>1012.3833333333333</c:v>
                </c:pt>
                <c:pt idx="12344">
                  <c:v>1012.4666666666667</c:v>
                </c:pt>
                <c:pt idx="12345">
                  <c:v>1012.5500000000001</c:v>
                </c:pt>
                <c:pt idx="12346">
                  <c:v>1012.6333333333333</c:v>
                </c:pt>
                <c:pt idx="12347">
                  <c:v>1012.7166666666667</c:v>
                </c:pt>
                <c:pt idx="12348">
                  <c:v>1012.7916666666666</c:v>
                </c:pt>
                <c:pt idx="12349">
                  <c:v>1012.875</c:v>
                </c:pt>
                <c:pt idx="12350">
                  <c:v>1012.9583333333334</c:v>
                </c:pt>
                <c:pt idx="12351">
                  <c:v>1013.0416666666666</c:v>
                </c:pt>
                <c:pt idx="12352">
                  <c:v>1013.125</c:v>
                </c:pt>
                <c:pt idx="12353">
                  <c:v>1013.2083333333334</c:v>
                </c:pt>
                <c:pt idx="12354">
                  <c:v>1013.2833333333333</c:v>
                </c:pt>
                <c:pt idx="12355">
                  <c:v>1013.3666666666667</c:v>
                </c:pt>
                <c:pt idx="12356">
                  <c:v>1013.4499999999999</c:v>
                </c:pt>
                <c:pt idx="12357">
                  <c:v>1013.5333333333333</c:v>
                </c:pt>
                <c:pt idx="12358">
                  <c:v>1013.6166666666667</c:v>
                </c:pt>
                <c:pt idx="12359">
                  <c:v>1013.6999999999999</c:v>
                </c:pt>
                <c:pt idx="12360">
                  <c:v>1013.7833333333333</c:v>
                </c:pt>
                <c:pt idx="12361">
                  <c:v>1013.8583333333332</c:v>
                </c:pt>
                <c:pt idx="12362">
                  <c:v>1013.9416666666666</c:v>
                </c:pt>
                <c:pt idx="12363">
                  <c:v>1014.025</c:v>
                </c:pt>
                <c:pt idx="12364">
                  <c:v>1014.1083333333332</c:v>
                </c:pt>
                <c:pt idx="12365">
                  <c:v>1014.1916666666666</c:v>
                </c:pt>
                <c:pt idx="12366">
                  <c:v>1014.275</c:v>
                </c:pt>
                <c:pt idx="12367">
                  <c:v>1014.35</c:v>
                </c:pt>
                <c:pt idx="12368">
                  <c:v>1014.4333333333334</c:v>
                </c:pt>
                <c:pt idx="12369">
                  <c:v>1014.5166666666668</c:v>
                </c:pt>
                <c:pt idx="12370">
                  <c:v>1014.6</c:v>
                </c:pt>
                <c:pt idx="12371">
                  <c:v>1014.6833333333334</c:v>
                </c:pt>
                <c:pt idx="12372">
                  <c:v>1014.7666666666668</c:v>
                </c:pt>
                <c:pt idx="12373">
                  <c:v>1014.8416666666667</c:v>
                </c:pt>
                <c:pt idx="12374">
                  <c:v>1014.9250000000001</c:v>
                </c:pt>
                <c:pt idx="12375">
                  <c:v>1015.0083333333333</c:v>
                </c:pt>
                <c:pt idx="12376">
                  <c:v>1015.0916666666667</c:v>
                </c:pt>
                <c:pt idx="12377">
                  <c:v>1015.1750000000001</c:v>
                </c:pt>
                <c:pt idx="12378">
                  <c:v>1015.2583333333333</c:v>
                </c:pt>
                <c:pt idx="12379">
                  <c:v>1015.3416666666667</c:v>
                </c:pt>
                <c:pt idx="12380">
                  <c:v>1015.4166666666666</c:v>
                </c:pt>
                <c:pt idx="12381">
                  <c:v>1015.5</c:v>
                </c:pt>
                <c:pt idx="12382">
                  <c:v>1015.5833333333334</c:v>
                </c:pt>
                <c:pt idx="12383">
                  <c:v>1015.6666666666666</c:v>
                </c:pt>
                <c:pt idx="12384">
                  <c:v>1015.75</c:v>
                </c:pt>
                <c:pt idx="12385">
                  <c:v>1015.8333333333334</c:v>
                </c:pt>
                <c:pt idx="12386">
                  <c:v>1015.9083333333333</c:v>
                </c:pt>
                <c:pt idx="12387">
                  <c:v>1015.9916666666667</c:v>
                </c:pt>
                <c:pt idx="12388">
                  <c:v>1016.0749999999999</c:v>
                </c:pt>
                <c:pt idx="12389">
                  <c:v>1016.1583333333333</c:v>
                </c:pt>
                <c:pt idx="12390">
                  <c:v>1016.2416666666667</c:v>
                </c:pt>
                <c:pt idx="12391">
                  <c:v>1016.3249999999999</c:v>
                </c:pt>
                <c:pt idx="12392">
                  <c:v>1016.4083333333333</c:v>
                </c:pt>
                <c:pt idx="12393">
                  <c:v>1016.4833333333332</c:v>
                </c:pt>
                <c:pt idx="12394">
                  <c:v>1016.5666666666666</c:v>
                </c:pt>
                <c:pt idx="12395">
                  <c:v>1016.65</c:v>
                </c:pt>
                <c:pt idx="12396">
                  <c:v>1016.7333333333332</c:v>
                </c:pt>
                <c:pt idx="12397">
                  <c:v>1016.8166666666666</c:v>
                </c:pt>
                <c:pt idx="12398">
                  <c:v>1016.9</c:v>
                </c:pt>
                <c:pt idx="12399">
                  <c:v>1016.975</c:v>
                </c:pt>
                <c:pt idx="12400">
                  <c:v>1017.0583333333334</c:v>
                </c:pt>
                <c:pt idx="12401">
                  <c:v>1017.1416666666668</c:v>
                </c:pt>
                <c:pt idx="12402">
                  <c:v>1017.225</c:v>
                </c:pt>
                <c:pt idx="12403">
                  <c:v>1017.3083333333334</c:v>
                </c:pt>
                <c:pt idx="12404">
                  <c:v>1017.3916666666668</c:v>
                </c:pt>
                <c:pt idx="12405">
                  <c:v>1017.4666666666667</c:v>
                </c:pt>
                <c:pt idx="12406">
                  <c:v>1017.5500000000001</c:v>
                </c:pt>
                <c:pt idx="12407">
                  <c:v>1017.6333333333333</c:v>
                </c:pt>
                <c:pt idx="12408">
                  <c:v>1017.7166666666667</c:v>
                </c:pt>
                <c:pt idx="12409">
                  <c:v>1017.8000000000001</c:v>
                </c:pt>
                <c:pt idx="12410">
                  <c:v>1017.8833333333333</c:v>
                </c:pt>
                <c:pt idx="12411">
                  <c:v>1017.9666666666667</c:v>
                </c:pt>
                <c:pt idx="12412">
                  <c:v>1018.0416666666666</c:v>
                </c:pt>
                <c:pt idx="12413">
                  <c:v>1018.125</c:v>
                </c:pt>
                <c:pt idx="12414">
                  <c:v>1018.2083333333334</c:v>
                </c:pt>
                <c:pt idx="12415">
                  <c:v>1018.2916666666666</c:v>
                </c:pt>
                <c:pt idx="12416">
                  <c:v>1018.375</c:v>
                </c:pt>
                <c:pt idx="12417">
                  <c:v>1018.4583333333334</c:v>
                </c:pt>
                <c:pt idx="12418">
                  <c:v>1018.5333333333333</c:v>
                </c:pt>
                <c:pt idx="12419">
                  <c:v>1018.6166666666667</c:v>
                </c:pt>
                <c:pt idx="12420">
                  <c:v>1018.6999999999999</c:v>
                </c:pt>
                <c:pt idx="12421">
                  <c:v>1018.7833333333333</c:v>
                </c:pt>
                <c:pt idx="12422">
                  <c:v>1018.8666666666667</c:v>
                </c:pt>
                <c:pt idx="12423">
                  <c:v>1018.9499999999999</c:v>
                </c:pt>
                <c:pt idx="12424">
                  <c:v>1019.025</c:v>
                </c:pt>
                <c:pt idx="12425">
                  <c:v>1019.1083333333332</c:v>
                </c:pt>
                <c:pt idx="12426">
                  <c:v>1019.1916666666666</c:v>
                </c:pt>
                <c:pt idx="12427">
                  <c:v>1019.275</c:v>
                </c:pt>
                <c:pt idx="12428">
                  <c:v>1019.3583333333332</c:v>
                </c:pt>
                <c:pt idx="12429">
                  <c:v>1019.4416666666666</c:v>
                </c:pt>
                <c:pt idx="12430">
                  <c:v>1019.525</c:v>
                </c:pt>
                <c:pt idx="12431">
                  <c:v>1019.6</c:v>
                </c:pt>
                <c:pt idx="12432">
                  <c:v>1019.6833333333334</c:v>
                </c:pt>
                <c:pt idx="12433">
                  <c:v>1019.7666666666668</c:v>
                </c:pt>
                <c:pt idx="12434">
                  <c:v>1019.85</c:v>
                </c:pt>
                <c:pt idx="12435">
                  <c:v>1019.9333333333334</c:v>
                </c:pt>
                <c:pt idx="12436">
                  <c:v>1020.0166666666668</c:v>
                </c:pt>
                <c:pt idx="12437">
                  <c:v>1020.0916666666667</c:v>
                </c:pt>
                <c:pt idx="12438">
                  <c:v>1020.1750000000001</c:v>
                </c:pt>
                <c:pt idx="12439">
                  <c:v>1020.2583333333333</c:v>
                </c:pt>
                <c:pt idx="12440">
                  <c:v>1020.3416666666667</c:v>
                </c:pt>
                <c:pt idx="12441">
                  <c:v>1020.4250000000001</c:v>
                </c:pt>
                <c:pt idx="12442">
                  <c:v>1020.5083333333333</c:v>
                </c:pt>
                <c:pt idx="12443">
                  <c:v>1020.5833333333334</c:v>
                </c:pt>
                <c:pt idx="12444">
                  <c:v>1020.6666666666666</c:v>
                </c:pt>
                <c:pt idx="12445">
                  <c:v>1020.75</c:v>
                </c:pt>
                <c:pt idx="12446">
                  <c:v>1020.8333333333334</c:v>
                </c:pt>
                <c:pt idx="12447">
                  <c:v>1020.9166666666666</c:v>
                </c:pt>
                <c:pt idx="12448">
                  <c:v>1021</c:v>
                </c:pt>
                <c:pt idx="12449">
                  <c:v>1021.0833333333334</c:v>
                </c:pt>
                <c:pt idx="12450">
                  <c:v>1021.1583333333333</c:v>
                </c:pt>
                <c:pt idx="12451">
                  <c:v>1021.2416666666667</c:v>
                </c:pt>
                <c:pt idx="12452">
                  <c:v>1021.3249999999999</c:v>
                </c:pt>
                <c:pt idx="12453">
                  <c:v>1021.4083333333333</c:v>
                </c:pt>
                <c:pt idx="12454">
                  <c:v>1021.4916666666667</c:v>
                </c:pt>
                <c:pt idx="12455">
                  <c:v>1021.5749999999999</c:v>
                </c:pt>
                <c:pt idx="12456">
                  <c:v>1021.65</c:v>
                </c:pt>
                <c:pt idx="12457">
                  <c:v>1021.7333333333332</c:v>
                </c:pt>
                <c:pt idx="12458">
                  <c:v>1021.8166666666666</c:v>
                </c:pt>
                <c:pt idx="12459">
                  <c:v>1021.9</c:v>
                </c:pt>
                <c:pt idx="12460">
                  <c:v>1021.9833333333332</c:v>
                </c:pt>
                <c:pt idx="12461">
                  <c:v>1022.0666666666666</c:v>
                </c:pt>
                <c:pt idx="12462">
                  <c:v>1022.1416666666668</c:v>
                </c:pt>
                <c:pt idx="12463">
                  <c:v>1022.225</c:v>
                </c:pt>
                <c:pt idx="12464">
                  <c:v>1022.3083333333334</c:v>
                </c:pt>
                <c:pt idx="12465">
                  <c:v>1022.3916666666668</c:v>
                </c:pt>
                <c:pt idx="12466">
                  <c:v>1022.475</c:v>
                </c:pt>
                <c:pt idx="12467">
                  <c:v>1022.5583333333334</c:v>
                </c:pt>
                <c:pt idx="12468">
                  <c:v>1022.6416666666668</c:v>
                </c:pt>
                <c:pt idx="12469">
                  <c:v>1022.7166666666667</c:v>
                </c:pt>
                <c:pt idx="12470">
                  <c:v>1022.8000000000001</c:v>
                </c:pt>
                <c:pt idx="12471">
                  <c:v>1022.8833333333333</c:v>
                </c:pt>
                <c:pt idx="12472">
                  <c:v>1022.9666666666667</c:v>
                </c:pt>
                <c:pt idx="12473">
                  <c:v>1023.0500000000001</c:v>
                </c:pt>
                <c:pt idx="12474">
                  <c:v>1023.1333333333333</c:v>
                </c:pt>
                <c:pt idx="12475">
                  <c:v>1023.2083333333334</c:v>
                </c:pt>
                <c:pt idx="12476">
                  <c:v>1023.2916666666666</c:v>
                </c:pt>
                <c:pt idx="12477">
                  <c:v>1023.375</c:v>
                </c:pt>
                <c:pt idx="12478">
                  <c:v>1023.4583333333334</c:v>
                </c:pt>
                <c:pt idx="12479">
                  <c:v>1023.5416666666666</c:v>
                </c:pt>
                <c:pt idx="12480">
                  <c:v>1023.625</c:v>
                </c:pt>
                <c:pt idx="12481">
                  <c:v>1023.6999999999999</c:v>
                </c:pt>
                <c:pt idx="12482">
                  <c:v>1023.7833333333333</c:v>
                </c:pt>
                <c:pt idx="12483">
                  <c:v>1023.8666666666667</c:v>
                </c:pt>
                <c:pt idx="12484">
                  <c:v>1023.9499999999999</c:v>
                </c:pt>
                <c:pt idx="12485">
                  <c:v>1024.0333333333333</c:v>
                </c:pt>
                <c:pt idx="12486">
                  <c:v>1024.1166666666666</c:v>
                </c:pt>
                <c:pt idx="12487">
                  <c:v>1024.2</c:v>
                </c:pt>
                <c:pt idx="12488">
                  <c:v>1024.2749999999999</c:v>
                </c:pt>
                <c:pt idx="12489">
                  <c:v>1024.3583333333333</c:v>
                </c:pt>
                <c:pt idx="12490">
                  <c:v>1024.4416666666666</c:v>
                </c:pt>
                <c:pt idx="12491">
                  <c:v>1024.5249999999999</c:v>
                </c:pt>
                <c:pt idx="12492">
                  <c:v>1024.6083333333333</c:v>
                </c:pt>
                <c:pt idx="12493">
                  <c:v>1024.6916666666666</c:v>
                </c:pt>
                <c:pt idx="12494">
                  <c:v>1024.7666666666667</c:v>
                </c:pt>
                <c:pt idx="12495">
                  <c:v>1024.8500000000001</c:v>
                </c:pt>
                <c:pt idx="12496">
                  <c:v>1024.9333333333334</c:v>
                </c:pt>
                <c:pt idx="12497">
                  <c:v>1025.0166666666667</c:v>
                </c:pt>
                <c:pt idx="12498">
                  <c:v>1025.1000000000001</c:v>
                </c:pt>
                <c:pt idx="12499">
                  <c:v>1025.1833333333334</c:v>
                </c:pt>
                <c:pt idx="12500">
                  <c:v>1025.2583333333334</c:v>
                </c:pt>
                <c:pt idx="12501">
                  <c:v>1025.3416666666667</c:v>
                </c:pt>
                <c:pt idx="12502">
                  <c:v>1025.425</c:v>
                </c:pt>
                <c:pt idx="12503">
                  <c:v>1025.5083333333334</c:v>
                </c:pt>
                <c:pt idx="12504">
                  <c:v>1025.5916666666667</c:v>
                </c:pt>
                <c:pt idx="12505">
                  <c:v>1025.675</c:v>
                </c:pt>
                <c:pt idx="12506">
                  <c:v>1025.7583333333334</c:v>
                </c:pt>
                <c:pt idx="12507">
                  <c:v>1025.8333333333333</c:v>
                </c:pt>
                <c:pt idx="12508">
                  <c:v>1025.9166666666667</c:v>
                </c:pt>
                <c:pt idx="12509">
                  <c:v>1026</c:v>
                </c:pt>
                <c:pt idx="12510">
                  <c:v>1026.0833333333333</c:v>
                </c:pt>
                <c:pt idx="12511">
                  <c:v>1026.1666666666667</c:v>
                </c:pt>
                <c:pt idx="12512">
                  <c:v>1026.25</c:v>
                </c:pt>
                <c:pt idx="12513">
                  <c:v>1026.325</c:v>
                </c:pt>
                <c:pt idx="12514">
                  <c:v>1026.4083333333333</c:v>
                </c:pt>
                <c:pt idx="12515">
                  <c:v>1026.4916666666666</c:v>
                </c:pt>
                <c:pt idx="12516">
                  <c:v>1026.575</c:v>
                </c:pt>
                <c:pt idx="12517">
                  <c:v>1026.6583333333333</c:v>
                </c:pt>
                <c:pt idx="12518">
                  <c:v>1026.7416666666666</c:v>
                </c:pt>
                <c:pt idx="12519">
                  <c:v>1026.825</c:v>
                </c:pt>
                <c:pt idx="12520">
                  <c:v>1026.8999999999999</c:v>
                </c:pt>
                <c:pt idx="12521">
                  <c:v>1026.9833333333333</c:v>
                </c:pt>
                <c:pt idx="12522">
                  <c:v>1027.0666666666666</c:v>
                </c:pt>
                <c:pt idx="12523">
                  <c:v>1027.1499999999999</c:v>
                </c:pt>
                <c:pt idx="12524">
                  <c:v>1027.2333333333333</c:v>
                </c:pt>
                <c:pt idx="12525">
                  <c:v>1027.3166666666666</c:v>
                </c:pt>
                <c:pt idx="12526">
                  <c:v>1027.3916666666667</c:v>
                </c:pt>
                <c:pt idx="12527">
                  <c:v>1027.4750000000001</c:v>
                </c:pt>
                <c:pt idx="12528">
                  <c:v>1027.5583333333334</c:v>
                </c:pt>
                <c:pt idx="12529">
                  <c:v>1027.6416666666667</c:v>
                </c:pt>
                <c:pt idx="12530">
                  <c:v>1027.7250000000001</c:v>
                </c:pt>
                <c:pt idx="12531">
                  <c:v>1027.8083333333334</c:v>
                </c:pt>
                <c:pt idx="12532">
                  <c:v>1027.8833333333334</c:v>
                </c:pt>
                <c:pt idx="12533">
                  <c:v>1027.9666666666667</c:v>
                </c:pt>
                <c:pt idx="12534">
                  <c:v>1028.05</c:v>
                </c:pt>
                <c:pt idx="12535">
                  <c:v>1028.1333333333334</c:v>
                </c:pt>
                <c:pt idx="12536">
                  <c:v>1028.2166666666667</c:v>
                </c:pt>
                <c:pt idx="12537">
                  <c:v>1028.3</c:v>
                </c:pt>
                <c:pt idx="12538">
                  <c:v>1028.3833333333334</c:v>
                </c:pt>
                <c:pt idx="12539">
                  <c:v>1028.4583333333333</c:v>
                </c:pt>
                <c:pt idx="12540">
                  <c:v>1028.5416666666667</c:v>
                </c:pt>
                <c:pt idx="12541">
                  <c:v>1028.625</c:v>
                </c:pt>
                <c:pt idx="12542">
                  <c:v>1028.7083333333333</c:v>
                </c:pt>
                <c:pt idx="12543">
                  <c:v>1028.7916666666667</c:v>
                </c:pt>
                <c:pt idx="12544">
                  <c:v>1028.875</c:v>
                </c:pt>
                <c:pt idx="12545">
                  <c:v>1028.95</c:v>
                </c:pt>
                <c:pt idx="12546">
                  <c:v>1029.0333333333333</c:v>
                </c:pt>
                <c:pt idx="12547">
                  <c:v>1029.1166666666666</c:v>
                </c:pt>
                <c:pt idx="12548">
                  <c:v>1029.2</c:v>
                </c:pt>
                <c:pt idx="12549">
                  <c:v>1029.2833333333333</c:v>
                </c:pt>
                <c:pt idx="12550">
                  <c:v>1029.3666666666666</c:v>
                </c:pt>
                <c:pt idx="12551">
                  <c:v>1029.4416666666666</c:v>
                </c:pt>
                <c:pt idx="12552">
                  <c:v>1029.5249999999999</c:v>
                </c:pt>
                <c:pt idx="12553">
                  <c:v>1029.6083333333333</c:v>
                </c:pt>
                <c:pt idx="12554">
                  <c:v>1029.6916666666666</c:v>
                </c:pt>
                <c:pt idx="12555">
                  <c:v>1029.7749999999999</c:v>
                </c:pt>
                <c:pt idx="12556">
                  <c:v>1029.8583333333333</c:v>
                </c:pt>
                <c:pt idx="12557">
                  <c:v>1029.9416666666666</c:v>
                </c:pt>
                <c:pt idx="12558">
                  <c:v>1030.0166666666667</c:v>
                </c:pt>
                <c:pt idx="12559">
                  <c:v>1030.1000000000001</c:v>
                </c:pt>
                <c:pt idx="12560">
                  <c:v>1030.1833333333334</c:v>
                </c:pt>
                <c:pt idx="12561">
                  <c:v>1030.2666666666667</c:v>
                </c:pt>
                <c:pt idx="12562">
                  <c:v>1030.3500000000001</c:v>
                </c:pt>
                <c:pt idx="12563">
                  <c:v>1030.4333333333334</c:v>
                </c:pt>
                <c:pt idx="12564">
                  <c:v>1030.5083333333334</c:v>
                </c:pt>
                <c:pt idx="12565">
                  <c:v>1030.5916666666667</c:v>
                </c:pt>
                <c:pt idx="12566">
                  <c:v>1030.675</c:v>
                </c:pt>
                <c:pt idx="12567">
                  <c:v>1030.7583333333334</c:v>
                </c:pt>
                <c:pt idx="12568">
                  <c:v>1030.8416666666667</c:v>
                </c:pt>
                <c:pt idx="12569">
                  <c:v>1030.925</c:v>
                </c:pt>
                <c:pt idx="12570">
                  <c:v>1031</c:v>
                </c:pt>
                <c:pt idx="12571">
                  <c:v>1031.0833333333333</c:v>
                </c:pt>
                <c:pt idx="12572">
                  <c:v>1031.1666666666667</c:v>
                </c:pt>
                <c:pt idx="12573">
                  <c:v>1031.25</c:v>
                </c:pt>
                <c:pt idx="12574">
                  <c:v>1031.3333333333333</c:v>
                </c:pt>
                <c:pt idx="12575">
                  <c:v>1031.4166666666667</c:v>
                </c:pt>
                <c:pt idx="12576">
                  <c:v>1031.5</c:v>
                </c:pt>
                <c:pt idx="12577">
                  <c:v>1031.575</c:v>
                </c:pt>
                <c:pt idx="12578">
                  <c:v>1031.6583333333333</c:v>
                </c:pt>
                <c:pt idx="12579">
                  <c:v>1031.7416666666666</c:v>
                </c:pt>
                <c:pt idx="12580">
                  <c:v>1031.825</c:v>
                </c:pt>
                <c:pt idx="12581">
                  <c:v>1031.9083333333333</c:v>
                </c:pt>
                <c:pt idx="12582">
                  <c:v>1031.9916666666666</c:v>
                </c:pt>
                <c:pt idx="12583">
                  <c:v>1032.0666666666666</c:v>
                </c:pt>
                <c:pt idx="12584">
                  <c:v>1032.1499999999999</c:v>
                </c:pt>
                <c:pt idx="12585">
                  <c:v>1032.2333333333333</c:v>
                </c:pt>
                <c:pt idx="12586">
                  <c:v>1032.3166666666666</c:v>
                </c:pt>
                <c:pt idx="12587">
                  <c:v>1032.3999999999999</c:v>
                </c:pt>
                <c:pt idx="12588">
                  <c:v>1032.4833333333333</c:v>
                </c:pt>
                <c:pt idx="12589">
                  <c:v>1032.5583333333334</c:v>
                </c:pt>
                <c:pt idx="12590">
                  <c:v>1032.6416666666667</c:v>
                </c:pt>
                <c:pt idx="12591">
                  <c:v>1032.7250000000001</c:v>
                </c:pt>
                <c:pt idx="12592">
                  <c:v>1032.8083333333334</c:v>
                </c:pt>
                <c:pt idx="12593">
                  <c:v>1032.8916666666667</c:v>
                </c:pt>
                <c:pt idx="12594">
                  <c:v>1032.9750000000001</c:v>
                </c:pt>
                <c:pt idx="12595">
                  <c:v>1033.0583333333334</c:v>
                </c:pt>
                <c:pt idx="12596">
                  <c:v>1033.1333333333334</c:v>
                </c:pt>
                <c:pt idx="12597">
                  <c:v>1033.2166666666667</c:v>
                </c:pt>
                <c:pt idx="12598">
                  <c:v>1033.3</c:v>
                </c:pt>
                <c:pt idx="12599">
                  <c:v>1033.3833333333334</c:v>
                </c:pt>
                <c:pt idx="12600">
                  <c:v>1033.4666666666667</c:v>
                </c:pt>
                <c:pt idx="12601">
                  <c:v>1033.55</c:v>
                </c:pt>
                <c:pt idx="12602">
                  <c:v>1033.625</c:v>
                </c:pt>
                <c:pt idx="12603">
                  <c:v>1033.7083333333333</c:v>
                </c:pt>
                <c:pt idx="12604">
                  <c:v>1033.7916666666667</c:v>
                </c:pt>
                <c:pt idx="12605">
                  <c:v>1033.875</c:v>
                </c:pt>
                <c:pt idx="12606">
                  <c:v>1033.9583333333333</c:v>
                </c:pt>
                <c:pt idx="12607">
                  <c:v>1034.0416666666667</c:v>
                </c:pt>
                <c:pt idx="12608">
                  <c:v>1034.1166666666666</c:v>
                </c:pt>
                <c:pt idx="12609">
                  <c:v>1034.2</c:v>
                </c:pt>
                <c:pt idx="12610">
                  <c:v>1034.2833333333333</c:v>
                </c:pt>
                <c:pt idx="12611">
                  <c:v>1034.3666666666666</c:v>
                </c:pt>
                <c:pt idx="12612">
                  <c:v>1034.45</c:v>
                </c:pt>
                <c:pt idx="12613">
                  <c:v>1034.5333333333333</c:v>
                </c:pt>
                <c:pt idx="12614">
                  <c:v>1034.6166666666666</c:v>
                </c:pt>
                <c:pt idx="12615">
                  <c:v>1034.6916666666666</c:v>
                </c:pt>
                <c:pt idx="12616">
                  <c:v>1034.7749999999999</c:v>
                </c:pt>
                <c:pt idx="12617">
                  <c:v>1034.8583333333333</c:v>
                </c:pt>
                <c:pt idx="12618">
                  <c:v>1034.9416666666666</c:v>
                </c:pt>
                <c:pt idx="12619">
                  <c:v>1035.0249999999999</c:v>
                </c:pt>
                <c:pt idx="12620">
                  <c:v>1035.1083333333333</c:v>
                </c:pt>
                <c:pt idx="12621">
                  <c:v>1035.1833333333334</c:v>
                </c:pt>
                <c:pt idx="12622">
                  <c:v>1035.2666666666667</c:v>
                </c:pt>
                <c:pt idx="12623">
                  <c:v>1035.3500000000001</c:v>
                </c:pt>
                <c:pt idx="12624">
                  <c:v>1035.4333333333334</c:v>
                </c:pt>
                <c:pt idx="12625">
                  <c:v>1035.5166666666667</c:v>
                </c:pt>
                <c:pt idx="12626">
                  <c:v>1035.6000000000001</c:v>
                </c:pt>
                <c:pt idx="12627">
                  <c:v>1035.675</c:v>
                </c:pt>
                <c:pt idx="12628">
                  <c:v>1035.7583333333334</c:v>
                </c:pt>
                <c:pt idx="12629">
                  <c:v>1035.8416666666667</c:v>
                </c:pt>
                <c:pt idx="12630">
                  <c:v>1035.925</c:v>
                </c:pt>
                <c:pt idx="12631">
                  <c:v>1036.0083333333334</c:v>
                </c:pt>
                <c:pt idx="12632">
                  <c:v>1036.0916666666667</c:v>
                </c:pt>
                <c:pt idx="12633">
                  <c:v>1036.175</c:v>
                </c:pt>
                <c:pt idx="12634">
                  <c:v>1036.25</c:v>
                </c:pt>
                <c:pt idx="12635">
                  <c:v>1036.3333333333333</c:v>
                </c:pt>
                <c:pt idx="12636">
                  <c:v>1036.4166666666667</c:v>
                </c:pt>
                <c:pt idx="12637">
                  <c:v>1036.5</c:v>
                </c:pt>
                <c:pt idx="12638">
                  <c:v>1036.5833333333333</c:v>
                </c:pt>
                <c:pt idx="12639">
                  <c:v>1036.6666666666667</c:v>
                </c:pt>
                <c:pt idx="12640">
                  <c:v>1036.7416666666666</c:v>
                </c:pt>
                <c:pt idx="12641">
                  <c:v>1036.825</c:v>
                </c:pt>
                <c:pt idx="12642">
                  <c:v>1036.9083333333333</c:v>
                </c:pt>
                <c:pt idx="12643">
                  <c:v>1036.9916666666666</c:v>
                </c:pt>
                <c:pt idx="12644">
                  <c:v>1037.075</c:v>
                </c:pt>
                <c:pt idx="12645">
                  <c:v>1037.1583333333333</c:v>
                </c:pt>
                <c:pt idx="12646">
                  <c:v>1037.2416666666666</c:v>
                </c:pt>
                <c:pt idx="12647">
                  <c:v>1037.3166666666666</c:v>
                </c:pt>
                <c:pt idx="12648">
                  <c:v>1037.3999999999999</c:v>
                </c:pt>
                <c:pt idx="12649">
                  <c:v>1037.4833333333333</c:v>
                </c:pt>
                <c:pt idx="12650">
                  <c:v>1037.5666666666666</c:v>
                </c:pt>
                <c:pt idx="12651">
                  <c:v>1037.6499999999999</c:v>
                </c:pt>
                <c:pt idx="12652">
                  <c:v>1037.7333333333333</c:v>
                </c:pt>
                <c:pt idx="12653">
                  <c:v>1037.8083333333334</c:v>
                </c:pt>
                <c:pt idx="12654">
                  <c:v>1037.8916666666667</c:v>
                </c:pt>
                <c:pt idx="12655">
                  <c:v>1037.9750000000001</c:v>
                </c:pt>
                <c:pt idx="12656">
                  <c:v>1038.0583333333334</c:v>
                </c:pt>
                <c:pt idx="12657">
                  <c:v>1038.1416666666667</c:v>
                </c:pt>
                <c:pt idx="12658">
                  <c:v>1038.2250000000001</c:v>
                </c:pt>
                <c:pt idx="12659">
                  <c:v>1038.3</c:v>
                </c:pt>
                <c:pt idx="12660">
                  <c:v>1038.3833333333334</c:v>
                </c:pt>
                <c:pt idx="12661">
                  <c:v>1038.4666666666667</c:v>
                </c:pt>
                <c:pt idx="12662">
                  <c:v>1038.55</c:v>
                </c:pt>
                <c:pt idx="12663">
                  <c:v>1038.6333333333334</c:v>
                </c:pt>
                <c:pt idx="12664">
                  <c:v>1038.7166666666667</c:v>
                </c:pt>
                <c:pt idx="12665">
                  <c:v>1038.8</c:v>
                </c:pt>
                <c:pt idx="12666">
                  <c:v>1038.875</c:v>
                </c:pt>
                <c:pt idx="12667">
                  <c:v>1038.9583333333333</c:v>
                </c:pt>
                <c:pt idx="12668">
                  <c:v>1039.0416666666667</c:v>
                </c:pt>
                <c:pt idx="12669">
                  <c:v>1039.125</c:v>
                </c:pt>
                <c:pt idx="12670">
                  <c:v>1039.2083333333333</c:v>
                </c:pt>
                <c:pt idx="12671">
                  <c:v>1039.2916666666667</c:v>
                </c:pt>
                <c:pt idx="12672">
                  <c:v>1039.3666666666666</c:v>
                </c:pt>
                <c:pt idx="12673">
                  <c:v>1039.45</c:v>
                </c:pt>
                <c:pt idx="12674">
                  <c:v>1039.5333333333333</c:v>
                </c:pt>
                <c:pt idx="12675">
                  <c:v>1039.6166666666666</c:v>
                </c:pt>
                <c:pt idx="12676">
                  <c:v>1039.7</c:v>
                </c:pt>
                <c:pt idx="12677">
                  <c:v>1039.7833333333333</c:v>
                </c:pt>
                <c:pt idx="12678">
                  <c:v>1039.8583333333333</c:v>
                </c:pt>
                <c:pt idx="12679">
                  <c:v>1039.9416666666666</c:v>
                </c:pt>
                <c:pt idx="12680">
                  <c:v>1040.0249999999999</c:v>
                </c:pt>
                <c:pt idx="12681">
                  <c:v>1040.1083333333333</c:v>
                </c:pt>
                <c:pt idx="12682">
                  <c:v>1040.1916666666666</c:v>
                </c:pt>
                <c:pt idx="12683">
                  <c:v>1040.2749999999999</c:v>
                </c:pt>
                <c:pt idx="12684">
                  <c:v>1040.3583333333333</c:v>
                </c:pt>
                <c:pt idx="12685">
                  <c:v>1040.4333333333334</c:v>
                </c:pt>
                <c:pt idx="12686">
                  <c:v>1040.5166666666667</c:v>
                </c:pt>
                <c:pt idx="12687">
                  <c:v>1040.6000000000001</c:v>
                </c:pt>
                <c:pt idx="12688">
                  <c:v>1040.6833333333334</c:v>
                </c:pt>
                <c:pt idx="12689">
                  <c:v>1040.7666666666667</c:v>
                </c:pt>
                <c:pt idx="12690">
                  <c:v>1040.8500000000001</c:v>
                </c:pt>
                <c:pt idx="12691">
                  <c:v>1040.925</c:v>
                </c:pt>
                <c:pt idx="12692">
                  <c:v>1041.0083333333334</c:v>
                </c:pt>
                <c:pt idx="12693">
                  <c:v>1041.0916666666667</c:v>
                </c:pt>
                <c:pt idx="12694">
                  <c:v>1041.175</c:v>
                </c:pt>
                <c:pt idx="12695">
                  <c:v>1041.2583333333334</c:v>
                </c:pt>
                <c:pt idx="12696">
                  <c:v>1041.3416666666667</c:v>
                </c:pt>
                <c:pt idx="12697">
                  <c:v>1041.4166666666667</c:v>
                </c:pt>
                <c:pt idx="12698">
                  <c:v>1041.5</c:v>
                </c:pt>
                <c:pt idx="12699">
                  <c:v>1041.5833333333333</c:v>
                </c:pt>
                <c:pt idx="12700">
                  <c:v>1041.6666666666667</c:v>
                </c:pt>
                <c:pt idx="12701">
                  <c:v>1041.75</c:v>
                </c:pt>
                <c:pt idx="12702">
                  <c:v>1041.8333333333333</c:v>
                </c:pt>
                <c:pt idx="12703">
                  <c:v>1041.9166666666667</c:v>
                </c:pt>
                <c:pt idx="12704">
                  <c:v>1041.9916666666666</c:v>
                </c:pt>
                <c:pt idx="12705">
                  <c:v>1042.075</c:v>
                </c:pt>
                <c:pt idx="12706">
                  <c:v>1042.1583333333333</c:v>
                </c:pt>
                <c:pt idx="12707">
                  <c:v>1042.2416666666666</c:v>
                </c:pt>
                <c:pt idx="12708">
                  <c:v>1042.325</c:v>
                </c:pt>
                <c:pt idx="12709">
                  <c:v>1042.4083333333333</c:v>
                </c:pt>
                <c:pt idx="12710">
                  <c:v>1042.4833333333333</c:v>
                </c:pt>
                <c:pt idx="12711">
                  <c:v>1042.5666666666666</c:v>
                </c:pt>
                <c:pt idx="12712">
                  <c:v>1042.6499999999999</c:v>
                </c:pt>
                <c:pt idx="12713">
                  <c:v>1042.7333333333333</c:v>
                </c:pt>
                <c:pt idx="12714">
                  <c:v>1042.8166666666666</c:v>
                </c:pt>
                <c:pt idx="12715">
                  <c:v>1042.8999999999999</c:v>
                </c:pt>
                <c:pt idx="12716">
                  <c:v>1042.9750000000001</c:v>
                </c:pt>
                <c:pt idx="12717">
                  <c:v>1043.0583333333334</c:v>
                </c:pt>
                <c:pt idx="12718">
                  <c:v>1043.1416666666667</c:v>
                </c:pt>
                <c:pt idx="12719">
                  <c:v>1043.2250000000001</c:v>
                </c:pt>
                <c:pt idx="12720">
                  <c:v>1043.3083333333334</c:v>
                </c:pt>
                <c:pt idx="12721">
                  <c:v>1043.3916666666667</c:v>
                </c:pt>
                <c:pt idx="12722">
                  <c:v>1043.4750000000001</c:v>
                </c:pt>
                <c:pt idx="12723">
                  <c:v>1043.55</c:v>
                </c:pt>
                <c:pt idx="12724">
                  <c:v>1043.6333333333334</c:v>
                </c:pt>
                <c:pt idx="12725">
                  <c:v>1043.7166666666667</c:v>
                </c:pt>
                <c:pt idx="12726">
                  <c:v>1043.8</c:v>
                </c:pt>
                <c:pt idx="12727">
                  <c:v>1043.8833333333334</c:v>
                </c:pt>
                <c:pt idx="12728">
                  <c:v>1043.9666666666667</c:v>
                </c:pt>
                <c:pt idx="12729">
                  <c:v>1044.0416666666667</c:v>
                </c:pt>
                <c:pt idx="12730">
                  <c:v>1044.125</c:v>
                </c:pt>
                <c:pt idx="12731">
                  <c:v>1044.2083333333333</c:v>
                </c:pt>
                <c:pt idx="12732">
                  <c:v>1044.2916666666667</c:v>
                </c:pt>
                <c:pt idx="12733">
                  <c:v>1044.375</c:v>
                </c:pt>
                <c:pt idx="12734">
                  <c:v>1044.4583333333333</c:v>
                </c:pt>
                <c:pt idx="12735">
                  <c:v>1044.5333333333333</c:v>
                </c:pt>
                <c:pt idx="12736">
                  <c:v>1044.6166666666666</c:v>
                </c:pt>
                <c:pt idx="12737">
                  <c:v>1044.7</c:v>
                </c:pt>
                <c:pt idx="12738">
                  <c:v>1044.7833333333333</c:v>
                </c:pt>
                <c:pt idx="12739">
                  <c:v>1044.8666666666666</c:v>
                </c:pt>
                <c:pt idx="12740">
                  <c:v>1044.95</c:v>
                </c:pt>
                <c:pt idx="12741">
                  <c:v>1045.0333333333333</c:v>
                </c:pt>
                <c:pt idx="12742">
                  <c:v>1045.1083333333333</c:v>
                </c:pt>
                <c:pt idx="12743">
                  <c:v>1045.1916666666666</c:v>
                </c:pt>
                <c:pt idx="12744">
                  <c:v>1045.2749999999999</c:v>
                </c:pt>
                <c:pt idx="12745">
                  <c:v>1045.3583333333333</c:v>
                </c:pt>
                <c:pt idx="12746">
                  <c:v>1045.4416666666666</c:v>
                </c:pt>
                <c:pt idx="12747">
                  <c:v>1045.5249999999999</c:v>
                </c:pt>
                <c:pt idx="12748">
                  <c:v>1045.6000000000001</c:v>
                </c:pt>
                <c:pt idx="12749">
                  <c:v>1045.6833333333334</c:v>
                </c:pt>
                <c:pt idx="12750">
                  <c:v>1045.7666666666667</c:v>
                </c:pt>
                <c:pt idx="12751">
                  <c:v>1045.8500000000001</c:v>
                </c:pt>
                <c:pt idx="12752">
                  <c:v>1045.9333333333334</c:v>
                </c:pt>
                <c:pt idx="12753">
                  <c:v>1046.0166666666667</c:v>
                </c:pt>
                <c:pt idx="12754">
                  <c:v>1046.0916666666667</c:v>
                </c:pt>
                <c:pt idx="12755">
                  <c:v>1046.175</c:v>
                </c:pt>
                <c:pt idx="12756">
                  <c:v>1046.2583333333334</c:v>
                </c:pt>
                <c:pt idx="12757">
                  <c:v>1046.3416666666667</c:v>
                </c:pt>
                <c:pt idx="12758">
                  <c:v>1046.425</c:v>
                </c:pt>
                <c:pt idx="12759">
                  <c:v>1046.5083333333334</c:v>
                </c:pt>
                <c:pt idx="12760">
                  <c:v>1046.5916666666667</c:v>
                </c:pt>
                <c:pt idx="12761">
                  <c:v>1046.6666666666667</c:v>
                </c:pt>
                <c:pt idx="12762">
                  <c:v>1046.75</c:v>
                </c:pt>
                <c:pt idx="12763">
                  <c:v>1046.8333333333333</c:v>
                </c:pt>
                <c:pt idx="12764">
                  <c:v>1046.9166666666667</c:v>
                </c:pt>
                <c:pt idx="12765">
                  <c:v>1047</c:v>
                </c:pt>
                <c:pt idx="12766">
                  <c:v>1047.0833333333333</c:v>
                </c:pt>
                <c:pt idx="12767">
                  <c:v>1047.1583333333333</c:v>
                </c:pt>
                <c:pt idx="12768">
                  <c:v>1047.2416666666666</c:v>
                </c:pt>
                <c:pt idx="12769">
                  <c:v>1047.325</c:v>
                </c:pt>
                <c:pt idx="12770">
                  <c:v>1047.4083333333333</c:v>
                </c:pt>
                <c:pt idx="12771">
                  <c:v>1047.4916666666666</c:v>
                </c:pt>
                <c:pt idx="12772">
                  <c:v>1047.575</c:v>
                </c:pt>
                <c:pt idx="12773">
                  <c:v>1047.6583333333333</c:v>
                </c:pt>
                <c:pt idx="12774">
                  <c:v>1047.7333333333333</c:v>
                </c:pt>
                <c:pt idx="12775">
                  <c:v>1047.8166666666666</c:v>
                </c:pt>
                <c:pt idx="12776">
                  <c:v>1047.8999999999999</c:v>
                </c:pt>
                <c:pt idx="12777">
                  <c:v>1047.9833333333333</c:v>
                </c:pt>
                <c:pt idx="12778">
                  <c:v>1048.0666666666666</c:v>
                </c:pt>
                <c:pt idx="12779">
                  <c:v>1048.1499999999999</c:v>
                </c:pt>
                <c:pt idx="12780">
                  <c:v>1048.2250000000001</c:v>
                </c:pt>
                <c:pt idx="12781">
                  <c:v>1048.3083333333334</c:v>
                </c:pt>
                <c:pt idx="12782">
                  <c:v>1048.3916666666667</c:v>
                </c:pt>
                <c:pt idx="12783">
                  <c:v>1048.4750000000001</c:v>
                </c:pt>
                <c:pt idx="12784">
                  <c:v>1048.5583333333334</c:v>
                </c:pt>
                <c:pt idx="12785">
                  <c:v>1048.6416666666667</c:v>
                </c:pt>
                <c:pt idx="12786">
                  <c:v>1048.7166666666667</c:v>
                </c:pt>
                <c:pt idx="12787">
                  <c:v>1048.8</c:v>
                </c:pt>
                <c:pt idx="12788">
                  <c:v>1048.8833333333334</c:v>
                </c:pt>
                <c:pt idx="12789">
                  <c:v>1048.9666666666667</c:v>
                </c:pt>
                <c:pt idx="12790">
                  <c:v>1049.05</c:v>
                </c:pt>
                <c:pt idx="12791">
                  <c:v>1049.1333333333334</c:v>
                </c:pt>
                <c:pt idx="12792">
                  <c:v>1049.2166666666667</c:v>
                </c:pt>
                <c:pt idx="12793">
                  <c:v>1049.2916666666667</c:v>
                </c:pt>
                <c:pt idx="12794">
                  <c:v>1049.375</c:v>
                </c:pt>
                <c:pt idx="12795">
                  <c:v>1049.4583333333333</c:v>
                </c:pt>
                <c:pt idx="12796">
                  <c:v>1049.5416666666667</c:v>
                </c:pt>
                <c:pt idx="12797">
                  <c:v>1049.625</c:v>
                </c:pt>
                <c:pt idx="12798">
                  <c:v>1049.7083333333333</c:v>
                </c:pt>
                <c:pt idx="12799">
                  <c:v>1049.7833333333333</c:v>
                </c:pt>
                <c:pt idx="12800">
                  <c:v>1049.8666666666666</c:v>
                </c:pt>
                <c:pt idx="12801">
                  <c:v>1049.95</c:v>
                </c:pt>
                <c:pt idx="12802">
                  <c:v>1050.0333333333333</c:v>
                </c:pt>
                <c:pt idx="12803">
                  <c:v>1050.1166666666666</c:v>
                </c:pt>
                <c:pt idx="12804">
                  <c:v>1050.2</c:v>
                </c:pt>
                <c:pt idx="12805">
                  <c:v>1050.2749999999999</c:v>
                </c:pt>
                <c:pt idx="12806">
                  <c:v>1050.3583333333333</c:v>
                </c:pt>
                <c:pt idx="12807">
                  <c:v>1050.4416666666666</c:v>
                </c:pt>
                <c:pt idx="12808">
                  <c:v>1050.5249999999999</c:v>
                </c:pt>
                <c:pt idx="12809">
                  <c:v>1050.6083333333333</c:v>
                </c:pt>
                <c:pt idx="12810">
                  <c:v>1050.6916666666666</c:v>
                </c:pt>
                <c:pt idx="12811">
                  <c:v>1050.7749999999999</c:v>
                </c:pt>
                <c:pt idx="12812">
                  <c:v>1050.8500000000001</c:v>
                </c:pt>
                <c:pt idx="12813">
                  <c:v>1050.9333333333334</c:v>
                </c:pt>
                <c:pt idx="12814">
                  <c:v>1051.0166666666667</c:v>
                </c:pt>
                <c:pt idx="12815">
                  <c:v>1051.1000000000001</c:v>
                </c:pt>
                <c:pt idx="12816">
                  <c:v>1051.1833333333334</c:v>
                </c:pt>
                <c:pt idx="12817">
                  <c:v>1051.2666666666667</c:v>
                </c:pt>
                <c:pt idx="12818">
                  <c:v>1051.3416666666667</c:v>
                </c:pt>
                <c:pt idx="12819">
                  <c:v>1051.425</c:v>
                </c:pt>
                <c:pt idx="12820">
                  <c:v>1051.5083333333334</c:v>
                </c:pt>
                <c:pt idx="12821">
                  <c:v>1051.5916666666667</c:v>
                </c:pt>
                <c:pt idx="12822">
                  <c:v>1051.675</c:v>
                </c:pt>
                <c:pt idx="12823">
                  <c:v>1051.7583333333334</c:v>
                </c:pt>
                <c:pt idx="12824">
                  <c:v>1051.8333333333333</c:v>
                </c:pt>
                <c:pt idx="12825">
                  <c:v>1051.9166666666667</c:v>
                </c:pt>
                <c:pt idx="12826">
                  <c:v>1052</c:v>
                </c:pt>
                <c:pt idx="12827">
                  <c:v>1052.0833333333333</c:v>
                </c:pt>
                <c:pt idx="12828">
                  <c:v>1052.1666666666667</c:v>
                </c:pt>
                <c:pt idx="12829">
                  <c:v>1052.25</c:v>
                </c:pt>
                <c:pt idx="12830">
                  <c:v>1052.3333333333333</c:v>
                </c:pt>
                <c:pt idx="12831">
                  <c:v>1052.4083333333333</c:v>
                </c:pt>
                <c:pt idx="12832">
                  <c:v>1052.4916666666666</c:v>
                </c:pt>
                <c:pt idx="12833">
                  <c:v>1052.575</c:v>
                </c:pt>
                <c:pt idx="12834">
                  <c:v>1052.6583333333333</c:v>
                </c:pt>
                <c:pt idx="12835">
                  <c:v>1052.7416666666666</c:v>
                </c:pt>
                <c:pt idx="12836">
                  <c:v>1052.825</c:v>
                </c:pt>
                <c:pt idx="12837">
                  <c:v>1052.8999999999999</c:v>
                </c:pt>
                <c:pt idx="12838">
                  <c:v>1052.9833333333333</c:v>
                </c:pt>
                <c:pt idx="12839">
                  <c:v>1053.0666666666666</c:v>
                </c:pt>
                <c:pt idx="12840">
                  <c:v>1053.1499999999999</c:v>
                </c:pt>
                <c:pt idx="12841">
                  <c:v>1053.2333333333333</c:v>
                </c:pt>
                <c:pt idx="12842">
                  <c:v>1053.3166666666666</c:v>
                </c:pt>
                <c:pt idx="12843">
                  <c:v>1053.3916666666667</c:v>
                </c:pt>
                <c:pt idx="12844">
                  <c:v>1053.4750000000001</c:v>
                </c:pt>
                <c:pt idx="12845">
                  <c:v>1053.5583333333334</c:v>
                </c:pt>
                <c:pt idx="12846">
                  <c:v>1053.6416666666667</c:v>
                </c:pt>
                <c:pt idx="12847">
                  <c:v>1053.7250000000001</c:v>
                </c:pt>
                <c:pt idx="12848">
                  <c:v>1053.8083333333334</c:v>
                </c:pt>
                <c:pt idx="12849">
                  <c:v>1053.8916666666667</c:v>
                </c:pt>
                <c:pt idx="12850">
                  <c:v>1053.9666666666667</c:v>
                </c:pt>
                <c:pt idx="12851">
                  <c:v>1054.05</c:v>
                </c:pt>
                <c:pt idx="12852">
                  <c:v>1054.1333333333334</c:v>
                </c:pt>
                <c:pt idx="12853">
                  <c:v>1054.2166666666667</c:v>
                </c:pt>
                <c:pt idx="12854">
                  <c:v>1054.3</c:v>
                </c:pt>
                <c:pt idx="12855">
                  <c:v>1054.3833333333334</c:v>
                </c:pt>
                <c:pt idx="12856">
                  <c:v>1054.4583333333333</c:v>
                </c:pt>
                <c:pt idx="12857">
                  <c:v>1054.5416666666667</c:v>
                </c:pt>
                <c:pt idx="12858">
                  <c:v>1054.625</c:v>
                </c:pt>
                <c:pt idx="12859">
                  <c:v>1054.7083333333333</c:v>
                </c:pt>
                <c:pt idx="12860">
                  <c:v>1054.7916666666667</c:v>
                </c:pt>
                <c:pt idx="12861">
                  <c:v>1054.875</c:v>
                </c:pt>
                <c:pt idx="12862">
                  <c:v>1054.95</c:v>
                </c:pt>
                <c:pt idx="12863">
                  <c:v>1055.0333333333333</c:v>
                </c:pt>
                <c:pt idx="12864">
                  <c:v>1055.1166666666666</c:v>
                </c:pt>
                <c:pt idx="12865">
                  <c:v>1055.2</c:v>
                </c:pt>
                <c:pt idx="12866">
                  <c:v>1055.2833333333333</c:v>
                </c:pt>
                <c:pt idx="12867">
                  <c:v>1055.3666666666666</c:v>
                </c:pt>
                <c:pt idx="12868">
                  <c:v>1055.45</c:v>
                </c:pt>
                <c:pt idx="12869">
                  <c:v>1055.5249999999999</c:v>
                </c:pt>
                <c:pt idx="12870">
                  <c:v>1055.6083333333333</c:v>
                </c:pt>
                <c:pt idx="12871">
                  <c:v>1055.6916666666666</c:v>
                </c:pt>
                <c:pt idx="12872">
                  <c:v>1055.7749999999999</c:v>
                </c:pt>
                <c:pt idx="12873">
                  <c:v>1055.8583333333333</c:v>
                </c:pt>
                <c:pt idx="12874">
                  <c:v>1055.9416666666666</c:v>
                </c:pt>
                <c:pt idx="12875">
                  <c:v>1056.0166666666667</c:v>
                </c:pt>
                <c:pt idx="12876">
                  <c:v>1056.1000000000001</c:v>
                </c:pt>
                <c:pt idx="12877">
                  <c:v>1056.1833333333334</c:v>
                </c:pt>
                <c:pt idx="12878">
                  <c:v>1056.2666666666667</c:v>
                </c:pt>
                <c:pt idx="12879">
                  <c:v>1056.3500000000001</c:v>
                </c:pt>
                <c:pt idx="12880">
                  <c:v>1056.4333333333334</c:v>
                </c:pt>
                <c:pt idx="12881">
                  <c:v>1056.5083333333334</c:v>
                </c:pt>
                <c:pt idx="12882">
                  <c:v>1056.5916666666667</c:v>
                </c:pt>
                <c:pt idx="12883">
                  <c:v>1056.675</c:v>
                </c:pt>
                <c:pt idx="12884">
                  <c:v>1056.7583333333334</c:v>
                </c:pt>
                <c:pt idx="12885">
                  <c:v>1056.8416666666667</c:v>
                </c:pt>
                <c:pt idx="12886">
                  <c:v>1056.925</c:v>
                </c:pt>
                <c:pt idx="12887">
                  <c:v>1057.0083333333334</c:v>
                </c:pt>
                <c:pt idx="12888">
                  <c:v>1057.0833333333333</c:v>
                </c:pt>
                <c:pt idx="12889">
                  <c:v>1057.1666666666667</c:v>
                </c:pt>
                <c:pt idx="12890">
                  <c:v>1057.25</c:v>
                </c:pt>
                <c:pt idx="12891">
                  <c:v>1057.3333333333333</c:v>
                </c:pt>
                <c:pt idx="12892">
                  <c:v>1057.4166666666667</c:v>
                </c:pt>
                <c:pt idx="12893">
                  <c:v>1057.5</c:v>
                </c:pt>
                <c:pt idx="12894">
                  <c:v>1057.575</c:v>
                </c:pt>
                <c:pt idx="12895">
                  <c:v>1057.6583333333333</c:v>
                </c:pt>
                <c:pt idx="12896">
                  <c:v>1057.7416666666666</c:v>
                </c:pt>
                <c:pt idx="12897">
                  <c:v>1057.825</c:v>
                </c:pt>
                <c:pt idx="12898">
                  <c:v>1057.9083333333333</c:v>
                </c:pt>
                <c:pt idx="12899">
                  <c:v>1057.9916666666666</c:v>
                </c:pt>
                <c:pt idx="12900">
                  <c:v>1058.075</c:v>
                </c:pt>
                <c:pt idx="12901">
                  <c:v>1058.1499999999999</c:v>
                </c:pt>
                <c:pt idx="12902">
                  <c:v>1058.2333333333333</c:v>
                </c:pt>
                <c:pt idx="12903">
                  <c:v>1058.3166666666666</c:v>
                </c:pt>
                <c:pt idx="12904">
                  <c:v>1058.3999999999999</c:v>
                </c:pt>
                <c:pt idx="12905">
                  <c:v>1058.4833333333333</c:v>
                </c:pt>
                <c:pt idx="12906">
                  <c:v>1058.5666666666666</c:v>
                </c:pt>
                <c:pt idx="12907">
                  <c:v>1058.6416666666667</c:v>
                </c:pt>
                <c:pt idx="12908">
                  <c:v>1058.7250000000001</c:v>
                </c:pt>
                <c:pt idx="12909">
                  <c:v>1058.8083333333334</c:v>
                </c:pt>
                <c:pt idx="12910">
                  <c:v>1058.8916666666667</c:v>
                </c:pt>
                <c:pt idx="12911">
                  <c:v>1058.9750000000001</c:v>
                </c:pt>
                <c:pt idx="12912">
                  <c:v>1059.0583333333334</c:v>
                </c:pt>
                <c:pt idx="12913">
                  <c:v>1059.1333333333334</c:v>
                </c:pt>
                <c:pt idx="12914">
                  <c:v>1059.2166666666667</c:v>
                </c:pt>
                <c:pt idx="12915">
                  <c:v>1059.3</c:v>
                </c:pt>
                <c:pt idx="12916">
                  <c:v>1059.3833333333334</c:v>
                </c:pt>
                <c:pt idx="12917">
                  <c:v>1059.4666666666667</c:v>
                </c:pt>
                <c:pt idx="12918">
                  <c:v>1059.55</c:v>
                </c:pt>
                <c:pt idx="12919">
                  <c:v>1059.6333333333334</c:v>
                </c:pt>
                <c:pt idx="12920">
                  <c:v>1059.7083333333333</c:v>
                </c:pt>
                <c:pt idx="12921">
                  <c:v>1059.7916666666667</c:v>
                </c:pt>
                <c:pt idx="12922">
                  <c:v>1059.875</c:v>
                </c:pt>
                <c:pt idx="12923">
                  <c:v>1059.9583333333333</c:v>
                </c:pt>
                <c:pt idx="12924">
                  <c:v>1060.0416666666667</c:v>
                </c:pt>
                <c:pt idx="12925">
                  <c:v>1060.125</c:v>
                </c:pt>
                <c:pt idx="12926">
                  <c:v>1060.2</c:v>
                </c:pt>
                <c:pt idx="12927">
                  <c:v>1060.2833333333333</c:v>
                </c:pt>
                <c:pt idx="12928">
                  <c:v>1060.3666666666666</c:v>
                </c:pt>
                <c:pt idx="12929">
                  <c:v>1060.45</c:v>
                </c:pt>
                <c:pt idx="12930">
                  <c:v>1060.5333333333333</c:v>
                </c:pt>
                <c:pt idx="12931">
                  <c:v>1060.6166666666666</c:v>
                </c:pt>
                <c:pt idx="12932">
                  <c:v>1060.6916666666666</c:v>
                </c:pt>
                <c:pt idx="12933">
                  <c:v>1060.7749999999999</c:v>
                </c:pt>
                <c:pt idx="12934">
                  <c:v>1060.8583333333333</c:v>
                </c:pt>
                <c:pt idx="12935">
                  <c:v>1060.9416666666666</c:v>
                </c:pt>
                <c:pt idx="12936">
                  <c:v>1061.0249999999999</c:v>
                </c:pt>
                <c:pt idx="12937">
                  <c:v>1061.1083333333333</c:v>
                </c:pt>
                <c:pt idx="12938">
                  <c:v>1061.1916666666666</c:v>
                </c:pt>
                <c:pt idx="12939">
                  <c:v>1061.2666666666667</c:v>
                </c:pt>
                <c:pt idx="12940">
                  <c:v>1061.3500000000001</c:v>
                </c:pt>
                <c:pt idx="12941">
                  <c:v>1061.4333333333334</c:v>
                </c:pt>
                <c:pt idx="12942">
                  <c:v>1061.5166666666667</c:v>
                </c:pt>
                <c:pt idx="12943">
                  <c:v>1061.6000000000001</c:v>
                </c:pt>
                <c:pt idx="12944">
                  <c:v>1061.6833333333334</c:v>
                </c:pt>
                <c:pt idx="12945">
                  <c:v>1061.7583333333334</c:v>
                </c:pt>
                <c:pt idx="12946">
                  <c:v>1061.8416666666667</c:v>
                </c:pt>
                <c:pt idx="12947">
                  <c:v>1061.925</c:v>
                </c:pt>
                <c:pt idx="12948">
                  <c:v>1062.0083333333334</c:v>
                </c:pt>
                <c:pt idx="12949">
                  <c:v>1062.0916666666667</c:v>
                </c:pt>
                <c:pt idx="12950">
                  <c:v>1062.175</c:v>
                </c:pt>
                <c:pt idx="12951">
                  <c:v>1062.25</c:v>
                </c:pt>
                <c:pt idx="12952">
                  <c:v>1062.3333333333333</c:v>
                </c:pt>
                <c:pt idx="12953">
                  <c:v>1062.4166666666667</c:v>
                </c:pt>
                <c:pt idx="12954">
                  <c:v>1062.5</c:v>
                </c:pt>
                <c:pt idx="12955">
                  <c:v>1062.5833333333333</c:v>
                </c:pt>
                <c:pt idx="12956">
                  <c:v>1062.6666666666667</c:v>
                </c:pt>
                <c:pt idx="12957">
                  <c:v>1062.75</c:v>
                </c:pt>
                <c:pt idx="12958">
                  <c:v>1062.825</c:v>
                </c:pt>
                <c:pt idx="12959">
                  <c:v>1062.9083333333333</c:v>
                </c:pt>
                <c:pt idx="12960">
                  <c:v>1062.9916666666666</c:v>
                </c:pt>
                <c:pt idx="12961">
                  <c:v>1063.075</c:v>
                </c:pt>
                <c:pt idx="12962">
                  <c:v>1063.1583333333333</c:v>
                </c:pt>
                <c:pt idx="12963">
                  <c:v>1063.2416666666666</c:v>
                </c:pt>
                <c:pt idx="12964">
                  <c:v>1063.3166666666666</c:v>
                </c:pt>
                <c:pt idx="12965">
                  <c:v>1063.3999999999999</c:v>
                </c:pt>
                <c:pt idx="12966">
                  <c:v>1063.4833333333333</c:v>
                </c:pt>
                <c:pt idx="12967">
                  <c:v>1063.5666666666666</c:v>
                </c:pt>
                <c:pt idx="12968">
                  <c:v>1063.6499999999999</c:v>
                </c:pt>
                <c:pt idx="12969">
                  <c:v>1063.7333333333333</c:v>
                </c:pt>
                <c:pt idx="12970">
                  <c:v>1063.8083333333334</c:v>
                </c:pt>
                <c:pt idx="12971">
                  <c:v>1063.8916666666667</c:v>
                </c:pt>
                <c:pt idx="12972">
                  <c:v>1063.9750000000001</c:v>
                </c:pt>
                <c:pt idx="12973">
                  <c:v>1064.0583333333334</c:v>
                </c:pt>
                <c:pt idx="12974">
                  <c:v>1064.1416666666667</c:v>
                </c:pt>
                <c:pt idx="12975">
                  <c:v>1064.2250000000001</c:v>
                </c:pt>
                <c:pt idx="12976">
                  <c:v>1064.3083333333334</c:v>
                </c:pt>
                <c:pt idx="12977">
                  <c:v>1064.3833333333334</c:v>
                </c:pt>
                <c:pt idx="12978">
                  <c:v>1064.4666666666667</c:v>
                </c:pt>
                <c:pt idx="12979">
                  <c:v>1064.55</c:v>
                </c:pt>
                <c:pt idx="12980">
                  <c:v>1064.6333333333334</c:v>
                </c:pt>
                <c:pt idx="12981">
                  <c:v>1064.7166666666667</c:v>
                </c:pt>
                <c:pt idx="12982">
                  <c:v>1064.8</c:v>
                </c:pt>
                <c:pt idx="12983">
                  <c:v>1064.875</c:v>
                </c:pt>
                <c:pt idx="12984">
                  <c:v>1064.9583333333333</c:v>
                </c:pt>
                <c:pt idx="12985">
                  <c:v>1065.0416666666667</c:v>
                </c:pt>
                <c:pt idx="12986">
                  <c:v>1065.125</c:v>
                </c:pt>
                <c:pt idx="12987">
                  <c:v>1065.2083333333333</c:v>
                </c:pt>
                <c:pt idx="12988">
                  <c:v>1065.2916666666667</c:v>
                </c:pt>
                <c:pt idx="12989">
                  <c:v>1065.3666666666666</c:v>
                </c:pt>
                <c:pt idx="12990">
                  <c:v>1065.45</c:v>
                </c:pt>
                <c:pt idx="12991">
                  <c:v>1065.5333333333333</c:v>
                </c:pt>
                <c:pt idx="12992">
                  <c:v>1065.6166666666666</c:v>
                </c:pt>
                <c:pt idx="12993">
                  <c:v>1065.7</c:v>
                </c:pt>
                <c:pt idx="12994">
                  <c:v>1065.7833333333333</c:v>
                </c:pt>
                <c:pt idx="12995">
                  <c:v>1065.8666666666666</c:v>
                </c:pt>
                <c:pt idx="12996">
                  <c:v>1065.9416666666666</c:v>
                </c:pt>
                <c:pt idx="12997">
                  <c:v>1066.0249999999999</c:v>
                </c:pt>
                <c:pt idx="12998">
                  <c:v>1066.1083333333333</c:v>
                </c:pt>
                <c:pt idx="12999">
                  <c:v>1066.1916666666666</c:v>
                </c:pt>
                <c:pt idx="13000">
                  <c:v>1066.2749999999999</c:v>
                </c:pt>
                <c:pt idx="13001">
                  <c:v>1066.3583333333333</c:v>
                </c:pt>
                <c:pt idx="13002">
                  <c:v>1066.4333333333334</c:v>
                </c:pt>
                <c:pt idx="13003">
                  <c:v>1066.5166666666667</c:v>
                </c:pt>
                <c:pt idx="13004">
                  <c:v>1066.6000000000001</c:v>
                </c:pt>
                <c:pt idx="13005">
                  <c:v>1066.6833333333334</c:v>
                </c:pt>
                <c:pt idx="13006">
                  <c:v>1066.7666666666667</c:v>
                </c:pt>
                <c:pt idx="13007">
                  <c:v>1066.8500000000001</c:v>
                </c:pt>
                <c:pt idx="13008">
                  <c:v>1066.925</c:v>
                </c:pt>
                <c:pt idx="13009">
                  <c:v>1067.0083333333334</c:v>
                </c:pt>
                <c:pt idx="13010">
                  <c:v>1067.0916666666667</c:v>
                </c:pt>
                <c:pt idx="13011">
                  <c:v>1067.175</c:v>
                </c:pt>
                <c:pt idx="13012">
                  <c:v>1067.2583333333334</c:v>
                </c:pt>
                <c:pt idx="13013">
                  <c:v>1067.3416666666667</c:v>
                </c:pt>
                <c:pt idx="13014">
                  <c:v>1067.425</c:v>
                </c:pt>
                <c:pt idx="13015">
                  <c:v>1067.5</c:v>
                </c:pt>
                <c:pt idx="13016">
                  <c:v>1067.5833333333333</c:v>
                </c:pt>
                <c:pt idx="13017">
                  <c:v>1067.6666666666667</c:v>
                </c:pt>
                <c:pt idx="13018">
                  <c:v>1067.75</c:v>
                </c:pt>
                <c:pt idx="13019">
                  <c:v>1067.8333333333333</c:v>
                </c:pt>
                <c:pt idx="13020">
                  <c:v>1067.9166666666667</c:v>
                </c:pt>
                <c:pt idx="13021">
                  <c:v>1067.9916666666666</c:v>
                </c:pt>
                <c:pt idx="13022">
                  <c:v>1068.075</c:v>
                </c:pt>
                <c:pt idx="13023">
                  <c:v>1068.1583333333333</c:v>
                </c:pt>
                <c:pt idx="13024">
                  <c:v>1068.2416666666666</c:v>
                </c:pt>
                <c:pt idx="13025">
                  <c:v>1068.325</c:v>
                </c:pt>
                <c:pt idx="13026">
                  <c:v>1068.4083333333333</c:v>
                </c:pt>
                <c:pt idx="13027">
                  <c:v>1068.4916666666666</c:v>
                </c:pt>
                <c:pt idx="13028">
                  <c:v>1068.5666666666666</c:v>
                </c:pt>
                <c:pt idx="13029">
                  <c:v>1068.6499999999999</c:v>
                </c:pt>
                <c:pt idx="13030">
                  <c:v>1068.7333333333333</c:v>
                </c:pt>
                <c:pt idx="13031">
                  <c:v>1068.8166666666666</c:v>
                </c:pt>
                <c:pt idx="13032">
                  <c:v>1068.8999999999999</c:v>
                </c:pt>
                <c:pt idx="13033">
                  <c:v>1068.9833333333333</c:v>
                </c:pt>
                <c:pt idx="13034">
                  <c:v>1069.0583333333334</c:v>
                </c:pt>
                <c:pt idx="13035">
                  <c:v>1069.1416666666667</c:v>
                </c:pt>
                <c:pt idx="13036">
                  <c:v>1069.2250000000001</c:v>
                </c:pt>
                <c:pt idx="13037">
                  <c:v>1069.3083333333334</c:v>
                </c:pt>
                <c:pt idx="13038">
                  <c:v>1069.3916666666667</c:v>
                </c:pt>
                <c:pt idx="13039">
                  <c:v>1069.4750000000001</c:v>
                </c:pt>
                <c:pt idx="13040">
                  <c:v>1069.55</c:v>
                </c:pt>
                <c:pt idx="13041">
                  <c:v>1069.6333333333334</c:v>
                </c:pt>
                <c:pt idx="13042">
                  <c:v>1069.7166666666667</c:v>
                </c:pt>
                <c:pt idx="13043">
                  <c:v>1069.8</c:v>
                </c:pt>
                <c:pt idx="13044">
                  <c:v>1069.8833333333334</c:v>
                </c:pt>
                <c:pt idx="13045">
                  <c:v>1069.9666666666667</c:v>
                </c:pt>
                <c:pt idx="13046">
                  <c:v>1070.05</c:v>
                </c:pt>
                <c:pt idx="13047">
                  <c:v>1070.125</c:v>
                </c:pt>
                <c:pt idx="13048">
                  <c:v>1070.2083333333333</c:v>
                </c:pt>
                <c:pt idx="13049">
                  <c:v>1070.2916666666667</c:v>
                </c:pt>
                <c:pt idx="13050">
                  <c:v>1070.375</c:v>
                </c:pt>
                <c:pt idx="13051">
                  <c:v>1070.4583333333333</c:v>
                </c:pt>
                <c:pt idx="13052">
                  <c:v>1070.5416666666667</c:v>
                </c:pt>
                <c:pt idx="13053">
                  <c:v>1070.6166666666666</c:v>
                </c:pt>
                <c:pt idx="13054">
                  <c:v>1070.7</c:v>
                </c:pt>
                <c:pt idx="13055">
                  <c:v>1070.7833333333333</c:v>
                </c:pt>
                <c:pt idx="13056">
                  <c:v>1070.8666666666666</c:v>
                </c:pt>
                <c:pt idx="13057">
                  <c:v>1070.95</c:v>
                </c:pt>
                <c:pt idx="13058">
                  <c:v>1071.0333333333333</c:v>
                </c:pt>
                <c:pt idx="13059">
                  <c:v>1071.1083333333333</c:v>
                </c:pt>
                <c:pt idx="13060">
                  <c:v>1071.1916666666666</c:v>
                </c:pt>
                <c:pt idx="13061">
                  <c:v>1071.2749999999999</c:v>
                </c:pt>
                <c:pt idx="13062">
                  <c:v>1071.3583333333333</c:v>
                </c:pt>
                <c:pt idx="13063">
                  <c:v>1071.4416666666666</c:v>
                </c:pt>
                <c:pt idx="13064">
                  <c:v>1071.5249999999999</c:v>
                </c:pt>
                <c:pt idx="13065">
                  <c:v>1071.6083333333333</c:v>
                </c:pt>
                <c:pt idx="13066">
                  <c:v>1071.6833333333334</c:v>
                </c:pt>
                <c:pt idx="13067">
                  <c:v>1071.7666666666667</c:v>
                </c:pt>
                <c:pt idx="13068">
                  <c:v>1071.8500000000001</c:v>
                </c:pt>
                <c:pt idx="13069">
                  <c:v>1071.9333333333334</c:v>
                </c:pt>
                <c:pt idx="13070">
                  <c:v>1072.0166666666667</c:v>
                </c:pt>
                <c:pt idx="13071">
                  <c:v>1072.1000000000001</c:v>
                </c:pt>
                <c:pt idx="13072">
                  <c:v>1072.175</c:v>
                </c:pt>
                <c:pt idx="13073">
                  <c:v>1072.2583333333334</c:v>
                </c:pt>
                <c:pt idx="13074">
                  <c:v>1072.3416666666667</c:v>
                </c:pt>
                <c:pt idx="13075">
                  <c:v>1072.425</c:v>
                </c:pt>
                <c:pt idx="13076">
                  <c:v>1072.5083333333334</c:v>
                </c:pt>
                <c:pt idx="13077">
                  <c:v>1072.5916666666667</c:v>
                </c:pt>
                <c:pt idx="13078">
                  <c:v>1072.6666666666667</c:v>
                </c:pt>
                <c:pt idx="13079">
                  <c:v>1072.75</c:v>
                </c:pt>
                <c:pt idx="13080">
                  <c:v>1072.8333333333333</c:v>
                </c:pt>
                <c:pt idx="13081">
                  <c:v>1072.9166666666667</c:v>
                </c:pt>
                <c:pt idx="13082">
                  <c:v>1073</c:v>
                </c:pt>
                <c:pt idx="13083">
                  <c:v>1073.0833333333333</c:v>
                </c:pt>
                <c:pt idx="13084">
                  <c:v>1073.1666666666667</c:v>
                </c:pt>
                <c:pt idx="13085">
                  <c:v>1073.2416666666666</c:v>
                </c:pt>
                <c:pt idx="13086">
                  <c:v>1073.325</c:v>
                </c:pt>
                <c:pt idx="13087">
                  <c:v>1073.4083333333333</c:v>
                </c:pt>
                <c:pt idx="13088">
                  <c:v>1073.4916666666666</c:v>
                </c:pt>
                <c:pt idx="13089">
                  <c:v>1073.575</c:v>
                </c:pt>
                <c:pt idx="13090">
                  <c:v>1073.6583333333333</c:v>
                </c:pt>
                <c:pt idx="13091">
                  <c:v>1073.7333333333333</c:v>
                </c:pt>
                <c:pt idx="13092">
                  <c:v>1073.8166666666666</c:v>
                </c:pt>
                <c:pt idx="13093">
                  <c:v>1073.8999999999999</c:v>
                </c:pt>
                <c:pt idx="13094">
                  <c:v>1073.9833333333333</c:v>
                </c:pt>
                <c:pt idx="13095">
                  <c:v>1074.0666666666666</c:v>
                </c:pt>
                <c:pt idx="13096">
                  <c:v>1074.1499999999999</c:v>
                </c:pt>
                <c:pt idx="13097">
                  <c:v>1074.2250000000001</c:v>
                </c:pt>
                <c:pt idx="13098">
                  <c:v>1074.3083333333334</c:v>
                </c:pt>
                <c:pt idx="13099">
                  <c:v>1074.3916666666667</c:v>
                </c:pt>
                <c:pt idx="13100">
                  <c:v>1074.4750000000001</c:v>
                </c:pt>
                <c:pt idx="13101">
                  <c:v>1074.5583333333334</c:v>
                </c:pt>
                <c:pt idx="13102">
                  <c:v>1074.6416666666667</c:v>
                </c:pt>
                <c:pt idx="13103">
                  <c:v>1074.7250000000001</c:v>
                </c:pt>
                <c:pt idx="13104">
                  <c:v>1074.8</c:v>
                </c:pt>
                <c:pt idx="13105">
                  <c:v>1074.8833333333334</c:v>
                </c:pt>
                <c:pt idx="13106">
                  <c:v>1074.9666666666667</c:v>
                </c:pt>
                <c:pt idx="13107">
                  <c:v>1075.05</c:v>
                </c:pt>
                <c:pt idx="13108">
                  <c:v>1075.1333333333334</c:v>
                </c:pt>
                <c:pt idx="13109">
                  <c:v>1075.2166666666667</c:v>
                </c:pt>
                <c:pt idx="13110">
                  <c:v>1075.2916666666667</c:v>
                </c:pt>
                <c:pt idx="13111">
                  <c:v>1075.375</c:v>
                </c:pt>
                <c:pt idx="13112">
                  <c:v>1075.4583333333333</c:v>
                </c:pt>
                <c:pt idx="13113">
                  <c:v>1075.5416666666667</c:v>
                </c:pt>
                <c:pt idx="13114">
                  <c:v>1075.625</c:v>
                </c:pt>
                <c:pt idx="13115">
                  <c:v>1075.7083333333333</c:v>
                </c:pt>
                <c:pt idx="13116">
                  <c:v>1075.7833333333333</c:v>
                </c:pt>
                <c:pt idx="13117">
                  <c:v>1075.8666666666666</c:v>
                </c:pt>
                <c:pt idx="13118">
                  <c:v>1075.95</c:v>
                </c:pt>
                <c:pt idx="13119">
                  <c:v>1076.0333333333333</c:v>
                </c:pt>
                <c:pt idx="13120">
                  <c:v>1076.1166666666666</c:v>
                </c:pt>
                <c:pt idx="13121">
                  <c:v>1076.2</c:v>
                </c:pt>
                <c:pt idx="13122">
                  <c:v>1076.2833333333333</c:v>
                </c:pt>
                <c:pt idx="13123">
                  <c:v>1076.3583333333333</c:v>
                </c:pt>
                <c:pt idx="13124">
                  <c:v>1076.4416666666666</c:v>
                </c:pt>
                <c:pt idx="13125">
                  <c:v>1076.5249999999999</c:v>
                </c:pt>
                <c:pt idx="13126">
                  <c:v>1076.6083333333333</c:v>
                </c:pt>
                <c:pt idx="13127">
                  <c:v>1076.6916666666666</c:v>
                </c:pt>
                <c:pt idx="13128">
                  <c:v>1076.7749999999999</c:v>
                </c:pt>
                <c:pt idx="13129">
                  <c:v>1076.8500000000001</c:v>
                </c:pt>
                <c:pt idx="13130">
                  <c:v>1076.9333333333334</c:v>
                </c:pt>
                <c:pt idx="13131">
                  <c:v>1077.0166666666667</c:v>
                </c:pt>
                <c:pt idx="13132">
                  <c:v>1077.1000000000001</c:v>
                </c:pt>
                <c:pt idx="13133">
                  <c:v>1077.1833333333334</c:v>
                </c:pt>
                <c:pt idx="13134">
                  <c:v>1077.2666666666667</c:v>
                </c:pt>
                <c:pt idx="13135">
                  <c:v>1077.3416666666667</c:v>
                </c:pt>
                <c:pt idx="13136">
                  <c:v>1077.425</c:v>
                </c:pt>
                <c:pt idx="13137">
                  <c:v>1077.5083333333334</c:v>
                </c:pt>
                <c:pt idx="13138">
                  <c:v>1077.5916666666667</c:v>
                </c:pt>
                <c:pt idx="13139">
                  <c:v>1077.675</c:v>
                </c:pt>
                <c:pt idx="13140">
                  <c:v>1077.7583333333334</c:v>
                </c:pt>
                <c:pt idx="13141">
                  <c:v>1077.8416666666667</c:v>
                </c:pt>
                <c:pt idx="13142">
                  <c:v>1077.9166666666667</c:v>
                </c:pt>
                <c:pt idx="13143">
                  <c:v>1078</c:v>
                </c:pt>
                <c:pt idx="13144">
                  <c:v>1078.0833333333333</c:v>
                </c:pt>
                <c:pt idx="13145">
                  <c:v>1078.1666666666667</c:v>
                </c:pt>
                <c:pt idx="13146">
                  <c:v>1078.25</c:v>
                </c:pt>
                <c:pt idx="13147">
                  <c:v>1078.3333333333333</c:v>
                </c:pt>
                <c:pt idx="13148">
                  <c:v>1078.4083333333333</c:v>
                </c:pt>
                <c:pt idx="13149">
                  <c:v>1078.4916666666666</c:v>
                </c:pt>
                <c:pt idx="13150">
                  <c:v>1078.575</c:v>
                </c:pt>
                <c:pt idx="13151">
                  <c:v>1078.6583333333333</c:v>
                </c:pt>
                <c:pt idx="13152">
                  <c:v>1078.7416666666666</c:v>
                </c:pt>
                <c:pt idx="13153">
                  <c:v>1078.825</c:v>
                </c:pt>
                <c:pt idx="13154">
                  <c:v>1078.9083333333333</c:v>
                </c:pt>
                <c:pt idx="13155">
                  <c:v>1078.9833333333333</c:v>
                </c:pt>
                <c:pt idx="13156">
                  <c:v>1079.0666666666666</c:v>
                </c:pt>
                <c:pt idx="13157">
                  <c:v>1079.1499999999999</c:v>
                </c:pt>
                <c:pt idx="13158">
                  <c:v>1079.2333333333333</c:v>
                </c:pt>
                <c:pt idx="13159">
                  <c:v>1079.3166666666666</c:v>
                </c:pt>
                <c:pt idx="13160">
                  <c:v>1079.3999999999999</c:v>
                </c:pt>
                <c:pt idx="13161">
                  <c:v>1079.4750000000001</c:v>
                </c:pt>
                <c:pt idx="13162">
                  <c:v>1079.5583333333334</c:v>
                </c:pt>
                <c:pt idx="13163">
                  <c:v>1079.6416666666667</c:v>
                </c:pt>
                <c:pt idx="13164">
                  <c:v>1079.7250000000001</c:v>
                </c:pt>
                <c:pt idx="13165">
                  <c:v>1079.8083333333334</c:v>
                </c:pt>
                <c:pt idx="13166">
                  <c:v>1079.8916666666667</c:v>
                </c:pt>
                <c:pt idx="13167">
                  <c:v>1079.9666666666667</c:v>
                </c:pt>
                <c:pt idx="13168">
                  <c:v>1080.05</c:v>
                </c:pt>
                <c:pt idx="13169">
                  <c:v>1080.1333333333334</c:v>
                </c:pt>
                <c:pt idx="13170">
                  <c:v>1080.2166666666667</c:v>
                </c:pt>
                <c:pt idx="13171">
                  <c:v>1080.3</c:v>
                </c:pt>
                <c:pt idx="13172">
                  <c:v>1080.3833333333334</c:v>
                </c:pt>
                <c:pt idx="13173">
                  <c:v>1080.4666666666667</c:v>
                </c:pt>
                <c:pt idx="13174">
                  <c:v>1080.5416666666667</c:v>
                </c:pt>
                <c:pt idx="13175">
                  <c:v>1080.625</c:v>
                </c:pt>
                <c:pt idx="13176">
                  <c:v>1080.7083333333333</c:v>
                </c:pt>
                <c:pt idx="13177">
                  <c:v>1080.7916666666667</c:v>
                </c:pt>
                <c:pt idx="13178">
                  <c:v>1080.875</c:v>
                </c:pt>
                <c:pt idx="13179">
                  <c:v>1080.9583333333333</c:v>
                </c:pt>
                <c:pt idx="13180">
                  <c:v>1081.0333333333333</c:v>
                </c:pt>
                <c:pt idx="13181">
                  <c:v>1081.1166666666666</c:v>
                </c:pt>
                <c:pt idx="13182">
                  <c:v>1081.2</c:v>
                </c:pt>
                <c:pt idx="13183">
                  <c:v>1081.2833333333333</c:v>
                </c:pt>
                <c:pt idx="13184">
                  <c:v>1081.3666666666666</c:v>
                </c:pt>
                <c:pt idx="13185">
                  <c:v>1081.45</c:v>
                </c:pt>
                <c:pt idx="13186">
                  <c:v>1081.5249999999999</c:v>
                </c:pt>
                <c:pt idx="13187">
                  <c:v>1081.6083333333333</c:v>
                </c:pt>
                <c:pt idx="13188">
                  <c:v>1081.6916666666666</c:v>
                </c:pt>
                <c:pt idx="13189">
                  <c:v>1081.7749999999999</c:v>
                </c:pt>
                <c:pt idx="13190">
                  <c:v>1081.8583333333333</c:v>
                </c:pt>
                <c:pt idx="13191">
                  <c:v>1081.9416666666666</c:v>
                </c:pt>
                <c:pt idx="13192">
                  <c:v>1082.0249999999999</c:v>
                </c:pt>
                <c:pt idx="13193">
                  <c:v>1082.1000000000001</c:v>
                </c:pt>
                <c:pt idx="13194">
                  <c:v>1082.1833333333334</c:v>
                </c:pt>
                <c:pt idx="13195">
                  <c:v>1082.2666666666667</c:v>
                </c:pt>
                <c:pt idx="13196">
                  <c:v>1082.3500000000001</c:v>
                </c:pt>
                <c:pt idx="13197">
                  <c:v>1082.4333333333334</c:v>
                </c:pt>
                <c:pt idx="13198">
                  <c:v>1082.5166666666667</c:v>
                </c:pt>
                <c:pt idx="13199">
                  <c:v>1082.5916666666667</c:v>
                </c:pt>
                <c:pt idx="13200">
                  <c:v>1082.675</c:v>
                </c:pt>
                <c:pt idx="13201">
                  <c:v>1082.7583333333334</c:v>
                </c:pt>
                <c:pt idx="13202">
                  <c:v>1082.8416666666667</c:v>
                </c:pt>
                <c:pt idx="13203">
                  <c:v>1082.925</c:v>
                </c:pt>
                <c:pt idx="13204">
                  <c:v>1083.0083333333334</c:v>
                </c:pt>
                <c:pt idx="13205">
                  <c:v>1083.0833333333333</c:v>
                </c:pt>
                <c:pt idx="13206">
                  <c:v>1083.1666666666667</c:v>
                </c:pt>
                <c:pt idx="13207">
                  <c:v>1083.25</c:v>
                </c:pt>
                <c:pt idx="13208">
                  <c:v>1083.3333333333333</c:v>
                </c:pt>
                <c:pt idx="13209">
                  <c:v>1083.4166666666667</c:v>
                </c:pt>
                <c:pt idx="13210">
                  <c:v>1083.5</c:v>
                </c:pt>
                <c:pt idx="13211">
                  <c:v>1083.5833333333333</c:v>
                </c:pt>
                <c:pt idx="13212">
                  <c:v>1083.6583333333333</c:v>
                </c:pt>
                <c:pt idx="13213">
                  <c:v>1083.7416666666666</c:v>
                </c:pt>
                <c:pt idx="13214">
                  <c:v>1083.825</c:v>
                </c:pt>
                <c:pt idx="13215">
                  <c:v>1083.9083333333333</c:v>
                </c:pt>
                <c:pt idx="13216">
                  <c:v>1083.9916666666666</c:v>
                </c:pt>
                <c:pt idx="13217">
                  <c:v>1084.075</c:v>
                </c:pt>
                <c:pt idx="13218">
                  <c:v>1084.1499999999999</c:v>
                </c:pt>
                <c:pt idx="13219">
                  <c:v>1084.2333333333333</c:v>
                </c:pt>
                <c:pt idx="13220">
                  <c:v>1084.3166666666666</c:v>
                </c:pt>
                <c:pt idx="13221">
                  <c:v>1084.3999999999999</c:v>
                </c:pt>
                <c:pt idx="13222">
                  <c:v>1084.4833333333333</c:v>
                </c:pt>
                <c:pt idx="13223">
                  <c:v>1084.5666666666666</c:v>
                </c:pt>
                <c:pt idx="13224">
                  <c:v>1084.6416666666667</c:v>
                </c:pt>
                <c:pt idx="13225">
                  <c:v>1084.7250000000001</c:v>
                </c:pt>
                <c:pt idx="13226">
                  <c:v>1084.8083333333334</c:v>
                </c:pt>
                <c:pt idx="13227">
                  <c:v>1084.8916666666667</c:v>
                </c:pt>
                <c:pt idx="13228">
                  <c:v>1084.9750000000001</c:v>
                </c:pt>
                <c:pt idx="13229">
                  <c:v>1085.0583333333334</c:v>
                </c:pt>
                <c:pt idx="13230">
                  <c:v>1085.1416666666667</c:v>
                </c:pt>
                <c:pt idx="13231">
                  <c:v>1085.2166666666667</c:v>
                </c:pt>
                <c:pt idx="13232">
                  <c:v>1085.3</c:v>
                </c:pt>
                <c:pt idx="13233">
                  <c:v>1085.3833333333334</c:v>
                </c:pt>
                <c:pt idx="13234">
                  <c:v>1085.4666666666667</c:v>
                </c:pt>
                <c:pt idx="13235">
                  <c:v>1085.55</c:v>
                </c:pt>
                <c:pt idx="13236">
                  <c:v>1085.6333333333334</c:v>
                </c:pt>
                <c:pt idx="13237">
                  <c:v>1085.7083333333333</c:v>
                </c:pt>
                <c:pt idx="13238">
                  <c:v>1085.7916666666667</c:v>
                </c:pt>
                <c:pt idx="13239">
                  <c:v>1085.875</c:v>
                </c:pt>
                <c:pt idx="13240">
                  <c:v>1085.9583333333333</c:v>
                </c:pt>
                <c:pt idx="13241">
                  <c:v>1086.0416666666667</c:v>
                </c:pt>
                <c:pt idx="13242">
                  <c:v>1086.125</c:v>
                </c:pt>
                <c:pt idx="13243">
                  <c:v>1086.2</c:v>
                </c:pt>
                <c:pt idx="13244">
                  <c:v>1086.2833333333333</c:v>
                </c:pt>
                <c:pt idx="13245">
                  <c:v>1086.3666666666666</c:v>
                </c:pt>
                <c:pt idx="13246">
                  <c:v>1086.45</c:v>
                </c:pt>
                <c:pt idx="13247">
                  <c:v>1086.5333333333333</c:v>
                </c:pt>
                <c:pt idx="13248">
                  <c:v>1086.6166666666666</c:v>
                </c:pt>
                <c:pt idx="13249">
                  <c:v>1086.7</c:v>
                </c:pt>
                <c:pt idx="13250">
                  <c:v>1086.7749999999999</c:v>
                </c:pt>
                <c:pt idx="13251">
                  <c:v>1086.8583333333333</c:v>
                </c:pt>
                <c:pt idx="13252">
                  <c:v>1086.9416666666666</c:v>
                </c:pt>
                <c:pt idx="13253">
                  <c:v>1087.0249999999999</c:v>
                </c:pt>
                <c:pt idx="13254">
                  <c:v>1087.1083333333333</c:v>
                </c:pt>
                <c:pt idx="13255">
                  <c:v>1087.1916666666666</c:v>
                </c:pt>
                <c:pt idx="13256">
                  <c:v>1087.2666666666667</c:v>
                </c:pt>
                <c:pt idx="13257">
                  <c:v>1087.3500000000001</c:v>
                </c:pt>
                <c:pt idx="13258">
                  <c:v>1087.4333333333334</c:v>
                </c:pt>
                <c:pt idx="13259">
                  <c:v>1087.5166666666667</c:v>
                </c:pt>
                <c:pt idx="13260">
                  <c:v>1087.6000000000001</c:v>
                </c:pt>
                <c:pt idx="13261">
                  <c:v>1087.6833333333334</c:v>
                </c:pt>
                <c:pt idx="13262">
                  <c:v>1087.7583333333334</c:v>
                </c:pt>
                <c:pt idx="13263">
                  <c:v>1087.8416666666667</c:v>
                </c:pt>
                <c:pt idx="13264">
                  <c:v>1087.925</c:v>
                </c:pt>
                <c:pt idx="13265">
                  <c:v>1088.0083333333334</c:v>
                </c:pt>
                <c:pt idx="13266">
                  <c:v>1088.0916666666667</c:v>
                </c:pt>
                <c:pt idx="13267">
                  <c:v>1088.175</c:v>
                </c:pt>
                <c:pt idx="13268">
                  <c:v>1088.2583333333334</c:v>
                </c:pt>
                <c:pt idx="13269">
                  <c:v>1088.3333333333333</c:v>
                </c:pt>
                <c:pt idx="13270">
                  <c:v>1088.4166666666667</c:v>
                </c:pt>
                <c:pt idx="13271">
                  <c:v>1088.5</c:v>
                </c:pt>
                <c:pt idx="13272">
                  <c:v>1088.5833333333333</c:v>
                </c:pt>
                <c:pt idx="13273">
                  <c:v>1088.6666666666667</c:v>
                </c:pt>
                <c:pt idx="13274">
                  <c:v>1088.75</c:v>
                </c:pt>
                <c:pt idx="13275">
                  <c:v>1088.825</c:v>
                </c:pt>
                <c:pt idx="13276">
                  <c:v>1088.9083333333333</c:v>
                </c:pt>
                <c:pt idx="13277">
                  <c:v>1088.9916666666666</c:v>
                </c:pt>
                <c:pt idx="13278">
                  <c:v>1089.075</c:v>
                </c:pt>
                <c:pt idx="13279">
                  <c:v>1089.1583333333333</c:v>
                </c:pt>
                <c:pt idx="13280">
                  <c:v>1089.2416666666666</c:v>
                </c:pt>
                <c:pt idx="13281">
                  <c:v>1089.325</c:v>
                </c:pt>
                <c:pt idx="13282">
                  <c:v>1089.3999999999999</c:v>
                </c:pt>
                <c:pt idx="13283">
                  <c:v>1089.4833333333333</c:v>
                </c:pt>
                <c:pt idx="13284">
                  <c:v>1089.5666666666666</c:v>
                </c:pt>
                <c:pt idx="13285">
                  <c:v>1089.6499999999999</c:v>
                </c:pt>
                <c:pt idx="13286">
                  <c:v>1089.7333333333333</c:v>
                </c:pt>
                <c:pt idx="13287">
                  <c:v>1089.8166666666666</c:v>
                </c:pt>
                <c:pt idx="13288">
                  <c:v>1089.8916666666667</c:v>
                </c:pt>
                <c:pt idx="13289">
                  <c:v>1089.9750000000001</c:v>
                </c:pt>
                <c:pt idx="13290">
                  <c:v>1090.0583333333334</c:v>
                </c:pt>
                <c:pt idx="13291">
                  <c:v>1090.1416666666667</c:v>
                </c:pt>
                <c:pt idx="13292">
                  <c:v>1090.2250000000001</c:v>
                </c:pt>
                <c:pt idx="13293">
                  <c:v>1090.3083333333334</c:v>
                </c:pt>
                <c:pt idx="13294">
                  <c:v>1090.3833333333334</c:v>
                </c:pt>
                <c:pt idx="13295">
                  <c:v>1090.4666666666667</c:v>
                </c:pt>
                <c:pt idx="13296">
                  <c:v>1090.55</c:v>
                </c:pt>
                <c:pt idx="13297">
                  <c:v>1090.6333333333334</c:v>
                </c:pt>
                <c:pt idx="13298">
                  <c:v>1090.7166666666667</c:v>
                </c:pt>
                <c:pt idx="13299">
                  <c:v>1090.8</c:v>
                </c:pt>
                <c:pt idx="13300">
                  <c:v>1090.8833333333334</c:v>
                </c:pt>
                <c:pt idx="13301">
                  <c:v>1090.9583333333333</c:v>
                </c:pt>
                <c:pt idx="13302">
                  <c:v>1091.0416666666667</c:v>
                </c:pt>
                <c:pt idx="13303">
                  <c:v>1091.125</c:v>
                </c:pt>
                <c:pt idx="13304">
                  <c:v>1091.2083333333333</c:v>
                </c:pt>
                <c:pt idx="13305">
                  <c:v>1091.2916666666667</c:v>
                </c:pt>
                <c:pt idx="13306">
                  <c:v>1091.375</c:v>
                </c:pt>
                <c:pt idx="13307">
                  <c:v>1091.45</c:v>
                </c:pt>
                <c:pt idx="13308">
                  <c:v>1091.5333333333333</c:v>
                </c:pt>
                <c:pt idx="13309">
                  <c:v>1091.6166666666666</c:v>
                </c:pt>
                <c:pt idx="13310">
                  <c:v>1091.7</c:v>
                </c:pt>
                <c:pt idx="13311">
                  <c:v>1091.7833333333333</c:v>
                </c:pt>
                <c:pt idx="13312">
                  <c:v>1091.8666666666666</c:v>
                </c:pt>
                <c:pt idx="13313">
                  <c:v>1091.9416666666666</c:v>
                </c:pt>
                <c:pt idx="13314">
                  <c:v>1092.0249999999999</c:v>
                </c:pt>
                <c:pt idx="13315">
                  <c:v>1092.1083333333333</c:v>
                </c:pt>
                <c:pt idx="13316">
                  <c:v>1092.1916666666666</c:v>
                </c:pt>
                <c:pt idx="13317">
                  <c:v>1092.2749999999999</c:v>
                </c:pt>
                <c:pt idx="13318">
                  <c:v>1092.3583333333333</c:v>
                </c:pt>
                <c:pt idx="13319">
                  <c:v>1092.4416666666666</c:v>
                </c:pt>
                <c:pt idx="13320">
                  <c:v>1092.5166666666667</c:v>
                </c:pt>
                <c:pt idx="13321">
                  <c:v>1092.6000000000001</c:v>
                </c:pt>
                <c:pt idx="13322">
                  <c:v>1092.6833333333334</c:v>
                </c:pt>
                <c:pt idx="13323">
                  <c:v>1092.7666666666667</c:v>
                </c:pt>
                <c:pt idx="13324">
                  <c:v>1092.8500000000001</c:v>
                </c:pt>
                <c:pt idx="13325">
                  <c:v>1092.9333333333334</c:v>
                </c:pt>
                <c:pt idx="13326">
                  <c:v>1093.0083333333334</c:v>
                </c:pt>
                <c:pt idx="13327">
                  <c:v>1093.0916666666667</c:v>
                </c:pt>
                <c:pt idx="13328">
                  <c:v>1093.175</c:v>
                </c:pt>
                <c:pt idx="13329">
                  <c:v>1093.2583333333334</c:v>
                </c:pt>
                <c:pt idx="13330">
                  <c:v>1093.3416666666667</c:v>
                </c:pt>
                <c:pt idx="13331">
                  <c:v>1093.425</c:v>
                </c:pt>
                <c:pt idx="13332">
                  <c:v>1093.5</c:v>
                </c:pt>
                <c:pt idx="13333">
                  <c:v>1093.5833333333333</c:v>
                </c:pt>
                <c:pt idx="13334">
                  <c:v>1093.6666666666667</c:v>
                </c:pt>
                <c:pt idx="13335">
                  <c:v>1093.75</c:v>
                </c:pt>
                <c:pt idx="13336">
                  <c:v>1093.8333333333333</c:v>
                </c:pt>
                <c:pt idx="13337">
                  <c:v>1093.9166666666667</c:v>
                </c:pt>
                <c:pt idx="13338">
                  <c:v>1094</c:v>
                </c:pt>
                <c:pt idx="13339">
                  <c:v>1094.075</c:v>
                </c:pt>
                <c:pt idx="13340">
                  <c:v>1094.1583333333333</c:v>
                </c:pt>
                <c:pt idx="13341">
                  <c:v>1094.2416666666666</c:v>
                </c:pt>
                <c:pt idx="13342">
                  <c:v>1094.325</c:v>
                </c:pt>
                <c:pt idx="13343">
                  <c:v>1094.4083333333333</c:v>
                </c:pt>
                <c:pt idx="13344">
                  <c:v>1094.4916666666666</c:v>
                </c:pt>
                <c:pt idx="13345">
                  <c:v>1094.5666666666666</c:v>
                </c:pt>
                <c:pt idx="13346">
                  <c:v>1094.6499999999999</c:v>
                </c:pt>
                <c:pt idx="13347">
                  <c:v>1094.7333333333333</c:v>
                </c:pt>
                <c:pt idx="13348">
                  <c:v>1094.8166666666666</c:v>
                </c:pt>
                <c:pt idx="13349">
                  <c:v>1094.8999999999999</c:v>
                </c:pt>
                <c:pt idx="13350">
                  <c:v>1094.9833333333333</c:v>
                </c:pt>
                <c:pt idx="13351">
                  <c:v>1095.0583333333334</c:v>
                </c:pt>
                <c:pt idx="13352">
                  <c:v>1095.1416666666667</c:v>
                </c:pt>
                <c:pt idx="13353">
                  <c:v>1095.2250000000001</c:v>
                </c:pt>
                <c:pt idx="13354">
                  <c:v>1095.3083333333334</c:v>
                </c:pt>
                <c:pt idx="13355">
                  <c:v>1095.3916666666667</c:v>
                </c:pt>
                <c:pt idx="13356">
                  <c:v>1095.4750000000001</c:v>
                </c:pt>
                <c:pt idx="13357">
                  <c:v>1095.5583333333334</c:v>
                </c:pt>
                <c:pt idx="13358">
                  <c:v>1095.6333333333334</c:v>
                </c:pt>
                <c:pt idx="13359">
                  <c:v>1095.7166666666667</c:v>
                </c:pt>
                <c:pt idx="13360">
                  <c:v>1095.8</c:v>
                </c:pt>
                <c:pt idx="13361">
                  <c:v>1095.8833333333334</c:v>
                </c:pt>
                <c:pt idx="13362">
                  <c:v>1095.9666666666667</c:v>
                </c:pt>
                <c:pt idx="13363">
                  <c:v>1096.05</c:v>
                </c:pt>
                <c:pt idx="13364">
                  <c:v>1096.125</c:v>
                </c:pt>
                <c:pt idx="13365">
                  <c:v>1096.2083333333333</c:v>
                </c:pt>
                <c:pt idx="13366">
                  <c:v>1096.2916666666667</c:v>
                </c:pt>
                <c:pt idx="13367">
                  <c:v>1096.375</c:v>
                </c:pt>
                <c:pt idx="13368">
                  <c:v>1096.4583333333333</c:v>
                </c:pt>
                <c:pt idx="13369">
                  <c:v>1096.5416666666667</c:v>
                </c:pt>
                <c:pt idx="13370">
                  <c:v>1096.6166666666666</c:v>
                </c:pt>
                <c:pt idx="13371">
                  <c:v>1096.7</c:v>
                </c:pt>
                <c:pt idx="13372">
                  <c:v>1096.7833333333333</c:v>
                </c:pt>
                <c:pt idx="13373">
                  <c:v>1096.8666666666666</c:v>
                </c:pt>
                <c:pt idx="13374">
                  <c:v>1096.95</c:v>
                </c:pt>
                <c:pt idx="13375">
                  <c:v>1097.0333333333333</c:v>
                </c:pt>
                <c:pt idx="13376">
                  <c:v>1097.1166666666666</c:v>
                </c:pt>
                <c:pt idx="13377">
                  <c:v>1097.1916666666666</c:v>
                </c:pt>
                <c:pt idx="13378">
                  <c:v>1097.2749999999999</c:v>
                </c:pt>
                <c:pt idx="13379">
                  <c:v>1097.3583333333333</c:v>
                </c:pt>
                <c:pt idx="13380">
                  <c:v>1097.4416666666666</c:v>
                </c:pt>
                <c:pt idx="13381">
                  <c:v>1097.5249999999999</c:v>
                </c:pt>
                <c:pt idx="13382">
                  <c:v>1097.6083333333333</c:v>
                </c:pt>
                <c:pt idx="13383">
                  <c:v>1097.6833333333334</c:v>
                </c:pt>
                <c:pt idx="13384">
                  <c:v>1097.7666666666667</c:v>
                </c:pt>
                <c:pt idx="13385">
                  <c:v>1097.8500000000001</c:v>
                </c:pt>
                <c:pt idx="13386">
                  <c:v>1097.9333333333334</c:v>
                </c:pt>
                <c:pt idx="13387">
                  <c:v>1098.0166666666667</c:v>
                </c:pt>
                <c:pt idx="13388">
                  <c:v>1098.1000000000001</c:v>
                </c:pt>
                <c:pt idx="13389">
                  <c:v>1098.175</c:v>
                </c:pt>
                <c:pt idx="13390">
                  <c:v>1098.2583333333334</c:v>
                </c:pt>
                <c:pt idx="13391">
                  <c:v>1098.3416666666667</c:v>
                </c:pt>
                <c:pt idx="13392">
                  <c:v>1098.425</c:v>
                </c:pt>
                <c:pt idx="13393">
                  <c:v>1098.5083333333334</c:v>
                </c:pt>
                <c:pt idx="13394">
                  <c:v>1098.5916666666667</c:v>
                </c:pt>
                <c:pt idx="13395">
                  <c:v>1098.675</c:v>
                </c:pt>
                <c:pt idx="13396">
                  <c:v>1098.75</c:v>
                </c:pt>
                <c:pt idx="13397">
                  <c:v>1098.8333333333333</c:v>
                </c:pt>
                <c:pt idx="13398">
                  <c:v>1098.9166666666667</c:v>
                </c:pt>
                <c:pt idx="13399">
                  <c:v>1099</c:v>
                </c:pt>
                <c:pt idx="13400">
                  <c:v>1099.0833333333333</c:v>
                </c:pt>
                <c:pt idx="13401">
                  <c:v>1099.1666666666667</c:v>
                </c:pt>
                <c:pt idx="13402">
                  <c:v>1099.2416666666666</c:v>
                </c:pt>
                <c:pt idx="13403">
                  <c:v>1099.325</c:v>
                </c:pt>
                <c:pt idx="13404">
                  <c:v>1099.4083333333333</c:v>
                </c:pt>
                <c:pt idx="13405">
                  <c:v>1099.4916666666666</c:v>
                </c:pt>
                <c:pt idx="13406">
                  <c:v>1099.575</c:v>
                </c:pt>
                <c:pt idx="13407">
                  <c:v>1099.6583333333333</c:v>
                </c:pt>
                <c:pt idx="13408">
                  <c:v>1099.7416666666666</c:v>
                </c:pt>
                <c:pt idx="13409">
                  <c:v>1099.8166666666666</c:v>
                </c:pt>
                <c:pt idx="13410">
                  <c:v>1099.8999999999999</c:v>
                </c:pt>
                <c:pt idx="13411">
                  <c:v>1099.9833333333333</c:v>
                </c:pt>
                <c:pt idx="13412">
                  <c:v>1100.0666666666666</c:v>
                </c:pt>
                <c:pt idx="13413">
                  <c:v>1100.1499999999999</c:v>
                </c:pt>
                <c:pt idx="13414">
                  <c:v>1100.2333333333333</c:v>
                </c:pt>
                <c:pt idx="13415">
                  <c:v>1100.3083333333334</c:v>
                </c:pt>
                <c:pt idx="13416">
                  <c:v>1100.3916666666667</c:v>
                </c:pt>
                <c:pt idx="13417">
                  <c:v>1100.4750000000001</c:v>
                </c:pt>
                <c:pt idx="13418">
                  <c:v>1100.5583333333334</c:v>
                </c:pt>
                <c:pt idx="13419">
                  <c:v>1100.6416666666667</c:v>
                </c:pt>
                <c:pt idx="13420">
                  <c:v>1100.7250000000001</c:v>
                </c:pt>
                <c:pt idx="13421">
                  <c:v>1100.8</c:v>
                </c:pt>
                <c:pt idx="13422">
                  <c:v>1100.8833333333334</c:v>
                </c:pt>
                <c:pt idx="13423">
                  <c:v>1100.9666666666667</c:v>
                </c:pt>
                <c:pt idx="13424">
                  <c:v>1101.05</c:v>
                </c:pt>
                <c:pt idx="13425">
                  <c:v>1101.1333333333334</c:v>
                </c:pt>
                <c:pt idx="13426">
                  <c:v>1101.2166666666667</c:v>
                </c:pt>
                <c:pt idx="13427">
                  <c:v>1101.3</c:v>
                </c:pt>
                <c:pt idx="13428">
                  <c:v>1101.375</c:v>
                </c:pt>
                <c:pt idx="13429">
                  <c:v>1101.4583333333333</c:v>
                </c:pt>
                <c:pt idx="13430">
                  <c:v>1101.5416666666667</c:v>
                </c:pt>
                <c:pt idx="13431">
                  <c:v>1101.625</c:v>
                </c:pt>
                <c:pt idx="13432">
                  <c:v>1101.7083333333333</c:v>
                </c:pt>
                <c:pt idx="13433">
                  <c:v>1101.7916666666667</c:v>
                </c:pt>
                <c:pt idx="13434">
                  <c:v>1101.8666666666666</c:v>
                </c:pt>
                <c:pt idx="13435">
                  <c:v>1101.95</c:v>
                </c:pt>
                <c:pt idx="13436">
                  <c:v>1102.0333333333333</c:v>
                </c:pt>
                <c:pt idx="13437">
                  <c:v>1102.1166666666666</c:v>
                </c:pt>
                <c:pt idx="13438">
                  <c:v>1102.2</c:v>
                </c:pt>
                <c:pt idx="13439">
                  <c:v>1102.2833333333333</c:v>
                </c:pt>
                <c:pt idx="13440">
                  <c:v>1102.3583333333333</c:v>
                </c:pt>
                <c:pt idx="13441">
                  <c:v>1102.4416666666666</c:v>
                </c:pt>
                <c:pt idx="13442">
                  <c:v>1102.5249999999999</c:v>
                </c:pt>
                <c:pt idx="13443">
                  <c:v>1102.6083333333333</c:v>
                </c:pt>
                <c:pt idx="13444">
                  <c:v>1102.6916666666666</c:v>
                </c:pt>
                <c:pt idx="13445">
                  <c:v>1102.7749999999999</c:v>
                </c:pt>
                <c:pt idx="13446">
                  <c:v>1102.8583333333333</c:v>
                </c:pt>
                <c:pt idx="13447">
                  <c:v>1102.9333333333334</c:v>
                </c:pt>
                <c:pt idx="13448">
                  <c:v>1103.0166666666667</c:v>
                </c:pt>
                <c:pt idx="13449">
                  <c:v>1103.1000000000001</c:v>
                </c:pt>
                <c:pt idx="13450">
                  <c:v>1103.1833333333334</c:v>
                </c:pt>
                <c:pt idx="13451">
                  <c:v>1103.2666666666667</c:v>
                </c:pt>
                <c:pt idx="13452">
                  <c:v>1103.3500000000001</c:v>
                </c:pt>
                <c:pt idx="13453">
                  <c:v>1103.425</c:v>
                </c:pt>
                <c:pt idx="13454">
                  <c:v>1103.5083333333334</c:v>
                </c:pt>
                <c:pt idx="13455">
                  <c:v>1103.5916666666667</c:v>
                </c:pt>
                <c:pt idx="13456">
                  <c:v>1103.675</c:v>
                </c:pt>
                <c:pt idx="13457">
                  <c:v>1103.7583333333334</c:v>
                </c:pt>
                <c:pt idx="13458">
                  <c:v>1103.8416666666667</c:v>
                </c:pt>
                <c:pt idx="13459">
                  <c:v>1103.9166666666667</c:v>
                </c:pt>
                <c:pt idx="13460">
                  <c:v>1104</c:v>
                </c:pt>
                <c:pt idx="13461">
                  <c:v>1104.0833333333333</c:v>
                </c:pt>
                <c:pt idx="13462">
                  <c:v>1104.1666666666667</c:v>
                </c:pt>
                <c:pt idx="13463">
                  <c:v>1104.25</c:v>
                </c:pt>
                <c:pt idx="13464">
                  <c:v>1104.3333333333333</c:v>
                </c:pt>
                <c:pt idx="13465">
                  <c:v>1104.4166666666667</c:v>
                </c:pt>
                <c:pt idx="13466">
                  <c:v>1104.4916666666666</c:v>
                </c:pt>
                <c:pt idx="13467">
                  <c:v>1104.575</c:v>
                </c:pt>
                <c:pt idx="13468">
                  <c:v>1104.6583333333333</c:v>
                </c:pt>
                <c:pt idx="13469">
                  <c:v>1104.7416666666666</c:v>
                </c:pt>
                <c:pt idx="13470">
                  <c:v>1104.825</c:v>
                </c:pt>
                <c:pt idx="13471">
                  <c:v>1104.9083333333333</c:v>
                </c:pt>
                <c:pt idx="13472">
                  <c:v>1104.9833333333333</c:v>
                </c:pt>
                <c:pt idx="13473">
                  <c:v>1105.0666666666666</c:v>
                </c:pt>
                <c:pt idx="13474">
                  <c:v>1105.1499999999999</c:v>
                </c:pt>
                <c:pt idx="13475">
                  <c:v>1105.2333333333333</c:v>
                </c:pt>
                <c:pt idx="13476">
                  <c:v>1105.3166666666666</c:v>
                </c:pt>
                <c:pt idx="13477">
                  <c:v>1105.3999999999999</c:v>
                </c:pt>
                <c:pt idx="13478">
                  <c:v>1105.4750000000001</c:v>
                </c:pt>
                <c:pt idx="13479">
                  <c:v>1105.5583333333334</c:v>
                </c:pt>
                <c:pt idx="13480">
                  <c:v>1105.6416666666667</c:v>
                </c:pt>
                <c:pt idx="13481">
                  <c:v>1105.7250000000001</c:v>
                </c:pt>
                <c:pt idx="13482">
                  <c:v>1105.8083333333334</c:v>
                </c:pt>
                <c:pt idx="13483">
                  <c:v>1105.8916666666667</c:v>
                </c:pt>
                <c:pt idx="13484">
                  <c:v>1105.9750000000001</c:v>
                </c:pt>
                <c:pt idx="13485">
                  <c:v>1106.05</c:v>
                </c:pt>
                <c:pt idx="13486">
                  <c:v>1106.1333333333334</c:v>
                </c:pt>
                <c:pt idx="13487">
                  <c:v>1106.2166666666667</c:v>
                </c:pt>
                <c:pt idx="13488">
                  <c:v>1106.3</c:v>
                </c:pt>
                <c:pt idx="13489">
                  <c:v>1106.3833333333334</c:v>
                </c:pt>
                <c:pt idx="13490">
                  <c:v>1106.4666666666667</c:v>
                </c:pt>
                <c:pt idx="13491">
                  <c:v>1106.5416666666667</c:v>
                </c:pt>
                <c:pt idx="13492">
                  <c:v>1106.625</c:v>
                </c:pt>
                <c:pt idx="13493">
                  <c:v>1106.7083333333333</c:v>
                </c:pt>
                <c:pt idx="13494">
                  <c:v>1106.7916666666667</c:v>
                </c:pt>
                <c:pt idx="13495">
                  <c:v>1106.875</c:v>
                </c:pt>
                <c:pt idx="13496">
                  <c:v>1106.9583333333333</c:v>
                </c:pt>
                <c:pt idx="13497">
                  <c:v>1107.0333333333333</c:v>
                </c:pt>
                <c:pt idx="13498">
                  <c:v>1107.1166666666666</c:v>
                </c:pt>
                <c:pt idx="13499">
                  <c:v>1107.2</c:v>
                </c:pt>
                <c:pt idx="13500">
                  <c:v>1107.2833333333333</c:v>
                </c:pt>
                <c:pt idx="13501">
                  <c:v>1107.3666666666666</c:v>
                </c:pt>
                <c:pt idx="13502">
                  <c:v>1107.45</c:v>
                </c:pt>
                <c:pt idx="13503">
                  <c:v>1107.5333333333333</c:v>
                </c:pt>
                <c:pt idx="13504">
                  <c:v>1107.6083333333333</c:v>
                </c:pt>
                <c:pt idx="13505">
                  <c:v>1107.6916666666666</c:v>
                </c:pt>
                <c:pt idx="13506">
                  <c:v>1107.7749999999999</c:v>
                </c:pt>
                <c:pt idx="13507">
                  <c:v>1107.8583333333333</c:v>
                </c:pt>
                <c:pt idx="13508">
                  <c:v>1107.9416666666666</c:v>
                </c:pt>
                <c:pt idx="13509">
                  <c:v>1108.0249999999999</c:v>
                </c:pt>
                <c:pt idx="13510">
                  <c:v>1108.1000000000001</c:v>
                </c:pt>
                <c:pt idx="13511">
                  <c:v>1108.1833333333334</c:v>
                </c:pt>
                <c:pt idx="13512">
                  <c:v>1108.2666666666667</c:v>
                </c:pt>
                <c:pt idx="13513">
                  <c:v>1108.3500000000001</c:v>
                </c:pt>
                <c:pt idx="13514">
                  <c:v>1108.4333333333334</c:v>
                </c:pt>
                <c:pt idx="13515">
                  <c:v>1108.5166666666667</c:v>
                </c:pt>
                <c:pt idx="13516">
                  <c:v>1108.5916666666667</c:v>
                </c:pt>
                <c:pt idx="13517">
                  <c:v>1108.675</c:v>
                </c:pt>
                <c:pt idx="13518">
                  <c:v>1108.7583333333334</c:v>
                </c:pt>
                <c:pt idx="13519">
                  <c:v>1108.8416666666667</c:v>
                </c:pt>
                <c:pt idx="13520">
                  <c:v>1108.925</c:v>
                </c:pt>
                <c:pt idx="13521">
                  <c:v>1109.0083333333334</c:v>
                </c:pt>
                <c:pt idx="13522">
                  <c:v>1109.0916666666667</c:v>
                </c:pt>
                <c:pt idx="13523">
                  <c:v>1109.1666666666667</c:v>
                </c:pt>
                <c:pt idx="13524">
                  <c:v>1109.25</c:v>
                </c:pt>
                <c:pt idx="13525">
                  <c:v>1109.3333333333333</c:v>
                </c:pt>
                <c:pt idx="13526">
                  <c:v>1109.4166666666667</c:v>
                </c:pt>
                <c:pt idx="13527">
                  <c:v>1109.5</c:v>
                </c:pt>
                <c:pt idx="13528">
                  <c:v>1109.5833333333333</c:v>
                </c:pt>
                <c:pt idx="13529">
                  <c:v>1109.6583333333333</c:v>
                </c:pt>
                <c:pt idx="13530">
                  <c:v>1109.7416666666666</c:v>
                </c:pt>
                <c:pt idx="13531">
                  <c:v>1109.825</c:v>
                </c:pt>
                <c:pt idx="13532">
                  <c:v>1109.9083333333333</c:v>
                </c:pt>
                <c:pt idx="13533">
                  <c:v>1109.9916666666666</c:v>
                </c:pt>
                <c:pt idx="13534">
                  <c:v>1110.075</c:v>
                </c:pt>
                <c:pt idx="13535">
                  <c:v>1110.1583333333333</c:v>
                </c:pt>
                <c:pt idx="13536">
                  <c:v>1110.2333333333333</c:v>
                </c:pt>
                <c:pt idx="13537">
                  <c:v>1110.3166666666666</c:v>
                </c:pt>
                <c:pt idx="13538">
                  <c:v>1110.3999999999999</c:v>
                </c:pt>
                <c:pt idx="13539">
                  <c:v>1110.4833333333333</c:v>
                </c:pt>
                <c:pt idx="13540">
                  <c:v>1110.5666666666666</c:v>
                </c:pt>
                <c:pt idx="13541">
                  <c:v>1110.6499999999999</c:v>
                </c:pt>
                <c:pt idx="13542">
                  <c:v>1110.7250000000001</c:v>
                </c:pt>
                <c:pt idx="13543">
                  <c:v>1110.8083333333334</c:v>
                </c:pt>
                <c:pt idx="13544">
                  <c:v>1110.8916666666667</c:v>
                </c:pt>
                <c:pt idx="13545">
                  <c:v>1110.9750000000001</c:v>
                </c:pt>
                <c:pt idx="13546">
                  <c:v>1111.0583333333334</c:v>
                </c:pt>
                <c:pt idx="13547">
                  <c:v>1111.1416666666667</c:v>
                </c:pt>
                <c:pt idx="13548">
                  <c:v>1111.2166666666667</c:v>
                </c:pt>
                <c:pt idx="13549">
                  <c:v>1111.3</c:v>
                </c:pt>
                <c:pt idx="13550">
                  <c:v>1111.3833333333334</c:v>
                </c:pt>
                <c:pt idx="13551">
                  <c:v>1111.4666666666667</c:v>
                </c:pt>
                <c:pt idx="13552">
                  <c:v>1111.55</c:v>
                </c:pt>
                <c:pt idx="13553">
                  <c:v>1111.6333333333334</c:v>
                </c:pt>
                <c:pt idx="13554">
                  <c:v>1111.7166666666667</c:v>
                </c:pt>
                <c:pt idx="13555">
                  <c:v>1111.7916666666667</c:v>
                </c:pt>
                <c:pt idx="13556">
                  <c:v>1111.875</c:v>
                </c:pt>
                <c:pt idx="13557">
                  <c:v>1111.9583333333333</c:v>
                </c:pt>
                <c:pt idx="13558">
                  <c:v>1112.0416666666667</c:v>
                </c:pt>
                <c:pt idx="13559">
                  <c:v>1112.125</c:v>
                </c:pt>
                <c:pt idx="13560">
                  <c:v>1112.2083333333333</c:v>
                </c:pt>
                <c:pt idx="13561">
                  <c:v>1112.2833333333333</c:v>
                </c:pt>
                <c:pt idx="13562">
                  <c:v>1112.3666666666666</c:v>
                </c:pt>
                <c:pt idx="13563">
                  <c:v>1112.45</c:v>
                </c:pt>
                <c:pt idx="13564">
                  <c:v>1112.5333333333333</c:v>
                </c:pt>
                <c:pt idx="13565">
                  <c:v>1112.6166666666666</c:v>
                </c:pt>
                <c:pt idx="13566">
                  <c:v>1112.7</c:v>
                </c:pt>
                <c:pt idx="13567">
                  <c:v>1112.7749999999999</c:v>
                </c:pt>
                <c:pt idx="13568">
                  <c:v>1112.8583333333333</c:v>
                </c:pt>
                <c:pt idx="13569">
                  <c:v>1112.9416666666666</c:v>
                </c:pt>
                <c:pt idx="13570">
                  <c:v>1113.0249999999999</c:v>
                </c:pt>
                <c:pt idx="13571">
                  <c:v>1113.1083333333333</c:v>
                </c:pt>
                <c:pt idx="13572">
                  <c:v>1113.1916666666666</c:v>
                </c:pt>
                <c:pt idx="13573">
                  <c:v>1113.2749999999999</c:v>
                </c:pt>
                <c:pt idx="13574">
                  <c:v>1113.3500000000001</c:v>
                </c:pt>
                <c:pt idx="13575">
                  <c:v>1113.4333333333334</c:v>
                </c:pt>
                <c:pt idx="13576">
                  <c:v>1113.5166666666667</c:v>
                </c:pt>
                <c:pt idx="13577">
                  <c:v>1113.6000000000001</c:v>
                </c:pt>
                <c:pt idx="13578">
                  <c:v>1113.6833333333334</c:v>
                </c:pt>
                <c:pt idx="13579">
                  <c:v>1113.7666666666667</c:v>
                </c:pt>
                <c:pt idx="13580">
                  <c:v>1113.8416666666667</c:v>
                </c:pt>
                <c:pt idx="13581">
                  <c:v>1113.925</c:v>
                </c:pt>
                <c:pt idx="13582">
                  <c:v>1114.0083333333334</c:v>
                </c:pt>
                <c:pt idx="13583">
                  <c:v>1114.0916666666667</c:v>
                </c:pt>
                <c:pt idx="13584">
                  <c:v>1114.175</c:v>
                </c:pt>
                <c:pt idx="13585">
                  <c:v>1114.2583333333334</c:v>
                </c:pt>
                <c:pt idx="13586">
                  <c:v>1114.3333333333333</c:v>
                </c:pt>
                <c:pt idx="13587">
                  <c:v>1114.4166666666667</c:v>
                </c:pt>
                <c:pt idx="13588">
                  <c:v>1114.5</c:v>
                </c:pt>
                <c:pt idx="13589">
                  <c:v>1114.5833333333333</c:v>
                </c:pt>
                <c:pt idx="13590">
                  <c:v>1114.6666666666667</c:v>
                </c:pt>
                <c:pt idx="13591">
                  <c:v>1114.75</c:v>
                </c:pt>
                <c:pt idx="13592">
                  <c:v>1114.8333333333333</c:v>
                </c:pt>
                <c:pt idx="13593">
                  <c:v>1114.9083333333333</c:v>
                </c:pt>
                <c:pt idx="13594">
                  <c:v>1114.9916666666666</c:v>
                </c:pt>
                <c:pt idx="13595">
                  <c:v>1115.075</c:v>
                </c:pt>
                <c:pt idx="13596">
                  <c:v>1115.1583333333333</c:v>
                </c:pt>
                <c:pt idx="13597">
                  <c:v>1115.2416666666666</c:v>
                </c:pt>
                <c:pt idx="13598">
                  <c:v>1115.325</c:v>
                </c:pt>
                <c:pt idx="13599">
                  <c:v>1115.3999999999999</c:v>
                </c:pt>
                <c:pt idx="13600">
                  <c:v>1115.4833333333333</c:v>
                </c:pt>
                <c:pt idx="13601">
                  <c:v>1115.5666666666666</c:v>
                </c:pt>
                <c:pt idx="13602">
                  <c:v>1115.6499999999999</c:v>
                </c:pt>
                <c:pt idx="13603">
                  <c:v>1115.7333333333333</c:v>
                </c:pt>
                <c:pt idx="13604">
                  <c:v>1115.8166666666666</c:v>
                </c:pt>
                <c:pt idx="13605">
                  <c:v>1115.8916666666667</c:v>
                </c:pt>
                <c:pt idx="13606">
                  <c:v>1115.9750000000001</c:v>
                </c:pt>
                <c:pt idx="13607">
                  <c:v>1116.0583333333334</c:v>
                </c:pt>
                <c:pt idx="13608">
                  <c:v>1116.1416666666667</c:v>
                </c:pt>
                <c:pt idx="13609">
                  <c:v>1116.2250000000001</c:v>
                </c:pt>
                <c:pt idx="13610">
                  <c:v>1116.3083333333334</c:v>
                </c:pt>
                <c:pt idx="13611">
                  <c:v>1116.3916666666667</c:v>
                </c:pt>
                <c:pt idx="13612">
                  <c:v>1116.4666666666667</c:v>
                </c:pt>
                <c:pt idx="13613">
                  <c:v>1116.55</c:v>
                </c:pt>
                <c:pt idx="13614">
                  <c:v>1116.6333333333334</c:v>
                </c:pt>
                <c:pt idx="13615">
                  <c:v>1116.7166666666667</c:v>
                </c:pt>
                <c:pt idx="13616">
                  <c:v>1116.8</c:v>
                </c:pt>
                <c:pt idx="13617">
                  <c:v>1116.8833333333334</c:v>
                </c:pt>
                <c:pt idx="13618">
                  <c:v>1116.9583333333333</c:v>
                </c:pt>
                <c:pt idx="13619">
                  <c:v>1117.0416666666667</c:v>
                </c:pt>
                <c:pt idx="13620">
                  <c:v>1117.125</c:v>
                </c:pt>
                <c:pt idx="13621">
                  <c:v>1117.2083333333333</c:v>
                </c:pt>
                <c:pt idx="13622">
                  <c:v>1117.2916666666667</c:v>
                </c:pt>
                <c:pt idx="13623">
                  <c:v>1117.375</c:v>
                </c:pt>
                <c:pt idx="13624">
                  <c:v>1117.45</c:v>
                </c:pt>
                <c:pt idx="13625">
                  <c:v>1117.5333333333333</c:v>
                </c:pt>
                <c:pt idx="13626">
                  <c:v>1117.6166666666666</c:v>
                </c:pt>
                <c:pt idx="13627">
                  <c:v>1117.7</c:v>
                </c:pt>
                <c:pt idx="13628">
                  <c:v>1117.7833333333333</c:v>
                </c:pt>
                <c:pt idx="13629">
                  <c:v>1117.8666666666666</c:v>
                </c:pt>
                <c:pt idx="13630">
                  <c:v>1117.95</c:v>
                </c:pt>
                <c:pt idx="13631">
                  <c:v>1118.0249999999999</c:v>
                </c:pt>
                <c:pt idx="13632">
                  <c:v>1118.1083333333333</c:v>
                </c:pt>
                <c:pt idx="13633">
                  <c:v>1118.1916666666666</c:v>
                </c:pt>
                <c:pt idx="13634">
                  <c:v>1118.2749999999999</c:v>
                </c:pt>
                <c:pt idx="13635">
                  <c:v>1118.3583333333333</c:v>
                </c:pt>
                <c:pt idx="13636">
                  <c:v>1118.4416666666666</c:v>
                </c:pt>
                <c:pt idx="13637">
                  <c:v>1118.5166666666667</c:v>
                </c:pt>
                <c:pt idx="13638">
                  <c:v>1118.6000000000001</c:v>
                </c:pt>
                <c:pt idx="13639">
                  <c:v>1118.6833333333334</c:v>
                </c:pt>
                <c:pt idx="13640">
                  <c:v>1118.7666666666667</c:v>
                </c:pt>
                <c:pt idx="13641">
                  <c:v>1118.8500000000001</c:v>
                </c:pt>
                <c:pt idx="13642">
                  <c:v>1118.9333333333334</c:v>
                </c:pt>
                <c:pt idx="13643">
                  <c:v>1119.0083333333334</c:v>
                </c:pt>
                <c:pt idx="13644">
                  <c:v>1119.0916666666667</c:v>
                </c:pt>
                <c:pt idx="13645">
                  <c:v>1119.175</c:v>
                </c:pt>
                <c:pt idx="13646">
                  <c:v>1119.2583333333334</c:v>
                </c:pt>
                <c:pt idx="13647">
                  <c:v>1119.3416666666667</c:v>
                </c:pt>
                <c:pt idx="13648">
                  <c:v>1119.425</c:v>
                </c:pt>
                <c:pt idx="13649">
                  <c:v>1119.5083333333334</c:v>
                </c:pt>
                <c:pt idx="13650">
                  <c:v>1119.5833333333333</c:v>
                </c:pt>
                <c:pt idx="13651">
                  <c:v>1119.6666666666667</c:v>
                </c:pt>
                <c:pt idx="13652">
                  <c:v>1119.75</c:v>
                </c:pt>
                <c:pt idx="13653">
                  <c:v>1119.8333333333333</c:v>
                </c:pt>
                <c:pt idx="13654">
                  <c:v>1119.9166666666667</c:v>
                </c:pt>
                <c:pt idx="13655">
                  <c:v>1120</c:v>
                </c:pt>
                <c:pt idx="13656">
                  <c:v>1120.075</c:v>
                </c:pt>
                <c:pt idx="13657">
                  <c:v>1120.1583333333333</c:v>
                </c:pt>
                <c:pt idx="13658">
                  <c:v>1120.2416666666666</c:v>
                </c:pt>
                <c:pt idx="13659">
                  <c:v>1120.325</c:v>
                </c:pt>
                <c:pt idx="13660">
                  <c:v>1120.4083333333333</c:v>
                </c:pt>
                <c:pt idx="13661">
                  <c:v>1120.4916666666666</c:v>
                </c:pt>
                <c:pt idx="13662">
                  <c:v>1120.575</c:v>
                </c:pt>
                <c:pt idx="13663">
                  <c:v>1120.6499999999999</c:v>
                </c:pt>
                <c:pt idx="13664">
                  <c:v>1120.7333333333333</c:v>
                </c:pt>
                <c:pt idx="13665">
                  <c:v>1120.8166666666666</c:v>
                </c:pt>
                <c:pt idx="13666">
                  <c:v>1120.8999999999999</c:v>
                </c:pt>
                <c:pt idx="13667">
                  <c:v>1120.9833333333333</c:v>
                </c:pt>
                <c:pt idx="13668">
                  <c:v>1121.0666666666666</c:v>
                </c:pt>
                <c:pt idx="13669">
                  <c:v>1121.1416666666667</c:v>
                </c:pt>
                <c:pt idx="13670">
                  <c:v>1121.2250000000001</c:v>
                </c:pt>
                <c:pt idx="13671">
                  <c:v>1121.3083333333334</c:v>
                </c:pt>
                <c:pt idx="13672">
                  <c:v>1121.3916666666667</c:v>
                </c:pt>
                <c:pt idx="13673">
                  <c:v>1121.4750000000001</c:v>
                </c:pt>
                <c:pt idx="13674">
                  <c:v>1121.5583333333334</c:v>
                </c:pt>
                <c:pt idx="13675">
                  <c:v>1121.6333333333334</c:v>
                </c:pt>
                <c:pt idx="13676">
                  <c:v>1121.7166666666667</c:v>
                </c:pt>
                <c:pt idx="13677">
                  <c:v>1121.8</c:v>
                </c:pt>
                <c:pt idx="13678">
                  <c:v>1121.8833333333334</c:v>
                </c:pt>
                <c:pt idx="13679">
                  <c:v>1121.9666666666667</c:v>
                </c:pt>
                <c:pt idx="13680">
                  <c:v>1122.05</c:v>
                </c:pt>
                <c:pt idx="13681">
                  <c:v>1122.1333333333334</c:v>
                </c:pt>
                <c:pt idx="13682">
                  <c:v>1122.2083333333333</c:v>
                </c:pt>
                <c:pt idx="13683">
                  <c:v>1122.2916666666667</c:v>
                </c:pt>
                <c:pt idx="13684">
                  <c:v>1122.375</c:v>
                </c:pt>
                <c:pt idx="13685">
                  <c:v>1122.4583333333333</c:v>
                </c:pt>
                <c:pt idx="13686">
                  <c:v>1122.5416666666667</c:v>
                </c:pt>
                <c:pt idx="13687">
                  <c:v>1122.625</c:v>
                </c:pt>
                <c:pt idx="13688">
                  <c:v>1122.7</c:v>
                </c:pt>
                <c:pt idx="13689">
                  <c:v>1122.7833333333333</c:v>
                </c:pt>
                <c:pt idx="13690">
                  <c:v>1122.8666666666666</c:v>
                </c:pt>
                <c:pt idx="13691">
                  <c:v>1122.95</c:v>
                </c:pt>
                <c:pt idx="13692">
                  <c:v>1123.0333333333333</c:v>
                </c:pt>
                <c:pt idx="13693">
                  <c:v>1123.1166666666666</c:v>
                </c:pt>
                <c:pt idx="13694">
                  <c:v>1123.1916666666666</c:v>
                </c:pt>
                <c:pt idx="13695">
                  <c:v>1123.2749999999999</c:v>
                </c:pt>
                <c:pt idx="13696">
                  <c:v>1123.3583333333333</c:v>
                </c:pt>
                <c:pt idx="13697">
                  <c:v>1123.4416666666666</c:v>
                </c:pt>
                <c:pt idx="13698">
                  <c:v>1123.5249999999999</c:v>
                </c:pt>
                <c:pt idx="13699">
                  <c:v>1123.6083333333333</c:v>
                </c:pt>
                <c:pt idx="13700">
                  <c:v>1123.6916666666666</c:v>
                </c:pt>
                <c:pt idx="13701">
                  <c:v>1123.7666666666667</c:v>
                </c:pt>
                <c:pt idx="13702">
                  <c:v>1123.8500000000001</c:v>
                </c:pt>
                <c:pt idx="13703">
                  <c:v>1123.9333333333334</c:v>
                </c:pt>
                <c:pt idx="13704">
                  <c:v>1124.0166666666667</c:v>
                </c:pt>
                <c:pt idx="13705">
                  <c:v>1124.1000000000001</c:v>
                </c:pt>
                <c:pt idx="13706">
                  <c:v>1124.1833333333334</c:v>
                </c:pt>
                <c:pt idx="13707">
                  <c:v>1124.2583333333334</c:v>
                </c:pt>
                <c:pt idx="13708">
                  <c:v>1124.3416666666667</c:v>
                </c:pt>
                <c:pt idx="13709">
                  <c:v>1124.425</c:v>
                </c:pt>
                <c:pt idx="13710">
                  <c:v>1124.5083333333334</c:v>
                </c:pt>
                <c:pt idx="13711">
                  <c:v>1124.5916666666667</c:v>
                </c:pt>
                <c:pt idx="13712">
                  <c:v>1124.675</c:v>
                </c:pt>
                <c:pt idx="13713">
                  <c:v>1124.75</c:v>
                </c:pt>
                <c:pt idx="13714">
                  <c:v>1124.8333333333333</c:v>
                </c:pt>
                <c:pt idx="13715">
                  <c:v>1124.9166666666667</c:v>
                </c:pt>
                <c:pt idx="13716">
                  <c:v>1125</c:v>
                </c:pt>
                <c:pt idx="13717">
                  <c:v>1125.0833333333333</c:v>
                </c:pt>
                <c:pt idx="13718">
                  <c:v>1125.1666666666667</c:v>
                </c:pt>
                <c:pt idx="13719">
                  <c:v>1125.25</c:v>
                </c:pt>
                <c:pt idx="13720">
                  <c:v>1125.325</c:v>
                </c:pt>
                <c:pt idx="13721">
                  <c:v>1125.4083333333333</c:v>
                </c:pt>
                <c:pt idx="13722">
                  <c:v>1125.4916666666666</c:v>
                </c:pt>
                <c:pt idx="13723">
                  <c:v>1125.575</c:v>
                </c:pt>
                <c:pt idx="13724">
                  <c:v>1125.6583333333333</c:v>
                </c:pt>
                <c:pt idx="13725">
                  <c:v>1125.7416666666666</c:v>
                </c:pt>
                <c:pt idx="13726">
                  <c:v>1125.8166666666666</c:v>
                </c:pt>
                <c:pt idx="13727">
                  <c:v>1125.8999999999999</c:v>
                </c:pt>
                <c:pt idx="13728">
                  <c:v>1125.9833333333333</c:v>
                </c:pt>
                <c:pt idx="13729">
                  <c:v>1126.0666666666666</c:v>
                </c:pt>
                <c:pt idx="13730">
                  <c:v>1126.1499999999999</c:v>
                </c:pt>
                <c:pt idx="13731">
                  <c:v>1126.2333333333333</c:v>
                </c:pt>
                <c:pt idx="13732">
                  <c:v>1126.3083333333334</c:v>
                </c:pt>
                <c:pt idx="13733">
                  <c:v>1126.3916666666667</c:v>
                </c:pt>
                <c:pt idx="13734">
                  <c:v>1126.4750000000001</c:v>
                </c:pt>
                <c:pt idx="13735">
                  <c:v>1126.5583333333334</c:v>
                </c:pt>
                <c:pt idx="13736">
                  <c:v>1126.6416666666667</c:v>
                </c:pt>
                <c:pt idx="13737">
                  <c:v>1126.7250000000001</c:v>
                </c:pt>
                <c:pt idx="13738">
                  <c:v>1126.8083333333334</c:v>
                </c:pt>
                <c:pt idx="13739">
                  <c:v>1126.8833333333334</c:v>
                </c:pt>
                <c:pt idx="13740">
                  <c:v>1126.9666666666667</c:v>
                </c:pt>
                <c:pt idx="13741">
                  <c:v>1127.05</c:v>
                </c:pt>
                <c:pt idx="13742">
                  <c:v>1127.1333333333334</c:v>
                </c:pt>
                <c:pt idx="13743">
                  <c:v>1127.2166666666667</c:v>
                </c:pt>
                <c:pt idx="13744">
                  <c:v>1127.3</c:v>
                </c:pt>
                <c:pt idx="13745">
                  <c:v>1127.375</c:v>
                </c:pt>
                <c:pt idx="13746">
                  <c:v>1127.4583333333333</c:v>
                </c:pt>
                <c:pt idx="13747">
                  <c:v>1127.5416666666667</c:v>
                </c:pt>
                <c:pt idx="13748">
                  <c:v>1127.625</c:v>
                </c:pt>
                <c:pt idx="13749">
                  <c:v>1127.7083333333333</c:v>
                </c:pt>
                <c:pt idx="13750">
                  <c:v>1127.7916666666667</c:v>
                </c:pt>
                <c:pt idx="13751">
                  <c:v>1127.8666666666666</c:v>
                </c:pt>
                <c:pt idx="13752">
                  <c:v>1127.95</c:v>
                </c:pt>
                <c:pt idx="13753">
                  <c:v>1128.0333333333333</c:v>
                </c:pt>
                <c:pt idx="13754">
                  <c:v>1128.1166666666666</c:v>
                </c:pt>
                <c:pt idx="13755">
                  <c:v>1128.2</c:v>
                </c:pt>
                <c:pt idx="13756">
                  <c:v>1128.2833333333333</c:v>
                </c:pt>
                <c:pt idx="13757">
                  <c:v>1128.3666666666666</c:v>
                </c:pt>
                <c:pt idx="13758">
                  <c:v>1128.4416666666666</c:v>
                </c:pt>
                <c:pt idx="13759">
                  <c:v>1128.5249999999999</c:v>
                </c:pt>
                <c:pt idx="13760">
                  <c:v>1128.6083333333333</c:v>
                </c:pt>
                <c:pt idx="13761">
                  <c:v>1128.6916666666666</c:v>
                </c:pt>
                <c:pt idx="13762">
                  <c:v>1128.7749999999999</c:v>
                </c:pt>
                <c:pt idx="13763">
                  <c:v>1128.8583333333333</c:v>
                </c:pt>
                <c:pt idx="13764">
                  <c:v>1128.9333333333334</c:v>
                </c:pt>
                <c:pt idx="13765">
                  <c:v>1129.0166666666667</c:v>
                </c:pt>
                <c:pt idx="13766">
                  <c:v>1129.1000000000001</c:v>
                </c:pt>
                <c:pt idx="13767">
                  <c:v>1129.1833333333334</c:v>
                </c:pt>
                <c:pt idx="13768">
                  <c:v>1129.2666666666667</c:v>
                </c:pt>
                <c:pt idx="13769">
                  <c:v>1129.3500000000001</c:v>
                </c:pt>
                <c:pt idx="13770">
                  <c:v>1129.425</c:v>
                </c:pt>
                <c:pt idx="13771">
                  <c:v>1129.5083333333334</c:v>
                </c:pt>
                <c:pt idx="13772">
                  <c:v>1129.5916666666667</c:v>
                </c:pt>
                <c:pt idx="13773">
                  <c:v>1129.675</c:v>
                </c:pt>
                <c:pt idx="13774">
                  <c:v>1129.7583333333334</c:v>
                </c:pt>
                <c:pt idx="13775">
                  <c:v>1129.8416666666667</c:v>
                </c:pt>
                <c:pt idx="13776">
                  <c:v>1129.925</c:v>
                </c:pt>
                <c:pt idx="13777">
                  <c:v>1130</c:v>
                </c:pt>
                <c:pt idx="13778">
                  <c:v>1130.0833333333333</c:v>
                </c:pt>
                <c:pt idx="13779">
                  <c:v>1130.1666666666667</c:v>
                </c:pt>
                <c:pt idx="13780">
                  <c:v>1130.25</c:v>
                </c:pt>
                <c:pt idx="13781">
                  <c:v>1130.3333333333333</c:v>
                </c:pt>
                <c:pt idx="13782">
                  <c:v>1130.4166666666667</c:v>
                </c:pt>
                <c:pt idx="13783">
                  <c:v>1130.4916666666666</c:v>
                </c:pt>
                <c:pt idx="13784">
                  <c:v>1130.575</c:v>
                </c:pt>
                <c:pt idx="13785">
                  <c:v>1130.6583333333333</c:v>
                </c:pt>
                <c:pt idx="13786">
                  <c:v>1130.7416666666666</c:v>
                </c:pt>
                <c:pt idx="13787">
                  <c:v>1130.825</c:v>
                </c:pt>
                <c:pt idx="13788">
                  <c:v>1130.9083333333333</c:v>
                </c:pt>
                <c:pt idx="13789">
                  <c:v>1130.9916666666666</c:v>
                </c:pt>
                <c:pt idx="13790">
                  <c:v>1131.0666666666666</c:v>
                </c:pt>
                <c:pt idx="13791">
                  <c:v>1131.1499999999999</c:v>
                </c:pt>
                <c:pt idx="13792">
                  <c:v>1131.2333333333333</c:v>
                </c:pt>
                <c:pt idx="13793">
                  <c:v>1131.3166666666666</c:v>
                </c:pt>
                <c:pt idx="13794">
                  <c:v>1131.3999999999999</c:v>
                </c:pt>
                <c:pt idx="13795">
                  <c:v>1131.4833333333333</c:v>
                </c:pt>
                <c:pt idx="13796">
                  <c:v>1131.5583333333334</c:v>
                </c:pt>
                <c:pt idx="13797">
                  <c:v>1131.6416666666667</c:v>
                </c:pt>
                <c:pt idx="13798">
                  <c:v>1131.7250000000001</c:v>
                </c:pt>
                <c:pt idx="13799">
                  <c:v>1131.8083333333334</c:v>
                </c:pt>
                <c:pt idx="13800">
                  <c:v>1131.8916666666667</c:v>
                </c:pt>
                <c:pt idx="13801">
                  <c:v>1131.9750000000001</c:v>
                </c:pt>
                <c:pt idx="13802">
                  <c:v>1132.05</c:v>
                </c:pt>
                <c:pt idx="13803">
                  <c:v>1132.1333333333334</c:v>
                </c:pt>
                <c:pt idx="13804">
                  <c:v>1132.2166666666667</c:v>
                </c:pt>
                <c:pt idx="13805">
                  <c:v>1132.3</c:v>
                </c:pt>
                <c:pt idx="13806">
                  <c:v>1132.3833333333334</c:v>
                </c:pt>
                <c:pt idx="13807">
                  <c:v>1132.4666666666667</c:v>
                </c:pt>
                <c:pt idx="13808">
                  <c:v>1132.55</c:v>
                </c:pt>
                <c:pt idx="13809">
                  <c:v>1132.625</c:v>
                </c:pt>
                <c:pt idx="13810">
                  <c:v>1132.7083333333333</c:v>
                </c:pt>
                <c:pt idx="13811">
                  <c:v>1132.7916666666667</c:v>
                </c:pt>
                <c:pt idx="13812">
                  <c:v>1132.875</c:v>
                </c:pt>
                <c:pt idx="13813">
                  <c:v>1132.9583333333333</c:v>
                </c:pt>
                <c:pt idx="13814">
                  <c:v>1133.0416666666667</c:v>
                </c:pt>
                <c:pt idx="13815">
                  <c:v>1133.1166666666666</c:v>
                </c:pt>
                <c:pt idx="13816">
                  <c:v>1133.2</c:v>
                </c:pt>
                <c:pt idx="13817">
                  <c:v>1133.2833333333333</c:v>
                </c:pt>
                <c:pt idx="13818">
                  <c:v>1133.3666666666666</c:v>
                </c:pt>
                <c:pt idx="13819">
                  <c:v>1133.45</c:v>
                </c:pt>
                <c:pt idx="13820">
                  <c:v>1133.5333333333333</c:v>
                </c:pt>
                <c:pt idx="13821">
                  <c:v>1133.6083333333333</c:v>
                </c:pt>
                <c:pt idx="13822">
                  <c:v>1133.6916666666666</c:v>
                </c:pt>
                <c:pt idx="13823">
                  <c:v>1133.7749999999999</c:v>
                </c:pt>
                <c:pt idx="13824">
                  <c:v>1133.8583333333333</c:v>
                </c:pt>
                <c:pt idx="13825">
                  <c:v>1133.9416666666666</c:v>
                </c:pt>
                <c:pt idx="13826">
                  <c:v>1134.0249999999999</c:v>
                </c:pt>
                <c:pt idx="13827">
                  <c:v>1134.1083333333333</c:v>
                </c:pt>
                <c:pt idx="13828">
                  <c:v>1134.1833333333334</c:v>
                </c:pt>
                <c:pt idx="13829">
                  <c:v>1134.2666666666667</c:v>
                </c:pt>
                <c:pt idx="13830">
                  <c:v>1134.3500000000001</c:v>
                </c:pt>
                <c:pt idx="13831">
                  <c:v>1134.4333333333334</c:v>
                </c:pt>
                <c:pt idx="13832">
                  <c:v>1134.5166666666667</c:v>
                </c:pt>
                <c:pt idx="13833">
                  <c:v>1134.6000000000001</c:v>
                </c:pt>
                <c:pt idx="13834">
                  <c:v>1134.675</c:v>
                </c:pt>
                <c:pt idx="13835">
                  <c:v>1134.7583333333334</c:v>
                </c:pt>
                <c:pt idx="13836">
                  <c:v>1134.8416666666667</c:v>
                </c:pt>
                <c:pt idx="13837">
                  <c:v>1134.925</c:v>
                </c:pt>
                <c:pt idx="13838">
                  <c:v>1135.0083333333334</c:v>
                </c:pt>
                <c:pt idx="13839">
                  <c:v>1135.0916666666667</c:v>
                </c:pt>
                <c:pt idx="13840">
                  <c:v>1135.1666666666667</c:v>
                </c:pt>
                <c:pt idx="13841">
                  <c:v>1135.25</c:v>
                </c:pt>
                <c:pt idx="13842">
                  <c:v>1135.3333333333333</c:v>
                </c:pt>
                <c:pt idx="13843">
                  <c:v>1135.4166666666667</c:v>
                </c:pt>
                <c:pt idx="13844">
                  <c:v>1135.5</c:v>
                </c:pt>
                <c:pt idx="13845">
                  <c:v>1135.5833333333333</c:v>
                </c:pt>
                <c:pt idx="13846">
                  <c:v>1135.6666666666667</c:v>
                </c:pt>
                <c:pt idx="13847">
                  <c:v>1135.7416666666666</c:v>
                </c:pt>
                <c:pt idx="13848">
                  <c:v>1135.825</c:v>
                </c:pt>
                <c:pt idx="13849">
                  <c:v>1135.9083333333333</c:v>
                </c:pt>
                <c:pt idx="13850">
                  <c:v>1135.9916666666666</c:v>
                </c:pt>
                <c:pt idx="13851">
                  <c:v>1136.075</c:v>
                </c:pt>
                <c:pt idx="13852">
                  <c:v>1136.1583333333333</c:v>
                </c:pt>
                <c:pt idx="13853">
                  <c:v>1136.2333333333333</c:v>
                </c:pt>
                <c:pt idx="13854">
                  <c:v>1136.3166666666666</c:v>
                </c:pt>
                <c:pt idx="13855">
                  <c:v>1136.3999999999999</c:v>
                </c:pt>
                <c:pt idx="13856">
                  <c:v>1136.4833333333333</c:v>
                </c:pt>
                <c:pt idx="13857">
                  <c:v>1136.5666666666666</c:v>
                </c:pt>
                <c:pt idx="13858">
                  <c:v>1136.6499999999999</c:v>
                </c:pt>
                <c:pt idx="13859">
                  <c:v>1136.7250000000001</c:v>
                </c:pt>
                <c:pt idx="13860">
                  <c:v>1136.8083333333334</c:v>
                </c:pt>
                <c:pt idx="13861">
                  <c:v>1136.8916666666667</c:v>
                </c:pt>
                <c:pt idx="13862">
                  <c:v>1136.9750000000001</c:v>
                </c:pt>
                <c:pt idx="13863">
                  <c:v>1137.0583333333334</c:v>
                </c:pt>
                <c:pt idx="13864">
                  <c:v>1137.1416666666667</c:v>
                </c:pt>
                <c:pt idx="13865">
                  <c:v>1137.2250000000001</c:v>
                </c:pt>
                <c:pt idx="13866">
                  <c:v>1137.3</c:v>
                </c:pt>
                <c:pt idx="13867">
                  <c:v>1137.3833333333334</c:v>
                </c:pt>
                <c:pt idx="13868">
                  <c:v>1137.4666666666667</c:v>
                </c:pt>
                <c:pt idx="13869">
                  <c:v>1137.55</c:v>
                </c:pt>
                <c:pt idx="13870">
                  <c:v>1137.6333333333334</c:v>
                </c:pt>
                <c:pt idx="13871">
                  <c:v>1137.7166666666667</c:v>
                </c:pt>
                <c:pt idx="13872">
                  <c:v>1137.7916666666667</c:v>
                </c:pt>
                <c:pt idx="13873">
                  <c:v>1137.875</c:v>
                </c:pt>
                <c:pt idx="13874">
                  <c:v>1137.9583333333333</c:v>
                </c:pt>
                <c:pt idx="13875">
                  <c:v>1138.0416666666667</c:v>
                </c:pt>
                <c:pt idx="13876">
                  <c:v>1138.125</c:v>
                </c:pt>
                <c:pt idx="13877">
                  <c:v>1138.2083333333333</c:v>
                </c:pt>
                <c:pt idx="13878">
                  <c:v>1138.2833333333333</c:v>
                </c:pt>
                <c:pt idx="13879">
                  <c:v>1138.3666666666666</c:v>
                </c:pt>
                <c:pt idx="13880">
                  <c:v>1138.45</c:v>
                </c:pt>
                <c:pt idx="13881">
                  <c:v>1138.5333333333333</c:v>
                </c:pt>
                <c:pt idx="13882">
                  <c:v>1138.6166666666666</c:v>
                </c:pt>
                <c:pt idx="13883">
                  <c:v>1138.7</c:v>
                </c:pt>
                <c:pt idx="13884">
                  <c:v>1138.7833333333333</c:v>
                </c:pt>
                <c:pt idx="13885">
                  <c:v>1138.8583333333333</c:v>
                </c:pt>
                <c:pt idx="13886">
                  <c:v>1138.9416666666666</c:v>
                </c:pt>
                <c:pt idx="13887">
                  <c:v>1139.0249999999999</c:v>
                </c:pt>
                <c:pt idx="13888">
                  <c:v>1139.1083333333333</c:v>
                </c:pt>
                <c:pt idx="13889">
                  <c:v>1139.1916666666666</c:v>
                </c:pt>
                <c:pt idx="13890">
                  <c:v>1139.2749999999999</c:v>
                </c:pt>
                <c:pt idx="13891">
                  <c:v>1139.3500000000001</c:v>
                </c:pt>
                <c:pt idx="13892">
                  <c:v>1139.4333333333334</c:v>
                </c:pt>
                <c:pt idx="13893">
                  <c:v>1139.5166666666667</c:v>
                </c:pt>
                <c:pt idx="13894">
                  <c:v>1139.6000000000001</c:v>
                </c:pt>
                <c:pt idx="13895">
                  <c:v>1139.6833333333334</c:v>
                </c:pt>
                <c:pt idx="13896">
                  <c:v>1139.7666666666667</c:v>
                </c:pt>
                <c:pt idx="13897">
                  <c:v>1139.8416666666667</c:v>
                </c:pt>
                <c:pt idx="13898">
                  <c:v>1139.925</c:v>
                </c:pt>
                <c:pt idx="13899">
                  <c:v>1140.0083333333334</c:v>
                </c:pt>
                <c:pt idx="13900">
                  <c:v>1140.0916666666667</c:v>
                </c:pt>
                <c:pt idx="13901">
                  <c:v>1140.175</c:v>
                </c:pt>
                <c:pt idx="13902">
                  <c:v>1140.2583333333334</c:v>
                </c:pt>
                <c:pt idx="13903">
                  <c:v>1140.3416666666667</c:v>
                </c:pt>
                <c:pt idx="13904">
                  <c:v>1140.4166666666667</c:v>
                </c:pt>
                <c:pt idx="13905">
                  <c:v>1140.5</c:v>
                </c:pt>
                <c:pt idx="13906">
                  <c:v>1140.5833333333333</c:v>
                </c:pt>
                <c:pt idx="13907">
                  <c:v>1140.6666666666667</c:v>
                </c:pt>
                <c:pt idx="13908">
                  <c:v>1140.75</c:v>
                </c:pt>
                <c:pt idx="13909">
                  <c:v>1140.8333333333333</c:v>
                </c:pt>
                <c:pt idx="13910">
                  <c:v>1140.9083333333333</c:v>
                </c:pt>
                <c:pt idx="13911">
                  <c:v>1140.9916666666666</c:v>
                </c:pt>
                <c:pt idx="13912">
                  <c:v>1141.075</c:v>
                </c:pt>
                <c:pt idx="13913">
                  <c:v>1141.1583333333333</c:v>
                </c:pt>
                <c:pt idx="13914">
                  <c:v>1141.2416666666666</c:v>
                </c:pt>
                <c:pt idx="13915">
                  <c:v>1141.325</c:v>
                </c:pt>
                <c:pt idx="13916">
                  <c:v>1141.4083333333333</c:v>
                </c:pt>
                <c:pt idx="13917">
                  <c:v>1141.4833333333333</c:v>
                </c:pt>
                <c:pt idx="13918">
                  <c:v>1141.5666666666666</c:v>
                </c:pt>
                <c:pt idx="13919">
                  <c:v>1141.6499999999999</c:v>
                </c:pt>
                <c:pt idx="13920">
                  <c:v>1141.7333333333333</c:v>
                </c:pt>
                <c:pt idx="13921">
                  <c:v>1141.8166666666666</c:v>
                </c:pt>
                <c:pt idx="13922">
                  <c:v>1141.8999999999999</c:v>
                </c:pt>
                <c:pt idx="13923">
                  <c:v>1141.9750000000001</c:v>
                </c:pt>
                <c:pt idx="13924">
                  <c:v>1142.0583333333334</c:v>
                </c:pt>
                <c:pt idx="13925">
                  <c:v>1142.1416666666667</c:v>
                </c:pt>
                <c:pt idx="13926">
                  <c:v>1142.2250000000001</c:v>
                </c:pt>
                <c:pt idx="13927">
                  <c:v>1142.3083333333334</c:v>
                </c:pt>
                <c:pt idx="13928">
                  <c:v>1142.3916666666667</c:v>
                </c:pt>
                <c:pt idx="13929">
                  <c:v>1142.4666666666667</c:v>
                </c:pt>
                <c:pt idx="13930">
                  <c:v>1142.55</c:v>
                </c:pt>
                <c:pt idx="13931">
                  <c:v>1142.6333333333334</c:v>
                </c:pt>
                <c:pt idx="13932">
                  <c:v>1142.7166666666667</c:v>
                </c:pt>
                <c:pt idx="13933">
                  <c:v>1142.8</c:v>
                </c:pt>
                <c:pt idx="13934">
                  <c:v>1142.8833333333334</c:v>
                </c:pt>
                <c:pt idx="13935">
                  <c:v>1142.9666666666667</c:v>
                </c:pt>
                <c:pt idx="13936">
                  <c:v>1143.0416666666667</c:v>
                </c:pt>
                <c:pt idx="13937">
                  <c:v>1143.125</c:v>
                </c:pt>
                <c:pt idx="13938">
                  <c:v>1143.2083333333333</c:v>
                </c:pt>
                <c:pt idx="13939">
                  <c:v>1143.2916666666667</c:v>
                </c:pt>
                <c:pt idx="13940">
                  <c:v>1143.375</c:v>
                </c:pt>
                <c:pt idx="13941">
                  <c:v>1143.4583333333333</c:v>
                </c:pt>
                <c:pt idx="13942">
                  <c:v>1143.5333333333333</c:v>
                </c:pt>
                <c:pt idx="13943">
                  <c:v>1143.6166666666666</c:v>
                </c:pt>
                <c:pt idx="13944">
                  <c:v>1143.7</c:v>
                </c:pt>
                <c:pt idx="13945">
                  <c:v>1143.7833333333333</c:v>
                </c:pt>
                <c:pt idx="13946">
                  <c:v>1143.8666666666666</c:v>
                </c:pt>
                <c:pt idx="13947">
                  <c:v>1143.95</c:v>
                </c:pt>
                <c:pt idx="13948">
                  <c:v>1144.0249999999999</c:v>
                </c:pt>
                <c:pt idx="13949">
                  <c:v>1144.1083333333333</c:v>
                </c:pt>
                <c:pt idx="13950">
                  <c:v>1144.1916666666666</c:v>
                </c:pt>
                <c:pt idx="13951">
                  <c:v>1144.2749999999999</c:v>
                </c:pt>
                <c:pt idx="13952">
                  <c:v>1144.3583333333333</c:v>
                </c:pt>
                <c:pt idx="13953">
                  <c:v>1144.4416666666666</c:v>
                </c:pt>
                <c:pt idx="13954">
                  <c:v>1144.5249999999999</c:v>
                </c:pt>
                <c:pt idx="13955">
                  <c:v>1144.6000000000001</c:v>
                </c:pt>
                <c:pt idx="13956">
                  <c:v>1144.6833333333334</c:v>
                </c:pt>
                <c:pt idx="13957">
                  <c:v>1144.7666666666667</c:v>
                </c:pt>
                <c:pt idx="13958">
                  <c:v>1144.8500000000001</c:v>
                </c:pt>
                <c:pt idx="13959">
                  <c:v>1144.9333333333334</c:v>
                </c:pt>
                <c:pt idx="13960">
                  <c:v>1145.0166666666667</c:v>
                </c:pt>
                <c:pt idx="13961">
                  <c:v>1145.0916666666667</c:v>
                </c:pt>
                <c:pt idx="13962">
                  <c:v>1145.175</c:v>
                </c:pt>
                <c:pt idx="13963">
                  <c:v>1145.2583333333334</c:v>
                </c:pt>
                <c:pt idx="13964">
                  <c:v>1145.3416666666667</c:v>
                </c:pt>
                <c:pt idx="13965">
                  <c:v>1145.425</c:v>
                </c:pt>
                <c:pt idx="13966">
                  <c:v>1145.5083333333334</c:v>
                </c:pt>
                <c:pt idx="13967">
                  <c:v>1145.5833333333333</c:v>
                </c:pt>
                <c:pt idx="13968">
                  <c:v>1145.6666666666667</c:v>
                </c:pt>
                <c:pt idx="13969">
                  <c:v>1145.75</c:v>
                </c:pt>
                <c:pt idx="13970">
                  <c:v>1145.8333333333333</c:v>
                </c:pt>
                <c:pt idx="13971">
                  <c:v>1145.9166666666667</c:v>
                </c:pt>
                <c:pt idx="13972">
                  <c:v>1146</c:v>
                </c:pt>
                <c:pt idx="13973">
                  <c:v>1146.0833333333333</c:v>
                </c:pt>
                <c:pt idx="13974">
                  <c:v>1146.1583333333333</c:v>
                </c:pt>
                <c:pt idx="13975">
                  <c:v>1146.2416666666666</c:v>
                </c:pt>
                <c:pt idx="13976">
                  <c:v>1146.325</c:v>
                </c:pt>
                <c:pt idx="13977">
                  <c:v>1146.4083333333333</c:v>
                </c:pt>
                <c:pt idx="13978">
                  <c:v>1146.4916666666666</c:v>
                </c:pt>
                <c:pt idx="13979">
                  <c:v>1146.575</c:v>
                </c:pt>
                <c:pt idx="13980">
                  <c:v>1146.6499999999999</c:v>
                </c:pt>
                <c:pt idx="13981">
                  <c:v>1146.7333333333333</c:v>
                </c:pt>
                <c:pt idx="13982">
                  <c:v>1146.8166666666666</c:v>
                </c:pt>
                <c:pt idx="13983">
                  <c:v>1146.8999999999999</c:v>
                </c:pt>
                <c:pt idx="13984">
                  <c:v>1146.9833333333333</c:v>
                </c:pt>
                <c:pt idx="13985">
                  <c:v>1147.0666666666666</c:v>
                </c:pt>
                <c:pt idx="13986">
                  <c:v>1147.1416666666667</c:v>
                </c:pt>
                <c:pt idx="13987">
                  <c:v>1147.2250000000001</c:v>
                </c:pt>
                <c:pt idx="13988">
                  <c:v>1147.3083333333334</c:v>
                </c:pt>
                <c:pt idx="13989">
                  <c:v>1147.3916666666667</c:v>
                </c:pt>
                <c:pt idx="13990">
                  <c:v>1147.4750000000001</c:v>
                </c:pt>
                <c:pt idx="13991">
                  <c:v>1147.5583333333334</c:v>
                </c:pt>
                <c:pt idx="13992">
                  <c:v>1147.6416666666667</c:v>
                </c:pt>
                <c:pt idx="13993">
                  <c:v>1147.7166666666667</c:v>
                </c:pt>
                <c:pt idx="13994">
                  <c:v>1147.8</c:v>
                </c:pt>
                <c:pt idx="13995">
                  <c:v>1147.8833333333334</c:v>
                </c:pt>
                <c:pt idx="13996">
                  <c:v>1147.9666666666667</c:v>
                </c:pt>
                <c:pt idx="13997">
                  <c:v>1148.05</c:v>
                </c:pt>
                <c:pt idx="13998">
                  <c:v>1148.1333333333334</c:v>
                </c:pt>
                <c:pt idx="13999">
                  <c:v>1148.2083333333333</c:v>
                </c:pt>
                <c:pt idx="14000">
                  <c:v>1148.2916666666667</c:v>
                </c:pt>
                <c:pt idx="14001">
                  <c:v>1148.375</c:v>
                </c:pt>
                <c:pt idx="14002">
                  <c:v>1148.4583333333333</c:v>
                </c:pt>
                <c:pt idx="14003">
                  <c:v>1148.5416666666667</c:v>
                </c:pt>
                <c:pt idx="14004">
                  <c:v>1148.625</c:v>
                </c:pt>
                <c:pt idx="14005">
                  <c:v>1148.7</c:v>
                </c:pt>
                <c:pt idx="14006">
                  <c:v>1148.7833333333333</c:v>
                </c:pt>
                <c:pt idx="14007">
                  <c:v>1148.8666666666666</c:v>
                </c:pt>
                <c:pt idx="14008">
                  <c:v>1148.95</c:v>
                </c:pt>
                <c:pt idx="14009">
                  <c:v>1149.0333333333333</c:v>
                </c:pt>
                <c:pt idx="14010">
                  <c:v>1149.1166666666666</c:v>
                </c:pt>
                <c:pt idx="14011">
                  <c:v>1149.2</c:v>
                </c:pt>
                <c:pt idx="14012">
                  <c:v>1149.2749999999999</c:v>
                </c:pt>
                <c:pt idx="14013">
                  <c:v>1149.3583333333333</c:v>
                </c:pt>
                <c:pt idx="14014">
                  <c:v>1149.4416666666666</c:v>
                </c:pt>
                <c:pt idx="14015">
                  <c:v>1149.5249999999999</c:v>
                </c:pt>
                <c:pt idx="14016">
                  <c:v>1149.6083333333333</c:v>
                </c:pt>
                <c:pt idx="14017">
                  <c:v>1149.6916666666666</c:v>
                </c:pt>
                <c:pt idx="14018">
                  <c:v>1149.7666666666667</c:v>
                </c:pt>
                <c:pt idx="14019">
                  <c:v>1149.8500000000001</c:v>
                </c:pt>
                <c:pt idx="14020">
                  <c:v>1149.9333333333334</c:v>
                </c:pt>
                <c:pt idx="14021">
                  <c:v>1150.0166666666667</c:v>
                </c:pt>
                <c:pt idx="14022">
                  <c:v>1150.1000000000001</c:v>
                </c:pt>
                <c:pt idx="14023">
                  <c:v>1150.1833333333334</c:v>
                </c:pt>
                <c:pt idx="14024">
                  <c:v>1150.2583333333334</c:v>
                </c:pt>
                <c:pt idx="14025">
                  <c:v>1150.3416666666667</c:v>
                </c:pt>
                <c:pt idx="14026">
                  <c:v>1150.425</c:v>
                </c:pt>
                <c:pt idx="14027">
                  <c:v>1150.5083333333334</c:v>
                </c:pt>
                <c:pt idx="14028">
                  <c:v>1150.5916666666667</c:v>
                </c:pt>
                <c:pt idx="14029">
                  <c:v>1150.675</c:v>
                </c:pt>
                <c:pt idx="14030">
                  <c:v>1150.7583333333334</c:v>
                </c:pt>
                <c:pt idx="14031">
                  <c:v>1150.8333333333333</c:v>
                </c:pt>
                <c:pt idx="14032">
                  <c:v>1150.9166666666667</c:v>
                </c:pt>
                <c:pt idx="14033">
                  <c:v>1151</c:v>
                </c:pt>
                <c:pt idx="14034">
                  <c:v>1151.0833333333333</c:v>
                </c:pt>
                <c:pt idx="14035">
                  <c:v>1151.1666666666667</c:v>
                </c:pt>
                <c:pt idx="14036">
                  <c:v>1151.25</c:v>
                </c:pt>
                <c:pt idx="14037">
                  <c:v>1151.325</c:v>
                </c:pt>
                <c:pt idx="14038">
                  <c:v>1151.4083333333333</c:v>
                </c:pt>
                <c:pt idx="14039">
                  <c:v>1151.4916666666666</c:v>
                </c:pt>
                <c:pt idx="14040">
                  <c:v>1151.575</c:v>
                </c:pt>
                <c:pt idx="14041">
                  <c:v>1151.6583333333333</c:v>
                </c:pt>
                <c:pt idx="14042">
                  <c:v>1151.7416666666666</c:v>
                </c:pt>
                <c:pt idx="14043">
                  <c:v>1151.825</c:v>
                </c:pt>
                <c:pt idx="14044">
                  <c:v>1151.8999999999999</c:v>
                </c:pt>
                <c:pt idx="14045">
                  <c:v>1151.9833333333333</c:v>
                </c:pt>
                <c:pt idx="14046">
                  <c:v>1152.0666666666666</c:v>
                </c:pt>
                <c:pt idx="14047">
                  <c:v>1152.1499999999999</c:v>
                </c:pt>
                <c:pt idx="14048">
                  <c:v>1152.2333333333333</c:v>
                </c:pt>
                <c:pt idx="14049">
                  <c:v>1152.3166666666666</c:v>
                </c:pt>
                <c:pt idx="14050">
                  <c:v>1152.3916666666667</c:v>
                </c:pt>
                <c:pt idx="14051">
                  <c:v>1152.4750000000001</c:v>
                </c:pt>
                <c:pt idx="14052">
                  <c:v>1152.5583333333334</c:v>
                </c:pt>
                <c:pt idx="14053">
                  <c:v>1152.6416666666667</c:v>
                </c:pt>
                <c:pt idx="14054">
                  <c:v>1152.7250000000001</c:v>
                </c:pt>
                <c:pt idx="14055">
                  <c:v>1152.8083333333334</c:v>
                </c:pt>
                <c:pt idx="14056">
                  <c:v>1152.8833333333334</c:v>
                </c:pt>
                <c:pt idx="14057">
                  <c:v>1152.9666666666667</c:v>
                </c:pt>
                <c:pt idx="14058">
                  <c:v>1153.05</c:v>
                </c:pt>
                <c:pt idx="14059">
                  <c:v>1153.1333333333334</c:v>
                </c:pt>
                <c:pt idx="14060">
                  <c:v>1153.2166666666667</c:v>
                </c:pt>
                <c:pt idx="14061">
                  <c:v>1153.3</c:v>
                </c:pt>
                <c:pt idx="14062">
                  <c:v>1153.3833333333334</c:v>
                </c:pt>
                <c:pt idx="14063">
                  <c:v>1153.4583333333333</c:v>
                </c:pt>
                <c:pt idx="14064">
                  <c:v>1153.5416666666667</c:v>
                </c:pt>
                <c:pt idx="14065">
                  <c:v>1153.625</c:v>
                </c:pt>
                <c:pt idx="14066">
                  <c:v>1153.7083333333333</c:v>
                </c:pt>
                <c:pt idx="14067">
                  <c:v>1153.7916666666667</c:v>
                </c:pt>
                <c:pt idx="14068">
                  <c:v>1153.875</c:v>
                </c:pt>
                <c:pt idx="14069">
                  <c:v>1153.95</c:v>
                </c:pt>
                <c:pt idx="14070">
                  <c:v>1154.0333333333333</c:v>
                </c:pt>
                <c:pt idx="14071">
                  <c:v>1154.1166666666666</c:v>
                </c:pt>
                <c:pt idx="14072">
                  <c:v>1154.2</c:v>
                </c:pt>
                <c:pt idx="14073">
                  <c:v>1154.2833333333333</c:v>
                </c:pt>
                <c:pt idx="14074">
                  <c:v>1154.3666666666666</c:v>
                </c:pt>
                <c:pt idx="14075">
                  <c:v>1154.4416666666666</c:v>
                </c:pt>
                <c:pt idx="14076">
                  <c:v>1154.5249999999999</c:v>
                </c:pt>
                <c:pt idx="14077">
                  <c:v>1154.6083333333333</c:v>
                </c:pt>
                <c:pt idx="14078">
                  <c:v>1154.6916666666666</c:v>
                </c:pt>
                <c:pt idx="14079">
                  <c:v>1154.7749999999999</c:v>
                </c:pt>
                <c:pt idx="14080">
                  <c:v>1154.8583333333333</c:v>
                </c:pt>
                <c:pt idx="14081">
                  <c:v>1154.9416666666666</c:v>
                </c:pt>
                <c:pt idx="14082">
                  <c:v>1155.0166666666667</c:v>
                </c:pt>
                <c:pt idx="14083">
                  <c:v>1155.1000000000001</c:v>
                </c:pt>
                <c:pt idx="14084">
                  <c:v>1155.1833333333334</c:v>
                </c:pt>
                <c:pt idx="14085">
                  <c:v>1155.2666666666667</c:v>
                </c:pt>
                <c:pt idx="14086">
                  <c:v>1155.3500000000001</c:v>
                </c:pt>
                <c:pt idx="14087">
                  <c:v>1155.4333333333334</c:v>
                </c:pt>
                <c:pt idx="14088">
                  <c:v>1155.5083333333334</c:v>
                </c:pt>
                <c:pt idx="14089">
                  <c:v>1155.5916666666667</c:v>
                </c:pt>
                <c:pt idx="14090">
                  <c:v>1155.675</c:v>
                </c:pt>
                <c:pt idx="14091">
                  <c:v>1155.7583333333334</c:v>
                </c:pt>
                <c:pt idx="14092">
                  <c:v>1155.8416666666667</c:v>
                </c:pt>
                <c:pt idx="14093">
                  <c:v>1155.925</c:v>
                </c:pt>
                <c:pt idx="14094">
                  <c:v>1156</c:v>
                </c:pt>
                <c:pt idx="14095">
                  <c:v>1156.0833333333333</c:v>
                </c:pt>
                <c:pt idx="14096">
                  <c:v>1156.1666666666667</c:v>
                </c:pt>
                <c:pt idx="14097">
                  <c:v>1156.25</c:v>
                </c:pt>
                <c:pt idx="14098">
                  <c:v>1156.3333333333333</c:v>
                </c:pt>
                <c:pt idx="14099">
                  <c:v>1156.4166666666667</c:v>
                </c:pt>
                <c:pt idx="14100">
                  <c:v>1156.5</c:v>
                </c:pt>
                <c:pt idx="14101">
                  <c:v>1156.575</c:v>
                </c:pt>
                <c:pt idx="14102">
                  <c:v>1156.6583333333333</c:v>
                </c:pt>
                <c:pt idx="14103">
                  <c:v>1156.7416666666666</c:v>
                </c:pt>
                <c:pt idx="14104">
                  <c:v>1156.825</c:v>
                </c:pt>
                <c:pt idx="14105">
                  <c:v>1156.9083333333333</c:v>
                </c:pt>
                <c:pt idx="14106">
                  <c:v>1156.9916666666666</c:v>
                </c:pt>
                <c:pt idx="14107">
                  <c:v>1157.0666666666666</c:v>
                </c:pt>
                <c:pt idx="14108">
                  <c:v>1157.1499999999999</c:v>
                </c:pt>
                <c:pt idx="14109">
                  <c:v>1157.2333333333333</c:v>
                </c:pt>
                <c:pt idx="14110">
                  <c:v>1157.3166666666666</c:v>
                </c:pt>
                <c:pt idx="14111">
                  <c:v>1157.3999999999999</c:v>
                </c:pt>
                <c:pt idx="14112">
                  <c:v>1157.4833333333333</c:v>
                </c:pt>
                <c:pt idx="14113">
                  <c:v>1157.5583333333334</c:v>
                </c:pt>
                <c:pt idx="14114">
                  <c:v>1157.6416666666667</c:v>
                </c:pt>
                <c:pt idx="14115">
                  <c:v>1157.7250000000001</c:v>
                </c:pt>
                <c:pt idx="14116">
                  <c:v>1157.8083333333334</c:v>
                </c:pt>
                <c:pt idx="14117">
                  <c:v>1157.8916666666667</c:v>
                </c:pt>
                <c:pt idx="14118">
                  <c:v>1157.9750000000001</c:v>
                </c:pt>
                <c:pt idx="14119">
                  <c:v>1158.0583333333334</c:v>
                </c:pt>
                <c:pt idx="14120">
                  <c:v>1158.1333333333334</c:v>
                </c:pt>
                <c:pt idx="14121">
                  <c:v>1158.2166666666667</c:v>
                </c:pt>
                <c:pt idx="14122">
                  <c:v>1158.3</c:v>
                </c:pt>
                <c:pt idx="14123">
                  <c:v>1158.3833333333334</c:v>
                </c:pt>
                <c:pt idx="14124">
                  <c:v>1158.4666666666667</c:v>
                </c:pt>
                <c:pt idx="14125">
                  <c:v>1158.55</c:v>
                </c:pt>
                <c:pt idx="14126">
                  <c:v>1158.625</c:v>
                </c:pt>
                <c:pt idx="14127">
                  <c:v>1158.7083333333333</c:v>
                </c:pt>
                <c:pt idx="14128">
                  <c:v>1158.7916666666667</c:v>
                </c:pt>
                <c:pt idx="14129">
                  <c:v>1158.875</c:v>
                </c:pt>
                <c:pt idx="14130">
                  <c:v>1158.9583333333333</c:v>
                </c:pt>
                <c:pt idx="14131">
                  <c:v>1159.0416666666667</c:v>
                </c:pt>
                <c:pt idx="14132">
                  <c:v>1159.1166666666666</c:v>
                </c:pt>
                <c:pt idx="14133">
                  <c:v>1159.2</c:v>
                </c:pt>
                <c:pt idx="14134">
                  <c:v>1159.2833333333333</c:v>
                </c:pt>
                <c:pt idx="14135">
                  <c:v>1159.3666666666666</c:v>
                </c:pt>
                <c:pt idx="14136">
                  <c:v>1159.45</c:v>
                </c:pt>
                <c:pt idx="14137">
                  <c:v>1159.5333333333333</c:v>
                </c:pt>
                <c:pt idx="14138">
                  <c:v>1159.6166666666666</c:v>
                </c:pt>
                <c:pt idx="14139">
                  <c:v>1159.6916666666666</c:v>
                </c:pt>
                <c:pt idx="14140">
                  <c:v>1159.7749999999999</c:v>
                </c:pt>
                <c:pt idx="14141">
                  <c:v>1159.8583333333333</c:v>
                </c:pt>
                <c:pt idx="14142">
                  <c:v>1159.9416666666666</c:v>
                </c:pt>
                <c:pt idx="14143">
                  <c:v>1160.0249999999999</c:v>
                </c:pt>
                <c:pt idx="14144">
                  <c:v>1160.1083333333333</c:v>
                </c:pt>
                <c:pt idx="14145">
                  <c:v>1160.1833333333334</c:v>
                </c:pt>
                <c:pt idx="14146">
                  <c:v>1160.2666666666667</c:v>
                </c:pt>
                <c:pt idx="14147">
                  <c:v>1160.3500000000001</c:v>
                </c:pt>
                <c:pt idx="14148">
                  <c:v>1160.4333333333334</c:v>
                </c:pt>
                <c:pt idx="14149">
                  <c:v>1160.5166666666667</c:v>
                </c:pt>
                <c:pt idx="14150">
                  <c:v>1160.6000000000001</c:v>
                </c:pt>
                <c:pt idx="14151">
                  <c:v>1160.675</c:v>
                </c:pt>
                <c:pt idx="14152">
                  <c:v>1160.7583333333334</c:v>
                </c:pt>
                <c:pt idx="14153">
                  <c:v>1160.8416666666667</c:v>
                </c:pt>
                <c:pt idx="14154">
                  <c:v>1160.925</c:v>
                </c:pt>
                <c:pt idx="14155">
                  <c:v>1161.0083333333334</c:v>
                </c:pt>
                <c:pt idx="14156">
                  <c:v>1161.0916666666667</c:v>
                </c:pt>
                <c:pt idx="14157">
                  <c:v>1161.175</c:v>
                </c:pt>
                <c:pt idx="14158">
                  <c:v>1161.25</c:v>
                </c:pt>
                <c:pt idx="14159">
                  <c:v>1161.3333333333333</c:v>
                </c:pt>
                <c:pt idx="14160">
                  <c:v>1161.4166666666667</c:v>
                </c:pt>
                <c:pt idx="14161">
                  <c:v>1161.5</c:v>
                </c:pt>
                <c:pt idx="14162">
                  <c:v>1161.5833333333333</c:v>
                </c:pt>
                <c:pt idx="14163">
                  <c:v>1161.6666666666667</c:v>
                </c:pt>
                <c:pt idx="14164">
                  <c:v>1161.7416666666666</c:v>
                </c:pt>
                <c:pt idx="14165">
                  <c:v>1161.825</c:v>
                </c:pt>
                <c:pt idx="14166">
                  <c:v>1161.9083333333333</c:v>
                </c:pt>
                <c:pt idx="14167">
                  <c:v>1161.9916666666666</c:v>
                </c:pt>
                <c:pt idx="14168">
                  <c:v>1162.075</c:v>
                </c:pt>
                <c:pt idx="14169">
                  <c:v>1162.1583333333333</c:v>
                </c:pt>
                <c:pt idx="14170">
                  <c:v>1162.2416666666666</c:v>
                </c:pt>
                <c:pt idx="14171">
                  <c:v>1162.3166666666666</c:v>
                </c:pt>
                <c:pt idx="14172">
                  <c:v>1162.3999999999999</c:v>
                </c:pt>
                <c:pt idx="14173">
                  <c:v>1162.4833333333333</c:v>
                </c:pt>
                <c:pt idx="14174">
                  <c:v>1162.5666666666666</c:v>
                </c:pt>
                <c:pt idx="14175">
                  <c:v>1162.6499999999999</c:v>
                </c:pt>
                <c:pt idx="14176">
                  <c:v>1162.7333333333333</c:v>
                </c:pt>
                <c:pt idx="14177">
                  <c:v>1162.8083333333334</c:v>
                </c:pt>
                <c:pt idx="14178">
                  <c:v>1162.8916666666667</c:v>
                </c:pt>
                <c:pt idx="14179">
                  <c:v>1162.9750000000001</c:v>
                </c:pt>
                <c:pt idx="14180">
                  <c:v>1163.0583333333334</c:v>
                </c:pt>
                <c:pt idx="14181">
                  <c:v>1163.1416666666667</c:v>
                </c:pt>
                <c:pt idx="14182">
                  <c:v>1163.2250000000001</c:v>
                </c:pt>
                <c:pt idx="14183">
                  <c:v>1163.3</c:v>
                </c:pt>
                <c:pt idx="14184">
                  <c:v>1163.3833333333334</c:v>
                </c:pt>
                <c:pt idx="14185">
                  <c:v>1163.4666666666667</c:v>
                </c:pt>
                <c:pt idx="14186">
                  <c:v>1163.55</c:v>
                </c:pt>
                <c:pt idx="14187">
                  <c:v>1163.6333333333334</c:v>
                </c:pt>
                <c:pt idx="14188">
                  <c:v>1163.7166666666667</c:v>
                </c:pt>
                <c:pt idx="14189">
                  <c:v>1163.8</c:v>
                </c:pt>
                <c:pt idx="14190">
                  <c:v>1163.875</c:v>
                </c:pt>
                <c:pt idx="14191">
                  <c:v>1163.9583333333333</c:v>
                </c:pt>
                <c:pt idx="14192">
                  <c:v>1164.0416666666667</c:v>
                </c:pt>
                <c:pt idx="14193">
                  <c:v>1164.125</c:v>
                </c:pt>
                <c:pt idx="14194">
                  <c:v>1164.2083333333333</c:v>
                </c:pt>
                <c:pt idx="14195">
                  <c:v>1164.2916666666667</c:v>
                </c:pt>
                <c:pt idx="14196">
                  <c:v>1164.3666666666666</c:v>
                </c:pt>
                <c:pt idx="14197">
                  <c:v>1164.45</c:v>
                </c:pt>
                <c:pt idx="14198">
                  <c:v>1164.5333333333333</c:v>
                </c:pt>
                <c:pt idx="14199">
                  <c:v>1164.6166666666666</c:v>
                </c:pt>
                <c:pt idx="14200">
                  <c:v>1164.7</c:v>
                </c:pt>
                <c:pt idx="14201">
                  <c:v>1164.7833333333333</c:v>
                </c:pt>
                <c:pt idx="14202">
                  <c:v>1164.8583333333333</c:v>
                </c:pt>
                <c:pt idx="14203">
                  <c:v>1164.9416666666666</c:v>
                </c:pt>
                <c:pt idx="14204">
                  <c:v>1165.0249999999999</c:v>
                </c:pt>
                <c:pt idx="14205">
                  <c:v>1165.1083333333333</c:v>
                </c:pt>
                <c:pt idx="14206">
                  <c:v>1165.1916666666666</c:v>
                </c:pt>
                <c:pt idx="14207">
                  <c:v>1165.2749999999999</c:v>
                </c:pt>
                <c:pt idx="14208">
                  <c:v>1165.3583333333333</c:v>
                </c:pt>
                <c:pt idx="14209">
                  <c:v>1165.4333333333334</c:v>
                </c:pt>
                <c:pt idx="14210">
                  <c:v>1165.5166666666667</c:v>
                </c:pt>
                <c:pt idx="14211">
                  <c:v>1165.6000000000001</c:v>
                </c:pt>
                <c:pt idx="14212">
                  <c:v>1165.6833333333334</c:v>
                </c:pt>
                <c:pt idx="14213">
                  <c:v>1165.7666666666667</c:v>
                </c:pt>
                <c:pt idx="14214">
                  <c:v>1165.8500000000001</c:v>
                </c:pt>
                <c:pt idx="14215">
                  <c:v>1165.925</c:v>
                </c:pt>
                <c:pt idx="14216">
                  <c:v>1166.0083333333334</c:v>
                </c:pt>
                <c:pt idx="14217">
                  <c:v>1166.0916666666667</c:v>
                </c:pt>
                <c:pt idx="14218">
                  <c:v>1166.175</c:v>
                </c:pt>
                <c:pt idx="14219">
                  <c:v>1166.2583333333334</c:v>
                </c:pt>
                <c:pt idx="14220">
                  <c:v>1166.3416666666667</c:v>
                </c:pt>
                <c:pt idx="14221">
                  <c:v>1166.4166666666667</c:v>
                </c:pt>
                <c:pt idx="14222">
                  <c:v>1166.5</c:v>
                </c:pt>
                <c:pt idx="14223">
                  <c:v>1166.5833333333333</c:v>
                </c:pt>
                <c:pt idx="14224">
                  <c:v>1166.6666666666667</c:v>
                </c:pt>
                <c:pt idx="14225">
                  <c:v>1166.75</c:v>
                </c:pt>
                <c:pt idx="14226">
                  <c:v>1166.8333333333333</c:v>
                </c:pt>
                <c:pt idx="14227">
                  <c:v>1166.9166666666667</c:v>
                </c:pt>
                <c:pt idx="14228">
                  <c:v>1166.9916666666666</c:v>
                </c:pt>
                <c:pt idx="14229">
                  <c:v>1167.075</c:v>
                </c:pt>
                <c:pt idx="14230">
                  <c:v>1167.1583333333333</c:v>
                </c:pt>
                <c:pt idx="14231">
                  <c:v>1167.2416666666666</c:v>
                </c:pt>
                <c:pt idx="14232">
                  <c:v>1167.325</c:v>
                </c:pt>
                <c:pt idx="14233">
                  <c:v>1167.4083333333333</c:v>
                </c:pt>
                <c:pt idx="14234">
                  <c:v>1167.4833333333333</c:v>
                </c:pt>
                <c:pt idx="14235">
                  <c:v>1167.5666666666666</c:v>
                </c:pt>
                <c:pt idx="14236">
                  <c:v>1167.6499999999999</c:v>
                </c:pt>
                <c:pt idx="14237">
                  <c:v>1167.7333333333333</c:v>
                </c:pt>
                <c:pt idx="14238">
                  <c:v>1167.8166666666666</c:v>
                </c:pt>
                <c:pt idx="14239">
                  <c:v>1167.8999999999999</c:v>
                </c:pt>
                <c:pt idx="14240">
                  <c:v>1167.9750000000001</c:v>
                </c:pt>
                <c:pt idx="14241">
                  <c:v>1168.0583333333334</c:v>
                </c:pt>
                <c:pt idx="14242">
                  <c:v>1168.1416666666667</c:v>
                </c:pt>
                <c:pt idx="14243">
                  <c:v>1168.2250000000001</c:v>
                </c:pt>
                <c:pt idx="14244">
                  <c:v>1168.3083333333334</c:v>
                </c:pt>
                <c:pt idx="14245">
                  <c:v>1168.3916666666667</c:v>
                </c:pt>
                <c:pt idx="14246">
                  <c:v>1168.4750000000001</c:v>
                </c:pt>
                <c:pt idx="14247">
                  <c:v>1168.55</c:v>
                </c:pt>
                <c:pt idx="14248">
                  <c:v>1168.6333333333334</c:v>
                </c:pt>
                <c:pt idx="14249">
                  <c:v>1168.7166666666667</c:v>
                </c:pt>
                <c:pt idx="14250">
                  <c:v>1168.8</c:v>
                </c:pt>
                <c:pt idx="14251">
                  <c:v>1168.8833333333334</c:v>
                </c:pt>
                <c:pt idx="14252">
                  <c:v>1168.9666666666667</c:v>
                </c:pt>
                <c:pt idx="14253">
                  <c:v>1169.0416666666667</c:v>
                </c:pt>
                <c:pt idx="14254">
                  <c:v>1169.125</c:v>
                </c:pt>
                <c:pt idx="14255">
                  <c:v>1169.2083333333333</c:v>
                </c:pt>
                <c:pt idx="14256">
                  <c:v>1169.2916666666667</c:v>
                </c:pt>
                <c:pt idx="14257">
                  <c:v>1169.375</c:v>
                </c:pt>
                <c:pt idx="14258">
                  <c:v>1169.4583333333333</c:v>
                </c:pt>
                <c:pt idx="14259">
                  <c:v>1169.5333333333333</c:v>
                </c:pt>
                <c:pt idx="14260">
                  <c:v>1169.6166666666666</c:v>
                </c:pt>
                <c:pt idx="14261">
                  <c:v>1169.7</c:v>
                </c:pt>
                <c:pt idx="14262">
                  <c:v>1169.7833333333333</c:v>
                </c:pt>
                <c:pt idx="14263">
                  <c:v>1169.8666666666666</c:v>
                </c:pt>
                <c:pt idx="14264">
                  <c:v>1169.95</c:v>
                </c:pt>
                <c:pt idx="14265">
                  <c:v>1170.0333333333333</c:v>
                </c:pt>
                <c:pt idx="14266">
                  <c:v>1170.1083333333333</c:v>
                </c:pt>
                <c:pt idx="14267">
                  <c:v>1170.1916666666666</c:v>
                </c:pt>
                <c:pt idx="14268">
                  <c:v>1170.2749999999999</c:v>
                </c:pt>
                <c:pt idx="14269">
                  <c:v>1170.3583333333333</c:v>
                </c:pt>
                <c:pt idx="14270">
                  <c:v>1170.4416666666666</c:v>
                </c:pt>
                <c:pt idx="14271">
                  <c:v>1170.5249999999999</c:v>
                </c:pt>
                <c:pt idx="14272">
                  <c:v>1170.6000000000001</c:v>
                </c:pt>
                <c:pt idx="14273">
                  <c:v>1170.6833333333334</c:v>
                </c:pt>
                <c:pt idx="14274">
                  <c:v>1170.7666666666667</c:v>
                </c:pt>
                <c:pt idx="14275">
                  <c:v>1170.8500000000001</c:v>
                </c:pt>
                <c:pt idx="14276">
                  <c:v>1170.9333333333334</c:v>
                </c:pt>
                <c:pt idx="14277">
                  <c:v>1171.0166666666667</c:v>
                </c:pt>
                <c:pt idx="14278">
                  <c:v>1171.0916666666667</c:v>
                </c:pt>
                <c:pt idx="14279">
                  <c:v>1171.175</c:v>
                </c:pt>
                <c:pt idx="14280">
                  <c:v>1171.2583333333334</c:v>
                </c:pt>
                <c:pt idx="14281">
                  <c:v>1171.3416666666667</c:v>
                </c:pt>
                <c:pt idx="14282">
                  <c:v>1171.425</c:v>
                </c:pt>
                <c:pt idx="14283">
                  <c:v>1171.5083333333334</c:v>
                </c:pt>
                <c:pt idx="14284">
                  <c:v>1171.5916666666667</c:v>
                </c:pt>
                <c:pt idx="14285">
                  <c:v>1171.6666666666667</c:v>
                </c:pt>
                <c:pt idx="14286">
                  <c:v>1171.75</c:v>
                </c:pt>
                <c:pt idx="14287">
                  <c:v>1171.8333333333333</c:v>
                </c:pt>
                <c:pt idx="14288">
                  <c:v>1171.9166666666667</c:v>
                </c:pt>
                <c:pt idx="14289">
                  <c:v>1172</c:v>
                </c:pt>
                <c:pt idx="14290">
                  <c:v>1172.0833333333333</c:v>
                </c:pt>
                <c:pt idx="14291">
                  <c:v>1172.1583333333333</c:v>
                </c:pt>
                <c:pt idx="14292">
                  <c:v>1172.2416666666666</c:v>
                </c:pt>
                <c:pt idx="14293">
                  <c:v>1172.325</c:v>
                </c:pt>
                <c:pt idx="14294">
                  <c:v>1172.4083333333333</c:v>
                </c:pt>
                <c:pt idx="14295">
                  <c:v>1172.4916666666666</c:v>
                </c:pt>
                <c:pt idx="14296">
                  <c:v>1172.575</c:v>
                </c:pt>
                <c:pt idx="14297">
                  <c:v>1172.6583333333333</c:v>
                </c:pt>
                <c:pt idx="14298">
                  <c:v>1172.7333333333333</c:v>
                </c:pt>
                <c:pt idx="14299">
                  <c:v>1172.8166666666666</c:v>
                </c:pt>
                <c:pt idx="14300">
                  <c:v>1172.8999999999999</c:v>
                </c:pt>
                <c:pt idx="14301">
                  <c:v>1172.9833333333333</c:v>
                </c:pt>
                <c:pt idx="14302">
                  <c:v>1173.0666666666666</c:v>
                </c:pt>
                <c:pt idx="14303">
                  <c:v>1173.1499999999999</c:v>
                </c:pt>
                <c:pt idx="14304">
                  <c:v>1173.2250000000001</c:v>
                </c:pt>
                <c:pt idx="14305">
                  <c:v>1173.3083333333334</c:v>
                </c:pt>
                <c:pt idx="14306">
                  <c:v>1173.3916666666667</c:v>
                </c:pt>
                <c:pt idx="14307">
                  <c:v>1173.4750000000001</c:v>
                </c:pt>
                <c:pt idx="14308">
                  <c:v>1173.5583333333334</c:v>
                </c:pt>
                <c:pt idx="14309">
                  <c:v>1173.6416666666667</c:v>
                </c:pt>
                <c:pt idx="14310">
                  <c:v>1173.7166666666667</c:v>
                </c:pt>
                <c:pt idx="14311">
                  <c:v>1173.8</c:v>
                </c:pt>
                <c:pt idx="14312">
                  <c:v>1173.8833333333334</c:v>
                </c:pt>
                <c:pt idx="14313">
                  <c:v>1173.9666666666667</c:v>
                </c:pt>
                <c:pt idx="14314">
                  <c:v>1174.05</c:v>
                </c:pt>
                <c:pt idx="14315">
                  <c:v>1174.1333333333334</c:v>
                </c:pt>
                <c:pt idx="14316">
                  <c:v>1174.2166666666667</c:v>
                </c:pt>
                <c:pt idx="14317">
                  <c:v>1174.2916666666667</c:v>
                </c:pt>
                <c:pt idx="14318">
                  <c:v>1174.375</c:v>
                </c:pt>
                <c:pt idx="14319">
                  <c:v>1174.4583333333333</c:v>
                </c:pt>
                <c:pt idx="14320">
                  <c:v>1174.5416666666667</c:v>
                </c:pt>
                <c:pt idx="14321">
                  <c:v>1174.625</c:v>
                </c:pt>
                <c:pt idx="14322">
                  <c:v>1174.7083333333333</c:v>
                </c:pt>
                <c:pt idx="14323">
                  <c:v>1174.7833333333333</c:v>
                </c:pt>
                <c:pt idx="14324">
                  <c:v>1174.8666666666666</c:v>
                </c:pt>
                <c:pt idx="14325">
                  <c:v>1174.95</c:v>
                </c:pt>
                <c:pt idx="14326">
                  <c:v>1175.0333333333333</c:v>
                </c:pt>
                <c:pt idx="14327">
                  <c:v>1175.1166666666666</c:v>
                </c:pt>
                <c:pt idx="14328">
                  <c:v>1175.2</c:v>
                </c:pt>
                <c:pt idx="14329">
                  <c:v>1175.2749999999999</c:v>
                </c:pt>
                <c:pt idx="14330">
                  <c:v>1175.3583333333333</c:v>
                </c:pt>
                <c:pt idx="14331">
                  <c:v>1175.4416666666666</c:v>
                </c:pt>
                <c:pt idx="14332">
                  <c:v>1175.5249999999999</c:v>
                </c:pt>
                <c:pt idx="14333">
                  <c:v>1175.6083333333333</c:v>
                </c:pt>
                <c:pt idx="14334">
                  <c:v>1175.6916666666666</c:v>
                </c:pt>
                <c:pt idx="14335">
                  <c:v>1175.7749999999999</c:v>
                </c:pt>
                <c:pt idx="14336">
                  <c:v>1175.8500000000001</c:v>
                </c:pt>
                <c:pt idx="14337">
                  <c:v>1175.9333333333334</c:v>
                </c:pt>
                <c:pt idx="14338">
                  <c:v>1176.0166666666667</c:v>
                </c:pt>
                <c:pt idx="14339">
                  <c:v>1176.1000000000001</c:v>
                </c:pt>
                <c:pt idx="14340">
                  <c:v>1176.1833333333334</c:v>
                </c:pt>
                <c:pt idx="14341">
                  <c:v>1176.2666666666667</c:v>
                </c:pt>
                <c:pt idx="14342">
                  <c:v>1176.3416666666667</c:v>
                </c:pt>
                <c:pt idx="14343">
                  <c:v>1176.425</c:v>
                </c:pt>
                <c:pt idx="14344">
                  <c:v>1176.5083333333334</c:v>
                </c:pt>
                <c:pt idx="14345">
                  <c:v>1176.5916666666667</c:v>
                </c:pt>
                <c:pt idx="14346">
                  <c:v>1176.675</c:v>
                </c:pt>
                <c:pt idx="14347">
                  <c:v>1176.7583333333334</c:v>
                </c:pt>
                <c:pt idx="14348">
                  <c:v>1176.8333333333333</c:v>
                </c:pt>
                <c:pt idx="14349">
                  <c:v>1176.9166666666667</c:v>
                </c:pt>
                <c:pt idx="14350">
                  <c:v>1177</c:v>
                </c:pt>
                <c:pt idx="14351">
                  <c:v>1177.0833333333333</c:v>
                </c:pt>
                <c:pt idx="14352">
                  <c:v>1177.1666666666667</c:v>
                </c:pt>
                <c:pt idx="14353">
                  <c:v>1177.25</c:v>
                </c:pt>
                <c:pt idx="14354">
                  <c:v>1177.3333333333333</c:v>
                </c:pt>
                <c:pt idx="14355">
                  <c:v>1177.4083333333333</c:v>
                </c:pt>
                <c:pt idx="14356">
                  <c:v>1177.4916666666666</c:v>
                </c:pt>
                <c:pt idx="14357">
                  <c:v>1177.575</c:v>
                </c:pt>
                <c:pt idx="14358">
                  <c:v>1177.6583333333333</c:v>
                </c:pt>
                <c:pt idx="14359">
                  <c:v>1177.7416666666666</c:v>
                </c:pt>
                <c:pt idx="14360">
                  <c:v>1177.825</c:v>
                </c:pt>
                <c:pt idx="14361">
                  <c:v>1177.8999999999999</c:v>
                </c:pt>
                <c:pt idx="14362">
                  <c:v>1177.9833333333333</c:v>
                </c:pt>
                <c:pt idx="14363">
                  <c:v>1178.0666666666666</c:v>
                </c:pt>
                <c:pt idx="14364">
                  <c:v>1178.1499999999999</c:v>
                </c:pt>
                <c:pt idx="14365">
                  <c:v>1178.2333333333333</c:v>
                </c:pt>
                <c:pt idx="14366">
                  <c:v>1178.3166666666666</c:v>
                </c:pt>
                <c:pt idx="14367">
                  <c:v>1178.3916666666667</c:v>
                </c:pt>
                <c:pt idx="14368">
                  <c:v>1178.4750000000001</c:v>
                </c:pt>
                <c:pt idx="14369">
                  <c:v>1178.5583333333334</c:v>
                </c:pt>
                <c:pt idx="14370">
                  <c:v>1178.6416666666667</c:v>
                </c:pt>
                <c:pt idx="14371">
                  <c:v>1178.7250000000001</c:v>
                </c:pt>
                <c:pt idx="14372">
                  <c:v>1178.8083333333334</c:v>
                </c:pt>
                <c:pt idx="14373">
                  <c:v>1178.8916666666667</c:v>
                </c:pt>
                <c:pt idx="14374">
                  <c:v>1178.9666666666667</c:v>
                </c:pt>
                <c:pt idx="14375">
                  <c:v>1179.05</c:v>
                </c:pt>
                <c:pt idx="14376">
                  <c:v>1179.1333333333334</c:v>
                </c:pt>
                <c:pt idx="14377">
                  <c:v>1179.2166666666667</c:v>
                </c:pt>
                <c:pt idx="14378">
                  <c:v>1179.3</c:v>
                </c:pt>
                <c:pt idx="14379">
                  <c:v>1179.3833333333334</c:v>
                </c:pt>
                <c:pt idx="14380">
                  <c:v>1179.4583333333333</c:v>
                </c:pt>
                <c:pt idx="14381">
                  <c:v>1179.5416666666667</c:v>
                </c:pt>
                <c:pt idx="14382">
                  <c:v>1179.625</c:v>
                </c:pt>
                <c:pt idx="14383">
                  <c:v>1179.7083333333333</c:v>
                </c:pt>
                <c:pt idx="14384">
                  <c:v>1179.7916666666667</c:v>
                </c:pt>
                <c:pt idx="14385">
                  <c:v>1179.875</c:v>
                </c:pt>
                <c:pt idx="14386">
                  <c:v>1179.95</c:v>
                </c:pt>
                <c:pt idx="14387">
                  <c:v>1180.0333333333333</c:v>
                </c:pt>
                <c:pt idx="14388">
                  <c:v>1180.1166666666666</c:v>
                </c:pt>
                <c:pt idx="14389">
                  <c:v>1180.2</c:v>
                </c:pt>
                <c:pt idx="14390">
                  <c:v>1180.2833333333333</c:v>
                </c:pt>
                <c:pt idx="14391">
                  <c:v>1180.3666666666666</c:v>
                </c:pt>
                <c:pt idx="14392">
                  <c:v>1180.45</c:v>
                </c:pt>
                <c:pt idx="14393">
                  <c:v>1180.5249999999999</c:v>
                </c:pt>
                <c:pt idx="14394">
                  <c:v>1180.6083333333333</c:v>
                </c:pt>
                <c:pt idx="14395">
                  <c:v>1180.6916666666666</c:v>
                </c:pt>
                <c:pt idx="14396">
                  <c:v>1180.7749999999999</c:v>
                </c:pt>
                <c:pt idx="14397">
                  <c:v>1180.8583333333333</c:v>
                </c:pt>
                <c:pt idx="14398">
                  <c:v>1180.9416666666666</c:v>
                </c:pt>
                <c:pt idx="14399">
                  <c:v>1181.0166666666667</c:v>
                </c:pt>
                <c:pt idx="14400">
                  <c:v>1181.1000000000001</c:v>
                </c:pt>
                <c:pt idx="14401">
                  <c:v>1181.1833333333334</c:v>
                </c:pt>
                <c:pt idx="14402">
                  <c:v>1181.2666666666667</c:v>
                </c:pt>
                <c:pt idx="14403">
                  <c:v>1181.3500000000001</c:v>
                </c:pt>
                <c:pt idx="14404">
                  <c:v>1181.4333333333334</c:v>
                </c:pt>
                <c:pt idx="14405">
                  <c:v>1181.5083333333334</c:v>
                </c:pt>
                <c:pt idx="14406">
                  <c:v>1181.5916666666667</c:v>
                </c:pt>
                <c:pt idx="14407">
                  <c:v>1181.675</c:v>
                </c:pt>
                <c:pt idx="14408">
                  <c:v>1181.7583333333334</c:v>
                </c:pt>
                <c:pt idx="14409">
                  <c:v>1181.8416666666667</c:v>
                </c:pt>
                <c:pt idx="14410">
                  <c:v>1181.925</c:v>
                </c:pt>
                <c:pt idx="14411">
                  <c:v>1182.0083333333334</c:v>
                </c:pt>
                <c:pt idx="14412">
                  <c:v>1182.0833333333333</c:v>
                </c:pt>
                <c:pt idx="14413">
                  <c:v>1182.1666666666667</c:v>
                </c:pt>
                <c:pt idx="14414">
                  <c:v>1182.25</c:v>
                </c:pt>
                <c:pt idx="14415">
                  <c:v>1182.3333333333333</c:v>
                </c:pt>
                <c:pt idx="14416">
                  <c:v>1182.4166666666667</c:v>
                </c:pt>
                <c:pt idx="14417">
                  <c:v>1182.5</c:v>
                </c:pt>
                <c:pt idx="14418">
                  <c:v>1182.575</c:v>
                </c:pt>
                <c:pt idx="14419">
                  <c:v>1182.6583333333333</c:v>
                </c:pt>
                <c:pt idx="14420">
                  <c:v>1182.7416666666666</c:v>
                </c:pt>
                <c:pt idx="14421">
                  <c:v>1182.825</c:v>
                </c:pt>
                <c:pt idx="14422">
                  <c:v>1182.9083333333333</c:v>
                </c:pt>
                <c:pt idx="14423">
                  <c:v>1182.9916666666666</c:v>
                </c:pt>
                <c:pt idx="14424">
                  <c:v>1183.075</c:v>
                </c:pt>
                <c:pt idx="14425">
                  <c:v>1183.1499999999999</c:v>
                </c:pt>
                <c:pt idx="14426">
                  <c:v>1183.2333333333333</c:v>
                </c:pt>
                <c:pt idx="14427">
                  <c:v>1183.3166666666666</c:v>
                </c:pt>
                <c:pt idx="14428">
                  <c:v>1183.3999999999999</c:v>
                </c:pt>
                <c:pt idx="14429">
                  <c:v>1183.4833333333333</c:v>
                </c:pt>
                <c:pt idx="14430">
                  <c:v>1183.5666666666666</c:v>
                </c:pt>
                <c:pt idx="14431">
                  <c:v>1183.6416666666667</c:v>
                </c:pt>
                <c:pt idx="14432">
                  <c:v>1183.7250000000001</c:v>
                </c:pt>
                <c:pt idx="14433">
                  <c:v>1183.8083333333334</c:v>
                </c:pt>
                <c:pt idx="14434">
                  <c:v>1183.8916666666667</c:v>
                </c:pt>
                <c:pt idx="14435">
                  <c:v>1183.9750000000001</c:v>
                </c:pt>
                <c:pt idx="14436">
                  <c:v>1184.0583333333334</c:v>
                </c:pt>
                <c:pt idx="14437">
                  <c:v>1184.1333333333334</c:v>
                </c:pt>
                <c:pt idx="14438">
                  <c:v>1184.2166666666667</c:v>
                </c:pt>
                <c:pt idx="14439">
                  <c:v>1184.3</c:v>
                </c:pt>
                <c:pt idx="14440">
                  <c:v>1184.3833333333334</c:v>
                </c:pt>
                <c:pt idx="14441">
                  <c:v>1184.4666666666667</c:v>
                </c:pt>
                <c:pt idx="14442">
                  <c:v>1184.55</c:v>
                </c:pt>
                <c:pt idx="14443">
                  <c:v>1184.6333333333334</c:v>
                </c:pt>
                <c:pt idx="14444">
                  <c:v>1184.7083333333333</c:v>
                </c:pt>
                <c:pt idx="14445">
                  <c:v>1184.7916666666667</c:v>
                </c:pt>
                <c:pt idx="14446">
                  <c:v>1184.875</c:v>
                </c:pt>
                <c:pt idx="14447">
                  <c:v>1184.9583333333333</c:v>
                </c:pt>
                <c:pt idx="14448">
                  <c:v>1185.0416666666667</c:v>
                </c:pt>
                <c:pt idx="14449">
                  <c:v>1185.125</c:v>
                </c:pt>
                <c:pt idx="14450">
                  <c:v>1185.2</c:v>
                </c:pt>
                <c:pt idx="14451">
                  <c:v>1185.2833333333333</c:v>
                </c:pt>
                <c:pt idx="14452">
                  <c:v>1185.3666666666666</c:v>
                </c:pt>
                <c:pt idx="14453">
                  <c:v>1185.45</c:v>
                </c:pt>
                <c:pt idx="14454">
                  <c:v>1185.5333333333333</c:v>
                </c:pt>
                <c:pt idx="14455">
                  <c:v>1185.6166666666666</c:v>
                </c:pt>
                <c:pt idx="14456">
                  <c:v>1185.6916666666666</c:v>
                </c:pt>
                <c:pt idx="14457">
                  <c:v>1185.7749999999999</c:v>
                </c:pt>
                <c:pt idx="14458">
                  <c:v>1185.8583333333333</c:v>
                </c:pt>
                <c:pt idx="14459">
                  <c:v>1185.9416666666666</c:v>
                </c:pt>
                <c:pt idx="14460">
                  <c:v>1186.0249999999999</c:v>
                </c:pt>
                <c:pt idx="14461">
                  <c:v>1186.1083333333333</c:v>
                </c:pt>
                <c:pt idx="14462">
                  <c:v>1186.1916666666666</c:v>
                </c:pt>
                <c:pt idx="14463">
                  <c:v>1186.2666666666667</c:v>
                </c:pt>
                <c:pt idx="14464">
                  <c:v>1186.3500000000001</c:v>
                </c:pt>
                <c:pt idx="14465">
                  <c:v>1186.4333333333334</c:v>
                </c:pt>
                <c:pt idx="14466">
                  <c:v>1186.5166666666667</c:v>
                </c:pt>
                <c:pt idx="14467">
                  <c:v>1186.6000000000001</c:v>
                </c:pt>
                <c:pt idx="14468">
                  <c:v>1186.6833333333334</c:v>
                </c:pt>
                <c:pt idx="14469">
                  <c:v>1186.7583333333334</c:v>
                </c:pt>
                <c:pt idx="14470">
                  <c:v>1186.8416666666667</c:v>
                </c:pt>
                <c:pt idx="14471">
                  <c:v>1186.925</c:v>
                </c:pt>
                <c:pt idx="14472">
                  <c:v>1187.0083333333334</c:v>
                </c:pt>
                <c:pt idx="14473">
                  <c:v>1187.0916666666667</c:v>
                </c:pt>
                <c:pt idx="14474">
                  <c:v>1187.175</c:v>
                </c:pt>
                <c:pt idx="14475">
                  <c:v>1187.25</c:v>
                </c:pt>
                <c:pt idx="14476">
                  <c:v>1187.3333333333333</c:v>
                </c:pt>
                <c:pt idx="14477">
                  <c:v>1187.4166666666667</c:v>
                </c:pt>
                <c:pt idx="14478">
                  <c:v>1187.5</c:v>
                </c:pt>
                <c:pt idx="14479">
                  <c:v>1187.5833333333333</c:v>
                </c:pt>
                <c:pt idx="14480">
                  <c:v>1187.6666666666667</c:v>
                </c:pt>
                <c:pt idx="14481">
                  <c:v>1187.75</c:v>
                </c:pt>
                <c:pt idx="14482">
                  <c:v>1187.825</c:v>
                </c:pt>
                <c:pt idx="14483">
                  <c:v>1187.9083333333333</c:v>
                </c:pt>
                <c:pt idx="14484">
                  <c:v>1187.9916666666666</c:v>
                </c:pt>
                <c:pt idx="14485">
                  <c:v>1188.075</c:v>
                </c:pt>
                <c:pt idx="14486">
                  <c:v>1188.1583333333333</c:v>
                </c:pt>
                <c:pt idx="14487">
                  <c:v>1188.2416666666666</c:v>
                </c:pt>
                <c:pt idx="14488">
                  <c:v>1188.3166666666666</c:v>
                </c:pt>
                <c:pt idx="14489">
                  <c:v>1188.3999999999999</c:v>
                </c:pt>
                <c:pt idx="14490">
                  <c:v>1188.4833333333333</c:v>
                </c:pt>
                <c:pt idx="14491">
                  <c:v>1188.5666666666666</c:v>
                </c:pt>
                <c:pt idx="14492">
                  <c:v>1188.6499999999999</c:v>
                </c:pt>
                <c:pt idx="14493">
                  <c:v>1188.7333333333333</c:v>
                </c:pt>
                <c:pt idx="14494">
                  <c:v>1188.8083333333334</c:v>
                </c:pt>
                <c:pt idx="14495">
                  <c:v>1188.8916666666667</c:v>
                </c:pt>
                <c:pt idx="14496">
                  <c:v>1188.9750000000001</c:v>
                </c:pt>
                <c:pt idx="14497">
                  <c:v>1189.0583333333334</c:v>
                </c:pt>
                <c:pt idx="14498">
                  <c:v>1189.1416666666667</c:v>
                </c:pt>
                <c:pt idx="14499">
                  <c:v>1189.2250000000001</c:v>
                </c:pt>
                <c:pt idx="14500">
                  <c:v>1189.3083333333334</c:v>
                </c:pt>
                <c:pt idx="14501">
                  <c:v>1189.3833333333334</c:v>
                </c:pt>
                <c:pt idx="14502">
                  <c:v>1189.4666666666667</c:v>
                </c:pt>
                <c:pt idx="14503">
                  <c:v>1189.55</c:v>
                </c:pt>
                <c:pt idx="14504">
                  <c:v>1189.6333333333334</c:v>
                </c:pt>
                <c:pt idx="14505">
                  <c:v>1189.7166666666667</c:v>
                </c:pt>
                <c:pt idx="14506">
                  <c:v>1189.8</c:v>
                </c:pt>
                <c:pt idx="14507">
                  <c:v>1189.875</c:v>
                </c:pt>
                <c:pt idx="14508">
                  <c:v>1189.9583333333333</c:v>
                </c:pt>
                <c:pt idx="14509">
                  <c:v>1190.0416666666667</c:v>
                </c:pt>
                <c:pt idx="14510">
                  <c:v>1190.125</c:v>
                </c:pt>
                <c:pt idx="14511">
                  <c:v>1190.2083333333333</c:v>
                </c:pt>
                <c:pt idx="14512">
                  <c:v>1190.2916666666667</c:v>
                </c:pt>
                <c:pt idx="14513">
                  <c:v>1190.3666666666666</c:v>
                </c:pt>
                <c:pt idx="14514">
                  <c:v>1190.45</c:v>
                </c:pt>
                <c:pt idx="14515">
                  <c:v>1190.5333333333333</c:v>
                </c:pt>
                <c:pt idx="14516">
                  <c:v>1190.6166666666666</c:v>
                </c:pt>
                <c:pt idx="14517">
                  <c:v>1190.7</c:v>
                </c:pt>
                <c:pt idx="14518">
                  <c:v>1190.7833333333333</c:v>
                </c:pt>
                <c:pt idx="14519">
                  <c:v>1190.8666666666666</c:v>
                </c:pt>
                <c:pt idx="14520">
                  <c:v>1190.9416666666666</c:v>
                </c:pt>
                <c:pt idx="14521">
                  <c:v>1191.0249999999999</c:v>
                </c:pt>
                <c:pt idx="14522">
                  <c:v>1191.1083333333333</c:v>
                </c:pt>
                <c:pt idx="14523">
                  <c:v>1191.1916666666666</c:v>
                </c:pt>
                <c:pt idx="14524">
                  <c:v>1191.2749999999999</c:v>
                </c:pt>
                <c:pt idx="14525">
                  <c:v>1191.3583333333333</c:v>
                </c:pt>
                <c:pt idx="14526">
                  <c:v>1191.4333333333334</c:v>
                </c:pt>
                <c:pt idx="14527">
                  <c:v>1191.5166666666667</c:v>
                </c:pt>
                <c:pt idx="14528">
                  <c:v>1191.6000000000001</c:v>
                </c:pt>
                <c:pt idx="14529">
                  <c:v>1191.6833333333334</c:v>
                </c:pt>
                <c:pt idx="14530">
                  <c:v>1191.7666666666667</c:v>
                </c:pt>
                <c:pt idx="14531">
                  <c:v>1191.8500000000001</c:v>
                </c:pt>
                <c:pt idx="14532">
                  <c:v>1191.925</c:v>
                </c:pt>
                <c:pt idx="14533">
                  <c:v>1192.0083333333334</c:v>
                </c:pt>
                <c:pt idx="14534">
                  <c:v>1192.0916666666667</c:v>
                </c:pt>
                <c:pt idx="14535">
                  <c:v>1192.175</c:v>
                </c:pt>
                <c:pt idx="14536">
                  <c:v>1192.2583333333334</c:v>
                </c:pt>
                <c:pt idx="14537">
                  <c:v>1192.3416666666667</c:v>
                </c:pt>
                <c:pt idx="14538">
                  <c:v>1192.425</c:v>
                </c:pt>
                <c:pt idx="14539">
                  <c:v>1192.5</c:v>
                </c:pt>
                <c:pt idx="14540">
                  <c:v>1192.5833333333333</c:v>
                </c:pt>
                <c:pt idx="14541">
                  <c:v>1192.6666666666667</c:v>
                </c:pt>
                <c:pt idx="14542">
                  <c:v>1192.75</c:v>
                </c:pt>
                <c:pt idx="14543">
                  <c:v>1192.8333333333333</c:v>
                </c:pt>
                <c:pt idx="14544">
                  <c:v>1192.9166666666667</c:v>
                </c:pt>
                <c:pt idx="14545">
                  <c:v>1192.9916666666666</c:v>
                </c:pt>
                <c:pt idx="14546">
                  <c:v>1193.075</c:v>
                </c:pt>
                <c:pt idx="14547">
                  <c:v>1193.1583333333333</c:v>
                </c:pt>
                <c:pt idx="14548">
                  <c:v>1193.2416666666666</c:v>
                </c:pt>
                <c:pt idx="14549">
                  <c:v>1193.325</c:v>
                </c:pt>
                <c:pt idx="14550">
                  <c:v>1193.4083333333333</c:v>
                </c:pt>
                <c:pt idx="14551">
                  <c:v>1193.4916666666666</c:v>
                </c:pt>
                <c:pt idx="14552">
                  <c:v>1193.5666666666666</c:v>
                </c:pt>
                <c:pt idx="14553">
                  <c:v>1193.6499999999999</c:v>
                </c:pt>
                <c:pt idx="14554">
                  <c:v>1193.7333333333333</c:v>
                </c:pt>
                <c:pt idx="14555">
                  <c:v>1193.8166666666666</c:v>
                </c:pt>
                <c:pt idx="14556">
                  <c:v>1193.8999999999999</c:v>
                </c:pt>
                <c:pt idx="14557">
                  <c:v>1193.9833333333333</c:v>
                </c:pt>
                <c:pt idx="14558">
                  <c:v>1194.0583333333334</c:v>
                </c:pt>
                <c:pt idx="14559">
                  <c:v>1194.1416666666667</c:v>
                </c:pt>
                <c:pt idx="14560">
                  <c:v>1194.2250000000001</c:v>
                </c:pt>
                <c:pt idx="14561">
                  <c:v>1194.3083333333334</c:v>
                </c:pt>
                <c:pt idx="14562">
                  <c:v>1194.3916666666667</c:v>
                </c:pt>
                <c:pt idx="14563">
                  <c:v>1194.4750000000001</c:v>
                </c:pt>
                <c:pt idx="14564">
                  <c:v>1194.55</c:v>
                </c:pt>
                <c:pt idx="14565">
                  <c:v>1194.6333333333334</c:v>
                </c:pt>
                <c:pt idx="14566">
                  <c:v>1194.7166666666667</c:v>
                </c:pt>
                <c:pt idx="14567">
                  <c:v>1194.8</c:v>
                </c:pt>
                <c:pt idx="14568">
                  <c:v>1194.8833333333334</c:v>
                </c:pt>
                <c:pt idx="14569">
                  <c:v>1194.9666666666667</c:v>
                </c:pt>
                <c:pt idx="14570">
                  <c:v>1195.05</c:v>
                </c:pt>
                <c:pt idx="14571">
                  <c:v>1195.125</c:v>
                </c:pt>
                <c:pt idx="14572">
                  <c:v>1195.2083333333333</c:v>
                </c:pt>
                <c:pt idx="14573">
                  <c:v>1195.2916666666667</c:v>
                </c:pt>
                <c:pt idx="14574">
                  <c:v>1195.375</c:v>
                </c:pt>
                <c:pt idx="14575">
                  <c:v>1195.4583333333333</c:v>
                </c:pt>
                <c:pt idx="14576">
                  <c:v>1195.5416666666667</c:v>
                </c:pt>
                <c:pt idx="14577">
                  <c:v>1195.6166666666666</c:v>
                </c:pt>
                <c:pt idx="14578">
                  <c:v>1195.7</c:v>
                </c:pt>
                <c:pt idx="14579">
                  <c:v>1195.7833333333333</c:v>
                </c:pt>
                <c:pt idx="14580">
                  <c:v>1195.8666666666666</c:v>
                </c:pt>
                <c:pt idx="14581">
                  <c:v>1195.95</c:v>
                </c:pt>
                <c:pt idx="14582">
                  <c:v>1196.0333333333333</c:v>
                </c:pt>
                <c:pt idx="14583">
                  <c:v>1196.1083333333333</c:v>
                </c:pt>
                <c:pt idx="14584">
                  <c:v>1196.1916666666666</c:v>
                </c:pt>
                <c:pt idx="14585">
                  <c:v>1196.2749999999999</c:v>
                </c:pt>
                <c:pt idx="14586">
                  <c:v>1196.3583333333333</c:v>
                </c:pt>
                <c:pt idx="14587">
                  <c:v>1196.4416666666666</c:v>
                </c:pt>
                <c:pt idx="14588">
                  <c:v>1196.5249999999999</c:v>
                </c:pt>
                <c:pt idx="14589">
                  <c:v>1196.6083333333333</c:v>
                </c:pt>
                <c:pt idx="14590">
                  <c:v>1196.6833333333334</c:v>
                </c:pt>
                <c:pt idx="14591">
                  <c:v>1196.7666666666667</c:v>
                </c:pt>
                <c:pt idx="14592">
                  <c:v>1196.8500000000001</c:v>
                </c:pt>
                <c:pt idx="14593">
                  <c:v>1196.9333333333334</c:v>
                </c:pt>
                <c:pt idx="14594">
                  <c:v>1197.0166666666667</c:v>
                </c:pt>
                <c:pt idx="14595">
                  <c:v>1197.1000000000001</c:v>
                </c:pt>
                <c:pt idx="14596">
                  <c:v>1197.175</c:v>
                </c:pt>
                <c:pt idx="14597">
                  <c:v>1197.2583333333334</c:v>
                </c:pt>
                <c:pt idx="14598">
                  <c:v>1197.3416666666667</c:v>
                </c:pt>
                <c:pt idx="14599">
                  <c:v>1197.425</c:v>
                </c:pt>
                <c:pt idx="14600">
                  <c:v>1197.5083333333334</c:v>
                </c:pt>
                <c:pt idx="14601">
                  <c:v>1197.5916666666667</c:v>
                </c:pt>
                <c:pt idx="14602">
                  <c:v>1197.6666666666667</c:v>
                </c:pt>
                <c:pt idx="14603">
                  <c:v>1197.75</c:v>
                </c:pt>
                <c:pt idx="14604">
                  <c:v>1197.8333333333333</c:v>
                </c:pt>
                <c:pt idx="14605">
                  <c:v>1197.9166666666667</c:v>
                </c:pt>
                <c:pt idx="14606">
                  <c:v>1198</c:v>
                </c:pt>
                <c:pt idx="14607">
                  <c:v>1198.0833333333333</c:v>
                </c:pt>
                <c:pt idx="14608">
                  <c:v>1198.1666666666667</c:v>
                </c:pt>
                <c:pt idx="14609">
                  <c:v>1198.2416666666666</c:v>
                </c:pt>
                <c:pt idx="14610">
                  <c:v>1198.325</c:v>
                </c:pt>
                <c:pt idx="14611">
                  <c:v>1198.4083333333333</c:v>
                </c:pt>
                <c:pt idx="14612">
                  <c:v>1198.4916666666666</c:v>
                </c:pt>
                <c:pt idx="14613">
                  <c:v>1198.575</c:v>
                </c:pt>
                <c:pt idx="14614">
                  <c:v>1198.6583333333333</c:v>
                </c:pt>
                <c:pt idx="14615">
                  <c:v>1198.7333333333333</c:v>
                </c:pt>
                <c:pt idx="14616">
                  <c:v>1198.8166666666666</c:v>
                </c:pt>
                <c:pt idx="14617">
                  <c:v>1198.8999999999999</c:v>
                </c:pt>
                <c:pt idx="14618">
                  <c:v>1198.9833333333333</c:v>
                </c:pt>
                <c:pt idx="14619">
                  <c:v>1199.0666666666666</c:v>
                </c:pt>
                <c:pt idx="14620">
                  <c:v>1199.1499999999999</c:v>
                </c:pt>
                <c:pt idx="14621">
                  <c:v>1199.2250000000001</c:v>
                </c:pt>
                <c:pt idx="14622">
                  <c:v>1199.3083333333334</c:v>
                </c:pt>
                <c:pt idx="14623">
                  <c:v>1199.3916666666667</c:v>
                </c:pt>
                <c:pt idx="14624">
                  <c:v>1199.4750000000001</c:v>
                </c:pt>
                <c:pt idx="14625">
                  <c:v>1199.5583333333334</c:v>
                </c:pt>
                <c:pt idx="14626">
                  <c:v>1199.6416666666667</c:v>
                </c:pt>
                <c:pt idx="14627">
                  <c:v>1199.7250000000001</c:v>
                </c:pt>
                <c:pt idx="14628">
                  <c:v>1199.8</c:v>
                </c:pt>
                <c:pt idx="14629">
                  <c:v>1199.8833333333334</c:v>
                </c:pt>
                <c:pt idx="14630">
                  <c:v>1199.9666666666667</c:v>
                </c:pt>
                <c:pt idx="14631">
                  <c:v>1200.05</c:v>
                </c:pt>
                <c:pt idx="14632">
                  <c:v>1200.1333333333334</c:v>
                </c:pt>
                <c:pt idx="14633">
                  <c:v>1200.2166666666667</c:v>
                </c:pt>
                <c:pt idx="14634">
                  <c:v>1200.2916666666667</c:v>
                </c:pt>
                <c:pt idx="14635">
                  <c:v>1200.375</c:v>
                </c:pt>
                <c:pt idx="14636">
                  <c:v>1200.4583333333333</c:v>
                </c:pt>
                <c:pt idx="14637">
                  <c:v>1200.5416666666667</c:v>
                </c:pt>
                <c:pt idx="14638">
                  <c:v>1200.625</c:v>
                </c:pt>
                <c:pt idx="14639">
                  <c:v>1200.7083333333333</c:v>
                </c:pt>
                <c:pt idx="14640">
                  <c:v>1200.7833333333333</c:v>
                </c:pt>
                <c:pt idx="14641">
                  <c:v>1200.8666666666666</c:v>
                </c:pt>
                <c:pt idx="14642">
                  <c:v>1200.95</c:v>
                </c:pt>
                <c:pt idx="14643">
                  <c:v>1201.0333333333333</c:v>
                </c:pt>
                <c:pt idx="14644">
                  <c:v>1201.1166666666666</c:v>
                </c:pt>
                <c:pt idx="14645">
                  <c:v>1201.2</c:v>
                </c:pt>
                <c:pt idx="14646">
                  <c:v>1201.2833333333333</c:v>
                </c:pt>
                <c:pt idx="14647">
                  <c:v>1201.3583333333333</c:v>
                </c:pt>
                <c:pt idx="14648">
                  <c:v>1201.4416666666666</c:v>
                </c:pt>
                <c:pt idx="14649">
                  <c:v>1201.5249999999999</c:v>
                </c:pt>
                <c:pt idx="14650">
                  <c:v>1201.6083333333333</c:v>
                </c:pt>
                <c:pt idx="14651">
                  <c:v>1201.6916666666666</c:v>
                </c:pt>
                <c:pt idx="14652">
                  <c:v>1201.7749999999999</c:v>
                </c:pt>
                <c:pt idx="14653">
                  <c:v>1201.8500000000001</c:v>
                </c:pt>
                <c:pt idx="14654">
                  <c:v>1201.9333333333334</c:v>
                </c:pt>
                <c:pt idx="14655">
                  <c:v>1202.0166666666667</c:v>
                </c:pt>
                <c:pt idx="14656">
                  <c:v>1202.1000000000001</c:v>
                </c:pt>
                <c:pt idx="14657">
                  <c:v>1202.1833333333334</c:v>
                </c:pt>
                <c:pt idx="14658">
                  <c:v>1202.2666666666667</c:v>
                </c:pt>
                <c:pt idx="14659">
                  <c:v>1202.3416666666667</c:v>
                </c:pt>
                <c:pt idx="14660">
                  <c:v>1202.425</c:v>
                </c:pt>
                <c:pt idx="14661">
                  <c:v>1202.5083333333334</c:v>
                </c:pt>
                <c:pt idx="14662">
                  <c:v>1202.5916666666667</c:v>
                </c:pt>
                <c:pt idx="14663">
                  <c:v>1202.675</c:v>
                </c:pt>
                <c:pt idx="14664">
                  <c:v>1202.7583333333334</c:v>
                </c:pt>
                <c:pt idx="14665">
                  <c:v>1202.8416666666667</c:v>
                </c:pt>
                <c:pt idx="14666">
                  <c:v>1202.9166666666667</c:v>
                </c:pt>
                <c:pt idx="14667">
                  <c:v>1203</c:v>
                </c:pt>
                <c:pt idx="14668">
                  <c:v>1203.0833333333333</c:v>
                </c:pt>
                <c:pt idx="14669">
                  <c:v>1203.1666666666667</c:v>
                </c:pt>
                <c:pt idx="14670">
                  <c:v>1203.25</c:v>
                </c:pt>
                <c:pt idx="14671">
                  <c:v>1203.3333333333333</c:v>
                </c:pt>
                <c:pt idx="14672">
                  <c:v>1203.4083333333333</c:v>
                </c:pt>
                <c:pt idx="14673">
                  <c:v>1203.4916666666666</c:v>
                </c:pt>
                <c:pt idx="14674">
                  <c:v>1203.575</c:v>
                </c:pt>
                <c:pt idx="14675">
                  <c:v>1203.6583333333333</c:v>
                </c:pt>
                <c:pt idx="14676">
                  <c:v>1203.7416666666666</c:v>
                </c:pt>
                <c:pt idx="14677">
                  <c:v>1203.825</c:v>
                </c:pt>
                <c:pt idx="14678">
                  <c:v>1203.9083333333333</c:v>
                </c:pt>
                <c:pt idx="14679">
                  <c:v>1203.9833333333333</c:v>
                </c:pt>
                <c:pt idx="14680">
                  <c:v>1204.0666666666666</c:v>
                </c:pt>
                <c:pt idx="14681">
                  <c:v>1204.1499999999999</c:v>
                </c:pt>
                <c:pt idx="14682">
                  <c:v>1204.2333333333333</c:v>
                </c:pt>
                <c:pt idx="14683">
                  <c:v>1204.3166666666666</c:v>
                </c:pt>
                <c:pt idx="14684">
                  <c:v>1204.3999999999999</c:v>
                </c:pt>
                <c:pt idx="14685">
                  <c:v>1204.4750000000001</c:v>
                </c:pt>
                <c:pt idx="14686">
                  <c:v>1204.5583333333334</c:v>
                </c:pt>
                <c:pt idx="14687">
                  <c:v>1204.6416666666667</c:v>
                </c:pt>
                <c:pt idx="14688">
                  <c:v>1204.7250000000001</c:v>
                </c:pt>
                <c:pt idx="14689">
                  <c:v>1204.8083333333334</c:v>
                </c:pt>
                <c:pt idx="14690">
                  <c:v>1204.8916666666667</c:v>
                </c:pt>
                <c:pt idx="14691">
                  <c:v>1204.9666666666667</c:v>
                </c:pt>
                <c:pt idx="14692">
                  <c:v>1205.05</c:v>
                </c:pt>
                <c:pt idx="14693">
                  <c:v>1205.1333333333334</c:v>
                </c:pt>
                <c:pt idx="14694">
                  <c:v>1205.2166666666667</c:v>
                </c:pt>
                <c:pt idx="14695">
                  <c:v>1205.3</c:v>
                </c:pt>
                <c:pt idx="14696">
                  <c:v>1205.3833333333334</c:v>
                </c:pt>
                <c:pt idx="14697">
                  <c:v>1205.4666666666667</c:v>
                </c:pt>
                <c:pt idx="14698">
                  <c:v>1205.5416666666667</c:v>
                </c:pt>
                <c:pt idx="14699">
                  <c:v>1205.625</c:v>
                </c:pt>
                <c:pt idx="14700">
                  <c:v>1205.7083333333333</c:v>
                </c:pt>
                <c:pt idx="14701">
                  <c:v>1205.7916666666667</c:v>
                </c:pt>
                <c:pt idx="14702">
                  <c:v>1205.875</c:v>
                </c:pt>
                <c:pt idx="14703">
                  <c:v>1205.9583333333333</c:v>
                </c:pt>
                <c:pt idx="14704">
                  <c:v>1206.0333333333333</c:v>
                </c:pt>
                <c:pt idx="14705">
                  <c:v>1206.1166666666666</c:v>
                </c:pt>
                <c:pt idx="14706">
                  <c:v>1206.2</c:v>
                </c:pt>
                <c:pt idx="14707">
                  <c:v>1206.2833333333333</c:v>
                </c:pt>
                <c:pt idx="14708">
                  <c:v>1206.3666666666666</c:v>
                </c:pt>
                <c:pt idx="14709">
                  <c:v>1206.45</c:v>
                </c:pt>
                <c:pt idx="14710">
                  <c:v>1206.5249999999999</c:v>
                </c:pt>
                <c:pt idx="14711">
                  <c:v>1206.6083333333333</c:v>
                </c:pt>
                <c:pt idx="14712">
                  <c:v>1206.6916666666666</c:v>
                </c:pt>
                <c:pt idx="14713">
                  <c:v>1206.7749999999999</c:v>
                </c:pt>
                <c:pt idx="14714">
                  <c:v>1206.8583333333333</c:v>
                </c:pt>
                <c:pt idx="14715">
                  <c:v>1206.9416666666666</c:v>
                </c:pt>
                <c:pt idx="14716">
                  <c:v>1207.0249999999999</c:v>
                </c:pt>
                <c:pt idx="14717">
                  <c:v>1207.1000000000001</c:v>
                </c:pt>
                <c:pt idx="14718">
                  <c:v>1207.1833333333334</c:v>
                </c:pt>
                <c:pt idx="14719">
                  <c:v>1207.2666666666667</c:v>
                </c:pt>
                <c:pt idx="14720">
                  <c:v>1207.3500000000001</c:v>
                </c:pt>
                <c:pt idx="14721">
                  <c:v>1207.4333333333334</c:v>
                </c:pt>
                <c:pt idx="14722">
                  <c:v>1207.5166666666667</c:v>
                </c:pt>
                <c:pt idx="14723">
                  <c:v>1207.5916666666667</c:v>
                </c:pt>
                <c:pt idx="14724">
                  <c:v>1207.675</c:v>
                </c:pt>
                <c:pt idx="14725">
                  <c:v>1207.7583333333334</c:v>
                </c:pt>
                <c:pt idx="14726">
                  <c:v>1207.8416666666667</c:v>
                </c:pt>
                <c:pt idx="14727">
                  <c:v>1207.925</c:v>
                </c:pt>
                <c:pt idx="14728">
                  <c:v>1208.0083333333334</c:v>
                </c:pt>
                <c:pt idx="14729">
                  <c:v>1208.0833333333333</c:v>
                </c:pt>
                <c:pt idx="14730">
                  <c:v>1208.1666666666667</c:v>
                </c:pt>
                <c:pt idx="14731">
                  <c:v>1208.25</c:v>
                </c:pt>
                <c:pt idx="14732">
                  <c:v>1208.3333333333333</c:v>
                </c:pt>
                <c:pt idx="14733">
                  <c:v>1208.4166666666667</c:v>
                </c:pt>
                <c:pt idx="14734">
                  <c:v>1208.5</c:v>
                </c:pt>
                <c:pt idx="14735">
                  <c:v>1208.5833333333333</c:v>
                </c:pt>
                <c:pt idx="14736">
                  <c:v>1208.6583333333333</c:v>
                </c:pt>
                <c:pt idx="14737">
                  <c:v>1208.7416666666666</c:v>
                </c:pt>
                <c:pt idx="14738">
                  <c:v>1208.825</c:v>
                </c:pt>
                <c:pt idx="14739">
                  <c:v>1208.9083333333333</c:v>
                </c:pt>
                <c:pt idx="14740">
                  <c:v>1208.9916666666666</c:v>
                </c:pt>
                <c:pt idx="14741">
                  <c:v>1209.075</c:v>
                </c:pt>
                <c:pt idx="14742">
                  <c:v>1209.1499999999999</c:v>
                </c:pt>
                <c:pt idx="14743">
                  <c:v>1209.2333333333333</c:v>
                </c:pt>
                <c:pt idx="14744">
                  <c:v>1209.3166666666666</c:v>
                </c:pt>
                <c:pt idx="14745">
                  <c:v>1209.3999999999999</c:v>
                </c:pt>
                <c:pt idx="14746">
                  <c:v>1209.4833333333333</c:v>
                </c:pt>
                <c:pt idx="14747">
                  <c:v>1209.5666666666666</c:v>
                </c:pt>
                <c:pt idx="14748">
                  <c:v>1209.6416666666667</c:v>
                </c:pt>
                <c:pt idx="14749">
                  <c:v>1209.7250000000001</c:v>
                </c:pt>
                <c:pt idx="14750">
                  <c:v>1209.8083333333334</c:v>
                </c:pt>
                <c:pt idx="14751">
                  <c:v>1209.8916666666667</c:v>
                </c:pt>
                <c:pt idx="14752">
                  <c:v>1209.9750000000001</c:v>
                </c:pt>
                <c:pt idx="14753">
                  <c:v>1210.0583333333334</c:v>
                </c:pt>
                <c:pt idx="14754">
                  <c:v>1210.1416666666667</c:v>
                </c:pt>
                <c:pt idx="14755">
                  <c:v>1210.2166666666667</c:v>
                </c:pt>
                <c:pt idx="14756">
                  <c:v>1210.3</c:v>
                </c:pt>
                <c:pt idx="14757">
                  <c:v>1210.3833333333334</c:v>
                </c:pt>
                <c:pt idx="14758">
                  <c:v>1210.4666666666667</c:v>
                </c:pt>
                <c:pt idx="14759">
                  <c:v>1210.55</c:v>
                </c:pt>
                <c:pt idx="14760">
                  <c:v>1210.6333333333334</c:v>
                </c:pt>
                <c:pt idx="14761">
                  <c:v>1210.7083333333333</c:v>
                </c:pt>
                <c:pt idx="14762">
                  <c:v>1210.7916666666667</c:v>
                </c:pt>
                <c:pt idx="14763">
                  <c:v>1210.875</c:v>
                </c:pt>
                <c:pt idx="14764">
                  <c:v>1210.9583333333333</c:v>
                </c:pt>
                <c:pt idx="14765">
                  <c:v>1211.0416666666667</c:v>
                </c:pt>
                <c:pt idx="14766">
                  <c:v>1211.125</c:v>
                </c:pt>
                <c:pt idx="14767">
                  <c:v>1211.2</c:v>
                </c:pt>
                <c:pt idx="14768">
                  <c:v>1211.2833333333333</c:v>
                </c:pt>
                <c:pt idx="14769">
                  <c:v>1211.3666666666666</c:v>
                </c:pt>
                <c:pt idx="14770">
                  <c:v>1211.45</c:v>
                </c:pt>
                <c:pt idx="14771">
                  <c:v>1211.5333333333333</c:v>
                </c:pt>
                <c:pt idx="14772">
                  <c:v>1211.6166666666666</c:v>
                </c:pt>
                <c:pt idx="14773">
                  <c:v>1211.7</c:v>
                </c:pt>
                <c:pt idx="14774">
                  <c:v>1211.7749999999999</c:v>
                </c:pt>
                <c:pt idx="14775">
                  <c:v>1211.8583333333333</c:v>
                </c:pt>
                <c:pt idx="14776">
                  <c:v>1211.9416666666666</c:v>
                </c:pt>
                <c:pt idx="14777">
                  <c:v>1212.0249999999999</c:v>
                </c:pt>
                <c:pt idx="14778">
                  <c:v>1212.1083333333333</c:v>
                </c:pt>
                <c:pt idx="14779">
                  <c:v>1212.1916666666666</c:v>
                </c:pt>
                <c:pt idx="14780">
                  <c:v>1212.2666666666667</c:v>
                </c:pt>
                <c:pt idx="14781">
                  <c:v>1212.3500000000001</c:v>
                </c:pt>
                <c:pt idx="14782">
                  <c:v>1212.4333333333334</c:v>
                </c:pt>
                <c:pt idx="14783">
                  <c:v>1212.5166666666667</c:v>
                </c:pt>
                <c:pt idx="14784">
                  <c:v>1212.6000000000001</c:v>
                </c:pt>
                <c:pt idx="14785">
                  <c:v>1212.6833333333334</c:v>
                </c:pt>
                <c:pt idx="14786">
                  <c:v>1212.7583333333334</c:v>
                </c:pt>
                <c:pt idx="14787">
                  <c:v>1212.8416666666667</c:v>
                </c:pt>
                <c:pt idx="14788">
                  <c:v>1212.925</c:v>
                </c:pt>
                <c:pt idx="14789">
                  <c:v>1213.0083333333334</c:v>
                </c:pt>
                <c:pt idx="14790">
                  <c:v>1213.0916666666667</c:v>
                </c:pt>
                <c:pt idx="14791">
                  <c:v>1213.175</c:v>
                </c:pt>
                <c:pt idx="14792">
                  <c:v>1213.2583333333334</c:v>
                </c:pt>
                <c:pt idx="14793">
                  <c:v>1213.3333333333333</c:v>
                </c:pt>
                <c:pt idx="14794">
                  <c:v>1213.4166666666667</c:v>
                </c:pt>
                <c:pt idx="14795">
                  <c:v>1213.5</c:v>
                </c:pt>
                <c:pt idx="14796">
                  <c:v>1213.5833333333333</c:v>
                </c:pt>
                <c:pt idx="14797">
                  <c:v>1213.6666666666667</c:v>
                </c:pt>
                <c:pt idx="14798">
                  <c:v>1213.75</c:v>
                </c:pt>
                <c:pt idx="14799">
                  <c:v>1213.825</c:v>
                </c:pt>
                <c:pt idx="14800">
                  <c:v>1213.9083333333333</c:v>
                </c:pt>
                <c:pt idx="14801">
                  <c:v>1213.9916666666666</c:v>
                </c:pt>
                <c:pt idx="14802">
                  <c:v>1214.075</c:v>
                </c:pt>
                <c:pt idx="14803">
                  <c:v>1214.1583333333333</c:v>
                </c:pt>
                <c:pt idx="14804">
                  <c:v>1214.2416666666666</c:v>
                </c:pt>
                <c:pt idx="14805">
                  <c:v>1214.325</c:v>
                </c:pt>
                <c:pt idx="14806">
                  <c:v>1214.3999999999999</c:v>
                </c:pt>
                <c:pt idx="14807">
                  <c:v>1214.4833333333333</c:v>
                </c:pt>
                <c:pt idx="14808">
                  <c:v>1214.5666666666666</c:v>
                </c:pt>
                <c:pt idx="14809">
                  <c:v>1214.6499999999999</c:v>
                </c:pt>
                <c:pt idx="14810">
                  <c:v>1214.7333333333333</c:v>
                </c:pt>
                <c:pt idx="14811">
                  <c:v>1214.8166666666666</c:v>
                </c:pt>
                <c:pt idx="14812">
                  <c:v>1214.8916666666667</c:v>
                </c:pt>
                <c:pt idx="14813">
                  <c:v>1214.9750000000001</c:v>
                </c:pt>
                <c:pt idx="14814">
                  <c:v>1215.0583333333334</c:v>
                </c:pt>
                <c:pt idx="14815">
                  <c:v>1215.1416666666667</c:v>
                </c:pt>
                <c:pt idx="14816">
                  <c:v>1215.2250000000001</c:v>
                </c:pt>
                <c:pt idx="14817">
                  <c:v>1215.3083333333334</c:v>
                </c:pt>
                <c:pt idx="14818">
                  <c:v>1215.3833333333334</c:v>
                </c:pt>
                <c:pt idx="14819">
                  <c:v>1215.4666666666667</c:v>
                </c:pt>
                <c:pt idx="14820">
                  <c:v>1215.55</c:v>
                </c:pt>
                <c:pt idx="14821">
                  <c:v>1215.6333333333334</c:v>
                </c:pt>
                <c:pt idx="14822">
                  <c:v>1215.7166666666667</c:v>
                </c:pt>
                <c:pt idx="14823">
                  <c:v>1215.8</c:v>
                </c:pt>
                <c:pt idx="14824">
                  <c:v>1215.8833333333334</c:v>
                </c:pt>
                <c:pt idx="14825">
                  <c:v>1215.9583333333333</c:v>
                </c:pt>
                <c:pt idx="14826">
                  <c:v>1216.0416666666667</c:v>
                </c:pt>
                <c:pt idx="14827">
                  <c:v>1216.125</c:v>
                </c:pt>
                <c:pt idx="14828">
                  <c:v>1216.2083333333333</c:v>
                </c:pt>
                <c:pt idx="14829">
                  <c:v>1216.2916666666667</c:v>
                </c:pt>
                <c:pt idx="14830">
                  <c:v>1216.375</c:v>
                </c:pt>
                <c:pt idx="14831">
                  <c:v>1216.45</c:v>
                </c:pt>
                <c:pt idx="14832">
                  <c:v>1216.5333333333333</c:v>
                </c:pt>
                <c:pt idx="14833">
                  <c:v>1216.6166666666666</c:v>
                </c:pt>
                <c:pt idx="14834">
                  <c:v>1216.7</c:v>
                </c:pt>
                <c:pt idx="14835">
                  <c:v>1216.7833333333333</c:v>
                </c:pt>
                <c:pt idx="14836">
                  <c:v>1216.8666666666666</c:v>
                </c:pt>
                <c:pt idx="14837">
                  <c:v>1216.9416666666666</c:v>
                </c:pt>
                <c:pt idx="14838">
                  <c:v>1217.0249999999999</c:v>
                </c:pt>
                <c:pt idx="14839">
                  <c:v>1217.1083333333333</c:v>
                </c:pt>
                <c:pt idx="14840">
                  <c:v>1217.1916666666666</c:v>
                </c:pt>
                <c:pt idx="14841">
                  <c:v>1217.2749999999999</c:v>
                </c:pt>
                <c:pt idx="14842">
                  <c:v>1217.3583333333333</c:v>
                </c:pt>
                <c:pt idx="14843">
                  <c:v>1217.4416666666666</c:v>
                </c:pt>
                <c:pt idx="14844">
                  <c:v>1217.5166666666667</c:v>
                </c:pt>
                <c:pt idx="14845">
                  <c:v>1217.6000000000001</c:v>
                </c:pt>
                <c:pt idx="14846">
                  <c:v>1217.6833333333334</c:v>
                </c:pt>
                <c:pt idx="14847">
                  <c:v>1217.7666666666667</c:v>
                </c:pt>
                <c:pt idx="14848">
                  <c:v>1217.8500000000001</c:v>
                </c:pt>
                <c:pt idx="14849">
                  <c:v>1217.9333333333334</c:v>
                </c:pt>
                <c:pt idx="14850">
                  <c:v>1218.0083333333334</c:v>
                </c:pt>
                <c:pt idx="14851">
                  <c:v>1218.0916666666667</c:v>
                </c:pt>
                <c:pt idx="14852">
                  <c:v>1218.175</c:v>
                </c:pt>
                <c:pt idx="14853">
                  <c:v>1218.2583333333334</c:v>
                </c:pt>
                <c:pt idx="14854">
                  <c:v>1218.3416666666667</c:v>
                </c:pt>
                <c:pt idx="14855">
                  <c:v>1218.425</c:v>
                </c:pt>
                <c:pt idx="14856">
                  <c:v>1218.5</c:v>
                </c:pt>
                <c:pt idx="14857">
                  <c:v>1218.5833333333333</c:v>
                </c:pt>
                <c:pt idx="14858">
                  <c:v>1218.6666666666667</c:v>
                </c:pt>
                <c:pt idx="14859">
                  <c:v>1218.75</c:v>
                </c:pt>
                <c:pt idx="14860">
                  <c:v>1218.8333333333333</c:v>
                </c:pt>
                <c:pt idx="14861">
                  <c:v>1218.9166666666667</c:v>
                </c:pt>
                <c:pt idx="14862">
                  <c:v>1219</c:v>
                </c:pt>
                <c:pt idx="14863">
                  <c:v>1219.075</c:v>
                </c:pt>
                <c:pt idx="14864">
                  <c:v>1219.1583333333333</c:v>
                </c:pt>
                <c:pt idx="14865">
                  <c:v>1219.2416666666666</c:v>
                </c:pt>
                <c:pt idx="14866">
                  <c:v>1219.325</c:v>
                </c:pt>
                <c:pt idx="14867">
                  <c:v>1219.4083333333333</c:v>
                </c:pt>
                <c:pt idx="14868">
                  <c:v>1219.4916666666666</c:v>
                </c:pt>
                <c:pt idx="14869">
                  <c:v>1219.5666666666666</c:v>
                </c:pt>
                <c:pt idx="14870">
                  <c:v>1219.6499999999999</c:v>
                </c:pt>
                <c:pt idx="14871">
                  <c:v>1219.7333333333333</c:v>
                </c:pt>
                <c:pt idx="14872">
                  <c:v>1219.8166666666666</c:v>
                </c:pt>
                <c:pt idx="14873">
                  <c:v>1219.8999999999999</c:v>
                </c:pt>
                <c:pt idx="14874">
                  <c:v>1219.9833333333333</c:v>
                </c:pt>
                <c:pt idx="14875">
                  <c:v>1220.0583333333334</c:v>
                </c:pt>
                <c:pt idx="14876">
                  <c:v>1220.1416666666667</c:v>
                </c:pt>
                <c:pt idx="14877">
                  <c:v>1220.2250000000001</c:v>
                </c:pt>
                <c:pt idx="14878">
                  <c:v>1220.3083333333334</c:v>
                </c:pt>
                <c:pt idx="14879">
                  <c:v>1220.3916666666667</c:v>
                </c:pt>
                <c:pt idx="14880">
                  <c:v>1220.4750000000001</c:v>
                </c:pt>
                <c:pt idx="14881">
                  <c:v>1220.5583333333334</c:v>
                </c:pt>
                <c:pt idx="14882">
                  <c:v>1220.6333333333334</c:v>
                </c:pt>
                <c:pt idx="14883">
                  <c:v>1220.7166666666667</c:v>
                </c:pt>
                <c:pt idx="14884">
                  <c:v>1220.8</c:v>
                </c:pt>
                <c:pt idx="14885">
                  <c:v>1220.8833333333334</c:v>
                </c:pt>
                <c:pt idx="14886">
                  <c:v>1220.9666666666667</c:v>
                </c:pt>
                <c:pt idx="14887">
                  <c:v>1221.05</c:v>
                </c:pt>
                <c:pt idx="14888">
                  <c:v>1221.125</c:v>
                </c:pt>
                <c:pt idx="14889">
                  <c:v>1221.2083333333333</c:v>
                </c:pt>
                <c:pt idx="14890">
                  <c:v>1221.2916666666667</c:v>
                </c:pt>
                <c:pt idx="14891">
                  <c:v>1221.375</c:v>
                </c:pt>
                <c:pt idx="14892">
                  <c:v>1221.4583333333333</c:v>
                </c:pt>
                <c:pt idx="14893">
                  <c:v>1221.5416666666667</c:v>
                </c:pt>
                <c:pt idx="14894">
                  <c:v>1221.6166666666666</c:v>
                </c:pt>
                <c:pt idx="14895">
                  <c:v>1221.7</c:v>
                </c:pt>
                <c:pt idx="14896">
                  <c:v>1221.7833333333333</c:v>
                </c:pt>
                <c:pt idx="14897">
                  <c:v>1221.8666666666666</c:v>
                </c:pt>
                <c:pt idx="14898">
                  <c:v>1221.95</c:v>
                </c:pt>
                <c:pt idx="14899">
                  <c:v>1222.0333333333333</c:v>
                </c:pt>
                <c:pt idx="14900">
                  <c:v>1222.1166666666666</c:v>
                </c:pt>
                <c:pt idx="14901">
                  <c:v>1222.1916666666666</c:v>
                </c:pt>
                <c:pt idx="14902">
                  <c:v>1222.2749999999999</c:v>
                </c:pt>
                <c:pt idx="14903">
                  <c:v>1222.3583333333333</c:v>
                </c:pt>
                <c:pt idx="14904">
                  <c:v>1222.4416666666666</c:v>
                </c:pt>
                <c:pt idx="14905">
                  <c:v>1222.5249999999999</c:v>
                </c:pt>
                <c:pt idx="14906">
                  <c:v>1222.6083333333333</c:v>
                </c:pt>
                <c:pt idx="14907">
                  <c:v>1222.6833333333334</c:v>
                </c:pt>
                <c:pt idx="14908">
                  <c:v>1222.7666666666667</c:v>
                </c:pt>
                <c:pt idx="14909">
                  <c:v>1222.8500000000001</c:v>
                </c:pt>
                <c:pt idx="14910">
                  <c:v>1222.9333333333334</c:v>
                </c:pt>
                <c:pt idx="14911">
                  <c:v>1223.0166666666667</c:v>
                </c:pt>
                <c:pt idx="14912">
                  <c:v>1223.1000000000001</c:v>
                </c:pt>
                <c:pt idx="14913">
                  <c:v>1223.175</c:v>
                </c:pt>
                <c:pt idx="14914">
                  <c:v>1223.2583333333334</c:v>
                </c:pt>
                <c:pt idx="14915">
                  <c:v>1223.3416666666667</c:v>
                </c:pt>
                <c:pt idx="14916">
                  <c:v>1223.425</c:v>
                </c:pt>
                <c:pt idx="14917">
                  <c:v>1223.5083333333334</c:v>
                </c:pt>
                <c:pt idx="14918">
                  <c:v>1223.5916666666667</c:v>
                </c:pt>
                <c:pt idx="14919">
                  <c:v>1223.675</c:v>
                </c:pt>
                <c:pt idx="14920">
                  <c:v>1223.75</c:v>
                </c:pt>
                <c:pt idx="14921">
                  <c:v>1223.8333333333333</c:v>
                </c:pt>
                <c:pt idx="14922">
                  <c:v>1223.9166666666667</c:v>
                </c:pt>
                <c:pt idx="14923">
                  <c:v>1224</c:v>
                </c:pt>
                <c:pt idx="14924">
                  <c:v>1224.0833333333333</c:v>
                </c:pt>
                <c:pt idx="14925">
                  <c:v>1224.1666666666667</c:v>
                </c:pt>
                <c:pt idx="14926">
                  <c:v>1224.2416666666666</c:v>
                </c:pt>
                <c:pt idx="14927">
                  <c:v>1224.325</c:v>
                </c:pt>
                <c:pt idx="14928">
                  <c:v>1224.4083333333333</c:v>
                </c:pt>
                <c:pt idx="14929">
                  <c:v>1224.4916666666666</c:v>
                </c:pt>
                <c:pt idx="14930">
                  <c:v>1224.575</c:v>
                </c:pt>
                <c:pt idx="14931">
                  <c:v>1224.6583333333333</c:v>
                </c:pt>
                <c:pt idx="14932">
                  <c:v>1224.7416666666666</c:v>
                </c:pt>
                <c:pt idx="14933">
                  <c:v>1224.8166666666666</c:v>
                </c:pt>
                <c:pt idx="14934">
                  <c:v>1224.8999999999999</c:v>
                </c:pt>
                <c:pt idx="14935">
                  <c:v>1224.9833333333333</c:v>
                </c:pt>
                <c:pt idx="14936">
                  <c:v>1225.0666666666666</c:v>
                </c:pt>
                <c:pt idx="14937">
                  <c:v>1225.1499999999999</c:v>
                </c:pt>
                <c:pt idx="14938">
                  <c:v>1225.2333333333333</c:v>
                </c:pt>
                <c:pt idx="14939">
                  <c:v>1225.3083333333334</c:v>
                </c:pt>
                <c:pt idx="14940">
                  <c:v>1225.3916666666667</c:v>
                </c:pt>
                <c:pt idx="14941">
                  <c:v>1225.4750000000001</c:v>
                </c:pt>
                <c:pt idx="14942">
                  <c:v>1225.5583333333334</c:v>
                </c:pt>
                <c:pt idx="14943">
                  <c:v>1225.6416666666667</c:v>
                </c:pt>
                <c:pt idx="14944">
                  <c:v>1225.7250000000001</c:v>
                </c:pt>
                <c:pt idx="14945">
                  <c:v>1225.8</c:v>
                </c:pt>
                <c:pt idx="14946">
                  <c:v>1225.8833333333334</c:v>
                </c:pt>
                <c:pt idx="14947">
                  <c:v>1225.9666666666667</c:v>
                </c:pt>
                <c:pt idx="14948">
                  <c:v>1226.05</c:v>
                </c:pt>
                <c:pt idx="14949">
                  <c:v>1226.1333333333334</c:v>
                </c:pt>
                <c:pt idx="14950">
                  <c:v>1226.2166666666667</c:v>
                </c:pt>
                <c:pt idx="14951">
                  <c:v>1226.3</c:v>
                </c:pt>
                <c:pt idx="14952">
                  <c:v>1226.375</c:v>
                </c:pt>
                <c:pt idx="14953">
                  <c:v>1226.4583333333333</c:v>
                </c:pt>
                <c:pt idx="14954">
                  <c:v>1226.5416666666667</c:v>
                </c:pt>
                <c:pt idx="14955">
                  <c:v>1226.625</c:v>
                </c:pt>
                <c:pt idx="14956">
                  <c:v>1226.7083333333333</c:v>
                </c:pt>
                <c:pt idx="14957">
                  <c:v>1226.7916666666667</c:v>
                </c:pt>
                <c:pt idx="14958">
                  <c:v>1226.8666666666666</c:v>
                </c:pt>
                <c:pt idx="14959">
                  <c:v>1226.95</c:v>
                </c:pt>
                <c:pt idx="14960">
                  <c:v>1227.0333333333333</c:v>
                </c:pt>
                <c:pt idx="14961">
                  <c:v>1227.1166666666666</c:v>
                </c:pt>
                <c:pt idx="14962">
                  <c:v>1227.2</c:v>
                </c:pt>
                <c:pt idx="14963">
                  <c:v>1227.2833333333333</c:v>
                </c:pt>
                <c:pt idx="14964">
                  <c:v>1227.3583333333333</c:v>
                </c:pt>
                <c:pt idx="14965">
                  <c:v>1227.4416666666666</c:v>
                </c:pt>
                <c:pt idx="14966">
                  <c:v>1227.5249999999999</c:v>
                </c:pt>
                <c:pt idx="14967">
                  <c:v>1227.6083333333333</c:v>
                </c:pt>
                <c:pt idx="14968">
                  <c:v>1227.6916666666666</c:v>
                </c:pt>
                <c:pt idx="14969">
                  <c:v>1227.7749999999999</c:v>
                </c:pt>
                <c:pt idx="14970">
                  <c:v>1227.8583333333333</c:v>
                </c:pt>
                <c:pt idx="14971">
                  <c:v>1227.9333333333334</c:v>
                </c:pt>
                <c:pt idx="14972">
                  <c:v>1228.0166666666667</c:v>
                </c:pt>
                <c:pt idx="14973">
                  <c:v>1228.1000000000001</c:v>
                </c:pt>
                <c:pt idx="14974">
                  <c:v>1228.1833333333334</c:v>
                </c:pt>
                <c:pt idx="14975">
                  <c:v>1228.2666666666667</c:v>
                </c:pt>
                <c:pt idx="14976">
                  <c:v>1228.3500000000001</c:v>
                </c:pt>
                <c:pt idx="14977">
                  <c:v>1228.425</c:v>
                </c:pt>
                <c:pt idx="14978">
                  <c:v>1228.5083333333334</c:v>
                </c:pt>
                <c:pt idx="14979">
                  <c:v>1228.5916666666667</c:v>
                </c:pt>
                <c:pt idx="14980">
                  <c:v>1228.675</c:v>
                </c:pt>
                <c:pt idx="14981">
                  <c:v>1228.7583333333334</c:v>
                </c:pt>
                <c:pt idx="14982">
                  <c:v>1228.8416666666667</c:v>
                </c:pt>
                <c:pt idx="14983">
                  <c:v>1228.9166666666667</c:v>
                </c:pt>
                <c:pt idx="14984">
                  <c:v>1229</c:v>
                </c:pt>
                <c:pt idx="14985">
                  <c:v>1229.0833333333333</c:v>
                </c:pt>
                <c:pt idx="14986">
                  <c:v>1229.1666666666667</c:v>
                </c:pt>
                <c:pt idx="14987">
                  <c:v>1229.25</c:v>
                </c:pt>
                <c:pt idx="14988">
                  <c:v>1229.3333333333333</c:v>
                </c:pt>
                <c:pt idx="14989">
                  <c:v>1229.4166666666667</c:v>
                </c:pt>
                <c:pt idx="14990">
                  <c:v>1229.4916666666666</c:v>
                </c:pt>
                <c:pt idx="14991">
                  <c:v>1229.575</c:v>
                </c:pt>
                <c:pt idx="14992">
                  <c:v>1229.6583333333333</c:v>
                </c:pt>
                <c:pt idx="14993">
                  <c:v>1229.7416666666666</c:v>
                </c:pt>
                <c:pt idx="14994">
                  <c:v>1229.825</c:v>
                </c:pt>
                <c:pt idx="14995">
                  <c:v>1229.9083333333333</c:v>
                </c:pt>
                <c:pt idx="14996">
                  <c:v>1229.9833333333333</c:v>
                </c:pt>
                <c:pt idx="14997">
                  <c:v>1230.0666666666666</c:v>
                </c:pt>
                <c:pt idx="14998">
                  <c:v>1230.1499999999999</c:v>
                </c:pt>
                <c:pt idx="14999">
                  <c:v>1230.2333333333333</c:v>
                </c:pt>
                <c:pt idx="15000">
                  <c:v>1230.3166666666666</c:v>
                </c:pt>
                <c:pt idx="15001">
                  <c:v>1230.3999999999999</c:v>
                </c:pt>
                <c:pt idx="15002">
                  <c:v>1230.4750000000001</c:v>
                </c:pt>
                <c:pt idx="15003">
                  <c:v>1230.5583333333334</c:v>
                </c:pt>
                <c:pt idx="15004">
                  <c:v>1230.6416666666667</c:v>
                </c:pt>
                <c:pt idx="15005">
                  <c:v>1230.7250000000001</c:v>
                </c:pt>
                <c:pt idx="15006">
                  <c:v>1230.8083333333334</c:v>
                </c:pt>
                <c:pt idx="15007">
                  <c:v>1230.8916666666667</c:v>
                </c:pt>
                <c:pt idx="15008">
                  <c:v>1230.9750000000001</c:v>
                </c:pt>
                <c:pt idx="15009">
                  <c:v>1231.05</c:v>
                </c:pt>
                <c:pt idx="15010">
                  <c:v>1231.1333333333334</c:v>
                </c:pt>
                <c:pt idx="15011">
                  <c:v>1231.2166666666667</c:v>
                </c:pt>
                <c:pt idx="15012">
                  <c:v>1231.3</c:v>
                </c:pt>
                <c:pt idx="15013">
                  <c:v>1231.3833333333334</c:v>
                </c:pt>
                <c:pt idx="15014">
                  <c:v>1231.4666666666667</c:v>
                </c:pt>
                <c:pt idx="15015">
                  <c:v>1231.5416666666667</c:v>
                </c:pt>
                <c:pt idx="15016">
                  <c:v>1231.625</c:v>
                </c:pt>
                <c:pt idx="15017">
                  <c:v>1231.7083333333333</c:v>
                </c:pt>
                <c:pt idx="15018">
                  <c:v>1231.7916666666667</c:v>
                </c:pt>
                <c:pt idx="15019">
                  <c:v>1231.875</c:v>
                </c:pt>
                <c:pt idx="15020">
                  <c:v>1231.9583333333333</c:v>
                </c:pt>
                <c:pt idx="15021">
                  <c:v>1232.0333333333333</c:v>
                </c:pt>
                <c:pt idx="15022">
                  <c:v>1232.1166666666666</c:v>
                </c:pt>
                <c:pt idx="15023">
                  <c:v>1232.2</c:v>
                </c:pt>
                <c:pt idx="15024">
                  <c:v>1232.2833333333333</c:v>
                </c:pt>
                <c:pt idx="15025">
                  <c:v>1232.3666666666666</c:v>
                </c:pt>
                <c:pt idx="15026">
                  <c:v>1232.45</c:v>
                </c:pt>
                <c:pt idx="15027">
                  <c:v>1232.5333333333333</c:v>
                </c:pt>
                <c:pt idx="15028">
                  <c:v>1232.6083333333333</c:v>
                </c:pt>
                <c:pt idx="15029">
                  <c:v>1232.6916666666666</c:v>
                </c:pt>
                <c:pt idx="15030">
                  <c:v>1232.7749999999999</c:v>
                </c:pt>
                <c:pt idx="15031">
                  <c:v>1232.8583333333333</c:v>
                </c:pt>
                <c:pt idx="15032">
                  <c:v>1232.9416666666666</c:v>
                </c:pt>
                <c:pt idx="15033">
                  <c:v>1233.0249999999999</c:v>
                </c:pt>
                <c:pt idx="15034">
                  <c:v>1233.1000000000001</c:v>
                </c:pt>
                <c:pt idx="15035">
                  <c:v>1233.1833333333334</c:v>
                </c:pt>
                <c:pt idx="15036">
                  <c:v>1233.2666666666667</c:v>
                </c:pt>
                <c:pt idx="15037">
                  <c:v>1233.3500000000001</c:v>
                </c:pt>
                <c:pt idx="15038">
                  <c:v>1233.4333333333334</c:v>
                </c:pt>
                <c:pt idx="15039">
                  <c:v>1233.5166666666667</c:v>
                </c:pt>
                <c:pt idx="15040">
                  <c:v>1233.5916666666667</c:v>
                </c:pt>
                <c:pt idx="15041">
                  <c:v>1233.675</c:v>
                </c:pt>
                <c:pt idx="15042">
                  <c:v>1233.7583333333334</c:v>
                </c:pt>
                <c:pt idx="15043">
                  <c:v>1233.8416666666667</c:v>
                </c:pt>
                <c:pt idx="15044">
                  <c:v>1233.925</c:v>
                </c:pt>
                <c:pt idx="15045">
                  <c:v>1234.0083333333334</c:v>
                </c:pt>
                <c:pt idx="15046">
                  <c:v>1234.0916666666667</c:v>
                </c:pt>
                <c:pt idx="15047">
                  <c:v>1234.1666666666667</c:v>
                </c:pt>
                <c:pt idx="15048">
                  <c:v>1234.25</c:v>
                </c:pt>
                <c:pt idx="15049">
                  <c:v>1234.3333333333333</c:v>
                </c:pt>
                <c:pt idx="15050">
                  <c:v>1234.4166666666667</c:v>
                </c:pt>
                <c:pt idx="15051">
                  <c:v>1234.5</c:v>
                </c:pt>
                <c:pt idx="15052">
                  <c:v>1234.5833333333333</c:v>
                </c:pt>
                <c:pt idx="15053">
                  <c:v>1234.6583333333333</c:v>
                </c:pt>
                <c:pt idx="15054">
                  <c:v>1234.7416666666666</c:v>
                </c:pt>
                <c:pt idx="15055">
                  <c:v>1234.825</c:v>
                </c:pt>
                <c:pt idx="15056">
                  <c:v>1234.9083333333333</c:v>
                </c:pt>
                <c:pt idx="15057">
                  <c:v>1234.9916666666666</c:v>
                </c:pt>
                <c:pt idx="15058">
                  <c:v>1235.075</c:v>
                </c:pt>
                <c:pt idx="15059">
                  <c:v>1235.1583333333333</c:v>
                </c:pt>
                <c:pt idx="15060">
                  <c:v>1235.2333333333333</c:v>
                </c:pt>
                <c:pt idx="15061">
                  <c:v>1235.3166666666666</c:v>
                </c:pt>
                <c:pt idx="15062">
                  <c:v>1235.3999999999999</c:v>
                </c:pt>
                <c:pt idx="15063">
                  <c:v>1235.4833333333333</c:v>
                </c:pt>
                <c:pt idx="15064">
                  <c:v>1235.5666666666666</c:v>
                </c:pt>
                <c:pt idx="15065">
                  <c:v>1235.6499999999999</c:v>
                </c:pt>
                <c:pt idx="15066">
                  <c:v>1235.7250000000001</c:v>
                </c:pt>
                <c:pt idx="15067">
                  <c:v>1235.8083333333334</c:v>
                </c:pt>
                <c:pt idx="15068">
                  <c:v>1235.8916666666667</c:v>
                </c:pt>
                <c:pt idx="15069">
                  <c:v>1235.9750000000001</c:v>
                </c:pt>
                <c:pt idx="15070">
                  <c:v>1236.0583333333334</c:v>
                </c:pt>
                <c:pt idx="15071">
                  <c:v>1236.1416666666667</c:v>
                </c:pt>
                <c:pt idx="15072">
                  <c:v>1236.2166666666667</c:v>
                </c:pt>
                <c:pt idx="15073">
                  <c:v>1236.3</c:v>
                </c:pt>
                <c:pt idx="15074">
                  <c:v>1236.3833333333334</c:v>
                </c:pt>
                <c:pt idx="15075">
                  <c:v>1236.4666666666667</c:v>
                </c:pt>
                <c:pt idx="15076">
                  <c:v>1236.55</c:v>
                </c:pt>
                <c:pt idx="15077">
                  <c:v>1236.6333333333334</c:v>
                </c:pt>
                <c:pt idx="15078">
                  <c:v>1236.7166666666667</c:v>
                </c:pt>
                <c:pt idx="15079">
                  <c:v>1236.7916666666667</c:v>
                </c:pt>
                <c:pt idx="15080">
                  <c:v>1236.875</c:v>
                </c:pt>
                <c:pt idx="15081">
                  <c:v>1236.9583333333333</c:v>
                </c:pt>
                <c:pt idx="15082">
                  <c:v>1237.0416666666667</c:v>
                </c:pt>
                <c:pt idx="15083">
                  <c:v>1237.125</c:v>
                </c:pt>
                <c:pt idx="15084">
                  <c:v>1237.2083333333333</c:v>
                </c:pt>
                <c:pt idx="15085">
                  <c:v>1237.2833333333333</c:v>
                </c:pt>
                <c:pt idx="15086">
                  <c:v>1237.3666666666666</c:v>
                </c:pt>
                <c:pt idx="15087">
                  <c:v>1237.45</c:v>
                </c:pt>
                <c:pt idx="15088">
                  <c:v>1237.5333333333333</c:v>
                </c:pt>
                <c:pt idx="15089">
                  <c:v>1237.6166666666666</c:v>
                </c:pt>
                <c:pt idx="15090">
                  <c:v>1237.7</c:v>
                </c:pt>
                <c:pt idx="15091">
                  <c:v>1237.7749999999999</c:v>
                </c:pt>
                <c:pt idx="15092">
                  <c:v>1237.8583333333333</c:v>
                </c:pt>
                <c:pt idx="15093">
                  <c:v>1237.9416666666666</c:v>
                </c:pt>
                <c:pt idx="15094">
                  <c:v>1238.0249999999999</c:v>
                </c:pt>
                <c:pt idx="15095">
                  <c:v>1238.1083333333333</c:v>
                </c:pt>
                <c:pt idx="15096">
                  <c:v>1238.1916666666666</c:v>
                </c:pt>
                <c:pt idx="15097">
                  <c:v>1238.2749999999999</c:v>
                </c:pt>
                <c:pt idx="15098">
                  <c:v>1238.3500000000001</c:v>
                </c:pt>
                <c:pt idx="15099">
                  <c:v>1238.4333333333334</c:v>
                </c:pt>
                <c:pt idx="15100">
                  <c:v>1238.5166666666667</c:v>
                </c:pt>
                <c:pt idx="15101">
                  <c:v>1238.6000000000001</c:v>
                </c:pt>
                <c:pt idx="15102">
                  <c:v>1238.6833333333334</c:v>
                </c:pt>
                <c:pt idx="15103">
                  <c:v>1238.7666666666667</c:v>
                </c:pt>
                <c:pt idx="15104">
                  <c:v>1238.8416666666667</c:v>
                </c:pt>
                <c:pt idx="15105">
                  <c:v>1238.925</c:v>
                </c:pt>
                <c:pt idx="15106">
                  <c:v>1239.0083333333334</c:v>
                </c:pt>
                <c:pt idx="15107">
                  <c:v>1239.0916666666667</c:v>
                </c:pt>
                <c:pt idx="15108">
                  <c:v>1239.175</c:v>
                </c:pt>
                <c:pt idx="15109">
                  <c:v>1239.2583333333334</c:v>
                </c:pt>
                <c:pt idx="15110">
                  <c:v>1239.3333333333333</c:v>
                </c:pt>
                <c:pt idx="15111">
                  <c:v>1239.4166666666667</c:v>
                </c:pt>
                <c:pt idx="15112">
                  <c:v>1239.5</c:v>
                </c:pt>
                <c:pt idx="15113">
                  <c:v>1239.5833333333333</c:v>
                </c:pt>
                <c:pt idx="15114">
                  <c:v>1239.6666666666667</c:v>
                </c:pt>
                <c:pt idx="15115">
                  <c:v>1239.75</c:v>
                </c:pt>
                <c:pt idx="15116">
                  <c:v>1239.8333333333333</c:v>
                </c:pt>
                <c:pt idx="15117">
                  <c:v>1239.9083333333333</c:v>
                </c:pt>
                <c:pt idx="15118">
                  <c:v>1239.9916666666666</c:v>
                </c:pt>
                <c:pt idx="15119">
                  <c:v>1240.075</c:v>
                </c:pt>
                <c:pt idx="15120">
                  <c:v>1240.1583333333333</c:v>
                </c:pt>
                <c:pt idx="15121">
                  <c:v>1240.2416666666666</c:v>
                </c:pt>
                <c:pt idx="15122">
                  <c:v>1240.325</c:v>
                </c:pt>
                <c:pt idx="15123">
                  <c:v>1240.3999999999999</c:v>
                </c:pt>
                <c:pt idx="15124">
                  <c:v>1240.4833333333333</c:v>
                </c:pt>
                <c:pt idx="15125">
                  <c:v>1240.5666666666666</c:v>
                </c:pt>
                <c:pt idx="15126">
                  <c:v>1240.6499999999999</c:v>
                </c:pt>
                <c:pt idx="15127">
                  <c:v>1240.7333333333333</c:v>
                </c:pt>
                <c:pt idx="15128">
                  <c:v>1240.8166666666666</c:v>
                </c:pt>
                <c:pt idx="15129">
                  <c:v>1240.8916666666667</c:v>
                </c:pt>
                <c:pt idx="15130">
                  <c:v>1240.9750000000001</c:v>
                </c:pt>
                <c:pt idx="15131">
                  <c:v>1241.0583333333334</c:v>
                </c:pt>
                <c:pt idx="15132">
                  <c:v>1241.1416666666667</c:v>
                </c:pt>
                <c:pt idx="15133">
                  <c:v>1241.2250000000001</c:v>
                </c:pt>
                <c:pt idx="15134">
                  <c:v>1241.3083333333334</c:v>
                </c:pt>
                <c:pt idx="15135">
                  <c:v>1241.3916666666667</c:v>
                </c:pt>
                <c:pt idx="15136">
                  <c:v>1241.4666666666667</c:v>
                </c:pt>
                <c:pt idx="15137">
                  <c:v>1241.55</c:v>
                </c:pt>
                <c:pt idx="15138">
                  <c:v>1241.6333333333334</c:v>
                </c:pt>
                <c:pt idx="15139">
                  <c:v>1241.7166666666667</c:v>
                </c:pt>
                <c:pt idx="15140">
                  <c:v>1241.8</c:v>
                </c:pt>
                <c:pt idx="15141">
                  <c:v>1241.8833333333334</c:v>
                </c:pt>
                <c:pt idx="15142">
                  <c:v>1241.9583333333333</c:v>
                </c:pt>
                <c:pt idx="15143">
                  <c:v>1242.0416666666667</c:v>
                </c:pt>
                <c:pt idx="15144">
                  <c:v>1242.125</c:v>
                </c:pt>
                <c:pt idx="15145">
                  <c:v>1242.2083333333333</c:v>
                </c:pt>
                <c:pt idx="15146">
                  <c:v>1242.2916666666667</c:v>
                </c:pt>
                <c:pt idx="15147">
                  <c:v>1242.375</c:v>
                </c:pt>
                <c:pt idx="15148">
                  <c:v>1242.45</c:v>
                </c:pt>
                <c:pt idx="15149">
                  <c:v>1242.5333333333333</c:v>
                </c:pt>
                <c:pt idx="15150">
                  <c:v>1242.6166666666666</c:v>
                </c:pt>
                <c:pt idx="15151">
                  <c:v>1242.7</c:v>
                </c:pt>
                <c:pt idx="15152">
                  <c:v>1242.7833333333333</c:v>
                </c:pt>
                <c:pt idx="15153">
                  <c:v>1242.8666666666666</c:v>
                </c:pt>
                <c:pt idx="15154">
                  <c:v>1242.95</c:v>
                </c:pt>
                <c:pt idx="15155">
                  <c:v>1243.0249999999999</c:v>
                </c:pt>
                <c:pt idx="15156">
                  <c:v>1243.1083333333333</c:v>
                </c:pt>
                <c:pt idx="15157">
                  <c:v>1243.1916666666666</c:v>
                </c:pt>
                <c:pt idx="15158">
                  <c:v>1243.2749999999999</c:v>
                </c:pt>
                <c:pt idx="15159">
                  <c:v>1243.3583333333333</c:v>
                </c:pt>
                <c:pt idx="15160">
                  <c:v>1243.4416666666666</c:v>
                </c:pt>
                <c:pt idx="15161">
                  <c:v>1243.5166666666667</c:v>
                </c:pt>
                <c:pt idx="15162">
                  <c:v>1243.6000000000001</c:v>
                </c:pt>
                <c:pt idx="15163">
                  <c:v>1243.6833333333334</c:v>
                </c:pt>
                <c:pt idx="15164">
                  <c:v>1243.7666666666667</c:v>
                </c:pt>
                <c:pt idx="15165">
                  <c:v>1243.8500000000001</c:v>
                </c:pt>
                <c:pt idx="15166">
                  <c:v>1243.9333333333334</c:v>
                </c:pt>
                <c:pt idx="15167">
                  <c:v>1244.0083333333334</c:v>
                </c:pt>
                <c:pt idx="15168">
                  <c:v>1244.0916666666667</c:v>
                </c:pt>
                <c:pt idx="15169">
                  <c:v>1244.175</c:v>
                </c:pt>
                <c:pt idx="15170">
                  <c:v>1244.2583333333334</c:v>
                </c:pt>
                <c:pt idx="15171">
                  <c:v>1244.3416666666667</c:v>
                </c:pt>
                <c:pt idx="15172">
                  <c:v>1244.425</c:v>
                </c:pt>
                <c:pt idx="15173">
                  <c:v>1244.5083333333334</c:v>
                </c:pt>
                <c:pt idx="15174">
                  <c:v>1244.5833333333333</c:v>
                </c:pt>
                <c:pt idx="15175">
                  <c:v>1244.6666666666667</c:v>
                </c:pt>
                <c:pt idx="15176">
                  <c:v>1244.75</c:v>
                </c:pt>
                <c:pt idx="15177">
                  <c:v>1244.8333333333333</c:v>
                </c:pt>
                <c:pt idx="15178">
                  <c:v>1244.9166666666667</c:v>
                </c:pt>
                <c:pt idx="15179">
                  <c:v>1245</c:v>
                </c:pt>
                <c:pt idx="15180">
                  <c:v>1245.075</c:v>
                </c:pt>
                <c:pt idx="15181">
                  <c:v>1245.1583333333333</c:v>
                </c:pt>
                <c:pt idx="15182">
                  <c:v>1245.2416666666666</c:v>
                </c:pt>
                <c:pt idx="15183">
                  <c:v>1245.325</c:v>
                </c:pt>
                <c:pt idx="15184">
                  <c:v>1245.4083333333333</c:v>
                </c:pt>
                <c:pt idx="15185">
                  <c:v>1245.4916666666666</c:v>
                </c:pt>
                <c:pt idx="15186">
                  <c:v>1245.575</c:v>
                </c:pt>
                <c:pt idx="15187">
                  <c:v>1245.6499999999999</c:v>
                </c:pt>
                <c:pt idx="15188">
                  <c:v>1245.7333333333333</c:v>
                </c:pt>
                <c:pt idx="15189">
                  <c:v>1245.8166666666666</c:v>
                </c:pt>
                <c:pt idx="15190">
                  <c:v>1245.8999999999999</c:v>
                </c:pt>
                <c:pt idx="15191">
                  <c:v>1245.9833333333333</c:v>
                </c:pt>
                <c:pt idx="15192">
                  <c:v>1246.0666666666666</c:v>
                </c:pt>
                <c:pt idx="15193">
                  <c:v>1246.1416666666667</c:v>
                </c:pt>
                <c:pt idx="15194">
                  <c:v>1246.2250000000001</c:v>
                </c:pt>
                <c:pt idx="15195">
                  <c:v>1246.3083333333334</c:v>
                </c:pt>
                <c:pt idx="15196">
                  <c:v>1246.3916666666667</c:v>
                </c:pt>
                <c:pt idx="15197">
                  <c:v>1246.4750000000001</c:v>
                </c:pt>
                <c:pt idx="15198">
                  <c:v>1246.5583333333334</c:v>
                </c:pt>
                <c:pt idx="15199">
                  <c:v>1246.6333333333334</c:v>
                </c:pt>
                <c:pt idx="15200">
                  <c:v>1246.7166666666667</c:v>
                </c:pt>
                <c:pt idx="15201">
                  <c:v>1246.8</c:v>
                </c:pt>
                <c:pt idx="15202">
                  <c:v>1246.8833333333334</c:v>
                </c:pt>
                <c:pt idx="15203">
                  <c:v>1246.9666666666667</c:v>
                </c:pt>
                <c:pt idx="15204">
                  <c:v>1247.05</c:v>
                </c:pt>
                <c:pt idx="15205">
                  <c:v>1247.1333333333334</c:v>
                </c:pt>
                <c:pt idx="15206">
                  <c:v>1247.2083333333333</c:v>
                </c:pt>
                <c:pt idx="15207">
                  <c:v>1247.2916666666667</c:v>
                </c:pt>
                <c:pt idx="15208">
                  <c:v>1247.375</c:v>
                </c:pt>
                <c:pt idx="15209">
                  <c:v>1247.4583333333333</c:v>
                </c:pt>
                <c:pt idx="15210">
                  <c:v>1247.5416666666667</c:v>
                </c:pt>
                <c:pt idx="15211">
                  <c:v>1247.625</c:v>
                </c:pt>
                <c:pt idx="15212">
                  <c:v>1247.7</c:v>
                </c:pt>
                <c:pt idx="15213">
                  <c:v>1247.7833333333333</c:v>
                </c:pt>
                <c:pt idx="15214">
                  <c:v>1247.8666666666666</c:v>
                </c:pt>
                <c:pt idx="15215">
                  <c:v>1247.95</c:v>
                </c:pt>
                <c:pt idx="15216">
                  <c:v>1248.0333333333333</c:v>
                </c:pt>
                <c:pt idx="15217">
                  <c:v>1248.1166666666666</c:v>
                </c:pt>
                <c:pt idx="15218">
                  <c:v>1248.1916666666666</c:v>
                </c:pt>
                <c:pt idx="15219">
                  <c:v>1248.2749999999999</c:v>
                </c:pt>
                <c:pt idx="15220">
                  <c:v>1248.3583333333333</c:v>
                </c:pt>
                <c:pt idx="15221">
                  <c:v>1248.4416666666666</c:v>
                </c:pt>
                <c:pt idx="15222">
                  <c:v>1248.5249999999999</c:v>
                </c:pt>
                <c:pt idx="15223">
                  <c:v>1248.6083333333333</c:v>
                </c:pt>
                <c:pt idx="15224">
                  <c:v>1248.6916666666666</c:v>
                </c:pt>
                <c:pt idx="15225">
                  <c:v>1248.7666666666667</c:v>
                </c:pt>
                <c:pt idx="15226">
                  <c:v>1248.8500000000001</c:v>
                </c:pt>
                <c:pt idx="15227">
                  <c:v>1248.9333333333334</c:v>
                </c:pt>
                <c:pt idx="15228">
                  <c:v>1249.0166666666667</c:v>
                </c:pt>
                <c:pt idx="15229">
                  <c:v>1249.1000000000001</c:v>
                </c:pt>
                <c:pt idx="15230">
                  <c:v>1249.1833333333334</c:v>
                </c:pt>
                <c:pt idx="15231">
                  <c:v>1249.2583333333334</c:v>
                </c:pt>
                <c:pt idx="15232">
                  <c:v>1249.3416666666667</c:v>
                </c:pt>
                <c:pt idx="15233">
                  <c:v>1249.425</c:v>
                </c:pt>
                <c:pt idx="15234">
                  <c:v>1249.5083333333334</c:v>
                </c:pt>
                <c:pt idx="15235">
                  <c:v>1249.5916666666667</c:v>
                </c:pt>
                <c:pt idx="15236">
                  <c:v>1249.675</c:v>
                </c:pt>
                <c:pt idx="15237">
                  <c:v>1249.75</c:v>
                </c:pt>
                <c:pt idx="15238">
                  <c:v>1249.8333333333333</c:v>
                </c:pt>
                <c:pt idx="15239">
                  <c:v>1249.9166666666667</c:v>
                </c:pt>
                <c:pt idx="15240">
                  <c:v>1250</c:v>
                </c:pt>
                <c:pt idx="15241">
                  <c:v>1250.0833333333333</c:v>
                </c:pt>
                <c:pt idx="15242">
                  <c:v>1250.1666666666667</c:v>
                </c:pt>
                <c:pt idx="15243">
                  <c:v>1250.25</c:v>
                </c:pt>
                <c:pt idx="15244">
                  <c:v>1250.325</c:v>
                </c:pt>
                <c:pt idx="15245">
                  <c:v>1250.4083333333333</c:v>
                </c:pt>
                <c:pt idx="15246">
                  <c:v>1250.4916666666666</c:v>
                </c:pt>
                <c:pt idx="15247">
                  <c:v>1250.575</c:v>
                </c:pt>
                <c:pt idx="15248">
                  <c:v>1250.6583333333333</c:v>
                </c:pt>
                <c:pt idx="15249">
                  <c:v>1250.7416666666666</c:v>
                </c:pt>
                <c:pt idx="15250">
                  <c:v>1250.8166666666666</c:v>
                </c:pt>
                <c:pt idx="15251">
                  <c:v>1250.8999999999999</c:v>
                </c:pt>
                <c:pt idx="15252">
                  <c:v>1250.9833333333333</c:v>
                </c:pt>
                <c:pt idx="15253">
                  <c:v>1251.0666666666666</c:v>
                </c:pt>
                <c:pt idx="15254">
                  <c:v>1251.1499999999999</c:v>
                </c:pt>
                <c:pt idx="15255">
                  <c:v>1251.2333333333333</c:v>
                </c:pt>
                <c:pt idx="15256">
                  <c:v>1251.3083333333334</c:v>
                </c:pt>
                <c:pt idx="15257">
                  <c:v>1251.3916666666667</c:v>
                </c:pt>
                <c:pt idx="15258">
                  <c:v>1251.4750000000001</c:v>
                </c:pt>
                <c:pt idx="15259">
                  <c:v>1251.5583333333334</c:v>
                </c:pt>
                <c:pt idx="15260">
                  <c:v>1251.6416666666667</c:v>
                </c:pt>
                <c:pt idx="15261">
                  <c:v>1251.7250000000001</c:v>
                </c:pt>
                <c:pt idx="15262">
                  <c:v>1251.8083333333334</c:v>
                </c:pt>
                <c:pt idx="15263">
                  <c:v>1251.8833333333334</c:v>
                </c:pt>
                <c:pt idx="15264">
                  <c:v>1251.9666666666667</c:v>
                </c:pt>
                <c:pt idx="15265">
                  <c:v>1252.05</c:v>
                </c:pt>
                <c:pt idx="15266">
                  <c:v>1252.1333333333334</c:v>
                </c:pt>
                <c:pt idx="15267">
                  <c:v>1252.2166666666667</c:v>
                </c:pt>
                <c:pt idx="15268">
                  <c:v>1252.3</c:v>
                </c:pt>
                <c:pt idx="15269">
                  <c:v>1252.375</c:v>
                </c:pt>
                <c:pt idx="15270">
                  <c:v>1252.4583333333333</c:v>
                </c:pt>
                <c:pt idx="15271">
                  <c:v>1252.5416666666667</c:v>
                </c:pt>
                <c:pt idx="15272">
                  <c:v>1252.625</c:v>
                </c:pt>
                <c:pt idx="15273">
                  <c:v>1252.7083333333333</c:v>
                </c:pt>
                <c:pt idx="15274">
                  <c:v>1252.7916666666667</c:v>
                </c:pt>
                <c:pt idx="15275">
                  <c:v>1252.8666666666666</c:v>
                </c:pt>
                <c:pt idx="15276">
                  <c:v>1252.95</c:v>
                </c:pt>
                <c:pt idx="15277">
                  <c:v>1253.0333333333333</c:v>
                </c:pt>
                <c:pt idx="15278">
                  <c:v>1253.1166666666666</c:v>
                </c:pt>
                <c:pt idx="15279">
                  <c:v>1253.2</c:v>
                </c:pt>
                <c:pt idx="15280">
                  <c:v>1253.2833333333333</c:v>
                </c:pt>
                <c:pt idx="15281">
                  <c:v>1253.3666666666666</c:v>
                </c:pt>
                <c:pt idx="15282">
                  <c:v>1253.4416666666666</c:v>
                </c:pt>
                <c:pt idx="15283">
                  <c:v>1253.5249999999999</c:v>
                </c:pt>
                <c:pt idx="15284">
                  <c:v>1253.6083333333333</c:v>
                </c:pt>
                <c:pt idx="15285">
                  <c:v>1253.6916666666666</c:v>
                </c:pt>
                <c:pt idx="15286">
                  <c:v>1253.7749999999999</c:v>
                </c:pt>
                <c:pt idx="15287">
                  <c:v>1253.8583333333333</c:v>
                </c:pt>
                <c:pt idx="15288">
                  <c:v>1253.9333333333334</c:v>
                </c:pt>
                <c:pt idx="15289">
                  <c:v>1254.0166666666667</c:v>
                </c:pt>
                <c:pt idx="15290">
                  <c:v>1254.1000000000001</c:v>
                </c:pt>
                <c:pt idx="15291">
                  <c:v>1254.1833333333334</c:v>
                </c:pt>
                <c:pt idx="15292">
                  <c:v>1254.2666666666667</c:v>
                </c:pt>
                <c:pt idx="15293">
                  <c:v>1254.3500000000001</c:v>
                </c:pt>
                <c:pt idx="15294">
                  <c:v>1254.425</c:v>
                </c:pt>
                <c:pt idx="15295">
                  <c:v>1254.5083333333334</c:v>
                </c:pt>
                <c:pt idx="15296">
                  <c:v>1254.5916666666667</c:v>
                </c:pt>
                <c:pt idx="15297">
                  <c:v>1254.675</c:v>
                </c:pt>
                <c:pt idx="15298">
                  <c:v>1254.7583333333334</c:v>
                </c:pt>
                <c:pt idx="15299">
                  <c:v>1254.8416666666667</c:v>
                </c:pt>
                <c:pt idx="15300">
                  <c:v>1254.925</c:v>
                </c:pt>
                <c:pt idx="15301">
                  <c:v>1255</c:v>
                </c:pt>
                <c:pt idx="15302">
                  <c:v>1255.0833333333333</c:v>
                </c:pt>
                <c:pt idx="15303">
                  <c:v>1255.1666666666667</c:v>
                </c:pt>
                <c:pt idx="15304">
                  <c:v>1255.25</c:v>
                </c:pt>
                <c:pt idx="15305">
                  <c:v>1255.3333333333333</c:v>
                </c:pt>
                <c:pt idx="15306">
                  <c:v>1255.4166666666667</c:v>
                </c:pt>
                <c:pt idx="15307">
                  <c:v>1255.4916666666666</c:v>
                </c:pt>
                <c:pt idx="15308">
                  <c:v>1255.575</c:v>
                </c:pt>
                <c:pt idx="15309">
                  <c:v>1255.6583333333333</c:v>
                </c:pt>
                <c:pt idx="15310">
                  <c:v>1255.7416666666666</c:v>
                </c:pt>
                <c:pt idx="15311">
                  <c:v>1255.825</c:v>
                </c:pt>
                <c:pt idx="15312">
                  <c:v>1255.9083333333333</c:v>
                </c:pt>
                <c:pt idx="15313">
                  <c:v>1255.9916666666666</c:v>
                </c:pt>
                <c:pt idx="15314">
                  <c:v>1256.0666666666666</c:v>
                </c:pt>
                <c:pt idx="15315">
                  <c:v>1256.1499999999999</c:v>
                </c:pt>
                <c:pt idx="15316">
                  <c:v>1256.2333333333333</c:v>
                </c:pt>
                <c:pt idx="15317">
                  <c:v>1256.3166666666666</c:v>
                </c:pt>
                <c:pt idx="15318">
                  <c:v>1256.3999999999999</c:v>
                </c:pt>
                <c:pt idx="15319">
                  <c:v>1256.4833333333333</c:v>
                </c:pt>
                <c:pt idx="15320">
                  <c:v>1256.5583333333334</c:v>
                </c:pt>
                <c:pt idx="15321">
                  <c:v>1256.6416666666667</c:v>
                </c:pt>
                <c:pt idx="15322">
                  <c:v>1256.7250000000001</c:v>
                </c:pt>
                <c:pt idx="15323">
                  <c:v>1256.8083333333334</c:v>
                </c:pt>
                <c:pt idx="15324">
                  <c:v>1256.8916666666667</c:v>
                </c:pt>
                <c:pt idx="15325">
                  <c:v>1256.9750000000001</c:v>
                </c:pt>
                <c:pt idx="15326">
                  <c:v>1257.05</c:v>
                </c:pt>
                <c:pt idx="15327">
                  <c:v>1257.1333333333334</c:v>
                </c:pt>
                <c:pt idx="15328">
                  <c:v>1257.2166666666667</c:v>
                </c:pt>
                <c:pt idx="15329">
                  <c:v>1257.3</c:v>
                </c:pt>
                <c:pt idx="15330">
                  <c:v>1257.3833333333334</c:v>
                </c:pt>
                <c:pt idx="15331">
                  <c:v>1257.4666666666667</c:v>
                </c:pt>
                <c:pt idx="15332">
                  <c:v>1257.55</c:v>
                </c:pt>
                <c:pt idx="15333">
                  <c:v>1257.625</c:v>
                </c:pt>
                <c:pt idx="15334">
                  <c:v>1257.7083333333333</c:v>
                </c:pt>
                <c:pt idx="15335">
                  <c:v>1257.7916666666667</c:v>
                </c:pt>
                <c:pt idx="15336">
                  <c:v>1257.875</c:v>
                </c:pt>
                <c:pt idx="15337">
                  <c:v>1257.9583333333333</c:v>
                </c:pt>
                <c:pt idx="15338">
                  <c:v>1258.0416666666667</c:v>
                </c:pt>
                <c:pt idx="15339">
                  <c:v>1258.1166666666666</c:v>
                </c:pt>
                <c:pt idx="15340">
                  <c:v>1258.2</c:v>
                </c:pt>
                <c:pt idx="15341">
                  <c:v>1258.2833333333333</c:v>
                </c:pt>
                <c:pt idx="15342">
                  <c:v>1258.3666666666666</c:v>
                </c:pt>
                <c:pt idx="15343">
                  <c:v>1258.45</c:v>
                </c:pt>
                <c:pt idx="15344">
                  <c:v>1258.5333333333333</c:v>
                </c:pt>
                <c:pt idx="15345">
                  <c:v>1258.6083333333333</c:v>
                </c:pt>
                <c:pt idx="15346">
                  <c:v>1258.6916666666666</c:v>
                </c:pt>
                <c:pt idx="15347">
                  <c:v>1258.7749999999999</c:v>
                </c:pt>
                <c:pt idx="15348">
                  <c:v>1258.8583333333333</c:v>
                </c:pt>
                <c:pt idx="15349">
                  <c:v>1258.9416666666666</c:v>
                </c:pt>
                <c:pt idx="15350">
                  <c:v>1259.0249999999999</c:v>
                </c:pt>
                <c:pt idx="15351">
                  <c:v>1259.1083333333333</c:v>
                </c:pt>
                <c:pt idx="15352">
                  <c:v>1259.1833333333334</c:v>
                </c:pt>
                <c:pt idx="15353">
                  <c:v>1259.2666666666667</c:v>
                </c:pt>
                <c:pt idx="15354">
                  <c:v>1259.3500000000001</c:v>
                </c:pt>
                <c:pt idx="15355">
                  <c:v>1259.4333333333334</c:v>
                </c:pt>
                <c:pt idx="15356">
                  <c:v>1259.5166666666667</c:v>
                </c:pt>
                <c:pt idx="15357">
                  <c:v>1259.6000000000001</c:v>
                </c:pt>
                <c:pt idx="15358">
                  <c:v>1259.675</c:v>
                </c:pt>
                <c:pt idx="15359">
                  <c:v>1259.7583333333334</c:v>
                </c:pt>
                <c:pt idx="15360">
                  <c:v>1259.8416666666667</c:v>
                </c:pt>
                <c:pt idx="15361">
                  <c:v>1259.925</c:v>
                </c:pt>
                <c:pt idx="15362">
                  <c:v>1260.0083333333334</c:v>
                </c:pt>
                <c:pt idx="15363">
                  <c:v>1260.0916666666667</c:v>
                </c:pt>
                <c:pt idx="15364">
                  <c:v>1260.1666666666667</c:v>
                </c:pt>
                <c:pt idx="15365">
                  <c:v>1260.25</c:v>
                </c:pt>
                <c:pt idx="15366">
                  <c:v>1260.3333333333333</c:v>
                </c:pt>
                <c:pt idx="15367">
                  <c:v>1260.4166666666667</c:v>
                </c:pt>
                <c:pt idx="15368">
                  <c:v>1260.5</c:v>
                </c:pt>
                <c:pt idx="15369">
                  <c:v>1260.5833333333333</c:v>
                </c:pt>
                <c:pt idx="15370">
                  <c:v>1260.6666666666667</c:v>
                </c:pt>
                <c:pt idx="15371">
                  <c:v>1260.7416666666666</c:v>
                </c:pt>
                <c:pt idx="15372">
                  <c:v>1260.825</c:v>
                </c:pt>
                <c:pt idx="15373">
                  <c:v>1260.9083333333333</c:v>
                </c:pt>
                <c:pt idx="15374">
                  <c:v>1260.9916666666666</c:v>
                </c:pt>
                <c:pt idx="15375">
                  <c:v>1261.075</c:v>
                </c:pt>
                <c:pt idx="15376">
                  <c:v>1261.1583333333333</c:v>
                </c:pt>
                <c:pt idx="15377">
                  <c:v>1261.2333333333333</c:v>
                </c:pt>
                <c:pt idx="15378">
                  <c:v>1261.3166666666666</c:v>
                </c:pt>
                <c:pt idx="15379">
                  <c:v>1261.3999999999999</c:v>
                </c:pt>
                <c:pt idx="15380">
                  <c:v>1261.4833333333333</c:v>
                </c:pt>
                <c:pt idx="15381">
                  <c:v>1261.5666666666666</c:v>
                </c:pt>
                <c:pt idx="15382">
                  <c:v>1261.6499999999999</c:v>
                </c:pt>
                <c:pt idx="15383">
                  <c:v>1261.7250000000001</c:v>
                </c:pt>
                <c:pt idx="15384">
                  <c:v>1261.8083333333334</c:v>
                </c:pt>
                <c:pt idx="15385">
                  <c:v>1261.8916666666667</c:v>
                </c:pt>
                <c:pt idx="15386">
                  <c:v>1261.9750000000001</c:v>
                </c:pt>
                <c:pt idx="15387">
                  <c:v>1262.0583333333334</c:v>
                </c:pt>
                <c:pt idx="15388">
                  <c:v>1262.1416666666667</c:v>
                </c:pt>
                <c:pt idx="15389">
                  <c:v>1262.2250000000001</c:v>
                </c:pt>
                <c:pt idx="15390">
                  <c:v>1262.3</c:v>
                </c:pt>
                <c:pt idx="15391">
                  <c:v>1262.3833333333334</c:v>
                </c:pt>
                <c:pt idx="15392">
                  <c:v>1262.4666666666667</c:v>
                </c:pt>
                <c:pt idx="15393">
                  <c:v>1262.55</c:v>
                </c:pt>
                <c:pt idx="15394">
                  <c:v>1262.6333333333334</c:v>
                </c:pt>
                <c:pt idx="15395">
                  <c:v>1262.7166666666667</c:v>
                </c:pt>
                <c:pt idx="15396">
                  <c:v>1262.7916666666667</c:v>
                </c:pt>
                <c:pt idx="15397">
                  <c:v>1262.875</c:v>
                </c:pt>
                <c:pt idx="15398">
                  <c:v>1262.9583333333333</c:v>
                </c:pt>
                <c:pt idx="15399">
                  <c:v>1263.0416666666667</c:v>
                </c:pt>
                <c:pt idx="15400">
                  <c:v>1263.125</c:v>
                </c:pt>
                <c:pt idx="15401">
                  <c:v>1263.2083333333333</c:v>
                </c:pt>
                <c:pt idx="15402">
                  <c:v>1263.2833333333333</c:v>
                </c:pt>
                <c:pt idx="15403">
                  <c:v>1263.3666666666666</c:v>
                </c:pt>
                <c:pt idx="15404">
                  <c:v>1263.45</c:v>
                </c:pt>
                <c:pt idx="15405">
                  <c:v>1263.5333333333333</c:v>
                </c:pt>
                <c:pt idx="15406">
                  <c:v>1263.6166666666666</c:v>
                </c:pt>
                <c:pt idx="15407">
                  <c:v>1263.7</c:v>
                </c:pt>
                <c:pt idx="15408">
                  <c:v>1263.7833333333333</c:v>
                </c:pt>
                <c:pt idx="15409">
                  <c:v>1263.8583333333333</c:v>
                </c:pt>
                <c:pt idx="15410">
                  <c:v>1263.9416666666666</c:v>
                </c:pt>
                <c:pt idx="15411">
                  <c:v>1264.0249999999999</c:v>
                </c:pt>
                <c:pt idx="15412">
                  <c:v>1264.1083333333333</c:v>
                </c:pt>
                <c:pt idx="15413">
                  <c:v>1264.1916666666666</c:v>
                </c:pt>
                <c:pt idx="15414">
                  <c:v>1264.2749999999999</c:v>
                </c:pt>
                <c:pt idx="15415">
                  <c:v>1264.3500000000001</c:v>
                </c:pt>
                <c:pt idx="15416">
                  <c:v>1264.4333333333334</c:v>
                </c:pt>
                <c:pt idx="15417">
                  <c:v>1264.5166666666667</c:v>
                </c:pt>
                <c:pt idx="15418">
                  <c:v>1264.6000000000001</c:v>
                </c:pt>
                <c:pt idx="15419">
                  <c:v>1264.6833333333334</c:v>
                </c:pt>
                <c:pt idx="15420">
                  <c:v>1264.7666666666667</c:v>
                </c:pt>
                <c:pt idx="15421">
                  <c:v>1264.8416666666667</c:v>
                </c:pt>
                <c:pt idx="15422">
                  <c:v>1264.925</c:v>
                </c:pt>
                <c:pt idx="15423">
                  <c:v>1265.0083333333334</c:v>
                </c:pt>
                <c:pt idx="15424">
                  <c:v>1265.0916666666667</c:v>
                </c:pt>
                <c:pt idx="15425">
                  <c:v>1265.175</c:v>
                </c:pt>
                <c:pt idx="15426">
                  <c:v>1265.2583333333334</c:v>
                </c:pt>
                <c:pt idx="15427">
                  <c:v>1265.3416666666667</c:v>
                </c:pt>
                <c:pt idx="15428">
                  <c:v>1265.4166666666667</c:v>
                </c:pt>
                <c:pt idx="15429">
                  <c:v>1265.5</c:v>
                </c:pt>
                <c:pt idx="15430">
                  <c:v>1265.5833333333333</c:v>
                </c:pt>
                <c:pt idx="15431">
                  <c:v>1265.6666666666667</c:v>
                </c:pt>
                <c:pt idx="15432">
                  <c:v>1265.75</c:v>
                </c:pt>
                <c:pt idx="15433">
                  <c:v>1265.8333333333333</c:v>
                </c:pt>
                <c:pt idx="15434">
                  <c:v>1265.9083333333333</c:v>
                </c:pt>
                <c:pt idx="15435">
                  <c:v>1265.9916666666666</c:v>
                </c:pt>
                <c:pt idx="15436">
                  <c:v>1266.075</c:v>
                </c:pt>
                <c:pt idx="15437">
                  <c:v>1266.1583333333333</c:v>
                </c:pt>
                <c:pt idx="15438">
                  <c:v>1266.2416666666666</c:v>
                </c:pt>
                <c:pt idx="15439">
                  <c:v>1266.325</c:v>
                </c:pt>
                <c:pt idx="15440">
                  <c:v>1266.4083333333333</c:v>
                </c:pt>
                <c:pt idx="15441">
                  <c:v>1266.4833333333333</c:v>
                </c:pt>
                <c:pt idx="15442">
                  <c:v>1266.5666666666666</c:v>
                </c:pt>
                <c:pt idx="15443">
                  <c:v>1266.6499999999999</c:v>
                </c:pt>
                <c:pt idx="15444">
                  <c:v>1266.7333333333333</c:v>
                </c:pt>
                <c:pt idx="15445">
                  <c:v>1266.8166666666666</c:v>
                </c:pt>
                <c:pt idx="15446">
                  <c:v>1266.8999999999999</c:v>
                </c:pt>
                <c:pt idx="15447">
                  <c:v>1266.9750000000001</c:v>
                </c:pt>
                <c:pt idx="15448">
                  <c:v>1267.0583333333334</c:v>
                </c:pt>
                <c:pt idx="15449">
                  <c:v>1267.1416666666667</c:v>
                </c:pt>
                <c:pt idx="15450">
                  <c:v>1267.2250000000001</c:v>
                </c:pt>
                <c:pt idx="15451">
                  <c:v>1267.3083333333334</c:v>
                </c:pt>
                <c:pt idx="15452">
                  <c:v>1267.3916666666667</c:v>
                </c:pt>
                <c:pt idx="15453">
                  <c:v>1267.4666666666667</c:v>
                </c:pt>
                <c:pt idx="15454">
                  <c:v>1267.55</c:v>
                </c:pt>
                <c:pt idx="15455">
                  <c:v>1267.6333333333334</c:v>
                </c:pt>
                <c:pt idx="15456">
                  <c:v>1267.7166666666667</c:v>
                </c:pt>
                <c:pt idx="15457">
                  <c:v>1267.8</c:v>
                </c:pt>
                <c:pt idx="15458">
                  <c:v>1267.8833333333334</c:v>
                </c:pt>
                <c:pt idx="15459">
                  <c:v>1267.9666666666667</c:v>
                </c:pt>
                <c:pt idx="15460">
                  <c:v>1268.0416666666667</c:v>
                </c:pt>
                <c:pt idx="15461">
                  <c:v>1268.125</c:v>
                </c:pt>
                <c:pt idx="15462">
                  <c:v>1268.2083333333333</c:v>
                </c:pt>
                <c:pt idx="15463">
                  <c:v>1268.2916666666667</c:v>
                </c:pt>
                <c:pt idx="15464">
                  <c:v>1268.375</c:v>
                </c:pt>
                <c:pt idx="15465">
                  <c:v>1268.4583333333333</c:v>
                </c:pt>
                <c:pt idx="15466">
                  <c:v>1268.5333333333333</c:v>
                </c:pt>
                <c:pt idx="15467">
                  <c:v>1268.6166666666666</c:v>
                </c:pt>
                <c:pt idx="15468">
                  <c:v>1268.7</c:v>
                </c:pt>
                <c:pt idx="15469">
                  <c:v>1268.7833333333333</c:v>
                </c:pt>
                <c:pt idx="15470">
                  <c:v>1268.8666666666666</c:v>
                </c:pt>
                <c:pt idx="15471">
                  <c:v>1268.95</c:v>
                </c:pt>
                <c:pt idx="15472">
                  <c:v>1269.0249999999999</c:v>
                </c:pt>
                <c:pt idx="15473">
                  <c:v>1269.1083333333333</c:v>
                </c:pt>
                <c:pt idx="15474">
                  <c:v>1269.1916666666666</c:v>
                </c:pt>
                <c:pt idx="15475">
                  <c:v>1269.2749999999999</c:v>
                </c:pt>
                <c:pt idx="15476">
                  <c:v>1269.3583333333333</c:v>
                </c:pt>
                <c:pt idx="15477">
                  <c:v>1269.4416666666666</c:v>
                </c:pt>
                <c:pt idx="15478">
                  <c:v>1269.5249999999999</c:v>
                </c:pt>
                <c:pt idx="15479">
                  <c:v>1269.6000000000001</c:v>
                </c:pt>
                <c:pt idx="15480">
                  <c:v>1269.6833333333334</c:v>
                </c:pt>
                <c:pt idx="15481">
                  <c:v>1269.7666666666667</c:v>
                </c:pt>
                <c:pt idx="15482">
                  <c:v>1269.8500000000001</c:v>
                </c:pt>
                <c:pt idx="15483">
                  <c:v>1269.9333333333334</c:v>
                </c:pt>
                <c:pt idx="15484">
                  <c:v>1270.0166666666667</c:v>
                </c:pt>
                <c:pt idx="15485">
                  <c:v>1270.0916666666667</c:v>
                </c:pt>
                <c:pt idx="15486">
                  <c:v>1270.175</c:v>
                </c:pt>
                <c:pt idx="15487">
                  <c:v>1270.2583333333334</c:v>
                </c:pt>
                <c:pt idx="15488">
                  <c:v>1270.3416666666667</c:v>
                </c:pt>
                <c:pt idx="15489">
                  <c:v>1270.425</c:v>
                </c:pt>
                <c:pt idx="15490">
                  <c:v>1270.5083333333334</c:v>
                </c:pt>
                <c:pt idx="15491">
                  <c:v>1270.5833333333333</c:v>
                </c:pt>
                <c:pt idx="15492">
                  <c:v>1270.6666666666667</c:v>
                </c:pt>
                <c:pt idx="15493">
                  <c:v>1270.75</c:v>
                </c:pt>
                <c:pt idx="15494">
                  <c:v>1270.8333333333333</c:v>
                </c:pt>
                <c:pt idx="15495">
                  <c:v>1270.9166666666667</c:v>
                </c:pt>
                <c:pt idx="15496">
                  <c:v>1271</c:v>
                </c:pt>
                <c:pt idx="15497">
                  <c:v>1271.0833333333333</c:v>
                </c:pt>
                <c:pt idx="15498">
                  <c:v>1271.1583333333333</c:v>
                </c:pt>
                <c:pt idx="15499">
                  <c:v>1271.2416666666666</c:v>
                </c:pt>
                <c:pt idx="15500">
                  <c:v>1271.325</c:v>
                </c:pt>
                <c:pt idx="15501">
                  <c:v>1271.4083333333333</c:v>
                </c:pt>
                <c:pt idx="15502">
                  <c:v>1271.4916666666666</c:v>
                </c:pt>
                <c:pt idx="15503">
                  <c:v>1271.575</c:v>
                </c:pt>
                <c:pt idx="15504">
                  <c:v>1271.6499999999999</c:v>
                </c:pt>
                <c:pt idx="15505">
                  <c:v>1271.7333333333333</c:v>
                </c:pt>
                <c:pt idx="15506">
                  <c:v>1271.8166666666666</c:v>
                </c:pt>
                <c:pt idx="15507">
                  <c:v>1271.8999999999999</c:v>
                </c:pt>
                <c:pt idx="15508">
                  <c:v>1271.9833333333333</c:v>
                </c:pt>
                <c:pt idx="15509">
                  <c:v>1272.0666666666666</c:v>
                </c:pt>
                <c:pt idx="15510">
                  <c:v>1272.1416666666667</c:v>
                </c:pt>
                <c:pt idx="15511">
                  <c:v>1272.2250000000001</c:v>
                </c:pt>
                <c:pt idx="15512">
                  <c:v>1272.3083333333334</c:v>
                </c:pt>
                <c:pt idx="15513">
                  <c:v>1272.3916666666667</c:v>
                </c:pt>
                <c:pt idx="15514">
                  <c:v>1272.4750000000001</c:v>
                </c:pt>
                <c:pt idx="15515">
                  <c:v>1272.5583333333334</c:v>
                </c:pt>
                <c:pt idx="15516">
                  <c:v>1272.6416666666667</c:v>
                </c:pt>
                <c:pt idx="15517">
                  <c:v>1272.7166666666667</c:v>
                </c:pt>
                <c:pt idx="15518">
                  <c:v>1272.8</c:v>
                </c:pt>
                <c:pt idx="15519">
                  <c:v>1272.8833333333334</c:v>
                </c:pt>
                <c:pt idx="15520">
                  <c:v>1272.9666666666667</c:v>
                </c:pt>
                <c:pt idx="15521">
                  <c:v>1273.05</c:v>
                </c:pt>
                <c:pt idx="15522">
                  <c:v>1273.1333333333334</c:v>
                </c:pt>
                <c:pt idx="15523">
                  <c:v>1273.2083333333333</c:v>
                </c:pt>
                <c:pt idx="15524">
                  <c:v>1273.2916666666667</c:v>
                </c:pt>
                <c:pt idx="15525">
                  <c:v>1273.375</c:v>
                </c:pt>
                <c:pt idx="15526">
                  <c:v>1273.4583333333333</c:v>
                </c:pt>
                <c:pt idx="15527">
                  <c:v>1273.5416666666667</c:v>
                </c:pt>
                <c:pt idx="15528">
                  <c:v>1273.625</c:v>
                </c:pt>
                <c:pt idx="15529">
                  <c:v>1273.7</c:v>
                </c:pt>
                <c:pt idx="15530">
                  <c:v>1273.7833333333333</c:v>
                </c:pt>
                <c:pt idx="15531">
                  <c:v>1273.8666666666666</c:v>
                </c:pt>
                <c:pt idx="15532">
                  <c:v>1273.95</c:v>
                </c:pt>
                <c:pt idx="15533">
                  <c:v>1274.0333333333333</c:v>
                </c:pt>
                <c:pt idx="15534">
                  <c:v>1274.1166666666666</c:v>
                </c:pt>
                <c:pt idx="15535">
                  <c:v>1274.2</c:v>
                </c:pt>
                <c:pt idx="15536">
                  <c:v>1274.2749999999999</c:v>
                </c:pt>
                <c:pt idx="15537">
                  <c:v>1274.3583333333333</c:v>
                </c:pt>
                <c:pt idx="15538">
                  <c:v>1274.4416666666666</c:v>
                </c:pt>
                <c:pt idx="15539">
                  <c:v>1274.5249999999999</c:v>
                </c:pt>
                <c:pt idx="15540">
                  <c:v>1274.6083333333333</c:v>
                </c:pt>
                <c:pt idx="15541">
                  <c:v>1274.6916666666666</c:v>
                </c:pt>
                <c:pt idx="15542">
                  <c:v>1274.7666666666667</c:v>
                </c:pt>
                <c:pt idx="15543">
                  <c:v>1274.8500000000001</c:v>
                </c:pt>
                <c:pt idx="15544">
                  <c:v>1274.9333333333334</c:v>
                </c:pt>
                <c:pt idx="15545">
                  <c:v>1275.0166666666667</c:v>
                </c:pt>
                <c:pt idx="15546">
                  <c:v>1275.1000000000001</c:v>
                </c:pt>
                <c:pt idx="15547">
                  <c:v>1275.1833333333334</c:v>
                </c:pt>
                <c:pt idx="15548">
                  <c:v>1275.2583333333334</c:v>
                </c:pt>
                <c:pt idx="15549">
                  <c:v>1275.3416666666667</c:v>
                </c:pt>
                <c:pt idx="15550">
                  <c:v>1275.425</c:v>
                </c:pt>
                <c:pt idx="15551">
                  <c:v>1275.5083333333334</c:v>
                </c:pt>
                <c:pt idx="15552">
                  <c:v>1275.5916666666667</c:v>
                </c:pt>
                <c:pt idx="15553">
                  <c:v>1275.675</c:v>
                </c:pt>
                <c:pt idx="15554">
                  <c:v>1275.7583333333334</c:v>
                </c:pt>
                <c:pt idx="15555">
                  <c:v>1275.8333333333333</c:v>
                </c:pt>
                <c:pt idx="15556">
                  <c:v>1275.9166666666667</c:v>
                </c:pt>
                <c:pt idx="15557">
                  <c:v>1276</c:v>
                </c:pt>
                <c:pt idx="15558">
                  <c:v>1276.0833333333333</c:v>
                </c:pt>
                <c:pt idx="15559">
                  <c:v>1276.1666666666667</c:v>
                </c:pt>
                <c:pt idx="15560">
                  <c:v>1276.25</c:v>
                </c:pt>
                <c:pt idx="15561">
                  <c:v>1276.325</c:v>
                </c:pt>
                <c:pt idx="15562">
                  <c:v>1276.4083333333333</c:v>
                </c:pt>
                <c:pt idx="15563">
                  <c:v>1276.4916666666666</c:v>
                </c:pt>
                <c:pt idx="15564">
                  <c:v>1276.575</c:v>
                </c:pt>
                <c:pt idx="15565">
                  <c:v>1276.6583333333333</c:v>
                </c:pt>
                <c:pt idx="15566">
                  <c:v>1276.7416666666666</c:v>
                </c:pt>
                <c:pt idx="15567">
                  <c:v>1276.825</c:v>
                </c:pt>
                <c:pt idx="15568">
                  <c:v>1276.8999999999999</c:v>
                </c:pt>
                <c:pt idx="15569">
                  <c:v>1276.9833333333333</c:v>
                </c:pt>
                <c:pt idx="15570">
                  <c:v>1277.0666666666666</c:v>
                </c:pt>
                <c:pt idx="15571">
                  <c:v>1277.1499999999999</c:v>
                </c:pt>
                <c:pt idx="15572">
                  <c:v>1277.2333333333333</c:v>
                </c:pt>
                <c:pt idx="15573">
                  <c:v>1277.3166666666666</c:v>
                </c:pt>
                <c:pt idx="15574">
                  <c:v>1277.3916666666667</c:v>
                </c:pt>
                <c:pt idx="15575">
                  <c:v>1277.4750000000001</c:v>
                </c:pt>
                <c:pt idx="15576">
                  <c:v>1277.5583333333334</c:v>
                </c:pt>
                <c:pt idx="15577">
                  <c:v>1277.6416666666667</c:v>
                </c:pt>
                <c:pt idx="15578">
                  <c:v>1277.7250000000001</c:v>
                </c:pt>
                <c:pt idx="15579">
                  <c:v>1277.8083333333334</c:v>
                </c:pt>
                <c:pt idx="15580">
                  <c:v>1277.8833333333334</c:v>
                </c:pt>
                <c:pt idx="15581">
                  <c:v>1277.9666666666667</c:v>
                </c:pt>
                <c:pt idx="15582">
                  <c:v>1278.05</c:v>
                </c:pt>
                <c:pt idx="15583">
                  <c:v>1278.1333333333334</c:v>
                </c:pt>
                <c:pt idx="15584">
                  <c:v>1278.2166666666667</c:v>
                </c:pt>
                <c:pt idx="15585">
                  <c:v>1278.3</c:v>
                </c:pt>
                <c:pt idx="15586">
                  <c:v>1278.3833333333334</c:v>
                </c:pt>
                <c:pt idx="15587">
                  <c:v>1278.4583333333333</c:v>
                </c:pt>
                <c:pt idx="15588">
                  <c:v>1278.5416666666667</c:v>
                </c:pt>
                <c:pt idx="15589">
                  <c:v>1278.625</c:v>
                </c:pt>
                <c:pt idx="15590">
                  <c:v>1278.7083333333333</c:v>
                </c:pt>
                <c:pt idx="15591">
                  <c:v>1278.7916666666667</c:v>
                </c:pt>
                <c:pt idx="15592">
                  <c:v>1278.875</c:v>
                </c:pt>
                <c:pt idx="15593">
                  <c:v>1278.95</c:v>
                </c:pt>
                <c:pt idx="15594">
                  <c:v>1279.0333333333333</c:v>
                </c:pt>
                <c:pt idx="15595">
                  <c:v>1279.1166666666666</c:v>
                </c:pt>
                <c:pt idx="15596">
                  <c:v>1279.2</c:v>
                </c:pt>
                <c:pt idx="15597">
                  <c:v>1279.2833333333333</c:v>
                </c:pt>
                <c:pt idx="15598">
                  <c:v>1279.3666666666666</c:v>
                </c:pt>
                <c:pt idx="15599">
                  <c:v>1279.4416666666666</c:v>
                </c:pt>
                <c:pt idx="15600">
                  <c:v>1279.5249999999999</c:v>
                </c:pt>
                <c:pt idx="15601">
                  <c:v>1279.6083333333333</c:v>
                </c:pt>
                <c:pt idx="15602">
                  <c:v>1279.6916666666666</c:v>
                </c:pt>
                <c:pt idx="15603">
                  <c:v>1279.7749999999999</c:v>
                </c:pt>
                <c:pt idx="15604">
                  <c:v>1279.8583333333333</c:v>
                </c:pt>
                <c:pt idx="15605">
                  <c:v>1279.9416666666666</c:v>
                </c:pt>
                <c:pt idx="15606">
                  <c:v>1280.0166666666667</c:v>
                </c:pt>
                <c:pt idx="15607">
                  <c:v>1280.1000000000001</c:v>
                </c:pt>
                <c:pt idx="15608">
                  <c:v>1280.1833333333334</c:v>
                </c:pt>
                <c:pt idx="15609">
                  <c:v>1280.2666666666667</c:v>
                </c:pt>
                <c:pt idx="15610">
                  <c:v>1280.3500000000001</c:v>
                </c:pt>
                <c:pt idx="15611">
                  <c:v>1280.4333333333334</c:v>
                </c:pt>
                <c:pt idx="15612">
                  <c:v>1280.5083333333334</c:v>
                </c:pt>
                <c:pt idx="15613">
                  <c:v>1280.5916666666667</c:v>
                </c:pt>
                <c:pt idx="15614">
                  <c:v>1280.675</c:v>
                </c:pt>
                <c:pt idx="15615">
                  <c:v>1280.7583333333334</c:v>
                </c:pt>
                <c:pt idx="15616">
                  <c:v>1280.8416666666667</c:v>
                </c:pt>
                <c:pt idx="15617">
                  <c:v>1280.925</c:v>
                </c:pt>
                <c:pt idx="15618">
                  <c:v>1281</c:v>
                </c:pt>
                <c:pt idx="15619">
                  <c:v>1281.0833333333333</c:v>
                </c:pt>
                <c:pt idx="15620">
                  <c:v>1281.1666666666667</c:v>
                </c:pt>
                <c:pt idx="15621">
                  <c:v>1281.25</c:v>
                </c:pt>
                <c:pt idx="15622">
                  <c:v>1281.3333333333333</c:v>
                </c:pt>
                <c:pt idx="15623">
                  <c:v>1281.4166666666667</c:v>
                </c:pt>
                <c:pt idx="15624">
                  <c:v>1281.5</c:v>
                </c:pt>
                <c:pt idx="15625">
                  <c:v>1281.575</c:v>
                </c:pt>
                <c:pt idx="15626">
                  <c:v>1281.6583333333333</c:v>
                </c:pt>
                <c:pt idx="15627">
                  <c:v>1281.7416666666666</c:v>
                </c:pt>
                <c:pt idx="15628">
                  <c:v>1281.825</c:v>
                </c:pt>
                <c:pt idx="15629">
                  <c:v>1281.9083333333333</c:v>
                </c:pt>
                <c:pt idx="15630">
                  <c:v>1281.9916666666666</c:v>
                </c:pt>
                <c:pt idx="15631">
                  <c:v>1282.0666666666666</c:v>
                </c:pt>
                <c:pt idx="15632">
                  <c:v>1282.1499999999999</c:v>
                </c:pt>
                <c:pt idx="15633">
                  <c:v>1282.2333333333333</c:v>
                </c:pt>
                <c:pt idx="15634">
                  <c:v>1282.3166666666666</c:v>
                </c:pt>
                <c:pt idx="15635">
                  <c:v>1282.3999999999999</c:v>
                </c:pt>
                <c:pt idx="15636">
                  <c:v>1282.4833333333333</c:v>
                </c:pt>
                <c:pt idx="15637">
                  <c:v>1282.5583333333334</c:v>
                </c:pt>
                <c:pt idx="15638">
                  <c:v>1282.6416666666667</c:v>
                </c:pt>
                <c:pt idx="15639">
                  <c:v>1282.7250000000001</c:v>
                </c:pt>
                <c:pt idx="15640">
                  <c:v>1282.8083333333334</c:v>
                </c:pt>
                <c:pt idx="15641">
                  <c:v>1282.8916666666667</c:v>
                </c:pt>
                <c:pt idx="15642">
                  <c:v>1282.9750000000001</c:v>
                </c:pt>
                <c:pt idx="15643">
                  <c:v>1283.0583333333334</c:v>
                </c:pt>
                <c:pt idx="15644">
                  <c:v>1283.1333333333334</c:v>
                </c:pt>
                <c:pt idx="15645">
                  <c:v>1283.2166666666667</c:v>
                </c:pt>
                <c:pt idx="15646">
                  <c:v>1283.3</c:v>
                </c:pt>
                <c:pt idx="15647">
                  <c:v>1283.3833333333334</c:v>
                </c:pt>
                <c:pt idx="15648">
                  <c:v>1283.4666666666667</c:v>
                </c:pt>
                <c:pt idx="15649">
                  <c:v>1283.55</c:v>
                </c:pt>
                <c:pt idx="15650">
                  <c:v>1283.625</c:v>
                </c:pt>
                <c:pt idx="15651">
                  <c:v>1283.7083333333333</c:v>
                </c:pt>
                <c:pt idx="15652">
                  <c:v>1283.7916666666667</c:v>
                </c:pt>
                <c:pt idx="15653">
                  <c:v>1283.875</c:v>
                </c:pt>
                <c:pt idx="15654">
                  <c:v>1283.9583333333333</c:v>
                </c:pt>
                <c:pt idx="15655">
                  <c:v>1284.0416666666667</c:v>
                </c:pt>
                <c:pt idx="15656">
                  <c:v>1284.1166666666666</c:v>
                </c:pt>
                <c:pt idx="15657">
                  <c:v>1284.2</c:v>
                </c:pt>
                <c:pt idx="15658">
                  <c:v>1284.2833333333333</c:v>
                </c:pt>
                <c:pt idx="15659">
                  <c:v>1284.3666666666666</c:v>
                </c:pt>
                <c:pt idx="15660">
                  <c:v>1284.45</c:v>
                </c:pt>
                <c:pt idx="15661">
                  <c:v>1284.5333333333333</c:v>
                </c:pt>
                <c:pt idx="15662">
                  <c:v>1284.6166666666666</c:v>
                </c:pt>
                <c:pt idx="15663">
                  <c:v>1284.6916666666666</c:v>
                </c:pt>
                <c:pt idx="15664">
                  <c:v>1284.7749999999999</c:v>
                </c:pt>
                <c:pt idx="15665">
                  <c:v>1284.8583333333333</c:v>
                </c:pt>
                <c:pt idx="15666">
                  <c:v>1284.9416666666666</c:v>
                </c:pt>
                <c:pt idx="15667">
                  <c:v>1285.0249999999999</c:v>
                </c:pt>
                <c:pt idx="15668">
                  <c:v>1285.1083333333333</c:v>
                </c:pt>
                <c:pt idx="15669">
                  <c:v>1285.1833333333334</c:v>
                </c:pt>
                <c:pt idx="15670">
                  <c:v>1285.2666666666667</c:v>
                </c:pt>
                <c:pt idx="15671">
                  <c:v>1285.3500000000001</c:v>
                </c:pt>
                <c:pt idx="15672">
                  <c:v>1285.4333333333334</c:v>
                </c:pt>
                <c:pt idx="15673">
                  <c:v>1285.5166666666667</c:v>
                </c:pt>
                <c:pt idx="15674">
                  <c:v>1285.6000000000001</c:v>
                </c:pt>
                <c:pt idx="15675">
                  <c:v>1285.675</c:v>
                </c:pt>
                <c:pt idx="15676">
                  <c:v>1285.7583333333334</c:v>
                </c:pt>
                <c:pt idx="15677">
                  <c:v>1285.8416666666667</c:v>
                </c:pt>
                <c:pt idx="15678">
                  <c:v>1285.925</c:v>
                </c:pt>
                <c:pt idx="15679">
                  <c:v>1286.0083333333334</c:v>
                </c:pt>
                <c:pt idx="15680">
                  <c:v>1286.0916666666667</c:v>
                </c:pt>
                <c:pt idx="15681">
                  <c:v>1286.175</c:v>
                </c:pt>
                <c:pt idx="15682">
                  <c:v>1286.25</c:v>
                </c:pt>
                <c:pt idx="15683">
                  <c:v>1286.3333333333333</c:v>
                </c:pt>
                <c:pt idx="15684">
                  <c:v>1286.4166666666667</c:v>
                </c:pt>
                <c:pt idx="15685">
                  <c:v>1286.5</c:v>
                </c:pt>
                <c:pt idx="15686">
                  <c:v>1286.5833333333333</c:v>
                </c:pt>
                <c:pt idx="15687">
                  <c:v>1286.6666666666667</c:v>
                </c:pt>
                <c:pt idx="15688">
                  <c:v>1286.7416666666666</c:v>
                </c:pt>
                <c:pt idx="15689">
                  <c:v>1286.825</c:v>
                </c:pt>
                <c:pt idx="15690">
                  <c:v>1286.9083333333333</c:v>
                </c:pt>
                <c:pt idx="15691">
                  <c:v>1286.9916666666666</c:v>
                </c:pt>
                <c:pt idx="15692">
                  <c:v>1287.075</c:v>
                </c:pt>
                <c:pt idx="15693">
                  <c:v>1287.1583333333333</c:v>
                </c:pt>
                <c:pt idx="15694">
                  <c:v>1287.2416666666666</c:v>
                </c:pt>
                <c:pt idx="15695">
                  <c:v>1287.3166666666666</c:v>
                </c:pt>
                <c:pt idx="15696">
                  <c:v>1287.3999999999999</c:v>
                </c:pt>
                <c:pt idx="15697">
                  <c:v>1287.4833333333333</c:v>
                </c:pt>
                <c:pt idx="15698">
                  <c:v>1287.5666666666666</c:v>
                </c:pt>
                <c:pt idx="15699">
                  <c:v>1287.6499999999999</c:v>
                </c:pt>
                <c:pt idx="15700">
                  <c:v>1287.7333333333333</c:v>
                </c:pt>
                <c:pt idx="15701">
                  <c:v>1287.8083333333334</c:v>
                </c:pt>
                <c:pt idx="15702">
                  <c:v>1287.8916666666667</c:v>
                </c:pt>
                <c:pt idx="15703">
                  <c:v>1287.9750000000001</c:v>
                </c:pt>
                <c:pt idx="15704">
                  <c:v>1288.0583333333334</c:v>
                </c:pt>
                <c:pt idx="15705">
                  <c:v>1288.1416666666667</c:v>
                </c:pt>
                <c:pt idx="15706">
                  <c:v>1288.2250000000001</c:v>
                </c:pt>
                <c:pt idx="15707">
                  <c:v>1288.3</c:v>
                </c:pt>
                <c:pt idx="15708">
                  <c:v>1288.3833333333334</c:v>
                </c:pt>
                <c:pt idx="15709">
                  <c:v>1288.4666666666667</c:v>
                </c:pt>
                <c:pt idx="15710">
                  <c:v>1288.55</c:v>
                </c:pt>
                <c:pt idx="15711">
                  <c:v>1288.6333333333334</c:v>
                </c:pt>
                <c:pt idx="15712">
                  <c:v>1288.7166666666667</c:v>
                </c:pt>
                <c:pt idx="15713">
                  <c:v>1288.8</c:v>
                </c:pt>
                <c:pt idx="15714">
                  <c:v>1288.875</c:v>
                </c:pt>
                <c:pt idx="15715">
                  <c:v>1288.9583333333333</c:v>
                </c:pt>
                <c:pt idx="15716">
                  <c:v>1289.0416666666667</c:v>
                </c:pt>
                <c:pt idx="15717">
                  <c:v>1289.125</c:v>
                </c:pt>
                <c:pt idx="15718">
                  <c:v>1289.2083333333333</c:v>
                </c:pt>
                <c:pt idx="15719">
                  <c:v>1289.2916666666667</c:v>
                </c:pt>
                <c:pt idx="15720">
                  <c:v>1289.3666666666666</c:v>
                </c:pt>
                <c:pt idx="15721">
                  <c:v>1289.45</c:v>
                </c:pt>
                <c:pt idx="15722">
                  <c:v>1289.5333333333333</c:v>
                </c:pt>
                <c:pt idx="15723">
                  <c:v>1289.6166666666666</c:v>
                </c:pt>
                <c:pt idx="15724">
                  <c:v>1289.7</c:v>
                </c:pt>
                <c:pt idx="15725">
                  <c:v>1289.7833333333333</c:v>
                </c:pt>
                <c:pt idx="15726">
                  <c:v>1289.8583333333333</c:v>
                </c:pt>
                <c:pt idx="15727">
                  <c:v>1289.9416666666666</c:v>
                </c:pt>
                <c:pt idx="15728">
                  <c:v>1290.0249999999999</c:v>
                </c:pt>
                <c:pt idx="15729">
                  <c:v>1290.1083333333333</c:v>
                </c:pt>
                <c:pt idx="15730">
                  <c:v>1290.1916666666666</c:v>
                </c:pt>
                <c:pt idx="15731">
                  <c:v>1290.2749999999999</c:v>
                </c:pt>
                <c:pt idx="15732">
                  <c:v>1290.3583333333333</c:v>
                </c:pt>
                <c:pt idx="15733">
                  <c:v>1290.4333333333334</c:v>
                </c:pt>
                <c:pt idx="15734">
                  <c:v>1290.5166666666667</c:v>
                </c:pt>
                <c:pt idx="15735">
                  <c:v>1290.6000000000001</c:v>
                </c:pt>
                <c:pt idx="15736">
                  <c:v>1290.6833333333334</c:v>
                </c:pt>
                <c:pt idx="15737">
                  <c:v>1290.7666666666667</c:v>
                </c:pt>
                <c:pt idx="15738">
                  <c:v>1290.8500000000001</c:v>
                </c:pt>
                <c:pt idx="15739">
                  <c:v>1290.925</c:v>
                </c:pt>
                <c:pt idx="15740">
                  <c:v>1291.0083333333334</c:v>
                </c:pt>
                <c:pt idx="15741">
                  <c:v>1291.0916666666667</c:v>
                </c:pt>
                <c:pt idx="15742">
                  <c:v>1291.175</c:v>
                </c:pt>
                <c:pt idx="15743">
                  <c:v>1291.2583333333334</c:v>
                </c:pt>
                <c:pt idx="15744">
                  <c:v>1291.3416666666667</c:v>
                </c:pt>
                <c:pt idx="15745">
                  <c:v>1291.4166666666667</c:v>
                </c:pt>
                <c:pt idx="15746">
                  <c:v>1291.5</c:v>
                </c:pt>
                <c:pt idx="15747">
                  <c:v>1291.5833333333333</c:v>
                </c:pt>
                <c:pt idx="15748">
                  <c:v>1291.6666666666667</c:v>
                </c:pt>
                <c:pt idx="15749">
                  <c:v>1291.75</c:v>
                </c:pt>
                <c:pt idx="15750">
                  <c:v>1291.8333333333333</c:v>
                </c:pt>
                <c:pt idx="15751">
                  <c:v>1291.9166666666667</c:v>
                </c:pt>
                <c:pt idx="15752">
                  <c:v>1291.9916666666666</c:v>
                </c:pt>
                <c:pt idx="15753">
                  <c:v>1292.075</c:v>
                </c:pt>
                <c:pt idx="15754">
                  <c:v>1292.1583333333333</c:v>
                </c:pt>
                <c:pt idx="15755">
                  <c:v>1292.2416666666666</c:v>
                </c:pt>
                <c:pt idx="15756">
                  <c:v>1292.325</c:v>
                </c:pt>
                <c:pt idx="15757">
                  <c:v>1292.4083333333333</c:v>
                </c:pt>
                <c:pt idx="15758">
                  <c:v>1292.4833333333333</c:v>
                </c:pt>
                <c:pt idx="15759">
                  <c:v>1292.5666666666666</c:v>
                </c:pt>
                <c:pt idx="15760">
                  <c:v>1292.6499999999999</c:v>
                </c:pt>
                <c:pt idx="15761">
                  <c:v>1292.7333333333333</c:v>
                </c:pt>
                <c:pt idx="15762">
                  <c:v>1292.8166666666666</c:v>
                </c:pt>
                <c:pt idx="15763">
                  <c:v>1292.8999999999999</c:v>
                </c:pt>
                <c:pt idx="15764">
                  <c:v>1292.9750000000001</c:v>
                </c:pt>
                <c:pt idx="15765">
                  <c:v>1293.0583333333334</c:v>
                </c:pt>
                <c:pt idx="15766">
                  <c:v>1293.1416666666667</c:v>
                </c:pt>
                <c:pt idx="15767">
                  <c:v>1293.2250000000001</c:v>
                </c:pt>
                <c:pt idx="15768">
                  <c:v>1293.3083333333334</c:v>
                </c:pt>
                <c:pt idx="15769">
                  <c:v>1293.3916666666667</c:v>
                </c:pt>
                <c:pt idx="15770">
                  <c:v>1293.4750000000001</c:v>
                </c:pt>
                <c:pt idx="15771">
                  <c:v>1293.55</c:v>
                </c:pt>
                <c:pt idx="15772">
                  <c:v>1293.6333333333334</c:v>
                </c:pt>
                <c:pt idx="15773">
                  <c:v>1293.7166666666667</c:v>
                </c:pt>
                <c:pt idx="15774">
                  <c:v>1293.8</c:v>
                </c:pt>
                <c:pt idx="15775">
                  <c:v>1293.8833333333334</c:v>
                </c:pt>
                <c:pt idx="15776">
                  <c:v>1293.9666666666667</c:v>
                </c:pt>
                <c:pt idx="15777">
                  <c:v>1294.0416666666667</c:v>
                </c:pt>
                <c:pt idx="15778">
                  <c:v>1294.125</c:v>
                </c:pt>
                <c:pt idx="15779">
                  <c:v>1294.2083333333333</c:v>
                </c:pt>
                <c:pt idx="15780">
                  <c:v>1294.2916666666667</c:v>
                </c:pt>
                <c:pt idx="15781">
                  <c:v>1294.375</c:v>
                </c:pt>
                <c:pt idx="15782">
                  <c:v>1294.4583333333333</c:v>
                </c:pt>
                <c:pt idx="15783">
                  <c:v>1294.5333333333333</c:v>
                </c:pt>
                <c:pt idx="15784">
                  <c:v>1294.6166666666666</c:v>
                </c:pt>
                <c:pt idx="15785">
                  <c:v>1294.7</c:v>
                </c:pt>
                <c:pt idx="15786">
                  <c:v>1294.7833333333333</c:v>
                </c:pt>
                <c:pt idx="15787">
                  <c:v>1294.8666666666666</c:v>
                </c:pt>
                <c:pt idx="15788">
                  <c:v>1294.95</c:v>
                </c:pt>
                <c:pt idx="15789">
                  <c:v>1295.0333333333333</c:v>
                </c:pt>
                <c:pt idx="15790">
                  <c:v>1295.1083333333333</c:v>
                </c:pt>
                <c:pt idx="15791">
                  <c:v>1295.1916666666666</c:v>
                </c:pt>
                <c:pt idx="15792">
                  <c:v>1295.2749999999999</c:v>
                </c:pt>
                <c:pt idx="15793">
                  <c:v>1295.3583333333333</c:v>
                </c:pt>
                <c:pt idx="15794">
                  <c:v>1295.4416666666666</c:v>
                </c:pt>
                <c:pt idx="15795">
                  <c:v>1295.5249999999999</c:v>
                </c:pt>
                <c:pt idx="15796">
                  <c:v>1295.6000000000001</c:v>
                </c:pt>
                <c:pt idx="15797">
                  <c:v>1295.6833333333334</c:v>
                </c:pt>
                <c:pt idx="15798">
                  <c:v>1295.7666666666667</c:v>
                </c:pt>
                <c:pt idx="15799">
                  <c:v>1295.8500000000001</c:v>
                </c:pt>
                <c:pt idx="15800">
                  <c:v>1295.9333333333334</c:v>
                </c:pt>
                <c:pt idx="15801">
                  <c:v>1296.0166666666667</c:v>
                </c:pt>
                <c:pt idx="15802">
                  <c:v>1296.0916666666667</c:v>
                </c:pt>
                <c:pt idx="15803">
                  <c:v>1296.175</c:v>
                </c:pt>
                <c:pt idx="15804">
                  <c:v>1296.2583333333334</c:v>
                </c:pt>
                <c:pt idx="15805">
                  <c:v>1296.3416666666667</c:v>
                </c:pt>
                <c:pt idx="15806">
                  <c:v>1296.425</c:v>
                </c:pt>
                <c:pt idx="15807">
                  <c:v>1296.5083333333334</c:v>
                </c:pt>
                <c:pt idx="15808">
                  <c:v>1296.5916666666667</c:v>
                </c:pt>
                <c:pt idx="15809">
                  <c:v>1296.6666666666667</c:v>
                </c:pt>
                <c:pt idx="15810">
                  <c:v>1296.75</c:v>
                </c:pt>
                <c:pt idx="15811">
                  <c:v>1296.8333333333333</c:v>
                </c:pt>
                <c:pt idx="15812">
                  <c:v>1296.9166666666667</c:v>
                </c:pt>
                <c:pt idx="15813">
                  <c:v>1297</c:v>
                </c:pt>
                <c:pt idx="15814">
                  <c:v>1297.0833333333333</c:v>
                </c:pt>
                <c:pt idx="15815">
                  <c:v>1297.1583333333333</c:v>
                </c:pt>
                <c:pt idx="15816">
                  <c:v>1297.2416666666666</c:v>
                </c:pt>
                <c:pt idx="15817">
                  <c:v>1297.325</c:v>
                </c:pt>
                <c:pt idx="15818">
                  <c:v>1297.4083333333333</c:v>
                </c:pt>
                <c:pt idx="15819">
                  <c:v>1297.4916666666666</c:v>
                </c:pt>
                <c:pt idx="15820">
                  <c:v>1297.575</c:v>
                </c:pt>
                <c:pt idx="15821">
                  <c:v>1297.6583333333333</c:v>
                </c:pt>
                <c:pt idx="15822">
                  <c:v>1297.7333333333333</c:v>
                </c:pt>
                <c:pt idx="15823">
                  <c:v>1297.8166666666666</c:v>
                </c:pt>
                <c:pt idx="15824">
                  <c:v>1297.8999999999999</c:v>
                </c:pt>
                <c:pt idx="15825">
                  <c:v>1297.9833333333333</c:v>
                </c:pt>
                <c:pt idx="15826">
                  <c:v>1298.0666666666666</c:v>
                </c:pt>
                <c:pt idx="15827">
                  <c:v>1298.1499999999999</c:v>
                </c:pt>
                <c:pt idx="15828">
                  <c:v>1298.2250000000001</c:v>
                </c:pt>
                <c:pt idx="15829">
                  <c:v>1298.3083333333334</c:v>
                </c:pt>
                <c:pt idx="15830">
                  <c:v>1298.3916666666667</c:v>
                </c:pt>
                <c:pt idx="15831">
                  <c:v>1298.4750000000001</c:v>
                </c:pt>
                <c:pt idx="15832">
                  <c:v>1298.5583333333334</c:v>
                </c:pt>
                <c:pt idx="15833">
                  <c:v>1298.6416666666667</c:v>
                </c:pt>
                <c:pt idx="15834">
                  <c:v>1298.7166666666667</c:v>
                </c:pt>
                <c:pt idx="15835">
                  <c:v>1298.8</c:v>
                </c:pt>
                <c:pt idx="15836">
                  <c:v>1298.8833333333334</c:v>
                </c:pt>
                <c:pt idx="15837">
                  <c:v>1298.9666666666667</c:v>
                </c:pt>
                <c:pt idx="15838">
                  <c:v>1299.05</c:v>
                </c:pt>
                <c:pt idx="15839">
                  <c:v>1299.1333333333334</c:v>
                </c:pt>
                <c:pt idx="15840">
                  <c:v>1299.2166666666667</c:v>
                </c:pt>
                <c:pt idx="15841">
                  <c:v>1299.2916666666667</c:v>
                </c:pt>
                <c:pt idx="15842">
                  <c:v>1299.375</c:v>
                </c:pt>
                <c:pt idx="15843">
                  <c:v>1299.4583333333333</c:v>
                </c:pt>
                <c:pt idx="15844">
                  <c:v>1299.5416666666667</c:v>
                </c:pt>
                <c:pt idx="15845">
                  <c:v>1299.625</c:v>
                </c:pt>
                <c:pt idx="15846">
                  <c:v>1299.7083333333333</c:v>
                </c:pt>
                <c:pt idx="15847">
                  <c:v>1299.7833333333333</c:v>
                </c:pt>
                <c:pt idx="15848">
                  <c:v>1299.8666666666666</c:v>
                </c:pt>
                <c:pt idx="15849">
                  <c:v>1299.95</c:v>
                </c:pt>
                <c:pt idx="15850">
                  <c:v>1300.0333333333333</c:v>
                </c:pt>
                <c:pt idx="15851">
                  <c:v>1300.1166666666666</c:v>
                </c:pt>
                <c:pt idx="15852">
                  <c:v>1300.2</c:v>
                </c:pt>
                <c:pt idx="15853">
                  <c:v>1300.2749999999999</c:v>
                </c:pt>
                <c:pt idx="15854">
                  <c:v>1300.3583333333333</c:v>
                </c:pt>
                <c:pt idx="15855">
                  <c:v>1300.4416666666666</c:v>
                </c:pt>
                <c:pt idx="15856">
                  <c:v>1300.5249999999999</c:v>
                </c:pt>
                <c:pt idx="15857">
                  <c:v>1300.6083333333333</c:v>
                </c:pt>
                <c:pt idx="15858">
                  <c:v>1300.6916666666666</c:v>
                </c:pt>
                <c:pt idx="15859">
                  <c:v>1300.7749999999999</c:v>
                </c:pt>
                <c:pt idx="15860">
                  <c:v>1300.8500000000001</c:v>
                </c:pt>
                <c:pt idx="15861">
                  <c:v>1300.9333333333334</c:v>
                </c:pt>
                <c:pt idx="15862">
                  <c:v>1301.0166666666667</c:v>
                </c:pt>
                <c:pt idx="15863">
                  <c:v>1301.1000000000001</c:v>
                </c:pt>
                <c:pt idx="15864">
                  <c:v>1301.1833333333334</c:v>
                </c:pt>
                <c:pt idx="15865">
                  <c:v>1301.2666666666667</c:v>
                </c:pt>
                <c:pt idx="15866">
                  <c:v>1301.3416666666667</c:v>
                </c:pt>
                <c:pt idx="15867">
                  <c:v>1301.425</c:v>
                </c:pt>
                <c:pt idx="15868">
                  <c:v>1301.5083333333334</c:v>
                </c:pt>
                <c:pt idx="15869">
                  <c:v>1301.5916666666667</c:v>
                </c:pt>
                <c:pt idx="15870">
                  <c:v>1301.675</c:v>
                </c:pt>
                <c:pt idx="15871">
                  <c:v>1301.7583333333334</c:v>
                </c:pt>
                <c:pt idx="15872">
                  <c:v>1301.8333333333333</c:v>
                </c:pt>
                <c:pt idx="15873">
                  <c:v>1301.9166666666667</c:v>
                </c:pt>
                <c:pt idx="15874">
                  <c:v>1302</c:v>
                </c:pt>
                <c:pt idx="15875">
                  <c:v>1302.0833333333333</c:v>
                </c:pt>
                <c:pt idx="15876">
                  <c:v>1302.1666666666667</c:v>
                </c:pt>
                <c:pt idx="15877">
                  <c:v>1302.25</c:v>
                </c:pt>
                <c:pt idx="15878">
                  <c:v>1302.3333333333333</c:v>
                </c:pt>
                <c:pt idx="15879">
                  <c:v>1302.4083333333333</c:v>
                </c:pt>
                <c:pt idx="15880">
                  <c:v>1302.4916666666666</c:v>
                </c:pt>
                <c:pt idx="15881">
                  <c:v>1302.575</c:v>
                </c:pt>
                <c:pt idx="15882">
                  <c:v>1302.6583333333333</c:v>
                </c:pt>
                <c:pt idx="15883">
                  <c:v>1302.7416666666666</c:v>
                </c:pt>
                <c:pt idx="15884">
                  <c:v>1302.825</c:v>
                </c:pt>
                <c:pt idx="15885">
                  <c:v>1302.8999999999999</c:v>
                </c:pt>
                <c:pt idx="15886">
                  <c:v>1302.9833333333333</c:v>
                </c:pt>
                <c:pt idx="15887">
                  <c:v>1303.0666666666666</c:v>
                </c:pt>
                <c:pt idx="15888">
                  <c:v>1303.1499999999999</c:v>
                </c:pt>
                <c:pt idx="15889">
                  <c:v>1303.2333333333333</c:v>
                </c:pt>
                <c:pt idx="15890">
                  <c:v>1303.3166666666666</c:v>
                </c:pt>
                <c:pt idx="15891">
                  <c:v>1303.3916666666667</c:v>
                </c:pt>
                <c:pt idx="15892">
                  <c:v>1303.4750000000001</c:v>
                </c:pt>
                <c:pt idx="15893">
                  <c:v>1303.5583333333334</c:v>
                </c:pt>
                <c:pt idx="15894">
                  <c:v>1303.6416666666667</c:v>
                </c:pt>
                <c:pt idx="15895">
                  <c:v>1303.7250000000001</c:v>
                </c:pt>
                <c:pt idx="15896">
                  <c:v>1303.8083333333334</c:v>
                </c:pt>
                <c:pt idx="15897">
                  <c:v>1303.8916666666667</c:v>
                </c:pt>
                <c:pt idx="15898">
                  <c:v>1303.9666666666667</c:v>
                </c:pt>
                <c:pt idx="15899">
                  <c:v>1304.05</c:v>
                </c:pt>
                <c:pt idx="15900">
                  <c:v>1304.1333333333334</c:v>
                </c:pt>
                <c:pt idx="15901">
                  <c:v>1304.2166666666667</c:v>
                </c:pt>
                <c:pt idx="15902">
                  <c:v>1304.3</c:v>
                </c:pt>
                <c:pt idx="15903">
                  <c:v>1304.3833333333334</c:v>
                </c:pt>
                <c:pt idx="15904">
                  <c:v>1304.4583333333333</c:v>
                </c:pt>
                <c:pt idx="15905">
                  <c:v>1304.5416666666667</c:v>
                </c:pt>
                <c:pt idx="15906">
                  <c:v>1304.625</c:v>
                </c:pt>
                <c:pt idx="15907">
                  <c:v>1304.7083333333333</c:v>
                </c:pt>
                <c:pt idx="15908">
                  <c:v>1304.7916666666667</c:v>
                </c:pt>
                <c:pt idx="15909">
                  <c:v>1304.875</c:v>
                </c:pt>
                <c:pt idx="15910">
                  <c:v>1304.95</c:v>
                </c:pt>
                <c:pt idx="15911">
                  <c:v>1305.0333333333333</c:v>
                </c:pt>
                <c:pt idx="15912">
                  <c:v>1305.1166666666666</c:v>
                </c:pt>
                <c:pt idx="15913">
                  <c:v>1305.2</c:v>
                </c:pt>
                <c:pt idx="15914">
                  <c:v>1305.2833333333333</c:v>
                </c:pt>
                <c:pt idx="15915">
                  <c:v>1305.3666666666666</c:v>
                </c:pt>
                <c:pt idx="15916">
                  <c:v>1305.45</c:v>
                </c:pt>
                <c:pt idx="15917">
                  <c:v>1305.5249999999999</c:v>
                </c:pt>
                <c:pt idx="15918">
                  <c:v>1305.6083333333333</c:v>
                </c:pt>
                <c:pt idx="15919">
                  <c:v>1305.6916666666666</c:v>
                </c:pt>
                <c:pt idx="15920">
                  <c:v>1305.7749999999999</c:v>
                </c:pt>
                <c:pt idx="15921">
                  <c:v>1305.8583333333333</c:v>
                </c:pt>
                <c:pt idx="15922">
                  <c:v>1305.9416666666666</c:v>
                </c:pt>
                <c:pt idx="15923">
                  <c:v>1306.0166666666667</c:v>
                </c:pt>
                <c:pt idx="15924">
                  <c:v>1306.1000000000001</c:v>
                </c:pt>
                <c:pt idx="15925">
                  <c:v>1306.1833333333334</c:v>
                </c:pt>
                <c:pt idx="15926">
                  <c:v>1306.2666666666667</c:v>
                </c:pt>
                <c:pt idx="15927">
                  <c:v>1306.3500000000001</c:v>
                </c:pt>
                <c:pt idx="15928">
                  <c:v>1306.4333333333334</c:v>
                </c:pt>
                <c:pt idx="15929">
                  <c:v>1306.5083333333334</c:v>
                </c:pt>
                <c:pt idx="15930">
                  <c:v>1306.5916666666667</c:v>
                </c:pt>
                <c:pt idx="15931">
                  <c:v>1306.675</c:v>
                </c:pt>
                <c:pt idx="15932">
                  <c:v>1306.7583333333334</c:v>
                </c:pt>
                <c:pt idx="15933">
                  <c:v>1306.8416666666667</c:v>
                </c:pt>
                <c:pt idx="15934">
                  <c:v>1306.925</c:v>
                </c:pt>
                <c:pt idx="15935">
                  <c:v>1307.0083333333334</c:v>
                </c:pt>
                <c:pt idx="15936">
                  <c:v>1307.0833333333333</c:v>
                </c:pt>
                <c:pt idx="15937">
                  <c:v>1307.1666666666667</c:v>
                </c:pt>
                <c:pt idx="15938">
                  <c:v>1307.25</c:v>
                </c:pt>
                <c:pt idx="15939">
                  <c:v>1307.3333333333333</c:v>
                </c:pt>
                <c:pt idx="15940">
                  <c:v>1307.4166666666667</c:v>
                </c:pt>
                <c:pt idx="15941">
                  <c:v>1307.5</c:v>
                </c:pt>
                <c:pt idx="15942">
                  <c:v>1307.575</c:v>
                </c:pt>
                <c:pt idx="15943">
                  <c:v>1307.6583333333333</c:v>
                </c:pt>
                <c:pt idx="15944">
                  <c:v>1307.7416666666666</c:v>
                </c:pt>
                <c:pt idx="15945">
                  <c:v>1307.825</c:v>
                </c:pt>
                <c:pt idx="15946">
                  <c:v>1307.9083333333333</c:v>
                </c:pt>
                <c:pt idx="15947">
                  <c:v>1307.9916666666666</c:v>
                </c:pt>
                <c:pt idx="15948">
                  <c:v>1308.075</c:v>
                </c:pt>
                <c:pt idx="15949">
                  <c:v>1308.1499999999999</c:v>
                </c:pt>
                <c:pt idx="15950">
                  <c:v>1308.2333333333333</c:v>
                </c:pt>
                <c:pt idx="15951">
                  <c:v>1308.3166666666666</c:v>
                </c:pt>
                <c:pt idx="15952">
                  <c:v>1308.3999999999999</c:v>
                </c:pt>
                <c:pt idx="15953">
                  <c:v>1308.4833333333333</c:v>
                </c:pt>
                <c:pt idx="15954">
                  <c:v>1308.5666666666666</c:v>
                </c:pt>
                <c:pt idx="15955">
                  <c:v>1308.6416666666667</c:v>
                </c:pt>
                <c:pt idx="15956">
                  <c:v>1308.7250000000001</c:v>
                </c:pt>
                <c:pt idx="15957">
                  <c:v>1308.8083333333334</c:v>
                </c:pt>
                <c:pt idx="15958">
                  <c:v>1308.8916666666667</c:v>
                </c:pt>
                <c:pt idx="15959">
                  <c:v>1308.9750000000001</c:v>
                </c:pt>
                <c:pt idx="15960">
                  <c:v>1309.0583333333334</c:v>
                </c:pt>
                <c:pt idx="15961">
                  <c:v>1309.1333333333334</c:v>
                </c:pt>
                <c:pt idx="15962">
                  <c:v>1309.2166666666667</c:v>
                </c:pt>
                <c:pt idx="15963">
                  <c:v>1309.3</c:v>
                </c:pt>
                <c:pt idx="15964">
                  <c:v>1309.3833333333334</c:v>
                </c:pt>
                <c:pt idx="15965">
                  <c:v>1309.4666666666667</c:v>
                </c:pt>
                <c:pt idx="15966">
                  <c:v>1309.55</c:v>
                </c:pt>
                <c:pt idx="15967">
                  <c:v>1309.6333333333334</c:v>
                </c:pt>
                <c:pt idx="15968">
                  <c:v>1309.7083333333333</c:v>
                </c:pt>
                <c:pt idx="15969">
                  <c:v>1309.7916666666667</c:v>
                </c:pt>
                <c:pt idx="15970">
                  <c:v>1309.875</c:v>
                </c:pt>
                <c:pt idx="15971">
                  <c:v>1309.9583333333333</c:v>
                </c:pt>
                <c:pt idx="15972">
                  <c:v>1310.0416666666667</c:v>
                </c:pt>
                <c:pt idx="15973">
                  <c:v>1310.125</c:v>
                </c:pt>
                <c:pt idx="15974">
                  <c:v>1310.2</c:v>
                </c:pt>
                <c:pt idx="15975">
                  <c:v>1310.2833333333333</c:v>
                </c:pt>
                <c:pt idx="15976">
                  <c:v>1310.3666666666666</c:v>
                </c:pt>
                <c:pt idx="15977">
                  <c:v>1310.45</c:v>
                </c:pt>
                <c:pt idx="15978">
                  <c:v>1310.5333333333333</c:v>
                </c:pt>
                <c:pt idx="15979">
                  <c:v>1310.6166666666666</c:v>
                </c:pt>
                <c:pt idx="15980">
                  <c:v>1310.6916666666666</c:v>
                </c:pt>
                <c:pt idx="15981">
                  <c:v>1310.7749999999999</c:v>
                </c:pt>
                <c:pt idx="15982">
                  <c:v>1310.8583333333333</c:v>
                </c:pt>
                <c:pt idx="15983">
                  <c:v>1310.9416666666666</c:v>
                </c:pt>
                <c:pt idx="15984">
                  <c:v>1311.0249999999999</c:v>
                </c:pt>
                <c:pt idx="15985">
                  <c:v>1311.1083333333333</c:v>
                </c:pt>
                <c:pt idx="15986">
                  <c:v>1311.1916666666666</c:v>
                </c:pt>
                <c:pt idx="15987">
                  <c:v>1311.2666666666667</c:v>
                </c:pt>
                <c:pt idx="15988">
                  <c:v>1311.3500000000001</c:v>
                </c:pt>
                <c:pt idx="15989">
                  <c:v>1311.4333333333334</c:v>
                </c:pt>
                <c:pt idx="15990">
                  <c:v>1311.5166666666667</c:v>
                </c:pt>
                <c:pt idx="15991">
                  <c:v>1311.6000000000001</c:v>
                </c:pt>
                <c:pt idx="15992">
                  <c:v>1311.6833333333334</c:v>
                </c:pt>
                <c:pt idx="15993">
                  <c:v>1311.7583333333334</c:v>
                </c:pt>
                <c:pt idx="15994">
                  <c:v>1311.8416666666667</c:v>
                </c:pt>
                <c:pt idx="15995">
                  <c:v>1311.925</c:v>
                </c:pt>
                <c:pt idx="15996">
                  <c:v>1312.0083333333334</c:v>
                </c:pt>
                <c:pt idx="15997">
                  <c:v>1312.0916666666667</c:v>
                </c:pt>
                <c:pt idx="15998">
                  <c:v>1312.175</c:v>
                </c:pt>
                <c:pt idx="15999">
                  <c:v>1312.25</c:v>
                </c:pt>
                <c:pt idx="16000">
                  <c:v>1312.3333333333333</c:v>
                </c:pt>
                <c:pt idx="16001">
                  <c:v>1312.4166666666667</c:v>
                </c:pt>
                <c:pt idx="16002">
                  <c:v>1312.5</c:v>
                </c:pt>
                <c:pt idx="16003">
                  <c:v>1312.5833333333333</c:v>
                </c:pt>
                <c:pt idx="16004">
                  <c:v>1312.6666666666667</c:v>
                </c:pt>
                <c:pt idx="16005">
                  <c:v>1312.75</c:v>
                </c:pt>
                <c:pt idx="16006">
                  <c:v>1312.825</c:v>
                </c:pt>
                <c:pt idx="16007">
                  <c:v>1312.9083333333333</c:v>
                </c:pt>
                <c:pt idx="16008">
                  <c:v>1312.9916666666666</c:v>
                </c:pt>
                <c:pt idx="16009">
                  <c:v>1313.075</c:v>
                </c:pt>
                <c:pt idx="16010">
                  <c:v>1313.1583333333333</c:v>
                </c:pt>
                <c:pt idx="16011">
                  <c:v>1313.2416666666666</c:v>
                </c:pt>
                <c:pt idx="16012">
                  <c:v>1313.3166666666666</c:v>
                </c:pt>
                <c:pt idx="16013">
                  <c:v>1313.3999999999999</c:v>
                </c:pt>
                <c:pt idx="16014">
                  <c:v>1313.4833333333333</c:v>
                </c:pt>
                <c:pt idx="16015">
                  <c:v>1313.5666666666666</c:v>
                </c:pt>
                <c:pt idx="16016">
                  <c:v>1313.6499999999999</c:v>
                </c:pt>
                <c:pt idx="16017">
                  <c:v>1313.7333333333333</c:v>
                </c:pt>
                <c:pt idx="16018">
                  <c:v>1313.8083333333334</c:v>
                </c:pt>
                <c:pt idx="16019">
                  <c:v>1313.8916666666667</c:v>
                </c:pt>
                <c:pt idx="16020">
                  <c:v>1313.9750000000001</c:v>
                </c:pt>
                <c:pt idx="16021">
                  <c:v>1314.0583333333334</c:v>
                </c:pt>
                <c:pt idx="16022">
                  <c:v>1314.1416666666667</c:v>
                </c:pt>
                <c:pt idx="16023">
                  <c:v>1314.2250000000001</c:v>
                </c:pt>
                <c:pt idx="16024">
                  <c:v>1314.3083333333334</c:v>
                </c:pt>
                <c:pt idx="16025">
                  <c:v>1314.3833333333334</c:v>
                </c:pt>
                <c:pt idx="16026">
                  <c:v>1314.4666666666667</c:v>
                </c:pt>
                <c:pt idx="16027">
                  <c:v>1314.55</c:v>
                </c:pt>
                <c:pt idx="16028">
                  <c:v>1314.6333333333334</c:v>
                </c:pt>
                <c:pt idx="16029">
                  <c:v>1314.7166666666667</c:v>
                </c:pt>
                <c:pt idx="16030">
                  <c:v>1314.8</c:v>
                </c:pt>
                <c:pt idx="16031">
                  <c:v>1314.875</c:v>
                </c:pt>
                <c:pt idx="16032">
                  <c:v>1314.9583333333333</c:v>
                </c:pt>
                <c:pt idx="16033">
                  <c:v>1315.0416666666667</c:v>
                </c:pt>
                <c:pt idx="16034">
                  <c:v>1315.125</c:v>
                </c:pt>
                <c:pt idx="16035">
                  <c:v>1315.2083333333333</c:v>
                </c:pt>
                <c:pt idx="16036">
                  <c:v>1315.2916666666667</c:v>
                </c:pt>
                <c:pt idx="16037">
                  <c:v>1315.3666666666666</c:v>
                </c:pt>
                <c:pt idx="16038">
                  <c:v>1315.45</c:v>
                </c:pt>
                <c:pt idx="16039">
                  <c:v>1315.5333333333333</c:v>
                </c:pt>
                <c:pt idx="16040">
                  <c:v>1315.6166666666666</c:v>
                </c:pt>
                <c:pt idx="16041">
                  <c:v>1315.7</c:v>
                </c:pt>
                <c:pt idx="16042">
                  <c:v>1315.7833333333333</c:v>
                </c:pt>
                <c:pt idx="16043">
                  <c:v>1315.8666666666666</c:v>
                </c:pt>
                <c:pt idx="16044">
                  <c:v>1315.9416666666666</c:v>
                </c:pt>
                <c:pt idx="16045">
                  <c:v>1316.0249999999999</c:v>
                </c:pt>
                <c:pt idx="16046">
                  <c:v>1316.1083333333333</c:v>
                </c:pt>
                <c:pt idx="16047">
                  <c:v>1316.1916666666666</c:v>
                </c:pt>
                <c:pt idx="16048">
                  <c:v>1316.2749999999999</c:v>
                </c:pt>
                <c:pt idx="16049">
                  <c:v>1316.3583333333333</c:v>
                </c:pt>
                <c:pt idx="16050">
                  <c:v>1316.4333333333334</c:v>
                </c:pt>
                <c:pt idx="16051">
                  <c:v>1316.5166666666667</c:v>
                </c:pt>
                <c:pt idx="16052">
                  <c:v>1316.6000000000001</c:v>
                </c:pt>
                <c:pt idx="16053">
                  <c:v>1316.6833333333334</c:v>
                </c:pt>
                <c:pt idx="16054">
                  <c:v>1316.7666666666667</c:v>
                </c:pt>
                <c:pt idx="16055">
                  <c:v>1316.8500000000001</c:v>
                </c:pt>
                <c:pt idx="16056">
                  <c:v>1316.925</c:v>
                </c:pt>
                <c:pt idx="16057">
                  <c:v>1317.0083333333334</c:v>
                </c:pt>
                <c:pt idx="16058">
                  <c:v>1317.0916666666667</c:v>
                </c:pt>
                <c:pt idx="16059">
                  <c:v>1317.175</c:v>
                </c:pt>
                <c:pt idx="16060">
                  <c:v>1317.2583333333334</c:v>
                </c:pt>
                <c:pt idx="16061">
                  <c:v>1317.3416666666667</c:v>
                </c:pt>
                <c:pt idx="16062">
                  <c:v>1317.425</c:v>
                </c:pt>
                <c:pt idx="16063">
                  <c:v>1317.5</c:v>
                </c:pt>
                <c:pt idx="16064">
                  <c:v>1317.5833333333333</c:v>
                </c:pt>
                <c:pt idx="16065">
                  <c:v>1317.6666666666667</c:v>
                </c:pt>
                <c:pt idx="16066">
                  <c:v>1317.75</c:v>
                </c:pt>
                <c:pt idx="16067">
                  <c:v>1317.8333333333333</c:v>
                </c:pt>
                <c:pt idx="16068">
                  <c:v>1317.9166666666667</c:v>
                </c:pt>
                <c:pt idx="16069">
                  <c:v>1317.9916666666666</c:v>
                </c:pt>
                <c:pt idx="16070">
                  <c:v>1318.075</c:v>
                </c:pt>
                <c:pt idx="16071">
                  <c:v>1318.1583333333333</c:v>
                </c:pt>
                <c:pt idx="16072">
                  <c:v>1318.2416666666666</c:v>
                </c:pt>
                <c:pt idx="16073">
                  <c:v>1318.325</c:v>
                </c:pt>
                <c:pt idx="16074">
                  <c:v>1318.4083333333333</c:v>
                </c:pt>
                <c:pt idx="16075">
                  <c:v>1318.4916666666666</c:v>
                </c:pt>
                <c:pt idx="16076">
                  <c:v>1318.5666666666666</c:v>
                </c:pt>
                <c:pt idx="16077">
                  <c:v>1318.6499999999999</c:v>
                </c:pt>
                <c:pt idx="16078">
                  <c:v>1318.7333333333333</c:v>
                </c:pt>
                <c:pt idx="16079">
                  <c:v>1318.8166666666666</c:v>
                </c:pt>
                <c:pt idx="16080">
                  <c:v>1318.8999999999999</c:v>
                </c:pt>
                <c:pt idx="16081">
                  <c:v>1318.9833333333333</c:v>
                </c:pt>
                <c:pt idx="16082">
                  <c:v>1319.0583333333334</c:v>
                </c:pt>
                <c:pt idx="16083">
                  <c:v>1319.1416666666667</c:v>
                </c:pt>
                <c:pt idx="16084">
                  <c:v>1319.2250000000001</c:v>
                </c:pt>
                <c:pt idx="16085">
                  <c:v>1319.3083333333334</c:v>
                </c:pt>
                <c:pt idx="16086">
                  <c:v>1319.3916666666667</c:v>
                </c:pt>
                <c:pt idx="16087">
                  <c:v>1319.4750000000001</c:v>
                </c:pt>
                <c:pt idx="16088">
                  <c:v>1319.55</c:v>
                </c:pt>
                <c:pt idx="16089">
                  <c:v>1319.6333333333334</c:v>
                </c:pt>
                <c:pt idx="16090">
                  <c:v>1319.7166666666667</c:v>
                </c:pt>
                <c:pt idx="16091">
                  <c:v>1319.8</c:v>
                </c:pt>
                <c:pt idx="16092">
                  <c:v>1319.8833333333334</c:v>
                </c:pt>
                <c:pt idx="16093">
                  <c:v>1319.9666666666667</c:v>
                </c:pt>
                <c:pt idx="16094">
                  <c:v>1320.05</c:v>
                </c:pt>
                <c:pt idx="16095">
                  <c:v>1320.125</c:v>
                </c:pt>
                <c:pt idx="16096">
                  <c:v>1320.2083333333333</c:v>
                </c:pt>
                <c:pt idx="16097">
                  <c:v>1320.2916666666667</c:v>
                </c:pt>
                <c:pt idx="16098">
                  <c:v>1320.375</c:v>
                </c:pt>
                <c:pt idx="16099">
                  <c:v>1320.4583333333333</c:v>
                </c:pt>
                <c:pt idx="16100">
                  <c:v>1320.5416666666667</c:v>
                </c:pt>
                <c:pt idx="16101">
                  <c:v>1320.6166666666666</c:v>
                </c:pt>
                <c:pt idx="16102">
                  <c:v>1320.7</c:v>
                </c:pt>
                <c:pt idx="16103">
                  <c:v>1320.7833333333333</c:v>
                </c:pt>
                <c:pt idx="16104">
                  <c:v>1320.8666666666666</c:v>
                </c:pt>
                <c:pt idx="16105">
                  <c:v>1320.95</c:v>
                </c:pt>
                <c:pt idx="16106">
                  <c:v>1321.0333333333333</c:v>
                </c:pt>
                <c:pt idx="16107">
                  <c:v>1321.1083333333333</c:v>
                </c:pt>
                <c:pt idx="16108">
                  <c:v>1321.1916666666666</c:v>
                </c:pt>
                <c:pt idx="16109">
                  <c:v>1321.2749999999999</c:v>
                </c:pt>
                <c:pt idx="16110">
                  <c:v>1321.3583333333333</c:v>
                </c:pt>
                <c:pt idx="16111">
                  <c:v>1321.4416666666666</c:v>
                </c:pt>
                <c:pt idx="16112">
                  <c:v>1321.5249999999999</c:v>
                </c:pt>
                <c:pt idx="16113">
                  <c:v>1321.6083333333333</c:v>
                </c:pt>
                <c:pt idx="16114">
                  <c:v>1321.6833333333334</c:v>
                </c:pt>
                <c:pt idx="16115">
                  <c:v>1321.7666666666667</c:v>
                </c:pt>
                <c:pt idx="16116">
                  <c:v>1321.8500000000001</c:v>
                </c:pt>
                <c:pt idx="16117">
                  <c:v>1321.9333333333334</c:v>
                </c:pt>
                <c:pt idx="16118">
                  <c:v>1322.0166666666667</c:v>
                </c:pt>
                <c:pt idx="16119">
                  <c:v>1322.1000000000001</c:v>
                </c:pt>
                <c:pt idx="16120">
                  <c:v>1322.175</c:v>
                </c:pt>
                <c:pt idx="16121">
                  <c:v>1322.2583333333334</c:v>
                </c:pt>
                <c:pt idx="16122">
                  <c:v>1322.3416666666667</c:v>
                </c:pt>
                <c:pt idx="16123">
                  <c:v>1322.425</c:v>
                </c:pt>
                <c:pt idx="16124">
                  <c:v>1322.5083333333334</c:v>
                </c:pt>
                <c:pt idx="16125">
                  <c:v>1322.5916666666667</c:v>
                </c:pt>
                <c:pt idx="16126">
                  <c:v>1322.6666666666667</c:v>
                </c:pt>
                <c:pt idx="16127">
                  <c:v>1322.75</c:v>
                </c:pt>
                <c:pt idx="16128">
                  <c:v>1322.8333333333333</c:v>
                </c:pt>
                <c:pt idx="16129">
                  <c:v>1322.9166666666667</c:v>
                </c:pt>
                <c:pt idx="16130">
                  <c:v>1323</c:v>
                </c:pt>
                <c:pt idx="16131">
                  <c:v>1323.0833333333333</c:v>
                </c:pt>
                <c:pt idx="16132">
                  <c:v>1323.1666666666667</c:v>
                </c:pt>
                <c:pt idx="16133">
                  <c:v>1323.2416666666666</c:v>
                </c:pt>
                <c:pt idx="16134">
                  <c:v>1323.325</c:v>
                </c:pt>
                <c:pt idx="16135">
                  <c:v>1323.4083333333333</c:v>
                </c:pt>
                <c:pt idx="16136">
                  <c:v>1323.4916666666666</c:v>
                </c:pt>
                <c:pt idx="16137">
                  <c:v>1323.575</c:v>
                </c:pt>
                <c:pt idx="16138">
                  <c:v>1323.6583333333333</c:v>
                </c:pt>
                <c:pt idx="16139">
                  <c:v>1323.7333333333333</c:v>
                </c:pt>
                <c:pt idx="16140">
                  <c:v>1323.8166666666666</c:v>
                </c:pt>
                <c:pt idx="16141">
                  <c:v>1323.8999999999999</c:v>
                </c:pt>
                <c:pt idx="16142">
                  <c:v>1323.9833333333333</c:v>
                </c:pt>
                <c:pt idx="16143">
                  <c:v>1324.0666666666666</c:v>
                </c:pt>
                <c:pt idx="16144">
                  <c:v>1324.1499999999999</c:v>
                </c:pt>
                <c:pt idx="16145">
                  <c:v>1324.2250000000001</c:v>
                </c:pt>
                <c:pt idx="16146">
                  <c:v>1324.3083333333334</c:v>
                </c:pt>
                <c:pt idx="16147">
                  <c:v>1324.3916666666667</c:v>
                </c:pt>
                <c:pt idx="16148">
                  <c:v>1324.4750000000001</c:v>
                </c:pt>
                <c:pt idx="16149">
                  <c:v>1324.5583333333334</c:v>
                </c:pt>
                <c:pt idx="16150">
                  <c:v>1324.6416666666667</c:v>
                </c:pt>
                <c:pt idx="16151">
                  <c:v>1324.7250000000001</c:v>
                </c:pt>
                <c:pt idx="16152">
                  <c:v>1324.8</c:v>
                </c:pt>
                <c:pt idx="16153">
                  <c:v>1324.8833333333334</c:v>
                </c:pt>
                <c:pt idx="16154">
                  <c:v>1324.9666666666667</c:v>
                </c:pt>
                <c:pt idx="16155">
                  <c:v>1325.05</c:v>
                </c:pt>
                <c:pt idx="16156">
                  <c:v>1325.1333333333334</c:v>
                </c:pt>
                <c:pt idx="16157">
                  <c:v>1325.2166666666667</c:v>
                </c:pt>
                <c:pt idx="16158">
                  <c:v>1325.2916666666667</c:v>
                </c:pt>
                <c:pt idx="16159">
                  <c:v>1325.375</c:v>
                </c:pt>
                <c:pt idx="16160">
                  <c:v>1325.4583333333333</c:v>
                </c:pt>
                <c:pt idx="16161">
                  <c:v>1325.5416666666667</c:v>
                </c:pt>
                <c:pt idx="16162">
                  <c:v>1325.625</c:v>
                </c:pt>
                <c:pt idx="16163">
                  <c:v>1325.7083333333333</c:v>
                </c:pt>
                <c:pt idx="16164">
                  <c:v>1325.7833333333333</c:v>
                </c:pt>
                <c:pt idx="16165">
                  <c:v>1325.8666666666666</c:v>
                </c:pt>
                <c:pt idx="16166">
                  <c:v>1325.95</c:v>
                </c:pt>
                <c:pt idx="16167">
                  <c:v>1326.0333333333333</c:v>
                </c:pt>
                <c:pt idx="16168">
                  <c:v>1326.1166666666666</c:v>
                </c:pt>
                <c:pt idx="16169">
                  <c:v>1326.2</c:v>
                </c:pt>
                <c:pt idx="16170">
                  <c:v>1326.2833333333333</c:v>
                </c:pt>
                <c:pt idx="16171">
                  <c:v>1326.3583333333333</c:v>
                </c:pt>
                <c:pt idx="16172">
                  <c:v>1326.4416666666666</c:v>
                </c:pt>
                <c:pt idx="16173">
                  <c:v>1326.5249999999999</c:v>
                </c:pt>
                <c:pt idx="16174">
                  <c:v>1326.6083333333333</c:v>
                </c:pt>
                <c:pt idx="16175">
                  <c:v>1326.6916666666666</c:v>
                </c:pt>
                <c:pt idx="16176">
                  <c:v>1326.7749999999999</c:v>
                </c:pt>
                <c:pt idx="16177">
                  <c:v>1326.8500000000001</c:v>
                </c:pt>
                <c:pt idx="16178">
                  <c:v>1326.9333333333334</c:v>
                </c:pt>
                <c:pt idx="16179">
                  <c:v>1327.0166666666667</c:v>
                </c:pt>
                <c:pt idx="16180">
                  <c:v>1327.1000000000001</c:v>
                </c:pt>
                <c:pt idx="16181">
                  <c:v>1327.1833333333334</c:v>
                </c:pt>
                <c:pt idx="16182">
                  <c:v>1327.2666666666667</c:v>
                </c:pt>
                <c:pt idx="16183">
                  <c:v>1327.3416666666667</c:v>
                </c:pt>
                <c:pt idx="16184">
                  <c:v>1327.425</c:v>
                </c:pt>
                <c:pt idx="16185">
                  <c:v>1327.5083333333334</c:v>
                </c:pt>
                <c:pt idx="16186">
                  <c:v>1327.5916666666667</c:v>
                </c:pt>
                <c:pt idx="16187">
                  <c:v>1327.675</c:v>
                </c:pt>
                <c:pt idx="16188">
                  <c:v>1327.7583333333334</c:v>
                </c:pt>
                <c:pt idx="16189">
                  <c:v>1327.8416666666667</c:v>
                </c:pt>
                <c:pt idx="16190">
                  <c:v>1327.9166666666667</c:v>
                </c:pt>
                <c:pt idx="16191">
                  <c:v>1328</c:v>
                </c:pt>
                <c:pt idx="16192">
                  <c:v>1328.0833333333333</c:v>
                </c:pt>
                <c:pt idx="16193">
                  <c:v>1328.1666666666667</c:v>
                </c:pt>
                <c:pt idx="16194">
                  <c:v>1328.25</c:v>
                </c:pt>
                <c:pt idx="16195">
                  <c:v>1328.3333333333333</c:v>
                </c:pt>
                <c:pt idx="16196">
                  <c:v>1328.4083333333333</c:v>
                </c:pt>
                <c:pt idx="16197">
                  <c:v>1328.4916666666666</c:v>
                </c:pt>
                <c:pt idx="16198">
                  <c:v>1328.575</c:v>
                </c:pt>
                <c:pt idx="16199">
                  <c:v>1328.6583333333333</c:v>
                </c:pt>
                <c:pt idx="16200">
                  <c:v>1328.7416666666666</c:v>
                </c:pt>
                <c:pt idx="16201">
                  <c:v>1328.825</c:v>
                </c:pt>
                <c:pt idx="16202">
                  <c:v>1328.9083333333333</c:v>
                </c:pt>
                <c:pt idx="16203">
                  <c:v>1328.9833333333333</c:v>
                </c:pt>
                <c:pt idx="16204">
                  <c:v>1329.0666666666666</c:v>
                </c:pt>
                <c:pt idx="16205">
                  <c:v>1329.1499999999999</c:v>
                </c:pt>
                <c:pt idx="16206">
                  <c:v>1329.2333333333333</c:v>
                </c:pt>
                <c:pt idx="16207">
                  <c:v>1329.3166666666666</c:v>
                </c:pt>
                <c:pt idx="16208">
                  <c:v>1329.3999999999999</c:v>
                </c:pt>
                <c:pt idx="16209">
                  <c:v>1329.4750000000001</c:v>
                </c:pt>
                <c:pt idx="16210">
                  <c:v>1329.5583333333334</c:v>
                </c:pt>
                <c:pt idx="16211">
                  <c:v>1329.6416666666667</c:v>
                </c:pt>
                <c:pt idx="16212">
                  <c:v>1329.7250000000001</c:v>
                </c:pt>
                <c:pt idx="16213">
                  <c:v>1329.8083333333334</c:v>
                </c:pt>
                <c:pt idx="16214">
                  <c:v>1329.8916666666667</c:v>
                </c:pt>
                <c:pt idx="16215">
                  <c:v>1329.9666666666667</c:v>
                </c:pt>
                <c:pt idx="16216">
                  <c:v>1330.05</c:v>
                </c:pt>
                <c:pt idx="16217">
                  <c:v>1330.1333333333334</c:v>
                </c:pt>
                <c:pt idx="16218">
                  <c:v>1330.2166666666667</c:v>
                </c:pt>
                <c:pt idx="16219">
                  <c:v>1330.3</c:v>
                </c:pt>
                <c:pt idx="16220">
                  <c:v>1330.3833333333334</c:v>
                </c:pt>
                <c:pt idx="16221">
                  <c:v>1330.4666666666667</c:v>
                </c:pt>
                <c:pt idx="16222">
                  <c:v>1330.5416666666667</c:v>
                </c:pt>
                <c:pt idx="16223">
                  <c:v>1330.625</c:v>
                </c:pt>
                <c:pt idx="16224">
                  <c:v>1330.7083333333333</c:v>
                </c:pt>
                <c:pt idx="16225">
                  <c:v>1330.7916666666667</c:v>
                </c:pt>
                <c:pt idx="16226">
                  <c:v>1330.875</c:v>
                </c:pt>
                <c:pt idx="16227">
                  <c:v>1330.9583333333333</c:v>
                </c:pt>
                <c:pt idx="16228">
                  <c:v>1331.0333333333333</c:v>
                </c:pt>
                <c:pt idx="16229">
                  <c:v>1331.1166666666666</c:v>
                </c:pt>
                <c:pt idx="16230">
                  <c:v>1331.2</c:v>
                </c:pt>
                <c:pt idx="16231">
                  <c:v>1331.2833333333333</c:v>
                </c:pt>
                <c:pt idx="16232">
                  <c:v>1331.3666666666666</c:v>
                </c:pt>
                <c:pt idx="16233">
                  <c:v>1331.45</c:v>
                </c:pt>
                <c:pt idx="16234">
                  <c:v>1331.5249999999999</c:v>
                </c:pt>
                <c:pt idx="16235">
                  <c:v>1331.6083333333333</c:v>
                </c:pt>
                <c:pt idx="16236">
                  <c:v>1331.6916666666666</c:v>
                </c:pt>
                <c:pt idx="16237">
                  <c:v>1331.7749999999999</c:v>
                </c:pt>
                <c:pt idx="16238">
                  <c:v>1331.8583333333333</c:v>
                </c:pt>
                <c:pt idx="16239">
                  <c:v>1331.9416666666666</c:v>
                </c:pt>
                <c:pt idx="16240">
                  <c:v>1332.0249999999999</c:v>
                </c:pt>
                <c:pt idx="16241">
                  <c:v>1332.1000000000001</c:v>
                </c:pt>
                <c:pt idx="16242">
                  <c:v>1332.1833333333334</c:v>
                </c:pt>
                <c:pt idx="16243">
                  <c:v>1332.2666666666667</c:v>
                </c:pt>
                <c:pt idx="16244">
                  <c:v>1332.3500000000001</c:v>
                </c:pt>
                <c:pt idx="16245">
                  <c:v>1332.4333333333334</c:v>
                </c:pt>
                <c:pt idx="16246">
                  <c:v>1332.5166666666667</c:v>
                </c:pt>
                <c:pt idx="16247">
                  <c:v>1332.5916666666667</c:v>
                </c:pt>
                <c:pt idx="16248">
                  <c:v>1332.675</c:v>
                </c:pt>
                <c:pt idx="16249">
                  <c:v>1332.7583333333334</c:v>
                </c:pt>
                <c:pt idx="16250">
                  <c:v>1332.8416666666667</c:v>
                </c:pt>
                <c:pt idx="16251">
                  <c:v>1332.925</c:v>
                </c:pt>
                <c:pt idx="16252">
                  <c:v>1333.0083333333334</c:v>
                </c:pt>
                <c:pt idx="16253">
                  <c:v>1333.0833333333333</c:v>
                </c:pt>
                <c:pt idx="16254">
                  <c:v>1333.1666666666667</c:v>
                </c:pt>
                <c:pt idx="16255">
                  <c:v>1333.25</c:v>
                </c:pt>
                <c:pt idx="16256">
                  <c:v>1333.3333333333333</c:v>
                </c:pt>
                <c:pt idx="16257">
                  <c:v>1333.4166666666667</c:v>
                </c:pt>
                <c:pt idx="16258">
                  <c:v>1333.5</c:v>
                </c:pt>
                <c:pt idx="16259">
                  <c:v>1333.5833333333333</c:v>
                </c:pt>
                <c:pt idx="16260">
                  <c:v>1333.6583333333333</c:v>
                </c:pt>
                <c:pt idx="16261">
                  <c:v>1333.7416666666666</c:v>
                </c:pt>
                <c:pt idx="16262">
                  <c:v>1333.825</c:v>
                </c:pt>
                <c:pt idx="16263">
                  <c:v>1333.9083333333333</c:v>
                </c:pt>
                <c:pt idx="16264">
                  <c:v>1333.9916666666666</c:v>
                </c:pt>
                <c:pt idx="16265">
                  <c:v>1334.075</c:v>
                </c:pt>
                <c:pt idx="16266">
                  <c:v>1334.1499999999999</c:v>
                </c:pt>
                <c:pt idx="16267">
                  <c:v>1334.2333333333333</c:v>
                </c:pt>
                <c:pt idx="16268">
                  <c:v>1334.3166666666666</c:v>
                </c:pt>
                <c:pt idx="16269">
                  <c:v>1334.3999999999999</c:v>
                </c:pt>
                <c:pt idx="16270">
                  <c:v>1334.4833333333333</c:v>
                </c:pt>
                <c:pt idx="16271">
                  <c:v>1334.5666666666666</c:v>
                </c:pt>
                <c:pt idx="16272">
                  <c:v>1334.6416666666667</c:v>
                </c:pt>
                <c:pt idx="16273">
                  <c:v>1334.7250000000001</c:v>
                </c:pt>
                <c:pt idx="16274">
                  <c:v>1334.8083333333334</c:v>
                </c:pt>
                <c:pt idx="16275">
                  <c:v>1334.8916666666667</c:v>
                </c:pt>
                <c:pt idx="16276">
                  <c:v>1334.9750000000001</c:v>
                </c:pt>
                <c:pt idx="16277">
                  <c:v>1335.0583333333334</c:v>
                </c:pt>
                <c:pt idx="16278">
                  <c:v>1335.1416666666667</c:v>
                </c:pt>
                <c:pt idx="16279">
                  <c:v>1335.2166666666667</c:v>
                </c:pt>
                <c:pt idx="16280">
                  <c:v>1335.3</c:v>
                </c:pt>
                <c:pt idx="16281">
                  <c:v>1335.3833333333334</c:v>
                </c:pt>
                <c:pt idx="16282">
                  <c:v>1335.4666666666667</c:v>
                </c:pt>
                <c:pt idx="16283">
                  <c:v>1335.55</c:v>
                </c:pt>
                <c:pt idx="16284">
                  <c:v>1335.6333333333334</c:v>
                </c:pt>
                <c:pt idx="16285">
                  <c:v>1335.7083333333333</c:v>
                </c:pt>
                <c:pt idx="16286">
                  <c:v>1335.7916666666667</c:v>
                </c:pt>
                <c:pt idx="16287">
                  <c:v>1335.875</c:v>
                </c:pt>
                <c:pt idx="16288">
                  <c:v>1335.9583333333333</c:v>
                </c:pt>
                <c:pt idx="16289">
                  <c:v>1336.0416666666667</c:v>
                </c:pt>
                <c:pt idx="16290">
                  <c:v>1336.125</c:v>
                </c:pt>
                <c:pt idx="16291">
                  <c:v>1336.2</c:v>
                </c:pt>
                <c:pt idx="16292">
                  <c:v>1336.2833333333333</c:v>
                </c:pt>
                <c:pt idx="16293">
                  <c:v>1336.3666666666666</c:v>
                </c:pt>
                <c:pt idx="16294">
                  <c:v>1336.45</c:v>
                </c:pt>
                <c:pt idx="16295">
                  <c:v>1336.5333333333333</c:v>
                </c:pt>
                <c:pt idx="16296">
                  <c:v>1336.6166666666666</c:v>
                </c:pt>
                <c:pt idx="16297">
                  <c:v>1336.7</c:v>
                </c:pt>
                <c:pt idx="16298">
                  <c:v>1336.7749999999999</c:v>
                </c:pt>
                <c:pt idx="16299">
                  <c:v>1336.8583333333333</c:v>
                </c:pt>
                <c:pt idx="16300">
                  <c:v>1336.9416666666666</c:v>
                </c:pt>
                <c:pt idx="16301">
                  <c:v>1337.0249999999999</c:v>
                </c:pt>
                <c:pt idx="16302">
                  <c:v>1337.1083333333333</c:v>
                </c:pt>
                <c:pt idx="16303">
                  <c:v>1337.1916666666666</c:v>
                </c:pt>
                <c:pt idx="16304">
                  <c:v>1337.2666666666667</c:v>
                </c:pt>
                <c:pt idx="16305">
                  <c:v>1337.3500000000001</c:v>
                </c:pt>
                <c:pt idx="16306">
                  <c:v>1337.4333333333334</c:v>
                </c:pt>
                <c:pt idx="16307">
                  <c:v>1337.5166666666667</c:v>
                </c:pt>
                <c:pt idx="16308">
                  <c:v>1337.6000000000001</c:v>
                </c:pt>
                <c:pt idx="16309">
                  <c:v>1337.6833333333334</c:v>
                </c:pt>
                <c:pt idx="16310">
                  <c:v>1337.7583333333334</c:v>
                </c:pt>
                <c:pt idx="16311">
                  <c:v>1337.8416666666667</c:v>
                </c:pt>
                <c:pt idx="16312">
                  <c:v>1337.925</c:v>
                </c:pt>
                <c:pt idx="16313">
                  <c:v>1338.0083333333334</c:v>
                </c:pt>
                <c:pt idx="16314">
                  <c:v>1338.0916666666667</c:v>
                </c:pt>
                <c:pt idx="16315">
                  <c:v>1338.175</c:v>
                </c:pt>
                <c:pt idx="16316">
                  <c:v>1338.2583333333334</c:v>
                </c:pt>
                <c:pt idx="16317">
                  <c:v>1338.3333333333333</c:v>
                </c:pt>
                <c:pt idx="16318">
                  <c:v>1338.4166666666667</c:v>
                </c:pt>
                <c:pt idx="16319">
                  <c:v>1338.5</c:v>
                </c:pt>
                <c:pt idx="16320">
                  <c:v>1338.5833333333333</c:v>
                </c:pt>
                <c:pt idx="16321">
                  <c:v>1338.6666666666667</c:v>
                </c:pt>
                <c:pt idx="16322">
                  <c:v>1338.75</c:v>
                </c:pt>
                <c:pt idx="16323">
                  <c:v>1338.825</c:v>
                </c:pt>
                <c:pt idx="16324">
                  <c:v>1338.9083333333333</c:v>
                </c:pt>
                <c:pt idx="16325">
                  <c:v>1338.9916666666666</c:v>
                </c:pt>
                <c:pt idx="16326">
                  <c:v>1339.075</c:v>
                </c:pt>
                <c:pt idx="16327">
                  <c:v>1339.1583333333333</c:v>
                </c:pt>
                <c:pt idx="16328">
                  <c:v>1339.2416666666666</c:v>
                </c:pt>
                <c:pt idx="16329">
                  <c:v>1339.325</c:v>
                </c:pt>
                <c:pt idx="16330">
                  <c:v>1339.3999999999999</c:v>
                </c:pt>
                <c:pt idx="16331">
                  <c:v>1339.4833333333333</c:v>
                </c:pt>
                <c:pt idx="16332">
                  <c:v>1339.5666666666666</c:v>
                </c:pt>
                <c:pt idx="16333">
                  <c:v>1339.6499999999999</c:v>
                </c:pt>
                <c:pt idx="16334">
                  <c:v>1339.7333333333333</c:v>
                </c:pt>
                <c:pt idx="16335">
                  <c:v>1339.8166666666666</c:v>
                </c:pt>
                <c:pt idx="16336">
                  <c:v>1339.8916666666667</c:v>
                </c:pt>
                <c:pt idx="16337">
                  <c:v>1339.9750000000001</c:v>
                </c:pt>
                <c:pt idx="16338">
                  <c:v>1340.0583333333334</c:v>
                </c:pt>
                <c:pt idx="16339">
                  <c:v>1340.1416666666667</c:v>
                </c:pt>
                <c:pt idx="16340">
                  <c:v>1340.2250000000001</c:v>
                </c:pt>
                <c:pt idx="16341">
                  <c:v>1340.3083333333334</c:v>
                </c:pt>
                <c:pt idx="16342">
                  <c:v>1340.3833333333334</c:v>
                </c:pt>
                <c:pt idx="16343">
                  <c:v>1340.4666666666667</c:v>
                </c:pt>
                <c:pt idx="16344">
                  <c:v>1340.55</c:v>
                </c:pt>
                <c:pt idx="16345">
                  <c:v>1340.6333333333334</c:v>
                </c:pt>
                <c:pt idx="16346">
                  <c:v>1340.7166666666667</c:v>
                </c:pt>
                <c:pt idx="16347">
                  <c:v>1340.8</c:v>
                </c:pt>
                <c:pt idx="16348">
                  <c:v>1340.8833333333334</c:v>
                </c:pt>
                <c:pt idx="16349">
                  <c:v>1340.9583333333333</c:v>
                </c:pt>
                <c:pt idx="16350">
                  <c:v>1341.0416666666667</c:v>
                </c:pt>
                <c:pt idx="16351">
                  <c:v>1341.125</c:v>
                </c:pt>
                <c:pt idx="16352">
                  <c:v>1341.2083333333333</c:v>
                </c:pt>
                <c:pt idx="16353">
                  <c:v>1341.2916666666667</c:v>
                </c:pt>
                <c:pt idx="16354">
                  <c:v>1341.375</c:v>
                </c:pt>
                <c:pt idx="16355">
                  <c:v>1341.45</c:v>
                </c:pt>
                <c:pt idx="16356">
                  <c:v>1341.5333333333333</c:v>
                </c:pt>
                <c:pt idx="16357">
                  <c:v>1341.6166666666666</c:v>
                </c:pt>
                <c:pt idx="16358">
                  <c:v>1341.7</c:v>
                </c:pt>
                <c:pt idx="16359">
                  <c:v>1341.7833333333333</c:v>
                </c:pt>
                <c:pt idx="16360">
                  <c:v>1341.8666666666666</c:v>
                </c:pt>
                <c:pt idx="16361">
                  <c:v>1341.9416666666666</c:v>
                </c:pt>
                <c:pt idx="16362">
                  <c:v>1342.0249999999999</c:v>
                </c:pt>
                <c:pt idx="16363">
                  <c:v>1342.1083333333333</c:v>
                </c:pt>
                <c:pt idx="16364">
                  <c:v>1342.1916666666666</c:v>
                </c:pt>
                <c:pt idx="16365">
                  <c:v>1342.2749999999999</c:v>
                </c:pt>
                <c:pt idx="16366">
                  <c:v>1342.3583333333333</c:v>
                </c:pt>
                <c:pt idx="16367">
                  <c:v>1342.4416666666666</c:v>
                </c:pt>
                <c:pt idx="16368">
                  <c:v>1342.5166666666667</c:v>
                </c:pt>
                <c:pt idx="16369">
                  <c:v>1342.6000000000001</c:v>
                </c:pt>
                <c:pt idx="16370">
                  <c:v>1342.6833333333334</c:v>
                </c:pt>
                <c:pt idx="16371">
                  <c:v>1342.7666666666667</c:v>
                </c:pt>
                <c:pt idx="16372">
                  <c:v>1342.8500000000001</c:v>
                </c:pt>
                <c:pt idx="16373">
                  <c:v>1342.9333333333334</c:v>
                </c:pt>
                <c:pt idx="16374">
                  <c:v>1343.0083333333334</c:v>
                </c:pt>
                <c:pt idx="16375">
                  <c:v>1343.0916666666667</c:v>
                </c:pt>
                <c:pt idx="16376">
                  <c:v>1343.175</c:v>
                </c:pt>
                <c:pt idx="16377">
                  <c:v>1343.2583333333334</c:v>
                </c:pt>
                <c:pt idx="16378">
                  <c:v>1343.3416666666667</c:v>
                </c:pt>
                <c:pt idx="16379">
                  <c:v>1343.425</c:v>
                </c:pt>
                <c:pt idx="16380">
                  <c:v>1343.5</c:v>
                </c:pt>
                <c:pt idx="16381">
                  <c:v>1343.5833333333333</c:v>
                </c:pt>
                <c:pt idx="16382">
                  <c:v>1343.6666666666667</c:v>
                </c:pt>
                <c:pt idx="16383">
                  <c:v>1343.75</c:v>
                </c:pt>
                <c:pt idx="16384">
                  <c:v>1343.8333333333333</c:v>
                </c:pt>
                <c:pt idx="16385">
                  <c:v>1343.9166666666667</c:v>
                </c:pt>
                <c:pt idx="16386">
                  <c:v>1344</c:v>
                </c:pt>
                <c:pt idx="16387">
                  <c:v>1344.075</c:v>
                </c:pt>
                <c:pt idx="16388">
                  <c:v>1344.1583333333333</c:v>
                </c:pt>
                <c:pt idx="16389">
                  <c:v>1344.2416666666666</c:v>
                </c:pt>
                <c:pt idx="16390">
                  <c:v>1344.325</c:v>
                </c:pt>
                <c:pt idx="16391">
                  <c:v>1344.4083333333333</c:v>
                </c:pt>
                <c:pt idx="16392">
                  <c:v>1344.4916666666666</c:v>
                </c:pt>
                <c:pt idx="16393">
                  <c:v>1344.5666666666666</c:v>
                </c:pt>
                <c:pt idx="16394">
                  <c:v>1344.6499999999999</c:v>
                </c:pt>
                <c:pt idx="16395">
                  <c:v>1344.7333333333333</c:v>
                </c:pt>
                <c:pt idx="16396">
                  <c:v>1344.8166666666666</c:v>
                </c:pt>
                <c:pt idx="16397">
                  <c:v>1344.8999999999999</c:v>
                </c:pt>
                <c:pt idx="16398">
                  <c:v>1344.9833333333333</c:v>
                </c:pt>
                <c:pt idx="16399">
                  <c:v>1345.0583333333334</c:v>
                </c:pt>
                <c:pt idx="16400">
                  <c:v>1345.1416666666667</c:v>
                </c:pt>
                <c:pt idx="16401">
                  <c:v>1345.2250000000001</c:v>
                </c:pt>
                <c:pt idx="16402">
                  <c:v>1345.3083333333334</c:v>
                </c:pt>
                <c:pt idx="16403">
                  <c:v>1345.3916666666667</c:v>
                </c:pt>
                <c:pt idx="16404">
                  <c:v>1345.4750000000001</c:v>
                </c:pt>
                <c:pt idx="16405">
                  <c:v>1345.5583333333334</c:v>
                </c:pt>
                <c:pt idx="16406">
                  <c:v>1345.6333333333334</c:v>
                </c:pt>
                <c:pt idx="16407">
                  <c:v>1345.7166666666667</c:v>
                </c:pt>
                <c:pt idx="16408">
                  <c:v>1345.8</c:v>
                </c:pt>
                <c:pt idx="16409">
                  <c:v>1345.8833333333334</c:v>
                </c:pt>
                <c:pt idx="16410">
                  <c:v>1345.9666666666667</c:v>
                </c:pt>
                <c:pt idx="16411">
                  <c:v>1346.05</c:v>
                </c:pt>
                <c:pt idx="16412">
                  <c:v>1346.125</c:v>
                </c:pt>
                <c:pt idx="16413">
                  <c:v>1346.2083333333333</c:v>
                </c:pt>
                <c:pt idx="16414">
                  <c:v>1346.2916666666667</c:v>
                </c:pt>
                <c:pt idx="16415">
                  <c:v>1346.375</c:v>
                </c:pt>
                <c:pt idx="16416">
                  <c:v>1346.4583333333333</c:v>
                </c:pt>
                <c:pt idx="16417">
                  <c:v>1346.5416666666667</c:v>
                </c:pt>
                <c:pt idx="16418">
                  <c:v>1346.6166666666666</c:v>
                </c:pt>
                <c:pt idx="16419">
                  <c:v>1346.7</c:v>
                </c:pt>
                <c:pt idx="16420">
                  <c:v>1346.7833333333333</c:v>
                </c:pt>
                <c:pt idx="16421">
                  <c:v>1346.8666666666666</c:v>
                </c:pt>
                <c:pt idx="16422">
                  <c:v>1346.95</c:v>
                </c:pt>
                <c:pt idx="16423">
                  <c:v>1347.0333333333333</c:v>
                </c:pt>
                <c:pt idx="16424">
                  <c:v>1347.1166666666666</c:v>
                </c:pt>
                <c:pt idx="16425">
                  <c:v>1347.1916666666666</c:v>
                </c:pt>
                <c:pt idx="16426">
                  <c:v>1347.2749999999999</c:v>
                </c:pt>
                <c:pt idx="16427">
                  <c:v>1347.3583333333333</c:v>
                </c:pt>
                <c:pt idx="16428">
                  <c:v>1347.4416666666666</c:v>
                </c:pt>
                <c:pt idx="16429">
                  <c:v>1347.5249999999999</c:v>
                </c:pt>
                <c:pt idx="16430">
                  <c:v>1347.6083333333333</c:v>
                </c:pt>
                <c:pt idx="16431">
                  <c:v>1347.6833333333334</c:v>
                </c:pt>
                <c:pt idx="16432">
                  <c:v>1347.7666666666667</c:v>
                </c:pt>
                <c:pt idx="16433">
                  <c:v>1347.8500000000001</c:v>
                </c:pt>
                <c:pt idx="16434">
                  <c:v>1347.9333333333334</c:v>
                </c:pt>
                <c:pt idx="16435">
                  <c:v>1348.0166666666667</c:v>
                </c:pt>
                <c:pt idx="16436">
                  <c:v>1348.1000000000001</c:v>
                </c:pt>
                <c:pt idx="16437">
                  <c:v>1348.175</c:v>
                </c:pt>
                <c:pt idx="16438">
                  <c:v>1348.2583333333334</c:v>
                </c:pt>
                <c:pt idx="16439">
                  <c:v>1348.3416666666667</c:v>
                </c:pt>
                <c:pt idx="16440">
                  <c:v>1348.425</c:v>
                </c:pt>
                <c:pt idx="16441">
                  <c:v>1348.5083333333334</c:v>
                </c:pt>
                <c:pt idx="16442">
                  <c:v>1348.5916666666667</c:v>
                </c:pt>
                <c:pt idx="16443">
                  <c:v>1348.675</c:v>
                </c:pt>
                <c:pt idx="16444">
                  <c:v>1348.75</c:v>
                </c:pt>
                <c:pt idx="16445">
                  <c:v>1348.8333333333333</c:v>
                </c:pt>
                <c:pt idx="16446">
                  <c:v>1348.9166666666667</c:v>
                </c:pt>
                <c:pt idx="16447">
                  <c:v>1349</c:v>
                </c:pt>
                <c:pt idx="16448">
                  <c:v>1349.0833333333333</c:v>
                </c:pt>
                <c:pt idx="16449">
                  <c:v>1349.1666666666667</c:v>
                </c:pt>
                <c:pt idx="16450">
                  <c:v>1349.2416666666666</c:v>
                </c:pt>
                <c:pt idx="16451">
                  <c:v>1349.325</c:v>
                </c:pt>
                <c:pt idx="16452">
                  <c:v>1349.4083333333333</c:v>
                </c:pt>
                <c:pt idx="16453">
                  <c:v>1349.4916666666666</c:v>
                </c:pt>
                <c:pt idx="16454">
                  <c:v>1349.575</c:v>
                </c:pt>
                <c:pt idx="16455">
                  <c:v>1349.6583333333333</c:v>
                </c:pt>
                <c:pt idx="16456">
                  <c:v>1349.7416666666666</c:v>
                </c:pt>
                <c:pt idx="16457">
                  <c:v>1349.8166666666666</c:v>
                </c:pt>
                <c:pt idx="16458">
                  <c:v>1349.8999999999999</c:v>
                </c:pt>
                <c:pt idx="16459">
                  <c:v>1349.9833333333333</c:v>
                </c:pt>
                <c:pt idx="16460">
                  <c:v>1350.0666666666666</c:v>
                </c:pt>
                <c:pt idx="16461">
                  <c:v>1350.1499999999999</c:v>
                </c:pt>
                <c:pt idx="16462">
                  <c:v>1350.2333333333333</c:v>
                </c:pt>
                <c:pt idx="16463">
                  <c:v>1350.3083333333334</c:v>
                </c:pt>
                <c:pt idx="16464">
                  <c:v>1350.3916666666667</c:v>
                </c:pt>
                <c:pt idx="16465">
                  <c:v>1350.4750000000001</c:v>
                </c:pt>
                <c:pt idx="16466">
                  <c:v>1350.5583333333334</c:v>
                </c:pt>
                <c:pt idx="16467">
                  <c:v>1350.6416666666667</c:v>
                </c:pt>
                <c:pt idx="16468">
                  <c:v>1350.7250000000001</c:v>
                </c:pt>
                <c:pt idx="16469">
                  <c:v>1350.8</c:v>
                </c:pt>
                <c:pt idx="16470">
                  <c:v>1350.8833333333334</c:v>
                </c:pt>
                <c:pt idx="16471">
                  <c:v>1350.9666666666667</c:v>
                </c:pt>
                <c:pt idx="16472">
                  <c:v>1351.05</c:v>
                </c:pt>
                <c:pt idx="16473">
                  <c:v>1351.1333333333334</c:v>
                </c:pt>
                <c:pt idx="16474">
                  <c:v>1351.2166666666667</c:v>
                </c:pt>
                <c:pt idx="16475">
                  <c:v>1351.3</c:v>
                </c:pt>
                <c:pt idx="16476">
                  <c:v>1351.375</c:v>
                </c:pt>
                <c:pt idx="16477">
                  <c:v>1351.4583333333333</c:v>
                </c:pt>
                <c:pt idx="16478">
                  <c:v>1351.5416666666667</c:v>
                </c:pt>
                <c:pt idx="16479">
                  <c:v>1351.625</c:v>
                </c:pt>
                <c:pt idx="16480">
                  <c:v>1351.7083333333333</c:v>
                </c:pt>
                <c:pt idx="16481">
                  <c:v>1351.7916666666667</c:v>
                </c:pt>
                <c:pt idx="16482">
                  <c:v>1351.8666666666666</c:v>
                </c:pt>
                <c:pt idx="16483">
                  <c:v>1351.95</c:v>
                </c:pt>
                <c:pt idx="16484">
                  <c:v>1352.0333333333333</c:v>
                </c:pt>
                <c:pt idx="16485">
                  <c:v>1352.1166666666666</c:v>
                </c:pt>
                <c:pt idx="16486">
                  <c:v>1352.2</c:v>
                </c:pt>
                <c:pt idx="16487">
                  <c:v>1352.2833333333333</c:v>
                </c:pt>
                <c:pt idx="16488">
                  <c:v>1352.3583333333333</c:v>
                </c:pt>
                <c:pt idx="16489">
                  <c:v>1352.4416666666666</c:v>
                </c:pt>
                <c:pt idx="16490">
                  <c:v>1352.5249999999999</c:v>
                </c:pt>
                <c:pt idx="16491">
                  <c:v>1352.6083333333333</c:v>
                </c:pt>
                <c:pt idx="16492">
                  <c:v>1352.6916666666666</c:v>
                </c:pt>
                <c:pt idx="16493">
                  <c:v>1352.7749999999999</c:v>
                </c:pt>
                <c:pt idx="16494">
                  <c:v>1352.8583333333333</c:v>
                </c:pt>
                <c:pt idx="16495">
                  <c:v>1352.9333333333334</c:v>
                </c:pt>
                <c:pt idx="16496">
                  <c:v>1353.0166666666667</c:v>
                </c:pt>
                <c:pt idx="16497">
                  <c:v>1353.1000000000001</c:v>
                </c:pt>
                <c:pt idx="16498">
                  <c:v>1353.1833333333334</c:v>
                </c:pt>
                <c:pt idx="16499">
                  <c:v>1353.2666666666667</c:v>
                </c:pt>
                <c:pt idx="16500">
                  <c:v>1353.3500000000001</c:v>
                </c:pt>
                <c:pt idx="16501">
                  <c:v>1353.425</c:v>
                </c:pt>
                <c:pt idx="16502">
                  <c:v>1353.5083333333334</c:v>
                </c:pt>
                <c:pt idx="16503">
                  <c:v>1353.5916666666667</c:v>
                </c:pt>
                <c:pt idx="16504">
                  <c:v>1353.675</c:v>
                </c:pt>
                <c:pt idx="16505">
                  <c:v>1353.7583333333334</c:v>
                </c:pt>
                <c:pt idx="16506">
                  <c:v>1353.8416666666667</c:v>
                </c:pt>
                <c:pt idx="16507">
                  <c:v>1353.9166666666667</c:v>
                </c:pt>
                <c:pt idx="16508">
                  <c:v>1354</c:v>
                </c:pt>
                <c:pt idx="16509">
                  <c:v>1354.0833333333333</c:v>
                </c:pt>
                <c:pt idx="16510">
                  <c:v>1354.1666666666667</c:v>
                </c:pt>
                <c:pt idx="16511">
                  <c:v>1354.25</c:v>
                </c:pt>
                <c:pt idx="16512">
                  <c:v>1354.3333333333333</c:v>
                </c:pt>
                <c:pt idx="16513">
                  <c:v>1354.4166666666667</c:v>
                </c:pt>
                <c:pt idx="16514">
                  <c:v>1354.4916666666666</c:v>
                </c:pt>
                <c:pt idx="16515">
                  <c:v>1354.575</c:v>
                </c:pt>
                <c:pt idx="16516">
                  <c:v>1354.6583333333333</c:v>
                </c:pt>
                <c:pt idx="16517">
                  <c:v>1354.7416666666666</c:v>
                </c:pt>
                <c:pt idx="16518">
                  <c:v>1354.825</c:v>
                </c:pt>
                <c:pt idx="16519">
                  <c:v>1354.9083333333333</c:v>
                </c:pt>
                <c:pt idx="16520">
                  <c:v>1354.9833333333333</c:v>
                </c:pt>
                <c:pt idx="16521">
                  <c:v>1355.0666666666666</c:v>
                </c:pt>
                <c:pt idx="16522">
                  <c:v>1355.1499999999999</c:v>
                </c:pt>
                <c:pt idx="16523">
                  <c:v>1355.2333333333333</c:v>
                </c:pt>
                <c:pt idx="16524">
                  <c:v>1355.3166666666666</c:v>
                </c:pt>
                <c:pt idx="16525">
                  <c:v>1355.3999999999999</c:v>
                </c:pt>
                <c:pt idx="16526">
                  <c:v>1355.4750000000001</c:v>
                </c:pt>
                <c:pt idx="16527">
                  <c:v>1355.5583333333334</c:v>
                </c:pt>
                <c:pt idx="16528">
                  <c:v>1355.6416666666667</c:v>
                </c:pt>
                <c:pt idx="16529">
                  <c:v>1355.7250000000001</c:v>
                </c:pt>
                <c:pt idx="16530">
                  <c:v>1355.8083333333334</c:v>
                </c:pt>
                <c:pt idx="16531">
                  <c:v>1355.8916666666667</c:v>
                </c:pt>
                <c:pt idx="16532">
                  <c:v>1355.9750000000001</c:v>
                </c:pt>
                <c:pt idx="16533">
                  <c:v>1356.05</c:v>
                </c:pt>
                <c:pt idx="16534">
                  <c:v>1356.1333333333334</c:v>
                </c:pt>
                <c:pt idx="16535">
                  <c:v>1356.2166666666667</c:v>
                </c:pt>
                <c:pt idx="16536">
                  <c:v>1356.3</c:v>
                </c:pt>
                <c:pt idx="16537">
                  <c:v>1356.3833333333334</c:v>
                </c:pt>
                <c:pt idx="16538">
                  <c:v>1356.4666666666667</c:v>
                </c:pt>
                <c:pt idx="16539">
                  <c:v>1356.5416666666667</c:v>
                </c:pt>
                <c:pt idx="16540">
                  <c:v>1356.625</c:v>
                </c:pt>
                <c:pt idx="16541">
                  <c:v>1356.7083333333333</c:v>
                </c:pt>
                <c:pt idx="16542">
                  <c:v>1356.7916666666667</c:v>
                </c:pt>
                <c:pt idx="16543">
                  <c:v>1356.875</c:v>
                </c:pt>
                <c:pt idx="16544">
                  <c:v>1356.9583333333333</c:v>
                </c:pt>
                <c:pt idx="16545">
                  <c:v>1357.0333333333333</c:v>
                </c:pt>
                <c:pt idx="16546">
                  <c:v>1357.1166666666666</c:v>
                </c:pt>
                <c:pt idx="16547">
                  <c:v>1357.2</c:v>
                </c:pt>
                <c:pt idx="16548">
                  <c:v>1357.2833333333333</c:v>
                </c:pt>
                <c:pt idx="16549">
                  <c:v>1357.3666666666666</c:v>
                </c:pt>
                <c:pt idx="16550">
                  <c:v>1357.45</c:v>
                </c:pt>
                <c:pt idx="16551">
                  <c:v>1357.5333333333333</c:v>
                </c:pt>
                <c:pt idx="16552">
                  <c:v>1357.6083333333333</c:v>
                </c:pt>
                <c:pt idx="16553">
                  <c:v>1357.6916666666666</c:v>
                </c:pt>
                <c:pt idx="16554">
                  <c:v>1357.7749999999999</c:v>
                </c:pt>
                <c:pt idx="16555">
                  <c:v>1357.8583333333333</c:v>
                </c:pt>
                <c:pt idx="16556">
                  <c:v>1357.9416666666666</c:v>
                </c:pt>
                <c:pt idx="16557">
                  <c:v>1358.0249999999999</c:v>
                </c:pt>
                <c:pt idx="16558">
                  <c:v>1358.1000000000001</c:v>
                </c:pt>
                <c:pt idx="16559">
                  <c:v>1358.1833333333334</c:v>
                </c:pt>
                <c:pt idx="16560">
                  <c:v>1358.2666666666667</c:v>
                </c:pt>
                <c:pt idx="16561">
                  <c:v>1358.3500000000001</c:v>
                </c:pt>
                <c:pt idx="16562">
                  <c:v>1358.4333333333334</c:v>
                </c:pt>
                <c:pt idx="16563">
                  <c:v>1358.5166666666667</c:v>
                </c:pt>
                <c:pt idx="16564">
                  <c:v>1358.5916666666667</c:v>
                </c:pt>
                <c:pt idx="16565">
                  <c:v>1358.675</c:v>
                </c:pt>
                <c:pt idx="16566">
                  <c:v>1358.7583333333334</c:v>
                </c:pt>
                <c:pt idx="16567">
                  <c:v>1358.8416666666667</c:v>
                </c:pt>
                <c:pt idx="16568">
                  <c:v>1358.925</c:v>
                </c:pt>
                <c:pt idx="16569">
                  <c:v>1359.0083333333334</c:v>
                </c:pt>
                <c:pt idx="16570">
                  <c:v>1359.0916666666667</c:v>
                </c:pt>
                <c:pt idx="16571">
                  <c:v>1359.1666666666667</c:v>
                </c:pt>
                <c:pt idx="16572">
                  <c:v>1359.25</c:v>
                </c:pt>
                <c:pt idx="16573">
                  <c:v>1359.3333333333333</c:v>
                </c:pt>
                <c:pt idx="16574">
                  <c:v>1359.4166666666667</c:v>
                </c:pt>
                <c:pt idx="16575">
                  <c:v>1359.5</c:v>
                </c:pt>
                <c:pt idx="16576">
                  <c:v>1359.5833333333333</c:v>
                </c:pt>
                <c:pt idx="16577">
                  <c:v>1359.6583333333333</c:v>
                </c:pt>
                <c:pt idx="16578">
                  <c:v>1359.7416666666666</c:v>
                </c:pt>
                <c:pt idx="16579">
                  <c:v>1359.825</c:v>
                </c:pt>
                <c:pt idx="16580">
                  <c:v>1359.9083333333333</c:v>
                </c:pt>
                <c:pt idx="16581">
                  <c:v>1359.9916666666666</c:v>
                </c:pt>
                <c:pt idx="16582">
                  <c:v>1360.075</c:v>
                </c:pt>
                <c:pt idx="16583">
                  <c:v>1360.1583333333333</c:v>
                </c:pt>
                <c:pt idx="16584">
                  <c:v>1360.2333333333333</c:v>
                </c:pt>
                <c:pt idx="16585">
                  <c:v>1360.3166666666666</c:v>
                </c:pt>
                <c:pt idx="16586">
                  <c:v>1360.3999999999999</c:v>
                </c:pt>
                <c:pt idx="16587">
                  <c:v>1360.4833333333333</c:v>
                </c:pt>
                <c:pt idx="16588">
                  <c:v>1360.5666666666666</c:v>
                </c:pt>
                <c:pt idx="16589">
                  <c:v>1360.6499999999999</c:v>
                </c:pt>
                <c:pt idx="16590">
                  <c:v>1360.7250000000001</c:v>
                </c:pt>
                <c:pt idx="16591">
                  <c:v>1360.8083333333334</c:v>
                </c:pt>
                <c:pt idx="16592">
                  <c:v>1360.8916666666667</c:v>
                </c:pt>
                <c:pt idx="16593">
                  <c:v>1360.9750000000001</c:v>
                </c:pt>
                <c:pt idx="16594">
                  <c:v>1361.0583333333334</c:v>
                </c:pt>
                <c:pt idx="16595">
                  <c:v>1361.1416666666667</c:v>
                </c:pt>
                <c:pt idx="16596">
                  <c:v>1361.2166666666667</c:v>
                </c:pt>
                <c:pt idx="16597">
                  <c:v>1361.3</c:v>
                </c:pt>
                <c:pt idx="16598">
                  <c:v>1361.3833333333334</c:v>
                </c:pt>
                <c:pt idx="16599">
                  <c:v>1361.4666666666667</c:v>
                </c:pt>
                <c:pt idx="16600">
                  <c:v>1361.55</c:v>
                </c:pt>
                <c:pt idx="16601">
                  <c:v>1361.6333333333334</c:v>
                </c:pt>
                <c:pt idx="16602">
                  <c:v>1361.7166666666667</c:v>
                </c:pt>
                <c:pt idx="16603">
                  <c:v>1361.7916666666667</c:v>
                </c:pt>
                <c:pt idx="16604">
                  <c:v>1361.875</c:v>
                </c:pt>
                <c:pt idx="16605">
                  <c:v>1361.9583333333333</c:v>
                </c:pt>
                <c:pt idx="16606">
                  <c:v>1362.0416666666667</c:v>
                </c:pt>
                <c:pt idx="16607">
                  <c:v>1362.125</c:v>
                </c:pt>
                <c:pt idx="16608">
                  <c:v>1362.2083333333333</c:v>
                </c:pt>
                <c:pt idx="16609">
                  <c:v>1362.2833333333333</c:v>
                </c:pt>
                <c:pt idx="16610">
                  <c:v>1362.3666666666666</c:v>
                </c:pt>
                <c:pt idx="16611">
                  <c:v>1362.45</c:v>
                </c:pt>
                <c:pt idx="16612">
                  <c:v>1362.5333333333333</c:v>
                </c:pt>
                <c:pt idx="16613">
                  <c:v>1362.6166666666666</c:v>
                </c:pt>
                <c:pt idx="16614">
                  <c:v>1362.7</c:v>
                </c:pt>
                <c:pt idx="16615">
                  <c:v>1362.7749999999999</c:v>
                </c:pt>
                <c:pt idx="16616">
                  <c:v>1362.8583333333333</c:v>
                </c:pt>
                <c:pt idx="16617">
                  <c:v>1362.9416666666666</c:v>
                </c:pt>
                <c:pt idx="16618">
                  <c:v>1363.0249999999999</c:v>
                </c:pt>
                <c:pt idx="16619">
                  <c:v>1363.1083333333333</c:v>
                </c:pt>
                <c:pt idx="16620">
                  <c:v>1363.1916666666666</c:v>
                </c:pt>
                <c:pt idx="16621">
                  <c:v>1363.2749999999999</c:v>
                </c:pt>
                <c:pt idx="16622">
                  <c:v>1363.3500000000001</c:v>
                </c:pt>
                <c:pt idx="16623">
                  <c:v>1363.4333333333334</c:v>
                </c:pt>
                <c:pt idx="16624">
                  <c:v>1363.5166666666667</c:v>
                </c:pt>
                <c:pt idx="16625">
                  <c:v>1363.6000000000001</c:v>
                </c:pt>
                <c:pt idx="16626">
                  <c:v>1363.6833333333334</c:v>
                </c:pt>
                <c:pt idx="16627">
                  <c:v>1363.7666666666667</c:v>
                </c:pt>
                <c:pt idx="16628">
                  <c:v>1363.8416666666667</c:v>
                </c:pt>
                <c:pt idx="16629">
                  <c:v>1363.925</c:v>
                </c:pt>
                <c:pt idx="16630">
                  <c:v>1364.0083333333334</c:v>
                </c:pt>
                <c:pt idx="16631">
                  <c:v>1364.0916666666667</c:v>
                </c:pt>
                <c:pt idx="16632">
                  <c:v>1364.175</c:v>
                </c:pt>
                <c:pt idx="16633">
                  <c:v>1364.2583333333334</c:v>
                </c:pt>
                <c:pt idx="16634">
                  <c:v>1364.3333333333333</c:v>
                </c:pt>
                <c:pt idx="16635">
                  <c:v>1364.4166666666667</c:v>
                </c:pt>
                <c:pt idx="16636">
                  <c:v>1364.5</c:v>
                </c:pt>
                <c:pt idx="16637">
                  <c:v>1364.5833333333333</c:v>
                </c:pt>
                <c:pt idx="16638">
                  <c:v>1364.6666666666667</c:v>
                </c:pt>
                <c:pt idx="16639">
                  <c:v>1364.75</c:v>
                </c:pt>
                <c:pt idx="16640">
                  <c:v>1364.8333333333333</c:v>
                </c:pt>
                <c:pt idx="16641">
                  <c:v>1364.9083333333333</c:v>
                </c:pt>
                <c:pt idx="16642">
                  <c:v>1364.9916666666666</c:v>
                </c:pt>
                <c:pt idx="16643">
                  <c:v>1365.075</c:v>
                </c:pt>
                <c:pt idx="16644">
                  <c:v>1365.1583333333333</c:v>
                </c:pt>
                <c:pt idx="16645">
                  <c:v>1365.2416666666666</c:v>
                </c:pt>
                <c:pt idx="16646">
                  <c:v>1365.325</c:v>
                </c:pt>
                <c:pt idx="16647">
                  <c:v>1365.3999999999999</c:v>
                </c:pt>
                <c:pt idx="16648">
                  <c:v>1365.4833333333333</c:v>
                </c:pt>
                <c:pt idx="16649">
                  <c:v>1365.5666666666666</c:v>
                </c:pt>
                <c:pt idx="16650">
                  <c:v>1365.6499999999999</c:v>
                </c:pt>
                <c:pt idx="16651">
                  <c:v>1365.7333333333333</c:v>
                </c:pt>
                <c:pt idx="16652">
                  <c:v>1365.8166666666666</c:v>
                </c:pt>
                <c:pt idx="16653">
                  <c:v>1365.8916666666667</c:v>
                </c:pt>
                <c:pt idx="16654">
                  <c:v>1365.9750000000001</c:v>
                </c:pt>
                <c:pt idx="16655">
                  <c:v>1366.0583333333334</c:v>
                </c:pt>
                <c:pt idx="16656">
                  <c:v>1366.1416666666667</c:v>
                </c:pt>
                <c:pt idx="16657">
                  <c:v>1366.2250000000001</c:v>
                </c:pt>
                <c:pt idx="16658">
                  <c:v>1366.3083333333334</c:v>
                </c:pt>
                <c:pt idx="16659">
                  <c:v>1366.3916666666667</c:v>
                </c:pt>
                <c:pt idx="16660">
                  <c:v>1366.4666666666665</c:v>
                </c:pt>
                <c:pt idx="16661">
                  <c:v>1366.55</c:v>
                </c:pt>
                <c:pt idx="16662">
                  <c:v>1366.6333333333332</c:v>
                </c:pt>
                <c:pt idx="16663">
                  <c:v>1366.7166666666665</c:v>
                </c:pt>
                <c:pt idx="16664">
                  <c:v>1366.8</c:v>
                </c:pt>
                <c:pt idx="16665">
                  <c:v>1366.8833333333332</c:v>
                </c:pt>
                <c:pt idx="16666">
                  <c:v>1366.9583333333333</c:v>
                </c:pt>
                <c:pt idx="16667">
                  <c:v>1367.0416666666667</c:v>
                </c:pt>
                <c:pt idx="16668">
                  <c:v>1367.125</c:v>
                </c:pt>
                <c:pt idx="16669">
                  <c:v>1367.2083333333333</c:v>
                </c:pt>
                <c:pt idx="16670">
                  <c:v>1367.2916666666667</c:v>
                </c:pt>
                <c:pt idx="16671">
                  <c:v>1367.375</c:v>
                </c:pt>
                <c:pt idx="16672">
                  <c:v>1367.45</c:v>
                </c:pt>
                <c:pt idx="16673">
                  <c:v>1367.5333333333335</c:v>
                </c:pt>
                <c:pt idx="16674">
                  <c:v>1367.6166666666668</c:v>
                </c:pt>
                <c:pt idx="16675">
                  <c:v>1367.7</c:v>
                </c:pt>
                <c:pt idx="16676">
                  <c:v>1367.7833333333335</c:v>
                </c:pt>
                <c:pt idx="16677">
                  <c:v>1367.8666666666668</c:v>
                </c:pt>
                <c:pt idx="16678">
                  <c:v>1367.95</c:v>
                </c:pt>
                <c:pt idx="16679">
                  <c:v>1368.0249999999999</c:v>
                </c:pt>
                <c:pt idx="16680">
                  <c:v>1368.1083333333333</c:v>
                </c:pt>
                <c:pt idx="16681">
                  <c:v>1368.1916666666666</c:v>
                </c:pt>
                <c:pt idx="16682">
                  <c:v>1368.2749999999999</c:v>
                </c:pt>
                <c:pt idx="16683">
                  <c:v>1368.3583333333333</c:v>
                </c:pt>
                <c:pt idx="16684">
                  <c:v>1368.4416666666666</c:v>
                </c:pt>
                <c:pt idx="16685">
                  <c:v>1368.5166666666667</c:v>
                </c:pt>
                <c:pt idx="16686">
                  <c:v>1368.6000000000001</c:v>
                </c:pt>
                <c:pt idx="16687">
                  <c:v>1368.6833333333334</c:v>
                </c:pt>
                <c:pt idx="16688">
                  <c:v>1368.7666666666667</c:v>
                </c:pt>
                <c:pt idx="16689">
                  <c:v>1368.8500000000001</c:v>
                </c:pt>
                <c:pt idx="16690">
                  <c:v>1368.9333333333334</c:v>
                </c:pt>
                <c:pt idx="16691">
                  <c:v>1369.0083333333332</c:v>
                </c:pt>
                <c:pt idx="16692">
                  <c:v>1369.0916666666665</c:v>
                </c:pt>
                <c:pt idx="16693">
                  <c:v>1369.175</c:v>
                </c:pt>
                <c:pt idx="16694">
                  <c:v>1369.2583333333332</c:v>
                </c:pt>
                <c:pt idx="16695">
                  <c:v>1369.3416666666665</c:v>
                </c:pt>
                <c:pt idx="16696">
                  <c:v>1369.425</c:v>
                </c:pt>
                <c:pt idx="16697">
                  <c:v>1369.5083333333332</c:v>
                </c:pt>
                <c:pt idx="16698">
                  <c:v>1369.5833333333333</c:v>
                </c:pt>
                <c:pt idx="16699">
                  <c:v>1369.6666666666667</c:v>
                </c:pt>
                <c:pt idx="16700">
                  <c:v>1369.75</c:v>
                </c:pt>
                <c:pt idx="16701">
                  <c:v>1369.8333333333333</c:v>
                </c:pt>
                <c:pt idx="16702">
                  <c:v>1369.9166666666667</c:v>
                </c:pt>
                <c:pt idx="16703">
                  <c:v>1370</c:v>
                </c:pt>
                <c:pt idx="16704">
                  <c:v>1370.075</c:v>
                </c:pt>
                <c:pt idx="16705">
                  <c:v>1370.1583333333335</c:v>
                </c:pt>
                <c:pt idx="16706">
                  <c:v>1370.2416666666668</c:v>
                </c:pt>
                <c:pt idx="16707">
                  <c:v>1370.325</c:v>
                </c:pt>
                <c:pt idx="16708">
                  <c:v>1370.4083333333335</c:v>
                </c:pt>
                <c:pt idx="16709">
                  <c:v>1370.4916666666668</c:v>
                </c:pt>
                <c:pt idx="16710">
                  <c:v>1370.575</c:v>
                </c:pt>
                <c:pt idx="16711">
                  <c:v>1370.6499999999999</c:v>
                </c:pt>
                <c:pt idx="16712">
                  <c:v>1370.7333333333333</c:v>
                </c:pt>
                <c:pt idx="16713">
                  <c:v>1370.8166666666666</c:v>
                </c:pt>
                <c:pt idx="16714">
                  <c:v>1370.8999999999999</c:v>
                </c:pt>
                <c:pt idx="16715">
                  <c:v>1370.9833333333333</c:v>
                </c:pt>
                <c:pt idx="16716">
                  <c:v>1371.0666666666666</c:v>
                </c:pt>
                <c:pt idx="16717">
                  <c:v>1371.1416666666667</c:v>
                </c:pt>
                <c:pt idx="16718">
                  <c:v>1371.2250000000001</c:v>
                </c:pt>
                <c:pt idx="16719">
                  <c:v>1371.3083333333334</c:v>
                </c:pt>
                <c:pt idx="16720">
                  <c:v>1371.3916666666667</c:v>
                </c:pt>
                <c:pt idx="16721">
                  <c:v>1371.4750000000001</c:v>
                </c:pt>
                <c:pt idx="16722">
                  <c:v>1371.5583333333334</c:v>
                </c:pt>
                <c:pt idx="16723">
                  <c:v>1371.6333333333332</c:v>
                </c:pt>
                <c:pt idx="16724">
                  <c:v>1371.7166666666665</c:v>
                </c:pt>
                <c:pt idx="16725">
                  <c:v>1371.8</c:v>
                </c:pt>
                <c:pt idx="16726">
                  <c:v>1371.8833333333332</c:v>
                </c:pt>
                <c:pt idx="16727">
                  <c:v>1371.9666666666665</c:v>
                </c:pt>
                <c:pt idx="16728">
                  <c:v>1372.05</c:v>
                </c:pt>
                <c:pt idx="16729">
                  <c:v>1372.1333333333332</c:v>
                </c:pt>
                <c:pt idx="16730">
                  <c:v>1372.2083333333333</c:v>
                </c:pt>
                <c:pt idx="16731">
                  <c:v>1372.2916666666667</c:v>
                </c:pt>
                <c:pt idx="16732">
                  <c:v>1372.375</c:v>
                </c:pt>
                <c:pt idx="16733">
                  <c:v>1372.4583333333333</c:v>
                </c:pt>
                <c:pt idx="16734">
                  <c:v>1372.5416666666667</c:v>
                </c:pt>
                <c:pt idx="16735">
                  <c:v>1372.625</c:v>
                </c:pt>
                <c:pt idx="16736">
                  <c:v>1372.7</c:v>
                </c:pt>
                <c:pt idx="16737">
                  <c:v>1372.7833333333335</c:v>
                </c:pt>
                <c:pt idx="16738">
                  <c:v>1372.8666666666668</c:v>
                </c:pt>
                <c:pt idx="16739">
                  <c:v>1372.95</c:v>
                </c:pt>
                <c:pt idx="16740">
                  <c:v>1373.0333333333335</c:v>
                </c:pt>
                <c:pt idx="16741">
                  <c:v>1373.1166666666668</c:v>
                </c:pt>
                <c:pt idx="16742">
                  <c:v>1373.1916666666666</c:v>
                </c:pt>
                <c:pt idx="16743">
                  <c:v>1373.2749999999999</c:v>
                </c:pt>
                <c:pt idx="16744">
                  <c:v>1373.3583333333333</c:v>
                </c:pt>
                <c:pt idx="16745">
                  <c:v>1373.4416666666666</c:v>
                </c:pt>
                <c:pt idx="16746">
                  <c:v>1373.5249999999999</c:v>
                </c:pt>
                <c:pt idx="16747">
                  <c:v>1373.6083333333333</c:v>
                </c:pt>
                <c:pt idx="16748">
                  <c:v>1373.6916666666666</c:v>
                </c:pt>
                <c:pt idx="16749">
                  <c:v>1373.7666666666667</c:v>
                </c:pt>
                <c:pt idx="16750">
                  <c:v>1373.8500000000001</c:v>
                </c:pt>
                <c:pt idx="16751">
                  <c:v>1373.9333333333334</c:v>
                </c:pt>
                <c:pt idx="16752">
                  <c:v>1374.0166666666667</c:v>
                </c:pt>
                <c:pt idx="16753">
                  <c:v>1374.1000000000001</c:v>
                </c:pt>
                <c:pt idx="16754">
                  <c:v>1374.1833333333334</c:v>
                </c:pt>
                <c:pt idx="16755">
                  <c:v>1374.2583333333332</c:v>
                </c:pt>
                <c:pt idx="16756">
                  <c:v>1374.3416666666665</c:v>
                </c:pt>
                <c:pt idx="16757">
                  <c:v>1374.425</c:v>
                </c:pt>
                <c:pt idx="16758">
                  <c:v>1374.5083333333332</c:v>
                </c:pt>
                <c:pt idx="16759">
                  <c:v>1374.5916666666665</c:v>
                </c:pt>
                <c:pt idx="16760">
                  <c:v>1374.675</c:v>
                </c:pt>
                <c:pt idx="16761">
                  <c:v>1374.75</c:v>
                </c:pt>
                <c:pt idx="16762">
                  <c:v>1374.8333333333333</c:v>
                </c:pt>
                <c:pt idx="16763">
                  <c:v>1374.9166666666667</c:v>
                </c:pt>
                <c:pt idx="16764">
                  <c:v>1375</c:v>
                </c:pt>
                <c:pt idx="16765">
                  <c:v>1375.0833333333333</c:v>
                </c:pt>
                <c:pt idx="16766">
                  <c:v>1375.1666666666667</c:v>
                </c:pt>
                <c:pt idx="16767">
                  <c:v>1375.25</c:v>
                </c:pt>
                <c:pt idx="16768">
                  <c:v>1375.325</c:v>
                </c:pt>
                <c:pt idx="16769">
                  <c:v>1375.4083333333335</c:v>
                </c:pt>
                <c:pt idx="16770">
                  <c:v>1375.4916666666668</c:v>
                </c:pt>
                <c:pt idx="16771">
                  <c:v>1375.575</c:v>
                </c:pt>
                <c:pt idx="16772">
                  <c:v>1375.6583333333335</c:v>
                </c:pt>
                <c:pt idx="16773">
                  <c:v>1375.7416666666668</c:v>
                </c:pt>
                <c:pt idx="16774">
                  <c:v>1375.8166666666666</c:v>
                </c:pt>
                <c:pt idx="16775">
                  <c:v>1375.8999999999999</c:v>
                </c:pt>
                <c:pt idx="16776">
                  <c:v>1375.9833333333333</c:v>
                </c:pt>
                <c:pt idx="16777">
                  <c:v>1376.0666666666666</c:v>
                </c:pt>
                <c:pt idx="16778">
                  <c:v>1376.1499999999999</c:v>
                </c:pt>
                <c:pt idx="16779">
                  <c:v>1376.2333333333333</c:v>
                </c:pt>
                <c:pt idx="16780">
                  <c:v>1376.3083333333334</c:v>
                </c:pt>
                <c:pt idx="16781">
                  <c:v>1376.3916666666667</c:v>
                </c:pt>
                <c:pt idx="16782">
                  <c:v>1376.4750000000001</c:v>
                </c:pt>
                <c:pt idx="16783">
                  <c:v>1376.5583333333334</c:v>
                </c:pt>
                <c:pt idx="16784">
                  <c:v>1376.6416666666667</c:v>
                </c:pt>
                <c:pt idx="16785">
                  <c:v>1376.7250000000001</c:v>
                </c:pt>
                <c:pt idx="16786">
                  <c:v>1376.8083333333334</c:v>
                </c:pt>
                <c:pt idx="16787">
                  <c:v>1376.8833333333332</c:v>
                </c:pt>
                <c:pt idx="16788">
                  <c:v>1376.9666666666665</c:v>
                </c:pt>
                <c:pt idx="16789">
                  <c:v>1377.05</c:v>
                </c:pt>
                <c:pt idx="16790">
                  <c:v>1377.1333333333332</c:v>
                </c:pt>
                <c:pt idx="16791">
                  <c:v>1377.2166666666665</c:v>
                </c:pt>
                <c:pt idx="16792">
                  <c:v>1377.3</c:v>
                </c:pt>
                <c:pt idx="16793">
                  <c:v>1377.375</c:v>
                </c:pt>
                <c:pt idx="16794">
                  <c:v>1377.4583333333333</c:v>
                </c:pt>
                <c:pt idx="16795">
                  <c:v>1377.5416666666667</c:v>
                </c:pt>
                <c:pt idx="16796">
                  <c:v>1377.625</c:v>
                </c:pt>
                <c:pt idx="16797">
                  <c:v>1377.7083333333333</c:v>
                </c:pt>
                <c:pt idx="16798">
                  <c:v>1377.7916666666667</c:v>
                </c:pt>
                <c:pt idx="16799">
                  <c:v>1377.8666666666668</c:v>
                </c:pt>
                <c:pt idx="16800">
                  <c:v>1377.95</c:v>
                </c:pt>
                <c:pt idx="16801">
                  <c:v>1378.0333333333335</c:v>
                </c:pt>
                <c:pt idx="16802">
                  <c:v>1378.1166666666668</c:v>
                </c:pt>
                <c:pt idx="16803">
                  <c:v>1378.2</c:v>
                </c:pt>
                <c:pt idx="16804">
                  <c:v>1378.2833333333335</c:v>
                </c:pt>
                <c:pt idx="16805">
                  <c:v>1378.3666666666668</c:v>
                </c:pt>
                <c:pt idx="16806">
                  <c:v>1378.4416666666666</c:v>
                </c:pt>
                <c:pt idx="16807">
                  <c:v>1378.5249999999999</c:v>
                </c:pt>
                <c:pt idx="16808">
                  <c:v>1378.6083333333333</c:v>
                </c:pt>
                <c:pt idx="16809">
                  <c:v>1378.6916666666666</c:v>
                </c:pt>
                <c:pt idx="16810">
                  <c:v>1378.7749999999999</c:v>
                </c:pt>
                <c:pt idx="16811">
                  <c:v>1378.8583333333333</c:v>
                </c:pt>
                <c:pt idx="16812">
                  <c:v>1378.9333333333334</c:v>
                </c:pt>
                <c:pt idx="16813">
                  <c:v>1379.0166666666667</c:v>
                </c:pt>
                <c:pt idx="16814">
                  <c:v>1379.1000000000001</c:v>
                </c:pt>
                <c:pt idx="16815">
                  <c:v>1379.1833333333334</c:v>
                </c:pt>
                <c:pt idx="16816">
                  <c:v>1379.2666666666667</c:v>
                </c:pt>
                <c:pt idx="16817">
                  <c:v>1379.3500000000001</c:v>
                </c:pt>
                <c:pt idx="16818">
                  <c:v>1379.425</c:v>
                </c:pt>
                <c:pt idx="16819">
                  <c:v>1379.5083333333332</c:v>
                </c:pt>
                <c:pt idx="16820">
                  <c:v>1379.5916666666665</c:v>
                </c:pt>
                <c:pt idx="16821">
                  <c:v>1379.675</c:v>
                </c:pt>
                <c:pt idx="16822">
                  <c:v>1379.7583333333332</c:v>
                </c:pt>
                <c:pt idx="16823">
                  <c:v>1379.8416666666665</c:v>
                </c:pt>
                <c:pt idx="16824">
                  <c:v>1379.925</c:v>
                </c:pt>
                <c:pt idx="16825">
                  <c:v>1380</c:v>
                </c:pt>
                <c:pt idx="16826">
                  <c:v>1380.0833333333333</c:v>
                </c:pt>
                <c:pt idx="16827">
                  <c:v>1380.1666666666667</c:v>
                </c:pt>
                <c:pt idx="16828">
                  <c:v>1380.25</c:v>
                </c:pt>
                <c:pt idx="16829">
                  <c:v>1380.3333333333333</c:v>
                </c:pt>
                <c:pt idx="16830">
                  <c:v>1380.4166666666667</c:v>
                </c:pt>
                <c:pt idx="16831">
                  <c:v>1380.4916666666668</c:v>
                </c:pt>
                <c:pt idx="16832">
                  <c:v>1380.575</c:v>
                </c:pt>
                <c:pt idx="16833">
                  <c:v>1380.6583333333335</c:v>
                </c:pt>
                <c:pt idx="16834">
                  <c:v>1380.7416666666668</c:v>
                </c:pt>
                <c:pt idx="16835">
                  <c:v>1380.825</c:v>
                </c:pt>
                <c:pt idx="16836">
                  <c:v>1380.9083333333335</c:v>
                </c:pt>
                <c:pt idx="16837">
                  <c:v>1380.9916666666668</c:v>
                </c:pt>
                <c:pt idx="16838">
                  <c:v>1381.0666666666666</c:v>
                </c:pt>
                <c:pt idx="16839">
                  <c:v>1381.1499999999999</c:v>
                </c:pt>
                <c:pt idx="16840">
                  <c:v>1381.2333333333333</c:v>
                </c:pt>
                <c:pt idx="16841">
                  <c:v>1381.3166666666666</c:v>
                </c:pt>
                <c:pt idx="16842">
                  <c:v>1381.3999999999999</c:v>
                </c:pt>
                <c:pt idx="16843">
                  <c:v>1381.4833333333333</c:v>
                </c:pt>
                <c:pt idx="16844">
                  <c:v>1381.5583333333334</c:v>
                </c:pt>
                <c:pt idx="16845">
                  <c:v>1381.6416666666667</c:v>
                </c:pt>
                <c:pt idx="16846">
                  <c:v>1381.7250000000001</c:v>
                </c:pt>
                <c:pt idx="16847">
                  <c:v>1381.8083333333334</c:v>
                </c:pt>
                <c:pt idx="16848">
                  <c:v>1381.8916666666667</c:v>
                </c:pt>
                <c:pt idx="16849">
                  <c:v>1381.9750000000001</c:v>
                </c:pt>
                <c:pt idx="16850">
                  <c:v>1382.05</c:v>
                </c:pt>
                <c:pt idx="16851">
                  <c:v>1382.1333333333332</c:v>
                </c:pt>
                <c:pt idx="16852">
                  <c:v>1382.2166666666665</c:v>
                </c:pt>
                <c:pt idx="16853">
                  <c:v>1382.3</c:v>
                </c:pt>
                <c:pt idx="16854">
                  <c:v>1382.3833333333332</c:v>
                </c:pt>
                <c:pt idx="16855">
                  <c:v>1382.4666666666665</c:v>
                </c:pt>
                <c:pt idx="16856">
                  <c:v>1382.55</c:v>
                </c:pt>
                <c:pt idx="16857">
                  <c:v>1382.625</c:v>
                </c:pt>
                <c:pt idx="16858">
                  <c:v>1382.7083333333333</c:v>
                </c:pt>
                <c:pt idx="16859">
                  <c:v>1382.7916666666667</c:v>
                </c:pt>
                <c:pt idx="16860">
                  <c:v>1382.875</c:v>
                </c:pt>
                <c:pt idx="16861">
                  <c:v>1382.9583333333333</c:v>
                </c:pt>
                <c:pt idx="16862">
                  <c:v>1383.0416666666667</c:v>
                </c:pt>
                <c:pt idx="16863">
                  <c:v>1383.1166666666668</c:v>
                </c:pt>
                <c:pt idx="16864">
                  <c:v>1383.2</c:v>
                </c:pt>
                <c:pt idx="16865">
                  <c:v>1383.2833333333335</c:v>
                </c:pt>
                <c:pt idx="16866">
                  <c:v>1383.3666666666668</c:v>
                </c:pt>
                <c:pt idx="16867">
                  <c:v>1383.45</c:v>
                </c:pt>
                <c:pt idx="16868">
                  <c:v>1383.5333333333335</c:v>
                </c:pt>
                <c:pt idx="16869">
                  <c:v>1383.6083333333333</c:v>
                </c:pt>
                <c:pt idx="16870">
                  <c:v>1383.6916666666666</c:v>
                </c:pt>
                <c:pt idx="16871">
                  <c:v>1383.7749999999999</c:v>
                </c:pt>
                <c:pt idx="16872">
                  <c:v>1383.8583333333333</c:v>
                </c:pt>
                <c:pt idx="16873">
                  <c:v>1383.9416666666666</c:v>
                </c:pt>
                <c:pt idx="16874">
                  <c:v>1384.0249999999999</c:v>
                </c:pt>
                <c:pt idx="16875">
                  <c:v>1384.1083333333333</c:v>
                </c:pt>
                <c:pt idx="16876">
                  <c:v>1384.1833333333334</c:v>
                </c:pt>
                <c:pt idx="16877">
                  <c:v>1384.2666666666667</c:v>
                </c:pt>
                <c:pt idx="16878">
                  <c:v>1384.3500000000001</c:v>
                </c:pt>
                <c:pt idx="16879">
                  <c:v>1384.4333333333334</c:v>
                </c:pt>
                <c:pt idx="16880">
                  <c:v>1384.5166666666667</c:v>
                </c:pt>
                <c:pt idx="16881">
                  <c:v>1384.6000000000001</c:v>
                </c:pt>
                <c:pt idx="16882">
                  <c:v>1384.675</c:v>
                </c:pt>
                <c:pt idx="16883">
                  <c:v>1384.7583333333332</c:v>
                </c:pt>
                <c:pt idx="16884">
                  <c:v>1384.8416666666665</c:v>
                </c:pt>
                <c:pt idx="16885">
                  <c:v>1384.925</c:v>
                </c:pt>
                <c:pt idx="16886">
                  <c:v>1385.0083333333332</c:v>
                </c:pt>
                <c:pt idx="16887">
                  <c:v>1385.0916666666665</c:v>
                </c:pt>
                <c:pt idx="16888">
                  <c:v>1385.1666666666667</c:v>
                </c:pt>
                <c:pt idx="16889">
                  <c:v>1385.25</c:v>
                </c:pt>
                <c:pt idx="16890">
                  <c:v>1385.3333333333333</c:v>
                </c:pt>
                <c:pt idx="16891">
                  <c:v>1385.4166666666667</c:v>
                </c:pt>
                <c:pt idx="16892">
                  <c:v>1385.5</c:v>
                </c:pt>
                <c:pt idx="16893">
                  <c:v>1385.5833333333333</c:v>
                </c:pt>
                <c:pt idx="16894">
                  <c:v>1385.6666666666667</c:v>
                </c:pt>
                <c:pt idx="16895">
                  <c:v>1385.7416666666668</c:v>
                </c:pt>
                <c:pt idx="16896">
                  <c:v>1385.825</c:v>
                </c:pt>
                <c:pt idx="16897">
                  <c:v>1385.9083333333335</c:v>
                </c:pt>
                <c:pt idx="16898">
                  <c:v>1385.9916666666668</c:v>
                </c:pt>
                <c:pt idx="16899">
                  <c:v>1386.075</c:v>
                </c:pt>
                <c:pt idx="16900">
                  <c:v>1386.1583333333335</c:v>
                </c:pt>
                <c:pt idx="16901">
                  <c:v>1386.2333333333333</c:v>
                </c:pt>
                <c:pt idx="16902">
                  <c:v>1386.3166666666666</c:v>
                </c:pt>
                <c:pt idx="16903">
                  <c:v>1386.3999999999999</c:v>
                </c:pt>
                <c:pt idx="16904">
                  <c:v>1386.4833333333333</c:v>
                </c:pt>
                <c:pt idx="16905">
                  <c:v>1386.5666666666666</c:v>
                </c:pt>
                <c:pt idx="16906">
                  <c:v>1386.6499999999999</c:v>
                </c:pt>
                <c:pt idx="16907">
                  <c:v>1386.7250000000001</c:v>
                </c:pt>
                <c:pt idx="16908">
                  <c:v>1386.8083333333334</c:v>
                </c:pt>
                <c:pt idx="16909">
                  <c:v>1386.8916666666667</c:v>
                </c:pt>
                <c:pt idx="16910">
                  <c:v>1386.9750000000001</c:v>
                </c:pt>
                <c:pt idx="16911">
                  <c:v>1387.0583333333334</c:v>
                </c:pt>
                <c:pt idx="16912">
                  <c:v>1387.1416666666667</c:v>
                </c:pt>
                <c:pt idx="16913">
                  <c:v>1387.2250000000001</c:v>
                </c:pt>
                <c:pt idx="16914">
                  <c:v>1387.3</c:v>
                </c:pt>
                <c:pt idx="16915">
                  <c:v>1387.3833333333332</c:v>
                </c:pt>
                <c:pt idx="16916">
                  <c:v>1387.4666666666665</c:v>
                </c:pt>
                <c:pt idx="16917">
                  <c:v>1387.55</c:v>
                </c:pt>
                <c:pt idx="16918">
                  <c:v>1387.6333333333332</c:v>
                </c:pt>
                <c:pt idx="16919">
                  <c:v>1387.7166666666665</c:v>
                </c:pt>
                <c:pt idx="16920">
                  <c:v>1387.7916666666667</c:v>
                </c:pt>
                <c:pt idx="16921">
                  <c:v>1387.875</c:v>
                </c:pt>
                <c:pt idx="16922">
                  <c:v>1387.9583333333333</c:v>
                </c:pt>
                <c:pt idx="16923">
                  <c:v>1388.0416666666667</c:v>
                </c:pt>
                <c:pt idx="16924">
                  <c:v>1388.125</c:v>
                </c:pt>
                <c:pt idx="16925">
                  <c:v>1388.2083333333333</c:v>
                </c:pt>
                <c:pt idx="16926">
                  <c:v>1388.2833333333335</c:v>
                </c:pt>
                <c:pt idx="16927">
                  <c:v>1388.3666666666668</c:v>
                </c:pt>
                <c:pt idx="16928">
                  <c:v>1388.45</c:v>
                </c:pt>
                <c:pt idx="16929">
                  <c:v>1388.5333333333335</c:v>
                </c:pt>
                <c:pt idx="16930">
                  <c:v>1388.6166666666668</c:v>
                </c:pt>
                <c:pt idx="16931">
                  <c:v>1388.7</c:v>
                </c:pt>
                <c:pt idx="16932">
                  <c:v>1388.7833333333335</c:v>
                </c:pt>
                <c:pt idx="16933">
                  <c:v>1388.8583333333333</c:v>
                </c:pt>
                <c:pt idx="16934">
                  <c:v>1388.9416666666666</c:v>
                </c:pt>
                <c:pt idx="16935">
                  <c:v>1389.0249999999999</c:v>
                </c:pt>
                <c:pt idx="16936">
                  <c:v>1389.1083333333333</c:v>
                </c:pt>
                <c:pt idx="16937">
                  <c:v>1389.1916666666666</c:v>
                </c:pt>
                <c:pt idx="16938">
                  <c:v>1389.2749999999999</c:v>
                </c:pt>
                <c:pt idx="16939">
                  <c:v>1389.3500000000001</c:v>
                </c:pt>
                <c:pt idx="16940">
                  <c:v>1389.4333333333334</c:v>
                </c:pt>
                <c:pt idx="16941">
                  <c:v>1389.5166666666667</c:v>
                </c:pt>
                <c:pt idx="16942">
                  <c:v>1389.6000000000001</c:v>
                </c:pt>
                <c:pt idx="16943">
                  <c:v>1389.6833333333334</c:v>
                </c:pt>
                <c:pt idx="16944">
                  <c:v>1389.7666666666667</c:v>
                </c:pt>
                <c:pt idx="16945">
                  <c:v>1389.8416666666665</c:v>
                </c:pt>
                <c:pt idx="16946">
                  <c:v>1389.925</c:v>
                </c:pt>
                <c:pt idx="16947">
                  <c:v>1390.0083333333332</c:v>
                </c:pt>
                <c:pt idx="16948">
                  <c:v>1390.0916666666665</c:v>
                </c:pt>
                <c:pt idx="16949">
                  <c:v>1390.175</c:v>
                </c:pt>
                <c:pt idx="16950">
                  <c:v>1390.2583333333332</c:v>
                </c:pt>
                <c:pt idx="16951">
                  <c:v>1390.3416666666665</c:v>
                </c:pt>
                <c:pt idx="16952">
                  <c:v>1390.4166666666667</c:v>
                </c:pt>
                <c:pt idx="16953">
                  <c:v>1390.5</c:v>
                </c:pt>
                <c:pt idx="16954">
                  <c:v>1390.5833333333333</c:v>
                </c:pt>
                <c:pt idx="16955">
                  <c:v>1390.6666666666667</c:v>
                </c:pt>
                <c:pt idx="16956">
                  <c:v>1390.75</c:v>
                </c:pt>
                <c:pt idx="16957">
                  <c:v>1390.8333333333333</c:v>
                </c:pt>
                <c:pt idx="16958">
                  <c:v>1390.9083333333335</c:v>
                </c:pt>
                <c:pt idx="16959">
                  <c:v>1390.9916666666668</c:v>
                </c:pt>
                <c:pt idx="16960">
                  <c:v>1391.075</c:v>
                </c:pt>
                <c:pt idx="16961">
                  <c:v>1391.1583333333335</c:v>
                </c:pt>
                <c:pt idx="16962">
                  <c:v>1391.2416666666668</c:v>
                </c:pt>
                <c:pt idx="16963">
                  <c:v>1391.325</c:v>
                </c:pt>
                <c:pt idx="16964">
                  <c:v>1391.4083333333335</c:v>
                </c:pt>
                <c:pt idx="16965">
                  <c:v>1391.4833333333333</c:v>
                </c:pt>
                <c:pt idx="16966">
                  <c:v>1391.5666666666666</c:v>
                </c:pt>
                <c:pt idx="16967">
                  <c:v>1391.6499999999999</c:v>
                </c:pt>
                <c:pt idx="16968">
                  <c:v>1391.7333333333333</c:v>
                </c:pt>
                <c:pt idx="16969">
                  <c:v>1391.8166666666666</c:v>
                </c:pt>
                <c:pt idx="16970">
                  <c:v>1391.8999999999999</c:v>
                </c:pt>
                <c:pt idx="16971">
                  <c:v>1391.9750000000001</c:v>
                </c:pt>
                <c:pt idx="16972">
                  <c:v>1392.0583333333334</c:v>
                </c:pt>
                <c:pt idx="16973">
                  <c:v>1392.1416666666667</c:v>
                </c:pt>
                <c:pt idx="16974">
                  <c:v>1392.2250000000001</c:v>
                </c:pt>
                <c:pt idx="16975">
                  <c:v>1392.3083333333334</c:v>
                </c:pt>
                <c:pt idx="16976">
                  <c:v>1392.3916666666667</c:v>
                </c:pt>
                <c:pt idx="16977">
                  <c:v>1392.4666666666665</c:v>
                </c:pt>
                <c:pt idx="16978">
                  <c:v>1392.55</c:v>
                </c:pt>
                <c:pt idx="16979">
                  <c:v>1392.6333333333332</c:v>
                </c:pt>
                <c:pt idx="16980">
                  <c:v>1392.7166666666665</c:v>
                </c:pt>
                <c:pt idx="16981">
                  <c:v>1392.8</c:v>
                </c:pt>
                <c:pt idx="16982">
                  <c:v>1392.8833333333332</c:v>
                </c:pt>
                <c:pt idx="16983">
                  <c:v>1392.9666666666665</c:v>
                </c:pt>
                <c:pt idx="16984">
                  <c:v>1393.0416666666667</c:v>
                </c:pt>
                <c:pt idx="16985">
                  <c:v>1393.125</c:v>
                </c:pt>
                <c:pt idx="16986">
                  <c:v>1393.2083333333333</c:v>
                </c:pt>
                <c:pt idx="16987">
                  <c:v>1393.2916666666667</c:v>
                </c:pt>
                <c:pt idx="16988">
                  <c:v>1393.375</c:v>
                </c:pt>
                <c:pt idx="16989">
                  <c:v>1393.4583333333333</c:v>
                </c:pt>
                <c:pt idx="16990">
                  <c:v>1393.5333333333335</c:v>
                </c:pt>
                <c:pt idx="16991">
                  <c:v>1393.6166666666668</c:v>
                </c:pt>
                <c:pt idx="16992">
                  <c:v>1393.7</c:v>
                </c:pt>
                <c:pt idx="16993">
                  <c:v>1393.7833333333335</c:v>
                </c:pt>
                <c:pt idx="16994">
                  <c:v>1393.8666666666668</c:v>
                </c:pt>
                <c:pt idx="16995">
                  <c:v>1393.95</c:v>
                </c:pt>
                <c:pt idx="16996">
                  <c:v>1394.0249999999999</c:v>
                </c:pt>
                <c:pt idx="16997">
                  <c:v>1394.1083333333333</c:v>
                </c:pt>
                <c:pt idx="16998">
                  <c:v>1394.1916666666666</c:v>
                </c:pt>
                <c:pt idx="16999">
                  <c:v>1394.2749999999999</c:v>
                </c:pt>
                <c:pt idx="17000">
                  <c:v>1394.3583333333333</c:v>
                </c:pt>
                <c:pt idx="17001">
                  <c:v>1394.4416666666666</c:v>
                </c:pt>
                <c:pt idx="17002">
                  <c:v>1394.5249999999999</c:v>
                </c:pt>
                <c:pt idx="17003">
                  <c:v>1394.6000000000001</c:v>
                </c:pt>
                <c:pt idx="17004">
                  <c:v>1394.6833333333334</c:v>
                </c:pt>
                <c:pt idx="17005">
                  <c:v>1394.7666666666667</c:v>
                </c:pt>
                <c:pt idx="17006">
                  <c:v>1394.8500000000001</c:v>
                </c:pt>
                <c:pt idx="17007">
                  <c:v>1394.9333333333334</c:v>
                </c:pt>
                <c:pt idx="17008">
                  <c:v>1395.0166666666667</c:v>
                </c:pt>
                <c:pt idx="17009">
                  <c:v>1395.0916666666665</c:v>
                </c:pt>
                <c:pt idx="17010">
                  <c:v>1395.175</c:v>
                </c:pt>
                <c:pt idx="17011">
                  <c:v>1395.2583333333332</c:v>
                </c:pt>
                <c:pt idx="17012">
                  <c:v>1395.3416666666665</c:v>
                </c:pt>
                <c:pt idx="17013">
                  <c:v>1395.425</c:v>
                </c:pt>
                <c:pt idx="17014">
                  <c:v>1395.5083333333332</c:v>
                </c:pt>
                <c:pt idx="17015">
                  <c:v>1395.5833333333333</c:v>
                </c:pt>
                <c:pt idx="17016">
                  <c:v>1395.6666666666667</c:v>
                </c:pt>
                <c:pt idx="17017">
                  <c:v>1395.75</c:v>
                </c:pt>
                <c:pt idx="17018">
                  <c:v>1395.8333333333333</c:v>
                </c:pt>
                <c:pt idx="17019">
                  <c:v>1395.9166666666667</c:v>
                </c:pt>
                <c:pt idx="17020">
                  <c:v>1396</c:v>
                </c:pt>
                <c:pt idx="17021">
                  <c:v>1396.0833333333333</c:v>
                </c:pt>
                <c:pt idx="17022">
                  <c:v>1396.1583333333335</c:v>
                </c:pt>
                <c:pt idx="17023">
                  <c:v>1396.2416666666668</c:v>
                </c:pt>
                <c:pt idx="17024">
                  <c:v>1396.325</c:v>
                </c:pt>
                <c:pt idx="17025">
                  <c:v>1396.4083333333335</c:v>
                </c:pt>
                <c:pt idx="17026">
                  <c:v>1396.4916666666668</c:v>
                </c:pt>
                <c:pt idx="17027">
                  <c:v>1396.575</c:v>
                </c:pt>
                <c:pt idx="17028">
                  <c:v>1396.6499999999999</c:v>
                </c:pt>
                <c:pt idx="17029">
                  <c:v>1396.7333333333333</c:v>
                </c:pt>
                <c:pt idx="17030">
                  <c:v>1396.8166666666666</c:v>
                </c:pt>
                <c:pt idx="17031">
                  <c:v>1396.8999999999999</c:v>
                </c:pt>
                <c:pt idx="17032">
                  <c:v>1396.9833333333333</c:v>
                </c:pt>
                <c:pt idx="17033">
                  <c:v>1397.0666666666666</c:v>
                </c:pt>
                <c:pt idx="17034">
                  <c:v>1397.1416666666667</c:v>
                </c:pt>
                <c:pt idx="17035">
                  <c:v>1397.2250000000001</c:v>
                </c:pt>
                <c:pt idx="17036">
                  <c:v>1397.3083333333334</c:v>
                </c:pt>
                <c:pt idx="17037">
                  <c:v>1397.3916666666667</c:v>
                </c:pt>
                <c:pt idx="17038">
                  <c:v>1397.4750000000001</c:v>
                </c:pt>
                <c:pt idx="17039">
                  <c:v>1397.5583333333334</c:v>
                </c:pt>
                <c:pt idx="17040">
                  <c:v>1397.6416666666667</c:v>
                </c:pt>
                <c:pt idx="17041">
                  <c:v>1397.7166666666665</c:v>
                </c:pt>
                <c:pt idx="17042">
                  <c:v>1397.8</c:v>
                </c:pt>
                <c:pt idx="17043">
                  <c:v>1397.8833333333332</c:v>
                </c:pt>
                <c:pt idx="17044">
                  <c:v>1397.9666666666665</c:v>
                </c:pt>
                <c:pt idx="17045">
                  <c:v>1398.05</c:v>
                </c:pt>
                <c:pt idx="17046">
                  <c:v>1398.1333333333332</c:v>
                </c:pt>
                <c:pt idx="17047">
                  <c:v>1398.2083333333333</c:v>
                </c:pt>
                <c:pt idx="17048">
                  <c:v>1398.2916666666667</c:v>
                </c:pt>
                <c:pt idx="17049">
                  <c:v>1398.375</c:v>
                </c:pt>
                <c:pt idx="17050">
                  <c:v>1398.4583333333333</c:v>
                </c:pt>
                <c:pt idx="17051">
                  <c:v>1398.5416666666667</c:v>
                </c:pt>
                <c:pt idx="17052">
                  <c:v>1398.625</c:v>
                </c:pt>
                <c:pt idx="17053">
                  <c:v>1398.7</c:v>
                </c:pt>
                <c:pt idx="17054">
                  <c:v>1398.7833333333335</c:v>
                </c:pt>
                <c:pt idx="17055">
                  <c:v>1398.8666666666668</c:v>
                </c:pt>
                <c:pt idx="17056">
                  <c:v>1398.95</c:v>
                </c:pt>
                <c:pt idx="17057">
                  <c:v>1399.0333333333335</c:v>
                </c:pt>
                <c:pt idx="17058">
                  <c:v>1399.1166666666668</c:v>
                </c:pt>
                <c:pt idx="17059">
                  <c:v>1399.2</c:v>
                </c:pt>
                <c:pt idx="17060">
                  <c:v>1399.2749999999999</c:v>
                </c:pt>
                <c:pt idx="17061">
                  <c:v>1399.3583333333333</c:v>
                </c:pt>
                <c:pt idx="17062">
                  <c:v>1399.4416666666666</c:v>
                </c:pt>
                <c:pt idx="17063">
                  <c:v>1399.5249999999999</c:v>
                </c:pt>
                <c:pt idx="17064">
                  <c:v>1399.6083333333333</c:v>
                </c:pt>
                <c:pt idx="17065">
                  <c:v>1399.6916666666666</c:v>
                </c:pt>
                <c:pt idx="17066">
                  <c:v>1399.7666666666667</c:v>
                </c:pt>
                <c:pt idx="17067">
                  <c:v>1399.8500000000001</c:v>
                </c:pt>
                <c:pt idx="17068">
                  <c:v>1399.9333333333334</c:v>
                </c:pt>
                <c:pt idx="17069">
                  <c:v>1400.0166666666667</c:v>
                </c:pt>
                <c:pt idx="17070">
                  <c:v>1400.1000000000001</c:v>
                </c:pt>
                <c:pt idx="17071">
                  <c:v>1400.1833333333334</c:v>
                </c:pt>
                <c:pt idx="17072">
                  <c:v>1400.2583333333332</c:v>
                </c:pt>
                <c:pt idx="17073">
                  <c:v>1400.3416666666665</c:v>
                </c:pt>
                <c:pt idx="17074">
                  <c:v>1400.425</c:v>
                </c:pt>
                <c:pt idx="17075">
                  <c:v>1400.5083333333332</c:v>
                </c:pt>
                <c:pt idx="17076">
                  <c:v>1400.5916666666665</c:v>
                </c:pt>
                <c:pt idx="17077">
                  <c:v>1400.675</c:v>
                </c:pt>
                <c:pt idx="17078">
                  <c:v>1400.7583333333332</c:v>
                </c:pt>
                <c:pt idx="17079">
                  <c:v>1400.8333333333333</c:v>
                </c:pt>
                <c:pt idx="17080">
                  <c:v>1400.9166666666667</c:v>
                </c:pt>
                <c:pt idx="17081">
                  <c:v>1401</c:v>
                </c:pt>
                <c:pt idx="17082">
                  <c:v>1401.0833333333333</c:v>
                </c:pt>
                <c:pt idx="17083">
                  <c:v>1401.1666666666667</c:v>
                </c:pt>
                <c:pt idx="17084">
                  <c:v>1401.25</c:v>
                </c:pt>
                <c:pt idx="17085">
                  <c:v>1401.325</c:v>
                </c:pt>
                <c:pt idx="17086">
                  <c:v>1401.4083333333335</c:v>
                </c:pt>
                <c:pt idx="17087">
                  <c:v>1401.4916666666668</c:v>
                </c:pt>
                <c:pt idx="17088">
                  <c:v>1401.575</c:v>
                </c:pt>
                <c:pt idx="17089">
                  <c:v>1401.6583333333335</c:v>
                </c:pt>
                <c:pt idx="17090">
                  <c:v>1401.7416666666668</c:v>
                </c:pt>
                <c:pt idx="17091">
                  <c:v>1401.825</c:v>
                </c:pt>
                <c:pt idx="17092">
                  <c:v>1401.8999999999999</c:v>
                </c:pt>
                <c:pt idx="17093">
                  <c:v>1401.9833333333333</c:v>
                </c:pt>
                <c:pt idx="17094">
                  <c:v>1402.0666666666666</c:v>
                </c:pt>
                <c:pt idx="17095">
                  <c:v>1402.1499999999999</c:v>
                </c:pt>
                <c:pt idx="17096">
                  <c:v>1402.2333333333333</c:v>
                </c:pt>
                <c:pt idx="17097">
                  <c:v>1402.3166666666666</c:v>
                </c:pt>
                <c:pt idx="17098">
                  <c:v>1402.3916666666667</c:v>
                </c:pt>
                <c:pt idx="17099">
                  <c:v>1402.4750000000001</c:v>
                </c:pt>
                <c:pt idx="17100">
                  <c:v>1402.5583333333334</c:v>
                </c:pt>
                <c:pt idx="17101">
                  <c:v>1402.6416666666667</c:v>
                </c:pt>
                <c:pt idx="17102">
                  <c:v>1402.7250000000001</c:v>
                </c:pt>
                <c:pt idx="17103">
                  <c:v>1402.8083333333334</c:v>
                </c:pt>
                <c:pt idx="17104">
                  <c:v>1402.8833333333332</c:v>
                </c:pt>
                <c:pt idx="17105">
                  <c:v>1402.9666666666665</c:v>
                </c:pt>
                <c:pt idx="17106">
                  <c:v>1403.05</c:v>
                </c:pt>
                <c:pt idx="17107">
                  <c:v>1403.1333333333332</c:v>
                </c:pt>
                <c:pt idx="17108">
                  <c:v>1403.2166666666665</c:v>
                </c:pt>
                <c:pt idx="17109">
                  <c:v>1403.3</c:v>
                </c:pt>
                <c:pt idx="17110">
                  <c:v>1403.3833333333332</c:v>
                </c:pt>
                <c:pt idx="17111">
                  <c:v>1403.4583333333333</c:v>
                </c:pt>
                <c:pt idx="17112">
                  <c:v>1403.5416666666667</c:v>
                </c:pt>
                <c:pt idx="17113">
                  <c:v>1403.625</c:v>
                </c:pt>
                <c:pt idx="17114">
                  <c:v>1403.7083333333333</c:v>
                </c:pt>
                <c:pt idx="17115">
                  <c:v>1403.7916666666667</c:v>
                </c:pt>
                <c:pt idx="17116">
                  <c:v>1403.875</c:v>
                </c:pt>
                <c:pt idx="17117">
                  <c:v>1403.95</c:v>
                </c:pt>
                <c:pt idx="17118">
                  <c:v>1404.0333333333335</c:v>
                </c:pt>
                <c:pt idx="17119">
                  <c:v>1404.1166666666668</c:v>
                </c:pt>
                <c:pt idx="17120">
                  <c:v>1404.2</c:v>
                </c:pt>
                <c:pt idx="17121">
                  <c:v>1404.2833333333335</c:v>
                </c:pt>
                <c:pt idx="17122">
                  <c:v>1404.3666666666668</c:v>
                </c:pt>
                <c:pt idx="17123">
                  <c:v>1404.4416666666666</c:v>
                </c:pt>
                <c:pt idx="17124">
                  <c:v>1404.5249999999999</c:v>
                </c:pt>
                <c:pt idx="17125">
                  <c:v>1404.6083333333333</c:v>
                </c:pt>
                <c:pt idx="17126">
                  <c:v>1404.6916666666666</c:v>
                </c:pt>
                <c:pt idx="17127">
                  <c:v>1404.7749999999999</c:v>
                </c:pt>
                <c:pt idx="17128">
                  <c:v>1404.8583333333333</c:v>
                </c:pt>
                <c:pt idx="17129">
                  <c:v>1404.9416666666666</c:v>
                </c:pt>
                <c:pt idx="17130">
                  <c:v>1405.0166666666667</c:v>
                </c:pt>
                <c:pt idx="17131">
                  <c:v>1405.1000000000001</c:v>
                </c:pt>
                <c:pt idx="17132">
                  <c:v>1405.1833333333334</c:v>
                </c:pt>
                <c:pt idx="17133">
                  <c:v>1405.2666666666667</c:v>
                </c:pt>
                <c:pt idx="17134">
                  <c:v>1405.3500000000001</c:v>
                </c:pt>
                <c:pt idx="17135">
                  <c:v>1405.4333333333334</c:v>
                </c:pt>
                <c:pt idx="17136">
                  <c:v>1405.5083333333332</c:v>
                </c:pt>
                <c:pt idx="17137">
                  <c:v>1405.5916666666665</c:v>
                </c:pt>
                <c:pt idx="17138">
                  <c:v>1405.675</c:v>
                </c:pt>
                <c:pt idx="17139">
                  <c:v>1405.7583333333332</c:v>
                </c:pt>
                <c:pt idx="17140">
                  <c:v>1405.8416666666665</c:v>
                </c:pt>
                <c:pt idx="17141">
                  <c:v>1405.925</c:v>
                </c:pt>
                <c:pt idx="17142">
                  <c:v>1406</c:v>
                </c:pt>
                <c:pt idx="17143">
                  <c:v>1406.0833333333333</c:v>
                </c:pt>
                <c:pt idx="17144">
                  <c:v>1406.1666666666667</c:v>
                </c:pt>
                <c:pt idx="17145">
                  <c:v>1406.25</c:v>
                </c:pt>
                <c:pt idx="17146">
                  <c:v>1406.3333333333333</c:v>
                </c:pt>
                <c:pt idx="17147">
                  <c:v>1406.4166666666667</c:v>
                </c:pt>
                <c:pt idx="17148">
                  <c:v>1406.5</c:v>
                </c:pt>
                <c:pt idx="17149">
                  <c:v>1406.575</c:v>
                </c:pt>
                <c:pt idx="17150">
                  <c:v>1406.6583333333335</c:v>
                </c:pt>
                <c:pt idx="17151">
                  <c:v>1406.7416666666668</c:v>
                </c:pt>
                <c:pt idx="17152">
                  <c:v>1406.825</c:v>
                </c:pt>
                <c:pt idx="17153">
                  <c:v>1406.9083333333335</c:v>
                </c:pt>
                <c:pt idx="17154">
                  <c:v>1406.9916666666668</c:v>
                </c:pt>
                <c:pt idx="17155">
                  <c:v>1407.0666666666666</c:v>
                </c:pt>
                <c:pt idx="17156">
                  <c:v>1407.1499999999999</c:v>
                </c:pt>
                <c:pt idx="17157">
                  <c:v>1407.2333333333333</c:v>
                </c:pt>
                <c:pt idx="17158">
                  <c:v>1407.3166666666666</c:v>
                </c:pt>
                <c:pt idx="17159">
                  <c:v>1407.3999999999999</c:v>
                </c:pt>
                <c:pt idx="17160">
                  <c:v>1407.4833333333333</c:v>
                </c:pt>
                <c:pt idx="17161">
                  <c:v>1407.5583333333334</c:v>
                </c:pt>
                <c:pt idx="17162">
                  <c:v>1407.6416666666667</c:v>
                </c:pt>
                <c:pt idx="17163">
                  <c:v>1407.7250000000001</c:v>
                </c:pt>
                <c:pt idx="17164">
                  <c:v>1407.8083333333334</c:v>
                </c:pt>
                <c:pt idx="17165">
                  <c:v>1407.8916666666667</c:v>
                </c:pt>
                <c:pt idx="17166">
                  <c:v>1407.9750000000001</c:v>
                </c:pt>
                <c:pt idx="17167">
                  <c:v>1408.0583333333334</c:v>
                </c:pt>
                <c:pt idx="17168">
                  <c:v>1408.1333333333332</c:v>
                </c:pt>
                <c:pt idx="17169">
                  <c:v>1408.2166666666665</c:v>
                </c:pt>
                <c:pt idx="17170">
                  <c:v>1408.3</c:v>
                </c:pt>
                <c:pt idx="17171">
                  <c:v>1408.3833333333332</c:v>
                </c:pt>
                <c:pt idx="17172">
                  <c:v>1408.4666666666665</c:v>
                </c:pt>
                <c:pt idx="17173">
                  <c:v>1408.55</c:v>
                </c:pt>
                <c:pt idx="17174">
                  <c:v>1408.625</c:v>
                </c:pt>
                <c:pt idx="17175">
                  <c:v>1408.7083333333333</c:v>
                </c:pt>
                <c:pt idx="17176">
                  <c:v>1408.7916666666667</c:v>
                </c:pt>
                <c:pt idx="17177">
                  <c:v>1408.875</c:v>
                </c:pt>
                <c:pt idx="17178">
                  <c:v>1408.9583333333333</c:v>
                </c:pt>
                <c:pt idx="17179">
                  <c:v>1409.0416666666667</c:v>
                </c:pt>
                <c:pt idx="17180">
                  <c:v>1409.1166666666668</c:v>
                </c:pt>
                <c:pt idx="17181">
                  <c:v>1409.2</c:v>
                </c:pt>
                <c:pt idx="17182">
                  <c:v>1409.2833333333335</c:v>
                </c:pt>
                <c:pt idx="17183">
                  <c:v>1409.3666666666668</c:v>
                </c:pt>
                <c:pt idx="17184">
                  <c:v>1409.45</c:v>
                </c:pt>
                <c:pt idx="17185">
                  <c:v>1409.5333333333335</c:v>
                </c:pt>
                <c:pt idx="17186">
                  <c:v>1409.6166666666668</c:v>
                </c:pt>
                <c:pt idx="17187">
                  <c:v>1409.6916666666666</c:v>
                </c:pt>
                <c:pt idx="17188">
                  <c:v>1409.7749999999999</c:v>
                </c:pt>
                <c:pt idx="17189">
                  <c:v>1409.8583333333333</c:v>
                </c:pt>
                <c:pt idx="17190">
                  <c:v>1409.9416666666666</c:v>
                </c:pt>
                <c:pt idx="17191">
                  <c:v>1410.0249999999999</c:v>
                </c:pt>
                <c:pt idx="17192">
                  <c:v>1410.1083333333333</c:v>
                </c:pt>
                <c:pt idx="17193">
                  <c:v>1410.1833333333334</c:v>
                </c:pt>
                <c:pt idx="17194">
                  <c:v>1410.2666666666667</c:v>
                </c:pt>
                <c:pt idx="17195">
                  <c:v>1410.3500000000001</c:v>
                </c:pt>
                <c:pt idx="17196">
                  <c:v>1410.4333333333334</c:v>
                </c:pt>
                <c:pt idx="17197">
                  <c:v>1410.5166666666667</c:v>
                </c:pt>
                <c:pt idx="17198">
                  <c:v>1410.6000000000001</c:v>
                </c:pt>
                <c:pt idx="17199">
                  <c:v>1410.675</c:v>
                </c:pt>
                <c:pt idx="17200">
                  <c:v>1410.7583333333332</c:v>
                </c:pt>
                <c:pt idx="17201">
                  <c:v>1410.8416666666665</c:v>
                </c:pt>
                <c:pt idx="17202">
                  <c:v>1410.925</c:v>
                </c:pt>
                <c:pt idx="17203">
                  <c:v>1411.0083333333332</c:v>
                </c:pt>
                <c:pt idx="17204">
                  <c:v>1411.0916666666665</c:v>
                </c:pt>
                <c:pt idx="17205">
                  <c:v>1411.175</c:v>
                </c:pt>
                <c:pt idx="17206">
                  <c:v>1411.25</c:v>
                </c:pt>
                <c:pt idx="17207">
                  <c:v>1411.3333333333333</c:v>
                </c:pt>
                <c:pt idx="17208">
                  <c:v>1411.4166666666667</c:v>
                </c:pt>
                <c:pt idx="17209">
                  <c:v>1411.5</c:v>
                </c:pt>
                <c:pt idx="17210">
                  <c:v>1411.5833333333333</c:v>
                </c:pt>
                <c:pt idx="17211">
                  <c:v>1411.6666666666667</c:v>
                </c:pt>
                <c:pt idx="17212">
                  <c:v>1411.7416666666668</c:v>
                </c:pt>
                <c:pt idx="17213">
                  <c:v>1411.825</c:v>
                </c:pt>
                <c:pt idx="17214">
                  <c:v>1411.9083333333335</c:v>
                </c:pt>
                <c:pt idx="17215">
                  <c:v>1411.9916666666668</c:v>
                </c:pt>
                <c:pt idx="17216">
                  <c:v>1412.075</c:v>
                </c:pt>
                <c:pt idx="17217">
                  <c:v>1412.1583333333335</c:v>
                </c:pt>
                <c:pt idx="17218">
                  <c:v>1412.2416666666668</c:v>
                </c:pt>
                <c:pt idx="17219">
                  <c:v>1412.3166666666666</c:v>
                </c:pt>
                <c:pt idx="17220">
                  <c:v>1412.3999999999999</c:v>
                </c:pt>
                <c:pt idx="17221">
                  <c:v>1412.4833333333333</c:v>
                </c:pt>
                <c:pt idx="17222">
                  <c:v>1412.5666666666666</c:v>
                </c:pt>
                <c:pt idx="17223">
                  <c:v>1412.6499999999999</c:v>
                </c:pt>
                <c:pt idx="17224">
                  <c:v>1412.7333333333333</c:v>
                </c:pt>
                <c:pt idx="17225">
                  <c:v>1412.8083333333334</c:v>
                </c:pt>
                <c:pt idx="17226">
                  <c:v>1412.8916666666667</c:v>
                </c:pt>
                <c:pt idx="17227">
                  <c:v>1412.9750000000001</c:v>
                </c:pt>
                <c:pt idx="17228">
                  <c:v>1413.0583333333334</c:v>
                </c:pt>
                <c:pt idx="17229">
                  <c:v>1413.1416666666667</c:v>
                </c:pt>
                <c:pt idx="17230">
                  <c:v>1413.2250000000001</c:v>
                </c:pt>
                <c:pt idx="17231">
                  <c:v>1413.3</c:v>
                </c:pt>
                <c:pt idx="17232">
                  <c:v>1413.3833333333332</c:v>
                </c:pt>
                <c:pt idx="17233">
                  <c:v>1413.4666666666665</c:v>
                </c:pt>
                <c:pt idx="17234">
                  <c:v>1413.55</c:v>
                </c:pt>
                <c:pt idx="17235">
                  <c:v>1413.6333333333332</c:v>
                </c:pt>
                <c:pt idx="17236">
                  <c:v>1413.7166666666665</c:v>
                </c:pt>
                <c:pt idx="17237">
                  <c:v>1413.8</c:v>
                </c:pt>
                <c:pt idx="17238">
                  <c:v>1413.875</c:v>
                </c:pt>
                <c:pt idx="17239">
                  <c:v>1413.9583333333333</c:v>
                </c:pt>
                <c:pt idx="17240">
                  <c:v>1414.0416666666667</c:v>
                </c:pt>
                <c:pt idx="17241">
                  <c:v>1414.125</c:v>
                </c:pt>
                <c:pt idx="17242">
                  <c:v>1414.2083333333333</c:v>
                </c:pt>
                <c:pt idx="17243">
                  <c:v>1414.2916666666667</c:v>
                </c:pt>
                <c:pt idx="17244">
                  <c:v>1414.3666666666668</c:v>
                </c:pt>
                <c:pt idx="17245">
                  <c:v>1414.45</c:v>
                </c:pt>
                <c:pt idx="17246">
                  <c:v>1414.5333333333335</c:v>
                </c:pt>
                <c:pt idx="17247">
                  <c:v>1414.6166666666668</c:v>
                </c:pt>
                <c:pt idx="17248">
                  <c:v>1414.7</c:v>
                </c:pt>
                <c:pt idx="17249">
                  <c:v>1414.7833333333335</c:v>
                </c:pt>
                <c:pt idx="17250">
                  <c:v>1414.8583333333333</c:v>
                </c:pt>
                <c:pt idx="17251">
                  <c:v>1414.9416666666666</c:v>
                </c:pt>
                <c:pt idx="17252">
                  <c:v>1415.0249999999999</c:v>
                </c:pt>
                <c:pt idx="17253">
                  <c:v>1415.1083333333333</c:v>
                </c:pt>
                <c:pt idx="17254">
                  <c:v>1415.1916666666666</c:v>
                </c:pt>
                <c:pt idx="17255">
                  <c:v>1415.2749999999999</c:v>
                </c:pt>
                <c:pt idx="17256">
                  <c:v>1415.3583333333333</c:v>
                </c:pt>
                <c:pt idx="17257">
                  <c:v>1415.4333333333334</c:v>
                </c:pt>
                <c:pt idx="17258">
                  <c:v>1415.5166666666667</c:v>
                </c:pt>
                <c:pt idx="17259">
                  <c:v>1415.6000000000001</c:v>
                </c:pt>
                <c:pt idx="17260">
                  <c:v>1415.6833333333334</c:v>
                </c:pt>
                <c:pt idx="17261">
                  <c:v>1415.7666666666667</c:v>
                </c:pt>
                <c:pt idx="17262">
                  <c:v>1415.8500000000001</c:v>
                </c:pt>
                <c:pt idx="17263">
                  <c:v>1415.925</c:v>
                </c:pt>
                <c:pt idx="17264">
                  <c:v>1416.0083333333332</c:v>
                </c:pt>
                <c:pt idx="17265">
                  <c:v>1416.0916666666665</c:v>
                </c:pt>
                <c:pt idx="17266">
                  <c:v>1416.175</c:v>
                </c:pt>
                <c:pt idx="17267">
                  <c:v>1416.2583333333332</c:v>
                </c:pt>
                <c:pt idx="17268">
                  <c:v>1416.3416666666665</c:v>
                </c:pt>
                <c:pt idx="17269">
                  <c:v>1416.4166666666667</c:v>
                </c:pt>
                <c:pt idx="17270">
                  <c:v>1416.5</c:v>
                </c:pt>
                <c:pt idx="17271">
                  <c:v>1416.5833333333333</c:v>
                </c:pt>
                <c:pt idx="17272">
                  <c:v>1416.6666666666667</c:v>
                </c:pt>
                <c:pt idx="17273">
                  <c:v>1416.75</c:v>
                </c:pt>
                <c:pt idx="17274">
                  <c:v>1416.8333333333333</c:v>
                </c:pt>
                <c:pt idx="17275">
                  <c:v>1416.9166666666667</c:v>
                </c:pt>
                <c:pt idx="17276">
                  <c:v>1416.9916666666668</c:v>
                </c:pt>
                <c:pt idx="17277">
                  <c:v>1417.075</c:v>
                </c:pt>
                <c:pt idx="17278">
                  <c:v>1417.1583333333335</c:v>
                </c:pt>
                <c:pt idx="17279">
                  <c:v>1417.2416666666668</c:v>
                </c:pt>
                <c:pt idx="17280">
                  <c:v>1417.325</c:v>
                </c:pt>
                <c:pt idx="17281">
                  <c:v>1417.4083333333335</c:v>
                </c:pt>
                <c:pt idx="17282">
                  <c:v>1417.4833333333333</c:v>
                </c:pt>
                <c:pt idx="17283">
                  <c:v>1417.5666666666666</c:v>
                </c:pt>
                <c:pt idx="17284">
                  <c:v>1417.6499999999999</c:v>
                </c:pt>
                <c:pt idx="17285">
                  <c:v>1417.7333333333333</c:v>
                </c:pt>
                <c:pt idx="17286">
                  <c:v>1417.8166666666666</c:v>
                </c:pt>
                <c:pt idx="17287">
                  <c:v>1417.8999999999999</c:v>
                </c:pt>
                <c:pt idx="17288">
                  <c:v>1417.9750000000001</c:v>
                </c:pt>
                <c:pt idx="17289">
                  <c:v>1418.0583333333334</c:v>
                </c:pt>
                <c:pt idx="17290">
                  <c:v>1418.1416666666667</c:v>
                </c:pt>
                <c:pt idx="17291">
                  <c:v>1418.2250000000001</c:v>
                </c:pt>
                <c:pt idx="17292">
                  <c:v>1418.3083333333334</c:v>
                </c:pt>
                <c:pt idx="17293">
                  <c:v>1418.3916666666667</c:v>
                </c:pt>
                <c:pt idx="17294">
                  <c:v>1418.4750000000001</c:v>
                </c:pt>
                <c:pt idx="17295">
                  <c:v>1418.55</c:v>
                </c:pt>
                <c:pt idx="17296">
                  <c:v>1418.6333333333332</c:v>
                </c:pt>
                <c:pt idx="17297">
                  <c:v>1418.7166666666665</c:v>
                </c:pt>
                <c:pt idx="17298">
                  <c:v>1418.8</c:v>
                </c:pt>
                <c:pt idx="17299">
                  <c:v>1418.8833333333332</c:v>
                </c:pt>
                <c:pt idx="17300">
                  <c:v>1418.9666666666665</c:v>
                </c:pt>
                <c:pt idx="17301">
                  <c:v>1419.0416666666667</c:v>
                </c:pt>
                <c:pt idx="17302">
                  <c:v>1419.125</c:v>
                </c:pt>
                <c:pt idx="17303">
                  <c:v>1419.2083333333333</c:v>
                </c:pt>
                <c:pt idx="17304">
                  <c:v>1419.2916666666667</c:v>
                </c:pt>
                <c:pt idx="17305">
                  <c:v>1419.375</c:v>
                </c:pt>
                <c:pt idx="17306">
                  <c:v>1419.4583333333333</c:v>
                </c:pt>
                <c:pt idx="17307">
                  <c:v>1419.5333333333335</c:v>
                </c:pt>
                <c:pt idx="17308">
                  <c:v>1419.6166666666668</c:v>
                </c:pt>
                <c:pt idx="17309">
                  <c:v>1419.7</c:v>
                </c:pt>
                <c:pt idx="17310">
                  <c:v>1419.7833333333335</c:v>
                </c:pt>
                <c:pt idx="17311">
                  <c:v>1419.8666666666668</c:v>
                </c:pt>
                <c:pt idx="17312">
                  <c:v>1419.95</c:v>
                </c:pt>
                <c:pt idx="17313">
                  <c:v>1420.0333333333335</c:v>
                </c:pt>
                <c:pt idx="17314">
                  <c:v>1420.1083333333333</c:v>
                </c:pt>
                <c:pt idx="17315">
                  <c:v>1420.1916666666666</c:v>
                </c:pt>
                <c:pt idx="17316">
                  <c:v>1420.2749999999999</c:v>
                </c:pt>
                <c:pt idx="17317">
                  <c:v>1420.3583333333333</c:v>
                </c:pt>
                <c:pt idx="17318">
                  <c:v>1420.4416666666666</c:v>
                </c:pt>
                <c:pt idx="17319">
                  <c:v>1420.5249999999999</c:v>
                </c:pt>
                <c:pt idx="17320">
                  <c:v>1420.6000000000001</c:v>
                </c:pt>
                <c:pt idx="17321">
                  <c:v>1420.6833333333334</c:v>
                </c:pt>
                <c:pt idx="17322">
                  <c:v>1420.7666666666667</c:v>
                </c:pt>
                <c:pt idx="17323">
                  <c:v>1420.8500000000001</c:v>
                </c:pt>
                <c:pt idx="17324">
                  <c:v>1420.9333333333334</c:v>
                </c:pt>
                <c:pt idx="17325">
                  <c:v>1421.0166666666667</c:v>
                </c:pt>
                <c:pt idx="17326">
                  <c:v>1421.0916666666665</c:v>
                </c:pt>
                <c:pt idx="17327">
                  <c:v>1421.175</c:v>
                </c:pt>
                <c:pt idx="17328">
                  <c:v>1421.2583333333332</c:v>
                </c:pt>
                <c:pt idx="17329">
                  <c:v>1421.3416666666665</c:v>
                </c:pt>
                <c:pt idx="17330">
                  <c:v>1421.425</c:v>
                </c:pt>
                <c:pt idx="17331">
                  <c:v>1421.5083333333332</c:v>
                </c:pt>
                <c:pt idx="17332">
                  <c:v>1421.5916666666665</c:v>
                </c:pt>
                <c:pt idx="17333">
                  <c:v>1421.6666666666667</c:v>
                </c:pt>
                <c:pt idx="17334">
                  <c:v>1421.75</c:v>
                </c:pt>
                <c:pt idx="17335">
                  <c:v>1421.8333333333333</c:v>
                </c:pt>
                <c:pt idx="17336">
                  <c:v>1421.9166666666667</c:v>
                </c:pt>
                <c:pt idx="17337">
                  <c:v>1422</c:v>
                </c:pt>
                <c:pt idx="17338">
                  <c:v>1422.0833333333333</c:v>
                </c:pt>
                <c:pt idx="17339">
                  <c:v>1422.1583333333335</c:v>
                </c:pt>
                <c:pt idx="17340">
                  <c:v>1422.2416666666668</c:v>
                </c:pt>
                <c:pt idx="17341">
                  <c:v>1422.325</c:v>
                </c:pt>
                <c:pt idx="17342">
                  <c:v>1422.4083333333335</c:v>
                </c:pt>
                <c:pt idx="17343">
                  <c:v>1422.4916666666668</c:v>
                </c:pt>
                <c:pt idx="17344">
                  <c:v>1422.575</c:v>
                </c:pt>
                <c:pt idx="17345">
                  <c:v>1422.6583333333335</c:v>
                </c:pt>
                <c:pt idx="17346">
                  <c:v>1422.7333333333333</c:v>
                </c:pt>
                <c:pt idx="17347">
                  <c:v>1422.8166666666666</c:v>
                </c:pt>
                <c:pt idx="17348">
                  <c:v>1422.8999999999999</c:v>
                </c:pt>
                <c:pt idx="17349">
                  <c:v>1422.9833333333333</c:v>
                </c:pt>
                <c:pt idx="17350">
                  <c:v>1423.0666666666666</c:v>
                </c:pt>
                <c:pt idx="17351">
                  <c:v>1423.1499999999999</c:v>
                </c:pt>
                <c:pt idx="17352">
                  <c:v>1423.2250000000001</c:v>
                </c:pt>
                <c:pt idx="17353">
                  <c:v>1423.3083333333334</c:v>
                </c:pt>
                <c:pt idx="17354">
                  <c:v>1423.3916666666667</c:v>
                </c:pt>
                <c:pt idx="17355">
                  <c:v>1423.4750000000001</c:v>
                </c:pt>
                <c:pt idx="17356">
                  <c:v>1423.5583333333334</c:v>
                </c:pt>
                <c:pt idx="17357">
                  <c:v>1423.6416666666667</c:v>
                </c:pt>
                <c:pt idx="17358">
                  <c:v>1423.7166666666665</c:v>
                </c:pt>
                <c:pt idx="17359">
                  <c:v>1423.8</c:v>
                </c:pt>
                <c:pt idx="17360">
                  <c:v>1423.8833333333332</c:v>
                </c:pt>
                <c:pt idx="17361">
                  <c:v>1423.9666666666665</c:v>
                </c:pt>
                <c:pt idx="17362">
                  <c:v>1424.05</c:v>
                </c:pt>
                <c:pt idx="17363">
                  <c:v>1424.1333333333332</c:v>
                </c:pt>
                <c:pt idx="17364">
                  <c:v>1424.2166666666665</c:v>
                </c:pt>
                <c:pt idx="17365">
                  <c:v>1424.2916666666667</c:v>
                </c:pt>
                <c:pt idx="17366">
                  <c:v>1424.375</c:v>
                </c:pt>
                <c:pt idx="17367">
                  <c:v>1424.4583333333333</c:v>
                </c:pt>
                <c:pt idx="17368">
                  <c:v>1424.5416666666667</c:v>
                </c:pt>
                <c:pt idx="17369">
                  <c:v>1424.625</c:v>
                </c:pt>
                <c:pt idx="17370">
                  <c:v>1424.7083333333333</c:v>
                </c:pt>
                <c:pt idx="17371">
                  <c:v>1424.7833333333335</c:v>
                </c:pt>
                <c:pt idx="17372">
                  <c:v>1424.8666666666668</c:v>
                </c:pt>
                <c:pt idx="17373">
                  <c:v>1424.95</c:v>
                </c:pt>
                <c:pt idx="17374">
                  <c:v>1425.0333333333335</c:v>
                </c:pt>
                <c:pt idx="17375">
                  <c:v>1425.1166666666668</c:v>
                </c:pt>
                <c:pt idx="17376">
                  <c:v>1425.2</c:v>
                </c:pt>
                <c:pt idx="17377">
                  <c:v>1425.2749999999999</c:v>
                </c:pt>
                <c:pt idx="17378">
                  <c:v>1425.3583333333333</c:v>
                </c:pt>
                <c:pt idx="17379">
                  <c:v>1425.4416666666666</c:v>
                </c:pt>
                <c:pt idx="17380">
                  <c:v>1425.5249999999999</c:v>
                </c:pt>
                <c:pt idx="17381">
                  <c:v>1425.6083333333333</c:v>
                </c:pt>
                <c:pt idx="17382">
                  <c:v>1425.6916666666666</c:v>
                </c:pt>
                <c:pt idx="17383">
                  <c:v>1425.7749999999999</c:v>
                </c:pt>
                <c:pt idx="17384">
                  <c:v>1425.8500000000001</c:v>
                </c:pt>
                <c:pt idx="17385">
                  <c:v>1425.9333333333334</c:v>
                </c:pt>
                <c:pt idx="17386">
                  <c:v>1426.0166666666667</c:v>
                </c:pt>
                <c:pt idx="17387">
                  <c:v>1426.1000000000001</c:v>
                </c:pt>
                <c:pt idx="17388">
                  <c:v>1426.1833333333334</c:v>
                </c:pt>
                <c:pt idx="17389">
                  <c:v>1426.2666666666667</c:v>
                </c:pt>
                <c:pt idx="17390">
                  <c:v>1426.3416666666665</c:v>
                </c:pt>
                <c:pt idx="17391">
                  <c:v>1426.425</c:v>
                </c:pt>
                <c:pt idx="17392">
                  <c:v>1426.5083333333332</c:v>
                </c:pt>
                <c:pt idx="17393">
                  <c:v>1426.5916666666665</c:v>
                </c:pt>
                <c:pt idx="17394">
                  <c:v>1426.675</c:v>
                </c:pt>
                <c:pt idx="17395">
                  <c:v>1426.7583333333332</c:v>
                </c:pt>
                <c:pt idx="17396">
                  <c:v>1426.8333333333333</c:v>
                </c:pt>
                <c:pt idx="17397">
                  <c:v>1426.9166666666667</c:v>
                </c:pt>
                <c:pt idx="17398">
                  <c:v>1427</c:v>
                </c:pt>
                <c:pt idx="17399">
                  <c:v>1427.0833333333333</c:v>
                </c:pt>
                <c:pt idx="17400">
                  <c:v>1427.1666666666667</c:v>
                </c:pt>
                <c:pt idx="17401">
                  <c:v>1427.25</c:v>
                </c:pt>
                <c:pt idx="17402">
                  <c:v>1427.3333333333333</c:v>
                </c:pt>
                <c:pt idx="17403">
                  <c:v>1427.4083333333335</c:v>
                </c:pt>
                <c:pt idx="17404">
                  <c:v>1427.4916666666668</c:v>
                </c:pt>
                <c:pt idx="17405">
                  <c:v>1427.575</c:v>
                </c:pt>
                <c:pt idx="17406">
                  <c:v>1427.6583333333335</c:v>
                </c:pt>
                <c:pt idx="17407">
                  <c:v>1427.7416666666668</c:v>
                </c:pt>
                <c:pt idx="17408">
                  <c:v>1427.825</c:v>
                </c:pt>
                <c:pt idx="17409">
                  <c:v>1427.8999999999999</c:v>
                </c:pt>
                <c:pt idx="17410">
                  <c:v>1427.9833333333333</c:v>
                </c:pt>
                <c:pt idx="17411">
                  <c:v>1428.0666666666666</c:v>
                </c:pt>
                <c:pt idx="17412">
                  <c:v>1428.1499999999999</c:v>
                </c:pt>
                <c:pt idx="17413">
                  <c:v>1428.2333333333333</c:v>
                </c:pt>
                <c:pt idx="17414">
                  <c:v>1428.3166666666666</c:v>
                </c:pt>
                <c:pt idx="17415">
                  <c:v>1428.3916666666667</c:v>
                </c:pt>
                <c:pt idx="17416">
                  <c:v>1428.4750000000001</c:v>
                </c:pt>
                <c:pt idx="17417">
                  <c:v>1428.5583333333334</c:v>
                </c:pt>
                <c:pt idx="17418">
                  <c:v>1428.6416666666667</c:v>
                </c:pt>
                <c:pt idx="17419">
                  <c:v>1428.7250000000001</c:v>
                </c:pt>
                <c:pt idx="17420">
                  <c:v>1428.8083333333334</c:v>
                </c:pt>
                <c:pt idx="17421">
                  <c:v>1428.8916666666667</c:v>
                </c:pt>
                <c:pt idx="17422">
                  <c:v>1428.9666666666665</c:v>
                </c:pt>
                <c:pt idx="17423">
                  <c:v>1429.05</c:v>
                </c:pt>
                <c:pt idx="17424">
                  <c:v>1429.1333333333332</c:v>
                </c:pt>
                <c:pt idx="17425">
                  <c:v>1429.2166666666665</c:v>
                </c:pt>
                <c:pt idx="17426">
                  <c:v>1429.3</c:v>
                </c:pt>
                <c:pt idx="17427">
                  <c:v>1429.3833333333332</c:v>
                </c:pt>
                <c:pt idx="17428">
                  <c:v>1429.4583333333333</c:v>
                </c:pt>
                <c:pt idx="17429">
                  <c:v>1429.5416666666667</c:v>
                </c:pt>
                <c:pt idx="17430">
                  <c:v>1429.625</c:v>
                </c:pt>
                <c:pt idx="17431">
                  <c:v>1429.7083333333333</c:v>
                </c:pt>
                <c:pt idx="17432">
                  <c:v>1429.7916666666667</c:v>
                </c:pt>
                <c:pt idx="17433">
                  <c:v>1429.875</c:v>
                </c:pt>
                <c:pt idx="17434">
                  <c:v>1429.95</c:v>
                </c:pt>
                <c:pt idx="17435">
                  <c:v>1430.0333333333335</c:v>
                </c:pt>
                <c:pt idx="17436">
                  <c:v>1430.1166666666668</c:v>
                </c:pt>
                <c:pt idx="17437">
                  <c:v>1430.2</c:v>
                </c:pt>
                <c:pt idx="17438">
                  <c:v>1430.2833333333335</c:v>
                </c:pt>
                <c:pt idx="17439">
                  <c:v>1430.3666666666668</c:v>
                </c:pt>
                <c:pt idx="17440">
                  <c:v>1430.45</c:v>
                </c:pt>
                <c:pt idx="17441">
                  <c:v>1430.5249999999999</c:v>
                </c:pt>
                <c:pt idx="17442">
                  <c:v>1430.6083333333333</c:v>
                </c:pt>
                <c:pt idx="17443">
                  <c:v>1430.6916666666666</c:v>
                </c:pt>
                <c:pt idx="17444">
                  <c:v>1430.7749999999999</c:v>
                </c:pt>
                <c:pt idx="17445">
                  <c:v>1430.8583333333333</c:v>
                </c:pt>
                <c:pt idx="17446">
                  <c:v>1430.9416666666666</c:v>
                </c:pt>
                <c:pt idx="17447">
                  <c:v>1431.0166666666667</c:v>
                </c:pt>
                <c:pt idx="17448">
                  <c:v>1431.1000000000001</c:v>
                </c:pt>
                <c:pt idx="17449">
                  <c:v>1431.1833333333334</c:v>
                </c:pt>
                <c:pt idx="17450">
                  <c:v>1431.2666666666667</c:v>
                </c:pt>
                <c:pt idx="17451">
                  <c:v>1431.3500000000001</c:v>
                </c:pt>
                <c:pt idx="17452">
                  <c:v>1431.4333333333334</c:v>
                </c:pt>
                <c:pt idx="17453">
                  <c:v>1431.5083333333332</c:v>
                </c:pt>
                <c:pt idx="17454">
                  <c:v>1431.5916666666665</c:v>
                </c:pt>
                <c:pt idx="17455">
                  <c:v>1431.675</c:v>
                </c:pt>
                <c:pt idx="17456">
                  <c:v>1431.7583333333332</c:v>
                </c:pt>
                <c:pt idx="17457">
                  <c:v>1431.8416666666665</c:v>
                </c:pt>
                <c:pt idx="17458">
                  <c:v>1431.925</c:v>
                </c:pt>
                <c:pt idx="17459">
                  <c:v>1432.0083333333332</c:v>
                </c:pt>
                <c:pt idx="17460">
                  <c:v>1432.0833333333333</c:v>
                </c:pt>
                <c:pt idx="17461">
                  <c:v>1432.1666666666667</c:v>
                </c:pt>
                <c:pt idx="17462">
                  <c:v>1432.25</c:v>
                </c:pt>
                <c:pt idx="17463">
                  <c:v>1432.3333333333333</c:v>
                </c:pt>
                <c:pt idx="17464">
                  <c:v>1432.4166666666667</c:v>
                </c:pt>
                <c:pt idx="17465">
                  <c:v>1432.5</c:v>
                </c:pt>
                <c:pt idx="17466">
                  <c:v>1432.575</c:v>
                </c:pt>
                <c:pt idx="17467">
                  <c:v>1432.6583333333335</c:v>
                </c:pt>
                <c:pt idx="17468">
                  <c:v>1432.7416666666668</c:v>
                </c:pt>
                <c:pt idx="17469">
                  <c:v>1432.825</c:v>
                </c:pt>
                <c:pt idx="17470">
                  <c:v>1432.9083333333335</c:v>
                </c:pt>
                <c:pt idx="17471">
                  <c:v>1432.9916666666668</c:v>
                </c:pt>
                <c:pt idx="17472">
                  <c:v>1433.075</c:v>
                </c:pt>
                <c:pt idx="17473">
                  <c:v>1433.1499999999999</c:v>
                </c:pt>
                <c:pt idx="17474">
                  <c:v>1433.2333333333333</c:v>
                </c:pt>
                <c:pt idx="17475">
                  <c:v>1433.3166666666666</c:v>
                </c:pt>
                <c:pt idx="17476">
                  <c:v>1433.3999999999999</c:v>
                </c:pt>
                <c:pt idx="17477">
                  <c:v>1433.4833333333333</c:v>
                </c:pt>
                <c:pt idx="17478">
                  <c:v>1433.5666666666666</c:v>
                </c:pt>
                <c:pt idx="17479">
                  <c:v>1433.6416666666667</c:v>
                </c:pt>
                <c:pt idx="17480">
                  <c:v>1433.7250000000001</c:v>
                </c:pt>
                <c:pt idx="17481">
                  <c:v>1433.8083333333334</c:v>
                </c:pt>
                <c:pt idx="17482">
                  <c:v>1433.8916666666667</c:v>
                </c:pt>
                <c:pt idx="17483">
                  <c:v>1433.9750000000001</c:v>
                </c:pt>
                <c:pt idx="17484">
                  <c:v>1434.0583333333334</c:v>
                </c:pt>
                <c:pt idx="17485">
                  <c:v>1434.1333333333332</c:v>
                </c:pt>
                <c:pt idx="17486">
                  <c:v>1434.2166666666665</c:v>
                </c:pt>
                <c:pt idx="17487">
                  <c:v>1434.3</c:v>
                </c:pt>
                <c:pt idx="17488">
                  <c:v>1434.3833333333332</c:v>
                </c:pt>
                <c:pt idx="17489">
                  <c:v>1434.4666666666665</c:v>
                </c:pt>
                <c:pt idx="17490">
                  <c:v>1434.55</c:v>
                </c:pt>
                <c:pt idx="17491">
                  <c:v>1434.6333333333332</c:v>
                </c:pt>
                <c:pt idx="17492">
                  <c:v>1434.7083333333333</c:v>
                </c:pt>
                <c:pt idx="17493">
                  <c:v>1434.7916666666667</c:v>
                </c:pt>
                <c:pt idx="17494">
                  <c:v>1434.875</c:v>
                </c:pt>
                <c:pt idx="17495">
                  <c:v>1434.9583333333333</c:v>
                </c:pt>
                <c:pt idx="17496">
                  <c:v>1435.0416666666667</c:v>
                </c:pt>
                <c:pt idx="17497">
                  <c:v>1435.125</c:v>
                </c:pt>
                <c:pt idx="17498">
                  <c:v>1435.2</c:v>
                </c:pt>
                <c:pt idx="17499">
                  <c:v>1435.2833333333335</c:v>
                </c:pt>
                <c:pt idx="17500">
                  <c:v>1435.3666666666668</c:v>
                </c:pt>
                <c:pt idx="17501">
                  <c:v>1435.45</c:v>
                </c:pt>
                <c:pt idx="17502">
                  <c:v>1435.5333333333335</c:v>
                </c:pt>
                <c:pt idx="17503">
                  <c:v>1435.6166666666668</c:v>
                </c:pt>
                <c:pt idx="17504">
                  <c:v>1435.6916666666666</c:v>
                </c:pt>
                <c:pt idx="17505">
                  <c:v>1435.7749999999999</c:v>
                </c:pt>
                <c:pt idx="17506">
                  <c:v>1435.8583333333333</c:v>
                </c:pt>
                <c:pt idx="17507">
                  <c:v>1435.9416666666666</c:v>
                </c:pt>
                <c:pt idx="17508">
                  <c:v>1436.0249999999999</c:v>
                </c:pt>
                <c:pt idx="17509">
                  <c:v>1436.1083333333333</c:v>
                </c:pt>
                <c:pt idx="17510">
                  <c:v>1436.1916666666666</c:v>
                </c:pt>
                <c:pt idx="17511">
                  <c:v>1436.2666666666667</c:v>
                </c:pt>
                <c:pt idx="17512">
                  <c:v>1436.3500000000001</c:v>
                </c:pt>
                <c:pt idx="17513">
                  <c:v>1436.4333333333334</c:v>
                </c:pt>
                <c:pt idx="17514">
                  <c:v>1436.5166666666667</c:v>
                </c:pt>
                <c:pt idx="17515">
                  <c:v>1436.6000000000001</c:v>
                </c:pt>
                <c:pt idx="17516">
                  <c:v>1436.6833333333334</c:v>
                </c:pt>
                <c:pt idx="17517">
                  <c:v>1436.7583333333332</c:v>
                </c:pt>
                <c:pt idx="17518">
                  <c:v>1436.8416666666665</c:v>
                </c:pt>
                <c:pt idx="17519">
                  <c:v>1436.925</c:v>
                </c:pt>
                <c:pt idx="17520">
                  <c:v>1437.0083333333332</c:v>
                </c:pt>
                <c:pt idx="17521">
                  <c:v>1437.0916666666665</c:v>
                </c:pt>
                <c:pt idx="17522">
                  <c:v>1437.175</c:v>
                </c:pt>
                <c:pt idx="17523">
                  <c:v>1437.25</c:v>
                </c:pt>
                <c:pt idx="17524">
                  <c:v>1437.3333333333333</c:v>
                </c:pt>
                <c:pt idx="17525">
                  <c:v>1437.4166666666667</c:v>
                </c:pt>
                <c:pt idx="17526">
                  <c:v>1437.5</c:v>
                </c:pt>
                <c:pt idx="17527">
                  <c:v>1437.5833333333333</c:v>
                </c:pt>
                <c:pt idx="17528">
                  <c:v>1437.6666666666667</c:v>
                </c:pt>
                <c:pt idx="17529">
                  <c:v>1437.75</c:v>
                </c:pt>
                <c:pt idx="17530">
                  <c:v>1437.825</c:v>
                </c:pt>
                <c:pt idx="17531">
                  <c:v>1437.9083333333335</c:v>
                </c:pt>
                <c:pt idx="17532">
                  <c:v>1437.9916666666668</c:v>
                </c:pt>
                <c:pt idx="17533">
                  <c:v>1438.075</c:v>
                </c:pt>
                <c:pt idx="17534">
                  <c:v>1438.1583333333335</c:v>
                </c:pt>
                <c:pt idx="17535">
                  <c:v>1438.2416666666668</c:v>
                </c:pt>
                <c:pt idx="17536">
                  <c:v>1438.3166666666666</c:v>
                </c:pt>
                <c:pt idx="17537">
                  <c:v>1438.3999999999999</c:v>
                </c:pt>
                <c:pt idx="17538">
                  <c:v>1438.4833333333333</c:v>
                </c:pt>
                <c:pt idx="17539">
                  <c:v>1438.5666666666666</c:v>
                </c:pt>
                <c:pt idx="17540">
                  <c:v>1438.6499999999999</c:v>
                </c:pt>
                <c:pt idx="17541">
                  <c:v>1438.7333333333333</c:v>
                </c:pt>
                <c:pt idx="17542">
                  <c:v>1438.8083333333334</c:v>
                </c:pt>
                <c:pt idx="17543">
                  <c:v>1438.8916666666667</c:v>
                </c:pt>
                <c:pt idx="17544">
                  <c:v>1438.9750000000001</c:v>
                </c:pt>
                <c:pt idx="17545">
                  <c:v>1439.0583333333334</c:v>
                </c:pt>
                <c:pt idx="17546">
                  <c:v>1439.1416666666667</c:v>
                </c:pt>
                <c:pt idx="17547">
                  <c:v>1439.2250000000001</c:v>
                </c:pt>
                <c:pt idx="17548">
                  <c:v>1439.3083333333334</c:v>
                </c:pt>
                <c:pt idx="17549">
                  <c:v>1439.3833333333332</c:v>
                </c:pt>
                <c:pt idx="17550">
                  <c:v>1439.4666666666665</c:v>
                </c:pt>
                <c:pt idx="17551">
                  <c:v>1439.55</c:v>
                </c:pt>
                <c:pt idx="17552">
                  <c:v>1439.6333333333332</c:v>
                </c:pt>
                <c:pt idx="17553">
                  <c:v>1439.7166666666665</c:v>
                </c:pt>
                <c:pt idx="17554">
                  <c:v>1439.8</c:v>
                </c:pt>
                <c:pt idx="17555">
                  <c:v>1439.875</c:v>
                </c:pt>
                <c:pt idx="17556">
                  <c:v>1439.9583333333333</c:v>
                </c:pt>
                <c:pt idx="17557">
                  <c:v>1440.0416666666667</c:v>
                </c:pt>
                <c:pt idx="17558">
                  <c:v>1440.125</c:v>
                </c:pt>
                <c:pt idx="17559">
                  <c:v>1440.2083333333333</c:v>
                </c:pt>
                <c:pt idx="17560">
                  <c:v>1440.2916666666667</c:v>
                </c:pt>
                <c:pt idx="17561">
                  <c:v>1440.3666666666668</c:v>
                </c:pt>
                <c:pt idx="17562">
                  <c:v>1440.45</c:v>
                </c:pt>
                <c:pt idx="17563">
                  <c:v>1440.5333333333335</c:v>
                </c:pt>
                <c:pt idx="17564">
                  <c:v>1440.6166666666668</c:v>
                </c:pt>
                <c:pt idx="17565">
                  <c:v>1440.7</c:v>
                </c:pt>
                <c:pt idx="17566">
                  <c:v>1440.7833333333335</c:v>
                </c:pt>
                <c:pt idx="17567">
                  <c:v>1440.8666666666668</c:v>
                </c:pt>
                <c:pt idx="17568">
                  <c:v>1440.9416666666666</c:v>
                </c:pt>
                <c:pt idx="17569">
                  <c:v>1441.0249999999999</c:v>
                </c:pt>
                <c:pt idx="17570">
                  <c:v>1441.1083333333333</c:v>
                </c:pt>
                <c:pt idx="17571">
                  <c:v>1441.1916666666666</c:v>
                </c:pt>
                <c:pt idx="17572">
                  <c:v>1441.2749999999999</c:v>
                </c:pt>
                <c:pt idx="17573">
                  <c:v>1441.3583333333333</c:v>
                </c:pt>
                <c:pt idx="17574">
                  <c:v>1441.4333333333334</c:v>
                </c:pt>
                <c:pt idx="17575">
                  <c:v>1441.5166666666667</c:v>
                </c:pt>
                <c:pt idx="17576">
                  <c:v>1441.6000000000001</c:v>
                </c:pt>
                <c:pt idx="17577">
                  <c:v>1441.6833333333334</c:v>
                </c:pt>
                <c:pt idx="17578">
                  <c:v>1441.7666666666667</c:v>
                </c:pt>
                <c:pt idx="17579">
                  <c:v>1441.8500000000001</c:v>
                </c:pt>
                <c:pt idx="17580">
                  <c:v>1441.925</c:v>
                </c:pt>
                <c:pt idx="17581">
                  <c:v>1442.0083333333332</c:v>
                </c:pt>
                <c:pt idx="17582">
                  <c:v>1442.0916666666665</c:v>
                </c:pt>
                <c:pt idx="17583">
                  <c:v>1442.175</c:v>
                </c:pt>
                <c:pt idx="17584">
                  <c:v>1442.2583333333332</c:v>
                </c:pt>
                <c:pt idx="17585">
                  <c:v>1442.3416666666665</c:v>
                </c:pt>
                <c:pt idx="17586">
                  <c:v>1442.425</c:v>
                </c:pt>
                <c:pt idx="17587">
                  <c:v>1442.5</c:v>
                </c:pt>
                <c:pt idx="17588">
                  <c:v>1442.5833333333333</c:v>
                </c:pt>
                <c:pt idx="17589">
                  <c:v>1442.6666666666667</c:v>
                </c:pt>
                <c:pt idx="17590">
                  <c:v>1442.75</c:v>
                </c:pt>
                <c:pt idx="17591">
                  <c:v>1442.8333333333333</c:v>
                </c:pt>
                <c:pt idx="17592">
                  <c:v>1442.9166666666667</c:v>
                </c:pt>
                <c:pt idx="17593">
                  <c:v>1442.9916666666668</c:v>
                </c:pt>
                <c:pt idx="17594">
                  <c:v>1443.075</c:v>
                </c:pt>
                <c:pt idx="17595">
                  <c:v>1443.1583333333335</c:v>
                </c:pt>
                <c:pt idx="17596">
                  <c:v>1443.2416666666668</c:v>
                </c:pt>
                <c:pt idx="17597">
                  <c:v>1443.325</c:v>
                </c:pt>
                <c:pt idx="17598">
                  <c:v>1443.4083333333335</c:v>
                </c:pt>
                <c:pt idx="17599">
                  <c:v>1443.4916666666668</c:v>
                </c:pt>
                <c:pt idx="17600">
                  <c:v>1443.5666666666666</c:v>
                </c:pt>
                <c:pt idx="17601">
                  <c:v>1443.6499999999999</c:v>
                </c:pt>
                <c:pt idx="17602">
                  <c:v>1443.7333333333333</c:v>
                </c:pt>
                <c:pt idx="17603">
                  <c:v>1443.8166666666666</c:v>
                </c:pt>
                <c:pt idx="17604">
                  <c:v>1443.8999999999999</c:v>
                </c:pt>
                <c:pt idx="17605">
                  <c:v>1443.9833333333333</c:v>
                </c:pt>
                <c:pt idx="17606">
                  <c:v>1444.0583333333334</c:v>
                </c:pt>
                <c:pt idx="17607">
                  <c:v>1444.1416666666667</c:v>
                </c:pt>
                <c:pt idx="17608">
                  <c:v>1444.2250000000001</c:v>
                </c:pt>
                <c:pt idx="17609">
                  <c:v>1444.3083333333334</c:v>
                </c:pt>
                <c:pt idx="17610">
                  <c:v>1444.3916666666667</c:v>
                </c:pt>
                <c:pt idx="17611">
                  <c:v>1444.4750000000001</c:v>
                </c:pt>
                <c:pt idx="17612">
                  <c:v>1444.55</c:v>
                </c:pt>
                <c:pt idx="17613">
                  <c:v>1444.6333333333332</c:v>
                </c:pt>
                <c:pt idx="17614">
                  <c:v>1444.7166666666665</c:v>
                </c:pt>
                <c:pt idx="17615">
                  <c:v>1444.8</c:v>
                </c:pt>
                <c:pt idx="17616">
                  <c:v>1444.8833333333332</c:v>
                </c:pt>
                <c:pt idx="17617">
                  <c:v>1444.9666666666665</c:v>
                </c:pt>
                <c:pt idx="17618">
                  <c:v>1445.05</c:v>
                </c:pt>
                <c:pt idx="17619">
                  <c:v>1445.125</c:v>
                </c:pt>
                <c:pt idx="17620">
                  <c:v>1445.2083333333333</c:v>
                </c:pt>
                <c:pt idx="17621">
                  <c:v>1445.2916666666667</c:v>
                </c:pt>
                <c:pt idx="17622">
                  <c:v>1445.375</c:v>
                </c:pt>
                <c:pt idx="17623">
                  <c:v>1445.4583333333333</c:v>
                </c:pt>
                <c:pt idx="17624">
                  <c:v>1445.5416666666667</c:v>
                </c:pt>
                <c:pt idx="17625">
                  <c:v>1445.6166666666668</c:v>
                </c:pt>
                <c:pt idx="17626">
                  <c:v>1445.7</c:v>
                </c:pt>
                <c:pt idx="17627">
                  <c:v>1445.7833333333335</c:v>
                </c:pt>
                <c:pt idx="17628">
                  <c:v>1445.8666666666668</c:v>
                </c:pt>
                <c:pt idx="17629">
                  <c:v>1445.95</c:v>
                </c:pt>
                <c:pt idx="17630">
                  <c:v>1446.0333333333335</c:v>
                </c:pt>
                <c:pt idx="17631">
                  <c:v>1446.1083333333333</c:v>
                </c:pt>
                <c:pt idx="17632">
                  <c:v>1446.1916666666666</c:v>
                </c:pt>
                <c:pt idx="17633">
                  <c:v>1446.2749999999999</c:v>
                </c:pt>
                <c:pt idx="17634">
                  <c:v>1446.3583333333333</c:v>
                </c:pt>
                <c:pt idx="17635">
                  <c:v>1446.4416666666666</c:v>
                </c:pt>
                <c:pt idx="17636">
                  <c:v>1446.5249999999999</c:v>
                </c:pt>
                <c:pt idx="17637">
                  <c:v>1446.6083333333333</c:v>
                </c:pt>
                <c:pt idx="17638">
                  <c:v>1446.6833333333334</c:v>
                </c:pt>
                <c:pt idx="17639">
                  <c:v>1446.7666666666667</c:v>
                </c:pt>
                <c:pt idx="17640">
                  <c:v>1446.8500000000001</c:v>
                </c:pt>
                <c:pt idx="17641">
                  <c:v>1446.9333333333334</c:v>
                </c:pt>
                <c:pt idx="17642">
                  <c:v>1447.0166666666667</c:v>
                </c:pt>
                <c:pt idx="17643">
                  <c:v>1447.1000000000001</c:v>
                </c:pt>
                <c:pt idx="17644">
                  <c:v>1447.175</c:v>
                </c:pt>
                <c:pt idx="17645">
                  <c:v>1447.2583333333332</c:v>
                </c:pt>
                <c:pt idx="17646">
                  <c:v>1447.3416666666665</c:v>
                </c:pt>
                <c:pt idx="17647">
                  <c:v>1447.425</c:v>
                </c:pt>
                <c:pt idx="17648">
                  <c:v>1447.5083333333332</c:v>
                </c:pt>
                <c:pt idx="17649">
                  <c:v>1447.5916666666665</c:v>
                </c:pt>
                <c:pt idx="17650">
                  <c:v>1447.6666666666667</c:v>
                </c:pt>
                <c:pt idx="17651">
                  <c:v>1447.75</c:v>
                </c:pt>
                <c:pt idx="17652">
                  <c:v>1447.8333333333333</c:v>
                </c:pt>
                <c:pt idx="17653">
                  <c:v>1447.9166666666667</c:v>
                </c:pt>
                <c:pt idx="17654">
                  <c:v>1448</c:v>
                </c:pt>
                <c:pt idx="17655">
                  <c:v>1448.0833333333333</c:v>
                </c:pt>
                <c:pt idx="17656">
                  <c:v>1448.1666666666667</c:v>
                </c:pt>
                <c:pt idx="17657">
                  <c:v>1448.2416666666668</c:v>
                </c:pt>
                <c:pt idx="17658">
                  <c:v>1448.325</c:v>
                </c:pt>
                <c:pt idx="17659">
                  <c:v>1448.4083333333335</c:v>
                </c:pt>
                <c:pt idx="17660">
                  <c:v>1448.4916666666668</c:v>
                </c:pt>
                <c:pt idx="17661">
                  <c:v>1448.575</c:v>
                </c:pt>
                <c:pt idx="17662">
                  <c:v>1448.6583333333335</c:v>
                </c:pt>
                <c:pt idx="17663">
                  <c:v>1448.7333333333333</c:v>
                </c:pt>
                <c:pt idx="17664">
                  <c:v>1448.8166666666666</c:v>
                </c:pt>
                <c:pt idx="17665">
                  <c:v>1448.8999999999999</c:v>
                </c:pt>
                <c:pt idx="17666">
                  <c:v>1448.9833333333333</c:v>
                </c:pt>
                <c:pt idx="17667">
                  <c:v>1449.0666666666666</c:v>
                </c:pt>
                <c:pt idx="17668">
                  <c:v>1449.1499999999999</c:v>
                </c:pt>
                <c:pt idx="17669">
                  <c:v>1449.2250000000001</c:v>
                </c:pt>
                <c:pt idx="17670">
                  <c:v>1449.3083333333334</c:v>
                </c:pt>
                <c:pt idx="17671">
                  <c:v>1449.3916666666667</c:v>
                </c:pt>
                <c:pt idx="17672">
                  <c:v>1449.4750000000001</c:v>
                </c:pt>
                <c:pt idx="17673">
                  <c:v>1449.5583333333334</c:v>
                </c:pt>
                <c:pt idx="17674">
                  <c:v>1449.6416666666667</c:v>
                </c:pt>
                <c:pt idx="17675">
                  <c:v>1449.7250000000001</c:v>
                </c:pt>
                <c:pt idx="17676">
                  <c:v>1449.8</c:v>
                </c:pt>
                <c:pt idx="17677">
                  <c:v>1449.8833333333332</c:v>
                </c:pt>
                <c:pt idx="17678">
                  <c:v>1449.9666666666665</c:v>
                </c:pt>
                <c:pt idx="17679">
                  <c:v>1450.05</c:v>
                </c:pt>
                <c:pt idx="17680">
                  <c:v>1450.1333333333332</c:v>
                </c:pt>
                <c:pt idx="17681">
                  <c:v>1450.2166666666665</c:v>
                </c:pt>
                <c:pt idx="17682">
                  <c:v>1450.2916666666667</c:v>
                </c:pt>
                <c:pt idx="17683">
                  <c:v>1450.375</c:v>
                </c:pt>
                <c:pt idx="17684">
                  <c:v>1450.4583333333333</c:v>
                </c:pt>
                <c:pt idx="17685">
                  <c:v>1450.5416666666667</c:v>
                </c:pt>
                <c:pt idx="17686">
                  <c:v>1450.625</c:v>
                </c:pt>
                <c:pt idx="17687">
                  <c:v>1450.7083333333333</c:v>
                </c:pt>
                <c:pt idx="17688">
                  <c:v>1450.7833333333335</c:v>
                </c:pt>
                <c:pt idx="17689">
                  <c:v>1450.8666666666668</c:v>
                </c:pt>
                <c:pt idx="17690">
                  <c:v>1450.95</c:v>
                </c:pt>
                <c:pt idx="17691">
                  <c:v>1451.0333333333335</c:v>
                </c:pt>
                <c:pt idx="17692">
                  <c:v>1451.1166666666668</c:v>
                </c:pt>
                <c:pt idx="17693">
                  <c:v>1451.2</c:v>
                </c:pt>
                <c:pt idx="17694">
                  <c:v>1451.2833333333335</c:v>
                </c:pt>
                <c:pt idx="17695">
                  <c:v>1451.3583333333333</c:v>
                </c:pt>
                <c:pt idx="17696">
                  <c:v>1451.4416666666666</c:v>
                </c:pt>
                <c:pt idx="17697">
                  <c:v>1451.5249999999999</c:v>
                </c:pt>
                <c:pt idx="17698">
                  <c:v>1451.6083333333333</c:v>
                </c:pt>
                <c:pt idx="17699">
                  <c:v>1451.6916666666666</c:v>
                </c:pt>
                <c:pt idx="17700">
                  <c:v>1451.7749999999999</c:v>
                </c:pt>
                <c:pt idx="17701">
                  <c:v>1451.8500000000001</c:v>
                </c:pt>
                <c:pt idx="17702">
                  <c:v>1451.9333333333334</c:v>
                </c:pt>
                <c:pt idx="17703">
                  <c:v>1452.0166666666667</c:v>
                </c:pt>
                <c:pt idx="17704">
                  <c:v>1452.1000000000001</c:v>
                </c:pt>
                <c:pt idx="17705">
                  <c:v>1452.1833333333334</c:v>
                </c:pt>
                <c:pt idx="17706">
                  <c:v>1452.2666666666667</c:v>
                </c:pt>
                <c:pt idx="17707">
                  <c:v>1452.3416666666665</c:v>
                </c:pt>
                <c:pt idx="17708">
                  <c:v>1452.425</c:v>
                </c:pt>
                <c:pt idx="17709">
                  <c:v>1452.5083333333332</c:v>
                </c:pt>
                <c:pt idx="17710">
                  <c:v>1452.5916666666665</c:v>
                </c:pt>
                <c:pt idx="17711">
                  <c:v>1452.675</c:v>
                </c:pt>
                <c:pt idx="17712">
                  <c:v>1452.7583333333332</c:v>
                </c:pt>
                <c:pt idx="17713">
                  <c:v>1452.8416666666665</c:v>
                </c:pt>
                <c:pt idx="17714">
                  <c:v>1452.9166666666667</c:v>
                </c:pt>
                <c:pt idx="17715">
                  <c:v>1453</c:v>
                </c:pt>
                <c:pt idx="17716">
                  <c:v>1453.0833333333333</c:v>
                </c:pt>
                <c:pt idx="17717">
                  <c:v>1453.1666666666667</c:v>
                </c:pt>
                <c:pt idx="17718">
                  <c:v>1453.25</c:v>
                </c:pt>
                <c:pt idx="17719">
                  <c:v>1453.3333333333333</c:v>
                </c:pt>
                <c:pt idx="17720">
                  <c:v>1453.4083333333335</c:v>
                </c:pt>
                <c:pt idx="17721">
                  <c:v>1453.4916666666668</c:v>
                </c:pt>
                <c:pt idx="17722">
                  <c:v>1453.575</c:v>
                </c:pt>
                <c:pt idx="17723">
                  <c:v>1453.6583333333335</c:v>
                </c:pt>
                <c:pt idx="17724">
                  <c:v>1453.7416666666668</c:v>
                </c:pt>
                <c:pt idx="17725">
                  <c:v>1453.825</c:v>
                </c:pt>
                <c:pt idx="17726">
                  <c:v>1453.9083333333335</c:v>
                </c:pt>
                <c:pt idx="17727">
                  <c:v>1453.9833333333333</c:v>
                </c:pt>
                <c:pt idx="17728">
                  <c:v>1454.0666666666666</c:v>
                </c:pt>
                <c:pt idx="17729">
                  <c:v>1454.1499999999999</c:v>
                </c:pt>
                <c:pt idx="17730">
                  <c:v>1454.2333333333333</c:v>
                </c:pt>
                <c:pt idx="17731">
                  <c:v>1454.3166666666666</c:v>
                </c:pt>
                <c:pt idx="17732">
                  <c:v>1454.3999999999999</c:v>
                </c:pt>
                <c:pt idx="17733">
                  <c:v>1454.4750000000001</c:v>
                </c:pt>
                <c:pt idx="17734">
                  <c:v>1454.5583333333334</c:v>
                </c:pt>
                <c:pt idx="17735">
                  <c:v>1454.6416666666667</c:v>
                </c:pt>
                <c:pt idx="17736">
                  <c:v>1454.7250000000001</c:v>
                </c:pt>
                <c:pt idx="17737">
                  <c:v>1454.8083333333334</c:v>
                </c:pt>
                <c:pt idx="17738">
                  <c:v>1454.8916666666667</c:v>
                </c:pt>
                <c:pt idx="17739">
                  <c:v>1454.9666666666665</c:v>
                </c:pt>
                <c:pt idx="17740">
                  <c:v>1455.05</c:v>
                </c:pt>
                <c:pt idx="17741">
                  <c:v>1455.1333333333332</c:v>
                </c:pt>
                <c:pt idx="17742">
                  <c:v>1455.2166666666665</c:v>
                </c:pt>
                <c:pt idx="17743">
                  <c:v>1455.3</c:v>
                </c:pt>
                <c:pt idx="17744">
                  <c:v>1455.3833333333332</c:v>
                </c:pt>
                <c:pt idx="17745">
                  <c:v>1455.4666666666665</c:v>
                </c:pt>
                <c:pt idx="17746">
                  <c:v>1455.5416666666667</c:v>
                </c:pt>
                <c:pt idx="17747">
                  <c:v>1455.625</c:v>
                </c:pt>
                <c:pt idx="17748">
                  <c:v>1455.7083333333333</c:v>
                </c:pt>
                <c:pt idx="17749">
                  <c:v>1455.7916666666667</c:v>
                </c:pt>
                <c:pt idx="17750">
                  <c:v>1455.875</c:v>
                </c:pt>
                <c:pt idx="17751">
                  <c:v>1455.9583333333333</c:v>
                </c:pt>
                <c:pt idx="17752">
                  <c:v>1456.0333333333335</c:v>
                </c:pt>
                <c:pt idx="17753">
                  <c:v>1456.1166666666668</c:v>
                </c:pt>
                <c:pt idx="17754">
                  <c:v>1456.2</c:v>
                </c:pt>
                <c:pt idx="17755">
                  <c:v>1456.2833333333335</c:v>
                </c:pt>
                <c:pt idx="17756">
                  <c:v>1456.3666666666668</c:v>
                </c:pt>
                <c:pt idx="17757">
                  <c:v>1456.45</c:v>
                </c:pt>
                <c:pt idx="17758">
                  <c:v>1456.5249999999999</c:v>
                </c:pt>
                <c:pt idx="17759">
                  <c:v>1456.6083333333333</c:v>
                </c:pt>
                <c:pt idx="17760">
                  <c:v>1456.6916666666666</c:v>
                </c:pt>
                <c:pt idx="17761">
                  <c:v>1456.7749999999999</c:v>
                </c:pt>
                <c:pt idx="17762">
                  <c:v>1456.8583333333333</c:v>
                </c:pt>
                <c:pt idx="17763">
                  <c:v>1456.9416666666666</c:v>
                </c:pt>
                <c:pt idx="17764">
                  <c:v>1457.0249999999999</c:v>
                </c:pt>
                <c:pt idx="17765">
                  <c:v>1457.1000000000001</c:v>
                </c:pt>
                <c:pt idx="17766">
                  <c:v>1457.1833333333334</c:v>
                </c:pt>
                <c:pt idx="17767">
                  <c:v>1457.2666666666667</c:v>
                </c:pt>
                <c:pt idx="17768">
                  <c:v>1457.3500000000001</c:v>
                </c:pt>
                <c:pt idx="17769">
                  <c:v>1457.4333333333334</c:v>
                </c:pt>
                <c:pt idx="17770">
                  <c:v>1457.5166666666667</c:v>
                </c:pt>
                <c:pt idx="17771">
                  <c:v>1457.5916666666665</c:v>
                </c:pt>
                <c:pt idx="17772">
                  <c:v>1457.675</c:v>
                </c:pt>
                <c:pt idx="17773">
                  <c:v>1457.7583333333332</c:v>
                </c:pt>
                <c:pt idx="17774">
                  <c:v>1457.8416666666665</c:v>
                </c:pt>
                <c:pt idx="17775">
                  <c:v>1457.925</c:v>
                </c:pt>
                <c:pt idx="17776">
                  <c:v>1458.0083333333332</c:v>
                </c:pt>
                <c:pt idx="17777">
                  <c:v>1458.0833333333333</c:v>
                </c:pt>
                <c:pt idx="17778">
                  <c:v>1458.1666666666667</c:v>
                </c:pt>
                <c:pt idx="17779">
                  <c:v>1458.25</c:v>
                </c:pt>
                <c:pt idx="17780">
                  <c:v>1458.3333333333333</c:v>
                </c:pt>
                <c:pt idx="17781">
                  <c:v>1458.4166666666667</c:v>
                </c:pt>
                <c:pt idx="17782">
                  <c:v>1458.5</c:v>
                </c:pt>
                <c:pt idx="17783">
                  <c:v>1458.5833333333333</c:v>
                </c:pt>
                <c:pt idx="17784">
                  <c:v>1458.6583333333335</c:v>
                </c:pt>
                <c:pt idx="17785">
                  <c:v>1458.7416666666668</c:v>
                </c:pt>
                <c:pt idx="17786">
                  <c:v>1458.825</c:v>
                </c:pt>
                <c:pt idx="17787">
                  <c:v>1458.9083333333335</c:v>
                </c:pt>
                <c:pt idx="17788">
                  <c:v>1458.9916666666668</c:v>
                </c:pt>
                <c:pt idx="17789">
                  <c:v>1459.075</c:v>
                </c:pt>
                <c:pt idx="17790">
                  <c:v>1459.1499999999999</c:v>
                </c:pt>
                <c:pt idx="17791">
                  <c:v>1459.2333333333333</c:v>
                </c:pt>
                <c:pt idx="17792">
                  <c:v>1459.3166666666666</c:v>
                </c:pt>
                <c:pt idx="17793">
                  <c:v>1459.3999999999999</c:v>
                </c:pt>
                <c:pt idx="17794">
                  <c:v>1459.4833333333333</c:v>
                </c:pt>
                <c:pt idx="17795">
                  <c:v>1459.5666666666666</c:v>
                </c:pt>
                <c:pt idx="17796">
                  <c:v>1459.6416666666667</c:v>
                </c:pt>
                <c:pt idx="17797">
                  <c:v>1459.7250000000001</c:v>
                </c:pt>
                <c:pt idx="17798">
                  <c:v>1459.8083333333334</c:v>
                </c:pt>
                <c:pt idx="17799">
                  <c:v>1459.8916666666667</c:v>
                </c:pt>
                <c:pt idx="17800">
                  <c:v>1459.9750000000001</c:v>
                </c:pt>
                <c:pt idx="17801">
                  <c:v>1460.0583333333334</c:v>
                </c:pt>
                <c:pt idx="17802">
                  <c:v>1460.1416666666667</c:v>
                </c:pt>
                <c:pt idx="17803">
                  <c:v>1460.2166666666665</c:v>
                </c:pt>
                <c:pt idx="17804">
                  <c:v>1460.3</c:v>
                </c:pt>
                <c:pt idx="17805">
                  <c:v>1460.3833333333332</c:v>
                </c:pt>
                <c:pt idx="17806">
                  <c:v>1460.4666666666665</c:v>
                </c:pt>
                <c:pt idx="17807">
                  <c:v>1460.55</c:v>
                </c:pt>
                <c:pt idx="17808">
                  <c:v>1460.6333333333332</c:v>
                </c:pt>
                <c:pt idx="17809">
                  <c:v>1460.7083333333333</c:v>
                </c:pt>
                <c:pt idx="17810">
                  <c:v>1460.7916666666667</c:v>
                </c:pt>
                <c:pt idx="17811">
                  <c:v>1460.875</c:v>
                </c:pt>
                <c:pt idx="17812">
                  <c:v>1460.9583333333333</c:v>
                </c:pt>
                <c:pt idx="17813">
                  <c:v>1461.0416666666667</c:v>
                </c:pt>
                <c:pt idx="17814">
                  <c:v>1461.125</c:v>
                </c:pt>
                <c:pt idx="17815">
                  <c:v>1461.2</c:v>
                </c:pt>
                <c:pt idx="17816">
                  <c:v>1461.2833333333335</c:v>
                </c:pt>
                <c:pt idx="17817">
                  <c:v>1461.3666666666668</c:v>
                </c:pt>
                <c:pt idx="17818">
                  <c:v>1461.45</c:v>
                </c:pt>
                <c:pt idx="17819">
                  <c:v>1461.5333333333335</c:v>
                </c:pt>
                <c:pt idx="17820">
                  <c:v>1461.6166666666668</c:v>
                </c:pt>
                <c:pt idx="17821">
                  <c:v>1461.7</c:v>
                </c:pt>
                <c:pt idx="17822">
                  <c:v>1461.7749999999999</c:v>
                </c:pt>
                <c:pt idx="17823">
                  <c:v>1461.8583333333333</c:v>
                </c:pt>
                <c:pt idx="17824">
                  <c:v>1461.9416666666666</c:v>
                </c:pt>
                <c:pt idx="17825">
                  <c:v>1462.0249999999999</c:v>
                </c:pt>
                <c:pt idx="17826">
                  <c:v>1462.1083333333333</c:v>
                </c:pt>
                <c:pt idx="17827">
                  <c:v>1462.1916666666666</c:v>
                </c:pt>
                <c:pt idx="17828">
                  <c:v>1462.2666666666667</c:v>
                </c:pt>
                <c:pt idx="17829">
                  <c:v>1462.3500000000001</c:v>
                </c:pt>
                <c:pt idx="17830">
                  <c:v>1462.4333333333334</c:v>
                </c:pt>
                <c:pt idx="17831">
                  <c:v>1462.5166666666667</c:v>
                </c:pt>
                <c:pt idx="17832">
                  <c:v>1462.6000000000001</c:v>
                </c:pt>
                <c:pt idx="17833">
                  <c:v>1462.6833333333334</c:v>
                </c:pt>
                <c:pt idx="17834">
                  <c:v>1462.7583333333332</c:v>
                </c:pt>
                <c:pt idx="17835">
                  <c:v>1462.8416666666665</c:v>
                </c:pt>
                <c:pt idx="17836">
                  <c:v>1462.925</c:v>
                </c:pt>
                <c:pt idx="17837">
                  <c:v>1463.0083333333332</c:v>
                </c:pt>
                <c:pt idx="17838">
                  <c:v>1463.0916666666665</c:v>
                </c:pt>
                <c:pt idx="17839">
                  <c:v>1463.175</c:v>
                </c:pt>
                <c:pt idx="17840">
                  <c:v>1463.2583333333332</c:v>
                </c:pt>
                <c:pt idx="17841">
                  <c:v>1463.3333333333333</c:v>
                </c:pt>
                <c:pt idx="17842">
                  <c:v>1463.4166666666667</c:v>
                </c:pt>
                <c:pt idx="17843">
                  <c:v>1463.5</c:v>
                </c:pt>
                <c:pt idx="17844">
                  <c:v>1463.5833333333333</c:v>
                </c:pt>
                <c:pt idx="17845">
                  <c:v>1463.6666666666667</c:v>
                </c:pt>
                <c:pt idx="17846">
                  <c:v>1463.75</c:v>
                </c:pt>
                <c:pt idx="17847">
                  <c:v>1463.825</c:v>
                </c:pt>
                <c:pt idx="17848">
                  <c:v>1463.9083333333335</c:v>
                </c:pt>
                <c:pt idx="17849">
                  <c:v>1463.9916666666668</c:v>
                </c:pt>
                <c:pt idx="17850">
                  <c:v>1464.075</c:v>
                </c:pt>
                <c:pt idx="17851">
                  <c:v>1464.1583333333335</c:v>
                </c:pt>
                <c:pt idx="17852">
                  <c:v>1464.2416666666668</c:v>
                </c:pt>
                <c:pt idx="17853">
                  <c:v>1464.325</c:v>
                </c:pt>
                <c:pt idx="17854">
                  <c:v>1464.3999999999999</c:v>
                </c:pt>
                <c:pt idx="17855">
                  <c:v>1464.4833333333333</c:v>
                </c:pt>
                <c:pt idx="17856">
                  <c:v>1464.5666666666666</c:v>
                </c:pt>
                <c:pt idx="17857">
                  <c:v>1464.6499999999999</c:v>
                </c:pt>
                <c:pt idx="17858">
                  <c:v>1464.7333333333333</c:v>
                </c:pt>
                <c:pt idx="17859">
                  <c:v>1464.8166666666666</c:v>
                </c:pt>
                <c:pt idx="17860">
                  <c:v>1464.8916666666667</c:v>
                </c:pt>
                <c:pt idx="17861">
                  <c:v>1464.9750000000001</c:v>
                </c:pt>
                <c:pt idx="17862">
                  <c:v>1465.0583333333334</c:v>
                </c:pt>
                <c:pt idx="17863">
                  <c:v>1465.1416666666667</c:v>
                </c:pt>
                <c:pt idx="17864">
                  <c:v>1465.2250000000001</c:v>
                </c:pt>
                <c:pt idx="17865">
                  <c:v>1465.3083333333334</c:v>
                </c:pt>
                <c:pt idx="17866">
                  <c:v>1465.3833333333332</c:v>
                </c:pt>
                <c:pt idx="17867">
                  <c:v>1465.4666666666665</c:v>
                </c:pt>
                <c:pt idx="17868">
                  <c:v>1465.55</c:v>
                </c:pt>
                <c:pt idx="17869">
                  <c:v>1465.6333333333332</c:v>
                </c:pt>
                <c:pt idx="17870">
                  <c:v>1465.7166666666665</c:v>
                </c:pt>
                <c:pt idx="17871">
                  <c:v>1465.8</c:v>
                </c:pt>
                <c:pt idx="17872">
                  <c:v>1465.8833333333332</c:v>
                </c:pt>
                <c:pt idx="17873">
                  <c:v>1465.9583333333333</c:v>
                </c:pt>
                <c:pt idx="17874">
                  <c:v>1466.0416666666667</c:v>
                </c:pt>
                <c:pt idx="17875">
                  <c:v>1466.125</c:v>
                </c:pt>
                <c:pt idx="17876">
                  <c:v>1466.2083333333333</c:v>
                </c:pt>
                <c:pt idx="17877">
                  <c:v>1466.2916666666667</c:v>
                </c:pt>
                <c:pt idx="17878">
                  <c:v>1466.375</c:v>
                </c:pt>
                <c:pt idx="17879">
                  <c:v>1466.45</c:v>
                </c:pt>
                <c:pt idx="17880">
                  <c:v>1466.5333333333335</c:v>
                </c:pt>
                <c:pt idx="17881">
                  <c:v>1466.6166666666668</c:v>
                </c:pt>
                <c:pt idx="17882">
                  <c:v>1466.7</c:v>
                </c:pt>
                <c:pt idx="17883">
                  <c:v>1466.7833333333335</c:v>
                </c:pt>
                <c:pt idx="17884">
                  <c:v>1466.8666666666668</c:v>
                </c:pt>
                <c:pt idx="17885">
                  <c:v>1466.9416666666666</c:v>
                </c:pt>
                <c:pt idx="17886">
                  <c:v>1467.0249999999999</c:v>
                </c:pt>
                <c:pt idx="17887">
                  <c:v>1467.1083333333333</c:v>
                </c:pt>
                <c:pt idx="17888">
                  <c:v>1467.1916666666666</c:v>
                </c:pt>
                <c:pt idx="17889">
                  <c:v>1467.2749999999999</c:v>
                </c:pt>
                <c:pt idx="17890">
                  <c:v>1467.3583333333333</c:v>
                </c:pt>
                <c:pt idx="17891">
                  <c:v>1467.4416666666666</c:v>
                </c:pt>
                <c:pt idx="17892">
                  <c:v>1467.5166666666667</c:v>
                </c:pt>
                <c:pt idx="17893">
                  <c:v>1467.6000000000001</c:v>
                </c:pt>
                <c:pt idx="17894">
                  <c:v>1467.6833333333334</c:v>
                </c:pt>
                <c:pt idx="17895">
                  <c:v>1467.7666666666667</c:v>
                </c:pt>
                <c:pt idx="17896">
                  <c:v>1467.8500000000001</c:v>
                </c:pt>
                <c:pt idx="17897">
                  <c:v>1467.9333333333334</c:v>
                </c:pt>
                <c:pt idx="17898">
                  <c:v>1468.0083333333332</c:v>
                </c:pt>
                <c:pt idx="17899">
                  <c:v>1468.0916666666665</c:v>
                </c:pt>
                <c:pt idx="17900">
                  <c:v>1468.175</c:v>
                </c:pt>
                <c:pt idx="17901">
                  <c:v>1468.2583333333332</c:v>
                </c:pt>
                <c:pt idx="17902">
                  <c:v>1468.3416666666665</c:v>
                </c:pt>
                <c:pt idx="17903">
                  <c:v>1468.425</c:v>
                </c:pt>
                <c:pt idx="17904">
                  <c:v>1468.5</c:v>
                </c:pt>
                <c:pt idx="17905">
                  <c:v>1468.5833333333333</c:v>
                </c:pt>
                <c:pt idx="17906">
                  <c:v>1468.6666666666667</c:v>
                </c:pt>
                <c:pt idx="17907">
                  <c:v>1468.75</c:v>
                </c:pt>
                <c:pt idx="17908">
                  <c:v>1468.8333333333333</c:v>
                </c:pt>
                <c:pt idx="17909">
                  <c:v>1468.9166666666667</c:v>
                </c:pt>
                <c:pt idx="17910">
                  <c:v>1469</c:v>
                </c:pt>
                <c:pt idx="17911">
                  <c:v>1469.075</c:v>
                </c:pt>
                <c:pt idx="17912">
                  <c:v>1469.1583333333335</c:v>
                </c:pt>
                <c:pt idx="17913">
                  <c:v>1469.2416666666668</c:v>
                </c:pt>
                <c:pt idx="17914">
                  <c:v>1469.325</c:v>
                </c:pt>
                <c:pt idx="17915">
                  <c:v>1469.4083333333335</c:v>
                </c:pt>
                <c:pt idx="17916">
                  <c:v>1469.4916666666668</c:v>
                </c:pt>
                <c:pt idx="17917">
                  <c:v>1469.5666666666666</c:v>
                </c:pt>
                <c:pt idx="17918">
                  <c:v>1469.6499999999999</c:v>
                </c:pt>
                <c:pt idx="17919">
                  <c:v>1469.7333333333333</c:v>
                </c:pt>
                <c:pt idx="17920">
                  <c:v>1469.8166666666666</c:v>
                </c:pt>
                <c:pt idx="17921">
                  <c:v>1469.8999999999999</c:v>
                </c:pt>
                <c:pt idx="17922">
                  <c:v>1469.9833333333333</c:v>
                </c:pt>
                <c:pt idx="17923">
                  <c:v>1470.0583333333334</c:v>
                </c:pt>
                <c:pt idx="17924">
                  <c:v>1470.1416666666667</c:v>
                </c:pt>
                <c:pt idx="17925">
                  <c:v>1470.2250000000001</c:v>
                </c:pt>
                <c:pt idx="17926">
                  <c:v>1470.3083333333334</c:v>
                </c:pt>
                <c:pt idx="17927">
                  <c:v>1470.3916666666667</c:v>
                </c:pt>
                <c:pt idx="17928">
                  <c:v>1470.4750000000001</c:v>
                </c:pt>
                <c:pt idx="17929">
                  <c:v>1470.5583333333334</c:v>
                </c:pt>
                <c:pt idx="17930">
                  <c:v>1470.6333333333332</c:v>
                </c:pt>
                <c:pt idx="17931">
                  <c:v>1470.7166666666665</c:v>
                </c:pt>
                <c:pt idx="17932">
                  <c:v>1470.8</c:v>
                </c:pt>
                <c:pt idx="17933">
                  <c:v>1470.8833333333332</c:v>
                </c:pt>
                <c:pt idx="17934">
                  <c:v>1470.9666666666665</c:v>
                </c:pt>
                <c:pt idx="17935">
                  <c:v>1471.05</c:v>
                </c:pt>
                <c:pt idx="17936">
                  <c:v>1471.125</c:v>
                </c:pt>
                <c:pt idx="17937">
                  <c:v>1471.2083333333333</c:v>
                </c:pt>
                <c:pt idx="17938">
                  <c:v>1471.2916666666667</c:v>
                </c:pt>
                <c:pt idx="17939">
                  <c:v>1471.375</c:v>
                </c:pt>
                <c:pt idx="17940">
                  <c:v>1471.4583333333333</c:v>
                </c:pt>
                <c:pt idx="17941">
                  <c:v>1471.5416666666667</c:v>
                </c:pt>
                <c:pt idx="17942">
                  <c:v>1471.6166666666668</c:v>
                </c:pt>
                <c:pt idx="17943">
                  <c:v>1471.7</c:v>
                </c:pt>
                <c:pt idx="17944">
                  <c:v>1471.7833333333335</c:v>
                </c:pt>
                <c:pt idx="17945">
                  <c:v>1471.8666666666668</c:v>
                </c:pt>
                <c:pt idx="17946">
                  <c:v>1471.95</c:v>
                </c:pt>
                <c:pt idx="17947">
                  <c:v>1472.0333333333335</c:v>
                </c:pt>
                <c:pt idx="17948">
                  <c:v>1472.1166666666668</c:v>
                </c:pt>
                <c:pt idx="17949">
                  <c:v>1472.1916666666666</c:v>
                </c:pt>
                <c:pt idx="17950">
                  <c:v>1472.2749999999999</c:v>
                </c:pt>
                <c:pt idx="17951">
                  <c:v>1472.3583333333333</c:v>
                </c:pt>
                <c:pt idx="17952">
                  <c:v>1472.4416666666666</c:v>
                </c:pt>
                <c:pt idx="17953">
                  <c:v>1472.5249999999999</c:v>
                </c:pt>
                <c:pt idx="17954">
                  <c:v>1472.6083333333333</c:v>
                </c:pt>
                <c:pt idx="17955">
                  <c:v>1472.6833333333334</c:v>
                </c:pt>
                <c:pt idx="17956">
                  <c:v>1472.7666666666667</c:v>
                </c:pt>
                <c:pt idx="17957">
                  <c:v>1472.8500000000001</c:v>
                </c:pt>
                <c:pt idx="17958">
                  <c:v>1472.9333333333334</c:v>
                </c:pt>
                <c:pt idx="17959">
                  <c:v>1473.0166666666667</c:v>
                </c:pt>
                <c:pt idx="17960">
                  <c:v>1473.1000000000001</c:v>
                </c:pt>
                <c:pt idx="17961">
                  <c:v>1473.175</c:v>
                </c:pt>
                <c:pt idx="17962">
                  <c:v>1473.2583333333332</c:v>
                </c:pt>
                <c:pt idx="17963">
                  <c:v>1473.3416666666665</c:v>
                </c:pt>
                <c:pt idx="17964">
                  <c:v>1473.425</c:v>
                </c:pt>
                <c:pt idx="17965">
                  <c:v>1473.5083333333332</c:v>
                </c:pt>
                <c:pt idx="17966">
                  <c:v>1473.5916666666665</c:v>
                </c:pt>
                <c:pt idx="17967">
                  <c:v>1473.675</c:v>
                </c:pt>
                <c:pt idx="17968">
                  <c:v>1473.75</c:v>
                </c:pt>
                <c:pt idx="17969">
                  <c:v>1473.8333333333333</c:v>
                </c:pt>
                <c:pt idx="17970">
                  <c:v>1473.9166666666667</c:v>
                </c:pt>
                <c:pt idx="17971">
                  <c:v>1474</c:v>
                </c:pt>
                <c:pt idx="17972">
                  <c:v>1474.0833333333333</c:v>
                </c:pt>
                <c:pt idx="17973">
                  <c:v>1474.1666666666667</c:v>
                </c:pt>
                <c:pt idx="17974">
                  <c:v>1474.2416666666668</c:v>
                </c:pt>
                <c:pt idx="17975">
                  <c:v>1474.325</c:v>
                </c:pt>
                <c:pt idx="17976">
                  <c:v>1474.4083333333335</c:v>
                </c:pt>
                <c:pt idx="17977">
                  <c:v>1474.4916666666668</c:v>
                </c:pt>
                <c:pt idx="17978">
                  <c:v>1474.575</c:v>
                </c:pt>
                <c:pt idx="17979">
                  <c:v>1474.6583333333335</c:v>
                </c:pt>
                <c:pt idx="17980">
                  <c:v>1474.7416666666668</c:v>
                </c:pt>
                <c:pt idx="17981">
                  <c:v>1474.8166666666666</c:v>
                </c:pt>
                <c:pt idx="17982">
                  <c:v>1474.8999999999999</c:v>
                </c:pt>
                <c:pt idx="17983">
                  <c:v>1474.9833333333333</c:v>
                </c:pt>
                <c:pt idx="17984">
                  <c:v>1475.0666666666666</c:v>
                </c:pt>
                <c:pt idx="17985">
                  <c:v>1475.1499999999999</c:v>
                </c:pt>
                <c:pt idx="17986">
                  <c:v>1475.2333333333333</c:v>
                </c:pt>
                <c:pt idx="17987">
                  <c:v>1475.3083333333334</c:v>
                </c:pt>
                <c:pt idx="17988">
                  <c:v>1475.3916666666667</c:v>
                </c:pt>
                <c:pt idx="17989">
                  <c:v>1475.4750000000001</c:v>
                </c:pt>
                <c:pt idx="17990">
                  <c:v>1475.5583333333334</c:v>
                </c:pt>
                <c:pt idx="17991">
                  <c:v>1475.6416666666667</c:v>
                </c:pt>
                <c:pt idx="17992">
                  <c:v>1475.7250000000001</c:v>
                </c:pt>
                <c:pt idx="17993">
                  <c:v>1475.8</c:v>
                </c:pt>
                <c:pt idx="17994">
                  <c:v>1475.8833333333332</c:v>
                </c:pt>
                <c:pt idx="17995">
                  <c:v>1475.9666666666665</c:v>
                </c:pt>
                <c:pt idx="17996">
                  <c:v>1476.05</c:v>
                </c:pt>
                <c:pt idx="17997">
                  <c:v>1476.1333333333332</c:v>
                </c:pt>
                <c:pt idx="17998">
                  <c:v>1476.2166666666665</c:v>
                </c:pt>
                <c:pt idx="17999">
                  <c:v>1476.3</c:v>
                </c:pt>
                <c:pt idx="18000">
                  <c:v>1476.375</c:v>
                </c:pt>
                <c:pt idx="18001">
                  <c:v>1476.4583333333333</c:v>
                </c:pt>
                <c:pt idx="18002">
                  <c:v>1476.5416666666667</c:v>
                </c:pt>
                <c:pt idx="18003">
                  <c:v>1476.625</c:v>
                </c:pt>
                <c:pt idx="18004">
                  <c:v>1476.7083333333333</c:v>
                </c:pt>
                <c:pt idx="18005">
                  <c:v>1476.7916666666667</c:v>
                </c:pt>
                <c:pt idx="18006">
                  <c:v>1476.8666666666668</c:v>
                </c:pt>
                <c:pt idx="18007">
                  <c:v>1476.95</c:v>
                </c:pt>
                <c:pt idx="18008">
                  <c:v>1477.0333333333335</c:v>
                </c:pt>
                <c:pt idx="18009">
                  <c:v>1477.1166666666668</c:v>
                </c:pt>
                <c:pt idx="18010">
                  <c:v>1477.2</c:v>
                </c:pt>
                <c:pt idx="18011">
                  <c:v>1477.2833333333335</c:v>
                </c:pt>
                <c:pt idx="18012">
                  <c:v>1477.3583333333333</c:v>
                </c:pt>
                <c:pt idx="18013">
                  <c:v>1477.4416666666666</c:v>
                </c:pt>
                <c:pt idx="18014">
                  <c:v>1477.5249999999999</c:v>
                </c:pt>
                <c:pt idx="18015">
                  <c:v>1477.6083333333333</c:v>
                </c:pt>
                <c:pt idx="18016">
                  <c:v>1477.6916666666666</c:v>
                </c:pt>
                <c:pt idx="18017">
                  <c:v>1477.7749999999999</c:v>
                </c:pt>
                <c:pt idx="18018">
                  <c:v>1477.8583333333333</c:v>
                </c:pt>
                <c:pt idx="18019">
                  <c:v>1477.9333333333334</c:v>
                </c:pt>
                <c:pt idx="18020">
                  <c:v>1478.0166666666667</c:v>
                </c:pt>
                <c:pt idx="18021">
                  <c:v>1478.1000000000001</c:v>
                </c:pt>
                <c:pt idx="18022">
                  <c:v>1478.1833333333334</c:v>
                </c:pt>
                <c:pt idx="18023">
                  <c:v>1478.2666666666667</c:v>
                </c:pt>
                <c:pt idx="18024">
                  <c:v>1478.3500000000001</c:v>
                </c:pt>
                <c:pt idx="18025">
                  <c:v>1478.425</c:v>
                </c:pt>
                <c:pt idx="18026">
                  <c:v>1478.5083333333332</c:v>
                </c:pt>
                <c:pt idx="18027">
                  <c:v>1478.5916666666665</c:v>
                </c:pt>
                <c:pt idx="18028">
                  <c:v>1478.675</c:v>
                </c:pt>
                <c:pt idx="18029">
                  <c:v>1478.7583333333332</c:v>
                </c:pt>
                <c:pt idx="18030">
                  <c:v>1478.8416666666665</c:v>
                </c:pt>
                <c:pt idx="18031">
                  <c:v>1478.9166666666667</c:v>
                </c:pt>
                <c:pt idx="18032">
                  <c:v>1479</c:v>
                </c:pt>
                <c:pt idx="18033">
                  <c:v>1479.0833333333333</c:v>
                </c:pt>
                <c:pt idx="18034">
                  <c:v>1479.1666666666667</c:v>
                </c:pt>
                <c:pt idx="18035">
                  <c:v>1479.25</c:v>
                </c:pt>
                <c:pt idx="18036">
                  <c:v>1479.3333333333333</c:v>
                </c:pt>
                <c:pt idx="18037">
                  <c:v>1479.4166666666667</c:v>
                </c:pt>
                <c:pt idx="18038">
                  <c:v>1479.4916666666668</c:v>
                </c:pt>
                <c:pt idx="18039">
                  <c:v>1479.575</c:v>
                </c:pt>
                <c:pt idx="18040">
                  <c:v>1479.6583333333335</c:v>
                </c:pt>
                <c:pt idx="18041">
                  <c:v>1479.7416666666668</c:v>
                </c:pt>
                <c:pt idx="18042">
                  <c:v>1479.825</c:v>
                </c:pt>
                <c:pt idx="18043">
                  <c:v>1479.9083333333335</c:v>
                </c:pt>
                <c:pt idx="18044">
                  <c:v>1479.9833333333333</c:v>
                </c:pt>
                <c:pt idx="18045">
                  <c:v>1480.0666666666666</c:v>
                </c:pt>
                <c:pt idx="18046">
                  <c:v>1480.1499999999999</c:v>
                </c:pt>
                <c:pt idx="18047">
                  <c:v>1480.2333333333333</c:v>
                </c:pt>
                <c:pt idx="18048">
                  <c:v>1480.3166666666666</c:v>
                </c:pt>
                <c:pt idx="18049">
                  <c:v>1480.3999999999999</c:v>
                </c:pt>
                <c:pt idx="18050">
                  <c:v>1480.4750000000001</c:v>
                </c:pt>
                <c:pt idx="18051">
                  <c:v>1480.5583333333334</c:v>
                </c:pt>
                <c:pt idx="18052">
                  <c:v>1480.6416666666667</c:v>
                </c:pt>
                <c:pt idx="18053">
                  <c:v>1480.7250000000001</c:v>
                </c:pt>
                <c:pt idx="18054">
                  <c:v>1480.8083333333334</c:v>
                </c:pt>
                <c:pt idx="18055">
                  <c:v>1480.8916666666667</c:v>
                </c:pt>
                <c:pt idx="18056">
                  <c:v>1480.9750000000001</c:v>
                </c:pt>
                <c:pt idx="18057">
                  <c:v>1481.05</c:v>
                </c:pt>
                <c:pt idx="18058">
                  <c:v>1481.1333333333332</c:v>
                </c:pt>
                <c:pt idx="18059">
                  <c:v>1481.2166666666665</c:v>
                </c:pt>
                <c:pt idx="18060">
                  <c:v>1481.3</c:v>
                </c:pt>
                <c:pt idx="18061">
                  <c:v>1481.3833333333332</c:v>
                </c:pt>
                <c:pt idx="18062">
                  <c:v>1481.4666666666665</c:v>
                </c:pt>
                <c:pt idx="18063">
                  <c:v>1481.5416666666667</c:v>
                </c:pt>
                <c:pt idx="18064">
                  <c:v>1481.625</c:v>
                </c:pt>
                <c:pt idx="18065">
                  <c:v>1481.7083333333333</c:v>
                </c:pt>
                <c:pt idx="18066">
                  <c:v>1481.7916666666667</c:v>
                </c:pt>
                <c:pt idx="18067">
                  <c:v>1481.875</c:v>
                </c:pt>
                <c:pt idx="18068">
                  <c:v>1481.9583333333333</c:v>
                </c:pt>
                <c:pt idx="18069">
                  <c:v>1482.0333333333335</c:v>
                </c:pt>
                <c:pt idx="18070">
                  <c:v>1482.1166666666668</c:v>
                </c:pt>
                <c:pt idx="18071">
                  <c:v>1482.2</c:v>
                </c:pt>
                <c:pt idx="18072">
                  <c:v>1482.2833333333335</c:v>
                </c:pt>
                <c:pt idx="18073">
                  <c:v>1482.3666666666668</c:v>
                </c:pt>
                <c:pt idx="18074">
                  <c:v>1482.45</c:v>
                </c:pt>
                <c:pt idx="18075">
                  <c:v>1482.5333333333335</c:v>
                </c:pt>
                <c:pt idx="18076">
                  <c:v>1482.6083333333333</c:v>
                </c:pt>
                <c:pt idx="18077">
                  <c:v>1482.6916666666666</c:v>
                </c:pt>
                <c:pt idx="18078">
                  <c:v>1482.7749999999999</c:v>
                </c:pt>
                <c:pt idx="18079">
                  <c:v>1482.8583333333333</c:v>
                </c:pt>
                <c:pt idx="18080">
                  <c:v>1482.9416666666666</c:v>
                </c:pt>
                <c:pt idx="18081">
                  <c:v>1483.0249999999999</c:v>
                </c:pt>
                <c:pt idx="18082">
                  <c:v>1483.1000000000001</c:v>
                </c:pt>
                <c:pt idx="18083">
                  <c:v>1483.1833333333334</c:v>
                </c:pt>
                <c:pt idx="18084">
                  <c:v>1483.2666666666667</c:v>
                </c:pt>
                <c:pt idx="18085">
                  <c:v>1483.3500000000001</c:v>
                </c:pt>
                <c:pt idx="18086">
                  <c:v>1483.4333333333334</c:v>
                </c:pt>
                <c:pt idx="18087">
                  <c:v>1483.5166666666667</c:v>
                </c:pt>
                <c:pt idx="18088">
                  <c:v>1483.5916666666665</c:v>
                </c:pt>
                <c:pt idx="18089">
                  <c:v>1483.675</c:v>
                </c:pt>
                <c:pt idx="18090">
                  <c:v>1483.7583333333332</c:v>
                </c:pt>
                <c:pt idx="18091">
                  <c:v>1483.8416666666665</c:v>
                </c:pt>
                <c:pt idx="18092">
                  <c:v>1483.925</c:v>
                </c:pt>
                <c:pt idx="18093">
                  <c:v>1484.0083333333332</c:v>
                </c:pt>
                <c:pt idx="18094">
                  <c:v>1484.0916666666665</c:v>
                </c:pt>
                <c:pt idx="18095">
                  <c:v>1484.1666666666667</c:v>
                </c:pt>
                <c:pt idx="18096">
                  <c:v>1484.25</c:v>
                </c:pt>
                <c:pt idx="18097">
                  <c:v>1484.3333333333333</c:v>
                </c:pt>
                <c:pt idx="18098">
                  <c:v>1484.4166666666667</c:v>
                </c:pt>
                <c:pt idx="18099">
                  <c:v>1484.5</c:v>
                </c:pt>
                <c:pt idx="18100">
                  <c:v>1484.5833333333333</c:v>
                </c:pt>
                <c:pt idx="18101">
                  <c:v>1484.6583333333335</c:v>
                </c:pt>
                <c:pt idx="18102">
                  <c:v>1484.7416666666668</c:v>
                </c:pt>
                <c:pt idx="18103">
                  <c:v>1484.825</c:v>
                </c:pt>
                <c:pt idx="18104">
                  <c:v>1484.9083333333335</c:v>
                </c:pt>
                <c:pt idx="18105">
                  <c:v>1484.9916666666668</c:v>
                </c:pt>
                <c:pt idx="18106">
                  <c:v>1485.075</c:v>
                </c:pt>
                <c:pt idx="18107">
                  <c:v>1485.1583333333335</c:v>
                </c:pt>
                <c:pt idx="18108">
                  <c:v>1485.2333333333333</c:v>
                </c:pt>
                <c:pt idx="18109">
                  <c:v>1485.3166666666666</c:v>
                </c:pt>
                <c:pt idx="18110">
                  <c:v>1485.3999999999999</c:v>
                </c:pt>
                <c:pt idx="18111">
                  <c:v>1485.4833333333333</c:v>
                </c:pt>
                <c:pt idx="18112">
                  <c:v>1485.5666666666666</c:v>
                </c:pt>
                <c:pt idx="18113">
                  <c:v>1485.6499999999999</c:v>
                </c:pt>
                <c:pt idx="18114">
                  <c:v>1485.7250000000001</c:v>
                </c:pt>
                <c:pt idx="18115">
                  <c:v>1485.8083333333334</c:v>
                </c:pt>
                <c:pt idx="18116">
                  <c:v>1485.8916666666667</c:v>
                </c:pt>
                <c:pt idx="18117">
                  <c:v>1485.9750000000001</c:v>
                </c:pt>
                <c:pt idx="18118">
                  <c:v>1486.0583333333334</c:v>
                </c:pt>
                <c:pt idx="18119">
                  <c:v>1486.1416666666667</c:v>
                </c:pt>
                <c:pt idx="18120">
                  <c:v>1486.2166666666665</c:v>
                </c:pt>
                <c:pt idx="18121">
                  <c:v>1486.3</c:v>
                </c:pt>
                <c:pt idx="18122">
                  <c:v>1486.3833333333332</c:v>
                </c:pt>
                <c:pt idx="18123">
                  <c:v>1486.4666666666665</c:v>
                </c:pt>
                <c:pt idx="18124">
                  <c:v>1486.55</c:v>
                </c:pt>
                <c:pt idx="18125">
                  <c:v>1486.6333333333332</c:v>
                </c:pt>
                <c:pt idx="18126">
                  <c:v>1486.7166666666665</c:v>
                </c:pt>
                <c:pt idx="18127">
                  <c:v>1486.7916666666667</c:v>
                </c:pt>
                <c:pt idx="18128">
                  <c:v>1486.875</c:v>
                </c:pt>
                <c:pt idx="18129">
                  <c:v>1486.9583333333333</c:v>
                </c:pt>
                <c:pt idx="18130">
                  <c:v>1487.0416666666667</c:v>
                </c:pt>
                <c:pt idx="18131">
                  <c:v>1487.125</c:v>
                </c:pt>
                <c:pt idx="18132">
                  <c:v>1487.2083333333333</c:v>
                </c:pt>
                <c:pt idx="18133">
                  <c:v>1487.2833333333335</c:v>
                </c:pt>
                <c:pt idx="18134">
                  <c:v>1487.3666666666668</c:v>
                </c:pt>
                <c:pt idx="18135">
                  <c:v>1487.45</c:v>
                </c:pt>
                <c:pt idx="18136">
                  <c:v>1487.5333333333335</c:v>
                </c:pt>
                <c:pt idx="18137">
                  <c:v>1487.6166666666668</c:v>
                </c:pt>
                <c:pt idx="18138">
                  <c:v>1487.7</c:v>
                </c:pt>
                <c:pt idx="18139">
                  <c:v>1487.7749999999999</c:v>
                </c:pt>
                <c:pt idx="18140">
                  <c:v>1487.8583333333333</c:v>
                </c:pt>
                <c:pt idx="18141">
                  <c:v>1487.9416666666666</c:v>
                </c:pt>
                <c:pt idx="18142">
                  <c:v>1488.0249999999999</c:v>
                </c:pt>
                <c:pt idx="18143">
                  <c:v>1488.1083333333333</c:v>
                </c:pt>
                <c:pt idx="18144">
                  <c:v>1488.1916666666666</c:v>
                </c:pt>
                <c:pt idx="18145">
                  <c:v>1488.2749999999999</c:v>
                </c:pt>
                <c:pt idx="18146">
                  <c:v>1488.3500000000001</c:v>
                </c:pt>
                <c:pt idx="18147">
                  <c:v>1488.4333333333334</c:v>
                </c:pt>
                <c:pt idx="18148">
                  <c:v>1488.5166666666667</c:v>
                </c:pt>
                <c:pt idx="18149">
                  <c:v>1488.6000000000001</c:v>
                </c:pt>
                <c:pt idx="18150">
                  <c:v>1488.6833333333334</c:v>
                </c:pt>
                <c:pt idx="18151">
                  <c:v>1488.7666666666667</c:v>
                </c:pt>
                <c:pt idx="18152">
                  <c:v>1488.8416666666665</c:v>
                </c:pt>
                <c:pt idx="18153">
                  <c:v>1488.925</c:v>
                </c:pt>
                <c:pt idx="18154">
                  <c:v>1489.0083333333332</c:v>
                </c:pt>
                <c:pt idx="18155">
                  <c:v>1489.0916666666665</c:v>
                </c:pt>
                <c:pt idx="18156">
                  <c:v>1489.175</c:v>
                </c:pt>
                <c:pt idx="18157">
                  <c:v>1489.2583333333332</c:v>
                </c:pt>
                <c:pt idx="18158">
                  <c:v>1489.3333333333333</c:v>
                </c:pt>
                <c:pt idx="18159">
                  <c:v>1489.4166666666667</c:v>
                </c:pt>
                <c:pt idx="18160">
                  <c:v>1489.5</c:v>
                </c:pt>
                <c:pt idx="18161">
                  <c:v>1489.5833333333333</c:v>
                </c:pt>
                <c:pt idx="18162">
                  <c:v>1489.6666666666667</c:v>
                </c:pt>
                <c:pt idx="18163">
                  <c:v>1489.75</c:v>
                </c:pt>
                <c:pt idx="18164">
                  <c:v>1489.8333333333333</c:v>
                </c:pt>
                <c:pt idx="18165">
                  <c:v>1489.9083333333335</c:v>
                </c:pt>
                <c:pt idx="18166">
                  <c:v>1489.9916666666668</c:v>
                </c:pt>
                <c:pt idx="18167">
                  <c:v>1490.075</c:v>
                </c:pt>
                <c:pt idx="18168">
                  <c:v>1490.1583333333335</c:v>
                </c:pt>
                <c:pt idx="18169">
                  <c:v>1490.2416666666668</c:v>
                </c:pt>
                <c:pt idx="18170">
                  <c:v>1490.325</c:v>
                </c:pt>
                <c:pt idx="18171">
                  <c:v>1490.3999999999999</c:v>
                </c:pt>
                <c:pt idx="18172">
                  <c:v>1490.4833333333333</c:v>
                </c:pt>
                <c:pt idx="18173">
                  <c:v>1490.5666666666666</c:v>
                </c:pt>
                <c:pt idx="18174">
                  <c:v>1490.6499999999999</c:v>
                </c:pt>
                <c:pt idx="18175">
                  <c:v>1490.7333333333333</c:v>
                </c:pt>
                <c:pt idx="18176">
                  <c:v>1490.8166666666666</c:v>
                </c:pt>
                <c:pt idx="18177">
                  <c:v>1490.8916666666667</c:v>
                </c:pt>
                <c:pt idx="18178">
                  <c:v>1490.9750000000001</c:v>
                </c:pt>
                <c:pt idx="18179">
                  <c:v>1491.0583333333334</c:v>
                </c:pt>
                <c:pt idx="18180">
                  <c:v>1491.1416666666667</c:v>
                </c:pt>
                <c:pt idx="18181">
                  <c:v>1491.2250000000001</c:v>
                </c:pt>
                <c:pt idx="18182">
                  <c:v>1491.3083333333334</c:v>
                </c:pt>
                <c:pt idx="18183">
                  <c:v>1491.3916666666667</c:v>
                </c:pt>
                <c:pt idx="18184">
                  <c:v>1491.4666666666665</c:v>
                </c:pt>
                <c:pt idx="18185">
                  <c:v>1491.55</c:v>
                </c:pt>
                <c:pt idx="18186">
                  <c:v>1491.6333333333332</c:v>
                </c:pt>
                <c:pt idx="18187">
                  <c:v>1491.7166666666665</c:v>
                </c:pt>
                <c:pt idx="18188">
                  <c:v>1491.8</c:v>
                </c:pt>
                <c:pt idx="18189">
                  <c:v>1491.8833333333332</c:v>
                </c:pt>
                <c:pt idx="18190">
                  <c:v>1491.9583333333333</c:v>
                </c:pt>
                <c:pt idx="18191">
                  <c:v>1492.0416666666667</c:v>
                </c:pt>
                <c:pt idx="18192">
                  <c:v>1492.125</c:v>
                </c:pt>
                <c:pt idx="18193">
                  <c:v>1492.2083333333333</c:v>
                </c:pt>
                <c:pt idx="18194">
                  <c:v>1492.2916666666667</c:v>
                </c:pt>
                <c:pt idx="18195">
                  <c:v>1492.375</c:v>
                </c:pt>
                <c:pt idx="18196">
                  <c:v>1492.45</c:v>
                </c:pt>
                <c:pt idx="18197">
                  <c:v>1492.5333333333335</c:v>
                </c:pt>
                <c:pt idx="18198">
                  <c:v>1492.6166666666668</c:v>
                </c:pt>
                <c:pt idx="18199">
                  <c:v>1492.7</c:v>
                </c:pt>
                <c:pt idx="18200">
                  <c:v>1492.7833333333335</c:v>
                </c:pt>
                <c:pt idx="18201">
                  <c:v>1492.8666666666668</c:v>
                </c:pt>
                <c:pt idx="18202">
                  <c:v>1492.95</c:v>
                </c:pt>
                <c:pt idx="18203">
                  <c:v>1493.0249999999999</c:v>
                </c:pt>
                <c:pt idx="18204">
                  <c:v>1493.1083333333333</c:v>
                </c:pt>
                <c:pt idx="18205">
                  <c:v>1493.1916666666666</c:v>
                </c:pt>
                <c:pt idx="18206">
                  <c:v>1493.2749999999999</c:v>
                </c:pt>
                <c:pt idx="18207">
                  <c:v>1493.3583333333333</c:v>
                </c:pt>
                <c:pt idx="18208">
                  <c:v>1493.4416666666666</c:v>
                </c:pt>
                <c:pt idx="18209">
                  <c:v>1493.5166666666667</c:v>
                </c:pt>
                <c:pt idx="18210">
                  <c:v>1493.6000000000001</c:v>
                </c:pt>
                <c:pt idx="18211">
                  <c:v>1493.6833333333334</c:v>
                </c:pt>
                <c:pt idx="18212">
                  <c:v>1493.7666666666667</c:v>
                </c:pt>
                <c:pt idx="18213">
                  <c:v>1493.8500000000001</c:v>
                </c:pt>
                <c:pt idx="18214">
                  <c:v>1493.9333333333334</c:v>
                </c:pt>
                <c:pt idx="18215">
                  <c:v>1494.0083333333332</c:v>
                </c:pt>
                <c:pt idx="18216">
                  <c:v>1494.0916666666665</c:v>
                </c:pt>
                <c:pt idx="18217">
                  <c:v>1494.175</c:v>
                </c:pt>
                <c:pt idx="18218">
                  <c:v>1494.2583333333332</c:v>
                </c:pt>
                <c:pt idx="18219">
                  <c:v>1494.3416666666665</c:v>
                </c:pt>
                <c:pt idx="18220">
                  <c:v>1494.425</c:v>
                </c:pt>
                <c:pt idx="18221">
                  <c:v>1494.5083333333332</c:v>
                </c:pt>
                <c:pt idx="18222">
                  <c:v>1494.5833333333333</c:v>
                </c:pt>
                <c:pt idx="18223">
                  <c:v>1494.6666666666667</c:v>
                </c:pt>
                <c:pt idx="18224">
                  <c:v>1494.75</c:v>
                </c:pt>
                <c:pt idx="18225">
                  <c:v>1494.8333333333333</c:v>
                </c:pt>
                <c:pt idx="18226">
                  <c:v>1494.9166666666667</c:v>
                </c:pt>
                <c:pt idx="18227">
                  <c:v>1495</c:v>
                </c:pt>
                <c:pt idx="18228">
                  <c:v>1495.075</c:v>
                </c:pt>
                <c:pt idx="18229">
                  <c:v>1495.1583333333335</c:v>
                </c:pt>
                <c:pt idx="18230">
                  <c:v>1495.2416666666668</c:v>
                </c:pt>
                <c:pt idx="18231">
                  <c:v>1495.325</c:v>
                </c:pt>
                <c:pt idx="18232">
                  <c:v>1495.4083333333335</c:v>
                </c:pt>
                <c:pt idx="18233">
                  <c:v>1495.4916666666668</c:v>
                </c:pt>
                <c:pt idx="18234">
                  <c:v>1495.575</c:v>
                </c:pt>
                <c:pt idx="18235">
                  <c:v>1495.6499999999999</c:v>
                </c:pt>
                <c:pt idx="18236">
                  <c:v>1495.7333333333333</c:v>
                </c:pt>
                <c:pt idx="18237">
                  <c:v>1495.8166666666666</c:v>
                </c:pt>
                <c:pt idx="18238">
                  <c:v>1495.8999999999999</c:v>
                </c:pt>
                <c:pt idx="18239">
                  <c:v>1495.9833333333333</c:v>
                </c:pt>
                <c:pt idx="18240">
                  <c:v>1496.0666666666666</c:v>
                </c:pt>
                <c:pt idx="18241">
                  <c:v>1496.1416666666667</c:v>
                </c:pt>
                <c:pt idx="18242">
                  <c:v>1496.2250000000001</c:v>
                </c:pt>
                <c:pt idx="18243">
                  <c:v>1496.3083333333334</c:v>
                </c:pt>
                <c:pt idx="18244">
                  <c:v>1496.3916666666667</c:v>
                </c:pt>
                <c:pt idx="18245">
                  <c:v>1496.4750000000001</c:v>
                </c:pt>
                <c:pt idx="18246">
                  <c:v>1496.5583333333334</c:v>
                </c:pt>
                <c:pt idx="18247">
                  <c:v>1496.6333333333332</c:v>
                </c:pt>
                <c:pt idx="18248">
                  <c:v>1496.7166666666665</c:v>
                </c:pt>
                <c:pt idx="18249">
                  <c:v>1496.8</c:v>
                </c:pt>
                <c:pt idx="18250">
                  <c:v>1496.8833333333332</c:v>
                </c:pt>
                <c:pt idx="18251">
                  <c:v>1496.9666666666665</c:v>
                </c:pt>
                <c:pt idx="18252">
                  <c:v>1497.05</c:v>
                </c:pt>
                <c:pt idx="18253">
                  <c:v>1497.1333333333332</c:v>
                </c:pt>
                <c:pt idx="18254">
                  <c:v>1497.2083333333333</c:v>
                </c:pt>
                <c:pt idx="18255">
                  <c:v>1497.2916666666667</c:v>
                </c:pt>
                <c:pt idx="18256">
                  <c:v>1497.375</c:v>
                </c:pt>
                <c:pt idx="18257">
                  <c:v>1497.4583333333333</c:v>
                </c:pt>
                <c:pt idx="18258">
                  <c:v>1497.5416666666667</c:v>
                </c:pt>
                <c:pt idx="18259">
                  <c:v>1497.625</c:v>
                </c:pt>
                <c:pt idx="18260">
                  <c:v>1497.7</c:v>
                </c:pt>
                <c:pt idx="18261">
                  <c:v>1497.7833333333335</c:v>
                </c:pt>
                <c:pt idx="18262">
                  <c:v>1497.8666666666668</c:v>
                </c:pt>
                <c:pt idx="18263">
                  <c:v>1497.95</c:v>
                </c:pt>
                <c:pt idx="18264">
                  <c:v>1498.0333333333335</c:v>
                </c:pt>
                <c:pt idx="18265">
                  <c:v>1498.1166666666668</c:v>
                </c:pt>
                <c:pt idx="18266">
                  <c:v>1498.1916666666666</c:v>
                </c:pt>
                <c:pt idx="18267">
                  <c:v>1498.2749999999999</c:v>
                </c:pt>
                <c:pt idx="18268">
                  <c:v>1498.3583333333333</c:v>
                </c:pt>
                <c:pt idx="18269">
                  <c:v>1498.4416666666666</c:v>
                </c:pt>
                <c:pt idx="18270">
                  <c:v>1498.5249999999999</c:v>
                </c:pt>
                <c:pt idx="18271">
                  <c:v>1498.6083333333333</c:v>
                </c:pt>
                <c:pt idx="18272">
                  <c:v>1498.6916666666666</c:v>
                </c:pt>
                <c:pt idx="18273">
                  <c:v>1498.7666666666667</c:v>
                </c:pt>
                <c:pt idx="18274">
                  <c:v>1498.8500000000001</c:v>
                </c:pt>
                <c:pt idx="18275">
                  <c:v>1498.9333333333334</c:v>
                </c:pt>
                <c:pt idx="18276">
                  <c:v>1499.0166666666667</c:v>
                </c:pt>
                <c:pt idx="18277">
                  <c:v>1499.1000000000001</c:v>
                </c:pt>
                <c:pt idx="18278">
                  <c:v>1499.1833333333334</c:v>
                </c:pt>
                <c:pt idx="18279">
                  <c:v>1499.2583333333332</c:v>
                </c:pt>
                <c:pt idx="18280">
                  <c:v>1499.3416666666665</c:v>
                </c:pt>
                <c:pt idx="18281">
                  <c:v>1499.425</c:v>
                </c:pt>
                <c:pt idx="18282">
                  <c:v>1499.5083333333332</c:v>
                </c:pt>
                <c:pt idx="18283">
                  <c:v>1499.5916666666665</c:v>
                </c:pt>
                <c:pt idx="18284">
                  <c:v>1499.675</c:v>
                </c:pt>
                <c:pt idx="18285">
                  <c:v>1499.75</c:v>
                </c:pt>
                <c:pt idx="18286">
                  <c:v>1499.8333333333333</c:v>
                </c:pt>
                <c:pt idx="18287">
                  <c:v>1499.9166666666667</c:v>
                </c:pt>
                <c:pt idx="18288">
                  <c:v>1500</c:v>
                </c:pt>
                <c:pt idx="18289">
                  <c:v>1500.0833333333333</c:v>
                </c:pt>
                <c:pt idx="18290">
                  <c:v>1500.1666666666667</c:v>
                </c:pt>
                <c:pt idx="18291">
                  <c:v>1500.25</c:v>
                </c:pt>
                <c:pt idx="18292">
                  <c:v>1500.325</c:v>
                </c:pt>
                <c:pt idx="18293">
                  <c:v>1500.4083333333335</c:v>
                </c:pt>
                <c:pt idx="18294">
                  <c:v>1500.4916666666668</c:v>
                </c:pt>
                <c:pt idx="18295">
                  <c:v>1500.575</c:v>
                </c:pt>
                <c:pt idx="18296">
                  <c:v>1500.6583333333335</c:v>
                </c:pt>
                <c:pt idx="18297">
                  <c:v>1500.7416666666668</c:v>
                </c:pt>
                <c:pt idx="18298">
                  <c:v>1500.8166666666666</c:v>
                </c:pt>
                <c:pt idx="18299">
                  <c:v>1500.8999999999999</c:v>
                </c:pt>
                <c:pt idx="18300">
                  <c:v>1500.9833333333333</c:v>
                </c:pt>
                <c:pt idx="18301">
                  <c:v>1501.0666666666666</c:v>
                </c:pt>
                <c:pt idx="18302">
                  <c:v>1501.1499999999999</c:v>
                </c:pt>
                <c:pt idx="18303">
                  <c:v>1501.2333333333333</c:v>
                </c:pt>
                <c:pt idx="18304">
                  <c:v>1501.3083333333334</c:v>
                </c:pt>
                <c:pt idx="18305">
                  <c:v>1501.3916666666667</c:v>
                </c:pt>
                <c:pt idx="18306">
                  <c:v>1501.4750000000001</c:v>
                </c:pt>
                <c:pt idx="18307">
                  <c:v>1501.5583333333334</c:v>
                </c:pt>
                <c:pt idx="18308">
                  <c:v>1501.6416666666667</c:v>
                </c:pt>
                <c:pt idx="18309">
                  <c:v>1501.7250000000001</c:v>
                </c:pt>
                <c:pt idx="18310">
                  <c:v>1501.8083333333334</c:v>
                </c:pt>
                <c:pt idx="18311">
                  <c:v>1501.8833333333332</c:v>
                </c:pt>
                <c:pt idx="18312">
                  <c:v>1501.9666666666665</c:v>
                </c:pt>
                <c:pt idx="18313">
                  <c:v>1502.05</c:v>
                </c:pt>
                <c:pt idx="18314">
                  <c:v>1502.1333333333332</c:v>
                </c:pt>
                <c:pt idx="18315">
                  <c:v>1502.2166666666665</c:v>
                </c:pt>
                <c:pt idx="18316">
                  <c:v>1502.3</c:v>
                </c:pt>
                <c:pt idx="18317">
                  <c:v>1502.375</c:v>
                </c:pt>
                <c:pt idx="18318">
                  <c:v>1502.4583333333333</c:v>
                </c:pt>
                <c:pt idx="18319">
                  <c:v>1502.5416666666667</c:v>
                </c:pt>
                <c:pt idx="18320">
                  <c:v>1502.625</c:v>
                </c:pt>
                <c:pt idx="18321">
                  <c:v>1502.7083333333333</c:v>
                </c:pt>
                <c:pt idx="18322">
                  <c:v>1502.7916666666667</c:v>
                </c:pt>
                <c:pt idx="18323">
                  <c:v>1502.8666666666668</c:v>
                </c:pt>
                <c:pt idx="18324">
                  <c:v>1502.95</c:v>
                </c:pt>
                <c:pt idx="18325">
                  <c:v>1503.0333333333335</c:v>
                </c:pt>
                <c:pt idx="18326">
                  <c:v>1503.1166666666668</c:v>
                </c:pt>
                <c:pt idx="18327">
                  <c:v>1503.2</c:v>
                </c:pt>
                <c:pt idx="18328">
                  <c:v>1503.2833333333335</c:v>
                </c:pt>
                <c:pt idx="18329">
                  <c:v>1503.3666666666668</c:v>
                </c:pt>
                <c:pt idx="18330">
                  <c:v>1503.4416666666666</c:v>
                </c:pt>
                <c:pt idx="18331">
                  <c:v>1503.5249999999999</c:v>
                </c:pt>
                <c:pt idx="18332">
                  <c:v>1503.6083333333333</c:v>
                </c:pt>
                <c:pt idx="18333">
                  <c:v>1503.6916666666666</c:v>
                </c:pt>
                <c:pt idx="18334">
                  <c:v>1503.7749999999999</c:v>
                </c:pt>
                <c:pt idx="18335">
                  <c:v>1503.8583333333333</c:v>
                </c:pt>
                <c:pt idx="18336">
                  <c:v>1503.9333333333334</c:v>
                </c:pt>
                <c:pt idx="18337">
                  <c:v>1504.0166666666667</c:v>
                </c:pt>
                <c:pt idx="18338">
                  <c:v>1504.1000000000001</c:v>
                </c:pt>
                <c:pt idx="18339">
                  <c:v>1504.1833333333334</c:v>
                </c:pt>
                <c:pt idx="18340">
                  <c:v>1504.2666666666667</c:v>
                </c:pt>
                <c:pt idx="18341">
                  <c:v>1504.3500000000001</c:v>
                </c:pt>
                <c:pt idx="18342">
                  <c:v>1504.425</c:v>
                </c:pt>
                <c:pt idx="18343">
                  <c:v>1504.5083333333332</c:v>
                </c:pt>
                <c:pt idx="18344">
                  <c:v>1504.5916666666665</c:v>
                </c:pt>
                <c:pt idx="18345">
                  <c:v>1504.675</c:v>
                </c:pt>
                <c:pt idx="18346">
                  <c:v>1504.7583333333332</c:v>
                </c:pt>
                <c:pt idx="18347">
                  <c:v>1504.8416666666665</c:v>
                </c:pt>
                <c:pt idx="18348">
                  <c:v>1504.925</c:v>
                </c:pt>
                <c:pt idx="18349">
                  <c:v>1505</c:v>
                </c:pt>
                <c:pt idx="18350">
                  <c:v>1505.0833333333333</c:v>
                </c:pt>
                <c:pt idx="18351">
                  <c:v>1505.1666666666667</c:v>
                </c:pt>
                <c:pt idx="18352">
                  <c:v>1505.25</c:v>
                </c:pt>
                <c:pt idx="18353">
                  <c:v>1505.3333333333333</c:v>
                </c:pt>
                <c:pt idx="18354">
                  <c:v>1505.4166666666667</c:v>
                </c:pt>
                <c:pt idx="18355">
                  <c:v>1505.4916666666668</c:v>
                </c:pt>
                <c:pt idx="18356">
                  <c:v>1505.575</c:v>
                </c:pt>
                <c:pt idx="18357">
                  <c:v>1505.6583333333335</c:v>
                </c:pt>
                <c:pt idx="18358">
                  <c:v>1505.7416666666668</c:v>
                </c:pt>
                <c:pt idx="18359">
                  <c:v>1505.825</c:v>
                </c:pt>
                <c:pt idx="18360">
                  <c:v>1505.9083333333335</c:v>
                </c:pt>
                <c:pt idx="18361">
                  <c:v>1505.9916666666668</c:v>
                </c:pt>
                <c:pt idx="18362">
                  <c:v>1506.0666666666666</c:v>
                </c:pt>
                <c:pt idx="18363">
                  <c:v>1506.1499999999999</c:v>
                </c:pt>
                <c:pt idx="18364">
                  <c:v>1506.2333333333333</c:v>
                </c:pt>
                <c:pt idx="18365">
                  <c:v>1506.3166666666666</c:v>
                </c:pt>
                <c:pt idx="18366">
                  <c:v>1506.3999999999999</c:v>
                </c:pt>
                <c:pt idx="18367">
                  <c:v>1506.4833333333333</c:v>
                </c:pt>
                <c:pt idx="18368">
                  <c:v>1506.5583333333334</c:v>
                </c:pt>
                <c:pt idx="18369">
                  <c:v>1506.6416666666667</c:v>
                </c:pt>
                <c:pt idx="18370">
                  <c:v>1506.7250000000001</c:v>
                </c:pt>
                <c:pt idx="18371">
                  <c:v>1506.8083333333334</c:v>
                </c:pt>
                <c:pt idx="18372">
                  <c:v>1506.8916666666667</c:v>
                </c:pt>
                <c:pt idx="18373">
                  <c:v>1506.9750000000001</c:v>
                </c:pt>
                <c:pt idx="18374">
                  <c:v>1507.05</c:v>
                </c:pt>
                <c:pt idx="18375">
                  <c:v>1507.1333333333332</c:v>
                </c:pt>
                <c:pt idx="18376">
                  <c:v>1507.2166666666665</c:v>
                </c:pt>
                <c:pt idx="18377">
                  <c:v>1507.3</c:v>
                </c:pt>
                <c:pt idx="18378">
                  <c:v>1507.3833333333332</c:v>
                </c:pt>
                <c:pt idx="18379">
                  <c:v>1507.4666666666665</c:v>
                </c:pt>
                <c:pt idx="18380">
                  <c:v>1507.55</c:v>
                </c:pt>
                <c:pt idx="18381">
                  <c:v>1507.625</c:v>
                </c:pt>
                <c:pt idx="18382">
                  <c:v>1507.7083333333333</c:v>
                </c:pt>
                <c:pt idx="18383">
                  <c:v>1507.7916666666667</c:v>
                </c:pt>
                <c:pt idx="18384">
                  <c:v>1507.875</c:v>
                </c:pt>
                <c:pt idx="18385">
                  <c:v>1507.9583333333333</c:v>
                </c:pt>
                <c:pt idx="18386">
                  <c:v>1508.0416666666667</c:v>
                </c:pt>
                <c:pt idx="18387">
                  <c:v>1508.1166666666668</c:v>
                </c:pt>
                <c:pt idx="18388">
                  <c:v>1508.2</c:v>
                </c:pt>
                <c:pt idx="18389">
                  <c:v>1508.2833333333335</c:v>
                </c:pt>
                <c:pt idx="18390">
                  <c:v>1508.3666666666668</c:v>
                </c:pt>
                <c:pt idx="18391">
                  <c:v>1508.45</c:v>
                </c:pt>
                <c:pt idx="18392">
                  <c:v>1508.5333333333335</c:v>
                </c:pt>
                <c:pt idx="18393">
                  <c:v>1508.6083333333333</c:v>
                </c:pt>
                <c:pt idx="18394">
                  <c:v>1508.6916666666666</c:v>
                </c:pt>
                <c:pt idx="18395">
                  <c:v>1508.7749999999999</c:v>
                </c:pt>
                <c:pt idx="18396">
                  <c:v>1508.8583333333333</c:v>
                </c:pt>
                <c:pt idx="18397">
                  <c:v>1508.9416666666666</c:v>
                </c:pt>
                <c:pt idx="18398">
                  <c:v>1509.0249999999999</c:v>
                </c:pt>
                <c:pt idx="18399">
                  <c:v>1509.1083333333333</c:v>
                </c:pt>
                <c:pt idx="18400">
                  <c:v>1509.1833333333334</c:v>
                </c:pt>
                <c:pt idx="18401">
                  <c:v>1509.2666666666667</c:v>
                </c:pt>
                <c:pt idx="18402">
                  <c:v>1509.3500000000001</c:v>
                </c:pt>
                <c:pt idx="18403">
                  <c:v>1509.4333333333334</c:v>
                </c:pt>
                <c:pt idx="18404">
                  <c:v>1509.5166666666667</c:v>
                </c:pt>
                <c:pt idx="18405">
                  <c:v>1509.6000000000001</c:v>
                </c:pt>
                <c:pt idx="18406">
                  <c:v>1509.675</c:v>
                </c:pt>
                <c:pt idx="18407">
                  <c:v>1509.7583333333332</c:v>
                </c:pt>
                <c:pt idx="18408">
                  <c:v>1509.8416666666665</c:v>
                </c:pt>
                <c:pt idx="18409">
                  <c:v>1509.925</c:v>
                </c:pt>
                <c:pt idx="18410">
                  <c:v>1510.0083333333332</c:v>
                </c:pt>
                <c:pt idx="18411">
                  <c:v>1510.0916666666665</c:v>
                </c:pt>
                <c:pt idx="18412">
                  <c:v>1510.1666666666667</c:v>
                </c:pt>
                <c:pt idx="18413">
                  <c:v>1510.25</c:v>
                </c:pt>
                <c:pt idx="18414">
                  <c:v>1510.3333333333333</c:v>
                </c:pt>
                <c:pt idx="18415">
                  <c:v>1510.4166666666667</c:v>
                </c:pt>
                <c:pt idx="18416">
                  <c:v>1510.5</c:v>
                </c:pt>
                <c:pt idx="18417">
                  <c:v>1510.5833333333333</c:v>
                </c:pt>
                <c:pt idx="18418">
                  <c:v>1510.6666666666667</c:v>
                </c:pt>
                <c:pt idx="18419">
                  <c:v>1510.7416666666668</c:v>
                </c:pt>
                <c:pt idx="18420">
                  <c:v>1510.825</c:v>
                </c:pt>
                <c:pt idx="18421">
                  <c:v>1510.9083333333335</c:v>
                </c:pt>
                <c:pt idx="18422">
                  <c:v>1510.9916666666668</c:v>
                </c:pt>
                <c:pt idx="18423">
                  <c:v>1511.075</c:v>
                </c:pt>
                <c:pt idx="18424">
                  <c:v>1511.1583333333335</c:v>
                </c:pt>
                <c:pt idx="18425">
                  <c:v>1511.2333333333333</c:v>
                </c:pt>
                <c:pt idx="18426">
                  <c:v>1511.3166666666666</c:v>
                </c:pt>
                <c:pt idx="18427">
                  <c:v>1511.3999999999999</c:v>
                </c:pt>
                <c:pt idx="18428">
                  <c:v>1511.4833333333333</c:v>
                </c:pt>
                <c:pt idx="18429">
                  <c:v>1511.5666666666666</c:v>
                </c:pt>
                <c:pt idx="18430">
                  <c:v>1511.6499999999999</c:v>
                </c:pt>
                <c:pt idx="18431">
                  <c:v>1511.7250000000001</c:v>
                </c:pt>
                <c:pt idx="18432">
                  <c:v>1511.8083333333334</c:v>
                </c:pt>
                <c:pt idx="18433">
                  <c:v>1511.8916666666667</c:v>
                </c:pt>
                <c:pt idx="18434">
                  <c:v>1511.9750000000001</c:v>
                </c:pt>
                <c:pt idx="18435">
                  <c:v>1512.0583333333334</c:v>
                </c:pt>
                <c:pt idx="18436">
                  <c:v>1512.1416666666667</c:v>
                </c:pt>
                <c:pt idx="18437">
                  <c:v>1512.2250000000001</c:v>
                </c:pt>
                <c:pt idx="18438">
                  <c:v>1512.3</c:v>
                </c:pt>
                <c:pt idx="18439">
                  <c:v>1512.3833333333332</c:v>
                </c:pt>
                <c:pt idx="18440">
                  <c:v>1512.4666666666665</c:v>
                </c:pt>
                <c:pt idx="18441">
                  <c:v>1512.55</c:v>
                </c:pt>
                <c:pt idx="18442">
                  <c:v>1512.6333333333332</c:v>
                </c:pt>
                <c:pt idx="18443">
                  <c:v>1512.7166666666665</c:v>
                </c:pt>
                <c:pt idx="18444">
                  <c:v>1512.7916666666667</c:v>
                </c:pt>
                <c:pt idx="18445">
                  <c:v>1512.875</c:v>
                </c:pt>
                <c:pt idx="18446">
                  <c:v>1512.9583333333333</c:v>
                </c:pt>
                <c:pt idx="18447">
                  <c:v>1513.0416666666667</c:v>
                </c:pt>
                <c:pt idx="18448">
                  <c:v>1513.125</c:v>
                </c:pt>
                <c:pt idx="18449">
                  <c:v>1513.2083333333333</c:v>
                </c:pt>
                <c:pt idx="18450">
                  <c:v>1513.2833333333335</c:v>
                </c:pt>
                <c:pt idx="18451">
                  <c:v>1513.3666666666668</c:v>
                </c:pt>
                <c:pt idx="18452">
                  <c:v>1513.45</c:v>
                </c:pt>
                <c:pt idx="18453">
                  <c:v>1513.5333333333335</c:v>
                </c:pt>
                <c:pt idx="18454">
                  <c:v>1513.6166666666668</c:v>
                </c:pt>
                <c:pt idx="18455">
                  <c:v>1513.7</c:v>
                </c:pt>
                <c:pt idx="18456">
                  <c:v>1513.7833333333335</c:v>
                </c:pt>
                <c:pt idx="18457">
                  <c:v>1513.8583333333333</c:v>
                </c:pt>
                <c:pt idx="18458">
                  <c:v>1513.9416666666666</c:v>
                </c:pt>
                <c:pt idx="18459">
                  <c:v>1514.0249999999999</c:v>
                </c:pt>
                <c:pt idx="18460">
                  <c:v>1514.1083333333333</c:v>
                </c:pt>
                <c:pt idx="18461">
                  <c:v>1514.1916666666666</c:v>
                </c:pt>
                <c:pt idx="18462">
                  <c:v>1514.2749999999999</c:v>
                </c:pt>
                <c:pt idx="18463">
                  <c:v>1514.3500000000001</c:v>
                </c:pt>
                <c:pt idx="18464">
                  <c:v>1514.4333333333334</c:v>
                </c:pt>
                <c:pt idx="18465">
                  <c:v>1514.5166666666667</c:v>
                </c:pt>
                <c:pt idx="18466">
                  <c:v>1514.6000000000001</c:v>
                </c:pt>
                <c:pt idx="18467">
                  <c:v>1514.6833333333334</c:v>
                </c:pt>
                <c:pt idx="18468">
                  <c:v>1514.7666666666667</c:v>
                </c:pt>
                <c:pt idx="18469">
                  <c:v>1514.8416666666665</c:v>
                </c:pt>
                <c:pt idx="18470">
                  <c:v>1514.925</c:v>
                </c:pt>
                <c:pt idx="18471">
                  <c:v>1515.0083333333332</c:v>
                </c:pt>
                <c:pt idx="18472">
                  <c:v>1515.0916666666665</c:v>
                </c:pt>
                <c:pt idx="18473">
                  <c:v>1515.175</c:v>
                </c:pt>
                <c:pt idx="18474">
                  <c:v>1515.2583333333332</c:v>
                </c:pt>
                <c:pt idx="18475">
                  <c:v>1515.3416666666665</c:v>
                </c:pt>
                <c:pt idx="18476">
                  <c:v>1515.4166666666667</c:v>
                </c:pt>
                <c:pt idx="18477">
                  <c:v>1515.5</c:v>
                </c:pt>
                <c:pt idx="18478">
                  <c:v>1515.5833333333333</c:v>
                </c:pt>
                <c:pt idx="18479">
                  <c:v>1515.6666666666667</c:v>
                </c:pt>
                <c:pt idx="18480">
                  <c:v>1515.75</c:v>
                </c:pt>
                <c:pt idx="18481">
                  <c:v>1515.8333333333333</c:v>
                </c:pt>
                <c:pt idx="18482">
                  <c:v>1515.9083333333335</c:v>
                </c:pt>
                <c:pt idx="18483">
                  <c:v>1515.9916666666668</c:v>
                </c:pt>
                <c:pt idx="18484">
                  <c:v>1516.075</c:v>
                </c:pt>
                <c:pt idx="18485">
                  <c:v>1516.1583333333335</c:v>
                </c:pt>
                <c:pt idx="18486">
                  <c:v>1516.2416666666668</c:v>
                </c:pt>
                <c:pt idx="18487">
                  <c:v>1516.325</c:v>
                </c:pt>
                <c:pt idx="18488">
                  <c:v>1516.4083333333335</c:v>
                </c:pt>
                <c:pt idx="18489">
                  <c:v>1516.4833333333333</c:v>
                </c:pt>
                <c:pt idx="18490">
                  <c:v>1516.5666666666666</c:v>
                </c:pt>
                <c:pt idx="18491">
                  <c:v>1516.6499999999999</c:v>
                </c:pt>
                <c:pt idx="18492">
                  <c:v>1516.7333333333333</c:v>
                </c:pt>
                <c:pt idx="18493">
                  <c:v>1516.8166666666666</c:v>
                </c:pt>
                <c:pt idx="18494">
                  <c:v>1516.8999999999999</c:v>
                </c:pt>
                <c:pt idx="18495">
                  <c:v>1516.9750000000001</c:v>
                </c:pt>
                <c:pt idx="18496">
                  <c:v>1517.0583333333334</c:v>
                </c:pt>
                <c:pt idx="18497">
                  <c:v>1517.1416666666667</c:v>
                </c:pt>
                <c:pt idx="18498">
                  <c:v>1517.2250000000001</c:v>
                </c:pt>
                <c:pt idx="18499">
                  <c:v>1517.3083333333334</c:v>
                </c:pt>
                <c:pt idx="18500">
                  <c:v>1517.3916666666667</c:v>
                </c:pt>
                <c:pt idx="18501">
                  <c:v>1517.4666666666665</c:v>
                </c:pt>
                <c:pt idx="18502">
                  <c:v>1517.55</c:v>
                </c:pt>
                <c:pt idx="18503">
                  <c:v>1517.6333333333332</c:v>
                </c:pt>
                <c:pt idx="18504">
                  <c:v>1517.7166666666665</c:v>
                </c:pt>
                <c:pt idx="18505">
                  <c:v>1517.8</c:v>
                </c:pt>
                <c:pt idx="18506">
                  <c:v>1517.8833333333332</c:v>
                </c:pt>
                <c:pt idx="18507">
                  <c:v>1517.9666666666665</c:v>
                </c:pt>
                <c:pt idx="18508">
                  <c:v>1518.0416666666667</c:v>
                </c:pt>
                <c:pt idx="18509">
                  <c:v>1518.125</c:v>
                </c:pt>
                <c:pt idx="18510">
                  <c:v>1518.2083333333333</c:v>
                </c:pt>
                <c:pt idx="18511">
                  <c:v>1518.2916666666667</c:v>
                </c:pt>
                <c:pt idx="18512">
                  <c:v>1518.375</c:v>
                </c:pt>
                <c:pt idx="18513">
                  <c:v>1518.4583333333333</c:v>
                </c:pt>
                <c:pt idx="18514">
                  <c:v>1518.5333333333335</c:v>
                </c:pt>
                <c:pt idx="18515">
                  <c:v>1518.6166666666668</c:v>
                </c:pt>
                <c:pt idx="18516">
                  <c:v>1518.7</c:v>
                </c:pt>
                <c:pt idx="18517">
                  <c:v>1518.7833333333335</c:v>
                </c:pt>
                <c:pt idx="18518">
                  <c:v>1518.8666666666668</c:v>
                </c:pt>
                <c:pt idx="18519">
                  <c:v>1518.95</c:v>
                </c:pt>
                <c:pt idx="18520">
                  <c:v>1519.0249999999999</c:v>
                </c:pt>
                <c:pt idx="18521">
                  <c:v>1519.1083333333333</c:v>
                </c:pt>
                <c:pt idx="18522">
                  <c:v>1519.1916666666666</c:v>
                </c:pt>
                <c:pt idx="18523">
                  <c:v>1519.2749999999999</c:v>
                </c:pt>
                <c:pt idx="18524">
                  <c:v>1519.3583333333333</c:v>
                </c:pt>
                <c:pt idx="18525">
                  <c:v>1519.4416666666666</c:v>
                </c:pt>
                <c:pt idx="18526">
                  <c:v>1519.5249999999999</c:v>
                </c:pt>
                <c:pt idx="18527">
                  <c:v>1519.6000000000001</c:v>
                </c:pt>
                <c:pt idx="18528">
                  <c:v>1519.6833333333334</c:v>
                </c:pt>
                <c:pt idx="18529">
                  <c:v>1519.7666666666667</c:v>
                </c:pt>
                <c:pt idx="18530">
                  <c:v>1519.8500000000001</c:v>
                </c:pt>
                <c:pt idx="18531">
                  <c:v>1519.9333333333334</c:v>
                </c:pt>
                <c:pt idx="18532">
                  <c:v>1520.0166666666667</c:v>
                </c:pt>
                <c:pt idx="18533">
                  <c:v>1520.0916666666665</c:v>
                </c:pt>
                <c:pt idx="18534">
                  <c:v>1520.175</c:v>
                </c:pt>
                <c:pt idx="18535">
                  <c:v>1520.2583333333332</c:v>
                </c:pt>
                <c:pt idx="18536">
                  <c:v>1520.3416666666665</c:v>
                </c:pt>
                <c:pt idx="18537">
                  <c:v>1520.425</c:v>
                </c:pt>
                <c:pt idx="18538">
                  <c:v>1520.5083333333332</c:v>
                </c:pt>
                <c:pt idx="18539">
                  <c:v>1520.5833333333333</c:v>
                </c:pt>
                <c:pt idx="18540">
                  <c:v>1520.6666666666667</c:v>
                </c:pt>
                <c:pt idx="18541">
                  <c:v>1520.75</c:v>
                </c:pt>
                <c:pt idx="18542">
                  <c:v>1520.8333333333333</c:v>
                </c:pt>
                <c:pt idx="18543">
                  <c:v>1520.9166666666667</c:v>
                </c:pt>
                <c:pt idx="18544">
                  <c:v>1521</c:v>
                </c:pt>
                <c:pt idx="18545">
                  <c:v>1521.0833333333333</c:v>
                </c:pt>
                <c:pt idx="18546">
                  <c:v>1521.1583333333335</c:v>
                </c:pt>
                <c:pt idx="18547">
                  <c:v>1521.2416666666668</c:v>
                </c:pt>
                <c:pt idx="18548">
                  <c:v>1521.325</c:v>
                </c:pt>
                <c:pt idx="18549">
                  <c:v>1521.4083333333335</c:v>
                </c:pt>
                <c:pt idx="18550">
                  <c:v>1521.4916666666668</c:v>
                </c:pt>
                <c:pt idx="18551">
                  <c:v>1521.575</c:v>
                </c:pt>
                <c:pt idx="18552">
                  <c:v>1521.6499999999999</c:v>
                </c:pt>
                <c:pt idx="18553">
                  <c:v>1521.7333333333333</c:v>
                </c:pt>
                <c:pt idx="18554">
                  <c:v>1521.8166666666666</c:v>
                </c:pt>
                <c:pt idx="18555">
                  <c:v>1521.8999999999999</c:v>
                </c:pt>
                <c:pt idx="18556">
                  <c:v>1521.9833333333333</c:v>
                </c:pt>
                <c:pt idx="18557">
                  <c:v>1522.0666666666666</c:v>
                </c:pt>
                <c:pt idx="18558">
                  <c:v>1522.1416666666667</c:v>
                </c:pt>
                <c:pt idx="18559">
                  <c:v>1522.2250000000001</c:v>
                </c:pt>
                <c:pt idx="18560">
                  <c:v>1522.3083333333334</c:v>
                </c:pt>
                <c:pt idx="18561">
                  <c:v>1522.3916666666667</c:v>
                </c:pt>
                <c:pt idx="18562">
                  <c:v>1522.4750000000001</c:v>
                </c:pt>
                <c:pt idx="18563">
                  <c:v>1522.5583333333334</c:v>
                </c:pt>
                <c:pt idx="18564">
                  <c:v>1522.6416666666667</c:v>
                </c:pt>
                <c:pt idx="18565">
                  <c:v>1522.7166666666665</c:v>
                </c:pt>
                <c:pt idx="18566">
                  <c:v>1522.8</c:v>
                </c:pt>
                <c:pt idx="18567">
                  <c:v>1522.8833333333332</c:v>
                </c:pt>
                <c:pt idx="18568">
                  <c:v>1522.9666666666665</c:v>
                </c:pt>
                <c:pt idx="18569">
                  <c:v>1523.05</c:v>
                </c:pt>
                <c:pt idx="18570">
                  <c:v>1523.1333333333332</c:v>
                </c:pt>
                <c:pt idx="18571">
                  <c:v>1523.2083333333333</c:v>
                </c:pt>
                <c:pt idx="18572">
                  <c:v>1523.2916666666667</c:v>
                </c:pt>
                <c:pt idx="18573">
                  <c:v>1523.375</c:v>
                </c:pt>
                <c:pt idx="18574">
                  <c:v>1523.4583333333333</c:v>
                </c:pt>
                <c:pt idx="18575">
                  <c:v>1523.5416666666667</c:v>
                </c:pt>
                <c:pt idx="18576">
                  <c:v>1523.625</c:v>
                </c:pt>
                <c:pt idx="18577">
                  <c:v>1523.7</c:v>
                </c:pt>
                <c:pt idx="18578">
                  <c:v>1523.7833333333335</c:v>
                </c:pt>
                <c:pt idx="18579">
                  <c:v>1523.8666666666668</c:v>
                </c:pt>
                <c:pt idx="18580">
                  <c:v>1523.95</c:v>
                </c:pt>
                <c:pt idx="18581">
                  <c:v>1524.0333333333335</c:v>
                </c:pt>
                <c:pt idx="18582">
                  <c:v>1524.1166666666668</c:v>
                </c:pt>
                <c:pt idx="18583">
                  <c:v>1524.2</c:v>
                </c:pt>
                <c:pt idx="18584">
                  <c:v>1524.2749999999999</c:v>
                </c:pt>
                <c:pt idx="18585">
                  <c:v>1524.3583333333333</c:v>
                </c:pt>
                <c:pt idx="18586">
                  <c:v>1524.4416666666666</c:v>
                </c:pt>
                <c:pt idx="18587">
                  <c:v>1524.5249999999999</c:v>
                </c:pt>
                <c:pt idx="18588">
                  <c:v>1524.6083333333333</c:v>
                </c:pt>
                <c:pt idx="18589">
                  <c:v>1524.6916666666666</c:v>
                </c:pt>
                <c:pt idx="18590">
                  <c:v>1524.7666666666667</c:v>
                </c:pt>
                <c:pt idx="18591">
                  <c:v>1524.8500000000001</c:v>
                </c:pt>
                <c:pt idx="18592">
                  <c:v>1524.9333333333334</c:v>
                </c:pt>
                <c:pt idx="18593">
                  <c:v>1525.0166666666667</c:v>
                </c:pt>
                <c:pt idx="18594">
                  <c:v>1525.1000000000001</c:v>
                </c:pt>
                <c:pt idx="18595">
                  <c:v>1525.1833333333334</c:v>
                </c:pt>
                <c:pt idx="18596">
                  <c:v>1525.2583333333332</c:v>
                </c:pt>
                <c:pt idx="18597">
                  <c:v>1525.3416666666665</c:v>
                </c:pt>
                <c:pt idx="18598">
                  <c:v>1525.425</c:v>
                </c:pt>
                <c:pt idx="18599">
                  <c:v>1525.5083333333332</c:v>
                </c:pt>
                <c:pt idx="18600">
                  <c:v>1525.5916666666665</c:v>
                </c:pt>
                <c:pt idx="18601">
                  <c:v>1525.675</c:v>
                </c:pt>
                <c:pt idx="18602">
                  <c:v>1525.7583333333332</c:v>
                </c:pt>
                <c:pt idx="18603">
                  <c:v>1525.8333333333333</c:v>
                </c:pt>
                <c:pt idx="18604">
                  <c:v>1525.9166666666667</c:v>
                </c:pt>
                <c:pt idx="18605">
                  <c:v>1526</c:v>
                </c:pt>
                <c:pt idx="18606">
                  <c:v>1526.0833333333333</c:v>
                </c:pt>
                <c:pt idx="18607">
                  <c:v>1526.1666666666667</c:v>
                </c:pt>
                <c:pt idx="18608">
                  <c:v>1526.25</c:v>
                </c:pt>
                <c:pt idx="18609">
                  <c:v>1526.325</c:v>
                </c:pt>
                <c:pt idx="18610">
                  <c:v>1526.4083333333335</c:v>
                </c:pt>
                <c:pt idx="18611">
                  <c:v>1526.4916666666668</c:v>
                </c:pt>
                <c:pt idx="18612">
                  <c:v>1526.575</c:v>
                </c:pt>
                <c:pt idx="18613">
                  <c:v>1526.6583333333335</c:v>
                </c:pt>
                <c:pt idx="18614">
                  <c:v>1526.7416666666668</c:v>
                </c:pt>
                <c:pt idx="18615">
                  <c:v>1526.825</c:v>
                </c:pt>
                <c:pt idx="18616">
                  <c:v>1526.8999999999999</c:v>
                </c:pt>
                <c:pt idx="18617">
                  <c:v>1526.9833333333333</c:v>
                </c:pt>
                <c:pt idx="18618">
                  <c:v>1527.0666666666666</c:v>
                </c:pt>
                <c:pt idx="18619">
                  <c:v>1527.1499999999999</c:v>
                </c:pt>
                <c:pt idx="18620">
                  <c:v>1527.2333333333333</c:v>
                </c:pt>
                <c:pt idx="18621">
                  <c:v>1527.3166666666666</c:v>
                </c:pt>
                <c:pt idx="18622">
                  <c:v>1527.3916666666667</c:v>
                </c:pt>
                <c:pt idx="18623">
                  <c:v>1527.4750000000001</c:v>
                </c:pt>
                <c:pt idx="18624">
                  <c:v>1527.5583333333334</c:v>
                </c:pt>
                <c:pt idx="18625">
                  <c:v>1527.6416666666667</c:v>
                </c:pt>
                <c:pt idx="18626">
                  <c:v>1527.7250000000001</c:v>
                </c:pt>
                <c:pt idx="18627">
                  <c:v>1527.8083333333334</c:v>
                </c:pt>
                <c:pt idx="18628">
                  <c:v>1527.8833333333332</c:v>
                </c:pt>
                <c:pt idx="18629">
                  <c:v>1527.9666666666665</c:v>
                </c:pt>
                <c:pt idx="18630">
                  <c:v>1528.05</c:v>
                </c:pt>
                <c:pt idx="18631">
                  <c:v>1528.1333333333332</c:v>
                </c:pt>
                <c:pt idx="18632">
                  <c:v>1528.2166666666665</c:v>
                </c:pt>
                <c:pt idx="18633">
                  <c:v>1528.3</c:v>
                </c:pt>
                <c:pt idx="18634">
                  <c:v>1528.3833333333332</c:v>
                </c:pt>
                <c:pt idx="18635">
                  <c:v>1528.4583333333333</c:v>
                </c:pt>
                <c:pt idx="18636">
                  <c:v>1528.5416666666667</c:v>
                </c:pt>
                <c:pt idx="18637">
                  <c:v>1528.625</c:v>
                </c:pt>
                <c:pt idx="18638">
                  <c:v>1528.7083333333333</c:v>
                </c:pt>
                <c:pt idx="18639">
                  <c:v>1528.7916666666667</c:v>
                </c:pt>
                <c:pt idx="18640">
                  <c:v>1528.875</c:v>
                </c:pt>
                <c:pt idx="18641">
                  <c:v>1528.95</c:v>
                </c:pt>
                <c:pt idx="18642">
                  <c:v>1529.0333333333335</c:v>
                </c:pt>
                <c:pt idx="18643">
                  <c:v>1529.1166666666668</c:v>
                </c:pt>
                <c:pt idx="18644">
                  <c:v>1529.2</c:v>
                </c:pt>
                <c:pt idx="18645">
                  <c:v>1529.2833333333335</c:v>
                </c:pt>
                <c:pt idx="18646">
                  <c:v>1529.3666666666668</c:v>
                </c:pt>
                <c:pt idx="18647">
                  <c:v>1529.4416666666666</c:v>
                </c:pt>
                <c:pt idx="18648">
                  <c:v>1529.5249999999999</c:v>
                </c:pt>
                <c:pt idx="18649">
                  <c:v>1529.6083333333333</c:v>
                </c:pt>
                <c:pt idx="18650">
                  <c:v>1529.6916666666666</c:v>
                </c:pt>
                <c:pt idx="18651">
                  <c:v>1529.7749999999999</c:v>
                </c:pt>
                <c:pt idx="18652">
                  <c:v>1529.8583333333333</c:v>
                </c:pt>
                <c:pt idx="18653">
                  <c:v>1529.9416666666666</c:v>
                </c:pt>
                <c:pt idx="18654">
                  <c:v>1530.0166666666667</c:v>
                </c:pt>
                <c:pt idx="18655">
                  <c:v>1530.1000000000001</c:v>
                </c:pt>
                <c:pt idx="18656">
                  <c:v>1530.1833333333334</c:v>
                </c:pt>
                <c:pt idx="18657">
                  <c:v>1530.2666666666667</c:v>
                </c:pt>
                <c:pt idx="18658">
                  <c:v>1530.3500000000001</c:v>
                </c:pt>
                <c:pt idx="18659">
                  <c:v>1530.4333333333334</c:v>
                </c:pt>
                <c:pt idx="18660">
                  <c:v>1530.5083333333332</c:v>
                </c:pt>
                <c:pt idx="18661">
                  <c:v>1530.5916666666665</c:v>
                </c:pt>
                <c:pt idx="18662">
                  <c:v>1530.675</c:v>
                </c:pt>
                <c:pt idx="18663">
                  <c:v>1530.7583333333332</c:v>
                </c:pt>
                <c:pt idx="18664">
                  <c:v>1530.8416666666665</c:v>
                </c:pt>
                <c:pt idx="18665">
                  <c:v>1530.925</c:v>
                </c:pt>
                <c:pt idx="18666">
                  <c:v>1531</c:v>
                </c:pt>
                <c:pt idx="18667">
                  <c:v>1531.0833333333333</c:v>
                </c:pt>
                <c:pt idx="18668">
                  <c:v>1531.1666666666667</c:v>
                </c:pt>
                <c:pt idx="18669">
                  <c:v>1531.25</c:v>
                </c:pt>
                <c:pt idx="18670">
                  <c:v>1531.3333333333333</c:v>
                </c:pt>
                <c:pt idx="18671">
                  <c:v>1531.4166666666667</c:v>
                </c:pt>
                <c:pt idx="18672">
                  <c:v>1531.5</c:v>
                </c:pt>
                <c:pt idx="18673">
                  <c:v>1531.575</c:v>
                </c:pt>
                <c:pt idx="18674">
                  <c:v>1531.6583333333335</c:v>
                </c:pt>
                <c:pt idx="18675">
                  <c:v>1531.7416666666668</c:v>
                </c:pt>
                <c:pt idx="18676">
                  <c:v>1531.825</c:v>
                </c:pt>
                <c:pt idx="18677">
                  <c:v>1531.9083333333335</c:v>
                </c:pt>
                <c:pt idx="18678">
                  <c:v>1531.9916666666668</c:v>
                </c:pt>
                <c:pt idx="18679">
                  <c:v>1532.0666666666666</c:v>
                </c:pt>
                <c:pt idx="18680">
                  <c:v>1532.1499999999999</c:v>
                </c:pt>
                <c:pt idx="18681">
                  <c:v>1532.2333333333333</c:v>
                </c:pt>
                <c:pt idx="18682">
                  <c:v>1532.3166666666666</c:v>
                </c:pt>
                <c:pt idx="18683">
                  <c:v>1532.3999999999999</c:v>
                </c:pt>
                <c:pt idx="18684">
                  <c:v>1532.4833333333333</c:v>
                </c:pt>
                <c:pt idx="18685">
                  <c:v>1532.5583333333334</c:v>
                </c:pt>
                <c:pt idx="18686">
                  <c:v>1532.6416666666667</c:v>
                </c:pt>
                <c:pt idx="18687">
                  <c:v>1532.7250000000001</c:v>
                </c:pt>
                <c:pt idx="18688">
                  <c:v>1532.8083333333334</c:v>
                </c:pt>
                <c:pt idx="18689">
                  <c:v>1532.8916666666667</c:v>
                </c:pt>
                <c:pt idx="18690">
                  <c:v>1532.9750000000001</c:v>
                </c:pt>
                <c:pt idx="18691">
                  <c:v>1533.0583333333334</c:v>
                </c:pt>
                <c:pt idx="18692">
                  <c:v>1533.1333333333332</c:v>
                </c:pt>
                <c:pt idx="18693">
                  <c:v>1533.2166666666665</c:v>
                </c:pt>
                <c:pt idx="18694">
                  <c:v>1533.3</c:v>
                </c:pt>
                <c:pt idx="18695">
                  <c:v>1533.3833333333332</c:v>
                </c:pt>
                <c:pt idx="18696">
                  <c:v>1533.4666666666665</c:v>
                </c:pt>
                <c:pt idx="18697">
                  <c:v>1533.55</c:v>
                </c:pt>
                <c:pt idx="18698">
                  <c:v>1533.625</c:v>
                </c:pt>
                <c:pt idx="18699">
                  <c:v>1533.7083333333333</c:v>
                </c:pt>
                <c:pt idx="18700">
                  <c:v>1533.7916666666667</c:v>
                </c:pt>
                <c:pt idx="18701">
                  <c:v>1533.875</c:v>
                </c:pt>
                <c:pt idx="18702">
                  <c:v>1533.9583333333333</c:v>
                </c:pt>
                <c:pt idx="18703">
                  <c:v>1534.0416666666667</c:v>
                </c:pt>
                <c:pt idx="18704">
                  <c:v>1534.1166666666668</c:v>
                </c:pt>
                <c:pt idx="18705">
                  <c:v>1534.2</c:v>
                </c:pt>
                <c:pt idx="18706">
                  <c:v>1534.2833333333335</c:v>
                </c:pt>
                <c:pt idx="18707">
                  <c:v>1534.3666666666668</c:v>
                </c:pt>
                <c:pt idx="18708">
                  <c:v>1534.45</c:v>
                </c:pt>
                <c:pt idx="18709">
                  <c:v>1534.5333333333335</c:v>
                </c:pt>
                <c:pt idx="18710">
                  <c:v>1534.6166666666668</c:v>
                </c:pt>
                <c:pt idx="18711">
                  <c:v>1534.6916666666666</c:v>
                </c:pt>
                <c:pt idx="18712">
                  <c:v>1534.7749999999999</c:v>
                </c:pt>
                <c:pt idx="18713">
                  <c:v>1534.8583333333333</c:v>
                </c:pt>
                <c:pt idx="18714">
                  <c:v>1534.9416666666666</c:v>
                </c:pt>
                <c:pt idx="18715">
                  <c:v>1535.0249999999999</c:v>
                </c:pt>
                <c:pt idx="18716">
                  <c:v>1535.1083333333333</c:v>
                </c:pt>
                <c:pt idx="18717">
                  <c:v>1535.1833333333334</c:v>
                </c:pt>
                <c:pt idx="18718">
                  <c:v>1535.2666666666667</c:v>
                </c:pt>
                <c:pt idx="18719">
                  <c:v>1535.3500000000001</c:v>
                </c:pt>
                <c:pt idx="18720">
                  <c:v>1535.4333333333334</c:v>
                </c:pt>
                <c:pt idx="18721">
                  <c:v>1535.5166666666667</c:v>
                </c:pt>
                <c:pt idx="18722">
                  <c:v>1535.6000000000001</c:v>
                </c:pt>
                <c:pt idx="18723">
                  <c:v>1535.675</c:v>
                </c:pt>
                <c:pt idx="18724">
                  <c:v>1535.7583333333332</c:v>
                </c:pt>
                <c:pt idx="18725">
                  <c:v>1535.8416666666665</c:v>
                </c:pt>
                <c:pt idx="18726">
                  <c:v>1535.925</c:v>
                </c:pt>
                <c:pt idx="18727">
                  <c:v>1536.0083333333332</c:v>
                </c:pt>
                <c:pt idx="18728">
                  <c:v>1536.0916666666665</c:v>
                </c:pt>
                <c:pt idx="18729">
                  <c:v>1536.175</c:v>
                </c:pt>
                <c:pt idx="18730">
                  <c:v>1536.25</c:v>
                </c:pt>
                <c:pt idx="18731">
                  <c:v>1536.3333333333333</c:v>
                </c:pt>
                <c:pt idx="18732">
                  <c:v>1536.4166666666667</c:v>
                </c:pt>
                <c:pt idx="18733">
                  <c:v>1536.5</c:v>
                </c:pt>
                <c:pt idx="18734">
                  <c:v>1536.5833333333333</c:v>
                </c:pt>
                <c:pt idx="18735">
                  <c:v>1536.6666666666667</c:v>
                </c:pt>
                <c:pt idx="18736">
                  <c:v>1536.7416666666668</c:v>
                </c:pt>
                <c:pt idx="18737">
                  <c:v>1536.825</c:v>
                </c:pt>
                <c:pt idx="18738">
                  <c:v>1536.9083333333335</c:v>
                </c:pt>
                <c:pt idx="18739">
                  <c:v>1536.9916666666668</c:v>
                </c:pt>
                <c:pt idx="18740">
                  <c:v>1537.075</c:v>
                </c:pt>
                <c:pt idx="18741">
                  <c:v>1537.1583333333335</c:v>
                </c:pt>
                <c:pt idx="18742">
                  <c:v>1537.2416666666668</c:v>
                </c:pt>
                <c:pt idx="18743">
                  <c:v>1537.3166666666666</c:v>
                </c:pt>
                <c:pt idx="18744">
                  <c:v>1537.3999999999999</c:v>
                </c:pt>
                <c:pt idx="18745">
                  <c:v>1537.4833333333333</c:v>
                </c:pt>
                <c:pt idx="18746">
                  <c:v>1537.5666666666666</c:v>
                </c:pt>
                <c:pt idx="18747">
                  <c:v>1537.6499999999999</c:v>
                </c:pt>
                <c:pt idx="18748">
                  <c:v>1537.7333333333333</c:v>
                </c:pt>
                <c:pt idx="18749">
                  <c:v>1537.8083333333334</c:v>
                </c:pt>
                <c:pt idx="18750">
                  <c:v>1537.8916666666667</c:v>
                </c:pt>
                <c:pt idx="18751">
                  <c:v>1537.9750000000001</c:v>
                </c:pt>
                <c:pt idx="18752">
                  <c:v>1538.0583333333334</c:v>
                </c:pt>
                <c:pt idx="18753">
                  <c:v>1538.1416666666667</c:v>
                </c:pt>
                <c:pt idx="18754">
                  <c:v>1538.2250000000001</c:v>
                </c:pt>
                <c:pt idx="18755">
                  <c:v>1538.3</c:v>
                </c:pt>
                <c:pt idx="18756">
                  <c:v>1538.3833333333332</c:v>
                </c:pt>
                <c:pt idx="18757">
                  <c:v>1538.4666666666665</c:v>
                </c:pt>
                <c:pt idx="18758">
                  <c:v>1538.55</c:v>
                </c:pt>
                <c:pt idx="18759">
                  <c:v>1538.6333333333332</c:v>
                </c:pt>
                <c:pt idx="18760">
                  <c:v>1538.7166666666665</c:v>
                </c:pt>
                <c:pt idx="18761">
                  <c:v>1538.8</c:v>
                </c:pt>
                <c:pt idx="18762">
                  <c:v>1538.875</c:v>
                </c:pt>
                <c:pt idx="18763">
                  <c:v>1538.9583333333333</c:v>
                </c:pt>
                <c:pt idx="18764">
                  <c:v>1539.0416666666667</c:v>
                </c:pt>
                <c:pt idx="18765">
                  <c:v>1539.125</c:v>
                </c:pt>
                <c:pt idx="18766">
                  <c:v>1539.2083333333333</c:v>
                </c:pt>
                <c:pt idx="18767">
                  <c:v>1539.2916666666667</c:v>
                </c:pt>
                <c:pt idx="18768">
                  <c:v>1539.3666666666668</c:v>
                </c:pt>
                <c:pt idx="18769">
                  <c:v>1539.45</c:v>
                </c:pt>
                <c:pt idx="18770">
                  <c:v>1539.5333333333335</c:v>
                </c:pt>
                <c:pt idx="18771">
                  <c:v>1539.6166666666668</c:v>
                </c:pt>
                <c:pt idx="18772">
                  <c:v>1539.7</c:v>
                </c:pt>
                <c:pt idx="18773">
                  <c:v>1539.7833333333335</c:v>
                </c:pt>
                <c:pt idx="18774">
                  <c:v>1539.8583333333333</c:v>
                </c:pt>
                <c:pt idx="18775">
                  <c:v>1539.9416666666666</c:v>
                </c:pt>
                <c:pt idx="18776">
                  <c:v>1540.0249999999999</c:v>
                </c:pt>
                <c:pt idx="18777">
                  <c:v>1540.1083333333333</c:v>
                </c:pt>
                <c:pt idx="18778">
                  <c:v>1540.1916666666666</c:v>
                </c:pt>
                <c:pt idx="18779">
                  <c:v>1540.2749999999999</c:v>
                </c:pt>
                <c:pt idx="18780">
                  <c:v>1540.3583333333333</c:v>
                </c:pt>
                <c:pt idx="18781">
                  <c:v>1540.4333333333334</c:v>
                </c:pt>
                <c:pt idx="18782">
                  <c:v>1540.5166666666667</c:v>
                </c:pt>
                <c:pt idx="18783">
                  <c:v>1540.6000000000001</c:v>
                </c:pt>
                <c:pt idx="18784">
                  <c:v>1540.6833333333334</c:v>
                </c:pt>
                <c:pt idx="18785">
                  <c:v>1540.7666666666667</c:v>
                </c:pt>
                <c:pt idx="18786">
                  <c:v>1540.8500000000001</c:v>
                </c:pt>
                <c:pt idx="18787">
                  <c:v>1540.925</c:v>
                </c:pt>
                <c:pt idx="18788">
                  <c:v>1541.0083333333332</c:v>
                </c:pt>
                <c:pt idx="18789">
                  <c:v>1541.0916666666665</c:v>
                </c:pt>
                <c:pt idx="18790">
                  <c:v>1541.175</c:v>
                </c:pt>
                <c:pt idx="18791">
                  <c:v>1541.2583333333332</c:v>
                </c:pt>
                <c:pt idx="18792">
                  <c:v>1541.3416666666665</c:v>
                </c:pt>
                <c:pt idx="18793">
                  <c:v>1541.4166666666667</c:v>
                </c:pt>
                <c:pt idx="18794">
                  <c:v>1541.5</c:v>
                </c:pt>
                <c:pt idx="18795">
                  <c:v>1541.5833333333333</c:v>
                </c:pt>
                <c:pt idx="18796">
                  <c:v>1541.6666666666667</c:v>
                </c:pt>
                <c:pt idx="18797">
                  <c:v>1541.75</c:v>
                </c:pt>
                <c:pt idx="18798">
                  <c:v>1541.8333333333333</c:v>
                </c:pt>
                <c:pt idx="18799">
                  <c:v>1541.9166666666667</c:v>
                </c:pt>
                <c:pt idx="18800">
                  <c:v>1541.9916666666668</c:v>
                </c:pt>
                <c:pt idx="18801">
                  <c:v>1542.075</c:v>
                </c:pt>
                <c:pt idx="18802">
                  <c:v>1542.1583333333335</c:v>
                </c:pt>
                <c:pt idx="18803">
                  <c:v>1542.2416666666668</c:v>
                </c:pt>
                <c:pt idx="18804">
                  <c:v>1542.325</c:v>
                </c:pt>
                <c:pt idx="18805">
                  <c:v>1542.4083333333335</c:v>
                </c:pt>
                <c:pt idx="18806">
                  <c:v>1542.4833333333333</c:v>
                </c:pt>
                <c:pt idx="18807">
                  <c:v>1542.5666666666666</c:v>
                </c:pt>
                <c:pt idx="18808">
                  <c:v>1542.6499999999999</c:v>
                </c:pt>
                <c:pt idx="18809">
                  <c:v>1542.7333333333333</c:v>
                </c:pt>
                <c:pt idx="18810">
                  <c:v>1542.8166666666666</c:v>
                </c:pt>
                <c:pt idx="18811">
                  <c:v>1542.8999999999999</c:v>
                </c:pt>
                <c:pt idx="18812">
                  <c:v>1542.9750000000001</c:v>
                </c:pt>
                <c:pt idx="18813">
                  <c:v>1543.0583333333334</c:v>
                </c:pt>
                <c:pt idx="18814">
                  <c:v>1543.1416666666667</c:v>
                </c:pt>
                <c:pt idx="18815">
                  <c:v>1543.2250000000001</c:v>
                </c:pt>
                <c:pt idx="18816">
                  <c:v>1543.3083333333334</c:v>
                </c:pt>
                <c:pt idx="18817">
                  <c:v>1543.3916666666667</c:v>
                </c:pt>
                <c:pt idx="18818">
                  <c:v>1543.4750000000001</c:v>
                </c:pt>
                <c:pt idx="18819">
                  <c:v>1543.55</c:v>
                </c:pt>
                <c:pt idx="18820">
                  <c:v>1543.6333333333332</c:v>
                </c:pt>
                <c:pt idx="18821">
                  <c:v>1543.7166666666665</c:v>
                </c:pt>
                <c:pt idx="18822">
                  <c:v>1543.8</c:v>
                </c:pt>
                <c:pt idx="18823">
                  <c:v>1543.8833333333332</c:v>
                </c:pt>
                <c:pt idx="18824">
                  <c:v>1543.9666666666665</c:v>
                </c:pt>
                <c:pt idx="18825">
                  <c:v>1544.0416666666667</c:v>
                </c:pt>
                <c:pt idx="18826">
                  <c:v>1544.125</c:v>
                </c:pt>
                <c:pt idx="18827">
                  <c:v>1544.2083333333333</c:v>
                </c:pt>
                <c:pt idx="18828">
                  <c:v>1544.2916666666667</c:v>
                </c:pt>
                <c:pt idx="18829">
                  <c:v>1544.375</c:v>
                </c:pt>
                <c:pt idx="18830">
                  <c:v>1544.4583333333333</c:v>
                </c:pt>
                <c:pt idx="18831">
                  <c:v>1544.5333333333335</c:v>
                </c:pt>
                <c:pt idx="18832">
                  <c:v>1544.6166666666668</c:v>
                </c:pt>
                <c:pt idx="18833">
                  <c:v>1544.7</c:v>
                </c:pt>
                <c:pt idx="18834">
                  <c:v>1544.7833333333335</c:v>
                </c:pt>
                <c:pt idx="18835">
                  <c:v>1544.8666666666668</c:v>
                </c:pt>
                <c:pt idx="18836">
                  <c:v>1544.95</c:v>
                </c:pt>
                <c:pt idx="18837">
                  <c:v>1545.0333333333335</c:v>
                </c:pt>
                <c:pt idx="18838">
                  <c:v>1545.1083333333333</c:v>
                </c:pt>
                <c:pt idx="18839">
                  <c:v>1545.1916666666666</c:v>
                </c:pt>
                <c:pt idx="18840">
                  <c:v>1545.2749999999999</c:v>
                </c:pt>
                <c:pt idx="18841">
                  <c:v>1545.3583333333333</c:v>
                </c:pt>
                <c:pt idx="18842">
                  <c:v>1545.4416666666666</c:v>
                </c:pt>
                <c:pt idx="18843">
                  <c:v>1545.5249999999999</c:v>
                </c:pt>
                <c:pt idx="18844">
                  <c:v>1545.6000000000001</c:v>
                </c:pt>
                <c:pt idx="18845">
                  <c:v>1545.6833333333334</c:v>
                </c:pt>
                <c:pt idx="18846">
                  <c:v>1545.7666666666667</c:v>
                </c:pt>
                <c:pt idx="18847">
                  <c:v>1545.8500000000001</c:v>
                </c:pt>
                <c:pt idx="18848">
                  <c:v>1545.9333333333334</c:v>
                </c:pt>
                <c:pt idx="18849">
                  <c:v>1546.0166666666667</c:v>
                </c:pt>
                <c:pt idx="18850">
                  <c:v>1546.0916666666665</c:v>
                </c:pt>
                <c:pt idx="18851">
                  <c:v>1546.175</c:v>
                </c:pt>
                <c:pt idx="18852">
                  <c:v>1546.2583333333332</c:v>
                </c:pt>
                <c:pt idx="18853">
                  <c:v>1546.3416666666665</c:v>
                </c:pt>
                <c:pt idx="18854">
                  <c:v>1546.425</c:v>
                </c:pt>
                <c:pt idx="18855">
                  <c:v>1546.5083333333332</c:v>
                </c:pt>
                <c:pt idx="18856">
                  <c:v>1546.5916666666665</c:v>
                </c:pt>
                <c:pt idx="18857">
                  <c:v>1546.6666666666667</c:v>
                </c:pt>
                <c:pt idx="18858">
                  <c:v>1546.75</c:v>
                </c:pt>
                <c:pt idx="18859">
                  <c:v>1546.8333333333333</c:v>
                </c:pt>
                <c:pt idx="18860">
                  <c:v>1546.9166666666667</c:v>
                </c:pt>
                <c:pt idx="18861">
                  <c:v>1547</c:v>
                </c:pt>
                <c:pt idx="18862">
                  <c:v>1547.0833333333333</c:v>
                </c:pt>
                <c:pt idx="18863">
                  <c:v>1547.1583333333335</c:v>
                </c:pt>
                <c:pt idx="18864">
                  <c:v>1547.2416666666668</c:v>
                </c:pt>
                <c:pt idx="18865">
                  <c:v>1547.325</c:v>
                </c:pt>
                <c:pt idx="18866">
                  <c:v>1547.4083333333335</c:v>
                </c:pt>
                <c:pt idx="18867">
                  <c:v>1547.4916666666668</c:v>
                </c:pt>
                <c:pt idx="18868">
                  <c:v>1547.575</c:v>
                </c:pt>
                <c:pt idx="18869">
                  <c:v>1547.6583333333335</c:v>
                </c:pt>
                <c:pt idx="18870">
                  <c:v>1547.7333333333333</c:v>
                </c:pt>
                <c:pt idx="18871">
                  <c:v>1547.8166666666666</c:v>
                </c:pt>
                <c:pt idx="18872">
                  <c:v>1547.8999999999999</c:v>
                </c:pt>
                <c:pt idx="18873">
                  <c:v>1547.9833333333333</c:v>
                </c:pt>
                <c:pt idx="18874">
                  <c:v>1548.0666666666666</c:v>
                </c:pt>
                <c:pt idx="18875">
                  <c:v>1548.1499999999999</c:v>
                </c:pt>
                <c:pt idx="18876">
                  <c:v>1548.2250000000001</c:v>
                </c:pt>
                <c:pt idx="18877">
                  <c:v>1548.3083333333334</c:v>
                </c:pt>
                <c:pt idx="18878">
                  <c:v>1548.3916666666667</c:v>
                </c:pt>
                <c:pt idx="18879">
                  <c:v>1548.4750000000001</c:v>
                </c:pt>
                <c:pt idx="18880">
                  <c:v>1548.5583333333334</c:v>
                </c:pt>
                <c:pt idx="18881">
                  <c:v>1548.6416666666667</c:v>
                </c:pt>
                <c:pt idx="18882">
                  <c:v>1548.7166666666665</c:v>
                </c:pt>
                <c:pt idx="18883">
                  <c:v>1548.8</c:v>
                </c:pt>
                <c:pt idx="18884">
                  <c:v>1548.8833333333332</c:v>
                </c:pt>
                <c:pt idx="18885">
                  <c:v>1548.9666666666665</c:v>
                </c:pt>
                <c:pt idx="18886">
                  <c:v>1549.05</c:v>
                </c:pt>
                <c:pt idx="18887">
                  <c:v>1549.1333333333332</c:v>
                </c:pt>
                <c:pt idx="18888">
                  <c:v>1549.2166666666665</c:v>
                </c:pt>
                <c:pt idx="18889">
                  <c:v>1549.2916666666667</c:v>
                </c:pt>
                <c:pt idx="18890">
                  <c:v>1549.375</c:v>
                </c:pt>
                <c:pt idx="18891">
                  <c:v>1549.4583333333333</c:v>
                </c:pt>
                <c:pt idx="18892">
                  <c:v>1549.5416666666667</c:v>
                </c:pt>
                <c:pt idx="18893">
                  <c:v>1549.625</c:v>
                </c:pt>
                <c:pt idx="18894">
                  <c:v>1549.7083333333333</c:v>
                </c:pt>
                <c:pt idx="18895">
                  <c:v>1549.7833333333335</c:v>
                </c:pt>
                <c:pt idx="18896">
                  <c:v>1549.8666666666668</c:v>
                </c:pt>
                <c:pt idx="18897">
                  <c:v>1549.95</c:v>
                </c:pt>
                <c:pt idx="18898">
                  <c:v>1550.0333333333335</c:v>
                </c:pt>
                <c:pt idx="18899">
                  <c:v>1550.1166666666668</c:v>
                </c:pt>
                <c:pt idx="18900">
                  <c:v>1550.2</c:v>
                </c:pt>
                <c:pt idx="18901">
                  <c:v>1550.2749999999999</c:v>
                </c:pt>
                <c:pt idx="18902">
                  <c:v>1550.3583333333333</c:v>
                </c:pt>
                <c:pt idx="18903">
                  <c:v>1550.4416666666666</c:v>
                </c:pt>
                <c:pt idx="18904">
                  <c:v>1550.5249999999999</c:v>
                </c:pt>
                <c:pt idx="18905">
                  <c:v>1550.6083333333333</c:v>
                </c:pt>
                <c:pt idx="18906">
                  <c:v>1550.6916666666666</c:v>
                </c:pt>
                <c:pt idx="18907">
                  <c:v>1550.7749999999999</c:v>
                </c:pt>
                <c:pt idx="18908">
                  <c:v>1550.8500000000001</c:v>
                </c:pt>
                <c:pt idx="18909">
                  <c:v>1550.9333333333334</c:v>
                </c:pt>
                <c:pt idx="18910">
                  <c:v>1551.0166666666667</c:v>
                </c:pt>
                <c:pt idx="18911">
                  <c:v>1551.1000000000001</c:v>
                </c:pt>
                <c:pt idx="18912">
                  <c:v>1551.1833333333334</c:v>
                </c:pt>
                <c:pt idx="18913">
                  <c:v>1551.2666666666667</c:v>
                </c:pt>
                <c:pt idx="18914">
                  <c:v>1551.3416666666665</c:v>
                </c:pt>
                <c:pt idx="18915">
                  <c:v>1551.425</c:v>
                </c:pt>
                <c:pt idx="18916">
                  <c:v>1551.5083333333332</c:v>
                </c:pt>
                <c:pt idx="18917">
                  <c:v>1551.5916666666665</c:v>
                </c:pt>
                <c:pt idx="18918">
                  <c:v>1551.675</c:v>
                </c:pt>
                <c:pt idx="18919">
                  <c:v>1551.7583333333332</c:v>
                </c:pt>
                <c:pt idx="18920">
                  <c:v>1551.8333333333333</c:v>
                </c:pt>
                <c:pt idx="18921">
                  <c:v>1551.9166666666667</c:v>
                </c:pt>
                <c:pt idx="18922">
                  <c:v>1552</c:v>
                </c:pt>
                <c:pt idx="18923">
                  <c:v>1552.0833333333333</c:v>
                </c:pt>
                <c:pt idx="18924">
                  <c:v>1552.1666666666667</c:v>
                </c:pt>
                <c:pt idx="18925">
                  <c:v>1552.25</c:v>
                </c:pt>
                <c:pt idx="18926">
                  <c:v>1552.3333333333333</c:v>
                </c:pt>
                <c:pt idx="18927">
                  <c:v>1552.4083333333335</c:v>
                </c:pt>
                <c:pt idx="18928">
                  <c:v>1552.4916666666668</c:v>
                </c:pt>
                <c:pt idx="18929">
                  <c:v>1552.575</c:v>
                </c:pt>
                <c:pt idx="18930">
                  <c:v>1552.6583333333335</c:v>
                </c:pt>
                <c:pt idx="18931">
                  <c:v>1552.7416666666668</c:v>
                </c:pt>
                <c:pt idx="18932">
                  <c:v>1552.825</c:v>
                </c:pt>
                <c:pt idx="18933">
                  <c:v>1552.8999999999999</c:v>
                </c:pt>
                <c:pt idx="18934">
                  <c:v>1552.9833333333333</c:v>
                </c:pt>
                <c:pt idx="18935">
                  <c:v>1553.0666666666666</c:v>
                </c:pt>
                <c:pt idx="18936">
                  <c:v>1553.1499999999999</c:v>
                </c:pt>
                <c:pt idx="18937">
                  <c:v>1553.2333333333333</c:v>
                </c:pt>
                <c:pt idx="18938">
                  <c:v>1553.3166666666666</c:v>
                </c:pt>
                <c:pt idx="18939">
                  <c:v>1553.3916666666667</c:v>
                </c:pt>
                <c:pt idx="18940">
                  <c:v>1553.4750000000001</c:v>
                </c:pt>
                <c:pt idx="18941">
                  <c:v>1553.5583333333334</c:v>
                </c:pt>
                <c:pt idx="18942">
                  <c:v>1553.6416666666667</c:v>
                </c:pt>
                <c:pt idx="18943">
                  <c:v>1553.7250000000001</c:v>
                </c:pt>
                <c:pt idx="18944">
                  <c:v>1553.8083333333334</c:v>
                </c:pt>
                <c:pt idx="18945">
                  <c:v>1553.8916666666667</c:v>
                </c:pt>
                <c:pt idx="18946">
                  <c:v>1553.9666666666665</c:v>
                </c:pt>
                <c:pt idx="18947">
                  <c:v>1554.05</c:v>
                </c:pt>
                <c:pt idx="18948">
                  <c:v>1554.1333333333332</c:v>
                </c:pt>
                <c:pt idx="18949">
                  <c:v>1554.2166666666665</c:v>
                </c:pt>
                <c:pt idx="18950">
                  <c:v>1554.3</c:v>
                </c:pt>
                <c:pt idx="18951">
                  <c:v>1554.3833333333332</c:v>
                </c:pt>
                <c:pt idx="18952">
                  <c:v>1554.4583333333333</c:v>
                </c:pt>
                <c:pt idx="18953">
                  <c:v>1554.5416666666667</c:v>
                </c:pt>
                <c:pt idx="18954">
                  <c:v>1554.625</c:v>
                </c:pt>
                <c:pt idx="18955">
                  <c:v>1554.7083333333333</c:v>
                </c:pt>
                <c:pt idx="18956">
                  <c:v>1554.7916666666667</c:v>
                </c:pt>
                <c:pt idx="18957">
                  <c:v>1554.875</c:v>
                </c:pt>
                <c:pt idx="18958">
                  <c:v>1554.95</c:v>
                </c:pt>
                <c:pt idx="18959">
                  <c:v>1555.0333333333335</c:v>
                </c:pt>
                <c:pt idx="18960">
                  <c:v>1555.1166666666668</c:v>
                </c:pt>
                <c:pt idx="18961">
                  <c:v>1555.2</c:v>
                </c:pt>
                <c:pt idx="18962">
                  <c:v>1555.2833333333335</c:v>
                </c:pt>
                <c:pt idx="18963">
                  <c:v>1555.3666666666668</c:v>
                </c:pt>
                <c:pt idx="18964">
                  <c:v>1555.45</c:v>
                </c:pt>
                <c:pt idx="18965">
                  <c:v>1555.5249999999999</c:v>
                </c:pt>
                <c:pt idx="18966">
                  <c:v>1555.6083333333333</c:v>
                </c:pt>
                <c:pt idx="18967">
                  <c:v>1555.6916666666666</c:v>
                </c:pt>
                <c:pt idx="18968">
                  <c:v>1555.7749999999999</c:v>
                </c:pt>
                <c:pt idx="18969">
                  <c:v>1555.8583333333333</c:v>
                </c:pt>
                <c:pt idx="18970">
                  <c:v>1555.9416666666666</c:v>
                </c:pt>
                <c:pt idx="18971">
                  <c:v>1556.0166666666667</c:v>
                </c:pt>
                <c:pt idx="18972">
                  <c:v>1556.1000000000001</c:v>
                </c:pt>
                <c:pt idx="18973">
                  <c:v>1556.1833333333334</c:v>
                </c:pt>
                <c:pt idx="18974">
                  <c:v>1556.2666666666667</c:v>
                </c:pt>
                <c:pt idx="18975">
                  <c:v>1556.3500000000001</c:v>
                </c:pt>
                <c:pt idx="18976">
                  <c:v>1556.4333333333334</c:v>
                </c:pt>
                <c:pt idx="18977">
                  <c:v>1556.5083333333332</c:v>
                </c:pt>
                <c:pt idx="18978">
                  <c:v>1556.5916666666665</c:v>
                </c:pt>
                <c:pt idx="18979">
                  <c:v>1556.675</c:v>
                </c:pt>
                <c:pt idx="18980">
                  <c:v>1556.7583333333332</c:v>
                </c:pt>
                <c:pt idx="18981">
                  <c:v>1556.8416666666665</c:v>
                </c:pt>
                <c:pt idx="18982">
                  <c:v>1556.925</c:v>
                </c:pt>
                <c:pt idx="18983">
                  <c:v>1557.0083333333332</c:v>
                </c:pt>
                <c:pt idx="18984">
                  <c:v>1557.0833333333333</c:v>
                </c:pt>
                <c:pt idx="18985">
                  <c:v>1557.1666666666667</c:v>
                </c:pt>
                <c:pt idx="18986">
                  <c:v>1557.25</c:v>
                </c:pt>
                <c:pt idx="18987">
                  <c:v>1557.3333333333333</c:v>
                </c:pt>
                <c:pt idx="18988">
                  <c:v>1557.4166666666667</c:v>
                </c:pt>
                <c:pt idx="18989">
                  <c:v>1557.5</c:v>
                </c:pt>
                <c:pt idx="18990">
                  <c:v>1557.575</c:v>
                </c:pt>
                <c:pt idx="18991">
                  <c:v>1557.6583333333335</c:v>
                </c:pt>
                <c:pt idx="18992">
                  <c:v>1557.7416666666668</c:v>
                </c:pt>
                <c:pt idx="18993">
                  <c:v>1557.825</c:v>
                </c:pt>
                <c:pt idx="18994">
                  <c:v>1557.9083333333335</c:v>
                </c:pt>
                <c:pt idx="18995">
                  <c:v>1557.9916666666668</c:v>
                </c:pt>
                <c:pt idx="18996">
                  <c:v>1558.075</c:v>
                </c:pt>
                <c:pt idx="18997">
                  <c:v>1558.1499999999999</c:v>
                </c:pt>
                <c:pt idx="18998">
                  <c:v>1558.2333333333333</c:v>
                </c:pt>
                <c:pt idx="18999">
                  <c:v>1558.3166666666666</c:v>
                </c:pt>
                <c:pt idx="19000">
                  <c:v>1558.3999999999999</c:v>
                </c:pt>
                <c:pt idx="19001">
                  <c:v>1558.4833333333333</c:v>
                </c:pt>
                <c:pt idx="19002">
                  <c:v>1558.5666666666666</c:v>
                </c:pt>
                <c:pt idx="19003">
                  <c:v>1558.6416666666667</c:v>
                </c:pt>
                <c:pt idx="19004">
                  <c:v>1558.7250000000001</c:v>
                </c:pt>
                <c:pt idx="19005">
                  <c:v>1558.8083333333334</c:v>
                </c:pt>
                <c:pt idx="19006">
                  <c:v>1558.8916666666667</c:v>
                </c:pt>
                <c:pt idx="19007">
                  <c:v>1558.9750000000001</c:v>
                </c:pt>
                <c:pt idx="19008">
                  <c:v>1559.0583333333334</c:v>
                </c:pt>
                <c:pt idx="19009">
                  <c:v>1559.1333333333332</c:v>
                </c:pt>
                <c:pt idx="19010">
                  <c:v>1559.2166666666665</c:v>
                </c:pt>
                <c:pt idx="19011">
                  <c:v>1559.3</c:v>
                </c:pt>
                <c:pt idx="19012">
                  <c:v>1559.3833333333332</c:v>
                </c:pt>
                <c:pt idx="19013">
                  <c:v>1559.4666666666665</c:v>
                </c:pt>
                <c:pt idx="19014">
                  <c:v>1559.55</c:v>
                </c:pt>
                <c:pt idx="19015">
                  <c:v>1559.6333333333332</c:v>
                </c:pt>
                <c:pt idx="19016">
                  <c:v>1559.7083333333333</c:v>
                </c:pt>
                <c:pt idx="19017">
                  <c:v>1559.7916666666667</c:v>
                </c:pt>
                <c:pt idx="19018">
                  <c:v>1559.875</c:v>
                </c:pt>
                <c:pt idx="19019">
                  <c:v>1559.9583333333333</c:v>
                </c:pt>
                <c:pt idx="19020">
                  <c:v>1560.0416666666667</c:v>
                </c:pt>
                <c:pt idx="19021">
                  <c:v>1560.125</c:v>
                </c:pt>
                <c:pt idx="19022">
                  <c:v>1560.2</c:v>
                </c:pt>
                <c:pt idx="19023">
                  <c:v>1560.2833333333335</c:v>
                </c:pt>
                <c:pt idx="19024">
                  <c:v>1560.3666666666668</c:v>
                </c:pt>
                <c:pt idx="19025">
                  <c:v>1560.45</c:v>
                </c:pt>
                <c:pt idx="19026">
                  <c:v>1560.5333333333335</c:v>
                </c:pt>
                <c:pt idx="19027">
                  <c:v>1560.6166666666668</c:v>
                </c:pt>
                <c:pt idx="19028">
                  <c:v>1560.6916666666666</c:v>
                </c:pt>
                <c:pt idx="19029">
                  <c:v>1560.7749999999999</c:v>
                </c:pt>
                <c:pt idx="19030">
                  <c:v>1560.8583333333333</c:v>
                </c:pt>
                <c:pt idx="19031">
                  <c:v>1560.9416666666666</c:v>
                </c:pt>
                <c:pt idx="19032">
                  <c:v>1561.0249999999999</c:v>
                </c:pt>
                <c:pt idx="19033">
                  <c:v>1561.1083333333333</c:v>
                </c:pt>
                <c:pt idx="19034">
                  <c:v>1561.1916666666666</c:v>
                </c:pt>
                <c:pt idx="19035">
                  <c:v>1561.2666666666667</c:v>
                </c:pt>
                <c:pt idx="19036">
                  <c:v>1561.3500000000001</c:v>
                </c:pt>
                <c:pt idx="19037">
                  <c:v>1561.4333333333334</c:v>
                </c:pt>
                <c:pt idx="19038">
                  <c:v>1561.5166666666667</c:v>
                </c:pt>
                <c:pt idx="19039">
                  <c:v>1561.6000000000001</c:v>
                </c:pt>
                <c:pt idx="19040">
                  <c:v>1561.6833333333334</c:v>
                </c:pt>
                <c:pt idx="19041">
                  <c:v>1561.7583333333332</c:v>
                </c:pt>
                <c:pt idx="19042">
                  <c:v>1561.8416666666665</c:v>
                </c:pt>
                <c:pt idx="19043">
                  <c:v>1561.925</c:v>
                </c:pt>
                <c:pt idx="19044">
                  <c:v>1562.0083333333332</c:v>
                </c:pt>
                <c:pt idx="19045">
                  <c:v>1562.0916666666665</c:v>
                </c:pt>
                <c:pt idx="19046">
                  <c:v>1562.175</c:v>
                </c:pt>
                <c:pt idx="19047">
                  <c:v>1562.25</c:v>
                </c:pt>
                <c:pt idx="19048">
                  <c:v>1562.3333333333333</c:v>
                </c:pt>
                <c:pt idx="19049">
                  <c:v>1562.4166666666667</c:v>
                </c:pt>
                <c:pt idx="19050">
                  <c:v>1562.5</c:v>
                </c:pt>
                <c:pt idx="19051">
                  <c:v>1562.5833333333333</c:v>
                </c:pt>
                <c:pt idx="19052">
                  <c:v>1562.6666666666667</c:v>
                </c:pt>
                <c:pt idx="19053">
                  <c:v>1562.75</c:v>
                </c:pt>
                <c:pt idx="19054">
                  <c:v>1562.825</c:v>
                </c:pt>
                <c:pt idx="19055">
                  <c:v>1562.9083333333335</c:v>
                </c:pt>
                <c:pt idx="19056">
                  <c:v>1562.9916666666668</c:v>
                </c:pt>
                <c:pt idx="19057">
                  <c:v>1563.075</c:v>
                </c:pt>
                <c:pt idx="19058">
                  <c:v>1563.1583333333335</c:v>
                </c:pt>
                <c:pt idx="19059">
                  <c:v>1563.2416666666668</c:v>
                </c:pt>
                <c:pt idx="19060">
                  <c:v>1563.3166666666666</c:v>
                </c:pt>
                <c:pt idx="19061">
                  <c:v>1563.3999999999999</c:v>
                </c:pt>
                <c:pt idx="19062">
                  <c:v>1563.4833333333333</c:v>
                </c:pt>
                <c:pt idx="19063">
                  <c:v>1563.5666666666666</c:v>
                </c:pt>
                <c:pt idx="19064">
                  <c:v>1563.6499999999999</c:v>
                </c:pt>
                <c:pt idx="19065">
                  <c:v>1563.7333333333333</c:v>
                </c:pt>
                <c:pt idx="19066">
                  <c:v>1563.8083333333334</c:v>
                </c:pt>
                <c:pt idx="19067">
                  <c:v>1563.8916666666667</c:v>
                </c:pt>
                <c:pt idx="19068">
                  <c:v>1563.9750000000001</c:v>
                </c:pt>
                <c:pt idx="19069">
                  <c:v>1564.0583333333334</c:v>
                </c:pt>
                <c:pt idx="19070">
                  <c:v>1564.1416666666667</c:v>
                </c:pt>
                <c:pt idx="19071">
                  <c:v>1564.2250000000001</c:v>
                </c:pt>
                <c:pt idx="19072">
                  <c:v>1564.3083333333334</c:v>
                </c:pt>
                <c:pt idx="19073">
                  <c:v>1564.3833333333332</c:v>
                </c:pt>
                <c:pt idx="19074">
                  <c:v>1564.4666666666665</c:v>
                </c:pt>
                <c:pt idx="19075">
                  <c:v>1564.55</c:v>
                </c:pt>
                <c:pt idx="19076">
                  <c:v>1564.6333333333332</c:v>
                </c:pt>
                <c:pt idx="19077">
                  <c:v>1564.7166666666665</c:v>
                </c:pt>
                <c:pt idx="19078">
                  <c:v>1564.8</c:v>
                </c:pt>
                <c:pt idx="19079">
                  <c:v>1564.875</c:v>
                </c:pt>
                <c:pt idx="19080">
                  <c:v>1564.9583333333333</c:v>
                </c:pt>
                <c:pt idx="19081">
                  <c:v>1565.0416666666667</c:v>
                </c:pt>
                <c:pt idx="19082">
                  <c:v>1565.125</c:v>
                </c:pt>
                <c:pt idx="19083">
                  <c:v>1565.2083333333333</c:v>
                </c:pt>
                <c:pt idx="19084">
                  <c:v>1565.2916666666667</c:v>
                </c:pt>
                <c:pt idx="19085">
                  <c:v>1565.3666666666668</c:v>
                </c:pt>
                <c:pt idx="19086">
                  <c:v>1565.45</c:v>
                </c:pt>
                <c:pt idx="19087">
                  <c:v>1565.5333333333335</c:v>
                </c:pt>
                <c:pt idx="19088">
                  <c:v>1565.6166666666668</c:v>
                </c:pt>
                <c:pt idx="19089">
                  <c:v>1565.7</c:v>
                </c:pt>
                <c:pt idx="19090">
                  <c:v>1565.7833333333335</c:v>
                </c:pt>
                <c:pt idx="19091">
                  <c:v>1565.8666666666668</c:v>
                </c:pt>
                <c:pt idx="19092">
                  <c:v>1565.9416666666666</c:v>
                </c:pt>
                <c:pt idx="19093">
                  <c:v>1566.0249999999999</c:v>
                </c:pt>
                <c:pt idx="19094">
                  <c:v>1566.1083333333333</c:v>
                </c:pt>
                <c:pt idx="19095">
                  <c:v>1566.1916666666666</c:v>
                </c:pt>
                <c:pt idx="19096">
                  <c:v>1566.2749999999999</c:v>
                </c:pt>
                <c:pt idx="19097">
                  <c:v>1566.3583333333333</c:v>
                </c:pt>
                <c:pt idx="19098">
                  <c:v>1566.4333333333334</c:v>
                </c:pt>
                <c:pt idx="19099">
                  <c:v>1566.5166666666667</c:v>
                </c:pt>
                <c:pt idx="19100">
                  <c:v>1566.6000000000001</c:v>
                </c:pt>
                <c:pt idx="19101">
                  <c:v>1566.6833333333334</c:v>
                </c:pt>
                <c:pt idx="19102">
                  <c:v>1566.7666666666667</c:v>
                </c:pt>
                <c:pt idx="19103">
                  <c:v>1566.8500000000001</c:v>
                </c:pt>
                <c:pt idx="19104">
                  <c:v>1566.925</c:v>
                </c:pt>
                <c:pt idx="19105">
                  <c:v>1567.0083333333332</c:v>
                </c:pt>
                <c:pt idx="19106">
                  <c:v>1567.0916666666665</c:v>
                </c:pt>
                <c:pt idx="19107">
                  <c:v>1567.175</c:v>
                </c:pt>
                <c:pt idx="19108">
                  <c:v>1567.2583333333332</c:v>
                </c:pt>
                <c:pt idx="19109">
                  <c:v>1567.3416666666665</c:v>
                </c:pt>
                <c:pt idx="19110">
                  <c:v>1567.425</c:v>
                </c:pt>
                <c:pt idx="19111">
                  <c:v>1567.5</c:v>
                </c:pt>
                <c:pt idx="19112">
                  <c:v>1567.5833333333333</c:v>
                </c:pt>
                <c:pt idx="19113">
                  <c:v>1567.6666666666667</c:v>
                </c:pt>
                <c:pt idx="19114">
                  <c:v>1567.75</c:v>
                </c:pt>
                <c:pt idx="19115">
                  <c:v>1567.8333333333333</c:v>
                </c:pt>
                <c:pt idx="19116">
                  <c:v>1567.9166666666667</c:v>
                </c:pt>
                <c:pt idx="19117">
                  <c:v>1567.9916666666668</c:v>
                </c:pt>
                <c:pt idx="19118">
                  <c:v>1568.075</c:v>
                </c:pt>
                <c:pt idx="19119">
                  <c:v>1568.1583333333335</c:v>
                </c:pt>
                <c:pt idx="19120">
                  <c:v>1568.2416666666668</c:v>
                </c:pt>
                <c:pt idx="19121">
                  <c:v>1568.325</c:v>
                </c:pt>
                <c:pt idx="19122">
                  <c:v>1568.4083333333335</c:v>
                </c:pt>
                <c:pt idx="19123">
                  <c:v>1568.4916666666668</c:v>
                </c:pt>
                <c:pt idx="19124">
                  <c:v>1568.5666666666666</c:v>
                </c:pt>
                <c:pt idx="19125">
                  <c:v>1568.6499999999999</c:v>
                </c:pt>
                <c:pt idx="19126">
                  <c:v>1568.7333333333333</c:v>
                </c:pt>
                <c:pt idx="19127">
                  <c:v>1568.8166666666666</c:v>
                </c:pt>
                <c:pt idx="19128">
                  <c:v>1568.8999999999999</c:v>
                </c:pt>
                <c:pt idx="19129">
                  <c:v>1568.9833333333333</c:v>
                </c:pt>
                <c:pt idx="19130">
                  <c:v>1569.0583333333334</c:v>
                </c:pt>
                <c:pt idx="19131">
                  <c:v>1569.1416666666667</c:v>
                </c:pt>
                <c:pt idx="19132">
                  <c:v>1569.2250000000001</c:v>
                </c:pt>
                <c:pt idx="19133">
                  <c:v>1569.3083333333334</c:v>
                </c:pt>
                <c:pt idx="19134">
                  <c:v>1569.3916666666667</c:v>
                </c:pt>
                <c:pt idx="19135">
                  <c:v>1569.4750000000001</c:v>
                </c:pt>
                <c:pt idx="19136">
                  <c:v>1569.55</c:v>
                </c:pt>
                <c:pt idx="19137">
                  <c:v>1569.6333333333332</c:v>
                </c:pt>
                <c:pt idx="19138">
                  <c:v>1569.7166666666665</c:v>
                </c:pt>
                <c:pt idx="19139">
                  <c:v>1569.8</c:v>
                </c:pt>
                <c:pt idx="19140">
                  <c:v>1569.8833333333332</c:v>
                </c:pt>
                <c:pt idx="19141">
                  <c:v>1569.9666666666665</c:v>
                </c:pt>
                <c:pt idx="19142">
                  <c:v>1570.05</c:v>
                </c:pt>
                <c:pt idx="19143">
                  <c:v>1570.125</c:v>
                </c:pt>
                <c:pt idx="19144">
                  <c:v>1570.2083333333333</c:v>
                </c:pt>
                <c:pt idx="19145">
                  <c:v>1570.2916666666667</c:v>
                </c:pt>
                <c:pt idx="19146">
                  <c:v>1570.375</c:v>
                </c:pt>
                <c:pt idx="19147">
                  <c:v>1570.4583333333333</c:v>
                </c:pt>
                <c:pt idx="19148">
                  <c:v>1570.5416666666667</c:v>
                </c:pt>
                <c:pt idx="19149">
                  <c:v>1570.6166666666668</c:v>
                </c:pt>
                <c:pt idx="19150">
                  <c:v>1570.7</c:v>
                </c:pt>
                <c:pt idx="19151">
                  <c:v>1570.7833333333335</c:v>
                </c:pt>
                <c:pt idx="19152">
                  <c:v>1570.8666666666668</c:v>
                </c:pt>
                <c:pt idx="19153">
                  <c:v>1570.95</c:v>
                </c:pt>
                <c:pt idx="19154">
                  <c:v>1571.0333333333335</c:v>
                </c:pt>
                <c:pt idx="19155">
                  <c:v>1571.1083333333333</c:v>
                </c:pt>
                <c:pt idx="19156">
                  <c:v>1571.1916666666666</c:v>
                </c:pt>
                <c:pt idx="19157">
                  <c:v>1571.2749999999999</c:v>
                </c:pt>
                <c:pt idx="19158">
                  <c:v>1571.3583333333333</c:v>
                </c:pt>
                <c:pt idx="19159">
                  <c:v>1571.4416666666666</c:v>
                </c:pt>
                <c:pt idx="19160">
                  <c:v>1571.5249999999999</c:v>
                </c:pt>
                <c:pt idx="19161">
                  <c:v>1571.6083333333333</c:v>
                </c:pt>
                <c:pt idx="19162">
                  <c:v>1571.6833333333334</c:v>
                </c:pt>
                <c:pt idx="19163">
                  <c:v>1571.7666666666667</c:v>
                </c:pt>
                <c:pt idx="19164">
                  <c:v>1571.8500000000001</c:v>
                </c:pt>
                <c:pt idx="19165">
                  <c:v>1571.9333333333334</c:v>
                </c:pt>
                <c:pt idx="19166">
                  <c:v>1572.0166666666667</c:v>
                </c:pt>
                <c:pt idx="19167">
                  <c:v>1572.1000000000001</c:v>
                </c:pt>
                <c:pt idx="19168">
                  <c:v>1572.175</c:v>
                </c:pt>
                <c:pt idx="19169">
                  <c:v>1572.2583333333332</c:v>
                </c:pt>
                <c:pt idx="19170">
                  <c:v>1572.3416666666665</c:v>
                </c:pt>
                <c:pt idx="19171">
                  <c:v>1572.425</c:v>
                </c:pt>
                <c:pt idx="19172">
                  <c:v>1572.5083333333332</c:v>
                </c:pt>
                <c:pt idx="19173">
                  <c:v>1572.5916666666665</c:v>
                </c:pt>
                <c:pt idx="19174">
                  <c:v>1572.6666666666667</c:v>
                </c:pt>
                <c:pt idx="19175">
                  <c:v>1572.75</c:v>
                </c:pt>
                <c:pt idx="19176">
                  <c:v>1572.8333333333333</c:v>
                </c:pt>
                <c:pt idx="19177">
                  <c:v>1572.9166666666667</c:v>
                </c:pt>
                <c:pt idx="19178">
                  <c:v>1573</c:v>
                </c:pt>
                <c:pt idx="19179">
                  <c:v>1573.0833333333333</c:v>
                </c:pt>
                <c:pt idx="19180">
                  <c:v>1573.1666666666667</c:v>
                </c:pt>
                <c:pt idx="19181">
                  <c:v>1573.2416666666668</c:v>
                </c:pt>
                <c:pt idx="19182">
                  <c:v>1573.325</c:v>
                </c:pt>
                <c:pt idx="19183">
                  <c:v>1573.4083333333335</c:v>
                </c:pt>
                <c:pt idx="19184">
                  <c:v>1573.4916666666668</c:v>
                </c:pt>
                <c:pt idx="19185">
                  <c:v>1573.575</c:v>
                </c:pt>
                <c:pt idx="19186">
                  <c:v>1573.6583333333335</c:v>
                </c:pt>
                <c:pt idx="19187">
                  <c:v>1573.7333333333333</c:v>
                </c:pt>
                <c:pt idx="19188">
                  <c:v>1573.8166666666666</c:v>
                </c:pt>
                <c:pt idx="19189">
                  <c:v>1573.8999999999999</c:v>
                </c:pt>
                <c:pt idx="19190">
                  <c:v>1573.9833333333333</c:v>
                </c:pt>
                <c:pt idx="19191">
                  <c:v>1574.0666666666666</c:v>
                </c:pt>
                <c:pt idx="19192">
                  <c:v>1574.1499999999999</c:v>
                </c:pt>
                <c:pt idx="19193">
                  <c:v>1574.2250000000001</c:v>
                </c:pt>
                <c:pt idx="19194">
                  <c:v>1574.3083333333334</c:v>
                </c:pt>
                <c:pt idx="19195">
                  <c:v>1574.3916666666667</c:v>
                </c:pt>
                <c:pt idx="19196">
                  <c:v>1574.4750000000001</c:v>
                </c:pt>
                <c:pt idx="19197">
                  <c:v>1574.5583333333334</c:v>
                </c:pt>
                <c:pt idx="19198">
                  <c:v>1574.6416666666667</c:v>
                </c:pt>
                <c:pt idx="19199">
                  <c:v>1574.7250000000001</c:v>
                </c:pt>
                <c:pt idx="19200">
                  <c:v>1574.8</c:v>
                </c:pt>
                <c:pt idx="19201">
                  <c:v>1574.8833333333332</c:v>
                </c:pt>
                <c:pt idx="19202">
                  <c:v>1574.9666666666665</c:v>
                </c:pt>
                <c:pt idx="19203">
                  <c:v>1575.05</c:v>
                </c:pt>
                <c:pt idx="19204">
                  <c:v>1575.1333333333332</c:v>
                </c:pt>
                <c:pt idx="19205">
                  <c:v>1575.2166666666665</c:v>
                </c:pt>
                <c:pt idx="19206">
                  <c:v>1575.2916666666667</c:v>
                </c:pt>
                <c:pt idx="19207">
                  <c:v>1575.375</c:v>
                </c:pt>
                <c:pt idx="19208">
                  <c:v>1575.4583333333333</c:v>
                </c:pt>
                <c:pt idx="19209">
                  <c:v>1575.5416666666667</c:v>
                </c:pt>
                <c:pt idx="19210">
                  <c:v>1575.625</c:v>
                </c:pt>
                <c:pt idx="19211">
                  <c:v>1575.7083333333333</c:v>
                </c:pt>
                <c:pt idx="19212">
                  <c:v>1575.7833333333335</c:v>
                </c:pt>
                <c:pt idx="19213">
                  <c:v>1575.8666666666668</c:v>
                </c:pt>
                <c:pt idx="19214">
                  <c:v>1575.95</c:v>
                </c:pt>
                <c:pt idx="19215">
                  <c:v>1576.0333333333335</c:v>
                </c:pt>
                <c:pt idx="19216">
                  <c:v>1576.1166666666668</c:v>
                </c:pt>
                <c:pt idx="19217">
                  <c:v>1576.2</c:v>
                </c:pt>
                <c:pt idx="19218">
                  <c:v>1576.2833333333335</c:v>
                </c:pt>
                <c:pt idx="19219">
                  <c:v>1576.3583333333333</c:v>
                </c:pt>
                <c:pt idx="19220">
                  <c:v>1576.4416666666666</c:v>
                </c:pt>
                <c:pt idx="19221">
                  <c:v>1576.5249999999999</c:v>
                </c:pt>
                <c:pt idx="19222">
                  <c:v>1576.6083333333333</c:v>
                </c:pt>
                <c:pt idx="19223">
                  <c:v>1576.6916666666666</c:v>
                </c:pt>
                <c:pt idx="19224">
                  <c:v>1576.7749999999999</c:v>
                </c:pt>
                <c:pt idx="19225">
                  <c:v>1576.8500000000001</c:v>
                </c:pt>
                <c:pt idx="19226">
                  <c:v>1576.9333333333334</c:v>
                </c:pt>
                <c:pt idx="19227">
                  <c:v>1577.0166666666667</c:v>
                </c:pt>
                <c:pt idx="19228">
                  <c:v>1577.1000000000001</c:v>
                </c:pt>
                <c:pt idx="19229">
                  <c:v>1577.1833333333334</c:v>
                </c:pt>
                <c:pt idx="19230">
                  <c:v>1577.2666666666667</c:v>
                </c:pt>
                <c:pt idx="19231">
                  <c:v>1577.3416666666665</c:v>
                </c:pt>
                <c:pt idx="19232">
                  <c:v>1577.425</c:v>
                </c:pt>
                <c:pt idx="19233">
                  <c:v>1577.5083333333332</c:v>
                </c:pt>
                <c:pt idx="19234">
                  <c:v>1577.5916666666665</c:v>
                </c:pt>
                <c:pt idx="19235">
                  <c:v>1577.675</c:v>
                </c:pt>
                <c:pt idx="19236">
                  <c:v>1577.7583333333332</c:v>
                </c:pt>
                <c:pt idx="19237">
                  <c:v>1577.8416666666665</c:v>
                </c:pt>
                <c:pt idx="19238">
                  <c:v>1577.9166666666667</c:v>
                </c:pt>
                <c:pt idx="19239">
                  <c:v>1578</c:v>
                </c:pt>
                <c:pt idx="19240">
                  <c:v>1578.0833333333333</c:v>
                </c:pt>
                <c:pt idx="19241">
                  <c:v>1578.1666666666667</c:v>
                </c:pt>
                <c:pt idx="19242">
                  <c:v>1578.25</c:v>
                </c:pt>
                <c:pt idx="19243">
                  <c:v>1578.3333333333333</c:v>
                </c:pt>
                <c:pt idx="19244">
                  <c:v>1578.4083333333335</c:v>
                </c:pt>
                <c:pt idx="19245">
                  <c:v>1578.4916666666668</c:v>
                </c:pt>
                <c:pt idx="19246">
                  <c:v>1578.575</c:v>
                </c:pt>
                <c:pt idx="19247">
                  <c:v>1578.6583333333335</c:v>
                </c:pt>
                <c:pt idx="19248">
                  <c:v>1578.7416666666668</c:v>
                </c:pt>
                <c:pt idx="19249">
                  <c:v>1578.825</c:v>
                </c:pt>
                <c:pt idx="19250">
                  <c:v>1578.9083333333335</c:v>
                </c:pt>
                <c:pt idx="19251">
                  <c:v>1578.9833333333333</c:v>
                </c:pt>
                <c:pt idx="19252">
                  <c:v>1579.0666666666666</c:v>
                </c:pt>
                <c:pt idx="19253">
                  <c:v>1579.1499999999999</c:v>
                </c:pt>
                <c:pt idx="19254">
                  <c:v>1579.2333333333333</c:v>
                </c:pt>
                <c:pt idx="19255">
                  <c:v>1579.3166666666666</c:v>
                </c:pt>
                <c:pt idx="19256">
                  <c:v>1579.3999999999999</c:v>
                </c:pt>
                <c:pt idx="19257">
                  <c:v>1579.4750000000001</c:v>
                </c:pt>
                <c:pt idx="19258">
                  <c:v>1579.5583333333334</c:v>
                </c:pt>
                <c:pt idx="19259">
                  <c:v>1579.6416666666667</c:v>
                </c:pt>
                <c:pt idx="19260">
                  <c:v>1579.7250000000001</c:v>
                </c:pt>
                <c:pt idx="19261">
                  <c:v>1579.8083333333334</c:v>
                </c:pt>
                <c:pt idx="19262">
                  <c:v>1579.8916666666667</c:v>
                </c:pt>
                <c:pt idx="19263">
                  <c:v>1579.9666666666665</c:v>
                </c:pt>
                <c:pt idx="19264">
                  <c:v>1580.05</c:v>
                </c:pt>
                <c:pt idx="19265">
                  <c:v>1580.1333333333332</c:v>
                </c:pt>
                <c:pt idx="19266">
                  <c:v>1580.2166666666665</c:v>
                </c:pt>
                <c:pt idx="19267">
                  <c:v>1580.3</c:v>
                </c:pt>
                <c:pt idx="19268">
                  <c:v>1580.3833333333332</c:v>
                </c:pt>
                <c:pt idx="19269">
                  <c:v>1580.4666666666665</c:v>
                </c:pt>
                <c:pt idx="19270">
                  <c:v>1580.5416666666667</c:v>
                </c:pt>
                <c:pt idx="19271">
                  <c:v>1580.625</c:v>
                </c:pt>
                <c:pt idx="19272">
                  <c:v>1580.7083333333333</c:v>
                </c:pt>
                <c:pt idx="19273">
                  <c:v>1580.7916666666667</c:v>
                </c:pt>
                <c:pt idx="19274">
                  <c:v>1580.875</c:v>
                </c:pt>
                <c:pt idx="19275">
                  <c:v>1580.9583333333333</c:v>
                </c:pt>
                <c:pt idx="19276">
                  <c:v>1581.0333333333335</c:v>
                </c:pt>
                <c:pt idx="19277">
                  <c:v>1581.1166666666668</c:v>
                </c:pt>
                <c:pt idx="19278">
                  <c:v>1581.2</c:v>
                </c:pt>
                <c:pt idx="19279">
                  <c:v>1581.2833333333335</c:v>
                </c:pt>
                <c:pt idx="19280">
                  <c:v>1581.3666666666668</c:v>
                </c:pt>
                <c:pt idx="19281">
                  <c:v>1581.45</c:v>
                </c:pt>
                <c:pt idx="19282">
                  <c:v>1581.5249999999999</c:v>
                </c:pt>
                <c:pt idx="19283">
                  <c:v>1581.6083333333333</c:v>
                </c:pt>
                <c:pt idx="19284">
                  <c:v>1581.6916666666666</c:v>
                </c:pt>
                <c:pt idx="19285">
                  <c:v>1581.7749999999999</c:v>
                </c:pt>
                <c:pt idx="19286">
                  <c:v>1581.8583333333333</c:v>
                </c:pt>
                <c:pt idx="19287">
                  <c:v>1581.9416666666666</c:v>
                </c:pt>
                <c:pt idx="19288">
                  <c:v>1582.0249999999999</c:v>
                </c:pt>
                <c:pt idx="19289">
                  <c:v>1582.1000000000001</c:v>
                </c:pt>
                <c:pt idx="19290">
                  <c:v>1582.1833333333334</c:v>
                </c:pt>
                <c:pt idx="19291">
                  <c:v>1582.2666666666667</c:v>
                </c:pt>
                <c:pt idx="19292">
                  <c:v>1582.3500000000001</c:v>
                </c:pt>
                <c:pt idx="19293">
                  <c:v>1582.4333333333334</c:v>
                </c:pt>
                <c:pt idx="19294">
                  <c:v>1582.5166666666667</c:v>
                </c:pt>
                <c:pt idx="19295">
                  <c:v>1582.5916666666665</c:v>
                </c:pt>
                <c:pt idx="19296">
                  <c:v>1582.675</c:v>
                </c:pt>
                <c:pt idx="19297">
                  <c:v>1582.7583333333332</c:v>
                </c:pt>
                <c:pt idx="19298">
                  <c:v>1582.8416666666665</c:v>
                </c:pt>
                <c:pt idx="19299">
                  <c:v>1582.925</c:v>
                </c:pt>
                <c:pt idx="19300">
                  <c:v>1583.0083333333332</c:v>
                </c:pt>
                <c:pt idx="19301">
                  <c:v>1583.0833333333333</c:v>
                </c:pt>
                <c:pt idx="19302">
                  <c:v>1583.1666666666667</c:v>
                </c:pt>
                <c:pt idx="19303">
                  <c:v>1583.25</c:v>
                </c:pt>
                <c:pt idx="19304">
                  <c:v>1583.3333333333333</c:v>
                </c:pt>
                <c:pt idx="19305">
                  <c:v>1583.4166666666667</c:v>
                </c:pt>
                <c:pt idx="19306">
                  <c:v>1583.5</c:v>
                </c:pt>
                <c:pt idx="19307">
                  <c:v>1583.5833333333333</c:v>
                </c:pt>
                <c:pt idx="19308">
                  <c:v>1583.6583333333335</c:v>
                </c:pt>
                <c:pt idx="19309">
                  <c:v>1583.7416666666668</c:v>
                </c:pt>
                <c:pt idx="19310">
                  <c:v>1583.825</c:v>
                </c:pt>
                <c:pt idx="19311">
                  <c:v>1583.9083333333335</c:v>
                </c:pt>
                <c:pt idx="19312">
                  <c:v>1583.9916666666668</c:v>
                </c:pt>
                <c:pt idx="19313">
                  <c:v>1584.075</c:v>
                </c:pt>
                <c:pt idx="19314">
                  <c:v>1584.1499999999999</c:v>
                </c:pt>
                <c:pt idx="19315">
                  <c:v>1584.2333333333333</c:v>
                </c:pt>
                <c:pt idx="19316">
                  <c:v>1584.3166666666666</c:v>
                </c:pt>
                <c:pt idx="19317">
                  <c:v>1584.3999999999999</c:v>
                </c:pt>
                <c:pt idx="19318">
                  <c:v>1584.4833333333333</c:v>
                </c:pt>
                <c:pt idx="19319">
                  <c:v>1584.5666666666666</c:v>
                </c:pt>
                <c:pt idx="19320">
                  <c:v>1584.6416666666667</c:v>
                </c:pt>
                <c:pt idx="19321">
                  <c:v>1584.7250000000001</c:v>
                </c:pt>
                <c:pt idx="19322">
                  <c:v>1584.8083333333334</c:v>
                </c:pt>
                <c:pt idx="19323">
                  <c:v>1584.8916666666667</c:v>
                </c:pt>
                <c:pt idx="19324">
                  <c:v>1584.9750000000001</c:v>
                </c:pt>
                <c:pt idx="19325">
                  <c:v>1585.0583333333334</c:v>
                </c:pt>
                <c:pt idx="19326">
                  <c:v>1585.1416666666667</c:v>
                </c:pt>
                <c:pt idx="19327">
                  <c:v>1585.2166666666665</c:v>
                </c:pt>
                <c:pt idx="19328">
                  <c:v>1585.3</c:v>
                </c:pt>
                <c:pt idx="19329">
                  <c:v>1585.3833333333332</c:v>
                </c:pt>
                <c:pt idx="19330">
                  <c:v>1585.4666666666665</c:v>
                </c:pt>
                <c:pt idx="19331">
                  <c:v>1585.55</c:v>
                </c:pt>
                <c:pt idx="19332">
                  <c:v>1585.6333333333332</c:v>
                </c:pt>
                <c:pt idx="19333">
                  <c:v>1585.7083333333333</c:v>
                </c:pt>
                <c:pt idx="19334">
                  <c:v>1585.7916666666667</c:v>
                </c:pt>
                <c:pt idx="19335">
                  <c:v>1585.875</c:v>
                </c:pt>
                <c:pt idx="19336">
                  <c:v>1585.9583333333333</c:v>
                </c:pt>
                <c:pt idx="19337">
                  <c:v>1586.0416666666667</c:v>
                </c:pt>
                <c:pt idx="19338">
                  <c:v>1586.125</c:v>
                </c:pt>
                <c:pt idx="19339">
                  <c:v>1586.2</c:v>
                </c:pt>
                <c:pt idx="19340">
                  <c:v>1586.2833333333335</c:v>
                </c:pt>
                <c:pt idx="19341">
                  <c:v>1586.3666666666668</c:v>
                </c:pt>
                <c:pt idx="19342">
                  <c:v>1586.45</c:v>
                </c:pt>
                <c:pt idx="19343">
                  <c:v>1586.5333333333335</c:v>
                </c:pt>
                <c:pt idx="19344">
                  <c:v>1586.6166666666668</c:v>
                </c:pt>
                <c:pt idx="19345">
                  <c:v>1586.7</c:v>
                </c:pt>
                <c:pt idx="19346">
                  <c:v>1586.7749999999999</c:v>
                </c:pt>
                <c:pt idx="19347">
                  <c:v>1586.8583333333333</c:v>
                </c:pt>
                <c:pt idx="19348">
                  <c:v>1586.9416666666666</c:v>
                </c:pt>
                <c:pt idx="19349">
                  <c:v>1587.0249999999999</c:v>
                </c:pt>
                <c:pt idx="19350">
                  <c:v>1587.1083333333333</c:v>
                </c:pt>
                <c:pt idx="19351">
                  <c:v>1587.1916666666666</c:v>
                </c:pt>
                <c:pt idx="19352">
                  <c:v>1587.2666666666667</c:v>
                </c:pt>
                <c:pt idx="19353">
                  <c:v>1587.3500000000001</c:v>
                </c:pt>
                <c:pt idx="19354">
                  <c:v>1587.4333333333334</c:v>
                </c:pt>
                <c:pt idx="19355">
                  <c:v>1587.5166666666667</c:v>
                </c:pt>
                <c:pt idx="19356">
                  <c:v>1587.6000000000001</c:v>
                </c:pt>
                <c:pt idx="19357">
                  <c:v>1587.6833333333334</c:v>
                </c:pt>
                <c:pt idx="19358">
                  <c:v>1587.7583333333332</c:v>
                </c:pt>
                <c:pt idx="19359">
                  <c:v>1587.8416666666665</c:v>
                </c:pt>
                <c:pt idx="19360">
                  <c:v>1587.925</c:v>
                </c:pt>
                <c:pt idx="19361">
                  <c:v>1588.0083333333332</c:v>
                </c:pt>
                <c:pt idx="19362">
                  <c:v>1588.0916666666665</c:v>
                </c:pt>
                <c:pt idx="19363">
                  <c:v>1588.175</c:v>
                </c:pt>
                <c:pt idx="19364">
                  <c:v>1588.2583333333332</c:v>
                </c:pt>
                <c:pt idx="19365">
                  <c:v>1588.3333333333333</c:v>
                </c:pt>
                <c:pt idx="19366">
                  <c:v>1588.4166666666667</c:v>
                </c:pt>
                <c:pt idx="19367">
                  <c:v>1588.5</c:v>
                </c:pt>
                <c:pt idx="19368">
                  <c:v>1588.5833333333333</c:v>
                </c:pt>
                <c:pt idx="19369">
                  <c:v>1588.6666666666667</c:v>
                </c:pt>
                <c:pt idx="19370">
                  <c:v>1588.75</c:v>
                </c:pt>
                <c:pt idx="19371">
                  <c:v>1588.825</c:v>
                </c:pt>
                <c:pt idx="19372">
                  <c:v>1588.9083333333335</c:v>
                </c:pt>
                <c:pt idx="19373">
                  <c:v>1588.9916666666668</c:v>
                </c:pt>
                <c:pt idx="19374">
                  <c:v>1589.075</c:v>
                </c:pt>
                <c:pt idx="19375">
                  <c:v>1589.1583333333335</c:v>
                </c:pt>
                <c:pt idx="19376">
                  <c:v>1589.2416666666668</c:v>
                </c:pt>
                <c:pt idx="19377">
                  <c:v>1589.325</c:v>
                </c:pt>
                <c:pt idx="19378">
                  <c:v>1589.3999999999999</c:v>
                </c:pt>
                <c:pt idx="19379">
                  <c:v>1589.4833333333333</c:v>
                </c:pt>
                <c:pt idx="19380">
                  <c:v>1589.5666666666666</c:v>
                </c:pt>
                <c:pt idx="19381">
                  <c:v>1589.6499999999999</c:v>
                </c:pt>
                <c:pt idx="19382">
                  <c:v>1589.7333333333333</c:v>
                </c:pt>
                <c:pt idx="19383">
                  <c:v>1589.8166666666666</c:v>
                </c:pt>
                <c:pt idx="19384">
                  <c:v>1589.8916666666667</c:v>
                </c:pt>
                <c:pt idx="19385">
                  <c:v>1589.9750000000001</c:v>
                </c:pt>
                <c:pt idx="19386">
                  <c:v>1590.0583333333334</c:v>
                </c:pt>
                <c:pt idx="19387">
                  <c:v>1590.1416666666667</c:v>
                </c:pt>
                <c:pt idx="19388">
                  <c:v>1590.2250000000001</c:v>
                </c:pt>
                <c:pt idx="19389">
                  <c:v>1590.3083333333334</c:v>
                </c:pt>
                <c:pt idx="19390">
                  <c:v>1590.3833333333332</c:v>
                </c:pt>
                <c:pt idx="19391">
                  <c:v>1590.4666666666665</c:v>
                </c:pt>
                <c:pt idx="19392">
                  <c:v>1590.55</c:v>
                </c:pt>
                <c:pt idx="19393">
                  <c:v>1590.6333333333332</c:v>
                </c:pt>
                <c:pt idx="19394">
                  <c:v>1590.7166666666665</c:v>
                </c:pt>
                <c:pt idx="19395">
                  <c:v>1590.8</c:v>
                </c:pt>
                <c:pt idx="19396">
                  <c:v>1590.8833333333332</c:v>
                </c:pt>
                <c:pt idx="19397">
                  <c:v>1590.9583333333333</c:v>
                </c:pt>
                <c:pt idx="19398">
                  <c:v>1591.0416666666667</c:v>
                </c:pt>
                <c:pt idx="19399">
                  <c:v>1591.125</c:v>
                </c:pt>
                <c:pt idx="19400">
                  <c:v>1591.2083333333333</c:v>
                </c:pt>
                <c:pt idx="19401">
                  <c:v>1591.2916666666667</c:v>
                </c:pt>
                <c:pt idx="19402">
                  <c:v>1591.375</c:v>
                </c:pt>
                <c:pt idx="19403">
                  <c:v>1591.45</c:v>
                </c:pt>
                <c:pt idx="19404">
                  <c:v>1591.5333333333335</c:v>
                </c:pt>
                <c:pt idx="19405">
                  <c:v>1591.6166666666668</c:v>
                </c:pt>
                <c:pt idx="19406">
                  <c:v>1591.7</c:v>
                </c:pt>
                <c:pt idx="19407">
                  <c:v>1591.7833333333335</c:v>
                </c:pt>
                <c:pt idx="19408">
                  <c:v>1591.8666666666668</c:v>
                </c:pt>
                <c:pt idx="19409">
                  <c:v>1591.9416666666666</c:v>
                </c:pt>
                <c:pt idx="19410">
                  <c:v>1592.0249999999999</c:v>
                </c:pt>
                <c:pt idx="19411">
                  <c:v>1592.1083333333333</c:v>
                </c:pt>
                <c:pt idx="19412">
                  <c:v>1592.1916666666666</c:v>
                </c:pt>
                <c:pt idx="19413">
                  <c:v>1592.2749999999999</c:v>
                </c:pt>
                <c:pt idx="19414">
                  <c:v>1592.3583333333333</c:v>
                </c:pt>
                <c:pt idx="19415">
                  <c:v>1592.4416666666666</c:v>
                </c:pt>
                <c:pt idx="19416">
                  <c:v>1592.5166666666667</c:v>
                </c:pt>
                <c:pt idx="19417">
                  <c:v>1592.6000000000001</c:v>
                </c:pt>
                <c:pt idx="19418">
                  <c:v>1592.6833333333334</c:v>
                </c:pt>
                <c:pt idx="19419">
                  <c:v>1592.7666666666667</c:v>
                </c:pt>
                <c:pt idx="19420">
                  <c:v>1592.8500000000001</c:v>
                </c:pt>
                <c:pt idx="19421">
                  <c:v>1592.9333333333334</c:v>
                </c:pt>
                <c:pt idx="19422">
                  <c:v>1593.0083333333332</c:v>
                </c:pt>
                <c:pt idx="19423">
                  <c:v>1593.0916666666665</c:v>
                </c:pt>
                <c:pt idx="19424">
                  <c:v>1593.175</c:v>
                </c:pt>
                <c:pt idx="19425">
                  <c:v>1593.2583333333332</c:v>
                </c:pt>
                <c:pt idx="19426">
                  <c:v>1593.3416666666665</c:v>
                </c:pt>
                <c:pt idx="19427">
                  <c:v>1593.425</c:v>
                </c:pt>
                <c:pt idx="19428">
                  <c:v>1593.5</c:v>
                </c:pt>
                <c:pt idx="19429">
                  <c:v>1593.5833333333333</c:v>
                </c:pt>
                <c:pt idx="19430">
                  <c:v>1593.6666666666667</c:v>
                </c:pt>
                <c:pt idx="19431">
                  <c:v>1593.75</c:v>
                </c:pt>
                <c:pt idx="19432">
                  <c:v>1593.8333333333333</c:v>
                </c:pt>
                <c:pt idx="19433">
                  <c:v>1593.9166666666667</c:v>
                </c:pt>
                <c:pt idx="19434">
                  <c:v>1594</c:v>
                </c:pt>
                <c:pt idx="19435">
                  <c:v>1594.075</c:v>
                </c:pt>
                <c:pt idx="19436">
                  <c:v>1594.1583333333335</c:v>
                </c:pt>
                <c:pt idx="19437">
                  <c:v>1594.2416666666668</c:v>
                </c:pt>
                <c:pt idx="19438">
                  <c:v>1594.325</c:v>
                </c:pt>
                <c:pt idx="19439">
                  <c:v>1594.4083333333335</c:v>
                </c:pt>
                <c:pt idx="19440">
                  <c:v>1594.4916666666668</c:v>
                </c:pt>
                <c:pt idx="19441">
                  <c:v>1594.5666666666666</c:v>
                </c:pt>
                <c:pt idx="19442">
                  <c:v>1594.6499999999999</c:v>
                </c:pt>
                <c:pt idx="19443">
                  <c:v>1594.7333333333333</c:v>
                </c:pt>
                <c:pt idx="19444">
                  <c:v>1594.8166666666666</c:v>
                </c:pt>
                <c:pt idx="19445">
                  <c:v>1594.8999999999999</c:v>
                </c:pt>
                <c:pt idx="19446">
                  <c:v>1594.9833333333333</c:v>
                </c:pt>
                <c:pt idx="19447">
                  <c:v>1595.0583333333334</c:v>
                </c:pt>
                <c:pt idx="19448">
                  <c:v>1595.1416666666667</c:v>
                </c:pt>
                <c:pt idx="19449">
                  <c:v>1595.2250000000001</c:v>
                </c:pt>
                <c:pt idx="19450">
                  <c:v>1595.3083333333334</c:v>
                </c:pt>
                <c:pt idx="19451">
                  <c:v>1595.3916666666667</c:v>
                </c:pt>
                <c:pt idx="19452">
                  <c:v>1595.4750000000001</c:v>
                </c:pt>
                <c:pt idx="19453">
                  <c:v>1595.5583333333334</c:v>
                </c:pt>
                <c:pt idx="19454">
                  <c:v>1595.6333333333332</c:v>
                </c:pt>
                <c:pt idx="19455">
                  <c:v>1595.7166666666665</c:v>
                </c:pt>
                <c:pt idx="19456">
                  <c:v>1595.8</c:v>
                </c:pt>
                <c:pt idx="19457">
                  <c:v>1595.8833333333332</c:v>
                </c:pt>
                <c:pt idx="19458">
                  <c:v>1595.9666666666665</c:v>
                </c:pt>
                <c:pt idx="19459">
                  <c:v>1596.05</c:v>
                </c:pt>
                <c:pt idx="19460">
                  <c:v>1596.125</c:v>
                </c:pt>
                <c:pt idx="19461">
                  <c:v>1596.2083333333333</c:v>
                </c:pt>
                <c:pt idx="19462">
                  <c:v>1596.2916666666667</c:v>
                </c:pt>
                <c:pt idx="19463">
                  <c:v>1596.375</c:v>
                </c:pt>
                <c:pt idx="19464">
                  <c:v>1596.4583333333333</c:v>
                </c:pt>
                <c:pt idx="19465">
                  <c:v>1596.5416666666667</c:v>
                </c:pt>
                <c:pt idx="19466">
                  <c:v>1596.6166666666668</c:v>
                </c:pt>
                <c:pt idx="19467">
                  <c:v>1596.7</c:v>
                </c:pt>
                <c:pt idx="19468">
                  <c:v>1596.7833333333335</c:v>
                </c:pt>
                <c:pt idx="19469">
                  <c:v>1596.8666666666668</c:v>
                </c:pt>
                <c:pt idx="19470">
                  <c:v>1596.95</c:v>
                </c:pt>
                <c:pt idx="19471">
                  <c:v>1597.0333333333335</c:v>
                </c:pt>
                <c:pt idx="19472">
                  <c:v>1597.1166666666668</c:v>
                </c:pt>
                <c:pt idx="19473">
                  <c:v>1597.1916666666666</c:v>
                </c:pt>
                <c:pt idx="19474">
                  <c:v>1597.2749999999999</c:v>
                </c:pt>
                <c:pt idx="19475">
                  <c:v>1597.3583333333333</c:v>
                </c:pt>
                <c:pt idx="19476">
                  <c:v>1597.4416666666666</c:v>
                </c:pt>
                <c:pt idx="19477">
                  <c:v>1597.5249999999999</c:v>
                </c:pt>
                <c:pt idx="19478">
                  <c:v>1597.6083333333333</c:v>
                </c:pt>
                <c:pt idx="19479">
                  <c:v>1597.6833333333334</c:v>
                </c:pt>
                <c:pt idx="19480">
                  <c:v>1597.7666666666667</c:v>
                </c:pt>
                <c:pt idx="19481">
                  <c:v>1597.8500000000001</c:v>
                </c:pt>
                <c:pt idx="19482">
                  <c:v>1597.9333333333334</c:v>
                </c:pt>
                <c:pt idx="19483">
                  <c:v>1598.0166666666667</c:v>
                </c:pt>
                <c:pt idx="19484">
                  <c:v>1598.1000000000001</c:v>
                </c:pt>
                <c:pt idx="19485">
                  <c:v>1598.175</c:v>
                </c:pt>
                <c:pt idx="19486">
                  <c:v>1598.2583333333332</c:v>
                </c:pt>
                <c:pt idx="19487">
                  <c:v>1598.3416666666665</c:v>
                </c:pt>
                <c:pt idx="19488">
                  <c:v>1598.425</c:v>
                </c:pt>
                <c:pt idx="19489">
                  <c:v>1598.5083333333332</c:v>
                </c:pt>
                <c:pt idx="19490">
                  <c:v>1598.5916666666665</c:v>
                </c:pt>
                <c:pt idx="19491">
                  <c:v>1598.675</c:v>
                </c:pt>
                <c:pt idx="19492">
                  <c:v>1598.75</c:v>
                </c:pt>
                <c:pt idx="19493">
                  <c:v>1598.8333333333333</c:v>
                </c:pt>
                <c:pt idx="19494">
                  <c:v>1598.9166666666667</c:v>
                </c:pt>
                <c:pt idx="19495">
                  <c:v>1599</c:v>
                </c:pt>
                <c:pt idx="19496">
                  <c:v>1599.0833333333333</c:v>
                </c:pt>
                <c:pt idx="19497">
                  <c:v>1599.1666666666667</c:v>
                </c:pt>
                <c:pt idx="19498">
                  <c:v>1599.2416666666668</c:v>
                </c:pt>
                <c:pt idx="19499">
                  <c:v>1599.325</c:v>
                </c:pt>
                <c:pt idx="19500">
                  <c:v>1599.4083333333335</c:v>
                </c:pt>
                <c:pt idx="19501">
                  <c:v>1599.4916666666668</c:v>
                </c:pt>
                <c:pt idx="19502">
                  <c:v>1599.575</c:v>
                </c:pt>
                <c:pt idx="19503">
                  <c:v>1599.6583333333335</c:v>
                </c:pt>
                <c:pt idx="19504">
                  <c:v>1599.7416666666668</c:v>
                </c:pt>
                <c:pt idx="19505">
                  <c:v>1599.8166666666666</c:v>
                </c:pt>
                <c:pt idx="19506">
                  <c:v>1599.8999999999999</c:v>
                </c:pt>
                <c:pt idx="19507">
                  <c:v>1599.9833333333333</c:v>
                </c:pt>
                <c:pt idx="19508">
                  <c:v>1600.0666666666666</c:v>
                </c:pt>
                <c:pt idx="19509">
                  <c:v>1600.1499999999999</c:v>
                </c:pt>
                <c:pt idx="19510">
                  <c:v>1600.2333333333333</c:v>
                </c:pt>
                <c:pt idx="19511">
                  <c:v>1600.3083333333334</c:v>
                </c:pt>
                <c:pt idx="19512">
                  <c:v>1600.3916666666667</c:v>
                </c:pt>
                <c:pt idx="19513">
                  <c:v>1600.4750000000001</c:v>
                </c:pt>
                <c:pt idx="19514">
                  <c:v>1600.5583333333334</c:v>
                </c:pt>
                <c:pt idx="19515">
                  <c:v>1600.6416666666667</c:v>
                </c:pt>
                <c:pt idx="19516">
                  <c:v>1600.7250000000001</c:v>
                </c:pt>
                <c:pt idx="19517">
                  <c:v>1600.8</c:v>
                </c:pt>
                <c:pt idx="19518">
                  <c:v>1600.8833333333332</c:v>
                </c:pt>
                <c:pt idx="19519">
                  <c:v>1600.9666666666665</c:v>
                </c:pt>
                <c:pt idx="19520">
                  <c:v>1601.05</c:v>
                </c:pt>
                <c:pt idx="19521">
                  <c:v>1601.1333333333332</c:v>
                </c:pt>
                <c:pt idx="19522">
                  <c:v>1601.2166666666665</c:v>
                </c:pt>
                <c:pt idx="19523">
                  <c:v>1601.3</c:v>
                </c:pt>
                <c:pt idx="19524">
                  <c:v>1601.375</c:v>
                </c:pt>
                <c:pt idx="19525">
                  <c:v>1601.4583333333333</c:v>
                </c:pt>
                <c:pt idx="19526">
                  <c:v>1601.5416666666667</c:v>
                </c:pt>
                <c:pt idx="19527">
                  <c:v>1601.625</c:v>
                </c:pt>
                <c:pt idx="19528">
                  <c:v>1601.7083333333333</c:v>
                </c:pt>
                <c:pt idx="19529">
                  <c:v>1601.7916666666667</c:v>
                </c:pt>
                <c:pt idx="19530">
                  <c:v>1601.8666666666668</c:v>
                </c:pt>
                <c:pt idx="19531">
                  <c:v>1601.95</c:v>
                </c:pt>
                <c:pt idx="19532">
                  <c:v>1602.0333333333335</c:v>
                </c:pt>
                <c:pt idx="19533">
                  <c:v>1602.1166666666668</c:v>
                </c:pt>
                <c:pt idx="19534">
                  <c:v>1602.2</c:v>
                </c:pt>
                <c:pt idx="19535">
                  <c:v>1602.2833333333335</c:v>
                </c:pt>
                <c:pt idx="19536">
                  <c:v>1602.3583333333333</c:v>
                </c:pt>
                <c:pt idx="19537">
                  <c:v>1602.4416666666666</c:v>
                </c:pt>
                <c:pt idx="19538">
                  <c:v>1602.5249999999999</c:v>
                </c:pt>
                <c:pt idx="19539">
                  <c:v>1602.6083333333333</c:v>
                </c:pt>
                <c:pt idx="19540">
                  <c:v>1602.6916666666666</c:v>
                </c:pt>
                <c:pt idx="19541">
                  <c:v>1602.7749999999999</c:v>
                </c:pt>
                <c:pt idx="19542">
                  <c:v>1602.8583333333333</c:v>
                </c:pt>
                <c:pt idx="19543">
                  <c:v>1602.9333333333334</c:v>
                </c:pt>
                <c:pt idx="19544">
                  <c:v>1603.0166666666667</c:v>
                </c:pt>
                <c:pt idx="19545">
                  <c:v>1603.1000000000001</c:v>
                </c:pt>
                <c:pt idx="19546">
                  <c:v>1603.1833333333334</c:v>
                </c:pt>
                <c:pt idx="19547">
                  <c:v>1603.2666666666667</c:v>
                </c:pt>
                <c:pt idx="19548">
                  <c:v>1603.3500000000001</c:v>
                </c:pt>
                <c:pt idx="19549">
                  <c:v>1603.425</c:v>
                </c:pt>
                <c:pt idx="19550">
                  <c:v>1603.5083333333332</c:v>
                </c:pt>
                <c:pt idx="19551">
                  <c:v>1603.5916666666665</c:v>
                </c:pt>
                <c:pt idx="19552">
                  <c:v>1603.675</c:v>
                </c:pt>
                <c:pt idx="19553">
                  <c:v>1603.7583333333332</c:v>
                </c:pt>
                <c:pt idx="19554">
                  <c:v>1603.8416666666665</c:v>
                </c:pt>
                <c:pt idx="19555">
                  <c:v>1603.9166666666667</c:v>
                </c:pt>
                <c:pt idx="19556">
                  <c:v>1604</c:v>
                </c:pt>
                <c:pt idx="19557">
                  <c:v>1604.0833333333333</c:v>
                </c:pt>
                <c:pt idx="19558">
                  <c:v>1604.1666666666667</c:v>
                </c:pt>
                <c:pt idx="19559">
                  <c:v>1604.25</c:v>
                </c:pt>
                <c:pt idx="19560">
                  <c:v>1604.3333333333333</c:v>
                </c:pt>
                <c:pt idx="19561">
                  <c:v>1604.4166666666667</c:v>
                </c:pt>
                <c:pt idx="19562">
                  <c:v>1604.4916666666668</c:v>
                </c:pt>
                <c:pt idx="19563">
                  <c:v>1604.575</c:v>
                </c:pt>
                <c:pt idx="19564">
                  <c:v>1604.6583333333335</c:v>
                </c:pt>
                <c:pt idx="19565">
                  <c:v>1604.7416666666668</c:v>
                </c:pt>
                <c:pt idx="19566">
                  <c:v>1604.825</c:v>
                </c:pt>
                <c:pt idx="19567">
                  <c:v>1604.9083333333335</c:v>
                </c:pt>
                <c:pt idx="19568">
                  <c:v>1604.9833333333333</c:v>
                </c:pt>
                <c:pt idx="19569">
                  <c:v>1605.0666666666666</c:v>
                </c:pt>
                <c:pt idx="19570">
                  <c:v>1605.1499999999999</c:v>
                </c:pt>
                <c:pt idx="19571">
                  <c:v>1605.2333333333333</c:v>
                </c:pt>
                <c:pt idx="19572">
                  <c:v>1605.3166666666666</c:v>
                </c:pt>
                <c:pt idx="19573">
                  <c:v>1605.3999999999999</c:v>
                </c:pt>
                <c:pt idx="19574">
                  <c:v>1605.4750000000001</c:v>
                </c:pt>
                <c:pt idx="19575">
                  <c:v>1605.5583333333334</c:v>
                </c:pt>
                <c:pt idx="19576">
                  <c:v>1605.6416666666667</c:v>
                </c:pt>
                <c:pt idx="19577">
                  <c:v>1605.7250000000001</c:v>
                </c:pt>
                <c:pt idx="19578">
                  <c:v>1605.8083333333334</c:v>
                </c:pt>
                <c:pt idx="19579">
                  <c:v>1605.8916666666667</c:v>
                </c:pt>
                <c:pt idx="19580">
                  <c:v>1605.9750000000001</c:v>
                </c:pt>
                <c:pt idx="19581">
                  <c:v>1606.05</c:v>
                </c:pt>
                <c:pt idx="19582">
                  <c:v>1606.1333333333332</c:v>
                </c:pt>
                <c:pt idx="19583">
                  <c:v>1606.2166666666665</c:v>
                </c:pt>
                <c:pt idx="19584">
                  <c:v>1606.3</c:v>
                </c:pt>
                <c:pt idx="19585">
                  <c:v>1606.3833333333332</c:v>
                </c:pt>
                <c:pt idx="19586">
                  <c:v>1606.4666666666665</c:v>
                </c:pt>
                <c:pt idx="19587">
                  <c:v>1606.5416666666667</c:v>
                </c:pt>
                <c:pt idx="19588">
                  <c:v>1606.625</c:v>
                </c:pt>
                <c:pt idx="19589">
                  <c:v>1606.7083333333333</c:v>
                </c:pt>
                <c:pt idx="19590">
                  <c:v>1606.7916666666667</c:v>
                </c:pt>
                <c:pt idx="19591">
                  <c:v>1606.875</c:v>
                </c:pt>
                <c:pt idx="19592">
                  <c:v>1606.9583333333333</c:v>
                </c:pt>
                <c:pt idx="19593">
                  <c:v>1607.0333333333335</c:v>
                </c:pt>
                <c:pt idx="19594">
                  <c:v>1607.1166666666668</c:v>
                </c:pt>
                <c:pt idx="19595">
                  <c:v>1607.2</c:v>
                </c:pt>
                <c:pt idx="19596">
                  <c:v>1607.2833333333335</c:v>
                </c:pt>
                <c:pt idx="19597">
                  <c:v>1607.3666666666668</c:v>
                </c:pt>
                <c:pt idx="19598">
                  <c:v>1607.45</c:v>
                </c:pt>
                <c:pt idx="19599">
                  <c:v>1607.5333333333335</c:v>
                </c:pt>
                <c:pt idx="19600">
                  <c:v>1607.6083333333333</c:v>
                </c:pt>
                <c:pt idx="19601">
                  <c:v>1607.6916666666666</c:v>
                </c:pt>
                <c:pt idx="19602">
                  <c:v>1607.7749999999999</c:v>
                </c:pt>
                <c:pt idx="19603">
                  <c:v>1607.8583333333333</c:v>
                </c:pt>
                <c:pt idx="19604">
                  <c:v>1607.9416666666666</c:v>
                </c:pt>
                <c:pt idx="19605">
                  <c:v>1608.0249999999999</c:v>
                </c:pt>
                <c:pt idx="19606">
                  <c:v>1608.1000000000001</c:v>
                </c:pt>
                <c:pt idx="19607">
                  <c:v>1608.1833333333334</c:v>
                </c:pt>
                <c:pt idx="19608">
                  <c:v>1608.2666666666667</c:v>
                </c:pt>
                <c:pt idx="19609">
                  <c:v>1608.3500000000001</c:v>
                </c:pt>
                <c:pt idx="19610">
                  <c:v>1608.4333333333334</c:v>
                </c:pt>
                <c:pt idx="19611">
                  <c:v>1608.5166666666667</c:v>
                </c:pt>
                <c:pt idx="19612">
                  <c:v>1608.5916666666665</c:v>
                </c:pt>
                <c:pt idx="19613">
                  <c:v>1608.675</c:v>
                </c:pt>
                <c:pt idx="19614">
                  <c:v>1608.7583333333332</c:v>
                </c:pt>
                <c:pt idx="19615">
                  <c:v>1608.8416666666665</c:v>
                </c:pt>
                <c:pt idx="19616">
                  <c:v>1608.925</c:v>
                </c:pt>
                <c:pt idx="19617">
                  <c:v>1609.0083333333332</c:v>
                </c:pt>
                <c:pt idx="19618">
                  <c:v>1609.0916666666665</c:v>
                </c:pt>
                <c:pt idx="19619">
                  <c:v>1609.1666666666667</c:v>
                </c:pt>
                <c:pt idx="19620">
                  <c:v>1609.25</c:v>
                </c:pt>
                <c:pt idx="19621">
                  <c:v>1609.3333333333333</c:v>
                </c:pt>
                <c:pt idx="19622">
                  <c:v>1609.4166666666667</c:v>
                </c:pt>
                <c:pt idx="19623">
                  <c:v>1609.5</c:v>
                </c:pt>
                <c:pt idx="19624">
                  <c:v>1609.5833333333333</c:v>
                </c:pt>
                <c:pt idx="19625">
                  <c:v>1609.6583333333335</c:v>
                </c:pt>
                <c:pt idx="19626">
                  <c:v>1609.7416666666668</c:v>
                </c:pt>
                <c:pt idx="19627">
                  <c:v>1609.825</c:v>
                </c:pt>
                <c:pt idx="19628">
                  <c:v>1609.9083333333335</c:v>
                </c:pt>
                <c:pt idx="19629">
                  <c:v>1609.9916666666668</c:v>
                </c:pt>
                <c:pt idx="19630">
                  <c:v>1610.075</c:v>
                </c:pt>
                <c:pt idx="19631">
                  <c:v>1610.1583333333335</c:v>
                </c:pt>
                <c:pt idx="19632">
                  <c:v>1610.2333333333333</c:v>
                </c:pt>
                <c:pt idx="19633">
                  <c:v>1610.3166666666666</c:v>
                </c:pt>
                <c:pt idx="19634">
                  <c:v>1610.3999999999999</c:v>
                </c:pt>
                <c:pt idx="19635">
                  <c:v>1610.4833333333333</c:v>
                </c:pt>
                <c:pt idx="19636">
                  <c:v>1610.5666666666666</c:v>
                </c:pt>
                <c:pt idx="19637">
                  <c:v>1610.6499999999999</c:v>
                </c:pt>
                <c:pt idx="19638">
                  <c:v>1610.7250000000001</c:v>
                </c:pt>
                <c:pt idx="19639">
                  <c:v>1610.8083333333334</c:v>
                </c:pt>
                <c:pt idx="19640">
                  <c:v>1610.8916666666667</c:v>
                </c:pt>
                <c:pt idx="19641">
                  <c:v>1610.9750000000001</c:v>
                </c:pt>
                <c:pt idx="19642">
                  <c:v>1611.0583333333334</c:v>
                </c:pt>
                <c:pt idx="19643">
                  <c:v>1611.1416666666667</c:v>
                </c:pt>
                <c:pt idx="19644">
                  <c:v>1611.2166666666665</c:v>
                </c:pt>
                <c:pt idx="19645">
                  <c:v>1611.3</c:v>
                </c:pt>
                <c:pt idx="19646">
                  <c:v>1611.3833333333332</c:v>
                </c:pt>
                <c:pt idx="19647">
                  <c:v>1611.4666666666665</c:v>
                </c:pt>
                <c:pt idx="19648">
                  <c:v>1611.55</c:v>
                </c:pt>
                <c:pt idx="19649">
                  <c:v>1611.6333333333332</c:v>
                </c:pt>
                <c:pt idx="19650">
                  <c:v>1611.7166666666665</c:v>
                </c:pt>
                <c:pt idx="19651">
                  <c:v>1611.7916666666667</c:v>
                </c:pt>
                <c:pt idx="19652">
                  <c:v>1611.875</c:v>
                </c:pt>
                <c:pt idx="19653">
                  <c:v>1611.9583333333333</c:v>
                </c:pt>
                <c:pt idx="19654">
                  <c:v>1612.0416666666667</c:v>
                </c:pt>
                <c:pt idx="19655">
                  <c:v>1612.125</c:v>
                </c:pt>
                <c:pt idx="19656">
                  <c:v>1612.2083333333333</c:v>
                </c:pt>
                <c:pt idx="19657">
                  <c:v>1612.2833333333335</c:v>
                </c:pt>
                <c:pt idx="19658">
                  <c:v>1612.3666666666668</c:v>
                </c:pt>
                <c:pt idx="19659">
                  <c:v>1612.45</c:v>
                </c:pt>
                <c:pt idx="19660">
                  <c:v>1612.5333333333335</c:v>
                </c:pt>
                <c:pt idx="19661">
                  <c:v>1612.6166666666668</c:v>
                </c:pt>
                <c:pt idx="19662">
                  <c:v>1612.7</c:v>
                </c:pt>
                <c:pt idx="19663">
                  <c:v>1612.7749999999999</c:v>
                </c:pt>
                <c:pt idx="19664">
                  <c:v>1612.8583333333333</c:v>
                </c:pt>
                <c:pt idx="19665">
                  <c:v>1612.9416666666666</c:v>
                </c:pt>
                <c:pt idx="19666">
                  <c:v>1613.0249999999999</c:v>
                </c:pt>
                <c:pt idx="19667">
                  <c:v>1613.1083333333333</c:v>
                </c:pt>
                <c:pt idx="19668">
                  <c:v>1613.1916666666666</c:v>
                </c:pt>
                <c:pt idx="19669">
                  <c:v>1613.2749999999999</c:v>
                </c:pt>
                <c:pt idx="19670">
                  <c:v>1613.3500000000001</c:v>
                </c:pt>
                <c:pt idx="19671">
                  <c:v>1613.4333333333334</c:v>
                </c:pt>
                <c:pt idx="19672">
                  <c:v>1613.5166666666667</c:v>
                </c:pt>
                <c:pt idx="19673">
                  <c:v>1613.6000000000001</c:v>
                </c:pt>
                <c:pt idx="19674">
                  <c:v>1613.6833333333334</c:v>
                </c:pt>
                <c:pt idx="19675">
                  <c:v>1613.7666666666667</c:v>
                </c:pt>
                <c:pt idx="19676">
                  <c:v>1613.8416666666665</c:v>
                </c:pt>
                <c:pt idx="19677">
                  <c:v>1613.925</c:v>
                </c:pt>
                <c:pt idx="19678">
                  <c:v>1614.0083333333332</c:v>
                </c:pt>
                <c:pt idx="19679">
                  <c:v>1614.0916666666665</c:v>
                </c:pt>
                <c:pt idx="19680">
                  <c:v>1614.175</c:v>
                </c:pt>
                <c:pt idx="19681">
                  <c:v>1614.2583333333332</c:v>
                </c:pt>
                <c:pt idx="19682">
                  <c:v>1614.3333333333333</c:v>
                </c:pt>
                <c:pt idx="19683">
                  <c:v>1614.4166666666667</c:v>
                </c:pt>
                <c:pt idx="19684">
                  <c:v>1614.5</c:v>
                </c:pt>
                <c:pt idx="19685">
                  <c:v>1614.5833333333333</c:v>
                </c:pt>
                <c:pt idx="19686">
                  <c:v>1614.6666666666667</c:v>
                </c:pt>
                <c:pt idx="19687">
                  <c:v>1614.75</c:v>
                </c:pt>
                <c:pt idx="19688">
                  <c:v>1614.8333333333333</c:v>
                </c:pt>
                <c:pt idx="19689">
                  <c:v>1614.9083333333335</c:v>
                </c:pt>
                <c:pt idx="19690">
                  <c:v>1614.9916666666668</c:v>
                </c:pt>
                <c:pt idx="19691">
                  <c:v>1615.075</c:v>
                </c:pt>
                <c:pt idx="19692">
                  <c:v>1615.1583333333335</c:v>
                </c:pt>
                <c:pt idx="19693">
                  <c:v>1615.2416666666668</c:v>
                </c:pt>
                <c:pt idx="19694">
                  <c:v>1615.325</c:v>
                </c:pt>
                <c:pt idx="19695">
                  <c:v>1615.3999999999999</c:v>
                </c:pt>
                <c:pt idx="19696">
                  <c:v>1615.4833333333333</c:v>
                </c:pt>
                <c:pt idx="19697">
                  <c:v>1615.5666666666666</c:v>
                </c:pt>
                <c:pt idx="19698">
                  <c:v>1615.6499999999999</c:v>
                </c:pt>
                <c:pt idx="19699">
                  <c:v>1615.7333333333333</c:v>
                </c:pt>
                <c:pt idx="19700">
                  <c:v>1615.8166666666666</c:v>
                </c:pt>
                <c:pt idx="19701">
                  <c:v>1615.8916666666667</c:v>
                </c:pt>
                <c:pt idx="19702">
                  <c:v>1615.9750000000001</c:v>
                </c:pt>
                <c:pt idx="19703">
                  <c:v>1616.0583333333334</c:v>
                </c:pt>
                <c:pt idx="19704">
                  <c:v>1616.1416666666667</c:v>
                </c:pt>
                <c:pt idx="19705">
                  <c:v>1616.2250000000001</c:v>
                </c:pt>
                <c:pt idx="19706">
                  <c:v>1616.3083333333334</c:v>
                </c:pt>
                <c:pt idx="19707">
                  <c:v>1616.3916666666667</c:v>
                </c:pt>
                <c:pt idx="19708">
                  <c:v>1616.4666666666665</c:v>
                </c:pt>
                <c:pt idx="19709">
                  <c:v>1616.55</c:v>
                </c:pt>
                <c:pt idx="19710">
                  <c:v>1616.6333333333332</c:v>
                </c:pt>
                <c:pt idx="19711">
                  <c:v>1616.7166666666665</c:v>
                </c:pt>
                <c:pt idx="19712">
                  <c:v>1616.8</c:v>
                </c:pt>
                <c:pt idx="19713">
                  <c:v>1616.8833333333332</c:v>
                </c:pt>
                <c:pt idx="19714">
                  <c:v>1616.9583333333333</c:v>
                </c:pt>
                <c:pt idx="19715">
                  <c:v>1617.0416666666667</c:v>
                </c:pt>
                <c:pt idx="19716">
                  <c:v>1617.125</c:v>
                </c:pt>
                <c:pt idx="19717">
                  <c:v>1617.2083333333333</c:v>
                </c:pt>
                <c:pt idx="19718">
                  <c:v>1617.2916666666667</c:v>
                </c:pt>
                <c:pt idx="19719">
                  <c:v>1617.375</c:v>
                </c:pt>
                <c:pt idx="19720">
                  <c:v>1617.45</c:v>
                </c:pt>
                <c:pt idx="19721">
                  <c:v>1617.5333333333335</c:v>
                </c:pt>
                <c:pt idx="19722">
                  <c:v>1617.6166666666668</c:v>
                </c:pt>
                <c:pt idx="19723">
                  <c:v>1617.7</c:v>
                </c:pt>
                <c:pt idx="19724">
                  <c:v>1617.7833333333335</c:v>
                </c:pt>
                <c:pt idx="19725">
                  <c:v>1617.8666666666668</c:v>
                </c:pt>
                <c:pt idx="19726">
                  <c:v>1617.95</c:v>
                </c:pt>
                <c:pt idx="19727">
                  <c:v>1618.0249999999999</c:v>
                </c:pt>
                <c:pt idx="19728">
                  <c:v>1618.1083333333333</c:v>
                </c:pt>
                <c:pt idx="19729">
                  <c:v>1618.1916666666666</c:v>
                </c:pt>
                <c:pt idx="19730">
                  <c:v>1618.2749999999999</c:v>
                </c:pt>
                <c:pt idx="19731">
                  <c:v>1618.3583333333333</c:v>
                </c:pt>
                <c:pt idx="19732">
                  <c:v>1618.4416666666666</c:v>
                </c:pt>
                <c:pt idx="19733">
                  <c:v>1618.5166666666667</c:v>
                </c:pt>
                <c:pt idx="19734">
                  <c:v>1618.6000000000001</c:v>
                </c:pt>
                <c:pt idx="19735">
                  <c:v>1618.6833333333334</c:v>
                </c:pt>
                <c:pt idx="19736">
                  <c:v>1618.7666666666667</c:v>
                </c:pt>
                <c:pt idx="19737">
                  <c:v>1618.8500000000001</c:v>
                </c:pt>
                <c:pt idx="19738">
                  <c:v>1618.9333333333334</c:v>
                </c:pt>
                <c:pt idx="19739">
                  <c:v>1619.0083333333332</c:v>
                </c:pt>
                <c:pt idx="19740">
                  <c:v>1619.0916666666665</c:v>
                </c:pt>
                <c:pt idx="19741">
                  <c:v>1619.175</c:v>
                </c:pt>
                <c:pt idx="19742">
                  <c:v>1619.2583333333332</c:v>
                </c:pt>
                <c:pt idx="19743">
                  <c:v>1619.3416666666665</c:v>
                </c:pt>
                <c:pt idx="19744">
                  <c:v>1619.425</c:v>
                </c:pt>
                <c:pt idx="19745">
                  <c:v>1619.5083333333332</c:v>
                </c:pt>
                <c:pt idx="19746">
                  <c:v>1619.5833333333333</c:v>
                </c:pt>
                <c:pt idx="19747">
                  <c:v>1619.6666666666667</c:v>
                </c:pt>
                <c:pt idx="19748">
                  <c:v>1619.75</c:v>
                </c:pt>
                <c:pt idx="19749">
                  <c:v>1619.8333333333333</c:v>
                </c:pt>
                <c:pt idx="19750">
                  <c:v>1619.9166666666667</c:v>
                </c:pt>
                <c:pt idx="19751">
                  <c:v>1620</c:v>
                </c:pt>
                <c:pt idx="19752">
                  <c:v>1620.075</c:v>
                </c:pt>
                <c:pt idx="19753">
                  <c:v>1620.1583333333335</c:v>
                </c:pt>
                <c:pt idx="19754">
                  <c:v>1620.2416666666668</c:v>
                </c:pt>
                <c:pt idx="19755">
                  <c:v>1620.325</c:v>
                </c:pt>
                <c:pt idx="19756">
                  <c:v>1620.4083333333335</c:v>
                </c:pt>
                <c:pt idx="19757">
                  <c:v>1620.4916666666668</c:v>
                </c:pt>
                <c:pt idx="19758">
                  <c:v>1620.575</c:v>
                </c:pt>
                <c:pt idx="19759">
                  <c:v>1620.6499999999999</c:v>
                </c:pt>
                <c:pt idx="19760">
                  <c:v>1620.7333333333333</c:v>
                </c:pt>
                <c:pt idx="19761">
                  <c:v>1620.8166666666666</c:v>
                </c:pt>
                <c:pt idx="19762">
                  <c:v>1620.8999999999999</c:v>
                </c:pt>
                <c:pt idx="19763">
                  <c:v>1620.9833333333333</c:v>
                </c:pt>
                <c:pt idx="19764">
                  <c:v>1621.0666666666666</c:v>
                </c:pt>
                <c:pt idx="19765">
                  <c:v>1621.1416666666667</c:v>
                </c:pt>
                <c:pt idx="19766">
                  <c:v>1621.2250000000001</c:v>
                </c:pt>
                <c:pt idx="19767">
                  <c:v>1621.3083333333334</c:v>
                </c:pt>
                <c:pt idx="19768">
                  <c:v>1621.3916666666667</c:v>
                </c:pt>
                <c:pt idx="19769">
                  <c:v>1621.4750000000001</c:v>
                </c:pt>
                <c:pt idx="19770">
                  <c:v>1621.5583333333334</c:v>
                </c:pt>
                <c:pt idx="19771">
                  <c:v>1621.6333333333332</c:v>
                </c:pt>
                <c:pt idx="19772">
                  <c:v>1621.7166666666665</c:v>
                </c:pt>
                <c:pt idx="19773">
                  <c:v>1621.8</c:v>
                </c:pt>
                <c:pt idx="19774">
                  <c:v>1621.8833333333332</c:v>
                </c:pt>
                <c:pt idx="19775">
                  <c:v>1621.9666666666665</c:v>
                </c:pt>
                <c:pt idx="19776">
                  <c:v>1622.05</c:v>
                </c:pt>
                <c:pt idx="19777">
                  <c:v>1622.1333333333332</c:v>
                </c:pt>
                <c:pt idx="19778">
                  <c:v>1622.2083333333333</c:v>
                </c:pt>
                <c:pt idx="19779">
                  <c:v>1622.2916666666667</c:v>
                </c:pt>
                <c:pt idx="19780">
                  <c:v>1622.375</c:v>
                </c:pt>
                <c:pt idx="19781">
                  <c:v>1622.4583333333333</c:v>
                </c:pt>
                <c:pt idx="19782">
                  <c:v>1622.5416666666667</c:v>
                </c:pt>
                <c:pt idx="19783">
                  <c:v>1622.625</c:v>
                </c:pt>
                <c:pt idx="19784">
                  <c:v>1622.7</c:v>
                </c:pt>
                <c:pt idx="19785">
                  <c:v>1622.7833333333335</c:v>
                </c:pt>
                <c:pt idx="19786">
                  <c:v>1622.8666666666668</c:v>
                </c:pt>
                <c:pt idx="19787">
                  <c:v>1622.95</c:v>
                </c:pt>
                <c:pt idx="19788">
                  <c:v>1623.0333333333335</c:v>
                </c:pt>
                <c:pt idx="19789">
                  <c:v>1623.1166666666668</c:v>
                </c:pt>
                <c:pt idx="19790">
                  <c:v>1623.1916666666666</c:v>
                </c:pt>
                <c:pt idx="19791">
                  <c:v>1623.2749999999999</c:v>
                </c:pt>
                <c:pt idx="19792">
                  <c:v>1623.3583333333333</c:v>
                </c:pt>
                <c:pt idx="19793">
                  <c:v>1623.4416666666666</c:v>
                </c:pt>
                <c:pt idx="19794">
                  <c:v>1623.5249999999999</c:v>
                </c:pt>
                <c:pt idx="19795">
                  <c:v>1623.6083333333333</c:v>
                </c:pt>
                <c:pt idx="19796">
                  <c:v>1623.6916666666666</c:v>
                </c:pt>
                <c:pt idx="19797">
                  <c:v>1623.7666666666667</c:v>
                </c:pt>
                <c:pt idx="19798">
                  <c:v>1623.8500000000001</c:v>
                </c:pt>
                <c:pt idx="19799">
                  <c:v>1623.9333333333334</c:v>
                </c:pt>
                <c:pt idx="19800">
                  <c:v>1624.0166666666667</c:v>
                </c:pt>
                <c:pt idx="19801">
                  <c:v>1624.1000000000001</c:v>
                </c:pt>
                <c:pt idx="19802">
                  <c:v>1624.1833333333334</c:v>
                </c:pt>
                <c:pt idx="19803">
                  <c:v>1624.2583333333332</c:v>
                </c:pt>
                <c:pt idx="19804">
                  <c:v>1624.3416666666665</c:v>
                </c:pt>
                <c:pt idx="19805">
                  <c:v>1624.425</c:v>
                </c:pt>
                <c:pt idx="19806">
                  <c:v>1624.5083333333332</c:v>
                </c:pt>
                <c:pt idx="19807">
                  <c:v>1624.5916666666665</c:v>
                </c:pt>
                <c:pt idx="19808">
                  <c:v>1624.675</c:v>
                </c:pt>
                <c:pt idx="19809">
                  <c:v>1624.75</c:v>
                </c:pt>
                <c:pt idx="19810">
                  <c:v>1624.8333333333333</c:v>
                </c:pt>
                <c:pt idx="19811">
                  <c:v>1624.9166666666667</c:v>
                </c:pt>
                <c:pt idx="19812">
                  <c:v>1625</c:v>
                </c:pt>
                <c:pt idx="19813">
                  <c:v>1625.0833333333333</c:v>
                </c:pt>
                <c:pt idx="19814">
                  <c:v>1625.1666666666667</c:v>
                </c:pt>
                <c:pt idx="19815">
                  <c:v>1625.25</c:v>
                </c:pt>
                <c:pt idx="19816">
                  <c:v>1625.325</c:v>
                </c:pt>
                <c:pt idx="19817">
                  <c:v>1625.4083333333335</c:v>
                </c:pt>
                <c:pt idx="19818">
                  <c:v>1625.4916666666668</c:v>
                </c:pt>
                <c:pt idx="19819">
                  <c:v>1625.575</c:v>
                </c:pt>
                <c:pt idx="19820">
                  <c:v>1625.6583333333335</c:v>
                </c:pt>
                <c:pt idx="19821">
                  <c:v>1625.7416666666668</c:v>
                </c:pt>
                <c:pt idx="19822">
                  <c:v>1625.8166666666666</c:v>
                </c:pt>
                <c:pt idx="19823">
                  <c:v>1625.8999999999999</c:v>
                </c:pt>
                <c:pt idx="19824">
                  <c:v>1625.9833333333333</c:v>
                </c:pt>
                <c:pt idx="19825">
                  <c:v>1626.0666666666666</c:v>
                </c:pt>
                <c:pt idx="19826">
                  <c:v>1626.1499999999999</c:v>
                </c:pt>
                <c:pt idx="19827">
                  <c:v>1626.2333333333333</c:v>
                </c:pt>
                <c:pt idx="19828">
                  <c:v>1626.3083333333334</c:v>
                </c:pt>
                <c:pt idx="19829">
                  <c:v>1626.3916666666667</c:v>
                </c:pt>
                <c:pt idx="19830">
                  <c:v>1626.4750000000001</c:v>
                </c:pt>
                <c:pt idx="19831">
                  <c:v>1626.5583333333334</c:v>
                </c:pt>
                <c:pt idx="19832">
                  <c:v>1626.6416666666667</c:v>
                </c:pt>
                <c:pt idx="19833">
                  <c:v>1626.7250000000001</c:v>
                </c:pt>
                <c:pt idx="19834">
                  <c:v>1626.8083333333334</c:v>
                </c:pt>
                <c:pt idx="19835">
                  <c:v>1626.8833333333332</c:v>
                </c:pt>
                <c:pt idx="19836">
                  <c:v>1626.9666666666665</c:v>
                </c:pt>
                <c:pt idx="19837">
                  <c:v>1627.05</c:v>
                </c:pt>
                <c:pt idx="19838">
                  <c:v>1627.1333333333332</c:v>
                </c:pt>
                <c:pt idx="19839">
                  <c:v>1627.2166666666665</c:v>
                </c:pt>
                <c:pt idx="19840">
                  <c:v>1627.3</c:v>
                </c:pt>
                <c:pt idx="19841">
                  <c:v>1627.375</c:v>
                </c:pt>
                <c:pt idx="19842">
                  <c:v>1627.4583333333333</c:v>
                </c:pt>
                <c:pt idx="19843">
                  <c:v>1627.5416666666667</c:v>
                </c:pt>
                <c:pt idx="19844">
                  <c:v>1627.625</c:v>
                </c:pt>
                <c:pt idx="19845">
                  <c:v>1627.7083333333333</c:v>
                </c:pt>
                <c:pt idx="19846">
                  <c:v>1627.7916666666667</c:v>
                </c:pt>
                <c:pt idx="19847">
                  <c:v>1627.8666666666668</c:v>
                </c:pt>
                <c:pt idx="19848">
                  <c:v>1627.95</c:v>
                </c:pt>
                <c:pt idx="19849">
                  <c:v>1628.0333333333335</c:v>
                </c:pt>
                <c:pt idx="19850">
                  <c:v>1628.1166666666668</c:v>
                </c:pt>
                <c:pt idx="19851">
                  <c:v>1628.2</c:v>
                </c:pt>
                <c:pt idx="19852">
                  <c:v>1628.2833333333335</c:v>
                </c:pt>
                <c:pt idx="19853">
                  <c:v>1628.3666666666668</c:v>
                </c:pt>
                <c:pt idx="19854">
                  <c:v>1628.4416666666666</c:v>
                </c:pt>
                <c:pt idx="19855">
                  <c:v>1628.5249999999999</c:v>
                </c:pt>
                <c:pt idx="19856">
                  <c:v>1628.6083333333333</c:v>
                </c:pt>
                <c:pt idx="19857">
                  <c:v>1628.6916666666666</c:v>
                </c:pt>
                <c:pt idx="19858">
                  <c:v>1628.7749999999999</c:v>
                </c:pt>
                <c:pt idx="19859">
                  <c:v>1628.8583333333333</c:v>
                </c:pt>
                <c:pt idx="19860">
                  <c:v>1628.9333333333334</c:v>
                </c:pt>
                <c:pt idx="19861">
                  <c:v>1629.0166666666667</c:v>
                </c:pt>
                <c:pt idx="19862">
                  <c:v>1629.1000000000001</c:v>
                </c:pt>
                <c:pt idx="19863">
                  <c:v>1629.1833333333334</c:v>
                </c:pt>
                <c:pt idx="19864">
                  <c:v>1629.2666666666667</c:v>
                </c:pt>
                <c:pt idx="19865">
                  <c:v>1629.3500000000001</c:v>
                </c:pt>
                <c:pt idx="19866">
                  <c:v>1629.425</c:v>
                </c:pt>
                <c:pt idx="19867">
                  <c:v>1629.5083333333332</c:v>
                </c:pt>
                <c:pt idx="19868">
                  <c:v>1629.5916666666665</c:v>
                </c:pt>
                <c:pt idx="19869">
                  <c:v>1629.675</c:v>
                </c:pt>
                <c:pt idx="19870">
                  <c:v>1629.7583333333332</c:v>
                </c:pt>
                <c:pt idx="19871">
                  <c:v>1629.8416666666665</c:v>
                </c:pt>
                <c:pt idx="19872">
                  <c:v>1629.925</c:v>
                </c:pt>
                <c:pt idx="19873">
                  <c:v>1630</c:v>
                </c:pt>
                <c:pt idx="19874">
                  <c:v>1630.0833333333333</c:v>
                </c:pt>
                <c:pt idx="19875">
                  <c:v>1630.1666666666667</c:v>
                </c:pt>
                <c:pt idx="19876">
                  <c:v>1630.25</c:v>
                </c:pt>
                <c:pt idx="19877">
                  <c:v>1630.3333333333333</c:v>
                </c:pt>
                <c:pt idx="19878">
                  <c:v>1630.4166666666667</c:v>
                </c:pt>
                <c:pt idx="19879">
                  <c:v>1630.4916666666668</c:v>
                </c:pt>
                <c:pt idx="19880">
                  <c:v>1630.575</c:v>
                </c:pt>
                <c:pt idx="19881">
                  <c:v>1630.6583333333335</c:v>
                </c:pt>
                <c:pt idx="19882">
                  <c:v>1630.7416666666668</c:v>
                </c:pt>
                <c:pt idx="19883">
                  <c:v>1630.825</c:v>
                </c:pt>
                <c:pt idx="19884">
                  <c:v>1630.9083333333335</c:v>
                </c:pt>
                <c:pt idx="19885">
                  <c:v>1630.9916666666668</c:v>
                </c:pt>
                <c:pt idx="19886">
                  <c:v>1631.0666666666666</c:v>
                </c:pt>
                <c:pt idx="19887">
                  <c:v>1631.1499999999999</c:v>
                </c:pt>
                <c:pt idx="19888">
                  <c:v>1631.2333333333333</c:v>
                </c:pt>
                <c:pt idx="19889">
                  <c:v>1631.3166666666666</c:v>
                </c:pt>
                <c:pt idx="19890">
                  <c:v>1631.3999999999999</c:v>
                </c:pt>
                <c:pt idx="19891">
                  <c:v>1631.4833333333333</c:v>
                </c:pt>
                <c:pt idx="19892">
                  <c:v>1631.5583333333334</c:v>
                </c:pt>
                <c:pt idx="19893">
                  <c:v>1631.6416666666667</c:v>
                </c:pt>
                <c:pt idx="19894">
                  <c:v>1631.7250000000001</c:v>
                </c:pt>
                <c:pt idx="19895">
                  <c:v>1631.8083333333334</c:v>
                </c:pt>
                <c:pt idx="19896">
                  <c:v>1631.8916666666667</c:v>
                </c:pt>
                <c:pt idx="19897">
                  <c:v>1631.9750000000001</c:v>
                </c:pt>
                <c:pt idx="19898">
                  <c:v>1632.05</c:v>
                </c:pt>
                <c:pt idx="19899">
                  <c:v>1632.1333333333332</c:v>
                </c:pt>
                <c:pt idx="19900">
                  <c:v>1632.2166666666665</c:v>
                </c:pt>
                <c:pt idx="19901">
                  <c:v>1632.3</c:v>
                </c:pt>
                <c:pt idx="19902">
                  <c:v>1632.3833333333332</c:v>
                </c:pt>
                <c:pt idx="19903">
                  <c:v>1632.4666666666665</c:v>
                </c:pt>
                <c:pt idx="19904">
                  <c:v>1632.55</c:v>
                </c:pt>
                <c:pt idx="19905">
                  <c:v>1632.625</c:v>
                </c:pt>
                <c:pt idx="19906">
                  <c:v>1632.7083333333333</c:v>
                </c:pt>
                <c:pt idx="19907">
                  <c:v>1632.7916666666667</c:v>
                </c:pt>
                <c:pt idx="19908">
                  <c:v>1632.875</c:v>
                </c:pt>
                <c:pt idx="19909">
                  <c:v>1632.9583333333333</c:v>
                </c:pt>
                <c:pt idx="19910">
                  <c:v>1633.0416666666667</c:v>
                </c:pt>
                <c:pt idx="19911">
                  <c:v>1633.1166666666668</c:v>
                </c:pt>
                <c:pt idx="19912">
                  <c:v>1633.2</c:v>
                </c:pt>
                <c:pt idx="19913">
                  <c:v>1633.2833333333335</c:v>
                </c:pt>
                <c:pt idx="19914">
                  <c:v>1633.3666666666668</c:v>
                </c:pt>
                <c:pt idx="19915">
                  <c:v>1633.45</c:v>
                </c:pt>
                <c:pt idx="19916">
                  <c:v>1633.5333333333335</c:v>
                </c:pt>
                <c:pt idx="19917">
                  <c:v>1633.6083333333333</c:v>
                </c:pt>
                <c:pt idx="19918">
                  <c:v>1633.6916666666666</c:v>
                </c:pt>
                <c:pt idx="19919">
                  <c:v>1633.7749999999999</c:v>
                </c:pt>
                <c:pt idx="19920">
                  <c:v>1633.8583333333333</c:v>
                </c:pt>
                <c:pt idx="19921">
                  <c:v>1633.9416666666666</c:v>
                </c:pt>
                <c:pt idx="19922">
                  <c:v>1634.0249999999999</c:v>
                </c:pt>
                <c:pt idx="19923">
                  <c:v>1634.1083333333333</c:v>
                </c:pt>
                <c:pt idx="19924">
                  <c:v>1634.1833333333334</c:v>
                </c:pt>
                <c:pt idx="19925">
                  <c:v>1634.2666666666667</c:v>
                </c:pt>
                <c:pt idx="19926">
                  <c:v>1634.3500000000001</c:v>
                </c:pt>
                <c:pt idx="19927">
                  <c:v>1634.4333333333334</c:v>
                </c:pt>
                <c:pt idx="19928">
                  <c:v>1634.5166666666667</c:v>
                </c:pt>
                <c:pt idx="19929">
                  <c:v>1634.6000000000001</c:v>
                </c:pt>
                <c:pt idx="19930">
                  <c:v>1634.675</c:v>
                </c:pt>
                <c:pt idx="19931">
                  <c:v>1634.7583333333332</c:v>
                </c:pt>
                <c:pt idx="19932">
                  <c:v>1634.8416666666665</c:v>
                </c:pt>
                <c:pt idx="19933">
                  <c:v>1634.925</c:v>
                </c:pt>
                <c:pt idx="19934">
                  <c:v>1635.0083333333332</c:v>
                </c:pt>
                <c:pt idx="19935">
                  <c:v>1635.0916666666665</c:v>
                </c:pt>
                <c:pt idx="19936">
                  <c:v>1635.1666666666667</c:v>
                </c:pt>
                <c:pt idx="19937">
                  <c:v>1635.25</c:v>
                </c:pt>
                <c:pt idx="19938">
                  <c:v>1635.3333333333333</c:v>
                </c:pt>
                <c:pt idx="19939">
                  <c:v>1635.4166666666667</c:v>
                </c:pt>
                <c:pt idx="19940">
                  <c:v>1635.5</c:v>
                </c:pt>
                <c:pt idx="19941">
                  <c:v>1635.5833333333333</c:v>
                </c:pt>
                <c:pt idx="19942">
                  <c:v>1635.6666666666667</c:v>
                </c:pt>
                <c:pt idx="19943">
                  <c:v>1635.7416666666668</c:v>
                </c:pt>
                <c:pt idx="19944">
                  <c:v>1635.825</c:v>
                </c:pt>
                <c:pt idx="19945">
                  <c:v>1635.9083333333335</c:v>
                </c:pt>
                <c:pt idx="19946">
                  <c:v>1635.9916666666668</c:v>
                </c:pt>
                <c:pt idx="19947">
                  <c:v>1636.075</c:v>
                </c:pt>
                <c:pt idx="19948">
                  <c:v>1636.1583333333335</c:v>
                </c:pt>
                <c:pt idx="19949">
                  <c:v>1636.2333333333333</c:v>
                </c:pt>
                <c:pt idx="19950">
                  <c:v>1636.3166666666666</c:v>
                </c:pt>
                <c:pt idx="19951">
                  <c:v>1636.3999999999999</c:v>
                </c:pt>
                <c:pt idx="19952">
                  <c:v>1636.4833333333333</c:v>
                </c:pt>
                <c:pt idx="19953">
                  <c:v>1636.5666666666666</c:v>
                </c:pt>
                <c:pt idx="19954">
                  <c:v>1636.6499999999999</c:v>
                </c:pt>
                <c:pt idx="19955">
                  <c:v>1636.7250000000001</c:v>
                </c:pt>
                <c:pt idx="19956">
                  <c:v>1636.8083333333334</c:v>
                </c:pt>
                <c:pt idx="19957">
                  <c:v>1636.8916666666667</c:v>
                </c:pt>
                <c:pt idx="19958">
                  <c:v>1636.9750000000001</c:v>
                </c:pt>
                <c:pt idx="19959">
                  <c:v>1637.0583333333334</c:v>
                </c:pt>
                <c:pt idx="19960">
                  <c:v>1637.1416666666667</c:v>
                </c:pt>
                <c:pt idx="19961">
                  <c:v>1637.2250000000001</c:v>
                </c:pt>
                <c:pt idx="19962">
                  <c:v>1637.3</c:v>
                </c:pt>
                <c:pt idx="19963">
                  <c:v>1637.3833333333332</c:v>
                </c:pt>
                <c:pt idx="19964">
                  <c:v>1637.4666666666665</c:v>
                </c:pt>
                <c:pt idx="19965">
                  <c:v>1637.55</c:v>
                </c:pt>
                <c:pt idx="19966">
                  <c:v>1637.6333333333332</c:v>
                </c:pt>
                <c:pt idx="19967">
                  <c:v>1637.7166666666665</c:v>
                </c:pt>
                <c:pt idx="19968">
                  <c:v>1637.7916666666667</c:v>
                </c:pt>
                <c:pt idx="19969">
                  <c:v>1637.875</c:v>
                </c:pt>
                <c:pt idx="19970">
                  <c:v>1637.9583333333333</c:v>
                </c:pt>
                <c:pt idx="19971">
                  <c:v>1638.0416666666667</c:v>
                </c:pt>
                <c:pt idx="19972">
                  <c:v>1638.125</c:v>
                </c:pt>
                <c:pt idx="19973">
                  <c:v>1638.2083333333333</c:v>
                </c:pt>
                <c:pt idx="19974">
                  <c:v>1638.2833333333335</c:v>
                </c:pt>
                <c:pt idx="19975">
                  <c:v>1638.3666666666668</c:v>
                </c:pt>
                <c:pt idx="19976">
                  <c:v>1638.45</c:v>
                </c:pt>
                <c:pt idx="19977">
                  <c:v>1638.5333333333335</c:v>
                </c:pt>
                <c:pt idx="19978">
                  <c:v>1638.6166666666668</c:v>
                </c:pt>
                <c:pt idx="19979">
                  <c:v>1638.7</c:v>
                </c:pt>
                <c:pt idx="19980">
                  <c:v>1638.7833333333335</c:v>
                </c:pt>
                <c:pt idx="19981">
                  <c:v>1638.8583333333333</c:v>
                </c:pt>
                <c:pt idx="19982">
                  <c:v>1638.9416666666666</c:v>
                </c:pt>
                <c:pt idx="19983">
                  <c:v>1639.0249999999999</c:v>
                </c:pt>
                <c:pt idx="19984">
                  <c:v>1639.1083333333333</c:v>
                </c:pt>
                <c:pt idx="19985">
                  <c:v>1639.1916666666666</c:v>
                </c:pt>
                <c:pt idx="19986">
                  <c:v>1639.2749999999999</c:v>
                </c:pt>
                <c:pt idx="19987">
                  <c:v>1639.3500000000001</c:v>
                </c:pt>
                <c:pt idx="19988">
                  <c:v>1639.4333333333334</c:v>
                </c:pt>
                <c:pt idx="19989">
                  <c:v>1639.5166666666667</c:v>
                </c:pt>
                <c:pt idx="19990">
                  <c:v>1639.6000000000001</c:v>
                </c:pt>
                <c:pt idx="19991">
                  <c:v>1639.6833333333334</c:v>
                </c:pt>
                <c:pt idx="19992">
                  <c:v>1639.7666666666667</c:v>
                </c:pt>
                <c:pt idx="19993">
                  <c:v>1639.8416666666665</c:v>
                </c:pt>
                <c:pt idx="19994">
                  <c:v>1639.925</c:v>
                </c:pt>
                <c:pt idx="19995">
                  <c:v>1640.0083333333332</c:v>
                </c:pt>
                <c:pt idx="19996">
                  <c:v>1640.0916666666665</c:v>
                </c:pt>
                <c:pt idx="19997">
                  <c:v>1640.175</c:v>
                </c:pt>
                <c:pt idx="19998">
                  <c:v>1640.2583333333332</c:v>
                </c:pt>
                <c:pt idx="19999">
                  <c:v>1640.3416666666665</c:v>
                </c:pt>
                <c:pt idx="20000">
                  <c:v>1640.4166666666667</c:v>
                </c:pt>
                <c:pt idx="20001">
                  <c:v>1640.5</c:v>
                </c:pt>
                <c:pt idx="20002">
                  <c:v>1640.5833333333333</c:v>
                </c:pt>
                <c:pt idx="20003">
                  <c:v>1640.6666666666667</c:v>
                </c:pt>
                <c:pt idx="20004">
                  <c:v>1640.75</c:v>
                </c:pt>
                <c:pt idx="20005">
                  <c:v>1640.8333333333333</c:v>
                </c:pt>
                <c:pt idx="20006">
                  <c:v>1640.9083333333335</c:v>
                </c:pt>
                <c:pt idx="20007">
                  <c:v>1640.9916666666668</c:v>
                </c:pt>
                <c:pt idx="20008">
                  <c:v>1641.075</c:v>
                </c:pt>
                <c:pt idx="20009">
                  <c:v>1641.1583333333335</c:v>
                </c:pt>
                <c:pt idx="20010">
                  <c:v>1641.2416666666668</c:v>
                </c:pt>
                <c:pt idx="20011">
                  <c:v>1641.325</c:v>
                </c:pt>
                <c:pt idx="20012">
                  <c:v>1641.4083333333335</c:v>
                </c:pt>
                <c:pt idx="20013">
                  <c:v>1641.4833333333333</c:v>
                </c:pt>
                <c:pt idx="20014">
                  <c:v>1641.5666666666666</c:v>
                </c:pt>
                <c:pt idx="20015">
                  <c:v>1641.6499999999999</c:v>
                </c:pt>
                <c:pt idx="20016">
                  <c:v>1641.7333333333333</c:v>
                </c:pt>
                <c:pt idx="20017">
                  <c:v>1641.8166666666666</c:v>
                </c:pt>
                <c:pt idx="20018">
                  <c:v>1641.8999999999999</c:v>
                </c:pt>
                <c:pt idx="20019">
                  <c:v>1641.9750000000001</c:v>
                </c:pt>
                <c:pt idx="20020">
                  <c:v>1642.0583333333334</c:v>
                </c:pt>
                <c:pt idx="20021">
                  <c:v>1642.1416666666667</c:v>
                </c:pt>
                <c:pt idx="20022">
                  <c:v>1642.2250000000001</c:v>
                </c:pt>
                <c:pt idx="20023">
                  <c:v>1642.3083333333334</c:v>
                </c:pt>
                <c:pt idx="20024">
                  <c:v>1642.3916666666667</c:v>
                </c:pt>
                <c:pt idx="20025">
                  <c:v>1642.4666666666665</c:v>
                </c:pt>
                <c:pt idx="20026">
                  <c:v>1642.55</c:v>
                </c:pt>
                <c:pt idx="20027">
                  <c:v>1642.6333333333332</c:v>
                </c:pt>
                <c:pt idx="20028">
                  <c:v>1642.7166666666665</c:v>
                </c:pt>
                <c:pt idx="20029">
                  <c:v>1642.8</c:v>
                </c:pt>
                <c:pt idx="20030">
                  <c:v>1642.8833333333332</c:v>
                </c:pt>
                <c:pt idx="20031">
                  <c:v>1642.9666666666665</c:v>
                </c:pt>
                <c:pt idx="20032">
                  <c:v>1643.0416666666667</c:v>
                </c:pt>
                <c:pt idx="20033">
                  <c:v>1643.125</c:v>
                </c:pt>
                <c:pt idx="20034">
                  <c:v>1643.2083333333333</c:v>
                </c:pt>
                <c:pt idx="20035">
                  <c:v>1643.2916666666667</c:v>
                </c:pt>
                <c:pt idx="20036">
                  <c:v>1643.375</c:v>
                </c:pt>
                <c:pt idx="20037">
                  <c:v>1643.4583333333333</c:v>
                </c:pt>
                <c:pt idx="20038">
                  <c:v>1643.5333333333335</c:v>
                </c:pt>
                <c:pt idx="20039">
                  <c:v>1643.6166666666668</c:v>
                </c:pt>
                <c:pt idx="20040">
                  <c:v>1643.7</c:v>
                </c:pt>
                <c:pt idx="20041">
                  <c:v>1643.7833333333335</c:v>
                </c:pt>
                <c:pt idx="20042">
                  <c:v>1643.8666666666668</c:v>
                </c:pt>
                <c:pt idx="20043">
                  <c:v>1643.95</c:v>
                </c:pt>
                <c:pt idx="20044">
                  <c:v>1644.0249999999999</c:v>
                </c:pt>
                <c:pt idx="20045">
                  <c:v>1644.1083333333333</c:v>
                </c:pt>
                <c:pt idx="20046">
                  <c:v>1644.1916666666666</c:v>
                </c:pt>
                <c:pt idx="20047">
                  <c:v>1644.2749999999999</c:v>
                </c:pt>
                <c:pt idx="20048">
                  <c:v>1644.3583333333333</c:v>
                </c:pt>
                <c:pt idx="20049">
                  <c:v>1644.4416666666666</c:v>
                </c:pt>
                <c:pt idx="20050">
                  <c:v>1644.5249999999999</c:v>
                </c:pt>
                <c:pt idx="20051">
                  <c:v>1644.6000000000001</c:v>
                </c:pt>
                <c:pt idx="20052">
                  <c:v>1644.6833333333334</c:v>
                </c:pt>
                <c:pt idx="20053">
                  <c:v>1644.7666666666667</c:v>
                </c:pt>
                <c:pt idx="20054">
                  <c:v>1644.8500000000001</c:v>
                </c:pt>
                <c:pt idx="20055">
                  <c:v>1644.9333333333334</c:v>
                </c:pt>
                <c:pt idx="20056">
                  <c:v>1645.0166666666667</c:v>
                </c:pt>
                <c:pt idx="20057">
                  <c:v>1645.0916666666665</c:v>
                </c:pt>
                <c:pt idx="20058">
                  <c:v>1645.175</c:v>
                </c:pt>
                <c:pt idx="20059">
                  <c:v>1645.2583333333332</c:v>
                </c:pt>
                <c:pt idx="20060">
                  <c:v>1645.3416666666665</c:v>
                </c:pt>
                <c:pt idx="20061">
                  <c:v>1645.425</c:v>
                </c:pt>
                <c:pt idx="20062">
                  <c:v>1645.5083333333332</c:v>
                </c:pt>
                <c:pt idx="20063">
                  <c:v>1645.5833333333333</c:v>
                </c:pt>
                <c:pt idx="20064">
                  <c:v>1645.6666666666667</c:v>
                </c:pt>
                <c:pt idx="20065">
                  <c:v>1645.75</c:v>
                </c:pt>
                <c:pt idx="20066">
                  <c:v>1645.8333333333333</c:v>
                </c:pt>
                <c:pt idx="20067">
                  <c:v>1645.9166666666667</c:v>
                </c:pt>
                <c:pt idx="20068">
                  <c:v>1646</c:v>
                </c:pt>
                <c:pt idx="20069">
                  <c:v>1646.0833333333333</c:v>
                </c:pt>
                <c:pt idx="20070">
                  <c:v>1646.1583333333335</c:v>
                </c:pt>
                <c:pt idx="20071">
                  <c:v>1646.2416666666668</c:v>
                </c:pt>
                <c:pt idx="20072">
                  <c:v>1646.325</c:v>
                </c:pt>
                <c:pt idx="20073">
                  <c:v>1646.4083333333335</c:v>
                </c:pt>
                <c:pt idx="20074">
                  <c:v>1646.4916666666668</c:v>
                </c:pt>
                <c:pt idx="20075">
                  <c:v>1646.575</c:v>
                </c:pt>
                <c:pt idx="20076">
                  <c:v>1646.6499999999999</c:v>
                </c:pt>
                <c:pt idx="20077">
                  <c:v>1646.7333333333333</c:v>
                </c:pt>
                <c:pt idx="20078">
                  <c:v>1646.8166666666666</c:v>
                </c:pt>
                <c:pt idx="20079">
                  <c:v>1646.8999999999999</c:v>
                </c:pt>
                <c:pt idx="20080">
                  <c:v>1646.9833333333333</c:v>
                </c:pt>
                <c:pt idx="20081">
                  <c:v>1647.0666666666666</c:v>
                </c:pt>
                <c:pt idx="20082">
                  <c:v>1647.1416666666667</c:v>
                </c:pt>
                <c:pt idx="20083">
                  <c:v>1647.2250000000001</c:v>
                </c:pt>
                <c:pt idx="20084">
                  <c:v>1647.3083333333334</c:v>
                </c:pt>
                <c:pt idx="20085">
                  <c:v>1647.3916666666667</c:v>
                </c:pt>
                <c:pt idx="20086">
                  <c:v>1647.4750000000001</c:v>
                </c:pt>
                <c:pt idx="20087">
                  <c:v>1647.5583333333334</c:v>
                </c:pt>
                <c:pt idx="20088">
                  <c:v>1647.6416666666667</c:v>
                </c:pt>
                <c:pt idx="20089">
                  <c:v>1647.7166666666665</c:v>
                </c:pt>
                <c:pt idx="20090">
                  <c:v>1647.8</c:v>
                </c:pt>
                <c:pt idx="20091">
                  <c:v>1647.8833333333332</c:v>
                </c:pt>
                <c:pt idx="20092">
                  <c:v>1647.9666666666665</c:v>
                </c:pt>
                <c:pt idx="20093">
                  <c:v>1648.05</c:v>
                </c:pt>
                <c:pt idx="20094">
                  <c:v>1648.1333333333332</c:v>
                </c:pt>
                <c:pt idx="20095">
                  <c:v>1648.2083333333333</c:v>
                </c:pt>
                <c:pt idx="20096">
                  <c:v>1648.2916666666667</c:v>
                </c:pt>
                <c:pt idx="20097">
                  <c:v>1648.375</c:v>
                </c:pt>
                <c:pt idx="20098">
                  <c:v>1648.4583333333333</c:v>
                </c:pt>
                <c:pt idx="20099">
                  <c:v>1648.5416666666667</c:v>
                </c:pt>
                <c:pt idx="20100">
                  <c:v>1648.625</c:v>
                </c:pt>
                <c:pt idx="20101">
                  <c:v>1648.7</c:v>
                </c:pt>
                <c:pt idx="20102">
                  <c:v>1648.7833333333335</c:v>
                </c:pt>
                <c:pt idx="20103">
                  <c:v>1648.8666666666668</c:v>
                </c:pt>
                <c:pt idx="20104">
                  <c:v>1648.95</c:v>
                </c:pt>
                <c:pt idx="20105">
                  <c:v>1649.0333333333335</c:v>
                </c:pt>
                <c:pt idx="20106">
                  <c:v>1649.1166666666668</c:v>
                </c:pt>
                <c:pt idx="20107">
                  <c:v>1649.2</c:v>
                </c:pt>
                <c:pt idx="20108">
                  <c:v>1649.2749999999999</c:v>
                </c:pt>
                <c:pt idx="20109">
                  <c:v>1649.3583333333333</c:v>
                </c:pt>
                <c:pt idx="20110">
                  <c:v>1649.4416666666666</c:v>
                </c:pt>
                <c:pt idx="20111">
                  <c:v>1649.5249999999999</c:v>
                </c:pt>
                <c:pt idx="20112">
                  <c:v>1649.6083333333333</c:v>
                </c:pt>
                <c:pt idx="20113">
                  <c:v>1649.6916666666666</c:v>
                </c:pt>
                <c:pt idx="20114">
                  <c:v>1649.7666666666667</c:v>
                </c:pt>
                <c:pt idx="20115">
                  <c:v>1649.8500000000001</c:v>
                </c:pt>
                <c:pt idx="20116">
                  <c:v>1649.9333333333334</c:v>
                </c:pt>
                <c:pt idx="20117">
                  <c:v>1650.0166666666667</c:v>
                </c:pt>
                <c:pt idx="20118">
                  <c:v>1650.1000000000001</c:v>
                </c:pt>
                <c:pt idx="20119">
                  <c:v>1650.1833333333334</c:v>
                </c:pt>
                <c:pt idx="20120">
                  <c:v>1650.2583333333332</c:v>
                </c:pt>
                <c:pt idx="20121">
                  <c:v>1650.3416666666665</c:v>
                </c:pt>
                <c:pt idx="20122">
                  <c:v>1650.425</c:v>
                </c:pt>
                <c:pt idx="20123">
                  <c:v>1650.5083333333332</c:v>
                </c:pt>
                <c:pt idx="20124">
                  <c:v>1650.5916666666665</c:v>
                </c:pt>
                <c:pt idx="20125">
                  <c:v>1650.675</c:v>
                </c:pt>
                <c:pt idx="20126">
                  <c:v>1650.7583333333332</c:v>
                </c:pt>
                <c:pt idx="20127">
                  <c:v>1650.8333333333333</c:v>
                </c:pt>
                <c:pt idx="20128">
                  <c:v>1650.9166666666667</c:v>
                </c:pt>
                <c:pt idx="20129">
                  <c:v>1651</c:v>
                </c:pt>
                <c:pt idx="20130">
                  <c:v>1651.0833333333333</c:v>
                </c:pt>
                <c:pt idx="20131">
                  <c:v>1651.1666666666667</c:v>
                </c:pt>
                <c:pt idx="20132">
                  <c:v>1651.25</c:v>
                </c:pt>
                <c:pt idx="20133">
                  <c:v>1651.325</c:v>
                </c:pt>
                <c:pt idx="20134">
                  <c:v>1651.4083333333335</c:v>
                </c:pt>
                <c:pt idx="20135">
                  <c:v>1651.4916666666668</c:v>
                </c:pt>
                <c:pt idx="20136">
                  <c:v>1651.575</c:v>
                </c:pt>
                <c:pt idx="20137">
                  <c:v>1651.6583333333335</c:v>
                </c:pt>
                <c:pt idx="20138">
                  <c:v>1651.7416666666668</c:v>
                </c:pt>
                <c:pt idx="20139">
                  <c:v>1651.825</c:v>
                </c:pt>
                <c:pt idx="20140">
                  <c:v>1651.8999999999999</c:v>
                </c:pt>
                <c:pt idx="20141">
                  <c:v>1651.9833333333333</c:v>
                </c:pt>
                <c:pt idx="20142">
                  <c:v>1652.0666666666666</c:v>
                </c:pt>
                <c:pt idx="20143">
                  <c:v>1652.1499999999999</c:v>
                </c:pt>
                <c:pt idx="20144">
                  <c:v>1652.2333333333333</c:v>
                </c:pt>
                <c:pt idx="20145">
                  <c:v>1652.3166666666666</c:v>
                </c:pt>
                <c:pt idx="20146">
                  <c:v>1652.3916666666667</c:v>
                </c:pt>
                <c:pt idx="20147">
                  <c:v>1652.4750000000001</c:v>
                </c:pt>
                <c:pt idx="20148">
                  <c:v>1652.5583333333334</c:v>
                </c:pt>
                <c:pt idx="20149">
                  <c:v>1652.6416666666667</c:v>
                </c:pt>
                <c:pt idx="20150">
                  <c:v>1652.7250000000001</c:v>
                </c:pt>
                <c:pt idx="20151">
                  <c:v>1652.8083333333334</c:v>
                </c:pt>
                <c:pt idx="20152">
                  <c:v>1652.8833333333332</c:v>
                </c:pt>
                <c:pt idx="20153">
                  <c:v>1652.9666666666665</c:v>
                </c:pt>
                <c:pt idx="20154">
                  <c:v>1653.05</c:v>
                </c:pt>
                <c:pt idx="20155">
                  <c:v>1653.1333333333332</c:v>
                </c:pt>
                <c:pt idx="20156">
                  <c:v>1653.2166666666665</c:v>
                </c:pt>
                <c:pt idx="20157">
                  <c:v>1653.3</c:v>
                </c:pt>
                <c:pt idx="20158">
                  <c:v>1653.3833333333332</c:v>
                </c:pt>
                <c:pt idx="20159">
                  <c:v>1653.4583333333333</c:v>
                </c:pt>
                <c:pt idx="20160">
                  <c:v>1653.5416666666667</c:v>
                </c:pt>
                <c:pt idx="20161">
                  <c:v>1653.625</c:v>
                </c:pt>
                <c:pt idx="20162">
                  <c:v>1653.7083333333333</c:v>
                </c:pt>
                <c:pt idx="20163">
                  <c:v>1653.7916666666667</c:v>
                </c:pt>
                <c:pt idx="20164">
                  <c:v>1653.875</c:v>
                </c:pt>
                <c:pt idx="20165">
                  <c:v>1653.95</c:v>
                </c:pt>
                <c:pt idx="20166">
                  <c:v>1654.0333333333335</c:v>
                </c:pt>
                <c:pt idx="20167">
                  <c:v>1654.1166666666668</c:v>
                </c:pt>
                <c:pt idx="20168">
                  <c:v>1654.2</c:v>
                </c:pt>
                <c:pt idx="20169">
                  <c:v>1654.2833333333335</c:v>
                </c:pt>
                <c:pt idx="20170">
                  <c:v>1654.3666666666668</c:v>
                </c:pt>
                <c:pt idx="20171">
                  <c:v>1654.4416666666666</c:v>
                </c:pt>
                <c:pt idx="20172">
                  <c:v>1654.5249999999999</c:v>
                </c:pt>
                <c:pt idx="20173">
                  <c:v>1654.6083333333333</c:v>
                </c:pt>
                <c:pt idx="20174">
                  <c:v>1654.6916666666666</c:v>
                </c:pt>
                <c:pt idx="20175">
                  <c:v>1654.7749999999999</c:v>
                </c:pt>
                <c:pt idx="20176">
                  <c:v>1654.8583333333333</c:v>
                </c:pt>
                <c:pt idx="20177">
                  <c:v>1654.9416666666666</c:v>
                </c:pt>
                <c:pt idx="20178">
                  <c:v>1655.0166666666667</c:v>
                </c:pt>
                <c:pt idx="20179">
                  <c:v>1655.1000000000001</c:v>
                </c:pt>
                <c:pt idx="20180">
                  <c:v>1655.1833333333334</c:v>
                </c:pt>
                <c:pt idx="20181">
                  <c:v>1655.2666666666667</c:v>
                </c:pt>
                <c:pt idx="20182">
                  <c:v>1655.3500000000001</c:v>
                </c:pt>
                <c:pt idx="20183">
                  <c:v>1655.4333333333334</c:v>
                </c:pt>
                <c:pt idx="20184">
                  <c:v>1655.5083333333332</c:v>
                </c:pt>
                <c:pt idx="20185">
                  <c:v>1655.5916666666665</c:v>
                </c:pt>
                <c:pt idx="20186">
                  <c:v>1655.675</c:v>
                </c:pt>
                <c:pt idx="20187">
                  <c:v>1655.7583333333332</c:v>
                </c:pt>
                <c:pt idx="20188">
                  <c:v>1655.8416666666665</c:v>
                </c:pt>
                <c:pt idx="20189">
                  <c:v>1655.925</c:v>
                </c:pt>
                <c:pt idx="20190">
                  <c:v>1656</c:v>
                </c:pt>
                <c:pt idx="20191">
                  <c:v>1656.0833333333333</c:v>
                </c:pt>
                <c:pt idx="20192">
                  <c:v>1656.1666666666667</c:v>
                </c:pt>
                <c:pt idx="20193">
                  <c:v>1656.25</c:v>
                </c:pt>
                <c:pt idx="20194">
                  <c:v>1656.3333333333333</c:v>
                </c:pt>
                <c:pt idx="20195">
                  <c:v>1656.4166666666667</c:v>
                </c:pt>
                <c:pt idx="20196">
                  <c:v>1656.5</c:v>
                </c:pt>
                <c:pt idx="20197">
                  <c:v>1656.575</c:v>
                </c:pt>
                <c:pt idx="20198">
                  <c:v>1656.6583333333335</c:v>
                </c:pt>
                <c:pt idx="20199">
                  <c:v>1656.7416666666668</c:v>
                </c:pt>
                <c:pt idx="20200">
                  <c:v>1656.825</c:v>
                </c:pt>
                <c:pt idx="20201">
                  <c:v>1656.9083333333335</c:v>
                </c:pt>
                <c:pt idx="20202">
                  <c:v>1656.9916666666668</c:v>
                </c:pt>
                <c:pt idx="20203">
                  <c:v>1657.0666666666666</c:v>
                </c:pt>
                <c:pt idx="20204">
                  <c:v>1657.1499999999999</c:v>
                </c:pt>
                <c:pt idx="20205">
                  <c:v>1657.2333333333333</c:v>
                </c:pt>
                <c:pt idx="20206">
                  <c:v>1657.3166666666666</c:v>
                </c:pt>
                <c:pt idx="20207">
                  <c:v>1657.3999999999999</c:v>
                </c:pt>
                <c:pt idx="20208">
                  <c:v>1657.4833333333333</c:v>
                </c:pt>
                <c:pt idx="20209">
                  <c:v>1657.5583333333334</c:v>
                </c:pt>
                <c:pt idx="20210">
                  <c:v>1657.6416666666667</c:v>
                </c:pt>
                <c:pt idx="20211">
                  <c:v>1657.7250000000001</c:v>
                </c:pt>
                <c:pt idx="20212">
                  <c:v>1657.8083333333334</c:v>
                </c:pt>
                <c:pt idx="20213">
                  <c:v>1657.8916666666667</c:v>
                </c:pt>
                <c:pt idx="20214">
                  <c:v>1657.9750000000001</c:v>
                </c:pt>
                <c:pt idx="20215">
                  <c:v>1658.0583333333334</c:v>
                </c:pt>
                <c:pt idx="20216">
                  <c:v>1658.1333333333332</c:v>
                </c:pt>
                <c:pt idx="20217">
                  <c:v>1658.2166666666665</c:v>
                </c:pt>
                <c:pt idx="20218">
                  <c:v>1658.3</c:v>
                </c:pt>
                <c:pt idx="20219">
                  <c:v>1658.3833333333332</c:v>
                </c:pt>
                <c:pt idx="20220">
                  <c:v>1658.4666666666665</c:v>
                </c:pt>
                <c:pt idx="20221">
                  <c:v>1658.55</c:v>
                </c:pt>
                <c:pt idx="20222">
                  <c:v>1658.625</c:v>
                </c:pt>
                <c:pt idx="20223">
                  <c:v>1658.7083333333333</c:v>
                </c:pt>
                <c:pt idx="20224">
                  <c:v>1658.7916666666667</c:v>
                </c:pt>
                <c:pt idx="20225">
                  <c:v>1658.875</c:v>
                </c:pt>
                <c:pt idx="20226">
                  <c:v>1658.9583333333333</c:v>
                </c:pt>
                <c:pt idx="20227">
                  <c:v>1659.0416666666667</c:v>
                </c:pt>
                <c:pt idx="20228">
                  <c:v>1659.1166666666668</c:v>
                </c:pt>
                <c:pt idx="20229">
                  <c:v>1659.2</c:v>
                </c:pt>
                <c:pt idx="20230">
                  <c:v>1659.2833333333335</c:v>
                </c:pt>
                <c:pt idx="20231">
                  <c:v>1659.3666666666668</c:v>
                </c:pt>
                <c:pt idx="20232">
                  <c:v>1659.45</c:v>
                </c:pt>
                <c:pt idx="20233">
                  <c:v>1659.5333333333335</c:v>
                </c:pt>
                <c:pt idx="20234">
                  <c:v>1659.6166666666668</c:v>
                </c:pt>
                <c:pt idx="20235">
                  <c:v>1659.6916666666666</c:v>
                </c:pt>
                <c:pt idx="20236">
                  <c:v>1659.7749999999999</c:v>
                </c:pt>
                <c:pt idx="20237">
                  <c:v>1659.8583333333333</c:v>
                </c:pt>
                <c:pt idx="20238">
                  <c:v>1659.9416666666666</c:v>
                </c:pt>
                <c:pt idx="20239">
                  <c:v>1660.0249999999999</c:v>
                </c:pt>
                <c:pt idx="20240">
                  <c:v>1660.1083333333333</c:v>
                </c:pt>
                <c:pt idx="20241">
                  <c:v>1660.1833333333334</c:v>
                </c:pt>
                <c:pt idx="20242">
                  <c:v>1660.2666666666667</c:v>
                </c:pt>
                <c:pt idx="20243">
                  <c:v>1660.3500000000001</c:v>
                </c:pt>
                <c:pt idx="20244">
                  <c:v>1660.4333333333334</c:v>
                </c:pt>
                <c:pt idx="20245">
                  <c:v>1660.5166666666667</c:v>
                </c:pt>
                <c:pt idx="20246">
                  <c:v>1660.6000000000001</c:v>
                </c:pt>
                <c:pt idx="20247">
                  <c:v>1660.675</c:v>
                </c:pt>
                <c:pt idx="20248">
                  <c:v>1660.7583333333332</c:v>
                </c:pt>
                <c:pt idx="20249">
                  <c:v>1660.8416666666665</c:v>
                </c:pt>
                <c:pt idx="20250">
                  <c:v>1660.925</c:v>
                </c:pt>
                <c:pt idx="20251">
                  <c:v>1661.0083333333332</c:v>
                </c:pt>
                <c:pt idx="20252">
                  <c:v>1661.0916666666665</c:v>
                </c:pt>
                <c:pt idx="20253">
                  <c:v>1661.175</c:v>
                </c:pt>
                <c:pt idx="20254">
                  <c:v>1661.25</c:v>
                </c:pt>
                <c:pt idx="20255">
                  <c:v>1661.3333333333333</c:v>
                </c:pt>
                <c:pt idx="20256">
                  <c:v>1661.4166666666667</c:v>
                </c:pt>
                <c:pt idx="20257">
                  <c:v>1661.5</c:v>
                </c:pt>
                <c:pt idx="20258">
                  <c:v>1661.5833333333333</c:v>
                </c:pt>
                <c:pt idx="20259">
                  <c:v>1661.6666666666667</c:v>
                </c:pt>
                <c:pt idx="20260">
                  <c:v>1661.7416666666668</c:v>
                </c:pt>
                <c:pt idx="20261">
                  <c:v>1661.825</c:v>
                </c:pt>
                <c:pt idx="20262">
                  <c:v>1661.9083333333335</c:v>
                </c:pt>
                <c:pt idx="20263">
                  <c:v>1661.9916666666668</c:v>
                </c:pt>
                <c:pt idx="20264">
                  <c:v>1662.075</c:v>
                </c:pt>
                <c:pt idx="20265">
                  <c:v>1662.1583333333335</c:v>
                </c:pt>
                <c:pt idx="20266">
                  <c:v>1662.2416666666668</c:v>
                </c:pt>
                <c:pt idx="20267">
                  <c:v>1662.3166666666666</c:v>
                </c:pt>
                <c:pt idx="20268">
                  <c:v>1662.3999999999999</c:v>
                </c:pt>
                <c:pt idx="20269">
                  <c:v>1662.4833333333333</c:v>
                </c:pt>
                <c:pt idx="20270">
                  <c:v>1662.5666666666666</c:v>
                </c:pt>
                <c:pt idx="20271">
                  <c:v>1662.6499999999999</c:v>
                </c:pt>
                <c:pt idx="20272">
                  <c:v>1662.7333333333333</c:v>
                </c:pt>
                <c:pt idx="20273">
                  <c:v>1662.8083333333334</c:v>
                </c:pt>
                <c:pt idx="20274">
                  <c:v>1662.8916666666667</c:v>
                </c:pt>
                <c:pt idx="20275">
                  <c:v>1662.9750000000001</c:v>
                </c:pt>
                <c:pt idx="20276">
                  <c:v>1663.0583333333334</c:v>
                </c:pt>
                <c:pt idx="20277">
                  <c:v>1663.1416666666667</c:v>
                </c:pt>
                <c:pt idx="20278">
                  <c:v>1663.2250000000001</c:v>
                </c:pt>
                <c:pt idx="20279">
                  <c:v>1663.3</c:v>
                </c:pt>
                <c:pt idx="20280">
                  <c:v>1663.3833333333332</c:v>
                </c:pt>
                <c:pt idx="20281">
                  <c:v>1663.4666666666665</c:v>
                </c:pt>
                <c:pt idx="20282">
                  <c:v>1663.55</c:v>
                </c:pt>
                <c:pt idx="20283">
                  <c:v>1663.6333333333332</c:v>
                </c:pt>
                <c:pt idx="20284">
                  <c:v>1663.7166666666665</c:v>
                </c:pt>
                <c:pt idx="20285">
                  <c:v>1663.8</c:v>
                </c:pt>
                <c:pt idx="20286">
                  <c:v>1663.875</c:v>
                </c:pt>
                <c:pt idx="20287">
                  <c:v>1663.9583333333333</c:v>
                </c:pt>
                <c:pt idx="20288">
                  <c:v>1664.0416666666667</c:v>
                </c:pt>
                <c:pt idx="20289">
                  <c:v>1664.125</c:v>
                </c:pt>
                <c:pt idx="20290">
                  <c:v>1664.2083333333333</c:v>
                </c:pt>
                <c:pt idx="20291">
                  <c:v>1664.2916666666667</c:v>
                </c:pt>
                <c:pt idx="20292">
                  <c:v>1664.3666666666668</c:v>
                </c:pt>
                <c:pt idx="20293">
                  <c:v>1664.45</c:v>
                </c:pt>
                <c:pt idx="20294">
                  <c:v>1664.5333333333335</c:v>
                </c:pt>
                <c:pt idx="20295">
                  <c:v>1664.6166666666668</c:v>
                </c:pt>
                <c:pt idx="20296">
                  <c:v>1664.7</c:v>
                </c:pt>
                <c:pt idx="20297">
                  <c:v>1664.7833333333335</c:v>
                </c:pt>
                <c:pt idx="20298">
                  <c:v>1664.8583333333333</c:v>
                </c:pt>
                <c:pt idx="20299">
                  <c:v>1664.9416666666666</c:v>
                </c:pt>
                <c:pt idx="20300">
                  <c:v>1665.0249999999999</c:v>
                </c:pt>
                <c:pt idx="20301">
                  <c:v>1665.1083333333333</c:v>
                </c:pt>
                <c:pt idx="20302">
                  <c:v>1665.1916666666666</c:v>
                </c:pt>
                <c:pt idx="20303">
                  <c:v>1665.2749999999999</c:v>
                </c:pt>
                <c:pt idx="20304">
                  <c:v>1665.3583333333333</c:v>
                </c:pt>
                <c:pt idx="20305">
                  <c:v>1665.4333333333334</c:v>
                </c:pt>
                <c:pt idx="20306">
                  <c:v>1665.5166666666667</c:v>
                </c:pt>
                <c:pt idx="20307">
                  <c:v>1665.6000000000001</c:v>
                </c:pt>
                <c:pt idx="20308">
                  <c:v>1665.6833333333334</c:v>
                </c:pt>
                <c:pt idx="20309">
                  <c:v>1665.7666666666667</c:v>
                </c:pt>
                <c:pt idx="20310">
                  <c:v>1665.8500000000001</c:v>
                </c:pt>
                <c:pt idx="20311">
                  <c:v>1665.925</c:v>
                </c:pt>
                <c:pt idx="20312">
                  <c:v>1666.0083333333332</c:v>
                </c:pt>
                <c:pt idx="20313">
                  <c:v>1666.0916666666665</c:v>
                </c:pt>
                <c:pt idx="20314">
                  <c:v>1666.175</c:v>
                </c:pt>
                <c:pt idx="20315">
                  <c:v>1666.2583333333332</c:v>
                </c:pt>
                <c:pt idx="20316">
                  <c:v>1666.3416666666665</c:v>
                </c:pt>
                <c:pt idx="20317">
                  <c:v>1666.4166666666667</c:v>
                </c:pt>
                <c:pt idx="20318">
                  <c:v>1666.5</c:v>
                </c:pt>
                <c:pt idx="20319">
                  <c:v>1666.5833333333333</c:v>
                </c:pt>
                <c:pt idx="20320">
                  <c:v>1666.6666666666667</c:v>
                </c:pt>
                <c:pt idx="20321">
                  <c:v>1666.75</c:v>
                </c:pt>
                <c:pt idx="20322">
                  <c:v>1666.8333333333333</c:v>
                </c:pt>
                <c:pt idx="20323">
                  <c:v>1666.9166666666667</c:v>
                </c:pt>
                <c:pt idx="20324">
                  <c:v>1666.9916666666668</c:v>
                </c:pt>
                <c:pt idx="20325">
                  <c:v>1667.075</c:v>
                </c:pt>
                <c:pt idx="20326">
                  <c:v>1667.1583333333335</c:v>
                </c:pt>
                <c:pt idx="20327">
                  <c:v>1667.2416666666668</c:v>
                </c:pt>
                <c:pt idx="20328">
                  <c:v>1667.325</c:v>
                </c:pt>
                <c:pt idx="20329">
                  <c:v>1667.4083333333335</c:v>
                </c:pt>
                <c:pt idx="20330">
                  <c:v>1667.4833333333333</c:v>
                </c:pt>
                <c:pt idx="20331">
                  <c:v>1667.5666666666666</c:v>
                </c:pt>
                <c:pt idx="20332">
                  <c:v>1667.6499999999999</c:v>
                </c:pt>
                <c:pt idx="20333">
                  <c:v>1667.7333333333333</c:v>
                </c:pt>
                <c:pt idx="20334">
                  <c:v>1667.8166666666666</c:v>
                </c:pt>
                <c:pt idx="20335">
                  <c:v>1667.8999999999999</c:v>
                </c:pt>
                <c:pt idx="20336">
                  <c:v>1667.9750000000001</c:v>
                </c:pt>
                <c:pt idx="20337">
                  <c:v>1668.0583333333334</c:v>
                </c:pt>
                <c:pt idx="20338">
                  <c:v>1668.1416666666667</c:v>
                </c:pt>
                <c:pt idx="20339">
                  <c:v>1668.2250000000001</c:v>
                </c:pt>
                <c:pt idx="20340">
                  <c:v>1668.3083333333334</c:v>
                </c:pt>
                <c:pt idx="20341">
                  <c:v>1668.3916666666667</c:v>
                </c:pt>
                <c:pt idx="20342">
                  <c:v>1668.4750000000001</c:v>
                </c:pt>
                <c:pt idx="20343">
                  <c:v>1668.55</c:v>
                </c:pt>
                <c:pt idx="20344">
                  <c:v>1668.6333333333332</c:v>
                </c:pt>
                <c:pt idx="20345">
                  <c:v>1668.7166666666665</c:v>
                </c:pt>
                <c:pt idx="20346">
                  <c:v>1668.8</c:v>
                </c:pt>
                <c:pt idx="20347">
                  <c:v>1668.8833333333332</c:v>
                </c:pt>
                <c:pt idx="20348">
                  <c:v>1668.9666666666665</c:v>
                </c:pt>
                <c:pt idx="20349">
                  <c:v>1669.0416666666667</c:v>
                </c:pt>
                <c:pt idx="20350">
                  <c:v>1669.125</c:v>
                </c:pt>
                <c:pt idx="20351">
                  <c:v>1669.2083333333333</c:v>
                </c:pt>
                <c:pt idx="20352">
                  <c:v>1669.2916666666667</c:v>
                </c:pt>
                <c:pt idx="20353">
                  <c:v>1669.375</c:v>
                </c:pt>
                <c:pt idx="20354">
                  <c:v>1669.4583333333333</c:v>
                </c:pt>
                <c:pt idx="20355">
                  <c:v>1669.5333333333335</c:v>
                </c:pt>
                <c:pt idx="20356">
                  <c:v>1669.6166666666668</c:v>
                </c:pt>
                <c:pt idx="20357">
                  <c:v>1669.7</c:v>
                </c:pt>
                <c:pt idx="20358">
                  <c:v>1669.7833333333335</c:v>
                </c:pt>
                <c:pt idx="20359">
                  <c:v>1669.8666666666668</c:v>
                </c:pt>
                <c:pt idx="20360">
                  <c:v>1669.95</c:v>
                </c:pt>
                <c:pt idx="20361">
                  <c:v>1670.0333333333335</c:v>
                </c:pt>
                <c:pt idx="20362">
                  <c:v>1670.1083333333333</c:v>
                </c:pt>
                <c:pt idx="20363">
                  <c:v>1670.1916666666666</c:v>
                </c:pt>
                <c:pt idx="20364">
                  <c:v>1670.2749999999999</c:v>
                </c:pt>
                <c:pt idx="20365">
                  <c:v>1670.3583333333333</c:v>
                </c:pt>
                <c:pt idx="20366">
                  <c:v>1670.4416666666666</c:v>
                </c:pt>
                <c:pt idx="20367">
                  <c:v>1670.5249999999999</c:v>
                </c:pt>
                <c:pt idx="20368">
                  <c:v>1670.6000000000001</c:v>
                </c:pt>
                <c:pt idx="20369">
                  <c:v>1670.6833333333334</c:v>
                </c:pt>
                <c:pt idx="20370">
                  <c:v>1670.7666666666667</c:v>
                </c:pt>
                <c:pt idx="20371">
                  <c:v>1670.8500000000001</c:v>
                </c:pt>
                <c:pt idx="20372">
                  <c:v>1670.9333333333334</c:v>
                </c:pt>
                <c:pt idx="20373">
                  <c:v>1671.0166666666667</c:v>
                </c:pt>
                <c:pt idx="20374">
                  <c:v>1671.0916666666665</c:v>
                </c:pt>
                <c:pt idx="20375">
                  <c:v>1671.175</c:v>
                </c:pt>
                <c:pt idx="20376">
                  <c:v>1671.2583333333332</c:v>
                </c:pt>
                <c:pt idx="20377">
                  <c:v>1671.3416666666665</c:v>
                </c:pt>
                <c:pt idx="20378">
                  <c:v>1671.425</c:v>
                </c:pt>
                <c:pt idx="20379">
                  <c:v>1671.5083333333332</c:v>
                </c:pt>
                <c:pt idx="20380">
                  <c:v>1671.5916666666665</c:v>
                </c:pt>
                <c:pt idx="20381">
                  <c:v>1671.6666666666667</c:v>
                </c:pt>
                <c:pt idx="20382">
                  <c:v>1671.75</c:v>
                </c:pt>
                <c:pt idx="20383">
                  <c:v>1671.8333333333333</c:v>
                </c:pt>
                <c:pt idx="20384">
                  <c:v>1671.9166666666667</c:v>
                </c:pt>
                <c:pt idx="20385">
                  <c:v>1672</c:v>
                </c:pt>
                <c:pt idx="20386">
                  <c:v>1672.0833333333333</c:v>
                </c:pt>
                <c:pt idx="20387">
                  <c:v>1672.1583333333335</c:v>
                </c:pt>
                <c:pt idx="20388">
                  <c:v>1672.2416666666668</c:v>
                </c:pt>
                <c:pt idx="20389">
                  <c:v>1672.325</c:v>
                </c:pt>
                <c:pt idx="20390">
                  <c:v>1672.4083333333335</c:v>
                </c:pt>
                <c:pt idx="20391">
                  <c:v>1672.4916666666668</c:v>
                </c:pt>
                <c:pt idx="20392">
                  <c:v>1672.575</c:v>
                </c:pt>
                <c:pt idx="20393">
                  <c:v>1672.6583333333335</c:v>
                </c:pt>
                <c:pt idx="20394">
                  <c:v>1672.7333333333333</c:v>
                </c:pt>
                <c:pt idx="20395">
                  <c:v>1672.8166666666666</c:v>
                </c:pt>
                <c:pt idx="20396">
                  <c:v>1672.8999999999999</c:v>
                </c:pt>
                <c:pt idx="20397">
                  <c:v>1672.9833333333333</c:v>
                </c:pt>
                <c:pt idx="20398">
                  <c:v>1673.0666666666666</c:v>
                </c:pt>
                <c:pt idx="20399">
                  <c:v>1673.1499999999999</c:v>
                </c:pt>
                <c:pt idx="20400">
                  <c:v>1673.2250000000001</c:v>
                </c:pt>
                <c:pt idx="20401">
                  <c:v>1673.3083333333334</c:v>
                </c:pt>
                <c:pt idx="20402">
                  <c:v>1673.3916666666667</c:v>
                </c:pt>
                <c:pt idx="20403">
                  <c:v>1673.4750000000001</c:v>
                </c:pt>
                <c:pt idx="20404">
                  <c:v>1673.5583333333334</c:v>
                </c:pt>
                <c:pt idx="20405">
                  <c:v>1673.6416666666667</c:v>
                </c:pt>
                <c:pt idx="20406">
                  <c:v>1673.7166666666665</c:v>
                </c:pt>
                <c:pt idx="20407">
                  <c:v>1673.8</c:v>
                </c:pt>
                <c:pt idx="20408">
                  <c:v>1673.8833333333332</c:v>
                </c:pt>
                <c:pt idx="20409">
                  <c:v>1673.9666666666665</c:v>
                </c:pt>
                <c:pt idx="20410">
                  <c:v>1674.05</c:v>
                </c:pt>
                <c:pt idx="20411">
                  <c:v>1674.1333333333332</c:v>
                </c:pt>
                <c:pt idx="20412">
                  <c:v>1674.2166666666665</c:v>
                </c:pt>
                <c:pt idx="20413">
                  <c:v>1674.2916666666667</c:v>
                </c:pt>
                <c:pt idx="20414">
                  <c:v>1674.375</c:v>
                </c:pt>
                <c:pt idx="20415">
                  <c:v>1674.4583333333333</c:v>
                </c:pt>
                <c:pt idx="20416">
                  <c:v>1674.5416666666667</c:v>
                </c:pt>
                <c:pt idx="20417">
                  <c:v>1674.625</c:v>
                </c:pt>
                <c:pt idx="20418">
                  <c:v>1674.7083333333333</c:v>
                </c:pt>
                <c:pt idx="20419">
                  <c:v>1674.7833333333335</c:v>
                </c:pt>
                <c:pt idx="20420">
                  <c:v>1674.8666666666668</c:v>
                </c:pt>
                <c:pt idx="20421">
                  <c:v>1674.95</c:v>
                </c:pt>
                <c:pt idx="20422">
                  <c:v>1675.0333333333335</c:v>
                </c:pt>
                <c:pt idx="20423">
                  <c:v>1675.1166666666668</c:v>
                </c:pt>
                <c:pt idx="20424">
                  <c:v>1675.2</c:v>
                </c:pt>
                <c:pt idx="20425">
                  <c:v>1675.2749999999999</c:v>
                </c:pt>
                <c:pt idx="20426">
                  <c:v>1675.3583333333333</c:v>
                </c:pt>
                <c:pt idx="20427">
                  <c:v>1675.4416666666666</c:v>
                </c:pt>
                <c:pt idx="20428">
                  <c:v>1675.5249999999999</c:v>
                </c:pt>
                <c:pt idx="20429">
                  <c:v>1675.6083333333333</c:v>
                </c:pt>
                <c:pt idx="20430">
                  <c:v>1675.6916666666666</c:v>
                </c:pt>
                <c:pt idx="20431">
                  <c:v>1675.7749999999999</c:v>
                </c:pt>
                <c:pt idx="20432">
                  <c:v>1675.8500000000001</c:v>
                </c:pt>
                <c:pt idx="20433">
                  <c:v>1675.9333333333334</c:v>
                </c:pt>
                <c:pt idx="20434">
                  <c:v>1676.0166666666667</c:v>
                </c:pt>
                <c:pt idx="20435">
                  <c:v>1676.1000000000001</c:v>
                </c:pt>
                <c:pt idx="20436">
                  <c:v>1676.1833333333334</c:v>
                </c:pt>
                <c:pt idx="20437">
                  <c:v>1676.2666666666667</c:v>
                </c:pt>
                <c:pt idx="20438">
                  <c:v>1676.3416666666665</c:v>
                </c:pt>
                <c:pt idx="20439">
                  <c:v>1676.425</c:v>
                </c:pt>
                <c:pt idx="20440">
                  <c:v>1676.5083333333332</c:v>
                </c:pt>
                <c:pt idx="20441">
                  <c:v>1676.5916666666665</c:v>
                </c:pt>
                <c:pt idx="20442">
                  <c:v>1676.675</c:v>
                </c:pt>
                <c:pt idx="20443">
                  <c:v>1676.7583333333332</c:v>
                </c:pt>
                <c:pt idx="20444">
                  <c:v>1676.8333333333333</c:v>
                </c:pt>
                <c:pt idx="20445">
                  <c:v>1676.9166666666667</c:v>
                </c:pt>
                <c:pt idx="20446">
                  <c:v>1677</c:v>
                </c:pt>
                <c:pt idx="20447">
                  <c:v>1677.0833333333333</c:v>
                </c:pt>
                <c:pt idx="20448">
                  <c:v>1677.1666666666667</c:v>
                </c:pt>
                <c:pt idx="20449">
                  <c:v>1677.25</c:v>
                </c:pt>
                <c:pt idx="20450">
                  <c:v>1677.3333333333333</c:v>
                </c:pt>
                <c:pt idx="20451">
                  <c:v>1677.4083333333335</c:v>
                </c:pt>
                <c:pt idx="20452">
                  <c:v>1677.4916666666668</c:v>
                </c:pt>
                <c:pt idx="20453">
                  <c:v>1677.575</c:v>
                </c:pt>
                <c:pt idx="20454">
                  <c:v>1677.6583333333335</c:v>
                </c:pt>
                <c:pt idx="20455">
                  <c:v>1677.7416666666668</c:v>
                </c:pt>
                <c:pt idx="20456">
                  <c:v>1677.825</c:v>
                </c:pt>
                <c:pt idx="20457">
                  <c:v>1677.8999999999999</c:v>
                </c:pt>
                <c:pt idx="20458">
                  <c:v>1677.9833333333333</c:v>
                </c:pt>
                <c:pt idx="20459">
                  <c:v>1678.0666666666666</c:v>
                </c:pt>
                <c:pt idx="20460">
                  <c:v>1678.1499999999999</c:v>
                </c:pt>
                <c:pt idx="20461">
                  <c:v>1678.2333333333333</c:v>
                </c:pt>
                <c:pt idx="20462">
                  <c:v>1678.3166666666666</c:v>
                </c:pt>
                <c:pt idx="20463">
                  <c:v>1678.3916666666667</c:v>
                </c:pt>
                <c:pt idx="20464">
                  <c:v>1678.4750000000001</c:v>
                </c:pt>
                <c:pt idx="20465">
                  <c:v>1678.5583333333334</c:v>
                </c:pt>
                <c:pt idx="20466">
                  <c:v>1678.6416666666667</c:v>
                </c:pt>
                <c:pt idx="20467">
                  <c:v>1678.7250000000001</c:v>
                </c:pt>
                <c:pt idx="20468">
                  <c:v>1678.8083333333334</c:v>
                </c:pt>
                <c:pt idx="20469">
                  <c:v>1678.8916666666667</c:v>
                </c:pt>
                <c:pt idx="20470">
                  <c:v>1678.9666666666665</c:v>
                </c:pt>
                <c:pt idx="20471">
                  <c:v>1679.05</c:v>
                </c:pt>
                <c:pt idx="20472">
                  <c:v>1679.1333333333332</c:v>
                </c:pt>
                <c:pt idx="20473">
                  <c:v>1679.2166666666665</c:v>
                </c:pt>
                <c:pt idx="20474">
                  <c:v>1679.3</c:v>
                </c:pt>
                <c:pt idx="20475">
                  <c:v>1679.3833333333332</c:v>
                </c:pt>
                <c:pt idx="20476">
                  <c:v>1679.4583333333333</c:v>
                </c:pt>
                <c:pt idx="20477">
                  <c:v>1679.5416666666667</c:v>
                </c:pt>
                <c:pt idx="20478">
                  <c:v>1679.625</c:v>
                </c:pt>
                <c:pt idx="20479">
                  <c:v>1679.7083333333333</c:v>
                </c:pt>
                <c:pt idx="20480">
                  <c:v>1679.7916666666667</c:v>
                </c:pt>
                <c:pt idx="20481">
                  <c:v>1679.875</c:v>
                </c:pt>
                <c:pt idx="20482">
                  <c:v>1679.95</c:v>
                </c:pt>
                <c:pt idx="20483">
                  <c:v>1680.0333333333335</c:v>
                </c:pt>
                <c:pt idx="20484">
                  <c:v>1680.1166666666668</c:v>
                </c:pt>
                <c:pt idx="20485">
                  <c:v>1680.2</c:v>
                </c:pt>
                <c:pt idx="20486">
                  <c:v>1680.2833333333335</c:v>
                </c:pt>
                <c:pt idx="20487">
                  <c:v>1680.3666666666668</c:v>
                </c:pt>
                <c:pt idx="20488">
                  <c:v>1680.45</c:v>
                </c:pt>
                <c:pt idx="20489">
                  <c:v>1680.5249999999999</c:v>
                </c:pt>
                <c:pt idx="20490">
                  <c:v>1680.6083333333333</c:v>
                </c:pt>
                <c:pt idx="20491">
                  <c:v>1680.6916666666666</c:v>
                </c:pt>
                <c:pt idx="20492">
                  <c:v>1680.7749999999999</c:v>
                </c:pt>
                <c:pt idx="20493">
                  <c:v>1680.8583333333333</c:v>
                </c:pt>
                <c:pt idx="20494">
                  <c:v>1680.9416666666666</c:v>
                </c:pt>
                <c:pt idx="20495">
                  <c:v>1681.0166666666667</c:v>
                </c:pt>
                <c:pt idx="20496">
                  <c:v>1681.1000000000001</c:v>
                </c:pt>
                <c:pt idx="20497">
                  <c:v>1681.1833333333334</c:v>
                </c:pt>
                <c:pt idx="20498">
                  <c:v>1681.2666666666667</c:v>
                </c:pt>
                <c:pt idx="20499">
                  <c:v>1681.3500000000001</c:v>
                </c:pt>
                <c:pt idx="20500">
                  <c:v>1681.4333333333334</c:v>
                </c:pt>
                <c:pt idx="20501">
                  <c:v>1681.5083333333332</c:v>
                </c:pt>
                <c:pt idx="20502">
                  <c:v>1681.5916666666665</c:v>
                </c:pt>
                <c:pt idx="20503">
                  <c:v>1681.675</c:v>
                </c:pt>
                <c:pt idx="20504">
                  <c:v>1681.7583333333332</c:v>
                </c:pt>
                <c:pt idx="20505">
                  <c:v>1681.8416666666665</c:v>
                </c:pt>
                <c:pt idx="20506">
                  <c:v>1681.925</c:v>
                </c:pt>
                <c:pt idx="20507">
                  <c:v>1682.0083333333332</c:v>
                </c:pt>
                <c:pt idx="20508">
                  <c:v>1682.0833333333333</c:v>
                </c:pt>
                <c:pt idx="20509">
                  <c:v>1682.1666666666667</c:v>
                </c:pt>
                <c:pt idx="20510">
                  <c:v>1682.25</c:v>
                </c:pt>
                <c:pt idx="20511">
                  <c:v>1682.3333333333333</c:v>
                </c:pt>
                <c:pt idx="20512">
                  <c:v>1682.4166666666667</c:v>
                </c:pt>
                <c:pt idx="20513">
                  <c:v>1682.5</c:v>
                </c:pt>
                <c:pt idx="20514">
                  <c:v>1682.575</c:v>
                </c:pt>
                <c:pt idx="20515">
                  <c:v>1682.6583333333335</c:v>
                </c:pt>
                <c:pt idx="20516">
                  <c:v>1682.7416666666668</c:v>
                </c:pt>
                <c:pt idx="20517">
                  <c:v>1682.825</c:v>
                </c:pt>
                <c:pt idx="20518">
                  <c:v>1682.9083333333335</c:v>
                </c:pt>
                <c:pt idx="20519">
                  <c:v>1682.9916666666668</c:v>
                </c:pt>
                <c:pt idx="20520">
                  <c:v>1683.075</c:v>
                </c:pt>
                <c:pt idx="20521">
                  <c:v>1683.1499999999999</c:v>
                </c:pt>
                <c:pt idx="20522">
                  <c:v>1683.2333333333333</c:v>
                </c:pt>
                <c:pt idx="20523">
                  <c:v>1683.3166666666666</c:v>
                </c:pt>
                <c:pt idx="20524">
                  <c:v>1683.3999999999999</c:v>
                </c:pt>
                <c:pt idx="20525">
                  <c:v>1683.4833333333333</c:v>
                </c:pt>
                <c:pt idx="20526">
                  <c:v>1683.5666666666666</c:v>
                </c:pt>
                <c:pt idx="20527">
                  <c:v>1683.6416666666667</c:v>
                </c:pt>
                <c:pt idx="20528">
                  <c:v>1683.7250000000001</c:v>
                </c:pt>
                <c:pt idx="20529">
                  <c:v>1683.8083333333334</c:v>
                </c:pt>
                <c:pt idx="20530">
                  <c:v>1683.8916666666667</c:v>
                </c:pt>
                <c:pt idx="20531">
                  <c:v>1683.9750000000001</c:v>
                </c:pt>
                <c:pt idx="20532">
                  <c:v>1684.0583333333334</c:v>
                </c:pt>
                <c:pt idx="20533">
                  <c:v>1684.1333333333332</c:v>
                </c:pt>
                <c:pt idx="20534">
                  <c:v>1684.2166666666665</c:v>
                </c:pt>
                <c:pt idx="20535">
                  <c:v>1684.3</c:v>
                </c:pt>
                <c:pt idx="20536">
                  <c:v>1684.3833333333332</c:v>
                </c:pt>
                <c:pt idx="20537">
                  <c:v>1684.4666666666665</c:v>
                </c:pt>
                <c:pt idx="20538">
                  <c:v>1684.55</c:v>
                </c:pt>
                <c:pt idx="20539">
                  <c:v>1684.6333333333332</c:v>
                </c:pt>
                <c:pt idx="20540">
                  <c:v>1684.7083333333333</c:v>
                </c:pt>
                <c:pt idx="20541">
                  <c:v>1684.7916666666667</c:v>
                </c:pt>
                <c:pt idx="20542">
                  <c:v>1684.875</c:v>
                </c:pt>
                <c:pt idx="20543">
                  <c:v>1684.9583333333333</c:v>
                </c:pt>
                <c:pt idx="20544">
                  <c:v>1685.0416666666667</c:v>
                </c:pt>
                <c:pt idx="20545">
                  <c:v>1685.125</c:v>
                </c:pt>
                <c:pt idx="20546">
                  <c:v>1685.2</c:v>
                </c:pt>
                <c:pt idx="20547">
                  <c:v>1685.2833333333335</c:v>
                </c:pt>
                <c:pt idx="20548">
                  <c:v>1685.3666666666668</c:v>
                </c:pt>
                <c:pt idx="20549">
                  <c:v>1685.45</c:v>
                </c:pt>
                <c:pt idx="20550">
                  <c:v>1685.5333333333335</c:v>
                </c:pt>
                <c:pt idx="20551">
                  <c:v>1685.6166666666668</c:v>
                </c:pt>
                <c:pt idx="20552">
                  <c:v>1685.6916666666666</c:v>
                </c:pt>
                <c:pt idx="20553">
                  <c:v>1685.7749999999999</c:v>
                </c:pt>
                <c:pt idx="20554">
                  <c:v>1685.8583333333333</c:v>
                </c:pt>
                <c:pt idx="20555">
                  <c:v>1685.9416666666666</c:v>
                </c:pt>
                <c:pt idx="20556">
                  <c:v>1686.0249999999999</c:v>
                </c:pt>
                <c:pt idx="20557">
                  <c:v>1686.1083333333333</c:v>
                </c:pt>
                <c:pt idx="20558">
                  <c:v>1686.1916666666666</c:v>
                </c:pt>
                <c:pt idx="20559">
                  <c:v>1686.2666666666667</c:v>
                </c:pt>
                <c:pt idx="20560">
                  <c:v>1686.3500000000001</c:v>
                </c:pt>
                <c:pt idx="20561">
                  <c:v>1686.4333333333334</c:v>
                </c:pt>
                <c:pt idx="20562">
                  <c:v>1686.5166666666667</c:v>
                </c:pt>
                <c:pt idx="20563">
                  <c:v>1686.6000000000001</c:v>
                </c:pt>
                <c:pt idx="20564">
                  <c:v>1686.6833333333334</c:v>
                </c:pt>
                <c:pt idx="20565">
                  <c:v>1686.7583333333332</c:v>
                </c:pt>
                <c:pt idx="20566">
                  <c:v>1686.8416666666665</c:v>
                </c:pt>
                <c:pt idx="20567">
                  <c:v>1686.925</c:v>
                </c:pt>
                <c:pt idx="20568">
                  <c:v>1687.0083333333332</c:v>
                </c:pt>
                <c:pt idx="20569">
                  <c:v>1687.0916666666665</c:v>
                </c:pt>
                <c:pt idx="20570">
                  <c:v>1687.175</c:v>
                </c:pt>
                <c:pt idx="20571">
                  <c:v>1687.25</c:v>
                </c:pt>
                <c:pt idx="20572">
                  <c:v>1687.3333333333333</c:v>
                </c:pt>
                <c:pt idx="20573">
                  <c:v>1687.4166666666667</c:v>
                </c:pt>
                <c:pt idx="20574">
                  <c:v>1687.5</c:v>
                </c:pt>
                <c:pt idx="20575">
                  <c:v>1687.5833333333333</c:v>
                </c:pt>
                <c:pt idx="20576">
                  <c:v>1687.6666666666667</c:v>
                </c:pt>
                <c:pt idx="20577">
                  <c:v>1687.75</c:v>
                </c:pt>
                <c:pt idx="20578">
                  <c:v>1687.825</c:v>
                </c:pt>
                <c:pt idx="20579">
                  <c:v>1687.9083333333335</c:v>
                </c:pt>
                <c:pt idx="20580">
                  <c:v>1687.9916666666668</c:v>
                </c:pt>
                <c:pt idx="20581">
                  <c:v>1688.075</c:v>
                </c:pt>
                <c:pt idx="20582">
                  <c:v>1688.1583333333335</c:v>
                </c:pt>
                <c:pt idx="20583">
                  <c:v>1688.2416666666668</c:v>
                </c:pt>
                <c:pt idx="20584">
                  <c:v>1688.3166666666666</c:v>
                </c:pt>
                <c:pt idx="20585">
                  <c:v>1688.3999999999999</c:v>
                </c:pt>
                <c:pt idx="20586">
                  <c:v>1688.4833333333333</c:v>
                </c:pt>
                <c:pt idx="20587">
                  <c:v>1688.5666666666666</c:v>
                </c:pt>
                <c:pt idx="20588">
                  <c:v>1688.6499999999999</c:v>
                </c:pt>
                <c:pt idx="20589">
                  <c:v>1688.7333333333333</c:v>
                </c:pt>
                <c:pt idx="20590">
                  <c:v>1688.8083333333334</c:v>
                </c:pt>
                <c:pt idx="20591">
                  <c:v>1688.8916666666667</c:v>
                </c:pt>
                <c:pt idx="20592">
                  <c:v>1688.9750000000001</c:v>
                </c:pt>
                <c:pt idx="20593">
                  <c:v>1689.0583333333334</c:v>
                </c:pt>
                <c:pt idx="20594">
                  <c:v>1689.1416666666667</c:v>
                </c:pt>
                <c:pt idx="20595">
                  <c:v>1689.2250000000001</c:v>
                </c:pt>
                <c:pt idx="20596">
                  <c:v>1689.3083333333334</c:v>
                </c:pt>
                <c:pt idx="20597">
                  <c:v>1689.3833333333332</c:v>
                </c:pt>
                <c:pt idx="20598">
                  <c:v>1689.4666666666665</c:v>
                </c:pt>
                <c:pt idx="20599">
                  <c:v>1689.55</c:v>
                </c:pt>
                <c:pt idx="20600">
                  <c:v>1689.6333333333332</c:v>
                </c:pt>
                <c:pt idx="20601">
                  <c:v>1689.7166666666665</c:v>
                </c:pt>
                <c:pt idx="20602">
                  <c:v>1689.8</c:v>
                </c:pt>
                <c:pt idx="20603">
                  <c:v>1689.875</c:v>
                </c:pt>
                <c:pt idx="20604">
                  <c:v>1689.9583333333333</c:v>
                </c:pt>
                <c:pt idx="20605">
                  <c:v>1690.0416666666667</c:v>
                </c:pt>
                <c:pt idx="20606">
                  <c:v>1690.125</c:v>
                </c:pt>
                <c:pt idx="20607">
                  <c:v>1690.2083333333333</c:v>
                </c:pt>
                <c:pt idx="20608">
                  <c:v>1690.2916666666667</c:v>
                </c:pt>
                <c:pt idx="20609">
                  <c:v>1690.3666666666668</c:v>
                </c:pt>
                <c:pt idx="20610">
                  <c:v>1690.45</c:v>
                </c:pt>
                <c:pt idx="20611">
                  <c:v>1690.5333333333335</c:v>
                </c:pt>
                <c:pt idx="20612">
                  <c:v>1690.6166666666668</c:v>
                </c:pt>
                <c:pt idx="20613">
                  <c:v>1690.7</c:v>
                </c:pt>
                <c:pt idx="20614">
                  <c:v>1690.7833333333335</c:v>
                </c:pt>
                <c:pt idx="20615">
                  <c:v>1690.8666666666668</c:v>
                </c:pt>
                <c:pt idx="20616">
                  <c:v>1690.9416666666666</c:v>
                </c:pt>
                <c:pt idx="20617">
                  <c:v>1691.0249999999999</c:v>
                </c:pt>
                <c:pt idx="20618">
                  <c:v>1691.1083333333333</c:v>
                </c:pt>
                <c:pt idx="20619">
                  <c:v>1691.1916666666666</c:v>
                </c:pt>
                <c:pt idx="20620">
                  <c:v>1691.2749999999999</c:v>
                </c:pt>
                <c:pt idx="20621">
                  <c:v>1691.3583333333333</c:v>
                </c:pt>
                <c:pt idx="20622">
                  <c:v>1691.4333333333334</c:v>
                </c:pt>
                <c:pt idx="20623">
                  <c:v>1691.5166666666667</c:v>
                </c:pt>
                <c:pt idx="20624">
                  <c:v>1691.6000000000001</c:v>
                </c:pt>
                <c:pt idx="20625">
                  <c:v>1691.6833333333334</c:v>
                </c:pt>
                <c:pt idx="20626">
                  <c:v>1691.7666666666667</c:v>
                </c:pt>
                <c:pt idx="20627">
                  <c:v>1691.8500000000001</c:v>
                </c:pt>
                <c:pt idx="20628">
                  <c:v>1691.925</c:v>
                </c:pt>
                <c:pt idx="20629">
                  <c:v>1692.0083333333332</c:v>
                </c:pt>
                <c:pt idx="20630">
                  <c:v>1692.0916666666665</c:v>
                </c:pt>
                <c:pt idx="20631">
                  <c:v>1692.175</c:v>
                </c:pt>
                <c:pt idx="20632">
                  <c:v>1692.2583333333332</c:v>
                </c:pt>
                <c:pt idx="20633">
                  <c:v>1692.3416666666665</c:v>
                </c:pt>
                <c:pt idx="20634">
                  <c:v>1692.425</c:v>
                </c:pt>
                <c:pt idx="20635">
                  <c:v>1692.5</c:v>
                </c:pt>
                <c:pt idx="20636">
                  <c:v>1692.5833333333333</c:v>
                </c:pt>
                <c:pt idx="20637">
                  <c:v>1692.6666666666667</c:v>
                </c:pt>
                <c:pt idx="20638">
                  <c:v>1692.75</c:v>
                </c:pt>
                <c:pt idx="20639">
                  <c:v>1692.8333333333333</c:v>
                </c:pt>
                <c:pt idx="20640">
                  <c:v>1692.9166666666667</c:v>
                </c:pt>
                <c:pt idx="20641">
                  <c:v>1692.9916666666668</c:v>
                </c:pt>
                <c:pt idx="20642">
                  <c:v>1693.075</c:v>
                </c:pt>
                <c:pt idx="20643">
                  <c:v>1693.1583333333335</c:v>
                </c:pt>
                <c:pt idx="20644">
                  <c:v>1693.2416666666668</c:v>
                </c:pt>
                <c:pt idx="20645">
                  <c:v>1693.325</c:v>
                </c:pt>
                <c:pt idx="20646">
                  <c:v>1693.4083333333335</c:v>
                </c:pt>
                <c:pt idx="20647">
                  <c:v>1693.4916666666668</c:v>
                </c:pt>
                <c:pt idx="20648">
                  <c:v>1693.5666666666666</c:v>
                </c:pt>
                <c:pt idx="20649">
                  <c:v>1693.6499999999999</c:v>
                </c:pt>
                <c:pt idx="20650">
                  <c:v>1693.7333333333333</c:v>
                </c:pt>
                <c:pt idx="20651">
                  <c:v>1693.8166666666666</c:v>
                </c:pt>
                <c:pt idx="20652">
                  <c:v>1693.8999999999999</c:v>
                </c:pt>
                <c:pt idx="20653">
                  <c:v>1693.9833333333333</c:v>
                </c:pt>
                <c:pt idx="20654">
                  <c:v>1694.0583333333334</c:v>
                </c:pt>
                <c:pt idx="20655">
                  <c:v>1694.1416666666667</c:v>
                </c:pt>
                <c:pt idx="20656">
                  <c:v>1694.2250000000001</c:v>
                </c:pt>
                <c:pt idx="20657">
                  <c:v>1694.3083333333334</c:v>
                </c:pt>
                <c:pt idx="20658">
                  <c:v>1694.3916666666667</c:v>
                </c:pt>
                <c:pt idx="20659">
                  <c:v>1694.4750000000001</c:v>
                </c:pt>
                <c:pt idx="20660">
                  <c:v>1694.55</c:v>
                </c:pt>
                <c:pt idx="20661">
                  <c:v>1694.6333333333332</c:v>
                </c:pt>
                <c:pt idx="20662">
                  <c:v>1694.7166666666665</c:v>
                </c:pt>
                <c:pt idx="20663">
                  <c:v>1694.8</c:v>
                </c:pt>
                <c:pt idx="20664">
                  <c:v>1694.8833333333332</c:v>
                </c:pt>
                <c:pt idx="20665">
                  <c:v>1694.9666666666665</c:v>
                </c:pt>
                <c:pt idx="20666">
                  <c:v>1695.05</c:v>
                </c:pt>
                <c:pt idx="20667">
                  <c:v>1695.125</c:v>
                </c:pt>
                <c:pt idx="20668">
                  <c:v>1695.2083333333333</c:v>
                </c:pt>
                <c:pt idx="20669">
                  <c:v>1695.2916666666667</c:v>
                </c:pt>
                <c:pt idx="20670">
                  <c:v>1695.375</c:v>
                </c:pt>
                <c:pt idx="20671">
                  <c:v>1695.4583333333333</c:v>
                </c:pt>
                <c:pt idx="20672">
                  <c:v>1695.5416666666667</c:v>
                </c:pt>
                <c:pt idx="20673">
                  <c:v>1695.6166666666668</c:v>
                </c:pt>
                <c:pt idx="20674">
                  <c:v>1695.7</c:v>
                </c:pt>
                <c:pt idx="20675">
                  <c:v>1695.7833333333335</c:v>
                </c:pt>
                <c:pt idx="20676">
                  <c:v>1695.8666666666668</c:v>
                </c:pt>
                <c:pt idx="20677">
                  <c:v>1695.95</c:v>
                </c:pt>
                <c:pt idx="20678">
                  <c:v>1696.0333333333335</c:v>
                </c:pt>
                <c:pt idx="20679">
                  <c:v>1696.1083333333333</c:v>
                </c:pt>
                <c:pt idx="20680">
                  <c:v>1696.1916666666666</c:v>
                </c:pt>
                <c:pt idx="20681">
                  <c:v>1696.2749999999999</c:v>
                </c:pt>
                <c:pt idx="20682">
                  <c:v>1696.3583333333333</c:v>
                </c:pt>
                <c:pt idx="20683">
                  <c:v>1696.4416666666666</c:v>
                </c:pt>
                <c:pt idx="20684">
                  <c:v>1696.5249999999999</c:v>
                </c:pt>
                <c:pt idx="20685">
                  <c:v>1696.6083333333333</c:v>
                </c:pt>
                <c:pt idx="20686">
                  <c:v>1696.6833333333334</c:v>
                </c:pt>
                <c:pt idx="20687">
                  <c:v>1696.7666666666667</c:v>
                </c:pt>
                <c:pt idx="20688">
                  <c:v>1696.8500000000001</c:v>
                </c:pt>
                <c:pt idx="20689">
                  <c:v>1696.9333333333334</c:v>
                </c:pt>
                <c:pt idx="20690">
                  <c:v>1697.0166666666667</c:v>
                </c:pt>
                <c:pt idx="20691">
                  <c:v>1697.1000000000001</c:v>
                </c:pt>
                <c:pt idx="20692">
                  <c:v>1697.175</c:v>
                </c:pt>
                <c:pt idx="20693">
                  <c:v>1697.2583333333332</c:v>
                </c:pt>
                <c:pt idx="20694">
                  <c:v>1697.3416666666665</c:v>
                </c:pt>
                <c:pt idx="20695">
                  <c:v>1697.425</c:v>
                </c:pt>
                <c:pt idx="20696">
                  <c:v>1697.5083333333332</c:v>
                </c:pt>
                <c:pt idx="20697">
                  <c:v>1697.5916666666665</c:v>
                </c:pt>
                <c:pt idx="20698">
                  <c:v>1697.6666666666667</c:v>
                </c:pt>
                <c:pt idx="20699">
                  <c:v>1697.75</c:v>
                </c:pt>
                <c:pt idx="20700">
                  <c:v>1697.8333333333333</c:v>
                </c:pt>
                <c:pt idx="20701">
                  <c:v>1697.9166666666667</c:v>
                </c:pt>
                <c:pt idx="20702">
                  <c:v>1698</c:v>
                </c:pt>
                <c:pt idx="20703">
                  <c:v>1698.0833333333333</c:v>
                </c:pt>
                <c:pt idx="20704">
                  <c:v>1698.1666666666667</c:v>
                </c:pt>
                <c:pt idx="20705">
                  <c:v>1698.2416666666668</c:v>
                </c:pt>
                <c:pt idx="20706">
                  <c:v>1698.325</c:v>
                </c:pt>
                <c:pt idx="20707">
                  <c:v>1698.4083333333335</c:v>
                </c:pt>
                <c:pt idx="20708">
                  <c:v>1698.4916666666668</c:v>
                </c:pt>
                <c:pt idx="20709">
                  <c:v>1698.575</c:v>
                </c:pt>
                <c:pt idx="20710">
                  <c:v>1698.6583333333335</c:v>
                </c:pt>
                <c:pt idx="20711">
                  <c:v>1698.7333333333333</c:v>
                </c:pt>
                <c:pt idx="20712">
                  <c:v>1698.8166666666666</c:v>
                </c:pt>
                <c:pt idx="20713">
                  <c:v>1698.8999999999999</c:v>
                </c:pt>
                <c:pt idx="20714">
                  <c:v>1698.9833333333333</c:v>
                </c:pt>
                <c:pt idx="20715">
                  <c:v>1699.0666666666666</c:v>
                </c:pt>
                <c:pt idx="20716">
                  <c:v>1699.1499999999999</c:v>
                </c:pt>
                <c:pt idx="20717">
                  <c:v>1699.2250000000001</c:v>
                </c:pt>
                <c:pt idx="20718">
                  <c:v>1699.3083333333334</c:v>
                </c:pt>
                <c:pt idx="20719">
                  <c:v>1699.3916666666667</c:v>
                </c:pt>
                <c:pt idx="20720">
                  <c:v>1699.4750000000001</c:v>
                </c:pt>
                <c:pt idx="20721">
                  <c:v>1699.5583333333334</c:v>
                </c:pt>
                <c:pt idx="20722">
                  <c:v>1699.6416666666667</c:v>
                </c:pt>
                <c:pt idx="20723">
                  <c:v>1699.7250000000001</c:v>
                </c:pt>
                <c:pt idx="20724">
                  <c:v>1699.8</c:v>
                </c:pt>
                <c:pt idx="20725">
                  <c:v>1699.8833333333332</c:v>
                </c:pt>
                <c:pt idx="20726">
                  <c:v>1699.9666666666665</c:v>
                </c:pt>
                <c:pt idx="20727">
                  <c:v>1700.05</c:v>
                </c:pt>
                <c:pt idx="20728">
                  <c:v>1700.1333333333332</c:v>
                </c:pt>
                <c:pt idx="20729">
                  <c:v>1700.2166666666665</c:v>
                </c:pt>
                <c:pt idx="20730">
                  <c:v>1700.2916666666667</c:v>
                </c:pt>
                <c:pt idx="20731">
                  <c:v>1700.375</c:v>
                </c:pt>
                <c:pt idx="20732">
                  <c:v>1700.4583333333333</c:v>
                </c:pt>
                <c:pt idx="20733">
                  <c:v>1700.5416666666667</c:v>
                </c:pt>
                <c:pt idx="20734">
                  <c:v>1700.625</c:v>
                </c:pt>
                <c:pt idx="20735">
                  <c:v>1700.7083333333333</c:v>
                </c:pt>
                <c:pt idx="20736">
                  <c:v>1700.7833333333335</c:v>
                </c:pt>
                <c:pt idx="20737">
                  <c:v>1700.8666666666668</c:v>
                </c:pt>
                <c:pt idx="20738">
                  <c:v>1700.95</c:v>
                </c:pt>
                <c:pt idx="20739">
                  <c:v>1701.0333333333335</c:v>
                </c:pt>
                <c:pt idx="20740">
                  <c:v>1701.1166666666668</c:v>
                </c:pt>
                <c:pt idx="20741">
                  <c:v>1701.2</c:v>
                </c:pt>
                <c:pt idx="20742">
                  <c:v>1701.2833333333335</c:v>
                </c:pt>
                <c:pt idx="20743">
                  <c:v>1701.3583333333333</c:v>
                </c:pt>
                <c:pt idx="20744">
                  <c:v>1701.4416666666666</c:v>
                </c:pt>
                <c:pt idx="20745">
                  <c:v>1701.5249999999999</c:v>
                </c:pt>
                <c:pt idx="20746">
                  <c:v>1701.6083333333333</c:v>
                </c:pt>
                <c:pt idx="20747">
                  <c:v>1701.6916666666666</c:v>
                </c:pt>
                <c:pt idx="20748">
                  <c:v>1701.7749999999999</c:v>
                </c:pt>
                <c:pt idx="20749">
                  <c:v>1701.8500000000001</c:v>
                </c:pt>
                <c:pt idx="20750">
                  <c:v>1701.9333333333334</c:v>
                </c:pt>
                <c:pt idx="20751">
                  <c:v>1702.0166666666667</c:v>
                </c:pt>
                <c:pt idx="20752">
                  <c:v>1702.1000000000001</c:v>
                </c:pt>
                <c:pt idx="20753">
                  <c:v>1702.1833333333334</c:v>
                </c:pt>
                <c:pt idx="20754">
                  <c:v>1702.2666666666667</c:v>
                </c:pt>
                <c:pt idx="20755">
                  <c:v>1702.3416666666665</c:v>
                </c:pt>
                <c:pt idx="20756">
                  <c:v>1702.425</c:v>
                </c:pt>
                <c:pt idx="20757">
                  <c:v>1702.5083333333332</c:v>
                </c:pt>
                <c:pt idx="20758">
                  <c:v>1702.5916666666665</c:v>
                </c:pt>
                <c:pt idx="20759">
                  <c:v>1702.675</c:v>
                </c:pt>
                <c:pt idx="20760">
                  <c:v>1702.7583333333332</c:v>
                </c:pt>
                <c:pt idx="20761">
                  <c:v>1702.8416666666665</c:v>
                </c:pt>
                <c:pt idx="20762">
                  <c:v>1702.9166666666667</c:v>
                </c:pt>
                <c:pt idx="20763">
                  <c:v>1703</c:v>
                </c:pt>
                <c:pt idx="20764">
                  <c:v>1703.0833333333333</c:v>
                </c:pt>
                <c:pt idx="20765">
                  <c:v>1703.1666666666667</c:v>
                </c:pt>
                <c:pt idx="20766">
                  <c:v>1703.25</c:v>
                </c:pt>
                <c:pt idx="20767">
                  <c:v>1703.3333333333333</c:v>
                </c:pt>
                <c:pt idx="20768">
                  <c:v>1703.4083333333335</c:v>
                </c:pt>
                <c:pt idx="20769">
                  <c:v>1703.4916666666668</c:v>
                </c:pt>
                <c:pt idx="20770">
                  <c:v>1703.575</c:v>
                </c:pt>
                <c:pt idx="20771">
                  <c:v>1703.6583333333335</c:v>
                </c:pt>
                <c:pt idx="20772">
                  <c:v>1703.7416666666668</c:v>
                </c:pt>
                <c:pt idx="20773">
                  <c:v>1703.825</c:v>
                </c:pt>
                <c:pt idx="20774">
                  <c:v>1703.9083333333335</c:v>
                </c:pt>
                <c:pt idx="20775">
                  <c:v>1703.9833333333333</c:v>
                </c:pt>
                <c:pt idx="20776">
                  <c:v>1704.0666666666666</c:v>
                </c:pt>
                <c:pt idx="20777">
                  <c:v>1704.1499999999999</c:v>
                </c:pt>
                <c:pt idx="20778">
                  <c:v>1704.2333333333333</c:v>
                </c:pt>
                <c:pt idx="20779">
                  <c:v>1704.3166666666666</c:v>
                </c:pt>
                <c:pt idx="20780">
                  <c:v>1704.3999999999999</c:v>
                </c:pt>
                <c:pt idx="20781">
                  <c:v>1704.4750000000001</c:v>
                </c:pt>
                <c:pt idx="20782">
                  <c:v>1704.5583333333334</c:v>
                </c:pt>
                <c:pt idx="20783">
                  <c:v>1704.6416666666667</c:v>
                </c:pt>
                <c:pt idx="20784">
                  <c:v>1704.7250000000001</c:v>
                </c:pt>
                <c:pt idx="20785">
                  <c:v>1704.8083333333334</c:v>
                </c:pt>
                <c:pt idx="20786">
                  <c:v>1704.8916666666667</c:v>
                </c:pt>
                <c:pt idx="20787">
                  <c:v>1704.9666666666665</c:v>
                </c:pt>
                <c:pt idx="20788">
                  <c:v>1705.05</c:v>
                </c:pt>
                <c:pt idx="20789">
                  <c:v>1705.1333333333332</c:v>
                </c:pt>
                <c:pt idx="20790">
                  <c:v>1705.2166666666665</c:v>
                </c:pt>
                <c:pt idx="20791">
                  <c:v>1705.3</c:v>
                </c:pt>
                <c:pt idx="20792">
                  <c:v>1705.3833333333332</c:v>
                </c:pt>
                <c:pt idx="20793">
                  <c:v>1705.4666666666665</c:v>
                </c:pt>
                <c:pt idx="20794">
                  <c:v>1705.5416666666667</c:v>
                </c:pt>
                <c:pt idx="20795">
                  <c:v>1705.625</c:v>
                </c:pt>
                <c:pt idx="20796">
                  <c:v>1705.7083333333333</c:v>
                </c:pt>
                <c:pt idx="20797">
                  <c:v>1705.7916666666667</c:v>
                </c:pt>
                <c:pt idx="20798">
                  <c:v>1705.875</c:v>
                </c:pt>
                <c:pt idx="20799">
                  <c:v>1705.9583333333333</c:v>
                </c:pt>
                <c:pt idx="20800">
                  <c:v>1706.0333333333335</c:v>
                </c:pt>
                <c:pt idx="20801">
                  <c:v>1706.1166666666668</c:v>
                </c:pt>
                <c:pt idx="20802">
                  <c:v>1706.2</c:v>
                </c:pt>
                <c:pt idx="20803">
                  <c:v>1706.2833333333335</c:v>
                </c:pt>
                <c:pt idx="20804">
                  <c:v>1706.3666666666668</c:v>
                </c:pt>
                <c:pt idx="20805">
                  <c:v>1706.45</c:v>
                </c:pt>
                <c:pt idx="20806">
                  <c:v>1706.5249999999999</c:v>
                </c:pt>
                <c:pt idx="20807">
                  <c:v>1706.6083333333333</c:v>
                </c:pt>
                <c:pt idx="20808">
                  <c:v>1706.6916666666666</c:v>
                </c:pt>
                <c:pt idx="20809">
                  <c:v>1706.7749999999999</c:v>
                </c:pt>
                <c:pt idx="20810">
                  <c:v>1706.8583333333333</c:v>
                </c:pt>
                <c:pt idx="20811">
                  <c:v>1706.9416666666666</c:v>
                </c:pt>
                <c:pt idx="20812">
                  <c:v>1707.0249999999999</c:v>
                </c:pt>
                <c:pt idx="20813">
                  <c:v>1707.1000000000001</c:v>
                </c:pt>
                <c:pt idx="20814">
                  <c:v>1707.1833333333334</c:v>
                </c:pt>
                <c:pt idx="20815">
                  <c:v>1707.2666666666667</c:v>
                </c:pt>
                <c:pt idx="20816">
                  <c:v>1707.3500000000001</c:v>
                </c:pt>
                <c:pt idx="20817">
                  <c:v>1707.4333333333334</c:v>
                </c:pt>
                <c:pt idx="20818">
                  <c:v>1707.5166666666667</c:v>
                </c:pt>
                <c:pt idx="20819">
                  <c:v>1707.5916666666665</c:v>
                </c:pt>
                <c:pt idx="20820">
                  <c:v>1707.675</c:v>
                </c:pt>
                <c:pt idx="20821">
                  <c:v>1707.7583333333332</c:v>
                </c:pt>
                <c:pt idx="20822">
                  <c:v>1707.8416666666665</c:v>
                </c:pt>
                <c:pt idx="20823">
                  <c:v>1707.925</c:v>
                </c:pt>
                <c:pt idx="20824">
                  <c:v>1708.0083333333332</c:v>
                </c:pt>
                <c:pt idx="20825">
                  <c:v>1708.0833333333333</c:v>
                </c:pt>
                <c:pt idx="20826">
                  <c:v>1708.1666666666667</c:v>
                </c:pt>
                <c:pt idx="20827">
                  <c:v>1708.25</c:v>
                </c:pt>
                <c:pt idx="20828">
                  <c:v>1708.3333333333333</c:v>
                </c:pt>
                <c:pt idx="20829">
                  <c:v>1708.4166666666667</c:v>
                </c:pt>
                <c:pt idx="20830">
                  <c:v>1708.5</c:v>
                </c:pt>
                <c:pt idx="20831">
                  <c:v>1708.5833333333333</c:v>
                </c:pt>
                <c:pt idx="20832">
                  <c:v>1708.6583333333335</c:v>
                </c:pt>
                <c:pt idx="20833">
                  <c:v>1708.7416666666668</c:v>
                </c:pt>
                <c:pt idx="20834">
                  <c:v>1708.825</c:v>
                </c:pt>
                <c:pt idx="20835">
                  <c:v>1708.9083333333335</c:v>
                </c:pt>
                <c:pt idx="20836">
                  <c:v>1708.9916666666668</c:v>
                </c:pt>
                <c:pt idx="20837">
                  <c:v>1709.075</c:v>
                </c:pt>
                <c:pt idx="20838">
                  <c:v>1709.1499999999999</c:v>
                </c:pt>
                <c:pt idx="20839">
                  <c:v>1709.2333333333333</c:v>
                </c:pt>
                <c:pt idx="20840">
                  <c:v>1709.3166666666666</c:v>
                </c:pt>
                <c:pt idx="20841">
                  <c:v>1709.3999999999999</c:v>
                </c:pt>
                <c:pt idx="20842">
                  <c:v>1709.4833333333333</c:v>
                </c:pt>
                <c:pt idx="20843">
                  <c:v>1709.5666666666666</c:v>
                </c:pt>
                <c:pt idx="20844">
                  <c:v>1709.6416666666667</c:v>
                </c:pt>
                <c:pt idx="20845">
                  <c:v>1709.7250000000001</c:v>
                </c:pt>
                <c:pt idx="20846">
                  <c:v>1709.8083333333334</c:v>
                </c:pt>
                <c:pt idx="20847">
                  <c:v>1709.8916666666667</c:v>
                </c:pt>
                <c:pt idx="20848">
                  <c:v>1709.9750000000001</c:v>
                </c:pt>
                <c:pt idx="20849">
                  <c:v>1710.0583333333334</c:v>
                </c:pt>
                <c:pt idx="20850">
                  <c:v>1710.1416666666667</c:v>
                </c:pt>
                <c:pt idx="20851">
                  <c:v>1710.2166666666665</c:v>
                </c:pt>
                <c:pt idx="20852">
                  <c:v>1710.3</c:v>
                </c:pt>
                <c:pt idx="20853">
                  <c:v>1710.3833333333332</c:v>
                </c:pt>
                <c:pt idx="20854">
                  <c:v>1710.4666666666665</c:v>
                </c:pt>
                <c:pt idx="20855">
                  <c:v>1710.55</c:v>
                </c:pt>
                <c:pt idx="20856">
                  <c:v>1710.6333333333332</c:v>
                </c:pt>
                <c:pt idx="20857">
                  <c:v>1710.7083333333333</c:v>
                </c:pt>
                <c:pt idx="20858">
                  <c:v>1710.7916666666667</c:v>
                </c:pt>
                <c:pt idx="20859">
                  <c:v>1710.875</c:v>
                </c:pt>
                <c:pt idx="20860">
                  <c:v>1710.9583333333333</c:v>
                </c:pt>
                <c:pt idx="20861">
                  <c:v>1711.0416666666667</c:v>
                </c:pt>
                <c:pt idx="20862">
                  <c:v>1711.125</c:v>
                </c:pt>
                <c:pt idx="20863">
                  <c:v>1711.2</c:v>
                </c:pt>
                <c:pt idx="20864">
                  <c:v>1711.2833333333335</c:v>
                </c:pt>
                <c:pt idx="20865">
                  <c:v>1711.3666666666668</c:v>
                </c:pt>
                <c:pt idx="20866">
                  <c:v>1711.45</c:v>
                </c:pt>
                <c:pt idx="20867">
                  <c:v>1711.5333333333335</c:v>
                </c:pt>
                <c:pt idx="20868">
                  <c:v>1711.6166666666668</c:v>
                </c:pt>
                <c:pt idx="20869">
                  <c:v>1711.7</c:v>
                </c:pt>
                <c:pt idx="20870">
                  <c:v>1711.7749999999999</c:v>
                </c:pt>
                <c:pt idx="20871">
                  <c:v>1711.8583333333333</c:v>
                </c:pt>
                <c:pt idx="20872">
                  <c:v>1711.9416666666666</c:v>
                </c:pt>
                <c:pt idx="20873">
                  <c:v>1712.0249999999999</c:v>
                </c:pt>
                <c:pt idx="20874">
                  <c:v>1712.1083333333333</c:v>
                </c:pt>
                <c:pt idx="20875">
                  <c:v>1712.1916666666666</c:v>
                </c:pt>
                <c:pt idx="20876">
                  <c:v>1712.2666666666667</c:v>
                </c:pt>
                <c:pt idx="20877">
                  <c:v>1712.3500000000001</c:v>
                </c:pt>
                <c:pt idx="20878">
                  <c:v>1712.4333333333334</c:v>
                </c:pt>
                <c:pt idx="20879">
                  <c:v>1712.5166666666667</c:v>
                </c:pt>
                <c:pt idx="20880">
                  <c:v>1712.6000000000001</c:v>
                </c:pt>
                <c:pt idx="20881">
                  <c:v>1712.6833333333334</c:v>
                </c:pt>
                <c:pt idx="20882">
                  <c:v>1712.7583333333332</c:v>
                </c:pt>
                <c:pt idx="20883">
                  <c:v>1712.8416666666665</c:v>
                </c:pt>
                <c:pt idx="20884">
                  <c:v>1712.925</c:v>
                </c:pt>
                <c:pt idx="20885">
                  <c:v>1713.0083333333332</c:v>
                </c:pt>
                <c:pt idx="20886">
                  <c:v>1713.0916666666665</c:v>
                </c:pt>
                <c:pt idx="20887">
                  <c:v>1713.175</c:v>
                </c:pt>
                <c:pt idx="20888">
                  <c:v>1713.2583333333332</c:v>
                </c:pt>
                <c:pt idx="20889">
                  <c:v>1713.3333333333333</c:v>
                </c:pt>
                <c:pt idx="20890">
                  <c:v>1713.4166666666667</c:v>
                </c:pt>
                <c:pt idx="20891">
                  <c:v>1713.5</c:v>
                </c:pt>
                <c:pt idx="20892">
                  <c:v>1713.5833333333333</c:v>
                </c:pt>
                <c:pt idx="20893">
                  <c:v>1713.6666666666667</c:v>
                </c:pt>
                <c:pt idx="20894">
                  <c:v>1713.75</c:v>
                </c:pt>
                <c:pt idx="20895">
                  <c:v>1713.825</c:v>
                </c:pt>
                <c:pt idx="20896">
                  <c:v>1713.9083333333335</c:v>
                </c:pt>
                <c:pt idx="20897">
                  <c:v>1713.9916666666668</c:v>
                </c:pt>
                <c:pt idx="20898">
                  <c:v>1714.075</c:v>
                </c:pt>
                <c:pt idx="20899">
                  <c:v>1714.1583333333335</c:v>
                </c:pt>
                <c:pt idx="20900">
                  <c:v>1714.2416666666668</c:v>
                </c:pt>
                <c:pt idx="20901">
                  <c:v>1714.325</c:v>
                </c:pt>
                <c:pt idx="20902">
                  <c:v>1714.3999999999999</c:v>
                </c:pt>
                <c:pt idx="20903">
                  <c:v>1714.4833333333333</c:v>
                </c:pt>
                <c:pt idx="20904">
                  <c:v>1714.5666666666666</c:v>
                </c:pt>
                <c:pt idx="20905">
                  <c:v>1714.6499999999999</c:v>
                </c:pt>
                <c:pt idx="20906">
                  <c:v>1714.7333333333333</c:v>
                </c:pt>
                <c:pt idx="20907">
                  <c:v>1714.8166666666666</c:v>
                </c:pt>
                <c:pt idx="20908">
                  <c:v>1714.8916666666667</c:v>
                </c:pt>
                <c:pt idx="20909">
                  <c:v>1714.9750000000001</c:v>
                </c:pt>
                <c:pt idx="20910">
                  <c:v>1715.0583333333334</c:v>
                </c:pt>
                <c:pt idx="20911">
                  <c:v>1715.1416666666667</c:v>
                </c:pt>
                <c:pt idx="20912">
                  <c:v>1715.2250000000001</c:v>
                </c:pt>
                <c:pt idx="20913">
                  <c:v>1715.3083333333334</c:v>
                </c:pt>
                <c:pt idx="20914">
                  <c:v>1715.3833333333332</c:v>
                </c:pt>
                <c:pt idx="20915">
                  <c:v>1715.4666666666665</c:v>
                </c:pt>
                <c:pt idx="20916">
                  <c:v>1715.55</c:v>
                </c:pt>
                <c:pt idx="20917">
                  <c:v>1715.6333333333332</c:v>
                </c:pt>
                <c:pt idx="20918">
                  <c:v>1715.7166666666665</c:v>
                </c:pt>
                <c:pt idx="20919">
                  <c:v>1715.8</c:v>
                </c:pt>
                <c:pt idx="20920">
                  <c:v>1715.8833333333332</c:v>
                </c:pt>
                <c:pt idx="20921">
                  <c:v>1715.9583333333333</c:v>
                </c:pt>
                <c:pt idx="20922">
                  <c:v>1716.0416666666667</c:v>
                </c:pt>
                <c:pt idx="20923">
                  <c:v>1716.125</c:v>
                </c:pt>
                <c:pt idx="20924">
                  <c:v>1716.2083333333333</c:v>
                </c:pt>
                <c:pt idx="20925">
                  <c:v>1716.2916666666667</c:v>
                </c:pt>
                <c:pt idx="20926">
                  <c:v>1716.375</c:v>
                </c:pt>
                <c:pt idx="20927">
                  <c:v>1716.45</c:v>
                </c:pt>
                <c:pt idx="20928">
                  <c:v>1716.5333333333335</c:v>
                </c:pt>
                <c:pt idx="20929">
                  <c:v>1716.6166666666668</c:v>
                </c:pt>
                <c:pt idx="20930">
                  <c:v>1716.7</c:v>
                </c:pt>
                <c:pt idx="20931">
                  <c:v>1716.7833333333335</c:v>
                </c:pt>
                <c:pt idx="20932">
                  <c:v>1716.8666666666668</c:v>
                </c:pt>
                <c:pt idx="20933">
                  <c:v>1716.9416666666666</c:v>
                </c:pt>
                <c:pt idx="20934">
                  <c:v>1717.0249999999999</c:v>
                </c:pt>
                <c:pt idx="20935">
                  <c:v>1717.1083333333333</c:v>
                </c:pt>
                <c:pt idx="20936">
                  <c:v>1717.1916666666666</c:v>
                </c:pt>
                <c:pt idx="20937">
                  <c:v>1717.2749999999999</c:v>
                </c:pt>
                <c:pt idx="20938">
                  <c:v>1717.3583333333333</c:v>
                </c:pt>
                <c:pt idx="20939">
                  <c:v>1717.4416666666666</c:v>
                </c:pt>
                <c:pt idx="20940">
                  <c:v>1717.5166666666667</c:v>
                </c:pt>
                <c:pt idx="20941">
                  <c:v>1717.6000000000001</c:v>
                </c:pt>
                <c:pt idx="20942">
                  <c:v>1717.6833333333334</c:v>
                </c:pt>
                <c:pt idx="20943">
                  <c:v>1717.7666666666667</c:v>
                </c:pt>
                <c:pt idx="20944">
                  <c:v>1717.8500000000001</c:v>
                </c:pt>
                <c:pt idx="20945">
                  <c:v>1717.9333333333334</c:v>
                </c:pt>
                <c:pt idx="20946">
                  <c:v>1718.0083333333332</c:v>
                </c:pt>
                <c:pt idx="20947">
                  <c:v>1718.0916666666665</c:v>
                </c:pt>
                <c:pt idx="20948">
                  <c:v>1718.175</c:v>
                </c:pt>
                <c:pt idx="20949">
                  <c:v>1718.2583333333332</c:v>
                </c:pt>
                <c:pt idx="20950">
                  <c:v>1718.3416666666665</c:v>
                </c:pt>
                <c:pt idx="20951">
                  <c:v>1718.425</c:v>
                </c:pt>
                <c:pt idx="20952">
                  <c:v>1718.5</c:v>
                </c:pt>
                <c:pt idx="20953">
                  <c:v>1718.5833333333333</c:v>
                </c:pt>
                <c:pt idx="20954">
                  <c:v>1718.6666666666667</c:v>
                </c:pt>
                <c:pt idx="20955">
                  <c:v>1718.75</c:v>
                </c:pt>
                <c:pt idx="20956">
                  <c:v>1718.8333333333333</c:v>
                </c:pt>
                <c:pt idx="20957">
                  <c:v>1718.9166666666667</c:v>
                </c:pt>
                <c:pt idx="20958">
                  <c:v>1719</c:v>
                </c:pt>
                <c:pt idx="20959">
                  <c:v>1719.075</c:v>
                </c:pt>
                <c:pt idx="20960">
                  <c:v>1719.1583333333335</c:v>
                </c:pt>
                <c:pt idx="20961">
                  <c:v>1719.2416666666668</c:v>
                </c:pt>
                <c:pt idx="20962">
                  <c:v>1719.325</c:v>
                </c:pt>
                <c:pt idx="20963">
                  <c:v>1719.4083333333335</c:v>
                </c:pt>
                <c:pt idx="20964">
                  <c:v>1719.4916666666668</c:v>
                </c:pt>
                <c:pt idx="20965">
                  <c:v>1719.5666666666666</c:v>
                </c:pt>
                <c:pt idx="20966">
                  <c:v>1719.6499999999999</c:v>
                </c:pt>
                <c:pt idx="20967">
                  <c:v>1719.7333333333333</c:v>
                </c:pt>
                <c:pt idx="20968">
                  <c:v>1719.8166666666666</c:v>
                </c:pt>
                <c:pt idx="20969">
                  <c:v>1719.8999999999999</c:v>
                </c:pt>
                <c:pt idx="20970">
                  <c:v>1719.9833333333333</c:v>
                </c:pt>
                <c:pt idx="20971">
                  <c:v>1720.0583333333334</c:v>
                </c:pt>
                <c:pt idx="20972">
                  <c:v>1720.1416666666667</c:v>
                </c:pt>
                <c:pt idx="20973">
                  <c:v>1720.2250000000001</c:v>
                </c:pt>
                <c:pt idx="20974">
                  <c:v>1720.3083333333334</c:v>
                </c:pt>
                <c:pt idx="20975">
                  <c:v>1720.3916666666667</c:v>
                </c:pt>
                <c:pt idx="20976">
                  <c:v>1720.4750000000001</c:v>
                </c:pt>
                <c:pt idx="20977">
                  <c:v>1720.5583333333334</c:v>
                </c:pt>
                <c:pt idx="20978">
                  <c:v>1720.6333333333332</c:v>
                </c:pt>
                <c:pt idx="20979">
                  <c:v>1720.7166666666665</c:v>
                </c:pt>
                <c:pt idx="20980">
                  <c:v>1720.8</c:v>
                </c:pt>
                <c:pt idx="20981">
                  <c:v>1720.8833333333332</c:v>
                </c:pt>
                <c:pt idx="20982">
                  <c:v>1720.9666666666665</c:v>
                </c:pt>
                <c:pt idx="20983">
                  <c:v>1721.05</c:v>
                </c:pt>
                <c:pt idx="20984">
                  <c:v>1721.125</c:v>
                </c:pt>
                <c:pt idx="20985">
                  <c:v>1721.2083333333333</c:v>
                </c:pt>
                <c:pt idx="20986">
                  <c:v>1721.2916666666667</c:v>
                </c:pt>
                <c:pt idx="20987">
                  <c:v>1721.375</c:v>
                </c:pt>
                <c:pt idx="20988">
                  <c:v>1721.4583333333333</c:v>
                </c:pt>
                <c:pt idx="20989">
                  <c:v>1721.5416666666667</c:v>
                </c:pt>
                <c:pt idx="20990">
                  <c:v>1721.6166666666668</c:v>
                </c:pt>
                <c:pt idx="20991">
                  <c:v>1721.7</c:v>
                </c:pt>
                <c:pt idx="20992">
                  <c:v>1721.7833333333335</c:v>
                </c:pt>
                <c:pt idx="20993">
                  <c:v>1721.8666666666668</c:v>
                </c:pt>
                <c:pt idx="20994">
                  <c:v>1721.95</c:v>
                </c:pt>
                <c:pt idx="20995">
                  <c:v>1722.0333333333335</c:v>
                </c:pt>
                <c:pt idx="20996">
                  <c:v>1722.1166666666668</c:v>
                </c:pt>
                <c:pt idx="20997">
                  <c:v>1722.1916666666666</c:v>
                </c:pt>
                <c:pt idx="20998">
                  <c:v>1722.2749999999999</c:v>
                </c:pt>
                <c:pt idx="20999">
                  <c:v>1722.3583333333333</c:v>
                </c:pt>
                <c:pt idx="21000">
                  <c:v>1722.4416666666666</c:v>
                </c:pt>
                <c:pt idx="21001">
                  <c:v>1722.5249999999999</c:v>
                </c:pt>
                <c:pt idx="21002">
                  <c:v>1722.6083333333333</c:v>
                </c:pt>
                <c:pt idx="21003">
                  <c:v>1722.6833333333334</c:v>
                </c:pt>
                <c:pt idx="21004">
                  <c:v>1722.7666666666667</c:v>
                </c:pt>
                <c:pt idx="21005">
                  <c:v>1722.8500000000001</c:v>
                </c:pt>
                <c:pt idx="21006">
                  <c:v>1722.9333333333334</c:v>
                </c:pt>
                <c:pt idx="21007">
                  <c:v>1723.0166666666667</c:v>
                </c:pt>
                <c:pt idx="21008">
                  <c:v>1723.1000000000001</c:v>
                </c:pt>
                <c:pt idx="21009">
                  <c:v>1723.175</c:v>
                </c:pt>
                <c:pt idx="21010">
                  <c:v>1723.2583333333332</c:v>
                </c:pt>
                <c:pt idx="21011">
                  <c:v>1723.3416666666665</c:v>
                </c:pt>
                <c:pt idx="21012">
                  <c:v>1723.425</c:v>
                </c:pt>
                <c:pt idx="21013">
                  <c:v>1723.5083333333332</c:v>
                </c:pt>
                <c:pt idx="21014">
                  <c:v>1723.5916666666665</c:v>
                </c:pt>
                <c:pt idx="21015">
                  <c:v>1723.675</c:v>
                </c:pt>
                <c:pt idx="21016">
                  <c:v>1723.75</c:v>
                </c:pt>
                <c:pt idx="21017">
                  <c:v>1723.8333333333333</c:v>
                </c:pt>
                <c:pt idx="21018">
                  <c:v>1723.9166666666667</c:v>
                </c:pt>
                <c:pt idx="21019">
                  <c:v>1724</c:v>
                </c:pt>
                <c:pt idx="21020">
                  <c:v>1724.0833333333333</c:v>
                </c:pt>
                <c:pt idx="21021">
                  <c:v>1724.1666666666667</c:v>
                </c:pt>
                <c:pt idx="21022">
                  <c:v>1724.2416666666668</c:v>
                </c:pt>
                <c:pt idx="21023">
                  <c:v>1724.325</c:v>
                </c:pt>
                <c:pt idx="21024">
                  <c:v>1724.4083333333335</c:v>
                </c:pt>
                <c:pt idx="21025">
                  <c:v>1724.4916666666668</c:v>
                </c:pt>
                <c:pt idx="21026">
                  <c:v>1724.575</c:v>
                </c:pt>
                <c:pt idx="21027">
                  <c:v>1724.6583333333335</c:v>
                </c:pt>
                <c:pt idx="21028">
                  <c:v>1724.7416666666668</c:v>
                </c:pt>
                <c:pt idx="21029">
                  <c:v>1724.8166666666666</c:v>
                </c:pt>
                <c:pt idx="21030">
                  <c:v>1724.8999999999999</c:v>
                </c:pt>
                <c:pt idx="21031">
                  <c:v>1724.9833333333333</c:v>
                </c:pt>
                <c:pt idx="21032">
                  <c:v>1725.0666666666666</c:v>
                </c:pt>
                <c:pt idx="21033">
                  <c:v>1725.1499999999999</c:v>
                </c:pt>
                <c:pt idx="21034">
                  <c:v>1725.2333333333333</c:v>
                </c:pt>
                <c:pt idx="21035">
                  <c:v>1725.3083333333334</c:v>
                </c:pt>
                <c:pt idx="21036">
                  <c:v>1725.3916666666667</c:v>
                </c:pt>
                <c:pt idx="21037">
                  <c:v>1725.4750000000001</c:v>
                </c:pt>
                <c:pt idx="21038">
                  <c:v>1725.5583333333334</c:v>
                </c:pt>
                <c:pt idx="21039">
                  <c:v>1725.6416666666667</c:v>
                </c:pt>
                <c:pt idx="21040">
                  <c:v>1725.7250000000001</c:v>
                </c:pt>
                <c:pt idx="21041">
                  <c:v>1725.8</c:v>
                </c:pt>
                <c:pt idx="21042">
                  <c:v>1725.8833333333332</c:v>
                </c:pt>
                <c:pt idx="21043">
                  <c:v>1725.9666666666665</c:v>
                </c:pt>
                <c:pt idx="21044">
                  <c:v>1726.05</c:v>
                </c:pt>
                <c:pt idx="21045">
                  <c:v>1726.1333333333332</c:v>
                </c:pt>
                <c:pt idx="21046">
                  <c:v>1726.2166666666665</c:v>
                </c:pt>
                <c:pt idx="21047">
                  <c:v>1726.3</c:v>
                </c:pt>
                <c:pt idx="21048">
                  <c:v>1726.375</c:v>
                </c:pt>
                <c:pt idx="21049">
                  <c:v>1726.4583333333333</c:v>
                </c:pt>
                <c:pt idx="21050">
                  <c:v>1726.5416666666667</c:v>
                </c:pt>
                <c:pt idx="21051">
                  <c:v>1726.625</c:v>
                </c:pt>
                <c:pt idx="21052">
                  <c:v>1726.7083333333333</c:v>
                </c:pt>
                <c:pt idx="21053">
                  <c:v>1726.7916666666667</c:v>
                </c:pt>
                <c:pt idx="21054">
                  <c:v>1726.8666666666668</c:v>
                </c:pt>
                <c:pt idx="21055">
                  <c:v>1726.95</c:v>
                </c:pt>
                <c:pt idx="21056">
                  <c:v>1727.0333333333335</c:v>
                </c:pt>
                <c:pt idx="21057">
                  <c:v>1727.1166666666668</c:v>
                </c:pt>
                <c:pt idx="21058">
                  <c:v>1727.2</c:v>
                </c:pt>
                <c:pt idx="21059">
                  <c:v>1727.2833333333335</c:v>
                </c:pt>
                <c:pt idx="21060">
                  <c:v>1727.3583333333333</c:v>
                </c:pt>
                <c:pt idx="21061">
                  <c:v>1727.4416666666666</c:v>
                </c:pt>
                <c:pt idx="21062">
                  <c:v>1727.5249999999999</c:v>
                </c:pt>
                <c:pt idx="21063">
                  <c:v>1727.6083333333333</c:v>
                </c:pt>
                <c:pt idx="21064">
                  <c:v>1727.6916666666666</c:v>
                </c:pt>
                <c:pt idx="21065">
                  <c:v>1727.7749999999999</c:v>
                </c:pt>
                <c:pt idx="21066">
                  <c:v>1727.8583333333333</c:v>
                </c:pt>
                <c:pt idx="21067">
                  <c:v>1727.9333333333334</c:v>
                </c:pt>
                <c:pt idx="21068">
                  <c:v>1728.0166666666667</c:v>
                </c:pt>
                <c:pt idx="21069">
                  <c:v>1728.1000000000001</c:v>
                </c:pt>
                <c:pt idx="21070">
                  <c:v>1728.1833333333334</c:v>
                </c:pt>
                <c:pt idx="21071">
                  <c:v>1728.2666666666667</c:v>
                </c:pt>
                <c:pt idx="21072">
                  <c:v>1728.3500000000001</c:v>
                </c:pt>
                <c:pt idx="21073">
                  <c:v>1728.425</c:v>
                </c:pt>
                <c:pt idx="21074">
                  <c:v>1728.5083333333332</c:v>
                </c:pt>
                <c:pt idx="21075">
                  <c:v>1728.5916666666665</c:v>
                </c:pt>
                <c:pt idx="21076">
                  <c:v>1728.675</c:v>
                </c:pt>
                <c:pt idx="21077">
                  <c:v>1728.7583333333332</c:v>
                </c:pt>
                <c:pt idx="21078">
                  <c:v>1728.8416666666665</c:v>
                </c:pt>
                <c:pt idx="21079">
                  <c:v>1728.9166666666667</c:v>
                </c:pt>
                <c:pt idx="21080">
                  <c:v>1729</c:v>
                </c:pt>
                <c:pt idx="21081">
                  <c:v>1729.0833333333333</c:v>
                </c:pt>
                <c:pt idx="21082">
                  <c:v>1729.1666666666667</c:v>
                </c:pt>
                <c:pt idx="21083">
                  <c:v>1729.25</c:v>
                </c:pt>
                <c:pt idx="21084">
                  <c:v>1729.3333333333333</c:v>
                </c:pt>
                <c:pt idx="21085">
                  <c:v>1729.4166666666667</c:v>
                </c:pt>
                <c:pt idx="21086">
                  <c:v>1729.4916666666668</c:v>
                </c:pt>
                <c:pt idx="21087">
                  <c:v>1729.575</c:v>
                </c:pt>
                <c:pt idx="21088">
                  <c:v>1729.6583333333335</c:v>
                </c:pt>
                <c:pt idx="21089">
                  <c:v>1729.7416666666668</c:v>
                </c:pt>
                <c:pt idx="21090">
                  <c:v>1729.825</c:v>
                </c:pt>
                <c:pt idx="21091">
                  <c:v>1729.9083333333335</c:v>
                </c:pt>
                <c:pt idx="21092">
                  <c:v>1729.9833333333333</c:v>
                </c:pt>
                <c:pt idx="21093">
                  <c:v>1730.0666666666666</c:v>
                </c:pt>
                <c:pt idx="21094">
                  <c:v>1730.1499999999999</c:v>
                </c:pt>
                <c:pt idx="21095">
                  <c:v>1730.2333333333333</c:v>
                </c:pt>
                <c:pt idx="21096">
                  <c:v>1730.3166666666666</c:v>
                </c:pt>
                <c:pt idx="21097">
                  <c:v>1730.3999999999999</c:v>
                </c:pt>
                <c:pt idx="21098">
                  <c:v>1730.4750000000001</c:v>
                </c:pt>
                <c:pt idx="21099">
                  <c:v>1730.5583333333334</c:v>
                </c:pt>
                <c:pt idx="21100">
                  <c:v>1730.6416666666667</c:v>
                </c:pt>
                <c:pt idx="21101">
                  <c:v>1730.7250000000001</c:v>
                </c:pt>
                <c:pt idx="21102">
                  <c:v>1730.8083333333334</c:v>
                </c:pt>
                <c:pt idx="21103">
                  <c:v>1730.8916666666667</c:v>
                </c:pt>
                <c:pt idx="21104">
                  <c:v>1730.9750000000001</c:v>
                </c:pt>
                <c:pt idx="21105">
                  <c:v>1731.05</c:v>
                </c:pt>
                <c:pt idx="21106">
                  <c:v>1731.1333333333332</c:v>
                </c:pt>
                <c:pt idx="21107">
                  <c:v>1731.2166666666665</c:v>
                </c:pt>
                <c:pt idx="21108">
                  <c:v>1731.3</c:v>
                </c:pt>
                <c:pt idx="21109">
                  <c:v>1731.3833333333332</c:v>
                </c:pt>
                <c:pt idx="21110">
                  <c:v>1731.4666666666665</c:v>
                </c:pt>
                <c:pt idx="21111">
                  <c:v>1731.5416666666667</c:v>
                </c:pt>
                <c:pt idx="21112">
                  <c:v>1731.625</c:v>
                </c:pt>
                <c:pt idx="21113">
                  <c:v>1731.7083333333333</c:v>
                </c:pt>
                <c:pt idx="21114">
                  <c:v>1731.7916666666667</c:v>
                </c:pt>
                <c:pt idx="21115">
                  <c:v>1731.875</c:v>
                </c:pt>
                <c:pt idx="21116">
                  <c:v>1731.9583333333333</c:v>
                </c:pt>
                <c:pt idx="21117">
                  <c:v>1732.0333333333335</c:v>
                </c:pt>
                <c:pt idx="21118">
                  <c:v>1732.1166666666668</c:v>
                </c:pt>
                <c:pt idx="21119">
                  <c:v>1732.2</c:v>
                </c:pt>
                <c:pt idx="21120">
                  <c:v>1732.2833333333335</c:v>
                </c:pt>
                <c:pt idx="21121">
                  <c:v>1732.3666666666668</c:v>
                </c:pt>
                <c:pt idx="21122">
                  <c:v>1732.45</c:v>
                </c:pt>
                <c:pt idx="21123">
                  <c:v>1732.5333333333335</c:v>
                </c:pt>
                <c:pt idx="21124">
                  <c:v>1732.6083333333333</c:v>
                </c:pt>
                <c:pt idx="21125">
                  <c:v>1732.6916666666666</c:v>
                </c:pt>
                <c:pt idx="21126">
                  <c:v>1732.7749999999999</c:v>
                </c:pt>
                <c:pt idx="21127">
                  <c:v>1732.8583333333333</c:v>
                </c:pt>
                <c:pt idx="21128">
                  <c:v>1732.9416666666666</c:v>
                </c:pt>
                <c:pt idx="21129">
                  <c:v>1733.0249999999999</c:v>
                </c:pt>
                <c:pt idx="21130">
                  <c:v>1733.1000000000001</c:v>
                </c:pt>
                <c:pt idx="21131">
                  <c:v>1733.1833333333334</c:v>
                </c:pt>
                <c:pt idx="21132">
                  <c:v>1733.2666666666667</c:v>
                </c:pt>
                <c:pt idx="21133">
                  <c:v>1733.3500000000001</c:v>
                </c:pt>
                <c:pt idx="21134">
                  <c:v>1733.4333333333334</c:v>
                </c:pt>
                <c:pt idx="21135">
                  <c:v>1733.5166666666667</c:v>
                </c:pt>
                <c:pt idx="21136">
                  <c:v>1733.5916666666665</c:v>
                </c:pt>
                <c:pt idx="21137">
                  <c:v>1733.675</c:v>
                </c:pt>
                <c:pt idx="21138">
                  <c:v>1733.7583333333332</c:v>
                </c:pt>
                <c:pt idx="21139">
                  <c:v>1733.8416666666665</c:v>
                </c:pt>
                <c:pt idx="21140">
                  <c:v>1733.925</c:v>
                </c:pt>
                <c:pt idx="21141">
                  <c:v>1734.0083333333332</c:v>
                </c:pt>
                <c:pt idx="21142">
                  <c:v>1734.0916666666665</c:v>
                </c:pt>
                <c:pt idx="21143">
                  <c:v>1734.1666666666667</c:v>
                </c:pt>
                <c:pt idx="21144">
                  <c:v>1734.25</c:v>
                </c:pt>
                <c:pt idx="21145">
                  <c:v>1734.3333333333333</c:v>
                </c:pt>
                <c:pt idx="21146">
                  <c:v>1734.4166666666667</c:v>
                </c:pt>
                <c:pt idx="21147">
                  <c:v>1734.5</c:v>
                </c:pt>
                <c:pt idx="21148">
                  <c:v>1734.5833333333333</c:v>
                </c:pt>
                <c:pt idx="21149">
                  <c:v>1734.6583333333335</c:v>
                </c:pt>
                <c:pt idx="21150">
                  <c:v>1734.7416666666668</c:v>
                </c:pt>
                <c:pt idx="21151">
                  <c:v>1734.825</c:v>
                </c:pt>
                <c:pt idx="21152">
                  <c:v>1734.9083333333335</c:v>
                </c:pt>
                <c:pt idx="21153">
                  <c:v>1734.9916666666668</c:v>
                </c:pt>
                <c:pt idx="21154">
                  <c:v>1735.075</c:v>
                </c:pt>
                <c:pt idx="21155">
                  <c:v>1735.1583333333335</c:v>
                </c:pt>
                <c:pt idx="21156">
                  <c:v>1735.2333333333333</c:v>
                </c:pt>
                <c:pt idx="21157">
                  <c:v>1735.3166666666666</c:v>
                </c:pt>
                <c:pt idx="21158">
                  <c:v>1735.3999999999999</c:v>
                </c:pt>
                <c:pt idx="21159">
                  <c:v>1735.4833333333333</c:v>
                </c:pt>
                <c:pt idx="21160">
                  <c:v>1735.5666666666666</c:v>
                </c:pt>
                <c:pt idx="21161">
                  <c:v>1735.6499999999999</c:v>
                </c:pt>
                <c:pt idx="21162">
                  <c:v>1735.7250000000001</c:v>
                </c:pt>
                <c:pt idx="21163">
                  <c:v>1735.8083333333334</c:v>
                </c:pt>
                <c:pt idx="21164">
                  <c:v>1735.8916666666667</c:v>
                </c:pt>
                <c:pt idx="21165">
                  <c:v>1735.9750000000001</c:v>
                </c:pt>
                <c:pt idx="21166">
                  <c:v>1736.0583333333334</c:v>
                </c:pt>
                <c:pt idx="21167">
                  <c:v>1736.1416666666667</c:v>
                </c:pt>
                <c:pt idx="21168">
                  <c:v>1736.2166666666665</c:v>
                </c:pt>
                <c:pt idx="21169">
                  <c:v>1736.3</c:v>
                </c:pt>
                <c:pt idx="21170">
                  <c:v>1736.3833333333332</c:v>
                </c:pt>
                <c:pt idx="21171">
                  <c:v>1736.4666666666665</c:v>
                </c:pt>
                <c:pt idx="21172">
                  <c:v>1736.55</c:v>
                </c:pt>
                <c:pt idx="21173">
                  <c:v>1736.6333333333332</c:v>
                </c:pt>
                <c:pt idx="21174">
                  <c:v>1736.7166666666665</c:v>
                </c:pt>
                <c:pt idx="21175">
                  <c:v>1736.7916666666667</c:v>
                </c:pt>
                <c:pt idx="21176">
                  <c:v>1736.875</c:v>
                </c:pt>
                <c:pt idx="21177">
                  <c:v>1736.9583333333333</c:v>
                </c:pt>
                <c:pt idx="21178">
                  <c:v>1737.0416666666667</c:v>
                </c:pt>
                <c:pt idx="21179">
                  <c:v>1737.125</c:v>
                </c:pt>
                <c:pt idx="21180">
                  <c:v>1737.2083333333333</c:v>
                </c:pt>
                <c:pt idx="21181">
                  <c:v>1737.2833333333335</c:v>
                </c:pt>
                <c:pt idx="21182">
                  <c:v>1737.3666666666668</c:v>
                </c:pt>
                <c:pt idx="21183">
                  <c:v>1737.45</c:v>
                </c:pt>
                <c:pt idx="21184">
                  <c:v>1737.5333333333335</c:v>
                </c:pt>
                <c:pt idx="21185">
                  <c:v>1737.6166666666668</c:v>
                </c:pt>
                <c:pt idx="21186">
                  <c:v>1737.7</c:v>
                </c:pt>
                <c:pt idx="21187">
                  <c:v>1737.7749999999999</c:v>
                </c:pt>
                <c:pt idx="21188">
                  <c:v>1737.8583333333333</c:v>
                </c:pt>
                <c:pt idx="21189">
                  <c:v>1737.9416666666666</c:v>
                </c:pt>
                <c:pt idx="21190">
                  <c:v>1738.0249999999999</c:v>
                </c:pt>
                <c:pt idx="21191">
                  <c:v>1738.1083333333333</c:v>
                </c:pt>
                <c:pt idx="21192">
                  <c:v>1738.1916666666666</c:v>
                </c:pt>
                <c:pt idx="21193">
                  <c:v>1738.2749999999999</c:v>
                </c:pt>
                <c:pt idx="21194">
                  <c:v>1738.3500000000001</c:v>
                </c:pt>
                <c:pt idx="21195">
                  <c:v>1738.4333333333334</c:v>
                </c:pt>
                <c:pt idx="21196">
                  <c:v>1738.5166666666667</c:v>
                </c:pt>
                <c:pt idx="21197">
                  <c:v>1738.6000000000001</c:v>
                </c:pt>
                <c:pt idx="21198">
                  <c:v>1738.6833333333334</c:v>
                </c:pt>
                <c:pt idx="21199">
                  <c:v>1738.7666666666667</c:v>
                </c:pt>
                <c:pt idx="21200">
                  <c:v>1738.8416666666665</c:v>
                </c:pt>
                <c:pt idx="21201">
                  <c:v>1738.925</c:v>
                </c:pt>
                <c:pt idx="21202">
                  <c:v>1739.0083333333332</c:v>
                </c:pt>
                <c:pt idx="21203">
                  <c:v>1739.0916666666665</c:v>
                </c:pt>
                <c:pt idx="21204">
                  <c:v>1739.175</c:v>
                </c:pt>
                <c:pt idx="21205">
                  <c:v>1739.2583333333332</c:v>
                </c:pt>
                <c:pt idx="21206">
                  <c:v>1739.3333333333333</c:v>
                </c:pt>
                <c:pt idx="21207">
                  <c:v>1739.4166666666667</c:v>
                </c:pt>
                <c:pt idx="21208">
                  <c:v>1739.5</c:v>
                </c:pt>
                <c:pt idx="21209">
                  <c:v>1739.5833333333333</c:v>
                </c:pt>
                <c:pt idx="21210">
                  <c:v>1739.6666666666667</c:v>
                </c:pt>
                <c:pt idx="21211">
                  <c:v>1739.75</c:v>
                </c:pt>
                <c:pt idx="21212">
                  <c:v>1739.8333333333333</c:v>
                </c:pt>
                <c:pt idx="21213">
                  <c:v>1739.9083333333335</c:v>
                </c:pt>
                <c:pt idx="21214">
                  <c:v>1739.9916666666668</c:v>
                </c:pt>
                <c:pt idx="21215">
                  <c:v>1740.075</c:v>
                </c:pt>
                <c:pt idx="21216">
                  <c:v>1740.1583333333335</c:v>
                </c:pt>
                <c:pt idx="21217">
                  <c:v>1740.2416666666668</c:v>
                </c:pt>
                <c:pt idx="21218">
                  <c:v>1740.325</c:v>
                </c:pt>
                <c:pt idx="21219">
                  <c:v>1740.3999999999999</c:v>
                </c:pt>
                <c:pt idx="21220">
                  <c:v>1740.4833333333333</c:v>
                </c:pt>
                <c:pt idx="21221">
                  <c:v>1740.5666666666666</c:v>
                </c:pt>
                <c:pt idx="21222">
                  <c:v>1740.6499999999999</c:v>
                </c:pt>
                <c:pt idx="21223">
                  <c:v>1740.7333333333333</c:v>
                </c:pt>
                <c:pt idx="21224">
                  <c:v>1740.8166666666666</c:v>
                </c:pt>
                <c:pt idx="21225">
                  <c:v>1740.8916666666667</c:v>
                </c:pt>
                <c:pt idx="21226">
                  <c:v>1740.9750000000001</c:v>
                </c:pt>
                <c:pt idx="21227">
                  <c:v>1741.0583333333334</c:v>
                </c:pt>
                <c:pt idx="21228">
                  <c:v>1741.1416666666667</c:v>
                </c:pt>
                <c:pt idx="21229">
                  <c:v>1741.2250000000001</c:v>
                </c:pt>
                <c:pt idx="21230">
                  <c:v>1741.3083333333334</c:v>
                </c:pt>
                <c:pt idx="21231">
                  <c:v>1741.3916666666667</c:v>
                </c:pt>
                <c:pt idx="21232">
                  <c:v>1741.4666666666665</c:v>
                </c:pt>
                <c:pt idx="21233">
                  <c:v>1741.55</c:v>
                </c:pt>
                <c:pt idx="21234">
                  <c:v>1741.6333333333332</c:v>
                </c:pt>
                <c:pt idx="21235">
                  <c:v>1741.7166666666665</c:v>
                </c:pt>
                <c:pt idx="21236">
                  <c:v>1741.8</c:v>
                </c:pt>
                <c:pt idx="21237">
                  <c:v>1741.8833333333332</c:v>
                </c:pt>
                <c:pt idx="21238">
                  <c:v>1741.9583333333333</c:v>
                </c:pt>
                <c:pt idx="21239">
                  <c:v>1742.0416666666667</c:v>
                </c:pt>
                <c:pt idx="21240">
                  <c:v>1742.125</c:v>
                </c:pt>
                <c:pt idx="21241">
                  <c:v>1742.2083333333333</c:v>
                </c:pt>
                <c:pt idx="21242">
                  <c:v>1742.2916666666667</c:v>
                </c:pt>
                <c:pt idx="21243">
                  <c:v>1742.375</c:v>
                </c:pt>
                <c:pt idx="21244">
                  <c:v>1742.45</c:v>
                </c:pt>
                <c:pt idx="21245">
                  <c:v>1742.5333333333335</c:v>
                </c:pt>
                <c:pt idx="21246">
                  <c:v>1742.6166666666668</c:v>
                </c:pt>
                <c:pt idx="21247">
                  <c:v>1742.7</c:v>
                </c:pt>
                <c:pt idx="21248">
                  <c:v>1742.7833333333335</c:v>
                </c:pt>
                <c:pt idx="21249">
                  <c:v>1742.8666666666668</c:v>
                </c:pt>
                <c:pt idx="21250">
                  <c:v>1742.95</c:v>
                </c:pt>
                <c:pt idx="21251">
                  <c:v>1743.0249999999999</c:v>
                </c:pt>
                <c:pt idx="21252">
                  <c:v>1743.1083333333333</c:v>
                </c:pt>
                <c:pt idx="21253">
                  <c:v>1743.1916666666666</c:v>
                </c:pt>
                <c:pt idx="21254">
                  <c:v>1743.2749999999999</c:v>
                </c:pt>
                <c:pt idx="21255">
                  <c:v>1743.3583333333333</c:v>
                </c:pt>
                <c:pt idx="21256">
                  <c:v>1743.4416666666666</c:v>
                </c:pt>
                <c:pt idx="21257">
                  <c:v>1743.5166666666667</c:v>
                </c:pt>
                <c:pt idx="21258">
                  <c:v>1743.6000000000001</c:v>
                </c:pt>
                <c:pt idx="21259">
                  <c:v>1743.6833333333334</c:v>
                </c:pt>
                <c:pt idx="21260">
                  <c:v>1743.7666666666667</c:v>
                </c:pt>
                <c:pt idx="21261">
                  <c:v>1743.8500000000001</c:v>
                </c:pt>
                <c:pt idx="21262">
                  <c:v>1743.9333333333334</c:v>
                </c:pt>
                <c:pt idx="21263">
                  <c:v>1744.0083333333332</c:v>
                </c:pt>
                <c:pt idx="21264">
                  <c:v>1744.0916666666665</c:v>
                </c:pt>
                <c:pt idx="21265">
                  <c:v>1744.175</c:v>
                </c:pt>
                <c:pt idx="21266">
                  <c:v>1744.2583333333332</c:v>
                </c:pt>
                <c:pt idx="21267">
                  <c:v>1744.3416666666665</c:v>
                </c:pt>
                <c:pt idx="21268">
                  <c:v>1744.425</c:v>
                </c:pt>
                <c:pt idx="21269">
                  <c:v>1744.5083333333332</c:v>
                </c:pt>
                <c:pt idx="21270">
                  <c:v>1744.5833333333333</c:v>
                </c:pt>
                <c:pt idx="21271">
                  <c:v>1744.6666666666667</c:v>
                </c:pt>
                <c:pt idx="21272">
                  <c:v>1744.75</c:v>
                </c:pt>
                <c:pt idx="21273">
                  <c:v>1744.8333333333333</c:v>
                </c:pt>
                <c:pt idx="21274">
                  <c:v>1744.9166666666667</c:v>
                </c:pt>
                <c:pt idx="21275">
                  <c:v>1745</c:v>
                </c:pt>
                <c:pt idx="21276">
                  <c:v>1745.075</c:v>
                </c:pt>
                <c:pt idx="21277">
                  <c:v>1745.1583333333335</c:v>
                </c:pt>
                <c:pt idx="21278">
                  <c:v>1745.2416666666668</c:v>
                </c:pt>
                <c:pt idx="21279">
                  <c:v>1745.325</c:v>
                </c:pt>
                <c:pt idx="21280">
                  <c:v>1745.4083333333335</c:v>
                </c:pt>
                <c:pt idx="21281">
                  <c:v>1745.4916666666668</c:v>
                </c:pt>
                <c:pt idx="21282">
                  <c:v>1745.575</c:v>
                </c:pt>
                <c:pt idx="21283">
                  <c:v>1745.6499999999999</c:v>
                </c:pt>
                <c:pt idx="21284">
                  <c:v>1745.7333333333333</c:v>
                </c:pt>
                <c:pt idx="21285">
                  <c:v>1745.8166666666666</c:v>
                </c:pt>
                <c:pt idx="21286">
                  <c:v>1745.8999999999999</c:v>
                </c:pt>
                <c:pt idx="21287">
                  <c:v>1745.9833333333333</c:v>
                </c:pt>
                <c:pt idx="21288">
                  <c:v>1746.0666666666666</c:v>
                </c:pt>
                <c:pt idx="21289">
                  <c:v>1746.1416666666667</c:v>
                </c:pt>
                <c:pt idx="21290">
                  <c:v>1746.2250000000001</c:v>
                </c:pt>
                <c:pt idx="21291">
                  <c:v>1746.3083333333334</c:v>
                </c:pt>
                <c:pt idx="21292">
                  <c:v>1746.3916666666667</c:v>
                </c:pt>
                <c:pt idx="21293">
                  <c:v>1746.4750000000001</c:v>
                </c:pt>
                <c:pt idx="21294">
                  <c:v>1746.5583333333334</c:v>
                </c:pt>
                <c:pt idx="21295">
                  <c:v>1746.6333333333332</c:v>
                </c:pt>
                <c:pt idx="21296">
                  <c:v>1746.7166666666665</c:v>
                </c:pt>
                <c:pt idx="21297">
                  <c:v>1746.8</c:v>
                </c:pt>
                <c:pt idx="21298">
                  <c:v>1746.8833333333332</c:v>
                </c:pt>
                <c:pt idx="21299">
                  <c:v>1746.9666666666665</c:v>
                </c:pt>
                <c:pt idx="21300">
                  <c:v>1747.05</c:v>
                </c:pt>
                <c:pt idx="21301">
                  <c:v>1747.1333333333332</c:v>
                </c:pt>
                <c:pt idx="21302">
                  <c:v>1747.2083333333333</c:v>
                </c:pt>
                <c:pt idx="21303">
                  <c:v>1747.2916666666667</c:v>
                </c:pt>
                <c:pt idx="21304">
                  <c:v>1747.375</c:v>
                </c:pt>
                <c:pt idx="21305">
                  <c:v>1747.4583333333333</c:v>
                </c:pt>
                <c:pt idx="21306">
                  <c:v>1747.5416666666667</c:v>
                </c:pt>
                <c:pt idx="21307">
                  <c:v>1747.625</c:v>
                </c:pt>
                <c:pt idx="21308">
                  <c:v>1747.7</c:v>
                </c:pt>
                <c:pt idx="21309">
                  <c:v>1747.7833333333335</c:v>
                </c:pt>
                <c:pt idx="21310">
                  <c:v>1747.8666666666668</c:v>
                </c:pt>
                <c:pt idx="21311">
                  <c:v>1747.95</c:v>
                </c:pt>
                <c:pt idx="21312">
                  <c:v>1748.0333333333335</c:v>
                </c:pt>
                <c:pt idx="21313">
                  <c:v>1748.1166666666668</c:v>
                </c:pt>
                <c:pt idx="21314">
                  <c:v>1748.1916666666666</c:v>
                </c:pt>
                <c:pt idx="21315">
                  <c:v>1748.2749999999999</c:v>
                </c:pt>
                <c:pt idx="21316">
                  <c:v>1748.3583333333333</c:v>
                </c:pt>
                <c:pt idx="21317">
                  <c:v>1748.4416666666666</c:v>
                </c:pt>
                <c:pt idx="21318">
                  <c:v>1748.5249999999999</c:v>
                </c:pt>
                <c:pt idx="21319">
                  <c:v>1748.6083333333333</c:v>
                </c:pt>
                <c:pt idx="21320">
                  <c:v>1748.6916666666666</c:v>
                </c:pt>
                <c:pt idx="21321">
                  <c:v>1748.7666666666667</c:v>
                </c:pt>
                <c:pt idx="21322">
                  <c:v>1748.8500000000001</c:v>
                </c:pt>
                <c:pt idx="21323">
                  <c:v>1748.9333333333334</c:v>
                </c:pt>
                <c:pt idx="21324">
                  <c:v>1749.0166666666667</c:v>
                </c:pt>
                <c:pt idx="21325">
                  <c:v>1749.1000000000001</c:v>
                </c:pt>
                <c:pt idx="21326">
                  <c:v>1749.1833333333334</c:v>
                </c:pt>
                <c:pt idx="21327">
                  <c:v>1749.2583333333332</c:v>
                </c:pt>
                <c:pt idx="21328">
                  <c:v>1749.3416666666665</c:v>
                </c:pt>
                <c:pt idx="21329">
                  <c:v>1749.425</c:v>
                </c:pt>
                <c:pt idx="21330">
                  <c:v>1749.5083333333332</c:v>
                </c:pt>
                <c:pt idx="21331">
                  <c:v>1749.5916666666665</c:v>
                </c:pt>
                <c:pt idx="21332">
                  <c:v>1749.675</c:v>
                </c:pt>
                <c:pt idx="21333">
                  <c:v>1749.75</c:v>
                </c:pt>
                <c:pt idx="21334">
                  <c:v>1749.8333333333333</c:v>
                </c:pt>
                <c:pt idx="21335">
                  <c:v>1749.9166666666667</c:v>
                </c:pt>
                <c:pt idx="21336">
                  <c:v>1750</c:v>
                </c:pt>
                <c:pt idx="21337">
                  <c:v>1750.0833333333333</c:v>
                </c:pt>
                <c:pt idx="21338">
                  <c:v>1750.1666666666667</c:v>
                </c:pt>
                <c:pt idx="21339">
                  <c:v>1750.25</c:v>
                </c:pt>
                <c:pt idx="21340">
                  <c:v>1750.325</c:v>
                </c:pt>
                <c:pt idx="21341">
                  <c:v>1750.4083333333335</c:v>
                </c:pt>
                <c:pt idx="21342">
                  <c:v>1750.4916666666668</c:v>
                </c:pt>
                <c:pt idx="21343">
                  <c:v>1750.575</c:v>
                </c:pt>
                <c:pt idx="21344">
                  <c:v>1750.6583333333335</c:v>
                </c:pt>
                <c:pt idx="21345">
                  <c:v>1750.7416666666668</c:v>
                </c:pt>
                <c:pt idx="21346">
                  <c:v>1750.8166666666666</c:v>
                </c:pt>
                <c:pt idx="21347">
                  <c:v>1750.8999999999999</c:v>
                </c:pt>
                <c:pt idx="21348">
                  <c:v>1750.9833333333333</c:v>
                </c:pt>
                <c:pt idx="21349">
                  <c:v>1751.0666666666666</c:v>
                </c:pt>
                <c:pt idx="21350">
                  <c:v>1751.1499999999999</c:v>
                </c:pt>
                <c:pt idx="21351">
                  <c:v>1751.2333333333333</c:v>
                </c:pt>
                <c:pt idx="21352">
                  <c:v>1751.3083333333334</c:v>
                </c:pt>
                <c:pt idx="21353">
                  <c:v>1751.3916666666667</c:v>
                </c:pt>
                <c:pt idx="21354">
                  <c:v>1751.4750000000001</c:v>
                </c:pt>
                <c:pt idx="21355">
                  <c:v>1751.5583333333334</c:v>
                </c:pt>
                <c:pt idx="21356">
                  <c:v>1751.6416666666667</c:v>
                </c:pt>
                <c:pt idx="21357">
                  <c:v>1751.7250000000001</c:v>
                </c:pt>
                <c:pt idx="21358">
                  <c:v>1751.8083333333334</c:v>
                </c:pt>
                <c:pt idx="21359">
                  <c:v>1751.8833333333332</c:v>
                </c:pt>
                <c:pt idx="21360">
                  <c:v>1751.9666666666665</c:v>
                </c:pt>
                <c:pt idx="21361">
                  <c:v>1752.05</c:v>
                </c:pt>
                <c:pt idx="21362">
                  <c:v>1752.1333333333332</c:v>
                </c:pt>
                <c:pt idx="21363">
                  <c:v>1752.2166666666665</c:v>
                </c:pt>
                <c:pt idx="21364">
                  <c:v>1752.3</c:v>
                </c:pt>
                <c:pt idx="21365">
                  <c:v>1752.375</c:v>
                </c:pt>
                <c:pt idx="21366">
                  <c:v>1752.4583333333333</c:v>
                </c:pt>
                <c:pt idx="21367">
                  <c:v>1752.5416666666667</c:v>
                </c:pt>
                <c:pt idx="21368">
                  <c:v>1752.625</c:v>
                </c:pt>
                <c:pt idx="21369">
                  <c:v>1752.7083333333333</c:v>
                </c:pt>
                <c:pt idx="21370">
                  <c:v>1752.7916666666667</c:v>
                </c:pt>
                <c:pt idx="21371">
                  <c:v>1752.8666666666668</c:v>
                </c:pt>
                <c:pt idx="21372">
                  <c:v>1752.95</c:v>
                </c:pt>
                <c:pt idx="21373">
                  <c:v>1753.0333333333335</c:v>
                </c:pt>
                <c:pt idx="21374">
                  <c:v>1753.1166666666668</c:v>
                </c:pt>
                <c:pt idx="21375">
                  <c:v>1753.2</c:v>
                </c:pt>
                <c:pt idx="21376">
                  <c:v>1753.2833333333335</c:v>
                </c:pt>
                <c:pt idx="21377">
                  <c:v>1753.3666666666668</c:v>
                </c:pt>
                <c:pt idx="21378">
                  <c:v>1753.4416666666666</c:v>
                </c:pt>
                <c:pt idx="21379">
                  <c:v>1753.5249999999999</c:v>
                </c:pt>
                <c:pt idx="21380">
                  <c:v>1753.6083333333333</c:v>
                </c:pt>
                <c:pt idx="21381">
                  <c:v>1753.6916666666666</c:v>
                </c:pt>
                <c:pt idx="21382">
                  <c:v>1753.7749999999999</c:v>
                </c:pt>
                <c:pt idx="21383">
                  <c:v>1753.8583333333333</c:v>
                </c:pt>
                <c:pt idx="21384">
                  <c:v>1753.9333333333334</c:v>
                </c:pt>
                <c:pt idx="21385">
                  <c:v>1754.0166666666667</c:v>
                </c:pt>
                <c:pt idx="21386">
                  <c:v>1754.1000000000001</c:v>
                </c:pt>
                <c:pt idx="21387">
                  <c:v>1754.1833333333334</c:v>
                </c:pt>
                <c:pt idx="21388">
                  <c:v>1754.2666666666667</c:v>
                </c:pt>
                <c:pt idx="21389">
                  <c:v>1754.3500000000001</c:v>
                </c:pt>
                <c:pt idx="21390">
                  <c:v>1754.425</c:v>
                </c:pt>
                <c:pt idx="21391">
                  <c:v>1754.5083333333332</c:v>
                </c:pt>
                <c:pt idx="21392">
                  <c:v>1754.5916666666665</c:v>
                </c:pt>
                <c:pt idx="21393">
                  <c:v>1754.675</c:v>
                </c:pt>
                <c:pt idx="21394">
                  <c:v>1754.7583333333332</c:v>
                </c:pt>
                <c:pt idx="21395">
                  <c:v>1754.8416666666665</c:v>
                </c:pt>
                <c:pt idx="21396">
                  <c:v>1754.925</c:v>
                </c:pt>
                <c:pt idx="21397">
                  <c:v>1755</c:v>
                </c:pt>
                <c:pt idx="21398">
                  <c:v>1755.0833333333333</c:v>
                </c:pt>
                <c:pt idx="21399">
                  <c:v>1755.1666666666667</c:v>
                </c:pt>
                <c:pt idx="21400">
                  <c:v>1755.25</c:v>
                </c:pt>
                <c:pt idx="21401">
                  <c:v>1755.3333333333333</c:v>
                </c:pt>
                <c:pt idx="21402">
                  <c:v>1755.4166666666667</c:v>
                </c:pt>
                <c:pt idx="21403">
                  <c:v>1755.4916666666668</c:v>
                </c:pt>
                <c:pt idx="21404">
                  <c:v>1755.575</c:v>
                </c:pt>
                <c:pt idx="21405">
                  <c:v>1755.6583333333335</c:v>
                </c:pt>
                <c:pt idx="21406">
                  <c:v>1755.7416666666668</c:v>
                </c:pt>
                <c:pt idx="21407">
                  <c:v>1755.825</c:v>
                </c:pt>
                <c:pt idx="21408">
                  <c:v>1755.9083333333335</c:v>
                </c:pt>
                <c:pt idx="21409">
                  <c:v>1755.9916666666668</c:v>
                </c:pt>
                <c:pt idx="21410">
                  <c:v>1756.0666666666666</c:v>
                </c:pt>
                <c:pt idx="21411">
                  <c:v>1756.1499999999999</c:v>
                </c:pt>
                <c:pt idx="21412">
                  <c:v>1756.2333333333333</c:v>
                </c:pt>
                <c:pt idx="21413">
                  <c:v>1756.3166666666666</c:v>
                </c:pt>
                <c:pt idx="21414">
                  <c:v>1756.3999999999999</c:v>
                </c:pt>
                <c:pt idx="21415">
                  <c:v>1756.4833333333333</c:v>
                </c:pt>
                <c:pt idx="21416">
                  <c:v>1756.5583333333334</c:v>
                </c:pt>
                <c:pt idx="21417">
                  <c:v>1756.6416666666667</c:v>
                </c:pt>
                <c:pt idx="21418">
                  <c:v>1756.7250000000001</c:v>
                </c:pt>
                <c:pt idx="21419">
                  <c:v>1756.8083333333334</c:v>
                </c:pt>
                <c:pt idx="21420">
                  <c:v>1756.8916666666667</c:v>
                </c:pt>
                <c:pt idx="21421">
                  <c:v>1756.9750000000001</c:v>
                </c:pt>
                <c:pt idx="21422">
                  <c:v>1757.05</c:v>
                </c:pt>
                <c:pt idx="21423">
                  <c:v>1757.1333333333332</c:v>
                </c:pt>
                <c:pt idx="21424">
                  <c:v>1757.2166666666665</c:v>
                </c:pt>
                <c:pt idx="21425">
                  <c:v>1757.3</c:v>
                </c:pt>
                <c:pt idx="21426">
                  <c:v>1757.3833333333332</c:v>
                </c:pt>
                <c:pt idx="21427">
                  <c:v>1757.4666666666665</c:v>
                </c:pt>
                <c:pt idx="21428">
                  <c:v>1757.55</c:v>
                </c:pt>
                <c:pt idx="21429">
                  <c:v>1757.625</c:v>
                </c:pt>
                <c:pt idx="21430">
                  <c:v>1757.7083333333333</c:v>
                </c:pt>
                <c:pt idx="21431">
                  <c:v>1757.7916666666667</c:v>
                </c:pt>
                <c:pt idx="21432">
                  <c:v>1757.875</c:v>
                </c:pt>
                <c:pt idx="21433">
                  <c:v>1757.9583333333333</c:v>
                </c:pt>
                <c:pt idx="21434">
                  <c:v>1758.0416666666667</c:v>
                </c:pt>
                <c:pt idx="21435">
                  <c:v>1758.1166666666668</c:v>
                </c:pt>
                <c:pt idx="21436">
                  <c:v>1758.2</c:v>
                </c:pt>
                <c:pt idx="21437">
                  <c:v>1758.2833333333335</c:v>
                </c:pt>
                <c:pt idx="21438">
                  <c:v>1758.3666666666668</c:v>
                </c:pt>
                <c:pt idx="21439">
                  <c:v>1758.45</c:v>
                </c:pt>
                <c:pt idx="21440">
                  <c:v>1758.5333333333335</c:v>
                </c:pt>
                <c:pt idx="21441">
                  <c:v>1758.6083333333333</c:v>
                </c:pt>
                <c:pt idx="21442">
                  <c:v>1758.6916666666666</c:v>
                </c:pt>
                <c:pt idx="21443">
                  <c:v>1758.7749999999999</c:v>
                </c:pt>
                <c:pt idx="21444">
                  <c:v>1758.8583333333333</c:v>
                </c:pt>
                <c:pt idx="21445">
                  <c:v>1758.9416666666666</c:v>
                </c:pt>
                <c:pt idx="21446">
                  <c:v>1759.0249999999999</c:v>
                </c:pt>
                <c:pt idx="21447">
                  <c:v>1759.1083333333333</c:v>
                </c:pt>
                <c:pt idx="21448">
                  <c:v>1759.1833333333334</c:v>
                </c:pt>
                <c:pt idx="21449">
                  <c:v>1759.2666666666667</c:v>
                </c:pt>
                <c:pt idx="21450">
                  <c:v>1759.3500000000001</c:v>
                </c:pt>
                <c:pt idx="21451">
                  <c:v>1759.4333333333334</c:v>
                </c:pt>
                <c:pt idx="21452">
                  <c:v>1759.5166666666667</c:v>
                </c:pt>
                <c:pt idx="21453">
                  <c:v>1759.6000000000001</c:v>
                </c:pt>
                <c:pt idx="21454">
                  <c:v>1759.675</c:v>
                </c:pt>
                <c:pt idx="21455">
                  <c:v>1759.7583333333332</c:v>
                </c:pt>
                <c:pt idx="21456">
                  <c:v>1759.8416666666665</c:v>
                </c:pt>
                <c:pt idx="21457">
                  <c:v>1759.925</c:v>
                </c:pt>
                <c:pt idx="21458">
                  <c:v>1760.0083333333332</c:v>
                </c:pt>
                <c:pt idx="21459">
                  <c:v>1760.0916666666665</c:v>
                </c:pt>
                <c:pt idx="21460">
                  <c:v>1760.1666666666667</c:v>
                </c:pt>
                <c:pt idx="21461">
                  <c:v>1760.25</c:v>
                </c:pt>
                <c:pt idx="21462">
                  <c:v>1760.3333333333333</c:v>
                </c:pt>
                <c:pt idx="21463">
                  <c:v>1760.4166666666667</c:v>
                </c:pt>
                <c:pt idx="21464">
                  <c:v>1760.5</c:v>
                </c:pt>
                <c:pt idx="21465">
                  <c:v>1760.5833333333333</c:v>
                </c:pt>
                <c:pt idx="21466">
                  <c:v>1760.6666666666667</c:v>
                </c:pt>
                <c:pt idx="21467">
                  <c:v>1760.7416666666668</c:v>
                </c:pt>
                <c:pt idx="21468">
                  <c:v>1760.825</c:v>
                </c:pt>
                <c:pt idx="21469">
                  <c:v>1760.9083333333335</c:v>
                </c:pt>
                <c:pt idx="21470">
                  <c:v>1760.9916666666668</c:v>
                </c:pt>
                <c:pt idx="21471">
                  <c:v>1761.075</c:v>
                </c:pt>
                <c:pt idx="21472">
                  <c:v>1761.1583333333335</c:v>
                </c:pt>
                <c:pt idx="21473">
                  <c:v>1761.2333333333333</c:v>
                </c:pt>
                <c:pt idx="21474">
                  <c:v>1761.3166666666666</c:v>
                </c:pt>
                <c:pt idx="21475">
                  <c:v>1761.3999999999999</c:v>
                </c:pt>
                <c:pt idx="21476">
                  <c:v>1761.4833333333333</c:v>
                </c:pt>
                <c:pt idx="21477">
                  <c:v>1761.5666666666666</c:v>
                </c:pt>
                <c:pt idx="21478">
                  <c:v>1761.6499999999999</c:v>
                </c:pt>
                <c:pt idx="21479">
                  <c:v>1761.7250000000001</c:v>
                </c:pt>
                <c:pt idx="21480">
                  <c:v>1761.8083333333334</c:v>
                </c:pt>
                <c:pt idx="21481">
                  <c:v>1761.8916666666667</c:v>
                </c:pt>
                <c:pt idx="21482">
                  <c:v>1761.9750000000001</c:v>
                </c:pt>
                <c:pt idx="21483">
                  <c:v>1762.0583333333334</c:v>
                </c:pt>
                <c:pt idx="21484">
                  <c:v>1762.1416666666667</c:v>
                </c:pt>
                <c:pt idx="21485">
                  <c:v>1762.2250000000001</c:v>
                </c:pt>
                <c:pt idx="21486">
                  <c:v>1762.3</c:v>
                </c:pt>
                <c:pt idx="21487">
                  <c:v>1762.3833333333332</c:v>
                </c:pt>
                <c:pt idx="21488">
                  <c:v>1762.4666666666665</c:v>
                </c:pt>
                <c:pt idx="21489">
                  <c:v>1762.55</c:v>
                </c:pt>
                <c:pt idx="21490">
                  <c:v>1762.6333333333332</c:v>
                </c:pt>
                <c:pt idx="21491">
                  <c:v>1762.7166666666665</c:v>
                </c:pt>
                <c:pt idx="21492">
                  <c:v>1762.7916666666667</c:v>
                </c:pt>
                <c:pt idx="21493">
                  <c:v>1762.875</c:v>
                </c:pt>
                <c:pt idx="21494">
                  <c:v>1762.9583333333333</c:v>
                </c:pt>
                <c:pt idx="21495">
                  <c:v>1763.0416666666667</c:v>
                </c:pt>
                <c:pt idx="21496">
                  <c:v>1763.125</c:v>
                </c:pt>
                <c:pt idx="21497">
                  <c:v>1763.2083333333333</c:v>
                </c:pt>
                <c:pt idx="21498">
                  <c:v>1763.2833333333335</c:v>
                </c:pt>
                <c:pt idx="21499">
                  <c:v>1763.3666666666668</c:v>
                </c:pt>
                <c:pt idx="21500">
                  <c:v>1763.45</c:v>
                </c:pt>
                <c:pt idx="21501">
                  <c:v>1763.5333333333335</c:v>
                </c:pt>
                <c:pt idx="21502">
                  <c:v>1763.6166666666668</c:v>
                </c:pt>
                <c:pt idx="21503">
                  <c:v>1763.7</c:v>
                </c:pt>
                <c:pt idx="21504">
                  <c:v>1763.7833333333335</c:v>
                </c:pt>
                <c:pt idx="21505">
                  <c:v>1763.8583333333333</c:v>
                </c:pt>
                <c:pt idx="21506">
                  <c:v>1763.9416666666666</c:v>
                </c:pt>
                <c:pt idx="21507">
                  <c:v>1764.0249999999999</c:v>
                </c:pt>
                <c:pt idx="21508">
                  <c:v>1764.1083333333333</c:v>
                </c:pt>
                <c:pt idx="21509">
                  <c:v>1764.1916666666666</c:v>
                </c:pt>
                <c:pt idx="21510">
                  <c:v>1764.2749999999999</c:v>
                </c:pt>
                <c:pt idx="21511">
                  <c:v>1764.3500000000001</c:v>
                </c:pt>
                <c:pt idx="21512">
                  <c:v>1764.4333333333334</c:v>
                </c:pt>
                <c:pt idx="21513">
                  <c:v>1764.5166666666667</c:v>
                </c:pt>
                <c:pt idx="21514">
                  <c:v>1764.6000000000001</c:v>
                </c:pt>
                <c:pt idx="21515">
                  <c:v>1764.6833333333334</c:v>
                </c:pt>
                <c:pt idx="21516">
                  <c:v>1764.7666666666667</c:v>
                </c:pt>
                <c:pt idx="21517">
                  <c:v>1764.8416666666665</c:v>
                </c:pt>
                <c:pt idx="21518">
                  <c:v>1764.925</c:v>
                </c:pt>
                <c:pt idx="21519">
                  <c:v>1765.0083333333332</c:v>
                </c:pt>
                <c:pt idx="21520">
                  <c:v>1765.0916666666665</c:v>
                </c:pt>
                <c:pt idx="21521">
                  <c:v>1765.175</c:v>
                </c:pt>
                <c:pt idx="21522">
                  <c:v>1765.2583333333332</c:v>
                </c:pt>
                <c:pt idx="21523">
                  <c:v>1765.3416666666665</c:v>
                </c:pt>
                <c:pt idx="21524">
                  <c:v>1765.4166666666667</c:v>
                </c:pt>
                <c:pt idx="21525">
                  <c:v>1765.5</c:v>
                </c:pt>
                <c:pt idx="21526">
                  <c:v>1765.5833333333333</c:v>
                </c:pt>
                <c:pt idx="21527">
                  <c:v>1765.6666666666667</c:v>
                </c:pt>
                <c:pt idx="21528">
                  <c:v>1765.75</c:v>
                </c:pt>
                <c:pt idx="21529">
                  <c:v>1765.8333333333333</c:v>
                </c:pt>
                <c:pt idx="21530">
                  <c:v>1765.9083333333335</c:v>
                </c:pt>
                <c:pt idx="21531">
                  <c:v>1765.9916666666668</c:v>
                </c:pt>
                <c:pt idx="21532">
                  <c:v>1766.075</c:v>
                </c:pt>
                <c:pt idx="21533">
                  <c:v>1766.1583333333335</c:v>
                </c:pt>
                <c:pt idx="21534">
                  <c:v>1766.2416666666668</c:v>
                </c:pt>
                <c:pt idx="21535">
                  <c:v>1766.325</c:v>
                </c:pt>
                <c:pt idx="21536">
                  <c:v>1766.4083333333335</c:v>
                </c:pt>
                <c:pt idx="21537">
                  <c:v>1766.4833333333333</c:v>
                </c:pt>
                <c:pt idx="21538">
                  <c:v>1766.5666666666666</c:v>
                </c:pt>
                <c:pt idx="21539">
                  <c:v>1766.6499999999999</c:v>
                </c:pt>
                <c:pt idx="21540">
                  <c:v>1766.7333333333333</c:v>
                </c:pt>
                <c:pt idx="21541">
                  <c:v>1766.8166666666666</c:v>
                </c:pt>
                <c:pt idx="21542">
                  <c:v>1766.8999999999999</c:v>
                </c:pt>
                <c:pt idx="21543">
                  <c:v>1766.9750000000001</c:v>
                </c:pt>
                <c:pt idx="21544">
                  <c:v>1767.0583333333334</c:v>
                </c:pt>
                <c:pt idx="21545">
                  <c:v>1767.1416666666667</c:v>
                </c:pt>
                <c:pt idx="21546">
                  <c:v>1767.2250000000001</c:v>
                </c:pt>
                <c:pt idx="21547">
                  <c:v>1767.3083333333334</c:v>
                </c:pt>
                <c:pt idx="21548">
                  <c:v>1767.3916666666667</c:v>
                </c:pt>
                <c:pt idx="21549">
                  <c:v>1767.4666666666665</c:v>
                </c:pt>
                <c:pt idx="21550">
                  <c:v>1767.55</c:v>
                </c:pt>
                <c:pt idx="21551">
                  <c:v>1767.6333333333332</c:v>
                </c:pt>
                <c:pt idx="21552">
                  <c:v>1767.7166666666665</c:v>
                </c:pt>
                <c:pt idx="21553">
                  <c:v>1767.8</c:v>
                </c:pt>
                <c:pt idx="21554">
                  <c:v>1767.8833333333332</c:v>
                </c:pt>
                <c:pt idx="21555">
                  <c:v>1767.9666666666665</c:v>
                </c:pt>
                <c:pt idx="21556">
                  <c:v>1768.0416666666667</c:v>
                </c:pt>
                <c:pt idx="21557">
                  <c:v>1768.125</c:v>
                </c:pt>
                <c:pt idx="21558">
                  <c:v>1768.2083333333333</c:v>
                </c:pt>
                <c:pt idx="21559">
                  <c:v>1768.2916666666667</c:v>
                </c:pt>
                <c:pt idx="21560">
                  <c:v>1768.375</c:v>
                </c:pt>
                <c:pt idx="21561">
                  <c:v>1768.4583333333333</c:v>
                </c:pt>
                <c:pt idx="21562">
                  <c:v>1768.5333333333335</c:v>
                </c:pt>
                <c:pt idx="21563">
                  <c:v>1768.6166666666668</c:v>
                </c:pt>
                <c:pt idx="21564">
                  <c:v>1768.7</c:v>
                </c:pt>
                <c:pt idx="21565">
                  <c:v>1768.7833333333335</c:v>
                </c:pt>
                <c:pt idx="21566">
                  <c:v>1768.8666666666668</c:v>
                </c:pt>
                <c:pt idx="21567">
                  <c:v>1768.95</c:v>
                </c:pt>
                <c:pt idx="21568">
                  <c:v>1769.0249999999999</c:v>
                </c:pt>
                <c:pt idx="21569">
                  <c:v>1769.1083333333333</c:v>
                </c:pt>
                <c:pt idx="21570">
                  <c:v>1769.1916666666666</c:v>
                </c:pt>
                <c:pt idx="21571">
                  <c:v>1769.2749999999999</c:v>
                </c:pt>
                <c:pt idx="21572">
                  <c:v>1769.3583333333333</c:v>
                </c:pt>
                <c:pt idx="21573">
                  <c:v>1769.4416666666666</c:v>
                </c:pt>
                <c:pt idx="21574">
                  <c:v>1769.5249999999999</c:v>
                </c:pt>
                <c:pt idx="21575">
                  <c:v>1769.6000000000001</c:v>
                </c:pt>
                <c:pt idx="21576">
                  <c:v>1769.6833333333334</c:v>
                </c:pt>
                <c:pt idx="21577">
                  <c:v>1769.7666666666667</c:v>
                </c:pt>
                <c:pt idx="21578">
                  <c:v>1769.8500000000001</c:v>
                </c:pt>
                <c:pt idx="21579">
                  <c:v>1769.9333333333334</c:v>
                </c:pt>
                <c:pt idx="21580">
                  <c:v>1770.0166666666667</c:v>
                </c:pt>
                <c:pt idx="21581">
                  <c:v>1770.0916666666665</c:v>
                </c:pt>
                <c:pt idx="21582">
                  <c:v>1770.175</c:v>
                </c:pt>
                <c:pt idx="21583">
                  <c:v>1770.2583333333332</c:v>
                </c:pt>
                <c:pt idx="21584">
                  <c:v>1770.3416666666665</c:v>
                </c:pt>
                <c:pt idx="21585">
                  <c:v>1770.425</c:v>
                </c:pt>
                <c:pt idx="21586">
                  <c:v>1770.5083333333332</c:v>
                </c:pt>
                <c:pt idx="21587">
                  <c:v>1770.5833333333333</c:v>
                </c:pt>
                <c:pt idx="21588">
                  <c:v>1770.6666666666667</c:v>
                </c:pt>
                <c:pt idx="21589">
                  <c:v>1770.75</c:v>
                </c:pt>
                <c:pt idx="21590">
                  <c:v>1770.8333333333333</c:v>
                </c:pt>
                <c:pt idx="21591">
                  <c:v>1770.9166666666667</c:v>
                </c:pt>
                <c:pt idx="21592">
                  <c:v>1771</c:v>
                </c:pt>
                <c:pt idx="21593">
                  <c:v>1771.0833333333333</c:v>
                </c:pt>
                <c:pt idx="21594">
                  <c:v>1771.1583333333335</c:v>
                </c:pt>
                <c:pt idx="21595">
                  <c:v>1771.2416666666668</c:v>
                </c:pt>
                <c:pt idx="21596">
                  <c:v>1771.325</c:v>
                </c:pt>
                <c:pt idx="21597">
                  <c:v>1771.4083333333335</c:v>
                </c:pt>
                <c:pt idx="21598">
                  <c:v>1771.4916666666668</c:v>
                </c:pt>
                <c:pt idx="21599">
                  <c:v>1771.575</c:v>
                </c:pt>
                <c:pt idx="21600">
                  <c:v>1771.6499999999999</c:v>
                </c:pt>
                <c:pt idx="21601">
                  <c:v>1771.7333333333333</c:v>
                </c:pt>
                <c:pt idx="21602">
                  <c:v>1771.8166666666666</c:v>
                </c:pt>
                <c:pt idx="21603">
                  <c:v>1771.8999999999999</c:v>
                </c:pt>
                <c:pt idx="21604">
                  <c:v>1771.9833333333333</c:v>
                </c:pt>
                <c:pt idx="21605">
                  <c:v>1772.0666666666666</c:v>
                </c:pt>
                <c:pt idx="21606">
                  <c:v>1772.1416666666667</c:v>
                </c:pt>
                <c:pt idx="21607">
                  <c:v>1772.2250000000001</c:v>
                </c:pt>
                <c:pt idx="21608">
                  <c:v>1772.3083333333334</c:v>
                </c:pt>
                <c:pt idx="21609">
                  <c:v>1772.3916666666667</c:v>
                </c:pt>
                <c:pt idx="21610">
                  <c:v>1772.4750000000001</c:v>
                </c:pt>
                <c:pt idx="21611">
                  <c:v>1772.5583333333334</c:v>
                </c:pt>
                <c:pt idx="21612">
                  <c:v>1772.6416666666667</c:v>
                </c:pt>
                <c:pt idx="21613">
                  <c:v>1772.7166666666665</c:v>
                </c:pt>
                <c:pt idx="21614">
                  <c:v>1772.8</c:v>
                </c:pt>
                <c:pt idx="21615">
                  <c:v>1772.8833333333332</c:v>
                </c:pt>
                <c:pt idx="21616">
                  <c:v>1772.9666666666665</c:v>
                </c:pt>
                <c:pt idx="21617">
                  <c:v>1773.05</c:v>
                </c:pt>
                <c:pt idx="21618">
                  <c:v>1773.1333333333332</c:v>
                </c:pt>
                <c:pt idx="21619">
                  <c:v>1773.2083333333333</c:v>
                </c:pt>
                <c:pt idx="21620">
                  <c:v>1773.2916666666667</c:v>
                </c:pt>
                <c:pt idx="21621">
                  <c:v>1773.375</c:v>
                </c:pt>
                <c:pt idx="21622">
                  <c:v>1773.4583333333333</c:v>
                </c:pt>
                <c:pt idx="21623">
                  <c:v>1773.5416666666667</c:v>
                </c:pt>
                <c:pt idx="21624">
                  <c:v>1773.625</c:v>
                </c:pt>
                <c:pt idx="21625">
                  <c:v>1773.7</c:v>
                </c:pt>
                <c:pt idx="21626">
                  <c:v>1773.7833333333335</c:v>
                </c:pt>
                <c:pt idx="21627">
                  <c:v>1773.8666666666668</c:v>
                </c:pt>
                <c:pt idx="21628">
                  <c:v>1773.95</c:v>
                </c:pt>
                <c:pt idx="21629">
                  <c:v>1774.0333333333335</c:v>
                </c:pt>
                <c:pt idx="21630">
                  <c:v>1774.1166666666668</c:v>
                </c:pt>
                <c:pt idx="21631">
                  <c:v>1774.2</c:v>
                </c:pt>
                <c:pt idx="21632">
                  <c:v>1774.2749999999999</c:v>
                </c:pt>
                <c:pt idx="21633">
                  <c:v>1774.3583333333333</c:v>
                </c:pt>
                <c:pt idx="21634">
                  <c:v>1774.4416666666666</c:v>
                </c:pt>
                <c:pt idx="21635">
                  <c:v>1774.5249999999999</c:v>
                </c:pt>
                <c:pt idx="21636">
                  <c:v>1774.6083333333333</c:v>
                </c:pt>
                <c:pt idx="21637">
                  <c:v>1774.6916666666666</c:v>
                </c:pt>
                <c:pt idx="21638">
                  <c:v>1774.7666666666667</c:v>
                </c:pt>
                <c:pt idx="21639">
                  <c:v>1774.8500000000001</c:v>
                </c:pt>
                <c:pt idx="21640">
                  <c:v>1774.9333333333334</c:v>
                </c:pt>
                <c:pt idx="21641">
                  <c:v>1775.0166666666667</c:v>
                </c:pt>
                <c:pt idx="21642">
                  <c:v>1775.1000000000001</c:v>
                </c:pt>
                <c:pt idx="21643">
                  <c:v>1775.1833333333334</c:v>
                </c:pt>
                <c:pt idx="21644">
                  <c:v>1775.2583333333332</c:v>
                </c:pt>
                <c:pt idx="21645">
                  <c:v>1775.3416666666665</c:v>
                </c:pt>
                <c:pt idx="21646">
                  <c:v>1775.425</c:v>
                </c:pt>
                <c:pt idx="21647">
                  <c:v>1775.5083333333332</c:v>
                </c:pt>
                <c:pt idx="21648">
                  <c:v>1775.5916666666665</c:v>
                </c:pt>
                <c:pt idx="21649">
                  <c:v>1775.675</c:v>
                </c:pt>
                <c:pt idx="21650">
                  <c:v>1775.7583333333332</c:v>
                </c:pt>
                <c:pt idx="21651">
                  <c:v>1775.8333333333333</c:v>
                </c:pt>
                <c:pt idx="21652">
                  <c:v>1775.9166666666667</c:v>
                </c:pt>
                <c:pt idx="21653">
                  <c:v>1776</c:v>
                </c:pt>
                <c:pt idx="21654">
                  <c:v>1776.0833333333333</c:v>
                </c:pt>
                <c:pt idx="21655">
                  <c:v>1776.1666666666667</c:v>
                </c:pt>
                <c:pt idx="21656">
                  <c:v>1776.25</c:v>
                </c:pt>
                <c:pt idx="21657">
                  <c:v>1776.325</c:v>
                </c:pt>
                <c:pt idx="21658">
                  <c:v>1776.4083333333335</c:v>
                </c:pt>
                <c:pt idx="21659">
                  <c:v>1776.4916666666668</c:v>
                </c:pt>
                <c:pt idx="21660">
                  <c:v>1776.575</c:v>
                </c:pt>
                <c:pt idx="21661">
                  <c:v>1776.6583333333335</c:v>
                </c:pt>
                <c:pt idx="21662">
                  <c:v>1776.7416666666668</c:v>
                </c:pt>
                <c:pt idx="21663">
                  <c:v>1776.825</c:v>
                </c:pt>
                <c:pt idx="21664">
                  <c:v>1776.8999999999999</c:v>
                </c:pt>
                <c:pt idx="21665">
                  <c:v>1776.9833333333333</c:v>
                </c:pt>
                <c:pt idx="21666">
                  <c:v>1777.0666666666666</c:v>
                </c:pt>
                <c:pt idx="21667">
                  <c:v>1777.1499999999999</c:v>
                </c:pt>
                <c:pt idx="21668">
                  <c:v>1777.2333333333333</c:v>
                </c:pt>
                <c:pt idx="21669">
                  <c:v>1777.3166666666666</c:v>
                </c:pt>
                <c:pt idx="21670">
                  <c:v>1777.3916666666667</c:v>
                </c:pt>
                <c:pt idx="21671">
                  <c:v>1777.4750000000001</c:v>
                </c:pt>
                <c:pt idx="21672">
                  <c:v>1777.5583333333334</c:v>
                </c:pt>
                <c:pt idx="21673">
                  <c:v>1777.6416666666667</c:v>
                </c:pt>
                <c:pt idx="21674">
                  <c:v>1777.7250000000001</c:v>
                </c:pt>
                <c:pt idx="21675">
                  <c:v>1777.8083333333334</c:v>
                </c:pt>
                <c:pt idx="21676">
                  <c:v>1777.8833333333332</c:v>
                </c:pt>
                <c:pt idx="21677">
                  <c:v>1777.9666666666665</c:v>
                </c:pt>
                <c:pt idx="21678">
                  <c:v>1778.05</c:v>
                </c:pt>
                <c:pt idx="21679">
                  <c:v>1778.1333333333332</c:v>
                </c:pt>
                <c:pt idx="21680">
                  <c:v>1778.2166666666665</c:v>
                </c:pt>
                <c:pt idx="21681">
                  <c:v>1778.3</c:v>
                </c:pt>
                <c:pt idx="21682">
                  <c:v>1778.3833333333332</c:v>
                </c:pt>
                <c:pt idx="21683">
                  <c:v>1778.4583333333333</c:v>
                </c:pt>
                <c:pt idx="21684">
                  <c:v>1778.5416666666667</c:v>
                </c:pt>
                <c:pt idx="21685">
                  <c:v>1778.625</c:v>
                </c:pt>
                <c:pt idx="21686">
                  <c:v>1778.7083333333333</c:v>
                </c:pt>
                <c:pt idx="21687">
                  <c:v>1778.7916666666667</c:v>
                </c:pt>
                <c:pt idx="21688">
                  <c:v>1778.875</c:v>
                </c:pt>
                <c:pt idx="21689">
                  <c:v>1778.95</c:v>
                </c:pt>
                <c:pt idx="21690">
                  <c:v>1779.0333333333335</c:v>
                </c:pt>
                <c:pt idx="21691">
                  <c:v>1779.1166666666668</c:v>
                </c:pt>
                <c:pt idx="21692">
                  <c:v>1779.2</c:v>
                </c:pt>
                <c:pt idx="21693">
                  <c:v>1779.2833333333335</c:v>
                </c:pt>
                <c:pt idx="21694">
                  <c:v>1779.3666666666668</c:v>
                </c:pt>
                <c:pt idx="21695">
                  <c:v>1779.4416666666666</c:v>
                </c:pt>
                <c:pt idx="21696">
                  <c:v>1779.5249999999999</c:v>
                </c:pt>
                <c:pt idx="21697">
                  <c:v>1779.6083333333333</c:v>
                </c:pt>
                <c:pt idx="21698">
                  <c:v>1779.6916666666666</c:v>
                </c:pt>
                <c:pt idx="21699">
                  <c:v>1779.7749999999999</c:v>
                </c:pt>
                <c:pt idx="21700">
                  <c:v>1779.8583333333333</c:v>
                </c:pt>
                <c:pt idx="21701">
                  <c:v>1779.9416666666666</c:v>
                </c:pt>
                <c:pt idx="21702">
                  <c:v>1780.0166666666667</c:v>
                </c:pt>
                <c:pt idx="21703">
                  <c:v>1780.1000000000001</c:v>
                </c:pt>
                <c:pt idx="21704">
                  <c:v>1780.1833333333334</c:v>
                </c:pt>
                <c:pt idx="21705">
                  <c:v>1780.2666666666667</c:v>
                </c:pt>
                <c:pt idx="21706">
                  <c:v>1780.3500000000001</c:v>
                </c:pt>
                <c:pt idx="21707">
                  <c:v>1780.4333333333334</c:v>
                </c:pt>
                <c:pt idx="21708">
                  <c:v>1780.5083333333332</c:v>
                </c:pt>
                <c:pt idx="21709">
                  <c:v>1780.5916666666665</c:v>
                </c:pt>
                <c:pt idx="21710">
                  <c:v>1780.675</c:v>
                </c:pt>
                <c:pt idx="21711">
                  <c:v>1780.7583333333332</c:v>
                </c:pt>
                <c:pt idx="21712">
                  <c:v>1780.8416666666665</c:v>
                </c:pt>
                <c:pt idx="21713">
                  <c:v>1780.925</c:v>
                </c:pt>
                <c:pt idx="21714">
                  <c:v>1781</c:v>
                </c:pt>
                <c:pt idx="21715">
                  <c:v>1781.0833333333333</c:v>
                </c:pt>
                <c:pt idx="21716">
                  <c:v>1781.1666666666667</c:v>
                </c:pt>
                <c:pt idx="21717">
                  <c:v>1781.25</c:v>
                </c:pt>
                <c:pt idx="21718">
                  <c:v>1781.3333333333333</c:v>
                </c:pt>
                <c:pt idx="21719">
                  <c:v>1781.4166666666667</c:v>
                </c:pt>
                <c:pt idx="21720">
                  <c:v>1781.5</c:v>
                </c:pt>
                <c:pt idx="21721">
                  <c:v>1781.575</c:v>
                </c:pt>
                <c:pt idx="21722">
                  <c:v>1781.6583333333335</c:v>
                </c:pt>
                <c:pt idx="21723">
                  <c:v>1781.7416666666668</c:v>
                </c:pt>
                <c:pt idx="21724">
                  <c:v>1781.825</c:v>
                </c:pt>
                <c:pt idx="21725">
                  <c:v>1781.9083333333335</c:v>
                </c:pt>
                <c:pt idx="21726">
                  <c:v>1781.9916666666668</c:v>
                </c:pt>
                <c:pt idx="21727">
                  <c:v>1782.0666666666666</c:v>
                </c:pt>
                <c:pt idx="21728">
                  <c:v>1782.1499999999999</c:v>
                </c:pt>
                <c:pt idx="21729">
                  <c:v>1782.2333333333333</c:v>
                </c:pt>
                <c:pt idx="21730">
                  <c:v>1782.3166666666666</c:v>
                </c:pt>
                <c:pt idx="21731">
                  <c:v>1782.3999999999999</c:v>
                </c:pt>
                <c:pt idx="21732">
                  <c:v>1782.4833333333333</c:v>
                </c:pt>
                <c:pt idx="21733">
                  <c:v>1782.5583333333334</c:v>
                </c:pt>
                <c:pt idx="21734">
                  <c:v>1782.6416666666667</c:v>
                </c:pt>
                <c:pt idx="21735">
                  <c:v>1782.7250000000001</c:v>
                </c:pt>
                <c:pt idx="21736">
                  <c:v>1782.8083333333334</c:v>
                </c:pt>
                <c:pt idx="21737">
                  <c:v>1782.8916666666667</c:v>
                </c:pt>
                <c:pt idx="21738">
                  <c:v>1782.9750000000001</c:v>
                </c:pt>
                <c:pt idx="21739">
                  <c:v>1783.0583333333334</c:v>
                </c:pt>
                <c:pt idx="21740">
                  <c:v>1783.1333333333332</c:v>
                </c:pt>
                <c:pt idx="21741">
                  <c:v>1783.2166666666665</c:v>
                </c:pt>
                <c:pt idx="21742">
                  <c:v>1783.3</c:v>
                </c:pt>
                <c:pt idx="21743">
                  <c:v>1783.3833333333332</c:v>
                </c:pt>
                <c:pt idx="21744">
                  <c:v>1783.4666666666665</c:v>
                </c:pt>
                <c:pt idx="21745">
                  <c:v>1783.55</c:v>
                </c:pt>
                <c:pt idx="21746">
                  <c:v>1783.625</c:v>
                </c:pt>
                <c:pt idx="21747">
                  <c:v>1783.7083333333333</c:v>
                </c:pt>
                <c:pt idx="21748">
                  <c:v>1783.7916666666667</c:v>
                </c:pt>
                <c:pt idx="21749">
                  <c:v>1783.875</c:v>
                </c:pt>
                <c:pt idx="21750">
                  <c:v>1783.9583333333333</c:v>
                </c:pt>
                <c:pt idx="21751">
                  <c:v>1784.0416666666667</c:v>
                </c:pt>
                <c:pt idx="21752">
                  <c:v>1784.1166666666668</c:v>
                </c:pt>
                <c:pt idx="21753">
                  <c:v>1784.2</c:v>
                </c:pt>
                <c:pt idx="21754">
                  <c:v>1784.2833333333335</c:v>
                </c:pt>
                <c:pt idx="21755">
                  <c:v>1784.3666666666668</c:v>
                </c:pt>
                <c:pt idx="21756">
                  <c:v>1784.45</c:v>
                </c:pt>
                <c:pt idx="21757">
                  <c:v>1784.5333333333335</c:v>
                </c:pt>
                <c:pt idx="21758">
                  <c:v>1784.6166666666668</c:v>
                </c:pt>
                <c:pt idx="21759">
                  <c:v>1784.6916666666666</c:v>
                </c:pt>
                <c:pt idx="21760">
                  <c:v>1784.7749999999999</c:v>
                </c:pt>
                <c:pt idx="21761">
                  <c:v>1784.8583333333333</c:v>
                </c:pt>
                <c:pt idx="21762">
                  <c:v>1784.9416666666666</c:v>
                </c:pt>
                <c:pt idx="21763">
                  <c:v>1785.0249999999999</c:v>
                </c:pt>
                <c:pt idx="21764">
                  <c:v>1785.1083333333333</c:v>
                </c:pt>
                <c:pt idx="21765">
                  <c:v>1785.1833333333334</c:v>
                </c:pt>
                <c:pt idx="21766">
                  <c:v>1785.2666666666667</c:v>
                </c:pt>
                <c:pt idx="21767">
                  <c:v>1785.3500000000001</c:v>
                </c:pt>
                <c:pt idx="21768">
                  <c:v>1785.4333333333334</c:v>
                </c:pt>
                <c:pt idx="21769">
                  <c:v>1785.5166666666667</c:v>
                </c:pt>
                <c:pt idx="21770">
                  <c:v>1785.6000000000001</c:v>
                </c:pt>
                <c:pt idx="21771">
                  <c:v>1785.675</c:v>
                </c:pt>
                <c:pt idx="21772">
                  <c:v>1785.7583333333332</c:v>
                </c:pt>
                <c:pt idx="21773">
                  <c:v>1785.8416666666665</c:v>
                </c:pt>
                <c:pt idx="21774">
                  <c:v>1785.925</c:v>
                </c:pt>
                <c:pt idx="21775">
                  <c:v>1786.0083333333332</c:v>
                </c:pt>
                <c:pt idx="21776">
                  <c:v>1786.0916666666665</c:v>
                </c:pt>
                <c:pt idx="21777">
                  <c:v>1786.175</c:v>
                </c:pt>
                <c:pt idx="21778">
                  <c:v>1786.25</c:v>
                </c:pt>
                <c:pt idx="21779">
                  <c:v>1786.3333333333333</c:v>
                </c:pt>
                <c:pt idx="21780">
                  <c:v>1786.4166666666667</c:v>
                </c:pt>
                <c:pt idx="21781">
                  <c:v>1786.5</c:v>
                </c:pt>
                <c:pt idx="21782">
                  <c:v>1786.5833333333333</c:v>
                </c:pt>
                <c:pt idx="21783">
                  <c:v>1786.6666666666667</c:v>
                </c:pt>
                <c:pt idx="21784">
                  <c:v>1786.7416666666668</c:v>
                </c:pt>
                <c:pt idx="21785">
                  <c:v>1786.825</c:v>
                </c:pt>
                <c:pt idx="21786">
                  <c:v>1786.9083333333335</c:v>
                </c:pt>
                <c:pt idx="21787">
                  <c:v>1786.9916666666668</c:v>
                </c:pt>
                <c:pt idx="21788">
                  <c:v>1787.075</c:v>
                </c:pt>
                <c:pt idx="21789">
                  <c:v>1787.1583333333335</c:v>
                </c:pt>
                <c:pt idx="21790">
                  <c:v>1787.2416666666668</c:v>
                </c:pt>
                <c:pt idx="21791">
                  <c:v>1787.3166666666666</c:v>
                </c:pt>
                <c:pt idx="21792">
                  <c:v>1787.3999999999999</c:v>
                </c:pt>
                <c:pt idx="21793">
                  <c:v>1787.4833333333333</c:v>
                </c:pt>
                <c:pt idx="21794">
                  <c:v>1787.5666666666666</c:v>
                </c:pt>
                <c:pt idx="21795">
                  <c:v>1787.6499999999999</c:v>
                </c:pt>
                <c:pt idx="21796">
                  <c:v>1787.7333333333333</c:v>
                </c:pt>
                <c:pt idx="21797">
                  <c:v>1787.8083333333334</c:v>
                </c:pt>
                <c:pt idx="21798">
                  <c:v>1787.8916666666667</c:v>
                </c:pt>
                <c:pt idx="21799">
                  <c:v>1787.9750000000001</c:v>
                </c:pt>
                <c:pt idx="21800">
                  <c:v>1788.0583333333334</c:v>
                </c:pt>
                <c:pt idx="21801">
                  <c:v>1788.1416666666667</c:v>
                </c:pt>
                <c:pt idx="21802">
                  <c:v>1788.2250000000001</c:v>
                </c:pt>
                <c:pt idx="21803">
                  <c:v>1788.3</c:v>
                </c:pt>
                <c:pt idx="21804">
                  <c:v>1788.3833333333332</c:v>
                </c:pt>
                <c:pt idx="21805">
                  <c:v>1788.4666666666665</c:v>
                </c:pt>
                <c:pt idx="21806">
                  <c:v>1788.55</c:v>
                </c:pt>
                <c:pt idx="21807">
                  <c:v>1788.6333333333332</c:v>
                </c:pt>
                <c:pt idx="21808">
                  <c:v>1788.7166666666665</c:v>
                </c:pt>
                <c:pt idx="21809">
                  <c:v>1788.8</c:v>
                </c:pt>
                <c:pt idx="21810">
                  <c:v>1788.875</c:v>
                </c:pt>
                <c:pt idx="21811">
                  <c:v>1788.9583333333333</c:v>
                </c:pt>
                <c:pt idx="21812">
                  <c:v>1789.0416666666667</c:v>
                </c:pt>
                <c:pt idx="21813">
                  <c:v>1789.125</c:v>
                </c:pt>
                <c:pt idx="21814">
                  <c:v>1789.2083333333333</c:v>
                </c:pt>
                <c:pt idx="21815">
                  <c:v>1789.2916666666667</c:v>
                </c:pt>
                <c:pt idx="21816">
                  <c:v>1789.3666666666668</c:v>
                </c:pt>
                <c:pt idx="21817">
                  <c:v>1789.45</c:v>
                </c:pt>
                <c:pt idx="21818">
                  <c:v>1789.5333333333335</c:v>
                </c:pt>
                <c:pt idx="21819">
                  <c:v>1789.6166666666668</c:v>
                </c:pt>
                <c:pt idx="21820">
                  <c:v>1789.7</c:v>
                </c:pt>
                <c:pt idx="21821">
                  <c:v>1789.7833333333335</c:v>
                </c:pt>
                <c:pt idx="21822">
                  <c:v>1789.8583333333333</c:v>
                </c:pt>
                <c:pt idx="21823">
                  <c:v>1789.9416666666666</c:v>
                </c:pt>
                <c:pt idx="21824">
                  <c:v>1790.0249999999999</c:v>
                </c:pt>
                <c:pt idx="21825">
                  <c:v>1790.1083333333333</c:v>
                </c:pt>
                <c:pt idx="21826">
                  <c:v>1790.1916666666666</c:v>
                </c:pt>
                <c:pt idx="21827">
                  <c:v>1790.2749999999999</c:v>
                </c:pt>
                <c:pt idx="21828">
                  <c:v>1790.3583333333333</c:v>
                </c:pt>
                <c:pt idx="21829">
                  <c:v>1790.4333333333334</c:v>
                </c:pt>
                <c:pt idx="21830">
                  <c:v>1790.5166666666667</c:v>
                </c:pt>
                <c:pt idx="21831">
                  <c:v>1790.6000000000001</c:v>
                </c:pt>
                <c:pt idx="21832">
                  <c:v>1790.6833333333334</c:v>
                </c:pt>
                <c:pt idx="21833">
                  <c:v>1790.7666666666667</c:v>
                </c:pt>
                <c:pt idx="21834">
                  <c:v>1790.8500000000001</c:v>
                </c:pt>
                <c:pt idx="21835">
                  <c:v>1790.925</c:v>
                </c:pt>
                <c:pt idx="21836">
                  <c:v>1791.0083333333332</c:v>
                </c:pt>
                <c:pt idx="21837">
                  <c:v>1791.0916666666665</c:v>
                </c:pt>
                <c:pt idx="21838">
                  <c:v>1791.175</c:v>
                </c:pt>
                <c:pt idx="21839">
                  <c:v>1791.2583333333332</c:v>
                </c:pt>
                <c:pt idx="21840">
                  <c:v>1791.3416666666665</c:v>
                </c:pt>
                <c:pt idx="21841">
                  <c:v>1791.4166666666667</c:v>
                </c:pt>
                <c:pt idx="21842">
                  <c:v>1791.5</c:v>
                </c:pt>
                <c:pt idx="21843">
                  <c:v>1791.5833333333333</c:v>
                </c:pt>
                <c:pt idx="21844">
                  <c:v>1791.6666666666667</c:v>
                </c:pt>
                <c:pt idx="21845">
                  <c:v>1791.75</c:v>
                </c:pt>
                <c:pt idx="21846">
                  <c:v>1791.8333333333333</c:v>
                </c:pt>
                <c:pt idx="21847">
                  <c:v>1791.9166666666667</c:v>
                </c:pt>
                <c:pt idx="21848">
                  <c:v>1791.9916666666668</c:v>
                </c:pt>
                <c:pt idx="21849">
                  <c:v>1792.075</c:v>
                </c:pt>
                <c:pt idx="21850">
                  <c:v>1792.1583333333335</c:v>
                </c:pt>
                <c:pt idx="21851">
                  <c:v>1792.2416666666668</c:v>
                </c:pt>
                <c:pt idx="21852">
                  <c:v>1792.325</c:v>
                </c:pt>
                <c:pt idx="21853">
                  <c:v>1792.4083333333335</c:v>
                </c:pt>
                <c:pt idx="21854">
                  <c:v>1792.4833333333333</c:v>
                </c:pt>
                <c:pt idx="21855">
                  <c:v>1792.5666666666666</c:v>
                </c:pt>
                <c:pt idx="21856">
                  <c:v>1792.6499999999999</c:v>
                </c:pt>
                <c:pt idx="21857">
                  <c:v>1792.7333333333333</c:v>
                </c:pt>
                <c:pt idx="21858">
                  <c:v>1792.8166666666666</c:v>
                </c:pt>
                <c:pt idx="21859">
                  <c:v>1792.8999999999999</c:v>
                </c:pt>
                <c:pt idx="21860">
                  <c:v>1792.9750000000001</c:v>
                </c:pt>
                <c:pt idx="21861">
                  <c:v>1793.0583333333334</c:v>
                </c:pt>
                <c:pt idx="21862">
                  <c:v>1793.1416666666667</c:v>
                </c:pt>
                <c:pt idx="21863">
                  <c:v>1793.2250000000001</c:v>
                </c:pt>
                <c:pt idx="21864">
                  <c:v>1793.3083333333334</c:v>
                </c:pt>
                <c:pt idx="21865">
                  <c:v>1793.3916666666667</c:v>
                </c:pt>
                <c:pt idx="21866">
                  <c:v>1793.4750000000001</c:v>
                </c:pt>
                <c:pt idx="21867">
                  <c:v>1793.55</c:v>
                </c:pt>
                <c:pt idx="21868">
                  <c:v>1793.6333333333332</c:v>
                </c:pt>
                <c:pt idx="21869">
                  <c:v>1793.7166666666665</c:v>
                </c:pt>
                <c:pt idx="21870">
                  <c:v>1793.8</c:v>
                </c:pt>
                <c:pt idx="21871">
                  <c:v>1793.8833333333332</c:v>
                </c:pt>
                <c:pt idx="21872">
                  <c:v>1793.9666666666665</c:v>
                </c:pt>
                <c:pt idx="21873">
                  <c:v>1794.0416666666667</c:v>
                </c:pt>
                <c:pt idx="21874">
                  <c:v>1794.125</c:v>
                </c:pt>
                <c:pt idx="21875">
                  <c:v>1794.2083333333333</c:v>
                </c:pt>
                <c:pt idx="21876">
                  <c:v>1794.2916666666667</c:v>
                </c:pt>
                <c:pt idx="21877">
                  <c:v>1794.375</c:v>
                </c:pt>
                <c:pt idx="21878">
                  <c:v>1794.4583333333333</c:v>
                </c:pt>
                <c:pt idx="21879">
                  <c:v>1794.5333333333335</c:v>
                </c:pt>
                <c:pt idx="21880">
                  <c:v>1794.6166666666668</c:v>
                </c:pt>
                <c:pt idx="21881">
                  <c:v>1794.7</c:v>
                </c:pt>
                <c:pt idx="21882">
                  <c:v>1794.7833333333335</c:v>
                </c:pt>
                <c:pt idx="21883">
                  <c:v>1794.8666666666668</c:v>
                </c:pt>
                <c:pt idx="21884">
                  <c:v>1794.95</c:v>
                </c:pt>
                <c:pt idx="21885">
                  <c:v>1795.0333333333335</c:v>
                </c:pt>
                <c:pt idx="21886">
                  <c:v>1795.1083333333333</c:v>
                </c:pt>
                <c:pt idx="21887">
                  <c:v>1795.1916666666666</c:v>
                </c:pt>
                <c:pt idx="21888">
                  <c:v>1795.2749999999999</c:v>
                </c:pt>
                <c:pt idx="21889">
                  <c:v>1795.3583333333333</c:v>
                </c:pt>
                <c:pt idx="21890">
                  <c:v>1795.4416666666666</c:v>
                </c:pt>
                <c:pt idx="21891">
                  <c:v>1795.5249999999999</c:v>
                </c:pt>
                <c:pt idx="21892">
                  <c:v>1795.6000000000001</c:v>
                </c:pt>
                <c:pt idx="21893">
                  <c:v>1795.6833333333334</c:v>
                </c:pt>
                <c:pt idx="21894">
                  <c:v>1795.7666666666667</c:v>
                </c:pt>
                <c:pt idx="21895">
                  <c:v>1795.8500000000001</c:v>
                </c:pt>
                <c:pt idx="21896">
                  <c:v>1795.9333333333334</c:v>
                </c:pt>
                <c:pt idx="21897">
                  <c:v>1796.0166666666667</c:v>
                </c:pt>
                <c:pt idx="21898">
                  <c:v>1796.0916666666665</c:v>
                </c:pt>
                <c:pt idx="21899">
                  <c:v>1796.175</c:v>
                </c:pt>
                <c:pt idx="21900">
                  <c:v>1796.2583333333332</c:v>
                </c:pt>
                <c:pt idx="21901">
                  <c:v>1796.3416666666665</c:v>
                </c:pt>
                <c:pt idx="21902">
                  <c:v>1796.425</c:v>
                </c:pt>
                <c:pt idx="21903">
                  <c:v>1796.5083333333332</c:v>
                </c:pt>
                <c:pt idx="21904">
                  <c:v>1796.5916666666665</c:v>
                </c:pt>
                <c:pt idx="21905">
                  <c:v>1796.6666666666667</c:v>
                </c:pt>
                <c:pt idx="21906">
                  <c:v>1796.75</c:v>
                </c:pt>
                <c:pt idx="21907">
                  <c:v>1796.8333333333333</c:v>
                </c:pt>
                <c:pt idx="21908">
                  <c:v>1796.9166666666667</c:v>
                </c:pt>
                <c:pt idx="21909">
                  <c:v>1797</c:v>
                </c:pt>
                <c:pt idx="21910">
                  <c:v>1797.0833333333333</c:v>
                </c:pt>
                <c:pt idx="21911">
                  <c:v>1797.1583333333335</c:v>
                </c:pt>
                <c:pt idx="21912">
                  <c:v>1797.2416666666668</c:v>
                </c:pt>
                <c:pt idx="21913">
                  <c:v>1797.325</c:v>
                </c:pt>
                <c:pt idx="21914">
                  <c:v>1797.4083333333335</c:v>
                </c:pt>
                <c:pt idx="21915">
                  <c:v>1797.4916666666668</c:v>
                </c:pt>
                <c:pt idx="21916">
                  <c:v>1797.575</c:v>
                </c:pt>
                <c:pt idx="21917">
                  <c:v>1797.6583333333335</c:v>
                </c:pt>
                <c:pt idx="21918">
                  <c:v>1797.7333333333333</c:v>
                </c:pt>
                <c:pt idx="21919">
                  <c:v>1797.8166666666666</c:v>
                </c:pt>
                <c:pt idx="21920">
                  <c:v>1797.8999999999999</c:v>
                </c:pt>
                <c:pt idx="21921">
                  <c:v>1797.9833333333333</c:v>
                </c:pt>
                <c:pt idx="21922">
                  <c:v>1798.0666666666666</c:v>
                </c:pt>
                <c:pt idx="21923">
                  <c:v>1798.1499999999999</c:v>
                </c:pt>
                <c:pt idx="21924">
                  <c:v>1798.2250000000001</c:v>
                </c:pt>
                <c:pt idx="21925">
                  <c:v>1798.3083333333334</c:v>
                </c:pt>
                <c:pt idx="21926">
                  <c:v>1798.3916666666667</c:v>
                </c:pt>
                <c:pt idx="21927">
                  <c:v>1798.4750000000001</c:v>
                </c:pt>
                <c:pt idx="21928">
                  <c:v>1798.5583333333334</c:v>
                </c:pt>
                <c:pt idx="21929">
                  <c:v>1798.6416666666667</c:v>
                </c:pt>
                <c:pt idx="21930">
                  <c:v>1798.7166666666665</c:v>
                </c:pt>
                <c:pt idx="21931">
                  <c:v>1798.8</c:v>
                </c:pt>
                <c:pt idx="21932">
                  <c:v>1798.8833333333332</c:v>
                </c:pt>
                <c:pt idx="21933">
                  <c:v>1798.9666666666665</c:v>
                </c:pt>
                <c:pt idx="21934">
                  <c:v>1799.05</c:v>
                </c:pt>
                <c:pt idx="21935">
                  <c:v>1799.1333333333332</c:v>
                </c:pt>
                <c:pt idx="21936">
                  <c:v>1799.2166666666665</c:v>
                </c:pt>
                <c:pt idx="21937">
                  <c:v>1799.2916666666667</c:v>
                </c:pt>
                <c:pt idx="21938">
                  <c:v>1799.375</c:v>
                </c:pt>
                <c:pt idx="21939">
                  <c:v>1799.4583333333333</c:v>
                </c:pt>
                <c:pt idx="21940">
                  <c:v>1799.5416666666667</c:v>
                </c:pt>
                <c:pt idx="21941">
                  <c:v>1799.625</c:v>
                </c:pt>
                <c:pt idx="21942">
                  <c:v>1799.7083333333333</c:v>
                </c:pt>
                <c:pt idx="21943">
                  <c:v>1799.7833333333335</c:v>
                </c:pt>
                <c:pt idx="21944">
                  <c:v>1799.8666666666668</c:v>
                </c:pt>
                <c:pt idx="21945">
                  <c:v>1799.95</c:v>
                </c:pt>
                <c:pt idx="21946">
                  <c:v>1800.0333333333335</c:v>
                </c:pt>
                <c:pt idx="21947">
                  <c:v>1800.1166666666668</c:v>
                </c:pt>
                <c:pt idx="21948">
                  <c:v>1800.2</c:v>
                </c:pt>
                <c:pt idx="21949">
                  <c:v>1800.2749999999999</c:v>
                </c:pt>
                <c:pt idx="21950">
                  <c:v>1800.3583333333333</c:v>
                </c:pt>
                <c:pt idx="21951">
                  <c:v>1800.4416666666666</c:v>
                </c:pt>
                <c:pt idx="21952">
                  <c:v>1800.5249999999999</c:v>
                </c:pt>
                <c:pt idx="21953">
                  <c:v>1800.6083333333333</c:v>
                </c:pt>
                <c:pt idx="21954">
                  <c:v>1800.6916666666666</c:v>
                </c:pt>
                <c:pt idx="21955">
                  <c:v>1800.7749999999999</c:v>
                </c:pt>
                <c:pt idx="21956">
                  <c:v>1800.8500000000001</c:v>
                </c:pt>
                <c:pt idx="21957">
                  <c:v>1800.9333333333334</c:v>
                </c:pt>
                <c:pt idx="21958">
                  <c:v>1801.0166666666667</c:v>
                </c:pt>
                <c:pt idx="21959">
                  <c:v>1801.1000000000001</c:v>
                </c:pt>
                <c:pt idx="21960">
                  <c:v>1801.1833333333334</c:v>
                </c:pt>
                <c:pt idx="21961">
                  <c:v>1801.2666666666667</c:v>
                </c:pt>
                <c:pt idx="21962">
                  <c:v>1801.3416666666665</c:v>
                </c:pt>
                <c:pt idx="21963">
                  <c:v>1801.425</c:v>
                </c:pt>
                <c:pt idx="21964">
                  <c:v>1801.5083333333332</c:v>
                </c:pt>
                <c:pt idx="21965">
                  <c:v>1801.5916666666665</c:v>
                </c:pt>
                <c:pt idx="21966">
                  <c:v>1801.675</c:v>
                </c:pt>
                <c:pt idx="21967">
                  <c:v>1801.7583333333332</c:v>
                </c:pt>
                <c:pt idx="21968">
                  <c:v>1801.8333333333333</c:v>
                </c:pt>
                <c:pt idx="21969">
                  <c:v>1801.9166666666667</c:v>
                </c:pt>
                <c:pt idx="21970">
                  <c:v>1802</c:v>
                </c:pt>
                <c:pt idx="21971">
                  <c:v>1802.0833333333333</c:v>
                </c:pt>
                <c:pt idx="21972">
                  <c:v>1802.1666666666667</c:v>
                </c:pt>
                <c:pt idx="21973">
                  <c:v>1802.25</c:v>
                </c:pt>
                <c:pt idx="21974">
                  <c:v>1802.3333333333333</c:v>
                </c:pt>
                <c:pt idx="21975">
                  <c:v>1802.4083333333335</c:v>
                </c:pt>
                <c:pt idx="21976">
                  <c:v>1802.4916666666668</c:v>
                </c:pt>
                <c:pt idx="21977">
                  <c:v>1802.575</c:v>
                </c:pt>
                <c:pt idx="21978">
                  <c:v>1802.6583333333335</c:v>
                </c:pt>
                <c:pt idx="21979">
                  <c:v>1802.7416666666668</c:v>
                </c:pt>
                <c:pt idx="21980">
                  <c:v>1802.825</c:v>
                </c:pt>
                <c:pt idx="21981">
                  <c:v>1802.8999999999999</c:v>
                </c:pt>
                <c:pt idx="21982">
                  <c:v>1802.9833333333333</c:v>
                </c:pt>
                <c:pt idx="21983">
                  <c:v>1803.0666666666666</c:v>
                </c:pt>
                <c:pt idx="21984">
                  <c:v>1803.1499999999999</c:v>
                </c:pt>
                <c:pt idx="21985">
                  <c:v>1803.2333333333333</c:v>
                </c:pt>
                <c:pt idx="21986">
                  <c:v>1803.3166666666666</c:v>
                </c:pt>
                <c:pt idx="21987">
                  <c:v>1803.3916666666667</c:v>
                </c:pt>
                <c:pt idx="21988">
                  <c:v>1803.4750000000001</c:v>
                </c:pt>
                <c:pt idx="21989">
                  <c:v>1803.5583333333334</c:v>
                </c:pt>
                <c:pt idx="21990">
                  <c:v>1803.6416666666667</c:v>
                </c:pt>
                <c:pt idx="21991">
                  <c:v>1803.7250000000001</c:v>
                </c:pt>
                <c:pt idx="21992">
                  <c:v>1803.8083333333334</c:v>
                </c:pt>
                <c:pt idx="21993">
                  <c:v>1803.8916666666667</c:v>
                </c:pt>
                <c:pt idx="21994">
                  <c:v>1803.9666666666665</c:v>
                </c:pt>
                <c:pt idx="21995">
                  <c:v>1804.05</c:v>
                </c:pt>
                <c:pt idx="21996">
                  <c:v>1804.1333333333332</c:v>
                </c:pt>
                <c:pt idx="21997">
                  <c:v>1804.2166666666665</c:v>
                </c:pt>
                <c:pt idx="21998">
                  <c:v>1804.3</c:v>
                </c:pt>
                <c:pt idx="21999">
                  <c:v>1804.3833333333332</c:v>
                </c:pt>
                <c:pt idx="22000">
                  <c:v>1804.4583333333333</c:v>
                </c:pt>
                <c:pt idx="22001">
                  <c:v>1804.5416666666667</c:v>
                </c:pt>
                <c:pt idx="22002">
                  <c:v>1804.625</c:v>
                </c:pt>
                <c:pt idx="22003">
                  <c:v>1804.7083333333333</c:v>
                </c:pt>
                <c:pt idx="22004">
                  <c:v>1804.7916666666667</c:v>
                </c:pt>
                <c:pt idx="22005">
                  <c:v>1804.875</c:v>
                </c:pt>
                <c:pt idx="22006">
                  <c:v>1804.95</c:v>
                </c:pt>
                <c:pt idx="22007">
                  <c:v>1805.0333333333335</c:v>
                </c:pt>
                <c:pt idx="22008">
                  <c:v>1805.1166666666668</c:v>
                </c:pt>
                <c:pt idx="22009">
                  <c:v>1805.2</c:v>
                </c:pt>
                <c:pt idx="22010">
                  <c:v>1805.2833333333335</c:v>
                </c:pt>
                <c:pt idx="22011">
                  <c:v>1805.3666666666668</c:v>
                </c:pt>
                <c:pt idx="22012">
                  <c:v>1805.45</c:v>
                </c:pt>
                <c:pt idx="22013">
                  <c:v>1805.5249999999999</c:v>
                </c:pt>
                <c:pt idx="22014">
                  <c:v>1805.6083333333333</c:v>
                </c:pt>
                <c:pt idx="22015">
                  <c:v>1805.6916666666666</c:v>
                </c:pt>
                <c:pt idx="22016">
                  <c:v>1805.7749999999999</c:v>
                </c:pt>
                <c:pt idx="22017">
                  <c:v>1805.8583333333333</c:v>
                </c:pt>
                <c:pt idx="22018">
                  <c:v>1805.9416666666666</c:v>
                </c:pt>
                <c:pt idx="22019">
                  <c:v>1806.0166666666667</c:v>
                </c:pt>
                <c:pt idx="22020">
                  <c:v>1806.1000000000001</c:v>
                </c:pt>
                <c:pt idx="22021">
                  <c:v>1806.1833333333334</c:v>
                </c:pt>
                <c:pt idx="22022">
                  <c:v>1806.2666666666667</c:v>
                </c:pt>
                <c:pt idx="22023">
                  <c:v>1806.3500000000001</c:v>
                </c:pt>
                <c:pt idx="22024">
                  <c:v>1806.4333333333334</c:v>
                </c:pt>
                <c:pt idx="22025">
                  <c:v>1806.5083333333332</c:v>
                </c:pt>
                <c:pt idx="22026">
                  <c:v>1806.5916666666665</c:v>
                </c:pt>
                <c:pt idx="22027">
                  <c:v>1806.675</c:v>
                </c:pt>
                <c:pt idx="22028">
                  <c:v>1806.7583333333332</c:v>
                </c:pt>
                <c:pt idx="22029">
                  <c:v>1806.8416666666665</c:v>
                </c:pt>
                <c:pt idx="22030">
                  <c:v>1806.925</c:v>
                </c:pt>
                <c:pt idx="22031">
                  <c:v>1807.0083333333332</c:v>
                </c:pt>
                <c:pt idx="22032">
                  <c:v>1807.0833333333333</c:v>
                </c:pt>
                <c:pt idx="22033">
                  <c:v>1807.1666666666667</c:v>
                </c:pt>
                <c:pt idx="22034">
                  <c:v>1807.25</c:v>
                </c:pt>
                <c:pt idx="22035">
                  <c:v>1807.3333333333333</c:v>
                </c:pt>
                <c:pt idx="22036">
                  <c:v>1807.4166666666667</c:v>
                </c:pt>
                <c:pt idx="22037">
                  <c:v>1807.5</c:v>
                </c:pt>
                <c:pt idx="22038">
                  <c:v>1807.575</c:v>
                </c:pt>
                <c:pt idx="22039">
                  <c:v>1807.6583333333335</c:v>
                </c:pt>
                <c:pt idx="22040">
                  <c:v>1807.7416666666668</c:v>
                </c:pt>
                <c:pt idx="22041">
                  <c:v>1807.825</c:v>
                </c:pt>
                <c:pt idx="22042">
                  <c:v>1807.9083333333335</c:v>
                </c:pt>
                <c:pt idx="22043">
                  <c:v>1807.9916666666668</c:v>
                </c:pt>
                <c:pt idx="22044">
                  <c:v>1808.075</c:v>
                </c:pt>
                <c:pt idx="22045">
                  <c:v>1808.1499999999999</c:v>
                </c:pt>
                <c:pt idx="22046">
                  <c:v>1808.2333333333333</c:v>
                </c:pt>
                <c:pt idx="22047">
                  <c:v>1808.3166666666666</c:v>
                </c:pt>
                <c:pt idx="22048">
                  <c:v>1808.3999999999999</c:v>
                </c:pt>
                <c:pt idx="22049">
                  <c:v>1808.4833333333333</c:v>
                </c:pt>
                <c:pt idx="22050">
                  <c:v>1808.5666666666666</c:v>
                </c:pt>
                <c:pt idx="22051">
                  <c:v>1808.6416666666667</c:v>
                </c:pt>
                <c:pt idx="22052">
                  <c:v>1808.7250000000001</c:v>
                </c:pt>
                <c:pt idx="22053">
                  <c:v>1808.8083333333334</c:v>
                </c:pt>
                <c:pt idx="22054">
                  <c:v>1808.8916666666667</c:v>
                </c:pt>
                <c:pt idx="22055">
                  <c:v>1808.9750000000001</c:v>
                </c:pt>
                <c:pt idx="22056">
                  <c:v>1809.0583333333334</c:v>
                </c:pt>
                <c:pt idx="22057">
                  <c:v>1809.1333333333332</c:v>
                </c:pt>
                <c:pt idx="22058">
                  <c:v>1809.2166666666665</c:v>
                </c:pt>
                <c:pt idx="22059">
                  <c:v>1809.3</c:v>
                </c:pt>
                <c:pt idx="22060">
                  <c:v>1809.3833333333332</c:v>
                </c:pt>
                <c:pt idx="22061">
                  <c:v>1809.4666666666665</c:v>
                </c:pt>
                <c:pt idx="22062">
                  <c:v>1809.55</c:v>
                </c:pt>
                <c:pt idx="22063">
                  <c:v>1809.6333333333332</c:v>
                </c:pt>
                <c:pt idx="22064">
                  <c:v>1809.7083333333333</c:v>
                </c:pt>
                <c:pt idx="22065">
                  <c:v>1809.7916666666667</c:v>
                </c:pt>
                <c:pt idx="22066">
                  <c:v>1809.875</c:v>
                </c:pt>
                <c:pt idx="22067">
                  <c:v>1809.9583333333333</c:v>
                </c:pt>
                <c:pt idx="22068">
                  <c:v>1810.0416666666667</c:v>
                </c:pt>
                <c:pt idx="22069">
                  <c:v>1810.125</c:v>
                </c:pt>
                <c:pt idx="22070">
                  <c:v>1810.2</c:v>
                </c:pt>
                <c:pt idx="22071">
                  <c:v>1810.2833333333335</c:v>
                </c:pt>
                <c:pt idx="22072">
                  <c:v>1810.3666666666668</c:v>
                </c:pt>
                <c:pt idx="22073">
                  <c:v>1810.45</c:v>
                </c:pt>
                <c:pt idx="22074">
                  <c:v>1810.5333333333335</c:v>
                </c:pt>
                <c:pt idx="22075">
                  <c:v>1810.6166666666668</c:v>
                </c:pt>
                <c:pt idx="22076">
                  <c:v>1810.6916666666666</c:v>
                </c:pt>
                <c:pt idx="22077">
                  <c:v>1810.7749999999999</c:v>
                </c:pt>
                <c:pt idx="22078">
                  <c:v>1810.8583333333333</c:v>
                </c:pt>
                <c:pt idx="22079">
                  <c:v>1810.9416666666666</c:v>
                </c:pt>
                <c:pt idx="22080">
                  <c:v>1811.0249999999999</c:v>
                </c:pt>
                <c:pt idx="22081">
                  <c:v>1811.1083333333333</c:v>
                </c:pt>
                <c:pt idx="22082">
                  <c:v>1811.1916666666666</c:v>
                </c:pt>
                <c:pt idx="22083">
                  <c:v>1811.2666666666667</c:v>
                </c:pt>
                <c:pt idx="22084">
                  <c:v>1811.3500000000001</c:v>
                </c:pt>
                <c:pt idx="22085">
                  <c:v>1811.4333333333334</c:v>
                </c:pt>
                <c:pt idx="22086">
                  <c:v>1811.5166666666667</c:v>
                </c:pt>
                <c:pt idx="22087">
                  <c:v>1811.6000000000001</c:v>
                </c:pt>
                <c:pt idx="22088">
                  <c:v>1811.6833333333334</c:v>
                </c:pt>
                <c:pt idx="22089">
                  <c:v>1811.7583333333332</c:v>
                </c:pt>
                <c:pt idx="22090">
                  <c:v>1811.8416666666665</c:v>
                </c:pt>
                <c:pt idx="22091">
                  <c:v>1811.925</c:v>
                </c:pt>
                <c:pt idx="22092">
                  <c:v>1812.0083333333332</c:v>
                </c:pt>
                <c:pt idx="22093">
                  <c:v>1812.0916666666665</c:v>
                </c:pt>
                <c:pt idx="22094">
                  <c:v>1812.175</c:v>
                </c:pt>
                <c:pt idx="22095">
                  <c:v>1812.25</c:v>
                </c:pt>
                <c:pt idx="22096">
                  <c:v>1812.3333333333333</c:v>
                </c:pt>
                <c:pt idx="22097">
                  <c:v>1812.4166666666667</c:v>
                </c:pt>
                <c:pt idx="22098">
                  <c:v>1812.5</c:v>
                </c:pt>
                <c:pt idx="22099">
                  <c:v>1812.5833333333333</c:v>
                </c:pt>
                <c:pt idx="22100">
                  <c:v>1812.6666666666667</c:v>
                </c:pt>
                <c:pt idx="22101">
                  <c:v>1812.75</c:v>
                </c:pt>
                <c:pt idx="22102">
                  <c:v>1812.825</c:v>
                </c:pt>
                <c:pt idx="22103">
                  <c:v>1812.9083333333335</c:v>
                </c:pt>
                <c:pt idx="22104">
                  <c:v>1812.9916666666668</c:v>
                </c:pt>
                <c:pt idx="22105">
                  <c:v>1813.075</c:v>
                </c:pt>
                <c:pt idx="22106">
                  <c:v>1813.1583333333335</c:v>
                </c:pt>
                <c:pt idx="22107">
                  <c:v>1813.2416666666668</c:v>
                </c:pt>
                <c:pt idx="22108">
                  <c:v>1813.3166666666666</c:v>
                </c:pt>
                <c:pt idx="22109">
                  <c:v>1813.3999999999999</c:v>
                </c:pt>
                <c:pt idx="22110">
                  <c:v>1813.4833333333333</c:v>
                </c:pt>
                <c:pt idx="22111">
                  <c:v>1813.5666666666666</c:v>
                </c:pt>
                <c:pt idx="22112">
                  <c:v>1813.6499999999999</c:v>
                </c:pt>
                <c:pt idx="22113">
                  <c:v>1813.7333333333333</c:v>
                </c:pt>
                <c:pt idx="22114">
                  <c:v>1813.8083333333334</c:v>
                </c:pt>
                <c:pt idx="22115">
                  <c:v>1813.8916666666667</c:v>
                </c:pt>
                <c:pt idx="22116">
                  <c:v>1813.9750000000001</c:v>
                </c:pt>
                <c:pt idx="22117">
                  <c:v>1814.0583333333334</c:v>
                </c:pt>
                <c:pt idx="22118">
                  <c:v>1814.1416666666667</c:v>
                </c:pt>
                <c:pt idx="22119">
                  <c:v>1814.2250000000001</c:v>
                </c:pt>
                <c:pt idx="22120">
                  <c:v>1814.3083333333334</c:v>
                </c:pt>
                <c:pt idx="22121">
                  <c:v>1814.3833333333332</c:v>
                </c:pt>
                <c:pt idx="22122">
                  <c:v>1814.4666666666665</c:v>
                </c:pt>
                <c:pt idx="22123">
                  <c:v>1814.55</c:v>
                </c:pt>
                <c:pt idx="22124">
                  <c:v>1814.6333333333332</c:v>
                </c:pt>
                <c:pt idx="22125">
                  <c:v>1814.7166666666665</c:v>
                </c:pt>
                <c:pt idx="22126">
                  <c:v>1814.8</c:v>
                </c:pt>
                <c:pt idx="22127">
                  <c:v>1814.875</c:v>
                </c:pt>
                <c:pt idx="22128">
                  <c:v>1814.9583333333333</c:v>
                </c:pt>
                <c:pt idx="22129">
                  <c:v>1815.0416666666667</c:v>
                </c:pt>
                <c:pt idx="22130">
                  <c:v>1815.125</c:v>
                </c:pt>
                <c:pt idx="22131">
                  <c:v>1815.2083333333333</c:v>
                </c:pt>
                <c:pt idx="22132">
                  <c:v>1815.2916666666667</c:v>
                </c:pt>
                <c:pt idx="22133">
                  <c:v>1815.3666666666668</c:v>
                </c:pt>
                <c:pt idx="22134">
                  <c:v>1815.45</c:v>
                </c:pt>
                <c:pt idx="22135">
                  <c:v>1815.5333333333335</c:v>
                </c:pt>
                <c:pt idx="22136">
                  <c:v>1815.6166666666668</c:v>
                </c:pt>
                <c:pt idx="22137">
                  <c:v>1815.7</c:v>
                </c:pt>
                <c:pt idx="22138">
                  <c:v>1815.7833333333335</c:v>
                </c:pt>
                <c:pt idx="22139">
                  <c:v>1815.8666666666668</c:v>
                </c:pt>
                <c:pt idx="22140">
                  <c:v>1815.9416666666666</c:v>
                </c:pt>
                <c:pt idx="22141">
                  <c:v>1816.0249999999999</c:v>
                </c:pt>
                <c:pt idx="22142">
                  <c:v>1816.1083333333333</c:v>
                </c:pt>
                <c:pt idx="22143">
                  <c:v>1816.1916666666666</c:v>
                </c:pt>
                <c:pt idx="22144">
                  <c:v>1816.2749999999999</c:v>
                </c:pt>
                <c:pt idx="22145">
                  <c:v>1816.3583333333333</c:v>
                </c:pt>
                <c:pt idx="22146">
                  <c:v>1816.4333333333334</c:v>
                </c:pt>
                <c:pt idx="22147">
                  <c:v>1816.5166666666667</c:v>
                </c:pt>
                <c:pt idx="22148">
                  <c:v>1816.6000000000001</c:v>
                </c:pt>
                <c:pt idx="22149">
                  <c:v>1816.6833333333334</c:v>
                </c:pt>
                <c:pt idx="22150">
                  <c:v>1816.7666666666667</c:v>
                </c:pt>
                <c:pt idx="22151">
                  <c:v>1816.8500000000001</c:v>
                </c:pt>
                <c:pt idx="22152">
                  <c:v>1816.925</c:v>
                </c:pt>
                <c:pt idx="22153">
                  <c:v>1817.0083333333332</c:v>
                </c:pt>
                <c:pt idx="22154">
                  <c:v>1817.0916666666665</c:v>
                </c:pt>
                <c:pt idx="22155">
                  <c:v>1817.175</c:v>
                </c:pt>
                <c:pt idx="22156">
                  <c:v>1817.2583333333332</c:v>
                </c:pt>
                <c:pt idx="22157">
                  <c:v>1817.3416666666665</c:v>
                </c:pt>
                <c:pt idx="22158">
                  <c:v>1817.425</c:v>
                </c:pt>
                <c:pt idx="22159">
                  <c:v>1817.5</c:v>
                </c:pt>
                <c:pt idx="22160">
                  <c:v>1817.5833333333333</c:v>
                </c:pt>
                <c:pt idx="22161">
                  <c:v>1817.6666666666667</c:v>
                </c:pt>
                <c:pt idx="22162">
                  <c:v>1817.75</c:v>
                </c:pt>
                <c:pt idx="22163">
                  <c:v>1817.8333333333333</c:v>
                </c:pt>
                <c:pt idx="22164">
                  <c:v>1817.9166666666667</c:v>
                </c:pt>
                <c:pt idx="22165">
                  <c:v>1817.9916666666668</c:v>
                </c:pt>
                <c:pt idx="22166">
                  <c:v>1818.075</c:v>
                </c:pt>
                <c:pt idx="22167">
                  <c:v>1818.1583333333335</c:v>
                </c:pt>
                <c:pt idx="22168">
                  <c:v>1818.2416666666668</c:v>
                </c:pt>
                <c:pt idx="22169">
                  <c:v>1818.325</c:v>
                </c:pt>
                <c:pt idx="22170">
                  <c:v>1818.4083333333335</c:v>
                </c:pt>
                <c:pt idx="22171">
                  <c:v>1818.4916666666668</c:v>
                </c:pt>
                <c:pt idx="22172">
                  <c:v>1818.5666666666666</c:v>
                </c:pt>
                <c:pt idx="22173">
                  <c:v>1818.6499999999999</c:v>
                </c:pt>
                <c:pt idx="22174">
                  <c:v>1818.7333333333333</c:v>
                </c:pt>
                <c:pt idx="22175">
                  <c:v>1818.8166666666666</c:v>
                </c:pt>
                <c:pt idx="22176">
                  <c:v>1818.8999999999999</c:v>
                </c:pt>
                <c:pt idx="22177">
                  <c:v>1818.9833333333333</c:v>
                </c:pt>
                <c:pt idx="22178">
                  <c:v>1819.0583333333334</c:v>
                </c:pt>
                <c:pt idx="22179">
                  <c:v>1819.1416666666667</c:v>
                </c:pt>
                <c:pt idx="22180">
                  <c:v>1819.2250000000001</c:v>
                </c:pt>
                <c:pt idx="22181">
                  <c:v>1819.3083333333334</c:v>
                </c:pt>
                <c:pt idx="22182">
                  <c:v>1819.3916666666667</c:v>
                </c:pt>
                <c:pt idx="22183">
                  <c:v>1819.4750000000001</c:v>
                </c:pt>
                <c:pt idx="22184">
                  <c:v>1819.55</c:v>
                </c:pt>
                <c:pt idx="22185">
                  <c:v>1819.6333333333332</c:v>
                </c:pt>
                <c:pt idx="22186">
                  <c:v>1819.7166666666665</c:v>
                </c:pt>
                <c:pt idx="22187">
                  <c:v>1819.8</c:v>
                </c:pt>
                <c:pt idx="22188">
                  <c:v>1819.8833333333332</c:v>
                </c:pt>
                <c:pt idx="22189">
                  <c:v>1819.9666666666665</c:v>
                </c:pt>
                <c:pt idx="22190">
                  <c:v>1820.05</c:v>
                </c:pt>
                <c:pt idx="22191">
                  <c:v>1820.125</c:v>
                </c:pt>
                <c:pt idx="22192">
                  <c:v>1820.2083333333333</c:v>
                </c:pt>
                <c:pt idx="22193">
                  <c:v>1820.2916666666667</c:v>
                </c:pt>
                <c:pt idx="22194">
                  <c:v>1820.375</c:v>
                </c:pt>
                <c:pt idx="22195">
                  <c:v>1820.4583333333333</c:v>
                </c:pt>
                <c:pt idx="22196">
                  <c:v>1820.5416666666667</c:v>
                </c:pt>
                <c:pt idx="22197">
                  <c:v>1820.6166666666668</c:v>
                </c:pt>
                <c:pt idx="22198">
                  <c:v>1820.7</c:v>
                </c:pt>
                <c:pt idx="22199">
                  <c:v>1820.7833333333335</c:v>
                </c:pt>
                <c:pt idx="22200">
                  <c:v>1820.8666666666668</c:v>
                </c:pt>
                <c:pt idx="22201">
                  <c:v>1820.95</c:v>
                </c:pt>
                <c:pt idx="22202">
                  <c:v>1821.0333333333335</c:v>
                </c:pt>
                <c:pt idx="22203">
                  <c:v>1821.1083333333333</c:v>
                </c:pt>
                <c:pt idx="22204">
                  <c:v>1821.1916666666666</c:v>
                </c:pt>
                <c:pt idx="22205">
                  <c:v>1821.2749999999999</c:v>
                </c:pt>
                <c:pt idx="22206">
                  <c:v>1821.3583333333333</c:v>
                </c:pt>
                <c:pt idx="22207">
                  <c:v>1821.4416666666666</c:v>
                </c:pt>
                <c:pt idx="22208">
                  <c:v>1821.5249999999999</c:v>
                </c:pt>
                <c:pt idx="22209">
                  <c:v>1821.6083333333333</c:v>
                </c:pt>
                <c:pt idx="22210">
                  <c:v>1821.6833333333334</c:v>
                </c:pt>
                <c:pt idx="22211">
                  <c:v>1821.7666666666667</c:v>
                </c:pt>
                <c:pt idx="22212">
                  <c:v>1821.8500000000001</c:v>
                </c:pt>
                <c:pt idx="22213">
                  <c:v>1821.9333333333334</c:v>
                </c:pt>
                <c:pt idx="22214">
                  <c:v>1822.0166666666667</c:v>
                </c:pt>
                <c:pt idx="22215">
                  <c:v>1822.1000000000001</c:v>
                </c:pt>
                <c:pt idx="22216">
                  <c:v>1822.175</c:v>
                </c:pt>
                <c:pt idx="22217">
                  <c:v>1822.2583333333332</c:v>
                </c:pt>
                <c:pt idx="22218">
                  <c:v>1822.3416666666665</c:v>
                </c:pt>
                <c:pt idx="22219">
                  <c:v>1822.425</c:v>
                </c:pt>
                <c:pt idx="22220">
                  <c:v>1822.5083333333332</c:v>
                </c:pt>
                <c:pt idx="22221">
                  <c:v>1822.5916666666665</c:v>
                </c:pt>
                <c:pt idx="22222">
                  <c:v>1822.6666666666667</c:v>
                </c:pt>
                <c:pt idx="22223">
                  <c:v>1822.75</c:v>
                </c:pt>
                <c:pt idx="22224">
                  <c:v>1822.8333333333333</c:v>
                </c:pt>
                <c:pt idx="22225">
                  <c:v>1822.9166666666667</c:v>
                </c:pt>
                <c:pt idx="22226">
                  <c:v>1823</c:v>
                </c:pt>
                <c:pt idx="22227">
                  <c:v>1823.0833333333333</c:v>
                </c:pt>
                <c:pt idx="22228">
                  <c:v>1823.1666666666667</c:v>
                </c:pt>
                <c:pt idx="22229">
                  <c:v>1823.2416666666668</c:v>
                </c:pt>
                <c:pt idx="22230">
                  <c:v>1823.325</c:v>
                </c:pt>
                <c:pt idx="22231">
                  <c:v>1823.4083333333335</c:v>
                </c:pt>
                <c:pt idx="22232">
                  <c:v>1823.4916666666668</c:v>
                </c:pt>
                <c:pt idx="22233">
                  <c:v>1823.575</c:v>
                </c:pt>
                <c:pt idx="22234">
                  <c:v>1823.6583333333335</c:v>
                </c:pt>
                <c:pt idx="22235">
                  <c:v>1823.7333333333333</c:v>
                </c:pt>
                <c:pt idx="22236">
                  <c:v>1823.8166666666666</c:v>
                </c:pt>
                <c:pt idx="22237">
                  <c:v>1823.8999999999999</c:v>
                </c:pt>
                <c:pt idx="22238">
                  <c:v>1823.9833333333333</c:v>
                </c:pt>
                <c:pt idx="22239">
                  <c:v>1824.0666666666666</c:v>
                </c:pt>
                <c:pt idx="22240">
                  <c:v>1824.1499999999999</c:v>
                </c:pt>
                <c:pt idx="22241">
                  <c:v>1824.2250000000001</c:v>
                </c:pt>
                <c:pt idx="22242">
                  <c:v>1824.3083333333334</c:v>
                </c:pt>
                <c:pt idx="22243">
                  <c:v>1824.3916666666667</c:v>
                </c:pt>
                <c:pt idx="22244">
                  <c:v>1824.4750000000001</c:v>
                </c:pt>
                <c:pt idx="22245">
                  <c:v>1824.5583333333334</c:v>
                </c:pt>
                <c:pt idx="22246">
                  <c:v>1824.6416666666667</c:v>
                </c:pt>
                <c:pt idx="22247">
                  <c:v>1824.7250000000001</c:v>
                </c:pt>
                <c:pt idx="22248">
                  <c:v>1824.8</c:v>
                </c:pt>
                <c:pt idx="22249">
                  <c:v>1824.8833333333332</c:v>
                </c:pt>
                <c:pt idx="22250">
                  <c:v>1824.9666666666665</c:v>
                </c:pt>
                <c:pt idx="22251">
                  <c:v>1825.05</c:v>
                </c:pt>
                <c:pt idx="22252">
                  <c:v>1825.1333333333332</c:v>
                </c:pt>
                <c:pt idx="22253">
                  <c:v>1825.2166666666665</c:v>
                </c:pt>
                <c:pt idx="22254">
                  <c:v>1825.2916666666667</c:v>
                </c:pt>
                <c:pt idx="22255">
                  <c:v>1825.375</c:v>
                </c:pt>
                <c:pt idx="22256">
                  <c:v>1825.4583333333333</c:v>
                </c:pt>
                <c:pt idx="22257">
                  <c:v>1825.5416666666667</c:v>
                </c:pt>
                <c:pt idx="22258">
                  <c:v>1825.625</c:v>
                </c:pt>
                <c:pt idx="22259">
                  <c:v>1825.7083333333333</c:v>
                </c:pt>
                <c:pt idx="22260">
                  <c:v>1825.7833333333335</c:v>
                </c:pt>
                <c:pt idx="22261">
                  <c:v>1825.8666666666668</c:v>
                </c:pt>
                <c:pt idx="22262">
                  <c:v>1825.95</c:v>
                </c:pt>
                <c:pt idx="22263">
                  <c:v>1826.0333333333335</c:v>
                </c:pt>
                <c:pt idx="22264">
                  <c:v>1826.1166666666668</c:v>
                </c:pt>
                <c:pt idx="22265">
                  <c:v>1826.2</c:v>
                </c:pt>
                <c:pt idx="22266">
                  <c:v>1826.2833333333335</c:v>
                </c:pt>
                <c:pt idx="22267">
                  <c:v>1826.3583333333333</c:v>
                </c:pt>
                <c:pt idx="22268">
                  <c:v>1826.4416666666666</c:v>
                </c:pt>
                <c:pt idx="22269">
                  <c:v>1826.5249999999999</c:v>
                </c:pt>
                <c:pt idx="22270">
                  <c:v>1826.6083333333333</c:v>
                </c:pt>
                <c:pt idx="22271">
                  <c:v>1826.6916666666666</c:v>
                </c:pt>
                <c:pt idx="22272">
                  <c:v>1826.7749999999999</c:v>
                </c:pt>
                <c:pt idx="22273">
                  <c:v>1826.8500000000001</c:v>
                </c:pt>
                <c:pt idx="22274">
                  <c:v>1826.9333333333334</c:v>
                </c:pt>
                <c:pt idx="22275">
                  <c:v>1827.0166666666667</c:v>
                </c:pt>
                <c:pt idx="22276">
                  <c:v>1827.1000000000001</c:v>
                </c:pt>
                <c:pt idx="22277">
                  <c:v>1827.1833333333334</c:v>
                </c:pt>
                <c:pt idx="22278">
                  <c:v>1827.2666666666667</c:v>
                </c:pt>
                <c:pt idx="22279">
                  <c:v>1827.3416666666665</c:v>
                </c:pt>
                <c:pt idx="22280">
                  <c:v>1827.425</c:v>
                </c:pt>
                <c:pt idx="22281">
                  <c:v>1827.5083333333332</c:v>
                </c:pt>
                <c:pt idx="22282">
                  <c:v>1827.5916666666665</c:v>
                </c:pt>
                <c:pt idx="22283">
                  <c:v>1827.675</c:v>
                </c:pt>
                <c:pt idx="22284">
                  <c:v>1827.7583333333332</c:v>
                </c:pt>
                <c:pt idx="22285">
                  <c:v>1827.8416666666665</c:v>
                </c:pt>
                <c:pt idx="22286">
                  <c:v>1827.9166666666667</c:v>
                </c:pt>
                <c:pt idx="22287">
                  <c:v>1828</c:v>
                </c:pt>
                <c:pt idx="22288">
                  <c:v>1828.0833333333333</c:v>
                </c:pt>
                <c:pt idx="22289">
                  <c:v>1828.1666666666667</c:v>
                </c:pt>
                <c:pt idx="22290">
                  <c:v>1828.25</c:v>
                </c:pt>
                <c:pt idx="22291">
                  <c:v>1828.3333333333333</c:v>
                </c:pt>
                <c:pt idx="22292">
                  <c:v>1828.4083333333335</c:v>
                </c:pt>
                <c:pt idx="22293">
                  <c:v>1828.4916666666668</c:v>
                </c:pt>
                <c:pt idx="22294">
                  <c:v>1828.575</c:v>
                </c:pt>
                <c:pt idx="22295">
                  <c:v>1828.6583333333335</c:v>
                </c:pt>
                <c:pt idx="22296">
                  <c:v>1828.7416666666668</c:v>
                </c:pt>
                <c:pt idx="22297">
                  <c:v>1828.825</c:v>
                </c:pt>
                <c:pt idx="22298">
                  <c:v>1828.9083333333335</c:v>
                </c:pt>
                <c:pt idx="22299">
                  <c:v>1828.9833333333333</c:v>
                </c:pt>
                <c:pt idx="22300">
                  <c:v>1829.0666666666666</c:v>
                </c:pt>
                <c:pt idx="22301">
                  <c:v>1829.1499999999999</c:v>
                </c:pt>
                <c:pt idx="22302">
                  <c:v>1829.2333333333333</c:v>
                </c:pt>
                <c:pt idx="22303">
                  <c:v>1829.3166666666666</c:v>
                </c:pt>
                <c:pt idx="22304">
                  <c:v>1829.3999999999999</c:v>
                </c:pt>
                <c:pt idx="22305">
                  <c:v>1829.4750000000001</c:v>
                </c:pt>
                <c:pt idx="22306">
                  <c:v>1829.5583333333334</c:v>
                </c:pt>
                <c:pt idx="22307">
                  <c:v>1829.6416666666667</c:v>
                </c:pt>
                <c:pt idx="22308">
                  <c:v>1829.7250000000001</c:v>
                </c:pt>
                <c:pt idx="22309">
                  <c:v>1829.8083333333334</c:v>
                </c:pt>
                <c:pt idx="22310">
                  <c:v>1829.8916666666667</c:v>
                </c:pt>
                <c:pt idx="22311">
                  <c:v>1829.9666666666665</c:v>
                </c:pt>
                <c:pt idx="22312">
                  <c:v>1830.05</c:v>
                </c:pt>
                <c:pt idx="22313">
                  <c:v>1830.1333333333332</c:v>
                </c:pt>
                <c:pt idx="22314">
                  <c:v>1830.2166666666665</c:v>
                </c:pt>
                <c:pt idx="22315">
                  <c:v>1830.3</c:v>
                </c:pt>
                <c:pt idx="22316">
                  <c:v>1830.3833333333332</c:v>
                </c:pt>
                <c:pt idx="22317">
                  <c:v>1830.4666666666665</c:v>
                </c:pt>
                <c:pt idx="22318">
                  <c:v>1830.5416666666667</c:v>
                </c:pt>
                <c:pt idx="22319">
                  <c:v>1830.625</c:v>
                </c:pt>
                <c:pt idx="22320">
                  <c:v>1830.7083333333333</c:v>
                </c:pt>
                <c:pt idx="22321">
                  <c:v>1830.7916666666667</c:v>
                </c:pt>
                <c:pt idx="22322">
                  <c:v>1830.875</c:v>
                </c:pt>
                <c:pt idx="22323">
                  <c:v>1830.9583333333333</c:v>
                </c:pt>
                <c:pt idx="22324">
                  <c:v>1831.0333333333335</c:v>
                </c:pt>
                <c:pt idx="22325">
                  <c:v>1831.1166666666668</c:v>
                </c:pt>
                <c:pt idx="22326">
                  <c:v>1831.2</c:v>
                </c:pt>
                <c:pt idx="22327">
                  <c:v>1831.2833333333335</c:v>
                </c:pt>
                <c:pt idx="22328">
                  <c:v>1831.3666666666668</c:v>
                </c:pt>
                <c:pt idx="22329">
                  <c:v>1831.45</c:v>
                </c:pt>
                <c:pt idx="22330">
                  <c:v>1831.5249999999999</c:v>
                </c:pt>
                <c:pt idx="22331">
                  <c:v>1831.6083333333333</c:v>
                </c:pt>
                <c:pt idx="22332">
                  <c:v>1831.6916666666666</c:v>
                </c:pt>
                <c:pt idx="22333">
                  <c:v>1831.7749999999999</c:v>
                </c:pt>
                <c:pt idx="22334">
                  <c:v>1831.8583333333333</c:v>
                </c:pt>
                <c:pt idx="22335">
                  <c:v>1831.9416666666666</c:v>
                </c:pt>
                <c:pt idx="22336">
                  <c:v>1832.0249999999999</c:v>
                </c:pt>
                <c:pt idx="22337">
                  <c:v>1832.1000000000001</c:v>
                </c:pt>
                <c:pt idx="22338">
                  <c:v>1832.1833333333334</c:v>
                </c:pt>
                <c:pt idx="22339">
                  <c:v>1832.2666666666667</c:v>
                </c:pt>
                <c:pt idx="22340">
                  <c:v>1832.3500000000001</c:v>
                </c:pt>
                <c:pt idx="22341">
                  <c:v>1832.4333333333334</c:v>
                </c:pt>
                <c:pt idx="22342">
                  <c:v>1832.5166666666667</c:v>
                </c:pt>
                <c:pt idx="22343">
                  <c:v>1832.5916666666665</c:v>
                </c:pt>
                <c:pt idx="22344">
                  <c:v>1832.675</c:v>
                </c:pt>
                <c:pt idx="22345">
                  <c:v>1832.7583333333332</c:v>
                </c:pt>
                <c:pt idx="22346">
                  <c:v>1832.8416666666665</c:v>
                </c:pt>
                <c:pt idx="22347">
                  <c:v>1832.925</c:v>
                </c:pt>
                <c:pt idx="22348">
                  <c:v>1833.0083333333332</c:v>
                </c:pt>
                <c:pt idx="22349">
                  <c:v>1833.0833333333333</c:v>
                </c:pt>
                <c:pt idx="22350">
                  <c:v>1833.1666666666667</c:v>
                </c:pt>
                <c:pt idx="22351">
                  <c:v>1833.25</c:v>
                </c:pt>
                <c:pt idx="22352">
                  <c:v>1833.3333333333333</c:v>
                </c:pt>
                <c:pt idx="22353">
                  <c:v>1833.4166666666667</c:v>
                </c:pt>
                <c:pt idx="22354">
                  <c:v>1833.5</c:v>
                </c:pt>
                <c:pt idx="22355">
                  <c:v>1833.5833333333333</c:v>
                </c:pt>
                <c:pt idx="22356">
                  <c:v>1833.6583333333335</c:v>
                </c:pt>
                <c:pt idx="22357">
                  <c:v>1833.7416666666668</c:v>
                </c:pt>
                <c:pt idx="22358">
                  <c:v>1833.825</c:v>
                </c:pt>
                <c:pt idx="22359">
                  <c:v>1833.9083333333335</c:v>
                </c:pt>
                <c:pt idx="22360">
                  <c:v>1833.9916666666668</c:v>
                </c:pt>
                <c:pt idx="22361">
                  <c:v>1834.075</c:v>
                </c:pt>
                <c:pt idx="22362">
                  <c:v>1834.1499999999999</c:v>
                </c:pt>
                <c:pt idx="22363">
                  <c:v>1834.2333333333333</c:v>
                </c:pt>
                <c:pt idx="22364">
                  <c:v>1834.3166666666666</c:v>
                </c:pt>
                <c:pt idx="22365">
                  <c:v>1834.3999999999999</c:v>
                </c:pt>
                <c:pt idx="22366">
                  <c:v>1834.4833333333333</c:v>
                </c:pt>
                <c:pt idx="22367">
                  <c:v>1834.5666666666666</c:v>
                </c:pt>
                <c:pt idx="22368">
                  <c:v>1834.6416666666667</c:v>
                </c:pt>
                <c:pt idx="22369">
                  <c:v>1834.7250000000001</c:v>
                </c:pt>
                <c:pt idx="22370">
                  <c:v>1834.8083333333334</c:v>
                </c:pt>
                <c:pt idx="22371">
                  <c:v>1834.8916666666667</c:v>
                </c:pt>
                <c:pt idx="22372">
                  <c:v>1834.9750000000001</c:v>
                </c:pt>
                <c:pt idx="22373">
                  <c:v>1835.0583333333334</c:v>
                </c:pt>
                <c:pt idx="22374">
                  <c:v>1835.1416666666667</c:v>
                </c:pt>
                <c:pt idx="22375">
                  <c:v>1835.2166666666665</c:v>
                </c:pt>
                <c:pt idx="22376">
                  <c:v>1835.3</c:v>
                </c:pt>
                <c:pt idx="22377">
                  <c:v>1835.3833333333332</c:v>
                </c:pt>
                <c:pt idx="22378">
                  <c:v>1835.4666666666665</c:v>
                </c:pt>
                <c:pt idx="22379">
                  <c:v>1835.55</c:v>
                </c:pt>
                <c:pt idx="22380">
                  <c:v>1835.6333333333332</c:v>
                </c:pt>
                <c:pt idx="22381">
                  <c:v>1835.7083333333333</c:v>
                </c:pt>
                <c:pt idx="22382">
                  <c:v>1835.7916666666667</c:v>
                </c:pt>
                <c:pt idx="22383">
                  <c:v>1835.875</c:v>
                </c:pt>
                <c:pt idx="22384">
                  <c:v>1835.9583333333333</c:v>
                </c:pt>
                <c:pt idx="22385">
                  <c:v>1836.0416666666667</c:v>
                </c:pt>
                <c:pt idx="22386">
                  <c:v>1836.125</c:v>
                </c:pt>
                <c:pt idx="22387">
                  <c:v>1836.2</c:v>
                </c:pt>
                <c:pt idx="22388">
                  <c:v>1836.2833333333335</c:v>
                </c:pt>
                <c:pt idx="22389">
                  <c:v>1836.3666666666668</c:v>
                </c:pt>
                <c:pt idx="22390">
                  <c:v>1836.45</c:v>
                </c:pt>
                <c:pt idx="22391">
                  <c:v>1836.5333333333335</c:v>
                </c:pt>
                <c:pt idx="22392">
                  <c:v>1836.6166666666668</c:v>
                </c:pt>
                <c:pt idx="22393">
                  <c:v>1836.7</c:v>
                </c:pt>
                <c:pt idx="22394">
                  <c:v>1836.7749999999999</c:v>
                </c:pt>
                <c:pt idx="22395">
                  <c:v>1836.8583333333333</c:v>
                </c:pt>
                <c:pt idx="22396">
                  <c:v>1836.9416666666666</c:v>
                </c:pt>
                <c:pt idx="22397">
                  <c:v>1837.0249999999999</c:v>
                </c:pt>
                <c:pt idx="22398">
                  <c:v>1837.1083333333333</c:v>
                </c:pt>
                <c:pt idx="22399">
                  <c:v>1837.1916666666666</c:v>
                </c:pt>
                <c:pt idx="22400">
                  <c:v>1837.2666666666667</c:v>
                </c:pt>
                <c:pt idx="22401">
                  <c:v>1837.3500000000001</c:v>
                </c:pt>
                <c:pt idx="22402">
                  <c:v>1837.4333333333334</c:v>
                </c:pt>
                <c:pt idx="22403">
                  <c:v>1837.5166666666667</c:v>
                </c:pt>
                <c:pt idx="22404">
                  <c:v>1837.6000000000001</c:v>
                </c:pt>
                <c:pt idx="22405">
                  <c:v>1837.6833333333334</c:v>
                </c:pt>
                <c:pt idx="22406">
                  <c:v>1837.7583333333332</c:v>
                </c:pt>
                <c:pt idx="22407">
                  <c:v>1837.8416666666665</c:v>
                </c:pt>
                <c:pt idx="22408">
                  <c:v>1837.925</c:v>
                </c:pt>
                <c:pt idx="22409">
                  <c:v>1838.0083333333332</c:v>
                </c:pt>
                <c:pt idx="22410">
                  <c:v>1838.0916666666665</c:v>
                </c:pt>
                <c:pt idx="22411">
                  <c:v>1838.175</c:v>
                </c:pt>
                <c:pt idx="22412">
                  <c:v>1838.2583333333332</c:v>
                </c:pt>
                <c:pt idx="22413">
                  <c:v>1838.3333333333333</c:v>
                </c:pt>
                <c:pt idx="22414">
                  <c:v>1838.4166666666667</c:v>
                </c:pt>
                <c:pt idx="22415">
                  <c:v>1838.5</c:v>
                </c:pt>
                <c:pt idx="22416">
                  <c:v>1838.5833333333333</c:v>
                </c:pt>
                <c:pt idx="22417">
                  <c:v>1838.6666666666667</c:v>
                </c:pt>
                <c:pt idx="22418">
                  <c:v>1838.75</c:v>
                </c:pt>
                <c:pt idx="22419">
                  <c:v>1838.825</c:v>
                </c:pt>
                <c:pt idx="22420">
                  <c:v>1838.9083333333335</c:v>
                </c:pt>
                <c:pt idx="22421">
                  <c:v>1838.9916666666668</c:v>
                </c:pt>
                <c:pt idx="22422">
                  <c:v>1839.075</c:v>
                </c:pt>
                <c:pt idx="22423">
                  <c:v>1839.1583333333335</c:v>
                </c:pt>
                <c:pt idx="22424">
                  <c:v>1839.2416666666668</c:v>
                </c:pt>
                <c:pt idx="22425">
                  <c:v>1839.325</c:v>
                </c:pt>
                <c:pt idx="22426">
                  <c:v>1839.3999999999999</c:v>
                </c:pt>
                <c:pt idx="22427">
                  <c:v>1839.4833333333333</c:v>
                </c:pt>
                <c:pt idx="22428">
                  <c:v>1839.5666666666666</c:v>
                </c:pt>
                <c:pt idx="22429">
                  <c:v>1839.6499999999999</c:v>
                </c:pt>
                <c:pt idx="22430">
                  <c:v>1839.7333333333333</c:v>
                </c:pt>
                <c:pt idx="22431">
                  <c:v>1839.8166666666666</c:v>
                </c:pt>
                <c:pt idx="22432">
                  <c:v>1839.8916666666667</c:v>
                </c:pt>
                <c:pt idx="22433">
                  <c:v>1839.9750000000001</c:v>
                </c:pt>
                <c:pt idx="22434">
                  <c:v>1840.0583333333334</c:v>
                </c:pt>
                <c:pt idx="22435">
                  <c:v>1840.1416666666667</c:v>
                </c:pt>
                <c:pt idx="22436">
                  <c:v>1840.2250000000001</c:v>
                </c:pt>
                <c:pt idx="22437">
                  <c:v>1840.3083333333334</c:v>
                </c:pt>
                <c:pt idx="22438">
                  <c:v>1840.3833333333332</c:v>
                </c:pt>
                <c:pt idx="22439">
                  <c:v>1840.4666666666665</c:v>
                </c:pt>
                <c:pt idx="22440">
                  <c:v>1840.55</c:v>
                </c:pt>
                <c:pt idx="22441">
                  <c:v>1840.6333333333332</c:v>
                </c:pt>
                <c:pt idx="22442">
                  <c:v>1840.7166666666665</c:v>
                </c:pt>
                <c:pt idx="22443">
                  <c:v>1840.8</c:v>
                </c:pt>
                <c:pt idx="22444">
                  <c:v>1840.8833333333332</c:v>
                </c:pt>
                <c:pt idx="22445">
                  <c:v>1840.9583333333333</c:v>
                </c:pt>
                <c:pt idx="22446">
                  <c:v>1841.0416666666667</c:v>
                </c:pt>
                <c:pt idx="22447">
                  <c:v>1841.125</c:v>
                </c:pt>
                <c:pt idx="22448">
                  <c:v>1841.2083333333333</c:v>
                </c:pt>
                <c:pt idx="22449">
                  <c:v>1841.2916666666667</c:v>
                </c:pt>
                <c:pt idx="22450">
                  <c:v>1841.375</c:v>
                </c:pt>
                <c:pt idx="22451">
                  <c:v>1841.45</c:v>
                </c:pt>
                <c:pt idx="22452">
                  <c:v>1841.5333333333335</c:v>
                </c:pt>
                <c:pt idx="22453">
                  <c:v>1841.6166666666668</c:v>
                </c:pt>
                <c:pt idx="22454">
                  <c:v>1841.7</c:v>
                </c:pt>
                <c:pt idx="22455">
                  <c:v>1841.7833333333335</c:v>
                </c:pt>
                <c:pt idx="22456">
                  <c:v>1841.8666666666668</c:v>
                </c:pt>
                <c:pt idx="22457">
                  <c:v>1841.9416666666666</c:v>
                </c:pt>
                <c:pt idx="22458">
                  <c:v>1842.0249999999999</c:v>
                </c:pt>
                <c:pt idx="22459">
                  <c:v>1842.1083333333333</c:v>
                </c:pt>
                <c:pt idx="22460">
                  <c:v>1842.1916666666666</c:v>
                </c:pt>
                <c:pt idx="22461">
                  <c:v>1842.2749999999999</c:v>
                </c:pt>
                <c:pt idx="22462">
                  <c:v>1842.3583333333333</c:v>
                </c:pt>
                <c:pt idx="22463">
                  <c:v>1842.4416666666666</c:v>
                </c:pt>
                <c:pt idx="22464">
                  <c:v>1842.5166666666667</c:v>
                </c:pt>
                <c:pt idx="22465">
                  <c:v>1842.6000000000001</c:v>
                </c:pt>
                <c:pt idx="22466">
                  <c:v>1842.6833333333334</c:v>
                </c:pt>
                <c:pt idx="22467">
                  <c:v>1842.7666666666667</c:v>
                </c:pt>
                <c:pt idx="22468">
                  <c:v>1842.8500000000001</c:v>
                </c:pt>
                <c:pt idx="22469">
                  <c:v>1842.9333333333334</c:v>
                </c:pt>
                <c:pt idx="22470">
                  <c:v>1843.0083333333332</c:v>
                </c:pt>
                <c:pt idx="22471">
                  <c:v>1843.0916666666665</c:v>
                </c:pt>
                <c:pt idx="22472">
                  <c:v>1843.175</c:v>
                </c:pt>
                <c:pt idx="22473">
                  <c:v>1843.2583333333332</c:v>
                </c:pt>
                <c:pt idx="22474">
                  <c:v>1843.3416666666665</c:v>
                </c:pt>
                <c:pt idx="22475">
                  <c:v>1843.425</c:v>
                </c:pt>
                <c:pt idx="22476">
                  <c:v>1843.5</c:v>
                </c:pt>
                <c:pt idx="22477">
                  <c:v>1843.5833333333333</c:v>
                </c:pt>
                <c:pt idx="22478">
                  <c:v>1843.6666666666667</c:v>
                </c:pt>
                <c:pt idx="22479">
                  <c:v>1843.75</c:v>
                </c:pt>
                <c:pt idx="22480">
                  <c:v>1843.8333333333333</c:v>
                </c:pt>
                <c:pt idx="22481">
                  <c:v>1843.9166666666667</c:v>
                </c:pt>
                <c:pt idx="22482">
                  <c:v>1844</c:v>
                </c:pt>
                <c:pt idx="22483">
                  <c:v>1844.075</c:v>
                </c:pt>
                <c:pt idx="22484">
                  <c:v>1844.1583333333335</c:v>
                </c:pt>
                <c:pt idx="22485">
                  <c:v>1844.2416666666668</c:v>
                </c:pt>
                <c:pt idx="22486">
                  <c:v>1844.325</c:v>
                </c:pt>
                <c:pt idx="22487">
                  <c:v>1844.4083333333335</c:v>
                </c:pt>
                <c:pt idx="22488">
                  <c:v>1844.4916666666668</c:v>
                </c:pt>
                <c:pt idx="22489">
                  <c:v>1844.5666666666666</c:v>
                </c:pt>
                <c:pt idx="22490">
                  <c:v>1844.6499999999999</c:v>
                </c:pt>
                <c:pt idx="22491">
                  <c:v>1844.7333333333333</c:v>
                </c:pt>
                <c:pt idx="22492">
                  <c:v>1844.8166666666666</c:v>
                </c:pt>
                <c:pt idx="22493">
                  <c:v>1844.8999999999999</c:v>
                </c:pt>
                <c:pt idx="22494">
                  <c:v>1844.9833333333333</c:v>
                </c:pt>
                <c:pt idx="22495">
                  <c:v>1845.0583333333334</c:v>
                </c:pt>
                <c:pt idx="22496">
                  <c:v>1845.1416666666667</c:v>
                </c:pt>
                <c:pt idx="22497">
                  <c:v>1845.2250000000001</c:v>
                </c:pt>
                <c:pt idx="22498">
                  <c:v>1845.3083333333334</c:v>
                </c:pt>
                <c:pt idx="22499">
                  <c:v>1845.3916666666667</c:v>
                </c:pt>
                <c:pt idx="22500">
                  <c:v>1845.4750000000001</c:v>
                </c:pt>
                <c:pt idx="22501">
                  <c:v>1845.5583333333334</c:v>
                </c:pt>
                <c:pt idx="22502">
                  <c:v>1845.6333333333332</c:v>
                </c:pt>
                <c:pt idx="22503">
                  <c:v>1845.7166666666665</c:v>
                </c:pt>
                <c:pt idx="22504">
                  <c:v>1845.8</c:v>
                </c:pt>
                <c:pt idx="22505">
                  <c:v>1845.8833333333332</c:v>
                </c:pt>
                <c:pt idx="22506">
                  <c:v>1845.9666666666665</c:v>
                </c:pt>
                <c:pt idx="22507">
                  <c:v>1846.05</c:v>
                </c:pt>
                <c:pt idx="22508">
                  <c:v>1846.125</c:v>
                </c:pt>
                <c:pt idx="22509">
                  <c:v>1846.2083333333333</c:v>
                </c:pt>
                <c:pt idx="22510">
                  <c:v>1846.2916666666667</c:v>
                </c:pt>
                <c:pt idx="22511">
                  <c:v>1846.375</c:v>
                </c:pt>
                <c:pt idx="22512">
                  <c:v>1846.4583333333333</c:v>
                </c:pt>
                <c:pt idx="22513">
                  <c:v>1846.5416666666667</c:v>
                </c:pt>
                <c:pt idx="22514">
                  <c:v>1846.6166666666668</c:v>
                </c:pt>
                <c:pt idx="22515">
                  <c:v>1846.7</c:v>
                </c:pt>
                <c:pt idx="22516">
                  <c:v>1846.7833333333335</c:v>
                </c:pt>
                <c:pt idx="22517">
                  <c:v>1846.8666666666668</c:v>
                </c:pt>
                <c:pt idx="22518">
                  <c:v>1846.95</c:v>
                </c:pt>
                <c:pt idx="22519">
                  <c:v>1847.0333333333335</c:v>
                </c:pt>
                <c:pt idx="22520">
                  <c:v>1847.1166666666668</c:v>
                </c:pt>
                <c:pt idx="22521">
                  <c:v>1847.1916666666666</c:v>
                </c:pt>
                <c:pt idx="22522">
                  <c:v>1847.2749999999999</c:v>
                </c:pt>
                <c:pt idx="22523">
                  <c:v>1847.3583333333333</c:v>
                </c:pt>
                <c:pt idx="22524">
                  <c:v>1847.4416666666666</c:v>
                </c:pt>
                <c:pt idx="22525">
                  <c:v>1847.5249999999999</c:v>
                </c:pt>
                <c:pt idx="22526">
                  <c:v>1847.6083333333333</c:v>
                </c:pt>
                <c:pt idx="22527">
                  <c:v>1847.6833333333334</c:v>
                </c:pt>
                <c:pt idx="22528">
                  <c:v>1847.7666666666667</c:v>
                </c:pt>
                <c:pt idx="22529">
                  <c:v>1847.8500000000001</c:v>
                </c:pt>
                <c:pt idx="22530">
                  <c:v>1847.9333333333334</c:v>
                </c:pt>
                <c:pt idx="22531">
                  <c:v>1848.0166666666667</c:v>
                </c:pt>
                <c:pt idx="22532">
                  <c:v>1848.1000000000001</c:v>
                </c:pt>
                <c:pt idx="22533">
                  <c:v>1848.175</c:v>
                </c:pt>
                <c:pt idx="22534">
                  <c:v>1848.2583333333332</c:v>
                </c:pt>
                <c:pt idx="22535">
                  <c:v>1848.3416666666665</c:v>
                </c:pt>
                <c:pt idx="22536">
                  <c:v>1848.425</c:v>
                </c:pt>
                <c:pt idx="22537">
                  <c:v>1848.5083333333332</c:v>
                </c:pt>
                <c:pt idx="22538">
                  <c:v>1848.5916666666665</c:v>
                </c:pt>
                <c:pt idx="22539">
                  <c:v>1848.675</c:v>
                </c:pt>
                <c:pt idx="22540">
                  <c:v>1848.75</c:v>
                </c:pt>
                <c:pt idx="22541">
                  <c:v>1848.8333333333333</c:v>
                </c:pt>
                <c:pt idx="22542">
                  <c:v>1848.9166666666667</c:v>
                </c:pt>
                <c:pt idx="22543">
                  <c:v>1849</c:v>
                </c:pt>
                <c:pt idx="22544">
                  <c:v>1849.0833333333333</c:v>
                </c:pt>
                <c:pt idx="22545">
                  <c:v>1849.1666666666667</c:v>
                </c:pt>
                <c:pt idx="22546">
                  <c:v>1849.2416666666668</c:v>
                </c:pt>
                <c:pt idx="22547">
                  <c:v>1849.325</c:v>
                </c:pt>
                <c:pt idx="22548">
                  <c:v>1849.4083333333335</c:v>
                </c:pt>
                <c:pt idx="22549">
                  <c:v>1849.4916666666668</c:v>
                </c:pt>
                <c:pt idx="22550">
                  <c:v>1849.575</c:v>
                </c:pt>
                <c:pt idx="22551">
                  <c:v>1849.6583333333335</c:v>
                </c:pt>
                <c:pt idx="22552">
                  <c:v>1849.7416666666668</c:v>
                </c:pt>
                <c:pt idx="22553">
                  <c:v>1849.8166666666666</c:v>
                </c:pt>
                <c:pt idx="22554">
                  <c:v>1849.8999999999999</c:v>
                </c:pt>
                <c:pt idx="22555">
                  <c:v>1849.9833333333333</c:v>
                </c:pt>
                <c:pt idx="22556">
                  <c:v>1850.0666666666666</c:v>
                </c:pt>
                <c:pt idx="22557">
                  <c:v>1850.1499999999999</c:v>
                </c:pt>
                <c:pt idx="22558">
                  <c:v>1850.2333333333333</c:v>
                </c:pt>
                <c:pt idx="22559">
                  <c:v>1850.3083333333334</c:v>
                </c:pt>
                <c:pt idx="22560">
                  <c:v>1850.3916666666667</c:v>
                </c:pt>
                <c:pt idx="22561">
                  <c:v>1850.4750000000001</c:v>
                </c:pt>
                <c:pt idx="22562">
                  <c:v>1850.5583333333334</c:v>
                </c:pt>
                <c:pt idx="22563">
                  <c:v>1850.6416666666667</c:v>
                </c:pt>
                <c:pt idx="22564">
                  <c:v>1850.7250000000001</c:v>
                </c:pt>
                <c:pt idx="22565">
                  <c:v>1850.8</c:v>
                </c:pt>
                <c:pt idx="22566">
                  <c:v>1850.8833333333332</c:v>
                </c:pt>
                <c:pt idx="22567">
                  <c:v>1850.9666666666665</c:v>
                </c:pt>
                <c:pt idx="22568">
                  <c:v>1851.05</c:v>
                </c:pt>
                <c:pt idx="22569">
                  <c:v>1851.1333333333332</c:v>
                </c:pt>
                <c:pt idx="22570">
                  <c:v>1851.2166666666665</c:v>
                </c:pt>
                <c:pt idx="22571">
                  <c:v>1851.3</c:v>
                </c:pt>
                <c:pt idx="22572">
                  <c:v>1851.375</c:v>
                </c:pt>
                <c:pt idx="22573">
                  <c:v>1851.4583333333333</c:v>
                </c:pt>
                <c:pt idx="22574">
                  <c:v>1851.5416666666667</c:v>
                </c:pt>
                <c:pt idx="22575">
                  <c:v>1851.625</c:v>
                </c:pt>
                <c:pt idx="22576">
                  <c:v>1851.7083333333333</c:v>
                </c:pt>
                <c:pt idx="22577">
                  <c:v>1851.7916666666667</c:v>
                </c:pt>
                <c:pt idx="22578">
                  <c:v>1851.8666666666668</c:v>
                </c:pt>
                <c:pt idx="22579">
                  <c:v>1851.95</c:v>
                </c:pt>
                <c:pt idx="22580">
                  <c:v>1852.0333333333335</c:v>
                </c:pt>
                <c:pt idx="22581">
                  <c:v>1852.1166666666668</c:v>
                </c:pt>
                <c:pt idx="22582">
                  <c:v>1852.2</c:v>
                </c:pt>
                <c:pt idx="22583">
                  <c:v>1852.2833333333335</c:v>
                </c:pt>
                <c:pt idx="22584">
                  <c:v>1852.3583333333333</c:v>
                </c:pt>
                <c:pt idx="22585">
                  <c:v>1852.4416666666666</c:v>
                </c:pt>
                <c:pt idx="22586">
                  <c:v>1852.5249999999999</c:v>
                </c:pt>
                <c:pt idx="22587">
                  <c:v>1852.6083333333333</c:v>
                </c:pt>
                <c:pt idx="22588">
                  <c:v>1852.6916666666666</c:v>
                </c:pt>
                <c:pt idx="22589">
                  <c:v>1852.7749999999999</c:v>
                </c:pt>
                <c:pt idx="22590">
                  <c:v>1852.8583333333333</c:v>
                </c:pt>
                <c:pt idx="22591">
                  <c:v>1852.9333333333334</c:v>
                </c:pt>
                <c:pt idx="22592">
                  <c:v>1853.0166666666667</c:v>
                </c:pt>
                <c:pt idx="22593">
                  <c:v>1853.1000000000001</c:v>
                </c:pt>
                <c:pt idx="22594">
                  <c:v>1853.1833333333334</c:v>
                </c:pt>
                <c:pt idx="22595">
                  <c:v>1853.2666666666667</c:v>
                </c:pt>
                <c:pt idx="22596">
                  <c:v>1853.3500000000001</c:v>
                </c:pt>
                <c:pt idx="22597">
                  <c:v>1853.425</c:v>
                </c:pt>
                <c:pt idx="22598">
                  <c:v>1853.5083333333332</c:v>
                </c:pt>
                <c:pt idx="22599">
                  <c:v>1853.5916666666665</c:v>
                </c:pt>
                <c:pt idx="22600">
                  <c:v>1853.675</c:v>
                </c:pt>
                <c:pt idx="22601">
                  <c:v>1853.7583333333332</c:v>
                </c:pt>
                <c:pt idx="22602">
                  <c:v>1853.8416666666665</c:v>
                </c:pt>
                <c:pt idx="22603">
                  <c:v>1853.9166666666667</c:v>
                </c:pt>
                <c:pt idx="22604">
                  <c:v>1854</c:v>
                </c:pt>
                <c:pt idx="22605">
                  <c:v>1854.0833333333333</c:v>
                </c:pt>
                <c:pt idx="22606">
                  <c:v>1854.1666666666667</c:v>
                </c:pt>
                <c:pt idx="22607">
                  <c:v>1854.25</c:v>
                </c:pt>
                <c:pt idx="22608">
                  <c:v>1854.3333333333333</c:v>
                </c:pt>
                <c:pt idx="22609">
                  <c:v>1854.4166666666667</c:v>
                </c:pt>
                <c:pt idx="22610">
                  <c:v>1854.4916666666668</c:v>
                </c:pt>
                <c:pt idx="22611">
                  <c:v>1854.575</c:v>
                </c:pt>
                <c:pt idx="22612">
                  <c:v>1854.6583333333335</c:v>
                </c:pt>
                <c:pt idx="22613">
                  <c:v>1854.7416666666668</c:v>
                </c:pt>
                <c:pt idx="22614">
                  <c:v>1854.825</c:v>
                </c:pt>
                <c:pt idx="22615">
                  <c:v>1854.9083333333335</c:v>
                </c:pt>
                <c:pt idx="22616">
                  <c:v>1854.9833333333333</c:v>
                </c:pt>
                <c:pt idx="22617">
                  <c:v>1855.0666666666666</c:v>
                </c:pt>
                <c:pt idx="22618">
                  <c:v>1855.1499999999999</c:v>
                </c:pt>
                <c:pt idx="22619">
                  <c:v>1855.2333333333333</c:v>
                </c:pt>
                <c:pt idx="22620">
                  <c:v>1855.3166666666666</c:v>
                </c:pt>
                <c:pt idx="22621">
                  <c:v>1855.3999999999999</c:v>
                </c:pt>
                <c:pt idx="22622">
                  <c:v>1855.4750000000001</c:v>
                </c:pt>
                <c:pt idx="22623">
                  <c:v>1855.5583333333334</c:v>
                </c:pt>
                <c:pt idx="22624">
                  <c:v>1855.6416666666667</c:v>
                </c:pt>
                <c:pt idx="22625">
                  <c:v>1855.7250000000001</c:v>
                </c:pt>
                <c:pt idx="22626">
                  <c:v>1855.8083333333334</c:v>
                </c:pt>
                <c:pt idx="22627">
                  <c:v>1855.8916666666667</c:v>
                </c:pt>
                <c:pt idx="22628">
                  <c:v>1855.9750000000001</c:v>
                </c:pt>
                <c:pt idx="22629">
                  <c:v>1856.05</c:v>
                </c:pt>
                <c:pt idx="22630">
                  <c:v>1856.1333333333332</c:v>
                </c:pt>
                <c:pt idx="22631">
                  <c:v>1856.2166666666665</c:v>
                </c:pt>
                <c:pt idx="22632">
                  <c:v>1856.3</c:v>
                </c:pt>
                <c:pt idx="22633">
                  <c:v>1856.3833333333332</c:v>
                </c:pt>
                <c:pt idx="22634">
                  <c:v>1856.4666666666665</c:v>
                </c:pt>
                <c:pt idx="22635">
                  <c:v>1856.5416666666667</c:v>
                </c:pt>
                <c:pt idx="22636">
                  <c:v>1856.625</c:v>
                </c:pt>
                <c:pt idx="22637">
                  <c:v>1856.7083333333333</c:v>
                </c:pt>
                <c:pt idx="22638">
                  <c:v>1856.7916666666667</c:v>
                </c:pt>
                <c:pt idx="22639">
                  <c:v>1856.875</c:v>
                </c:pt>
                <c:pt idx="22640">
                  <c:v>1856.9583333333333</c:v>
                </c:pt>
                <c:pt idx="22641">
                  <c:v>1857.0333333333335</c:v>
                </c:pt>
                <c:pt idx="22642">
                  <c:v>1857.1166666666668</c:v>
                </c:pt>
                <c:pt idx="22643">
                  <c:v>1857.2</c:v>
                </c:pt>
                <c:pt idx="22644">
                  <c:v>1857.2833333333335</c:v>
                </c:pt>
                <c:pt idx="22645">
                  <c:v>1857.3666666666668</c:v>
                </c:pt>
                <c:pt idx="22646">
                  <c:v>1857.45</c:v>
                </c:pt>
                <c:pt idx="22647">
                  <c:v>1857.5333333333335</c:v>
                </c:pt>
                <c:pt idx="22648">
                  <c:v>1857.6083333333333</c:v>
                </c:pt>
                <c:pt idx="22649">
                  <c:v>1857.6916666666666</c:v>
                </c:pt>
                <c:pt idx="22650">
                  <c:v>1857.7749999999999</c:v>
                </c:pt>
                <c:pt idx="22651">
                  <c:v>1857.8583333333333</c:v>
                </c:pt>
                <c:pt idx="22652">
                  <c:v>1857.9416666666666</c:v>
                </c:pt>
                <c:pt idx="22653">
                  <c:v>1858.0249999999999</c:v>
                </c:pt>
                <c:pt idx="22654">
                  <c:v>1858.1000000000001</c:v>
                </c:pt>
                <c:pt idx="22655">
                  <c:v>1858.1833333333334</c:v>
                </c:pt>
                <c:pt idx="22656">
                  <c:v>1858.2666666666667</c:v>
                </c:pt>
                <c:pt idx="22657">
                  <c:v>1858.3500000000001</c:v>
                </c:pt>
                <c:pt idx="22658">
                  <c:v>1858.4333333333334</c:v>
                </c:pt>
                <c:pt idx="22659">
                  <c:v>1858.5166666666667</c:v>
                </c:pt>
                <c:pt idx="22660">
                  <c:v>1858.5916666666665</c:v>
                </c:pt>
                <c:pt idx="22661">
                  <c:v>1858.675</c:v>
                </c:pt>
                <c:pt idx="22662">
                  <c:v>1858.7583333333332</c:v>
                </c:pt>
                <c:pt idx="22663">
                  <c:v>1858.8416666666665</c:v>
                </c:pt>
                <c:pt idx="22664">
                  <c:v>1858.925</c:v>
                </c:pt>
                <c:pt idx="22665">
                  <c:v>1859.0083333333332</c:v>
                </c:pt>
                <c:pt idx="22666">
                  <c:v>1859.0916666666665</c:v>
                </c:pt>
                <c:pt idx="22667">
                  <c:v>1859.1666666666667</c:v>
                </c:pt>
                <c:pt idx="22668">
                  <c:v>1859.25</c:v>
                </c:pt>
                <c:pt idx="22669">
                  <c:v>1859.3333333333333</c:v>
                </c:pt>
                <c:pt idx="22670">
                  <c:v>1859.4166666666667</c:v>
                </c:pt>
                <c:pt idx="22671">
                  <c:v>1859.5</c:v>
                </c:pt>
                <c:pt idx="22672">
                  <c:v>1859.5833333333333</c:v>
                </c:pt>
                <c:pt idx="22673">
                  <c:v>1859.6583333333335</c:v>
                </c:pt>
                <c:pt idx="22674">
                  <c:v>1859.7416666666668</c:v>
                </c:pt>
                <c:pt idx="22675">
                  <c:v>1859.825</c:v>
                </c:pt>
                <c:pt idx="22676">
                  <c:v>1859.9083333333335</c:v>
                </c:pt>
                <c:pt idx="22677">
                  <c:v>1859.9916666666668</c:v>
                </c:pt>
                <c:pt idx="22678">
                  <c:v>1860.075</c:v>
                </c:pt>
                <c:pt idx="22679">
                  <c:v>1860.1583333333335</c:v>
                </c:pt>
                <c:pt idx="22680">
                  <c:v>1860.2333333333333</c:v>
                </c:pt>
                <c:pt idx="22681">
                  <c:v>1860.3166666666666</c:v>
                </c:pt>
                <c:pt idx="22682">
                  <c:v>1860.3999999999999</c:v>
                </c:pt>
                <c:pt idx="22683">
                  <c:v>1860.4833333333333</c:v>
                </c:pt>
                <c:pt idx="22684">
                  <c:v>1860.5666666666666</c:v>
                </c:pt>
                <c:pt idx="22685">
                  <c:v>1860.6499999999999</c:v>
                </c:pt>
                <c:pt idx="22686">
                  <c:v>1860.7250000000001</c:v>
                </c:pt>
                <c:pt idx="22687">
                  <c:v>1860.8083333333334</c:v>
                </c:pt>
                <c:pt idx="22688">
                  <c:v>1860.8916666666667</c:v>
                </c:pt>
                <c:pt idx="22689">
                  <c:v>1860.9750000000001</c:v>
                </c:pt>
                <c:pt idx="22690">
                  <c:v>1861.0583333333334</c:v>
                </c:pt>
                <c:pt idx="22691">
                  <c:v>1861.1416666666667</c:v>
                </c:pt>
                <c:pt idx="22692">
                  <c:v>1861.2166666666665</c:v>
                </c:pt>
                <c:pt idx="22693">
                  <c:v>1861.3</c:v>
                </c:pt>
                <c:pt idx="22694">
                  <c:v>1861.3833333333332</c:v>
                </c:pt>
                <c:pt idx="22695">
                  <c:v>1861.4666666666665</c:v>
                </c:pt>
                <c:pt idx="22696">
                  <c:v>1861.55</c:v>
                </c:pt>
                <c:pt idx="22697">
                  <c:v>1861.6333333333332</c:v>
                </c:pt>
                <c:pt idx="22698">
                  <c:v>1861.7166666666665</c:v>
                </c:pt>
                <c:pt idx="22699">
                  <c:v>1861.7916666666667</c:v>
                </c:pt>
                <c:pt idx="22700">
                  <c:v>1861.875</c:v>
                </c:pt>
                <c:pt idx="22701">
                  <c:v>1861.9583333333333</c:v>
                </c:pt>
                <c:pt idx="22702">
                  <c:v>1862.0416666666667</c:v>
                </c:pt>
                <c:pt idx="22703">
                  <c:v>1862.125</c:v>
                </c:pt>
                <c:pt idx="22704">
                  <c:v>1862.2083333333333</c:v>
                </c:pt>
                <c:pt idx="22705">
                  <c:v>1862.2833333333335</c:v>
                </c:pt>
                <c:pt idx="22706">
                  <c:v>1862.3666666666668</c:v>
                </c:pt>
                <c:pt idx="22707">
                  <c:v>1862.45</c:v>
                </c:pt>
                <c:pt idx="22708">
                  <c:v>1862.5333333333335</c:v>
                </c:pt>
                <c:pt idx="22709">
                  <c:v>1862.6166666666668</c:v>
                </c:pt>
                <c:pt idx="22710">
                  <c:v>1862.7</c:v>
                </c:pt>
                <c:pt idx="22711">
                  <c:v>1862.7749999999999</c:v>
                </c:pt>
                <c:pt idx="22712">
                  <c:v>1862.8583333333333</c:v>
                </c:pt>
                <c:pt idx="22713">
                  <c:v>1862.9416666666666</c:v>
                </c:pt>
                <c:pt idx="22714">
                  <c:v>1863.0249999999999</c:v>
                </c:pt>
                <c:pt idx="22715">
                  <c:v>1863.1083333333333</c:v>
                </c:pt>
                <c:pt idx="22716">
                  <c:v>1863.1916666666666</c:v>
                </c:pt>
                <c:pt idx="22717">
                  <c:v>1863.2749999999999</c:v>
                </c:pt>
                <c:pt idx="22718">
                  <c:v>1863.3500000000001</c:v>
                </c:pt>
                <c:pt idx="22719">
                  <c:v>1863.4333333333334</c:v>
                </c:pt>
                <c:pt idx="22720">
                  <c:v>1863.5166666666667</c:v>
                </c:pt>
                <c:pt idx="22721">
                  <c:v>1863.6000000000001</c:v>
                </c:pt>
                <c:pt idx="22722">
                  <c:v>1863.6833333333334</c:v>
                </c:pt>
                <c:pt idx="22723">
                  <c:v>1863.7666666666667</c:v>
                </c:pt>
                <c:pt idx="22724">
                  <c:v>1863.8416666666665</c:v>
                </c:pt>
                <c:pt idx="22725">
                  <c:v>1863.925</c:v>
                </c:pt>
                <c:pt idx="22726">
                  <c:v>1864.0083333333332</c:v>
                </c:pt>
                <c:pt idx="22727">
                  <c:v>1864.0916666666665</c:v>
                </c:pt>
                <c:pt idx="22728">
                  <c:v>1864.175</c:v>
                </c:pt>
                <c:pt idx="22729">
                  <c:v>1864.2583333333332</c:v>
                </c:pt>
                <c:pt idx="22730">
                  <c:v>1864.3333333333333</c:v>
                </c:pt>
                <c:pt idx="22731">
                  <c:v>1864.4166666666667</c:v>
                </c:pt>
                <c:pt idx="22732">
                  <c:v>1864.5</c:v>
                </c:pt>
                <c:pt idx="22733">
                  <c:v>1864.5833333333333</c:v>
                </c:pt>
                <c:pt idx="22734">
                  <c:v>1864.6666666666667</c:v>
                </c:pt>
                <c:pt idx="22735">
                  <c:v>1864.75</c:v>
                </c:pt>
                <c:pt idx="22736">
                  <c:v>1864.8333333333333</c:v>
                </c:pt>
                <c:pt idx="22737">
                  <c:v>1864.9083333333335</c:v>
                </c:pt>
                <c:pt idx="22738">
                  <c:v>1864.9916666666668</c:v>
                </c:pt>
                <c:pt idx="22739">
                  <c:v>1865.075</c:v>
                </c:pt>
                <c:pt idx="22740">
                  <c:v>1865.1583333333335</c:v>
                </c:pt>
                <c:pt idx="22741">
                  <c:v>1865.2416666666668</c:v>
                </c:pt>
                <c:pt idx="22742">
                  <c:v>1865.325</c:v>
                </c:pt>
                <c:pt idx="22743">
                  <c:v>1865.3999999999999</c:v>
                </c:pt>
                <c:pt idx="22744">
                  <c:v>1865.4833333333333</c:v>
                </c:pt>
                <c:pt idx="22745">
                  <c:v>1865.5666666666666</c:v>
                </c:pt>
                <c:pt idx="22746">
                  <c:v>1865.6499999999999</c:v>
                </c:pt>
                <c:pt idx="22747">
                  <c:v>1865.7333333333333</c:v>
                </c:pt>
                <c:pt idx="22748">
                  <c:v>1865.8166666666666</c:v>
                </c:pt>
                <c:pt idx="22749">
                  <c:v>1865.8916666666667</c:v>
                </c:pt>
                <c:pt idx="22750">
                  <c:v>1865.9750000000001</c:v>
                </c:pt>
                <c:pt idx="22751">
                  <c:v>1866.0583333333334</c:v>
                </c:pt>
                <c:pt idx="22752">
                  <c:v>1866.1416666666667</c:v>
                </c:pt>
                <c:pt idx="22753">
                  <c:v>1866.2250000000001</c:v>
                </c:pt>
                <c:pt idx="22754">
                  <c:v>1866.3083333333334</c:v>
                </c:pt>
                <c:pt idx="22755">
                  <c:v>1866.3916666666667</c:v>
                </c:pt>
                <c:pt idx="22756">
                  <c:v>1866.4666666666665</c:v>
                </c:pt>
                <c:pt idx="22757">
                  <c:v>1866.55</c:v>
                </c:pt>
                <c:pt idx="22758">
                  <c:v>1866.6333333333332</c:v>
                </c:pt>
                <c:pt idx="22759">
                  <c:v>1866.7166666666665</c:v>
                </c:pt>
                <c:pt idx="22760">
                  <c:v>1866.8</c:v>
                </c:pt>
                <c:pt idx="22761">
                  <c:v>1866.8833333333332</c:v>
                </c:pt>
                <c:pt idx="22762">
                  <c:v>1866.9583333333333</c:v>
                </c:pt>
                <c:pt idx="22763">
                  <c:v>1867.0416666666667</c:v>
                </c:pt>
                <c:pt idx="22764">
                  <c:v>1867.125</c:v>
                </c:pt>
                <c:pt idx="22765">
                  <c:v>1867.2083333333333</c:v>
                </c:pt>
                <c:pt idx="22766">
                  <c:v>1867.2916666666667</c:v>
                </c:pt>
                <c:pt idx="22767">
                  <c:v>1867.375</c:v>
                </c:pt>
                <c:pt idx="22768">
                  <c:v>1867.45</c:v>
                </c:pt>
                <c:pt idx="22769">
                  <c:v>1867.5333333333335</c:v>
                </c:pt>
                <c:pt idx="22770">
                  <c:v>1867.6166666666668</c:v>
                </c:pt>
                <c:pt idx="22771">
                  <c:v>1867.7</c:v>
                </c:pt>
                <c:pt idx="22772">
                  <c:v>1867.7833333333335</c:v>
                </c:pt>
                <c:pt idx="22773">
                  <c:v>1867.8666666666668</c:v>
                </c:pt>
                <c:pt idx="22774">
                  <c:v>1867.95</c:v>
                </c:pt>
                <c:pt idx="22775">
                  <c:v>1868.0249999999999</c:v>
                </c:pt>
                <c:pt idx="22776">
                  <c:v>1868.1083333333333</c:v>
                </c:pt>
                <c:pt idx="22777">
                  <c:v>1868.1916666666666</c:v>
                </c:pt>
                <c:pt idx="22778">
                  <c:v>1868.2749999999999</c:v>
                </c:pt>
                <c:pt idx="22779">
                  <c:v>1868.3583333333333</c:v>
                </c:pt>
                <c:pt idx="22780">
                  <c:v>1868.4416666666666</c:v>
                </c:pt>
                <c:pt idx="22781">
                  <c:v>1868.5166666666667</c:v>
                </c:pt>
                <c:pt idx="22782">
                  <c:v>1868.6000000000001</c:v>
                </c:pt>
                <c:pt idx="22783">
                  <c:v>1868.6833333333334</c:v>
                </c:pt>
                <c:pt idx="22784">
                  <c:v>1868.7666666666667</c:v>
                </c:pt>
                <c:pt idx="22785">
                  <c:v>1868.8500000000001</c:v>
                </c:pt>
                <c:pt idx="22786">
                  <c:v>1868.9333333333334</c:v>
                </c:pt>
                <c:pt idx="22787">
                  <c:v>1869.0083333333332</c:v>
                </c:pt>
                <c:pt idx="22788">
                  <c:v>1869.0916666666665</c:v>
                </c:pt>
                <c:pt idx="22789">
                  <c:v>1869.175</c:v>
                </c:pt>
                <c:pt idx="22790">
                  <c:v>1869.2583333333332</c:v>
                </c:pt>
                <c:pt idx="22791">
                  <c:v>1869.3416666666665</c:v>
                </c:pt>
                <c:pt idx="22792">
                  <c:v>1869.425</c:v>
                </c:pt>
                <c:pt idx="22793">
                  <c:v>1869.5083333333332</c:v>
                </c:pt>
                <c:pt idx="22794">
                  <c:v>1869.5833333333333</c:v>
                </c:pt>
                <c:pt idx="22795">
                  <c:v>1869.6666666666667</c:v>
                </c:pt>
                <c:pt idx="22796">
                  <c:v>1869.75</c:v>
                </c:pt>
                <c:pt idx="22797">
                  <c:v>1869.8333333333333</c:v>
                </c:pt>
                <c:pt idx="22798">
                  <c:v>1869.9166666666667</c:v>
                </c:pt>
                <c:pt idx="22799">
                  <c:v>1870</c:v>
                </c:pt>
                <c:pt idx="22800">
                  <c:v>1870.075</c:v>
                </c:pt>
                <c:pt idx="22801">
                  <c:v>1870.1583333333335</c:v>
                </c:pt>
                <c:pt idx="22802">
                  <c:v>1870.2416666666668</c:v>
                </c:pt>
                <c:pt idx="22803">
                  <c:v>1870.325</c:v>
                </c:pt>
                <c:pt idx="22804">
                  <c:v>1870.4083333333335</c:v>
                </c:pt>
                <c:pt idx="22805">
                  <c:v>1870.4916666666668</c:v>
                </c:pt>
                <c:pt idx="22806">
                  <c:v>1870.575</c:v>
                </c:pt>
                <c:pt idx="22807">
                  <c:v>1870.6499999999999</c:v>
                </c:pt>
                <c:pt idx="22808">
                  <c:v>1870.7333333333333</c:v>
                </c:pt>
                <c:pt idx="22809">
                  <c:v>1870.8166666666666</c:v>
                </c:pt>
                <c:pt idx="22810">
                  <c:v>1870.8999999999999</c:v>
                </c:pt>
                <c:pt idx="22811">
                  <c:v>1870.9833333333333</c:v>
                </c:pt>
                <c:pt idx="22812">
                  <c:v>1871.0666666666666</c:v>
                </c:pt>
                <c:pt idx="22813">
                  <c:v>1871.1416666666667</c:v>
                </c:pt>
                <c:pt idx="22814">
                  <c:v>1871.2250000000001</c:v>
                </c:pt>
                <c:pt idx="22815">
                  <c:v>1871.3083333333334</c:v>
                </c:pt>
                <c:pt idx="22816">
                  <c:v>1871.3916666666667</c:v>
                </c:pt>
                <c:pt idx="22817">
                  <c:v>1871.4750000000001</c:v>
                </c:pt>
                <c:pt idx="22818">
                  <c:v>1871.5583333333334</c:v>
                </c:pt>
                <c:pt idx="22819">
                  <c:v>1871.6333333333332</c:v>
                </c:pt>
                <c:pt idx="22820">
                  <c:v>1871.7166666666665</c:v>
                </c:pt>
                <c:pt idx="22821">
                  <c:v>1871.8</c:v>
                </c:pt>
                <c:pt idx="22822">
                  <c:v>1871.8833333333332</c:v>
                </c:pt>
                <c:pt idx="22823">
                  <c:v>1871.9666666666665</c:v>
                </c:pt>
                <c:pt idx="22824">
                  <c:v>1872.05</c:v>
                </c:pt>
                <c:pt idx="22825">
                  <c:v>1872.1333333333332</c:v>
                </c:pt>
                <c:pt idx="22826">
                  <c:v>1872.2083333333333</c:v>
                </c:pt>
                <c:pt idx="22827">
                  <c:v>1872.2916666666667</c:v>
                </c:pt>
                <c:pt idx="22828">
                  <c:v>1872.375</c:v>
                </c:pt>
                <c:pt idx="22829">
                  <c:v>1872.4583333333333</c:v>
                </c:pt>
                <c:pt idx="22830">
                  <c:v>1872.5416666666667</c:v>
                </c:pt>
                <c:pt idx="22831">
                  <c:v>1872.625</c:v>
                </c:pt>
                <c:pt idx="22832">
                  <c:v>1872.7</c:v>
                </c:pt>
                <c:pt idx="22833">
                  <c:v>1872.7833333333335</c:v>
                </c:pt>
                <c:pt idx="22834">
                  <c:v>1872.8666666666668</c:v>
                </c:pt>
                <c:pt idx="22835">
                  <c:v>1872.95</c:v>
                </c:pt>
                <c:pt idx="22836">
                  <c:v>1873.0333333333335</c:v>
                </c:pt>
                <c:pt idx="22837">
                  <c:v>1873.1166666666668</c:v>
                </c:pt>
                <c:pt idx="22838">
                  <c:v>1873.1916666666666</c:v>
                </c:pt>
                <c:pt idx="22839">
                  <c:v>1873.2749999999999</c:v>
                </c:pt>
                <c:pt idx="22840">
                  <c:v>1873.3583333333333</c:v>
                </c:pt>
                <c:pt idx="22841">
                  <c:v>1873.4416666666666</c:v>
                </c:pt>
                <c:pt idx="22842">
                  <c:v>1873.5249999999999</c:v>
                </c:pt>
                <c:pt idx="22843">
                  <c:v>1873.6083333333333</c:v>
                </c:pt>
                <c:pt idx="22844">
                  <c:v>1873.6916666666666</c:v>
                </c:pt>
                <c:pt idx="22845">
                  <c:v>1873.7666666666667</c:v>
                </c:pt>
                <c:pt idx="22846">
                  <c:v>1873.8500000000001</c:v>
                </c:pt>
                <c:pt idx="22847">
                  <c:v>1873.9333333333334</c:v>
                </c:pt>
                <c:pt idx="22848">
                  <c:v>1874.0166666666667</c:v>
                </c:pt>
                <c:pt idx="22849">
                  <c:v>1874.1000000000001</c:v>
                </c:pt>
                <c:pt idx="22850">
                  <c:v>1874.1833333333334</c:v>
                </c:pt>
                <c:pt idx="22851">
                  <c:v>1874.2583333333332</c:v>
                </c:pt>
                <c:pt idx="22852">
                  <c:v>1874.3416666666665</c:v>
                </c:pt>
                <c:pt idx="22853">
                  <c:v>1874.425</c:v>
                </c:pt>
                <c:pt idx="22854">
                  <c:v>1874.5083333333332</c:v>
                </c:pt>
                <c:pt idx="22855">
                  <c:v>1874.5916666666665</c:v>
                </c:pt>
                <c:pt idx="22856">
                  <c:v>1874.675</c:v>
                </c:pt>
                <c:pt idx="22857">
                  <c:v>1874.75</c:v>
                </c:pt>
                <c:pt idx="22858">
                  <c:v>1874.8333333333333</c:v>
                </c:pt>
                <c:pt idx="22859">
                  <c:v>1874.9166666666667</c:v>
                </c:pt>
                <c:pt idx="22860">
                  <c:v>1875</c:v>
                </c:pt>
                <c:pt idx="22861">
                  <c:v>1875.0833333333333</c:v>
                </c:pt>
                <c:pt idx="22862">
                  <c:v>1875.1666666666667</c:v>
                </c:pt>
                <c:pt idx="22863">
                  <c:v>1875.25</c:v>
                </c:pt>
                <c:pt idx="22864">
                  <c:v>1875.325</c:v>
                </c:pt>
                <c:pt idx="22865">
                  <c:v>1875.4083333333335</c:v>
                </c:pt>
                <c:pt idx="22866">
                  <c:v>1875.4916666666668</c:v>
                </c:pt>
                <c:pt idx="22867">
                  <c:v>1875.575</c:v>
                </c:pt>
                <c:pt idx="22868">
                  <c:v>1875.6583333333335</c:v>
                </c:pt>
                <c:pt idx="22869">
                  <c:v>1875.7416666666668</c:v>
                </c:pt>
                <c:pt idx="22870">
                  <c:v>1875.8166666666666</c:v>
                </c:pt>
                <c:pt idx="22871">
                  <c:v>1875.8999999999999</c:v>
                </c:pt>
                <c:pt idx="22872">
                  <c:v>1875.9833333333333</c:v>
                </c:pt>
                <c:pt idx="22873">
                  <c:v>1876.0666666666666</c:v>
                </c:pt>
                <c:pt idx="22874">
                  <c:v>1876.1499999999999</c:v>
                </c:pt>
                <c:pt idx="22875">
                  <c:v>1876.2333333333333</c:v>
                </c:pt>
                <c:pt idx="22876">
                  <c:v>1876.3083333333334</c:v>
                </c:pt>
                <c:pt idx="22877">
                  <c:v>1876.3916666666667</c:v>
                </c:pt>
                <c:pt idx="22878">
                  <c:v>1876.4750000000001</c:v>
                </c:pt>
                <c:pt idx="22879">
                  <c:v>1876.5583333333334</c:v>
                </c:pt>
                <c:pt idx="22880">
                  <c:v>1876.6416666666667</c:v>
                </c:pt>
                <c:pt idx="22881">
                  <c:v>1876.7250000000001</c:v>
                </c:pt>
                <c:pt idx="22882">
                  <c:v>1876.8083333333334</c:v>
                </c:pt>
                <c:pt idx="22883">
                  <c:v>1876.8833333333332</c:v>
                </c:pt>
                <c:pt idx="22884">
                  <c:v>1876.9666666666665</c:v>
                </c:pt>
                <c:pt idx="22885">
                  <c:v>1877.05</c:v>
                </c:pt>
                <c:pt idx="22886">
                  <c:v>1877.1333333333332</c:v>
                </c:pt>
                <c:pt idx="22887">
                  <c:v>1877.2166666666665</c:v>
                </c:pt>
                <c:pt idx="22888">
                  <c:v>1877.3</c:v>
                </c:pt>
                <c:pt idx="22889">
                  <c:v>1877.375</c:v>
                </c:pt>
                <c:pt idx="22890">
                  <c:v>1877.4583333333333</c:v>
                </c:pt>
                <c:pt idx="22891">
                  <c:v>1877.5416666666667</c:v>
                </c:pt>
                <c:pt idx="22892">
                  <c:v>1877.625</c:v>
                </c:pt>
                <c:pt idx="22893">
                  <c:v>1877.7083333333333</c:v>
                </c:pt>
                <c:pt idx="22894">
                  <c:v>1877.7916666666667</c:v>
                </c:pt>
                <c:pt idx="22895">
                  <c:v>1877.8666666666668</c:v>
                </c:pt>
                <c:pt idx="22896">
                  <c:v>1877.95</c:v>
                </c:pt>
                <c:pt idx="22897">
                  <c:v>1878.0333333333335</c:v>
                </c:pt>
                <c:pt idx="22898">
                  <c:v>1878.1166666666668</c:v>
                </c:pt>
                <c:pt idx="22899">
                  <c:v>1878.2</c:v>
                </c:pt>
                <c:pt idx="22900">
                  <c:v>1878.2833333333335</c:v>
                </c:pt>
                <c:pt idx="22901">
                  <c:v>1878.3666666666668</c:v>
                </c:pt>
                <c:pt idx="22902">
                  <c:v>1878.4416666666666</c:v>
                </c:pt>
                <c:pt idx="22903">
                  <c:v>1878.5249999999999</c:v>
                </c:pt>
                <c:pt idx="22904">
                  <c:v>1878.6083333333333</c:v>
                </c:pt>
                <c:pt idx="22905">
                  <c:v>1878.6916666666666</c:v>
                </c:pt>
                <c:pt idx="22906">
                  <c:v>1878.7749999999999</c:v>
                </c:pt>
                <c:pt idx="22907">
                  <c:v>1878.8583333333333</c:v>
                </c:pt>
                <c:pt idx="22908">
                  <c:v>1878.9333333333334</c:v>
                </c:pt>
                <c:pt idx="22909">
                  <c:v>1879.0166666666667</c:v>
                </c:pt>
                <c:pt idx="22910">
                  <c:v>1879.1000000000001</c:v>
                </c:pt>
                <c:pt idx="22911">
                  <c:v>1879.1833333333334</c:v>
                </c:pt>
                <c:pt idx="22912">
                  <c:v>1879.2666666666667</c:v>
                </c:pt>
                <c:pt idx="22913">
                  <c:v>1879.3500000000001</c:v>
                </c:pt>
                <c:pt idx="22914">
                  <c:v>1879.425</c:v>
                </c:pt>
                <c:pt idx="22915">
                  <c:v>1879.5083333333332</c:v>
                </c:pt>
                <c:pt idx="22916">
                  <c:v>1879.5916666666665</c:v>
                </c:pt>
                <c:pt idx="22917">
                  <c:v>1879.675</c:v>
                </c:pt>
                <c:pt idx="22918">
                  <c:v>1879.7583333333332</c:v>
                </c:pt>
                <c:pt idx="22919">
                  <c:v>1879.8416666666665</c:v>
                </c:pt>
                <c:pt idx="22920">
                  <c:v>1879.925</c:v>
                </c:pt>
                <c:pt idx="22921">
                  <c:v>1880</c:v>
                </c:pt>
                <c:pt idx="22922">
                  <c:v>1880.0833333333333</c:v>
                </c:pt>
                <c:pt idx="22923">
                  <c:v>1880.1666666666667</c:v>
                </c:pt>
                <c:pt idx="22924">
                  <c:v>1880.25</c:v>
                </c:pt>
                <c:pt idx="22925">
                  <c:v>1880.3333333333333</c:v>
                </c:pt>
                <c:pt idx="22926">
                  <c:v>1880.4166666666667</c:v>
                </c:pt>
                <c:pt idx="22927">
                  <c:v>1880.4916666666668</c:v>
                </c:pt>
                <c:pt idx="22928">
                  <c:v>1880.575</c:v>
                </c:pt>
                <c:pt idx="22929">
                  <c:v>1880.6583333333335</c:v>
                </c:pt>
                <c:pt idx="22930">
                  <c:v>1880.7416666666668</c:v>
                </c:pt>
                <c:pt idx="22931">
                  <c:v>1880.825</c:v>
                </c:pt>
                <c:pt idx="22932">
                  <c:v>1880.9083333333335</c:v>
                </c:pt>
                <c:pt idx="22933">
                  <c:v>1880.9916666666668</c:v>
                </c:pt>
                <c:pt idx="22934">
                  <c:v>1881.0666666666666</c:v>
                </c:pt>
                <c:pt idx="22935">
                  <c:v>1881.1499999999999</c:v>
                </c:pt>
                <c:pt idx="22936">
                  <c:v>1881.2333333333333</c:v>
                </c:pt>
                <c:pt idx="22937">
                  <c:v>1881.3166666666666</c:v>
                </c:pt>
                <c:pt idx="22938">
                  <c:v>1881.3999999999999</c:v>
                </c:pt>
                <c:pt idx="22939">
                  <c:v>1881.4833333333333</c:v>
                </c:pt>
                <c:pt idx="22940">
                  <c:v>1881.5583333333334</c:v>
                </c:pt>
                <c:pt idx="22941">
                  <c:v>1881.6416666666667</c:v>
                </c:pt>
                <c:pt idx="22942">
                  <c:v>1881.7250000000001</c:v>
                </c:pt>
                <c:pt idx="22943">
                  <c:v>1881.8083333333334</c:v>
                </c:pt>
                <c:pt idx="22944">
                  <c:v>1881.8916666666667</c:v>
                </c:pt>
                <c:pt idx="22945">
                  <c:v>1881.9750000000001</c:v>
                </c:pt>
                <c:pt idx="22946">
                  <c:v>1882.05</c:v>
                </c:pt>
                <c:pt idx="22947">
                  <c:v>1882.1333333333332</c:v>
                </c:pt>
                <c:pt idx="22948">
                  <c:v>1882.2166666666665</c:v>
                </c:pt>
                <c:pt idx="22949">
                  <c:v>1882.3</c:v>
                </c:pt>
                <c:pt idx="22950">
                  <c:v>1882.3833333333332</c:v>
                </c:pt>
                <c:pt idx="22951">
                  <c:v>1882.4666666666665</c:v>
                </c:pt>
                <c:pt idx="22952">
                  <c:v>1882.55</c:v>
                </c:pt>
                <c:pt idx="22953">
                  <c:v>1882.625</c:v>
                </c:pt>
                <c:pt idx="22954">
                  <c:v>1882.7083333333333</c:v>
                </c:pt>
                <c:pt idx="22955">
                  <c:v>1882.7916666666667</c:v>
                </c:pt>
                <c:pt idx="22956">
                  <c:v>1882.875</c:v>
                </c:pt>
                <c:pt idx="22957">
                  <c:v>1882.9583333333333</c:v>
                </c:pt>
                <c:pt idx="22958">
                  <c:v>1883.0416666666667</c:v>
                </c:pt>
                <c:pt idx="22959">
                  <c:v>1883.1166666666668</c:v>
                </c:pt>
                <c:pt idx="22960">
                  <c:v>1883.2</c:v>
                </c:pt>
                <c:pt idx="22961">
                  <c:v>1883.2833333333335</c:v>
                </c:pt>
                <c:pt idx="22962">
                  <c:v>1883.3666666666668</c:v>
                </c:pt>
                <c:pt idx="22963">
                  <c:v>1883.45</c:v>
                </c:pt>
                <c:pt idx="22964">
                  <c:v>1883.5333333333335</c:v>
                </c:pt>
                <c:pt idx="22965">
                  <c:v>1883.6083333333333</c:v>
                </c:pt>
                <c:pt idx="22966">
                  <c:v>1883.6916666666666</c:v>
                </c:pt>
                <c:pt idx="22967">
                  <c:v>1883.7749999999999</c:v>
                </c:pt>
                <c:pt idx="22968">
                  <c:v>1883.8583333333333</c:v>
                </c:pt>
                <c:pt idx="22969">
                  <c:v>1883.9416666666666</c:v>
                </c:pt>
                <c:pt idx="22970">
                  <c:v>1884.0249999999999</c:v>
                </c:pt>
                <c:pt idx="22971">
                  <c:v>1884.1083333333333</c:v>
                </c:pt>
                <c:pt idx="22972">
                  <c:v>1884.1833333333334</c:v>
                </c:pt>
                <c:pt idx="22973">
                  <c:v>1884.2666666666667</c:v>
                </c:pt>
                <c:pt idx="22974">
                  <c:v>1884.3500000000001</c:v>
                </c:pt>
                <c:pt idx="22975">
                  <c:v>1884.4333333333334</c:v>
                </c:pt>
                <c:pt idx="22976">
                  <c:v>1884.5166666666667</c:v>
                </c:pt>
                <c:pt idx="22977">
                  <c:v>1884.6000000000001</c:v>
                </c:pt>
                <c:pt idx="22978">
                  <c:v>1884.675</c:v>
                </c:pt>
                <c:pt idx="22979">
                  <c:v>1884.7583333333332</c:v>
                </c:pt>
                <c:pt idx="22980">
                  <c:v>1884.8416666666665</c:v>
                </c:pt>
                <c:pt idx="22981">
                  <c:v>1884.925</c:v>
                </c:pt>
                <c:pt idx="22982">
                  <c:v>1885.0083333333332</c:v>
                </c:pt>
                <c:pt idx="22983">
                  <c:v>1885.0916666666665</c:v>
                </c:pt>
                <c:pt idx="22984">
                  <c:v>1885.1666666666667</c:v>
                </c:pt>
                <c:pt idx="22985">
                  <c:v>1885.25</c:v>
                </c:pt>
                <c:pt idx="22986">
                  <c:v>1885.3333333333333</c:v>
                </c:pt>
                <c:pt idx="22987">
                  <c:v>1885.4166666666667</c:v>
                </c:pt>
                <c:pt idx="22988">
                  <c:v>1885.5</c:v>
                </c:pt>
                <c:pt idx="22989">
                  <c:v>1885.5833333333333</c:v>
                </c:pt>
                <c:pt idx="22990">
                  <c:v>1885.6666666666667</c:v>
                </c:pt>
                <c:pt idx="22991">
                  <c:v>1885.7416666666668</c:v>
                </c:pt>
                <c:pt idx="22992">
                  <c:v>1885.825</c:v>
                </c:pt>
                <c:pt idx="22993">
                  <c:v>1885.9083333333335</c:v>
                </c:pt>
                <c:pt idx="22994">
                  <c:v>1885.9916666666668</c:v>
                </c:pt>
                <c:pt idx="22995">
                  <c:v>1886.075</c:v>
                </c:pt>
                <c:pt idx="22996">
                  <c:v>1886.1583333333335</c:v>
                </c:pt>
                <c:pt idx="22997">
                  <c:v>1886.2333333333333</c:v>
                </c:pt>
                <c:pt idx="22998">
                  <c:v>1886.3166666666666</c:v>
                </c:pt>
                <c:pt idx="22999">
                  <c:v>1886.3999999999999</c:v>
                </c:pt>
                <c:pt idx="23000">
                  <c:v>1886.4833333333333</c:v>
                </c:pt>
                <c:pt idx="23001">
                  <c:v>1886.5666666666666</c:v>
                </c:pt>
                <c:pt idx="23002">
                  <c:v>1886.6499999999999</c:v>
                </c:pt>
                <c:pt idx="23003">
                  <c:v>1886.7250000000001</c:v>
                </c:pt>
                <c:pt idx="23004">
                  <c:v>1886.8083333333334</c:v>
                </c:pt>
                <c:pt idx="23005">
                  <c:v>1886.8916666666667</c:v>
                </c:pt>
                <c:pt idx="23006">
                  <c:v>1886.9750000000001</c:v>
                </c:pt>
                <c:pt idx="23007">
                  <c:v>1887.0583333333334</c:v>
                </c:pt>
                <c:pt idx="23008">
                  <c:v>1887.1416666666667</c:v>
                </c:pt>
                <c:pt idx="23009">
                  <c:v>1887.2250000000001</c:v>
                </c:pt>
                <c:pt idx="23010">
                  <c:v>1887.3</c:v>
                </c:pt>
                <c:pt idx="23011">
                  <c:v>1887.3833333333332</c:v>
                </c:pt>
                <c:pt idx="23012">
                  <c:v>1887.4666666666665</c:v>
                </c:pt>
                <c:pt idx="23013">
                  <c:v>1887.55</c:v>
                </c:pt>
                <c:pt idx="23014">
                  <c:v>1887.6333333333332</c:v>
                </c:pt>
                <c:pt idx="23015">
                  <c:v>1887.7166666666665</c:v>
                </c:pt>
                <c:pt idx="23016">
                  <c:v>1887.7916666666667</c:v>
                </c:pt>
                <c:pt idx="23017">
                  <c:v>1887.875</c:v>
                </c:pt>
                <c:pt idx="23018">
                  <c:v>1887.9583333333333</c:v>
                </c:pt>
                <c:pt idx="23019">
                  <c:v>1888.0416666666667</c:v>
                </c:pt>
                <c:pt idx="23020">
                  <c:v>1888.125</c:v>
                </c:pt>
                <c:pt idx="23021">
                  <c:v>1888.2083333333333</c:v>
                </c:pt>
                <c:pt idx="23022">
                  <c:v>1888.2833333333335</c:v>
                </c:pt>
                <c:pt idx="23023">
                  <c:v>1888.3666666666668</c:v>
                </c:pt>
                <c:pt idx="23024">
                  <c:v>1888.45</c:v>
                </c:pt>
                <c:pt idx="23025">
                  <c:v>1888.5333333333335</c:v>
                </c:pt>
                <c:pt idx="23026">
                  <c:v>1888.6166666666668</c:v>
                </c:pt>
                <c:pt idx="23027">
                  <c:v>1888.7</c:v>
                </c:pt>
                <c:pt idx="23028">
                  <c:v>1888.7833333333335</c:v>
                </c:pt>
                <c:pt idx="23029">
                  <c:v>1888.8583333333333</c:v>
                </c:pt>
                <c:pt idx="23030">
                  <c:v>1888.9416666666666</c:v>
                </c:pt>
                <c:pt idx="23031">
                  <c:v>1889.0249999999999</c:v>
                </c:pt>
                <c:pt idx="23032">
                  <c:v>1889.1083333333333</c:v>
                </c:pt>
                <c:pt idx="23033">
                  <c:v>1889.1916666666666</c:v>
                </c:pt>
                <c:pt idx="23034">
                  <c:v>1889.2749999999999</c:v>
                </c:pt>
                <c:pt idx="23035">
                  <c:v>1889.3500000000001</c:v>
                </c:pt>
                <c:pt idx="23036">
                  <c:v>1889.4333333333334</c:v>
                </c:pt>
                <c:pt idx="23037">
                  <c:v>1889.5166666666667</c:v>
                </c:pt>
                <c:pt idx="23038">
                  <c:v>1889.6000000000001</c:v>
                </c:pt>
                <c:pt idx="23039">
                  <c:v>1889.6833333333334</c:v>
                </c:pt>
                <c:pt idx="23040">
                  <c:v>1889.7666666666667</c:v>
                </c:pt>
                <c:pt idx="23041">
                  <c:v>1889.8416666666665</c:v>
                </c:pt>
                <c:pt idx="23042">
                  <c:v>1889.925</c:v>
                </c:pt>
                <c:pt idx="23043">
                  <c:v>1890.0083333333332</c:v>
                </c:pt>
                <c:pt idx="23044">
                  <c:v>1890.0916666666665</c:v>
                </c:pt>
                <c:pt idx="23045">
                  <c:v>1890.175</c:v>
                </c:pt>
                <c:pt idx="23046">
                  <c:v>1890.2583333333332</c:v>
                </c:pt>
                <c:pt idx="23047">
                  <c:v>1890.3416666666665</c:v>
                </c:pt>
                <c:pt idx="23048">
                  <c:v>1890.4166666666667</c:v>
                </c:pt>
                <c:pt idx="23049">
                  <c:v>1890.5</c:v>
                </c:pt>
                <c:pt idx="23050">
                  <c:v>1890.5833333333333</c:v>
                </c:pt>
                <c:pt idx="23051">
                  <c:v>1890.6666666666667</c:v>
                </c:pt>
                <c:pt idx="23052">
                  <c:v>1890.75</c:v>
                </c:pt>
                <c:pt idx="23053">
                  <c:v>1890.8333333333333</c:v>
                </c:pt>
                <c:pt idx="23054">
                  <c:v>1890.9083333333335</c:v>
                </c:pt>
                <c:pt idx="23055">
                  <c:v>1890.9916666666668</c:v>
                </c:pt>
                <c:pt idx="23056">
                  <c:v>1891.075</c:v>
                </c:pt>
                <c:pt idx="23057">
                  <c:v>1891.1583333333335</c:v>
                </c:pt>
                <c:pt idx="23058">
                  <c:v>1891.2416666666668</c:v>
                </c:pt>
                <c:pt idx="23059">
                  <c:v>1891.325</c:v>
                </c:pt>
                <c:pt idx="23060">
                  <c:v>1891.4083333333335</c:v>
                </c:pt>
                <c:pt idx="23061">
                  <c:v>1891.4833333333333</c:v>
                </c:pt>
                <c:pt idx="23062">
                  <c:v>1891.5666666666666</c:v>
                </c:pt>
                <c:pt idx="23063">
                  <c:v>1891.6499999999999</c:v>
                </c:pt>
                <c:pt idx="23064">
                  <c:v>1891.7333333333333</c:v>
                </c:pt>
                <c:pt idx="23065">
                  <c:v>1891.8166666666666</c:v>
                </c:pt>
                <c:pt idx="23066">
                  <c:v>1891.8999999999999</c:v>
                </c:pt>
                <c:pt idx="23067">
                  <c:v>1891.9750000000001</c:v>
                </c:pt>
                <c:pt idx="23068">
                  <c:v>1892.0583333333334</c:v>
                </c:pt>
                <c:pt idx="23069">
                  <c:v>1892.1416666666667</c:v>
                </c:pt>
                <c:pt idx="23070">
                  <c:v>1892.2250000000001</c:v>
                </c:pt>
                <c:pt idx="23071">
                  <c:v>1892.3083333333334</c:v>
                </c:pt>
                <c:pt idx="23072">
                  <c:v>1892.3916666666667</c:v>
                </c:pt>
                <c:pt idx="23073">
                  <c:v>1892.4666666666665</c:v>
                </c:pt>
                <c:pt idx="23074">
                  <c:v>1892.55</c:v>
                </c:pt>
                <c:pt idx="23075">
                  <c:v>1892.6333333333332</c:v>
                </c:pt>
                <c:pt idx="23076">
                  <c:v>1892.7166666666665</c:v>
                </c:pt>
                <c:pt idx="23077">
                  <c:v>1892.8</c:v>
                </c:pt>
                <c:pt idx="23078">
                  <c:v>1892.8833333333332</c:v>
                </c:pt>
                <c:pt idx="23079">
                  <c:v>1892.9666666666665</c:v>
                </c:pt>
                <c:pt idx="23080">
                  <c:v>1893.0416666666667</c:v>
                </c:pt>
                <c:pt idx="23081">
                  <c:v>1893.125</c:v>
                </c:pt>
                <c:pt idx="23082">
                  <c:v>1893.2083333333333</c:v>
                </c:pt>
                <c:pt idx="23083">
                  <c:v>1893.2916666666667</c:v>
                </c:pt>
                <c:pt idx="23084">
                  <c:v>1893.375</c:v>
                </c:pt>
                <c:pt idx="23085">
                  <c:v>1893.4583333333333</c:v>
                </c:pt>
                <c:pt idx="23086">
                  <c:v>1893.5333333333335</c:v>
                </c:pt>
                <c:pt idx="23087">
                  <c:v>1893.6166666666668</c:v>
                </c:pt>
                <c:pt idx="23088">
                  <c:v>1893.7</c:v>
                </c:pt>
                <c:pt idx="23089">
                  <c:v>1893.7833333333335</c:v>
                </c:pt>
                <c:pt idx="23090">
                  <c:v>1893.8666666666668</c:v>
                </c:pt>
                <c:pt idx="23091">
                  <c:v>1893.95</c:v>
                </c:pt>
                <c:pt idx="23092">
                  <c:v>1894.0249999999999</c:v>
                </c:pt>
                <c:pt idx="23093">
                  <c:v>1894.1083333333333</c:v>
                </c:pt>
                <c:pt idx="23094">
                  <c:v>1894.1916666666666</c:v>
                </c:pt>
                <c:pt idx="23095">
                  <c:v>1894.2749999999999</c:v>
                </c:pt>
                <c:pt idx="23096">
                  <c:v>1894.3583333333333</c:v>
                </c:pt>
                <c:pt idx="23097">
                  <c:v>1894.4416666666666</c:v>
                </c:pt>
                <c:pt idx="23098">
                  <c:v>1894.5249999999999</c:v>
                </c:pt>
                <c:pt idx="23099">
                  <c:v>1894.6000000000001</c:v>
                </c:pt>
                <c:pt idx="23100">
                  <c:v>1894.6833333333334</c:v>
                </c:pt>
                <c:pt idx="23101">
                  <c:v>1894.7666666666667</c:v>
                </c:pt>
                <c:pt idx="23102">
                  <c:v>1894.8500000000001</c:v>
                </c:pt>
                <c:pt idx="23103">
                  <c:v>1894.9333333333334</c:v>
                </c:pt>
                <c:pt idx="23104">
                  <c:v>1895.0166666666667</c:v>
                </c:pt>
                <c:pt idx="23105">
                  <c:v>1895.0916666666665</c:v>
                </c:pt>
                <c:pt idx="23106">
                  <c:v>1895.175</c:v>
                </c:pt>
                <c:pt idx="23107">
                  <c:v>1895.2583333333332</c:v>
                </c:pt>
                <c:pt idx="23108">
                  <c:v>1895.3416666666665</c:v>
                </c:pt>
                <c:pt idx="23109">
                  <c:v>1895.425</c:v>
                </c:pt>
                <c:pt idx="23110">
                  <c:v>1895.5083333333332</c:v>
                </c:pt>
                <c:pt idx="23111">
                  <c:v>1895.5833333333333</c:v>
                </c:pt>
                <c:pt idx="23112">
                  <c:v>1895.6666666666667</c:v>
                </c:pt>
                <c:pt idx="23113">
                  <c:v>1895.75</c:v>
                </c:pt>
                <c:pt idx="23114">
                  <c:v>1895.8333333333333</c:v>
                </c:pt>
                <c:pt idx="23115">
                  <c:v>1895.9166666666667</c:v>
                </c:pt>
                <c:pt idx="23116">
                  <c:v>1896</c:v>
                </c:pt>
                <c:pt idx="23117">
                  <c:v>1896.0833333333333</c:v>
                </c:pt>
                <c:pt idx="23118">
                  <c:v>1896.1583333333335</c:v>
                </c:pt>
                <c:pt idx="23119">
                  <c:v>1896.2416666666668</c:v>
                </c:pt>
                <c:pt idx="23120">
                  <c:v>1896.325</c:v>
                </c:pt>
                <c:pt idx="23121">
                  <c:v>1896.4083333333335</c:v>
                </c:pt>
                <c:pt idx="23122">
                  <c:v>1896.4916666666668</c:v>
                </c:pt>
                <c:pt idx="23123">
                  <c:v>1896.575</c:v>
                </c:pt>
                <c:pt idx="23124">
                  <c:v>1896.6499999999999</c:v>
                </c:pt>
                <c:pt idx="23125">
                  <c:v>1896.7333333333333</c:v>
                </c:pt>
                <c:pt idx="23126">
                  <c:v>1896.8166666666666</c:v>
                </c:pt>
                <c:pt idx="23127">
                  <c:v>1896.8999999999999</c:v>
                </c:pt>
                <c:pt idx="23128">
                  <c:v>1896.9833333333333</c:v>
                </c:pt>
                <c:pt idx="23129">
                  <c:v>1897.0666666666666</c:v>
                </c:pt>
                <c:pt idx="23130">
                  <c:v>1897.1416666666667</c:v>
                </c:pt>
                <c:pt idx="23131">
                  <c:v>1897.2250000000001</c:v>
                </c:pt>
                <c:pt idx="23132">
                  <c:v>1897.3083333333334</c:v>
                </c:pt>
                <c:pt idx="23133">
                  <c:v>1897.3916666666667</c:v>
                </c:pt>
                <c:pt idx="23134">
                  <c:v>1897.4750000000001</c:v>
                </c:pt>
                <c:pt idx="23135">
                  <c:v>1897.5583333333334</c:v>
                </c:pt>
                <c:pt idx="23136">
                  <c:v>1897.6416666666667</c:v>
                </c:pt>
                <c:pt idx="23137">
                  <c:v>1897.7166666666665</c:v>
                </c:pt>
                <c:pt idx="23138">
                  <c:v>1897.8</c:v>
                </c:pt>
                <c:pt idx="23139">
                  <c:v>1897.8833333333332</c:v>
                </c:pt>
                <c:pt idx="23140">
                  <c:v>1897.9666666666665</c:v>
                </c:pt>
                <c:pt idx="23141">
                  <c:v>1898.05</c:v>
                </c:pt>
                <c:pt idx="23142">
                  <c:v>1898.1333333333332</c:v>
                </c:pt>
                <c:pt idx="23143">
                  <c:v>1898.2083333333333</c:v>
                </c:pt>
                <c:pt idx="23144">
                  <c:v>1898.2916666666667</c:v>
                </c:pt>
                <c:pt idx="23145">
                  <c:v>1898.375</c:v>
                </c:pt>
                <c:pt idx="23146">
                  <c:v>1898.4583333333333</c:v>
                </c:pt>
                <c:pt idx="23147">
                  <c:v>1898.5416666666667</c:v>
                </c:pt>
                <c:pt idx="23148">
                  <c:v>1898.625</c:v>
                </c:pt>
                <c:pt idx="23149">
                  <c:v>1898.7</c:v>
                </c:pt>
                <c:pt idx="23150">
                  <c:v>1898.7833333333335</c:v>
                </c:pt>
                <c:pt idx="23151">
                  <c:v>1898.8666666666668</c:v>
                </c:pt>
                <c:pt idx="23152">
                  <c:v>1898.95</c:v>
                </c:pt>
                <c:pt idx="23153">
                  <c:v>1899.0333333333335</c:v>
                </c:pt>
                <c:pt idx="23154">
                  <c:v>1899.1166666666668</c:v>
                </c:pt>
                <c:pt idx="23155">
                  <c:v>1899.2</c:v>
                </c:pt>
                <c:pt idx="23156">
                  <c:v>1899.2749999999999</c:v>
                </c:pt>
                <c:pt idx="23157">
                  <c:v>1899.3583333333333</c:v>
                </c:pt>
                <c:pt idx="23158">
                  <c:v>1899.4416666666666</c:v>
                </c:pt>
                <c:pt idx="23159">
                  <c:v>1899.5249999999999</c:v>
                </c:pt>
                <c:pt idx="23160">
                  <c:v>1899.6083333333333</c:v>
                </c:pt>
                <c:pt idx="23161">
                  <c:v>1899.6916666666666</c:v>
                </c:pt>
                <c:pt idx="23162">
                  <c:v>1899.7666666666667</c:v>
                </c:pt>
                <c:pt idx="23163">
                  <c:v>1899.8500000000001</c:v>
                </c:pt>
                <c:pt idx="23164">
                  <c:v>1899.9333333333334</c:v>
                </c:pt>
                <c:pt idx="23165">
                  <c:v>1900.0166666666667</c:v>
                </c:pt>
                <c:pt idx="23166">
                  <c:v>1900.1000000000001</c:v>
                </c:pt>
                <c:pt idx="23167">
                  <c:v>1900.1833333333334</c:v>
                </c:pt>
                <c:pt idx="23168">
                  <c:v>1900.2583333333332</c:v>
                </c:pt>
                <c:pt idx="23169">
                  <c:v>1900.3416666666665</c:v>
                </c:pt>
                <c:pt idx="23170">
                  <c:v>1900.425</c:v>
                </c:pt>
                <c:pt idx="23171">
                  <c:v>1900.5083333333332</c:v>
                </c:pt>
                <c:pt idx="23172">
                  <c:v>1900.5916666666665</c:v>
                </c:pt>
                <c:pt idx="23173">
                  <c:v>1900.675</c:v>
                </c:pt>
                <c:pt idx="23174">
                  <c:v>1900.7583333333332</c:v>
                </c:pt>
                <c:pt idx="23175">
                  <c:v>1900.8333333333333</c:v>
                </c:pt>
                <c:pt idx="23176">
                  <c:v>1900.9166666666667</c:v>
                </c:pt>
                <c:pt idx="23177">
                  <c:v>1901</c:v>
                </c:pt>
                <c:pt idx="23178">
                  <c:v>1901.0833333333333</c:v>
                </c:pt>
                <c:pt idx="23179">
                  <c:v>1901.1666666666667</c:v>
                </c:pt>
                <c:pt idx="23180">
                  <c:v>1901.25</c:v>
                </c:pt>
                <c:pt idx="23181">
                  <c:v>1901.325</c:v>
                </c:pt>
                <c:pt idx="23182">
                  <c:v>1901.4083333333335</c:v>
                </c:pt>
                <c:pt idx="23183">
                  <c:v>1901.4916666666668</c:v>
                </c:pt>
                <c:pt idx="23184">
                  <c:v>1901.575</c:v>
                </c:pt>
                <c:pt idx="23185">
                  <c:v>1901.6583333333335</c:v>
                </c:pt>
                <c:pt idx="23186">
                  <c:v>1901.7416666666668</c:v>
                </c:pt>
                <c:pt idx="23187">
                  <c:v>1901.825</c:v>
                </c:pt>
                <c:pt idx="23188">
                  <c:v>1901.8999999999999</c:v>
                </c:pt>
                <c:pt idx="23189">
                  <c:v>1901.9833333333333</c:v>
                </c:pt>
                <c:pt idx="23190">
                  <c:v>1902.0666666666666</c:v>
                </c:pt>
                <c:pt idx="23191">
                  <c:v>1902.1499999999999</c:v>
                </c:pt>
                <c:pt idx="23192">
                  <c:v>1902.2333333333333</c:v>
                </c:pt>
                <c:pt idx="23193">
                  <c:v>1902.3166666666666</c:v>
                </c:pt>
                <c:pt idx="23194">
                  <c:v>1902.3916666666667</c:v>
                </c:pt>
                <c:pt idx="23195">
                  <c:v>1902.4750000000001</c:v>
                </c:pt>
                <c:pt idx="23196">
                  <c:v>1902.5583333333334</c:v>
                </c:pt>
                <c:pt idx="23197">
                  <c:v>1902.6416666666667</c:v>
                </c:pt>
                <c:pt idx="23198">
                  <c:v>1902.7250000000001</c:v>
                </c:pt>
                <c:pt idx="23199">
                  <c:v>1902.8083333333334</c:v>
                </c:pt>
                <c:pt idx="23200">
                  <c:v>1902.8833333333332</c:v>
                </c:pt>
                <c:pt idx="23201">
                  <c:v>1902.9666666666665</c:v>
                </c:pt>
                <c:pt idx="23202">
                  <c:v>1903.05</c:v>
                </c:pt>
                <c:pt idx="23203">
                  <c:v>1903.1333333333332</c:v>
                </c:pt>
                <c:pt idx="23204">
                  <c:v>1903.2166666666665</c:v>
                </c:pt>
                <c:pt idx="23205">
                  <c:v>1903.3</c:v>
                </c:pt>
                <c:pt idx="23206">
                  <c:v>1903.3833333333332</c:v>
                </c:pt>
                <c:pt idx="23207">
                  <c:v>1903.4583333333333</c:v>
                </c:pt>
                <c:pt idx="23208">
                  <c:v>1903.5416666666667</c:v>
                </c:pt>
                <c:pt idx="23209">
                  <c:v>1903.625</c:v>
                </c:pt>
                <c:pt idx="23210">
                  <c:v>1903.7083333333333</c:v>
                </c:pt>
                <c:pt idx="23211">
                  <c:v>1903.7916666666667</c:v>
                </c:pt>
                <c:pt idx="23212">
                  <c:v>1903.875</c:v>
                </c:pt>
                <c:pt idx="23213">
                  <c:v>1903.95</c:v>
                </c:pt>
                <c:pt idx="23214">
                  <c:v>1904.0333333333335</c:v>
                </c:pt>
                <c:pt idx="23215">
                  <c:v>1904.1166666666668</c:v>
                </c:pt>
                <c:pt idx="23216">
                  <c:v>1904.2</c:v>
                </c:pt>
                <c:pt idx="23217">
                  <c:v>1904.2833333333335</c:v>
                </c:pt>
                <c:pt idx="23218">
                  <c:v>1904.3666666666668</c:v>
                </c:pt>
                <c:pt idx="23219">
                  <c:v>1904.4416666666666</c:v>
                </c:pt>
                <c:pt idx="23220">
                  <c:v>1904.5249999999999</c:v>
                </c:pt>
                <c:pt idx="23221">
                  <c:v>1904.6083333333333</c:v>
                </c:pt>
                <c:pt idx="23222">
                  <c:v>1904.6916666666666</c:v>
                </c:pt>
                <c:pt idx="23223">
                  <c:v>1904.7749999999999</c:v>
                </c:pt>
                <c:pt idx="23224">
                  <c:v>1904.8583333333333</c:v>
                </c:pt>
                <c:pt idx="23225">
                  <c:v>1904.9416666666666</c:v>
                </c:pt>
                <c:pt idx="23226">
                  <c:v>1905.0166666666667</c:v>
                </c:pt>
                <c:pt idx="23227">
                  <c:v>1905.1000000000001</c:v>
                </c:pt>
                <c:pt idx="23228">
                  <c:v>1905.1833333333334</c:v>
                </c:pt>
                <c:pt idx="23229">
                  <c:v>1905.2666666666667</c:v>
                </c:pt>
                <c:pt idx="23230">
                  <c:v>1905.3500000000001</c:v>
                </c:pt>
                <c:pt idx="23231">
                  <c:v>1905.4333333333334</c:v>
                </c:pt>
                <c:pt idx="23232">
                  <c:v>1905.5083333333332</c:v>
                </c:pt>
                <c:pt idx="23233">
                  <c:v>1905.5916666666665</c:v>
                </c:pt>
                <c:pt idx="23234">
                  <c:v>1905.675</c:v>
                </c:pt>
                <c:pt idx="23235">
                  <c:v>1905.7583333333332</c:v>
                </c:pt>
                <c:pt idx="23236">
                  <c:v>1905.8416666666665</c:v>
                </c:pt>
                <c:pt idx="23237">
                  <c:v>1905.925</c:v>
                </c:pt>
                <c:pt idx="23238">
                  <c:v>1906</c:v>
                </c:pt>
                <c:pt idx="23239">
                  <c:v>1906.0833333333333</c:v>
                </c:pt>
                <c:pt idx="23240">
                  <c:v>1906.1666666666667</c:v>
                </c:pt>
                <c:pt idx="23241">
                  <c:v>1906.25</c:v>
                </c:pt>
                <c:pt idx="23242">
                  <c:v>1906.3333333333333</c:v>
                </c:pt>
                <c:pt idx="23243">
                  <c:v>1906.4166666666667</c:v>
                </c:pt>
                <c:pt idx="23244">
                  <c:v>1906.5</c:v>
                </c:pt>
                <c:pt idx="23245">
                  <c:v>1906.575</c:v>
                </c:pt>
                <c:pt idx="23246">
                  <c:v>1906.6583333333335</c:v>
                </c:pt>
                <c:pt idx="23247">
                  <c:v>1906.7416666666668</c:v>
                </c:pt>
                <c:pt idx="23248">
                  <c:v>1906.825</c:v>
                </c:pt>
                <c:pt idx="23249">
                  <c:v>1906.9083333333335</c:v>
                </c:pt>
                <c:pt idx="23250">
                  <c:v>1906.9916666666668</c:v>
                </c:pt>
                <c:pt idx="23251">
                  <c:v>1907.0666666666666</c:v>
                </c:pt>
                <c:pt idx="23252">
                  <c:v>1907.1499999999999</c:v>
                </c:pt>
                <c:pt idx="23253">
                  <c:v>1907.2333333333333</c:v>
                </c:pt>
                <c:pt idx="23254">
                  <c:v>1907.3166666666666</c:v>
                </c:pt>
                <c:pt idx="23255">
                  <c:v>1907.3999999999999</c:v>
                </c:pt>
                <c:pt idx="23256">
                  <c:v>1907.4833333333333</c:v>
                </c:pt>
                <c:pt idx="23257">
                  <c:v>1907.5583333333334</c:v>
                </c:pt>
                <c:pt idx="23258">
                  <c:v>1907.6416666666667</c:v>
                </c:pt>
                <c:pt idx="23259">
                  <c:v>1907.7250000000001</c:v>
                </c:pt>
                <c:pt idx="23260">
                  <c:v>1907.8083333333334</c:v>
                </c:pt>
                <c:pt idx="23261">
                  <c:v>1907.8916666666667</c:v>
                </c:pt>
                <c:pt idx="23262">
                  <c:v>1907.9750000000001</c:v>
                </c:pt>
                <c:pt idx="23263">
                  <c:v>1908.0583333333334</c:v>
                </c:pt>
                <c:pt idx="23264">
                  <c:v>1908.1333333333332</c:v>
                </c:pt>
                <c:pt idx="23265">
                  <c:v>1908.2166666666665</c:v>
                </c:pt>
                <c:pt idx="23266">
                  <c:v>1908.3</c:v>
                </c:pt>
                <c:pt idx="23267">
                  <c:v>1908.3833333333332</c:v>
                </c:pt>
                <c:pt idx="23268">
                  <c:v>1908.4666666666665</c:v>
                </c:pt>
                <c:pt idx="23269">
                  <c:v>1908.55</c:v>
                </c:pt>
                <c:pt idx="23270">
                  <c:v>1908.625</c:v>
                </c:pt>
                <c:pt idx="23271">
                  <c:v>1908.7083333333333</c:v>
                </c:pt>
                <c:pt idx="23272">
                  <c:v>1908.7916666666667</c:v>
                </c:pt>
                <c:pt idx="23273">
                  <c:v>1908.875</c:v>
                </c:pt>
                <c:pt idx="23274">
                  <c:v>1908.9583333333333</c:v>
                </c:pt>
                <c:pt idx="23275">
                  <c:v>1909.0416666666667</c:v>
                </c:pt>
                <c:pt idx="23276">
                  <c:v>1909.1166666666668</c:v>
                </c:pt>
                <c:pt idx="23277">
                  <c:v>1909.2</c:v>
                </c:pt>
                <c:pt idx="23278">
                  <c:v>1909.2833333333335</c:v>
                </c:pt>
                <c:pt idx="23279">
                  <c:v>1909.3666666666668</c:v>
                </c:pt>
                <c:pt idx="23280">
                  <c:v>1909.45</c:v>
                </c:pt>
                <c:pt idx="23281">
                  <c:v>1909.5333333333335</c:v>
                </c:pt>
                <c:pt idx="23282">
                  <c:v>1909.6166666666668</c:v>
                </c:pt>
                <c:pt idx="23283">
                  <c:v>1909.6916666666666</c:v>
                </c:pt>
                <c:pt idx="23284">
                  <c:v>1909.7749999999999</c:v>
                </c:pt>
                <c:pt idx="23285">
                  <c:v>1909.8583333333333</c:v>
                </c:pt>
                <c:pt idx="23286">
                  <c:v>1909.9416666666666</c:v>
                </c:pt>
                <c:pt idx="23287">
                  <c:v>1910.0249999999999</c:v>
                </c:pt>
                <c:pt idx="23288">
                  <c:v>1910.1083333333333</c:v>
                </c:pt>
                <c:pt idx="23289">
                  <c:v>1910.1833333333334</c:v>
                </c:pt>
                <c:pt idx="23290">
                  <c:v>1910.2666666666667</c:v>
                </c:pt>
                <c:pt idx="23291">
                  <c:v>1910.3500000000001</c:v>
                </c:pt>
                <c:pt idx="23292">
                  <c:v>1910.4333333333334</c:v>
                </c:pt>
                <c:pt idx="23293">
                  <c:v>1910.5166666666667</c:v>
                </c:pt>
                <c:pt idx="23294">
                  <c:v>1910.6000000000001</c:v>
                </c:pt>
                <c:pt idx="23295">
                  <c:v>1910.675</c:v>
                </c:pt>
                <c:pt idx="23296">
                  <c:v>1910.7583333333332</c:v>
                </c:pt>
                <c:pt idx="23297">
                  <c:v>1910.8416666666665</c:v>
                </c:pt>
                <c:pt idx="23298">
                  <c:v>1910.925</c:v>
                </c:pt>
                <c:pt idx="23299">
                  <c:v>1911.0083333333332</c:v>
                </c:pt>
                <c:pt idx="23300">
                  <c:v>1911.0916666666665</c:v>
                </c:pt>
                <c:pt idx="23301">
                  <c:v>1911.175</c:v>
                </c:pt>
                <c:pt idx="23302">
                  <c:v>1911.25</c:v>
                </c:pt>
                <c:pt idx="23303">
                  <c:v>1911.3333333333333</c:v>
                </c:pt>
                <c:pt idx="23304">
                  <c:v>1911.4166666666667</c:v>
                </c:pt>
                <c:pt idx="23305">
                  <c:v>1911.5</c:v>
                </c:pt>
                <c:pt idx="23306">
                  <c:v>1911.5833333333333</c:v>
                </c:pt>
                <c:pt idx="23307">
                  <c:v>1911.6666666666667</c:v>
                </c:pt>
                <c:pt idx="23308">
                  <c:v>1911.7416666666668</c:v>
                </c:pt>
                <c:pt idx="23309">
                  <c:v>1911.825</c:v>
                </c:pt>
                <c:pt idx="23310">
                  <c:v>1911.9083333333335</c:v>
                </c:pt>
                <c:pt idx="23311">
                  <c:v>1911.9916666666668</c:v>
                </c:pt>
                <c:pt idx="23312">
                  <c:v>1912.075</c:v>
                </c:pt>
                <c:pt idx="23313">
                  <c:v>1912.1583333333335</c:v>
                </c:pt>
                <c:pt idx="23314">
                  <c:v>1912.2416666666668</c:v>
                </c:pt>
                <c:pt idx="23315">
                  <c:v>1912.3166666666666</c:v>
                </c:pt>
                <c:pt idx="23316">
                  <c:v>1912.3999999999999</c:v>
                </c:pt>
                <c:pt idx="23317">
                  <c:v>1912.4833333333333</c:v>
                </c:pt>
                <c:pt idx="23318">
                  <c:v>1912.5666666666666</c:v>
                </c:pt>
                <c:pt idx="23319">
                  <c:v>1912.6499999999999</c:v>
                </c:pt>
                <c:pt idx="23320">
                  <c:v>1912.7333333333333</c:v>
                </c:pt>
                <c:pt idx="23321">
                  <c:v>1912.8083333333334</c:v>
                </c:pt>
                <c:pt idx="23322">
                  <c:v>1912.8916666666667</c:v>
                </c:pt>
                <c:pt idx="23323">
                  <c:v>1912.9750000000001</c:v>
                </c:pt>
                <c:pt idx="23324">
                  <c:v>1913.0583333333334</c:v>
                </c:pt>
                <c:pt idx="23325">
                  <c:v>1913.1416666666667</c:v>
                </c:pt>
                <c:pt idx="23326">
                  <c:v>1913.2250000000001</c:v>
                </c:pt>
                <c:pt idx="23327">
                  <c:v>1913.3</c:v>
                </c:pt>
                <c:pt idx="23328">
                  <c:v>1913.3833333333332</c:v>
                </c:pt>
                <c:pt idx="23329">
                  <c:v>1913.4666666666665</c:v>
                </c:pt>
                <c:pt idx="23330">
                  <c:v>1913.55</c:v>
                </c:pt>
                <c:pt idx="23331">
                  <c:v>1913.6333333333332</c:v>
                </c:pt>
                <c:pt idx="23332">
                  <c:v>1913.7166666666665</c:v>
                </c:pt>
                <c:pt idx="23333">
                  <c:v>1913.8</c:v>
                </c:pt>
                <c:pt idx="23334">
                  <c:v>1913.875</c:v>
                </c:pt>
                <c:pt idx="23335">
                  <c:v>1913.9583333333333</c:v>
                </c:pt>
                <c:pt idx="23336">
                  <c:v>1914.0416666666667</c:v>
                </c:pt>
                <c:pt idx="23337">
                  <c:v>1914.125</c:v>
                </c:pt>
                <c:pt idx="23338">
                  <c:v>1914.2083333333333</c:v>
                </c:pt>
                <c:pt idx="23339">
                  <c:v>1914.2916666666667</c:v>
                </c:pt>
                <c:pt idx="23340">
                  <c:v>1914.3666666666668</c:v>
                </c:pt>
                <c:pt idx="23341">
                  <c:v>1914.45</c:v>
                </c:pt>
                <c:pt idx="23342">
                  <c:v>1914.5333333333335</c:v>
                </c:pt>
                <c:pt idx="23343">
                  <c:v>1914.6166666666668</c:v>
                </c:pt>
                <c:pt idx="23344">
                  <c:v>1914.7</c:v>
                </c:pt>
                <c:pt idx="23345">
                  <c:v>1914.7833333333335</c:v>
                </c:pt>
                <c:pt idx="23346">
                  <c:v>1914.8583333333333</c:v>
                </c:pt>
                <c:pt idx="23347">
                  <c:v>1914.9416666666666</c:v>
                </c:pt>
                <c:pt idx="23348">
                  <c:v>1915.0249999999999</c:v>
                </c:pt>
                <c:pt idx="23349">
                  <c:v>1915.1083333333333</c:v>
                </c:pt>
                <c:pt idx="23350">
                  <c:v>1915.1916666666666</c:v>
                </c:pt>
                <c:pt idx="23351">
                  <c:v>1915.2749999999999</c:v>
                </c:pt>
                <c:pt idx="23352">
                  <c:v>1915.3583333333333</c:v>
                </c:pt>
                <c:pt idx="23353">
                  <c:v>1915.4333333333334</c:v>
                </c:pt>
                <c:pt idx="23354">
                  <c:v>1915.5166666666667</c:v>
                </c:pt>
                <c:pt idx="23355">
                  <c:v>1915.6000000000001</c:v>
                </c:pt>
                <c:pt idx="23356">
                  <c:v>1915.6833333333334</c:v>
                </c:pt>
                <c:pt idx="23357">
                  <c:v>1915.7666666666667</c:v>
                </c:pt>
                <c:pt idx="23358">
                  <c:v>1915.8500000000001</c:v>
                </c:pt>
                <c:pt idx="23359">
                  <c:v>1915.925</c:v>
                </c:pt>
                <c:pt idx="23360">
                  <c:v>1916.0083333333332</c:v>
                </c:pt>
                <c:pt idx="23361">
                  <c:v>1916.0916666666665</c:v>
                </c:pt>
                <c:pt idx="23362">
                  <c:v>1916.175</c:v>
                </c:pt>
                <c:pt idx="23363">
                  <c:v>1916.2583333333332</c:v>
                </c:pt>
                <c:pt idx="23364">
                  <c:v>1916.3416666666665</c:v>
                </c:pt>
                <c:pt idx="23365">
                  <c:v>1916.4166666666667</c:v>
                </c:pt>
                <c:pt idx="23366">
                  <c:v>1916.5</c:v>
                </c:pt>
                <c:pt idx="23367">
                  <c:v>1916.5833333333333</c:v>
                </c:pt>
                <c:pt idx="23368">
                  <c:v>1916.6666666666667</c:v>
                </c:pt>
                <c:pt idx="23369">
                  <c:v>1916.75</c:v>
                </c:pt>
                <c:pt idx="23370">
                  <c:v>1916.8333333333333</c:v>
                </c:pt>
                <c:pt idx="23371">
                  <c:v>1916.9166666666667</c:v>
                </c:pt>
                <c:pt idx="23372">
                  <c:v>1916.9916666666668</c:v>
                </c:pt>
                <c:pt idx="23373">
                  <c:v>1917.075</c:v>
                </c:pt>
                <c:pt idx="23374">
                  <c:v>1917.1583333333335</c:v>
                </c:pt>
                <c:pt idx="23375">
                  <c:v>1917.2416666666668</c:v>
                </c:pt>
                <c:pt idx="23376">
                  <c:v>1917.325</c:v>
                </c:pt>
                <c:pt idx="23377">
                  <c:v>1917.4083333333335</c:v>
                </c:pt>
                <c:pt idx="23378">
                  <c:v>1917.4833333333333</c:v>
                </c:pt>
                <c:pt idx="23379">
                  <c:v>1917.5666666666666</c:v>
                </c:pt>
                <c:pt idx="23380">
                  <c:v>1917.6499999999999</c:v>
                </c:pt>
                <c:pt idx="23381">
                  <c:v>1917.7333333333333</c:v>
                </c:pt>
                <c:pt idx="23382">
                  <c:v>1917.8166666666666</c:v>
                </c:pt>
                <c:pt idx="23383">
                  <c:v>1917.8999999999999</c:v>
                </c:pt>
                <c:pt idx="23384">
                  <c:v>1917.9750000000001</c:v>
                </c:pt>
                <c:pt idx="23385">
                  <c:v>1918.0583333333334</c:v>
                </c:pt>
                <c:pt idx="23386">
                  <c:v>1918.1416666666667</c:v>
                </c:pt>
                <c:pt idx="23387">
                  <c:v>1918.2250000000001</c:v>
                </c:pt>
                <c:pt idx="23388">
                  <c:v>1918.3083333333334</c:v>
                </c:pt>
                <c:pt idx="23389">
                  <c:v>1918.3916666666667</c:v>
                </c:pt>
                <c:pt idx="23390">
                  <c:v>1918.4750000000001</c:v>
                </c:pt>
                <c:pt idx="23391">
                  <c:v>1918.55</c:v>
                </c:pt>
                <c:pt idx="23392">
                  <c:v>1918.6333333333332</c:v>
                </c:pt>
                <c:pt idx="23393">
                  <c:v>1918.7166666666665</c:v>
                </c:pt>
                <c:pt idx="23394">
                  <c:v>1918.8</c:v>
                </c:pt>
                <c:pt idx="23395">
                  <c:v>1918.8833333333332</c:v>
                </c:pt>
                <c:pt idx="23396">
                  <c:v>1918.9666666666665</c:v>
                </c:pt>
                <c:pt idx="23397">
                  <c:v>1919.0416666666667</c:v>
                </c:pt>
                <c:pt idx="23398">
                  <c:v>1919.125</c:v>
                </c:pt>
                <c:pt idx="23399">
                  <c:v>1919.2083333333333</c:v>
                </c:pt>
                <c:pt idx="23400">
                  <c:v>1919.2916666666667</c:v>
                </c:pt>
                <c:pt idx="23401">
                  <c:v>1919.375</c:v>
                </c:pt>
                <c:pt idx="23402">
                  <c:v>1919.4583333333333</c:v>
                </c:pt>
                <c:pt idx="23403">
                  <c:v>1919.5333333333335</c:v>
                </c:pt>
                <c:pt idx="23404">
                  <c:v>1919.6166666666668</c:v>
                </c:pt>
                <c:pt idx="23405">
                  <c:v>1919.7</c:v>
                </c:pt>
                <c:pt idx="23406">
                  <c:v>1919.7833333333335</c:v>
                </c:pt>
                <c:pt idx="23407">
                  <c:v>1919.8666666666668</c:v>
                </c:pt>
                <c:pt idx="23408">
                  <c:v>1919.95</c:v>
                </c:pt>
                <c:pt idx="23409">
                  <c:v>1920.0333333333335</c:v>
                </c:pt>
                <c:pt idx="23410">
                  <c:v>1920.1083333333333</c:v>
                </c:pt>
                <c:pt idx="23411">
                  <c:v>1920.1916666666666</c:v>
                </c:pt>
                <c:pt idx="23412">
                  <c:v>1920.2749999999999</c:v>
                </c:pt>
                <c:pt idx="23413">
                  <c:v>1920.3583333333333</c:v>
                </c:pt>
                <c:pt idx="23414">
                  <c:v>1920.4416666666666</c:v>
                </c:pt>
                <c:pt idx="23415">
                  <c:v>1920.5249999999999</c:v>
                </c:pt>
                <c:pt idx="23416">
                  <c:v>1920.6000000000001</c:v>
                </c:pt>
                <c:pt idx="23417">
                  <c:v>1920.6833333333334</c:v>
                </c:pt>
                <c:pt idx="23418">
                  <c:v>1920.7666666666667</c:v>
                </c:pt>
                <c:pt idx="23419">
                  <c:v>1920.8500000000001</c:v>
                </c:pt>
                <c:pt idx="23420">
                  <c:v>1920.9333333333334</c:v>
                </c:pt>
                <c:pt idx="23421">
                  <c:v>1921.0166666666667</c:v>
                </c:pt>
                <c:pt idx="23422">
                  <c:v>1921.0916666666665</c:v>
                </c:pt>
                <c:pt idx="23423">
                  <c:v>1921.175</c:v>
                </c:pt>
                <c:pt idx="23424">
                  <c:v>1921.2583333333332</c:v>
                </c:pt>
                <c:pt idx="23425">
                  <c:v>1921.3416666666665</c:v>
                </c:pt>
                <c:pt idx="23426">
                  <c:v>1921.425</c:v>
                </c:pt>
                <c:pt idx="23427">
                  <c:v>1921.5083333333332</c:v>
                </c:pt>
                <c:pt idx="23428">
                  <c:v>1921.5916666666665</c:v>
                </c:pt>
                <c:pt idx="23429">
                  <c:v>1921.6666666666667</c:v>
                </c:pt>
                <c:pt idx="23430">
                  <c:v>1921.75</c:v>
                </c:pt>
                <c:pt idx="23431">
                  <c:v>1921.8333333333333</c:v>
                </c:pt>
                <c:pt idx="23432">
                  <c:v>1921.9166666666667</c:v>
                </c:pt>
                <c:pt idx="23433">
                  <c:v>1922</c:v>
                </c:pt>
                <c:pt idx="23434">
                  <c:v>1922.0833333333333</c:v>
                </c:pt>
                <c:pt idx="23435">
                  <c:v>1922.1583333333335</c:v>
                </c:pt>
                <c:pt idx="23436">
                  <c:v>1922.2416666666668</c:v>
                </c:pt>
                <c:pt idx="23437">
                  <c:v>1922.325</c:v>
                </c:pt>
                <c:pt idx="23438">
                  <c:v>1922.4083333333335</c:v>
                </c:pt>
                <c:pt idx="23439">
                  <c:v>1922.4916666666668</c:v>
                </c:pt>
                <c:pt idx="23440">
                  <c:v>1922.575</c:v>
                </c:pt>
                <c:pt idx="23441">
                  <c:v>1922.6583333333335</c:v>
                </c:pt>
                <c:pt idx="23442">
                  <c:v>1922.7333333333333</c:v>
                </c:pt>
                <c:pt idx="23443">
                  <c:v>1922.8166666666666</c:v>
                </c:pt>
                <c:pt idx="23444">
                  <c:v>1922.8999999999999</c:v>
                </c:pt>
                <c:pt idx="23445">
                  <c:v>1922.9833333333333</c:v>
                </c:pt>
                <c:pt idx="23446">
                  <c:v>1923.0666666666666</c:v>
                </c:pt>
                <c:pt idx="23447">
                  <c:v>1923.1499999999999</c:v>
                </c:pt>
                <c:pt idx="23448">
                  <c:v>1923.2250000000001</c:v>
                </c:pt>
                <c:pt idx="23449">
                  <c:v>1923.3083333333334</c:v>
                </c:pt>
                <c:pt idx="23450">
                  <c:v>1923.3916666666667</c:v>
                </c:pt>
                <c:pt idx="23451">
                  <c:v>1923.4750000000001</c:v>
                </c:pt>
                <c:pt idx="23452">
                  <c:v>1923.5583333333334</c:v>
                </c:pt>
                <c:pt idx="23453">
                  <c:v>1923.6416666666667</c:v>
                </c:pt>
                <c:pt idx="23454">
                  <c:v>1923.7166666666665</c:v>
                </c:pt>
                <c:pt idx="23455">
                  <c:v>1923.8</c:v>
                </c:pt>
                <c:pt idx="23456">
                  <c:v>1923.8833333333332</c:v>
                </c:pt>
                <c:pt idx="23457">
                  <c:v>1923.9666666666665</c:v>
                </c:pt>
                <c:pt idx="23458">
                  <c:v>1924.05</c:v>
                </c:pt>
                <c:pt idx="23459">
                  <c:v>1924.1333333333332</c:v>
                </c:pt>
                <c:pt idx="23460">
                  <c:v>1924.2166666666665</c:v>
                </c:pt>
                <c:pt idx="23461">
                  <c:v>1924.2916666666667</c:v>
                </c:pt>
                <c:pt idx="23462">
                  <c:v>1924.375</c:v>
                </c:pt>
                <c:pt idx="23463">
                  <c:v>1924.4583333333333</c:v>
                </c:pt>
                <c:pt idx="23464">
                  <c:v>1924.5416666666667</c:v>
                </c:pt>
                <c:pt idx="23465">
                  <c:v>1924.625</c:v>
                </c:pt>
                <c:pt idx="23466">
                  <c:v>1924.7083333333333</c:v>
                </c:pt>
                <c:pt idx="23467">
                  <c:v>1924.7833333333335</c:v>
                </c:pt>
                <c:pt idx="23468">
                  <c:v>1924.8666666666668</c:v>
                </c:pt>
                <c:pt idx="23469">
                  <c:v>1924.95</c:v>
                </c:pt>
                <c:pt idx="23470">
                  <c:v>1925.0333333333335</c:v>
                </c:pt>
                <c:pt idx="23471">
                  <c:v>1925.1166666666668</c:v>
                </c:pt>
                <c:pt idx="23472">
                  <c:v>1925.2</c:v>
                </c:pt>
                <c:pt idx="23473">
                  <c:v>1925.2749999999999</c:v>
                </c:pt>
                <c:pt idx="23474">
                  <c:v>1925.3583333333333</c:v>
                </c:pt>
                <c:pt idx="23475">
                  <c:v>1925.4416666666666</c:v>
                </c:pt>
                <c:pt idx="23476">
                  <c:v>1925.5249999999999</c:v>
                </c:pt>
                <c:pt idx="23477">
                  <c:v>1925.6083333333333</c:v>
                </c:pt>
                <c:pt idx="23478">
                  <c:v>1925.6916666666666</c:v>
                </c:pt>
                <c:pt idx="23479">
                  <c:v>1925.7749999999999</c:v>
                </c:pt>
                <c:pt idx="23480">
                  <c:v>1925.8500000000001</c:v>
                </c:pt>
                <c:pt idx="23481">
                  <c:v>1925.9333333333334</c:v>
                </c:pt>
                <c:pt idx="23482">
                  <c:v>1926.0166666666667</c:v>
                </c:pt>
                <c:pt idx="23483">
                  <c:v>1926.1000000000001</c:v>
                </c:pt>
                <c:pt idx="23484">
                  <c:v>1926.1833333333334</c:v>
                </c:pt>
                <c:pt idx="23485">
                  <c:v>1926.2666666666667</c:v>
                </c:pt>
                <c:pt idx="23486">
                  <c:v>1926.3416666666665</c:v>
                </c:pt>
                <c:pt idx="23487">
                  <c:v>1926.425</c:v>
                </c:pt>
                <c:pt idx="23488">
                  <c:v>1926.5083333333332</c:v>
                </c:pt>
                <c:pt idx="23489">
                  <c:v>1926.5916666666665</c:v>
                </c:pt>
                <c:pt idx="23490">
                  <c:v>1926.675</c:v>
                </c:pt>
                <c:pt idx="23491">
                  <c:v>1926.7583333333332</c:v>
                </c:pt>
                <c:pt idx="23492">
                  <c:v>1926.8333333333333</c:v>
                </c:pt>
                <c:pt idx="23493">
                  <c:v>1926.9166666666667</c:v>
                </c:pt>
                <c:pt idx="23494">
                  <c:v>1927</c:v>
                </c:pt>
                <c:pt idx="23495">
                  <c:v>1927.0833333333333</c:v>
                </c:pt>
                <c:pt idx="23496">
                  <c:v>1927.1666666666667</c:v>
                </c:pt>
                <c:pt idx="23497">
                  <c:v>1927.25</c:v>
                </c:pt>
                <c:pt idx="23498">
                  <c:v>1927.3333333333333</c:v>
                </c:pt>
                <c:pt idx="23499">
                  <c:v>1927.4083333333335</c:v>
                </c:pt>
                <c:pt idx="23500">
                  <c:v>1927.4916666666668</c:v>
                </c:pt>
                <c:pt idx="23501">
                  <c:v>1927.575</c:v>
                </c:pt>
                <c:pt idx="23502">
                  <c:v>1927.6583333333335</c:v>
                </c:pt>
                <c:pt idx="23503">
                  <c:v>1927.7416666666668</c:v>
                </c:pt>
                <c:pt idx="23504">
                  <c:v>1927.825</c:v>
                </c:pt>
                <c:pt idx="23505">
                  <c:v>1927.8999999999999</c:v>
                </c:pt>
                <c:pt idx="23506">
                  <c:v>1927.9833333333333</c:v>
                </c:pt>
                <c:pt idx="23507">
                  <c:v>1928.0666666666666</c:v>
                </c:pt>
                <c:pt idx="23508">
                  <c:v>1928.1499999999999</c:v>
                </c:pt>
                <c:pt idx="23509">
                  <c:v>1928.2333333333333</c:v>
                </c:pt>
                <c:pt idx="23510">
                  <c:v>1928.3166666666666</c:v>
                </c:pt>
                <c:pt idx="23511">
                  <c:v>1928.3916666666667</c:v>
                </c:pt>
                <c:pt idx="23512">
                  <c:v>1928.4750000000001</c:v>
                </c:pt>
                <c:pt idx="23513">
                  <c:v>1928.5583333333334</c:v>
                </c:pt>
                <c:pt idx="23514">
                  <c:v>1928.6416666666667</c:v>
                </c:pt>
                <c:pt idx="23515">
                  <c:v>1928.7250000000001</c:v>
                </c:pt>
                <c:pt idx="23516">
                  <c:v>1928.8083333333334</c:v>
                </c:pt>
                <c:pt idx="23517">
                  <c:v>1928.8916666666667</c:v>
                </c:pt>
                <c:pt idx="23518">
                  <c:v>1928.9666666666665</c:v>
                </c:pt>
                <c:pt idx="23519">
                  <c:v>1929.05</c:v>
                </c:pt>
                <c:pt idx="23520">
                  <c:v>1929.1333333333332</c:v>
                </c:pt>
                <c:pt idx="23521">
                  <c:v>1929.2166666666665</c:v>
                </c:pt>
                <c:pt idx="23522">
                  <c:v>1929.3</c:v>
                </c:pt>
                <c:pt idx="23523">
                  <c:v>1929.3833333333332</c:v>
                </c:pt>
                <c:pt idx="23524">
                  <c:v>1929.4583333333333</c:v>
                </c:pt>
                <c:pt idx="23525">
                  <c:v>1929.5416666666667</c:v>
                </c:pt>
                <c:pt idx="23526">
                  <c:v>1929.625</c:v>
                </c:pt>
                <c:pt idx="23527">
                  <c:v>1929.7083333333333</c:v>
                </c:pt>
                <c:pt idx="23528">
                  <c:v>1929.7916666666667</c:v>
                </c:pt>
                <c:pt idx="23529">
                  <c:v>1929.875</c:v>
                </c:pt>
                <c:pt idx="23530">
                  <c:v>1929.95</c:v>
                </c:pt>
                <c:pt idx="23531">
                  <c:v>1930.0333333333335</c:v>
                </c:pt>
                <c:pt idx="23532">
                  <c:v>1930.1166666666668</c:v>
                </c:pt>
                <c:pt idx="23533">
                  <c:v>1930.2</c:v>
                </c:pt>
                <c:pt idx="23534">
                  <c:v>1930.2833333333335</c:v>
                </c:pt>
                <c:pt idx="23535">
                  <c:v>1930.3666666666668</c:v>
                </c:pt>
                <c:pt idx="23536">
                  <c:v>1930.45</c:v>
                </c:pt>
                <c:pt idx="23537">
                  <c:v>1930.5249999999999</c:v>
                </c:pt>
                <c:pt idx="23538">
                  <c:v>1930.6083333333333</c:v>
                </c:pt>
                <c:pt idx="23539">
                  <c:v>1930.6916666666666</c:v>
                </c:pt>
                <c:pt idx="23540">
                  <c:v>1930.7749999999999</c:v>
                </c:pt>
                <c:pt idx="23541">
                  <c:v>1930.8583333333333</c:v>
                </c:pt>
                <c:pt idx="23542">
                  <c:v>1930.9416666666666</c:v>
                </c:pt>
                <c:pt idx="23543">
                  <c:v>1931.0166666666667</c:v>
                </c:pt>
                <c:pt idx="23544">
                  <c:v>1931.1000000000001</c:v>
                </c:pt>
                <c:pt idx="23545">
                  <c:v>1931.1833333333334</c:v>
                </c:pt>
                <c:pt idx="23546">
                  <c:v>1931.2666666666667</c:v>
                </c:pt>
                <c:pt idx="23547">
                  <c:v>1931.3500000000001</c:v>
                </c:pt>
                <c:pt idx="23548">
                  <c:v>1931.4333333333334</c:v>
                </c:pt>
                <c:pt idx="23549">
                  <c:v>1931.5083333333332</c:v>
                </c:pt>
                <c:pt idx="23550">
                  <c:v>1931.5916666666665</c:v>
                </c:pt>
                <c:pt idx="23551">
                  <c:v>1931.675</c:v>
                </c:pt>
                <c:pt idx="23552">
                  <c:v>1931.7583333333332</c:v>
                </c:pt>
                <c:pt idx="23553">
                  <c:v>1931.8416666666665</c:v>
                </c:pt>
                <c:pt idx="23554">
                  <c:v>1931.925</c:v>
                </c:pt>
                <c:pt idx="23555">
                  <c:v>1932.0083333333332</c:v>
                </c:pt>
                <c:pt idx="23556">
                  <c:v>1932.0833333333333</c:v>
                </c:pt>
                <c:pt idx="23557">
                  <c:v>1932.1666666666667</c:v>
                </c:pt>
                <c:pt idx="23558">
                  <c:v>1932.25</c:v>
                </c:pt>
                <c:pt idx="23559">
                  <c:v>1932.3333333333333</c:v>
                </c:pt>
                <c:pt idx="23560">
                  <c:v>1932.4166666666667</c:v>
                </c:pt>
                <c:pt idx="23561">
                  <c:v>1932.5</c:v>
                </c:pt>
                <c:pt idx="23562">
                  <c:v>1932.575</c:v>
                </c:pt>
                <c:pt idx="23563">
                  <c:v>1932.6583333333335</c:v>
                </c:pt>
                <c:pt idx="23564">
                  <c:v>1932.7416666666668</c:v>
                </c:pt>
                <c:pt idx="23565">
                  <c:v>1932.825</c:v>
                </c:pt>
                <c:pt idx="23566">
                  <c:v>1932.9083333333335</c:v>
                </c:pt>
                <c:pt idx="23567">
                  <c:v>1932.9916666666668</c:v>
                </c:pt>
                <c:pt idx="23568">
                  <c:v>1933.075</c:v>
                </c:pt>
                <c:pt idx="23569">
                  <c:v>1933.1499999999999</c:v>
                </c:pt>
                <c:pt idx="23570">
                  <c:v>1933.2333333333333</c:v>
                </c:pt>
                <c:pt idx="23571">
                  <c:v>1933.3166666666666</c:v>
                </c:pt>
                <c:pt idx="23572">
                  <c:v>1933.3999999999999</c:v>
                </c:pt>
                <c:pt idx="23573">
                  <c:v>1933.4833333333333</c:v>
                </c:pt>
                <c:pt idx="23574">
                  <c:v>1933.5666666666666</c:v>
                </c:pt>
                <c:pt idx="23575">
                  <c:v>1933.6416666666667</c:v>
                </c:pt>
                <c:pt idx="23576">
                  <c:v>1933.7250000000001</c:v>
                </c:pt>
                <c:pt idx="23577">
                  <c:v>1933.8083333333334</c:v>
                </c:pt>
                <c:pt idx="23578">
                  <c:v>1933.8916666666667</c:v>
                </c:pt>
                <c:pt idx="23579">
                  <c:v>1933.9750000000001</c:v>
                </c:pt>
                <c:pt idx="23580">
                  <c:v>1934.0583333333334</c:v>
                </c:pt>
                <c:pt idx="23581">
                  <c:v>1934.1333333333332</c:v>
                </c:pt>
                <c:pt idx="23582">
                  <c:v>1934.2166666666665</c:v>
                </c:pt>
                <c:pt idx="23583">
                  <c:v>1934.3</c:v>
                </c:pt>
                <c:pt idx="23584">
                  <c:v>1934.3833333333332</c:v>
                </c:pt>
                <c:pt idx="23585">
                  <c:v>1934.4666666666665</c:v>
                </c:pt>
                <c:pt idx="23586">
                  <c:v>1934.55</c:v>
                </c:pt>
                <c:pt idx="23587">
                  <c:v>1934.6333333333332</c:v>
                </c:pt>
                <c:pt idx="23588">
                  <c:v>1934.7083333333333</c:v>
                </c:pt>
                <c:pt idx="23589">
                  <c:v>1934.7916666666667</c:v>
                </c:pt>
                <c:pt idx="23590">
                  <c:v>1934.875</c:v>
                </c:pt>
                <c:pt idx="23591">
                  <c:v>1934.9583333333333</c:v>
                </c:pt>
                <c:pt idx="23592">
                  <c:v>1935.0416666666667</c:v>
                </c:pt>
                <c:pt idx="23593">
                  <c:v>1935.125</c:v>
                </c:pt>
                <c:pt idx="23594">
                  <c:v>1935.2</c:v>
                </c:pt>
                <c:pt idx="23595">
                  <c:v>1935.2833333333335</c:v>
                </c:pt>
                <c:pt idx="23596">
                  <c:v>1935.3666666666668</c:v>
                </c:pt>
                <c:pt idx="23597">
                  <c:v>1935.45</c:v>
                </c:pt>
                <c:pt idx="23598">
                  <c:v>1935.5333333333335</c:v>
                </c:pt>
                <c:pt idx="23599">
                  <c:v>1935.6166666666668</c:v>
                </c:pt>
                <c:pt idx="23600">
                  <c:v>1935.6916666666666</c:v>
                </c:pt>
                <c:pt idx="23601">
                  <c:v>1935.7749999999999</c:v>
                </c:pt>
                <c:pt idx="23602">
                  <c:v>1935.8583333333333</c:v>
                </c:pt>
                <c:pt idx="23603">
                  <c:v>1935.9416666666666</c:v>
                </c:pt>
                <c:pt idx="23604">
                  <c:v>1936.0249999999999</c:v>
                </c:pt>
                <c:pt idx="23605">
                  <c:v>1936.1083333333333</c:v>
                </c:pt>
                <c:pt idx="23606">
                  <c:v>1936.1916666666666</c:v>
                </c:pt>
                <c:pt idx="23607">
                  <c:v>1936.2666666666667</c:v>
                </c:pt>
                <c:pt idx="23608">
                  <c:v>1936.3500000000001</c:v>
                </c:pt>
                <c:pt idx="23609">
                  <c:v>1936.4333333333334</c:v>
                </c:pt>
                <c:pt idx="23610">
                  <c:v>1936.5166666666667</c:v>
                </c:pt>
                <c:pt idx="23611">
                  <c:v>1936.6000000000001</c:v>
                </c:pt>
                <c:pt idx="23612">
                  <c:v>1936.6833333333334</c:v>
                </c:pt>
                <c:pt idx="23613">
                  <c:v>1936.7583333333332</c:v>
                </c:pt>
                <c:pt idx="23614">
                  <c:v>1936.8416666666665</c:v>
                </c:pt>
                <c:pt idx="23615">
                  <c:v>1936.925</c:v>
                </c:pt>
                <c:pt idx="23616">
                  <c:v>1937.0083333333332</c:v>
                </c:pt>
                <c:pt idx="23617">
                  <c:v>1937.0916666666665</c:v>
                </c:pt>
                <c:pt idx="23618">
                  <c:v>1937.175</c:v>
                </c:pt>
                <c:pt idx="23619">
                  <c:v>1937.25</c:v>
                </c:pt>
                <c:pt idx="23620">
                  <c:v>1937.3333333333333</c:v>
                </c:pt>
                <c:pt idx="23621">
                  <c:v>1937.4166666666667</c:v>
                </c:pt>
                <c:pt idx="23622">
                  <c:v>1937.5</c:v>
                </c:pt>
                <c:pt idx="23623">
                  <c:v>1937.5833333333333</c:v>
                </c:pt>
                <c:pt idx="23624">
                  <c:v>1937.6666666666667</c:v>
                </c:pt>
                <c:pt idx="23625">
                  <c:v>1937.75</c:v>
                </c:pt>
                <c:pt idx="23626">
                  <c:v>1937.825</c:v>
                </c:pt>
                <c:pt idx="23627">
                  <c:v>1937.9083333333335</c:v>
                </c:pt>
                <c:pt idx="23628">
                  <c:v>1937.9916666666668</c:v>
                </c:pt>
                <c:pt idx="23629">
                  <c:v>1938.075</c:v>
                </c:pt>
                <c:pt idx="23630">
                  <c:v>1938.1583333333335</c:v>
                </c:pt>
                <c:pt idx="23631">
                  <c:v>1938.2416666666668</c:v>
                </c:pt>
                <c:pt idx="23632">
                  <c:v>1938.3166666666666</c:v>
                </c:pt>
                <c:pt idx="23633">
                  <c:v>1938.3999999999999</c:v>
                </c:pt>
                <c:pt idx="23634">
                  <c:v>1938.4833333333333</c:v>
                </c:pt>
                <c:pt idx="23635">
                  <c:v>1938.5666666666666</c:v>
                </c:pt>
                <c:pt idx="23636">
                  <c:v>1938.6499999999999</c:v>
                </c:pt>
                <c:pt idx="23637">
                  <c:v>1938.7333333333333</c:v>
                </c:pt>
                <c:pt idx="23638">
                  <c:v>1938.8083333333334</c:v>
                </c:pt>
                <c:pt idx="23639">
                  <c:v>1938.8916666666667</c:v>
                </c:pt>
                <c:pt idx="23640">
                  <c:v>1938.9750000000001</c:v>
                </c:pt>
                <c:pt idx="23641">
                  <c:v>1939.0583333333334</c:v>
                </c:pt>
                <c:pt idx="23642">
                  <c:v>1939.1416666666667</c:v>
                </c:pt>
                <c:pt idx="23643">
                  <c:v>1939.2250000000001</c:v>
                </c:pt>
                <c:pt idx="23644">
                  <c:v>1939.3083333333334</c:v>
                </c:pt>
                <c:pt idx="23645">
                  <c:v>1939.3833333333332</c:v>
                </c:pt>
                <c:pt idx="23646">
                  <c:v>1939.4666666666665</c:v>
                </c:pt>
                <c:pt idx="23647">
                  <c:v>1939.55</c:v>
                </c:pt>
                <c:pt idx="23648">
                  <c:v>1939.6333333333332</c:v>
                </c:pt>
                <c:pt idx="23649">
                  <c:v>1939.7166666666665</c:v>
                </c:pt>
                <c:pt idx="23650">
                  <c:v>1939.8</c:v>
                </c:pt>
                <c:pt idx="23651">
                  <c:v>1939.875</c:v>
                </c:pt>
                <c:pt idx="23652">
                  <c:v>1939.9583333333333</c:v>
                </c:pt>
                <c:pt idx="23653">
                  <c:v>1940.0416666666667</c:v>
                </c:pt>
                <c:pt idx="23654">
                  <c:v>1940.125</c:v>
                </c:pt>
                <c:pt idx="23655">
                  <c:v>1940.2083333333333</c:v>
                </c:pt>
                <c:pt idx="23656">
                  <c:v>1940.2916666666667</c:v>
                </c:pt>
                <c:pt idx="23657">
                  <c:v>1940.3666666666668</c:v>
                </c:pt>
                <c:pt idx="23658">
                  <c:v>1940.45</c:v>
                </c:pt>
                <c:pt idx="23659">
                  <c:v>1940.5333333333335</c:v>
                </c:pt>
                <c:pt idx="23660">
                  <c:v>1940.6166666666668</c:v>
                </c:pt>
                <c:pt idx="23661">
                  <c:v>1940.7</c:v>
                </c:pt>
                <c:pt idx="23662">
                  <c:v>1940.7833333333335</c:v>
                </c:pt>
                <c:pt idx="23663">
                  <c:v>1940.8666666666668</c:v>
                </c:pt>
                <c:pt idx="23664">
                  <c:v>1940.9416666666666</c:v>
                </c:pt>
                <c:pt idx="23665">
                  <c:v>1941.0249999999999</c:v>
                </c:pt>
                <c:pt idx="23666">
                  <c:v>1941.1083333333333</c:v>
                </c:pt>
                <c:pt idx="23667">
                  <c:v>1941.1916666666666</c:v>
                </c:pt>
                <c:pt idx="23668">
                  <c:v>1941.2749999999999</c:v>
                </c:pt>
                <c:pt idx="23669">
                  <c:v>1941.3583333333333</c:v>
                </c:pt>
                <c:pt idx="23670">
                  <c:v>1941.4333333333334</c:v>
                </c:pt>
                <c:pt idx="23671">
                  <c:v>1941.5166666666667</c:v>
                </c:pt>
                <c:pt idx="23672">
                  <c:v>1941.6000000000001</c:v>
                </c:pt>
                <c:pt idx="23673">
                  <c:v>1941.6833333333334</c:v>
                </c:pt>
                <c:pt idx="23674">
                  <c:v>1941.7666666666667</c:v>
                </c:pt>
                <c:pt idx="23675">
                  <c:v>1941.8500000000001</c:v>
                </c:pt>
                <c:pt idx="23676">
                  <c:v>1941.925</c:v>
                </c:pt>
                <c:pt idx="23677">
                  <c:v>1942.0083333333332</c:v>
                </c:pt>
                <c:pt idx="23678">
                  <c:v>1942.0916666666665</c:v>
                </c:pt>
                <c:pt idx="23679">
                  <c:v>1942.175</c:v>
                </c:pt>
                <c:pt idx="23680">
                  <c:v>1942.2583333333332</c:v>
                </c:pt>
                <c:pt idx="23681">
                  <c:v>1942.3416666666665</c:v>
                </c:pt>
                <c:pt idx="23682">
                  <c:v>1942.425</c:v>
                </c:pt>
                <c:pt idx="23683">
                  <c:v>1942.5</c:v>
                </c:pt>
                <c:pt idx="23684">
                  <c:v>1942.5833333333333</c:v>
                </c:pt>
                <c:pt idx="23685">
                  <c:v>1942.6666666666667</c:v>
                </c:pt>
                <c:pt idx="23686">
                  <c:v>1942.75</c:v>
                </c:pt>
                <c:pt idx="23687">
                  <c:v>1942.8333333333333</c:v>
                </c:pt>
                <c:pt idx="23688">
                  <c:v>1942.9166666666667</c:v>
                </c:pt>
                <c:pt idx="23689">
                  <c:v>1942.9916666666668</c:v>
                </c:pt>
                <c:pt idx="23690">
                  <c:v>1943.075</c:v>
                </c:pt>
                <c:pt idx="23691">
                  <c:v>1943.1583333333335</c:v>
                </c:pt>
                <c:pt idx="23692">
                  <c:v>1943.2416666666668</c:v>
                </c:pt>
                <c:pt idx="23693">
                  <c:v>1943.325</c:v>
                </c:pt>
                <c:pt idx="23694">
                  <c:v>1943.4083333333335</c:v>
                </c:pt>
                <c:pt idx="23695">
                  <c:v>1943.4916666666668</c:v>
                </c:pt>
                <c:pt idx="23696">
                  <c:v>1943.5666666666666</c:v>
                </c:pt>
                <c:pt idx="23697">
                  <c:v>1943.6499999999999</c:v>
                </c:pt>
                <c:pt idx="23698">
                  <c:v>1943.7333333333333</c:v>
                </c:pt>
                <c:pt idx="23699">
                  <c:v>1943.8166666666666</c:v>
                </c:pt>
                <c:pt idx="23700">
                  <c:v>1943.8999999999999</c:v>
                </c:pt>
                <c:pt idx="23701">
                  <c:v>1943.9833333333333</c:v>
                </c:pt>
                <c:pt idx="23702">
                  <c:v>1944.0583333333334</c:v>
                </c:pt>
                <c:pt idx="23703">
                  <c:v>1944.1416666666667</c:v>
                </c:pt>
                <c:pt idx="23704">
                  <c:v>1944.2250000000001</c:v>
                </c:pt>
                <c:pt idx="23705">
                  <c:v>1944.3083333333334</c:v>
                </c:pt>
                <c:pt idx="23706">
                  <c:v>1944.3916666666667</c:v>
                </c:pt>
                <c:pt idx="23707">
                  <c:v>1944.4750000000001</c:v>
                </c:pt>
                <c:pt idx="23708">
                  <c:v>1944.55</c:v>
                </c:pt>
                <c:pt idx="23709">
                  <c:v>1944.6333333333332</c:v>
                </c:pt>
                <c:pt idx="23710">
                  <c:v>1944.7166666666665</c:v>
                </c:pt>
                <c:pt idx="23711">
                  <c:v>1944.8</c:v>
                </c:pt>
                <c:pt idx="23712">
                  <c:v>1944.8833333333332</c:v>
                </c:pt>
                <c:pt idx="23713">
                  <c:v>1944.9666666666665</c:v>
                </c:pt>
                <c:pt idx="23714">
                  <c:v>1945.05</c:v>
                </c:pt>
                <c:pt idx="23715">
                  <c:v>1945.125</c:v>
                </c:pt>
                <c:pt idx="23716">
                  <c:v>1945.2083333333333</c:v>
                </c:pt>
                <c:pt idx="23717">
                  <c:v>1945.2916666666667</c:v>
                </c:pt>
                <c:pt idx="23718">
                  <c:v>1945.375</c:v>
                </c:pt>
                <c:pt idx="23719">
                  <c:v>1945.4583333333333</c:v>
                </c:pt>
                <c:pt idx="23720">
                  <c:v>1945.5416666666667</c:v>
                </c:pt>
                <c:pt idx="23721">
                  <c:v>1945.6166666666668</c:v>
                </c:pt>
                <c:pt idx="23722">
                  <c:v>1945.7</c:v>
                </c:pt>
                <c:pt idx="23723">
                  <c:v>1945.7833333333335</c:v>
                </c:pt>
                <c:pt idx="23724">
                  <c:v>1945.8666666666668</c:v>
                </c:pt>
                <c:pt idx="23725">
                  <c:v>1945.95</c:v>
                </c:pt>
                <c:pt idx="23726">
                  <c:v>1946.0333333333335</c:v>
                </c:pt>
                <c:pt idx="23727">
                  <c:v>1946.1083333333333</c:v>
                </c:pt>
                <c:pt idx="23728">
                  <c:v>1946.1916666666666</c:v>
                </c:pt>
                <c:pt idx="23729">
                  <c:v>1946.2749999999999</c:v>
                </c:pt>
                <c:pt idx="23730">
                  <c:v>1946.3583333333333</c:v>
                </c:pt>
                <c:pt idx="23731">
                  <c:v>1946.4416666666666</c:v>
                </c:pt>
                <c:pt idx="23732">
                  <c:v>1946.5249999999999</c:v>
                </c:pt>
                <c:pt idx="23733">
                  <c:v>1946.6083333333333</c:v>
                </c:pt>
                <c:pt idx="23734">
                  <c:v>1946.6833333333334</c:v>
                </c:pt>
                <c:pt idx="23735">
                  <c:v>1946.7666666666667</c:v>
                </c:pt>
                <c:pt idx="23736">
                  <c:v>1946.8500000000001</c:v>
                </c:pt>
                <c:pt idx="23737">
                  <c:v>1946.9333333333334</c:v>
                </c:pt>
                <c:pt idx="23738">
                  <c:v>1947.0166666666667</c:v>
                </c:pt>
                <c:pt idx="23739">
                  <c:v>1947.1000000000001</c:v>
                </c:pt>
                <c:pt idx="23740">
                  <c:v>1947.175</c:v>
                </c:pt>
                <c:pt idx="23741">
                  <c:v>1947.2583333333332</c:v>
                </c:pt>
                <c:pt idx="23742">
                  <c:v>1947.3416666666665</c:v>
                </c:pt>
                <c:pt idx="23743">
                  <c:v>1947.425</c:v>
                </c:pt>
                <c:pt idx="23744">
                  <c:v>1947.5083333333332</c:v>
                </c:pt>
                <c:pt idx="23745">
                  <c:v>1947.5916666666665</c:v>
                </c:pt>
                <c:pt idx="23746">
                  <c:v>1947.6666666666667</c:v>
                </c:pt>
                <c:pt idx="23747">
                  <c:v>1947.75</c:v>
                </c:pt>
                <c:pt idx="23748">
                  <c:v>1947.8333333333333</c:v>
                </c:pt>
                <c:pt idx="23749">
                  <c:v>1947.9166666666667</c:v>
                </c:pt>
                <c:pt idx="23750">
                  <c:v>1948</c:v>
                </c:pt>
                <c:pt idx="23751">
                  <c:v>1948.0833333333333</c:v>
                </c:pt>
                <c:pt idx="23752">
                  <c:v>1948.1666666666667</c:v>
                </c:pt>
                <c:pt idx="23753">
                  <c:v>1948.2416666666668</c:v>
                </c:pt>
                <c:pt idx="23754">
                  <c:v>1948.325</c:v>
                </c:pt>
                <c:pt idx="23755">
                  <c:v>1948.4083333333335</c:v>
                </c:pt>
                <c:pt idx="23756">
                  <c:v>1948.4916666666668</c:v>
                </c:pt>
                <c:pt idx="23757">
                  <c:v>1948.575</c:v>
                </c:pt>
                <c:pt idx="23758">
                  <c:v>1948.6583333333335</c:v>
                </c:pt>
                <c:pt idx="23759">
                  <c:v>1948.7333333333333</c:v>
                </c:pt>
                <c:pt idx="23760">
                  <c:v>1948.8166666666666</c:v>
                </c:pt>
                <c:pt idx="23761">
                  <c:v>1948.8999999999999</c:v>
                </c:pt>
                <c:pt idx="23762">
                  <c:v>1948.9833333333333</c:v>
                </c:pt>
                <c:pt idx="23763">
                  <c:v>1949.0666666666666</c:v>
                </c:pt>
                <c:pt idx="23764">
                  <c:v>1949.1499999999999</c:v>
                </c:pt>
                <c:pt idx="23765">
                  <c:v>1949.2250000000001</c:v>
                </c:pt>
                <c:pt idx="23766">
                  <c:v>1949.3083333333334</c:v>
                </c:pt>
                <c:pt idx="23767">
                  <c:v>1949.3916666666667</c:v>
                </c:pt>
                <c:pt idx="23768">
                  <c:v>1949.4750000000001</c:v>
                </c:pt>
                <c:pt idx="23769">
                  <c:v>1949.5583333333334</c:v>
                </c:pt>
                <c:pt idx="23770">
                  <c:v>1949.6416666666667</c:v>
                </c:pt>
                <c:pt idx="23771">
                  <c:v>1949.7250000000001</c:v>
                </c:pt>
                <c:pt idx="23772">
                  <c:v>1949.8</c:v>
                </c:pt>
                <c:pt idx="23773">
                  <c:v>1949.8833333333332</c:v>
                </c:pt>
                <c:pt idx="23774">
                  <c:v>1949.9666666666665</c:v>
                </c:pt>
                <c:pt idx="23775">
                  <c:v>1950.05</c:v>
                </c:pt>
                <c:pt idx="23776">
                  <c:v>1950.1333333333332</c:v>
                </c:pt>
                <c:pt idx="23777">
                  <c:v>1950.2166666666665</c:v>
                </c:pt>
                <c:pt idx="23778">
                  <c:v>1950.2916666666667</c:v>
                </c:pt>
                <c:pt idx="23779">
                  <c:v>1950.375</c:v>
                </c:pt>
                <c:pt idx="23780">
                  <c:v>1950.4583333333333</c:v>
                </c:pt>
                <c:pt idx="23781">
                  <c:v>1950.5416666666667</c:v>
                </c:pt>
                <c:pt idx="23782">
                  <c:v>1950.625</c:v>
                </c:pt>
                <c:pt idx="23783">
                  <c:v>1950.7083333333333</c:v>
                </c:pt>
                <c:pt idx="23784">
                  <c:v>1950.7833333333335</c:v>
                </c:pt>
                <c:pt idx="23785">
                  <c:v>1950.8666666666668</c:v>
                </c:pt>
                <c:pt idx="23786">
                  <c:v>1950.95</c:v>
                </c:pt>
                <c:pt idx="23787">
                  <c:v>1951.0333333333335</c:v>
                </c:pt>
                <c:pt idx="23788">
                  <c:v>1951.1166666666668</c:v>
                </c:pt>
                <c:pt idx="23789">
                  <c:v>1951.2</c:v>
                </c:pt>
                <c:pt idx="23790">
                  <c:v>1951.2833333333335</c:v>
                </c:pt>
                <c:pt idx="23791">
                  <c:v>1951.3583333333333</c:v>
                </c:pt>
                <c:pt idx="23792">
                  <c:v>1951.4416666666666</c:v>
                </c:pt>
                <c:pt idx="23793">
                  <c:v>1951.5249999999999</c:v>
                </c:pt>
                <c:pt idx="23794">
                  <c:v>1951.6083333333333</c:v>
                </c:pt>
                <c:pt idx="23795">
                  <c:v>1951.6916666666666</c:v>
                </c:pt>
                <c:pt idx="23796">
                  <c:v>1951.7749999999999</c:v>
                </c:pt>
                <c:pt idx="23797">
                  <c:v>1951.8500000000001</c:v>
                </c:pt>
                <c:pt idx="23798">
                  <c:v>1951.9333333333334</c:v>
                </c:pt>
                <c:pt idx="23799">
                  <c:v>1952.0166666666667</c:v>
                </c:pt>
                <c:pt idx="23800">
                  <c:v>1952.1000000000001</c:v>
                </c:pt>
                <c:pt idx="23801">
                  <c:v>1952.1833333333334</c:v>
                </c:pt>
                <c:pt idx="23802">
                  <c:v>1952.2666666666667</c:v>
                </c:pt>
                <c:pt idx="23803">
                  <c:v>1952.3416666666665</c:v>
                </c:pt>
                <c:pt idx="23804">
                  <c:v>1952.425</c:v>
                </c:pt>
                <c:pt idx="23805">
                  <c:v>1952.5083333333332</c:v>
                </c:pt>
                <c:pt idx="23806">
                  <c:v>1952.5916666666665</c:v>
                </c:pt>
                <c:pt idx="23807">
                  <c:v>1952.675</c:v>
                </c:pt>
                <c:pt idx="23808">
                  <c:v>1952.7583333333332</c:v>
                </c:pt>
                <c:pt idx="23809">
                  <c:v>1952.8416666666665</c:v>
                </c:pt>
                <c:pt idx="23810">
                  <c:v>1952.9166666666667</c:v>
                </c:pt>
                <c:pt idx="23811">
                  <c:v>1953</c:v>
                </c:pt>
                <c:pt idx="23812">
                  <c:v>1953.0833333333333</c:v>
                </c:pt>
                <c:pt idx="23813">
                  <c:v>1953.1666666666667</c:v>
                </c:pt>
                <c:pt idx="23814">
                  <c:v>1953.25</c:v>
                </c:pt>
                <c:pt idx="23815">
                  <c:v>1953.3333333333333</c:v>
                </c:pt>
                <c:pt idx="23816">
                  <c:v>1953.4083333333335</c:v>
                </c:pt>
                <c:pt idx="23817">
                  <c:v>1953.4916666666668</c:v>
                </c:pt>
                <c:pt idx="23818">
                  <c:v>1953.575</c:v>
                </c:pt>
                <c:pt idx="23819">
                  <c:v>1953.6583333333335</c:v>
                </c:pt>
                <c:pt idx="23820">
                  <c:v>1953.7416666666668</c:v>
                </c:pt>
                <c:pt idx="23821">
                  <c:v>1953.825</c:v>
                </c:pt>
                <c:pt idx="23822">
                  <c:v>1953.9083333333335</c:v>
                </c:pt>
                <c:pt idx="23823">
                  <c:v>1953.9833333333333</c:v>
                </c:pt>
                <c:pt idx="23824">
                  <c:v>1954.0666666666666</c:v>
                </c:pt>
                <c:pt idx="23825">
                  <c:v>1954.1499999999999</c:v>
                </c:pt>
                <c:pt idx="23826">
                  <c:v>1954.2333333333333</c:v>
                </c:pt>
                <c:pt idx="23827">
                  <c:v>1954.3166666666666</c:v>
                </c:pt>
                <c:pt idx="23828">
                  <c:v>1954.3999999999999</c:v>
                </c:pt>
                <c:pt idx="23829">
                  <c:v>1954.4750000000001</c:v>
                </c:pt>
                <c:pt idx="23830">
                  <c:v>1954.5583333333334</c:v>
                </c:pt>
                <c:pt idx="23831">
                  <c:v>1954.6416666666667</c:v>
                </c:pt>
                <c:pt idx="23832">
                  <c:v>1954.7250000000001</c:v>
                </c:pt>
                <c:pt idx="23833">
                  <c:v>1954.8083333333334</c:v>
                </c:pt>
                <c:pt idx="23834">
                  <c:v>1954.8916666666667</c:v>
                </c:pt>
                <c:pt idx="23835">
                  <c:v>1954.9666666666665</c:v>
                </c:pt>
                <c:pt idx="23836">
                  <c:v>1955.05</c:v>
                </c:pt>
                <c:pt idx="23837">
                  <c:v>1955.1333333333332</c:v>
                </c:pt>
                <c:pt idx="23838">
                  <c:v>1955.2166666666665</c:v>
                </c:pt>
                <c:pt idx="23839">
                  <c:v>1955.3</c:v>
                </c:pt>
                <c:pt idx="23840">
                  <c:v>1955.3833333333332</c:v>
                </c:pt>
                <c:pt idx="23841">
                  <c:v>1955.4666666666665</c:v>
                </c:pt>
                <c:pt idx="23842">
                  <c:v>1955.5416666666667</c:v>
                </c:pt>
                <c:pt idx="23843">
                  <c:v>1955.625</c:v>
                </c:pt>
                <c:pt idx="23844">
                  <c:v>1955.7083333333333</c:v>
                </c:pt>
                <c:pt idx="23845">
                  <c:v>1955.7916666666667</c:v>
                </c:pt>
                <c:pt idx="23846">
                  <c:v>1955.875</c:v>
                </c:pt>
                <c:pt idx="23847">
                  <c:v>1955.9583333333333</c:v>
                </c:pt>
                <c:pt idx="23848">
                  <c:v>1956.0333333333335</c:v>
                </c:pt>
                <c:pt idx="23849">
                  <c:v>1956.1166666666668</c:v>
                </c:pt>
                <c:pt idx="23850">
                  <c:v>1956.2</c:v>
                </c:pt>
                <c:pt idx="23851">
                  <c:v>1956.2833333333335</c:v>
                </c:pt>
                <c:pt idx="23852">
                  <c:v>1956.3666666666668</c:v>
                </c:pt>
                <c:pt idx="23853">
                  <c:v>1956.45</c:v>
                </c:pt>
                <c:pt idx="23854">
                  <c:v>1956.5249999999999</c:v>
                </c:pt>
                <c:pt idx="23855">
                  <c:v>1956.6083333333333</c:v>
                </c:pt>
                <c:pt idx="23856">
                  <c:v>1956.6916666666666</c:v>
                </c:pt>
                <c:pt idx="23857">
                  <c:v>1956.7749999999999</c:v>
                </c:pt>
                <c:pt idx="23858">
                  <c:v>1956.8583333333333</c:v>
                </c:pt>
                <c:pt idx="23859">
                  <c:v>1956.9416666666666</c:v>
                </c:pt>
                <c:pt idx="23860">
                  <c:v>1957.0249999999999</c:v>
                </c:pt>
                <c:pt idx="23861">
                  <c:v>1957.1000000000001</c:v>
                </c:pt>
                <c:pt idx="23862">
                  <c:v>1957.1833333333334</c:v>
                </c:pt>
                <c:pt idx="23863">
                  <c:v>1957.2666666666667</c:v>
                </c:pt>
                <c:pt idx="23864">
                  <c:v>1957.3500000000001</c:v>
                </c:pt>
                <c:pt idx="23865">
                  <c:v>1957.4333333333334</c:v>
                </c:pt>
                <c:pt idx="23866">
                  <c:v>1957.5166666666667</c:v>
                </c:pt>
                <c:pt idx="23867">
                  <c:v>1957.5916666666665</c:v>
                </c:pt>
                <c:pt idx="23868">
                  <c:v>1957.675</c:v>
                </c:pt>
                <c:pt idx="23869">
                  <c:v>1957.7583333333332</c:v>
                </c:pt>
                <c:pt idx="23870">
                  <c:v>1957.8416666666665</c:v>
                </c:pt>
                <c:pt idx="23871">
                  <c:v>1957.925</c:v>
                </c:pt>
                <c:pt idx="23872">
                  <c:v>1958.0083333333332</c:v>
                </c:pt>
                <c:pt idx="23873">
                  <c:v>1958.0833333333333</c:v>
                </c:pt>
                <c:pt idx="23874">
                  <c:v>1958.1666666666667</c:v>
                </c:pt>
                <c:pt idx="23875">
                  <c:v>1958.25</c:v>
                </c:pt>
                <c:pt idx="23876">
                  <c:v>1958.3333333333333</c:v>
                </c:pt>
                <c:pt idx="23877">
                  <c:v>1958.4166666666667</c:v>
                </c:pt>
                <c:pt idx="23878">
                  <c:v>1958.5</c:v>
                </c:pt>
                <c:pt idx="23879">
                  <c:v>1958.5833333333333</c:v>
                </c:pt>
                <c:pt idx="23880">
                  <c:v>1958.6583333333335</c:v>
                </c:pt>
                <c:pt idx="23881">
                  <c:v>1958.7416666666668</c:v>
                </c:pt>
                <c:pt idx="23882">
                  <c:v>1958.825</c:v>
                </c:pt>
                <c:pt idx="23883">
                  <c:v>1958.9083333333335</c:v>
                </c:pt>
                <c:pt idx="23884">
                  <c:v>1958.9916666666668</c:v>
                </c:pt>
                <c:pt idx="23885">
                  <c:v>1959.075</c:v>
                </c:pt>
                <c:pt idx="23886">
                  <c:v>1959.1499999999999</c:v>
                </c:pt>
                <c:pt idx="23887">
                  <c:v>1959.2333333333333</c:v>
                </c:pt>
                <c:pt idx="23888">
                  <c:v>1959.3166666666666</c:v>
                </c:pt>
                <c:pt idx="23889">
                  <c:v>1959.3999999999999</c:v>
                </c:pt>
                <c:pt idx="23890">
                  <c:v>1959.4833333333333</c:v>
                </c:pt>
                <c:pt idx="23891">
                  <c:v>1959.5666666666666</c:v>
                </c:pt>
                <c:pt idx="23892">
                  <c:v>1959.6416666666667</c:v>
                </c:pt>
                <c:pt idx="23893">
                  <c:v>1959.7250000000001</c:v>
                </c:pt>
                <c:pt idx="23894">
                  <c:v>1959.8083333333334</c:v>
                </c:pt>
                <c:pt idx="23895">
                  <c:v>1959.8916666666667</c:v>
                </c:pt>
                <c:pt idx="23896">
                  <c:v>1959.9750000000001</c:v>
                </c:pt>
                <c:pt idx="23897">
                  <c:v>1960.0583333333334</c:v>
                </c:pt>
                <c:pt idx="23898">
                  <c:v>1960.1416666666667</c:v>
                </c:pt>
                <c:pt idx="23899">
                  <c:v>1960.2166666666665</c:v>
                </c:pt>
                <c:pt idx="23900">
                  <c:v>1960.3</c:v>
                </c:pt>
                <c:pt idx="23901">
                  <c:v>1960.3833333333332</c:v>
                </c:pt>
                <c:pt idx="23902">
                  <c:v>1960.4666666666665</c:v>
                </c:pt>
                <c:pt idx="23903">
                  <c:v>1960.55</c:v>
                </c:pt>
                <c:pt idx="23904">
                  <c:v>1960.6333333333332</c:v>
                </c:pt>
                <c:pt idx="23905">
                  <c:v>1960.7083333333333</c:v>
                </c:pt>
                <c:pt idx="23906">
                  <c:v>1960.7916666666667</c:v>
                </c:pt>
                <c:pt idx="23907">
                  <c:v>1960.875</c:v>
                </c:pt>
                <c:pt idx="23908">
                  <c:v>1960.9583333333333</c:v>
                </c:pt>
                <c:pt idx="23909">
                  <c:v>1961.0416666666667</c:v>
                </c:pt>
                <c:pt idx="23910">
                  <c:v>1961.125</c:v>
                </c:pt>
                <c:pt idx="23911">
                  <c:v>1961.2</c:v>
                </c:pt>
                <c:pt idx="23912">
                  <c:v>1961.2833333333335</c:v>
                </c:pt>
                <c:pt idx="23913">
                  <c:v>1961.3666666666668</c:v>
                </c:pt>
                <c:pt idx="23914">
                  <c:v>1961.45</c:v>
                </c:pt>
                <c:pt idx="23915">
                  <c:v>1961.5333333333335</c:v>
                </c:pt>
                <c:pt idx="23916">
                  <c:v>1961.6166666666668</c:v>
                </c:pt>
                <c:pt idx="23917">
                  <c:v>1961.7</c:v>
                </c:pt>
                <c:pt idx="23918">
                  <c:v>1961.7749999999999</c:v>
                </c:pt>
                <c:pt idx="23919">
                  <c:v>1961.8583333333333</c:v>
                </c:pt>
                <c:pt idx="23920">
                  <c:v>1961.9416666666666</c:v>
                </c:pt>
                <c:pt idx="23921">
                  <c:v>1962.0249999999999</c:v>
                </c:pt>
                <c:pt idx="23922">
                  <c:v>1962.1083333333333</c:v>
                </c:pt>
                <c:pt idx="23923">
                  <c:v>1962.1916666666666</c:v>
                </c:pt>
                <c:pt idx="23924">
                  <c:v>1962.2666666666667</c:v>
                </c:pt>
                <c:pt idx="23925">
                  <c:v>1962.3500000000001</c:v>
                </c:pt>
                <c:pt idx="23926">
                  <c:v>1962.4333333333334</c:v>
                </c:pt>
                <c:pt idx="23927">
                  <c:v>1962.5166666666667</c:v>
                </c:pt>
                <c:pt idx="23928">
                  <c:v>1962.6000000000001</c:v>
                </c:pt>
                <c:pt idx="23929">
                  <c:v>1962.6833333333334</c:v>
                </c:pt>
                <c:pt idx="23930">
                  <c:v>1962.7583333333332</c:v>
                </c:pt>
                <c:pt idx="23931">
                  <c:v>1962.8416666666665</c:v>
                </c:pt>
                <c:pt idx="23932">
                  <c:v>1962.925</c:v>
                </c:pt>
                <c:pt idx="23933">
                  <c:v>1963.0083333333332</c:v>
                </c:pt>
                <c:pt idx="23934">
                  <c:v>1963.0916666666665</c:v>
                </c:pt>
                <c:pt idx="23935">
                  <c:v>1963.175</c:v>
                </c:pt>
                <c:pt idx="23936">
                  <c:v>1963.2583333333332</c:v>
                </c:pt>
                <c:pt idx="23937">
                  <c:v>1963.3333333333333</c:v>
                </c:pt>
                <c:pt idx="23938">
                  <c:v>1963.4166666666667</c:v>
                </c:pt>
                <c:pt idx="23939">
                  <c:v>1963.5</c:v>
                </c:pt>
                <c:pt idx="23940">
                  <c:v>1963.5833333333333</c:v>
                </c:pt>
                <c:pt idx="23941">
                  <c:v>1963.6666666666667</c:v>
                </c:pt>
                <c:pt idx="23942">
                  <c:v>1963.75</c:v>
                </c:pt>
                <c:pt idx="23943">
                  <c:v>1963.825</c:v>
                </c:pt>
                <c:pt idx="23944">
                  <c:v>1963.9083333333335</c:v>
                </c:pt>
                <c:pt idx="23945">
                  <c:v>1963.9916666666668</c:v>
                </c:pt>
                <c:pt idx="23946">
                  <c:v>1964.075</c:v>
                </c:pt>
                <c:pt idx="23947">
                  <c:v>1964.1583333333335</c:v>
                </c:pt>
                <c:pt idx="23948">
                  <c:v>1964.2416666666668</c:v>
                </c:pt>
                <c:pt idx="23949">
                  <c:v>1964.325</c:v>
                </c:pt>
                <c:pt idx="23950">
                  <c:v>1964.3999999999999</c:v>
                </c:pt>
                <c:pt idx="23951">
                  <c:v>1964.4833333333333</c:v>
                </c:pt>
                <c:pt idx="23952">
                  <c:v>1964.5666666666666</c:v>
                </c:pt>
                <c:pt idx="23953">
                  <c:v>1964.6499999999999</c:v>
                </c:pt>
                <c:pt idx="23954">
                  <c:v>1964.7333333333333</c:v>
                </c:pt>
                <c:pt idx="23955">
                  <c:v>1964.8166666666666</c:v>
                </c:pt>
                <c:pt idx="23956">
                  <c:v>1964.8916666666667</c:v>
                </c:pt>
                <c:pt idx="23957">
                  <c:v>1964.9750000000001</c:v>
                </c:pt>
                <c:pt idx="23958">
                  <c:v>1965.0583333333334</c:v>
                </c:pt>
                <c:pt idx="23959">
                  <c:v>1965.1416666666667</c:v>
                </c:pt>
                <c:pt idx="23960">
                  <c:v>1965.2250000000001</c:v>
                </c:pt>
                <c:pt idx="23961">
                  <c:v>1965.3083333333334</c:v>
                </c:pt>
                <c:pt idx="23962">
                  <c:v>1965.3833333333332</c:v>
                </c:pt>
                <c:pt idx="23963">
                  <c:v>1965.4666666666665</c:v>
                </c:pt>
                <c:pt idx="23964">
                  <c:v>1965.55</c:v>
                </c:pt>
                <c:pt idx="23965">
                  <c:v>1965.6333333333332</c:v>
                </c:pt>
                <c:pt idx="23966">
                  <c:v>1965.7166666666665</c:v>
                </c:pt>
                <c:pt idx="23967">
                  <c:v>1965.8</c:v>
                </c:pt>
                <c:pt idx="23968">
                  <c:v>1965.8833333333332</c:v>
                </c:pt>
                <c:pt idx="23969">
                  <c:v>1965.9583333333333</c:v>
                </c:pt>
                <c:pt idx="23970">
                  <c:v>1966.0416666666667</c:v>
                </c:pt>
                <c:pt idx="23971">
                  <c:v>1966.125</c:v>
                </c:pt>
                <c:pt idx="23972">
                  <c:v>1966.2083333333333</c:v>
                </c:pt>
                <c:pt idx="23973">
                  <c:v>1966.2916666666667</c:v>
                </c:pt>
                <c:pt idx="23974">
                  <c:v>1966.375</c:v>
                </c:pt>
                <c:pt idx="23975">
                  <c:v>1966.45</c:v>
                </c:pt>
                <c:pt idx="23976">
                  <c:v>1966.5333333333335</c:v>
                </c:pt>
                <c:pt idx="23977">
                  <c:v>1966.6166666666668</c:v>
                </c:pt>
                <c:pt idx="23978">
                  <c:v>1966.7</c:v>
                </c:pt>
                <c:pt idx="23979">
                  <c:v>1966.7833333333335</c:v>
                </c:pt>
                <c:pt idx="23980">
                  <c:v>1966.8666666666668</c:v>
                </c:pt>
                <c:pt idx="23981">
                  <c:v>1966.9416666666666</c:v>
                </c:pt>
                <c:pt idx="23982">
                  <c:v>1967.0249999999999</c:v>
                </c:pt>
                <c:pt idx="23983">
                  <c:v>1967.1083333333333</c:v>
                </c:pt>
                <c:pt idx="23984">
                  <c:v>1967.1916666666666</c:v>
                </c:pt>
                <c:pt idx="23985">
                  <c:v>1967.2749999999999</c:v>
                </c:pt>
                <c:pt idx="23986">
                  <c:v>1967.3583333333333</c:v>
                </c:pt>
                <c:pt idx="23987">
                  <c:v>1967.4416666666666</c:v>
                </c:pt>
                <c:pt idx="23988">
                  <c:v>1967.5166666666667</c:v>
                </c:pt>
                <c:pt idx="23989">
                  <c:v>1967.6000000000001</c:v>
                </c:pt>
                <c:pt idx="23990">
                  <c:v>1967.6833333333334</c:v>
                </c:pt>
                <c:pt idx="23991">
                  <c:v>1967.7666666666667</c:v>
                </c:pt>
                <c:pt idx="23992">
                  <c:v>1967.8500000000001</c:v>
                </c:pt>
                <c:pt idx="23993">
                  <c:v>1967.9333333333334</c:v>
                </c:pt>
                <c:pt idx="23994">
                  <c:v>1968.0083333333332</c:v>
                </c:pt>
                <c:pt idx="23995">
                  <c:v>1968.0916666666665</c:v>
                </c:pt>
                <c:pt idx="23996">
                  <c:v>1968.175</c:v>
                </c:pt>
                <c:pt idx="23997">
                  <c:v>1968.2583333333332</c:v>
                </c:pt>
                <c:pt idx="23998">
                  <c:v>1968.3416666666665</c:v>
                </c:pt>
                <c:pt idx="23999">
                  <c:v>1968.425</c:v>
                </c:pt>
                <c:pt idx="24000">
                  <c:v>1968.5</c:v>
                </c:pt>
                <c:pt idx="24001">
                  <c:v>1968.5833333333333</c:v>
                </c:pt>
                <c:pt idx="24002">
                  <c:v>1968.6666666666667</c:v>
                </c:pt>
                <c:pt idx="24003">
                  <c:v>1968.75</c:v>
                </c:pt>
                <c:pt idx="24004">
                  <c:v>1968.8333333333333</c:v>
                </c:pt>
                <c:pt idx="24005">
                  <c:v>1968.9166666666667</c:v>
                </c:pt>
                <c:pt idx="24006">
                  <c:v>1969</c:v>
                </c:pt>
                <c:pt idx="24007">
                  <c:v>1969.075</c:v>
                </c:pt>
                <c:pt idx="24008">
                  <c:v>1969.1583333333335</c:v>
                </c:pt>
                <c:pt idx="24009">
                  <c:v>1969.2416666666668</c:v>
                </c:pt>
                <c:pt idx="24010">
                  <c:v>1969.325</c:v>
                </c:pt>
                <c:pt idx="24011">
                  <c:v>1969.4083333333335</c:v>
                </c:pt>
                <c:pt idx="24012">
                  <c:v>1969.4916666666668</c:v>
                </c:pt>
                <c:pt idx="24013">
                  <c:v>1969.5666666666666</c:v>
                </c:pt>
                <c:pt idx="24014">
                  <c:v>1969.6499999999999</c:v>
                </c:pt>
                <c:pt idx="24015">
                  <c:v>1969.7333333333333</c:v>
                </c:pt>
                <c:pt idx="24016">
                  <c:v>1969.8166666666666</c:v>
                </c:pt>
                <c:pt idx="24017">
                  <c:v>1969.8999999999999</c:v>
                </c:pt>
                <c:pt idx="24018">
                  <c:v>1969.9833333333333</c:v>
                </c:pt>
                <c:pt idx="24019">
                  <c:v>1970.0583333333334</c:v>
                </c:pt>
                <c:pt idx="24020">
                  <c:v>1970.1416666666667</c:v>
                </c:pt>
                <c:pt idx="24021">
                  <c:v>1970.2250000000001</c:v>
                </c:pt>
                <c:pt idx="24022">
                  <c:v>1970.3083333333334</c:v>
                </c:pt>
                <c:pt idx="24023">
                  <c:v>1970.3916666666667</c:v>
                </c:pt>
                <c:pt idx="24024">
                  <c:v>1970.4750000000001</c:v>
                </c:pt>
                <c:pt idx="24025">
                  <c:v>1970.5583333333334</c:v>
                </c:pt>
                <c:pt idx="24026">
                  <c:v>1970.6333333333332</c:v>
                </c:pt>
                <c:pt idx="24027">
                  <c:v>1970.7166666666665</c:v>
                </c:pt>
                <c:pt idx="24028">
                  <c:v>1970.8</c:v>
                </c:pt>
                <c:pt idx="24029">
                  <c:v>1970.8833333333332</c:v>
                </c:pt>
                <c:pt idx="24030">
                  <c:v>1970.9666666666665</c:v>
                </c:pt>
                <c:pt idx="24031">
                  <c:v>1971.05</c:v>
                </c:pt>
                <c:pt idx="24032">
                  <c:v>1971.125</c:v>
                </c:pt>
                <c:pt idx="24033">
                  <c:v>1971.2083333333333</c:v>
                </c:pt>
                <c:pt idx="24034">
                  <c:v>1971.2916666666667</c:v>
                </c:pt>
                <c:pt idx="24035">
                  <c:v>1971.375</c:v>
                </c:pt>
                <c:pt idx="24036">
                  <c:v>1971.4583333333333</c:v>
                </c:pt>
                <c:pt idx="24037">
                  <c:v>1971.5416666666667</c:v>
                </c:pt>
                <c:pt idx="24038">
                  <c:v>1971.6166666666668</c:v>
                </c:pt>
                <c:pt idx="24039">
                  <c:v>1971.7</c:v>
                </c:pt>
                <c:pt idx="24040">
                  <c:v>1971.7833333333335</c:v>
                </c:pt>
                <c:pt idx="24041">
                  <c:v>1971.8666666666668</c:v>
                </c:pt>
                <c:pt idx="24042">
                  <c:v>1971.95</c:v>
                </c:pt>
                <c:pt idx="24043">
                  <c:v>1972.0333333333335</c:v>
                </c:pt>
                <c:pt idx="24044">
                  <c:v>1972.1166666666668</c:v>
                </c:pt>
                <c:pt idx="24045">
                  <c:v>1972.1916666666666</c:v>
                </c:pt>
                <c:pt idx="24046">
                  <c:v>1972.2749999999999</c:v>
                </c:pt>
                <c:pt idx="24047">
                  <c:v>1972.3583333333333</c:v>
                </c:pt>
                <c:pt idx="24048">
                  <c:v>1972.4416666666666</c:v>
                </c:pt>
                <c:pt idx="24049">
                  <c:v>1972.5249999999999</c:v>
                </c:pt>
                <c:pt idx="24050">
                  <c:v>1972.6083333333333</c:v>
                </c:pt>
                <c:pt idx="24051">
                  <c:v>1972.6833333333334</c:v>
                </c:pt>
                <c:pt idx="24052">
                  <c:v>1972.7666666666667</c:v>
                </c:pt>
                <c:pt idx="24053">
                  <c:v>1972.8500000000001</c:v>
                </c:pt>
                <c:pt idx="24054">
                  <c:v>1972.9333333333334</c:v>
                </c:pt>
                <c:pt idx="24055">
                  <c:v>1973.0166666666667</c:v>
                </c:pt>
                <c:pt idx="24056">
                  <c:v>1973.1000000000001</c:v>
                </c:pt>
                <c:pt idx="24057">
                  <c:v>1973.175</c:v>
                </c:pt>
                <c:pt idx="24058">
                  <c:v>1973.2583333333332</c:v>
                </c:pt>
                <c:pt idx="24059">
                  <c:v>1973.3416666666665</c:v>
                </c:pt>
                <c:pt idx="24060">
                  <c:v>1973.425</c:v>
                </c:pt>
                <c:pt idx="24061">
                  <c:v>1973.5083333333332</c:v>
                </c:pt>
                <c:pt idx="24062">
                  <c:v>1973.5916666666665</c:v>
                </c:pt>
                <c:pt idx="24063">
                  <c:v>1973.675</c:v>
                </c:pt>
                <c:pt idx="24064">
                  <c:v>1973.75</c:v>
                </c:pt>
                <c:pt idx="24065">
                  <c:v>1973.8333333333333</c:v>
                </c:pt>
                <c:pt idx="24066">
                  <c:v>1973.9166666666667</c:v>
                </c:pt>
                <c:pt idx="24067">
                  <c:v>1974</c:v>
                </c:pt>
                <c:pt idx="24068">
                  <c:v>1974.0833333333333</c:v>
                </c:pt>
                <c:pt idx="24069">
                  <c:v>1974.1666666666667</c:v>
                </c:pt>
                <c:pt idx="24070">
                  <c:v>1974.2416666666668</c:v>
                </c:pt>
                <c:pt idx="24071">
                  <c:v>1974.325</c:v>
                </c:pt>
                <c:pt idx="24072">
                  <c:v>1974.4083333333335</c:v>
                </c:pt>
                <c:pt idx="24073">
                  <c:v>1974.4916666666668</c:v>
                </c:pt>
                <c:pt idx="24074">
                  <c:v>1974.575</c:v>
                </c:pt>
                <c:pt idx="24075">
                  <c:v>1974.6583333333335</c:v>
                </c:pt>
                <c:pt idx="24076">
                  <c:v>1974.7416666666668</c:v>
                </c:pt>
                <c:pt idx="24077">
                  <c:v>1974.8166666666666</c:v>
                </c:pt>
                <c:pt idx="24078">
                  <c:v>1974.8999999999999</c:v>
                </c:pt>
                <c:pt idx="24079">
                  <c:v>1974.9833333333333</c:v>
                </c:pt>
                <c:pt idx="24080">
                  <c:v>1975.0666666666666</c:v>
                </c:pt>
                <c:pt idx="24081">
                  <c:v>1975.1499999999999</c:v>
                </c:pt>
                <c:pt idx="24082">
                  <c:v>1975.2333333333333</c:v>
                </c:pt>
                <c:pt idx="24083">
                  <c:v>1975.3083333333334</c:v>
                </c:pt>
                <c:pt idx="24084">
                  <c:v>1975.3916666666667</c:v>
                </c:pt>
                <c:pt idx="24085">
                  <c:v>1975.4750000000001</c:v>
                </c:pt>
                <c:pt idx="24086">
                  <c:v>1975.5583333333334</c:v>
                </c:pt>
                <c:pt idx="24087">
                  <c:v>1975.6416666666667</c:v>
                </c:pt>
                <c:pt idx="24088">
                  <c:v>1975.7250000000001</c:v>
                </c:pt>
                <c:pt idx="24089">
                  <c:v>1975.8</c:v>
                </c:pt>
                <c:pt idx="24090">
                  <c:v>1975.8833333333332</c:v>
                </c:pt>
                <c:pt idx="24091">
                  <c:v>1975.9666666666665</c:v>
                </c:pt>
                <c:pt idx="24092">
                  <c:v>1976.05</c:v>
                </c:pt>
                <c:pt idx="24093">
                  <c:v>1976.1333333333332</c:v>
                </c:pt>
                <c:pt idx="24094">
                  <c:v>1976.2166666666665</c:v>
                </c:pt>
                <c:pt idx="24095">
                  <c:v>1976.3</c:v>
                </c:pt>
                <c:pt idx="24096">
                  <c:v>1976.375</c:v>
                </c:pt>
                <c:pt idx="24097">
                  <c:v>1976.4583333333333</c:v>
                </c:pt>
                <c:pt idx="24098">
                  <c:v>1976.5416666666667</c:v>
                </c:pt>
                <c:pt idx="24099">
                  <c:v>1976.625</c:v>
                </c:pt>
                <c:pt idx="24100">
                  <c:v>1976.7083333333333</c:v>
                </c:pt>
                <c:pt idx="24101">
                  <c:v>1976.7916666666667</c:v>
                </c:pt>
                <c:pt idx="24102">
                  <c:v>1976.8666666666668</c:v>
                </c:pt>
                <c:pt idx="24103">
                  <c:v>1976.95</c:v>
                </c:pt>
                <c:pt idx="24104">
                  <c:v>1977.0333333333335</c:v>
                </c:pt>
                <c:pt idx="24105">
                  <c:v>1977.1166666666668</c:v>
                </c:pt>
                <c:pt idx="24106">
                  <c:v>1977.2</c:v>
                </c:pt>
                <c:pt idx="24107">
                  <c:v>1977.2833333333335</c:v>
                </c:pt>
                <c:pt idx="24108">
                  <c:v>1977.3583333333333</c:v>
                </c:pt>
                <c:pt idx="24109">
                  <c:v>1977.4416666666666</c:v>
                </c:pt>
                <c:pt idx="24110">
                  <c:v>1977.5249999999999</c:v>
                </c:pt>
                <c:pt idx="24111">
                  <c:v>1977.6083333333333</c:v>
                </c:pt>
                <c:pt idx="24112">
                  <c:v>1977.6916666666666</c:v>
                </c:pt>
                <c:pt idx="24113">
                  <c:v>1977.7749999999999</c:v>
                </c:pt>
                <c:pt idx="24114">
                  <c:v>1977.8583333333333</c:v>
                </c:pt>
                <c:pt idx="24115">
                  <c:v>1977.9333333333334</c:v>
                </c:pt>
                <c:pt idx="24116">
                  <c:v>1978.0166666666667</c:v>
                </c:pt>
                <c:pt idx="24117">
                  <c:v>1978.1000000000001</c:v>
                </c:pt>
                <c:pt idx="24118">
                  <c:v>1978.1833333333334</c:v>
                </c:pt>
                <c:pt idx="24119">
                  <c:v>1978.2666666666667</c:v>
                </c:pt>
                <c:pt idx="24120">
                  <c:v>1978.3500000000001</c:v>
                </c:pt>
                <c:pt idx="24121">
                  <c:v>1978.425</c:v>
                </c:pt>
                <c:pt idx="24122">
                  <c:v>1978.5083333333332</c:v>
                </c:pt>
                <c:pt idx="24123">
                  <c:v>1978.5916666666665</c:v>
                </c:pt>
                <c:pt idx="24124">
                  <c:v>1978.675</c:v>
                </c:pt>
                <c:pt idx="24125">
                  <c:v>1978.7583333333332</c:v>
                </c:pt>
                <c:pt idx="24126">
                  <c:v>1978.8416666666665</c:v>
                </c:pt>
                <c:pt idx="24127">
                  <c:v>1978.9166666666667</c:v>
                </c:pt>
                <c:pt idx="24128">
                  <c:v>1979</c:v>
                </c:pt>
                <c:pt idx="24129">
                  <c:v>1979.0833333333333</c:v>
                </c:pt>
                <c:pt idx="24130">
                  <c:v>1979.1666666666667</c:v>
                </c:pt>
                <c:pt idx="24131">
                  <c:v>1979.25</c:v>
                </c:pt>
                <c:pt idx="24132">
                  <c:v>1979.3333333333333</c:v>
                </c:pt>
                <c:pt idx="24133">
                  <c:v>1979.4166666666667</c:v>
                </c:pt>
                <c:pt idx="24134">
                  <c:v>1979.4916666666668</c:v>
                </c:pt>
                <c:pt idx="24135">
                  <c:v>1979.575</c:v>
                </c:pt>
                <c:pt idx="24136">
                  <c:v>1979.6583333333335</c:v>
                </c:pt>
                <c:pt idx="24137">
                  <c:v>1979.7416666666668</c:v>
                </c:pt>
                <c:pt idx="24138">
                  <c:v>1979.825</c:v>
                </c:pt>
                <c:pt idx="24139">
                  <c:v>1979.9083333333335</c:v>
                </c:pt>
                <c:pt idx="24140">
                  <c:v>1979.9833333333333</c:v>
                </c:pt>
                <c:pt idx="24141">
                  <c:v>1980.0666666666666</c:v>
                </c:pt>
                <c:pt idx="24142">
                  <c:v>1980.1499999999999</c:v>
                </c:pt>
                <c:pt idx="24143">
                  <c:v>1980.2333333333333</c:v>
                </c:pt>
                <c:pt idx="24144">
                  <c:v>1980.3166666666666</c:v>
                </c:pt>
                <c:pt idx="24145">
                  <c:v>1980.3999999999999</c:v>
                </c:pt>
                <c:pt idx="24146">
                  <c:v>1980.4750000000001</c:v>
                </c:pt>
                <c:pt idx="24147">
                  <c:v>1980.5583333333334</c:v>
                </c:pt>
                <c:pt idx="24148">
                  <c:v>1980.6416666666667</c:v>
                </c:pt>
                <c:pt idx="24149">
                  <c:v>1980.7250000000001</c:v>
                </c:pt>
                <c:pt idx="24150">
                  <c:v>1980.8083333333334</c:v>
                </c:pt>
                <c:pt idx="24151">
                  <c:v>1980.8916666666667</c:v>
                </c:pt>
                <c:pt idx="24152">
                  <c:v>1980.9750000000001</c:v>
                </c:pt>
                <c:pt idx="24153">
                  <c:v>1981.05</c:v>
                </c:pt>
                <c:pt idx="24154">
                  <c:v>1981.1333333333332</c:v>
                </c:pt>
                <c:pt idx="24155">
                  <c:v>1981.2166666666665</c:v>
                </c:pt>
                <c:pt idx="24156">
                  <c:v>1981.3</c:v>
                </c:pt>
                <c:pt idx="24157">
                  <c:v>1981.3833333333332</c:v>
                </c:pt>
                <c:pt idx="24158">
                  <c:v>1981.4666666666665</c:v>
                </c:pt>
                <c:pt idx="24159">
                  <c:v>1981.5416666666667</c:v>
                </c:pt>
                <c:pt idx="24160">
                  <c:v>1981.625</c:v>
                </c:pt>
                <c:pt idx="24161">
                  <c:v>1981.7083333333333</c:v>
                </c:pt>
                <c:pt idx="24162">
                  <c:v>1981.7916666666667</c:v>
                </c:pt>
                <c:pt idx="24163">
                  <c:v>1981.875</c:v>
                </c:pt>
                <c:pt idx="24164">
                  <c:v>1981.9583333333333</c:v>
                </c:pt>
                <c:pt idx="24165">
                  <c:v>1982.0333333333335</c:v>
                </c:pt>
                <c:pt idx="24166">
                  <c:v>1982.1166666666668</c:v>
                </c:pt>
                <c:pt idx="24167">
                  <c:v>1982.2</c:v>
                </c:pt>
                <c:pt idx="24168">
                  <c:v>1982.2833333333335</c:v>
                </c:pt>
                <c:pt idx="24169">
                  <c:v>1982.3666666666668</c:v>
                </c:pt>
                <c:pt idx="24170">
                  <c:v>1982.45</c:v>
                </c:pt>
                <c:pt idx="24171">
                  <c:v>1982.5333333333335</c:v>
                </c:pt>
                <c:pt idx="24172">
                  <c:v>1982.6083333333333</c:v>
                </c:pt>
                <c:pt idx="24173">
                  <c:v>1982.6916666666666</c:v>
                </c:pt>
                <c:pt idx="24174">
                  <c:v>1982.7749999999999</c:v>
                </c:pt>
                <c:pt idx="24175">
                  <c:v>1982.8583333333333</c:v>
                </c:pt>
                <c:pt idx="24176">
                  <c:v>1982.9416666666666</c:v>
                </c:pt>
                <c:pt idx="24177">
                  <c:v>1983.0249999999999</c:v>
                </c:pt>
                <c:pt idx="24178">
                  <c:v>1983.1000000000001</c:v>
                </c:pt>
                <c:pt idx="24179">
                  <c:v>1983.1833333333334</c:v>
                </c:pt>
                <c:pt idx="24180">
                  <c:v>1983.2666666666667</c:v>
                </c:pt>
                <c:pt idx="24181">
                  <c:v>1983.3500000000001</c:v>
                </c:pt>
                <c:pt idx="24182">
                  <c:v>1983.4333333333334</c:v>
                </c:pt>
                <c:pt idx="24183">
                  <c:v>1983.5166666666667</c:v>
                </c:pt>
                <c:pt idx="24184">
                  <c:v>1983.5916666666665</c:v>
                </c:pt>
                <c:pt idx="24185">
                  <c:v>1983.675</c:v>
                </c:pt>
                <c:pt idx="24186">
                  <c:v>1983.7583333333332</c:v>
                </c:pt>
                <c:pt idx="24187">
                  <c:v>1983.8416666666665</c:v>
                </c:pt>
                <c:pt idx="24188">
                  <c:v>1983.925</c:v>
                </c:pt>
                <c:pt idx="24189">
                  <c:v>1984.0083333333332</c:v>
                </c:pt>
                <c:pt idx="24190">
                  <c:v>1984.0916666666665</c:v>
                </c:pt>
                <c:pt idx="24191">
                  <c:v>1984.1666666666667</c:v>
                </c:pt>
                <c:pt idx="24192">
                  <c:v>1984.25</c:v>
                </c:pt>
                <c:pt idx="24193">
                  <c:v>1984.3333333333333</c:v>
                </c:pt>
                <c:pt idx="24194">
                  <c:v>1984.4166666666667</c:v>
                </c:pt>
                <c:pt idx="24195">
                  <c:v>1984.5</c:v>
                </c:pt>
                <c:pt idx="24196">
                  <c:v>1984.5833333333333</c:v>
                </c:pt>
                <c:pt idx="24197">
                  <c:v>1984.6583333333335</c:v>
                </c:pt>
                <c:pt idx="24198">
                  <c:v>1984.7416666666668</c:v>
                </c:pt>
                <c:pt idx="24199">
                  <c:v>1984.825</c:v>
                </c:pt>
                <c:pt idx="24200">
                  <c:v>1984.9083333333335</c:v>
                </c:pt>
                <c:pt idx="24201">
                  <c:v>1984.9916666666668</c:v>
                </c:pt>
                <c:pt idx="24202">
                  <c:v>1985.075</c:v>
                </c:pt>
                <c:pt idx="24203">
                  <c:v>1985.1583333333335</c:v>
                </c:pt>
                <c:pt idx="24204">
                  <c:v>1985.2333333333333</c:v>
                </c:pt>
                <c:pt idx="24205">
                  <c:v>1985.3166666666666</c:v>
                </c:pt>
                <c:pt idx="24206">
                  <c:v>1985.3999999999999</c:v>
                </c:pt>
                <c:pt idx="24207">
                  <c:v>1985.4833333333333</c:v>
                </c:pt>
                <c:pt idx="24208">
                  <c:v>1985.5666666666666</c:v>
                </c:pt>
                <c:pt idx="24209">
                  <c:v>1985.6499999999999</c:v>
                </c:pt>
                <c:pt idx="24210">
                  <c:v>1985.7250000000001</c:v>
                </c:pt>
                <c:pt idx="24211">
                  <c:v>1985.8083333333334</c:v>
                </c:pt>
                <c:pt idx="24212">
                  <c:v>1985.8916666666667</c:v>
                </c:pt>
                <c:pt idx="24213">
                  <c:v>1985.9750000000001</c:v>
                </c:pt>
                <c:pt idx="24214">
                  <c:v>1986.0583333333334</c:v>
                </c:pt>
                <c:pt idx="24215">
                  <c:v>1986.1416666666667</c:v>
                </c:pt>
                <c:pt idx="24216">
                  <c:v>1986.2166666666665</c:v>
                </c:pt>
                <c:pt idx="24217">
                  <c:v>1986.3</c:v>
                </c:pt>
                <c:pt idx="24218">
                  <c:v>1986.3833333333332</c:v>
                </c:pt>
                <c:pt idx="24219">
                  <c:v>1986.4666666666665</c:v>
                </c:pt>
                <c:pt idx="24220">
                  <c:v>1986.55</c:v>
                </c:pt>
                <c:pt idx="24221">
                  <c:v>1986.6333333333332</c:v>
                </c:pt>
                <c:pt idx="24222">
                  <c:v>1986.7166666666665</c:v>
                </c:pt>
                <c:pt idx="24223">
                  <c:v>1986.7916666666667</c:v>
                </c:pt>
                <c:pt idx="24224">
                  <c:v>1986.875</c:v>
                </c:pt>
                <c:pt idx="24225">
                  <c:v>1986.9583333333333</c:v>
                </c:pt>
                <c:pt idx="24226">
                  <c:v>1987.0416666666667</c:v>
                </c:pt>
                <c:pt idx="24227">
                  <c:v>1987.125</c:v>
                </c:pt>
                <c:pt idx="24228">
                  <c:v>1987.2083333333333</c:v>
                </c:pt>
                <c:pt idx="24229">
                  <c:v>1987.2833333333335</c:v>
                </c:pt>
                <c:pt idx="24230">
                  <c:v>1987.3666666666668</c:v>
                </c:pt>
                <c:pt idx="24231">
                  <c:v>1987.45</c:v>
                </c:pt>
                <c:pt idx="24232">
                  <c:v>1987.5333333333335</c:v>
                </c:pt>
                <c:pt idx="24233">
                  <c:v>1987.6166666666668</c:v>
                </c:pt>
                <c:pt idx="24234">
                  <c:v>1987.7</c:v>
                </c:pt>
                <c:pt idx="24235">
                  <c:v>1987.7749999999999</c:v>
                </c:pt>
                <c:pt idx="24236">
                  <c:v>1987.8583333333333</c:v>
                </c:pt>
                <c:pt idx="24237">
                  <c:v>1987.9416666666666</c:v>
                </c:pt>
                <c:pt idx="24238">
                  <c:v>1988.0249999999999</c:v>
                </c:pt>
                <c:pt idx="24239">
                  <c:v>1988.1083333333333</c:v>
                </c:pt>
                <c:pt idx="24240">
                  <c:v>1988.1916666666666</c:v>
                </c:pt>
                <c:pt idx="24241">
                  <c:v>1988.2749999999999</c:v>
                </c:pt>
                <c:pt idx="24242">
                  <c:v>1988.3500000000001</c:v>
                </c:pt>
                <c:pt idx="24243">
                  <c:v>1988.4333333333334</c:v>
                </c:pt>
                <c:pt idx="24244">
                  <c:v>1988.5166666666667</c:v>
                </c:pt>
                <c:pt idx="24245">
                  <c:v>1988.6000000000001</c:v>
                </c:pt>
                <c:pt idx="24246">
                  <c:v>1988.6833333333334</c:v>
                </c:pt>
                <c:pt idx="24247">
                  <c:v>1988.7666666666667</c:v>
                </c:pt>
                <c:pt idx="24248">
                  <c:v>1988.8416666666665</c:v>
                </c:pt>
                <c:pt idx="24249">
                  <c:v>1988.925</c:v>
                </c:pt>
                <c:pt idx="24250">
                  <c:v>1989.0083333333332</c:v>
                </c:pt>
                <c:pt idx="24251">
                  <c:v>1989.0916666666665</c:v>
                </c:pt>
                <c:pt idx="24252">
                  <c:v>1989.175</c:v>
                </c:pt>
                <c:pt idx="24253">
                  <c:v>1989.2583333333332</c:v>
                </c:pt>
                <c:pt idx="24254">
                  <c:v>1989.3333333333333</c:v>
                </c:pt>
                <c:pt idx="24255">
                  <c:v>1989.4166666666667</c:v>
                </c:pt>
                <c:pt idx="24256">
                  <c:v>1989.5</c:v>
                </c:pt>
                <c:pt idx="24257">
                  <c:v>1989.5833333333333</c:v>
                </c:pt>
                <c:pt idx="24258">
                  <c:v>1989.6666666666667</c:v>
                </c:pt>
                <c:pt idx="24259">
                  <c:v>1989.75</c:v>
                </c:pt>
                <c:pt idx="24260">
                  <c:v>1989.8333333333333</c:v>
                </c:pt>
                <c:pt idx="24261">
                  <c:v>1989.9083333333335</c:v>
                </c:pt>
                <c:pt idx="24262">
                  <c:v>1989.9916666666668</c:v>
                </c:pt>
                <c:pt idx="24263">
                  <c:v>1990.075</c:v>
                </c:pt>
                <c:pt idx="24264">
                  <c:v>1990.1583333333335</c:v>
                </c:pt>
                <c:pt idx="24265">
                  <c:v>1990.2416666666668</c:v>
                </c:pt>
                <c:pt idx="24266">
                  <c:v>1990.325</c:v>
                </c:pt>
                <c:pt idx="24267">
                  <c:v>1990.3999999999999</c:v>
                </c:pt>
                <c:pt idx="24268">
                  <c:v>1990.4833333333333</c:v>
                </c:pt>
                <c:pt idx="24269">
                  <c:v>1990.5666666666666</c:v>
                </c:pt>
                <c:pt idx="24270">
                  <c:v>1990.6499999999999</c:v>
                </c:pt>
                <c:pt idx="24271">
                  <c:v>1990.7333333333333</c:v>
                </c:pt>
                <c:pt idx="24272">
                  <c:v>1990.8166666666666</c:v>
                </c:pt>
                <c:pt idx="24273">
                  <c:v>1990.8916666666667</c:v>
                </c:pt>
                <c:pt idx="24274">
                  <c:v>1990.9750000000001</c:v>
                </c:pt>
                <c:pt idx="24275">
                  <c:v>1991.0583333333334</c:v>
                </c:pt>
                <c:pt idx="24276">
                  <c:v>1991.1416666666667</c:v>
                </c:pt>
                <c:pt idx="24277">
                  <c:v>1991.2250000000001</c:v>
                </c:pt>
                <c:pt idx="24278">
                  <c:v>1991.3083333333334</c:v>
                </c:pt>
                <c:pt idx="24279">
                  <c:v>1991.3916666666667</c:v>
                </c:pt>
                <c:pt idx="24280">
                  <c:v>1991.4666666666665</c:v>
                </c:pt>
                <c:pt idx="24281">
                  <c:v>1991.55</c:v>
                </c:pt>
                <c:pt idx="24282">
                  <c:v>1991.6333333333332</c:v>
                </c:pt>
                <c:pt idx="24283">
                  <c:v>1991.7166666666665</c:v>
                </c:pt>
                <c:pt idx="24284">
                  <c:v>1991.8</c:v>
                </c:pt>
                <c:pt idx="24285">
                  <c:v>1991.8833333333332</c:v>
                </c:pt>
                <c:pt idx="24286">
                  <c:v>1991.9583333333333</c:v>
                </c:pt>
                <c:pt idx="24287">
                  <c:v>1992.0416666666667</c:v>
                </c:pt>
                <c:pt idx="24288">
                  <c:v>1992.125</c:v>
                </c:pt>
                <c:pt idx="24289">
                  <c:v>1992.2083333333333</c:v>
                </c:pt>
                <c:pt idx="24290">
                  <c:v>1992.2916666666667</c:v>
                </c:pt>
                <c:pt idx="24291">
                  <c:v>1992.375</c:v>
                </c:pt>
                <c:pt idx="24292">
                  <c:v>1992.45</c:v>
                </c:pt>
                <c:pt idx="24293">
                  <c:v>1992.5333333333335</c:v>
                </c:pt>
                <c:pt idx="24294">
                  <c:v>1992.6166666666668</c:v>
                </c:pt>
                <c:pt idx="24295">
                  <c:v>1992.7</c:v>
                </c:pt>
                <c:pt idx="24296">
                  <c:v>1992.7833333333335</c:v>
                </c:pt>
                <c:pt idx="24297">
                  <c:v>1992.8666666666668</c:v>
                </c:pt>
                <c:pt idx="24298">
                  <c:v>1992.95</c:v>
                </c:pt>
                <c:pt idx="24299">
                  <c:v>1993.0249999999999</c:v>
                </c:pt>
                <c:pt idx="24300">
                  <c:v>1993.1083333333333</c:v>
                </c:pt>
                <c:pt idx="24301">
                  <c:v>1993.1916666666666</c:v>
                </c:pt>
                <c:pt idx="24302">
                  <c:v>1993.2749999999999</c:v>
                </c:pt>
                <c:pt idx="24303">
                  <c:v>1993.3583333333333</c:v>
                </c:pt>
                <c:pt idx="24304">
                  <c:v>1993.4416666666666</c:v>
                </c:pt>
                <c:pt idx="24305">
                  <c:v>1993.5166666666667</c:v>
                </c:pt>
                <c:pt idx="24306">
                  <c:v>1993.6000000000001</c:v>
                </c:pt>
                <c:pt idx="24307">
                  <c:v>1993.6833333333334</c:v>
                </c:pt>
                <c:pt idx="24308">
                  <c:v>1993.7666666666667</c:v>
                </c:pt>
                <c:pt idx="24309">
                  <c:v>1993.8500000000001</c:v>
                </c:pt>
                <c:pt idx="24310">
                  <c:v>1993.9333333333334</c:v>
                </c:pt>
                <c:pt idx="24311">
                  <c:v>1994.0083333333332</c:v>
                </c:pt>
                <c:pt idx="24312">
                  <c:v>1994.0916666666665</c:v>
                </c:pt>
                <c:pt idx="24313">
                  <c:v>1994.175</c:v>
                </c:pt>
                <c:pt idx="24314">
                  <c:v>1994.2583333333332</c:v>
                </c:pt>
                <c:pt idx="24315">
                  <c:v>1994.3416666666665</c:v>
                </c:pt>
                <c:pt idx="24316">
                  <c:v>1994.425</c:v>
                </c:pt>
                <c:pt idx="24317">
                  <c:v>1994.5083333333332</c:v>
                </c:pt>
                <c:pt idx="24318">
                  <c:v>1994.5833333333333</c:v>
                </c:pt>
                <c:pt idx="24319">
                  <c:v>1994.6666666666667</c:v>
                </c:pt>
                <c:pt idx="24320">
                  <c:v>1994.75</c:v>
                </c:pt>
                <c:pt idx="24321">
                  <c:v>1994.8333333333333</c:v>
                </c:pt>
                <c:pt idx="24322">
                  <c:v>1994.9166666666667</c:v>
                </c:pt>
                <c:pt idx="24323">
                  <c:v>1995</c:v>
                </c:pt>
                <c:pt idx="24324">
                  <c:v>1995.075</c:v>
                </c:pt>
                <c:pt idx="24325">
                  <c:v>1995.1583333333335</c:v>
                </c:pt>
                <c:pt idx="24326">
                  <c:v>1995.2416666666668</c:v>
                </c:pt>
                <c:pt idx="24327">
                  <c:v>1995.325</c:v>
                </c:pt>
                <c:pt idx="24328">
                  <c:v>1995.4083333333335</c:v>
                </c:pt>
                <c:pt idx="24329">
                  <c:v>1995.4916666666668</c:v>
                </c:pt>
                <c:pt idx="24330">
                  <c:v>1995.575</c:v>
                </c:pt>
                <c:pt idx="24331">
                  <c:v>1995.6499999999999</c:v>
                </c:pt>
                <c:pt idx="24332">
                  <c:v>1995.7333333333333</c:v>
                </c:pt>
                <c:pt idx="24333">
                  <c:v>1995.8166666666666</c:v>
                </c:pt>
                <c:pt idx="24334">
                  <c:v>1995.8999999999999</c:v>
                </c:pt>
                <c:pt idx="24335">
                  <c:v>1995.9833333333333</c:v>
                </c:pt>
                <c:pt idx="24336">
                  <c:v>1996.0666666666666</c:v>
                </c:pt>
                <c:pt idx="24337">
                  <c:v>1996.1416666666667</c:v>
                </c:pt>
                <c:pt idx="24338">
                  <c:v>1996.2250000000001</c:v>
                </c:pt>
                <c:pt idx="24339">
                  <c:v>1996.3083333333334</c:v>
                </c:pt>
                <c:pt idx="24340">
                  <c:v>1996.3916666666667</c:v>
                </c:pt>
                <c:pt idx="24341">
                  <c:v>1996.4750000000001</c:v>
                </c:pt>
                <c:pt idx="24342">
                  <c:v>1996.5583333333334</c:v>
                </c:pt>
                <c:pt idx="24343">
                  <c:v>1996.6333333333332</c:v>
                </c:pt>
                <c:pt idx="24344">
                  <c:v>1996.7166666666665</c:v>
                </c:pt>
                <c:pt idx="24345">
                  <c:v>1996.8</c:v>
                </c:pt>
                <c:pt idx="24346">
                  <c:v>1996.8833333333332</c:v>
                </c:pt>
                <c:pt idx="24347">
                  <c:v>1996.9666666666665</c:v>
                </c:pt>
                <c:pt idx="24348">
                  <c:v>1997.05</c:v>
                </c:pt>
                <c:pt idx="24349">
                  <c:v>1997.1333333333332</c:v>
                </c:pt>
                <c:pt idx="24350">
                  <c:v>1997.2083333333333</c:v>
                </c:pt>
                <c:pt idx="24351">
                  <c:v>1997.2916666666667</c:v>
                </c:pt>
                <c:pt idx="24352">
                  <c:v>1997.375</c:v>
                </c:pt>
                <c:pt idx="24353">
                  <c:v>1997.4583333333333</c:v>
                </c:pt>
                <c:pt idx="24354">
                  <c:v>1997.5416666666667</c:v>
                </c:pt>
                <c:pt idx="24355">
                  <c:v>1997.625</c:v>
                </c:pt>
                <c:pt idx="24356">
                  <c:v>1997.7</c:v>
                </c:pt>
                <c:pt idx="24357">
                  <c:v>1997.7833333333335</c:v>
                </c:pt>
                <c:pt idx="24358">
                  <c:v>1997.8666666666668</c:v>
                </c:pt>
                <c:pt idx="24359">
                  <c:v>1997.95</c:v>
                </c:pt>
                <c:pt idx="24360">
                  <c:v>1998.0333333333335</c:v>
                </c:pt>
                <c:pt idx="24361">
                  <c:v>1998.1166666666668</c:v>
                </c:pt>
                <c:pt idx="24362">
                  <c:v>1998.1916666666666</c:v>
                </c:pt>
                <c:pt idx="24363">
                  <c:v>1998.2749999999999</c:v>
                </c:pt>
                <c:pt idx="24364">
                  <c:v>1998.3583333333333</c:v>
                </c:pt>
                <c:pt idx="24365">
                  <c:v>1998.4416666666666</c:v>
                </c:pt>
                <c:pt idx="24366">
                  <c:v>1998.5249999999999</c:v>
                </c:pt>
                <c:pt idx="24367">
                  <c:v>1998.6083333333333</c:v>
                </c:pt>
                <c:pt idx="24368">
                  <c:v>1998.6916666666666</c:v>
                </c:pt>
                <c:pt idx="24369">
                  <c:v>1998.7666666666667</c:v>
                </c:pt>
                <c:pt idx="24370">
                  <c:v>1998.8500000000001</c:v>
                </c:pt>
                <c:pt idx="24371">
                  <c:v>1998.9333333333334</c:v>
                </c:pt>
                <c:pt idx="24372">
                  <c:v>1999.0166666666667</c:v>
                </c:pt>
                <c:pt idx="24373">
                  <c:v>1999.1000000000001</c:v>
                </c:pt>
                <c:pt idx="24374">
                  <c:v>1999.1833333333334</c:v>
                </c:pt>
                <c:pt idx="24375">
                  <c:v>1999.2583333333332</c:v>
                </c:pt>
                <c:pt idx="24376">
                  <c:v>1999.3416666666665</c:v>
                </c:pt>
                <c:pt idx="24377">
                  <c:v>1999.425</c:v>
                </c:pt>
                <c:pt idx="24378">
                  <c:v>1999.5083333333332</c:v>
                </c:pt>
                <c:pt idx="24379">
                  <c:v>1999.5916666666665</c:v>
                </c:pt>
                <c:pt idx="24380">
                  <c:v>1999.675</c:v>
                </c:pt>
                <c:pt idx="24381">
                  <c:v>1999.75</c:v>
                </c:pt>
                <c:pt idx="24382">
                  <c:v>1999.8333333333333</c:v>
                </c:pt>
                <c:pt idx="24383">
                  <c:v>1999.9166666666667</c:v>
                </c:pt>
                <c:pt idx="24384">
                  <c:v>2000</c:v>
                </c:pt>
                <c:pt idx="24385">
                  <c:v>2000.0833333333333</c:v>
                </c:pt>
                <c:pt idx="24386">
                  <c:v>2000.1666666666667</c:v>
                </c:pt>
                <c:pt idx="24387">
                  <c:v>2000.25</c:v>
                </c:pt>
                <c:pt idx="24388">
                  <c:v>2000.325</c:v>
                </c:pt>
                <c:pt idx="24389">
                  <c:v>2000.4083333333335</c:v>
                </c:pt>
                <c:pt idx="24390">
                  <c:v>2000.4916666666668</c:v>
                </c:pt>
                <c:pt idx="24391">
                  <c:v>2000.575</c:v>
                </c:pt>
                <c:pt idx="24392">
                  <c:v>2000.6583333333335</c:v>
                </c:pt>
                <c:pt idx="24393">
                  <c:v>2000.7416666666668</c:v>
                </c:pt>
                <c:pt idx="24394">
                  <c:v>2000.8166666666666</c:v>
                </c:pt>
                <c:pt idx="24395">
                  <c:v>2000.8999999999999</c:v>
                </c:pt>
                <c:pt idx="24396">
                  <c:v>2000.9833333333333</c:v>
                </c:pt>
                <c:pt idx="24397">
                  <c:v>2001.0666666666666</c:v>
                </c:pt>
                <c:pt idx="24398">
                  <c:v>2001.1499999999999</c:v>
                </c:pt>
                <c:pt idx="24399">
                  <c:v>2001.2333333333333</c:v>
                </c:pt>
                <c:pt idx="24400">
                  <c:v>2001.3083333333334</c:v>
                </c:pt>
                <c:pt idx="24401">
                  <c:v>2001.3916666666667</c:v>
                </c:pt>
                <c:pt idx="24402">
                  <c:v>2001.4750000000001</c:v>
                </c:pt>
                <c:pt idx="24403">
                  <c:v>2001.5583333333334</c:v>
                </c:pt>
                <c:pt idx="24404">
                  <c:v>2001.6416666666667</c:v>
                </c:pt>
                <c:pt idx="24405">
                  <c:v>2001.7250000000001</c:v>
                </c:pt>
                <c:pt idx="24406">
                  <c:v>2001.8083333333334</c:v>
                </c:pt>
                <c:pt idx="24407">
                  <c:v>2001.8833333333332</c:v>
                </c:pt>
                <c:pt idx="24408">
                  <c:v>2001.9666666666665</c:v>
                </c:pt>
                <c:pt idx="24409">
                  <c:v>2002.05</c:v>
                </c:pt>
                <c:pt idx="24410">
                  <c:v>2002.1333333333332</c:v>
                </c:pt>
                <c:pt idx="24411">
                  <c:v>2002.2166666666665</c:v>
                </c:pt>
                <c:pt idx="24412">
                  <c:v>2002.3</c:v>
                </c:pt>
                <c:pt idx="24413">
                  <c:v>2002.375</c:v>
                </c:pt>
                <c:pt idx="24414">
                  <c:v>2002.4583333333333</c:v>
                </c:pt>
                <c:pt idx="24415">
                  <c:v>2002.5416666666667</c:v>
                </c:pt>
                <c:pt idx="24416">
                  <c:v>2002.625</c:v>
                </c:pt>
                <c:pt idx="24417">
                  <c:v>2002.7083333333333</c:v>
                </c:pt>
                <c:pt idx="24418">
                  <c:v>2002.7916666666667</c:v>
                </c:pt>
                <c:pt idx="24419">
                  <c:v>2002.8666666666668</c:v>
                </c:pt>
                <c:pt idx="24420">
                  <c:v>2002.95</c:v>
                </c:pt>
                <c:pt idx="24421">
                  <c:v>2003.0333333333335</c:v>
                </c:pt>
                <c:pt idx="24422">
                  <c:v>2003.1166666666668</c:v>
                </c:pt>
                <c:pt idx="24423">
                  <c:v>2003.2</c:v>
                </c:pt>
                <c:pt idx="24424">
                  <c:v>2003.2833333333335</c:v>
                </c:pt>
                <c:pt idx="24425">
                  <c:v>2003.3666666666668</c:v>
                </c:pt>
                <c:pt idx="24426">
                  <c:v>2003.4416666666666</c:v>
                </c:pt>
                <c:pt idx="24427">
                  <c:v>2003.5249999999999</c:v>
                </c:pt>
                <c:pt idx="24428">
                  <c:v>2003.6083333333333</c:v>
                </c:pt>
                <c:pt idx="24429">
                  <c:v>2003.6916666666666</c:v>
                </c:pt>
                <c:pt idx="24430">
                  <c:v>2003.7749999999999</c:v>
                </c:pt>
                <c:pt idx="24431">
                  <c:v>2003.8583333333333</c:v>
                </c:pt>
                <c:pt idx="24432">
                  <c:v>2003.9333333333334</c:v>
                </c:pt>
                <c:pt idx="24433">
                  <c:v>2004.0166666666667</c:v>
                </c:pt>
                <c:pt idx="24434">
                  <c:v>2004.1000000000001</c:v>
                </c:pt>
                <c:pt idx="24435">
                  <c:v>2004.1833333333334</c:v>
                </c:pt>
                <c:pt idx="24436">
                  <c:v>2004.2666666666667</c:v>
                </c:pt>
                <c:pt idx="24437">
                  <c:v>2004.3500000000001</c:v>
                </c:pt>
                <c:pt idx="24438">
                  <c:v>2004.425</c:v>
                </c:pt>
                <c:pt idx="24439">
                  <c:v>2004.5083333333332</c:v>
                </c:pt>
                <c:pt idx="24440">
                  <c:v>2004.5916666666665</c:v>
                </c:pt>
                <c:pt idx="24441">
                  <c:v>2004.675</c:v>
                </c:pt>
                <c:pt idx="24442">
                  <c:v>2004.7583333333332</c:v>
                </c:pt>
                <c:pt idx="24443">
                  <c:v>2004.8416666666665</c:v>
                </c:pt>
                <c:pt idx="24444">
                  <c:v>2004.925</c:v>
                </c:pt>
                <c:pt idx="24445">
                  <c:v>2005</c:v>
                </c:pt>
                <c:pt idx="24446">
                  <c:v>2005.0833333333333</c:v>
                </c:pt>
                <c:pt idx="24447">
                  <c:v>2005.1666666666667</c:v>
                </c:pt>
                <c:pt idx="24448">
                  <c:v>2005.25</c:v>
                </c:pt>
                <c:pt idx="24449">
                  <c:v>2005.3333333333333</c:v>
                </c:pt>
                <c:pt idx="24450">
                  <c:v>2005.4166666666667</c:v>
                </c:pt>
                <c:pt idx="24451">
                  <c:v>2005.4916666666668</c:v>
                </c:pt>
                <c:pt idx="24452">
                  <c:v>2005.575</c:v>
                </c:pt>
                <c:pt idx="24453">
                  <c:v>2005.6583333333335</c:v>
                </c:pt>
                <c:pt idx="24454">
                  <c:v>2005.7416666666668</c:v>
                </c:pt>
                <c:pt idx="24455">
                  <c:v>2005.825</c:v>
                </c:pt>
                <c:pt idx="24456">
                  <c:v>2005.9083333333335</c:v>
                </c:pt>
                <c:pt idx="24457">
                  <c:v>2005.9916666666668</c:v>
                </c:pt>
                <c:pt idx="24458">
                  <c:v>2006.0666666666666</c:v>
                </c:pt>
                <c:pt idx="24459">
                  <c:v>2006.1499999999999</c:v>
                </c:pt>
                <c:pt idx="24460">
                  <c:v>2006.2333333333333</c:v>
                </c:pt>
                <c:pt idx="24461">
                  <c:v>2006.3166666666666</c:v>
                </c:pt>
                <c:pt idx="24462">
                  <c:v>2006.3999999999999</c:v>
                </c:pt>
                <c:pt idx="24463">
                  <c:v>2006.4833333333333</c:v>
                </c:pt>
                <c:pt idx="24464">
                  <c:v>2006.5583333333334</c:v>
                </c:pt>
                <c:pt idx="24465">
                  <c:v>2006.6416666666667</c:v>
                </c:pt>
                <c:pt idx="24466">
                  <c:v>2006.7250000000001</c:v>
                </c:pt>
                <c:pt idx="24467">
                  <c:v>2006.8083333333334</c:v>
                </c:pt>
                <c:pt idx="24468">
                  <c:v>2006.8916666666667</c:v>
                </c:pt>
                <c:pt idx="24469">
                  <c:v>2006.9750000000001</c:v>
                </c:pt>
                <c:pt idx="24470">
                  <c:v>2007.05</c:v>
                </c:pt>
                <c:pt idx="24471">
                  <c:v>2007.1333333333332</c:v>
                </c:pt>
                <c:pt idx="24472">
                  <c:v>2007.2166666666665</c:v>
                </c:pt>
                <c:pt idx="24473">
                  <c:v>2007.3</c:v>
                </c:pt>
                <c:pt idx="24474">
                  <c:v>2007.3833333333332</c:v>
                </c:pt>
                <c:pt idx="24475">
                  <c:v>2007.4666666666665</c:v>
                </c:pt>
                <c:pt idx="24476">
                  <c:v>2007.55</c:v>
                </c:pt>
                <c:pt idx="24477">
                  <c:v>2007.625</c:v>
                </c:pt>
                <c:pt idx="24478">
                  <c:v>2007.7083333333333</c:v>
                </c:pt>
                <c:pt idx="24479">
                  <c:v>2007.7916666666667</c:v>
                </c:pt>
                <c:pt idx="24480">
                  <c:v>2007.875</c:v>
                </c:pt>
                <c:pt idx="24481">
                  <c:v>2007.9583333333333</c:v>
                </c:pt>
                <c:pt idx="24482">
                  <c:v>2008.0416666666667</c:v>
                </c:pt>
                <c:pt idx="24483">
                  <c:v>2008.1166666666668</c:v>
                </c:pt>
                <c:pt idx="24484">
                  <c:v>2008.2</c:v>
                </c:pt>
                <c:pt idx="24485">
                  <c:v>2008.2833333333335</c:v>
                </c:pt>
                <c:pt idx="24486">
                  <c:v>2008.3666666666668</c:v>
                </c:pt>
                <c:pt idx="24487">
                  <c:v>2008.45</c:v>
                </c:pt>
                <c:pt idx="24488">
                  <c:v>2008.5333333333335</c:v>
                </c:pt>
                <c:pt idx="24489">
                  <c:v>2008.6083333333333</c:v>
                </c:pt>
                <c:pt idx="24490">
                  <c:v>2008.6916666666666</c:v>
                </c:pt>
                <c:pt idx="24491">
                  <c:v>2008.7749999999999</c:v>
                </c:pt>
                <c:pt idx="24492">
                  <c:v>2008.8583333333333</c:v>
                </c:pt>
                <c:pt idx="24493">
                  <c:v>2008.9416666666666</c:v>
                </c:pt>
                <c:pt idx="24494">
                  <c:v>2009.0249999999999</c:v>
                </c:pt>
                <c:pt idx="24495">
                  <c:v>2009.1083333333333</c:v>
                </c:pt>
                <c:pt idx="24496">
                  <c:v>2009.1833333333334</c:v>
                </c:pt>
                <c:pt idx="24497">
                  <c:v>2009.2666666666667</c:v>
                </c:pt>
                <c:pt idx="24498">
                  <c:v>2009.3500000000001</c:v>
                </c:pt>
                <c:pt idx="24499">
                  <c:v>2009.4333333333334</c:v>
                </c:pt>
                <c:pt idx="24500">
                  <c:v>2009.5166666666667</c:v>
                </c:pt>
                <c:pt idx="24501">
                  <c:v>2009.6000000000001</c:v>
                </c:pt>
                <c:pt idx="24502">
                  <c:v>2009.675</c:v>
                </c:pt>
                <c:pt idx="24503">
                  <c:v>2009.7583333333332</c:v>
                </c:pt>
                <c:pt idx="24504">
                  <c:v>2009.8416666666665</c:v>
                </c:pt>
                <c:pt idx="24505">
                  <c:v>2009.925</c:v>
                </c:pt>
                <c:pt idx="24506">
                  <c:v>2010.0083333333332</c:v>
                </c:pt>
                <c:pt idx="24507">
                  <c:v>2010.0916666666665</c:v>
                </c:pt>
                <c:pt idx="24508">
                  <c:v>2010.1666666666667</c:v>
                </c:pt>
                <c:pt idx="24509">
                  <c:v>2010.25</c:v>
                </c:pt>
                <c:pt idx="24510">
                  <c:v>2010.3333333333333</c:v>
                </c:pt>
                <c:pt idx="24511">
                  <c:v>2010.4166666666667</c:v>
                </c:pt>
                <c:pt idx="24512">
                  <c:v>2010.5</c:v>
                </c:pt>
                <c:pt idx="24513">
                  <c:v>2010.5833333333333</c:v>
                </c:pt>
                <c:pt idx="24514">
                  <c:v>2010.6666666666667</c:v>
                </c:pt>
                <c:pt idx="24515">
                  <c:v>2010.7416666666668</c:v>
                </c:pt>
                <c:pt idx="24516">
                  <c:v>2010.825</c:v>
                </c:pt>
                <c:pt idx="24517">
                  <c:v>2010.9083333333335</c:v>
                </c:pt>
                <c:pt idx="24518">
                  <c:v>2010.9916666666668</c:v>
                </c:pt>
                <c:pt idx="24519">
                  <c:v>2011.075</c:v>
                </c:pt>
                <c:pt idx="24520">
                  <c:v>2011.1583333333335</c:v>
                </c:pt>
                <c:pt idx="24521">
                  <c:v>2011.2333333333333</c:v>
                </c:pt>
                <c:pt idx="24522">
                  <c:v>2011.3166666666666</c:v>
                </c:pt>
                <c:pt idx="24523">
                  <c:v>2011.3999999999999</c:v>
                </c:pt>
                <c:pt idx="24524">
                  <c:v>2011.4833333333333</c:v>
                </c:pt>
                <c:pt idx="24525">
                  <c:v>2011.5666666666666</c:v>
                </c:pt>
                <c:pt idx="24526">
                  <c:v>2011.6499999999999</c:v>
                </c:pt>
                <c:pt idx="24527">
                  <c:v>2011.7250000000001</c:v>
                </c:pt>
                <c:pt idx="24528">
                  <c:v>2011.8083333333334</c:v>
                </c:pt>
                <c:pt idx="24529">
                  <c:v>2011.8916666666667</c:v>
                </c:pt>
                <c:pt idx="24530">
                  <c:v>2011.9750000000001</c:v>
                </c:pt>
                <c:pt idx="24531">
                  <c:v>2012.0583333333334</c:v>
                </c:pt>
                <c:pt idx="24532">
                  <c:v>2012.1416666666667</c:v>
                </c:pt>
                <c:pt idx="24533">
                  <c:v>2012.2250000000001</c:v>
                </c:pt>
                <c:pt idx="24534">
                  <c:v>2012.3</c:v>
                </c:pt>
                <c:pt idx="24535">
                  <c:v>2012.3833333333332</c:v>
                </c:pt>
                <c:pt idx="24536">
                  <c:v>2012.4666666666665</c:v>
                </c:pt>
                <c:pt idx="24537">
                  <c:v>2012.55</c:v>
                </c:pt>
                <c:pt idx="24538">
                  <c:v>2012.6333333333332</c:v>
                </c:pt>
                <c:pt idx="24539">
                  <c:v>2012.7166666666665</c:v>
                </c:pt>
                <c:pt idx="24540">
                  <c:v>2012.7916666666667</c:v>
                </c:pt>
                <c:pt idx="24541">
                  <c:v>2012.875</c:v>
                </c:pt>
                <c:pt idx="24542">
                  <c:v>2012.9583333333333</c:v>
                </c:pt>
                <c:pt idx="24543">
                  <c:v>2013.0416666666667</c:v>
                </c:pt>
                <c:pt idx="24544">
                  <c:v>2013.125</c:v>
                </c:pt>
                <c:pt idx="24545">
                  <c:v>2013.2083333333333</c:v>
                </c:pt>
                <c:pt idx="24546">
                  <c:v>2013.2833333333335</c:v>
                </c:pt>
                <c:pt idx="24547">
                  <c:v>2013.3666666666668</c:v>
                </c:pt>
                <c:pt idx="24548">
                  <c:v>2013.45</c:v>
                </c:pt>
                <c:pt idx="24549">
                  <c:v>2013.5333333333335</c:v>
                </c:pt>
                <c:pt idx="24550">
                  <c:v>2013.6166666666668</c:v>
                </c:pt>
                <c:pt idx="24551">
                  <c:v>2013.7</c:v>
                </c:pt>
                <c:pt idx="24552">
                  <c:v>2013.7833333333335</c:v>
                </c:pt>
                <c:pt idx="24553">
                  <c:v>2013.8583333333333</c:v>
                </c:pt>
                <c:pt idx="24554">
                  <c:v>2013.9416666666666</c:v>
                </c:pt>
                <c:pt idx="24555">
                  <c:v>2014.0249999999999</c:v>
                </c:pt>
                <c:pt idx="24556">
                  <c:v>2014.1083333333333</c:v>
                </c:pt>
                <c:pt idx="24557">
                  <c:v>2014.1916666666666</c:v>
                </c:pt>
                <c:pt idx="24558">
                  <c:v>2014.2749999999999</c:v>
                </c:pt>
                <c:pt idx="24559">
                  <c:v>2014.3500000000001</c:v>
                </c:pt>
                <c:pt idx="24560">
                  <c:v>2014.4333333333334</c:v>
                </c:pt>
                <c:pt idx="24561">
                  <c:v>2014.5166666666667</c:v>
                </c:pt>
                <c:pt idx="24562">
                  <c:v>2014.6000000000001</c:v>
                </c:pt>
                <c:pt idx="24563">
                  <c:v>2014.6833333333334</c:v>
                </c:pt>
                <c:pt idx="24564">
                  <c:v>2014.7666666666667</c:v>
                </c:pt>
                <c:pt idx="24565">
                  <c:v>2014.8416666666665</c:v>
                </c:pt>
                <c:pt idx="24566">
                  <c:v>2014.925</c:v>
                </c:pt>
                <c:pt idx="24567">
                  <c:v>2015.0083333333332</c:v>
                </c:pt>
                <c:pt idx="24568">
                  <c:v>2015.0916666666665</c:v>
                </c:pt>
                <c:pt idx="24569">
                  <c:v>2015.175</c:v>
                </c:pt>
                <c:pt idx="24570">
                  <c:v>2015.2583333333332</c:v>
                </c:pt>
                <c:pt idx="24571">
                  <c:v>2015.3416666666665</c:v>
                </c:pt>
                <c:pt idx="24572">
                  <c:v>2015.4166666666667</c:v>
                </c:pt>
                <c:pt idx="24573">
                  <c:v>2015.5</c:v>
                </c:pt>
                <c:pt idx="24574">
                  <c:v>2015.5833333333333</c:v>
                </c:pt>
                <c:pt idx="24575">
                  <c:v>2015.6666666666667</c:v>
                </c:pt>
                <c:pt idx="24576">
                  <c:v>2015.75</c:v>
                </c:pt>
                <c:pt idx="24577">
                  <c:v>2015.8333333333333</c:v>
                </c:pt>
                <c:pt idx="24578">
                  <c:v>2015.9083333333335</c:v>
                </c:pt>
                <c:pt idx="24579">
                  <c:v>2015.9916666666668</c:v>
                </c:pt>
                <c:pt idx="24580">
                  <c:v>2016.075</c:v>
                </c:pt>
                <c:pt idx="24581">
                  <c:v>2016.1583333333335</c:v>
                </c:pt>
                <c:pt idx="24582">
                  <c:v>2016.2416666666668</c:v>
                </c:pt>
                <c:pt idx="24583">
                  <c:v>2016.325</c:v>
                </c:pt>
                <c:pt idx="24584">
                  <c:v>2016.4083333333335</c:v>
                </c:pt>
                <c:pt idx="24585">
                  <c:v>2016.4833333333333</c:v>
                </c:pt>
                <c:pt idx="24586">
                  <c:v>2016.5666666666666</c:v>
                </c:pt>
                <c:pt idx="24587">
                  <c:v>2016.6499999999999</c:v>
                </c:pt>
                <c:pt idx="24588">
                  <c:v>2016.7333333333333</c:v>
                </c:pt>
                <c:pt idx="24589">
                  <c:v>2016.8166666666666</c:v>
                </c:pt>
                <c:pt idx="24590">
                  <c:v>2016.8999999999999</c:v>
                </c:pt>
                <c:pt idx="24591">
                  <c:v>2016.9750000000001</c:v>
                </c:pt>
                <c:pt idx="24592">
                  <c:v>2017.0583333333334</c:v>
                </c:pt>
                <c:pt idx="24593">
                  <c:v>2017.1416666666667</c:v>
                </c:pt>
                <c:pt idx="24594">
                  <c:v>2017.2250000000001</c:v>
                </c:pt>
                <c:pt idx="24595">
                  <c:v>2017.3083333333334</c:v>
                </c:pt>
                <c:pt idx="24596">
                  <c:v>2017.3916666666667</c:v>
                </c:pt>
                <c:pt idx="24597">
                  <c:v>2017.4666666666665</c:v>
                </c:pt>
                <c:pt idx="24598">
                  <c:v>2017.55</c:v>
                </c:pt>
                <c:pt idx="24599">
                  <c:v>2017.6333333333332</c:v>
                </c:pt>
                <c:pt idx="24600">
                  <c:v>2017.7166666666665</c:v>
                </c:pt>
                <c:pt idx="24601">
                  <c:v>2017.8</c:v>
                </c:pt>
                <c:pt idx="24602">
                  <c:v>2017.8833333333332</c:v>
                </c:pt>
                <c:pt idx="24603">
                  <c:v>2017.9666666666665</c:v>
                </c:pt>
                <c:pt idx="24604">
                  <c:v>2018.0416666666667</c:v>
                </c:pt>
                <c:pt idx="24605">
                  <c:v>2018.125</c:v>
                </c:pt>
                <c:pt idx="24606">
                  <c:v>2018.2083333333333</c:v>
                </c:pt>
                <c:pt idx="24607">
                  <c:v>2018.2916666666667</c:v>
                </c:pt>
                <c:pt idx="24608">
                  <c:v>2018.375</c:v>
                </c:pt>
                <c:pt idx="24609">
                  <c:v>2018.4583333333333</c:v>
                </c:pt>
                <c:pt idx="24610">
                  <c:v>2018.5333333333335</c:v>
                </c:pt>
                <c:pt idx="24611">
                  <c:v>2018.6166666666668</c:v>
                </c:pt>
                <c:pt idx="24612">
                  <c:v>2018.7</c:v>
                </c:pt>
                <c:pt idx="24613">
                  <c:v>2018.7833333333335</c:v>
                </c:pt>
                <c:pt idx="24614">
                  <c:v>2018.8666666666668</c:v>
                </c:pt>
                <c:pt idx="24615">
                  <c:v>2018.95</c:v>
                </c:pt>
                <c:pt idx="24616">
                  <c:v>2019.0249999999999</c:v>
                </c:pt>
                <c:pt idx="24617">
                  <c:v>2019.1083333333333</c:v>
                </c:pt>
                <c:pt idx="24618">
                  <c:v>2019.1916666666666</c:v>
                </c:pt>
                <c:pt idx="24619">
                  <c:v>2019.2749999999999</c:v>
                </c:pt>
                <c:pt idx="24620">
                  <c:v>2019.3583333333333</c:v>
                </c:pt>
                <c:pt idx="24621">
                  <c:v>2019.4416666666666</c:v>
                </c:pt>
                <c:pt idx="24622">
                  <c:v>2019.5249999999999</c:v>
                </c:pt>
                <c:pt idx="24623">
                  <c:v>2019.6000000000001</c:v>
                </c:pt>
                <c:pt idx="24624">
                  <c:v>2019.6833333333334</c:v>
                </c:pt>
                <c:pt idx="24625">
                  <c:v>2019.7666666666667</c:v>
                </c:pt>
                <c:pt idx="24626">
                  <c:v>2019.8500000000001</c:v>
                </c:pt>
                <c:pt idx="24627">
                  <c:v>2019.9333333333334</c:v>
                </c:pt>
                <c:pt idx="24628">
                  <c:v>2020.0166666666667</c:v>
                </c:pt>
                <c:pt idx="24629">
                  <c:v>2020.0916666666665</c:v>
                </c:pt>
                <c:pt idx="24630">
                  <c:v>2020.175</c:v>
                </c:pt>
                <c:pt idx="24631">
                  <c:v>2020.2583333333332</c:v>
                </c:pt>
                <c:pt idx="24632">
                  <c:v>2020.3416666666665</c:v>
                </c:pt>
                <c:pt idx="24633">
                  <c:v>2020.425</c:v>
                </c:pt>
                <c:pt idx="24634">
                  <c:v>2020.5083333333332</c:v>
                </c:pt>
                <c:pt idx="24635">
                  <c:v>2020.5833333333333</c:v>
                </c:pt>
                <c:pt idx="24636">
                  <c:v>2020.6666666666667</c:v>
                </c:pt>
                <c:pt idx="24637">
                  <c:v>2020.75</c:v>
                </c:pt>
                <c:pt idx="24638">
                  <c:v>2020.8333333333333</c:v>
                </c:pt>
                <c:pt idx="24639">
                  <c:v>2020.9166666666667</c:v>
                </c:pt>
                <c:pt idx="24640">
                  <c:v>2021</c:v>
                </c:pt>
                <c:pt idx="24641">
                  <c:v>2021.0833333333333</c:v>
                </c:pt>
                <c:pt idx="24642">
                  <c:v>2021.1583333333335</c:v>
                </c:pt>
                <c:pt idx="24643">
                  <c:v>2021.2416666666668</c:v>
                </c:pt>
                <c:pt idx="24644">
                  <c:v>2021.325</c:v>
                </c:pt>
                <c:pt idx="24645">
                  <c:v>2021.4083333333335</c:v>
                </c:pt>
                <c:pt idx="24646">
                  <c:v>2021.4916666666668</c:v>
                </c:pt>
                <c:pt idx="24647">
                  <c:v>2021.575</c:v>
                </c:pt>
                <c:pt idx="24648">
                  <c:v>2021.6499999999999</c:v>
                </c:pt>
                <c:pt idx="24649">
                  <c:v>2021.7333333333333</c:v>
                </c:pt>
                <c:pt idx="24650">
                  <c:v>2021.8166666666666</c:v>
                </c:pt>
                <c:pt idx="24651">
                  <c:v>2021.8999999999999</c:v>
                </c:pt>
                <c:pt idx="24652">
                  <c:v>2021.9833333333333</c:v>
                </c:pt>
                <c:pt idx="24653">
                  <c:v>2022.0666666666666</c:v>
                </c:pt>
                <c:pt idx="24654">
                  <c:v>2022.1416666666667</c:v>
                </c:pt>
                <c:pt idx="24655">
                  <c:v>2022.2250000000001</c:v>
                </c:pt>
                <c:pt idx="24656">
                  <c:v>2022.3083333333334</c:v>
                </c:pt>
                <c:pt idx="24657">
                  <c:v>2022.3916666666667</c:v>
                </c:pt>
                <c:pt idx="24658">
                  <c:v>2022.4750000000001</c:v>
                </c:pt>
                <c:pt idx="24659">
                  <c:v>2022.5583333333334</c:v>
                </c:pt>
                <c:pt idx="24660">
                  <c:v>2022.6416666666667</c:v>
                </c:pt>
                <c:pt idx="24661">
                  <c:v>2022.7166666666665</c:v>
                </c:pt>
                <c:pt idx="24662">
                  <c:v>2022.8</c:v>
                </c:pt>
                <c:pt idx="24663">
                  <c:v>2022.8833333333332</c:v>
                </c:pt>
                <c:pt idx="24664">
                  <c:v>2022.9666666666665</c:v>
                </c:pt>
                <c:pt idx="24665">
                  <c:v>2023.05</c:v>
                </c:pt>
                <c:pt idx="24666">
                  <c:v>2023.1333333333332</c:v>
                </c:pt>
                <c:pt idx="24667">
                  <c:v>2023.2083333333333</c:v>
                </c:pt>
                <c:pt idx="24668">
                  <c:v>2023.2916666666667</c:v>
                </c:pt>
                <c:pt idx="24669">
                  <c:v>2023.375</c:v>
                </c:pt>
                <c:pt idx="24670">
                  <c:v>2023.4583333333333</c:v>
                </c:pt>
                <c:pt idx="24671">
                  <c:v>2023.5416666666667</c:v>
                </c:pt>
                <c:pt idx="24672">
                  <c:v>2023.625</c:v>
                </c:pt>
                <c:pt idx="24673">
                  <c:v>2023.7</c:v>
                </c:pt>
                <c:pt idx="24674">
                  <c:v>2023.7833333333335</c:v>
                </c:pt>
                <c:pt idx="24675">
                  <c:v>2023.8666666666668</c:v>
                </c:pt>
                <c:pt idx="24676">
                  <c:v>2023.95</c:v>
                </c:pt>
                <c:pt idx="24677">
                  <c:v>2024.0333333333335</c:v>
                </c:pt>
                <c:pt idx="24678">
                  <c:v>2024.1166666666668</c:v>
                </c:pt>
                <c:pt idx="24679">
                  <c:v>2024.2</c:v>
                </c:pt>
                <c:pt idx="24680">
                  <c:v>2024.2749999999999</c:v>
                </c:pt>
                <c:pt idx="24681">
                  <c:v>2024.3583333333333</c:v>
                </c:pt>
                <c:pt idx="24682">
                  <c:v>2024.4416666666666</c:v>
                </c:pt>
                <c:pt idx="24683">
                  <c:v>2024.5249999999999</c:v>
                </c:pt>
                <c:pt idx="24684">
                  <c:v>2024.6083333333333</c:v>
                </c:pt>
                <c:pt idx="24685">
                  <c:v>2024.6916666666666</c:v>
                </c:pt>
                <c:pt idx="24686">
                  <c:v>2024.7666666666667</c:v>
                </c:pt>
                <c:pt idx="24687">
                  <c:v>2024.8500000000001</c:v>
                </c:pt>
                <c:pt idx="24688">
                  <c:v>2024.9333333333334</c:v>
                </c:pt>
                <c:pt idx="24689">
                  <c:v>2025.0166666666667</c:v>
                </c:pt>
                <c:pt idx="24690">
                  <c:v>2025.1000000000001</c:v>
                </c:pt>
                <c:pt idx="24691">
                  <c:v>2025.1833333333334</c:v>
                </c:pt>
                <c:pt idx="24692">
                  <c:v>2025.2583333333332</c:v>
                </c:pt>
                <c:pt idx="24693">
                  <c:v>2025.3416666666665</c:v>
                </c:pt>
                <c:pt idx="24694">
                  <c:v>2025.425</c:v>
                </c:pt>
                <c:pt idx="24695">
                  <c:v>2025.5083333333332</c:v>
                </c:pt>
                <c:pt idx="24696">
                  <c:v>2025.5916666666665</c:v>
                </c:pt>
                <c:pt idx="24697">
                  <c:v>2025.675</c:v>
                </c:pt>
                <c:pt idx="24698">
                  <c:v>2025.7583333333332</c:v>
                </c:pt>
                <c:pt idx="24699">
                  <c:v>2025.8333333333333</c:v>
                </c:pt>
                <c:pt idx="24700">
                  <c:v>2025.9166666666667</c:v>
                </c:pt>
                <c:pt idx="24701">
                  <c:v>2026</c:v>
                </c:pt>
                <c:pt idx="24702">
                  <c:v>2026.0833333333333</c:v>
                </c:pt>
                <c:pt idx="24703">
                  <c:v>2026.1666666666667</c:v>
                </c:pt>
                <c:pt idx="24704">
                  <c:v>2026.25</c:v>
                </c:pt>
                <c:pt idx="24705">
                  <c:v>2026.325</c:v>
                </c:pt>
                <c:pt idx="24706">
                  <c:v>2026.4083333333335</c:v>
                </c:pt>
                <c:pt idx="24707">
                  <c:v>2026.4916666666668</c:v>
                </c:pt>
                <c:pt idx="24708">
                  <c:v>2026.575</c:v>
                </c:pt>
                <c:pt idx="24709">
                  <c:v>2026.6583333333335</c:v>
                </c:pt>
                <c:pt idx="24710">
                  <c:v>2026.7416666666668</c:v>
                </c:pt>
                <c:pt idx="24711">
                  <c:v>2026.825</c:v>
                </c:pt>
                <c:pt idx="24712">
                  <c:v>2026.8999999999999</c:v>
                </c:pt>
                <c:pt idx="24713">
                  <c:v>2026.9833333333333</c:v>
                </c:pt>
                <c:pt idx="24714">
                  <c:v>2027.0666666666666</c:v>
                </c:pt>
                <c:pt idx="24715">
                  <c:v>2027.1499999999999</c:v>
                </c:pt>
                <c:pt idx="24716">
                  <c:v>2027.2333333333333</c:v>
                </c:pt>
                <c:pt idx="24717">
                  <c:v>2027.3166666666666</c:v>
                </c:pt>
                <c:pt idx="24718">
                  <c:v>2027.3916666666667</c:v>
                </c:pt>
                <c:pt idx="24719">
                  <c:v>2027.4750000000001</c:v>
                </c:pt>
                <c:pt idx="24720">
                  <c:v>2027.5583333333334</c:v>
                </c:pt>
                <c:pt idx="24721">
                  <c:v>2027.6416666666667</c:v>
                </c:pt>
                <c:pt idx="24722">
                  <c:v>2027.7250000000001</c:v>
                </c:pt>
                <c:pt idx="24723">
                  <c:v>2027.8083333333334</c:v>
                </c:pt>
                <c:pt idx="24724">
                  <c:v>2027.8833333333332</c:v>
                </c:pt>
                <c:pt idx="24725">
                  <c:v>2027.9666666666665</c:v>
                </c:pt>
                <c:pt idx="24726">
                  <c:v>2028.05</c:v>
                </c:pt>
                <c:pt idx="24727">
                  <c:v>2028.1333333333332</c:v>
                </c:pt>
                <c:pt idx="24728">
                  <c:v>2028.2166666666665</c:v>
                </c:pt>
                <c:pt idx="24729">
                  <c:v>2028.3</c:v>
                </c:pt>
                <c:pt idx="24730">
                  <c:v>2028.3833333333332</c:v>
                </c:pt>
                <c:pt idx="24731">
                  <c:v>2028.4583333333333</c:v>
                </c:pt>
                <c:pt idx="24732">
                  <c:v>2028.5416666666667</c:v>
                </c:pt>
                <c:pt idx="24733">
                  <c:v>2028.625</c:v>
                </c:pt>
                <c:pt idx="24734">
                  <c:v>2028.7083333333333</c:v>
                </c:pt>
                <c:pt idx="24735">
                  <c:v>2028.7916666666667</c:v>
                </c:pt>
                <c:pt idx="24736">
                  <c:v>2028.875</c:v>
                </c:pt>
                <c:pt idx="24737">
                  <c:v>2028.95</c:v>
                </c:pt>
                <c:pt idx="24738">
                  <c:v>2029.0333333333335</c:v>
                </c:pt>
                <c:pt idx="24739">
                  <c:v>2029.1166666666668</c:v>
                </c:pt>
                <c:pt idx="24740">
                  <c:v>2029.2</c:v>
                </c:pt>
                <c:pt idx="24741">
                  <c:v>2029.2833333333335</c:v>
                </c:pt>
                <c:pt idx="24742">
                  <c:v>2029.3666666666668</c:v>
                </c:pt>
                <c:pt idx="24743">
                  <c:v>2029.4416666666666</c:v>
                </c:pt>
                <c:pt idx="24744">
                  <c:v>2029.5249999999999</c:v>
                </c:pt>
                <c:pt idx="24745">
                  <c:v>2029.6083333333333</c:v>
                </c:pt>
                <c:pt idx="24746">
                  <c:v>2029.6916666666666</c:v>
                </c:pt>
                <c:pt idx="24747">
                  <c:v>2029.7749999999999</c:v>
                </c:pt>
                <c:pt idx="24748">
                  <c:v>2029.8583333333333</c:v>
                </c:pt>
                <c:pt idx="24749">
                  <c:v>2029.9416666666666</c:v>
                </c:pt>
                <c:pt idx="24750">
                  <c:v>2030.0166666666667</c:v>
                </c:pt>
                <c:pt idx="24751">
                  <c:v>2030.1000000000001</c:v>
                </c:pt>
                <c:pt idx="24752">
                  <c:v>2030.1833333333334</c:v>
                </c:pt>
                <c:pt idx="24753">
                  <c:v>2030.2666666666667</c:v>
                </c:pt>
                <c:pt idx="24754">
                  <c:v>2030.3500000000001</c:v>
                </c:pt>
                <c:pt idx="24755">
                  <c:v>2030.4333333333334</c:v>
                </c:pt>
                <c:pt idx="24756">
                  <c:v>2030.5083333333332</c:v>
                </c:pt>
                <c:pt idx="24757">
                  <c:v>2030.5916666666665</c:v>
                </c:pt>
                <c:pt idx="24758">
                  <c:v>2030.675</c:v>
                </c:pt>
                <c:pt idx="24759">
                  <c:v>2030.7583333333332</c:v>
                </c:pt>
                <c:pt idx="24760">
                  <c:v>2030.8416666666665</c:v>
                </c:pt>
                <c:pt idx="24761">
                  <c:v>2030.925</c:v>
                </c:pt>
                <c:pt idx="24762">
                  <c:v>2031</c:v>
                </c:pt>
                <c:pt idx="24763">
                  <c:v>2031.0833333333333</c:v>
                </c:pt>
                <c:pt idx="24764">
                  <c:v>2031.1666666666667</c:v>
                </c:pt>
                <c:pt idx="24765">
                  <c:v>2031.25</c:v>
                </c:pt>
                <c:pt idx="24766">
                  <c:v>2031.3333333333333</c:v>
                </c:pt>
                <c:pt idx="24767">
                  <c:v>2031.4166666666667</c:v>
                </c:pt>
                <c:pt idx="24768">
                  <c:v>2031.5</c:v>
                </c:pt>
                <c:pt idx="24769">
                  <c:v>2031.575</c:v>
                </c:pt>
                <c:pt idx="24770">
                  <c:v>2031.6583333333335</c:v>
                </c:pt>
                <c:pt idx="24771">
                  <c:v>2031.7416666666668</c:v>
                </c:pt>
                <c:pt idx="24772">
                  <c:v>2031.825</c:v>
                </c:pt>
                <c:pt idx="24773">
                  <c:v>2031.9083333333335</c:v>
                </c:pt>
                <c:pt idx="24774">
                  <c:v>2031.9916666666668</c:v>
                </c:pt>
                <c:pt idx="24775">
                  <c:v>2032.0666666666666</c:v>
                </c:pt>
                <c:pt idx="24776">
                  <c:v>2032.1499999999999</c:v>
                </c:pt>
                <c:pt idx="24777">
                  <c:v>2032.2333333333333</c:v>
                </c:pt>
                <c:pt idx="24778">
                  <c:v>2032.3166666666666</c:v>
                </c:pt>
                <c:pt idx="24779">
                  <c:v>2032.3999999999999</c:v>
                </c:pt>
                <c:pt idx="24780">
                  <c:v>2032.4833333333333</c:v>
                </c:pt>
                <c:pt idx="24781">
                  <c:v>2032.5583333333334</c:v>
                </c:pt>
                <c:pt idx="24782">
                  <c:v>2032.6416666666667</c:v>
                </c:pt>
                <c:pt idx="24783">
                  <c:v>2032.7250000000001</c:v>
                </c:pt>
                <c:pt idx="24784">
                  <c:v>2032.8083333333334</c:v>
                </c:pt>
                <c:pt idx="24785">
                  <c:v>2032.8916666666667</c:v>
                </c:pt>
                <c:pt idx="24786">
                  <c:v>2032.9750000000001</c:v>
                </c:pt>
                <c:pt idx="24787">
                  <c:v>2033.0583333333334</c:v>
                </c:pt>
                <c:pt idx="24788">
                  <c:v>2033.1333333333332</c:v>
                </c:pt>
                <c:pt idx="24789">
                  <c:v>2033.2166666666665</c:v>
                </c:pt>
                <c:pt idx="24790">
                  <c:v>2033.3</c:v>
                </c:pt>
                <c:pt idx="24791">
                  <c:v>2033.3833333333332</c:v>
                </c:pt>
                <c:pt idx="24792">
                  <c:v>2033.4666666666665</c:v>
                </c:pt>
                <c:pt idx="24793">
                  <c:v>2033.55</c:v>
                </c:pt>
                <c:pt idx="24794">
                  <c:v>2033.625</c:v>
                </c:pt>
                <c:pt idx="24795">
                  <c:v>2033.7083333333333</c:v>
                </c:pt>
                <c:pt idx="24796">
                  <c:v>2033.7916666666667</c:v>
                </c:pt>
                <c:pt idx="24797">
                  <c:v>2033.875</c:v>
                </c:pt>
                <c:pt idx="24798">
                  <c:v>2033.9583333333333</c:v>
                </c:pt>
                <c:pt idx="24799">
                  <c:v>2034.0416666666667</c:v>
                </c:pt>
                <c:pt idx="24800">
                  <c:v>2034.1166666666668</c:v>
                </c:pt>
                <c:pt idx="24801">
                  <c:v>2034.2</c:v>
                </c:pt>
                <c:pt idx="24802">
                  <c:v>2034.2833333333335</c:v>
                </c:pt>
                <c:pt idx="24803">
                  <c:v>2034.3666666666668</c:v>
                </c:pt>
                <c:pt idx="24804">
                  <c:v>2034.45</c:v>
                </c:pt>
                <c:pt idx="24805">
                  <c:v>2034.5333333333335</c:v>
                </c:pt>
                <c:pt idx="24806">
                  <c:v>2034.6166666666668</c:v>
                </c:pt>
                <c:pt idx="24807">
                  <c:v>2034.6916666666666</c:v>
                </c:pt>
                <c:pt idx="24808">
                  <c:v>2034.7749999999999</c:v>
                </c:pt>
                <c:pt idx="24809">
                  <c:v>2034.8583333333333</c:v>
                </c:pt>
                <c:pt idx="24810">
                  <c:v>2034.9416666666666</c:v>
                </c:pt>
                <c:pt idx="24811">
                  <c:v>2035.0249999999999</c:v>
                </c:pt>
                <c:pt idx="24812">
                  <c:v>2035.1083333333333</c:v>
                </c:pt>
                <c:pt idx="24813">
                  <c:v>2035.1833333333334</c:v>
                </c:pt>
                <c:pt idx="24814">
                  <c:v>2035.2666666666667</c:v>
                </c:pt>
                <c:pt idx="24815">
                  <c:v>2035.3500000000001</c:v>
                </c:pt>
                <c:pt idx="24816">
                  <c:v>2035.4333333333334</c:v>
                </c:pt>
                <c:pt idx="24817">
                  <c:v>2035.5166666666667</c:v>
                </c:pt>
                <c:pt idx="24818">
                  <c:v>2035.6000000000001</c:v>
                </c:pt>
                <c:pt idx="24819">
                  <c:v>2035.675</c:v>
                </c:pt>
                <c:pt idx="24820">
                  <c:v>2035.7583333333332</c:v>
                </c:pt>
                <c:pt idx="24821">
                  <c:v>2035.8416666666665</c:v>
                </c:pt>
                <c:pt idx="24822">
                  <c:v>2035.925</c:v>
                </c:pt>
                <c:pt idx="24823">
                  <c:v>2036.0083333333332</c:v>
                </c:pt>
                <c:pt idx="24824">
                  <c:v>2036.0916666666665</c:v>
                </c:pt>
                <c:pt idx="24825">
                  <c:v>2036.175</c:v>
                </c:pt>
                <c:pt idx="24826">
                  <c:v>2036.25</c:v>
                </c:pt>
                <c:pt idx="24827">
                  <c:v>2036.3333333333333</c:v>
                </c:pt>
                <c:pt idx="24828">
                  <c:v>2036.4166666666667</c:v>
                </c:pt>
                <c:pt idx="24829">
                  <c:v>2036.5</c:v>
                </c:pt>
                <c:pt idx="24830">
                  <c:v>2036.5833333333333</c:v>
                </c:pt>
                <c:pt idx="24831">
                  <c:v>2036.6666666666667</c:v>
                </c:pt>
                <c:pt idx="24832">
                  <c:v>2036.7416666666668</c:v>
                </c:pt>
                <c:pt idx="24833">
                  <c:v>2036.825</c:v>
                </c:pt>
                <c:pt idx="24834">
                  <c:v>2036.9083333333335</c:v>
                </c:pt>
                <c:pt idx="24835">
                  <c:v>2036.9916666666668</c:v>
                </c:pt>
                <c:pt idx="24836">
                  <c:v>2037.075</c:v>
                </c:pt>
                <c:pt idx="24837">
                  <c:v>2037.1583333333335</c:v>
                </c:pt>
                <c:pt idx="24838">
                  <c:v>2037.2416666666668</c:v>
                </c:pt>
                <c:pt idx="24839">
                  <c:v>2037.3166666666666</c:v>
                </c:pt>
                <c:pt idx="24840">
                  <c:v>2037.3999999999999</c:v>
                </c:pt>
                <c:pt idx="24841">
                  <c:v>2037.4833333333333</c:v>
                </c:pt>
                <c:pt idx="24842">
                  <c:v>2037.5666666666666</c:v>
                </c:pt>
                <c:pt idx="24843">
                  <c:v>2037.6499999999999</c:v>
                </c:pt>
                <c:pt idx="24844">
                  <c:v>2037.7333333333333</c:v>
                </c:pt>
                <c:pt idx="24845">
                  <c:v>2037.8083333333334</c:v>
                </c:pt>
                <c:pt idx="24846">
                  <c:v>2037.8916666666667</c:v>
                </c:pt>
                <c:pt idx="24847">
                  <c:v>2037.9750000000001</c:v>
                </c:pt>
                <c:pt idx="24848">
                  <c:v>2038.0583333333334</c:v>
                </c:pt>
                <c:pt idx="24849">
                  <c:v>2038.1416666666667</c:v>
                </c:pt>
                <c:pt idx="24850">
                  <c:v>2038.2250000000001</c:v>
                </c:pt>
                <c:pt idx="24851">
                  <c:v>2038.3</c:v>
                </c:pt>
                <c:pt idx="24852">
                  <c:v>2038.3833333333332</c:v>
                </c:pt>
                <c:pt idx="24853">
                  <c:v>2038.4666666666665</c:v>
                </c:pt>
                <c:pt idx="24854">
                  <c:v>2038.55</c:v>
                </c:pt>
                <c:pt idx="24855">
                  <c:v>2038.6333333333332</c:v>
                </c:pt>
                <c:pt idx="24856">
                  <c:v>2038.7166666666665</c:v>
                </c:pt>
                <c:pt idx="24857">
                  <c:v>2038.8</c:v>
                </c:pt>
                <c:pt idx="24858">
                  <c:v>2038.875</c:v>
                </c:pt>
                <c:pt idx="24859">
                  <c:v>2038.9583333333333</c:v>
                </c:pt>
                <c:pt idx="24860">
                  <c:v>2039.0416666666667</c:v>
                </c:pt>
                <c:pt idx="24861">
                  <c:v>2039.125</c:v>
                </c:pt>
                <c:pt idx="24862">
                  <c:v>2039.2083333333333</c:v>
                </c:pt>
                <c:pt idx="24863">
                  <c:v>2039.2916666666667</c:v>
                </c:pt>
                <c:pt idx="24864">
                  <c:v>2039.3666666666668</c:v>
                </c:pt>
                <c:pt idx="24865">
                  <c:v>2039.45</c:v>
                </c:pt>
                <c:pt idx="24866">
                  <c:v>2039.5333333333335</c:v>
                </c:pt>
                <c:pt idx="24867">
                  <c:v>2039.6166666666668</c:v>
                </c:pt>
                <c:pt idx="24868">
                  <c:v>2039.7</c:v>
                </c:pt>
                <c:pt idx="24869">
                  <c:v>2039.7833333333335</c:v>
                </c:pt>
                <c:pt idx="24870">
                  <c:v>2039.8583333333333</c:v>
                </c:pt>
                <c:pt idx="24871">
                  <c:v>2039.9416666666666</c:v>
                </c:pt>
                <c:pt idx="24872">
                  <c:v>2040.0249999999999</c:v>
                </c:pt>
                <c:pt idx="24873">
                  <c:v>2040.1083333333333</c:v>
                </c:pt>
                <c:pt idx="24874">
                  <c:v>2040.1916666666666</c:v>
                </c:pt>
                <c:pt idx="24875">
                  <c:v>2040.2749999999999</c:v>
                </c:pt>
                <c:pt idx="24876">
                  <c:v>2040.3583333333333</c:v>
                </c:pt>
                <c:pt idx="24877">
                  <c:v>2040.4333333333334</c:v>
                </c:pt>
                <c:pt idx="24878">
                  <c:v>2040.5166666666667</c:v>
                </c:pt>
                <c:pt idx="24879">
                  <c:v>2040.6000000000001</c:v>
                </c:pt>
                <c:pt idx="24880">
                  <c:v>2040.6833333333334</c:v>
                </c:pt>
                <c:pt idx="24881">
                  <c:v>2040.7666666666667</c:v>
                </c:pt>
                <c:pt idx="24882">
                  <c:v>2040.8500000000001</c:v>
                </c:pt>
                <c:pt idx="24883">
                  <c:v>2040.925</c:v>
                </c:pt>
                <c:pt idx="24884">
                  <c:v>2041.0083333333332</c:v>
                </c:pt>
                <c:pt idx="24885">
                  <c:v>2041.0916666666665</c:v>
                </c:pt>
                <c:pt idx="24886">
                  <c:v>2041.175</c:v>
                </c:pt>
                <c:pt idx="24887">
                  <c:v>2041.2583333333332</c:v>
                </c:pt>
                <c:pt idx="24888">
                  <c:v>2041.3416666666665</c:v>
                </c:pt>
                <c:pt idx="24889">
                  <c:v>2041.4166666666667</c:v>
                </c:pt>
                <c:pt idx="24890">
                  <c:v>2041.5</c:v>
                </c:pt>
                <c:pt idx="24891">
                  <c:v>2041.5833333333333</c:v>
                </c:pt>
                <c:pt idx="24892">
                  <c:v>2041.6666666666667</c:v>
                </c:pt>
                <c:pt idx="24893">
                  <c:v>2041.75</c:v>
                </c:pt>
                <c:pt idx="24894">
                  <c:v>2041.8333333333333</c:v>
                </c:pt>
                <c:pt idx="24895">
                  <c:v>2041.9166666666667</c:v>
                </c:pt>
                <c:pt idx="24896">
                  <c:v>2041.9916666666668</c:v>
                </c:pt>
                <c:pt idx="24897">
                  <c:v>2042.075</c:v>
                </c:pt>
                <c:pt idx="24898">
                  <c:v>2042.1583333333335</c:v>
                </c:pt>
                <c:pt idx="24899">
                  <c:v>2042.2416666666668</c:v>
                </c:pt>
                <c:pt idx="24900">
                  <c:v>2042.325</c:v>
                </c:pt>
                <c:pt idx="24901">
                  <c:v>2042.4083333333335</c:v>
                </c:pt>
                <c:pt idx="24902">
                  <c:v>2042.4833333333333</c:v>
                </c:pt>
                <c:pt idx="24903">
                  <c:v>2042.5666666666666</c:v>
                </c:pt>
                <c:pt idx="24904">
                  <c:v>2042.6499999999999</c:v>
                </c:pt>
                <c:pt idx="24905">
                  <c:v>2042.7333333333333</c:v>
                </c:pt>
                <c:pt idx="24906">
                  <c:v>2042.8166666666666</c:v>
                </c:pt>
                <c:pt idx="24907">
                  <c:v>2042.8999999999999</c:v>
                </c:pt>
                <c:pt idx="24908">
                  <c:v>2042.9750000000001</c:v>
                </c:pt>
                <c:pt idx="24909">
                  <c:v>2043.0583333333334</c:v>
                </c:pt>
                <c:pt idx="24910">
                  <c:v>2043.1416666666667</c:v>
                </c:pt>
                <c:pt idx="24911">
                  <c:v>2043.2250000000001</c:v>
                </c:pt>
                <c:pt idx="24912">
                  <c:v>2043.3083333333334</c:v>
                </c:pt>
                <c:pt idx="24913">
                  <c:v>2043.3916666666667</c:v>
                </c:pt>
                <c:pt idx="24914">
                  <c:v>2043.4750000000001</c:v>
                </c:pt>
                <c:pt idx="24915">
                  <c:v>2043.55</c:v>
                </c:pt>
                <c:pt idx="24916">
                  <c:v>2043.6333333333332</c:v>
                </c:pt>
                <c:pt idx="24917">
                  <c:v>2043.7166666666665</c:v>
                </c:pt>
                <c:pt idx="24918">
                  <c:v>2043.8</c:v>
                </c:pt>
                <c:pt idx="24919">
                  <c:v>2043.8833333333332</c:v>
                </c:pt>
                <c:pt idx="24920">
                  <c:v>2043.9666666666665</c:v>
                </c:pt>
                <c:pt idx="24921">
                  <c:v>2044.0416666666667</c:v>
                </c:pt>
                <c:pt idx="24922">
                  <c:v>2044.125</c:v>
                </c:pt>
                <c:pt idx="24923">
                  <c:v>2044.2083333333333</c:v>
                </c:pt>
                <c:pt idx="24924">
                  <c:v>2044.2916666666667</c:v>
                </c:pt>
                <c:pt idx="24925">
                  <c:v>2044.375</c:v>
                </c:pt>
                <c:pt idx="24926">
                  <c:v>2044.4583333333333</c:v>
                </c:pt>
                <c:pt idx="24927">
                  <c:v>2044.5333333333335</c:v>
                </c:pt>
                <c:pt idx="24928">
                  <c:v>2044.6166666666668</c:v>
                </c:pt>
                <c:pt idx="24929">
                  <c:v>2044.7</c:v>
                </c:pt>
                <c:pt idx="24930">
                  <c:v>2044.7833333333335</c:v>
                </c:pt>
                <c:pt idx="24931">
                  <c:v>2044.8666666666668</c:v>
                </c:pt>
                <c:pt idx="24932">
                  <c:v>2044.95</c:v>
                </c:pt>
                <c:pt idx="24933">
                  <c:v>2045.0333333333335</c:v>
                </c:pt>
                <c:pt idx="24934">
                  <c:v>2045.1083333333333</c:v>
                </c:pt>
                <c:pt idx="24935">
                  <c:v>2045.1916666666666</c:v>
                </c:pt>
                <c:pt idx="24936">
                  <c:v>2045.2749999999999</c:v>
                </c:pt>
                <c:pt idx="24937">
                  <c:v>2045.3583333333333</c:v>
                </c:pt>
                <c:pt idx="24938">
                  <c:v>2045.4416666666666</c:v>
                </c:pt>
                <c:pt idx="24939">
                  <c:v>2045.5249999999999</c:v>
                </c:pt>
                <c:pt idx="24940">
                  <c:v>2045.6000000000001</c:v>
                </c:pt>
                <c:pt idx="24941">
                  <c:v>2045.6833333333334</c:v>
                </c:pt>
                <c:pt idx="24942">
                  <c:v>2045.7666666666667</c:v>
                </c:pt>
                <c:pt idx="24943">
                  <c:v>2045.8500000000001</c:v>
                </c:pt>
                <c:pt idx="24944">
                  <c:v>2045.9333333333334</c:v>
                </c:pt>
                <c:pt idx="24945">
                  <c:v>2046.0166666666667</c:v>
                </c:pt>
                <c:pt idx="24946">
                  <c:v>2046.0916666666665</c:v>
                </c:pt>
                <c:pt idx="24947">
                  <c:v>2046.175</c:v>
                </c:pt>
                <c:pt idx="24948">
                  <c:v>2046.2583333333332</c:v>
                </c:pt>
                <c:pt idx="24949">
                  <c:v>2046.3416666666665</c:v>
                </c:pt>
                <c:pt idx="24950">
                  <c:v>2046.425</c:v>
                </c:pt>
                <c:pt idx="24951">
                  <c:v>2046.5083333333332</c:v>
                </c:pt>
                <c:pt idx="24952">
                  <c:v>2046.5916666666665</c:v>
                </c:pt>
                <c:pt idx="24953">
                  <c:v>2046.6666666666667</c:v>
                </c:pt>
                <c:pt idx="24954">
                  <c:v>2046.75</c:v>
                </c:pt>
                <c:pt idx="24955">
                  <c:v>2046.8333333333333</c:v>
                </c:pt>
                <c:pt idx="24956">
                  <c:v>2046.9166666666667</c:v>
                </c:pt>
                <c:pt idx="24957">
                  <c:v>2047</c:v>
                </c:pt>
                <c:pt idx="24958">
                  <c:v>2047.0833333333333</c:v>
                </c:pt>
                <c:pt idx="24959">
                  <c:v>2047.1583333333335</c:v>
                </c:pt>
                <c:pt idx="24960">
                  <c:v>2047.2416666666668</c:v>
                </c:pt>
                <c:pt idx="24961">
                  <c:v>2047.325</c:v>
                </c:pt>
                <c:pt idx="24962">
                  <c:v>2047.4083333333335</c:v>
                </c:pt>
                <c:pt idx="24963">
                  <c:v>2047.4916666666668</c:v>
                </c:pt>
                <c:pt idx="24964">
                  <c:v>2047.575</c:v>
                </c:pt>
                <c:pt idx="24965">
                  <c:v>2047.6583333333335</c:v>
                </c:pt>
                <c:pt idx="24966">
                  <c:v>2047.7333333333333</c:v>
                </c:pt>
                <c:pt idx="24967">
                  <c:v>2047.8166666666666</c:v>
                </c:pt>
                <c:pt idx="24968">
                  <c:v>2047.8999999999999</c:v>
                </c:pt>
                <c:pt idx="24969">
                  <c:v>2047.9833333333333</c:v>
                </c:pt>
                <c:pt idx="24970">
                  <c:v>2048.0666666666666</c:v>
                </c:pt>
                <c:pt idx="24971">
                  <c:v>2048.15</c:v>
                </c:pt>
                <c:pt idx="24972">
                  <c:v>2048.2249999999999</c:v>
                </c:pt>
                <c:pt idx="24973">
                  <c:v>2048.3083333333334</c:v>
                </c:pt>
                <c:pt idx="24974">
                  <c:v>2048.3916666666669</c:v>
                </c:pt>
                <c:pt idx="24975">
                  <c:v>2048.4749999999999</c:v>
                </c:pt>
                <c:pt idx="24976">
                  <c:v>2048.5583333333334</c:v>
                </c:pt>
                <c:pt idx="24977">
                  <c:v>2048.6416666666669</c:v>
                </c:pt>
                <c:pt idx="24978">
                  <c:v>2048.7166666666667</c:v>
                </c:pt>
                <c:pt idx="24979">
                  <c:v>2048.7999999999997</c:v>
                </c:pt>
                <c:pt idx="24980">
                  <c:v>2048.8833333333332</c:v>
                </c:pt>
                <c:pt idx="24981">
                  <c:v>2048.9666666666667</c:v>
                </c:pt>
                <c:pt idx="24982">
                  <c:v>2049.0499999999997</c:v>
                </c:pt>
                <c:pt idx="24983">
                  <c:v>2049.1333333333332</c:v>
                </c:pt>
                <c:pt idx="24984">
                  <c:v>2049.2166666666667</c:v>
                </c:pt>
                <c:pt idx="24985">
                  <c:v>2049.2916666666665</c:v>
                </c:pt>
                <c:pt idx="24986">
                  <c:v>2049.375</c:v>
                </c:pt>
                <c:pt idx="24987">
                  <c:v>2049.4583333333335</c:v>
                </c:pt>
                <c:pt idx="24988">
                  <c:v>2049.5416666666665</c:v>
                </c:pt>
                <c:pt idx="24989">
                  <c:v>2049.625</c:v>
                </c:pt>
                <c:pt idx="24990">
                  <c:v>2049.7083333333335</c:v>
                </c:pt>
                <c:pt idx="24991">
                  <c:v>2049.7833333333333</c:v>
                </c:pt>
                <c:pt idx="24992">
                  <c:v>2049.8666666666668</c:v>
                </c:pt>
                <c:pt idx="24993">
                  <c:v>2049.9500000000003</c:v>
                </c:pt>
                <c:pt idx="24994">
                  <c:v>2050.0333333333333</c:v>
                </c:pt>
                <c:pt idx="24995">
                  <c:v>2050.1166666666668</c:v>
                </c:pt>
                <c:pt idx="24996">
                  <c:v>2050.2000000000003</c:v>
                </c:pt>
                <c:pt idx="24997">
                  <c:v>2050.2750000000001</c:v>
                </c:pt>
                <c:pt idx="24998">
                  <c:v>2050.3583333333331</c:v>
                </c:pt>
                <c:pt idx="24999">
                  <c:v>2050.4416666666666</c:v>
                </c:pt>
                <c:pt idx="25000">
                  <c:v>2050.5250000000001</c:v>
                </c:pt>
                <c:pt idx="25001">
                  <c:v>2050.6083333333331</c:v>
                </c:pt>
                <c:pt idx="25002">
                  <c:v>2050.6916666666666</c:v>
                </c:pt>
                <c:pt idx="25003">
                  <c:v>2050.7750000000001</c:v>
                </c:pt>
                <c:pt idx="25004">
                  <c:v>2050.85</c:v>
                </c:pt>
                <c:pt idx="25005">
                  <c:v>2050.9333333333334</c:v>
                </c:pt>
                <c:pt idx="25006">
                  <c:v>2051.0166666666669</c:v>
                </c:pt>
                <c:pt idx="25007">
                  <c:v>2051.1</c:v>
                </c:pt>
                <c:pt idx="25008">
                  <c:v>2051.1833333333334</c:v>
                </c:pt>
                <c:pt idx="25009">
                  <c:v>2051.2666666666669</c:v>
                </c:pt>
                <c:pt idx="25010">
                  <c:v>2051.3416666666667</c:v>
                </c:pt>
                <c:pt idx="25011">
                  <c:v>2051.4249999999997</c:v>
                </c:pt>
                <c:pt idx="25012">
                  <c:v>2051.5083333333332</c:v>
                </c:pt>
                <c:pt idx="25013">
                  <c:v>2051.5916666666667</c:v>
                </c:pt>
                <c:pt idx="25014">
                  <c:v>2051.6749999999997</c:v>
                </c:pt>
                <c:pt idx="25015">
                  <c:v>2051.7583333333332</c:v>
                </c:pt>
                <c:pt idx="25016">
                  <c:v>2051.8333333333335</c:v>
                </c:pt>
                <c:pt idx="25017">
                  <c:v>2051.9166666666665</c:v>
                </c:pt>
                <c:pt idx="25018">
                  <c:v>2052</c:v>
                </c:pt>
                <c:pt idx="25019">
                  <c:v>2052.0833333333335</c:v>
                </c:pt>
                <c:pt idx="25020">
                  <c:v>2052.1666666666665</c:v>
                </c:pt>
                <c:pt idx="25021">
                  <c:v>2052.25</c:v>
                </c:pt>
                <c:pt idx="25022">
                  <c:v>2052.3333333333335</c:v>
                </c:pt>
                <c:pt idx="25023">
                  <c:v>2052.4083333333333</c:v>
                </c:pt>
                <c:pt idx="25024">
                  <c:v>2052.4916666666668</c:v>
                </c:pt>
                <c:pt idx="25025">
                  <c:v>2052.5750000000003</c:v>
                </c:pt>
                <c:pt idx="25026">
                  <c:v>2052.6583333333333</c:v>
                </c:pt>
                <c:pt idx="25027">
                  <c:v>2052.7416666666668</c:v>
                </c:pt>
                <c:pt idx="25028">
                  <c:v>2052.8250000000003</c:v>
                </c:pt>
                <c:pt idx="25029">
                  <c:v>2052.9</c:v>
                </c:pt>
                <c:pt idx="25030">
                  <c:v>2052.9833333333331</c:v>
                </c:pt>
                <c:pt idx="25031">
                  <c:v>2053.0666666666666</c:v>
                </c:pt>
                <c:pt idx="25032">
                  <c:v>2053.15</c:v>
                </c:pt>
                <c:pt idx="25033">
                  <c:v>2053.2333333333331</c:v>
                </c:pt>
                <c:pt idx="25034">
                  <c:v>2053.3166666666666</c:v>
                </c:pt>
                <c:pt idx="25035">
                  <c:v>2053.3916666666669</c:v>
                </c:pt>
                <c:pt idx="25036">
                  <c:v>2053.4749999999999</c:v>
                </c:pt>
                <c:pt idx="25037">
                  <c:v>2053.5583333333334</c:v>
                </c:pt>
                <c:pt idx="25038">
                  <c:v>2053.6416666666669</c:v>
                </c:pt>
                <c:pt idx="25039">
                  <c:v>2053.7249999999999</c:v>
                </c:pt>
                <c:pt idx="25040">
                  <c:v>2053.8083333333334</c:v>
                </c:pt>
                <c:pt idx="25041">
                  <c:v>2053.8916666666669</c:v>
                </c:pt>
                <c:pt idx="25042">
                  <c:v>2053.9666666666667</c:v>
                </c:pt>
                <c:pt idx="25043">
                  <c:v>2054.0499999999997</c:v>
                </c:pt>
                <c:pt idx="25044">
                  <c:v>2054.1333333333332</c:v>
                </c:pt>
                <c:pt idx="25045">
                  <c:v>2054.2166666666667</c:v>
                </c:pt>
                <c:pt idx="25046">
                  <c:v>2054.2999999999997</c:v>
                </c:pt>
                <c:pt idx="25047">
                  <c:v>2054.3833333333332</c:v>
                </c:pt>
                <c:pt idx="25048">
                  <c:v>2054.4583333333335</c:v>
                </c:pt>
                <c:pt idx="25049">
                  <c:v>2054.5416666666665</c:v>
                </c:pt>
                <c:pt idx="25050">
                  <c:v>2054.625</c:v>
                </c:pt>
                <c:pt idx="25051">
                  <c:v>2054.7083333333335</c:v>
                </c:pt>
                <c:pt idx="25052">
                  <c:v>2054.7916666666665</c:v>
                </c:pt>
                <c:pt idx="25053">
                  <c:v>2054.875</c:v>
                </c:pt>
                <c:pt idx="25054">
                  <c:v>2054.9500000000003</c:v>
                </c:pt>
                <c:pt idx="25055">
                  <c:v>2055.0333333333333</c:v>
                </c:pt>
                <c:pt idx="25056">
                  <c:v>2055.1166666666668</c:v>
                </c:pt>
                <c:pt idx="25057">
                  <c:v>2055.2000000000003</c:v>
                </c:pt>
                <c:pt idx="25058">
                  <c:v>2055.2833333333333</c:v>
                </c:pt>
                <c:pt idx="25059">
                  <c:v>2055.3666666666668</c:v>
                </c:pt>
                <c:pt idx="25060">
                  <c:v>2055.4500000000003</c:v>
                </c:pt>
                <c:pt idx="25061">
                  <c:v>2055.5250000000001</c:v>
                </c:pt>
                <c:pt idx="25062">
                  <c:v>2055.6083333333331</c:v>
                </c:pt>
                <c:pt idx="25063">
                  <c:v>2055.6916666666666</c:v>
                </c:pt>
                <c:pt idx="25064">
                  <c:v>2055.7750000000001</c:v>
                </c:pt>
                <c:pt idx="25065">
                  <c:v>2055.8583333333331</c:v>
                </c:pt>
                <c:pt idx="25066">
                  <c:v>2055.9416666666666</c:v>
                </c:pt>
                <c:pt idx="25067">
                  <c:v>2056.0166666666669</c:v>
                </c:pt>
                <c:pt idx="25068">
                  <c:v>2056.1</c:v>
                </c:pt>
                <c:pt idx="25069">
                  <c:v>2056.1833333333334</c:v>
                </c:pt>
                <c:pt idx="25070">
                  <c:v>2056.2666666666669</c:v>
                </c:pt>
                <c:pt idx="25071">
                  <c:v>2056.35</c:v>
                </c:pt>
                <c:pt idx="25072">
                  <c:v>2056.4333333333334</c:v>
                </c:pt>
                <c:pt idx="25073">
                  <c:v>2056.5083333333332</c:v>
                </c:pt>
                <c:pt idx="25074">
                  <c:v>2056.5916666666667</c:v>
                </c:pt>
                <c:pt idx="25075">
                  <c:v>2056.6749999999997</c:v>
                </c:pt>
                <c:pt idx="25076">
                  <c:v>2056.7583333333332</c:v>
                </c:pt>
                <c:pt idx="25077">
                  <c:v>2056.8416666666667</c:v>
                </c:pt>
                <c:pt idx="25078">
                  <c:v>2056.9249999999997</c:v>
                </c:pt>
                <c:pt idx="25079">
                  <c:v>2057.0083333333332</c:v>
                </c:pt>
                <c:pt idx="25080">
                  <c:v>2057.0833333333335</c:v>
                </c:pt>
                <c:pt idx="25081">
                  <c:v>2057.1666666666665</c:v>
                </c:pt>
                <c:pt idx="25082">
                  <c:v>2057.25</c:v>
                </c:pt>
                <c:pt idx="25083">
                  <c:v>2057.3333333333335</c:v>
                </c:pt>
                <c:pt idx="25084">
                  <c:v>2057.4166666666665</c:v>
                </c:pt>
                <c:pt idx="25085">
                  <c:v>2057.5</c:v>
                </c:pt>
                <c:pt idx="25086">
                  <c:v>2057.5750000000003</c:v>
                </c:pt>
                <c:pt idx="25087">
                  <c:v>2057.6583333333333</c:v>
                </c:pt>
                <c:pt idx="25088">
                  <c:v>2057.7416666666668</c:v>
                </c:pt>
                <c:pt idx="25089">
                  <c:v>2057.8250000000003</c:v>
                </c:pt>
                <c:pt idx="25090">
                  <c:v>2057.9083333333333</c:v>
                </c:pt>
                <c:pt idx="25091">
                  <c:v>2057.9916666666668</c:v>
                </c:pt>
                <c:pt idx="25092">
                  <c:v>2058.0750000000003</c:v>
                </c:pt>
                <c:pt idx="25093">
                  <c:v>2058.15</c:v>
                </c:pt>
                <c:pt idx="25094">
                  <c:v>2058.2333333333331</c:v>
                </c:pt>
                <c:pt idx="25095">
                  <c:v>2058.3166666666666</c:v>
                </c:pt>
                <c:pt idx="25096">
                  <c:v>2058.4</c:v>
                </c:pt>
                <c:pt idx="25097">
                  <c:v>2058.4833333333331</c:v>
                </c:pt>
                <c:pt idx="25098">
                  <c:v>2058.5666666666666</c:v>
                </c:pt>
                <c:pt idx="25099">
                  <c:v>2058.6416666666669</c:v>
                </c:pt>
                <c:pt idx="25100">
                  <c:v>2058.7249999999999</c:v>
                </c:pt>
                <c:pt idx="25101">
                  <c:v>2058.8083333333334</c:v>
                </c:pt>
                <c:pt idx="25102">
                  <c:v>2058.8916666666669</c:v>
                </c:pt>
                <c:pt idx="25103">
                  <c:v>2058.9749999999999</c:v>
                </c:pt>
                <c:pt idx="25104">
                  <c:v>2059.0583333333334</c:v>
                </c:pt>
                <c:pt idx="25105">
                  <c:v>2059.1333333333332</c:v>
                </c:pt>
                <c:pt idx="25106">
                  <c:v>2059.2166666666667</c:v>
                </c:pt>
                <c:pt idx="25107">
                  <c:v>2059.2999999999997</c:v>
                </c:pt>
                <c:pt idx="25108">
                  <c:v>2059.3833333333332</c:v>
                </c:pt>
                <c:pt idx="25109">
                  <c:v>2059.4666666666667</c:v>
                </c:pt>
                <c:pt idx="25110">
                  <c:v>2059.5499999999997</c:v>
                </c:pt>
                <c:pt idx="25111">
                  <c:v>2059.6333333333332</c:v>
                </c:pt>
                <c:pt idx="25112">
                  <c:v>2059.7083333333335</c:v>
                </c:pt>
                <c:pt idx="25113">
                  <c:v>2059.7916666666665</c:v>
                </c:pt>
                <c:pt idx="25114">
                  <c:v>2059.875</c:v>
                </c:pt>
                <c:pt idx="25115">
                  <c:v>2059.9583333333335</c:v>
                </c:pt>
                <c:pt idx="25116">
                  <c:v>2060.0416666666665</c:v>
                </c:pt>
                <c:pt idx="25117">
                  <c:v>2060.125</c:v>
                </c:pt>
                <c:pt idx="25118">
                  <c:v>2060.2000000000003</c:v>
                </c:pt>
                <c:pt idx="25119">
                  <c:v>2060.2833333333333</c:v>
                </c:pt>
                <c:pt idx="25120">
                  <c:v>2060.3666666666668</c:v>
                </c:pt>
                <c:pt idx="25121">
                  <c:v>2060.4500000000003</c:v>
                </c:pt>
                <c:pt idx="25122">
                  <c:v>2060.5333333333333</c:v>
                </c:pt>
                <c:pt idx="25123">
                  <c:v>2060.6166666666668</c:v>
                </c:pt>
                <c:pt idx="25124">
                  <c:v>2060.6916666666666</c:v>
                </c:pt>
                <c:pt idx="25125">
                  <c:v>2060.7750000000001</c:v>
                </c:pt>
                <c:pt idx="25126">
                  <c:v>2060.8583333333331</c:v>
                </c:pt>
                <c:pt idx="25127">
                  <c:v>2060.9416666666666</c:v>
                </c:pt>
                <c:pt idx="25128">
                  <c:v>2061.0250000000001</c:v>
                </c:pt>
                <c:pt idx="25129">
                  <c:v>2061.1083333333331</c:v>
                </c:pt>
                <c:pt idx="25130">
                  <c:v>2061.1916666666666</c:v>
                </c:pt>
                <c:pt idx="25131">
                  <c:v>2061.2666666666669</c:v>
                </c:pt>
                <c:pt idx="25132">
                  <c:v>2061.35</c:v>
                </c:pt>
                <c:pt idx="25133">
                  <c:v>2061.4333333333334</c:v>
                </c:pt>
                <c:pt idx="25134">
                  <c:v>2061.5166666666669</c:v>
                </c:pt>
                <c:pt idx="25135">
                  <c:v>2061.6</c:v>
                </c:pt>
                <c:pt idx="25136">
                  <c:v>2061.6833333333334</c:v>
                </c:pt>
                <c:pt idx="25137">
                  <c:v>2061.7583333333332</c:v>
                </c:pt>
                <c:pt idx="25138">
                  <c:v>2061.8416666666667</c:v>
                </c:pt>
                <c:pt idx="25139">
                  <c:v>2061.9249999999997</c:v>
                </c:pt>
                <c:pt idx="25140">
                  <c:v>2062.0083333333332</c:v>
                </c:pt>
                <c:pt idx="25141">
                  <c:v>2062.0916666666667</c:v>
                </c:pt>
                <c:pt idx="25142">
                  <c:v>2062.1749999999997</c:v>
                </c:pt>
                <c:pt idx="25143">
                  <c:v>2062.25</c:v>
                </c:pt>
                <c:pt idx="25144">
                  <c:v>2062.3333333333335</c:v>
                </c:pt>
                <c:pt idx="25145">
                  <c:v>2062.4166666666665</c:v>
                </c:pt>
                <c:pt idx="25146">
                  <c:v>2062.5</c:v>
                </c:pt>
                <c:pt idx="25147">
                  <c:v>2062.5833333333335</c:v>
                </c:pt>
                <c:pt idx="25148">
                  <c:v>2062.6666666666665</c:v>
                </c:pt>
                <c:pt idx="25149">
                  <c:v>2062.75</c:v>
                </c:pt>
                <c:pt idx="25150">
                  <c:v>2062.8250000000003</c:v>
                </c:pt>
                <c:pt idx="25151">
                  <c:v>2062.9083333333333</c:v>
                </c:pt>
                <c:pt idx="25152">
                  <c:v>2062.9916666666668</c:v>
                </c:pt>
                <c:pt idx="25153">
                  <c:v>2063.0750000000003</c:v>
                </c:pt>
                <c:pt idx="25154">
                  <c:v>2063.1583333333333</c:v>
                </c:pt>
                <c:pt idx="25155">
                  <c:v>2063.2416666666668</c:v>
                </c:pt>
                <c:pt idx="25156">
                  <c:v>2063.3166666666666</c:v>
                </c:pt>
                <c:pt idx="25157">
                  <c:v>2063.4</c:v>
                </c:pt>
                <c:pt idx="25158">
                  <c:v>2063.4833333333331</c:v>
                </c:pt>
                <c:pt idx="25159">
                  <c:v>2063.5666666666666</c:v>
                </c:pt>
                <c:pt idx="25160">
                  <c:v>2063.65</c:v>
                </c:pt>
                <c:pt idx="25161">
                  <c:v>2063.7333333333331</c:v>
                </c:pt>
                <c:pt idx="25162">
                  <c:v>2063.8083333333334</c:v>
                </c:pt>
                <c:pt idx="25163">
                  <c:v>2063.8916666666669</c:v>
                </c:pt>
                <c:pt idx="25164">
                  <c:v>2063.9749999999999</c:v>
                </c:pt>
                <c:pt idx="25165">
                  <c:v>2064.0583333333334</c:v>
                </c:pt>
                <c:pt idx="25166">
                  <c:v>2064.1416666666669</c:v>
                </c:pt>
                <c:pt idx="25167">
                  <c:v>2064.2249999999999</c:v>
                </c:pt>
                <c:pt idx="25168">
                  <c:v>2064.3083333333334</c:v>
                </c:pt>
                <c:pt idx="25169">
                  <c:v>2064.3833333333332</c:v>
                </c:pt>
                <c:pt idx="25170">
                  <c:v>2064.4666666666667</c:v>
                </c:pt>
                <c:pt idx="25171">
                  <c:v>2064.5499999999997</c:v>
                </c:pt>
                <c:pt idx="25172">
                  <c:v>2064.6333333333332</c:v>
                </c:pt>
                <c:pt idx="25173">
                  <c:v>2064.7166666666667</c:v>
                </c:pt>
                <c:pt idx="25174">
                  <c:v>2064.7999999999997</c:v>
                </c:pt>
                <c:pt idx="25175">
                  <c:v>2064.875</c:v>
                </c:pt>
                <c:pt idx="25176">
                  <c:v>2064.9583333333335</c:v>
                </c:pt>
                <c:pt idx="25177">
                  <c:v>2065.0416666666665</c:v>
                </c:pt>
                <c:pt idx="25178">
                  <c:v>2065.125</c:v>
                </c:pt>
                <c:pt idx="25179">
                  <c:v>2065.2083333333335</c:v>
                </c:pt>
                <c:pt idx="25180">
                  <c:v>2065.2916666666665</c:v>
                </c:pt>
                <c:pt idx="25181">
                  <c:v>2065.3666666666668</c:v>
                </c:pt>
                <c:pt idx="25182">
                  <c:v>2065.4500000000003</c:v>
                </c:pt>
                <c:pt idx="25183">
                  <c:v>2065.5333333333333</c:v>
                </c:pt>
                <c:pt idx="25184">
                  <c:v>2065.6166666666668</c:v>
                </c:pt>
                <c:pt idx="25185">
                  <c:v>2065.7000000000003</c:v>
                </c:pt>
                <c:pt idx="25186">
                  <c:v>2065.7833333333333</c:v>
                </c:pt>
                <c:pt idx="25187">
                  <c:v>2065.8666666666668</c:v>
                </c:pt>
                <c:pt idx="25188">
                  <c:v>2065.9416666666666</c:v>
                </c:pt>
                <c:pt idx="25189">
                  <c:v>2066.0250000000001</c:v>
                </c:pt>
                <c:pt idx="25190">
                  <c:v>2066.1083333333331</c:v>
                </c:pt>
                <c:pt idx="25191">
                  <c:v>2066.1916666666666</c:v>
                </c:pt>
                <c:pt idx="25192">
                  <c:v>2066.2750000000001</c:v>
                </c:pt>
                <c:pt idx="25193">
                  <c:v>2066.3583333333331</c:v>
                </c:pt>
                <c:pt idx="25194">
                  <c:v>2066.4333333333334</c:v>
                </c:pt>
                <c:pt idx="25195">
                  <c:v>2066.5166666666669</c:v>
                </c:pt>
                <c:pt idx="25196">
                  <c:v>2066.6</c:v>
                </c:pt>
                <c:pt idx="25197">
                  <c:v>2066.6833333333334</c:v>
                </c:pt>
                <c:pt idx="25198">
                  <c:v>2066.7666666666669</c:v>
                </c:pt>
                <c:pt idx="25199">
                  <c:v>2066.85</c:v>
                </c:pt>
                <c:pt idx="25200">
                  <c:v>2066.9249999999997</c:v>
                </c:pt>
                <c:pt idx="25201">
                  <c:v>2067.0083333333332</c:v>
                </c:pt>
                <c:pt idx="25202">
                  <c:v>2067.0916666666667</c:v>
                </c:pt>
                <c:pt idx="25203">
                  <c:v>2067.1749999999997</c:v>
                </c:pt>
                <c:pt idx="25204">
                  <c:v>2067.2583333333332</c:v>
                </c:pt>
                <c:pt idx="25205">
                  <c:v>2067.3416666666667</c:v>
                </c:pt>
                <c:pt idx="25206">
                  <c:v>2067.4249999999997</c:v>
                </c:pt>
                <c:pt idx="25207">
                  <c:v>2067.5</c:v>
                </c:pt>
                <c:pt idx="25208">
                  <c:v>2067.5833333333335</c:v>
                </c:pt>
                <c:pt idx="25209">
                  <c:v>2067.6666666666665</c:v>
                </c:pt>
                <c:pt idx="25210">
                  <c:v>2067.75</c:v>
                </c:pt>
                <c:pt idx="25211">
                  <c:v>2067.8333333333335</c:v>
                </c:pt>
                <c:pt idx="25212">
                  <c:v>2067.9166666666665</c:v>
                </c:pt>
                <c:pt idx="25213">
                  <c:v>2067.9916666666668</c:v>
                </c:pt>
                <c:pt idx="25214">
                  <c:v>2068.0750000000003</c:v>
                </c:pt>
                <c:pt idx="25215">
                  <c:v>2068.1583333333333</c:v>
                </c:pt>
                <c:pt idx="25216">
                  <c:v>2068.2416666666668</c:v>
                </c:pt>
                <c:pt idx="25217">
                  <c:v>2068.3250000000003</c:v>
                </c:pt>
                <c:pt idx="25218">
                  <c:v>2068.4083333333333</c:v>
                </c:pt>
                <c:pt idx="25219">
                  <c:v>2068.4916666666668</c:v>
                </c:pt>
                <c:pt idx="25220">
                  <c:v>2068.5666666666666</c:v>
                </c:pt>
                <c:pt idx="25221">
                  <c:v>2068.65</c:v>
                </c:pt>
                <c:pt idx="25222">
                  <c:v>2068.7333333333331</c:v>
                </c:pt>
                <c:pt idx="25223">
                  <c:v>2068.8166666666666</c:v>
                </c:pt>
                <c:pt idx="25224">
                  <c:v>2068.9</c:v>
                </c:pt>
                <c:pt idx="25225">
                  <c:v>2068.9833333333331</c:v>
                </c:pt>
                <c:pt idx="25226">
                  <c:v>2069.0583333333334</c:v>
                </c:pt>
                <c:pt idx="25227">
                  <c:v>2069.1416666666669</c:v>
                </c:pt>
                <c:pt idx="25228">
                  <c:v>2069.2249999999999</c:v>
                </c:pt>
                <c:pt idx="25229">
                  <c:v>2069.3083333333334</c:v>
                </c:pt>
                <c:pt idx="25230">
                  <c:v>2069.3916666666669</c:v>
                </c:pt>
                <c:pt idx="25231">
                  <c:v>2069.4749999999999</c:v>
                </c:pt>
                <c:pt idx="25232">
                  <c:v>2069.5499999999997</c:v>
                </c:pt>
                <c:pt idx="25233">
                  <c:v>2069.6333333333332</c:v>
                </c:pt>
                <c:pt idx="25234">
                  <c:v>2069.7166666666667</c:v>
                </c:pt>
                <c:pt idx="25235">
                  <c:v>2069.7999999999997</c:v>
                </c:pt>
                <c:pt idx="25236">
                  <c:v>2069.8833333333332</c:v>
                </c:pt>
                <c:pt idx="25237">
                  <c:v>2069.9666666666667</c:v>
                </c:pt>
                <c:pt idx="25238">
                  <c:v>2070.0499999999997</c:v>
                </c:pt>
                <c:pt idx="25239">
                  <c:v>2070.125</c:v>
                </c:pt>
                <c:pt idx="25240">
                  <c:v>2070.2083333333335</c:v>
                </c:pt>
                <c:pt idx="25241">
                  <c:v>2070.2916666666665</c:v>
                </c:pt>
                <c:pt idx="25242">
                  <c:v>2070.375</c:v>
                </c:pt>
                <c:pt idx="25243">
                  <c:v>2070.4583333333335</c:v>
                </c:pt>
                <c:pt idx="25244">
                  <c:v>2070.5416666666665</c:v>
                </c:pt>
                <c:pt idx="25245">
                  <c:v>2070.6166666666668</c:v>
                </c:pt>
                <c:pt idx="25246">
                  <c:v>2070.7000000000003</c:v>
                </c:pt>
                <c:pt idx="25247">
                  <c:v>2070.7833333333333</c:v>
                </c:pt>
                <c:pt idx="25248">
                  <c:v>2070.8666666666668</c:v>
                </c:pt>
                <c:pt idx="25249">
                  <c:v>2070.9500000000003</c:v>
                </c:pt>
                <c:pt idx="25250">
                  <c:v>2071.0333333333333</c:v>
                </c:pt>
                <c:pt idx="25251">
                  <c:v>2071.1083333333331</c:v>
                </c:pt>
                <c:pt idx="25252">
                  <c:v>2071.1916666666666</c:v>
                </c:pt>
                <c:pt idx="25253">
                  <c:v>2071.2750000000001</c:v>
                </c:pt>
                <c:pt idx="25254">
                  <c:v>2071.3583333333331</c:v>
                </c:pt>
                <c:pt idx="25255">
                  <c:v>2071.4416666666666</c:v>
                </c:pt>
                <c:pt idx="25256">
                  <c:v>2071.5250000000001</c:v>
                </c:pt>
                <c:pt idx="25257">
                  <c:v>2071.6083333333331</c:v>
                </c:pt>
                <c:pt idx="25258">
                  <c:v>2071.6833333333334</c:v>
                </c:pt>
                <c:pt idx="25259">
                  <c:v>2071.7666666666669</c:v>
                </c:pt>
                <c:pt idx="25260">
                  <c:v>2071.85</c:v>
                </c:pt>
                <c:pt idx="25261">
                  <c:v>2071.9333333333334</c:v>
                </c:pt>
                <c:pt idx="25262">
                  <c:v>2072.0166666666669</c:v>
                </c:pt>
                <c:pt idx="25263">
                  <c:v>2072.1</c:v>
                </c:pt>
                <c:pt idx="25264">
                  <c:v>2072.1749999999997</c:v>
                </c:pt>
                <c:pt idx="25265">
                  <c:v>2072.2583333333332</c:v>
                </c:pt>
                <c:pt idx="25266">
                  <c:v>2072.3416666666667</c:v>
                </c:pt>
                <c:pt idx="25267">
                  <c:v>2072.4249999999997</c:v>
                </c:pt>
                <c:pt idx="25268">
                  <c:v>2072.5083333333332</c:v>
                </c:pt>
                <c:pt idx="25269">
                  <c:v>2072.5916666666667</c:v>
                </c:pt>
                <c:pt idx="25270">
                  <c:v>2072.6666666666665</c:v>
                </c:pt>
                <c:pt idx="25271">
                  <c:v>2072.75</c:v>
                </c:pt>
                <c:pt idx="25272">
                  <c:v>2072.8333333333335</c:v>
                </c:pt>
                <c:pt idx="25273">
                  <c:v>2072.9166666666665</c:v>
                </c:pt>
                <c:pt idx="25274">
                  <c:v>2073</c:v>
                </c:pt>
                <c:pt idx="25275">
                  <c:v>2073.0833333333335</c:v>
                </c:pt>
                <c:pt idx="25276">
                  <c:v>2073.1666666666665</c:v>
                </c:pt>
                <c:pt idx="25277">
                  <c:v>2073.2416666666668</c:v>
                </c:pt>
                <c:pt idx="25278">
                  <c:v>2073.3250000000003</c:v>
                </c:pt>
                <c:pt idx="25279">
                  <c:v>2073.4083333333333</c:v>
                </c:pt>
                <c:pt idx="25280">
                  <c:v>2073.4916666666668</c:v>
                </c:pt>
                <c:pt idx="25281">
                  <c:v>2073.5750000000003</c:v>
                </c:pt>
                <c:pt idx="25282">
                  <c:v>2073.6583333333333</c:v>
                </c:pt>
                <c:pt idx="25283">
                  <c:v>2073.7333333333331</c:v>
                </c:pt>
                <c:pt idx="25284">
                  <c:v>2073.8166666666666</c:v>
                </c:pt>
                <c:pt idx="25285">
                  <c:v>2073.9</c:v>
                </c:pt>
                <c:pt idx="25286">
                  <c:v>2073.9833333333331</c:v>
                </c:pt>
                <c:pt idx="25287">
                  <c:v>2074.0666666666666</c:v>
                </c:pt>
                <c:pt idx="25288">
                  <c:v>2074.15</c:v>
                </c:pt>
                <c:pt idx="25289">
                  <c:v>2074.2249999999999</c:v>
                </c:pt>
                <c:pt idx="25290">
                  <c:v>2074.3083333333334</c:v>
                </c:pt>
                <c:pt idx="25291">
                  <c:v>2074.3916666666669</c:v>
                </c:pt>
                <c:pt idx="25292">
                  <c:v>2074.4749999999999</c:v>
                </c:pt>
                <c:pt idx="25293">
                  <c:v>2074.5583333333334</c:v>
                </c:pt>
                <c:pt idx="25294">
                  <c:v>2074.6416666666669</c:v>
                </c:pt>
                <c:pt idx="25295">
                  <c:v>2074.7249999999999</c:v>
                </c:pt>
                <c:pt idx="25296">
                  <c:v>2074.7999999999997</c:v>
                </c:pt>
                <c:pt idx="25297">
                  <c:v>2074.8833333333332</c:v>
                </c:pt>
                <c:pt idx="25298">
                  <c:v>2074.9666666666667</c:v>
                </c:pt>
                <c:pt idx="25299">
                  <c:v>2075.0499999999997</c:v>
                </c:pt>
                <c:pt idx="25300">
                  <c:v>2075.1333333333332</c:v>
                </c:pt>
                <c:pt idx="25301">
                  <c:v>2075.2166666666667</c:v>
                </c:pt>
                <c:pt idx="25302">
                  <c:v>2075.2916666666665</c:v>
                </c:pt>
                <c:pt idx="25303">
                  <c:v>2075.375</c:v>
                </c:pt>
                <c:pt idx="25304">
                  <c:v>2075.4583333333335</c:v>
                </c:pt>
                <c:pt idx="25305">
                  <c:v>2075.5416666666665</c:v>
                </c:pt>
                <c:pt idx="25306">
                  <c:v>2075.625</c:v>
                </c:pt>
                <c:pt idx="25307">
                  <c:v>2075.7083333333335</c:v>
                </c:pt>
                <c:pt idx="25308">
                  <c:v>2075.7833333333333</c:v>
                </c:pt>
                <c:pt idx="25309">
                  <c:v>2075.8666666666668</c:v>
                </c:pt>
                <c:pt idx="25310">
                  <c:v>2075.9500000000003</c:v>
                </c:pt>
                <c:pt idx="25311">
                  <c:v>2076.0333333333333</c:v>
                </c:pt>
                <c:pt idx="25312">
                  <c:v>2076.1166666666668</c:v>
                </c:pt>
                <c:pt idx="25313">
                  <c:v>2076.2000000000003</c:v>
                </c:pt>
                <c:pt idx="25314">
                  <c:v>2076.2833333333333</c:v>
                </c:pt>
                <c:pt idx="25315">
                  <c:v>2076.3583333333331</c:v>
                </c:pt>
                <c:pt idx="25316">
                  <c:v>2076.4416666666666</c:v>
                </c:pt>
                <c:pt idx="25317">
                  <c:v>2076.5250000000001</c:v>
                </c:pt>
                <c:pt idx="25318">
                  <c:v>2076.6083333333331</c:v>
                </c:pt>
                <c:pt idx="25319">
                  <c:v>2076.6916666666666</c:v>
                </c:pt>
                <c:pt idx="25320">
                  <c:v>2076.7750000000001</c:v>
                </c:pt>
                <c:pt idx="25321">
                  <c:v>2076.85</c:v>
                </c:pt>
                <c:pt idx="25322">
                  <c:v>2076.9333333333334</c:v>
                </c:pt>
                <c:pt idx="25323">
                  <c:v>2077.0166666666669</c:v>
                </c:pt>
                <c:pt idx="25324">
                  <c:v>2077.1</c:v>
                </c:pt>
                <c:pt idx="25325">
                  <c:v>2077.1833333333334</c:v>
                </c:pt>
                <c:pt idx="25326">
                  <c:v>2077.2666666666669</c:v>
                </c:pt>
                <c:pt idx="25327">
                  <c:v>2077.3416666666667</c:v>
                </c:pt>
                <c:pt idx="25328">
                  <c:v>2077.4249999999997</c:v>
                </c:pt>
                <c:pt idx="25329">
                  <c:v>2077.5083333333332</c:v>
                </c:pt>
                <c:pt idx="25330">
                  <c:v>2077.5916666666667</c:v>
                </c:pt>
                <c:pt idx="25331">
                  <c:v>2077.6749999999997</c:v>
                </c:pt>
                <c:pt idx="25332">
                  <c:v>2077.7583333333332</c:v>
                </c:pt>
                <c:pt idx="25333">
                  <c:v>2077.8416666666667</c:v>
                </c:pt>
                <c:pt idx="25334">
                  <c:v>2077.9166666666665</c:v>
                </c:pt>
                <c:pt idx="25335">
                  <c:v>2078</c:v>
                </c:pt>
                <c:pt idx="25336">
                  <c:v>2078.0833333333335</c:v>
                </c:pt>
                <c:pt idx="25337">
                  <c:v>2078.1666666666665</c:v>
                </c:pt>
                <c:pt idx="25338">
                  <c:v>2078.25</c:v>
                </c:pt>
                <c:pt idx="25339">
                  <c:v>2078.3333333333335</c:v>
                </c:pt>
                <c:pt idx="25340">
                  <c:v>2078.4083333333333</c:v>
                </c:pt>
                <c:pt idx="25341">
                  <c:v>2078.4916666666668</c:v>
                </c:pt>
                <c:pt idx="25342">
                  <c:v>2078.5750000000003</c:v>
                </c:pt>
                <c:pt idx="25343">
                  <c:v>2078.6583333333333</c:v>
                </c:pt>
                <c:pt idx="25344">
                  <c:v>2078.7416666666668</c:v>
                </c:pt>
                <c:pt idx="25345">
                  <c:v>2078.8250000000003</c:v>
                </c:pt>
                <c:pt idx="25346">
                  <c:v>2078.9083333333333</c:v>
                </c:pt>
                <c:pt idx="25347">
                  <c:v>2078.9833333333331</c:v>
                </c:pt>
                <c:pt idx="25348">
                  <c:v>2079.0666666666666</c:v>
                </c:pt>
                <c:pt idx="25349">
                  <c:v>2079.15</c:v>
                </c:pt>
                <c:pt idx="25350">
                  <c:v>2079.2333333333331</c:v>
                </c:pt>
                <c:pt idx="25351">
                  <c:v>2079.3166666666666</c:v>
                </c:pt>
                <c:pt idx="25352">
                  <c:v>2079.4</c:v>
                </c:pt>
                <c:pt idx="25353">
                  <c:v>2079.4749999999999</c:v>
                </c:pt>
                <c:pt idx="25354">
                  <c:v>2079.5583333333334</c:v>
                </c:pt>
                <c:pt idx="25355">
                  <c:v>2079.6416666666669</c:v>
                </c:pt>
                <c:pt idx="25356">
                  <c:v>2079.7249999999999</c:v>
                </c:pt>
                <c:pt idx="25357">
                  <c:v>2079.8083333333334</c:v>
                </c:pt>
                <c:pt idx="25358">
                  <c:v>2079.8916666666669</c:v>
                </c:pt>
                <c:pt idx="25359">
                  <c:v>2079.9666666666667</c:v>
                </c:pt>
                <c:pt idx="25360">
                  <c:v>2080.0499999999997</c:v>
                </c:pt>
                <c:pt idx="25361">
                  <c:v>2080.1333333333332</c:v>
                </c:pt>
                <c:pt idx="25362">
                  <c:v>2080.2166666666667</c:v>
                </c:pt>
                <c:pt idx="25363">
                  <c:v>2080.2999999999997</c:v>
                </c:pt>
                <c:pt idx="25364">
                  <c:v>2080.3833333333332</c:v>
                </c:pt>
                <c:pt idx="25365">
                  <c:v>2080.4666666666667</c:v>
                </c:pt>
                <c:pt idx="25366">
                  <c:v>2080.5416666666665</c:v>
                </c:pt>
                <c:pt idx="25367">
                  <c:v>2080.625</c:v>
                </c:pt>
                <c:pt idx="25368">
                  <c:v>2080.7083333333335</c:v>
                </c:pt>
                <c:pt idx="25369">
                  <c:v>2080.7916666666665</c:v>
                </c:pt>
                <c:pt idx="25370">
                  <c:v>2080.875</c:v>
                </c:pt>
                <c:pt idx="25371">
                  <c:v>2080.9583333333335</c:v>
                </c:pt>
                <c:pt idx="25372">
                  <c:v>2081.0333333333333</c:v>
                </c:pt>
                <c:pt idx="25373">
                  <c:v>2081.1166666666668</c:v>
                </c:pt>
                <c:pt idx="25374">
                  <c:v>2081.2000000000003</c:v>
                </c:pt>
                <c:pt idx="25375">
                  <c:v>2081.2833333333333</c:v>
                </c:pt>
                <c:pt idx="25376">
                  <c:v>2081.3666666666668</c:v>
                </c:pt>
                <c:pt idx="25377">
                  <c:v>2081.4500000000003</c:v>
                </c:pt>
                <c:pt idx="25378">
                  <c:v>2081.5250000000001</c:v>
                </c:pt>
                <c:pt idx="25379">
                  <c:v>2081.6083333333331</c:v>
                </c:pt>
                <c:pt idx="25380">
                  <c:v>2081.6916666666666</c:v>
                </c:pt>
                <c:pt idx="25381">
                  <c:v>2081.7750000000001</c:v>
                </c:pt>
                <c:pt idx="25382">
                  <c:v>2081.8583333333331</c:v>
                </c:pt>
                <c:pt idx="25383">
                  <c:v>2081.9416666666666</c:v>
                </c:pt>
                <c:pt idx="25384">
                  <c:v>2082.0250000000001</c:v>
                </c:pt>
                <c:pt idx="25385">
                  <c:v>2082.1</c:v>
                </c:pt>
                <c:pt idx="25386">
                  <c:v>2082.1833333333334</c:v>
                </c:pt>
                <c:pt idx="25387">
                  <c:v>2082.2666666666669</c:v>
                </c:pt>
                <c:pt idx="25388">
                  <c:v>2082.35</c:v>
                </c:pt>
                <c:pt idx="25389">
                  <c:v>2082.4333333333334</c:v>
                </c:pt>
                <c:pt idx="25390">
                  <c:v>2082.5166666666669</c:v>
                </c:pt>
                <c:pt idx="25391">
                  <c:v>2082.5916666666667</c:v>
                </c:pt>
                <c:pt idx="25392">
                  <c:v>2082.6749999999997</c:v>
                </c:pt>
                <c:pt idx="25393">
                  <c:v>2082.7583333333332</c:v>
                </c:pt>
                <c:pt idx="25394">
                  <c:v>2082.8416666666667</c:v>
                </c:pt>
                <c:pt idx="25395">
                  <c:v>2082.9249999999997</c:v>
                </c:pt>
                <c:pt idx="25396">
                  <c:v>2083.0083333333332</c:v>
                </c:pt>
                <c:pt idx="25397">
                  <c:v>2083.0833333333335</c:v>
                </c:pt>
                <c:pt idx="25398">
                  <c:v>2083.1666666666665</c:v>
                </c:pt>
                <c:pt idx="25399">
                  <c:v>2083.25</c:v>
                </c:pt>
                <c:pt idx="25400">
                  <c:v>2083.3333333333335</c:v>
                </c:pt>
                <c:pt idx="25401">
                  <c:v>2083.4166666666665</c:v>
                </c:pt>
                <c:pt idx="25402">
                  <c:v>2083.5</c:v>
                </c:pt>
                <c:pt idx="25403">
                  <c:v>2083.5833333333335</c:v>
                </c:pt>
                <c:pt idx="25404">
                  <c:v>2083.6583333333333</c:v>
                </c:pt>
                <c:pt idx="25405">
                  <c:v>2083.7416666666668</c:v>
                </c:pt>
                <c:pt idx="25406">
                  <c:v>2083.8250000000003</c:v>
                </c:pt>
                <c:pt idx="25407">
                  <c:v>2083.9083333333333</c:v>
                </c:pt>
                <c:pt idx="25408">
                  <c:v>2083.9916666666668</c:v>
                </c:pt>
                <c:pt idx="25409">
                  <c:v>2084.0750000000003</c:v>
                </c:pt>
                <c:pt idx="25410">
                  <c:v>2084.15</c:v>
                </c:pt>
                <c:pt idx="25411">
                  <c:v>2084.2333333333331</c:v>
                </c:pt>
                <c:pt idx="25412">
                  <c:v>2084.3166666666666</c:v>
                </c:pt>
                <c:pt idx="25413">
                  <c:v>2084.4</c:v>
                </c:pt>
                <c:pt idx="25414">
                  <c:v>2084.4833333333331</c:v>
                </c:pt>
                <c:pt idx="25415">
                  <c:v>2084.5666666666666</c:v>
                </c:pt>
                <c:pt idx="25416">
                  <c:v>2084.6416666666669</c:v>
                </c:pt>
                <c:pt idx="25417">
                  <c:v>2084.7249999999999</c:v>
                </c:pt>
                <c:pt idx="25418">
                  <c:v>2084.8083333333334</c:v>
                </c:pt>
                <c:pt idx="25419">
                  <c:v>2084.8916666666669</c:v>
                </c:pt>
                <c:pt idx="25420">
                  <c:v>2084.9749999999999</c:v>
                </c:pt>
                <c:pt idx="25421">
                  <c:v>2085.0583333333334</c:v>
                </c:pt>
                <c:pt idx="25422">
                  <c:v>2085.1416666666669</c:v>
                </c:pt>
                <c:pt idx="25423">
                  <c:v>2085.2166666666667</c:v>
                </c:pt>
                <c:pt idx="25424">
                  <c:v>2085.2999999999997</c:v>
                </c:pt>
                <c:pt idx="25425">
                  <c:v>2085.3833333333332</c:v>
                </c:pt>
                <c:pt idx="25426">
                  <c:v>2085.4666666666667</c:v>
                </c:pt>
                <c:pt idx="25427">
                  <c:v>2085.5499999999997</c:v>
                </c:pt>
                <c:pt idx="25428">
                  <c:v>2085.6333333333332</c:v>
                </c:pt>
                <c:pt idx="25429">
                  <c:v>2085.7083333333335</c:v>
                </c:pt>
                <c:pt idx="25430">
                  <c:v>2085.7916666666665</c:v>
                </c:pt>
                <c:pt idx="25431">
                  <c:v>2085.875</c:v>
                </c:pt>
                <c:pt idx="25432">
                  <c:v>2085.9583333333335</c:v>
                </c:pt>
                <c:pt idx="25433">
                  <c:v>2086.0416666666665</c:v>
                </c:pt>
                <c:pt idx="25434">
                  <c:v>2086.125</c:v>
                </c:pt>
                <c:pt idx="25435">
                  <c:v>2086.2000000000003</c:v>
                </c:pt>
                <c:pt idx="25436">
                  <c:v>2086.2833333333333</c:v>
                </c:pt>
                <c:pt idx="25437">
                  <c:v>2086.3666666666668</c:v>
                </c:pt>
                <c:pt idx="25438">
                  <c:v>2086.4500000000003</c:v>
                </c:pt>
                <c:pt idx="25439">
                  <c:v>2086.5333333333333</c:v>
                </c:pt>
                <c:pt idx="25440">
                  <c:v>2086.6166666666668</c:v>
                </c:pt>
                <c:pt idx="25441">
                  <c:v>2086.7000000000003</c:v>
                </c:pt>
                <c:pt idx="25442">
                  <c:v>2086.7750000000001</c:v>
                </c:pt>
                <c:pt idx="25443">
                  <c:v>2086.8583333333331</c:v>
                </c:pt>
                <c:pt idx="25444">
                  <c:v>2086.9416666666666</c:v>
                </c:pt>
                <c:pt idx="25445">
                  <c:v>2087.0250000000001</c:v>
                </c:pt>
                <c:pt idx="25446">
                  <c:v>2087.1083333333331</c:v>
                </c:pt>
                <c:pt idx="25447">
                  <c:v>2087.1916666666666</c:v>
                </c:pt>
                <c:pt idx="25448">
                  <c:v>2087.2666666666669</c:v>
                </c:pt>
                <c:pt idx="25449">
                  <c:v>2087.35</c:v>
                </c:pt>
                <c:pt idx="25450">
                  <c:v>2087.4333333333334</c:v>
                </c:pt>
                <c:pt idx="25451">
                  <c:v>2087.5166666666669</c:v>
                </c:pt>
                <c:pt idx="25452">
                  <c:v>2087.6</c:v>
                </c:pt>
                <c:pt idx="25453">
                  <c:v>2087.6833333333334</c:v>
                </c:pt>
                <c:pt idx="25454">
                  <c:v>2087.7583333333332</c:v>
                </c:pt>
                <c:pt idx="25455">
                  <c:v>2087.8416666666667</c:v>
                </c:pt>
                <c:pt idx="25456">
                  <c:v>2087.9249999999997</c:v>
                </c:pt>
                <c:pt idx="25457">
                  <c:v>2088.0083333333332</c:v>
                </c:pt>
                <c:pt idx="25458">
                  <c:v>2088.0916666666667</c:v>
                </c:pt>
                <c:pt idx="25459">
                  <c:v>2088.1749999999997</c:v>
                </c:pt>
                <c:pt idx="25460">
                  <c:v>2088.2583333333332</c:v>
                </c:pt>
                <c:pt idx="25461">
                  <c:v>2088.3333333333335</c:v>
                </c:pt>
                <c:pt idx="25462">
                  <c:v>2088.4166666666665</c:v>
                </c:pt>
                <c:pt idx="25463">
                  <c:v>2088.5</c:v>
                </c:pt>
                <c:pt idx="25464">
                  <c:v>2088.5833333333335</c:v>
                </c:pt>
                <c:pt idx="25465">
                  <c:v>2088.6666666666665</c:v>
                </c:pt>
                <c:pt idx="25466">
                  <c:v>2088.75</c:v>
                </c:pt>
                <c:pt idx="25467">
                  <c:v>2088.8250000000003</c:v>
                </c:pt>
                <c:pt idx="25468">
                  <c:v>2088.9083333333333</c:v>
                </c:pt>
                <c:pt idx="25469">
                  <c:v>2088.9916666666668</c:v>
                </c:pt>
                <c:pt idx="25470">
                  <c:v>2089.0750000000003</c:v>
                </c:pt>
                <c:pt idx="25471">
                  <c:v>2089.1583333333333</c:v>
                </c:pt>
                <c:pt idx="25472">
                  <c:v>2089.2416666666668</c:v>
                </c:pt>
                <c:pt idx="25473">
                  <c:v>2089.3250000000003</c:v>
                </c:pt>
                <c:pt idx="25474">
                  <c:v>2089.4</c:v>
                </c:pt>
                <c:pt idx="25475">
                  <c:v>2089.4833333333331</c:v>
                </c:pt>
                <c:pt idx="25476">
                  <c:v>2089.5666666666666</c:v>
                </c:pt>
                <c:pt idx="25477">
                  <c:v>2089.65</c:v>
                </c:pt>
                <c:pt idx="25478">
                  <c:v>2089.7333333333331</c:v>
                </c:pt>
                <c:pt idx="25479">
                  <c:v>2089.8166666666666</c:v>
                </c:pt>
                <c:pt idx="25480">
                  <c:v>2089.8916666666669</c:v>
                </c:pt>
                <c:pt idx="25481">
                  <c:v>2089.9749999999999</c:v>
                </c:pt>
                <c:pt idx="25482">
                  <c:v>2090.0583333333334</c:v>
                </c:pt>
                <c:pt idx="25483">
                  <c:v>2090.1416666666669</c:v>
                </c:pt>
                <c:pt idx="25484">
                  <c:v>2090.2249999999999</c:v>
                </c:pt>
                <c:pt idx="25485">
                  <c:v>2090.3083333333334</c:v>
                </c:pt>
                <c:pt idx="25486">
                  <c:v>2090.3833333333332</c:v>
                </c:pt>
                <c:pt idx="25487">
                  <c:v>2090.4666666666667</c:v>
                </c:pt>
                <c:pt idx="25488">
                  <c:v>2090.5499999999997</c:v>
                </c:pt>
                <c:pt idx="25489">
                  <c:v>2090.6333333333332</c:v>
                </c:pt>
                <c:pt idx="25490">
                  <c:v>2090.7166666666667</c:v>
                </c:pt>
                <c:pt idx="25491">
                  <c:v>2090.7999999999997</c:v>
                </c:pt>
                <c:pt idx="25492">
                  <c:v>2090.8833333333332</c:v>
                </c:pt>
                <c:pt idx="25493">
                  <c:v>2090.9583333333335</c:v>
                </c:pt>
                <c:pt idx="25494">
                  <c:v>2091.0416666666665</c:v>
                </c:pt>
                <c:pt idx="25495">
                  <c:v>2091.125</c:v>
                </c:pt>
                <c:pt idx="25496">
                  <c:v>2091.2083333333335</c:v>
                </c:pt>
                <c:pt idx="25497">
                  <c:v>2091.2916666666665</c:v>
                </c:pt>
                <c:pt idx="25498">
                  <c:v>2091.375</c:v>
                </c:pt>
                <c:pt idx="25499">
                  <c:v>2091.4500000000003</c:v>
                </c:pt>
                <c:pt idx="25500">
                  <c:v>2091.5333333333333</c:v>
                </c:pt>
                <c:pt idx="25501">
                  <c:v>2091.6166666666668</c:v>
                </c:pt>
                <c:pt idx="25502">
                  <c:v>2091.7000000000003</c:v>
                </c:pt>
                <c:pt idx="25503">
                  <c:v>2091.7833333333333</c:v>
                </c:pt>
                <c:pt idx="25504">
                  <c:v>2091.8666666666668</c:v>
                </c:pt>
                <c:pt idx="25505">
                  <c:v>2091.9416666666666</c:v>
                </c:pt>
                <c:pt idx="25506">
                  <c:v>2092.0250000000001</c:v>
                </c:pt>
                <c:pt idx="25507">
                  <c:v>2092.1083333333331</c:v>
                </c:pt>
                <c:pt idx="25508">
                  <c:v>2092.1916666666666</c:v>
                </c:pt>
                <c:pt idx="25509">
                  <c:v>2092.2750000000001</c:v>
                </c:pt>
                <c:pt idx="25510">
                  <c:v>2092.3583333333331</c:v>
                </c:pt>
                <c:pt idx="25511">
                  <c:v>2092.4416666666666</c:v>
                </c:pt>
                <c:pt idx="25512">
                  <c:v>2092.5166666666669</c:v>
                </c:pt>
                <c:pt idx="25513">
                  <c:v>2092.6</c:v>
                </c:pt>
                <c:pt idx="25514">
                  <c:v>2092.6833333333334</c:v>
                </c:pt>
                <c:pt idx="25515">
                  <c:v>2092.7666666666669</c:v>
                </c:pt>
                <c:pt idx="25516">
                  <c:v>2092.85</c:v>
                </c:pt>
                <c:pt idx="25517">
                  <c:v>2092.9333333333334</c:v>
                </c:pt>
                <c:pt idx="25518">
                  <c:v>2093.0083333333332</c:v>
                </c:pt>
                <c:pt idx="25519">
                  <c:v>2093.0916666666667</c:v>
                </c:pt>
                <c:pt idx="25520">
                  <c:v>2093.1749999999997</c:v>
                </c:pt>
                <c:pt idx="25521">
                  <c:v>2093.2583333333332</c:v>
                </c:pt>
                <c:pt idx="25522">
                  <c:v>2093.3416666666667</c:v>
                </c:pt>
                <c:pt idx="25523">
                  <c:v>2093.4249999999997</c:v>
                </c:pt>
                <c:pt idx="25524">
                  <c:v>2093.5</c:v>
                </c:pt>
                <c:pt idx="25525">
                  <c:v>2093.5833333333335</c:v>
                </c:pt>
                <c:pt idx="25526">
                  <c:v>2093.6666666666665</c:v>
                </c:pt>
                <c:pt idx="25527">
                  <c:v>2093.75</c:v>
                </c:pt>
                <c:pt idx="25528">
                  <c:v>2093.8333333333335</c:v>
                </c:pt>
                <c:pt idx="25529">
                  <c:v>2093.9166666666665</c:v>
                </c:pt>
                <c:pt idx="25530">
                  <c:v>2094</c:v>
                </c:pt>
                <c:pt idx="25531">
                  <c:v>2094.0750000000003</c:v>
                </c:pt>
                <c:pt idx="25532">
                  <c:v>2094.1583333333333</c:v>
                </c:pt>
                <c:pt idx="25533">
                  <c:v>2094.2416666666668</c:v>
                </c:pt>
                <c:pt idx="25534">
                  <c:v>2094.3250000000003</c:v>
                </c:pt>
                <c:pt idx="25535">
                  <c:v>2094.4083333333333</c:v>
                </c:pt>
                <c:pt idx="25536">
                  <c:v>2094.4916666666668</c:v>
                </c:pt>
                <c:pt idx="25537">
                  <c:v>2094.5666666666666</c:v>
                </c:pt>
                <c:pt idx="25538">
                  <c:v>2094.65</c:v>
                </c:pt>
                <c:pt idx="25539">
                  <c:v>2094.7333333333331</c:v>
                </c:pt>
                <c:pt idx="25540">
                  <c:v>2094.8166666666666</c:v>
                </c:pt>
                <c:pt idx="25541">
                  <c:v>2094.9</c:v>
                </c:pt>
                <c:pt idx="25542">
                  <c:v>2094.9833333333331</c:v>
                </c:pt>
                <c:pt idx="25543">
                  <c:v>2095.0583333333334</c:v>
                </c:pt>
                <c:pt idx="25544">
                  <c:v>2095.1416666666669</c:v>
                </c:pt>
                <c:pt idx="25545">
                  <c:v>2095.2249999999999</c:v>
                </c:pt>
                <c:pt idx="25546">
                  <c:v>2095.3083333333334</c:v>
                </c:pt>
                <c:pt idx="25547">
                  <c:v>2095.3916666666669</c:v>
                </c:pt>
                <c:pt idx="25548">
                  <c:v>2095.4749999999999</c:v>
                </c:pt>
                <c:pt idx="25549">
                  <c:v>2095.5583333333334</c:v>
                </c:pt>
                <c:pt idx="25550">
                  <c:v>2095.6333333333332</c:v>
                </c:pt>
                <c:pt idx="25551">
                  <c:v>2095.7166666666667</c:v>
                </c:pt>
                <c:pt idx="25552">
                  <c:v>2095.7999999999997</c:v>
                </c:pt>
                <c:pt idx="25553">
                  <c:v>2095.8833333333332</c:v>
                </c:pt>
                <c:pt idx="25554">
                  <c:v>2095.9666666666667</c:v>
                </c:pt>
                <c:pt idx="25555">
                  <c:v>2096.0499999999997</c:v>
                </c:pt>
                <c:pt idx="25556">
                  <c:v>2096.125</c:v>
                </c:pt>
                <c:pt idx="25557">
                  <c:v>2096.2083333333335</c:v>
                </c:pt>
                <c:pt idx="25558">
                  <c:v>2096.2916666666665</c:v>
                </c:pt>
                <c:pt idx="25559">
                  <c:v>2096.375</c:v>
                </c:pt>
                <c:pt idx="25560">
                  <c:v>2096.4583333333335</c:v>
                </c:pt>
                <c:pt idx="25561">
                  <c:v>2096.5416666666665</c:v>
                </c:pt>
                <c:pt idx="25562">
                  <c:v>2096.6166666666668</c:v>
                </c:pt>
                <c:pt idx="25563">
                  <c:v>2096.7000000000003</c:v>
                </c:pt>
                <c:pt idx="25564">
                  <c:v>2096.7833333333333</c:v>
                </c:pt>
                <c:pt idx="25565">
                  <c:v>2096.8666666666668</c:v>
                </c:pt>
                <c:pt idx="25566">
                  <c:v>2096.9500000000003</c:v>
                </c:pt>
                <c:pt idx="25567">
                  <c:v>2097.0333333333333</c:v>
                </c:pt>
                <c:pt idx="25568">
                  <c:v>2097.1166666666668</c:v>
                </c:pt>
                <c:pt idx="25569">
                  <c:v>2097.1916666666666</c:v>
                </c:pt>
                <c:pt idx="25570">
                  <c:v>2097.2750000000001</c:v>
                </c:pt>
                <c:pt idx="25571">
                  <c:v>2097.3583333333331</c:v>
                </c:pt>
                <c:pt idx="25572">
                  <c:v>2097.4416666666666</c:v>
                </c:pt>
                <c:pt idx="25573">
                  <c:v>2097.5250000000001</c:v>
                </c:pt>
                <c:pt idx="25574">
                  <c:v>2097.6083333333331</c:v>
                </c:pt>
                <c:pt idx="25575">
                  <c:v>2097.6833333333334</c:v>
                </c:pt>
                <c:pt idx="25576">
                  <c:v>2097.7666666666669</c:v>
                </c:pt>
                <c:pt idx="25577">
                  <c:v>2097.85</c:v>
                </c:pt>
                <c:pt idx="25578">
                  <c:v>2097.9333333333334</c:v>
                </c:pt>
                <c:pt idx="25579">
                  <c:v>2098.0166666666669</c:v>
                </c:pt>
                <c:pt idx="25580">
                  <c:v>2098.1</c:v>
                </c:pt>
                <c:pt idx="25581">
                  <c:v>2098.1749999999997</c:v>
                </c:pt>
                <c:pt idx="25582">
                  <c:v>2098.2583333333332</c:v>
                </c:pt>
                <c:pt idx="25583">
                  <c:v>2098.3416666666667</c:v>
                </c:pt>
                <c:pt idx="25584">
                  <c:v>2098.4249999999997</c:v>
                </c:pt>
                <c:pt idx="25585">
                  <c:v>2098.5083333333332</c:v>
                </c:pt>
                <c:pt idx="25586">
                  <c:v>2098.5916666666667</c:v>
                </c:pt>
                <c:pt idx="25587">
                  <c:v>2098.6749999999997</c:v>
                </c:pt>
                <c:pt idx="25588">
                  <c:v>2098.75</c:v>
                </c:pt>
                <c:pt idx="25589">
                  <c:v>2098.8333333333335</c:v>
                </c:pt>
                <c:pt idx="25590">
                  <c:v>2098.9166666666665</c:v>
                </c:pt>
                <c:pt idx="25591">
                  <c:v>2099</c:v>
                </c:pt>
                <c:pt idx="25592">
                  <c:v>2099.0833333333335</c:v>
                </c:pt>
                <c:pt idx="25593">
                  <c:v>2099.1666666666665</c:v>
                </c:pt>
                <c:pt idx="25594">
                  <c:v>2099.2416666666668</c:v>
                </c:pt>
                <c:pt idx="25595">
                  <c:v>2099.3250000000003</c:v>
                </c:pt>
                <c:pt idx="25596">
                  <c:v>2099.4083333333333</c:v>
                </c:pt>
                <c:pt idx="25597">
                  <c:v>2099.4916666666668</c:v>
                </c:pt>
                <c:pt idx="25598">
                  <c:v>2099.5750000000003</c:v>
                </c:pt>
                <c:pt idx="25599">
                  <c:v>2099.6583333333333</c:v>
                </c:pt>
                <c:pt idx="25600">
                  <c:v>2099.7416666666668</c:v>
                </c:pt>
                <c:pt idx="25601">
                  <c:v>2099.8166666666666</c:v>
                </c:pt>
                <c:pt idx="25602">
                  <c:v>2099.9</c:v>
                </c:pt>
                <c:pt idx="25603">
                  <c:v>2099.9833333333331</c:v>
                </c:pt>
                <c:pt idx="25604">
                  <c:v>2100.0666666666666</c:v>
                </c:pt>
                <c:pt idx="25605">
                  <c:v>2100.15</c:v>
                </c:pt>
                <c:pt idx="25606">
                  <c:v>2100.2333333333331</c:v>
                </c:pt>
                <c:pt idx="25607">
                  <c:v>2100.3083333333334</c:v>
                </c:pt>
                <c:pt idx="25608">
                  <c:v>2100.3916666666669</c:v>
                </c:pt>
                <c:pt idx="25609">
                  <c:v>2100.4749999999999</c:v>
                </c:pt>
                <c:pt idx="25610">
                  <c:v>2100.5583333333334</c:v>
                </c:pt>
                <c:pt idx="25611">
                  <c:v>2100.6416666666669</c:v>
                </c:pt>
                <c:pt idx="25612">
                  <c:v>2100.7249999999999</c:v>
                </c:pt>
                <c:pt idx="25613">
                  <c:v>2100.7999999999997</c:v>
                </c:pt>
                <c:pt idx="25614">
                  <c:v>2100.8833333333332</c:v>
                </c:pt>
                <c:pt idx="25615">
                  <c:v>2100.9666666666667</c:v>
                </c:pt>
                <c:pt idx="25616">
                  <c:v>2101.0499999999997</c:v>
                </c:pt>
                <c:pt idx="25617">
                  <c:v>2101.1333333333332</c:v>
                </c:pt>
                <c:pt idx="25618">
                  <c:v>2101.2166666666667</c:v>
                </c:pt>
                <c:pt idx="25619">
                  <c:v>2101.2999999999997</c:v>
                </c:pt>
                <c:pt idx="25620">
                  <c:v>2101.375</c:v>
                </c:pt>
                <c:pt idx="25621">
                  <c:v>2101.4583333333335</c:v>
                </c:pt>
                <c:pt idx="25622">
                  <c:v>2101.5416666666665</c:v>
                </c:pt>
                <c:pt idx="25623">
                  <c:v>2101.625</c:v>
                </c:pt>
                <c:pt idx="25624">
                  <c:v>2101.7083333333335</c:v>
                </c:pt>
                <c:pt idx="25625">
                  <c:v>2101.7916666666665</c:v>
                </c:pt>
                <c:pt idx="25626">
                  <c:v>2101.8666666666668</c:v>
                </c:pt>
                <c:pt idx="25627">
                  <c:v>2101.9500000000003</c:v>
                </c:pt>
                <c:pt idx="25628">
                  <c:v>2102.0333333333333</c:v>
                </c:pt>
                <c:pt idx="25629">
                  <c:v>2102.1166666666668</c:v>
                </c:pt>
                <c:pt idx="25630">
                  <c:v>2102.2000000000003</c:v>
                </c:pt>
                <c:pt idx="25631">
                  <c:v>2102.2833333333333</c:v>
                </c:pt>
                <c:pt idx="25632">
                  <c:v>2102.3583333333331</c:v>
                </c:pt>
                <c:pt idx="25633">
                  <c:v>2102.4416666666666</c:v>
                </c:pt>
                <c:pt idx="25634">
                  <c:v>2102.5250000000001</c:v>
                </c:pt>
                <c:pt idx="25635">
                  <c:v>2102.6083333333331</c:v>
                </c:pt>
                <c:pt idx="25636">
                  <c:v>2102.6916666666666</c:v>
                </c:pt>
                <c:pt idx="25637">
                  <c:v>2102.7750000000001</c:v>
                </c:pt>
                <c:pt idx="25638">
                  <c:v>2102.8583333333331</c:v>
                </c:pt>
                <c:pt idx="25639">
                  <c:v>2102.9333333333334</c:v>
                </c:pt>
                <c:pt idx="25640">
                  <c:v>2103.0166666666669</c:v>
                </c:pt>
                <c:pt idx="25641">
                  <c:v>2103.1</c:v>
                </c:pt>
                <c:pt idx="25642">
                  <c:v>2103.1833333333334</c:v>
                </c:pt>
                <c:pt idx="25643">
                  <c:v>2103.2666666666669</c:v>
                </c:pt>
                <c:pt idx="25644">
                  <c:v>2103.35</c:v>
                </c:pt>
                <c:pt idx="25645">
                  <c:v>2103.4249999999997</c:v>
                </c:pt>
                <c:pt idx="25646">
                  <c:v>2103.5083333333332</c:v>
                </c:pt>
                <c:pt idx="25647">
                  <c:v>2103.5916666666667</c:v>
                </c:pt>
                <c:pt idx="25648">
                  <c:v>2103.6749999999997</c:v>
                </c:pt>
                <c:pt idx="25649">
                  <c:v>2103.7583333333332</c:v>
                </c:pt>
                <c:pt idx="25650">
                  <c:v>2103.8416666666667</c:v>
                </c:pt>
                <c:pt idx="25651">
                  <c:v>2103.9166666666665</c:v>
                </c:pt>
                <c:pt idx="25652">
                  <c:v>2104</c:v>
                </c:pt>
                <c:pt idx="25653">
                  <c:v>2104.0833333333335</c:v>
                </c:pt>
                <c:pt idx="25654">
                  <c:v>2104.1666666666665</c:v>
                </c:pt>
                <c:pt idx="25655">
                  <c:v>2104.25</c:v>
                </c:pt>
                <c:pt idx="25656">
                  <c:v>2104.3333333333335</c:v>
                </c:pt>
                <c:pt idx="25657">
                  <c:v>2104.4166666666665</c:v>
                </c:pt>
                <c:pt idx="25658">
                  <c:v>2104.4916666666668</c:v>
                </c:pt>
                <c:pt idx="25659">
                  <c:v>2104.5750000000003</c:v>
                </c:pt>
                <c:pt idx="25660">
                  <c:v>2104.6583333333333</c:v>
                </c:pt>
                <c:pt idx="25661">
                  <c:v>2104.7416666666668</c:v>
                </c:pt>
                <c:pt idx="25662">
                  <c:v>2104.8250000000003</c:v>
                </c:pt>
                <c:pt idx="25663">
                  <c:v>2104.9083333333333</c:v>
                </c:pt>
                <c:pt idx="25664">
                  <c:v>2104.9833333333331</c:v>
                </c:pt>
                <c:pt idx="25665">
                  <c:v>2105.0666666666666</c:v>
                </c:pt>
                <c:pt idx="25666">
                  <c:v>2105.15</c:v>
                </c:pt>
                <c:pt idx="25667">
                  <c:v>2105.2333333333331</c:v>
                </c:pt>
                <c:pt idx="25668">
                  <c:v>2105.3166666666666</c:v>
                </c:pt>
                <c:pt idx="25669">
                  <c:v>2105.4</c:v>
                </c:pt>
                <c:pt idx="25670">
                  <c:v>2105.4749999999999</c:v>
                </c:pt>
                <c:pt idx="25671">
                  <c:v>2105.5583333333334</c:v>
                </c:pt>
                <c:pt idx="25672">
                  <c:v>2105.6416666666669</c:v>
                </c:pt>
                <c:pt idx="25673">
                  <c:v>2105.7249999999999</c:v>
                </c:pt>
                <c:pt idx="25674">
                  <c:v>2105.8083333333334</c:v>
                </c:pt>
                <c:pt idx="25675">
                  <c:v>2105.8916666666669</c:v>
                </c:pt>
                <c:pt idx="25676">
                  <c:v>2105.9749999999999</c:v>
                </c:pt>
                <c:pt idx="25677">
                  <c:v>2106.0499999999997</c:v>
                </c:pt>
                <c:pt idx="25678">
                  <c:v>2106.1333333333332</c:v>
                </c:pt>
                <c:pt idx="25679">
                  <c:v>2106.2166666666667</c:v>
                </c:pt>
                <c:pt idx="25680">
                  <c:v>2106.2999999999997</c:v>
                </c:pt>
                <c:pt idx="25681">
                  <c:v>2106.3833333333332</c:v>
                </c:pt>
                <c:pt idx="25682">
                  <c:v>2106.4666666666667</c:v>
                </c:pt>
                <c:pt idx="25683">
                  <c:v>2106.5416666666665</c:v>
                </c:pt>
                <c:pt idx="25684">
                  <c:v>2106.625</c:v>
                </c:pt>
                <c:pt idx="25685">
                  <c:v>2106.7083333333335</c:v>
                </c:pt>
                <c:pt idx="25686">
                  <c:v>2106.7916666666665</c:v>
                </c:pt>
                <c:pt idx="25687">
                  <c:v>2106.875</c:v>
                </c:pt>
                <c:pt idx="25688">
                  <c:v>2106.9583333333335</c:v>
                </c:pt>
                <c:pt idx="25689">
                  <c:v>2107.0333333333333</c:v>
                </c:pt>
                <c:pt idx="25690">
                  <c:v>2107.1166666666668</c:v>
                </c:pt>
                <c:pt idx="25691">
                  <c:v>2107.2000000000003</c:v>
                </c:pt>
                <c:pt idx="25692">
                  <c:v>2107.2833333333333</c:v>
                </c:pt>
                <c:pt idx="25693">
                  <c:v>2107.3666666666668</c:v>
                </c:pt>
                <c:pt idx="25694">
                  <c:v>2107.4500000000003</c:v>
                </c:pt>
                <c:pt idx="25695">
                  <c:v>2107.5333333333333</c:v>
                </c:pt>
                <c:pt idx="25696">
                  <c:v>2107.6083333333331</c:v>
                </c:pt>
                <c:pt idx="25697">
                  <c:v>2107.6916666666666</c:v>
                </c:pt>
                <c:pt idx="25698">
                  <c:v>2107.7750000000001</c:v>
                </c:pt>
                <c:pt idx="25699">
                  <c:v>2107.8583333333331</c:v>
                </c:pt>
                <c:pt idx="25700">
                  <c:v>2107.9416666666666</c:v>
                </c:pt>
                <c:pt idx="25701">
                  <c:v>2108.0250000000001</c:v>
                </c:pt>
                <c:pt idx="25702">
                  <c:v>2108.1</c:v>
                </c:pt>
                <c:pt idx="25703">
                  <c:v>2108.1833333333334</c:v>
                </c:pt>
                <c:pt idx="25704">
                  <c:v>2108.2666666666669</c:v>
                </c:pt>
                <c:pt idx="25705">
                  <c:v>2108.35</c:v>
                </c:pt>
                <c:pt idx="25706">
                  <c:v>2108.4333333333334</c:v>
                </c:pt>
                <c:pt idx="25707">
                  <c:v>2108.5166666666669</c:v>
                </c:pt>
                <c:pt idx="25708">
                  <c:v>2108.5916666666667</c:v>
                </c:pt>
                <c:pt idx="25709">
                  <c:v>2108.6749999999997</c:v>
                </c:pt>
                <c:pt idx="25710">
                  <c:v>2108.7583333333332</c:v>
                </c:pt>
                <c:pt idx="25711">
                  <c:v>2108.8416666666667</c:v>
                </c:pt>
                <c:pt idx="25712">
                  <c:v>2108.9249999999997</c:v>
                </c:pt>
                <c:pt idx="25713">
                  <c:v>2109.0083333333332</c:v>
                </c:pt>
                <c:pt idx="25714">
                  <c:v>2109.0916666666667</c:v>
                </c:pt>
                <c:pt idx="25715">
                  <c:v>2109.1666666666665</c:v>
                </c:pt>
                <c:pt idx="25716">
                  <c:v>2109.25</c:v>
                </c:pt>
                <c:pt idx="25717">
                  <c:v>2109.3333333333335</c:v>
                </c:pt>
                <c:pt idx="25718">
                  <c:v>2109.4166666666665</c:v>
                </c:pt>
                <c:pt idx="25719">
                  <c:v>2109.5</c:v>
                </c:pt>
                <c:pt idx="25720">
                  <c:v>2109.5833333333335</c:v>
                </c:pt>
                <c:pt idx="25721">
                  <c:v>2109.6583333333333</c:v>
                </c:pt>
                <c:pt idx="25722">
                  <c:v>2109.7416666666668</c:v>
                </c:pt>
                <c:pt idx="25723">
                  <c:v>2109.8250000000003</c:v>
                </c:pt>
                <c:pt idx="25724">
                  <c:v>2109.9083333333333</c:v>
                </c:pt>
                <c:pt idx="25725">
                  <c:v>2109.9916666666668</c:v>
                </c:pt>
                <c:pt idx="25726">
                  <c:v>2110.0750000000003</c:v>
                </c:pt>
                <c:pt idx="25727">
                  <c:v>2110.1583333333333</c:v>
                </c:pt>
                <c:pt idx="25728">
                  <c:v>2110.2333333333331</c:v>
                </c:pt>
                <c:pt idx="25729">
                  <c:v>2110.3166666666666</c:v>
                </c:pt>
                <c:pt idx="25730">
                  <c:v>2110.4</c:v>
                </c:pt>
                <c:pt idx="25731">
                  <c:v>2110.4833333333331</c:v>
                </c:pt>
                <c:pt idx="25732">
                  <c:v>2110.5666666666666</c:v>
                </c:pt>
                <c:pt idx="25733">
                  <c:v>2110.65</c:v>
                </c:pt>
                <c:pt idx="25734">
                  <c:v>2110.7249999999999</c:v>
                </c:pt>
                <c:pt idx="25735">
                  <c:v>2110.8083333333334</c:v>
                </c:pt>
                <c:pt idx="25736">
                  <c:v>2110.8916666666669</c:v>
                </c:pt>
                <c:pt idx="25737">
                  <c:v>2110.9749999999999</c:v>
                </c:pt>
                <c:pt idx="25738">
                  <c:v>2111.0583333333334</c:v>
                </c:pt>
                <c:pt idx="25739">
                  <c:v>2111.1416666666669</c:v>
                </c:pt>
                <c:pt idx="25740">
                  <c:v>2111.2166666666667</c:v>
                </c:pt>
                <c:pt idx="25741">
                  <c:v>2111.2999999999997</c:v>
                </c:pt>
                <c:pt idx="25742">
                  <c:v>2111.3833333333332</c:v>
                </c:pt>
                <c:pt idx="25743">
                  <c:v>2111.4666666666667</c:v>
                </c:pt>
                <c:pt idx="25744">
                  <c:v>2111.5499999999997</c:v>
                </c:pt>
                <c:pt idx="25745">
                  <c:v>2111.6333333333332</c:v>
                </c:pt>
                <c:pt idx="25746">
                  <c:v>2111.7166666666667</c:v>
                </c:pt>
                <c:pt idx="25747">
                  <c:v>2111.7916666666665</c:v>
                </c:pt>
                <c:pt idx="25748">
                  <c:v>2111.875</c:v>
                </c:pt>
                <c:pt idx="25749">
                  <c:v>2111.9583333333335</c:v>
                </c:pt>
                <c:pt idx="25750">
                  <c:v>2112.0416666666665</c:v>
                </c:pt>
                <c:pt idx="25751">
                  <c:v>2112.125</c:v>
                </c:pt>
                <c:pt idx="25752">
                  <c:v>2112.2083333333335</c:v>
                </c:pt>
                <c:pt idx="25753">
                  <c:v>2112.2833333333333</c:v>
                </c:pt>
                <c:pt idx="25754">
                  <c:v>2112.3666666666668</c:v>
                </c:pt>
                <c:pt idx="25755">
                  <c:v>2112.4500000000003</c:v>
                </c:pt>
                <c:pt idx="25756">
                  <c:v>2112.5333333333333</c:v>
                </c:pt>
                <c:pt idx="25757">
                  <c:v>2112.6166666666668</c:v>
                </c:pt>
                <c:pt idx="25758">
                  <c:v>2112.7000000000003</c:v>
                </c:pt>
                <c:pt idx="25759">
                  <c:v>2112.7750000000001</c:v>
                </c:pt>
                <c:pt idx="25760">
                  <c:v>2112.8583333333331</c:v>
                </c:pt>
                <c:pt idx="25761">
                  <c:v>2112.9416666666666</c:v>
                </c:pt>
                <c:pt idx="25762">
                  <c:v>2113.0250000000001</c:v>
                </c:pt>
                <c:pt idx="25763">
                  <c:v>2113.1083333333331</c:v>
                </c:pt>
                <c:pt idx="25764">
                  <c:v>2113.1916666666666</c:v>
                </c:pt>
                <c:pt idx="25765">
                  <c:v>2113.2750000000001</c:v>
                </c:pt>
                <c:pt idx="25766">
                  <c:v>2113.35</c:v>
                </c:pt>
                <c:pt idx="25767">
                  <c:v>2113.4333333333334</c:v>
                </c:pt>
                <c:pt idx="25768">
                  <c:v>2113.5166666666669</c:v>
                </c:pt>
                <c:pt idx="25769">
                  <c:v>2113.6</c:v>
                </c:pt>
                <c:pt idx="25770">
                  <c:v>2113.6833333333334</c:v>
                </c:pt>
                <c:pt idx="25771">
                  <c:v>2113.7666666666669</c:v>
                </c:pt>
                <c:pt idx="25772">
                  <c:v>2113.8416666666667</c:v>
                </c:pt>
                <c:pt idx="25773">
                  <c:v>2113.9249999999997</c:v>
                </c:pt>
                <c:pt idx="25774">
                  <c:v>2114.0083333333332</c:v>
                </c:pt>
                <c:pt idx="25775">
                  <c:v>2114.0916666666667</c:v>
                </c:pt>
                <c:pt idx="25776">
                  <c:v>2114.1749999999997</c:v>
                </c:pt>
                <c:pt idx="25777">
                  <c:v>2114.2583333333332</c:v>
                </c:pt>
                <c:pt idx="25778">
                  <c:v>2114.3333333333335</c:v>
                </c:pt>
                <c:pt idx="25779">
                  <c:v>2114.4166666666665</c:v>
                </c:pt>
                <c:pt idx="25780">
                  <c:v>2114.5</c:v>
                </c:pt>
                <c:pt idx="25781">
                  <c:v>2114.5833333333335</c:v>
                </c:pt>
                <c:pt idx="25782">
                  <c:v>2114.6666666666665</c:v>
                </c:pt>
                <c:pt idx="25783">
                  <c:v>2114.75</c:v>
                </c:pt>
                <c:pt idx="25784">
                  <c:v>2114.8333333333335</c:v>
                </c:pt>
                <c:pt idx="25785">
                  <c:v>2114.9083333333333</c:v>
                </c:pt>
                <c:pt idx="25786">
                  <c:v>2114.9916666666668</c:v>
                </c:pt>
                <c:pt idx="25787">
                  <c:v>2115.0750000000003</c:v>
                </c:pt>
                <c:pt idx="25788">
                  <c:v>2115.1583333333333</c:v>
                </c:pt>
                <c:pt idx="25789">
                  <c:v>2115.2416666666668</c:v>
                </c:pt>
                <c:pt idx="25790">
                  <c:v>2115.3250000000003</c:v>
                </c:pt>
                <c:pt idx="25791">
                  <c:v>2115.4</c:v>
                </c:pt>
                <c:pt idx="25792">
                  <c:v>2115.4833333333331</c:v>
                </c:pt>
                <c:pt idx="25793">
                  <c:v>2115.5666666666666</c:v>
                </c:pt>
                <c:pt idx="25794">
                  <c:v>2115.65</c:v>
                </c:pt>
                <c:pt idx="25795">
                  <c:v>2115.7333333333331</c:v>
                </c:pt>
                <c:pt idx="25796">
                  <c:v>2115.8166666666666</c:v>
                </c:pt>
                <c:pt idx="25797">
                  <c:v>2115.8916666666669</c:v>
                </c:pt>
                <c:pt idx="25798">
                  <c:v>2115.9749999999999</c:v>
                </c:pt>
                <c:pt idx="25799">
                  <c:v>2116.0583333333334</c:v>
                </c:pt>
                <c:pt idx="25800">
                  <c:v>2116.1416666666669</c:v>
                </c:pt>
                <c:pt idx="25801">
                  <c:v>2116.2249999999999</c:v>
                </c:pt>
                <c:pt idx="25802">
                  <c:v>2116.3083333333334</c:v>
                </c:pt>
                <c:pt idx="25803">
                  <c:v>2116.3916666666669</c:v>
                </c:pt>
                <c:pt idx="25804">
                  <c:v>2116.4666666666667</c:v>
                </c:pt>
                <c:pt idx="25805">
                  <c:v>2116.5499999999997</c:v>
                </c:pt>
                <c:pt idx="25806">
                  <c:v>2116.6333333333332</c:v>
                </c:pt>
                <c:pt idx="25807">
                  <c:v>2116.7166666666667</c:v>
                </c:pt>
                <c:pt idx="25808">
                  <c:v>2116.7999999999997</c:v>
                </c:pt>
                <c:pt idx="25809">
                  <c:v>2116.8833333333332</c:v>
                </c:pt>
                <c:pt idx="25810">
                  <c:v>2116.9583333333335</c:v>
                </c:pt>
                <c:pt idx="25811">
                  <c:v>2117.0416666666665</c:v>
                </c:pt>
                <c:pt idx="25812">
                  <c:v>2117.125</c:v>
                </c:pt>
                <c:pt idx="25813">
                  <c:v>2117.2083333333335</c:v>
                </c:pt>
                <c:pt idx="25814">
                  <c:v>2117.2916666666665</c:v>
                </c:pt>
                <c:pt idx="25815">
                  <c:v>2117.375</c:v>
                </c:pt>
                <c:pt idx="25816">
                  <c:v>2117.4500000000003</c:v>
                </c:pt>
                <c:pt idx="25817">
                  <c:v>2117.5333333333333</c:v>
                </c:pt>
                <c:pt idx="25818">
                  <c:v>2117.6166666666668</c:v>
                </c:pt>
                <c:pt idx="25819">
                  <c:v>2117.7000000000003</c:v>
                </c:pt>
                <c:pt idx="25820">
                  <c:v>2117.7833333333333</c:v>
                </c:pt>
                <c:pt idx="25821">
                  <c:v>2117.8666666666668</c:v>
                </c:pt>
                <c:pt idx="25822">
                  <c:v>2117.9500000000003</c:v>
                </c:pt>
                <c:pt idx="25823">
                  <c:v>2118.0250000000001</c:v>
                </c:pt>
                <c:pt idx="25824">
                  <c:v>2118.1083333333331</c:v>
                </c:pt>
                <c:pt idx="25825">
                  <c:v>2118.1916666666666</c:v>
                </c:pt>
                <c:pt idx="25826">
                  <c:v>2118.2750000000001</c:v>
                </c:pt>
                <c:pt idx="25827">
                  <c:v>2118.3583333333331</c:v>
                </c:pt>
                <c:pt idx="25828">
                  <c:v>2118.4416666666666</c:v>
                </c:pt>
                <c:pt idx="25829">
                  <c:v>2118.5166666666669</c:v>
                </c:pt>
                <c:pt idx="25830">
                  <c:v>2118.6</c:v>
                </c:pt>
                <c:pt idx="25831">
                  <c:v>2118.6833333333334</c:v>
                </c:pt>
                <c:pt idx="25832">
                  <c:v>2118.7666666666669</c:v>
                </c:pt>
                <c:pt idx="25833">
                  <c:v>2118.85</c:v>
                </c:pt>
                <c:pt idx="25834">
                  <c:v>2118.9333333333334</c:v>
                </c:pt>
                <c:pt idx="25835">
                  <c:v>2119.0083333333332</c:v>
                </c:pt>
                <c:pt idx="25836">
                  <c:v>2119.0916666666667</c:v>
                </c:pt>
                <c:pt idx="25837">
                  <c:v>2119.1749999999997</c:v>
                </c:pt>
                <c:pt idx="25838">
                  <c:v>2119.2583333333332</c:v>
                </c:pt>
                <c:pt idx="25839">
                  <c:v>2119.3416666666667</c:v>
                </c:pt>
                <c:pt idx="25840">
                  <c:v>2119.4249999999997</c:v>
                </c:pt>
                <c:pt idx="25841">
                  <c:v>2119.5083333333332</c:v>
                </c:pt>
                <c:pt idx="25842">
                  <c:v>2119.5833333333335</c:v>
                </c:pt>
                <c:pt idx="25843">
                  <c:v>2119.6666666666665</c:v>
                </c:pt>
                <c:pt idx="25844">
                  <c:v>2119.75</c:v>
                </c:pt>
                <c:pt idx="25845">
                  <c:v>2119.8333333333335</c:v>
                </c:pt>
                <c:pt idx="25846">
                  <c:v>2119.9166666666665</c:v>
                </c:pt>
                <c:pt idx="25847">
                  <c:v>2120</c:v>
                </c:pt>
                <c:pt idx="25848">
                  <c:v>2120.0750000000003</c:v>
                </c:pt>
                <c:pt idx="25849">
                  <c:v>2120.1583333333333</c:v>
                </c:pt>
                <c:pt idx="25850">
                  <c:v>2120.2416666666668</c:v>
                </c:pt>
                <c:pt idx="25851">
                  <c:v>2120.3250000000003</c:v>
                </c:pt>
                <c:pt idx="25852">
                  <c:v>2120.4083333333333</c:v>
                </c:pt>
                <c:pt idx="25853">
                  <c:v>2120.4916666666668</c:v>
                </c:pt>
                <c:pt idx="25854">
                  <c:v>2120.5750000000003</c:v>
                </c:pt>
                <c:pt idx="25855">
                  <c:v>2120.65</c:v>
                </c:pt>
                <c:pt idx="25856">
                  <c:v>2120.7333333333331</c:v>
                </c:pt>
                <c:pt idx="25857">
                  <c:v>2120.8166666666666</c:v>
                </c:pt>
                <c:pt idx="25858">
                  <c:v>2120.9</c:v>
                </c:pt>
                <c:pt idx="25859">
                  <c:v>2120.9833333333331</c:v>
                </c:pt>
                <c:pt idx="25860">
                  <c:v>2121.0666666666666</c:v>
                </c:pt>
                <c:pt idx="25861">
                  <c:v>2121.1416666666669</c:v>
                </c:pt>
                <c:pt idx="25862">
                  <c:v>2121.2249999999999</c:v>
                </c:pt>
                <c:pt idx="25863">
                  <c:v>2121.3083333333334</c:v>
                </c:pt>
                <c:pt idx="25864">
                  <c:v>2121.3916666666669</c:v>
                </c:pt>
                <c:pt idx="25865">
                  <c:v>2121.4749999999999</c:v>
                </c:pt>
                <c:pt idx="25866">
                  <c:v>2121.5583333333334</c:v>
                </c:pt>
                <c:pt idx="25867">
                  <c:v>2121.6333333333332</c:v>
                </c:pt>
                <c:pt idx="25868">
                  <c:v>2121.7166666666667</c:v>
                </c:pt>
                <c:pt idx="25869">
                  <c:v>2121.7999999999997</c:v>
                </c:pt>
                <c:pt idx="25870">
                  <c:v>2121.8833333333332</c:v>
                </c:pt>
                <c:pt idx="25871">
                  <c:v>2121.9666666666667</c:v>
                </c:pt>
                <c:pt idx="25872">
                  <c:v>2122.0499999999997</c:v>
                </c:pt>
                <c:pt idx="25873">
                  <c:v>2122.1333333333332</c:v>
                </c:pt>
                <c:pt idx="25874">
                  <c:v>2122.2083333333335</c:v>
                </c:pt>
                <c:pt idx="25875">
                  <c:v>2122.2916666666665</c:v>
                </c:pt>
                <c:pt idx="25876">
                  <c:v>2122.375</c:v>
                </c:pt>
                <c:pt idx="25877">
                  <c:v>2122.4583333333335</c:v>
                </c:pt>
                <c:pt idx="25878">
                  <c:v>2122.5416666666665</c:v>
                </c:pt>
                <c:pt idx="25879">
                  <c:v>2122.625</c:v>
                </c:pt>
                <c:pt idx="25880">
                  <c:v>2122.7000000000003</c:v>
                </c:pt>
                <c:pt idx="25881">
                  <c:v>2122.7833333333333</c:v>
                </c:pt>
                <c:pt idx="25882">
                  <c:v>2122.8666666666668</c:v>
                </c:pt>
                <c:pt idx="25883">
                  <c:v>2122.9500000000003</c:v>
                </c:pt>
                <c:pt idx="25884">
                  <c:v>2123.0333333333333</c:v>
                </c:pt>
                <c:pt idx="25885">
                  <c:v>2123.1166666666668</c:v>
                </c:pt>
                <c:pt idx="25886">
                  <c:v>2123.1916666666666</c:v>
                </c:pt>
                <c:pt idx="25887">
                  <c:v>2123.2750000000001</c:v>
                </c:pt>
                <c:pt idx="25888">
                  <c:v>2123.3583333333331</c:v>
                </c:pt>
                <c:pt idx="25889">
                  <c:v>2123.4416666666666</c:v>
                </c:pt>
                <c:pt idx="25890">
                  <c:v>2123.5250000000001</c:v>
                </c:pt>
                <c:pt idx="25891">
                  <c:v>2123.6083333333331</c:v>
                </c:pt>
                <c:pt idx="25892">
                  <c:v>2123.6916666666666</c:v>
                </c:pt>
                <c:pt idx="25893">
                  <c:v>2123.7666666666669</c:v>
                </c:pt>
                <c:pt idx="25894">
                  <c:v>2123.85</c:v>
                </c:pt>
                <c:pt idx="25895">
                  <c:v>2123.9333333333334</c:v>
                </c:pt>
                <c:pt idx="25896">
                  <c:v>2124.0166666666669</c:v>
                </c:pt>
                <c:pt idx="25897">
                  <c:v>2124.1</c:v>
                </c:pt>
                <c:pt idx="25898">
                  <c:v>2124.1833333333334</c:v>
                </c:pt>
                <c:pt idx="25899">
                  <c:v>2124.2583333333332</c:v>
                </c:pt>
                <c:pt idx="25900">
                  <c:v>2124.3416666666667</c:v>
                </c:pt>
                <c:pt idx="25901">
                  <c:v>2124.4249999999997</c:v>
                </c:pt>
                <c:pt idx="25902">
                  <c:v>2124.5083333333332</c:v>
                </c:pt>
                <c:pt idx="25903">
                  <c:v>2124.5916666666667</c:v>
                </c:pt>
                <c:pt idx="25904">
                  <c:v>2124.6749999999997</c:v>
                </c:pt>
                <c:pt idx="25905">
                  <c:v>2124.75</c:v>
                </c:pt>
                <c:pt idx="25906">
                  <c:v>2124.8333333333335</c:v>
                </c:pt>
                <c:pt idx="25907">
                  <c:v>2124.9166666666665</c:v>
                </c:pt>
                <c:pt idx="25908">
                  <c:v>2125</c:v>
                </c:pt>
                <c:pt idx="25909">
                  <c:v>2125.0833333333335</c:v>
                </c:pt>
                <c:pt idx="25910">
                  <c:v>2125.1666666666665</c:v>
                </c:pt>
                <c:pt idx="25911">
                  <c:v>2125.25</c:v>
                </c:pt>
                <c:pt idx="25912">
                  <c:v>2125.3250000000003</c:v>
                </c:pt>
                <c:pt idx="25913">
                  <c:v>2125.4083333333333</c:v>
                </c:pt>
                <c:pt idx="25914">
                  <c:v>2125.4916666666668</c:v>
                </c:pt>
                <c:pt idx="25915">
                  <c:v>2125.5750000000003</c:v>
                </c:pt>
                <c:pt idx="25916">
                  <c:v>2125.6583333333333</c:v>
                </c:pt>
                <c:pt idx="25917">
                  <c:v>2125.7416666666668</c:v>
                </c:pt>
                <c:pt idx="25918">
                  <c:v>2125.8166666666666</c:v>
                </c:pt>
                <c:pt idx="25919">
                  <c:v>2125.9</c:v>
                </c:pt>
                <c:pt idx="25920">
                  <c:v>2125.9833333333331</c:v>
                </c:pt>
                <c:pt idx="25921">
                  <c:v>2126.0666666666666</c:v>
                </c:pt>
                <c:pt idx="25922">
                  <c:v>2126.15</c:v>
                </c:pt>
                <c:pt idx="25923">
                  <c:v>2126.2333333333331</c:v>
                </c:pt>
                <c:pt idx="25924">
                  <c:v>2126.3083333333334</c:v>
                </c:pt>
                <c:pt idx="25925">
                  <c:v>2126.3916666666669</c:v>
                </c:pt>
                <c:pt idx="25926">
                  <c:v>2126.4749999999999</c:v>
                </c:pt>
                <c:pt idx="25927">
                  <c:v>2126.5583333333334</c:v>
                </c:pt>
                <c:pt idx="25928">
                  <c:v>2126.6416666666669</c:v>
                </c:pt>
                <c:pt idx="25929">
                  <c:v>2126.7249999999999</c:v>
                </c:pt>
                <c:pt idx="25930">
                  <c:v>2126.8083333333334</c:v>
                </c:pt>
                <c:pt idx="25931">
                  <c:v>2126.8833333333332</c:v>
                </c:pt>
                <c:pt idx="25932">
                  <c:v>2126.9666666666667</c:v>
                </c:pt>
                <c:pt idx="25933">
                  <c:v>2127.0499999999997</c:v>
                </c:pt>
                <c:pt idx="25934">
                  <c:v>2127.1333333333332</c:v>
                </c:pt>
                <c:pt idx="25935">
                  <c:v>2127.2166666666667</c:v>
                </c:pt>
                <c:pt idx="25936">
                  <c:v>2127.2999999999997</c:v>
                </c:pt>
                <c:pt idx="25937">
                  <c:v>2127.375</c:v>
                </c:pt>
                <c:pt idx="25938">
                  <c:v>2127.4583333333335</c:v>
                </c:pt>
                <c:pt idx="25939">
                  <c:v>2127.5416666666665</c:v>
                </c:pt>
                <c:pt idx="25940">
                  <c:v>2127.625</c:v>
                </c:pt>
                <c:pt idx="25941">
                  <c:v>2127.7083333333335</c:v>
                </c:pt>
                <c:pt idx="25942">
                  <c:v>2127.7916666666665</c:v>
                </c:pt>
                <c:pt idx="25943">
                  <c:v>2127.8666666666668</c:v>
                </c:pt>
                <c:pt idx="25944">
                  <c:v>2127.9500000000003</c:v>
                </c:pt>
                <c:pt idx="25945">
                  <c:v>2128.0333333333333</c:v>
                </c:pt>
                <c:pt idx="25946">
                  <c:v>2128.1166666666668</c:v>
                </c:pt>
                <c:pt idx="25947">
                  <c:v>2128.2000000000003</c:v>
                </c:pt>
                <c:pt idx="25948">
                  <c:v>2128.2833333333333</c:v>
                </c:pt>
                <c:pt idx="25949">
                  <c:v>2128.3666666666668</c:v>
                </c:pt>
                <c:pt idx="25950">
                  <c:v>2128.4416666666666</c:v>
                </c:pt>
                <c:pt idx="25951">
                  <c:v>2128.5250000000001</c:v>
                </c:pt>
                <c:pt idx="25952">
                  <c:v>2128.6083333333331</c:v>
                </c:pt>
                <c:pt idx="25953">
                  <c:v>2128.6916666666666</c:v>
                </c:pt>
                <c:pt idx="25954">
                  <c:v>2128.7750000000001</c:v>
                </c:pt>
                <c:pt idx="25955">
                  <c:v>2128.8583333333331</c:v>
                </c:pt>
                <c:pt idx="25956">
                  <c:v>2128.9333333333334</c:v>
                </c:pt>
                <c:pt idx="25957">
                  <c:v>2129.0166666666669</c:v>
                </c:pt>
                <c:pt idx="25958">
                  <c:v>2129.1</c:v>
                </c:pt>
                <c:pt idx="25959">
                  <c:v>2129.1833333333334</c:v>
                </c:pt>
                <c:pt idx="25960">
                  <c:v>2129.2666666666669</c:v>
                </c:pt>
                <c:pt idx="25961">
                  <c:v>2129.35</c:v>
                </c:pt>
                <c:pt idx="25962">
                  <c:v>2129.4249999999997</c:v>
                </c:pt>
                <c:pt idx="25963">
                  <c:v>2129.5083333333332</c:v>
                </c:pt>
                <c:pt idx="25964">
                  <c:v>2129.5916666666667</c:v>
                </c:pt>
                <c:pt idx="25965">
                  <c:v>2129.6749999999997</c:v>
                </c:pt>
                <c:pt idx="25966">
                  <c:v>2129.7583333333332</c:v>
                </c:pt>
                <c:pt idx="25967">
                  <c:v>2129.8416666666667</c:v>
                </c:pt>
                <c:pt idx="25968">
                  <c:v>2129.9249999999997</c:v>
                </c:pt>
                <c:pt idx="25969">
                  <c:v>2130</c:v>
                </c:pt>
                <c:pt idx="25970">
                  <c:v>2130.0833333333335</c:v>
                </c:pt>
                <c:pt idx="25971">
                  <c:v>2130.1666666666665</c:v>
                </c:pt>
                <c:pt idx="25972">
                  <c:v>2130.25</c:v>
                </c:pt>
                <c:pt idx="25973">
                  <c:v>2130.3333333333335</c:v>
                </c:pt>
                <c:pt idx="25974">
                  <c:v>2130.4166666666665</c:v>
                </c:pt>
                <c:pt idx="25975">
                  <c:v>2130.4916666666668</c:v>
                </c:pt>
                <c:pt idx="25976">
                  <c:v>2130.5750000000003</c:v>
                </c:pt>
                <c:pt idx="25977">
                  <c:v>2130.6583333333333</c:v>
                </c:pt>
                <c:pt idx="25978">
                  <c:v>2130.7416666666668</c:v>
                </c:pt>
                <c:pt idx="25979">
                  <c:v>2130.8250000000003</c:v>
                </c:pt>
                <c:pt idx="25980">
                  <c:v>2130.9083333333333</c:v>
                </c:pt>
                <c:pt idx="25981">
                  <c:v>2130.9916666666668</c:v>
                </c:pt>
                <c:pt idx="25982">
                  <c:v>2131.0666666666666</c:v>
                </c:pt>
                <c:pt idx="25983">
                  <c:v>2131.15</c:v>
                </c:pt>
                <c:pt idx="25984">
                  <c:v>2131.2333333333331</c:v>
                </c:pt>
                <c:pt idx="25985">
                  <c:v>2131.3166666666666</c:v>
                </c:pt>
                <c:pt idx="25986">
                  <c:v>2131.4</c:v>
                </c:pt>
                <c:pt idx="25987">
                  <c:v>2131.4833333333331</c:v>
                </c:pt>
                <c:pt idx="25988">
                  <c:v>2131.5583333333334</c:v>
                </c:pt>
                <c:pt idx="25989">
                  <c:v>2131.6416666666669</c:v>
                </c:pt>
                <c:pt idx="25990">
                  <c:v>2131.7249999999999</c:v>
                </c:pt>
                <c:pt idx="25991">
                  <c:v>2131.8083333333334</c:v>
                </c:pt>
                <c:pt idx="25992">
                  <c:v>2131.8916666666669</c:v>
                </c:pt>
                <c:pt idx="25993">
                  <c:v>2131.9749999999999</c:v>
                </c:pt>
                <c:pt idx="25994">
                  <c:v>2132.0499999999997</c:v>
                </c:pt>
                <c:pt idx="25995">
                  <c:v>2132.1333333333332</c:v>
                </c:pt>
                <c:pt idx="25996">
                  <c:v>2132.2166666666667</c:v>
                </c:pt>
                <c:pt idx="25997">
                  <c:v>2132.2999999999997</c:v>
                </c:pt>
                <c:pt idx="25998">
                  <c:v>2132.3833333333332</c:v>
                </c:pt>
                <c:pt idx="25999">
                  <c:v>2132.4666666666667</c:v>
                </c:pt>
                <c:pt idx="26000">
                  <c:v>2132.5499999999997</c:v>
                </c:pt>
                <c:pt idx="26001">
                  <c:v>2132.625</c:v>
                </c:pt>
                <c:pt idx="26002">
                  <c:v>2132.7083333333335</c:v>
                </c:pt>
                <c:pt idx="26003">
                  <c:v>2132.7916666666665</c:v>
                </c:pt>
                <c:pt idx="26004">
                  <c:v>2132.875</c:v>
                </c:pt>
                <c:pt idx="26005">
                  <c:v>2132.9583333333335</c:v>
                </c:pt>
                <c:pt idx="26006">
                  <c:v>2133.0416666666665</c:v>
                </c:pt>
                <c:pt idx="26007">
                  <c:v>2133.1166666666668</c:v>
                </c:pt>
                <c:pt idx="26008">
                  <c:v>2133.2000000000003</c:v>
                </c:pt>
                <c:pt idx="26009">
                  <c:v>2133.2833333333333</c:v>
                </c:pt>
                <c:pt idx="26010">
                  <c:v>2133.3666666666668</c:v>
                </c:pt>
                <c:pt idx="26011">
                  <c:v>2133.4500000000003</c:v>
                </c:pt>
                <c:pt idx="26012">
                  <c:v>2133.5333333333333</c:v>
                </c:pt>
                <c:pt idx="26013">
                  <c:v>2133.6083333333331</c:v>
                </c:pt>
                <c:pt idx="26014">
                  <c:v>2133.6916666666666</c:v>
                </c:pt>
                <c:pt idx="26015">
                  <c:v>2133.7750000000001</c:v>
                </c:pt>
                <c:pt idx="26016">
                  <c:v>2133.8583333333331</c:v>
                </c:pt>
                <c:pt idx="26017">
                  <c:v>2133.9416666666666</c:v>
                </c:pt>
                <c:pt idx="26018">
                  <c:v>2134.0250000000001</c:v>
                </c:pt>
                <c:pt idx="26019">
                  <c:v>2134.1083333333331</c:v>
                </c:pt>
                <c:pt idx="26020">
                  <c:v>2134.1833333333334</c:v>
                </c:pt>
                <c:pt idx="26021">
                  <c:v>2134.2666666666669</c:v>
                </c:pt>
                <c:pt idx="26022">
                  <c:v>2134.35</c:v>
                </c:pt>
                <c:pt idx="26023">
                  <c:v>2134.4333333333334</c:v>
                </c:pt>
                <c:pt idx="26024">
                  <c:v>2134.5166666666669</c:v>
                </c:pt>
                <c:pt idx="26025">
                  <c:v>2134.6</c:v>
                </c:pt>
                <c:pt idx="26026">
                  <c:v>2134.6749999999997</c:v>
                </c:pt>
                <c:pt idx="26027">
                  <c:v>2134.7583333333332</c:v>
                </c:pt>
                <c:pt idx="26028">
                  <c:v>2134.8416666666667</c:v>
                </c:pt>
                <c:pt idx="26029">
                  <c:v>2134.9249999999997</c:v>
                </c:pt>
                <c:pt idx="26030">
                  <c:v>2135.0083333333332</c:v>
                </c:pt>
                <c:pt idx="26031">
                  <c:v>2135.0916666666667</c:v>
                </c:pt>
                <c:pt idx="26032">
                  <c:v>2135.1666666666665</c:v>
                </c:pt>
                <c:pt idx="26033">
                  <c:v>2135.25</c:v>
                </c:pt>
                <c:pt idx="26034">
                  <c:v>2135.3333333333335</c:v>
                </c:pt>
                <c:pt idx="26035">
                  <c:v>2135.4166666666665</c:v>
                </c:pt>
                <c:pt idx="26036">
                  <c:v>2135.5</c:v>
                </c:pt>
                <c:pt idx="26037">
                  <c:v>2135.5833333333335</c:v>
                </c:pt>
                <c:pt idx="26038">
                  <c:v>2135.6666666666665</c:v>
                </c:pt>
                <c:pt idx="26039">
                  <c:v>2135.7416666666668</c:v>
                </c:pt>
                <c:pt idx="26040">
                  <c:v>2135.8250000000003</c:v>
                </c:pt>
                <c:pt idx="26041">
                  <c:v>2135.9083333333333</c:v>
                </c:pt>
                <c:pt idx="26042">
                  <c:v>2135.9916666666668</c:v>
                </c:pt>
                <c:pt idx="26043">
                  <c:v>2136.0750000000003</c:v>
                </c:pt>
                <c:pt idx="26044">
                  <c:v>2136.1583333333333</c:v>
                </c:pt>
                <c:pt idx="26045">
                  <c:v>2136.2333333333331</c:v>
                </c:pt>
                <c:pt idx="26046">
                  <c:v>2136.3166666666666</c:v>
                </c:pt>
                <c:pt idx="26047">
                  <c:v>2136.4</c:v>
                </c:pt>
                <c:pt idx="26048">
                  <c:v>2136.4833333333331</c:v>
                </c:pt>
                <c:pt idx="26049">
                  <c:v>2136.5666666666666</c:v>
                </c:pt>
                <c:pt idx="26050">
                  <c:v>2136.65</c:v>
                </c:pt>
                <c:pt idx="26051">
                  <c:v>2136.7249999999999</c:v>
                </c:pt>
                <c:pt idx="26052">
                  <c:v>2136.8083333333334</c:v>
                </c:pt>
                <c:pt idx="26053">
                  <c:v>2136.8916666666669</c:v>
                </c:pt>
                <c:pt idx="26054">
                  <c:v>2136.9749999999999</c:v>
                </c:pt>
                <c:pt idx="26055">
                  <c:v>2137.0583333333334</c:v>
                </c:pt>
                <c:pt idx="26056">
                  <c:v>2137.1416666666669</c:v>
                </c:pt>
                <c:pt idx="26057">
                  <c:v>2137.2249999999999</c:v>
                </c:pt>
                <c:pt idx="26058">
                  <c:v>2137.2999999999997</c:v>
                </c:pt>
                <c:pt idx="26059">
                  <c:v>2137.3833333333332</c:v>
                </c:pt>
                <c:pt idx="26060">
                  <c:v>2137.4666666666667</c:v>
                </c:pt>
                <c:pt idx="26061">
                  <c:v>2137.5499999999997</c:v>
                </c:pt>
                <c:pt idx="26062">
                  <c:v>2137.6333333333332</c:v>
                </c:pt>
                <c:pt idx="26063">
                  <c:v>2137.7166666666667</c:v>
                </c:pt>
                <c:pt idx="26064">
                  <c:v>2137.7916666666665</c:v>
                </c:pt>
                <c:pt idx="26065">
                  <c:v>2137.875</c:v>
                </c:pt>
                <c:pt idx="26066">
                  <c:v>2137.9583333333335</c:v>
                </c:pt>
                <c:pt idx="26067">
                  <c:v>2138.0416666666665</c:v>
                </c:pt>
                <c:pt idx="26068">
                  <c:v>2138.125</c:v>
                </c:pt>
                <c:pt idx="26069">
                  <c:v>2138.2083333333335</c:v>
                </c:pt>
                <c:pt idx="26070">
                  <c:v>2138.2833333333333</c:v>
                </c:pt>
                <c:pt idx="26071">
                  <c:v>2138.3666666666668</c:v>
                </c:pt>
                <c:pt idx="26072">
                  <c:v>2138.4500000000003</c:v>
                </c:pt>
                <c:pt idx="26073">
                  <c:v>2138.5333333333333</c:v>
                </c:pt>
                <c:pt idx="26074">
                  <c:v>2138.6166666666668</c:v>
                </c:pt>
                <c:pt idx="26075">
                  <c:v>2138.7000000000003</c:v>
                </c:pt>
                <c:pt idx="26076">
                  <c:v>2138.7833333333333</c:v>
                </c:pt>
                <c:pt idx="26077">
                  <c:v>2138.8583333333331</c:v>
                </c:pt>
                <c:pt idx="26078">
                  <c:v>2138.9416666666666</c:v>
                </c:pt>
                <c:pt idx="26079">
                  <c:v>2139.0250000000001</c:v>
                </c:pt>
                <c:pt idx="26080">
                  <c:v>2139.1083333333331</c:v>
                </c:pt>
                <c:pt idx="26081">
                  <c:v>2139.1916666666666</c:v>
                </c:pt>
                <c:pt idx="26082">
                  <c:v>2139.2750000000001</c:v>
                </c:pt>
                <c:pt idx="26083">
                  <c:v>2139.35</c:v>
                </c:pt>
                <c:pt idx="26084">
                  <c:v>2139.4333333333334</c:v>
                </c:pt>
                <c:pt idx="26085">
                  <c:v>2139.5166666666669</c:v>
                </c:pt>
                <c:pt idx="26086">
                  <c:v>2139.6</c:v>
                </c:pt>
                <c:pt idx="26087">
                  <c:v>2139.6833333333334</c:v>
                </c:pt>
                <c:pt idx="26088">
                  <c:v>2139.7666666666669</c:v>
                </c:pt>
                <c:pt idx="26089">
                  <c:v>2139.8416666666667</c:v>
                </c:pt>
                <c:pt idx="26090">
                  <c:v>2139.9249999999997</c:v>
                </c:pt>
                <c:pt idx="26091">
                  <c:v>2140.0083333333332</c:v>
                </c:pt>
                <c:pt idx="26092">
                  <c:v>2140.0916666666667</c:v>
                </c:pt>
                <c:pt idx="26093">
                  <c:v>2140.1749999999997</c:v>
                </c:pt>
                <c:pt idx="26094">
                  <c:v>2140.2583333333332</c:v>
                </c:pt>
                <c:pt idx="26095">
                  <c:v>2140.3416666666667</c:v>
                </c:pt>
                <c:pt idx="26096">
                  <c:v>2140.4166666666665</c:v>
                </c:pt>
                <c:pt idx="26097">
                  <c:v>2140.5</c:v>
                </c:pt>
                <c:pt idx="26098">
                  <c:v>2140.5833333333335</c:v>
                </c:pt>
                <c:pt idx="26099">
                  <c:v>2140.6666666666665</c:v>
                </c:pt>
                <c:pt idx="26100">
                  <c:v>2140.75</c:v>
                </c:pt>
                <c:pt idx="26101">
                  <c:v>2140.8333333333335</c:v>
                </c:pt>
                <c:pt idx="26102">
                  <c:v>2140.9083333333333</c:v>
                </c:pt>
                <c:pt idx="26103">
                  <c:v>2140.9916666666668</c:v>
                </c:pt>
                <c:pt idx="26104">
                  <c:v>2141.0750000000003</c:v>
                </c:pt>
                <c:pt idx="26105">
                  <c:v>2141.1583333333333</c:v>
                </c:pt>
                <c:pt idx="26106">
                  <c:v>2141.2416666666668</c:v>
                </c:pt>
                <c:pt idx="26107">
                  <c:v>2141.3250000000003</c:v>
                </c:pt>
                <c:pt idx="26108">
                  <c:v>2141.4083333333333</c:v>
                </c:pt>
                <c:pt idx="26109">
                  <c:v>2141.4833333333331</c:v>
                </c:pt>
                <c:pt idx="26110">
                  <c:v>2141.5666666666666</c:v>
                </c:pt>
                <c:pt idx="26111">
                  <c:v>2141.65</c:v>
                </c:pt>
                <c:pt idx="26112">
                  <c:v>2141.7333333333331</c:v>
                </c:pt>
                <c:pt idx="26113">
                  <c:v>2141.8166666666666</c:v>
                </c:pt>
                <c:pt idx="26114">
                  <c:v>2141.9</c:v>
                </c:pt>
                <c:pt idx="26115">
                  <c:v>2141.9749999999999</c:v>
                </c:pt>
                <c:pt idx="26116">
                  <c:v>2142.0583333333334</c:v>
                </c:pt>
                <c:pt idx="26117">
                  <c:v>2142.1416666666669</c:v>
                </c:pt>
                <c:pt idx="26118">
                  <c:v>2142.2249999999999</c:v>
                </c:pt>
                <c:pt idx="26119">
                  <c:v>2142.3083333333334</c:v>
                </c:pt>
                <c:pt idx="26120">
                  <c:v>2142.3916666666669</c:v>
                </c:pt>
                <c:pt idx="26121">
                  <c:v>2142.4666666666667</c:v>
                </c:pt>
                <c:pt idx="26122">
                  <c:v>2142.5499999999997</c:v>
                </c:pt>
                <c:pt idx="26123">
                  <c:v>2142.6333333333332</c:v>
                </c:pt>
                <c:pt idx="26124">
                  <c:v>2142.7166666666667</c:v>
                </c:pt>
                <c:pt idx="26125">
                  <c:v>2142.7999999999997</c:v>
                </c:pt>
                <c:pt idx="26126">
                  <c:v>2142.8833333333332</c:v>
                </c:pt>
                <c:pt idx="26127">
                  <c:v>2142.9666666666667</c:v>
                </c:pt>
                <c:pt idx="26128">
                  <c:v>2143.0416666666665</c:v>
                </c:pt>
                <c:pt idx="26129">
                  <c:v>2143.125</c:v>
                </c:pt>
                <c:pt idx="26130">
                  <c:v>2143.2083333333335</c:v>
                </c:pt>
                <c:pt idx="26131">
                  <c:v>2143.2916666666665</c:v>
                </c:pt>
                <c:pt idx="26132">
                  <c:v>2143.375</c:v>
                </c:pt>
                <c:pt idx="26133">
                  <c:v>2143.4583333333335</c:v>
                </c:pt>
                <c:pt idx="26134">
                  <c:v>2143.5333333333333</c:v>
                </c:pt>
                <c:pt idx="26135">
                  <c:v>2143.6166666666668</c:v>
                </c:pt>
                <c:pt idx="26136">
                  <c:v>2143.7000000000003</c:v>
                </c:pt>
                <c:pt idx="26137">
                  <c:v>2143.7833333333333</c:v>
                </c:pt>
                <c:pt idx="26138">
                  <c:v>2143.8666666666668</c:v>
                </c:pt>
                <c:pt idx="26139">
                  <c:v>2143.9500000000003</c:v>
                </c:pt>
                <c:pt idx="26140">
                  <c:v>2144.0250000000001</c:v>
                </c:pt>
                <c:pt idx="26141">
                  <c:v>2144.1083333333331</c:v>
                </c:pt>
                <c:pt idx="26142">
                  <c:v>2144.1916666666666</c:v>
                </c:pt>
                <c:pt idx="26143">
                  <c:v>2144.2750000000001</c:v>
                </c:pt>
                <c:pt idx="26144">
                  <c:v>2144.3583333333331</c:v>
                </c:pt>
                <c:pt idx="26145">
                  <c:v>2144.4416666666666</c:v>
                </c:pt>
                <c:pt idx="26146">
                  <c:v>2144.5250000000001</c:v>
                </c:pt>
                <c:pt idx="26147">
                  <c:v>2144.6</c:v>
                </c:pt>
                <c:pt idx="26148">
                  <c:v>2144.6833333333334</c:v>
                </c:pt>
                <c:pt idx="26149">
                  <c:v>2144.7666666666669</c:v>
                </c:pt>
                <c:pt idx="26150">
                  <c:v>2144.85</c:v>
                </c:pt>
                <c:pt idx="26151">
                  <c:v>2144.9333333333334</c:v>
                </c:pt>
                <c:pt idx="26152">
                  <c:v>2145.0166666666669</c:v>
                </c:pt>
                <c:pt idx="26153">
                  <c:v>2145.0916666666667</c:v>
                </c:pt>
                <c:pt idx="26154">
                  <c:v>2145.1749999999997</c:v>
                </c:pt>
                <c:pt idx="26155">
                  <c:v>2145.2583333333332</c:v>
                </c:pt>
                <c:pt idx="26156">
                  <c:v>2145.3416666666667</c:v>
                </c:pt>
                <c:pt idx="26157">
                  <c:v>2145.4249999999997</c:v>
                </c:pt>
                <c:pt idx="26158">
                  <c:v>2145.5083333333332</c:v>
                </c:pt>
                <c:pt idx="26159">
                  <c:v>2145.5833333333335</c:v>
                </c:pt>
                <c:pt idx="26160">
                  <c:v>2145.6666666666665</c:v>
                </c:pt>
                <c:pt idx="26161">
                  <c:v>2145.75</c:v>
                </c:pt>
                <c:pt idx="26162">
                  <c:v>2145.8333333333335</c:v>
                </c:pt>
                <c:pt idx="26163">
                  <c:v>2145.9166666666665</c:v>
                </c:pt>
                <c:pt idx="26164">
                  <c:v>2146</c:v>
                </c:pt>
                <c:pt idx="26165">
                  <c:v>2146.0833333333335</c:v>
                </c:pt>
                <c:pt idx="26166">
                  <c:v>2146.1583333333333</c:v>
                </c:pt>
                <c:pt idx="26167">
                  <c:v>2146.2416666666668</c:v>
                </c:pt>
                <c:pt idx="26168">
                  <c:v>2146.3250000000003</c:v>
                </c:pt>
                <c:pt idx="26169">
                  <c:v>2146.4083333333333</c:v>
                </c:pt>
                <c:pt idx="26170">
                  <c:v>2146.4916666666668</c:v>
                </c:pt>
                <c:pt idx="26171">
                  <c:v>2146.5750000000003</c:v>
                </c:pt>
                <c:pt idx="26172">
                  <c:v>2146.65</c:v>
                </c:pt>
                <c:pt idx="26173">
                  <c:v>2146.7333333333331</c:v>
                </c:pt>
                <c:pt idx="26174">
                  <c:v>2146.8166666666666</c:v>
                </c:pt>
                <c:pt idx="26175">
                  <c:v>2146.9</c:v>
                </c:pt>
                <c:pt idx="26176">
                  <c:v>2146.9833333333331</c:v>
                </c:pt>
                <c:pt idx="26177">
                  <c:v>2147.0666666666666</c:v>
                </c:pt>
                <c:pt idx="26178">
                  <c:v>2147.1416666666669</c:v>
                </c:pt>
                <c:pt idx="26179">
                  <c:v>2147.2249999999999</c:v>
                </c:pt>
                <c:pt idx="26180">
                  <c:v>2147.3083333333334</c:v>
                </c:pt>
                <c:pt idx="26181">
                  <c:v>2147.3916666666669</c:v>
                </c:pt>
                <c:pt idx="26182">
                  <c:v>2147.4749999999999</c:v>
                </c:pt>
                <c:pt idx="26183">
                  <c:v>2147.5583333333334</c:v>
                </c:pt>
                <c:pt idx="26184">
                  <c:v>2147.6416666666669</c:v>
                </c:pt>
                <c:pt idx="26185">
                  <c:v>2147.7166666666667</c:v>
                </c:pt>
                <c:pt idx="26186">
                  <c:v>2147.7999999999997</c:v>
                </c:pt>
                <c:pt idx="26187">
                  <c:v>2147.8833333333332</c:v>
                </c:pt>
                <c:pt idx="26188">
                  <c:v>2147.9666666666667</c:v>
                </c:pt>
                <c:pt idx="26189">
                  <c:v>2148.0499999999997</c:v>
                </c:pt>
                <c:pt idx="26190">
                  <c:v>2148.1333333333332</c:v>
                </c:pt>
                <c:pt idx="26191">
                  <c:v>2148.2083333333335</c:v>
                </c:pt>
                <c:pt idx="26192">
                  <c:v>2148.2916666666665</c:v>
                </c:pt>
                <c:pt idx="26193">
                  <c:v>2148.375</c:v>
                </c:pt>
                <c:pt idx="26194">
                  <c:v>2148.4583333333335</c:v>
                </c:pt>
                <c:pt idx="26195">
                  <c:v>2148.5416666666665</c:v>
                </c:pt>
                <c:pt idx="26196">
                  <c:v>2148.625</c:v>
                </c:pt>
                <c:pt idx="26197">
                  <c:v>2148.7000000000003</c:v>
                </c:pt>
                <c:pt idx="26198">
                  <c:v>2148.7833333333333</c:v>
                </c:pt>
                <c:pt idx="26199">
                  <c:v>2148.8666666666668</c:v>
                </c:pt>
                <c:pt idx="26200">
                  <c:v>2148.9500000000003</c:v>
                </c:pt>
                <c:pt idx="26201">
                  <c:v>2149.0333333333333</c:v>
                </c:pt>
                <c:pt idx="26202">
                  <c:v>2149.1166666666668</c:v>
                </c:pt>
                <c:pt idx="26203">
                  <c:v>2149.2000000000003</c:v>
                </c:pt>
                <c:pt idx="26204">
                  <c:v>2149.2750000000001</c:v>
                </c:pt>
                <c:pt idx="26205">
                  <c:v>2149.3583333333331</c:v>
                </c:pt>
                <c:pt idx="26206">
                  <c:v>2149.4416666666666</c:v>
                </c:pt>
                <c:pt idx="26207">
                  <c:v>2149.5250000000001</c:v>
                </c:pt>
                <c:pt idx="26208">
                  <c:v>2149.6083333333331</c:v>
                </c:pt>
                <c:pt idx="26209">
                  <c:v>2149.6916666666666</c:v>
                </c:pt>
                <c:pt idx="26210">
                  <c:v>2149.7666666666669</c:v>
                </c:pt>
                <c:pt idx="26211">
                  <c:v>2149.85</c:v>
                </c:pt>
                <c:pt idx="26212">
                  <c:v>2149.9333333333334</c:v>
                </c:pt>
                <c:pt idx="26213">
                  <c:v>2150.0166666666669</c:v>
                </c:pt>
                <c:pt idx="26214">
                  <c:v>2150.1</c:v>
                </c:pt>
                <c:pt idx="26215">
                  <c:v>2150.1833333333334</c:v>
                </c:pt>
                <c:pt idx="26216">
                  <c:v>2150.2583333333332</c:v>
                </c:pt>
                <c:pt idx="26217">
                  <c:v>2150.3416666666667</c:v>
                </c:pt>
                <c:pt idx="26218">
                  <c:v>2150.4249999999997</c:v>
                </c:pt>
                <c:pt idx="26219">
                  <c:v>2150.5083333333332</c:v>
                </c:pt>
                <c:pt idx="26220">
                  <c:v>2150.5916666666667</c:v>
                </c:pt>
                <c:pt idx="26221">
                  <c:v>2150.6749999999997</c:v>
                </c:pt>
                <c:pt idx="26222">
                  <c:v>2150.7583333333332</c:v>
                </c:pt>
                <c:pt idx="26223">
                  <c:v>2150.8333333333335</c:v>
                </c:pt>
                <c:pt idx="26224">
                  <c:v>2150.9166666666665</c:v>
                </c:pt>
                <c:pt idx="26225">
                  <c:v>2151</c:v>
                </c:pt>
                <c:pt idx="26226">
                  <c:v>2151.0833333333335</c:v>
                </c:pt>
                <c:pt idx="26227">
                  <c:v>2151.1666666666665</c:v>
                </c:pt>
                <c:pt idx="26228">
                  <c:v>2151.25</c:v>
                </c:pt>
                <c:pt idx="26229">
                  <c:v>2151.3250000000003</c:v>
                </c:pt>
                <c:pt idx="26230">
                  <c:v>2151.4083333333333</c:v>
                </c:pt>
                <c:pt idx="26231">
                  <c:v>2151.4916666666668</c:v>
                </c:pt>
                <c:pt idx="26232">
                  <c:v>2151.5750000000003</c:v>
                </c:pt>
                <c:pt idx="26233">
                  <c:v>2151.6583333333333</c:v>
                </c:pt>
                <c:pt idx="26234">
                  <c:v>2151.7416666666668</c:v>
                </c:pt>
                <c:pt idx="26235">
                  <c:v>2151.8250000000003</c:v>
                </c:pt>
                <c:pt idx="26236">
                  <c:v>2151.9</c:v>
                </c:pt>
                <c:pt idx="26237">
                  <c:v>2151.9833333333331</c:v>
                </c:pt>
                <c:pt idx="26238">
                  <c:v>2152.0666666666666</c:v>
                </c:pt>
                <c:pt idx="26239">
                  <c:v>2152.15</c:v>
                </c:pt>
                <c:pt idx="26240">
                  <c:v>2152.2333333333331</c:v>
                </c:pt>
                <c:pt idx="26241">
                  <c:v>2152.3166666666666</c:v>
                </c:pt>
                <c:pt idx="26242">
                  <c:v>2152.3916666666669</c:v>
                </c:pt>
                <c:pt idx="26243">
                  <c:v>2152.4749999999999</c:v>
                </c:pt>
                <c:pt idx="26244">
                  <c:v>2152.5583333333334</c:v>
                </c:pt>
                <c:pt idx="26245">
                  <c:v>2152.6416666666669</c:v>
                </c:pt>
                <c:pt idx="26246">
                  <c:v>2152.7249999999999</c:v>
                </c:pt>
                <c:pt idx="26247">
                  <c:v>2152.8083333333334</c:v>
                </c:pt>
                <c:pt idx="26248">
                  <c:v>2152.8833333333332</c:v>
                </c:pt>
                <c:pt idx="26249">
                  <c:v>2152.9666666666667</c:v>
                </c:pt>
                <c:pt idx="26250">
                  <c:v>2153.0499999999997</c:v>
                </c:pt>
                <c:pt idx="26251">
                  <c:v>2153.1333333333332</c:v>
                </c:pt>
                <c:pt idx="26252">
                  <c:v>2153.2166666666667</c:v>
                </c:pt>
                <c:pt idx="26253">
                  <c:v>2153.2999999999997</c:v>
                </c:pt>
                <c:pt idx="26254">
                  <c:v>2153.3833333333332</c:v>
                </c:pt>
                <c:pt idx="26255">
                  <c:v>2153.4583333333335</c:v>
                </c:pt>
                <c:pt idx="26256">
                  <c:v>2153.5416666666665</c:v>
                </c:pt>
                <c:pt idx="26257">
                  <c:v>2153.625</c:v>
                </c:pt>
                <c:pt idx="26258">
                  <c:v>2153.7083333333335</c:v>
                </c:pt>
                <c:pt idx="26259">
                  <c:v>2153.7916666666665</c:v>
                </c:pt>
                <c:pt idx="26260">
                  <c:v>2153.875</c:v>
                </c:pt>
                <c:pt idx="26261">
                  <c:v>2153.9500000000003</c:v>
                </c:pt>
                <c:pt idx="26262">
                  <c:v>2154.0333333333333</c:v>
                </c:pt>
                <c:pt idx="26263">
                  <c:v>2154.1166666666668</c:v>
                </c:pt>
                <c:pt idx="26264">
                  <c:v>2154.2000000000003</c:v>
                </c:pt>
                <c:pt idx="26265">
                  <c:v>2154.2833333333333</c:v>
                </c:pt>
                <c:pt idx="26266">
                  <c:v>2154.3666666666668</c:v>
                </c:pt>
                <c:pt idx="26267">
                  <c:v>2154.4416666666666</c:v>
                </c:pt>
                <c:pt idx="26268">
                  <c:v>2154.5250000000001</c:v>
                </c:pt>
                <c:pt idx="26269">
                  <c:v>2154.6083333333331</c:v>
                </c:pt>
                <c:pt idx="26270">
                  <c:v>2154.6916666666666</c:v>
                </c:pt>
                <c:pt idx="26271">
                  <c:v>2154.7750000000001</c:v>
                </c:pt>
                <c:pt idx="26272">
                  <c:v>2154.8583333333331</c:v>
                </c:pt>
                <c:pt idx="26273">
                  <c:v>2154.9416666666666</c:v>
                </c:pt>
                <c:pt idx="26274">
                  <c:v>2155.0166666666669</c:v>
                </c:pt>
                <c:pt idx="26275">
                  <c:v>2155.1</c:v>
                </c:pt>
                <c:pt idx="26276">
                  <c:v>2155.1833333333334</c:v>
                </c:pt>
                <c:pt idx="26277">
                  <c:v>2155.2666666666669</c:v>
                </c:pt>
                <c:pt idx="26278">
                  <c:v>2155.35</c:v>
                </c:pt>
                <c:pt idx="26279">
                  <c:v>2155.4333333333334</c:v>
                </c:pt>
                <c:pt idx="26280">
                  <c:v>2155.5083333333332</c:v>
                </c:pt>
                <c:pt idx="26281">
                  <c:v>2155.5916666666667</c:v>
                </c:pt>
                <c:pt idx="26282">
                  <c:v>2155.6749999999997</c:v>
                </c:pt>
                <c:pt idx="26283">
                  <c:v>2155.7583333333332</c:v>
                </c:pt>
                <c:pt idx="26284">
                  <c:v>2155.8416666666667</c:v>
                </c:pt>
                <c:pt idx="26285">
                  <c:v>2155.9249999999997</c:v>
                </c:pt>
                <c:pt idx="26286">
                  <c:v>2156</c:v>
                </c:pt>
                <c:pt idx="26287">
                  <c:v>2156.0833333333335</c:v>
                </c:pt>
                <c:pt idx="26288">
                  <c:v>2156.1666666666665</c:v>
                </c:pt>
                <c:pt idx="26289">
                  <c:v>2156.25</c:v>
                </c:pt>
                <c:pt idx="26290">
                  <c:v>2156.3333333333335</c:v>
                </c:pt>
                <c:pt idx="26291">
                  <c:v>2156.4166666666665</c:v>
                </c:pt>
                <c:pt idx="26292">
                  <c:v>2156.5</c:v>
                </c:pt>
                <c:pt idx="26293">
                  <c:v>2156.5750000000003</c:v>
                </c:pt>
                <c:pt idx="26294">
                  <c:v>2156.6583333333333</c:v>
                </c:pt>
                <c:pt idx="26295">
                  <c:v>2156.7416666666668</c:v>
                </c:pt>
                <c:pt idx="26296">
                  <c:v>2156.8250000000003</c:v>
                </c:pt>
                <c:pt idx="26297">
                  <c:v>2156.9083333333333</c:v>
                </c:pt>
                <c:pt idx="26298">
                  <c:v>2156.9916666666668</c:v>
                </c:pt>
                <c:pt idx="26299">
                  <c:v>2157.0666666666666</c:v>
                </c:pt>
                <c:pt idx="26300">
                  <c:v>2157.15</c:v>
                </c:pt>
                <c:pt idx="26301">
                  <c:v>2157.2333333333331</c:v>
                </c:pt>
                <c:pt idx="26302">
                  <c:v>2157.3166666666666</c:v>
                </c:pt>
                <c:pt idx="26303">
                  <c:v>2157.4</c:v>
                </c:pt>
                <c:pt idx="26304">
                  <c:v>2157.4833333333331</c:v>
                </c:pt>
                <c:pt idx="26305">
                  <c:v>2157.5583333333334</c:v>
                </c:pt>
                <c:pt idx="26306">
                  <c:v>2157.6416666666669</c:v>
                </c:pt>
                <c:pt idx="26307">
                  <c:v>2157.7249999999999</c:v>
                </c:pt>
                <c:pt idx="26308">
                  <c:v>2157.8083333333334</c:v>
                </c:pt>
                <c:pt idx="26309">
                  <c:v>2157.8916666666669</c:v>
                </c:pt>
                <c:pt idx="26310">
                  <c:v>2157.9749999999999</c:v>
                </c:pt>
                <c:pt idx="26311">
                  <c:v>2158.0583333333334</c:v>
                </c:pt>
                <c:pt idx="26312">
                  <c:v>2158.1333333333332</c:v>
                </c:pt>
                <c:pt idx="26313">
                  <c:v>2158.2166666666667</c:v>
                </c:pt>
                <c:pt idx="26314">
                  <c:v>2158.2999999999997</c:v>
                </c:pt>
                <c:pt idx="26315">
                  <c:v>2158.3833333333332</c:v>
                </c:pt>
                <c:pt idx="26316">
                  <c:v>2158.4666666666667</c:v>
                </c:pt>
                <c:pt idx="26317">
                  <c:v>2158.5499999999997</c:v>
                </c:pt>
                <c:pt idx="26318">
                  <c:v>2158.625</c:v>
                </c:pt>
                <c:pt idx="26319">
                  <c:v>2158.7083333333335</c:v>
                </c:pt>
                <c:pt idx="26320">
                  <c:v>2158.7916666666665</c:v>
                </c:pt>
                <c:pt idx="26321">
                  <c:v>2158.875</c:v>
                </c:pt>
                <c:pt idx="26322">
                  <c:v>2158.9583333333335</c:v>
                </c:pt>
                <c:pt idx="26323">
                  <c:v>2159.0416666666665</c:v>
                </c:pt>
                <c:pt idx="26324">
                  <c:v>2159.1166666666668</c:v>
                </c:pt>
                <c:pt idx="26325">
                  <c:v>2159.2000000000003</c:v>
                </c:pt>
                <c:pt idx="26326">
                  <c:v>2159.2833333333333</c:v>
                </c:pt>
                <c:pt idx="26327">
                  <c:v>2159.3666666666668</c:v>
                </c:pt>
                <c:pt idx="26328">
                  <c:v>2159.4500000000003</c:v>
                </c:pt>
                <c:pt idx="26329">
                  <c:v>2159.5333333333333</c:v>
                </c:pt>
                <c:pt idx="26330">
                  <c:v>2159.6166666666668</c:v>
                </c:pt>
                <c:pt idx="26331">
                  <c:v>2159.6916666666666</c:v>
                </c:pt>
                <c:pt idx="26332">
                  <c:v>2159.7750000000001</c:v>
                </c:pt>
                <c:pt idx="26333">
                  <c:v>2159.8583333333331</c:v>
                </c:pt>
                <c:pt idx="26334">
                  <c:v>2159.9416666666666</c:v>
                </c:pt>
                <c:pt idx="26335">
                  <c:v>2160.0250000000001</c:v>
                </c:pt>
                <c:pt idx="26336">
                  <c:v>2160.1083333333331</c:v>
                </c:pt>
                <c:pt idx="26337">
                  <c:v>2160.1833333333334</c:v>
                </c:pt>
                <c:pt idx="26338">
                  <c:v>2160.2666666666669</c:v>
                </c:pt>
                <c:pt idx="26339">
                  <c:v>2160.35</c:v>
                </c:pt>
                <c:pt idx="26340">
                  <c:v>2160.4333333333334</c:v>
                </c:pt>
                <c:pt idx="26341">
                  <c:v>2160.5166666666669</c:v>
                </c:pt>
                <c:pt idx="26342">
                  <c:v>2160.6</c:v>
                </c:pt>
                <c:pt idx="26343">
                  <c:v>2160.6749999999997</c:v>
                </c:pt>
                <c:pt idx="26344">
                  <c:v>2160.7583333333332</c:v>
                </c:pt>
                <c:pt idx="26345">
                  <c:v>2160.8416666666667</c:v>
                </c:pt>
                <c:pt idx="26346">
                  <c:v>2160.9249999999997</c:v>
                </c:pt>
                <c:pt idx="26347">
                  <c:v>2161.0083333333332</c:v>
                </c:pt>
                <c:pt idx="26348">
                  <c:v>2161.0916666666667</c:v>
                </c:pt>
                <c:pt idx="26349">
                  <c:v>2161.1749999999997</c:v>
                </c:pt>
                <c:pt idx="26350">
                  <c:v>2161.25</c:v>
                </c:pt>
                <c:pt idx="26351">
                  <c:v>2161.3333333333335</c:v>
                </c:pt>
                <c:pt idx="26352">
                  <c:v>2161.4166666666665</c:v>
                </c:pt>
                <c:pt idx="26353">
                  <c:v>2161.5</c:v>
                </c:pt>
                <c:pt idx="26354">
                  <c:v>2161.5833333333335</c:v>
                </c:pt>
                <c:pt idx="26355">
                  <c:v>2161.6666666666665</c:v>
                </c:pt>
                <c:pt idx="26356">
                  <c:v>2161.7416666666668</c:v>
                </c:pt>
                <c:pt idx="26357">
                  <c:v>2161.8250000000003</c:v>
                </c:pt>
                <c:pt idx="26358">
                  <c:v>2161.9083333333333</c:v>
                </c:pt>
                <c:pt idx="26359">
                  <c:v>2161.9916666666668</c:v>
                </c:pt>
                <c:pt idx="26360">
                  <c:v>2162.0750000000003</c:v>
                </c:pt>
                <c:pt idx="26361">
                  <c:v>2162.1583333333333</c:v>
                </c:pt>
                <c:pt idx="26362">
                  <c:v>2162.2416666666668</c:v>
                </c:pt>
                <c:pt idx="26363">
                  <c:v>2162.3166666666666</c:v>
                </c:pt>
                <c:pt idx="26364">
                  <c:v>2162.4</c:v>
                </c:pt>
                <c:pt idx="26365">
                  <c:v>2162.4833333333331</c:v>
                </c:pt>
                <c:pt idx="26366">
                  <c:v>2162.5666666666666</c:v>
                </c:pt>
                <c:pt idx="26367">
                  <c:v>2162.65</c:v>
                </c:pt>
                <c:pt idx="26368">
                  <c:v>2162.7333333333331</c:v>
                </c:pt>
                <c:pt idx="26369">
                  <c:v>2162.8083333333334</c:v>
                </c:pt>
                <c:pt idx="26370">
                  <c:v>2162.8916666666669</c:v>
                </c:pt>
                <c:pt idx="26371">
                  <c:v>2162.9749999999999</c:v>
                </c:pt>
                <c:pt idx="26372">
                  <c:v>2163.0583333333334</c:v>
                </c:pt>
                <c:pt idx="26373">
                  <c:v>2163.1416666666669</c:v>
                </c:pt>
                <c:pt idx="26374">
                  <c:v>2163.2249999999999</c:v>
                </c:pt>
                <c:pt idx="26375">
                  <c:v>2163.2999999999997</c:v>
                </c:pt>
                <c:pt idx="26376">
                  <c:v>2163.3833333333332</c:v>
                </c:pt>
                <c:pt idx="26377">
                  <c:v>2163.4666666666667</c:v>
                </c:pt>
                <c:pt idx="26378">
                  <c:v>2163.5499999999997</c:v>
                </c:pt>
                <c:pt idx="26379">
                  <c:v>2163.6333333333332</c:v>
                </c:pt>
                <c:pt idx="26380">
                  <c:v>2163.7166666666667</c:v>
                </c:pt>
                <c:pt idx="26381">
                  <c:v>2163.7999999999997</c:v>
                </c:pt>
                <c:pt idx="26382">
                  <c:v>2163.875</c:v>
                </c:pt>
                <c:pt idx="26383">
                  <c:v>2163.9583333333335</c:v>
                </c:pt>
                <c:pt idx="26384">
                  <c:v>2164.0416666666665</c:v>
                </c:pt>
                <c:pt idx="26385">
                  <c:v>2164.125</c:v>
                </c:pt>
                <c:pt idx="26386">
                  <c:v>2164.2083333333335</c:v>
                </c:pt>
                <c:pt idx="26387">
                  <c:v>2164.2916666666665</c:v>
                </c:pt>
                <c:pt idx="26388">
                  <c:v>2164.3666666666668</c:v>
                </c:pt>
                <c:pt idx="26389">
                  <c:v>2164.4500000000003</c:v>
                </c:pt>
                <c:pt idx="26390">
                  <c:v>2164.5333333333333</c:v>
                </c:pt>
                <c:pt idx="26391">
                  <c:v>2164.6166666666668</c:v>
                </c:pt>
                <c:pt idx="26392">
                  <c:v>2164.7000000000003</c:v>
                </c:pt>
                <c:pt idx="26393">
                  <c:v>2164.7833333333333</c:v>
                </c:pt>
                <c:pt idx="26394">
                  <c:v>2164.8583333333331</c:v>
                </c:pt>
                <c:pt idx="26395">
                  <c:v>2164.9416666666666</c:v>
                </c:pt>
                <c:pt idx="26396">
                  <c:v>2165.0250000000001</c:v>
                </c:pt>
                <c:pt idx="26397">
                  <c:v>2165.1083333333331</c:v>
                </c:pt>
                <c:pt idx="26398">
                  <c:v>2165.1916666666666</c:v>
                </c:pt>
                <c:pt idx="26399">
                  <c:v>2165.2750000000001</c:v>
                </c:pt>
                <c:pt idx="26400">
                  <c:v>2165.3583333333331</c:v>
                </c:pt>
                <c:pt idx="26401">
                  <c:v>2165.4333333333334</c:v>
                </c:pt>
                <c:pt idx="26402">
                  <c:v>2165.5166666666669</c:v>
                </c:pt>
                <c:pt idx="26403">
                  <c:v>2165.6</c:v>
                </c:pt>
                <c:pt idx="26404">
                  <c:v>2165.6833333333334</c:v>
                </c:pt>
                <c:pt idx="26405">
                  <c:v>2165.7666666666669</c:v>
                </c:pt>
                <c:pt idx="26406">
                  <c:v>2165.85</c:v>
                </c:pt>
                <c:pt idx="26407">
                  <c:v>2165.9249999999997</c:v>
                </c:pt>
                <c:pt idx="26408">
                  <c:v>2166.0083333333332</c:v>
                </c:pt>
                <c:pt idx="26409">
                  <c:v>2166.0916666666667</c:v>
                </c:pt>
                <c:pt idx="26410">
                  <c:v>2166.1749999999997</c:v>
                </c:pt>
                <c:pt idx="26411">
                  <c:v>2166.2583333333332</c:v>
                </c:pt>
                <c:pt idx="26412">
                  <c:v>2166.3416666666667</c:v>
                </c:pt>
                <c:pt idx="26413">
                  <c:v>2166.4166666666665</c:v>
                </c:pt>
                <c:pt idx="26414">
                  <c:v>2166.5</c:v>
                </c:pt>
                <c:pt idx="26415">
                  <c:v>2166.5833333333335</c:v>
                </c:pt>
                <c:pt idx="26416">
                  <c:v>2166.6666666666665</c:v>
                </c:pt>
                <c:pt idx="26417">
                  <c:v>2166.75</c:v>
                </c:pt>
                <c:pt idx="26418">
                  <c:v>2166.8333333333335</c:v>
                </c:pt>
                <c:pt idx="26419">
                  <c:v>2166.9166666666665</c:v>
                </c:pt>
                <c:pt idx="26420">
                  <c:v>2166.9916666666668</c:v>
                </c:pt>
                <c:pt idx="26421">
                  <c:v>2167.0750000000003</c:v>
                </c:pt>
                <c:pt idx="26422">
                  <c:v>2167.1583333333333</c:v>
                </c:pt>
                <c:pt idx="26423">
                  <c:v>2167.2416666666668</c:v>
                </c:pt>
                <c:pt idx="26424">
                  <c:v>2167.3250000000003</c:v>
                </c:pt>
                <c:pt idx="26425">
                  <c:v>2167.4083333333333</c:v>
                </c:pt>
                <c:pt idx="26426">
                  <c:v>2167.4833333333331</c:v>
                </c:pt>
                <c:pt idx="26427">
                  <c:v>2167.5666666666666</c:v>
                </c:pt>
                <c:pt idx="26428">
                  <c:v>2167.65</c:v>
                </c:pt>
                <c:pt idx="26429">
                  <c:v>2167.7333333333331</c:v>
                </c:pt>
                <c:pt idx="26430">
                  <c:v>2167.8166666666666</c:v>
                </c:pt>
                <c:pt idx="26431">
                  <c:v>2167.9</c:v>
                </c:pt>
                <c:pt idx="26432">
                  <c:v>2167.9749999999999</c:v>
                </c:pt>
                <c:pt idx="26433">
                  <c:v>2168.0583333333334</c:v>
                </c:pt>
                <c:pt idx="26434">
                  <c:v>2168.1416666666669</c:v>
                </c:pt>
                <c:pt idx="26435">
                  <c:v>2168.2249999999999</c:v>
                </c:pt>
                <c:pt idx="26436">
                  <c:v>2168.3083333333334</c:v>
                </c:pt>
                <c:pt idx="26437">
                  <c:v>2168.3916666666669</c:v>
                </c:pt>
                <c:pt idx="26438">
                  <c:v>2168.4749999999999</c:v>
                </c:pt>
                <c:pt idx="26439">
                  <c:v>2168.5499999999997</c:v>
                </c:pt>
                <c:pt idx="26440">
                  <c:v>2168.6333333333332</c:v>
                </c:pt>
                <c:pt idx="26441">
                  <c:v>2168.7166666666667</c:v>
                </c:pt>
                <c:pt idx="26442">
                  <c:v>2168.7999999999997</c:v>
                </c:pt>
                <c:pt idx="26443">
                  <c:v>2168.8833333333332</c:v>
                </c:pt>
                <c:pt idx="26444">
                  <c:v>2168.9666666666667</c:v>
                </c:pt>
                <c:pt idx="26445">
                  <c:v>2169.0416666666665</c:v>
                </c:pt>
                <c:pt idx="26446">
                  <c:v>2169.125</c:v>
                </c:pt>
                <c:pt idx="26447">
                  <c:v>2169.2083333333335</c:v>
                </c:pt>
                <c:pt idx="26448">
                  <c:v>2169.2916666666665</c:v>
                </c:pt>
                <c:pt idx="26449">
                  <c:v>2169.375</c:v>
                </c:pt>
                <c:pt idx="26450">
                  <c:v>2169.4583333333335</c:v>
                </c:pt>
                <c:pt idx="26451">
                  <c:v>2169.5333333333333</c:v>
                </c:pt>
                <c:pt idx="26452">
                  <c:v>2169.6166666666668</c:v>
                </c:pt>
                <c:pt idx="26453">
                  <c:v>2169.7000000000003</c:v>
                </c:pt>
                <c:pt idx="26454">
                  <c:v>2169.7833333333333</c:v>
                </c:pt>
                <c:pt idx="26455">
                  <c:v>2169.8666666666668</c:v>
                </c:pt>
                <c:pt idx="26456">
                  <c:v>2169.9500000000003</c:v>
                </c:pt>
                <c:pt idx="26457">
                  <c:v>2170.0333333333333</c:v>
                </c:pt>
                <c:pt idx="26458">
                  <c:v>2170.1083333333331</c:v>
                </c:pt>
                <c:pt idx="26459">
                  <c:v>2170.1916666666666</c:v>
                </c:pt>
                <c:pt idx="26460">
                  <c:v>2170.2750000000001</c:v>
                </c:pt>
                <c:pt idx="26461">
                  <c:v>2170.3583333333331</c:v>
                </c:pt>
                <c:pt idx="26462">
                  <c:v>2170.4416666666666</c:v>
                </c:pt>
                <c:pt idx="26463">
                  <c:v>2170.5250000000001</c:v>
                </c:pt>
                <c:pt idx="26464">
                  <c:v>2170.6</c:v>
                </c:pt>
                <c:pt idx="26465">
                  <c:v>2170.6833333333334</c:v>
                </c:pt>
                <c:pt idx="26466">
                  <c:v>2170.7666666666669</c:v>
                </c:pt>
                <c:pt idx="26467">
                  <c:v>2170.85</c:v>
                </c:pt>
                <c:pt idx="26468">
                  <c:v>2170.9333333333334</c:v>
                </c:pt>
                <c:pt idx="26469">
                  <c:v>2171.0166666666669</c:v>
                </c:pt>
                <c:pt idx="26470">
                  <c:v>2171.0916666666667</c:v>
                </c:pt>
                <c:pt idx="26471">
                  <c:v>2171.1749999999997</c:v>
                </c:pt>
                <c:pt idx="26472">
                  <c:v>2171.2583333333332</c:v>
                </c:pt>
                <c:pt idx="26473">
                  <c:v>2171.3416666666667</c:v>
                </c:pt>
                <c:pt idx="26474">
                  <c:v>2171.4249999999997</c:v>
                </c:pt>
                <c:pt idx="26475">
                  <c:v>2171.5083333333332</c:v>
                </c:pt>
                <c:pt idx="26476">
                  <c:v>2171.5916666666667</c:v>
                </c:pt>
                <c:pt idx="26477">
                  <c:v>2171.6666666666665</c:v>
                </c:pt>
                <c:pt idx="26478">
                  <c:v>2171.75</c:v>
                </c:pt>
                <c:pt idx="26479">
                  <c:v>2171.8333333333335</c:v>
                </c:pt>
                <c:pt idx="26480">
                  <c:v>2171.9166666666665</c:v>
                </c:pt>
                <c:pt idx="26481">
                  <c:v>2172</c:v>
                </c:pt>
                <c:pt idx="26482">
                  <c:v>2172.0833333333335</c:v>
                </c:pt>
                <c:pt idx="26483">
                  <c:v>2172.1583333333333</c:v>
                </c:pt>
                <c:pt idx="26484">
                  <c:v>2172.2416666666668</c:v>
                </c:pt>
                <c:pt idx="26485">
                  <c:v>2172.3250000000003</c:v>
                </c:pt>
                <c:pt idx="26486">
                  <c:v>2172.4083333333333</c:v>
                </c:pt>
                <c:pt idx="26487">
                  <c:v>2172.4916666666668</c:v>
                </c:pt>
                <c:pt idx="26488">
                  <c:v>2172.5750000000003</c:v>
                </c:pt>
                <c:pt idx="26489">
                  <c:v>2172.6583333333333</c:v>
                </c:pt>
                <c:pt idx="26490">
                  <c:v>2172.7333333333331</c:v>
                </c:pt>
                <c:pt idx="26491">
                  <c:v>2172.8166666666666</c:v>
                </c:pt>
                <c:pt idx="26492">
                  <c:v>2172.9</c:v>
                </c:pt>
                <c:pt idx="26493">
                  <c:v>2172.9833333333331</c:v>
                </c:pt>
                <c:pt idx="26494">
                  <c:v>2173.0666666666666</c:v>
                </c:pt>
                <c:pt idx="26495">
                  <c:v>2173.15</c:v>
                </c:pt>
                <c:pt idx="26496">
                  <c:v>2173.2249999999999</c:v>
                </c:pt>
                <c:pt idx="26497">
                  <c:v>2173.3083333333334</c:v>
                </c:pt>
                <c:pt idx="26498">
                  <c:v>2173.3916666666669</c:v>
                </c:pt>
                <c:pt idx="26499">
                  <c:v>2173.4749999999999</c:v>
                </c:pt>
                <c:pt idx="26500">
                  <c:v>2173.5583333333334</c:v>
                </c:pt>
                <c:pt idx="26501">
                  <c:v>2173.6416666666669</c:v>
                </c:pt>
                <c:pt idx="26502">
                  <c:v>2173.7166666666667</c:v>
                </c:pt>
                <c:pt idx="26503">
                  <c:v>2173.7999999999997</c:v>
                </c:pt>
                <c:pt idx="26504">
                  <c:v>2173.8833333333332</c:v>
                </c:pt>
                <c:pt idx="26505">
                  <c:v>2173.9666666666667</c:v>
                </c:pt>
                <c:pt idx="26506">
                  <c:v>2174.0499999999997</c:v>
                </c:pt>
                <c:pt idx="26507">
                  <c:v>2174.1333333333332</c:v>
                </c:pt>
                <c:pt idx="26508">
                  <c:v>2174.2166666666667</c:v>
                </c:pt>
                <c:pt idx="26509">
                  <c:v>2174.2916666666665</c:v>
                </c:pt>
                <c:pt idx="26510">
                  <c:v>2174.375</c:v>
                </c:pt>
                <c:pt idx="26511">
                  <c:v>2174.4583333333335</c:v>
                </c:pt>
                <c:pt idx="26512">
                  <c:v>2174.5416666666665</c:v>
                </c:pt>
                <c:pt idx="26513">
                  <c:v>2174.625</c:v>
                </c:pt>
                <c:pt idx="26514">
                  <c:v>2174.7083333333335</c:v>
                </c:pt>
                <c:pt idx="26515">
                  <c:v>2174.7833333333333</c:v>
                </c:pt>
                <c:pt idx="26516">
                  <c:v>2174.8666666666668</c:v>
                </c:pt>
                <c:pt idx="26517">
                  <c:v>2174.9500000000003</c:v>
                </c:pt>
                <c:pt idx="26518">
                  <c:v>2175.0333333333333</c:v>
                </c:pt>
                <c:pt idx="26519">
                  <c:v>2175.1166666666668</c:v>
                </c:pt>
                <c:pt idx="26520">
                  <c:v>2175.2000000000003</c:v>
                </c:pt>
                <c:pt idx="26521">
                  <c:v>2175.2750000000001</c:v>
                </c:pt>
                <c:pt idx="26522">
                  <c:v>2175.3583333333331</c:v>
                </c:pt>
                <c:pt idx="26523">
                  <c:v>2175.4416666666666</c:v>
                </c:pt>
                <c:pt idx="26524">
                  <c:v>2175.5250000000001</c:v>
                </c:pt>
                <c:pt idx="26525">
                  <c:v>2175.6083333333331</c:v>
                </c:pt>
                <c:pt idx="26526">
                  <c:v>2175.6916666666666</c:v>
                </c:pt>
                <c:pt idx="26527">
                  <c:v>2175.7750000000001</c:v>
                </c:pt>
                <c:pt idx="26528">
                  <c:v>2175.85</c:v>
                </c:pt>
                <c:pt idx="26529">
                  <c:v>2175.9333333333334</c:v>
                </c:pt>
                <c:pt idx="26530">
                  <c:v>2176.0166666666669</c:v>
                </c:pt>
                <c:pt idx="26531">
                  <c:v>2176.1</c:v>
                </c:pt>
                <c:pt idx="26532">
                  <c:v>2176.1833333333334</c:v>
                </c:pt>
                <c:pt idx="26533">
                  <c:v>2176.2666666666669</c:v>
                </c:pt>
                <c:pt idx="26534">
                  <c:v>2176.3416666666667</c:v>
                </c:pt>
                <c:pt idx="26535">
                  <c:v>2176.4249999999997</c:v>
                </c:pt>
                <c:pt idx="26536">
                  <c:v>2176.5083333333332</c:v>
                </c:pt>
                <c:pt idx="26537">
                  <c:v>2176.5916666666667</c:v>
                </c:pt>
                <c:pt idx="26538">
                  <c:v>2176.6749999999997</c:v>
                </c:pt>
                <c:pt idx="26539">
                  <c:v>2176.7583333333332</c:v>
                </c:pt>
                <c:pt idx="26540">
                  <c:v>2176.8333333333335</c:v>
                </c:pt>
                <c:pt idx="26541">
                  <c:v>2176.9166666666665</c:v>
                </c:pt>
                <c:pt idx="26542">
                  <c:v>2177</c:v>
                </c:pt>
                <c:pt idx="26543">
                  <c:v>2177.0833333333335</c:v>
                </c:pt>
                <c:pt idx="26544">
                  <c:v>2177.1666666666665</c:v>
                </c:pt>
                <c:pt idx="26545">
                  <c:v>2177.25</c:v>
                </c:pt>
                <c:pt idx="26546">
                  <c:v>2177.3333333333335</c:v>
                </c:pt>
                <c:pt idx="26547">
                  <c:v>2177.4083333333333</c:v>
                </c:pt>
                <c:pt idx="26548">
                  <c:v>2177.4916666666668</c:v>
                </c:pt>
                <c:pt idx="26549">
                  <c:v>2177.5750000000003</c:v>
                </c:pt>
                <c:pt idx="26550">
                  <c:v>2177.6583333333333</c:v>
                </c:pt>
                <c:pt idx="26551">
                  <c:v>2177.7416666666668</c:v>
                </c:pt>
                <c:pt idx="26552">
                  <c:v>2177.8250000000003</c:v>
                </c:pt>
                <c:pt idx="26553">
                  <c:v>2177.9</c:v>
                </c:pt>
                <c:pt idx="26554">
                  <c:v>2177.9833333333331</c:v>
                </c:pt>
                <c:pt idx="26555">
                  <c:v>2178.0666666666666</c:v>
                </c:pt>
                <c:pt idx="26556">
                  <c:v>2178.15</c:v>
                </c:pt>
                <c:pt idx="26557">
                  <c:v>2178.2333333333331</c:v>
                </c:pt>
                <c:pt idx="26558">
                  <c:v>2178.3166666666666</c:v>
                </c:pt>
                <c:pt idx="26559">
                  <c:v>2178.3916666666669</c:v>
                </c:pt>
                <c:pt idx="26560">
                  <c:v>2178.4749999999999</c:v>
                </c:pt>
                <c:pt idx="26561">
                  <c:v>2178.5583333333334</c:v>
                </c:pt>
                <c:pt idx="26562">
                  <c:v>2178.6416666666669</c:v>
                </c:pt>
                <c:pt idx="26563">
                  <c:v>2178.7249999999999</c:v>
                </c:pt>
                <c:pt idx="26564">
                  <c:v>2178.8083333333334</c:v>
                </c:pt>
                <c:pt idx="26565">
                  <c:v>2178.8916666666669</c:v>
                </c:pt>
                <c:pt idx="26566">
                  <c:v>2178.9666666666667</c:v>
                </c:pt>
                <c:pt idx="26567">
                  <c:v>2179.0499999999997</c:v>
                </c:pt>
                <c:pt idx="26568">
                  <c:v>2179.1333333333332</c:v>
                </c:pt>
                <c:pt idx="26569">
                  <c:v>2179.2166666666667</c:v>
                </c:pt>
                <c:pt idx="26570">
                  <c:v>2179.2999999999997</c:v>
                </c:pt>
                <c:pt idx="26571">
                  <c:v>2179.3833333333332</c:v>
                </c:pt>
                <c:pt idx="26572">
                  <c:v>2179.4583333333335</c:v>
                </c:pt>
                <c:pt idx="26573">
                  <c:v>2179.5416666666665</c:v>
                </c:pt>
                <c:pt idx="26574">
                  <c:v>2179.625</c:v>
                </c:pt>
                <c:pt idx="26575">
                  <c:v>2179.7083333333335</c:v>
                </c:pt>
                <c:pt idx="26576">
                  <c:v>2179.7916666666665</c:v>
                </c:pt>
                <c:pt idx="26577">
                  <c:v>2179.875</c:v>
                </c:pt>
                <c:pt idx="26578">
                  <c:v>2179.9500000000003</c:v>
                </c:pt>
                <c:pt idx="26579">
                  <c:v>2180.0333333333333</c:v>
                </c:pt>
                <c:pt idx="26580">
                  <c:v>2180.1166666666668</c:v>
                </c:pt>
                <c:pt idx="26581">
                  <c:v>2180.2000000000003</c:v>
                </c:pt>
                <c:pt idx="26582">
                  <c:v>2180.2833333333333</c:v>
                </c:pt>
                <c:pt idx="26583">
                  <c:v>2180.3666666666668</c:v>
                </c:pt>
                <c:pt idx="26584">
                  <c:v>2180.4500000000003</c:v>
                </c:pt>
                <c:pt idx="26585">
                  <c:v>2180.5250000000001</c:v>
                </c:pt>
                <c:pt idx="26586">
                  <c:v>2180.6083333333331</c:v>
                </c:pt>
                <c:pt idx="26587">
                  <c:v>2180.6916666666666</c:v>
                </c:pt>
                <c:pt idx="26588">
                  <c:v>2180.7750000000001</c:v>
                </c:pt>
                <c:pt idx="26589">
                  <c:v>2180.8583333333331</c:v>
                </c:pt>
                <c:pt idx="26590">
                  <c:v>2180.9416666666666</c:v>
                </c:pt>
                <c:pt idx="26591">
                  <c:v>2181.0166666666669</c:v>
                </c:pt>
                <c:pt idx="26592">
                  <c:v>2181.1</c:v>
                </c:pt>
                <c:pt idx="26593">
                  <c:v>2181.1833333333334</c:v>
                </c:pt>
                <c:pt idx="26594">
                  <c:v>2181.2666666666669</c:v>
                </c:pt>
                <c:pt idx="26595">
                  <c:v>2181.35</c:v>
                </c:pt>
                <c:pt idx="26596">
                  <c:v>2181.4333333333334</c:v>
                </c:pt>
                <c:pt idx="26597">
                  <c:v>2181.5083333333332</c:v>
                </c:pt>
                <c:pt idx="26598">
                  <c:v>2181.5916666666667</c:v>
                </c:pt>
                <c:pt idx="26599">
                  <c:v>2181.6749999999997</c:v>
                </c:pt>
                <c:pt idx="26600">
                  <c:v>2181.7583333333332</c:v>
                </c:pt>
                <c:pt idx="26601">
                  <c:v>2181.8416666666667</c:v>
                </c:pt>
                <c:pt idx="26602">
                  <c:v>2181.9249999999997</c:v>
                </c:pt>
                <c:pt idx="26603">
                  <c:v>2182.0083333333332</c:v>
                </c:pt>
                <c:pt idx="26604">
                  <c:v>2182.0833333333335</c:v>
                </c:pt>
                <c:pt idx="26605">
                  <c:v>2182.1666666666665</c:v>
                </c:pt>
                <c:pt idx="26606">
                  <c:v>2182.25</c:v>
                </c:pt>
                <c:pt idx="26607">
                  <c:v>2182.3333333333335</c:v>
                </c:pt>
                <c:pt idx="26608">
                  <c:v>2182.4166666666665</c:v>
                </c:pt>
                <c:pt idx="26609">
                  <c:v>2182.5</c:v>
                </c:pt>
                <c:pt idx="26610">
                  <c:v>2182.5750000000003</c:v>
                </c:pt>
                <c:pt idx="26611">
                  <c:v>2182.6583333333333</c:v>
                </c:pt>
                <c:pt idx="26612">
                  <c:v>2182.7416666666668</c:v>
                </c:pt>
                <c:pt idx="26613">
                  <c:v>2182.8250000000003</c:v>
                </c:pt>
                <c:pt idx="26614">
                  <c:v>2182.9083333333333</c:v>
                </c:pt>
                <c:pt idx="26615">
                  <c:v>2182.9916666666668</c:v>
                </c:pt>
                <c:pt idx="26616">
                  <c:v>2183.0750000000003</c:v>
                </c:pt>
                <c:pt idx="26617">
                  <c:v>2183.15</c:v>
                </c:pt>
                <c:pt idx="26618">
                  <c:v>2183.2333333333331</c:v>
                </c:pt>
                <c:pt idx="26619">
                  <c:v>2183.3166666666666</c:v>
                </c:pt>
                <c:pt idx="26620">
                  <c:v>2183.4</c:v>
                </c:pt>
                <c:pt idx="26621">
                  <c:v>2183.4833333333331</c:v>
                </c:pt>
                <c:pt idx="26622">
                  <c:v>2183.5666666666666</c:v>
                </c:pt>
                <c:pt idx="26623">
                  <c:v>2183.6416666666669</c:v>
                </c:pt>
                <c:pt idx="26624">
                  <c:v>2183.7249999999999</c:v>
                </c:pt>
                <c:pt idx="26625">
                  <c:v>2183.8083333333334</c:v>
                </c:pt>
                <c:pt idx="26626">
                  <c:v>2183.8916666666669</c:v>
                </c:pt>
                <c:pt idx="26627">
                  <c:v>2183.9749999999999</c:v>
                </c:pt>
                <c:pt idx="26628">
                  <c:v>2184.0583333333334</c:v>
                </c:pt>
                <c:pt idx="26629">
                  <c:v>2184.1333333333332</c:v>
                </c:pt>
                <c:pt idx="26630">
                  <c:v>2184.2166666666667</c:v>
                </c:pt>
                <c:pt idx="26631">
                  <c:v>2184.2999999999997</c:v>
                </c:pt>
                <c:pt idx="26632">
                  <c:v>2184.3833333333332</c:v>
                </c:pt>
                <c:pt idx="26633">
                  <c:v>2184.4666666666667</c:v>
                </c:pt>
                <c:pt idx="26634">
                  <c:v>2184.5499999999997</c:v>
                </c:pt>
                <c:pt idx="26635">
                  <c:v>2184.6333333333332</c:v>
                </c:pt>
                <c:pt idx="26636">
                  <c:v>2184.7083333333335</c:v>
                </c:pt>
                <c:pt idx="26637">
                  <c:v>2184.7916666666665</c:v>
                </c:pt>
                <c:pt idx="26638">
                  <c:v>2184.875</c:v>
                </c:pt>
                <c:pt idx="26639">
                  <c:v>2184.9583333333335</c:v>
                </c:pt>
                <c:pt idx="26640">
                  <c:v>2185.0416666666665</c:v>
                </c:pt>
                <c:pt idx="26641">
                  <c:v>2185.125</c:v>
                </c:pt>
                <c:pt idx="26642">
                  <c:v>2185.2000000000003</c:v>
                </c:pt>
                <c:pt idx="26643">
                  <c:v>2185.2833333333333</c:v>
                </c:pt>
                <c:pt idx="26644">
                  <c:v>2185.3666666666668</c:v>
                </c:pt>
                <c:pt idx="26645">
                  <c:v>2185.4500000000003</c:v>
                </c:pt>
                <c:pt idx="26646">
                  <c:v>2185.5333333333333</c:v>
                </c:pt>
                <c:pt idx="26647">
                  <c:v>2185.6166666666668</c:v>
                </c:pt>
                <c:pt idx="26648">
                  <c:v>2185.6916666666666</c:v>
                </c:pt>
                <c:pt idx="26649">
                  <c:v>2185.7750000000001</c:v>
                </c:pt>
                <c:pt idx="26650">
                  <c:v>2185.8583333333331</c:v>
                </c:pt>
                <c:pt idx="26651">
                  <c:v>2185.9416666666666</c:v>
                </c:pt>
                <c:pt idx="26652">
                  <c:v>2186.0250000000001</c:v>
                </c:pt>
                <c:pt idx="26653">
                  <c:v>2186.1083333333331</c:v>
                </c:pt>
                <c:pt idx="26654">
                  <c:v>2186.1916666666666</c:v>
                </c:pt>
                <c:pt idx="26655">
                  <c:v>2186.2666666666669</c:v>
                </c:pt>
                <c:pt idx="26656">
                  <c:v>2186.35</c:v>
                </c:pt>
                <c:pt idx="26657">
                  <c:v>2186.4333333333334</c:v>
                </c:pt>
                <c:pt idx="26658">
                  <c:v>2186.5166666666669</c:v>
                </c:pt>
                <c:pt idx="26659">
                  <c:v>2186.6</c:v>
                </c:pt>
                <c:pt idx="26660">
                  <c:v>2186.6833333333334</c:v>
                </c:pt>
                <c:pt idx="26661">
                  <c:v>2186.7583333333332</c:v>
                </c:pt>
                <c:pt idx="26662">
                  <c:v>2186.8416666666667</c:v>
                </c:pt>
                <c:pt idx="26663">
                  <c:v>2186.9249999999997</c:v>
                </c:pt>
                <c:pt idx="26664">
                  <c:v>2187.0083333333332</c:v>
                </c:pt>
                <c:pt idx="26665">
                  <c:v>2187.0916666666667</c:v>
                </c:pt>
                <c:pt idx="26666">
                  <c:v>2187.1749999999997</c:v>
                </c:pt>
                <c:pt idx="26667">
                  <c:v>2187.25</c:v>
                </c:pt>
                <c:pt idx="26668">
                  <c:v>2187.3333333333335</c:v>
                </c:pt>
                <c:pt idx="26669">
                  <c:v>2187.4166666666665</c:v>
                </c:pt>
                <c:pt idx="26670">
                  <c:v>2187.5</c:v>
                </c:pt>
                <c:pt idx="26671">
                  <c:v>2187.5833333333335</c:v>
                </c:pt>
                <c:pt idx="26672">
                  <c:v>2187.6666666666665</c:v>
                </c:pt>
                <c:pt idx="26673">
                  <c:v>2187.75</c:v>
                </c:pt>
                <c:pt idx="26674">
                  <c:v>2187.8250000000003</c:v>
                </c:pt>
                <c:pt idx="26675">
                  <c:v>2187.9083333333333</c:v>
                </c:pt>
                <c:pt idx="26676">
                  <c:v>2187.9916666666668</c:v>
                </c:pt>
                <c:pt idx="26677">
                  <c:v>2188.0750000000003</c:v>
                </c:pt>
                <c:pt idx="26678">
                  <c:v>2188.1583333333333</c:v>
                </c:pt>
                <c:pt idx="26679">
                  <c:v>2188.2416666666668</c:v>
                </c:pt>
                <c:pt idx="26680">
                  <c:v>2188.3166666666666</c:v>
                </c:pt>
                <c:pt idx="26681">
                  <c:v>2188.4</c:v>
                </c:pt>
                <c:pt idx="26682">
                  <c:v>2188.4833333333331</c:v>
                </c:pt>
                <c:pt idx="26683">
                  <c:v>2188.5666666666666</c:v>
                </c:pt>
                <c:pt idx="26684">
                  <c:v>2188.65</c:v>
                </c:pt>
                <c:pt idx="26685">
                  <c:v>2188.7333333333331</c:v>
                </c:pt>
                <c:pt idx="26686">
                  <c:v>2188.8083333333334</c:v>
                </c:pt>
                <c:pt idx="26687">
                  <c:v>2188.8916666666669</c:v>
                </c:pt>
                <c:pt idx="26688">
                  <c:v>2188.9749999999999</c:v>
                </c:pt>
                <c:pt idx="26689">
                  <c:v>2189.0583333333334</c:v>
                </c:pt>
                <c:pt idx="26690">
                  <c:v>2189.1416666666669</c:v>
                </c:pt>
                <c:pt idx="26691">
                  <c:v>2189.2249999999999</c:v>
                </c:pt>
                <c:pt idx="26692">
                  <c:v>2189.3083333333334</c:v>
                </c:pt>
                <c:pt idx="26693">
                  <c:v>2189.3833333333332</c:v>
                </c:pt>
                <c:pt idx="26694">
                  <c:v>2189.4666666666667</c:v>
                </c:pt>
                <c:pt idx="26695">
                  <c:v>2189.5499999999997</c:v>
                </c:pt>
                <c:pt idx="26696">
                  <c:v>2189.6333333333332</c:v>
                </c:pt>
                <c:pt idx="26697">
                  <c:v>2189.7166666666667</c:v>
                </c:pt>
                <c:pt idx="26698">
                  <c:v>2189.7999999999997</c:v>
                </c:pt>
                <c:pt idx="26699">
                  <c:v>2189.875</c:v>
                </c:pt>
                <c:pt idx="26700">
                  <c:v>2189.9583333333335</c:v>
                </c:pt>
                <c:pt idx="26701">
                  <c:v>2190.0416666666665</c:v>
                </c:pt>
                <c:pt idx="26702">
                  <c:v>2190.125</c:v>
                </c:pt>
                <c:pt idx="26703">
                  <c:v>2190.2083333333335</c:v>
                </c:pt>
                <c:pt idx="26704">
                  <c:v>2190.2916666666665</c:v>
                </c:pt>
                <c:pt idx="26705">
                  <c:v>2190.3666666666668</c:v>
                </c:pt>
                <c:pt idx="26706">
                  <c:v>2190.4500000000003</c:v>
                </c:pt>
                <c:pt idx="26707">
                  <c:v>2190.5333333333333</c:v>
                </c:pt>
                <c:pt idx="26708">
                  <c:v>2190.6166666666668</c:v>
                </c:pt>
                <c:pt idx="26709">
                  <c:v>2190.7000000000003</c:v>
                </c:pt>
                <c:pt idx="26710">
                  <c:v>2190.7833333333333</c:v>
                </c:pt>
                <c:pt idx="26711">
                  <c:v>2190.8666666666668</c:v>
                </c:pt>
                <c:pt idx="26712">
                  <c:v>2190.9416666666666</c:v>
                </c:pt>
                <c:pt idx="26713">
                  <c:v>2191.0250000000001</c:v>
                </c:pt>
                <c:pt idx="26714">
                  <c:v>2191.1083333333331</c:v>
                </c:pt>
                <c:pt idx="26715">
                  <c:v>2191.1916666666666</c:v>
                </c:pt>
                <c:pt idx="26716">
                  <c:v>2191.2750000000001</c:v>
                </c:pt>
                <c:pt idx="26717">
                  <c:v>2191.3583333333331</c:v>
                </c:pt>
                <c:pt idx="26718">
                  <c:v>2191.4333333333334</c:v>
                </c:pt>
                <c:pt idx="26719">
                  <c:v>2191.5166666666669</c:v>
                </c:pt>
                <c:pt idx="26720">
                  <c:v>2191.6</c:v>
                </c:pt>
                <c:pt idx="26721">
                  <c:v>2191.6833333333334</c:v>
                </c:pt>
                <c:pt idx="26722">
                  <c:v>2191.7666666666669</c:v>
                </c:pt>
                <c:pt idx="26723">
                  <c:v>2191.85</c:v>
                </c:pt>
                <c:pt idx="26724">
                  <c:v>2191.9249999999997</c:v>
                </c:pt>
                <c:pt idx="26725">
                  <c:v>2192.0083333333332</c:v>
                </c:pt>
                <c:pt idx="26726">
                  <c:v>2192.0916666666667</c:v>
                </c:pt>
                <c:pt idx="26727">
                  <c:v>2192.1749999999997</c:v>
                </c:pt>
                <c:pt idx="26728">
                  <c:v>2192.2583333333332</c:v>
                </c:pt>
                <c:pt idx="26729">
                  <c:v>2192.3416666666667</c:v>
                </c:pt>
                <c:pt idx="26730">
                  <c:v>2192.4249999999997</c:v>
                </c:pt>
                <c:pt idx="26731">
                  <c:v>2192.5</c:v>
                </c:pt>
                <c:pt idx="26732">
                  <c:v>2192.5833333333335</c:v>
                </c:pt>
                <c:pt idx="26733">
                  <c:v>2192.6666666666665</c:v>
                </c:pt>
                <c:pt idx="26734">
                  <c:v>2192.75</c:v>
                </c:pt>
                <c:pt idx="26735">
                  <c:v>2192.8333333333335</c:v>
                </c:pt>
                <c:pt idx="26736">
                  <c:v>2192.9166666666665</c:v>
                </c:pt>
                <c:pt idx="26737">
                  <c:v>2192.9916666666668</c:v>
                </c:pt>
                <c:pt idx="26738">
                  <c:v>2193.0750000000003</c:v>
                </c:pt>
                <c:pt idx="26739">
                  <c:v>2193.1583333333333</c:v>
                </c:pt>
                <c:pt idx="26740">
                  <c:v>2193.2416666666668</c:v>
                </c:pt>
                <c:pt idx="26741">
                  <c:v>2193.3250000000003</c:v>
                </c:pt>
                <c:pt idx="26742">
                  <c:v>2193.4083333333333</c:v>
                </c:pt>
                <c:pt idx="26743">
                  <c:v>2193.4916666666668</c:v>
                </c:pt>
                <c:pt idx="26744">
                  <c:v>2193.5666666666666</c:v>
                </c:pt>
                <c:pt idx="26745">
                  <c:v>2193.65</c:v>
                </c:pt>
                <c:pt idx="26746">
                  <c:v>2193.7333333333331</c:v>
                </c:pt>
                <c:pt idx="26747">
                  <c:v>2193.8166666666666</c:v>
                </c:pt>
                <c:pt idx="26748">
                  <c:v>2193.9</c:v>
                </c:pt>
                <c:pt idx="26749">
                  <c:v>2193.9833333333331</c:v>
                </c:pt>
                <c:pt idx="26750">
                  <c:v>2194.0583333333334</c:v>
                </c:pt>
                <c:pt idx="26751">
                  <c:v>2194.1416666666669</c:v>
                </c:pt>
                <c:pt idx="26752">
                  <c:v>2194.2249999999999</c:v>
                </c:pt>
                <c:pt idx="26753">
                  <c:v>2194.3083333333334</c:v>
                </c:pt>
                <c:pt idx="26754">
                  <c:v>2194.3916666666669</c:v>
                </c:pt>
                <c:pt idx="26755">
                  <c:v>2194.4749999999999</c:v>
                </c:pt>
                <c:pt idx="26756">
                  <c:v>2194.5499999999997</c:v>
                </c:pt>
                <c:pt idx="26757">
                  <c:v>2194.6333333333332</c:v>
                </c:pt>
                <c:pt idx="26758">
                  <c:v>2194.7166666666667</c:v>
                </c:pt>
                <c:pt idx="26759">
                  <c:v>2194.7999999999997</c:v>
                </c:pt>
                <c:pt idx="26760">
                  <c:v>2194.8833333333332</c:v>
                </c:pt>
                <c:pt idx="26761">
                  <c:v>2194.9666666666667</c:v>
                </c:pt>
                <c:pt idx="26762">
                  <c:v>2195.0499999999997</c:v>
                </c:pt>
                <c:pt idx="26763">
                  <c:v>2195.125</c:v>
                </c:pt>
                <c:pt idx="26764">
                  <c:v>2195.2083333333335</c:v>
                </c:pt>
                <c:pt idx="26765">
                  <c:v>2195.2916666666665</c:v>
                </c:pt>
                <c:pt idx="26766">
                  <c:v>2195.375</c:v>
                </c:pt>
                <c:pt idx="26767">
                  <c:v>2195.4583333333335</c:v>
                </c:pt>
                <c:pt idx="26768">
                  <c:v>2195.5416666666665</c:v>
                </c:pt>
                <c:pt idx="26769">
                  <c:v>2195.6166666666668</c:v>
                </c:pt>
                <c:pt idx="26770">
                  <c:v>2195.7000000000003</c:v>
                </c:pt>
                <c:pt idx="26771">
                  <c:v>2195.7833333333333</c:v>
                </c:pt>
                <c:pt idx="26772">
                  <c:v>2195.8666666666668</c:v>
                </c:pt>
                <c:pt idx="26773">
                  <c:v>2195.9500000000003</c:v>
                </c:pt>
                <c:pt idx="26774">
                  <c:v>2196.0333333333333</c:v>
                </c:pt>
                <c:pt idx="26775">
                  <c:v>2196.1083333333331</c:v>
                </c:pt>
                <c:pt idx="26776">
                  <c:v>2196.1916666666666</c:v>
                </c:pt>
                <c:pt idx="26777">
                  <c:v>2196.2750000000001</c:v>
                </c:pt>
                <c:pt idx="26778">
                  <c:v>2196.3583333333331</c:v>
                </c:pt>
                <c:pt idx="26779">
                  <c:v>2196.4416666666666</c:v>
                </c:pt>
                <c:pt idx="26780">
                  <c:v>2196.5250000000001</c:v>
                </c:pt>
                <c:pt idx="26781">
                  <c:v>2196.6083333333331</c:v>
                </c:pt>
                <c:pt idx="26782">
                  <c:v>2196.6833333333334</c:v>
                </c:pt>
                <c:pt idx="26783">
                  <c:v>2196.7666666666669</c:v>
                </c:pt>
                <c:pt idx="26784">
                  <c:v>2196.85</c:v>
                </c:pt>
                <c:pt idx="26785">
                  <c:v>2196.9333333333334</c:v>
                </c:pt>
                <c:pt idx="26786">
                  <c:v>2197.0166666666669</c:v>
                </c:pt>
                <c:pt idx="26787">
                  <c:v>2197.1</c:v>
                </c:pt>
                <c:pt idx="26788">
                  <c:v>2197.1749999999997</c:v>
                </c:pt>
                <c:pt idx="26789">
                  <c:v>2197.2583333333332</c:v>
                </c:pt>
                <c:pt idx="26790">
                  <c:v>2197.3416666666667</c:v>
                </c:pt>
                <c:pt idx="26791">
                  <c:v>2197.4249999999997</c:v>
                </c:pt>
                <c:pt idx="26792">
                  <c:v>2197.5083333333332</c:v>
                </c:pt>
                <c:pt idx="26793">
                  <c:v>2197.5916666666667</c:v>
                </c:pt>
                <c:pt idx="26794">
                  <c:v>2197.6666666666665</c:v>
                </c:pt>
                <c:pt idx="26795">
                  <c:v>2197.75</c:v>
                </c:pt>
                <c:pt idx="26796">
                  <c:v>2197.8333333333335</c:v>
                </c:pt>
                <c:pt idx="26797">
                  <c:v>2197.9166666666665</c:v>
                </c:pt>
                <c:pt idx="26798">
                  <c:v>2198</c:v>
                </c:pt>
                <c:pt idx="26799">
                  <c:v>2198.0833333333335</c:v>
                </c:pt>
                <c:pt idx="26800">
                  <c:v>2198.1666666666665</c:v>
                </c:pt>
                <c:pt idx="26801">
                  <c:v>2198.2416666666668</c:v>
                </c:pt>
                <c:pt idx="26802">
                  <c:v>2198.3250000000003</c:v>
                </c:pt>
                <c:pt idx="26803">
                  <c:v>2198.4083333333333</c:v>
                </c:pt>
                <c:pt idx="26804">
                  <c:v>2198.4916666666668</c:v>
                </c:pt>
                <c:pt idx="26805">
                  <c:v>2198.5750000000003</c:v>
                </c:pt>
                <c:pt idx="26806">
                  <c:v>2198.6583333333333</c:v>
                </c:pt>
                <c:pt idx="26807">
                  <c:v>2198.7333333333331</c:v>
                </c:pt>
                <c:pt idx="26808">
                  <c:v>2198.8166666666666</c:v>
                </c:pt>
                <c:pt idx="26809">
                  <c:v>2198.9</c:v>
                </c:pt>
                <c:pt idx="26810">
                  <c:v>2198.9833333333331</c:v>
                </c:pt>
                <c:pt idx="26811">
                  <c:v>2199.0666666666666</c:v>
                </c:pt>
                <c:pt idx="26812">
                  <c:v>2199.15</c:v>
                </c:pt>
                <c:pt idx="26813">
                  <c:v>2199.2249999999999</c:v>
                </c:pt>
                <c:pt idx="26814">
                  <c:v>2199.3083333333334</c:v>
                </c:pt>
                <c:pt idx="26815">
                  <c:v>2199.3916666666669</c:v>
                </c:pt>
                <c:pt idx="26816">
                  <c:v>2199.4749999999999</c:v>
                </c:pt>
                <c:pt idx="26817">
                  <c:v>2199.5583333333334</c:v>
                </c:pt>
                <c:pt idx="26818">
                  <c:v>2199.6416666666669</c:v>
                </c:pt>
                <c:pt idx="26819">
                  <c:v>2199.7249999999999</c:v>
                </c:pt>
                <c:pt idx="26820">
                  <c:v>2199.7999999999997</c:v>
                </c:pt>
                <c:pt idx="26821">
                  <c:v>2199.8833333333332</c:v>
                </c:pt>
                <c:pt idx="26822">
                  <c:v>2199.9666666666667</c:v>
                </c:pt>
                <c:pt idx="26823">
                  <c:v>2200.0499999999997</c:v>
                </c:pt>
                <c:pt idx="26824">
                  <c:v>2200.1333333333332</c:v>
                </c:pt>
                <c:pt idx="26825">
                  <c:v>2200.2166666666667</c:v>
                </c:pt>
                <c:pt idx="26826">
                  <c:v>2200.2916666666665</c:v>
                </c:pt>
                <c:pt idx="26827">
                  <c:v>2200.375</c:v>
                </c:pt>
                <c:pt idx="26828">
                  <c:v>2200.4583333333335</c:v>
                </c:pt>
                <c:pt idx="26829">
                  <c:v>2200.5416666666665</c:v>
                </c:pt>
                <c:pt idx="26830">
                  <c:v>2200.625</c:v>
                </c:pt>
                <c:pt idx="26831">
                  <c:v>2200.7083333333335</c:v>
                </c:pt>
                <c:pt idx="26832">
                  <c:v>2200.7833333333333</c:v>
                </c:pt>
                <c:pt idx="26833">
                  <c:v>2200.8666666666668</c:v>
                </c:pt>
                <c:pt idx="26834">
                  <c:v>2200.9500000000003</c:v>
                </c:pt>
                <c:pt idx="26835">
                  <c:v>2201.0333333333333</c:v>
                </c:pt>
                <c:pt idx="26836">
                  <c:v>2201.1166666666668</c:v>
                </c:pt>
                <c:pt idx="26837">
                  <c:v>2201.2000000000003</c:v>
                </c:pt>
                <c:pt idx="26838">
                  <c:v>2201.2833333333333</c:v>
                </c:pt>
                <c:pt idx="26839">
                  <c:v>2201.3583333333331</c:v>
                </c:pt>
                <c:pt idx="26840">
                  <c:v>2201.4416666666666</c:v>
                </c:pt>
                <c:pt idx="26841">
                  <c:v>2201.5250000000001</c:v>
                </c:pt>
                <c:pt idx="26842">
                  <c:v>2201.6083333333331</c:v>
                </c:pt>
                <c:pt idx="26843">
                  <c:v>2201.6916666666666</c:v>
                </c:pt>
                <c:pt idx="26844">
                  <c:v>2201.7750000000001</c:v>
                </c:pt>
                <c:pt idx="26845">
                  <c:v>2201.85</c:v>
                </c:pt>
                <c:pt idx="26846">
                  <c:v>2201.9333333333334</c:v>
                </c:pt>
                <c:pt idx="26847">
                  <c:v>2202.0166666666669</c:v>
                </c:pt>
                <c:pt idx="26848">
                  <c:v>2202.1</c:v>
                </c:pt>
                <c:pt idx="26849">
                  <c:v>2202.1833333333334</c:v>
                </c:pt>
                <c:pt idx="26850">
                  <c:v>2202.2666666666669</c:v>
                </c:pt>
                <c:pt idx="26851">
                  <c:v>2202.3416666666667</c:v>
                </c:pt>
                <c:pt idx="26852">
                  <c:v>2202.4249999999997</c:v>
                </c:pt>
                <c:pt idx="26853">
                  <c:v>2202.5083333333332</c:v>
                </c:pt>
                <c:pt idx="26854">
                  <c:v>2202.5916666666667</c:v>
                </c:pt>
                <c:pt idx="26855">
                  <c:v>2202.6749999999997</c:v>
                </c:pt>
                <c:pt idx="26856">
                  <c:v>2202.7583333333332</c:v>
                </c:pt>
                <c:pt idx="26857">
                  <c:v>2202.8416666666667</c:v>
                </c:pt>
                <c:pt idx="26858">
                  <c:v>2202.9166666666665</c:v>
                </c:pt>
                <c:pt idx="26859">
                  <c:v>2203</c:v>
                </c:pt>
                <c:pt idx="26860">
                  <c:v>2203.0833333333335</c:v>
                </c:pt>
                <c:pt idx="26861">
                  <c:v>2203.1666666666665</c:v>
                </c:pt>
                <c:pt idx="26862">
                  <c:v>2203.25</c:v>
                </c:pt>
                <c:pt idx="26863">
                  <c:v>2203.3333333333335</c:v>
                </c:pt>
                <c:pt idx="26864">
                  <c:v>2203.4083333333333</c:v>
                </c:pt>
                <c:pt idx="26865">
                  <c:v>2203.4916666666668</c:v>
                </c:pt>
                <c:pt idx="26866">
                  <c:v>2203.5750000000003</c:v>
                </c:pt>
                <c:pt idx="26867">
                  <c:v>2203.6583333333333</c:v>
                </c:pt>
                <c:pt idx="26868">
                  <c:v>2203.7416666666668</c:v>
                </c:pt>
                <c:pt idx="26869">
                  <c:v>2203.8250000000003</c:v>
                </c:pt>
                <c:pt idx="26870">
                  <c:v>2203.9083333333333</c:v>
                </c:pt>
                <c:pt idx="26871">
                  <c:v>2203.9833333333331</c:v>
                </c:pt>
                <c:pt idx="26872">
                  <c:v>2204.0666666666666</c:v>
                </c:pt>
                <c:pt idx="26873">
                  <c:v>2204.15</c:v>
                </c:pt>
                <c:pt idx="26874">
                  <c:v>2204.2333333333331</c:v>
                </c:pt>
                <c:pt idx="26875">
                  <c:v>2204.3166666666666</c:v>
                </c:pt>
                <c:pt idx="26876">
                  <c:v>2204.4</c:v>
                </c:pt>
                <c:pt idx="26877">
                  <c:v>2204.4749999999999</c:v>
                </c:pt>
                <c:pt idx="26878">
                  <c:v>2204.5583333333334</c:v>
                </c:pt>
                <c:pt idx="26879">
                  <c:v>2204.6416666666669</c:v>
                </c:pt>
                <c:pt idx="26880">
                  <c:v>2204.7249999999999</c:v>
                </c:pt>
                <c:pt idx="26881">
                  <c:v>2204.8083333333334</c:v>
                </c:pt>
                <c:pt idx="26882">
                  <c:v>2204.8916666666669</c:v>
                </c:pt>
                <c:pt idx="26883">
                  <c:v>2204.9666666666667</c:v>
                </c:pt>
                <c:pt idx="26884">
                  <c:v>2205.0499999999997</c:v>
                </c:pt>
                <c:pt idx="26885">
                  <c:v>2205.1333333333332</c:v>
                </c:pt>
                <c:pt idx="26886">
                  <c:v>2205.2166666666667</c:v>
                </c:pt>
                <c:pt idx="26887">
                  <c:v>2205.2999999999997</c:v>
                </c:pt>
                <c:pt idx="26888">
                  <c:v>2205.3833333333332</c:v>
                </c:pt>
                <c:pt idx="26889">
                  <c:v>2205.4666666666667</c:v>
                </c:pt>
                <c:pt idx="26890">
                  <c:v>2205.5416666666665</c:v>
                </c:pt>
                <c:pt idx="26891">
                  <c:v>2205.625</c:v>
                </c:pt>
                <c:pt idx="26892">
                  <c:v>2205.7083333333335</c:v>
                </c:pt>
                <c:pt idx="26893">
                  <c:v>2205.7916666666665</c:v>
                </c:pt>
                <c:pt idx="26894">
                  <c:v>2205.875</c:v>
                </c:pt>
                <c:pt idx="26895">
                  <c:v>2205.9583333333335</c:v>
                </c:pt>
                <c:pt idx="26896">
                  <c:v>2206.0333333333333</c:v>
                </c:pt>
                <c:pt idx="26897">
                  <c:v>2206.1166666666668</c:v>
                </c:pt>
                <c:pt idx="26898">
                  <c:v>2206.2000000000003</c:v>
                </c:pt>
                <c:pt idx="26899">
                  <c:v>2206.2833333333333</c:v>
                </c:pt>
                <c:pt idx="26900">
                  <c:v>2206.3666666666668</c:v>
                </c:pt>
                <c:pt idx="26901">
                  <c:v>2206.4500000000003</c:v>
                </c:pt>
                <c:pt idx="26902">
                  <c:v>2206.5250000000001</c:v>
                </c:pt>
                <c:pt idx="26903">
                  <c:v>2206.6083333333331</c:v>
                </c:pt>
                <c:pt idx="26904">
                  <c:v>2206.6916666666666</c:v>
                </c:pt>
                <c:pt idx="26905">
                  <c:v>2206.7750000000001</c:v>
                </c:pt>
                <c:pt idx="26906">
                  <c:v>2206.8583333333331</c:v>
                </c:pt>
                <c:pt idx="26907">
                  <c:v>2206.9416666666666</c:v>
                </c:pt>
                <c:pt idx="26908">
                  <c:v>2207.0250000000001</c:v>
                </c:pt>
                <c:pt idx="26909">
                  <c:v>2207.1</c:v>
                </c:pt>
                <c:pt idx="26910">
                  <c:v>2207.1833333333334</c:v>
                </c:pt>
                <c:pt idx="26911">
                  <c:v>2207.2666666666669</c:v>
                </c:pt>
                <c:pt idx="26912">
                  <c:v>2207.35</c:v>
                </c:pt>
                <c:pt idx="26913">
                  <c:v>2207.4333333333334</c:v>
                </c:pt>
                <c:pt idx="26914">
                  <c:v>2207.5166666666669</c:v>
                </c:pt>
                <c:pt idx="26915">
                  <c:v>2207.5916666666667</c:v>
                </c:pt>
                <c:pt idx="26916">
                  <c:v>2207.6749999999997</c:v>
                </c:pt>
                <c:pt idx="26917">
                  <c:v>2207.7583333333332</c:v>
                </c:pt>
                <c:pt idx="26918">
                  <c:v>2207.8416666666667</c:v>
                </c:pt>
                <c:pt idx="26919">
                  <c:v>2207.9249999999997</c:v>
                </c:pt>
                <c:pt idx="26920">
                  <c:v>2208.0083333333332</c:v>
                </c:pt>
                <c:pt idx="26921">
                  <c:v>2208.0833333333335</c:v>
                </c:pt>
                <c:pt idx="26922">
                  <c:v>2208.1666666666665</c:v>
                </c:pt>
                <c:pt idx="26923">
                  <c:v>2208.25</c:v>
                </c:pt>
                <c:pt idx="26924">
                  <c:v>2208.3333333333335</c:v>
                </c:pt>
                <c:pt idx="26925">
                  <c:v>2208.4166666666665</c:v>
                </c:pt>
                <c:pt idx="26926">
                  <c:v>2208.5</c:v>
                </c:pt>
                <c:pt idx="26927">
                  <c:v>2208.5833333333335</c:v>
                </c:pt>
                <c:pt idx="26928">
                  <c:v>2208.6583333333333</c:v>
                </c:pt>
                <c:pt idx="26929">
                  <c:v>2208.7416666666668</c:v>
                </c:pt>
                <c:pt idx="26930">
                  <c:v>2208.8250000000003</c:v>
                </c:pt>
                <c:pt idx="26931">
                  <c:v>2208.9083333333333</c:v>
                </c:pt>
                <c:pt idx="26932">
                  <c:v>2208.9916666666668</c:v>
                </c:pt>
                <c:pt idx="26933">
                  <c:v>2209.0750000000003</c:v>
                </c:pt>
                <c:pt idx="26934">
                  <c:v>2209.15</c:v>
                </c:pt>
                <c:pt idx="26935">
                  <c:v>2209.2333333333331</c:v>
                </c:pt>
                <c:pt idx="26936">
                  <c:v>2209.3166666666666</c:v>
                </c:pt>
                <c:pt idx="26937">
                  <c:v>2209.4</c:v>
                </c:pt>
                <c:pt idx="26938">
                  <c:v>2209.4833333333331</c:v>
                </c:pt>
                <c:pt idx="26939">
                  <c:v>2209.5666666666666</c:v>
                </c:pt>
                <c:pt idx="26940">
                  <c:v>2209.6416666666669</c:v>
                </c:pt>
                <c:pt idx="26941">
                  <c:v>2209.7249999999999</c:v>
                </c:pt>
                <c:pt idx="26942">
                  <c:v>2209.8083333333334</c:v>
                </c:pt>
                <c:pt idx="26943">
                  <c:v>2209.8916666666669</c:v>
                </c:pt>
                <c:pt idx="26944">
                  <c:v>2209.9749999999999</c:v>
                </c:pt>
                <c:pt idx="26945">
                  <c:v>2210.0583333333334</c:v>
                </c:pt>
                <c:pt idx="26946">
                  <c:v>2210.1416666666669</c:v>
                </c:pt>
                <c:pt idx="26947">
                  <c:v>2210.2166666666667</c:v>
                </c:pt>
                <c:pt idx="26948">
                  <c:v>2210.2999999999997</c:v>
                </c:pt>
                <c:pt idx="26949">
                  <c:v>2210.3833333333332</c:v>
                </c:pt>
                <c:pt idx="26950">
                  <c:v>2210.4666666666667</c:v>
                </c:pt>
                <c:pt idx="26951">
                  <c:v>2210.5499999999997</c:v>
                </c:pt>
                <c:pt idx="26952">
                  <c:v>2210.6333333333332</c:v>
                </c:pt>
                <c:pt idx="26953">
                  <c:v>2210.7083333333335</c:v>
                </c:pt>
                <c:pt idx="26954">
                  <c:v>2210.7916666666665</c:v>
                </c:pt>
                <c:pt idx="26955">
                  <c:v>2210.875</c:v>
                </c:pt>
                <c:pt idx="26956">
                  <c:v>2210.9583333333335</c:v>
                </c:pt>
                <c:pt idx="26957">
                  <c:v>2211.0416666666665</c:v>
                </c:pt>
                <c:pt idx="26958">
                  <c:v>2211.125</c:v>
                </c:pt>
                <c:pt idx="26959">
                  <c:v>2211.2000000000003</c:v>
                </c:pt>
                <c:pt idx="26960">
                  <c:v>2211.2833333333333</c:v>
                </c:pt>
                <c:pt idx="26961">
                  <c:v>2211.3666666666668</c:v>
                </c:pt>
                <c:pt idx="26962">
                  <c:v>2211.4500000000003</c:v>
                </c:pt>
                <c:pt idx="26963">
                  <c:v>2211.5333333333333</c:v>
                </c:pt>
                <c:pt idx="26964">
                  <c:v>2211.6166666666668</c:v>
                </c:pt>
                <c:pt idx="26965">
                  <c:v>2211.7000000000003</c:v>
                </c:pt>
                <c:pt idx="26966">
                  <c:v>2211.7750000000001</c:v>
                </c:pt>
                <c:pt idx="26967">
                  <c:v>2211.8583333333331</c:v>
                </c:pt>
                <c:pt idx="26968">
                  <c:v>2211.9416666666666</c:v>
                </c:pt>
                <c:pt idx="26969">
                  <c:v>2212.0250000000001</c:v>
                </c:pt>
                <c:pt idx="26970">
                  <c:v>2212.1083333333331</c:v>
                </c:pt>
                <c:pt idx="26971">
                  <c:v>2212.1916666666666</c:v>
                </c:pt>
                <c:pt idx="26972">
                  <c:v>2212.2666666666669</c:v>
                </c:pt>
                <c:pt idx="26973">
                  <c:v>2212.35</c:v>
                </c:pt>
                <c:pt idx="26974">
                  <c:v>2212.4333333333334</c:v>
                </c:pt>
                <c:pt idx="26975">
                  <c:v>2212.5166666666669</c:v>
                </c:pt>
                <c:pt idx="26976">
                  <c:v>2212.6</c:v>
                </c:pt>
                <c:pt idx="26977">
                  <c:v>2212.6833333333334</c:v>
                </c:pt>
                <c:pt idx="26978">
                  <c:v>2212.7583333333332</c:v>
                </c:pt>
                <c:pt idx="26979">
                  <c:v>2212.8416666666667</c:v>
                </c:pt>
                <c:pt idx="26980">
                  <c:v>2212.9249999999997</c:v>
                </c:pt>
                <c:pt idx="26981">
                  <c:v>2213.0083333333332</c:v>
                </c:pt>
                <c:pt idx="26982">
                  <c:v>2213.0916666666667</c:v>
                </c:pt>
                <c:pt idx="26983">
                  <c:v>2213.1749999999997</c:v>
                </c:pt>
                <c:pt idx="26984">
                  <c:v>2213.2583333333332</c:v>
                </c:pt>
                <c:pt idx="26985">
                  <c:v>2213.3333333333335</c:v>
                </c:pt>
                <c:pt idx="26986">
                  <c:v>2213.4166666666665</c:v>
                </c:pt>
                <c:pt idx="26987">
                  <c:v>2213.5</c:v>
                </c:pt>
                <c:pt idx="26988">
                  <c:v>2213.5833333333335</c:v>
                </c:pt>
                <c:pt idx="26989">
                  <c:v>2213.6666666666665</c:v>
                </c:pt>
                <c:pt idx="26990">
                  <c:v>2213.75</c:v>
                </c:pt>
                <c:pt idx="26991">
                  <c:v>2213.8250000000003</c:v>
                </c:pt>
                <c:pt idx="26992">
                  <c:v>2213.9083333333333</c:v>
                </c:pt>
                <c:pt idx="26993">
                  <c:v>2213.9916666666668</c:v>
                </c:pt>
                <c:pt idx="26994">
                  <c:v>2214.0750000000003</c:v>
                </c:pt>
                <c:pt idx="26995">
                  <c:v>2214.1583333333333</c:v>
                </c:pt>
                <c:pt idx="26996">
                  <c:v>2214.2416666666668</c:v>
                </c:pt>
                <c:pt idx="26997">
                  <c:v>2214.3250000000003</c:v>
                </c:pt>
                <c:pt idx="26998">
                  <c:v>2214.4</c:v>
                </c:pt>
                <c:pt idx="26999">
                  <c:v>2214.4833333333331</c:v>
                </c:pt>
                <c:pt idx="27000">
                  <c:v>2214.5666666666666</c:v>
                </c:pt>
                <c:pt idx="27001">
                  <c:v>2214.65</c:v>
                </c:pt>
                <c:pt idx="27002">
                  <c:v>2214.7333333333331</c:v>
                </c:pt>
                <c:pt idx="27003">
                  <c:v>2214.8166666666666</c:v>
                </c:pt>
                <c:pt idx="27004">
                  <c:v>2214.8916666666669</c:v>
                </c:pt>
                <c:pt idx="27005">
                  <c:v>2214.9749999999999</c:v>
                </c:pt>
                <c:pt idx="27006">
                  <c:v>2215.0583333333334</c:v>
                </c:pt>
                <c:pt idx="27007">
                  <c:v>2215.1416666666669</c:v>
                </c:pt>
                <c:pt idx="27008">
                  <c:v>2215.2249999999999</c:v>
                </c:pt>
                <c:pt idx="27009">
                  <c:v>2215.3083333333334</c:v>
                </c:pt>
                <c:pt idx="27010">
                  <c:v>2215.3833333333332</c:v>
                </c:pt>
                <c:pt idx="27011">
                  <c:v>2215.4666666666667</c:v>
                </c:pt>
                <c:pt idx="27012">
                  <c:v>2215.5499999999997</c:v>
                </c:pt>
                <c:pt idx="27013">
                  <c:v>2215.6333333333332</c:v>
                </c:pt>
                <c:pt idx="27014">
                  <c:v>2215.7166666666667</c:v>
                </c:pt>
                <c:pt idx="27015">
                  <c:v>2215.7999999999997</c:v>
                </c:pt>
                <c:pt idx="27016">
                  <c:v>2215.8833333333332</c:v>
                </c:pt>
                <c:pt idx="27017">
                  <c:v>2215.9583333333335</c:v>
                </c:pt>
                <c:pt idx="27018">
                  <c:v>2216.0416666666665</c:v>
                </c:pt>
                <c:pt idx="27019">
                  <c:v>2216.125</c:v>
                </c:pt>
                <c:pt idx="27020">
                  <c:v>2216.2083333333335</c:v>
                </c:pt>
                <c:pt idx="27021">
                  <c:v>2216.2916666666665</c:v>
                </c:pt>
                <c:pt idx="27022">
                  <c:v>2216.375</c:v>
                </c:pt>
                <c:pt idx="27023">
                  <c:v>2216.4500000000003</c:v>
                </c:pt>
                <c:pt idx="27024">
                  <c:v>2216.5333333333333</c:v>
                </c:pt>
                <c:pt idx="27025">
                  <c:v>2216.6166666666668</c:v>
                </c:pt>
                <c:pt idx="27026">
                  <c:v>2216.7000000000003</c:v>
                </c:pt>
                <c:pt idx="27027">
                  <c:v>2216.7833333333333</c:v>
                </c:pt>
                <c:pt idx="27028">
                  <c:v>2216.8666666666668</c:v>
                </c:pt>
                <c:pt idx="27029">
                  <c:v>2216.9416666666666</c:v>
                </c:pt>
                <c:pt idx="27030">
                  <c:v>2217.0250000000001</c:v>
                </c:pt>
                <c:pt idx="27031">
                  <c:v>2217.1083333333331</c:v>
                </c:pt>
                <c:pt idx="27032">
                  <c:v>2217.1916666666666</c:v>
                </c:pt>
                <c:pt idx="27033">
                  <c:v>2217.2750000000001</c:v>
                </c:pt>
                <c:pt idx="27034">
                  <c:v>2217.3583333333331</c:v>
                </c:pt>
                <c:pt idx="27035">
                  <c:v>2217.4416666666666</c:v>
                </c:pt>
                <c:pt idx="27036">
                  <c:v>2217.5166666666669</c:v>
                </c:pt>
                <c:pt idx="27037">
                  <c:v>2217.6</c:v>
                </c:pt>
                <c:pt idx="27038">
                  <c:v>2217.6833333333334</c:v>
                </c:pt>
                <c:pt idx="27039">
                  <c:v>2217.7666666666669</c:v>
                </c:pt>
                <c:pt idx="27040">
                  <c:v>2217.85</c:v>
                </c:pt>
                <c:pt idx="27041">
                  <c:v>2217.9333333333334</c:v>
                </c:pt>
                <c:pt idx="27042">
                  <c:v>2218.0083333333332</c:v>
                </c:pt>
                <c:pt idx="27043">
                  <c:v>2218.0916666666667</c:v>
                </c:pt>
                <c:pt idx="27044">
                  <c:v>2218.1749999999997</c:v>
                </c:pt>
                <c:pt idx="27045">
                  <c:v>2218.2583333333332</c:v>
                </c:pt>
                <c:pt idx="27046">
                  <c:v>2218.3416666666667</c:v>
                </c:pt>
                <c:pt idx="27047">
                  <c:v>2218.4249999999997</c:v>
                </c:pt>
                <c:pt idx="27048">
                  <c:v>2218.5</c:v>
                </c:pt>
                <c:pt idx="27049">
                  <c:v>2218.5833333333335</c:v>
                </c:pt>
                <c:pt idx="27050">
                  <c:v>2218.6666666666665</c:v>
                </c:pt>
                <c:pt idx="27051">
                  <c:v>2218.75</c:v>
                </c:pt>
                <c:pt idx="27052">
                  <c:v>2218.8333333333335</c:v>
                </c:pt>
                <c:pt idx="27053">
                  <c:v>2218.9166666666665</c:v>
                </c:pt>
                <c:pt idx="27054">
                  <c:v>2219</c:v>
                </c:pt>
                <c:pt idx="27055">
                  <c:v>2219.0750000000003</c:v>
                </c:pt>
                <c:pt idx="27056">
                  <c:v>2219.1583333333333</c:v>
                </c:pt>
                <c:pt idx="27057">
                  <c:v>2219.2416666666668</c:v>
                </c:pt>
                <c:pt idx="27058">
                  <c:v>2219.3250000000003</c:v>
                </c:pt>
                <c:pt idx="27059">
                  <c:v>2219.4083333333333</c:v>
                </c:pt>
                <c:pt idx="27060">
                  <c:v>2219.4916666666668</c:v>
                </c:pt>
                <c:pt idx="27061">
                  <c:v>2219.5666666666666</c:v>
                </c:pt>
                <c:pt idx="27062">
                  <c:v>2219.65</c:v>
                </c:pt>
                <c:pt idx="27063">
                  <c:v>2219.7333333333331</c:v>
                </c:pt>
                <c:pt idx="27064">
                  <c:v>2219.8166666666666</c:v>
                </c:pt>
                <c:pt idx="27065">
                  <c:v>2219.9</c:v>
                </c:pt>
                <c:pt idx="27066">
                  <c:v>2219.9833333333331</c:v>
                </c:pt>
                <c:pt idx="27067">
                  <c:v>2220.0583333333334</c:v>
                </c:pt>
                <c:pt idx="27068">
                  <c:v>2220.1416666666669</c:v>
                </c:pt>
                <c:pt idx="27069">
                  <c:v>2220.2249999999999</c:v>
                </c:pt>
                <c:pt idx="27070">
                  <c:v>2220.3083333333334</c:v>
                </c:pt>
                <c:pt idx="27071">
                  <c:v>2220.3916666666669</c:v>
                </c:pt>
                <c:pt idx="27072">
                  <c:v>2220.4749999999999</c:v>
                </c:pt>
                <c:pt idx="27073">
                  <c:v>2220.5583333333334</c:v>
                </c:pt>
                <c:pt idx="27074">
                  <c:v>2220.6333333333332</c:v>
                </c:pt>
                <c:pt idx="27075">
                  <c:v>2220.7166666666667</c:v>
                </c:pt>
                <c:pt idx="27076">
                  <c:v>2220.7999999999997</c:v>
                </c:pt>
                <c:pt idx="27077">
                  <c:v>2220.8833333333332</c:v>
                </c:pt>
                <c:pt idx="27078">
                  <c:v>2220.9666666666667</c:v>
                </c:pt>
                <c:pt idx="27079">
                  <c:v>2221.0499999999997</c:v>
                </c:pt>
                <c:pt idx="27080">
                  <c:v>2221.125</c:v>
                </c:pt>
                <c:pt idx="27081">
                  <c:v>2221.2083333333335</c:v>
                </c:pt>
                <c:pt idx="27082">
                  <c:v>2221.2916666666665</c:v>
                </c:pt>
                <c:pt idx="27083">
                  <c:v>2221.375</c:v>
                </c:pt>
                <c:pt idx="27084">
                  <c:v>2221.4583333333335</c:v>
                </c:pt>
                <c:pt idx="27085">
                  <c:v>2221.5416666666665</c:v>
                </c:pt>
                <c:pt idx="27086">
                  <c:v>2221.6166666666668</c:v>
                </c:pt>
                <c:pt idx="27087">
                  <c:v>2221.7000000000003</c:v>
                </c:pt>
                <c:pt idx="27088">
                  <c:v>2221.7833333333333</c:v>
                </c:pt>
                <c:pt idx="27089">
                  <c:v>2221.8666666666668</c:v>
                </c:pt>
                <c:pt idx="27090">
                  <c:v>2221.9500000000003</c:v>
                </c:pt>
                <c:pt idx="27091">
                  <c:v>2222.0333333333333</c:v>
                </c:pt>
                <c:pt idx="27092">
                  <c:v>2222.1166666666668</c:v>
                </c:pt>
                <c:pt idx="27093">
                  <c:v>2222.1916666666666</c:v>
                </c:pt>
                <c:pt idx="27094">
                  <c:v>2222.2750000000001</c:v>
                </c:pt>
                <c:pt idx="27095">
                  <c:v>2222.3583333333331</c:v>
                </c:pt>
                <c:pt idx="27096">
                  <c:v>2222.4416666666666</c:v>
                </c:pt>
                <c:pt idx="27097">
                  <c:v>2222.5250000000001</c:v>
                </c:pt>
                <c:pt idx="27098">
                  <c:v>2222.6083333333331</c:v>
                </c:pt>
                <c:pt idx="27099">
                  <c:v>2222.6833333333334</c:v>
                </c:pt>
                <c:pt idx="27100">
                  <c:v>2222.7666666666669</c:v>
                </c:pt>
                <c:pt idx="27101">
                  <c:v>2222.85</c:v>
                </c:pt>
                <c:pt idx="27102">
                  <c:v>2222.9333333333334</c:v>
                </c:pt>
                <c:pt idx="27103">
                  <c:v>2223.0166666666669</c:v>
                </c:pt>
                <c:pt idx="27104">
                  <c:v>2223.1</c:v>
                </c:pt>
                <c:pt idx="27105">
                  <c:v>2223.1749999999997</c:v>
                </c:pt>
                <c:pt idx="27106">
                  <c:v>2223.2583333333332</c:v>
                </c:pt>
                <c:pt idx="27107">
                  <c:v>2223.3416666666667</c:v>
                </c:pt>
                <c:pt idx="27108">
                  <c:v>2223.4249999999997</c:v>
                </c:pt>
                <c:pt idx="27109">
                  <c:v>2223.5083333333332</c:v>
                </c:pt>
                <c:pt idx="27110">
                  <c:v>2223.5916666666667</c:v>
                </c:pt>
                <c:pt idx="27111">
                  <c:v>2223.6749999999997</c:v>
                </c:pt>
                <c:pt idx="27112">
                  <c:v>2223.75</c:v>
                </c:pt>
                <c:pt idx="27113">
                  <c:v>2223.8333333333335</c:v>
                </c:pt>
                <c:pt idx="27114">
                  <c:v>2223.9166666666665</c:v>
                </c:pt>
                <c:pt idx="27115">
                  <c:v>2224</c:v>
                </c:pt>
                <c:pt idx="27116">
                  <c:v>2224.0833333333335</c:v>
                </c:pt>
                <c:pt idx="27117">
                  <c:v>2224.1666666666665</c:v>
                </c:pt>
                <c:pt idx="27118">
                  <c:v>2224.2416666666668</c:v>
                </c:pt>
                <c:pt idx="27119">
                  <c:v>2224.3250000000003</c:v>
                </c:pt>
                <c:pt idx="27120">
                  <c:v>2224.4083333333333</c:v>
                </c:pt>
                <c:pt idx="27121">
                  <c:v>2224.4916666666668</c:v>
                </c:pt>
                <c:pt idx="27122">
                  <c:v>2224.5750000000003</c:v>
                </c:pt>
                <c:pt idx="27123">
                  <c:v>2224.6583333333333</c:v>
                </c:pt>
                <c:pt idx="27124">
                  <c:v>2224.7416666666668</c:v>
                </c:pt>
                <c:pt idx="27125">
                  <c:v>2224.8166666666666</c:v>
                </c:pt>
                <c:pt idx="27126">
                  <c:v>2224.9</c:v>
                </c:pt>
                <c:pt idx="27127">
                  <c:v>2224.9833333333331</c:v>
                </c:pt>
                <c:pt idx="27128">
                  <c:v>2225.0666666666666</c:v>
                </c:pt>
                <c:pt idx="27129">
                  <c:v>2225.15</c:v>
                </c:pt>
                <c:pt idx="27130">
                  <c:v>2225.2333333333331</c:v>
                </c:pt>
                <c:pt idx="27131">
                  <c:v>2225.3083333333334</c:v>
                </c:pt>
                <c:pt idx="27132">
                  <c:v>2225.3916666666669</c:v>
                </c:pt>
                <c:pt idx="27133">
                  <c:v>2225.4749999999999</c:v>
                </c:pt>
                <c:pt idx="27134">
                  <c:v>2225.5583333333334</c:v>
                </c:pt>
                <c:pt idx="27135">
                  <c:v>2225.6416666666669</c:v>
                </c:pt>
                <c:pt idx="27136">
                  <c:v>2225.7249999999999</c:v>
                </c:pt>
                <c:pt idx="27137">
                  <c:v>2225.7999999999997</c:v>
                </c:pt>
                <c:pt idx="27138">
                  <c:v>2225.8833333333332</c:v>
                </c:pt>
                <c:pt idx="27139">
                  <c:v>2225.9666666666667</c:v>
                </c:pt>
                <c:pt idx="27140">
                  <c:v>2226.0499999999997</c:v>
                </c:pt>
                <c:pt idx="27141">
                  <c:v>2226.1333333333332</c:v>
                </c:pt>
                <c:pt idx="27142">
                  <c:v>2226.2166666666667</c:v>
                </c:pt>
                <c:pt idx="27143">
                  <c:v>2226.2999999999997</c:v>
                </c:pt>
                <c:pt idx="27144">
                  <c:v>2226.375</c:v>
                </c:pt>
                <c:pt idx="27145">
                  <c:v>2226.4583333333335</c:v>
                </c:pt>
                <c:pt idx="27146">
                  <c:v>2226.5416666666665</c:v>
                </c:pt>
                <c:pt idx="27147">
                  <c:v>2226.625</c:v>
                </c:pt>
                <c:pt idx="27148">
                  <c:v>2226.7083333333335</c:v>
                </c:pt>
                <c:pt idx="27149">
                  <c:v>2226.7916666666665</c:v>
                </c:pt>
                <c:pt idx="27150">
                  <c:v>2226.8666666666668</c:v>
                </c:pt>
                <c:pt idx="27151">
                  <c:v>2226.9500000000003</c:v>
                </c:pt>
                <c:pt idx="27152">
                  <c:v>2227.0333333333333</c:v>
                </c:pt>
                <c:pt idx="27153">
                  <c:v>2227.1166666666668</c:v>
                </c:pt>
                <c:pt idx="27154">
                  <c:v>2227.2000000000003</c:v>
                </c:pt>
                <c:pt idx="27155">
                  <c:v>2227.2833333333333</c:v>
                </c:pt>
                <c:pt idx="27156">
                  <c:v>2227.3583333333331</c:v>
                </c:pt>
                <c:pt idx="27157">
                  <c:v>2227.4416666666666</c:v>
                </c:pt>
                <c:pt idx="27158">
                  <c:v>2227.5250000000001</c:v>
                </c:pt>
                <c:pt idx="27159">
                  <c:v>2227.6083333333331</c:v>
                </c:pt>
                <c:pt idx="27160">
                  <c:v>2227.6916666666666</c:v>
                </c:pt>
                <c:pt idx="27161">
                  <c:v>2227.7750000000001</c:v>
                </c:pt>
                <c:pt idx="27162">
                  <c:v>2227.8583333333331</c:v>
                </c:pt>
                <c:pt idx="27163">
                  <c:v>2227.9333333333334</c:v>
                </c:pt>
                <c:pt idx="27164">
                  <c:v>2228.0166666666669</c:v>
                </c:pt>
                <c:pt idx="27165">
                  <c:v>2228.1</c:v>
                </c:pt>
                <c:pt idx="27166">
                  <c:v>2228.1833333333334</c:v>
                </c:pt>
                <c:pt idx="27167">
                  <c:v>2228.2666666666669</c:v>
                </c:pt>
                <c:pt idx="27168">
                  <c:v>2228.35</c:v>
                </c:pt>
                <c:pt idx="27169">
                  <c:v>2228.4249999999997</c:v>
                </c:pt>
                <c:pt idx="27170">
                  <c:v>2228.5083333333332</c:v>
                </c:pt>
                <c:pt idx="27171">
                  <c:v>2228.5916666666667</c:v>
                </c:pt>
                <c:pt idx="27172">
                  <c:v>2228.6749999999997</c:v>
                </c:pt>
                <c:pt idx="27173">
                  <c:v>2228.7583333333332</c:v>
                </c:pt>
                <c:pt idx="27174">
                  <c:v>2228.8416666666667</c:v>
                </c:pt>
                <c:pt idx="27175">
                  <c:v>2228.9166666666665</c:v>
                </c:pt>
                <c:pt idx="27176">
                  <c:v>2229</c:v>
                </c:pt>
                <c:pt idx="27177">
                  <c:v>2229.0833333333335</c:v>
                </c:pt>
                <c:pt idx="27178">
                  <c:v>2229.1666666666665</c:v>
                </c:pt>
                <c:pt idx="27179">
                  <c:v>2229.25</c:v>
                </c:pt>
                <c:pt idx="27180">
                  <c:v>2229.3333333333335</c:v>
                </c:pt>
                <c:pt idx="27181">
                  <c:v>2229.4166666666665</c:v>
                </c:pt>
                <c:pt idx="27182">
                  <c:v>2229.4916666666668</c:v>
                </c:pt>
                <c:pt idx="27183">
                  <c:v>2229.5750000000003</c:v>
                </c:pt>
                <c:pt idx="27184">
                  <c:v>2229.6583333333333</c:v>
                </c:pt>
                <c:pt idx="27185">
                  <c:v>2229.7416666666668</c:v>
                </c:pt>
                <c:pt idx="27186">
                  <c:v>2229.8250000000003</c:v>
                </c:pt>
                <c:pt idx="27187">
                  <c:v>2229.9083333333333</c:v>
                </c:pt>
                <c:pt idx="27188">
                  <c:v>2229.9833333333331</c:v>
                </c:pt>
                <c:pt idx="27189">
                  <c:v>2230.0666666666666</c:v>
                </c:pt>
                <c:pt idx="27190">
                  <c:v>2230.15</c:v>
                </c:pt>
                <c:pt idx="27191">
                  <c:v>2230.2333333333331</c:v>
                </c:pt>
                <c:pt idx="27192">
                  <c:v>2230.3166666666666</c:v>
                </c:pt>
                <c:pt idx="27193">
                  <c:v>2230.4</c:v>
                </c:pt>
                <c:pt idx="27194">
                  <c:v>2230.4749999999999</c:v>
                </c:pt>
                <c:pt idx="27195">
                  <c:v>2230.5583333333334</c:v>
                </c:pt>
                <c:pt idx="27196">
                  <c:v>2230.6416666666669</c:v>
                </c:pt>
                <c:pt idx="27197">
                  <c:v>2230.7249999999999</c:v>
                </c:pt>
                <c:pt idx="27198">
                  <c:v>2230.8083333333334</c:v>
                </c:pt>
                <c:pt idx="27199">
                  <c:v>2230.8916666666669</c:v>
                </c:pt>
                <c:pt idx="27200">
                  <c:v>2230.9749999999999</c:v>
                </c:pt>
                <c:pt idx="27201">
                  <c:v>2231.0499999999997</c:v>
                </c:pt>
                <c:pt idx="27202">
                  <c:v>2231.1333333333332</c:v>
                </c:pt>
                <c:pt idx="27203">
                  <c:v>2231.2166666666667</c:v>
                </c:pt>
                <c:pt idx="27204">
                  <c:v>2231.2999999999997</c:v>
                </c:pt>
                <c:pt idx="27205">
                  <c:v>2231.3833333333332</c:v>
                </c:pt>
                <c:pt idx="27206">
                  <c:v>2231.4666666666667</c:v>
                </c:pt>
                <c:pt idx="27207">
                  <c:v>2231.5416666666665</c:v>
                </c:pt>
                <c:pt idx="27208">
                  <c:v>2231.625</c:v>
                </c:pt>
                <c:pt idx="27209">
                  <c:v>2231.7083333333335</c:v>
                </c:pt>
                <c:pt idx="27210">
                  <c:v>2231.7916666666665</c:v>
                </c:pt>
                <c:pt idx="27211">
                  <c:v>2231.875</c:v>
                </c:pt>
                <c:pt idx="27212">
                  <c:v>2231.9583333333335</c:v>
                </c:pt>
                <c:pt idx="27213">
                  <c:v>2232.0333333333333</c:v>
                </c:pt>
                <c:pt idx="27214">
                  <c:v>2232.1166666666668</c:v>
                </c:pt>
                <c:pt idx="27215">
                  <c:v>2232.2000000000003</c:v>
                </c:pt>
                <c:pt idx="27216">
                  <c:v>2232.2833333333333</c:v>
                </c:pt>
                <c:pt idx="27217">
                  <c:v>2232.3666666666668</c:v>
                </c:pt>
                <c:pt idx="27218">
                  <c:v>2232.4500000000003</c:v>
                </c:pt>
                <c:pt idx="27219">
                  <c:v>2232.5333333333333</c:v>
                </c:pt>
                <c:pt idx="27220">
                  <c:v>2232.6083333333331</c:v>
                </c:pt>
                <c:pt idx="27221">
                  <c:v>2232.6916666666666</c:v>
                </c:pt>
                <c:pt idx="27222">
                  <c:v>2232.7750000000001</c:v>
                </c:pt>
                <c:pt idx="27223">
                  <c:v>2232.8583333333331</c:v>
                </c:pt>
                <c:pt idx="27224">
                  <c:v>2232.9416666666666</c:v>
                </c:pt>
                <c:pt idx="27225">
                  <c:v>2233.0250000000001</c:v>
                </c:pt>
                <c:pt idx="27226">
                  <c:v>2233.1</c:v>
                </c:pt>
                <c:pt idx="27227">
                  <c:v>2233.1833333333334</c:v>
                </c:pt>
                <c:pt idx="27228">
                  <c:v>2233.2666666666669</c:v>
                </c:pt>
                <c:pt idx="27229">
                  <c:v>2233.35</c:v>
                </c:pt>
                <c:pt idx="27230">
                  <c:v>2233.4333333333334</c:v>
                </c:pt>
                <c:pt idx="27231">
                  <c:v>2233.5166666666669</c:v>
                </c:pt>
                <c:pt idx="27232">
                  <c:v>2233.5916666666667</c:v>
                </c:pt>
                <c:pt idx="27233">
                  <c:v>2233.6749999999997</c:v>
                </c:pt>
                <c:pt idx="27234">
                  <c:v>2233.7583333333332</c:v>
                </c:pt>
                <c:pt idx="27235">
                  <c:v>2233.8416666666667</c:v>
                </c:pt>
                <c:pt idx="27236">
                  <c:v>2233.9249999999997</c:v>
                </c:pt>
                <c:pt idx="27237">
                  <c:v>2234.0083333333332</c:v>
                </c:pt>
                <c:pt idx="27238">
                  <c:v>2234.0916666666667</c:v>
                </c:pt>
                <c:pt idx="27239">
                  <c:v>2234.1666666666665</c:v>
                </c:pt>
                <c:pt idx="27240">
                  <c:v>2234.25</c:v>
                </c:pt>
                <c:pt idx="27241">
                  <c:v>2234.3333333333335</c:v>
                </c:pt>
                <c:pt idx="27242">
                  <c:v>2234.4166666666665</c:v>
                </c:pt>
                <c:pt idx="27243">
                  <c:v>2234.5</c:v>
                </c:pt>
                <c:pt idx="27244">
                  <c:v>2234.5833333333335</c:v>
                </c:pt>
                <c:pt idx="27245">
                  <c:v>2234.6583333333333</c:v>
                </c:pt>
                <c:pt idx="27246">
                  <c:v>2234.7416666666668</c:v>
                </c:pt>
                <c:pt idx="27247">
                  <c:v>2234.8250000000003</c:v>
                </c:pt>
                <c:pt idx="27248">
                  <c:v>2234.9083333333333</c:v>
                </c:pt>
                <c:pt idx="27249">
                  <c:v>2234.9916666666668</c:v>
                </c:pt>
                <c:pt idx="27250">
                  <c:v>2235.0750000000003</c:v>
                </c:pt>
                <c:pt idx="27251">
                  <c:v>2235.1583333333333</c:v>
                </c:pt>
                <c:pt idx="27252">
                  <c:v>2235.2333333333331</c:v>
                </c:pt>
                <c:pt idx="27253">
                  <c:v>2235.3166666666666</c:v>
                </c:pt>
                <c:pt idx="27254">
                  <c:v>2235.4</c:v>
                </c:pt>
                <c:pt idx="27255">
                  <c:v>2235.4833333333331</c:v>
                </c:pt>
                <c:pt idx="27256">
                  <c:v>2235.5666666666666</c:v>
                </c:pt>
                <c:pt idx="27257">
                  <c:v>2235.65</c:v>
                </c:pt>
                <c:pt idx="27258">
                  <c:v>2235.7249999999999</c:v>
                </c:pt>
                <c:pt idx="27259">
                  <c:v>2235.8083333333334</c:v>
                </c:pt>
                <c:pt idx="27260">
                  <c:v>2235.8916666666669</c:v>
                </c:pt>
                <c:pt idx="27261">
                  <c:v>2235.9749999999999</c:v>
                </c:pt>
                <c:pt idx="27262">
                  <c:v>2236.0583333333334</c:v>
                </c:pt>
                <c:pt idx="27263">
                  <c:v>2236.1416666666669</c:v>
                </c:pt>
                <c:pt idx="27264">
                  <c:v>2236.2166666666667</c:v>
                </c:pt>
                <c:pt idx="27265">
                  <c:v>2236.2999999999997</c:v>
                </c:pt>
                <c:pt idx="27266">
                  <c:v>2236.3833333333332</c:v>
                </c:pt>
                <c:pt idx="27267">
                  <c:v>2236.4666666666667</c:v>
                </c:pt>
                <c:pt idx="27268">
                  <c:v>2236.5499999999997</c:v>
                </c:pt>
                <c:pt idx="27269">
                  <c:v>2236.6333333333332</c:v>
                </c:pt>
                <c:pt idx="27270">
                  <c:v>2236.7166666666667</c:v>
                </c:pt>
                <c:pt idx="27271">
                  <c:v>2236.7916666666665</c:v>
                </c:pt>
                <c:pt idx="27272">
                  <c:v>2236.875</c:v>
                </c:pt>
                <c:pt idx="27273">
                  <c:v>2236.9583333333335</c:v>
                </c:pt>
                <c:pt idx="27274">
                  <c:v>2237.0416666666665</c:v>
                </c:pt>
                <c:pt idx="27275">
                  <c:v>2237.125</c:v>
                </c:pt>
                <c:pt idx="27276">
                  <c:v>2237.2083333333335</c:v>
                </c:pt>
                <c:pt idx="27277">
                  <c:v>2237.2833333333333</c:v>
                </c:pt>
                <c:pt idx="27278">
                  <c:v>2237.3666666666668</c:v>
                </c:pt>
                <c:pt idx="27279">
                  <c:v>2237.4500000000003</c:v>
                </c:pt>
                <c:pt idx="27280">
                  <c:v>2237.5333333333333</c:v>
                </c:pt>
                <c:pt idx="27281">
                  <c:v>2237.6166666666668</c:v>
                </c:pt>
                <c:pt idx="27282">
                  <c:v>2237.7000000000003</c:v>
                </c:pt>
                <c:pt idx="27283">
                  <c:v>2237.7750000000001</c:v>
                </c:pt>
                <c:pt idx="27284">
                  <c:v>2237.8583333333331</c:v>
                </c:pt>
                <c:pt idx="27285">
                  <c:v>2237.9416666666666</c:v>
                </c:pt>
                <c:pt idx="27286">
                  <c:v>2238.0250000000001</c:v>
                </c:pt>
                <c:pt idx="27287">
                  <c:v>2238.1083333333331</c:v>
                </c:pt>
                <c:pt idx="27288">
                  <c:v>2238.1916666666666</c:v>
                </c:pt>
                <c:pt idx="27289">
                  <c:v>2238.2750000000001</c:v>
                </c:pt>
                <c:pt idx="27290">
                  <c:v>2238.35</c:v>
                </c:pt>
                <c:pt idx="27291">
                  <c:v>2238.4333333333334</c:v>
                </c:pt>
                <c:pt idx="27292">
                  <c:v>2238.5166666666669</c:v>
                </c:pt>
                <c:pt idx="27293">
                  <c:v>2238.6</c:v>
                </c:pt>
                <c:pt idx="27294">
                  <c:v>2238.6833333333334</c:v>
                </c:pt>
                <c:pt idx="27295">
                  <c:v>2238.7666666666669</c:v>
                </c:pt>
                <c:pt idx="27296">
                  <c:v>2238.8416666666667</c:v>
                </c:pt>
                <c:pt idx="27297">
                  <c:v>2238.9249999999997</c:v>
                </c:pt>
                <c:pt idx="27298">
                  <c:v>2239.0083333333332</c:v>
                </c:pt>
                <c:pt idx="27299">
                  <c:v>2239.0916666666667</c:v>
                </c:pt>
                <c:pt idx="27300">
                  <c:v>2239.1749999999997</c:v>
                </c:pt>
                <c:pt idx="27301">
                  <c:v>2239.2583333333332</c:v>
                </c:pt>
                <c:pt idx="27302">
                  <c:v>2239.3333333333335</c:v>
                </c:pt>
                <c:pt idx="27303">
                  <c:v>2239.4166666666665</c:v>
                </c:pt>
                <c:pt idx="27304">
                  <c:v>2239.5</c:v>
                </c:pt>
                <c:pt idx="27305">
                  <c:v>2239.5833333333335</c:v>
                </c:pt>
                <c:pt idx="27306">
                  <c:v>2239.6666666666665</c:v>
                </c:pt>
                <c:pt idx="27307">
                  <c:v>2239.75</c:v>
                </c:pt>
                <c:pt idx="27308">
                  <c:v>2239.8333333333335</c:v>
                </c:pt>
                <c:pt idx="27309">
                  <c:v>2239.9083333333333</c:v>
                </c:pt>
                <c:pt idx="27310">
                  <c:v>2239.9916666666668</c:v>
                </c:pt>
                <c:pt idx="27311">
                  <c:v>2240.0750000000003</c:v>
                </c:pt>
                <c:pt idx="27312">
                  <c:v>2240.1583333333333</c:v>
                </c:pt>
                <c:pt idx="27313">
                  <c:v>2240.2416666666668</c:v>
                </c:pt>
                <c:pt idx="27314">
                  <c:v>2240.3250000000003</c:v>
                </c:pt>
                <c:pt idx="27315">
                  <c:v>2240.4</c:v>
                </c:pt>
                <c:pt idx="27316">
                  <c:v>2240.4833333333331</c:v>
                </c:pt>
                <c:pt idx="27317">
                  <c:v>2240.5666666666666</c:v>
                </c:pt>
                <c:pt idx="27318">
                  <c:v>2240.65</c:v>
                </c:pt>
                <c:pt idx="27319">
                  <c:v>2240.7333333333331</c:v>
                </c:pt>
                <c:pt idx="27320">
                  <c:v>2240.8166666666666</c:v>
                </c:pt>
                <c:pt idx="27321">
                  <c:v>2240.8916666666669</c:v>
                </c:pt>
                <c:pt idx="27322">
                  <c:v>2240.9749999999999</c:v>
                </c:pt>
                <c:pt idx="27323">
                  <c:v>2241.0583333333334</c:v>
                </c:pt>
                <c:pt idx="27324">
                  <c:v>2241.1416666666669</c:v>
                </c:pt>
                <c:pt idx="27325">
                  <c:v>2241.2249999999999</c:v>
                </c:pt>
                <c:pt idx="27326">
                  <c:v>2241.3083333333334</c:v>
                </c:pt>
                <c:pt idx="27327">
                  <c:v>2241.3916666666669</c:v>
                </c:pt>
                <c:pt idx="27328">
                  <c:v>2241.4666666666667</c:v>
                </c:pt>
                <c:pt idx="27329">
                  <c:v>2241.5499999999997</c:v>
                </c:pt>
                <c:pt idx="27330">
                  <c:v>2241.6333333333332</c:v>
                </c:pt>
                <c:pt idx="27331">
                  <c:v>2241.7166666666667</c:v>
                </c:pt>
                <c:pt idx="27332">
                  <c:v>2241.7999999999997</c:v>
                </c:pt>
                <c:pt idx="27333">
                  <c:v>2241.8833333333332</c:v>
                </c:pt>
                <c:pt idx="27334">
                  <c:v>2241.9583333333335</c:v>
                </c:pt>
                <c:pt idx="27335">
                  <c:v>2242.0416666666665</c:v>
                </c:pt>
                <c:pt idx="27336">
                  <c:v>2242.125</c:v>
                </c:pt>
                <c:pt idx="27337">
                  <c:v>2242.2083333333335</c:v>
                </c:pt>
                <c:pt idx="27338">
                  <c:v>2242.2916666666665</c:v>
                </c:pt>
                <c:pt idx="27339">
                  <c:v>2242.375</c:v>
                </c:pt>
                <c:pt idx="27340">
                  <c:v>2242.4500000000003</c:v>
                </c:pt>
                <c:pt idx="27341">
                  <c:v>2242.5333333333333</c:v>
                </c:pt>
                <c:pt idx="27342">
                  <c:v>2242.6166666666668</c:v>
                </c:pt>
                <c:pt idx="27343">
                  <c:v>2242.7000000000003</c:v>
                </c:pt>
                <c:pt idx="27344">
                  <c:v>2242.7833333333333</c:v>
                </c:pt>
                <c:pt idx="27345">
                  <c:v>2242.8666666666668</c:v>
                </c:pt>
                <c:pt idx="27346">
                  <c:v>2242.9500000000003</c:v>
                </c:pt>
                <c:pt idx="27347">
                  <c:v>2243.0250000000001</c:v>
                </c:pt>
                <c:pt idx="27348">
                  <c:v>2243.1083333333331</c:v>
                </c:pt>
                <c:pt idx="27349">
                  <c:v>2243.1916666666666</c:v>
                </c:pt>
                <c:pt idx="27350">
                  <c:v>2243.2750000000001</c:v>
                </c:pt>
                <c:pt idx="27351">
                  <c:v>2243.3583333333331</c:v>
                </c:pt>
                <c:pt idx="27352">
                  <c:v>2243.4416666666666</c:v>
                </c:pt>
                <c:pt idx="27353">
                  <c:v>2243.5166666666669</c:v>
                </c:pt>
                <c:pt idx="27354">
                  <c:v>2243.6</c:v>
                </c:pt>
                <c:pt idx="27355">
                  <c:v>2243.6833333333334</c:v>
                </c:pt>
                <c:pt idx="27356">
                  <c:v>2243.7666666666669</c:v>
                </c:pt>
                <c:pt idx="27357">
                  <c:v>2243.85</c:v>
                </c:pt>
                <c:pt idx="27358">
                  <c:v>2243.9333333333334</c:v>
                </c:pt>
                <c:pt idx="27359">
                  <c:v>2244.0083333333332</c:v>
                </c:pt>
                <c:pt idx="27360">
                  <c:v>2244.0916666666667</c:v>
                </c:pt>
                <c:pt idx="27361">
                  <c:v>2244.1749999999997</c:v>
                </c:pt>
                <c:pt idx="27362">
                  <c:v>2244.2583333333332</c:v>
                </c:pt>
                <c:pt idx="27363">
                  <c:v>2244.3416666666667</c:v>
                </c:pt>
                <c:pt idx="27364">
                  <c:v>2244.4249999999997</c:v>
                </c:pt>
                <c:pt idx="27365">
                  <c:v>2244.5083333333332</c:v>
                </c:pt>
                <c:pt idx="27366">
                  <c:v>2244.5833333333335</c:v>
                </c:pt>
                <c:pt idx="27367">
                  <c:v>2244.6666666666665</c:v>
                </c:pt>
                <c:pt idx="27368">
                  <c:v>2244.75</c:v>
                </c:pt>
                <c:pt idx="27369">
                  <c:v>2244.8333333333335</c:v>
                </c:pt>
                <c:pt idx="27370">
                  <c:v>2244.9166666666665</c:v>
                </c:pt>
                <c:pt idx="27371">
                  <c:v>2245</c:v>
                </c:pt>
                <c:pt idx="27372">
                  <c:v>2245.0750000000003</c:v>
                </c:pt>
                <c:pt idx="27373">
                  <c:v>2245.1583333333333</c:v>
                </c:pt>
                <c:pt idx="27374">
                  <c:v>2245.2416666666668</c:v>
                </c:pt>
                <c:pt idx="27375">
                  <c:v>2245.3250000000003</c:v>
                </c:pt>
                <c:pt idx="27376">
                  <c:v>2245.4083333333333</c:v>
                </c:pt>
                <c:pt idx="27377">
                  <c:v>2245.4916666666668</c:v>
                </c:pt>
                <c:pt idx="27378">
                  <c:v>2245.5750000000003</c:v>
                </c:pt>
                <c:pt idx="27379">
                  <c:v>2245.65</c:v>
                </c:pt>
                <c:pt idx="27380">
                  <c:v>2245.7333333333331</c:v>
                </c:pt>
                <c:pt idx="27381">
                  <c:v>2245.8166666666666</c:v>
                </c:pt>
                <c:pt idx="27382">
                  <c:v>2245.9</c:v>
                </c:pt>
                <c:pt idx="27383">
                  <c:v>2245.9833333333331</c:v>
                </c:pt>
                <c:pt idx="27384">
                  <c:v>2246.0666666666666</c:v>
                </c:pt>
                <c:pt idx="27385">
                  <c:v>2246.1416666666669</c:v>
                </c:pt>
                <c:pt idx="27386">
                  <c:v>2246.2249999999999</c:v>
                </c:pt>
                <c:pt idx="27387">
                  <c:v>2246.3083333333334</c:v>
                </c:pt>
                <c:pt idx="27388">
                  <c:v>2246.3916666666669</c:v>
                </c:pt>
                <c:pt idx="27389">
                  <c:v>2246.4749999999999</c:v>
                </c:pt>
                <c:pt idx="27390">
                  <c:v>2246.5583333333334</c:v>
                </c:pt>
                <c:pt idx="27391">
                  <c:v>2246.6333333333332</c:v>
                </c:pt>
                <c:pt idx="27392">
                  <c:v>2246.7166666666667</c:v>
                </c:pt>
                <c:pt idx="27393">
                  <c:v>2246.7999999999997</c:v>
                </c:pt>
                <c:pt idx="27394">
                  <c:v>2246.8833333333332</c:v>
                </c:pt>
                <c:pt idx="27395">
                  <c:v>2246.9666666666667</c:v>
                </c:pt>
                <c:pt idx="27396">
                  <c:v>2247.0499999999997</c:v>
                </c:pt>
                <c:pt idx="27397">
                  <c:v>2247.1333333333332</c:v>
                </c:pt>
                <c:pt idx="27398">
                  <c:v>2247.2083333333335</c:v>
                </c:pt>
                <c:pt idx="27399">
                  <c:v>2247.2916666666665</c:v>
                </c:pt>
                <c:pt idx="27400">
                  <c:v>2247.375</c:v>
                </c:pt>
                <c:pt idx="27401">
                  <c:v>2247.4583333333335</c:v>
                </c:pt>
                <c:pt idx="27402">
                  <c:v>2247.5416666666665</c:v>
                </c:pt>
                <c:pt idx="27403">
                  <c:v>2247.625</c:v>
                </c:pt>
                <c:pt idx="27404">
                  <c:v>2247.7000000000003</c:v>
                </c:pt>
                <c:pt idx="27405">
                  <c:v>2247.7833333333333</c:v>
                </c:pt>
                <c:pt idx="27406">
                  <c:v>2247.8666666666668</c:v>
                </c:pt>
                <c:pt idx="27407">
                  <c:v>2247.9500000000003</c:v>
                </c:pt>
                <c:pt idx="27408">
                  <c:v>2248.0333333333333</c:v>
                </c:pt>
                <c:pt idx="27409">
                  <c:v>2248.1166666666668</c:v>
                </c:pt>
                <c:pt idx="27410">
                  <c:v>2248.1916666666666</c:v>
                </c:pt>
                <c:pt idx="27411">
                  <c:v>2248.2750000000001</c:v>
                </c:pt>
                <c:pt idx="27412">
                  <c:v>2248.3583333333331</c:v>
                </c:pt>
                <c:pt idx="27413">
                  <c:v>2248.4416666666666</c:v>
                </c:pt>
                <c:pt idx="27414">
                  <c:v>2248.5250000000001</c:v>
                </c:pt>
                <c:pt idx="27415">
                  <c:v>2248.6083333333331</c:v>
                </c:pt>
                <c:pt idx="27416">
                  <c:v>2248.6916666666666</c:v>
                </c:pt>
                <c:pt idx="27417">
                  <c:v>2248.7666666666669</c:v>
                </c:pt>
                <c:pt idx="27418">
                  <c:v>2248.85</c:v>
                </c:pt>
                <c:pt idx="27419">
                  <c:v>2248.9333333333334</c:v>
                </c:pt>
                <c:pt idx="27420">
                  <c:v>2249.0166666666669</c:v>
                </c:pt>
                <c:pt idx="27421">
                  <c:v>2249.1</c:v>
                </c:pt>
                <c:pt idx="27422">
                  <c:v>2249.1833333333334</c:v>
                </c:pt>
                <c:pt idx="27423">
                  <c:v>2249.2583333333332</c:v>
                </c:pt>
                <c:pt idx="27424">
                  <c:v>2249.3416666666667</c:v>
                </c:pt>
                <c:pt idx="27425">
                  <c:v>2249.4249999999997</c:v>
                </c:pt>
                <c:pt idx="27426">
                  <c:v>2249.5083333333332</c:v>
                </c:pt>
                <c:pt idx="27427">
                  <c:v>2249.5916666666667</c:v>
                </c:pt>
                <c:pt idx="27428">
                  <c:v>2249.6749999999997</c:v>
                </c:pt>
                <c:pt idx="27429">
                  <c:v>2249.75</c:v>
                </c:pt>
                <c:pt idx="27430">
                  <c:v>2249.8333333333335</c:v>
                </c:pt>
                <c:pt idx="27431">
                  <c:v>2249.9166666666665</c:v>
                </c:pt>
                <c:pt idx="27432">
                  <c:v>2250</c:v>
                </c:pt>
                <c:pt idx="27433">
                  <c:v>2250.0833333333335</c:v>
                </c:pt>
                <c:pt idx="27434">
                  <c:v>2250.1666666666665</c:v>
                </c:pt>
                <c:pt idx="27435">
                  <c:v>2250.25</c:v>
                </c:pt>
                <c:pt idx="27436">
                  <c:v>2250.3250000000003</c:v>
                </c:pt>
                <c:pt idx="27437">
                  <c:v>2250.4083333333333</c:v>
                </c:pt>
                <c:pt idx="27438">
                  <c:v>2250.4916666666668</c:v>
                </c:pt>
                <c:pt idx="27439">
                  <c:v>2250.5750000000003</c:v>
                </c:pt>
                <c:pt idx="27440">
                  <c:v>2250.6583333333333</c:v>
                </c:pt>
                <c:pt idx="27441">
                  <c:v>2250.7416666666668</c:v>
                </c:pt>
                <c:pt idx="27442">
                  <c:v>2250.8166666666666</c:v>
                </c:pt>
                <c:pt idx="27443">
                  <c:v>2250.9</c:v>
                </c:pt>
                <c:pt idx="27444">
                  <c:v>2250.9833333333331</c:v>
                </c:pt>
                <c:pt idx="27445">
                  <c:v>2251.0666666666666</c:v>
                </c:pt>
                <c:pt idx="27446">
                  <c:v>2251.15</c:v>
                </c:pt>
                <c:pt idx="27447">
                  <c:v>2251.2333333333331</c:v>
                </c:pt>
                <c:pt idx="27448">
                  <c:v>2251.3083333333334</c:v>
                </c:pt>
                <c:pt idx="27449">
                  <c:v>2251.3916666666669</c:v>
                </c:pt>
                <c:pt idx="27450">
                  <c:v>2251.4749999999999</c:v>
                </c:pt>
                <c:pt idx="27451">
                  <c:v>2251.5583333333334</c:v>
                </c:pt>
                <c:pt idx="27452">
                  <c:v>2251.6416666666669</c:v>
                </c:pt>
                <c:pt idx="27453">
                  <c:v>2251.7249999999999</c:v>
                </c:pt>
                <c:pt idx="27454">
                  <c:v>2251.8083333333334</c:v>
                </c:pt>
                <c:pt idx="27455">
                  <c:v>2251.8833333333332</c:v>
                </c:pt>
                <c:pt idx="27456">
                  <c:v>2251.9666666666667</c:v>
                </c:pt>
                <c:pt idx="27457">
                  <c:v>2252.0499999999997</c:v>
                </c:pt>
                <c:pt idx="27458">
                  <c:v>2252.1333333333332</c:v>
                </c:pt>
                <c:pt idx="27459">
                  <c:v>2252.2166666666667</c:v>
                </c:pt>
                <c:pt idx="27460">
                  <c:v>2252.2999999999997</c:v>
                </c:pt>
                <c:pt idx="27461">
                  <c:v>2252.375</c:v>
                </c:pt>
                <c:pt idx="27462">
                  <c:v>2252.4583333333335</c:v>
                </c:pt>
                <c:pt idx="27463">
                  <c:v>2252.5416666666665</c:v>
                </c:pt>
                <c:pt idx="27464">
                  <c:v>2252.625</c:v>
                </c:pt>
                <c:pt idx="27465">
                  <c:v>2252.7083333333335</c:v>
                </c:pt>
                <c:pt idx="27466">
                  <c:v>2252.7916666666665</c:v>
                </c:pt>
                <c:pt idx="27467">
                  <c:v>2252.8666666666668</c:v>
                </c:pt>
                <c:pt idx="27468">
                  <c:v>2252.9500000000003</c:v>
                </c:pt>
                <c:pt idx="27469">
                  <c:v>2253.0333333333333</c:v>
                </c:pt>
                <c:pt idx="27470">
                  <c:v>2253.1166666666668</c:v>
                </c:pt>
                <c:pt idx="27471">
                  <c:v>2253.2000000000003</c:v>
                </c:pt>
                <c:pt idx="27472">
                  <c:v>2253.2833333333333</c:v>
                </c:pt>
                <c:pt idx="27473">
                  <c:v>2253.3666666666668</c:v>
                </c:pt>
                <c:pt idx="27474">
                  <c:v>2253.4416666666666</c:v>
                </c:pt>
                <c:pt idx="27475">
                  <c:v>2253.5250000000001</c:v>
                </c:pt>
                <c:pt idx="27476">
                  <c:v>2253.6083333333331</c:v>
                </c:pt>
                <c:pt idx="27477">
                  <c:v>2253.6916666666666</c:v>
                </c:pt>
                <c:pt idx="27478">
                  <c:v>2253.7750000000001</c:v>
                </c:pt>
                <c:pt idx="27479">
                  <c:v>2253.8583333333331</c:v>
                </c:pt>
                <c:pt idx="27480">
                  <c:v>2253.9333333333334</c:v>
                </c:pt>
                <c:pt idx="27481">
                  <c:v>2254.0166666666669</c:v>
                </c:pt>
                <c:pt idx="27482">
                  <c:v>2254.1</c:v>
                </c:pt>
                <c:pt idx="27483">
                  <c:v>2254.1833333333334</c:v>
                </c:pt>
                <c:pt idx="27484">
                  <c:v>2254.2666666666669</c:v>
                </c:pt>
                <c:pt idx="27485">
                  <c:v>2254.35</c:v>
                </c:pt>
                <c:pt idx="27486">
                  <c:v>2254.4249999999997</c:v>
                </c:pt>
                <c:pt idx="27487">
                  <c:v>2254.5083333333332</c:v>
                </c:pt>
                <c:pt idx="27488">
                  <c:v>2254.5916666666667</c:v>
                </c:pt>
                <c:pt idx="27489">
                  <c:v>2254.6749999999997</c:v>
                </c:pt>
                <c:pt idx="27490">
                  <c:v>2254.7583333333332</c:v>
                </c:pt>
                <c:pt idx="27491">
                  <c:v>2254.8416666666667</c:v>
                </c:pt>
                <c:pt idx="27492">
                  <c:v>2254.9249999999997</c:v>
                </c:pt>
                <c:pt idx="27493">
                  <c:v>2255</c:v>
                </c:pt>
                <c:pt idx="27494">
                  <c:v>2255.0833333333335</c:v>
                </c:pt>
                <c:pt idx="27495">
                  <c:v>2255.1666666666665</c:v>
                </c:pt>
                <c:pt idx="27496">
                  <c:v>2255.25</c:v>
                </c:pt>
                <c:pt idx="27497">
                  <c:v>2255.3333333333335</c:v>
                </c:pt>
                <c:pt idx="27498">
                  <c:v>2255.4166666666665</c:v>
                </c:pt>
                <c:pt idx="27499">
                  <c:v>2255.4916666666668</c:v>
                </c:pt>
                <c:pt idx="27500">
                  <c:v>2255.5750000000003</c:v>
                </c:pt>
                <c:pt idx="27501">
                  <c:v>2255.6583333333333</c:v>
                </c:pt>
                <c:pt idx="27502">
                  <c:v>2255.7416666666668</c:v>
                </c:pt>
                <c:pt idx="27503">
                  <c:v>2255.8250000000003</c:v>
                </c:pt>
                <c:pt idx="27504">
                  <c:v>2255.9083333333333</c:v>
                </c:pt>
                <c:pt idx="27505">
                  <c:v>2255.9916666666668</c:v>
                </c:pt>
                <c:pt idx="27506">
                  <c:v>2256.0666666666666</c:v>
                </c:pt>
                <c:pt idx="27507">
                  <c:v>2256.15</c:v>
                </c:pt>
                <c:pt idx="27508">
                  <c:v>2256.2333333333331</c:v>
                </c:pt>
                <c:pt idx="27509">
                  <c:v>2256.3166666666666</c:v>
                </c:pt>
                <c:pt idx="27510">
                  <c:v>2256.4</c:v>
                </c:pt>
                <c:pt idx="27511">
                  <c:v>2256.4833333333331</c:v>
                </c:pt>
                <c:pt idx="27512">
                  <c:v>2256.5583333333334</c:v>
                </c:pt>
                <c:pt idx="27513">
                  <c:v>2256.6416666666669</c:v>
                </c:pt>
                <c:pt idx="27514">
                  <c:v>2256.7249999999999</c:v>
                </c:pt>
                <c:pt idx="27515">
                  <c:v>2256.8083333333334</c:v>
                </c:pt>
                <c:pt idx="27516">
                  <c:v>2256.8916666666669</c:v>
                </c:pt>
                <c:pt idx="27517">
                  <c:v>2256.9749999999999</c:v>
                </c:pt>
                <c:pt idx="27518">
                  <c:v>2257.0499999999997</c:v>
                </c:pt>
                <c:pt idx="27519">
                  <c:v>2257.1333333333332</c:v>
                </c:pt>
                <c:pt idx="27520">
                  <c:v>2257.2166666666667</c:v>
                </c:pt>
                <c:pt idx="27521">
                  <c:v>2257.2999999999997</c:v>
                </c:pt>
                <c:pt idx="27522">
                  <c:v>2257.3833333333332</c:v>
                </c:pt>
                <c:pt idx="27523">
                  <c:v>2257.4666666666667</c:v>
                </c:pt>
                <c:pt idx="27524">
                  <c:v>2257.5499999999997</c:v>
                </c:pt>
                <c:pt idx="27525">
                  <c:v>2257.625</c:v>
                </c:pt>
                <c:pt idx="27526">
                  <c:v>2257.7083333333335</c:v>
                </c:pt>
                <c:pt idx="27527">
                  <c:v>2257.7916666666665</c:v>
                </c:pt>
                <c:pt idx="27528">
                  <c:v>2257.875</c:v>
                </c:pt>
                <c:pt idx="27529">
                  <c:v>2257.9583333333335</c:v>
                </c:pt>
                <c:pt idx="27530">
                  <c:v>2258.0416666666665</c:v>
                </c:pt>
                <c:pt idx="27531">
                  <c:v>2258.1166666666668</c:v>
                </c:pt>
                <c:pt idx="27532">
                  <c:v>2258.2000000000003</c:v>
                </c:pt>
                <c:pt idx="27533">
                  <c:v>2258.2833333333333</c:v>
                </c:pt>
                <c:pt idx="27534">
                  <c:v>2258.3666666666668</c:v>
                </c:pt>
                <c:pt idx="27535">
                  <c:v>2258.4500000000003</c:v>
                </c:pt>
                <c:pt idx="27536">
                  <c:v>2258.5333333333333</c:v>
                </c:pt>
                <c:pt idx="27537">
                  <c:v>2258.6083333333331</c:v>
                </c:pt>
                <c:pt idx="27538">
                  <c:v>2258.6916666666666</c:v>
                </c:pt>
                <c:pt idx="27539">
                  <c:v>2258.7750000000001</c:v>
                </c:pt>
                <c:pt idx="27540">
                  <c:v>2258.8583333333331</c:v>
                </c:pt>
                <c:pt idx="27541">
                  <c:v>2258.9416666666666</c:v>
                </c:pt>
                <c:pt idx="27542">
                  <c:v>2259.0250000000001</c:v>
                </c:pt>
                <c:pt idx="27543">
                  <c:v>2259.1083333333331</c:v>
                </c:pt>
                <c:pt idx="27544">
                  <c:v>2259.1833333333334</c:v>
                </c:pt>
                <c:pt idx="27545">
                  <c:v>2259.2666666666669</c:v>
                </c:pt>
                <c:pt idx="27546">
                  <c:v>2259.35</c:v>
                </c:pt>
                <c:pt idx="27547">
                  <c:v>2259.4333333333334</c:v>
                </c:pt>
                <c:pt idx="27548">
                  <c:v>2259.5166666666669</c:v>
                </c:pt>
                <c:pt idx="27549">
                  <c:v>2259.6</c:v>
                </c:pt>
                <c:pt idx="27550">
                  <c:v>2259.6749999999997</c:v>
                </c:pt>
                <c:pt idx="27551">
                  <c:v>2259.7583333333332</c:v>
                </c:pt>
                <c:pt idx="27552">
                  <c:v>2259.8416666666667</c:v>
                </c:pt>
                <c:pt idx="27553">
                  <c:v>2259.9249999999997</c:v>
                </c:pt>
                <c:pt idx="27554">
                  <c:v>2260.0083333333332</c:v>
                </c:pt>
                <c:pt idx="27555">
                  <c:v>2260.0916666666667</c:v>
                </c:pt>
                <c:pt idx="27556">
                  <c:v>2260.1666666666665</c:v>
                </c:pt>
                <c:pt idx="27557">
                  <c:v>2260.25</c:v>
                </c:pt>
                <c:pt idx="27558">
                  <c:v>2260.3333333333335</c:v>
                </c:pt>
                <c:pt idx="27559">
                  <c:v>2260.4166666666665</c:v>
                </c:pt>
                <c:pt idx="27560">
                  <c:v>2260.5</c:v>
                </c:pt>
                <c:pt idx="27561">
                  <c:v>2260.5833333333335</c:v>
                </c:pt>
                <c:pt idx="27562">
                  <c:v>2260.6666666666665</c:v>
                </c:pt>
                <c:pt idx="27563">
                  <c:v>2260.7416666666668</c:v>
                </c:pt>
                <c:pt idx="27564">
                  <c:v>2260.8250000000003</c:v>
                </c:pt>
                <c:pt idx="27565">
                  <c:v>2260.9083333333333</c:v>
                </c:pt>
                <c:pt idx="27566">
                  <c:v>2260.9916666666668</c:v>
                </c:pt>
                <c:pt idx="27567">
                  <c:v>2261.0750000000003</c:v>
                </c:pt>
                <c:pt idx="27568">
                  <c:v>2261.1583333333333</c:v>
                </c:pt>
                <c:pt idx="27569">
                  <c:v>2261.2333333333331</c:v>
                </c:pt>
                <c:pt idx="27570">
                  <c:v>2261.3166666666666</c:v>
                </c:pt>
                <c:pt idx="27571">
                  <c:v>2261.4</c:v>
                </c:pt>
                <c:pt idx="27572">
                  <c:v>2261.4833333333331</c:v>
                </c:pt>
                <c:pt idx="27573">
                  <c:v>2261.5666666666666</c:v>
                </c:pt>
                <c:pt idx="27574">
                  <c:v>2261.65</c:v>
                </c:pt>
                <c:pt idx="27575">
                  <c:v>2261.7249999999999</c:v>
                </c:pt>
                <c:pt idx="27576">
                  <c:v>2261.8083333333334</c:v>
                </c:pt>
                <c:pt idx="27577">
                  <c:v>2261.8916666666669</c:v>
                </c:pt>
                <c:pt idx="27578">
                  <c:v>2261.9749999999999</c:v>
                </c:pt>
                <c:pt idx="27579">
                  <c:v>2262.0583333333334</c:v>
                </c:pt>
                <c:pt idx="27580">
                  <c:v>2262.1416666666669</c:v>
                </c:pt>
                <c:pt idx="27581">
                  <c:v>2262.2249999999999</c:v>
                </c:pt>
                <c:pt idx="27582">
                  <c:v>2262.2999999999997</c:v>
                </c:pt>
                <c:pt idx="27583">
                  <c:v>2262.3833333333332</c:v>
                </c:pt>
                <c:pt idx="27584">
                  <c:v>2262.4666666666667</c:v>
                </c:pt>
                <c:pt idx="27585">
                  <c:v>2262.5499999999997</c:v>
                </c:pt>
                <c:pt idx="27586">
                  <c:v>2262.6333333333332</c:v>
                </c:pt>
                <c:pt idx="27587">
                  <c:v>2262.7166666666667</c:v>
                </c:pt>
                <c:pt idx="27588">
                  <c:v>2262.7916666666665</c:v>
                </c:pt>
                <c:pt idx="27589">
                  <c:v>2262.875</c:v>
                </c:pt>
                <c:pt idx="27590">
                  <c:v>2262.9583333333335</c:v>
                </c:pt>
                <c:pt idx="27591">
                  <c:v>2263.0416666666665</c:v>
                </c:pt>
                <c:pt idx="27592">
                  <c:v>2263.125</c:v>
                </c:pt>
                <c:pt idx="27593">
                  <c:v>2263.2083333333335</c:v>
                </c:pt>
                <c:pt idx="27594">
                  <c:v>2263.2833333333333</c:v>
                </c:pt>
                <c:pt idx="27595">
                  <c:v>2263.3666666666668</c:v>
                </c:pt>
                <c:pt idx="27596">
                  <c:v>2263.4500000000003</c:v>
                </c:pt>
                <c:pt idx="27597">
                  <c:v>2263.5333333333333</c:v>
                </c:pt>
                <c:pt idx="27598">
                  <c:v>2263.6166666666668</c:v>
                </c:pt>
                <c:pt idx="27599">
                  <c:v>2263.7000000000003</c:v>
                </c:pt>
                <c:pt idx="27600">
                  <c:v>2263.7833333333333</c:v>
                </c:pt>
                <c:pt idx="27601">
                  <c:v>2263.8583333333331</c:v>
                </c:pt>
                <c:pt idx="27602">
                  <c:v>2263.9416666666666</c:v>
                </c:pt>
                <c:pt idx="27603">
                  <c:v>2264.0250000000001</c:v>
                </c:pt>
                <c:pt idx="27604">
                  <c:v>2264.1083333333331</c:v>
                </c:pt>
                <c:pt idx="27605">
                  <c:v>2264.1916666666666</c:v>
                </c:pt>
                <c:pt idx="27606">
                  <c:v>2264.2750000000001</c:v>
                </c:pt>
                <c:pt idx="27607">
                  <c:v>2264.35</c:v>
                </c:pt>
                <c:pt idx="27608">
                  <c:v>2264.4333333333334</c:v>
                </c:pt>
                <c:pt idx="27609">
                  <c:v>2264.5166666666669</c:v>
                </c:pt>
                <c:pt idx="27610">
                  <c:v>2264.6</c:v>
                </c:pt>
                <c:pt idx="27611">
                  <c:v>2264.6833333333334</c:v>
                </c:pt>
                <c:pt idx="27612">
                  <c:v>2264.7666666666669</c:v>
                </c:pt>
                <c:pt idx="27613">
                  <c:v>2264.8416666666667</c:v>
                </c:pt>
                <c:pt idx="27614">
                  <c:v>2264.9249999999997</c:v>
                </c:pt>
                <c:pt idx="27615">
                  <c:v>2265.0083333333332</c:v>
                </c:pt>
                <c:pt idx="27616">
                  <c:v>2265.0916666666667</c:v>
                </c:pt>
                <c:pt idx="27617">
                  <c:v>2265.1749999999997</c:v>
                </c:pt>
                <c:pt idx="27618">
                  <c:v>2265.2583333333332</c:v>
                </c:pt>
                <c:pt idx="27619">
                  <c:v>2265.3416666666667</c:v>
                </c:pt>
                <c:pt idx="27620">
                  <c:v>2265.4166666666665</c:v>
                </c:pt>
                <c:pt idx="27621">
                  <c:v>2265.5</c:v>
                </c:pt>
                <c:pt idx="27622">
                  <c:v>2265.5833333333335</c:v>
                </c:pt>
                <c:pt idx="27623">
                  <c:v>2265.6666666666665</c:v>
                </c:pt>
                <c:pt idx="27624">
                  <c:v>2265.75</c:v>
                </c:pt>
                <c:pt idx="27625">
                  <c:v>2265.8333333333335</c:v>
                </c:pt>
                <c:pt idx="27626">
                  <c:v>2265.9083333333333</c:v>
                </c:pt>
                <c:pt idx="27627">
                  <c:v>2265.9916666666668</c:v>
                </c:pt>
                <c:pt idx="27628">
                  <c:v>2266.0750000000003</c:v>
                </c:pt>
                <c:pt idx="27629">
                  <c:v>2266.1583333333333</c:v>
                </c:pt>
                <c:pt idx="27630">
                  <c:v>2266.2416666666668</c:v>
                </c:pt>
                <c:pt idx="27631">
                  <c:v>2266.3250000000003</c:v>
                </c:pt>
                <c:pt idx="27632">
                  <c:v>2266.4083333333333</c:v>
                </c:pt>
                <c:pt idx="27633">
                  <c:v>2266.4833333333331</c:v>
                </c:pt>
                <c:pt idx="27634">
                  <c:v>2266.5666666666666</c:v>
                </c:pt>
                <c:pt idx="27635">
                  <c:v>2266.65</c:v>
                </c:pt>
                <c:pt idx="27636">
                  <c:v>2266.7333333333331</c:v>
                </c:pt>
                <c:pt idx="27637">
                  <c:v>2266.8166666666666</c:v>
                </c:pt>
                <c:pt idx="27638">
                  <c:v>2266.9</c:v>
                </c:pt>
                <c:pt idx="27639">
                  <c:v>2266.9749999999999</c:v>
                </c:pt>
                <c:pt idx="27640">
                  <c:v>2267.0583333333334</c:v>
                </c:pt>
                <c:pt idx="27641">
                  <c:v>2267.1416666666669</c:v>
                </c:pt>
                <c:pt idx="27642">
                  <c:v>2267.2249999999999</c:v>
                </c:pt>
                <c:pt idx="27643">
                  <c:v>2267.3083333333334</c:v>
                </c:pt>
                <c:pt idx="27644">
                  <c:v>2267.3916666666669</c:v>
                </c:pt>
                <c:pt idx="27645">
                  <c:v>2267.4666666666667</c:v>
                </c:pt>
                <c:pt idx="27646">
                  <c:v>2267.5499999999997</c:v>
                </c:pt>
                <c:pt idx="27647">
                  <c:v>2267.6333333333332</c:v>
                </c:pt>
                <c:pt idx="27648">
                  <c:v>2267.7166666666667</c:v>
                </c:pt>
                <c:pt idx="27649">
                  <c:v>2267.7999999999997</c:v>
                </c:pt>
                <c:pt idx="27650">
                  <c:v>2267.8833333333332</c:v>
                </c:pt>
                <c:pt idx="27651">
                  <c:v>2267.9666666666667</c:v>
                </c:pt>
                <c:pt idx="27652">
                  <c:v>2268.0416666666665</c:v>
                </c:pt>
                <c:pt idx="27653">
                  <c:v>2268.125</c:v>
                </c:pt>
                <c:pt idx="27654">
                  <c:v>2268.2083333333335</c:v>
                </c:pt>
                <c:pt idx="27655">
                  <c:v>2268.2916666666665</c:v>
                </c:pt>
                <c:pt idx="27656">
                  <c:v>2268.375</c:v>
                </c:pt>
                <c:pt idx="27657">
                  <c:v>2268.4583333333335</c:v>
                </c:pt>
                <c:pt idx="27658">
                  <c:v>2268.5333333333333</c:v>
                </c:pt>
                <c:pt idx="27659">
                  <c:v>2268.6166666666668</c:v>
                </c:pt>
                <c:pt idx="27660">
                  <c:v>2268.7000000000003</c:v>
                </c:pt>
                <c:pt idx="27661">
                  <c:v>2268.7833333333333</c:v>
                </c:pt>
                <c:pt idx="27662">
                  <c:v>2268.8666666666668</c:v>
                </c:pt>
                <c:pt idx="27663">
                  <c:v>2268.9500000000003</c:v>
                </c:pt>
                <c:pt idx="27664">
                  <c:v>2269.0250000000001</c:v>
                </c:pt>
                <c:pt idx="27665">
                  <c:v>2269.1083333333331</c:v>
                </c:pt>
                <c:pt idx="27666">
                  <c:v>2269.1916666666666</c:v>
                </c:pt>
                <c:pt idx="27667">
                  <c:v>2269.2750000000001</c:v>
                </c:pt>
                <c:pt idx="27668">
                  <c:v>2269.3583333333331</c:v>
                </c:pt>
                <c:pt idx="27669">
                  <c:v>2269.4416666666666</c:v>
                </c:pt>
                <c:pt idx="27670">
                  <c:v>2269.5250000000001</c:v>
                </c:pt>
                <c:pt idx="27671">
                  <c:v>2269.6</c:v>
                </c:pt>
                <c:pt idx="27672">
                  <c:v>2269.6833333333334</c:v>
                </c:pt>
                <c:pt idx="27673">
                  <c:v>2269.7666666666669</c:v>
                </c:pt>
                <c:pt idx="27674">
                  <c:v>2269.85</c:v>
                </c:pt>
                <c:pt idx="27675">
                  <c:v>2269.9333333333334</c:v>
                </c:pt>
                <c:pt idx="27676">
                  <c:v>2270.0166666666669</c:v>
                </c:pt>
                <c:pt idx="27677">
                  <c:v>2270.0916666666667</c:v>
                </c:pt>
                <c:pt idx="27678">
                  <c:v>2270.1749999999997</c:v>
                </c:pt>
                <c:pt idx="27679">
                  <c:v>2270.2583333333332</c:v>
                </c:pt>
                <c:pt idx="27680">
                  <c:v>2270.3416666666667</c:v>
                </c:pt>
                <c:pt idx="27681">
                  <c:v>2270.4249999999997</c:v>
                </c:pt>
                <c:pt idx="27682">
                  <c:v>2270.5083333333332</c:v>
                </c:pt>
                <c:pt idx="27683">
                  <c:v>2270.5833333333335</c:v>
                </c:pt>
                <c:pt idx="27684">
                  <c:v>2270.6666666666665</c:v>
                </c:pt>
                <c:pt idx="27685">
                  <c:v>2270.75</c:v>
                </c:pt>
                <c:pt idx="27686">
                  <c:v>2270.8333333333335</c:v>
                </c:pt>
                <c:pt idx="27687">
                  <c:v>2270.9166666666665</c:v>
                </c:pt>
                <c:pt idx="27688">
                  <c:v>2271</c:v>
                </c:pt>
                <c:pt idx="27689">
                  <c:v>2271.0833333333335</c:v>
                </c:pt>
                <c:pt idx="27690">
                  <c:v>2271.1583333333333</c:v>
                </c:pt>
                <c:pt idx="27691">
                  <c:v>2271.2416666666668</c:v>
                </c:pt>
                <c:pt idx="27692">
                  <c:v>2271.3250000000003</c:v>
                </c:pt>
                <c:pt idx="27693">
                  <c:v>2271.4083333333333</c:v>
                </c:pt>
                <c:pt idx="27694">
                  <c:v>2271.4916666666668</c:v>
                </c:pt>
                <c:pt idx="27695">
                  <c:v>2271.5750000000003</c:v>
                </c:pt>
                <c:pt idx="27696">
                  <c:v>2271.65</c:v>
                </c:pt>
                <c:pt idx="27697">
                  <c:v>2271.7333333333331</c:v>
                </c:pt>
                <c:pt idx="27698">
                  <c:v>2271.8166666666666</c:v>
                </c:pt>
                <c:pt idx="27699">
                  <c:v>2271.9</c:v>
                </c:pt>
                <c:pt idx="27700">
                  <c:v>2271.9833333333331</c:v>
                </c:pt>
                <c:pt idx="27701">
                  <c:v>2272.0666666666666</c:v>
                </c:pt>
                <c:pt idx="27702">
                  <c:v>2272.1416666666669</c:v>
                </c:pt>
                <c:pt idx="27703">
                  <c:v>2272.2249999999999</c:v>
                </c:pt>
                <c:pt idx="27704">
                  <c:v>2272.3083333333334</c:v>
                </c:pt>
                <c:pt idx="27705">
                  <c:v>2272.3916666666669</c:v>
                </c:pt>
                <c:pt idx="27706">
                  <c:v>2272.4749999999999</c:v>
                </c:pt>
                <c:pt idx="27707">
                  <c:v>2272.5583333333334</c:v>
                </c:pt>
                <c:pt idx="27708">
                  <c:v>2272.6416666666669</c:v>
                </c:pt>
                <c:pt idx="27709">
                  <c:v>2272.7166666666667</c:v>
                </c:pt>
                <c:pt idx="27710">
                  <c:v>2272.7999999999997</c:v>
                </c:pt>
                <c:pt idx="27711">
                  <c:v>2272.8833333333332</c:v>
                </c:pt>
                <c:pt idx="27712">
                  <c:v>2272.9666666666667</c:v>
                </c:pt>
                <c:pt idx="27713">
                  <c:v>2273.0499999999997</c:v>
                </c:pt>
                <c:pt idx="27714">
                  <c:v>2273.1333333333332</c:v>
                </c:pt>
                <c:pt idx="27715">
                  <c:v>2273.2083333333335</c:v>
                </c:pt>
                <c:pt idx="27716">
                  <c:v>2273.2916666666665</c:v>
                </c:pt>
                <c:pt idx="27717">
                  <c:v>2273.375</c:v>
                </c:pt>
                <c:pt idx="27718">
                  <c:v>2273.4583333333335</c:v>
                </c:pt>
                <c:pt idx="27719">
                  <c:v>2273.5416666666665</c:v>
                </c:pt>
                <c:pt idx="27720">
                  <c:v>2273.625</c:v>
                </c:pt>
                <c:pt idx="27721">
                  <c:v>2273.7000000000003</c:v>
                </c:pt>
                <c:pt idx="27722">
                  <c:v>2273.7833333333333</c:v>
                </c:pt>
                <c:pt idx="27723">
                  <c:v>2273.8666666666668</c:v>
                </c:pt>
                <c:pt idx="27724">
                  <c:v>2273.9500000000003</c:v>
                </c:pt>
                <c:pt idx="27725">
                  <c:v>2274.0333333333333</c:v>
                </c:pt>
                <c:pt idx="27726">
                  <c:v>2274.1166666666668</c:v>
                </c:pt>
                <c:pt idx="27727">
                  <c:v>2274.2000000000003</c:v>
                </c:pt>
                <c:pt idx="27728">
                  <c:v>2274.2750000000001</c:v>
                </c:pt>
                <c:pt idx="27729">
                  <c:v>2274.3583333333331</c:v>
                </c:pt>
                <c:pt idx="27730">
                  <c:v>2274.4416666666666</c:v>
                </c:pt>
                <c:pt idx="27731">
                  <c:v>2274.5250000000001</c:v>
                </c:pt>
                <c:pt idx="27732">
                  <c:v>2274.6083333333331</c:v>
                </c:pt>
                <c:pt idx="27733">
                  <c:v>2274.6916666666666</c:v>
                </c:pt>
                <c:pt idx="27734">
                  <c:v>2274.7666666666669</c:v>
                </c:pt>
                <c:pt idx="27735">
                  <c:v>2274.85</c:v>
                </c:pt>
                <c:pt idx="27736">
                  <c:v>2274.9333333333334</c:v>
                </c:pt>
                <c:pt idx="27737">
                  <c:v>2275.0166666666669</c:v>
                </c:pt>
                <c:pt idx="27738">
                  <c:v>2275.1</c:v>
                </c:pt>
                <c:pt idx="27739">
                  <c:v>2275.1833333333334</c:v>
                </c:pt>
                <c:pt idx="27740">
                  <c:v>2275.2583333333332</c:v>
                </c:pt>
                <c:pt idx="27741">
                  <c:v>2275.3416666666667</c:v>
                </c:pt>
                <c:pt idx="27742">
                  <c:v>2275.4249999999997</c:v>
                </c:pt>
                <c:pt idx="27743">
                  <c:v>2275.5083333333332</c:v>
                </c:pt>
                <c:pt idx="27744">
                  <c:v>2275.5916666666667</c:v>
                </c:pt>
                <c:pt idx="27745">
                  <c:v>2275.6749999999997</c:v>
                </c:pt>
                <c:pt idx="27746">
                  <c:v>2275.7583333333332</c:v>
                </c:pt>
                <c:pt idx="27747">
                  <c:v>2275.8333333333335</c:v>
                </c:pt>
                <c:pt idx="27748">
                  <c:v>2275.9166666666665</c:v>
                </c:pt>
                <c:pt idx="27749">
                  <c:v>2276</c:v>
                </c:pt>
                <c:pt idx="27750">
                  <c:v>2276.0833333333335</c:v>
                </c:pt>
                <c:pt idx="27751">
                  <c:v>2276.1666666666665</c:v>
                </c:pt>
                <c:pt idx="27752">
                  <c:v>2276.25</c:v>
                </c:pt>
                <c:pt idx="27753">
                  <c:v>2276.3250000000003</c:v>
                </c:pt>
                <c:pt idx="27754">
                  <c:v>2276.4083333333333</c:v>
                </c:pt>
                <c:pt idx="27755">
                  <c:v>2276.4916666666668</c:v>
                </c:pt>
                <c:pt idx="27756">
                  <c:v>2276.5750000000003</c:v>
                </c:pt>
                <c:pt idx="27757">
                  <c:v>2276.6583333333333</c:v>
                </c:pt>
                <c:pt idx="27758">
                  <c:v>2276.7416666666668</c:v>
                </c:pt>
                <c:pt idx="27759">
                  <c:v>2276.8250000000003</c:v>
                </c:pt>
                <c:pt idx="27760">
                  <c:v>2276.9</c:v>
                </c:pt>
                <c:pt idx="27761">
                  <c:v>2276.9833333333331</c:v>
                </c:pt>
                <c:pt idx="27762">
                  <c:v>2277.0666666666666</c:v>
                </c:pt>
                <c:pt idx="27763">
                  <c:v>2277.15</c:v>
                </c:pt>
                <c:pt idx="27764">
                  <c:v>2277.2333333333331</c:v>
                </c:pt>
                <c:pt idx="27765">
                  <c:v>2277.3166666666666</c:v>
                </c:pt>
                <c:pt idx="27766">
                  <c:v>2277.3916666666669</c:v>
                </c:pt>
                <c:pt idx="27767">
                  <c:v>2277.4749999999999</c:v>
                </c:pt>
                <c:pt idx="27768">
                  <c:v>2277.5583333333334</c:v>
                </c:pt>
                <c:pt idx="27769">
                  <c:v>2277.6416666666669</c:v>
                </c:pt>
                <c:pt idx="27770">
                  <c:v>2277.7249999999999</c:v>
                </c:pt>
                <c:pt idx="27771">
                  <c:v>2277.8083333333334</c:v>
                </c:pt>
                <c:pt idx="27772">
                  <c:v>2277.8833333333332</c:v>
                </c:pt>
                <c:pt idx="27773">
                  <c:v>2277.9666666666667</c:v>
                </c:pt>
                <c:pt idx="27774">
                  <c:v>2278.0499999999997</c:v>
                </c:pt>
                <c:pt idx="27775">
                  <c:v>2278.1333333333332</c:v>
                </c:pt>
                <c:pt idx="27776">
                  <c:v>2278.2166666666667</c:v>
                </c:pt>
                <c:pt idx="27777">
                  <c:v>2278.2999999999997</c:v>
                </c:pt>
                <c:pt idx="27778">
                  <c:v>2278.3833333333332</c:v>
                </c:pt>
                <c:pt idx="27779">
                  <c:v>2278.4583333333335</c:v>
                </c:pt>
                <c:pt idx="27780">
                  <c:v>2278.5416666666665</c:v>
                </c:pt>
                <c:pt idx="27781">
                  <c:v>2278.625</c:v>
                </c:pt>
                <c:pt idx="27782">
                  <c:v>2278.7083333333335</c:v>
                </c:pt>
                <c:pt idx="27783">
                  <c:v>2278.7916666666665</c:v>
                </c:pt>
                <c:pt idx="27784">
                  <c:v>2278.875</c:v>
                </c:pt>
                <c:pt idx="27785">
                  <c:v>2278.9500000000003</c:v>
                </c:pt>
                <c:pt idx="27786">
                  <c:v>2279.0333333333333</c:v>
                </c:pt>
                <c:pt idx="27787">
                  <c:v>2279.1166666666668</c:v>
                </c:pt>
                <c:pt idx="27788">
                  <c:v>2279.2000000000003</c:v>
                </c:pt>
                <c:pt idx="27789">
                  <c:v>2279.2833333333333</c:v>
                </c:pt>
                <c:pt idx="27790">
                  <c:v>2279.3666666666668</c:v>
                </c:pt>
                <c:pt idx="27791">
                  <c:v>2279.4416666666666</c:v>
                </c:pt>
                <c:pt idx="27792">
                  <c:v>2279.5250000000001</c:v>
                </c:pt>
                <c:pt idx="27793">
                  <c:v>2279.6083333333331</c:v>
                </c:pt>
                <c:pt idx="27794">
                  <c:v>2279.6916666666666</c:v>
                </c:pt>
                <c:pt idx="27795">
                  <c:v>2279.7750000000001</c:v>
                </c:pt>
                <c:pt idx="27796">
                  <c:v>2279.8583333333331</c:v>
                </c:pt>
                <c:pt idx="27797">
                  <c:v>2279.9416666666666</c:v>
                </c:pt>
                <c:pt idx="27798">
                  <c:v>2280.0166666666669</c:v>
                </c:pt>
                <c:pt idx="27799">
                  <c:v>2280.1</c:v>
                </c:pt>
                <c:pt idx="27800">
                  <c:v>2280.1833333333334</c:v>
                </c:pt>
                <c:pt idx="27801">
                  <c:v>2280.2666666666669</c:v>
                </c:pt>
                <c:pt idx="27802">
                  <c:v>2280.35</c:v>
                </c:pt>
                <c:pt idx="27803">
                  <c:v>2280.4333333333334</c:v>
                </c:pt>
                <c:pt idx="27804">
                  <c:v>2280.5083333333332</c:v>
                </c:pt>
                <c:pt idx="27805">
                  <c:v>2280.5916666666667</c:v>
                </c:pt>
                <c:pt idx="27806">
                  <c:v>2280.6749999999997</c:v>
                </c:pt>
                <c:pt idx="27807">
                  <c:v>2280.7583333333332</c:v>
                </c:pt>
                <c:pt idx="27808">
                  <c:v>2280.8416666666667</c:v>
                </c:pt>
                <c:pt idx="27809">
                  <c:v>2280.9249999999997</c:v>
                </c:pt>
                <c:pt idx="27810">
                  <c:v>2281</c:v>
                </c:pt>
                <c:pt idx="27811">
                  <c:v>2281.0833333333335</c:v>
                </c:pt>
                <c:pt idx="27812">
                  <c:v>2281.1666666666665</c:v>
                </c:pt>
                <c:pt idx="27813">
                  <c:v>2281.25</c:v>
                </c:pt>
                <c:pt idx="27814">
                  <c:v>2281.3333333333335</c:v>
                </c:pt>
                <c:pt idx="27815">
                  <c:v>2281.4166666666665</c:v>
                </c:pt>
                <c:pt idx="27816">
                  <c:v>2281.5</c:v>
                </c:pt>
                <c:pt idx="27817">
                  <c:v>2281.5750000000003</c:v>
                </c:pt>
                <c:pt idx="27818">
                  <c:v>2281.6583333333333</c:v>
                </c:pt>
                <c:pt idx="27819">
                  <c:v>2281.7416666666668</c:v>
                </c:pt>
                <c:pt idx="27820">
                  <c:v>2281.8250000000003</c:v>
                </c:pt>
                <c:pt idx="27821">
                  <c:v>2281.9083333333333</c:v>
                </c:pt>
                <c:pt idx="27822">
                  <c:v>2281.9916666666668</c:v>
                </c:pt>
                <c:pt idx="27823">
                  <c:v>2282.0666666666666</c:v>
                </c:pt>
                <c:pt idx="27824">
                  <c:v>2282.15</c:v>
                </c:pt>
                <c:pt idx="27825">
                  <c:v>2282.2333333333331</c:v>
                </c:pt>
                <c:pt idx="27826">
                  <c:v>2282.3166666666666</c:v>
                </c:pt>
                <c:pt idx="27827">
                  <c:v>2282.4</c:v>
                </c:pt>
                <c:pt idx="27828">
                  <c:v>2282.4833333333331</c:v>
                </c:pt>
                <c:pt idx="27829">
                  <c:v>2282.5583333333334</c:v>
                </c:pt>
                <c:pt idx="27830">
                  <c:v>2282.6416666666669</c:v>
                </c:pt>
                <c:pt idx="27831">
                  <c:v>2282.7249999999999</c:v>
                </c:pt>
                <c:pt idx="27832">
                  <c:v>2282.8083333333334</c:v>
                </c:pt>
                <c:pt idx="27833">
                  <c:v>2282.8916666666669</c:v>
                </c:pt>
                <c:pt idx="27834">
                  <c:v>2282.9749999999999</c:v>
                </c:pt>
                <c:pt idx="27835">
                  <c:v>2283.0583333333334</c:v>
                </c:pt>
                <c:pt idx="27836">
                  <c:v>2283.1333333333332</c:v>
                </c:pt>
                <c:pt idx="27837">
                  <c:v>2283.2166666666667</c:v>
                </c:pt>
                <c:pt idx="27838">
                  <c:v>2283.2999999999997</c:v>
                </c:pt>
                <c:pt idx="27839">
                  <c:v>2283.3833333333332</c:v>
                </c:pt>
                <c:pt idx="27840">
                  <c:v>2283.4666666666667</c:v>
                </c:pt>
                <c:pt idx="27841">
                  <c:v>2283.5499999999997</c:v>
                </c:pt>
                <c:pt idx="27842">
                  <c:v>2283.625</c:v>
                </c:pt>
                <c:pt idx="27843">
                  <c:v>2283.7083333333335</c:v>
                </c:pt>
                <c:pt idx="27844">
                  <c:v>2283.7916666666665</c:v>
                </c:pt>
                <c:pt idx="27845">
                  <c:v>2283.875</c:v>
                </c:pt>
                <c:pt idx="27846">
                  <c:v>2283.9583333333335</c:v>
                </c:pt>
                <c:pt idx="27847">
                  <c:v>2284.0416666666665</c:v>
                </c:pt>
                <c:pt idx="27848">
                  <c:v>2284.1166666666668</c:v>
                </c:pt>
                <c:pt idx="27849">
                  <c:v>2284.2000000000003</c:v>
                </c:pt>
                <c:pt idx="27850">
                  <c:v>2284.2833333333333</c:v>
                </c:pt>
                <c:pt idx="27851">
                  <c:v>2284.3666666666668</c:v>
                </c:pt>
                <c:pt idx="27852">
                  <c:v>2284.4500000000003</c:v>
                </c:pt>
                <c:pt idx="27853">
                  <c:v>2284.5333333333333</c:v>
                </c:pt>
                <c:pt idx="27854">
                  <c:v>2284.6166666666668</c:v>
                </c:pt>
                <c:pt idx="27855">
                  <c:v>2284.6916666666666</c:v>
                </c:pt>
                <c:pt idx="27856">
                  <c:v>2284.7750000000001</c:v>
                </c:pt>
                <c:pt idx="27857">
                  <c:v>2284.8583333333331</c:v>
                </c:pt>
                <c:pt idx="27858">
                  <c:v>2284.9416666666666</c:v>
                </c:pt>
                <c:pt idx="27859">
                  <c:v>2285.0250000000001</c:v>
                </c:pt>
                <c:pt idx="27860">
                  <c:v>2285.1083333333331</c:v>
                </c:pt>
                <c:pt idx="27861">
                  <c:v>2285.1833333333334</c:v>
                </c:pt>
                <c:pt idx="27862">
                  <c:v>2285.2666666666669</c:v>
                </c:pt>
                <c:pt idx="27863">
                  <c:v>2285.35</c:v>
                </c:pt>
                <c:pt idx="27864">
                  <c:v>2285.4333333333334</c:v>
                </c:pt>
                <c:pt idx="27865">
                  <c:v>2285.5166666666669</c:v>
                </c:pt>
                <c:pt idx="27866">
                  <c:v>2285.6</c:v>
                </c:pt>
                <c:pt idx="27867">
                  <c:v>2285.6749999999997</c:v>
                </c:pt>
                <c:pt idx="27868">
                  <c:v>2285.7583333333332</c:v>
                </c:pt>
                <c:pt idx="27869">
                  <c:v>2285.8416666666667</c:v>
                </c:pt>
                <c:pt idx="27870">
                  <c:v>2285.9249999999997</c:v>
                </c:pt>
                <c:pt idx="27871">
                  <c:v>2286.0083333333332</c:v>
                </c:pt>
                <c:pt idx="27872">
                  <c:v>2286.0916666666667</c:v>
                </c:pt>
                <c:pt idx="27873">
                  <c:v>2286.1749999999997</c:v>
                </c:pt>
                <c:pt idx="27874">
                  <c:v>2286.25</c:v>
                </c:pt>
                <c:pt idx="27875">
                  <c:v>2286.3333333333335</c:v>
                </c:pt>
                <c:pt idx="27876">
                  <c:v>2286.4166666666665</c:v>
                </c:pt>
                <c:pt idx="27877">
                  <c:v>2286.5</c:v>
                </c:pt>
                <c:pt idx="27878">
                  <c:v>2286.5833333333335</c:v>
                </c:pt>
                <c:pt idx="27879">
                  <c:v>2286.6666666666665</c:v>
                </c:pt>
                <c:pt idx="27880">
                  <c:v>2286.7416666666668</c:v>
                </c:pt>
                <c:pt idx="27881">
                  <c:v>2286.8250000000003</c:v>
                </c:pt>
                <c:pt idx="27882">
                  <c:v>2286.9083333333333</c:v>
                </c:pt>
                <c:pt idx="27883">
                  <c:v>2286.9916666666668</c:v>
                </c:pt>
                <c:pt idx="27884">
                  <c:v>2287.0750000000003</c:v>
                </c:pt>
                <c:pt idx="27885">
                  <c:v>2287.1583333333333</c:v>
                </c:pt>
                <c:pt idx="27886">
                  <c:v>2287.2416666666668</c:v>
                </c:pt>
                <c:pt idx="27887">
                  <c:v>2287.3166666666666</c:v>
                </c:pt>
                <c:pt idx="27888">
                  <c:v>2287.4</c:v>
                </c:pt>
                <c:pt idx="27889">
                  <c:v>2287.4833333333331</c:v>
                </c:pt>
                <c:pt idx="27890">
                  <c:v>2287.5666666666666</c:v>
                </c:pt>
                <c:pt idx="27891">
                  <c:v>2287.65</c:v>
                </c:pt>
                <c:pt idx="27892">
                  <c:v>2287.7333333333331</c:v>
                </c:pt>
                <c:pt idx="27893">
                  <c:v>2287.8083333333334</c:v>
                </c:pt>
                <c:pt idx="27894">
                  <c:v>2287.8916666666669</c:v>
                </c:pt>
                <c:pt idx="27895">
                  <c:v>2287.9749999999999</c:v>
                </c:pt>
                <c:pt idx="27896">
                  <c:v>2288.0583333333334</c:v>
                </c:pt>
                <c:pt idx="27897">
                  <c:v>2288.1416666666669</c:v>
                </c:pt>
                <c:pt idx="27898">
                  <c:v>2288.2249999999999</c:v>
                </c:pt>
                <c:pt idx="27899">
                  <c:v>2288.2999999999997</c:v>
                </c:pt>
                <c:pt idx="27900">
                  <c:v>2288.3833333333332</c:v>
                </c:pt>
                <c:pt idx="27901">
                  <c:v>2288.4666666666667</c:v>
                </c:pt>
                <c:pt idx="27902">
                  <c:v>2288.5499999999997</c:v>
                </c:pt>
                <c:pt idx="27903">
                  <c:v>2288.6333333333332</c:v>
                </c:pt>
                <c:pt idx="27904">
                  <c:v>2288.7166666666667</c:v>
                </c:pt>
                <c:pt idx="27905">
                  <c:v>2288.7999999999997</c:v>
                </c:pt>
                <c:pt idx="27906">
                  <c:v>2288.875</c:v>
                </c:pt>
                <c:pt idx="27907">
                  <c:v>2288.9583333333335</c:v>
                </c:pt>
                <c:pt idx="27908">
                  <c:v>2289.0416666666665</c:v>
                </c:pt>
                <c:pt idx="27909">
                  <c:v>2289.125</c:v>
                </c:pt>
                <c:pt idx="27910">
                  <c:v>2289.2083333333335</c:v>
                </c:pt>
                <c:pt idx="27911">
                  <c:v>2289.2916666666665</c:v>
                </c:pt>
                <c:pt idx="27912">
                  <c:v>2289.3666666666668</c:v>
                </c:pt>
                <c:pt idx="27913">
                  <c:v>2289.4500000000003</c:v>
                </c:pt>
                <c:pt idx="27914">
                  <c:v>2289.5333333333333</c:v>
                </c:pt>
                <c:pt idx="27915">
                  <c:v>2289.6166666666668</c:v>
                </c:pt>
                <c:pt idx="27916">
                  <c:v>2289.7000000000003</c:v>
                </c:pt>
                <c:pt idx="27917">
                  <c:v>2289.7833333333333</c:v>
                </c:pt>
                <c:pt idx="27918">
                  <c:v>2289.8583333333331</c:v>
                </c:pt>
                <c:pt idx="27919">
                  <c:v>2289.9416666666666</c:v>
                </c:pt>
                <c:pt idx="27920">
                  <c:v>2290.0250000000001</c:v>
                </c:pt>
                <c:pt idx="27921">
                  <c:v>2290.1083333333331</c:v>
                </c:pt>
                <c:pt idx="27922">
                  <c:v>2290.1916666666666</c:v>
                </c:pt>
                <c:pt idx="27923">
                  <c:v>2290.2750000000001</c:v>
                </c:pt>
                <c:pt idx="27924">
                  <c:v>2290.3583333333331</c:v>
                </c:pt>
                <c:pt idx="27925">
                  <c:v>2290.4333333333334</c:v>
                </c:pt>
                <c:pt idx="27926">
                  <c:v>2290.5166666666669</c:v>
                </c:pt>
                <c:pt idx="27927">
                  <c:v>2290.6</c:v>
                </c:pt>
                <c:pt idx="27928">
                  <c:v>2290.6833333333334</c:v>
                </c:pt>
                <c:pt idx="27929">
                  <c:v>2290.7666666666669</c:v>
                </c:pt>
                <c:pt idx="27930">
                  <c:v>2290.85</c:v>
                </c:pt>
                <c:pt idx="27931">
                  <c:v>2290.9249999999997</c:v>
                </c:pt>
                <c:pt idx="27932">
                  <c:v>2291.0083333333332</c:v>
                </c:pt>
                <c:pt idx="27933">
                  <c:v>2291.0916666666667</c:v>
                </c:pt>
                <c:pt idx="27934">
                  <c:v>2291.1749999999997</c:v>
                </c:pt>
                <c:pt idx="27935">
                  <c:v>2291.2583333333332</c:v>
                </c:pt>
                <c:pt idx="27936">
                  <c:v>2291.3416666666667</c:v>
                </c:pt>
                <c:pt idx="27937">
                  <c:v>2291.4166666666665</c:v>
                </c:pt>
                <c:pt idx="27938">
                  <c:v>2291.5</c:v>
                </c:pt>
                <c:pt idx="27939">
                  <c:v>2291.5833333333335</c:v>
                </c:pt>
                <c:pt idx="27940">
                  <c:v>2291.6666666666665</c:v>
                </c:pt>
                <c:pt idx="27941">
                  <c:v>2291.75</c:v>
                </c:pt>
                <c:pt idx="27942">
                  <c:v>2291.8333333333335</c:v>
                </c:pt>
                <c:pt idx="27943">
                  <c:v>2291.9166666666665</c:v>
                </c:pt>
                <c:pt idx="27944">
                  <c:v>2291.9916666666668</c:v>
                </c:pt>
                <c:pt idx="27945">
                  <c:v>2292.0750000000003</c:v>
                </c:pt>
                <c:pt idx="27946">
                  <c:v>2292.1583333333333</c:v>
                </c:pt>
                <c:pt idx="27947">
                  <c:v>2292.2416666666668</c:v>
                </c:pt>
                <c:pt idx="27948">
                  <c:v>2292.3250000000003</c:v>
                </c:pt>
                <c:pt idx="27949">
                  <c:v>2292.4083333333333</c:v>
                </c:pt>
                <c:pt idx="27950">
                  <c:v>2292.4833333333331</c:v>
                </c:pt>
                <c:pt idx="27951">
                  <c:v>2292.5666666666666</c:v>
                </c:pt>
                <c:pt idx="27952">
                  <c:v>2292.65</c:v>
                </c:pt>
                <c:pt idx="27953">
                  <c:v>2292.7333333333331</c:v>
                </c:pt>
                <c:pt idx="27954">
                  <c:v>2292.8166666666666</c:v>
                </c:pt>
                <c:pt idx="27955">
                  <c:v>2292.9</c:v>
                </c:pt>
                <c:pt idx="27956">
                  <c:v>2292.9749999999999</c:v>
                </c:pt>
                <c:pt idx="27957">
                  <c:v>2293.0583333333334</c:v>
                </c:pt>
                <c:pt idx="27958">
                  <c:v>2293.1416666666669</c:v>
                </c:pt>
                <c:pt idx="27959">
                  <c:v>2293.2249999999999</c:v>
                </c:pt>
                <c:pt idx="27960">
                  <c:v>2293.3083333333334</c:v>
                </c:pt>
                <c:pt idx="27961">
                  <c:v>2293.3916666666669</c:v>
                </c:pt>
                <c:pt idx="27962">
                  <c:v>2293.4749999999999</c:v>
                </c:pt>
                <c:pt idx="27963">
                  <c:v>2293.5499999999997</c:v>
                </c:pt>
                <c:pt idx="27964">
                  <c:v>2293.6333333333332</c:v>
                </c:pt>
                <c:pt idx="27965">
                  <c:v>2293.7166666666667</c:v>
                </c:pt>
                <c:pt idx="27966">
                  <c:v>2293.7999999999997</c:v>
                </c:pt>
                <c:pt idx="27967">
                  <c:v>2293.8833333333332</c:v>
                </c:pt>
                <c:pt idx="27968">
                  <c:v>2293.9666666666667</c:v>
                </c:pt>
                <c:pt idx="27969">
                  <c:v>2294.0416666666665</c:v>
                </c:pt>
                <c:pt idx="27970">
                  <c:v>2294.125</c:v>
                </c:pt>
                <c:pt idx="27971">
                  <c:v>2294.2083333333335</c:v>
                </c:pt>
                <c:pt idx="27972">
                  <c:v>2294.2916666666665</c:v>
                </c:pt>
                <c:pt idx="27973">
                  <c:v>2294.375</c:v>
                </c:pt>
                <c:pt idx="27974">
                  <c:v>2294.4583333333335</c:v>
                </c:pt>
                <c:pt idx="27975">
                  <c:v>2294.5333333333333</c:v>
                </c:pt>
                <c:pt idx="27976">
                  <c:v>2294.6166666666668</c:v>
                </c:pt>
                <c:pt idx="27977">
                  <c:v>2294.7000000000003</c:v>
                </c:pt>
                <c:pt idx="27978">
                  <c:v>2294.7833333333333</c:v>
                </c:pt>
                <c:pt idx="27979">
                  <c:v>2294.8666666666668</c:v>
                </c:pt>
                <c:pt idx="27980">
                  <c:v>2294.9500000000003</c:v>
                </c:pt>
                <c:pt idx="27981">
                  <c:v>2295.0333333333333</c:v>
                </c:pt>
                <c:pt idx="27982">
                  <c:v>2295.1083333333331</c:v>
                </c:pt>
                <c:pt idx="27983">
                  <c:v>2295.1916666666666</c:v>
                </c:pt>
                <c:pt idx="27984">
                  <c:v>2295.2750000000001</c:v>
                </c:pt>
                <c:pt idx="27985">
                  <c:v>2295.3583333333331</c:v>
                </c:pt>
                <c:pt idx="27986">
                  <c:v>2295.4416666666666</c:v>
                </c:pt>
                <c:pt idx="27987">
                  <c:v>2295.5250000000001</c:v>
                </c:pt>
                <c:pt idx="27988">
                  <c:v>2295.6</c:v>
                </c:pt>
                <c:pt idx="27989">
                  <c:v>2295.6833333333334</c:v>
                </c:pt>
                <c:pt idx="27990">
                  <c:v>2295.7666666666669</c:v>
                </c:pt>
                <c:pt idx="27991">
                  <c:v>2295.85</c:v>
                </c:pt>
                <c:pt idx="27992">
                  <c:v>2295.9333333333334</c:v>
                </c:pt>
                <c:pt idx="27993">
                  <c:v>2296.0166666666669</c:v>
                </c:pt>
                <c:pt idx="27994">
                  <c:v>2296.0916666666667</c:v>
                </c:pt>
                <c:pt idx="27995">
                  <c:v>2296.1749999999997</c:v>
                </c:pt>
                <c:pt idx="27996">
                  <c:v>2296.2583333333332</c:v>
                </c:pt>
                <c:pt idx="27997">
                  <c:v>2296.3416666666667</c:v>
                </c:pt>
                <c:pt idx="27998">
                  <c:v>2296.4249999999997</c:v>
                </c:pt>
                <c:pt idx="27999">
                  <c:v>2296.5083333333332</c:v>
                </c:pt>
                <c:pt idx="28000">
                  <c:v>2296.5916666666667</c:v>
                </c:pt>
                <c:pt idx="28001">
                  <c:v>2296.6666666666665</c:v>
                </c:pt>
                <c:pt idx="28002">
                  <c:v>2296.75</c:v>
                </c:pt>
                <c:pt idx="28003">
                  <c:v>2296.8333333333335</c:v>
                </c:pt>
                <c:pt idx="28004">
                  <c:v>2296.9166666666665</c:v>
                </c:pt>
                <c:pt idx="28005">
                  <c:v>2297</c:v>
                </c:pt>
                <c:pt idx="28006">
                  <c:v>2297.0833333333335</c:v>
                </c:pt>
                <c:pt idx="28007">
                  <c:v>2297.1583333333333</c:v>
                </c:pt>
                <c:pt idx="28008">
                  <c:v>2297.2416666666668</c:v>
                </c:pt>
                <c:pt idx="28009">
                  <c:v>2297.3250000000003</c:v>
                </c:pt>
                <c:pt idx="28010">
                  <c:v>2297.4083333333333</c:v>
                </c:pt>
                <c:pt idx="28011">
                  <c:v>2297.4916666666668</c:v>
                </c:pt>
                <c:pt idx="28012">
                  <c:v>2297.5750000000003</c:v>
                </c:pt>
                <c:pt idx="28013">
                  <c:v>2297.6583333333333</c:v>
                </c:pt>
                <c:pt idx="28014">
                  <c:v>2297.7333333333331</c:v>
                </c:pt>
                <c:pt idx="28015">
                  <c:v>2297.8166666666666</c:v>
                </c:pt>
                <c:pt idx="28016">
                  <c:v>2297.9</c:v>
                </c:pt>
                <c:pt idx="28017">
                  <c:v>2297.9833333333331</c:v>
                </c:pt>
                <c:pt idx="28018">
                  <c:v>2298.0666666666666</c:v>
                </c:pt>
                <c:pt idx="28019">
                  <c:v>2298.15</c:v>
                </c:pt>
                <c:pt idx="28020">
                  <c:v>2298.2249999999999</c:v>
                </c:pt>
                <c:pt idx="28021">
                  <c:v>2298.3083333333334</c:v>
                </c:pt>
                <c:pt idx="28022">
                  <c:v>2298.3916666666669</c:v>
                </c:pt>
                <c:pt idx="28023">
                  <c:v>2298.4749999999999</c:v>
                </c:pt>
                <c:pt idx="28024">
                  <c:v>2298.5583333333334</c:v>
                </c:pt>
                <c:pt idx="28025">
                  <c:v>2298.6416666666669</c:v>
                </c:pt>
                <c:pt idx="28026">
                  <c:v>2298.7166666666667</c:v>
                </c:pt>
                <c:pt idx="28027">
                  <c:v>2298.7999999999997</c:v>
                </c:pt>
                <c:pt idx="28028">
                  <c:v>2298.8833333333332</c:v>
                </c:pt>
                <c:pt idx="28029">
                  <c:v>2298.9666666666667</c:v>
                </c:pt>
                <c:pt idx="28030">
                  <c:v>2299.0499999999997</c:v>
                </c:pt>
                <c:pt idx="28031">
                  <c:v>2299.1333333333332</c:v>
                </c:pt>
                <c:pt idx="28032">
                  <c:v>2299.2166666666667</c:v>
                </c:pt>
                <c:pt idx="28033">
                  <c:v>2299.2916666666665</c:v>
                </c:pt>
                <c:pt idx="28034">
                  <c:v>2299.375</c:v>
                </c:pt>
                <c:pt idx="28035">
                  <c:v>2299.4583333333335</c:v>
                </c:pt>
                <c:pt idx="28036">
                  <c:v>2299.5416666666665</c:v>
                </c:pt>
                <c:pt idx="28037">
                  <c:v>2299.625</c:v>
                </c:pt>
                <c:pt idx="28038">
                  <c:v>2299.7083333333335</c:v>
                </c:pt>
                <c:pt idx="28039">
                  <c:v>2299.7833333333333</c:v>
                </c:pt>
                <c:pt idx="28040">
                  <c:v>2299.8666666666668</c:v>
                </c:pt>
                <c:pt idx="28041">
                  <c:v>2299.9500000000003</c:v>
                </c:pt>
                <c:pt idx="28042">
                  <c:v>2300.0333333333333</c:v>
                </c:pt>
                <c:pt idx="28043">
                  <c:v>2300.1166666666668</c:v>
                </c:pt>
                <c:pt idx="28044">
                  <c:v>2300.2000000000003</c:v>
                </c:pt>
                <c:pt idx="28045">
                  <c:v>2300.2750000000001</c:v>
                </c:pt>
                <c:pt idx="28046">
                  <c:v>2300.3583333333331</c:v>
                </c:pt>
                <c:pt idx="28047">
                  <c:v>2300.4416666666666</c:v>
                </c:pt>
                <c:pt idx="28048">
                  <c:v>2300.5250000000001</c:v>
                </c:pt>
                <c:pt idx="28049">
                  <c:v>2300.6083333333331</c:v>
                </c:pt>
                <c:pt idx="28050">
                  <c:v>2300.6916666666666</c:v>
                </c:pt>
                <c:pt idx="28051">
                  <c:v>2300.7750000000001</c:v>
                </c:pt>
                <c:pt idx="28052">
                  <c:v>2300.85</c:v>
                </c:pt>
                <c:pt idx="28053">
                  <c:v>2300.9333333333334</c:v>
                </c:pt>
                <c:pt idx="28054">
                  <c:v>2301.0166666666669</c:v>
                </c:pt>
                <c:pt idx="28055">
                  <c:v>2301.1</c:v>
                </c:pt>
                <c:pt idx="28056">
                  <c:v>2301.1833333333334</c:v>
                </c:pt>
                <c:pt idx="28057">
                  <c:v>2301.2666666666669</c:v>
                </c:pt>
                <c:pt idx="28058">
                  <c:v>2301.3416666666667</c:v>
                </c:pt>
                <c:pt idx="28059">
                  <c:v>2301.4249999999997</c:v>
                </c:pt>
                <c:pt idx="28060">
                  <c:v>2301.5083333333332</c:v>
                </c:pt>
                <c:pt idx="28061">
                  <c:v>2301.5916666666667</c:v>
                </c:pt>
                <c:pt idx="28062">
                  <c:v>2301.6749999999997</c:v>
                </c:pt>
                <c:pt idx="28063">
                  <c:v>2301.7583333333332</c:v>
                </c:pt>
                <c:pt idx="28064">
                  <c:v>2301.8333333333335</c:v>
                </c:pt>
                <c:pt idx="28065">
                  <c:v>2301.9166666666665</c:v>
                </c:pt>
                <c:pt idx="28066">
                  <c:v>2302</c:v>
                </c:pt>
                <c:pt idx="28067">
                  <c:v>2302.0833333333335</c:v>
                </c:pt>
                <c:pt idx="28068">
                  <c:v>2302.1666666666665</c:v>
                </c:pt>
                <c:pt idx="28069">
                  <c:v>2302.25</c:v>
                </c:pt>
                <c:pt idx="28070">
                  <c:v>2302.3333333333335</c:v>
                </c:pt>
                <c:pt idx="28071">
                  <c:v>2302.4083333333333</c:v>
                </c:pt>
                <c:pt idx="28072">
                  <c:v>2302.4916666666668</c:v>
                </c:pt>
                <c:pt idx="28073">
                  <c:v>2302.5750000000003</c:v>
                </c:pt>
                <c:pt idx="28074">
                  <c:v>2302.6583333333333</c:v>
                </c:pt>
                <c:pt idx="28075">
                  <c:v>2302.7416666666668</c:v>
                </c:pt>
                <c:pt idx="28076">
                  <c:v>2302.8250000000003</c:v>
                </c:pt>
                <c:pt idx="28077">
                  <c:v>2302.9</c:v>
                </c:pt>
                <c:pt idx="28078">
                  <c:v>2302.9833333333331</c:v>
                </c:pt>
                <c:pt idx="28079">
                  <c:v>2303.0666666666666</c:v>
                </c:pt>
                <c:pt idx="28080">
                  <c:v>2303.15</c:v>
                </c:pt>
                <c:pt idx="28081">
                  <c:v>2303.2333333333331</c:v>
                </c:pt>
                <c:pt idx="28082">
                  <c:v>2303.3166666666666</c:v>
                </c:pt>
                <c:pt idx="28083">
                  <c:v>2303.3916666666669</c:v>
                </c:pt>
                <c:pt idx="28084">
                  <c:v>2303.4749999999999</c:v>
                </c:pt>
                <c:pt idx="28085">
                  <c:v>2303.5583333333334</c:v>
                </c:pt>
                <c:pt idx="28086">
                  <c:v>2303.6416666666669</c:v>
                </c:pt>
                <c:pt idx="28087">
                  <c:v>2303.7249999999999</c:v>
                </c:pt>
                <c:pt idx="28088">
                  <c:v>2303.8083333333334</c:v>
                </c:pt>
                <c:pt idx="28089">
                  <c:v>2303.8916666666669</c:v>
                </c:pt>
                <c:pt idx="28090">
                  <c:v>2303.9666666666667</c:v>
                </c:pt>
                <c:pt idx="28091">
                  <c:v>2304.0499999999997</c:v>
                </c:pt>
                <c:pt idx="28092">
                  <c:v>2304.1333333333332</c:v>
                </c:pt>
                <c:pt idx="28093">
                  <c:v>2304.2166666666667</c:v>
                </c:pt>
                <c:pt idx="28094">
                  <c:v>2304.2999999999997</c:v>
                </c:pt>
                <c:pt idx="28095">
                  <c:v>2304.3833333333332</c:v>
                </c:pt>
                <c:pt idx="28096">
                  <c:v>2304.4583333333335</c:v>
                </c:pt>
                <c:pt idx="28097">
                  <c:v>2304.5416666666665</c:v>
                </c:pt>
                <c:pt idx="28098">
                  <c:v>2304.625</c:v>
                </c:pt>
                <c:pt idx="28099">
                  <c:v>2304.7083333333335</c:v>
                </c:pt>
                <c:pt idx="28100">
                  <c:v>2304.7916666666665</c:v>
                </c:pt>
                <c:pt idx="28101">
                  <c:v>2304.875</c:v>
                </c:pt>
                <c:pt idx="28102">
                  <c:v>2304.9500000000003</c:v>
                </c:pt>
                <c:pt idx="28103">
                  <c:v>2305.0333333333333</c:v>
                </c:pt>
                <c:pt idx="28104">
                  <c:v>2305.1166666666668</c:v>
                </c:pt>
                <c:pt idx="28105">
                  <c:v>2305.2000000000003</c:v>
                </c:pt>
                <c:pt idx="28106">
                  <c:v>2305.2833333333333</c:v>
                </c:pt>
                <c:pt idx="28107">
                  <c:v>2305.3666666666668</c:v>
                </c:pt>
                <c:pt idx="28108">
                  <c:v>2305.4500000000003</c:v>
                </c:pt>
                <c:pt idx="28109">
                  <c:v>2305.5250000000001</c:v>
                </c:pt>
                <c:pt idx="28110">
                  <c:v>2305.6083333333331</c:v>
                </c:pt>
                <c:pt idx="28111">
                  <c:v>2305.6916666666666</c:v>
                </c:pt>
                <c:pt idx="28112">
                  <c:v>2305.7750000000001</c:v>
                </c:pt>
                <c:pt idx="28113">
                  <c:v>2305.8583333333331</c:v>
                </c:pt>
                <c:pt idx="28114">
                  <c:v>2305.9416666666666</c:v>
                </c:pt>
                <c:pt idx="28115">
                  <c:v>2306.0166666666669</c:v>
                </c:pt>
                <c:pt idx="28116">
                  <c:v>2306.1</c:v>
                </c:pt>
                <c:pt idx="28117">
                  <c:v>2306.1833333333334</c:v>
                </c:pt>
                <c:pt idx="28118">
                  <c:v>2306.2666666666669</c:v>
                </c:pt>
                <c:pt idx="28119">
                  <c:v>2306.35</c:v>
                </c:pt>
                <c:pt idx="28120">
                  <c:v>2306.4333333333334</c:v>
                </c:pt>
                <c:pt idx="28121">
                  <c:v>2306.5083333333332</c:v>
                </c:pt>
                <c:pt idx="28122">
                  <c:v>2306.5916666666667</c:v>
                </c:pt>
                <c:pt idx="28123">
                  <c:v>2306.6749999999997</c:v>
                </c:pt>
                <c:pt idx="28124">
                  <c:v>2306.7583333333332</c:v>
                </c:pt>
                <c:pt idx="28125">
                  <c:v>2306.8416666666667</c:v>
                </c:pt>
                <c:pt idx="28126">
                  <c:v>2306.9249999999997</c:v>
                </c:pt>
                <c:pt idx="28127">
                  <c:v>2307.0083333333332</c:v>
                </c:pt>
                <c:pt idx="28128">
                  <c:v>2307.0833333333335</c:v>
                </c:pt>
                <c:pt idx="28129">
                  <c:v>2307.1666666666665</c:v>
                </c:pt>
                <c:pt idx="28130">
                  <c:v>2307.25</c:v>
                </c:pt>
                <c:pt idx="28131">
                  <c:v>2307.3333333333335</c:v>
                </c:pt>
                <c:pt idx="28132">
                  <c:v>2307.4166666666665</c:v>
                </c:pt>
                <c:pt idx="28133">
                  <c:v>2307.5</c:v>
                </c:pt>
                <c:pt idx="28134">
                  <c:v>2307.5750000000003</c:v>
                </c:pt>
                <c:pt idx="28135">
                  <c:v>2307.6583333333333</c:v>
                </c:pt>
                <c:pt idx="28136">
                  <c:v>2307.7416666666668</c:v>
                </c:pt>
                <c:pt idx="28137">
                  <c:v>2307.8250000000003</c:v>
                </c:pt>
                <c:pt idx="28138">
                  <c:v>2307.9083333333333</c:v>
                </c:pt>
                <c:pt idx="28139">
                  <c:v>2307.9916666666668</c:v>
                </c:pt>
                <c:pt idx="28140">
                  <c:v>2308.0750000000003</c:v>
                </c:pt>
                <c:pt idx="28141">
                  <c:v>2308.15</c:v>
                </c:pt>
                <c:pt idx="28142">
                  <c:v>2308.2333333333331</c:v>
                </c:pt>
                <c:pt idx="28143">
                  <c:v>2308.3166666666666</c:v>
                </c:pt>
                <c:pt idx="28144">
                  <c:v>2308.4</c:v>
                </c:pt>
                <c:pt idx="28145">
                  <c:v>2308.4833333333331</c:v>
                </c:pt>
                <c:pt idx="28146">
                  <c:v>2308.5666666666666</c:v>
                </c:pt>
                <c:pt idx="28147">
                  <c:v>2308.6416666666669</c:v>
                </c:pt>
                <c:pt idx="28148">
                  <c:v>2308.7249999999999</c:v>
                </c:pt>
                <c:pt idx="28149">
                  <c:v>2308.8083333333334</c:v>
                </c:pt>
                <c:pt idx="28150">
                  <c:v>2308.8916666666669</c:v>
                </c:pt>
                <c:pt idx="28151">
                  <c:v>2308.9749999999999</c:v>
                </c:pt>
                <c:pt idx="28152">
                  <c:v>2309.0583333333334</c:v>
                </c:pt>
                <c:pt idx="28153">
                  <c:v>2309.1333333333332</c:v>
                </c:pt>
                <c:pt idx="28154">
                  <c:v>2309.2166666666667</c:v>
                </c:pt>
                <c:pt idx="28155">
                  <c:v>2309.2999999999997</c:v>
                </c:pt>
                <c:pt idx="28156">
                  <c:v>2309.3833333333332</c:v>
                </c:pt>
                <c:pt idx="28157">
                  <c:v>2309.4666666666667</c:v>
                </c:pt>
                <c:pt idx="28158">
                  <c:v>2309.5499999999997</c:v>
                </c:pt>
                <c:pt idx="28159">
                  <c:v>2309.6333333333332</c:v>
                </c:pt>
                <c:pt idx="28160">
                  <c:v>2309.7083333333335</c:v>
                </c:pt>
                <c:pt idx="28161">
                  <c:v>2309.7916666666665</c:v>
                </c:pt>
                <c:pt idx="28162">
                  <c:v>2309.875</c:v>
                </c:pt>
                <c:pt idx="28163">
                  <c:v>2309.9583333333335</c:v>
                </c:pt>
                <c:pt idx="28164">
                  <c:v>2310.0416666666665</c:v>
                </c:pt>
                <c:pt idx="28165">
                  <c:v>2310.125</c:v>
                </c:pt>
                <c:pt idx="28166">
                  <c:v>2310.2000000000003</c:v>
                </c:pt>
                <c:pt idx="28167">
                  <c:v>2310.2833333333333</c:v>
                </c:pt>
                <c:pt idx="28168">
                  <c:v>2310.3666666666668</c:v>
                </c:pt>
                <c:pt idx="28169">
                  <c:v>2310.4500000000003</c:v>
                </c:pt>
                <c:pt idx="28170">
                  <c:v>2310.5333333333333</c:v>
                </c:pt>
                <c:pt idx="28171">
                  <c:v>2310.6166666666668</c:v>
                </c:pt>
                <c:pt idx="28172">
                  <c:v>2310.6916666666666</c:v>
                </c:pt>
                <c:pt idx="28173">
                  <c:v>2310.7750000000001</c:v>
                </c:pt>
                <c:pt idx="28174">
                  <c:v>2310.8583333333331</c:v>
                </c:pt>
                <c:pt idx="28175">
                  <c:v>2310.9416666666666</c:v>
                </c:pt>
                <c:pt idx="28176">
                  <c:v>2311.0250000000001</c:v>
                </c:pt>
                <c:pt idx="28177">
                  <c:v>2311.1083333333331</c:v>
                </c:pt>
                <c:pt idx="28178">
                  <c:v>2311.1916666666666</c:v>
                </c:pt>
                <c:pt idx="28179">
                  <c:v>2311.2666666666669</c:v>
                </c:pt>
                <c:pt idx="28180">
                  <c:v>2311.35</c:v>
                </c:pt>
                <c:pt idx="28181">
                  <c:v>2311.4333333333334</c:v>
                </c:pt>
                <c:pt idx="28182">
                  <c:v>2311.5166666666669</c:v>
                </c:pt>
                <c:pt idx="28183">
                  <c:v>2311.6</c:v>
                </c:pt>
                <c:pt idx="28184">
                  <c:v>2311.6833333333334</c:v>
                </c:pt>
                <c:pt idx="28185">
                  <c:v>2311.7583333333332</c:v>
                </c:pt>
                <c:pt idx="28186">
                  <c:v>2311.8416666666667</c:v>
                </c:pt>
                <c:pt idx="28187">
                  <c:v>2311.9249999999997</c:v>
                </c:pt>
                <c:pt idx="28188">
                  <c:v>2312.0083333333332</c:v>
                </c:pt>
                <c:pt idx="28189">
                  <c:v>2312.0916666666667</c:v>
                </c:pt>
                <c:pt idx="28190">
                  <c:v>2312.1749999999997</c:v>
                </c:pt>
                <c:pt idx="28191">
                  <c:v>2312.25</c:v>
                </c:pt>
                <c:pt idx="28192">
                  <c:v>2312.3333333333335</c:v>
                </c:pt>
                <c:pt idx="28193">
                  <c:v>2312.4166666666665</c:v>
                </c:pt>
                <c:pt idx="28194">
                  <c:v>2312.5</c:v>
                </c:pt>
                <c:pt idx="28195">
                  <c:v>2312.5833333333335</c:v>
                </c:pt>
                <c:pt idx="28196">
                  <c:v>2312.6666666666665</c:v>
                </c:pt>
                <c:pt idx="28197">
                  <c:v>2312.75</c:v>
                </c:pt>
                <c:pt idx="28198">
                  <c:v>2312.8250000000003</c:v>
                </c:pt>
                <c:pt idx="28199">
                  <c:v>2312.9083333333333</c:v>
                </c:pt>
                <c:pt idx="28200">
                  <c:v>2312.9916666666668</c:v>
                </c:pt>
                <c:pt idx="28201">
                  <c:v>2313.0750000000003</c:v>
                </c:pt>
                <c:pt idx="28202">
                  <c:v>2313.1583333333333</c:v>
                </c:pt>
                <c:pt idx="28203">
                  <c:v>2313.2416666666668</c:v>
                </c:pt>
                <c:pt idx="28204">
                  <c:v>2313.3166666666666</c:v>
                </c:pt>
                <c:pt idx="28205">
                  <c:v>2313.4</c:v>
                </c:pt>
                <c:pt idx="28206">
                  <c:v>2313.4833333333331</c:v>
                </c:pt>
                <c:pt idx="28207">
                  <c:v>2313.5666666666666</c:v>
                </c:pt>
                <c:pt idx="28208">
                  <c:v>2313.65</c:v>
                </c:pt>
                <c:pt idx="28209">
                  <c:v>2313.7333333333331</c:v>
                </c:pt>
                <c:pt idx="28210">
                  <c:v>2313.8083333333334</c:v>
                </c:pt>
                <c:pt idx="28211">
                  <c:v>2313.8916666666669</c:v>
                </c:pt>
                <c:pt idx="28212">
                  <c:v>2313.9749999999999</c:v>
                </c:pt>
                <c:pt idx="28213">
                  <c:v>2314.0583333333334</c:v>
                </c:pt>
                <c:pt idx="28214">
                  <c:v>2314.1416666666669</c:v>
                </c:pt>
                <c:pt idx="28215">
                  <c:v>2314.2249999999999</c:v>
                </c:pt>
                <c:pt idx="28216">
                  <c:v>2314.3083333333334</c:v>
                </c:pt>
                <c:pt idx="28217">
                  <c:v>2314.3833333333332</c:v>
                </c:pt>
                <c:pt idx="28218">
                  <c:v>2314.4666666666667</c:v>
                </c:pt>
                <c:pt idx="28219">
                  <c:v>2314.5499999999997</c:v>
                </c:pt>
                <c:pt idx="28220">
                  <c:v>2314.6333333333332</c:v>
                </c:pt>
                <c:pt idx="28221">
                  <c:v>2314.7166666666667</c:v>
                </c:pt>
                <c:pt idx="28222">
                  <c:v>2314.7999999999997</c:v>
                </c:pt>
                <c:pt idx="28223">
                  <c:v>2314.875</c:v>
                </c:pt>
                <c:pt idx="28224">
                  <c:v>2314.9583333333335</c:v>
                </c:pt>
                <c:pt idx="28225">
                  <c:v>2315.0416666666665</c:v>
                </c:pt>
                <c:pt idx="28226">
                  <c:v>2315.125</c:v>
                </c:pt>
                <c:pt idx="28227">
                  <c:v>2315.2083333333335</c:v>
                </c:pt>
                <c:pt idx="28228">
                  <c:v>2315.2916666666665</c:v>
                </c:pt>
                <c:pt idx="28229">
                  <c:v>2315.3666666666668</c:v>
                </c:pt>
                <c:pt idx="28230">
                  <c:v>2315.4500000000003</c:v>
                </c:pt>
                <c:pt idx="28231">
                  <c:v>2315.5333333333333</c:v>
                </c:pt>
                <c:pt idx="28232">
                  <c:v>2315.6166666666668</c:v>
                </c:pt>
                <c:pt idx="28233">
                  <c:v>2315.7000000000003</c:v>
                </c:pt>
                <c:pt idx="28234">
                  <c:v>2315.7833333333333</c:v>
                </c:pt>
                <c:pt idx="28235">
                  <c:v>2315.8666666666668</c:v>
                </c:pt>
                <c:pt idx="28236">
                  <c:v>2315.9416666666666</c:v>
                </c:pt>
                <c:pt idx="28237">
                  <c:v>2316.0250000000001</c:v>
                </c:pt>
                <c:pt idx="28238">
                  <c:v>2316.1083333333331</c:v>
                </c:pt>
                <c:pt idx="28239">
                  <c:v>2316.1916666666666</c:v>
                </c:pt>
                <c:pt idx="28240">
                  <c:v>2316.2750000000001</c:v>
                </c:pt>
                <c:pt idx="28241">
                  <c:v>2316.3583333333331</c:v>
                </c:pt>
                <c:pt idx="28242">
                  <c:v>2316.4333333333334</c:v>
                </c:pt>
                <c:pt idx="28243">
                  <c:v>2316.5166666666669</c:v>
                </c:pt>
                <c:pt idx="28244">
                  <c:v>2316.6</c:v>
                </c:pt>
                <c:pt idx="28245">
                  <c:v>2316.6833333333334</c:v>
                </c:pt>
                <c:pt idx="28246">
                  <c:v>2316.7666666666669</c:v>
                </c:pt>
                <c:pt idx="28247">
                  <c:v>2316.85</c:v>
                </c:pt>
                <c:pt idx="28248">
                  <c:v>2316.9249999999997</c:v>
                </c:pt>
                <c:pt idx="28249">
                  <c:v>2317.0083333333332</c:v>
                </c:pt>
                <c:pt idx="28250">
                  <c:v>2317.0916666666667</c:v>
                </c:pt>
                <c:pt idx="28251">
                  <c:v>2317.1749999999997</c:v>
                </c:pt>
                <c:pt idx="28252">
                  <c:v>2317.2583333333332</c:v>
                </c:pt>
                <c:pt idx="28253">
                  <c:v>2317.3416666666667</c:v>
                </c:pt>
                <c:pt idx="28254">
                  <c:v>2317.4249999999997</c:v>
                </c:pt>
                <c:pt idx="28255">
                  <c:v>2317.5</c:v>
                </c:pt>
                <c:pt idx="28256">
                  <c:v>2317.5833333333335</c:v>
                </c:pt>
                <c:pt idx="28257">
                  <c:v>2317.6666666666665</c:v>
                </c:pt>
                <c:pt idx="28258">
                  <c:v>2317.75</c:v>
                </c:pt>
                <c:pt idx="28259">
                  <c:v>2317.8333333333335</c:v>
                </c:pt>
                <c:pt idx="28260">
                  <c:v>2317.9166666666665</c:v>
                </c:pt>
                <c:pt idx="28261">
                  <c:v>2317.9916666666668</c:v>
                </c:pt>
                <c:pt idx="28262">
                  <c:v>2318.0750000000003</c:v>
                </c:pt>
                <c:pt idx="28263">
                  <c:v>2318.1583333333333</c:v>
                </c:pt>
                <c:pt idx="28264">
                  <c:v>2318.2416666666668</c:v>
                </c:pt>
                <c:pt idx="28265">
                  <c:v>2318.3250000000003</c:v>
                </c:pt>
                <c:pt idx="28266">
                  <c:v>2318.4083333333333</c:v>
                </c:pt>
                <c:pt idx="28267">
                  <c:v>2318.4916666666668</c:v>
                </c:pt>
                <c:pt idx="28268">
                  <c:v>2318.5666666666666</c:v>
                </c:pt>
                <c:pt idx="28269">
                  <c:v>2318.65</c:v>
                </c:pt>
                <c:pt idx="28270">
                  <c:v>2318.7333333333331</c:v>
                </c:pt>
                <c:pt idx="28271">
                  <c:v>2318.8166666666666</c:v>
                </c:pt>
                <c:pt idx="28272">
                  <c:v>2318.9</c:v>
                </c:pt>
                <c:pt idx="28273">
                  <c:v>2318.9833333333331</c:v>
                </c:pt>
                <c:pt idx="28274">
                  <c:v>2319.0583333333334</c:v>
                </c:pt>
                <c:pt idx="28275">
                  <c:v>2319.1416666666669</c:v>
                </c:pt>
                <c:pt idx="28276">
                  <c:v>2319.2249999999999</c:v>
                </c:pt>
                <c:pt idx="28277">
                  <c:v>2319.3083333333334</c:v>
                </c:pt>
                <c:pt idx="28278">
                  <c:v>2319.3916666666669</c:v>
                </c:pt>
                <c:pt idx="28279">
                  <c:v>2319.4749999999999</c:v>
                </c:pt>
                <c:pt idx="28280">
                  <c:v>2319.5499999999997</c:v>
                </c:pt>
                <c:pt idx="28281">
                  <c:v>2319.6333333333332</c:v>
                </c:pt>
                <c:pt idx="28282">
                  <c:v>2319.7166666666667</c:v>
                </c:pt>
                <c:pt idx="28283">
                  <c:v>2319.7999999999997</c:v>
                </c:pt>
                <c:pt idx="28284">
                  <c:v>2319.8833333333332</c:v>
                </c:pt>
                <c:pt idx="28285">
                  <c:v>2319.9666666666667</c:v>
                </c:pt>
                <c:pt idx="28286">
                  <c:v>2320.0499999999997</c:v>
                </c:pt>
                <c:pt idx="28287">
                  <c:v>2320.125</c:v>
                </c:pt>
                <c:pt idx="28288">
                  <c:v>2320.2083333333335</c:v>
                </c:pt>
                <c:pt idx="28289">
                  <c:v>2320.2916666666665</c:v>
                </c:pt>
                <c:pt idx="28290">
                  <c:v>2320.375</c:v>
                </c:pt>
                <c:pt idx="28291">
                  <c:v>2320.4583333333335</c:v>
                </c:pt>
                <c:pt idx="28292">
                  <c:v>2320.5416666666665</c:v>
                </c:pt>
                <c:pt idx="28293">
                  <c:v>2320.6166666666668</c:v>
                </c:pt>
                <c:pt idx="28294">
                  <c:v>2320.7000000000003</c:v>
                </c:pt>
                <c:pt idx="28295">
                  <c:v>2320.7833333333333</c:v>
                </c:pt>
                <c:pt idx="28296">
                  <c:v>2320.8666666666668</c:v>
                </c:pt>
                <c:pt idx="28297">
                  <c:v>2320.9500000000003</c:v>
                </c:pt>
                <c:pt idx="28298">
                  <c:v>2321.0333333333333</c:v>
                </c:pt>
                <c:pt idx="28299">
                  <c:v>2321.1083333333331</c:v>
                </c:pt>
                <c:pt idx="28300">
                  <c:v>2321.1916666666666</c:v>
                </c:pt>
                <c:pt idx="28301">
                  <c:v>2321.2750000000001</c:v>
                </c:pt>
                <c:pt idx="28302">
                  <c:v>2321.3583333333331</c:v>
                </c:pt>
                <c:pt idx="28303">
                  <c:v>2321.4416666666666</c:v>
                </c:pt>
                <c:pt idx="28304">
                  <c:v>2321.5250000000001</c:v>
                </c:pt>
                <c:pt idx="28305">
                  <c:v>2321.6083333333331</c:v>
                </c:pt>
                <c:pt idx="28306">
                  <c:v>2321.6833333333334</c:v>
                </c:pt>
                <c:pt idx="28307">
                  <c:v>2321.7666666666669</c:v>
                </c:pt>
                <c:pt idx="28308">
                  <c:v>2321.85</c:v>
                </c:pt>
                <c:pt idx="28309">
                  <c:v>2321.9333333333334</c:v>
                </c:pt>
                <c:pt idx="28310">
                  <c:v>2322.0166666666669</c:v>
                </c:pt>
                <c:pt idx="28311">
                  <c:v>2322.1</c:v>
                </c:pt>
                <c:pt idx="28312">
                  <c:v>2322.1749999999997</c:v>
                </c:pt>
                <c:pt idx="28313">
                  <c:v>2322.2583333333332</c:v>
                </c:pt>
                <c:pt idx="28314">
                  <c:v>2322.3416666666667</c:v>
                </c:pt>
                <c:pt idx="28315">
                  <c:v>2322.4249999999997</c:v>
                </c:pt>
                <c:pt idx="28316">
                  <c:v>2322.5083333333332</c:v>
                </c:pt>
                <c:pt idx="28317">
                  <c:v>2322.5916666666667</c:v>
                </c:pt>
                <c:pt idx="28318">
                  <c:v>2322.6666666666665</c:v>
                </c:pt>
                <c:pt idx="28319">
                  <c:v>2322.75</c:v>
                </c:pt>
                <c:pt idx="28320">
                  <c:v>2322.8333333333335</c:v>
                </c:pt>
                <c:pt idx="28321">
                  <c:v>2322.9166666666665</c:v>
                </c:pt>
                <c:pt idx="28322">
                  <c:v>2323</c:v>
                </c:pt>
                <c:pt idx="28323">
                  <c:v>2323.0833333333335</c:v>
                </c:pt>
                <c:pt idx="28324">
                  <c:v>2323.1666666666665</c:v>
                </c:pt>
                <c:pt idx="28325">
                  <c:v>2323.2416666666668</c:v>
                </c:pt>
                <c:pt idx="28326">
                  <c:v>2323.3250000000003</c:v>
                </c:pt>
                <c:pt idx="28327">
                  <c:v>2323.4083333333333</c:v>
                </c:pt>
                <c:pt idx="28328">
                  <c:v>2323.4916666666668</c:v>
                </c:pt>
                <c:pt idx="28329">
                  <c:v>2323.5750000000003</c:v>
                </c:pt>
                <c:pt idx="28330">
                  <c:v>2323.6583333333333</c:v>
                </c:pt>
                <c:pt idx="28331">
                  <c:v>2323.7333333333331</c:v>
                </c:pt>
                <c:pt idx="28332">
                  <c:v>2323.8166666666666</c:v>
                </c:pt>
                <c:pt idx="28333">
                  <c:v>2323.9</c:v>
                </c:pt>
                <c:pt idx="28334">
                  <c:v>2323.9833333333331</c:v>
                </c:pt>
                <c:pt idx="28335">
                  <c:v>2324.0666666666666</c:v>
                </c:pt>
                <c:pt idx="28336">
                  <c:v>2324.15</c:v>
                </c:pt>
                <c:pt idx="28337">
                  <c:v>2324.2249999999999</c:v>
                </c:pt>
                <c:pt idx="28338">
                  <c:v>2324.3083333333334</c:v>
                </c:pt>
                <c:pt idx="28339">
                  <c:v>2324.3916666666669</c:v>
                </c:pt>
                <c:pt idx="28340">
                  <c:v>2324.4749999999999</c:v>
                </c:pt>
                <c:pt idx="28341">
                  <c:v>2324.5583333333334</c:v>
                </c:pt>
                <c:pt idx="28342">
                  <c:v>2324.6416666666669</c:v>
                </c:pt>
                <c:pt idx="28343">
                  <c:v>2324.7249999999999</c:v>
                </c:pt>
                <c:pt idx="28344">
                  <c:v>2324.7999999999997</c:v>
                </c:pt>
                <c:pt idx="28345">
                  <c:v>2324.8833333333332</c:v>
                </c:pt>
                <c:pt idx="28346">
                  <c:v>2324.9666666666667</c:v>
                </c:pt>
                <c:pt idx="28347">
                  <c:v>2325.0499999999997</c:v>
                </c:pt>
                <c:pt idx="28348">
                  <c:v>2325.1333333333332</c:v>
                </c:pt>
                <c:pt idx="28349">
                  <c:v>2325.2166666666667</c:v>
                </c:pt>
                <c:pt idx="28350">
                  <c:v>2325.2916666666665</c:v>
                </c:pt>
                <c:pt idx="28351">
                  <c:v>2325.375</c:v>
                </c:pt>
                <c:pt idx="28352">
                  <c:v>2325.4583333333335</c:v>
                </c:pt>
                <c:pt idx="28353">
                  <c:v>2325.5416666666665</c:v>
                </c:pt>
                <c:pt idx="28354">
                  <c:v>2325.625</c:v>
                </c:pt>
                <c:pt idx="28355">
                  <c:v>2325.7083333333335</c:v>
                </c:pt>
                <c:pt idx="28356">
                  <c:v>2325.7833333333333</c:v>
                </c:pt>
                <c:pt idx="28357">
                  <c:v>2325.8666666666668</c:v>
                </c:pt>
                <c:pt idx="28358">
                  <c:v>2325.9500000000003</c:v>
                </c:pt>
                <c:pt idx="28359">
                  <c:v>2326.0333333333333</c:v>
                </c:pt>
                <c:pt idx="28360">
                  <c:v>2326.1166666666668</c:v>
                </c:pt>
                <c:pt idx="28361">
                  <c:v>2326.2000000000003</c:v>
                </c:pt>
                <c:pt idx="28362">
                  <c:v>2326.2833333333333</c:v>
                </c:pt>
                <c:pt idx="28363">
                  <c:v>2326.3583333333331</c:v>
                </c:pt>
                <c:pt idx="28364">
                  <c:v>2326.4416666666666</c:v>
                </c:pt>
                <c:pt idx="28365">
                  <c:v>2326.5250000000001</c:v>
                </c:pt>
                <c:pt idx="28366">
                  <c:v>2326.6083333333331</c:v>
                </c:pt>
                <c:pt idx="28367">
                  <c:v>2326.6916666666666</c:v>
                </c:pt>
                <c:pt idx="28368">
                  <c:v>2326.7750000000001</c:v>
                </c:pt>
                <c:pt idx="28369">
                  <c:v>2326.85</c:v>
                </c:pt>
                <c:pt idx="28370">
                  <c:v>2326.9333333333334</c:v>
                </c:pt>
                <c:pt idx="28371">
                  <c:v>2327.0166666666669</c:v>
                </c:pt>
                <c:pt idx="28372">
                  <c:v>2327.1</c:v>
                </c:pt>
                <c:pt idx="28373">
                  <c:v>2327.1833333333334</c:v>
                </c:pt>
                <c:pt idx="28374">
                  <c:v>2327.2666666666669</c:v>
                </c:pt>
                <c:pt idx="28375">
                  <c:v>2327.3416666666667</c:v>
                </c:pt>
                <c:pt idx="28376">
                  <c:v>2327.4249999999997</c:v>
                </c:pt>
                <c:pt idx="28377">
                  <c:v>2327.5083333333332</c:v>
                </c:pt>
                <c:pt idx="28378">
                  <c:v>2327.5916666666667</c:v>
                </c:pt>
                <c:pt idx="28379">
                  <c:v>2327.6749999999997</c:v>
                </c:pt>
                <c:pt idx="28380">
                  <c:v>2327.7583333333332</c:v>
                </c:pt>
                <c:pt idx="28381">
                  <c:v>2327.8416666666667</c:v>
                </c:pt>
                <c:pt idx="28382">
                  <c:v>2327.9166666666665</c:v>
                </c:pt>
                <c:pt idx="28383">
                  <c:v>2328</c:v>
                </c:pt>
                <c:pt idx="28384">
                  <c:v>2328.0833333333335</c:v>
                </c:pt>
                <c:pt idx="28385">
                  <c:v>2328.1666666666665</c:v>
                </c:pt>
                <c:pt idx="28386">
                  <c:v>2328.25</c:v>
                </c:pt>
                <c:pt idx="28387">
                  <c:v>2328.3333333333335</c:v>
                </c:pt>
                <c:pt idx="28388">
                  <c:v>2328.4083333333333</c:v>
                </c:pt>
                <c:pt idx="28389">
                  <c:v>2328.4916666666668</c:v>
                </c:pt>
                <c:pt idx="28390">
                  <c:v>2328.5750000000003</c:v>
                </c:pt>
                <c:pt idx="28391">
                  <c:v>2328.6583333333333</c:v>
                </c:pt>
                <c:pt idx="28392">
                  <c:v>2328.7416666666668</c:v>
                </c:pt>
                <c:pt idx="28393">
                  <c:v>2328.8250000000003</c:v>
                </c:pt>
                <c:pt idx="28394">
                  <c:v>2328.9083333333333</c:v>
                </c:pt>
                <c:pt idx="28395">
                  <c:v>2328.9833333333331</c:v>
                </c:pt>
                <c:pt idx="28396">
                  <c:v>2329.0666666666666</c:v>
                </c:pt>
                <c:pt idx="28397">
                  <c:v>2329.15</c:v>
                </c:pt>
                <c:pt idx="28398">
                  <c:v>2329.2333333333331</c:v>
                </c:pt>
                <c:pt idx="28399">
                  <c:v>2329.3166666666666</c:v>
                </c:pt>
                <c:pt idx="28400">
                  <c:v>2329.4</c:v>
                </c:pt>
                <c:pt idx="28401">
                  <c:v>2329.4749999999999</c:v>
                </c:pt>
                <c:pt idx="28402">
                  <c:v>2329.5583333333334</c:v>
                </c:pt>
                <c:pt idx="28403">
                  <c:v>2329.6416666666669</c:v>
                </c:pt>
                <c:pt idx="28404">
                  <c:v>2329.7249999999999</c:v>
                </c:pt>
                <c:pt idx="28405">
                  <c:v>2329.8083333333334</c:v>
                </c:pt>
                <c:pt idx="28406">
                  <c:v>2329.8916666666669</c:v>
                </c:pt>
                <c:pt idx="28407">
                  <c:v>2329.9666666666667</c:v>
                </c:pt>
                <c:pt idx="28408">
                  <c:v>2330.0499999999997</c:v>
                </c:pt>
                <c:pt idx="28409">
                  <c:v>2330.1333333333332</c:v>
                </c:pt>
                <c:pt idx="28410">
                  <c:v>2330.2166666666667</c:v>
                </c:pt>
                <c:pt idx="28411">
                  <c:v>2330.2999999999997</c:v>
                </c:pt>
                <c:pt idx="28412">
                  <c:v>2330.3833333333332</c:v>
                </c:pt>
                <c:pt idx="28413">
                  <c:v>2330.4666666666667</c:v>
                </c:pt>
                <c:pt idx="28414">
                  <c:v>2330.5416666666665</c:v>
                </c:pt>
                <c:pt idx="28415">
                  <c:v>2330.625</c:v>
                </c:pt>
                <c:pt idx="28416">
                  <c:v>2330.7083333333335</c:v>
                </c:pt>
                <c:pt idx="28417">
                  <c:v>2330.7916666666665</c:v>
                </c:pt>
                <c:pt idx="28418">
                  <c:v>2330.875</c:v>
                </c:pt>
                <c:pt idx="28419">
                  <c:v>2330.9583333333335</c:v>
                </c:pt>
                <c:pt idx="28420">
                  <c:v>2331.0333333333333</c:v>
                </c:pt>
                <c:pt idx="28421">
                  <c:v>2331.1166666666668</c:v>
                </c:pt>
                <c:pt idx="28422">
                  <c:v>2331.2000000000003</c:v>
                </c:pt>
                <c:pt idx="28423">
                  <c:v>2331.2833333333333</c:v>
                </c:pt>
                <c:pt idx="28424">
                  <c:v>2331.3666666666668</c:v>
                </c:pt>
                <c:pt idx="28425">
                  <c:v>2331.4500000000003</c:v>
                </c:pt>
                <c:pt idx="28426">
                  <c:v>2331.5250000000001</c:v>
                </c:pt>
                <c:pt idx="28427">
                  <c:v>2331.6083333333331</c:v>
                </c:pt>
                <c:pt idx="28428">
                  <c:v>2331.6916666666666</c:v>
                </c:pt>
                <c:pt idx="28429">
                  <c:v>2331.7750000000001</c:v>
                </c:pt>
                <c:pt idx="28430">
                  <c:v>2331.8583333333331</c:v>
                </c:pt>
                <c:pt idx="28431">
                  <c:v>2331.9416666666666</c:v>
                </c:pt>
                <c:pt idx="28432">
                  <c:v>2332.0250000000001</c:v>
                </c:pt>
                <c:pt idx="28433">
                  <c:v>2332.1</c:v>
                </c:pt>
                <c:pt idx="28434">
                  <c:v>2332.1833333333334</c:v>
                </c:pt>
                <c:pt idx="28435">
                  <c:v>2332.2666666666669</c:v>
                </c:pt>
                <c:pt idx="28436">
                  <c:v>2332.35</c:v>
                </c:pt>
                <c:pt idx="28437">
                  <c:v>2332.4333333333334</c:v>
                </c:pt>
                <c:pt idx="28438">
                  <c:v>2332.5166666666669</c:v>
                </c:pt>
                <c:pt idx="28439">
                  <c:v>2332.5916666666667</c:v>
                </c:pt>
                <c:pt idx="28440">
                  <c:v>2332.6749999999997</c:v>
                </c:pt>
                <c:pt idx="28441">
                  <c:v>2332.7583333333332</c:v>
                </c:pt>
                <c:pt idx="28442">
                  <c:v>2332.8416666666667</c:v>
                </c:pt>
                <c:pt idx="28443">
                  <c:v>2332.9249999999997</c:v>
                </c:pt>
                <c:pt idx="28444">
                  <c:v>2333.0083333333332</c:v>
                </c:pt>
                <c:pt idx="28445">
                  <c:v>2333.0833333333335</c:v>
                </c:pt>
                <c:pt idx="28446">
                  <c:v>2333.1666666666665</c:v>
                </c:pt>
                <c:pt idx="28447">
                  <c:v>2333.25</c:v>
                </c:pt>
                <c:pt idx="28448">
                  <c:v>2333.3333333333335</c:v>
                </c:pt>
                <c:pt idx="28449">
                  <c:v>2333.4166666666665</c:v>
                </c:pt>
                <c:pt idx="28450">
                  <c:v>2333.5</c:v>
                </c:pt>
                <c:pt idx="28451">
                  <c:v>2333.5833333333335</c:v>
                </c:pt>
                <c:pt idx="28452">
                  <c:v>2333.6583333333333</c:v>
                </c:pt>
                <c:pt idx="28453">
                  <c:v>2333.7416666666668</c:v>
                </c:pt>
                <c:pt idx="28454">
                  <c:v>2333.8250000000003</c:v>
                </c:pt>
                <c:pt idx="28455">
                  <c:v>2333.9083333333333</c:v>
                </c:pt>
                <c:pt idx="28456">
                  <c:v>2333.9916666666668</c:v>
                </c:pt>
                <c:pt idx="28457">
                  <c:v>2334.0750000000003</c:v>
                </c:pt>
                <c:pt idx="28458">
                  <c:v>2334.15</c:v>
                </c:pt>
                <c:pt idx="28459">
                  <c:v>2334.2333333333331</c:v>
                </c:pt>
                <c:pt idx="28460">
                  <c:v>2334.3166666666666</c:v>
                </c:pt>
                <c:pt idx="28461">
                  <c:v>2334.4</c:v>
                </c:pt>
                <c:pt idx="28462">
                  <c:v>2334.4833333333331</c:v>
                </c:pt>
                <c:pt idx="28463">
                  <c:v>2334.5666666666666</c:v>
                </c:pt>
                <c:pt idx="28464">
                  <c:v>2334.6416666666669</c:v>
                </c:pt>
                <c:pt idx="28465">
                  <c:v>2334.7249999999999</c:v>
                </c:pt>
                <c:pt idx="28466">
                  <c:v>2334.8083333333334</c:v>
                </c:pt>
                <c:pt idx="28467">
                  <c:v>2334.8916666666669</c:v>
                </c:pt>
                <c:pt idx="28468">
                  <c:v>2334.9749999999999</c:v>
                </c:pt>
                <c:pt idx="28469">
                  <c:v>2335.0583333333334</c:v>
                </c:pt>
                <c:pt idx="28470">
                  <c:v>2335.1416666666669</c:v>
                </c:pt>
                <c:pt idx="28471">
                  <c:v>2335.2166666666667</c:v>
                </c:pt>
                <c:pt idx="28472">
                  <c:v>2335.2999999999997</c:v>
                </c:pt>
                <c:pt idx="28473">
                  <c:v>2335.3833333333332</c:v>
                </c:pt>
                <c:pt idx="28474">
                  <c:v>2335.4666666666667</c:v>
                </c:pt>
                <c:pt idx="28475">
                  <c:v>2335.5499999999997</c:v>
                </c:pt>
                <c:pt idx="28476">
                  <c:v>2335.6333333333332</c:v>
                </c:pt>
                <c:pt idx="28477">
                  <c:v>2335.7083333333335</c:v>
                </c:pt>
                <c:pt idx="28478">
                  <c:v>2335.7916666666665</c:v>
                </c:pt>
                <c:pt idx="28479">
                  <c:v>2335.875</c:v>
                </c:pt>
                <c:pt idx="28480">
                  <c:v>2335.9583333333335</c:v>
                </c:pt>
                <c:pt idx="28481">
                  <c:v>2336.0416666666665</c:v>
                </c:pt>
                <c:pt idx="28482">
                  <c:v>2336.125</c:v>
                </c:pt>
                <c:pt idx="28483">
                  <c:v>2336.2000000000003</c:v>
                </c:pt>
                <c:pt idx="28484">
                  <c:v>2336.2833333333333</c:v>
                </c:pt>
                <c:pt idx="28485">
                  <c:v>2336.3666666666668</c:v>
                </c:pt>
                <c:pt idx="28486">
                  <c:v>2336.4500000000003</c:v>
                </c:pt>
                <c:pt idx="28487">
                  <c:v>2336.5333333333333</c:v>
                </c:pt>
                <c:pt idx="28488">
                  <c:v>2336.6166666666668</c:v>
                </c:pt>
                <c:pt idx="28489">
                  <c:v>2336.7000000000003</c:v>
                </c:pt>
                <c:pt idx="28490">
                  <c:v>2336.7750000000001</c:v>
                </c:pt>
                <c:pt idx="28491">
                  <c:v>2336.8583333333331</c:v>
                </c:pt>
                <c:pt idx="28492">
                  <c:v>2336.9416666666666</c:v>
                </c:pt>
                <c:pt idx="28493">
                  <c:v>2337.0250000000001</c:v>
                </c:pt>
                <c:pt idx="28494">
                  <c:v>2337.1083333333331</c:v>
                </c:pt>
                <c:pt idx="28495">
                  <c:v>2337.1916666666666</c:v>
                </c:pt>
                <c:pt idx="28496">
                  <c:v>2337.2666666666669</c:v>
                </c:pt>
                <c:pt idx="28497">
                  <c:v>2337.35</c:v>
                </c:pt>
                <c:pt idx="28498">
                  <c:v>2337.4333333333334</c:v>
                </c:pt>
                <c:pt idx="28499">
                  <c:v>2337.5166666666669</c:v>
                </c:pt>
                <c:pt idx="28500">
                  <c:v>2337.6</c:v>
                </c:pt>
                <c:pt idx="28501">
                  <c:v>2337.6833333333334</c:v>
                </c:pt>
                <c:pt idx="28502">
                  <c:v>2337.7583333333332</c:v>
                </c:pt>
                <c:pt idx="28503">
                  <c:v>2337.8416666666667</c:v>
                </c:pt>
                <c:pt idx="28504">
                  <c:v>2337.9249999999997</c:v>
                </c:pt>
                <c:pt idx="28505">
                  <c:v>2338.0083333333332</c:v>
                </c:pt>
                <c:pt idx="28506">
                  <c:v>2338.0916666666667</c:v>
                </c:pt>
                <c:pt idx="28507">
                  <c:v>2338.1749999999997</c:v>
                </c:pt>
                <c:pt idx="28508">
                  <c:v>2338.2583333333332</c:v>
                </c:pt>
                <c:pt idx="28509">
                  <c:v>2338.3333333333335</c:v>
                </c:pt>
                <c:pt idx="28510">
                  <c:v>2338.4166666666665</c:v>
                </c:pt>
                <c:pt idx="28511">
                  <c:v>2338.5</c:v>
                </c:pt>
                <c:pt idx="28512">
                  <c:v>2338.5833333333335</c:v>
                </c:pt>
                <c:pt idx="28513">
                  <c:v>2338.6666666666665</c:v>
                </c:pt>
                <c:pt idx="28514">
                  <c:v>2338.75</c:v>
                </c:pt>
                <c:pt idx="28515">
                  <c:v>2338.8250000000003</c:v>
                </c:pt>
                <c:pt idx="28516">
                  <c:v>2338.9083333333333</c:v>
                </c:pt>
                <c:pt idx="28517">
                  <c:v>2338.9916666666668</c:v>
                </c:pt>
                <c:pt idx="28518">
                  <c:v>2339.0750000000003</c:v>
                </c:pt>
                <c:pt idx="28519">
                  <c:v>2339.1583333333333</c:v>
                </c:pt>
                <c:pt idx="28520">
                  <c:v>2339.2416666666668</c:v>
                </c:pt>
                <c:pt idx="28521">
                  <c:v>2339.3250000000003</c:v>
                </c:pt>
                <c:pt idx="28522">
                  <c:v>2339.4</c:v>
                </c:pt>
                <c:pt idx="28523">
                  <c:v>2339.4833333333331</c:v>
                </c:pt>
                <c:pt idx="28524">
                  <c:v>2339.5666666666666</c:v>
                </c:pt>
                <c:pt idx="28525">
                  <c:v>2339.65</c:v>
                </c:pt>
                <c:pt idx="28526">
                  <c:v>2339.7333333333331</c:v>
                </c:pt>
                <c:pt idx="28527">
                  <c:v>2339.8166666666666</c:v>
                </c:pt>
                <c:pt idx="28528">
                  <c:v>2339.8916666666669</c:v>
                </c:pt>
                <c:pt idx="28529">
                  <c:v>2339.9749999999999</c:v>
                </c:pt>
                <c:pt idx="28530">
                  <c:v>2340.0583333333334</c:v>
                </c:pt>
                <c:pt idx="28531">
                  <c:v>2340.1416666666669</c:v>
                </c:pt>
                <c:pt idx="28532">
                  <c:v>2340.2249999999999</c:v>
                </c:pt>
                <c:pt idx="28533">
                  <c:v>2340.3083333333334</c:v>
                </c:pt>
                <c:pt idx="28534">
                  <c:v>2340.3833333333332</c:v>
                </c:pt>
                <c:pt idx="28535">
                  <c:v>2340.4666666666667</c:v>
                </c:pt>
                <c:pt idx="28536">
                  <c:v>2340.5499999999997</c:v>
                </c:pt>
                <c:pt idx="28537">
                  <c:v>2340.6333333333332</c:v>
                </c:pt>
                <c:pt idx="28538">
                  <c:v>2340.7166666666667</c:v>
                </c:pt>
                <c:pt idx="28539">
                  <c:v>2340.7999999999997</c:v>
                </c:pt>
                <c:pt idx="28540">
                  <c:v>2340.8833333333332</c:v>
                </c:pt>
                <c:pt idx="28541">
                  <c:v>2340.9583333333335</c:v>
                </c:pt>
                <c:pt idx="28542">
                  <c:v>2341.0416666666665</c:v>
                </c:pt>
                <c:pt idx="28543">
                  <c:v>2341.125</c:v>
                </c:pt>
                <c:pt idx="28544">
                  <c:v>2341.2083333333335</c:v>
                </c:pt>
                <c:pt idx="28545">
                  <c:v>2341.2916666666665</c:v>
                </c:pt>
                <c:pt idx="28546">
                  <c:v>2341.375</c:v>
                </c:pt>
                <c:pt idx="28547">
                  <c:v>2341.4500000000003</c:v>
                </c:pt>
                <c:pt idx="28548">
                  <c:v>2341.5333333333333</c:v>
                </c:pt>
                <c:pt idx="28549">
                  <c:v>2341.6166666666668</c:v>
                </c:pt>
                <c:pt idx="28550">
                  <c:v>2341.7000000000003</c:v>
                </c:pt>
                <c:pt idx="28551">
                  <c:v>2341.7833333333333</c:v>
                </c:pt>
                <c:pt idx="28552">
                  <c:v>2341.8666666666668</c:v>
                </c:pt>
                <c:pt idx="28553">
                  <c:v>2341.9416666666666</c:v>
                </c:pt>
                <c:pt idx="28554">
                  <c:v>2342.0250000000001</c:v>
                </c:pt>
                <c:pt idx="28555">
                  <c:v>2342.1083333333331</c:v>
                </c:pt>
                <c:pt idx="28556">
                  <c:v>2342.1916666666666</c:v>
                </c:pt>
                <c:pt idx="28557">
                  <c:v>2342.2750000000001</c:v>
                </c:pt>
                <c:pt idx="28558">
                  <c:v>2342.3583333333331</c:v>
                </c:pt>
                <c:pt idx="28559">
                  <c:v>2342.4416666666666</c:v>
                </c:pt>
                <c:pt idx="28560">
                  <c:v>2342.5166666666669</c:v>
                </c:pt>
                <c:pt idx="28561">
                  <c:v>2342.6</c:v>
                </c:pt>
                <c:pt idx="28562">
                  <c:v>2342.6833333333334</c:v>
                </c:pt>
                <c:pt idx="28563">
                  <c:v>2342.7666666666669</c:v>
                </c:pt>
                <c:pt idx="28564">
                  <c:v>2342.85</c:v>
                </c:pt>
                <c:pt idx="28565">
                  <c:v>2342.9333333333334</c:v>
                </c:pt>
                <c:pt idx="28566">
                  <c:v>2343.0083333333332</c:v>
                </c:pt>
                <c:pt idx="28567">
                  <c:v>2343.0916666666667</c:v>
                </c:pt>
                <c:pt idx="28568">
                  <c:v>2343.1749999999997</c:v>
                </c:pt>
                <c:pt idx="28569">
                  <c:v>2343.2583333333332</c:v>
                </c:pt>
                <c:pt idx="28570">
                  <c:v>2343.3416666666667</c:v>
                </c:pt>
                <c:pt idx="28571">
                  <c:v>2343.4249999999997</c:v>
                </c:pt>
                <c:pt idx="28572">
                  <c:v>2343.5</c:v>
                </c:pt>
                <c:pt idx="28573">
                  <c:v>2343.5833333333335</c:v>
                </c:pt>
                <c:pt idx="28574">
                  <c:v>2343.6666666666665</c:v>
                </c:pt>
                <c:pt idx="28575">
                  <c:v>2343.75</c:v>
                </c:pt>
                <c:pt idx="28576">
                  <c:v>2343.8333333333335</c:v>
                </c:pt>
                <c:pt idx="28577">
                  <c:v>2343.9166666666665</c:v>
                </c:pt>
                <c:pt idx="28578">
                  <c:v>2344</c:v>
                </c:pt>
                <c:pt idx="28579">
                  <c:v>2344.0750000000003</c:v>
                </c:pt>
                <c:pt idx="28580">
                  <c:v>2344.1583333333333</c:v>
                </c:pt>
                <c:pt idx="28581">
                  <c:v>2344.2416666666668</c:v>
                </c:pt>
                <c:pt idx="28582">
                  <c:v>2344.3250000000003</c:v>
                </c:pt>
                <c:pt idx="28583">
                  <c:v>2344.4083333333333</c:v>
                </c:pt>
                <c:pt idx="28584">
                  <c:v>2344.4916666666668</c:v>
                </c:pt>
                <c:pt idx="28585">
                  <c:v>2344.5666666666666</c:v>
                </c:pt>
                <c:pt idx="28586">
                  <c:v>2344.65</c:v>
                </c:pt>
                <c:pt idx="28587">
                  <c:v>2344.7333333333331</c:v>
                </c:pt>
                <c:pt idx="28588">
                  <c:v>2344.8166666666666</c:v>
                </c:pt>
                <c:pt idx="28589">
                  <c:v>2344.9</c:v>
                </c:pt>
                <c:pt idx="28590">
                  <c:v>2344.9833333333331</c:v>
                </c:pt>
                <c:pt idx="28591">
                  <c:v>2345.0583333333334</c:v>
                </c:pt>
                <c:pt idx="28592">
                  <c:v>2345.1416666666669</c:v>
                </c:pt>
                <c:pt idx="28593">
                  <c:v>2345.2249999999999</c:v>
                </c:pt>
                <c:pt idx="28594">
                  <c:v>2345.3083333333334</c:v>
                </c:pt>
                <c:pt idx="28595">
                  <c:v>2345.3916666666669</c:v>
                </c:pt>
                <c:pt idx="28596">
                  <c:v>2345.4749999999999</c:v>
                </c:pt>
                <c:pt idx="28597">
                  <c:v>2345.5583333333334</c:v>
                </c:pt>
                <c:pt idx="28598">
                  <c:v>2345.6333333333332</c:v>
                </c:pt>
                <c:pt idx="28599">
                  <c:v>2345.7166666666667</c:v>
                </c:pt>
                <c:pt idx="28600">
                  <c:v>2345.7999999999997</c:v>
                </c:pt>
                <c:pt idx="28601">
                  <c:v>2345.8833333333332</c:v>
                </c:pt>
                <c:pt idx="28602">
                  <c:v>2345.9666666666667</c:v>
                </c:pt>
                <c:pt idx="28603">
                  <c:v>2346.0499999999997</c:v>
                </c:pt>
                <c:pt idx="28604">
                  <c:v>2346.125</c:v>
                </c:pt>
                <c:pt idx="28605">
                  <c:v>2346.2083333333335</c:v>
                </c:pt>
                <c:pt idx="28606">
                  <c:v>2346.2916666666665</c:v>
                </c:pt>
                <c:pt idx="28607">
                  <c:v>2346.375</c:v>
                </c:pt>
                <c:pt idx="28608">
                  <c:v>2346.4583333333335</c:v>
                </c:pt>
                <c:pt idx="28609">
                  <c:v>2346.5416666666665</c:v>
                </c:pt>
                <c:pt idx="28610">
                  <c:v>2346.6166666666668</c:v>
                </c:pt>
                <c:pt idx="28611">
                  <c:v>2346.7000000000003</c:v>
                </c:pt>
                <c:pt idx="28612">
                  <c:v>2346.7833333333333</c:v>
                </c:pt>
                <c:pt idx="28613">
                  <c:v>2346.8666666666668</c:v>
                </c:pt>
                <c:pt idx="28614">
                  <c:v>2346.9500000000003</c:v>
                </c:pt>
                <c:pt idx="28615">
                  <c:v>2347.0333333333333</c:v>
                </c:pt>
                <c:pt idx="28616">
                  <c:v>2347.1166666666668</c:v>
                </c:pt>
                <c:pt idx="28617">
                  <c:v>2347.1916666666666</c:v>
                </c:pt>
                <c:pt idx="28618">
                  <c:v>2347.2750000000001</c:v>
                </c:pt>
                <c:pt idx="28619">
                  <c:v>2347.3583333333331</c:v>
                </c:pt>
                <c:pt idx="28620">
                  <c:v>2347.4416666666666</c:v>
                </c:pt>
                <c:pt idx="28621">
                  <c:v>2347.5250000000001</c:v>
                </c:pt>
                <c:pt idx="28622">
                  <c:v>2347.6083333333331</c:v>
                </c:pt>
                <c:pt idx="28623">
                  <c:v>2347.6833333333334</c:v>
                </c:pt>
                <c:pt idx="28624">
                  <c:v>2347.7666666666669</c:v>
                </c:pt>
                <c:pt idx="28625">
                  <c:v>2347.85</c:v>
                </c:pt>
                <c:pt idx="28626">
                  <c:v>2347.9333333333334</c:v>
                </c:pt>
                <c:pt idx="28627">
                  <c:v>2348.0166666666669</c:v>
                </c:pt>
                <c:pt idx="28628">
                  <c:v>2348.1</c:v>
                </c:pt>
                <c:pt idx="28629">
                  <c:v>2348.1749999999997</c:v>
                </c:pt>
                <c:pt idx="28630">
                  <c:v>2348.2583333333332</c:v>
                </c:pt>
                <c:pt idx="28631">
                  <c:v>2348.3416666666667</c:v>
                </c:pt>
                <c:pt idx="28632">
                  <c:v>2348.4249999999997</c:v>
                </c:pt>
                <c:pt idx="28633">
                  <c:v>2348.5083333333332</c:v>
                </c:pt>
                <c:pt idx="28634">
                  <c:v>2348.5916666666667</c:v>
                </c:pt>
                <c:pt idx="28635">
                  <c:v>2348.6749999999997</c:v>
                </c:pt>
                <c:pt idx="28636">
                  <c:v>2348.75</c:v>
                </c:pt>
                <c:pt idx="28637">
                  <c:v>2348.8333333333335</c:v>
                </c:pt>
                <c:pt idx="28638">
                  <c:v>2348.9166666666665</c:v>
                </c:pt>
                <c:pt idx="28639">
                  <c:v>2349</c:v>
                </c:pt>
                <c:pt idx="28640">
                  <c:v>2349.0833333333335</c:v>
                </c:pt>
                <c:pt idx="28641">
                  <c:v>2349.1666666666665</c:v>
                </c:pt>
                <c:pt idx="28642">
                  <c:v>2349.2416666666668</c:v>
                </c:pt>
                <c:pt idx="28643">
                  <c:v>2349.3250000000003</c:v>
                </c:pt>
                <c:pt idx="28644">
                  <c:v>2349.4083333333333</c:v>
                </c:pt>
                <c:pt idx="28645">
                  <c:v>2349.4916666666668</c:v>
                </c:pt>
                <c:pt idx="28646">
                  <c:v>2349.5750000000003</c:v>
                </c:pt>
                <c:pt idx="28647">
                  <c:v>2349.6583333333333</c:v>
                </c:pt>
                <c:pt idx="28648">
                  <c:v>2349.7416666666668</c:v>
                </c:pt>
                <c:pt idx="28649">
                  <c:v>2349.8166666666666</c:v>
                </c:pt>
                <c:pt idx="28650">
                  <c:v>2349.9</c:v>
                </c:pt>
                <c:pt idx="28651">
                  <c:v>2349.9833333333331</c:v>
                </c:pt>
                <c:pt idx="28652">
                  <c:v>2350.0666666666666</c:v>
                </c:pt>
                <c:pt idx="28653">
                  <c:v>2350.15</c:v>
                </c:pt>
                <c:pt idx="28654">
                  <c:v>2350.2333333333331</c:v>
                </c:pt>
                <c:pt idx="28655">
                  <c:v>2350.3083333333334</c:v>
                </c:pt>
                <c:pt idx="28656">
                  <c:v>2350.3916666666669</c:v>
                </c:pt>
                <c:pt idx="28657">
                  <c:v>2350.4749999999999</c:v>
                </c:pt>
                <c:pt idx="28658">
                  <c:v>2350.5583333333334</c:v>
                </c:pt>
                <c:pt idx="28659">
                  <c:v>2350.6416666666669</c:v>
                </c:pt>
                <c:pt idx="28660">
                  <c:v>2350.7249999999999</c:v>
                </c:pt>
                <c:pt idx="28661">
                  <c:v>2350.7999999999997</c:v>
                </c:pt>
                <c:pt idx="28662">
                  <c:v>2350.8833333333332</c:v>
                </c:pt>
                <c:pt idx="28663">
                  <c:v>2350.9666666666667</c:v>
                </c:pt>
                <c:pt idx="28664">
                  <c:v>2351.0499999999997</c:v>
                </c:pt>
                <c:pt idx="28665">
                  <c:v>2351.1333333333332</c:v>
                </c:pt>
                <c:pt idx="28666">
                  <c:v>2351.2166666666667</c:v>
                </c:pt>
                <c:pt idx="28667">
                  <c:v>2351.2999999999997</c:v>
                </c:pt>
                <c:pt idx="28668">
                  <c:v>2351.375</c:v>
                </c:pt>
                <c:pt idx="28669">
                  <c:v>2351.4583333333335</c:v>
                </c:pt>
                <c:pt idx="28670">
                  <c:v>2351.5416666666665</c:v>
                </c:pt>
                <c:pt idx="28671">
                  <c:v>2351.625</c:v>
                </c:pt>
                <c:pt idx="28672">
                  <c:v>2351.7083333333335</c:v>
                </c:pt>
                <c:pt idx="28673">
                  <c:v>2351.7916666666665</c:v>
                </c:pt>
                <c:pt idx="28674">
                  <c:v>2351.8666666666668</c:v>
                </c:pt>
                <c:pt idx="28675">
                  <c:v>2351.9500000000003</c:v>
                </c:pt>
                <c:pt idx="28676">
                  <c:v>2352.0333333333333</c:v>
                </c:pt>
                <c:pt idx="28677">
                  <c:v>2352.1166666666668</c:v>
                </c:pt>
                <c:pt idx="28678">
                  <c:v>2352.2000000000003</c:v>
                </c:pt>
                <c:pt idx="28679">
                  <c:v>2352.2833333333333</c:v>
                </c:pt>
                <c:pt idx="28680">
                  <c:v>2352.3583333333331</c:v>
                </c:pt>
                <c:pt idx="28681">
                  <c:v>2352.4416666666666</c:v>
                </c:pt>
                <c:pt idx="28682">
                  <c:v>2352.5250000000001</c:v>
                </c:pt>
                <c:pt idx="28683">
                  <c:v>2352.6083333333331</c:v>
                </c:pt>
                <c:pt idx="28684">
                  <c:v>2352.6916666666666</c:v>
                </c:pt>
                <c:pt idx="28685">
                  <c:v>2352.7750000000001</c:v>
                </c:pt>
                <c:pt idx="28686">
                  <c:v>2352.8583333333331</c:v>
                </c:pt>
                <c:pt idx="28687">
                  <c:v>2352.9333333333334</c:v>
                </c:pt>
                <c:pt idx="28688">
                  <c:v>2353.0166666666669</c:v>
                </c:pt>
                <c:pt idx="28689">
                  <c:v>2353.1</c:v>
                </c:pt>
                <c:pt idx="28690">
                  <c:v>2353.1833333333334</c:v>
                </c:pt>
                <c:pt idx="28691">
                  <c:v>2353.2666666666669</c:v>
                </c:pt>
                <c:pt idx="28692">
                  <c:v>2353.35</c:v>
                </c:pt>
                <c:pt idx="28693">
                  <c:v>2353.4249999999997</c:v>
                </c:pt>
                <c:pt idx="28694">
                  <c:v>2353.5083333333332</c:v>
                </c:pt>
                <c:pt idx="28695">
                  <c:v>2353.5916666666667</c:v>
                </c:pt>
                <c:pt idx="28696">
                  <c:v>2353.6749999999997</c:v>
                </c:pt>
                <c:pt idx="28697">
                  <c:v>2353.7583333333332</c:v>
                </c:pt>
                <c:pt idx="28698">
                  <c:v>2353.8416666666667</c:v>
                </c:pt>
                <c:pt idx="28699">
                  <c:v>2353.9166666666665</c:v>
                </c:pt>
                <c:pt idx="28700">
                  <c:v>2354</c:v>
                </c:pt>
                <c:pt idx="28701">
                  <c:v>2354.0833333333335</c:v>
                </c:pt>
                <c:pt idx="28702">
                  <c:v>2354.1666666666665</c:v>
                </c:pt>
                <c:pt idx="28703">
                  <c:v>2354.25</c:v>
                </c:pt>
                <c:pt idx="28704">
                  <c:v>2354.3333333333335</c:v>
                </c:pt>
                <c:pt idx="28705">
                  <c:v>2354.4166666666665</c:v>
                </c:pt>
                <c:pt idx="28706">
                  <c:v>2354.4916666666668</c:v>
                </c:pt>
                <c:pt idx="28707">
                  <c:v>2354.5750000000003</c:v>
                </c:pt>
                <c:pt idx="28708">
                  <c:v>2354.6583333333333</c:v>
                </c:pt>
                <c:pt idx="28709">
                  <c:v>2354.7416666666668</c:v>
                </c:pt>
                <c:pt idx="28710">
                  <c:v>2354.8250000000003</c:v>
                </c:pt>
                <c:pt idx="28711">
                  <c:v>2354.9083333333333</c:v>
                </c:pt>
                <c:pt idx="28712">
                  <c:v>2354.9833333333331</c:v>
                </c:pt>
                <c:pt idx="28713">
                  <c:v>2355.0666666666666</c:v>
                </c:pt>
                <c:pt idx="28714">
                  <c:v>2355.15</c:v>
                </c:pt>
                <c:pt idx="28715">
                  <c:v>2355.2333333333331</c:v>
                </c:pt>
                <c:pt idx="28716">
                  <c:v>2355.3166666666666</c:v>
                </c:pt>
                <c:pt idx="28717">
                  <c:v>2355.4</c:v>
                </c:pt>
                <c:pt idx="28718">
                  <c:v>2355.4749999999999</c:v>
                </c:pt>
                <c:pt idx="28719">
                  <c:v>2355.5583333333334</c:v>
                </c:pt>
                <c:pt idx="28720">
                  <c:v>2355.6416666666669</c:v>
                </c:pt>
                <c:pt idx="28721">
                  <c:v>2355.7249999999999</c:v>
                </c:pt>
                <c:pt idx="28722">
                  <c:v>2355.8083333333334</c:v>
                </c:pt>
                <c:pt idx="28723">
                  <c:v>2355.8916666666669</c:v>
                </c:pt>
                <c:pt idx="28724">
                  <c:v>2355.9749999999999</c:v>
                </c:pt>
                <c:pt idx="28725">
                  <c:v>2356.0499999999997</c:v>
                </c:pt>
                <c:pt idx="28726">
                  <c:v>2356.1333333333332</c:v>
                </c:pt>
                <c:pt idx="28727">
                  <c:v>2356.2166666666667</c:v>
                </c:pt>
                <c:pt idx="28728">
                  <c:v>2356.2999999999997</c:v>
                </c:pt>
                <c:pt idx="28729">
                  <c:v>2356.3833333333332</c:v>
                </c:pt>
                <c:pt idx="28730">
                  <c:v>2356.4666666666667</c:v>
                </c:pt>
                <c:pt idx="28731">
                  <c:v>2356.5416666666665</c:v>
                </c:pt>
                <c:pt idx="28732">
                  <c:v>2356.625</c:v>
                </c:pt>
                <c:pt idx="28733">
                  <c:v>2356.7083333333335</c:v>
                </c:pt>
                <c:pt idx="28734">
                  <c:v>2356.7916666666665</c:v>
                </c:pt>
                <c:pt idx="28735">
                  <c:v>2356.875</c:v>
                </c:pt>
                <c:pt idx="28736">
                  <c:v>2356.9583333333335</c:v>
                </c:pt>
                <c:pt idx="28737">
                  <c:v>2357.0333333333333</c:v>
                </c:pt>
                <c:pt idx="28738">
                  <c:v>2357.1166666666668</c:v>
                </c:pt>
                <c:pt idx="28739">
                  <c:v>2357.2000000000003</c:v>
                </c:pt>
                <c:pt idx="28740">
                  <c:v>2357.2833333333333</c:v>
                </c:pt>
                <c:pt idx="28741">
                  <c:v>2357.3666666666668</c:v>
                </c:pt>
                <c:pt idx="28742">
                  <c:v>2357.4500000000003</c:v>
                </c:pt>
                <c:pt idx="28743">
                  <c:v>2357.5333333333333</c:v>
                </c:pt>
                <c:pt idx="28744">
                  <c:v>2357.6083333333331</c:v>
                </c:pt>
                <c:pt idx="28745">
                  <c:v>2357.6916666666666</c:v>
                </c:pt>
                <c:pt idx="28746">
                  <c:v>2357.7750000000001</c:v>
                </c:pt>
                <c:pt idx="28747">
                  <c:v>2357.8583333333331</c:v>
                </c:pt>
                <c:pt idx="28748">
                  <c:v>2357.9416666666666</c:v>
                </c:pt>
                <c:pt idx="28749">
                  <c:v>2358.0250000000001</c:v>
                </c:pt>
                <c:pt idx="28750">
                  <c:v>2358.1</c:v>
                </c:pt>
                <c:pt idx="28751">
                  <c:v>2358.1833333333334</c:v>
                </c:pt>
                <c:pt idx="28752">
                  <c:v>2358.2666666666669</c:v>
                </c:pt>
                <c:pt idx="28753">
                  <c:v>2358.35</c:v>
                </c:pt>
                <c:pt idx="28754">
                  <c:v>2358.4333333333334</c:v>
                </c:pt>
                <c:pt idx="28755">
                  <c:v>2358.5166666666669</c:v>
                </c:pt>
                <c:pt idx="28756">
                  <c:v>2358.5916666666667</c:v>
                </c:pt>
                <c:pt idx="28757">
                  <c:v>2358.6749999999997</c:v>
                </c:pt>
                <c:pt idx="28758">
                  <c:v>2358.7583333333332</c:v>
                </c:pt>
                <c:pt idx="28759">
                  <c:v>2358.8416666666667</c:v>
                </c:pt>
                <c:pt idx="28760">
                  <c:v>2358.9249999999997</c:v>
                </c:pt>
                <c:pt idx="28761">
                  <c:v>2359.0083333333332</c:v>
                </c:pt>
                <c:pt idx="28762">
                  <c:v>2359.0916666666667</c:v>
                </c:pt>
                <c:pt idx="28763">
                  <c:v>2359.1666666666665</c:v>
                </c:pt>
                <c:pt idx="28764">
                  <c:v>2359.25</c:v>
                </c:pt>
                <c:pt idx="28765">
                  <c:v>2359.3333333333335</c:v>
                </c:pt>
                <c:pt idx="28766">
                  <c:v>2359.4166666666665</c:v>
                </c:pt>
                <c:pt idx="28767">
                  <c:v>2359.5</c:v>
                </c:pt>
                <c:pt idx="28768">
                  <c:v>2359.5833333333335</c:v>
                </c:pt>
                <c:pt idx="28769">
                  <c:v>2359.6583333333333</c:v>
                </c:pt>
                <c:pt idx="28770">
                  <c:v>2359.7416666666668</c:v>
                </c:pt>
                <c:pt idx="28771">
                  <c:v>2359.8250000000003</c:v>
                </c:pt>
                <c:pt idx="28772">
                  <c:v>2359.9083333333333</c:v>
                </c:pt>
                <c:pt idx="28773">
                  <c:v>2359.9916666666668</c:v>
                </c:pt>
                <c:pt idx="28774">
                  <c:v>2360.0750000000003</c:v>
                </c:pt>
                <c:pt idx="28775">
                  <c:v>2360.1583333333333</c:v>
                </c:pt>
                <c:pt idx="28776">
                  <c:v>2360.2333333333331</c:v>
                </c:pt>
                <c:pt idx="28777">
                  <c:v>2360.3166666666666</c:v>
                </c:pt>
                <c:pt idx="28778">
                  <c:v>2360.4</c:v>
                </c:pt>
                <c:pt idx="28779">
                  <c:v>2360.4833333333331</c:v>
                </c:pt>
                <c:pt idx="28780">
                  <c:v>2360.5666666666666</c:v>
                </c:pt>
                <c:pt idx="28781">
                  <c:v>2360.65</c:v>
                </c:pt>
                <c:pt idx="28782">
                  <c:v>2360.7249999999999</c:v>
                </c:pt>
                <c:pt idx="28783">
                  <c:v>2360.8083333333334</c:v>
                </c:pt>
                <c:pt idx="28784">
                  <c:v>2360.8916666666669</c:v>
                </c:pt>
                <c:pt idx="28785">
                  <c:v>2360.9749999999999</c:v>
                </c:pt>
                <c:pt idx="28786">
                  <c:v>2361.0583333333334</c:v>
                </c:pt>
                <c:pt idx="28787">
                  <c:v>2361.1416666666669</c:v>
                </c:pt>
                <c:pt idx="28788">
                  <c:v>2361.2166666666667</c:v>
                </c:pt>
                <c:pt idx="28789">
                  <c:v>2361.2999999999997</c:v>
                </c:pt>
                <c:pt idx="28790">
                  <c:v>2361.3833333333332</c:v>
                </c:pt>
                <c:pt idx="28791">
                  <c:v>2361.4666666666667</c:v>
                </c:pt>
                <c:pt idx="28792">
                  <c:v>2361.5499999999997</c:v>
                </c:pt>
                <c:pt idx="28793">
                  <c:v>2361.6333333333332</c:v>
                </c:pt>
                <c:pt idx="28794">
                  <c:v>2361.7166666666667</c:v>
                </c:pt>
                <c:pt idx="28795">
                  <c:v>2361.7916666666665</c:v>
                </c:pt>
                <c:pt idx="28796">
                  <c:v>2361.875</c:v>
                </c:pt>
                <c:pt idx="28797">
                  <c:v>2361.9583333333335</c:v>
                </c:pt>
                <c:pt idx="28798">
                  <c:v>2362.0416666666665</c:v>
                </c:pt>
                <c:pt idx="28799">
                  <c:v>2362.125</c:v>
                </c:pt>
                <c:pt idx="28800">
                  <c:v>2362.2083333333335</c:v>
                </c:pt>
                <c:pt idx="28801">
                  <c:v>2362.2833333333333</c:v>
                </c:pt>
                <c:pt idx="28802">
                  <c:v>2362.3666666666668</c:v>
                </c:pt>
                <c:pt idx="28803">
                  <c:v>2362.4500000000003</c:v>
                </c:pt>
                <c:pt idx="28804">
                  <c:v>2362.5333333333333</c:v>
                </c:pt>
                <c:pt idx="28805">
                  <c:v>2362.6166666666668</c:v>
                </c:pt>
                <c:pt idx="28806">
                  <c:v>2362.7000000000003</c:v>
                </c:pt>
                <c:pt idx="28807">
                  <c:v>2362.7750000000001</c:v>
                </c:pt>
                <c:pt idx="28808">
                  <c:v>2362.8583333333331</c:v>
                </c:pt>
                <c:pt idx="28809">
                  <c:v>2362.9416666666666</c:v>
                </c:pt>
                <c:pt idx="28810">
                  <c:v>2363.0250000000001</c:v>
                </c:pt>
                <c:pt idx="28811">
                  <c:v>2363.1083333333331</c:v>
                </c:pt>
                <c:pt idx="28812">
                  <c:v>2363.1916666666666</c:v>
                </c:pt>
                <c:pt idx="28813">
                  <c:v>2363.2750000000001</c:v>
                </c:pt>
                <c:pt idx="28814">
                  <c:v>2363.35</c:v>
                </c:pt>
                <c:pt idx="28815">
                  <c:v>2363.4333333333334</c:v>
                </c:pt>
                <c:pt idx="28816">
                  <c:v>2363.5166666666669</c:v>
                </c:pt>
                <c:pt idx="28817">
                  <c:v>2363.6</c:v>
                </c:pt>
                <c:pt idx="28818">
                  <c:v>2363.6833333333334</c:v>
                </c:pt>
                <c:pt idx="28819">
                  <c:v>2363.7666666666669</c:v>
                </c:pt>
                <c:pt idx="28820">
                  <c:v>2363.8416666666667</c:v>
                </c:pt>
                <c:pt idx="28821">
                  <c:v>2363.9249999999997</c:v>
                </c:pt>
                <c:pt idx="28822">
                  <c:v>2364.0083333333332</c:v>
                </c:pt>
                <c:pt idx="28823">
                  <c:v>2364.0916666666667</c:v>
                </c:pt>
                <c:pt idx="28824">
                  <c:v>2364.1749999999997</c:v>
                </c:pt>
                <c:pt idx="28825">
                  <c:v>2364.2583333333332</c:v>
                </c:pt>
                <c:pt idx="28826">
                  <c:v>2364.3333333333335</c:v>
                </c:pt>
                <c:pt idx="28827">
                  <c:v>2364.4166666666665</c:v>
                </c:pt>
                <c:pt idx="28828">
                  <c:v>2364.5</c:v>
                </c:pt>
                <c:pt idx="28829">
                  <c:v>2364.5833333333335</c:v>
                </c:pt>
                <c:pt idx="28830">
                  <c:v>2364.6666666666665</c:v>
                </c:pt>
                <c:pt idx="28831">
                  <c:v>2364.75</c:v>
                </c:pt>
                <c:pt idx="28832">
                  <c:v>2364.8333333333335</c:v>
                </c:pt>
                <c:pt idx="28833">
                  <c:v>2364.9083333333333</c:v>
                </c:pt>
                <c:pt idx="28834">
                  <c:v>2364.9916666666668</c:v>
                </c:pt>
                <c:pt idx="28835">
                  <c:v>2365.0750000000003</c:v>
                </c:pt>
                <c:pt idx="28836">
                  <c:v>2365.1583333333333</c:v>
                </c:pt>
                <c:pt idx="28837">
                  <c:v>2365.2416666666668</c:v>
                </c:pt>
                <c:pt idx="28838">
                  <c:v>2365.3250000000003</c:v>
                </c:pt>
                <c:pt idx="28839">
                  <c:v>2365.4</c:v>
                </c:pt>
                <c:pt idx="28840">
                  <c:v>2365.4833333333331</c:v>
                </c:pt>
                <c:pt idx="28841">
                  <c:v>2365.5666666666666</c:v>
                </c:pt>
                <c:pt idx="28842">
                  <c:v>2365.65</c:v>
                </c:pt>
                <c:pt idx="28843">
                  <c:v>2365.7333333333331</c:v>
                </c:pt>
                <c:pt idx="28844">
                  <c:v>2365.8166666666666</c:v>
                </c:pt>
                <c:pt idx="28845">
                  <c:v>2365.8916666666669</c:v>
                </c:pt>
                <c:pt idx="28846">
                  <c:v>2365.9749999999999</c:v>
                </c:pt>
                <c:pt idx="28847">
                  <c:v>2366.0583333333334</c:v>
                </c:pt>
                <c:pt idx="28848">
                  <c:v>2366.1416666666669</c:v>
                </c:pt>
                <c:pt idx="28849">
                  <c:v>2366.2249999999999</c:v>
                </c:pt>
                <c:pt idx="28850">
                  <c:v>2366.3083333333334</c:v>
                </c:pt>
                <c:pt idx="28851">
                  <c:v>2366.3916666666669</c:v>
                </c:pt>
                <c:pt idx="28852">
                  <c:v>2366.4666666666667</c:v>
                </c:pt>
                <c:pt idx="28853">
                  <c:v>2366.5499999999997</c:v>
                </c:pt>
                <c:pt idx="28854">
                  <c:v>2366.6333333333332</c:v>
                </c:pt>
                <c:pt idx="28855">
                  <c:v>2366.7166666666667</c:v>
                </c:pt>
                <c:pt idx="28856">
                  <c:v>2366.7999999999997</c:v>
                </c:pt>
                <c:pt idx="28857">
                  <c:v>2366.8833333333332</c:v>
                </c:pt>
                <c:pt idx="28858">
                  <c:v>2366.9583333333335</c:v>
                </c:pt>
                <c:pt idx="28859">
                  <c:v>2367.0416666666665</c:v>
                </c:pt>
                <c:pt idx="28860">
                  <c:v>2367.125</c:v>
                </c:pt>
                <c:pt idx="28861">
                  <c:v>2367.2083333333335</c:v>
                </c:pt>
                <c:pt idx="28862">
                  <c:v>2367.2916666666665</c:v>
                </c:pt>
                <c:pt idx="28863">
                  <c:v>2367.375</c:v>
                </c:pt>
                <c:pt idx="28864">
                  <c:v>2367.4500000000003</c:v>
                </c:pt>
                <c:pt idx="28865">
                  <c:v>2367.5333333333333</c:v>
                </c:pt>
                <c:pt idx="28866">
                  <c:v>2367.6166666666668</c:v>
                </c:pt>
                <c:pt idx="28867">
                  <c:v>2367.7000000000003</c:v>
                </c:pt>
                <c:pt idx="28868">
                  <c:v>2367.7833333333333</c:v>
                </c:pt>
                <c:pt idx="28869">
                  <c:v>2367.8666666666668</c:v>
                </c:pt>
                <c:pt idx="28870">
                  <c:v>2367.9500000000003</c:v>
                </c:pt>
                <c:pt idx="28871">
                  <c:v>2368.0250000000001</c:v>
                </c:pt>
                <c:pt idx="28872">
                  <c:v>2368.1083333333331</c:v>
                </c:pt>
                <c:pt idx="28873">
                  <c:v>2368.1916666666666</c:v>
                </c:pt>
                <c:pt idx="28874">
                  <c:v>2368.2750000000001</c:v>
                </c:pt>
                <c:pt idx="28875">
                  <c:v>2368.3583333333331</c:v>
                </c:pt>
                <c:pt idx="28876">
                  <c:v>2368.4416666666666</c:v>
                </c:pt>
                <c:pt idx="28877">
                  <c:v>2368.5166666666669</c:v>
                </c:pt>
                <c:pt idx="28878">
                  <c:v>2368.6</c:v>
                </c:pt>
                <c:pt idx="28879">
                  <c:v>2368.6833333333334</c:v>
                </c:pt>
                <c:pt idx="28880">
                  <c:v>2368.7666666666669</c:v>
                </c:pt>
                <c:pt idx="28881">
                  <c:v>2368.85</c:v>
                </c:pt>
                <c:pt idx="28882">
                  <c:v>2368.9333333333334</c:v>
                </c:pt>
                <c:pt idx="28883">
                  <c:v>2369.0083333333332</c:v>
                </c:pt>
                <c:pt idx="28884">
                  <c:v>2369.0916666666667</c:v>
                </c:pt>
                <c:pt idx="28885">
                  <c:v>2369.1749999999997</c:v>
                </c:pt>
                <c:pt idx="28886">
                  <c:v>2369.2583333333332</c:v>
                </c:pt>
                <c:pt idx="28887">
                  <c:v>2369.3416666666667</c:v>
                </c:pt>
                <c:pt idx="28888">
                  <c:v>2369.4249999999997</c:v>
                </c:pt>
                <c:pt idx="28889">
                  <c:v>2369.5083333333332</c:v>
                </c:pt>
                <c:pt idx="28890">
                  <c:v>2369.5833333333335</c:v>
                </c:pt>
                <c:pt idx="28891">
                  <c:v>2369.6666666666665</c:v>
                </c:pt>
                <c:pt idx="28892">
                  <c:v>2369.75</c:v>
                </c:pt>
                <c:pt idx="28893">
                  <c:v>2369.8333333333335</c:v>
                </c:pt>
                <c:pt idx="28894">
                  <c:v>2369.9166666666665</c:v>
                </c:pt>
                <c:pt idx="28895">
                  <c:v>2370</c:v>
                </c:pt>
                <c:pt idx="28896">
                  <c:v>2370.0750000000003</c:v>
                </c:pt>
                <c:pt idx="28897">
                  <c:v>2370.1583333333333</c:v>
                </c:pt>
                <c:pt idx="28898">
                  <c:v>2370.2416666666668</c:v>
                </c:pt>
                <c:pt idx="28899">
                  <c:v>2370.3250000000003</c:v>
                </c:pt>
                <c:pt idx="28900">
                  <c:v>2370.4083333333333</c:v>
                </c:pt>
                <c:pt idx="28901">
                  <c:v>2370.4916666666668</c:v>
                </c:pt>
                <c:pt idx="28902">
                  <c:v>2370.5750000000003</c:v>
                </c:pt>
                <c:pt idx="28903">
                  <c:v>2370.65</c:v>
                </c:pt>
                <c:pt idx="28904">
                  <c:v>2370.7333333333331</c:v>
                </c:pt>
                <c:pt idx="28905">
                  <c:v>2370.8166666666666</c:v>
                </c:pt>
                <c:pt idx="28906">
                  <c:v>2370.9</c:v>
                </c:pt>
                <c:pt idx="28907">
                  <c:v>2370.9833333333331</c:v>
                </c:pt>
                <c:pt idx="28908">
                  <c:v>2371.0666666666666</c:v>
                </c:pt>
                <c:pt idx="28909">
                  <c:v>2371.1416666666669</c:v>
                </c:pt>
                <c:pt idx="28910">
                  <c:v>2371.2249999999999</c:v>
                </c:pt>
                <c:pt idx="28911">
                  <c:v>2371.3083333333334</c:v>
                </c:pt>
                <c:pt idx="28912">
                  <c:v>2371.3916666666669</c:v>
                </c:pt>
                <c:pt idx="28913">
                  <c:v>2371.4749999999999</c:v>
                </c:pt>
                <c:pt idx="28914">
                  <c:v>2371.5583333333334</c:v>
                </c:pt>
                <c:pt idx="28915">
                  <c:v>2371.6333333333332</c:v>
                </c:pt>
                <c:pt idx="28916">
                  <c:v>2371.7166666666667</c:v>
                </c:pt>
                <c:pt idx="28917">
                  <c:v>2371.7999999999997</c:v>
                </c:pt>
                <c:pt idx="28918">
                  <c:v>2371.8833333333332</c:v>
                </c:pt>
                <c:pt idx="28919">
                  <c:v>2371.9666666666667</c:v>
                </c:pt>
                <c:pt idx="28920">
                  <c:v>2372.0499999999997</c:v>
                </c:pt>
                <c:pt idx="28921">
                  <c:v>2372.1333333333332</c:v>
                </c:pt>
                <c:pt idx="28922">
                  <c:v>2372.2083333333335</c:v>
                </c:pt>
                <c:pt idx="28923">
                  <c:v>2372.2916666666665</c:v>
                </c:pt>
                <c:pt idx="28924">
                  <c:v>2372.375</c:v>
                </c:pt>
                <c:pt idx="28925">
                  <c:v>2372.4583333333335</c:v>
                </c:pt>
                <c:pt idx="28926">
                  <c:v>2372.5416666666665</c:v>
                </c:pt>
                <c:pt idx="28927">
                  <c:v>2372.625</c:v>
                </c:pt>
                <c:pt idx="28928">
                  <c:v>2372.7000000000003</c:v>
                </c:pt>
                <c:pt idx="28929">
                  <c:v>2372.7833333333333</c:v>
                </c:pt>
                <c:pt idx="28930">
                  <c:v>2372.8666666666668</c:v>
                </c:pt>
                <c:pt idx="28931">
                  <c:v>2372.9500000000003</c:v>
                </c:pt>
                <c:pt idx="28932">
                  <c:v>2373.0333333333333</c:v>
                </c:pt>
                <c:pt idx="28933">
                  <c:v>2373.1166666666668</c:v>
                </c:pt>
                <c:pt idx="28934">
                  <c:v>2373.1916666666666</c:v>
                </c:pt>
                <c:pt idx="28935">
                  <c:v>2373.2750000000001</c:v>
                </c:pt>
                <c:pt idx="28936">
                  <c:v>2373.3583333333331</c:v>
                </c:pt>
                <c:pt idx="28937">
                  <c:v>2373.4416666666666</c:v>
                </c:pt>
                <c:pt idx="28938">
                  <c:v>2373.5250000000001</c:v>
                </c:pt>
                <c:pt idx="28939">
                  <c:v>2373.6083333333331</c:v>
                </c:pt>
                <c:pt idx="28940">
                  <c:v>2373.6916666666666</c:v>
                </c:pt>
                <c:pt idx="28941">
                  <c:v>2373.7666666666669</c:v>
                </c:pt>
                <c:pt idx="28942">
                  <c:v>2373.85</c:v>
                </c:pt>
                <c:pt idx="28943">
                  <c:v>2373.9333333333334</c:v>
                </c:pt>
                <c:pt idx="28944">
                  <c:v>2374.0166666666669</c:v>
                </c:pt>
                <c:pt idx="28945">
                  <c:v>2374.1</c:v>
                </c:pt>
                <c:pt idx="28946">
                  <c:v>2374.1833333333334</c:v>
                </c:pt>
                <c:pt idx="28947">
                  <c:v>2374.2583333333332</c:v>
                </c:pt>
                <c:pt idx="28948">
                  <c:v>2374.3416666666667</c:v>
                </c:pt>
                <c:pt idx="28949">
                  <c:v>2374.4249999999997</c:v>
                </c:pt>
                <c:pt idx="28950">
                  <c:v>2374.5083333333332</c:v>
                </c:pt>
                <c:pt idx="28951">
                  <c:v>2374.5916666666667</c:v>
                </c:pt>
                <c:pt idx="28952">
                  <c:v>2374.6749999999997</c:v>
                </c:pt>
                <c:pt idx="28953">
                  <c:v>2374.75</c:v>
                </c:pt>
                <c:pt idx="28954">
                  <c:v>2374.8333333333335</c:v>
                </c:pt>
                <c:pt idx="28955">
                  <c:v>2374.9166666666665</c:v>
                </c:pt>
                <c:pt idx="28956">
                  <c:v>2375</c:v>
                </c:pt>
                <c:pt idx="28957">
                  <c:v>2375.0833333333335</c:v>
                </c:pt>
                <c:pt idx="28958">
                  <c:v>2375.1666666666665</c:v>
                </c:pt>
                <c:pt idx="28959">
                  <c:v>2375.25</c:v>
                </c:pt>
                <c:pt idx="28960">
                  <c:v>2375.3250000000003</c:v>
                </c:pt>
                <c:pt idx="28961">
                  <c:v>2375.4083333333333</c:v>
                </c:pt>
                <c:pt idx="28962">
                  <c:v>2375.4916666666668</c:v>
                </c:pt>
                <c:pt idx="28963">
                  <c:v>2375.5750000000003</c:v>
                </c:pt>
                <c:pt idx="28964">
                  <c:v>2375.6583333333333</c:v>
                </c:pt>
                <c:pt idx="28965">
                  <c:v>2375.7416666666668</c:v>
                </c:pt>
                <c:pt idx="28966">
                  <c:v>2375.8166666666666</c:v>
                </c:pt>
                <c:pt idx="28967">
                  <c:v>2375.9</c:v>
                </c:pt>
                <c:pt idx="28968">
                  <c:v>2375.9833333333331</c:v>
                </c:pt>
                <c:pt idx="28969">
                  <c:v>2376.0666666666666</c:v>
                </c:pt>
                <c:pt idx="28970">
                  <c:v>2376.15</c:v>
                </c:pt>
                <c:pt idx="28971">
                  <c:v>2376.2333333333331</c:v>
                </c:pt>
                <c:pt idx="28972">
                  <c:v>2376.3083333333334</c:v>
                </c:pt>
                <c:pt idx="28973">
                  <c:v>2376.3916666666669</c:v>
                </c:pt>
                <c:pt idx="28974">
                  <c:v>2376.4749999999999</c:v>
                </c:pt>
                <c:pt idx="28975">
                  <c:v>2376.5583333333334</c:v>
                </c:pt>
                <c:pt idx="28976">
                  <c:v>2376.6416666666669</c:v>
                </c:pt>
                <c:pt idx="28977">
                  <c:v>2376.7249999999999</c:v>
                </c:pt>
                <c:pt idx="28978">
                  <c:v>2376.8083333333334</c:v>
                </c:pt>
                <c:pt idx="28979">
                  <c:v>2376.8833333333332</c:v>
                </c:pt>
                <c:pt idx="28980">
                  <c:v>2376.9666666666667</c:v>
                </c:pt>
                <c:pt idx="28981">
                  <c:v>2377.0499999999997</c:v>
                </c:pt>
                <c:pt idx="28982">
                  <c:v>2377.1333333333332</c:v>
                </c:pt>
                <c:pt idx="28983">
                  <c:v>2377.2166666666667</c:v>
                </c:pt>
                <c:pt idx="28984">
                  <c:v>2377.2999999999997</c:v>
                </c:pt>
                <c:pt idx="28985">
                  <c:v>2377.375</c:v>
                </c:pt>
                <c:pt idx="28986">
                  <c:v>2377.4583333333335</c:v>
                </c:pt>
                <c:pt idx="28987">
                  <c:v>2377.5416666666665</c:v>
                </c:pt>
                <c:pt idx="28988">
                  <c:v>2377.625</c:v>
                </c:pt>
                <c:pt idx="28989">
                  <c:v>2377.7083333333335</c:v>
                </c:pt>
                <c:pt idx="28990">
                  <c:v>2377.7916666666665</c:v>
                </c:pt>
                <c:pt idx="28991">
                  <c:v>2377.8666666666668</c:v>
                </c:pt>
                <c:pt idx="28992">
                  <c:v>2377.9500000000003</c:v>
                </c:pt>
                <c:pt idx="28993">
                  <c:v>2378.0333333333333</c:v>
                </c:pt>
                <c:pt idx="28994">
                  <c:v>2378.1166666666668</c:v>
                </c:pt>
                <c:pt idx="28995">
                  <c:v>2378.2000000000003</c:v>
                </c:pt>
                <c:pt idx="28996">
                  <c:v>2378.2833333333333</c:v>
                </c:pt>
                <c:pt idx="28997">
                  <c:v>2378.3666666666668</c:v>
                </c:pt>
                <c:pt idx="28998">
                  <c:v>2378.4416666666666</c:v>
                </c:pt>
                <c:pt idx="28999">
                  <c:v>2378.5250000000001</c:v>
                </c:pt>
                <c:pt idx="29000">
                  <c:v>2378.6083333333331</c:v>
                </c:pt>
                <c:pt idx="29001">
                  <c:v>2378.6916666666666</c:v>
                </c:pt>
                <c:pt idx="29002">
                  <c:v>2378.7750000000001</c:v>
                </c:pt>
                <c:pt idx="29003">
                  <c:v>2378.8583333333331</c:v>
                </c:pt>
                <c:pt idx="29004">
                  <c:v>2378.9333333333334</c:v>
                </c:pt>
                <c:pt idx="29005">
                  <c:v>2379.0166666666669</c:v>
                </c:pt>
                <c:pt idx="29006">
                  <c:v>2379.1</c:v>
                </c:pt>
                <c:pt idx="29007">
                  <c:v>2379.1833333333334</c:v>
                </c:pt>
                <c:pt idx="29008">
                  <c:v>2379.2666666666669</c:v>
                </c:pt>
                <c:pt idx="29009">
                  <c:v>2379.35</c:v>
                </c:pt>
                <c:pt idx="29010">
                  <c:v>2379.4249999999997</c:v>
                </c:pt>
                <c:pt idx="29011">
                  <c:v>2379.5083333333332</c:v>
                </c:pt>
                <c:pt idx="29012">
                  <c:v>2379.5916666666667</c:v>
                </c:pt>
                <c:pt idx="29013">
                  <c:v>2379.6749999999997</c:v>
                </c:pt>
                <c:pt idx="29014">
                  <c:v>2379.7583333333332</c:v>
                </c:pt>
                <c:pt idx="29015">
                  <c:v>2379.8416666666667</c:v>
                </c:pt>
                <c:pt idx="29016">
                  <c:v>2379.9249999999997</c:v>
                </c:pt>
                <c:pt idx="29017">
                  <c:v>2380</c:v>
                </c:pt>
                <c:pt idx="29018">
                  <c:v>2380.0833333333335</c:v>
                </c:pt>
                <c:pt idx="29019">
                  <c:v>2380.1666666666665</c:v>
                </c:pt>
                <c:pt idx="29020">
                  <c:v>2380.25</c:v>
                </c:pt>
                <c:pt idx="29021">
                  <c:v>2380.3333333333335</c:v>
                </c:pt>
                <c:pt idx="29022">
                  <c:v>2380.4166666666665</c:v>
                </c:pt>
                <c:pt idx="29023">
                  <c:v>2380.4916666666668</c:v>
                </c:pt>
                <c:pt idx="29024">
                  <c:v>2380.5750000000003</c:v>
                </c:pt>
                <c:pt idx="29025">
                  <c:v>2380.6583333333333</c:v>
                </c:pt>
                <c:pt idx="29026">
                  <c:v>2380.7416666666668</c:v>
                </c:pt>
                <c:pt idx="29027">
                  <c:v>2380.8250000000003</c:v>
                </c:pt>
                <c:pt idx="29028">
                  <c:v>2380.9083333333333</c:v>
                </c:pt>
                <c:pt idx="29029">
                  <c:v>2380.9916666666668</c:v>
                </c:pt>
                <c:pt idx="29030">
                  <c:v>2381.0666666666666</c:v>
                </c:pt>
                <c:pt idx="29031">
                  <c:v>2381.15</c:v>
                </c:pt>
                <c:pt idx="29032">
                  <c:v>2381.2333333333331</c:v>
                </c:pt>
                <c:pt idx="29033">
                  <c:v>2381.3166666666666</c:v>
                </c:pt>
                <c:pt idx="29034">
                  <c:v>2381.4</c:v>
                </c:pt>
                <c:pt idx="29035">
                  <c:v>2381.4833333333331</c:v>
                </c:pt>
                <c:pt idx="29036">
                  <c:v>2381.5583333333334</c:v>
                </c:pt>
                <c:pt idx="29037">
                  <c:v>2381.6416666666669</c:v>
                </c:pt>
                <c:pt idx="29038">
                  <c:v>2381.7249999999999</c:v>
                </c:pt>
                <c:pt idx="29039">
                  <c:v>2381.8083333333334</c:v>
                </c:pt>
                <c:pt idx="29040">
                  <c:v>2381.8916666666669</c:v>
                </c:pt>
                <c:pt idx="29041">
                  <c:v>2381.9749999999999</c:v>
                </c:pt>
                <c:pt idx="29042">
                  <c:v>2382.0499999999997</c:v>
                </c:pt>
                <c:pt idx="29043">
                  <c:v>2382.1333333333332</c:v>
                </c:pt>
                <c:pt idx="29044">
                  <c:v>2382.2166666666667</c:v>
                </c:pt>
                <c:pt idx="29045">
                  <c:v>2382.2999999999997</c:v>
                </c:pt>
                <c:pt idx="29046">
                  <c:v>2382.3833333333332</c:v>
                </c:pt>
                <c:pt idx="29047">
                  <c:v>2382.4666666666667</c:v>
                </c:pt>
                <c:pt idx="29048">
                  <c:v>2382.5499999999997</c:v>
                </c:pt>
                <c:pt idx="29049">
                  <c:v>2382.625</c:v>
                </c:pt>
                <c:pt idx="29050">
                  <c:v>2382.7083333333335</c:v>
                </c:pt>
                <c:pt idx="29051">
                  <c:v>2382.7916666666665</c:v>
                </c:pt>
                <c:pt idx="29052">
                  <c:v>2382.875</c:v>
                </c:pt>
                <c:pt idx="29053">
                  <c:v>2382.9583333333335</c:v>
                </c:pt>
                <c:pt idx="29054">
                  <c:v>2383.0416666666665</c:v>
                </c:pt>
                <c:pt idx="29055">
                  <c:v>2383.1166666666668</c:v>
                </c:pt>
                <c:pt idx="29056">
                  <c:v>2383.2000000000003</c:v>
                </c:pt>
                <c:pt idx="29057">
                  <c:v>2383.2833333333333</c:v>
                </c:pt>
                <c:pt idx="29058">
                  <c:v>2383.3666666666668</c:v>
                </c:pt>
                <c:pt idx="29059">
                  <c:v>2383.4500000000003</c:v>
                </c:pt>
                <c:pt idx="29060">
                  <c:v>2383.5333333333333</c:v>
                </c:pt>
                <c:pt idx="29061">
                  <c:v>2383.6083333333331</c:v>
                </c:pt>
                <c:pt idx="29062">
                  <c:v>2383.6916666666666</c:v>
                </c:pt>
                <c:pt idx="29063">
                  <c:v>2383.7750000000001</c:v>
                </c:pt>
                <c:pt idx="29064">
                  <c:v>2383.8583333333331</c:v>
                </c:pt>
                <c:pt idx="29065">
                  <c:v>2383.9416666666666</c:v>
                </c:pt>
                <c:pt idx="29066">
                  <c:v>2384.0250000000001</c:v>
                </c:pt>
                <c:pt idx="29067">
                  <c:v>2384.1083333333331</c:v>
                </c:pt>
                <c:pt idx="29068">
                  <c:v>2384.1833333333334</c:v>
                </c:pt>
                <c:pt idx="29069">
                  <c:v>2384.2666666666669</c:v>
                </c:pt>
                <c:pt idx="29070">
                  <c:v>2384.35</c:v>
                </c:pt>
                <c:pt idx="29071">
                  <c:v>2384.4333333333334</c:v>
                </c:pt>
                <c:pt idx="29072">
                  <c:v>2384.5166666666669</c:v>
                </c:pt>
                <c:pt idx="29073">
                  <c:v>2384.6</c:v>
                </c:pt>
                <c:pt idx="29074">
                  <c:v>2384.6749999999997</c:v>
                </c:pt>
                <c:pt idx="29075">
                  <c:v>2384.7583333333332</c:v>
                </c:pt>
                <c:pt idx="29076">
                  <c:v>2384.8416666666667</c:v>
                </c:pt>
                <c:pt idx="29077">
                  <c:v>2384.9249999999997</c:v>
                </c:pt>
                <c:pt idx="29078">
                  <c:v>2385.0083333333332</c:v>
                </c:pt>
                <c:pt idx="29079">
                  <c:v>2385.0916666666667</c:v>
                </c:pt>
                <c:pt idx="29080">
                  <c:v>2385.1666666666665</c:v>
                </c:pt>
                <c:pt idx="29081">
                  <c:v>2385.25</c:v>
                </c:pt>
                <c:pt idx="29082">
                  <c:v>2385.3333333333335</c:v>
                </c:pt>
                <c:pt idx="29083">
                  <c:v>2385.4166666666665</c:v>
                </c:pt>
                <c:pt idx="29084">
                  <c:v>2385.5</c:v>
                </c:pt>
                <c:pt idx="29085">
                  <c:v>2385.5833333333335</c:v>
                </c:pt>
                <c:pt idx="29086">
                  <c:v>2385.6666666666665</c:v>
                </c:pt>
                <c:pt idx="29087">
                  <c:v>2385.7416666666668</c:v>
                </c:pt>
                <c:pt idx="29088">
                  <c:v>2385.8250000000003</c:v>
                </c:pt>
                <c:pt idx="29089">
                  <c:v>2385.9083333333333</c:v>
                </c:pt>
                <c:pt idx="29090">
                  <c:v>2385.9916666666668</c:v>
                </c:pt>
                <c:pt idx="29091">
                  <c:v>2386.0750000000003</c:v>
                </c:pt>
                <c:pt idx="29092">
                  <c:v>2386.1583333333333</c:v>
                </c:pt>
                <c:pt idx="29093">
                  <c:v>2386.2333333333331</c:v>
                </c:pt>
                <c:pt idx="29094">
                  <c:v>2386.3166666666666</c:v>
                </c:pt>
                <c:pt idx="29095">
                  <c:v>2386.4</c:v>
                </c:pt>
                <c:pt idx="29096">
                  <c:v>2386.4833333333331</c:v>
                </c:pt>
                <c:pt idx="29097">
                  <c:v>2386.5666666666666</c:v>
                </c:pt>
                <c:pt idx="29098">
                  <c:v>2386.65</c:v>
                </c:pt>
                <c:pt idx="29099">
                  <c:v>2386.7249999999999</c:v>
                </c:pt>
                <c:pt idx="29100">
                  <c:v>2386.8083333333334</c:v>
                </c:pt>
                <c:pt idx="29101">
                  <c:v>2386.8916666666669</c:v>
                </c:pt>
                <c:pt idx="29102">
                  <c:v>2386.9749999999999</c:v>
                </c:pt>
                <c:pt idx="29103">
                  <c:v>2387.0583333333334</c:v>
                </c:pt>
                <c:pt idx="29104">
                  <c:v>2387.1416666666669</c:v>
                </c:pt>
                <c:pt idx="29105">
                  <c:v>2387.2249999999999</c:v>
                </c:pt>
                <c:pt idx="29106">
                  <c:v>2387.2999999999997</c:v>
                </c:pt>
                <c:pt idx="29107">
                  <c:v>2387.3833333333332</c:v>
                </c:pt>
                <c:pt idx="29108">
                  <c:v>2387.4666666666667</c:v>
                </c:pt>
                <c:pt idx="29109">
                  <c:v>2387.5499999999997</c:v>
                </c:pt>
                <c:pt idx="29110">
                  <c:v>2387.6333333333332</c:v>
                </c:pt>
                <c:pt idx="29111">
                  <c:v>2387.7166666666667</c:v>
                </c:pt>
                <c:pt idx="29112">
                  <c:v>2387.7916666666665</c:v>
                </c:pt>
                <c:pt idx="29113">
                  <c:v>2387.875</c:v>
                </c:pt>
                <c:pt idx="29114">
                  <c:v>2387.9583333333335</c:v>
                </c:pt>
                <c:pt idx="29115">
                  <c:v>2388.0416666666665</c:v>
                </c:pt>
                <c:pt idx="29116">
                  <c:v>2388.125</c:v>
                </c:pt>
                <c:pt idx="29117">
                  <c:v>2388.2083333333335</c:v>
                </c:pt>
                <c:pt idx="29118">
                  <c:v>2388.2833333333333</c:v>
                </c:pt>
                <c:pt idx="29119">
                  <c:v>2388.3666666666668</c:v>
                </c:pt>
                <c:pt idx="29120">
                  <c:v>2388.4500000000003</c:v>
                </c:pt>
                <c:pt idx="29121">
                  <c:v>2388.5333333333333</c:v>
                </c:pt>
                <c:pt idx="29122">
                  <c:v>2388.6166666666668</c:v>
                </c:pt>
                <c:pt idx="29123">
                  <c:v>2388.7000000000003</c:v>
                </c:pt>
                <c:pt idx="29124">
                  <c:v>2388.7833333333333</c:v>
                </c:pt>
                <c:pt idx="29125">
                  <c:v>2388.8583333333331</c:v>
                </c:pt>
                <c:pt idx="29126">
                  <c:v>2388.9416666666666</c:v>
                </c:pt>
                <c:pt idx="29127">
                  <c:v>2389.0250000000001</c:v>
                </c:pt>
                <c:pt idx="29128">
                  <c:v>2389.1083333333331</c:v>
                </c:pt>
                <c:pt idx="29129">
                  <c:v>2389.1916666666666</c:v>
                </c:pt>
                <c:pt idx="29130">
                  <c:v>2389.2750000000001</c:v>
                </c:pt>
                <c:pt idx="29131">
                  <c:v>2389.35</c:v>
                </c:pt>
                <c:pt idx="29132">
                  <c:v>2389.4333333333334</c:v>
                </c:pt>
                <c:pt idx="29133">
                  <c:v>2389.5166666666669</c:v>
                </c:pt>
                <c:pt idx="29134">
                  <c:v>2389.6</c:v>
                </c:pt>
                <c:pt idx="29135">
                  <c:v>2389.6833333333334</c:v>
                </c:pt>
                <c:pt idx="29136">
                  <c:v>2389.7666666666669</c:v>
                </c:pt>
                <c:pt idx="29137">
                  <c:v>2389.8416666666667</c:v>
                </c:pt>
                <c:pt idx="29138">
                  <c:v>2389.9249999999997</c:v>
                </c:pt>
                <c:pt idx="29139">
                  <c:v>2390.0083333333332</c:v>
                </c:pt>
                <c:pt idx="29140">
                  <c:v>2390.0916666666667</c:v>
                </c:pt>
                <c:pt idx="29141">
                  <c:v>2390.1749999999997</c:v>
                </c:pt>
                <c:pt idx="29142">
                  <c:v>2390.2583333333332</c:v>
                </c:pt>
                <c:pt idx="29143">
                  <c:v>2390.3416666666667</c:v>
                </c:pt>
                <c:pt idx="29144">
                  <c:v>2390.4166666666665</c:v>
                </c:pt>
                <c:pt idx="29145">
                  <c:v>2390.5</c:v>
                </c:pt>
                <c:pt idx="29146">
                  <c:v>2390.5833333333335</c:v>
                </c:pt>
                <c:pt idx="29147">
                  <c:v>2390.6666666666665</c:v>
                </c:pt>
                <c:pt idx="29148">
                  <c:v>2390.75</c:v>
                </c:pt>
                <c:pt idx="29149">
                  <c:v>2390.8333333333335</c:v>
                </c:pt>
                <c:pt idx="29150">
                  <c:v>2390.9083333333333</c:v>
                </c:pt>
                <c:pt idx="29151">
                  <c:v>2390.9916666666668</c:v>
                </c:pt>
                <c:pt idx="29152">
                  <c:v>2391.0750000000003</c:v>
                </c:pt>
                <c:pt idx="29153">
                  <c:v>2391.1583333333333</c:v>
                </c:pt>
                <c:pt idx="29154">
                  <c:v>2391.2416666666668</c:v>
                </c:pt>
                <c:pt idx="29155">
                  <c:v>2391.3250000000003</c:v>
                </c:pt>
                <c:pt idx="29156">
                  <c:v>2391.4083333333333</c:v>
                </c:pt>
                <c:pt idx="29157">
                  <c:v>2391.4833333333331</c:v>
                </c:pt>
                <c:pt idx="29158">
                  <c:v>2391.5666666666666</c:v>
                </c:pt>
                <c:pt idx="29159">
                  <c:v>2391.65</c:v>
                </c:pt>
                <c:pt idx="29160">
                  <c:v>2391.7333333333331</c:v>
                </c:pt>
                <c:pt idx="29161">
                  <c:v>2391.8166666666666</c:v>
                </c:pt>
                <c:pt idx="29162">
                  <c:v>2391.9</c:v>
                </c:pt>
                <c:pt idx="29163">
                  <c:v>2391.9749999999999</c:v>
                </c:pt>
                <c:pt idx="29164">
                  <c:v>2392.0583333333334</c:v>
                </c:pt>
                <c:pt idx="29165">
                  <c:v>2392.1416666666669</c:v>
                </c:pt>
                <c:pt idx="29166">
                  <c:v>2392.2249999999999</c:v>
                </c:pt>
                <c:pt idx="29167">
                  <c:v>2392.3083333333334</c:v>
                </c:pt>
                <c:pt idx="29168">
                  <c:v>2392.3916666666669</c:v>
                </c:pt>
                <c:pt idx="29169">
                  <c:v>2392.4666666666667</c:v>
                </c:pt>
                <c:pt idx="29170">
                  <c:v>2392.5499999999997</c:v>
                </c:pt>
                <c:pt idx="29171">
                  <c:v>2392.6333333333332</c:v>
                </c:pt>
                <c:pt idx="29172">
                  <c:v>2392.7166666666667</c:v>
                </c:pt>
                <c:pt idx="29173">
                  <c:v>2392.7999999999997</c:v>
                </c:pt>
                <c:pt idx="29174">
                  <c:v>2392.8833333333332</c:v>
                </c:pt>
                <c:pt idx="29175">
                  <c:v>2392.9666666666667</c:v>
                </c:pt>
                <c:pt idx="29176">
                  <c:v>2393.0416666666665</c:v>
                </c:pt>
                <c:pt idx="29177">
                  <c:v>2393.125</c:v>
                </c:pt>
                <c:pt idx="29178">
                  <c:v>2393.2083333333335</c:v>
                </c:pt>
                <c:pt idx="29179">
                  <c:v>2393.2916666666665</c:v>
                </c:pt>
                <c:pt idx="29180">
                  <c:v>2393.375</c:v>
                </c:pt>
                <c:pt idx="29181">
                  <c:v>2393.4583333333335</c:v>
                </c:pt>
                <c:pt idx="29182">
                  <c:v>2393.5333333333333</c:v>
                </c:pt>
                <c:pt idx="29183">
                  <c:v>2393.6166666666668</c:v>
                </c:pt>
                <c:pt idx="29184">
                  <c:v>2393.7000000000003</c:v>
                </c:pt>
                <c:pt idx="29185">
                  <c:v>2393.7833333333333</c:v>
                </c:pt>
                <c:pt idx="29186">
                  <c:v>2393.8666666666668</c:v>
                </c:pt>
                <c:pt idx="29187">
                  <c:v>2393.9500000000003</c:v>
                </c:pt>
                <c:pt idx="29188">
                  <c:v>2394.0250000000001</c:v>
                </c:pt>
                <c:pt idx="29189">
                  <c:v>2394.1083333333331</c:v>
                </c:pt>
                <c:pt idx="29190">
                  <c:v>2394.1916666666666</c:v>
                </c:pt>
                <c:pt idx="29191">
                  <c:v>2394.2750000000001</c:v>
                </c:pt>
                <c:pt idx="29192">
                  <c:v>2394.3583333333331</c:v>
                </c:pt>
                <c:pt idx="29193">
                  <c:v>2394.4416666666666</c:v>
                </c:pt>
                <c:pt idx="29194">
                  <c:v>2394.5250000000001</c:v>
                </c:pt>
                <c:pt idx="29195">
                  <c:v>2394.6</c:v>
                </c:pt>
                <c:pt idx="29196">
                  <c:v>2394.6833333333334</c:v>
                </c:pt>
                <c:pt idx="29197">
                  <c:v>2394.7666666666669</c:v>
                </c:pt>
                <c:pt idx="29198">
                  <c:v>2394.85</c:v>
                </c:pt>
                <c:pt idx="29199">
                  <c:v>2394.9333333333334</c:v>
                </c:pt>
                <c:pt idx="29200">
                  <c:v>2395.0166666666669</c:v>
                </c:pt>
                <c:pt idx="29201">
                  <c:v>2395.0916666666667</c:v>
                </c:pt>
                <c:pt idx="29202">
                  <c:v>2395.1749999999997</c:v>
                </c:pt>
                <c:pt idx="29203">
                  <c:v>2395.2583333333332</c:v>
                </c:pt>
                <c:pt idx="29204">
                  <c:v>2395.3416666666667</c:v>
                </c:pt>
                <c:pt idx="29205">
                  <c:v>2395.4249999999997</c:v>
                </c:pt>
                <c:pt idx="29206">
                  <c:v>2395.5083333333332</c:v>
                </c:pt>
                <c:pt idx="29207">
                  <c:v>2395.5833333333335</c:v>
                </c:pt>
                <c:pt idx="29208">
                  <c:v>2395.6666666666665</c:v>
                </c:pt>
                <c:pt idx="29209">
                  <c:v>2395.75</c:v>
                </c:pt>
                <c:pt idx="29210">
                  <c:v>2395.8333333333335</c:v>
                </c:pt>
                <c:pt idx="29211">
                  <c:v>2395.9166666666665</c:v>
                </c:pt>
                <c:pt idx="29212">
                  <c:v>2396</c:v>
                </c:pt>
                <c:pt idx="29213">
                  <c:v>2396.0833333333335</c:v>
                </c:pt>
                <c:pt idx="29214">
                  <c:v>2396.1583333333333</c:v>
                </c:pt>
                <c:pt idx="29215">
                  <c:v>2396.2416666666668</c:v>
                </c:pt>
                <c:pt idx="29216">
                  <c:v>2396.3250000000003</c:v>
                </c:pt>
                <c:pt idx="29217">
                  <c:v>2396.4083333333333</c:v>
                </c:pt>
                <c:pt idx="29218">
                  <c:v>2396.4916666666668</c:v>
                </c:pt>
                <c:pt idx="29219">
                  <c:v>2396.5750000000003</c:v>
                </c:pt>
                <c:pt idx="29220">
                  <c:v>2396.65</c:v>
                </c:pt>
                <c:pt idx="29221">
                  <c:v>2396.7333333333331</c:v>
                </c:pt>
                <c:pt idx="29222">
                  <c:v>2396.8166666666666</c:v>
                </c:pt>
                <c:pt idx="29223">
                  <c:v>2396.9</c:v>
                </c:pt>
                <c:pt idx="29224">
                  <c:v>2396.9833333333331</c:v>
                </c:pt>
                <c:pt idx="29225">
                  <c:v>2397.0666666666666</c:v>
                </c:pt>
                <c:pt idx="29226">
                  <c:v>2397.1416666666669</c:v>
                </c:pt>
                <c:pt idx="29227">
                  <c:v>2397.2249999999999</c:v>
                </c:pt>
                <c:pt idx="29228">
                  <c:v>2397.3083333333334</c:v>
                </c:pt>
                <c:pt idx="29229">
                  <c:v>2397.3916666666669</c:v>
                </c:pt>
                <c:pt idx="29230">
                  <c:v>2397.4749999999999</c:v>
                </c:pt>
                <c:pt idx="29231">
                  <c:v>2397.5583333333334</c:v>
                </c:pt>
                <c:pt idx="29232">
                  <c:v>2397.6416666666669</c:v>
                </c:pt>
                <c:pt idx="29233">
                  <c:v>2397.7166666666667</c:v>
                </c:pt>
                <c:pt idx="29234">
                  <c:v>2397.7999999999997</c:v>
                </c:pt>
                <c:pt idx="29235">
                  <c:v>2397.8833333333332</c:v>
                </c:pt>
                <c:pt idx="29236">
                  <c:v>2397.9666666666667</c:v>
                </c:pt>
                <c:pt idx="29237">
                  <c:v>2398.0499999999997</c:v>
                </c:pt>
                <c:pt idx="29238">
                  <c:v>2398.1333333333332</c:v>
                </c:pt>
                <c:pt idx="29239">
                  <c:v>2398.2083333333335</c:v>
                </c:pt>
                <c:pt idx="29240">
                  <c:v>2398.2916666666665</c:v>
                </c:pt>
                <c:pt idx="29241">
                  <c:v>2398.375</c:v>
                </c:pt>
                <c:pt idx="29242">
                  <c:v>2398.4583333333335</c:v>
                </c:pt>
                <c:pt idx="29243">
                  <c:v>2398.5416666666665</c:v>
                </c:pt>
                <c:pt idx="29244">
                  <c:v>2398.625</c:v>
                </c:pt>
                <c:pt idx="29245">
                  <c:v>2398.7000000000003</c:v>
                </c:pt>
                <c:pt idx="29246">
                  <c:v>2398.7833333333333</c:v>
                </c:pt>
                <c:pt idx="29247">
                  <c:v>2398.8666666666668</c:v>
                </c:pt>
                <c:pt idx="29248">
                  <c:v>2398.9500000000003</c:v>
                </c:pt>
                <c:pt idx="29249">
                  <c:v>2399.0333333333333</c:v>
                </c:pt>
                <c:pt idx="29250">
                  <c:v>2399.1166666666668</c:v>
                </c:pt>
                <c:pt idx="29251">
                  <c:v>2399.2000000000003</c:v>
                </c:pt>
                <c:pt idx="29252">
                  <c:v>2399.2750000000001</c:v>
                </c:pt>
                <c:pt idx="29253">
                  <c:v>2399.3583333333331</c:v>
                </c:pt>
                <c:pt idx="29254">
                  <c:v>2399.4416666666666</c:v>
                </c:pt>
                <c:pt idx="29255">
                  <c:v>2399.5250000000001</c:v>
                </c:pt>
                <c:pt idx="29256">
                  <c:v>2399.6083333333331</c:v>
                </c:pt>
                <c:pt idx="29257">
                  <c:v>2399.6916666666666</c:v>
                </c:pt>
                <c:pt idx="29258">
                  <c:v>2399.7666666666669</c:v>
                </c:pt>
                <c:pt idx="29259">
                  <c:v>2399.85</c:v>
                </c:pt>
                <c:pt idx="29260">
                  <c:v>2399.9333333333334</c:v>
                </c:pt>
                <c:pt idx="29261">
                  <c:v>2400.0166666666669</c:v>
                </c:pt>
                <c:pt idx="29262">
                  <c:v>2400.1</c:v>
                </c:pt>
                <c:pt idx="29263">
                  <c:v>2400.1833333333334</c:v>
                </c:pt>
                <c:pt idx="29264">
                  <c:v>2400.2583333333332</c:v>
                </c:pt>
                <c:pt idx="29265">
                  <c:v>2400.3416666666667</c:v>
                </c:pt>
                <c:pt idx="29266">
                  <c:v>2400.4249999999997</c:v>
                </c:pt>
                <c:pt idx="29267">
                  <c:v>2400.5083333333332</c:v>
                </c:pt>
                <c:pt idx="29268">
                  <c:v>2400.5916666666667</c:v>
                </c:pt>
                <c:pt idx="29269">
                  <c:v>2400.6749999999997</c:v>
                </c:pt>
                <c:pt idx="29270">
                  <c:v>2400.7583333333332</c:v>
                </c:pt>
                <c:pt idx="29271">
                  <c:v>2400.8333333333335</c:v>
                </c:pt>
                <c:pt idx="29272">
                  <c:v>2400.9166666666665</c:v>
                </c:pt>
                <c:pt idx="29273">
                  <c:v>2401</c:v>
                </c:pt>
                <c:pt idx="29274">
                  <c:v>2401.0833333333335</c:v>
                </c:pt>
                <c:pt idx="29275">
                  <c:v>2401.1666666666665</c:v>
                </c:pt>
                <c:pt idx="29276">
                  <c:v>2401.25</c:v>
                </c:pt>
                <c:pt idx="29277">
                  <c:v>2401.3250000000003</c:v>
                </c:pt>
                <c:pt idx="29278">
                  <c:v>2401.4083333333333</c:v>
                </c:pt>
                <c:pt idx="29279">
                  <c:v>2401.4916666666668</c:v>
                </c:pt>
                <c:pt idx="29280">
                  <c:v>2401.5750000000003</c:v>
                </c:pt>
                <c:pt idx="29281">
                  <c:v>2401.6583333333333</c:v>
                </c:pt>
                <c:pt idx="29282">
                  <c:v>2401.7416666666668</c:v>
                </c:pt>
                <c:pt idx="29283">
                  <c:v>2401.8250000000003</c:v>
                </c:pt>
                <c:pt idx="29284">
                  <c:v>2401.9</c:v>
                </c:pt>
                <c:pt idx="29285">
                  <c:v>2401.9833333333331</c:v>
                </c:pt>
                <c:pt idx="29286">
                  <c:v>2402.0666666666666</c:v>
                </c:pt>
                <c:pt idx="29287">
                  <c:v>2402.15</c:v>
                </c:pt>
                <c:pt idx="29288">
                  <c:v>2402.2333333333331</c:v>
                </c:pt>
                <c:pt idx="29289">
                  <c:v>2402.3166666666666</c:v>
                </c:pt>
                <c:pt idx="29290">
                  <c:v>2402.3916666666669</c:v>
                </c:pt>
                <c:pt idx="29291">
                  <c:v>2402.4749999999999</c:v>
                </c:pt>
                <c:pt idx="29292">
                  <c:v>2402.5583333333334</c:v>
                </c:pt>
                <c:pt idx="29293">
                  <c:v>2402.6416666666669</c:v>
                </c:pt>
                <c:pt idx="29294">
                  <c:v>2402.7249999999999</c:v>
                </c:pt>
                <c:pt idx="29295">
                  <c:v>2402.8083333333334</c:v>
                </c:pt>
                <c:pt idx="29296">
                  <c:v>2402.8833333333332</c:v>
                </c:pt>
                <c:pt idx="29297">
                  <c:v>2402.9666666666667</c:v>
                </c:pt>
                <c:pt idx="29298">
                  <c:v>2403.0499999999997</c:v>
                </c:pt>
                <c:pt idx="29299">
                  <c:v>2403.1333333333332</c:v>
                </c:pt>
                <c:pt idx="29300">
                  <c:v>2403.2166666666667</c:v>
                </c:pt>
                <c:pt idx="29301">
                  <c:v>2403.2999999999997</c:v>
                </c:pt>
                <c:pt idx="29302">
                  <c:v>2403.3833333333332</c:v>
                </c:pt>
                <c:pt idx="29303">
                  <c:v>2403.4583333333335</c:v>
                </c:pt>
                <c:pt idx="29304">
                  <c:v>2403.5416666666665</c:v>
                </c:pt>
                <c:pt idx="29305">
                  <c:v>2403.625</c:v>
                </c:pt>
                <c:pt idx="29306">
                  <c:v>2403.7083333333335</c:v>
                </c:pt>
                <c:pt idx="29307">
                  <c:v>2403.7916666666665</c:v>
                </c:pt>
                <c:pt idx="29308">
                  <c:v>2403.875</c:v>
                </c:pt>
                <c:pt idx="29309">
                  <c:v>2403.9500000000003</c:v>
                </c:pt>
                <c:pt idx="29310">
                  <c:v>2404.0333333333333</c:v>
                </c:pt>
                <c:pt idx="29311">
                  <c:v>2404.1166666666668</c:v>
                </c:pt>
                <c:pt idx="29312">
                  <c:v>2404.2000000000003</c:v>
                </c:pt>
                <c:pt idx="29313">
                  <c:v>2404.2833333333333</c:v>
                </c:pt>
                <c:pt idx="29314">
                  <c:v>2404.3666666666668</c:v>
                </c:pt>
                <c:pt idx="29315">
                  <c:v>2404.4416666666666</c:v>
                </c:pt>
                <c:pt idx="29316">
                  <c:v>2404.5250000000001</c:v>
                </c:pt>
                <c:pt idx="29317">
                  <c:v>2404.6083333333331</c:v>
                </c:pt>
                <c:pt idx="29318">
                  <c:v>2404.6916666666666</c:v>
                </c:pt>
                <c:pt idx="29319">
                  <c:v>2404.7750000000001</c:v>
                </c:pt>
                <c:pt idx="29320">
                  <c:v>2404.8583333333331</c:v>
                </c:pt>
                <c:pt idx="29321">
                  <c:v>2404.9416666666666</c:v>
                </c:pt>
                <c:pt idx="29322">
                  <c:v>2405.0166666666669</c:v>
                </c:pt>
                <c:pt idx="29323">
                  <c:v>2405.1</c:v>
                </c:pt>
                <c:pt idx="29324">
                  <c:v>2405.1833333333334</c:v>
                </c:pt>
                <c:pt idx="29325">
                  <c:v>2405.2666666666669</c:v>
                </c:pt>
                <c:pt idx="29326">
                  <c:v>2405.35</c:v>
                </c:pt>
                <c:pt idx="29327">
                  <c:v>2405.4333333333334</c:v>
                </c:pt>
                <c:pt idx="29328">
                  <c:v>2405.5083333333332</c:v>
                </c:pt>
                <c:pt idx="29329">
                  <c:v>2405.5916666666667</c:v>
                </c:pt>
                <c:pt idx="29330">
                  <c:v>2405.6749999999997</c:v>
                </c:pt>
                <c:pt idx="29331">
                  <c:v>2405.7583333333332</c:v>
                </c:pt>
                <c:pt idx="29332">
                  <c:v>2405.8416666666667</c:v>
                </c:pt>
                <c:pt idx="29333">
                  <c:v>2405.9249999999997</c:v>
                </c:pt>
                <c:pt idx="29334">
                  <c:v>2406</c:v>
                </c:pt>
                <c:pt idx="29335">
                  <c:v>2406.0833333333335</c:v>
                </c:pt>
                <c:pt idx="29336">
                  <c:v>2406.1666666666665</c:v>
                </c:pt>
                <c:pt idx="29337">
                  <c:v>2406.25</c:v>
                </c:pt>
                <c:pt idx="29338">
                  <c:v>2406.3333333333335</c:v>
                </c:pt>
                <c:pt idx="29339">
                  <c:v>2406.4166666666665</c:v>
                </c:pt>
                <c:pt idx="29340">
                  <c:v>2406.5</c:v>
                </c:pt>
                <c:pt idx="29341">
                  <c:v>2406.5750000000003</c:v>
                </c:pt>
                <c:pt idx="29342">
                  <c:v>2406.6583333333333</c:v>
                </c:pt>
                <c:pt idx="29343">
                  <c:v>2406.7416666666668</c:v>
                </c:pt>
                <c:pt idx="29344">
                  <c:v>2406.8250000000003</c:v>
                </c:pt>
                <c:pt idx="29345">
                  <c:v>2406.9083333333333</c:v>
                </c:pt>
                <c:pt idx="29346">
                  <c:v>2406.9916666666668</c:v>
                </c:pt>
                <c:pt idx="29347">
                  <c:v>2407.0666666666666</c:v>
                </c:pt>
                <c:pt idx="29348">
                  <c:v>2407.15</c:v>
                </c:pt>
                <c:pt idx="29349">
                  <c:v>2407.2333333333331</c:v>
                </c:pt>
                <c:pt idx="29350">
                  <c:v>2407.3166666666666</c:v>
                </c:pt>
                <c:pt idx="29351">
                  <c:v>2407.4</c:v>
                </c:pt>
                <c:pt idx="29352">
                  <c:v>2407.4833333333331</c:v>
                </c:pt>
                <c:pt idx="29353">
                  <c:v>2407.5583333333334</c:v>
                </c:pt>
                <c:pt idx="29354">
                  <c:v>2407.6416666666669</c:v>
                </c:pt>
                <c:pt idx="29355">
                  <c:v>2407.7249999999999</c:v>
                </c:pt>
                <c:pt idx="29356">
                  <c:v>2407.8083333333334</c:v>
                </c:pt>
                <c:pt idx="29357">
                  <c:v>2407.8916666666669</c:v>
                </c:pt>
                <c:pt idx="29358">
                  <c:v>2407.9749999999999</c:v>
                </c:pt>
                <c:pt idx="29359">
                  <c:v>2408.0583333333334</c:v>
                </c:pt>
                <c:pt idx="29360">
                  <c:v>2408.1333333333332</c:v>
                </c:pt>
                <c:pt idx="29361">
                  <c:v>2408.2166666666667</c:v>
                </c:pt>
                <c:pt idx="29362">
                  <c:v>2408.2999999999997</c:v>
                </c:pt>
                <c:pt idx="29363">
                  <c:v>2408.3833333333332</c:v>
                </c:pt>
                <c:pt idx="29364">
                  <c:v>2408.4666666666667</c:v>
                </c:pt>
                <c:pt idx="29365">
                  <c:v>2408.5499999999997</c:v>
                </c:pt>
                <c:pt idx="29366">
                  <c:v>2408.625</c:v>
                </c:pt>
                <c:pt idx="29367">
                  <c:v>2408.7083333333335</c:v>
                </c:pt>
                <c:pt idx="29368">
                  <c:v>2408.7916666666665</c:v>
                </c:pt>
                <c:pt idx="29369">
                  <c:v>2408.875</c:v>
                </c:pt>
                <c:pt idx="29370">
                  <c:v>2408.9583333333335</c:v>
                </c:pt>
                <c:pt idx="29371">
                  <c:v>2409.0416666666665</c:v>
                </c:pt>
                <c:pt idx="29372">
                  <c:v>2409.1166666666668</c:v>
                </c:pt>
                <c:pt idx="29373">
                  <c:v>2409.2000000000003</c:v>
                </c:pt>
                <c:pt idx="29374">
                  <c:v>2409.2833333333333</c:v>
                </c:pt>
                <c:pt idx="29375">
                  <c:v>2409.3666666666668</c:v>
                </c:pt>
                <c:pt idx="29376">
                  <c:v>2409.4500000000003</c:v>
                </c:pt>
                <c:pt idx="29377">
                  <c:v>2409.5333333333333</c:v>
                </c:pt>
                <c:pt idx="29378">
                  <c:v>2409.6166666666668</c:v>
                </c:pt>
                <c:pt idx="29379">
                  <c:v>2409.6916666666666</c:v>
                </c:pt>
                <c:pt idx="29380">
                  <c:v>2409.7750000000001</c:v>
                </c:pt>
                <c:pt idx="29381">
                  <c:v>2409.8583333333331</c:v>
                </c:pt>
                <c:pt idx="29382">
                  <c:v>2409.9416666666666</c:v>
                </c:pt>
                <c:pt idx="29383">
                  <c:v>2410.0250000000001</c:v>
                </c:pt>
                <c:pt idx="29384">
                  <c:v>2410.1083333333331</c:v>
                </c:pt>
                <c:pt idx="29385">
                  <c:v>2410.1833333333334</c:v>
                </c:pt>
                <c:pt idx="29386">
                  <c:v>2410.2666666666669</c:v>
                </c:pt>
                <c:pt idx="29387">
                  <c:v>2410.35</c:v>
                </c:pt>
                <c:pt idx="29388">
                  <c:v>2410.4333333333334</c:v>
                </c:pt>
                <c:pt idx="29389">
                  <c:v>2410.5166666666669</c:v>
                </c:pt>
                <c:pt idx="29390">
                  <c:v>2410.6</c:v>
                </c:pt>
                <c:pt idx="29391">
                  <c:v>2410.6749999999997</c:v>
                </c:pt>
                <c:pt idx="29392">
                  <c:v>2410.7583333333332</c:v>
                </c:pt>
                <c:pt idx="29393">
                  <c:v>2410.8416666666667</c:v>
                </c:pt>
                <c:pt idx="29394">
                  <c:v>2410.9249999999997</c:v>
                </c:pt>
                <c:pt idx="29395">
                  <c:v>2411.0083333333332</c:v>
                </c:pt>
                <c:pt idx="29396">
                  <c:v>2411.0916666666667</c:v>
                </c:pt>
                <c:pt idx="29397">
                  <c:v>2411.1749999999997</c:v>
                </c:pt>
                <c:pt idx="29398">
                  <c:v>2411.25</c:v>
                </c:pt>
                <c:pt idx="29399">
                  <c:v>2411.3333333333335</c:v>
                </c:pt>
                <c:pt idx="29400">
                  <c:v>2411.4166666666665</c:v>
                </c:pt>
                <c:pt idx="29401">
                  <c:v>2411.5</c:v>
                </c:pt>
                <c:pt idx="29402">
                  <c:v>2411.5833333333335</c:v>
                </c:pt>
                <c:pt idx="29403">
                  <c:v>2411.6666666666665</c:v>
                </c:pt>
                <c:pt idx="29404">
                  <c:v>2411.7416666666668</c:v>
                </c:pt>
                <c:pt idx="29405">
                  <c:v>2411.8250000000003</c:v>
                </c:pt>
                <c:pt idx="29406">
                  <c:v>2411.9083333333333</c:v>
                </c:pt>
                <c:pt idx="29407">
                  <c:v>2411.9916666666668</c:v>
                </c:pt>
                <c:pt idx="29408">
                  <c:v>2412.0750000000003</c:v>
                </c:pt>
                <c:pt idx="29409">
                  <c:v>2412.1583333333333</c:v>
                </c:pt>
                <c:pt idx="29410">
                  <c:v>2412.2416666666668</c:v>
                </c:pt>
                <c:pt idx="29411">
                  <c:v>2412.3166666666666</c:v>
                </c:pt>
                <c:pt idx="29412">
                  <c:v>2412.4</c:v>
                </c:pt>
                <c:pt idx="29413">
                  <c:v>2412.4833333333331</c:v>
                </c:pt>
                <c:pt idx="29414">
                  <c:v>2412.5666666666666</c:v>
                </c:pt>
                <c:pt idx="29415">
                  <c:v>2412.65</c:v>
                </c:pt>
                <c:pt idx="29416">
                  <c:v>2412.7333333333331</c:v>
                </c:pt>
                <c:pt idx="29417">
                  <c:v>2412.8083333333334</c:v>
                </c:pt>
                <c:pt idx="29418">
                  <c:v>2412.8916666666669</c:v>
                </c:pt>
                <c:pt idx="29419">
                  <c:v>2412.9749999999999</c:v>
                </c:pt>
                <c:pt idx="29420">
                  <c:v>2413.0583333333334</c:v>
                </c:pt>
                <c:pt idx="29421">
                  <c:v>2413.1416666666669</c:v>
                </c:pt>
                <c:pt idx="29422">
                  <c:v>2413.2249999999999</c:v>
                </c:pt>
                <c:pt idx="29423">
                  <c:v>2413.2999999999997</c:v>
                </c:pt>
                <c:pt idx="29424">
                  <c:v>2413.3833333333332</c:v>
                </c:pt>
                <c:pt idx="29425">
                  <c:v>2413.4666666666667</c:v>
                </c:pt>
                <c:pt idx="29426">
                  <c:v>2413.5499999999997</c:v>
                </c:pt>
                <c:pt idx="29427">
                  <c:v>2413.6333333333332</c:v>
                </c:pt>
                <c:pt idx="29428">
                  <c:v>2413.7166666666667</c:v>
                </c:pt>
                <c:pt idx="29429">
                  <c:v>2413.7999999999997</c:v>
                </c:pt>
                <c:pt idx="29430">
                  <c:v>2413.875</c:v>
                </c:pt>
                <c:pt idx="29431">
                  <c:v>2413.9583333333335</c:v>
                </c:pt>
                <c:pt idx="29432">
                  <c:v>2414.0416666666665</c:v>
                </c:pt>
                <c:pt idx="29433">
                  <c:v>2414.125</c:v>
                </c:pt>
                <c:pt idx="29434">
                  <c:v>2414.2083333333335</c:v>
                </c:pt>
                <c:pt idx="29435">
                  <c:v>2414.2916666666665</c:v>
                </c:pt>
                <c:pt idx="29436">
                  <c:v>2414.3666666666668</c:v>
                </c:pt>
                <c:pt idx="29437">
                  <c:v>2414.4500000000003</c:v>
                </c:pt>
                <c:pt idx="29438">
                  <c:v>2414.5333333333333</c:v>
                </c:pt>
                <c:pt idx="29439">
                  <c:v>2414.6166666666668</c:v>
                </c:pt>
                <c:pt idx="29440">
                  <c:v>2414.7000000000003</c:v>
                </c:pt>
                <c:pt idx="29441">
                  <c:v>2414.7833333333333</c:v>
                </c:pt>
                <c:pt idx="29442">
                  <c:v>2414.8583333333331</c:v>
                </c:pt>
                <c:pt idx="29443">
                  <c:v>2414.9416666666666</c:v>
                </c:pt>
                <c:pt idx="29444">
                  <c:v>2415.0250000000001</c:v>
                </c:pt>
                <c:pt idx="29445">
                  <c:v>2415.1083333333331</c:v>
                </c:pt>
                <c:pt idx="29446">
                  <c:v>2415.1916666666666</c:v>
                </c:pt>
                <c:pt idx="29447">
                  <c:v>2415.2750000000001</c:v>
                </c:pt>
                <c:pt idx="29448">
                  <c:v>2415.3583333333331</c:v>
                </c:pt>
                <c:pt idx="29449">
                  <c:v>2415.4333333333334</c:v>
                </c:pt>
                <c:pt idx="29450">
                  <c:v>2415.5166666666669</c:v>
                </c:pt>
                <c:pt idx="29451">
                  <c:v>2415.6</c:v>
                </c:pt>
                <c:pt idx="29452">
                  <c:v>2415.6833333333334</c:v>
                </c:pt>
                <c:pt idx="29453">
                  <c:v>2415.7666666666669</c:v>
                </c:pt>
                <c:pt idx="29454">
                  <c:v>2415.85</c:v>
                </c:pt>
                <c:pt idx="29455">
                  <c:v>2415.9249999999997</c:v>
                </c:pt>
                <c:pt idx="29456">
                  <c:v>2416.0083333333332</c:v>
                </c:pt>
                <c:pt idx="29457">
                  <c:v>2416.0916666666667</c:v>
                </c:pt>
                <c:pt idx="29458">
                  <c:v>2416.1749999999997</c:v>
                </c:pt>
                <c:pt idx="29459">
                  <c:v>2416.2583333333332</c:v>
                </c:pt>
                <c:pt idx="29460">
                  <c:v>2416.3416666666667</c:v>
                </c:pt>
                <c:pt idx="29461">
                  <c:v>2416.4166666666665</c:v>
                </c:pt>
                <c:pt idx="29462">
                  <c:v>2416.5</c:v>
                </c:pt>
                <c:pt idx="29463">
                  <c:v>2416.5833333333335</c:v>
                </c:pt>
                <c:pt idx="29464">
                  <c:v>2416.6666666666665</c:v>
                </c:pt>
                <c:pt idx="29465">
                  <c:v>2416.75</c:v>
                </c:pt>
                <c:pt idx="29466">
                  <c:v>2416.8333333333335</c:v>
                </c:pt>
                <c:pt idx="29467">
                  <c:v>2416.9166666666665</c:v>
                </c:pt>
                <c:pt idx="29468">
                  <c:v>2416.9916666666668</c:v>
                </c:pt>
                <c:pt idx="29469">
                  <c:v>2417.0750000000003</c:v>
                </c:pt>
                <c:pt idx="29470">
                  <c:v>2417.1583333333333</c:v>
                </c:pt>
                <c:pt idx="29471">
                  <c:v>2417.2416666666668</c:v>
                </c:pt>
                <c:pt idx="29472">
                  <c:v>2417.3250000000003</c:v>
                </c:pt>
                <c:pt idx="29473">
                  <c:v>2417.4083333333333</c:v>
                </c:pt>
                <c:pt idx="29474">
                  <c:v>2417.4833333333331</c:v>
                </c:pt>
                <c:pt idx="29475">
                  <c:v>2417.5666666666666</c:v>
                </c:pt>
                <c:pt idx="29476">
                  <c:v>2417.65</c:v>
                </c:pt>
                <c:pt idx="29477">
                  <c:v>2417.7333333333331</c:v>
                </c:pt>
                <c:pt idx="29478">
                  <c:v>2417.8166666666666</c:v>
                </c:pt>
                <c:pt idx="29479">
                  <c:v>2417.9</c:v>
                </c:pt>
                <c:pt idx="29480">
                  <c:v>2417.9749999999999</c:v>
                </c:pt>
                <c:pt idx="29481">
                  <c:v>2418.0583333333334</c:v>
                </c:pt>
                <c:pt idx="29482">
                  <c:v>2418.1416666666669</c:v>
                </c:pt>
                <c:pt idx="29483">
                  <c:v>2418.2249999999999</c:v>
                </c:pt>
                <c:pt idx="29484">
                  <c:v>2418.3083333333334</c:v>
                </c:pt>
                <c:pt idx="29485">
                  <c:v>2418.3916666666669</c:v>
                </c:pt>
                <c:pt idx="29486">
                  <c:v>2418.4749999999999</c:v>
                </c:pt>
                <c:pt idx="29487">
                  <c:v>2418.5499999999997</c:v>
                </c:pt>
                <c:pt idx="29488">
                  <c:v>2418.6333333333332</c:v>
                </c:pt>
                <c:pt idx="29489">
                  <c:v>2418.7166666666667</c:v>
                </c:pt>
                <c:pt idx="29490">
                  <c:v>2418.7999999999997</c:v>
                </c:pt>
                <c:pt idx="29491">
                  <c:v>2418.8833333333332</c:v>
                </c:pt>
                <c:pt idx="29492">
                  <c:v>2418.9666666666667</c:v>
                </c:pt>
                <c:pt idx="29493">
                  <c:v>2419.0416666666665</c:v>
                </c:pt>
                <c:pt idx="29494">
                  <c:v>2419.125</c:v>
                </c:pt>
                <c:pt idx="29495">
                  <c:v>2419.2083333333335</c:v>
                </c:pt>
                <c:pt idx="29496">
                  <c:v>2419.2916666666665</c:v>
                </c:pt>
                <c:pt idx="29497">
                  <c:v>2419.375</c:v>
                </c:pt>
                <c:pt idx="29498">
                  <c:v>2419.4583333333335</c:v>
                </c:pt>
                <c:pt idx="29499">
                  <c:v>2419.5333333333333</c:v>
                </c:pt>
                <c:pt idx="29500">
                  <c:v>2419.6166666666668</c:v>
                </c:pt>
                <c:pt idx="29501">
                  <c:v>2419.7000000000003</c:v>
                </c:pt>
                <c:pt idx="29502">
                  <c:v>2419.7833333333333</c:v>
                </c:pt>
                <c:pt idx="29503">
                  <c:v>2419.8666666666668</c:v>
                </c:pt>
                <c:pt idx="29504">
                  <c:v>2419.9500000000003</c:v>
                </c:pt>
                <c:pt idx="29505">
                  <c:v>2420.0333333333333</c:v>
                </c:pt>
                <c:pt idx="29506">
                  <c:v>2420.1083333333331</c:v>
                </c:pt>
                <c:pt idx="29507">
                  <c:v>2420.1916666666666</c:v>
                </c:pt>
                <c:pt idx="29508">
                  <c:v>2420.2750000000001</c:v>
                </c:pt>
                <c:pt idx="29509">
                  <c:v>2420.3583333333331</c:v>
                </c:pt>
                <c:pt idx="29510">
                  <c:v>2420.4416666666666</c:v>
                </c:pt>
                <c:pt idx="29511">
                  <c:v>2420.5250000000001</c:v>
                </c:pt>
                <c:pt idx="29512">
                  <c:v>2420.6</c:v>
                </c:pt>
                <c:pt idx="29513">
                  <c:v>2420.6833333333334</c:v>
                </c:pt>
                <c:pt idx="29514">
                  <c:v>2420.7666666666669</c:v>
                </c:pt>
                <c:pt idx="29515">
                  <c:v>2420.85</c:v>
                </c:pt>
                <c:pt idx="29516">
                  <c:v>2420.9333333333334</c:v>
                </c:pt>
                <c:pt idx="29517">
                  <c:v>2421.0166666666669</c:v>
                </c:pt>
                <c:pt idx="29518">
                  <c:v>2421.0916666666667</c:v>
                </c:pt>
                <c:pt idx="29519">
                  <c:v>2421.1749999999997</c:v>
                </c:pt>
                <c:pt idx="29520">
                  <c:v>2421.2583333333332</c:v>
                </c:pt>
                <c:pt idx="29521">
                  <c:v>2421.3416666666667</c:v>
                </c:pt>
                <c:pt idx="29522">
                  <c:v>2421.4249999999997</c:v>
                </c:pt>
                <c:pt idx="29523">
                  <c:v>2421.5083333333332</c:v>
                </c:pt>
                <c:pt idx="29524">
                  <c:v>2421.5916666666667</c:v>
                </c:pt>
                <c:pt idx="29525">
                  <c:v>2421.6666666666665</c:v>
                </c:pt>
                <c:pt idx="29526">
                  <c:v>2421.75</c:v>
                </c:pt>
                <c:pt idx="29527">
                  <c:v>2421.8333333333335</c:v>
                </c:pt>
                <c:pt idx="29528">
                  <c:v>2421.9166666666665</c:v>
                </c:pt>
                <c:pt idx="29529">
                  <c:v>2422</c:v>
                </c:pt>
                <c:pt idx="29530">
                  <c:v>2422.0833333333335</c:v>
                </c:pt>
                <c:pt idx="29531">
                  <c:v>2422.1583333333333</c:v>
                </c:pt>
                <c:pt idx="29532">
                  <c:v>2422.2416666666668</c:v>
                </c:pt>
                <c:pt idx="29533">
                  <c:v>2422.3250000000003</c:v>
                </c:pt>
                <c:pt idx="29534">
                  <c:v>2422.4083333333333</c:v>
                </c:pt>
                <c:pt idx="29535">
                  <c:v>2422.4916666666668</c:v>
                </c:pt>
                <c:pt idx="29536">
                  <c:v>2422.5750000000003</c:v>
                </c:pt>
                <c:pt idx="29537">
                  <c:v>2422.6583333333333</c:v>
                </c:pt>
                <c:pt idx="29538">
                  <c:v>2422.7333333333331</c:v>
                </c:pt>
                <c:pt idx="29539">
                  <c:v>2422.8166666666666</c:v>
                </c:pt>
                <c:pt idx="29540">
                  <c:v>2422.9</c:v>
                </c:pt>
                <c:pt idx="29541">
                  <c:v>2422.9833333333331</c:v>
                </c:pt>
                <c:pt idx="29542">
                  <c:v>2423.0666666666666</c:v>
                </c:pt>
                <c:pt idx="29543">
                  <c:v>2423.15</c:v>
                </c:pt>
                <c:pt idx="29544">
                  <c:v>2423.2249999999999</c:v>
                </c:pt>
                <c:pt idx="29545">
                  <c:v>2423.3083333333334</c:v>
                </c:pt>
                <c:pt idx="29546">
                  <c:v>2423.3916666666669</c:v>
                </c:pt>
                <c:pt idx="29547">
                  <c:v>2423.4749999999999</c:v>
                </c:pt>
                <c:pt idx="29548">
                  <c:v>2423.5583333333334</c:v>
                </c:pt>
                <c:pt idx="29549">
                  <c:v>2423.6416666666669</c:v>
                </c:pt>
                <c:pt idx="29550">
                  <c:v>2423.7166666666667</c:v>
                </c:pt>
                <c:pt idx="29551">
                  <c:v>2423.7999999999997</c:v>
                </c:pt>
                <c:pt idx="29552">
                  <c:v>2423.8833333333332</c:v>
                </c:pt>
                <c:pt idx="29553">
                  <c:v>2423.9666666666667</c:v>
                </c:pt>
                <c:pt idx="29554">
                  <c:v>2424.0499999999997</c:v>
                </c:pt>
                <c:pt idx="29555">
                  <c:v>2424.1333333333332</c:v>
                </c:pt>
                <c:pt idx="29556">
                  <c:v>2424.2166666666667</c:v>
                </c:pt>
                <c:pt idx="29557">
                  <c:v>2424.2916666666665</c:v>
                </c:pt>
                <c:pt idx="29558">
                  <c:v>2424.375</c:v>
                </c:pt>
                <c:pt idx="29559">
                  <c:v>2424.4583333333335</c:v>
                </c:pt>
                <c:pt idx="29560">
                  <c:v>2424.5416666666665</c:v>
                </c:pt>
                <c:pt idx="29561">
                  <c:v>2424.625</c:v>
                </c:pt>
                <c:pt idx="29562">
                  <c:v>2424.7083333333335</c:v>
                </c:pt>
                <c:pt idx="29563">
                  <c:v>2424.7833333333333</c:v>
                </c:pt>
                <c:pt idx="29564">
                  <c:v>2424.8666666666668</c:v>
                </c:pt>
                <c:pt idx="29565">
                  <c:v>2424.9500000000003</c:v>
                </c:pt>
                <c:pt idx="29566">
                  <c:v>2425.0333333333333</c:v>
                </c:pt>
                <c:pt idx="29567">
                  <c:v>2425.1166666666668</c:v>
                </c:pt>
                <c:pt idx="29568">
                  <c:v>2425.2000000000003</c:v>
                </c:pt>
                <c:pt idx="29569">
                  <c:v>2425.2750000000001</c:v>
                </c:pt>
                <c:pt idx="29570">
                  <c:v>2425.3583333333331</c:v>
                </c:pt>
                <c:pt idx="29571">
                  <c:v>2425.4416666666666</c:v>
                </c:pt>
                <c:pt idx="29572">
                  <c:v>2425.5250000000001</c:v>
                </c:pt>
                <c:pt idx="29573">
                  <c:v>2425.6083333333331</c:v>
                </c:pt>
                <c:pt idx="29574">
                  <c:v>2425.6916666666666</c:v>
                </c:pt>
                <c:pt idx="29575">
                  <c:v>2425.7750000000001</c:v>
                </c:pt>
                <c:pt idx="29576">
                  <c:v>2425.85</c:v>
                </c:pt>
                <c:pt idx="29577">
                  <c:v>2425.9333333333334</c:v>
                </c:pt>
                <c:pt idx="29578">
                  <c:v>2426.0166666666669</c:v>
                </c:pt>
                <c:pt idx="29579">
                  <c:v>2426.1</c:v>
                </c:pt>
                <c:pt idx="29580">
                  <c:v>2426.1833333333334</c:v>
                </c:pt>
                <c:pt idx="29581">
                  <c:v>2426.2666666666669</c:v>
                </c:pt>
                <c:pt idx="29582">
                  <c:v>2426.3416666666667</c:v>
                </c:pt>
                <c:pt idx="29583">
                  <c:v>2426.4249999999997</c:v>
                </c:pt>
                <c:pt idx="29584">
                  <c:v>2426.5083333333332</c:v>
                </c:pt>
                <c:pt idx="29585">
                  <c:v>2426.5916666666667</c:v>
                </c:pt>
                <c:pt idx="29586">
                  <c:v>2426.6749999999997</c:v>
                </c:pt>
                <c:pt idx="29587">
                  <c:v>2426.7583333333332</c:v>
                </c:pt>
                <c:pt idx="29588">
                  <c:v>2426.8333333333335</c:v>
                </c:pt>
                <c:pt idx="29589">
                  <c:v>2426.9166666666665</c:v>
                </c:pt>
                <c:pt idx="29590">
                  <c:v>2427</c:v>
                </c:pt>
                <c:pt idx="29591">
                  <c:v>2427.0833333333335</c:v>
                </c:pt>
                <c:pt idx="29592">
                  <c:v>2427.1666666666665</c:v>
                </c:pt>
                <c:pt idx="29593">
                  <c:v>2427.25</c:v>
                </c:pt>
                <c:pt idx="29594">
                  <c:v>2427.3333333333335</c:v>
                </c:pt>
                <c:pt idx="29595">
                  <c:v>2427.4083333333333</c:v>
                </c:pt>
                <c:pt idx="29596">
                  <c:v>2427.4916666666668</c:v>
                </c:pt>
                <c:pt idx="29597">
                  <c:v>2427.5750000000003</c:v>
                </c:pt>
                <c:pt idx="29598">
                  <c:v>2427.6583333333333</c:v>
                </c:pt>
                <c:pt idx="29599">
                  <c:v>2427.7416666666668</c:v>
                </c:pt>
                <c:pt idx="29600">
                  <c:v>2427.8250000000003</c:v>
                </c:pt>
                <c:pt idx="29601">
                  <c:v>2427.9</c:v>
                </c:pt>
                <c:pt idx="29602">
                  <c:v>2427.9833333333331</c:v>
                </c:pt>
                <c:pt idx="29603">
                  <c:v>2428.0666666666666</c:v>
                </c:pt>
                <c:pt idx="29604">
                  <c:v>2428.15</c:v>
                </c:pt>
                <c:pt idx="29605">
                  <c:v>2428.2333333333331</c:v>
                </c:pt>
                <c:pt idx="29606">
                  <c:v>2428.3166666666666</c:v>
                </c:pt>
                <c:pt idx="29607">
                  <c:v>2428.3916666666669</c:v>
                </c:pt>
                <c:pt idx="29608">
                  <c:v>2428.4749999999999</c:v>
                </c:pt>
                <c:pt idx="29609">
                  <c:v>2428.5583333333334</c:v>
                </c:pt>
                <c:pt idx="29610">
                  <c:v>2428.6416666666669</c:v>
                </c:pt>
                <c:pt idx="29611">
                  <c:v>2428.7249999999999</c:v>
                </c:pt>
                <c:pt idx="29612">
                  <c:v>2428.8083333333334</c:v>
                </c:pt>
                <c:pt idx="29613">
                  <c:v>2428.8916666666669</c:v>
                </c:pt>
                <c:pt idx="29614">
                  <c:v>2428.9666666666667</c:v>
                </c:pt>
                <c:pt idx="29615">
                  <c:v>2429.0499999999997</c:v>
                </c:pt>
                <c:pt idx="29616">
                  <c:v>2429.1333333333332</c:v>
                </c:pt>
                <c:pt idx="29617">
                  <c:v>2429.2166666666667</c:v>
                </c:pt>
                <c:pt idx="29618">
                  <c:v>2429.2999999999997</c:v>
                </c:pt>
                <c:pt idx="29619">
                  <c:v>2429.3833333333332</c:v>
                </c:pt>
                <c:pt idx="29620">
                  <c:v>2429.4583333333335</c:v>
                </c:pt>
                <c:pt idx="29621">
                  <c:v>2429.5416666666665</c:v>
                </c:pt>
                <c:pt idx="29622">
                  <c:v>2429.625</c:v>
                </c:pt>
                <c:pt idx="29623">
                  <c:v>2429.7083333333335</c:v>
                </c:pt>
                <c:pt idx="29624">
                  <c:v>2429.7916666666665</c:v>
                </c:pt>
                <c:pt idx="29625">
                  <c:v>2429.875</c:v>
                </c:pt>
                <c:pt idx="29626">
                  <c:v>2429.9500000000003</c:v>
                </c:pt>
                <c:pt idx="29627">
                  <c:v>2430.0333333333333</c:v>
                </c:pt>
                <c:pt idx="29628">
                  <c:v>2430.1166666666668</c:v>
                </c:pt>
                <c:pt idx="29629">
                  <c:v>2430.2000000000003</c:v>
                </c:pt>
                <c:pt idx="29630">
                  <c:v>2430.2833333333333</c:v>
                </c:pt>
                <c:pt idx="29631">
                  <c:v>2430.3666666666668</c:v>
                </c:pt>
                <c:pt idx="29632">
                  <c:v>2430.4500000000003</c:v>
                </c:pt>
                <c:pt idx="29633">
                  <c:v>2430.5250000000001</c:v>
                </c:pt>
                <c:pt idx="29634">
                  <c:v>2430.6083333333331</c:v>
                </c:pt>
                <c:pt idx="29635">
                  <c:v>2430.6916666666666</c:v>
                </c:pt>
                <c:pt idx="29636">
                  <c:v>2430.7750000000001</c:v>
                </c:pt>
                <c:pt idx="29637">
                  <c:v>2430.8583333333331</c:v>
                </c:pt>
                <c:pt idx="29638">
                  <c:v>2430.9416666666666</c:v>
                </c:pt>
                <c:pt idx="29639">
                  <c:v>2431.0166666666669</c:v>
                </c:pt>
                <c:pt idx="29640">
                  <c:v>2431.1</c:v>
                </c:pt>
                <c:pt idx="29641">
                  <c:v>2431.1833333333334</c:v>
                </c:pt>
                <c:pt idx="29642">
                  <c:v>2431.2666666666669</c:v>
                </c:pt>
                <c:pt idx="29643">
                  <c:v>2431.35</c:v>
                </c:pt>
                <c:pt idx="29644">
                  <c:v>2431.4333333333334</c:v>
                </c:pt>
                <c:pt idx="29645">
                  <c:v>2431.5083333333332</c:v>
                </c:pt>
                <c:pt idx="29646">
                  <c:v>2431.5916666666667</c:v>
                </c:pt>
                <c:pt idx="29647">
                  <c:v>2431.6749999999997</c:v>
                </c:pt>
                <c:pt idx="29648">
                  <c:v>2431.7583333333332</c:v>
                </c:pt>
                <c:pt idx="29649">
                  <c:v>2431.8416666666667</c:v>
                </c:pt>
                <c:pt idx="29650">
                  <c:v>2431.9249999999997</c:v>
                </c:pt>
                <c:pt idx="29651">
                  <c:v>2432.0083333333332</c:v>
                </c:pt>
                <c:pt idx="29652">
                  <c:v>2432.0833333333335</c:v>
                </c:pt>
                <c:pt idx="29653">
                  <c:v>2432.1666666666665</c:v>
                </c:pt>
                <c:pt idx="29654">
                  <c:v>2432.25</c:v>
                </c:pt>
                <c:pt idx="29655">
                  <c:v>2432.3333333333335</c:v>
                </c:pt>
                <c:pt idx="29656">
                  <c:v>2432.4166666666665</c:v>
                </c:pt>
                <c:pt idx="29657">
                  <c:v>2432.5</c:v>
                </c:pt>
                <c:pt idx="29658">
                  <c:v>2432.5750000000003</c:v>
                </c:pt>
                <c:pt idx="29659">
                  <c:v>2432.6583333333333</c:v>
                </c:pt>
                <c:pt idx="29660">
                  <c:v>2432.7416666666668</c:v>
                </c:pt>
                <c:pt idx="29661">
                  <c:v>2432.8250000000003</c:v>
                </c:pt>
                <c:pt idx="29662">
                  <c:v>2432.9083333333333</c:v>
                </c:pt>
                <c:pt idx="29663">
                  <c:v>2432.9916666666668</c:v>
                </c:pt>
                <c:pt idx="29664">
                  <c:v>2433.0750000000003</c:v>
                </c:pt>
                <c:pt idx="29665">
                  <c:v>2433.15</c:v>
                </c:pt>
                <c:pt idx="29666">
                  <c:v>2433.2333333333331</c:v>
                </c:pt>
                <c:pt idx="29667">
                  <c:v>2433.3166666666666</c:v>
                </c:pt>
                <c:pt idx="29668">
                  <c:v>2433.4</c:v>
                </c:pt>
                <c:pt idx="29669">
                  <c:v>2433.4833333333331</c:v>
                </c:pt>
                <c:pt idx="29670">
                  <c:v>2433.5666666666666</c:v>
                </c:pt>
                <c:pt idx="29671">
                  <c:v>2433.6416666666669</c:v>
                </c:pt>
                <c:pt idx="29672">
                  <c:v>2433.7249999999999</c:v>
                </c:pt>
                <c:pt idx="29673">
                  <c:v>2433.8083333333334</c:v>
                </c:pt>
                <c:pt idx="29674">
                  <c:v>2433.8916666666669</c:v>
                </c:pt>
                <c:pt idx="29675">
                  <c:v>2433.9749999999999</c:v>
                </c:pt>
                <c:pt idx="29676">
                  <c:v>2434.0583333333334</c:v>
                </c:pt>
                <c:pt idx="29677">
                  <c:v>2434.1333333333332</c:v>
                </c:pt>
                <c:pt idx="29678">
                  <c:v>2434.2166666666667</c:v>
                </c:pt>
                <c:pt idx="29679">
                  <c:v>2434.2999999999997</c:v>
                </c:pt>
                <c:pt idx="29680">
                  <c:v>2434.3833333333332</c:v>
                </c:pt>
                <c:pt idx="29681">
                  <c:v>2434.4666666666667</c:v>
                </c:pt>
                <c:pt idx="29682">
                  <c:v>2434.5499999999997</c:v>
                </c:pt>
                <c:pt idx="29683">
                  <c:v>2434.6333333333332</c:v>
                </c:pt>
                <c:pt idx="29684">
                  <c:v>2434.7083333333335</c:v>
                </c:pt>
                <c:pt idx="29685">
                  <c:v>2434.7916666666665</c:v>
                </c:pt>
                <c:pt idx="29686">
                  <c:v>2434.875</c:v>
                </c:pt>
                <c:pt idx="29687">
                  <c:v>2434.9583333333335</c:v>
                </c:pt>
                <c:pt idx="29688">
                  <c:v>2435.0416666666665</c:v>
                </c:pt>
                <c:pt idx="29689">
                  <c:v>2435.125</c:v>
                </c:pt>
                <c:pt idx="29690">
                  <c:v>2435.2000000000003</c:v>
                </c:pt>
                <c:pt idx="29691">
                  <c:v>2435.2833333333333</c:v>
                </c:pt>
                <c:pt idx="29692">
                  <c:v>2435.3666666666668</c:v>
                </c:pt>
                <c:pt idx="29693">
                  <c:v>2435.4500000000003</c:v>
                </c:pt>
                <c:pt idx="29694">
                  <c:v>2435.5333333333333</c:v>
                </c:pt>
                <c:pt idx="29695">
                  <c:v>2435.6166666666668</c:v>
                </c:pt>
                <c:pt idx="29696">
                  <c:v>2435.6916666666666</c:v>
                </c:pt>
                <c:pt idx="29697">
                  <c:v>2435.7750000000001</c:v>
                </c:pt>
                <c:pt idx="29698">
                  <c:v>2435.8583333333331</c:v>
                </c:pt>
                <c:pt idx="29699">
                  <c:v>2435.9416666666666</c:v>
                </c:pt>
                <c:pt idx="29700">
                  <c:v>2436.0250000000001</c:v>
                </c:pt>
                <c:pt idx="29701">
                  <c:v>2436.1083333333331</c:v>
                </c:pt>
                <c:pt idx="29702">
                  <c:v>2436.1916666666666</c:v>
                </c:pt>
                <c:pt idx="29703">
                  <c:v>2436.2666666666669</c:v>
                </c:pt>
                <c:pt idx="29704">
                  <c:v>2436.35</c:v>
                </c:pt>
                <c:pt idx="29705">
                  <c:v>2436.4333333333334</c:v>
                </c:pt>
                <c:pt idx="29706">
                  <c:v>2436.5166666666669</c:v>
                </c:pt>
                <c:pt idx="29707">
                  <c:v>2436.6</c:v>
                </c:pt>
                <c:pt idx="29708">
                  <c:v>2436.6833333333334</c:v>
                </c:pt>
                <c:pt idx="29709">
                  <c:v>2436.7583333333332</c:v>
                </c:pt>
                <c:pt idx="29710">
                  <c:v>2436.8416666666667</c:v>
                </c:pt>
                <c:pt idx="29711">
                  <c:v>2436.9249999999997</c:v>
                </c:pt>
                <c:pt idx="29712">
                  <c:v>2437.0083333333332</c:v>
                </c:pt>
                <c:pt idx="29713">
                  <c:v>2437.0916666666667</c:v>
                </c:pt>
                <c:pt idx="29714">
                  <c:v>2437.1749999999997</c:v>
                </c:pt>
                <c:pt idx="29715">
                  <c:v>2437.25</c:v>
                </c:pt>
                <c:pt idx="29716">
                  <c:v>2437.3333333333335</c:v>
                </c:pt>
                <c:pt idx="29717">
                  <c:v>2437.4166666666665</c:v>
                </c:pt>
                <c:pt idx="29718">
                  <c:v>2437.5</c:v>
                </c:pt>
                <c:pt idx="29719">
                  <c:v>2437.5833333333335</c:v>
                </c:pt>
                <c:pt idx="29720">
                  <c:v>2437.6666666666665</c:v>
                </c:pt>
                <c:pt idx="29721">
                  <c:v>2437.75</c:v>
                </c:pt>
                <c:pt idx="29722">
                  <c:v>2437.8250000000003</c:v>
                </c:pt>
                <c:pt idx="29723">
                  <c:v>2437.9083333333333</c:v>
                </c:pt>
                <c:pt idx="29724">
                  <c:v>2437.9916666666668</c:v>
                </c:pt>
                <c:pt idx="29725">
                  <c:v>2438.0750000000003</c:v>
                </c:pt>
                <c:pt idx="29726">
                  <c:v>2438.1583333333333</c:v>
                </c:pt>
                <c:pt idx="29727">
                  <c:v>2438.2416666666668</c:v>
                </c:pt>
                <c:pt idx="29728">
                  <c:v>2438.3166666666666</c:v>
                </c:pt>
                <c:pt idx="29729">
                  <c:v>2438.4</c:v>
                </c:pt>
                <c:pt idx="29730">
                  <c:v>2438.4833333333331</c:v>
                </c:pt>
                <c:pt idx="29731">
                  <c:v>2438.5666666666666</c:v>
                </c:pt>
                <c:pt idx="29732">
                  <c:v>2438.65</c:v>
                </c:pt>
                <c:pt idx="29733">
                  <c:v>2438.7333333333331</c:v>
                </c:pt>
                <c:pt idx="29734">
                  <c:v>2438.8083333333334</c:v>
                </c:pt>
                <c:pt idx="29735">
                  <c:v>2438.8916666666669</c:v>
                </c:pt>
                <c:pt idx="29736">
                  <c:v>2438.9749999999999</c:v>
                </c:pt>
                <c:pt idx="29737">
                  <c:v>2439.0583333333334</c:v>
                </c:pt>
                <c:pt idx="29738">
                  <c:v>2439.1416666666669</c:v>
                </c:pt>
                <c:pt idx="29739">
                  <c:v>2439.2249999999999</c:v>
                </c:pt>
                <c:pt idx="29740">
                  <c:v>2439.3083333333334</c:v>
                </c:pt>
                <c:pt idx="29741">
                  <c:v>2439.3833333333332</c:v>
                </c:pt>
                <c:pt idx="29742">
                  <c:v>2439.4666666666667</c:v>
                </c:pt>
                <c:pt idx="29743">
                  <c:v>2439.5499999999997</c:v>
                </c:pt>
                <c:pt idx="29744">
                  <c:v>2439.6333333333332</c:v>
                </c:pt>
                <c:pt idx="29745">
                  <c:v>2439.7166666666667</c:v>
                </c:pt>
                <c:pt idx="29746">
                  <c:v>2439.7999999999997</c:v>
                </c:pt>
                <c:pt idx="29747">
                  <c:v>2439.875</c:v>
                </c:pt>
                <c:pt idx="29748">
                  <c:v>2439.9583333333335</c:v>
                </c:pt>
                <c:pt idx="29749">
                  <c:v>2440.0416666666665</c:v>
                </c:pt>
                <c:pt idx="29750">
                  <c:v>2440.125</c:v>
                </c:pt>
                <c:pt idx="29751">
                  <c:v>2440.2083333333335</c:v>
                </c:pt>
                <c:pt idx="29752">
                  <c:v>2440.2916666666665</c:v>
                </c:pt>
                <c:pt idx="29753">
                  <c:v>2440.3666666666668</c:v>
                </c:pt>
                <c:pt idx="29754">
                  <c:v>2440.4500000000003</c:v>
                </c:pt>
                <c:pt idx="29755">
                  <c:v>2440.5333333333333</c:v>
                </c:pt>
                <c:pt idx="29756">
                  <c:v>2440.6166666666668</c:v>
                </c:pt>
                <c:pt idx="29757">
                  <c:v>2440.7000000000003</c:v>
                </c:pt>
                <c:pt idx="29758">
                  <c:v>2440.7833333333333</c:v>
                </c:pt>
                <c:pt idx="29759">
                  <c:v>2440.8666666666668</c:v>
                </c:pt>
                <c:pt idx="29760">
                  <c:v>2440.9416666666666</c:v>
                </c:pt>
                <c:pt idx="29761">
                  <c:v>2441.0250000000001</c:v>
                </c:pt>
                <c:pt idx="29762">
                  <c:v>2441.1083333333331</c:v>
                </c:pt>
                <c:pt idx="29763">
                  <c:v>2441.1916666666666</c:v>
                </c:pt>
                <c:pt idx="29764">
                  <c:v>2441.2750000000001</c:v>
                </c:pt>
                <c:pt idx="29765">
                  <c:v>2441.3583333333331</c:v>
                </c:pt>
                <c:pt idx="29766">
                  <c:v>2441.4333333333334</c:v>
                </c:pt>
                <c:pt idx="29767">
                  <c:v>2441.5166666666669</c:v>
                </c:pt>
                <c:pt idx="29768">
                  <c:v>2441.6</c:v>
                </c:pt>
                <c:pt idx="29769">
                  <c:v>2441.6833333333334</c:v>
                </c:pt>
                <c:pt idx="29770">
                  <c:v>2441.7666666666669</c:v>
                </c:pt>
                <c:pt idx="29771">
                  <c:v>2441.85</c:v>
                </c:pt>
                <c:pt idx="29772">
                  <c:v>2441.9249999999997</c:v>
                </c:pt>
                <c:pt idx="29773">
                  <c:v>2442.0083333333332</c:v>
                </c:pt>
                <c:pt idx="29774">
                  <c:v>2442.0916666666667</c:v>
                </c:pt>
                <c:pt idx="29775">
                  <c:v>2442.1749999999997</c:v>
                </c:pt>
                <c:pt idx="29776">
                  <c:v>2442.2583333333332</c:v>
                </c:pt>
                <c:pt idx="29777">
                  <c:v>2442.3416666666667</c:v>
                </c:pt>
                <c:pt idx="29778">
                  <c:v>2442.4249999999997</c:v>
                </c:pt>
                <c:pt idx="29779">
                  <c:v>2442.5</c:v>
                </c:pt>
                <c:pt idx="29780">
                  <c:v>2442.5833333333335</c:v>
                </c:pt>
                <c:pt idx="29781">
                  <c:v>2442.6666666666665</c:v>
                </c:pt>
                <c:pt idx="29782">
                  <c:v>2442.75</c:v>
                </c:pt>
                <c:pt idx="29783">
                  <c:v>2442.8333333333335</c:v>
                </c:pt>
                <c:pt idx="29784">
                  <c:v>2442.9166666666665</c:v>
                </c:pt>
                <c:pt idx="29785">
                  <c:v>2442.9916666666668</c:v>
                </c:pt>
                <c:pt idx="29786">
                  <c:v>2443.0750000000003</c:v>
                </c:pt>
                <c:pt idx="29787">
                  <c:v>2443.1583333333333</c:v>
                </c:pt>
                <c:pt idx="29788">
                  <c:v>2443.2416666666668</c:v>
                </c:pt>
                <c:pt idx="29789">
                  <c:v>2443.3250000000003</c:v>
                </c:pt>
                <c:pt idx="29790">
                  <c:v>2443.4083333333333</c:v>
                </c:pt>
                <c:pt idx="29791">
                  <c:v>2443.4916666666668</c:v>
                </c:pt>
                <c:pt idx="29792">
                  <c:v>2443.5666666666666</c:v>
                </c:pt>
                <c:pt idx="29793">
                  <c:v>2443.65</c:v>
                </c:pt>
                <c:pt idx="29794">
                  <c:v>2443.7333333333331</c:v>
                </c:pt>
                <c:pt idx="29795">
                  <c:v>2443.8166666666666</c:v>
                </c:pt>
                <c:pt idx="29796">
                  <c:v>2443.9</c:v>
                </c:pt>
                <c:pt idx="29797">
                  <c:v>2443.9833333333331</c:v>
                </c:pt>
                <c:pt idx="29798">
                  <c:v>2444.0583333333334</c:v>
                </c:pt>
                <c:pt idx="29799">
                  <c:v>2444.1416666666669</c:v>
                </c:pt>
                <c:pt idx="29800">
                  <c:v>2444.2249999999999</c:v>
                </c:pt>
                <c:pt idx="29801">
                  <c:v>2444.3083333333334</c:v>
                </c:pt>
                <c:pt idx="29802">
                  <c:v>2444.3916666666669</c:v>
                </c:pt>
                <c:pt idx="29803">
                  <c:v>2444.4749999999999</c:v>
                </c:pt>
                <c:pt idx="29804">
                  <c:v>2444.5499999999997</c:v>
                </c:pt>
                <c:pt idx="29805">
                  <c:v>2444.6333333333332</c:v>
                </c:pt>
                <c:pt idx="29806">
                  <c:v>2444.7166666666667</c:v>
                </c:pt>
                <c:pt idx="29807">
                  <c:v>2444.7999999999997</c:v>
                </c:pt>
                <c:pt idx="29808">
                  <c:v>2444.8833333333332</c:v>
                </c:pt>
                <c:pt idx="29809">
                  <c:v>2444.9666666666667</c:v>
                </c:pt>
                <c:pt idx="29810">
                  <c:v>2445.0499999999997</c:v>
                </c:pt>
                <c:pt idx="29811">
                  <c:v>2445.125</c:v>
                </c:pt>
                <c:pt idx="29812">
                  <c:v>2445.2083333333335</c:v>
                </c:pt>
                <c:pt idx="29813">
                  <c:v>2445.2916666666665</c:v>
                </c:pt>
                <c:pt idx="29814">
                  <c:v>2445.375</c:v>
                </c:pt>
                <c:pt idx="29815">
                  <c:v>2445.4583333333335</c:v>
                </c:pt>
                <c:pt idx="29816">
                  <c:v>2445.5416666666665</c:v>
                </c:pt>
                <c:pt idx="29817">
                  <c:v>2445.6166666666668</c:v>
                </c:pt>
                <c:pt idx="29818">
                  <c:v>2445.7000000000003</c:v>
                </c:pt>
                <c:pt idx="29819">
                  <c:v>2445.7833333333333</c:v>
                </c:pt>
                <c:pt idx="29820">
                  <c:v>2445.8666666666668</c:v>
                </c:pt>
                <c:pt idx="29821">
                  <c:v>2445.9500000000003</c:v>
                </c:pt>
                <c:pt idx="29822">
                  <c:v>2446.0333333333333</c:v>
                </c:pt>
                <c:pt idx="29823">
                  <c:v>2446.1083333333331</c:v>
                </c:pt>
                <c:pt idx="29824">
                  <c:v>2446.1916666666666</c:v>
                </c:pt>
                <c:pt idx="29825">
                  <c:v>2446.2750000000001</c:v>
                </c:pt>
                <c:pt idx="29826">
                  <c:v>2446.3583333333331</c:v>
                </c:pt>
                <c:pt idx="29827">
                  <c:v>2446.4416666666666</c:v>
                </c:pt>
                <c:pt idx="29828">
                  <c:v>2446.5250000000001</c:v>
                </c:pt>
                <c:pt idx="29829">
                  <c:v>2446.6083333333331</c:v>
                </c:pt>
                <c:pt idx="29830">
                  <c:v>2446.6833333333334</c:v>
                </c:pt>
                <c:pt idx="29831">
                  <c:v>2446.7666666666669</c:v>
                </c:pt>
                <c:pt idx="29832">
                  <c:v>2446.85</c:v>
                </c:pt>
                <c:pt idx="29833">
                  <c:v>2446.9333333333334</c:v>
                </c:pt>
                <c:pt idx="29834">
                  <c:v>2447.0166666666669</c:v>
                </c:pt>
                <c:pt idx="29835">
                  <c:v>2447.1</c:v>
                </c:pt>
                <c:pt idx="29836">
                  <c:v>2447.1749999999997</c:v>
                </c:pt>
                <c:pt idx="29837">
                  <c:v>2447.2583333333332</c:v>
                </c:pt>
                <c:pt idx="29838">
                  <c:v>2447.3416666666667</c:v>
                </c:pt>
                <c:pt idx="29839">
                  <c:v>2447.4249999999997</c:v>
                </c:pt>
                <c:pt idx="29840">
                  <c:v>2447.5083333333332</c:v>
                </c:pt>
                <c:pt idx="29841">
                  <c:v>2447.5916666666667</c:v>
                </c:pt>
                <c:pt idx="29842">
                  <c:v>2447.6666666666665</c:v>
                </c:pt>
                <c:pt idx="29843">
                  <c:v>2447.75</c:v>
                </c:pt>
                <c:pt idx="29844">
                  <c:v>2447.8333333333335</c:v>
                </c:pt>
                <c:pt idx="29845">
                  <c:v>2447.9166666666665</c:v>
                </c:pt>
                <c:pt idx="29846">
                  <c:v>2448</c:v>
                </c:pt>
                <c:pt idx="29847">
                  <c:v>2448.0833333333335</c:v>
                </c:pt>
                <c:pt idx="29848">
                  <c:v>2448.1666666666665</c:v>
                </c:pt>
                <c:pt idx="29849">
                  <c:v>2448.2416666666668</c:v>
                </c:pt>
                <c:pt idx="29850">
                  <c:v>2448.3250000000003</c:v>
                </c:pt>
                <c:pt idx="29851">
                  <c:v>2448.4083333333333</c:v>
                </c:pt>
                <c:pt idx="29852">
                  <c:v>2448.4916666666668</c:v>
                </c:pt>
                <c:pt idx="29853">
                  <c:v>2448.5750000000003</c:v>
                </c:pt>
                <c:pt idx="29854">
                  <c:v>2448.6583333333333</c:v>
                </c:pt>
                <c:pt idx="29855">
                  <c:v>2448.7333333333331</c:v>
                </c:pt>
                <c:pt idx="29856">
                  <c:v>2448.8166666666666</c:v>
                </c:pt>
                <c:pt idx="29857">
                  <c:v>2448.9</c:v>
                </c:pt>
                <c:pt idx="29858">
                  <c:v>2448.9833333333331</c:v>
                </c:pt>
                <c:pt idx="29859">
                  <c:v>2449.0666666666666</c:v>
                </c:pt>
                <c:pt idx="29860">
                  <c:v>2449.15</c:v>
                </c:pt>
                <c:pt idx="29861">
                  <c:v>2449.2249999999999</c:v>
                </c:pt>
                <c:pt idx="29862">
                  <c:v>2449.3083333333334</c:v>
                </c:pt>
                <c:pt idx="29863">
                  <c:v>2449.3916666666669</c:v>
                </c:pt>
                <c:pt idx="29864">
                  <c:v>2449.4749999999999</c:v>
                </c:pt>
                <c:pt idx="29865">
                  <c:v>2449.5583333333334</c:v>
                </c:pt>
                <c:pt idx="29866">
                  <c:v>2449.6416666666669</c:v>
                </c:pt>
                <c:pt idx="29867">
                  <c:v>2449.7249999999999</c:v>
                </c:pt>
                <c:pt idx="29868">
                  <c:v>2449.7999999999997</c:v>
                </c:pt>
                <c:pt idx="29869">
                  <c:v>2449.8833333333332</c:v>
                </c:pt>
                <c:pt idx="29870">
                  <c:v>2449.9666666666667</c:v>
                </c:pt>
                <c:pt idx="29871">
                  <c:v>2450.0499999999997</c:v>
                </c:pt>
                <c:pt idx="29872">
                  <c:v>2450.1333333333332</c:v>
                </c:pt>
                <c:pt idx="29873">
                  <c:v>2450.2166666666667</c:v>
                </c:pt>
                <c:pt idx="29874">
                  <c:v>2450.2916666666665</c:v>
                </c:pt>
                <c:pt idx="29875">
                  <c:v>2450.375</c:v>
                </c:pt>
                <c:pt idx="29876">
                  <c:v>2450.4583333333335</c:v>
                </c:pt>
                <c:pt idx="29877">
                  <c:v>2450.5416666666665</c:v>
                </c:pt>
                <c:pt idx="29878">
                  <c:v>2450.625</c:v>
                </c:pt>
                <c:pt idx="29879">
                  <c:v>2450.7083333333335</c:v>
                </c:pt>
                <c:pt idx="29880">
                  <c:v>2450.7833333333333</c:v>
                </c:pt>
                <c:pt idx="29881">
                  <c:v>2450.8666666666668</c:v>
                </c:pt>
                <c:pt idx="29882">
                  <c:v>2450.9500000000003</c:v>
                </c:pt>
                <c:pt idx="29883">
                  <c:v>2451.0333333333333</c:v>
                </c:pt>
                <c:pt idx="29884">
                  <c:v>2451.1166666666668</c:v>
                </c:pt>
                <c:pt idx="29885">
                  <c:v>2451.2000000000003</c:v>
                </c:pt>
                <c:pt idx="29886">
                  <c:v>2451.2833333333333</c:v>
                </c:pt>
                <c:pt idx="29887">
                  <c:v>2451.3583333333331</c:v>
                </c:pt>
                <c:pt idx="29888">
                  <c:v>2451.4416666666666</c:v>
                </c:pt>
                <c:pt idx="29889">
                  <c:v>2451.5250000000001</c:v>
                </c:pt>
                <c:pt idx="29890">
                  <c:v>2451.6083333333331</c:v>
                </c:pt>
                <c:pt idx="29891">
                  <c:v>2451.6916666666666</c:v>
                </c:pt>
                <c:pt idx="29892">
                  <c:v>2451.7750000000001</c:v>
                </c:pt>
                <c:pt idx="29893">
                  <c:v>2451.85</c:v>
                </c:pt>
                <c:pt idx="29894">
                  <c:v>2451.9333333333334</c:v>
                </c:pt>
                <c:pt idx="29895">
                  <c:v>2452.0166666666669</c:v>
                </c:pt>
                <c:pt idx="29896">
                  <c:v>2452.1</c:v>
                </c:pt>
                <c:pt idx="29897">
                  <c:v>2452.1833333333334</c:v>
                </c:pt>
                <c:pt idx="29898">
                  <c:v>2452.2666666666669</c:v>
                </c:pt>
                <c:pt idx="29899">
                  <c:v>2452.3416666666667</c:v>
                </c:pt>
                <c:pt idx="29900">
                  <c:v>2452.4249999999997</c:v>
                </c:pt>
                <c:pt idx="29901">
                  <c:v>2452.5083333333332</c:v>
                </c:pt>
                <c:pt idx="29902">
                  <c:v>2452.5916666666667</c:v>
                </c:pt>
                <c:pt idx="29903">
                  <c:v>2452.6749999999997</c:v>
                </c:pt>
                <c:pt idx="29904">
                  <c:v>2452.7583333333332</c:v>
                </c:pt>
                <c:pt idx="29905">
                  <c:v>2452.8416666666667</c:v>
                </c:pt>
                <c:pt idx="29906">
                  <c:v>2452.9166666666665</c:v>
                </c:pt>
                <c:pt idx="29907">
                  <c:v>2453</c:v>
                </c:pt>
                <c:pt idx="29908">
                  <c:v>2453.0833333333335</c:v>
                </c:pt>
                <c:pt idx="29909">
                  <c:v>2453.1666666666665</c:v>
                </c:pt>
                <c:pt idx="29910">
                  <c:v>2453.25</c:v>
                </c:pt>
                <c:pt idx="29911">
                  <c:v>2453.3333333333335</c:v>
                </c:pt>
                <c:pt idx="29912">
                  <c:v>2453.4083333333333</c:v>
                </c:pt>
                <c:pt idx="29913">
                  <c:v>2453.4916666666668</c:v>
                </c:pt>
                <c:pt idx="29914">
                  <c:v>2453.5750000000003</c:v>
                </c:pt>
                <c:pt idx="29915">
                  <c:v>2453.6583333333333</c:v>
                </c:pt>
                <c:pt idx="29916">
                  <c:v>2453.7416666666668</c:v>
                </c:pt>
                <c:pt idx="29917">
                  <c:v>2453.8250000000003</c:v>
                </c:pt>
                <c:pt idx="29918">
                  <c:v>2453.9083333333333</c:v>
                </c:pt>
                <c:pt idx="29919">
                  <c:v>2453.9833333333331</c:v>
                </c:pt>
                <c:pt idx="29920">
                  <c:v>2454.0666666666666</c:v>
                </c:pt>
                <c:pt idx="29921">
                  <c:v>2454.15</c:v>
                </c:pt>
                <c:pt idx="29922">
                  <c:v>2454.2333333333331</c:v>
                </c:pt>
                <c:pt idx="29923">
                  <c:v>2454.3166666666666</c:v>
                </c:pt>
                <c:pt idx="29924">
                  <c:v>2454.4</c:v>
                </c:pt>
                <c:pt idx="29925">
                  <c:v>2454.4749999999999</c:v>
                </c:pt>
                <c:pt idx="29926">
                  <c:v>2454.5583333333334</c:v>
                </c:pt>
                <c:pt idx="29927">
                  <c:v>2454.6416666666669</c:v>
                </c:pt>
                <c:pt idx="29928">
                  <c:v>2454.7249999999999</c:v>
                </c:pt>
                <c:pt idx="29929">
                  <c:v>2454.8083333333334</c:v>
                </c:pt>
                <c:pt idx="29930">
                  <c:v>2454.8916666666669</c:v>
                </c:pt>
                <c:pt idx="29931">
                  <c:v>2454.9666666666667</c:v>
                </c:pt>
                <c:pt idx="29932">
                  <c:v>2455.0499999999997</c:v>
                </c:pt>
                <c:pt idx="29933">
                  <c:v>2455.1333333333332</c:v>
                </c:pt>
                <c:pt idx="29934">
                  <c:v>2455.2166666666667</c:v>
                </c:pt>
                <c:pt idx="29935">
                  <c:v>2455.2999999999997</c:v>
                </c:pt>
                <c:pt idx="29936">
                  <c:v>2455.3833333333332</c:v>
                </c:pt>
                <c:pt idx="29937">
                  <c:v>2455.4666666666667</c:v>
                </c:pt>
                <c:pt idx="29938">
                  <c:v>2455.5416666666665</c:v>
                </c:pt>
                <c:pt idx="29939">
                  <c:v>2455.625</c:v>
                </c:pt>
                <c:pt idx="29940">
                  <c:v>2455.7083333333335</c:v>
                </c:pt>
                <c:pt idx="29941">
                  <c:v>2455.7916666666665</c:v>
                </c:pt>
                <c:pt idx="29942">
                  <c:v>2455.875</c:v>
                </c:pt>
                <c:pt idx="29943">
                  <c:v>2455.9583333333335</c:v>
                </c:pt>
                <c:pt idx="29944">
                  <c:v>2456.0333333333333</c:v>
                </c:pt>
                <c:pt idx="29945">
                  <c:v>2456.1166666666668</c:v>
                </c:pt>
                <c:pt idx="29946">
                  <c:v>2456.2000000000003</c:v>
                </c:pt>
                <c:pt idx="29947">
                  <c:v>2456.2833333333333</c:v>
                </c:pt>
                <c:pt idx="29948">
                  <c:v>2456.3666666666668</c:v>
                </c:pt>
                <c:pt idx="29949">
                  <c:v>2456.4500000000003</c:v>
                </c:pt>
                <c:pt idx="29950">
                  <c:v>2456.5250000000001</c:v>
                </c:pt>
                <c:pt idx="29951">
                  <c:v>2456.6083333333331</c:v>
                </c:pt>
                <c:pt idx="29952">
                  <c:v>2456.6916666666666</c:v>
                </c:pt>
                <c:pt idx="29953">
                  <c:v>2456.7750000000001</c:v>
                </c:pt>
                <c:pt idx="29954">
                  <c:v>2456.8583333333331</c:v>
                </c:pt>
                <c:pt idx="29955">
                  <c:v>2456.9416666666666</c:v>
                </c:pt>
                <c:pt idx="29956">
                  <c:v>2457.0250000000001</c:v>
                </c:pt>
                <c:pt idx="29957">
                  <c:v>2457.1</c:v>
                </c:pt>
                <c:pt idx="29958">
                  <c:v>2457.1833333333334</c:v>
                </c:pt>
                <c:pt idx="29959">
                  <c:v>2457.2666666666669</c:v>
                </c:pt>
                <c:pt idx="29960">
                  <c:v>2457.35</c:v>
                </c:pt>
                <c:pt idx="29961">
                  <c:v>2457.4333333333334</c:v>
                </c:pt>
                <c:pt idx="29962">
                  <c:v>2457.5166666666669</c:v>
                </c:pt>
                <c:pt idx="29963">
                  <c:v>2457.5916666666667</c:v>
                </c:pt>
                <c:pt idx="29964">
                  <c:v>2457.6749999999997</c:v>
                </c:pt>
                <c:pt idx="29965">
                  <c:v>2457.7583333333332</c:v>
                </c:pt>
                <c:pt idx="29966">
                  <c:v>2457.8416666666667</c:v>
                </c:pt>
                <c:pt idx="29967">
                  <c:v>2457.9249999999997</c:v>
                </c:pt>
                <c:pt idx="29968">
                  <c:v>2458.0083333333332</c:v>
                </c:pt>
                <c:pt idx="29969">
                  <c:v>2458.0833333333335</c:v>
                </c:pt>
                <c:pt idx="29970">
                  <c:v>2458.1666666666665</c:v>
                </c:pt>
                <c:pt idx="29971">
                  <c:v>2458.25</c:v>
                </c:pt>
                <c:pt idx="29972">
                  <c:v>2458.3333333333335</c:v>
                </c:pt>
                <c:pt idx="29973">
                  <c:v>2458.4166666666665</c:v>
                </c:pt>
                <c:pt idx="29974">
                  <c:v>2458.5</c:v>
                </c:pt>
                <c:pt idx="29975">
                  <c:v>2458.5833333333335</c:v>
                </c:pt>
                <c:pt idx="29976">
                  <c:v>2458.6583333333333</c:v>
                </c:pt>
                <c:pt idx="29977">
                  <c:v>2458.7416666666668</c:v>
                </c:pt>
                <c:pt idx="29978">
                  <c:v>2458.8250000000003</c:v>
                </c:pt>
                <c:pt idx="29979">
                  <c:v>2458.9083333333333</c:v>
                </c:pt>
                <c:pt idx="29980">
                  <c:v>2458.9916666666668</c:v>
                </c:pt>
                <c:pt idx="29981">
                  <c:v>2459.0750000000003</c:v>
                </c:pt>
                <c:pt idx="29982">
                  <c:v>2459.15</c:v>
                </c:pt>
                <c:pt idx="29983">
                  <c:v>2459.2333333333331</c:v>
                </c:pt>
                <c:pt idx="29984">
                  <c:v>2459.3166666666666</c:v>
                </c:pt>
                <c:pt idx="29985">
                  <c:v>2459.4</c:v>
                </c:pt>
                <c:pt idx="29986">
                  <c:v>2459.4833333333331</c:v>
                </c:pt>
                <c:pt idx="29987">
                  <c:v>2459.5666666666666</c:v>
                </c:pt>
                <c:pt idx="29988">
                  <c:v>2459.6416666666669</c:v>
                </c:pt>
                <c:pt idx="29989">
                  <c:v>2459.7249999999999</c:v>
                </c:pt>
                <c:pt idx="29990">
                  <c:v>2459.8083333333334</c:v>
                </c:pt>
                <c:pt idx="29991">
                  <c:v>2459.8916666666669</c:v>
                </c:pt>
                <c:pt idx="29992">
                  <c:v>2459.9749999999999</c:v>
                </c:pt>
                <c:pt idx="29993">
                  <c:v>2460.0583333333334</c:v>
                </c:pt>
                <c:pt idx="29994">
                  <c:v>2460.1416666666669</c:v>
                </c:pt>
                <c:pt idx="29995">
                  <c:v>2460.2166666666667</c:v>
                </c:pt>
                <c:pt idx="29996">
                  <c:v>2460.2999999999997</c:v>
                </c:pt>
                <c:pt idx="29997">
                  <c:v>2460.3833333333332</c:v>
                </c:pt>
                <c:pt idx="29998">
                  <c:v>2460.4666666666667</c:v>
                </c:pt>
                <c:pt idx="29999">
                  <c:v>2460.5499999999997</c:v>
                </c:pt>
                <c:pt idx="30000">
                  <c:v>2460.6333333333332</c:v>
                </c:pt>
                <c:pt idx="30001">
                  <c:v>2460.7083333333335</c:v>
                </c:pt>
                <c:pt idx="30002">
                  <c:v>2460.7916666666665</c:v>
                </c:pt>
                <c:pt idx="30003">
                  <c:v>2460.875</c:v>
                </c:pt>
                <c:pt idx="30004">
                  <c:v>2460.9583333333335</c:v>
                </c:pt>
                <c:pt idx="30005">
                  <c:v>2461.0416666666665</c:v>
                </c:pt>
                <c:pt idx="30006">
                  <c:v>2461.125</c:v>
                </c:pt>
                <c:pt idx="30007">
                  <c:v>2461.2000000000003</c:v>
                </c:pt>
                <c:pt idx="30008">
                  <c:v>2461.2833333333333</c:v>
                </c:pt>
                <c:pt idx="30009">
                  <c:v>2461.3666666666668</c:v>
                </c:pt>
                <c:pt idx="30010">
                  <c:v>2461.4500000000003</c:v>
                </c:pt>
                <c:pt idx="30011">
                  <c:v>2461.5333333333333</c:v>
                </c:pt>
                <c:pt idx="30012">
                  <c:v>2461.6166666666668</c:v>
                </c:pt>
                <c:pt idx="30013">
                  <c:v>2461.7000000000003</c:v>
                </c:pt>
                <c:pt idx="30014">
                  <c:v>2461.7750000000001</c:v>
                </c:pt>
                <c:pt idx="30015">
                  <c:v>2461.8583333333331</c:v>
                </c:pt>
                <c:pt idx="30016">
                  <c:v>2461.9416666666666</c:v>
                </c:pt>
                <c:pt idx="30017">
                  <c:v>2462.0250000000001</c:v>
                </c:pt>
                <c:pt idx="30018">
                  <c:v>2462.1083333333331</c:v>
                </c:pt>
                <c:pt idx="30019">
                  <c:v>2462.1916666666666</c:v>
                </c:pt>
                <c:pt idx="30020">
                  <c:v>2462.2666666666669</c:v>
                </c:pt>
                <c:pt idx="30021">
                  <c:v>2462.35</c:v>
                </c:pt>
                <c:pt idx="30022">
                  <c:v>2462.4333333333334</c:v>
                </c:pt>
                <c:pt idx="30023">
                  <c:v>2462.5166666666669</c:v>
                </c:pt>
                <c:pt idx="30024">
                  <c:v>2462.6</c:v>
                </c:pt>
                <c:pt idx="30025">
                  <c:v>2462.6833333333334</c:v>
                </c:pt>
                <c:pt idx="30026">
                  <c:v>2462.7583333333332</c:v>
                </c:pt>
                <c:pt idx="30027">
                  <c:v>2462.8416666666667</c:v>
                </c:pt>
                <c:pt idx="30028">
                  <c:v>2462.9249999999997</c:v>
                </c:pt>
                <c:pt idx="30029">
                  <c:v>2463.0083333333332</c:v>
                </c:pt>
                <c:pt idx="30030">
                  <c:v>2463.0916666666667</c:v>
                </c:pt>
                <c:pt idx="30031">
                  <c:v>2463.1749999999997</c:v>
                </c:pt>
                <c:pt idx="30032">
                  <c:v>2463.2583333333332</c:v>
                </c:pt>
                <c:pt idx="30033">
                  <c:v>2463.3333333333335</c:v>
                </c:pt>
                <c:pt idx="30034">
                  <c:v>2463.4166666666665</c:v>
                </c:pt>
                <c:pt idx="30035">
                  <c:v>2463.5</c:v>
                </c:pt>
                <c:pt idx="30036">
                  <c:v>2463.5833333333335</c:v>
                </c:pt>
                <c:pt idx="30037">
                  <c:v>2463.6666666666665</c:v>
                </c:pt>
                <c:pt idx="30038">
                  <c:v>2463.75</c:v>
                </c:pt>
                <c:pt idx="30039">
                  <c:v>2463.8250000000003</c:v>
                </c:pt>
                <c:pt idx="30040">
                  <c:v>2463.9083333333333</c:v>
                </c:pt>
                <c:pt idx="30041">
                  <c:v>2463.9916666666668</c:v>
                </c:pt>
                <c:pt idx="30042">
                  <c:v>2464.0750000000003</c:v>
                </c:pt>
                <c:pt idx="30043">
                  <c:v>2464.1583333333333</c:v>
                </c:pt>
                <c:pt idx="30044">
                  <c:v>2464.2416666666668</c:v>
                </c:pt>
                <c:pt idx="30045">
                  <c:v>2464.3250000000003</c:v>
                </c:pt>
                <c:pt idx="30046">
                  <c:v>2464.4</c:v>
                </c:pt>
                <c:pt idx="30047">
                  <c:v>2464.4833333333331</c:v>
                </c:pt>
                <c:pt idx="30048">
                  <c:v>2464.5666666666666</c:v>
                </c:pt>
                <c:pt idx="30049">
                  <c:v>2464.65</c:v>
                </c:pt>
                <c:pt idx="30050">
                  <c:v>2464.7333333333331</c:v>
                </c:pt>
                <c:pt idx="30051">
                  <c:v>2464.8166666666666</c:v>
                </c:pt>
                <c:pt idx="30052">
                  <c:v>2464.8916666666669</c:v>
                </c:pt>
                <c:pt idx="30053">
                  <c:v>2464.9749999999999</c:v>
                </c:pt>
                <c:pt idx="30054">
                  <c:v>2465.0583333333334</c:v>
                </c:pt>
                <c:pt idx="30055">
                  <c:v>2465.1416666666669</c:v>
                </c:pt>
                <c:pt idx="30056">
                  <c:v>2465.2249999999999</c:v>
                </c:pt>
                <c:pt idx="30057">
                  <c:v>2465.3083333333334</c:v>
                </c:pt>
                <c:pt idx="30058">
                  <c:v>2465.3833333333332</c:v>
                </c:pt>
                <c:pt idx="30059">
                  <c:v>2465.4666666666667</c:v>
                </c:pt>
                <c:pt idx="30060">
                  <c:v>2465.5499999999997</c:v>
                </c:pt>
                <c:pt idx="30061">
                  <c:v>2465.6333333333332</c:v>
                </c:pt>
                <c:pt idx="30062">
                  <c:v>2465.7166666666667</c:v>
                </c:pt>
                <c:pt idx="30063">
                  <c:v>2465.7999999999997</c:v>
                </c:pt>
                <c:pt idx="30064">
                  <c:v>2465.8833333333332</c:v>
                </c:pt>
                <c:pt idx="30065">
                  <c:v>2465.9583333333335</c:v>
                </c:pt>
                <c:pt idx="30066">
                  <c:v>2466.0416666666665</c:v>
                </c:pt>
                <c:pt idx="30067">
                  <c:v>2466.125</c:v>
                </c:pt>
                <c:pt idx="30068">
                  <c:v>2466.2083333333335</c:v>
                </c:pt>
                <c:pt idx="30069">
                  <c:v>2466.2916666666665</c:v>
                </c:pt>
                <c:pt idx="30070">
                  <c:v>2466.375</c:v>
                </c:pt>
                <c:pt idx="30071">
                  <c:v>2466.4500000000003</c:v>
                </c:pt>
                <c:pt idx="30072">
                  <c:v>2466.5333333333333</c:v>
                </c:pt>
                <c:pt idx="30073">
                  <c:v>2466.6166666666668</c:v>
                </c:pt>
                <c:pt idx="30074">
                  <c:v>2466.7000000000003</c:v>
                </c:pt>
                <c:pt idx="30075">
                  <c:v>2466.7833333333333</c:v>
                </c:pt>
                <c:pt idx="30076">
                  <c:v>2466.8666666666668</c:v>
                </c:pt>
                <c:pt idx="30077">
                  <c:v>2466.9416666666666</c:v>
                </c:pt>
                <c:pt idx="30078">
                  <c:v>2467.0250000000001</c:v>
                </c:pt>
                <c:pt idx="30079">
                  <c:v>2467.1083333333331</c:v>
                </c:pt>
                <c:pt idx="30080">
                  <c:v>2467.1916666666666</c:v>
                </c:pt>
                <c:pt idx="30081">
                  <c:v>2467.2750000000001</c:v>
                </c:pt>
                <c:pt idx="30082">
                  <c:v>2467.3583333333331</c:v>
                </c:pt>
                <c:pt idx="30083">
                  <c:v>2467.4416666666666</c:v>
                </c:pt>
                <c:pt idx="30084">
                  <c:v>2467.5166666666669</c:v>
                </c:pt>
                <c:pt idx="30085">
                  <c:v>2467.6</c:v>
                </c:pt>
                <c:pt idx="30086">
                  <c:v>2467.6833333333334</c:v>
                </c:pt>
                <c:pt idx="30087">
                  <c:v>2467.7666666666669</c:v>
                </c:pt>
                <c:pt idx="30088">
                  <c:v>2467.85</c:v>
                </c:pt>
                <c:pt idx="30089">
                  <c:v>2467.9333333333334</c:v>
                </c:pt>
                <c:pt idx="30090">
                  <c:v>2468.0083333333332</c:v>
                </c:pt>
                <c:pt idx="30091">
                  <c:v>2468.0916666666667</c:v>
                </c:pt>
                <c:pt idx="30092">
                  <c:v>2468.1749999999997</c:v>
                </c:pt>
                <c:pt idx="30093">
                  <c:v>2468.2583333333332</c:v>
                </c:pt>
                <c:pt idx="30094">
                  <c:v>2468.3416666666667</c:v>
                </c:pt>
                <c:pt idx="30095">
                  <c:v>2468.4249999999997</c:v>
                </c:pt>
                <c:pt idx="30096">
                  <c:v>2468.5</c:v>
                </c:pt>
                <c:pt idx="30097">
                  <c:v>2468.5833333333335</c:v>
                </c:pt>
                <c:pt idx="30098">
                  <c:v>2468.6666666666665</c:v>
                </c:pt>
                <c:pt idx="30099">
                  <c:v>2468.75</c:v>
                </c:pt>
                <c:pt idx="30100">
                  <c:v>2468.8333333333335</c:v>
                </c:pt>
                <c:pt idx="30101">
                  <c:v>2468.9166666666665</c:v>
                </c:pt>
                <c:pt idx="30102">
                  <c:v>2469</c:v>
                </c:pt>
                <c:pt idx="30103">
                  <c:v>2469.0750000000003</c:v>
                </c:pt>
                <c:pt idx="30104">
                  <c:v>2469.1583333333333</c:v>
                </c:pt>
                <c:pt idx="30105">
                  <c:v>2469.2416666666668</c:v>
                </c:pt>
                <c:pt idx="30106">
                  <c:v>2469.3250000000003</c:v>
                </c:pt>
                <c:pt idx="30107">
                  <c:v>2469.4083333333333</c:v>
                </c:pt>
                <c:pt idx="30108">
                  <c:v>2469.4916666666668</c:v>
                </c:pt>
                <c:pt idx="30109">
                  <c:v>2469.5666666666666</c:v>
                </c:pt>
                <c:pt idx="30110">
                  <c:v>2469.65</c:v>
                </c:pt>
                <c:pt idx="30111">
                  <c:v>2469.7333333333331</c:v>
                </c:pt>
                <c:pt idx="30112">
                  <c:v>2469.8166666666666</c:v>
                </c:pt>
                <c:pt idx="30113">
                  <c:v>2469.9</c:v>
                </c:pt>
                <c:pt idx="30114">
                  <c:v>2469.9833333333331</c:v>
                </c:pt>
                <c:pt idx="30115">
                  <c:v>2470.0583333333334</c:v>
                </c:pt>
                <c:pt idx="30116">
                  <c:v>2470.1416666666669</c:v>
                </c:pt>
                <c:pt idx="30117">
                  <c:v>2470.2249999999999</c:v>
                </c:pt>
                <c:pt idx="30118">
                  <c:v>2470.3083333333334</c:v>
                </c:pt>
                <c:pt idx="30119">
                  <c:v>2470.3916666666669</c:v>
                </c:pt>
                <c:pt idx="30120">
                  <c:v>2470.4749999999999</c:v>
                </c:pt>
                <c:pt idx="30121">
                  <c:v>2470.5583333333334</c:v>
                </c:pt>
                <c:pt idx="30122">
                  <c:v>2470.6333333333332</c:v>
                </c:pt>
                <c:pt idx="30123">
                  <c:v>2470.7166666666667</c:v>
                </c:pt>
                <c:pt idx="30124">
                  <c:v>2470.7999999999997</c:v>
                </c:pt>
                <c:pt idx="30125">
                  <c:v>2470.8833333333332</c:v>
                </c:pt>
                <c:pt idx="30126">
                  <c:v>2470.9666666666667</c:v>
                </c:pt>
                <c:pt idx="30127">
                  <c:v>2471.0499999999997</c:v>
                </c:pt>
                <c:pt idx="30128">
                  <c:v>2471.125</c:v>
                </c:pt>
                <c:pt idx="30129">
                  <c:v>2471.2083333333335</c:v>
                </c:pt>
                <c:pt idx="30130">
                  <c:v>2471.2916666666665</c:v>
                </c:pt>
                <c:pt idx="30131">
                  <c:v>2471.375</c:v>
                </c:pt>
                <c:pt idx="30132">
                  <c:v>2471.4583333333335</c:v>
                </c:pt>
                <c:pt idx="30133">
                  <c:v>2471.5416666666665</c:v>
                </c:pt>
                <c:pt idx="30134">
                  <c:v>2471.6166666666668</c:v>
                </c:pt>
                <c:pt idx="30135">
                  <c:v>2471.7000000000003</c:v>
                </c:pt>
                <c:pt idx="30136">
                  <c:v>2471.7833333333333</c:v>
                </c:pt>
                <c:pt idx="30137">
                  <c:v>2471.8666666666668</c:v>
                </c:pt>
                <c:pt idx="30138">
                  <c:v>2471.9500000000003</c:v>
                </c:pt>
                <c:pt idx="30139">
                  <c:v>2472.0333333333333</c:v>
                </c:pt>
                <c:pt idx="30140">
                  <c:v>2472.1166666666668</c:v>
                </c:pt>
                <c:pt idx="30141">
                  <c:v>2472.1916666666666</c:v>
                </c:pt>
                <c:pt idx="30142">
                  <c:v>2472.2750000000001</c:v>
                </c:pt>
                <c:pt idx="30143">
                  <c:v>2472.3583333333331</c:v>
                </c:pt>
                <c:pt idx="30144">
                  <c:v>2472.4416666666666</c:v>
                </c:pt>
                <c:pt idx="30145">
                  <c:v>2472.5250000000001</c:v>
                </c:pt>
                <c:pt idx="30146">
                  <c:v>2472.6083333333331</c:v>
                </c:pt>
                <c:pt idx="30147">
                  <c:v>2472.6833333333334</c:v>
                </c:pt>
                <c:pt idx="30148">
                  <c:v>2472.7666666666669</c:v>
                </c:pt>
                <c:pt idx="30149">
                  <c:v>2472.85</c:v>
                </c:pt>
                <c:pt idx="30150">
                  <c:v>2472.9333333333334</c:v>
                </c:pt>
                <c:pt idx="30151">
                  <c:v>2473.0166666666669</c:v>
                </c:pt>
                <c:pt idx="30152">
                  <c:v>2473.1</c:v>
                </c:pt>
                <c:pt idx="30153">
                  <c:v>2473.1749999999997</c:v>
                </c:pt>
                <c:pt idx="30154">
                  <c:v>2473.2583333333332</c:v>
                </c:pt>
                <c:pt idx="30155">
                  <c:v>2473.3416666666667</c:v>
                </c:pt>
                <c:pt idx="30156">
                  <c:v>2473.4249999999997</c:v>
                </c:pt>
                <c:pt idx="30157">
                  <c:v>2473.5083333333332</c:v>
                </c:pt>
                <c:pt idx="30158">
                  <c:v>2473.5916666666667</c:v>
                </c:pt>
                <c:pt idx="30159">
                  <c:v>2473.6749999999997</c:v>
                </c:pt>
                <c:pt idx="30160">
                  <c:v>2473.75</c:v>
                </c:pt>
                <c:pt idx="30161">
                  <c:v>2473.8333333333335</c:v>
                </c:pt>
                <c:pt idx="30162">
                  <c:v>2473.9166666666665</c:v>
                </c:pt>
                <c:pt idx="30163">
                  <c:v>2474</c:v>
                </c:pt>
                <c:pt idx="30164">
                  <c:v>2474.0833333333335</c:v>
                </c:pt>
                <c:pt idx="30165">
                  <c:v>2474.1666666666665</c:v>
                </c:pt>
                <c:pt idx="30166">
                  <c:v>2474.2416666666668</c:v>
                </c:pt>
                <c:pt idx="30167">
                  <c:v>2474.3250000000003</c:v>
                </c:pt>
                <c:pt idx="30168">
                  <c:v>2474.4083333333333</c:v>
                </c:pt>
                <c:pt idx="30169">
                  <c:v>2474.4916666666668</c:v>
                </c:pt>
                <c:pt idx="30170">
                  <c:v>2474.5750000000003</c:v>
                </c:pt>
                <c:pt idx="30171">
                  <c:v>2474.6583333333333</c:v>
                </c:pt>
                <c:pt idx="30172">
                  <c:v>2474.7416666666668</c:v>
                </c:pt>
                <c:pt idx="30173">
                  <c:v>2474.8166666666666</c:v>
                </c:pt>
                <c:pt idx="30174">
                  <c:v>2474.9</c:v>
                </c:pt>
                <c:pt idx="30175">
                  <c:v>2474.9833333333331</c:v>
                </c:pt>
                <c:pt idx="30176">
                  <c:v>2475.0666666666666</c:v>
                </c:pt>
                <c:pt idx="30177">
                  <c:v>2475.15</c:v>
                </c:pt>
                <c:pt idx="30178">
                  <c:v>2475.2333333333331</c:v>
                </c:pt>
                <c:pt idx="30179">
                  <c:v>2475.3083333333334</c:v>
                </c:pt>
                <c:pt idx="30180">
                  <c:v>2475.3916666666669</c:v>
                </c:pt>
                <c:pt idx="30181">
                  <c:v>2475.4749999999999</c:v>
                </c:pt>
                <c:pt idx="30182">
                  <c:v>2475.5583333333334</c:v>
                </c:pt>
                <c:pt idx="30183">
                  <c:v>2475.6416666666669</c:v>
                </c:pt>
                <c:pt idx="30184">
                  <c:v>2475.7249999999999</c:v>
                </c:pt>
                <c:pt idx="30185">
                  <c:v>2475.7999999999997</c:v>
                </c:pt>
                <c:pt idx="30186">
                  <c:v>2475.8833333333332</c:v>
                </c:pt>
                <c:pt idx="30187">
                  <c:v>2475.9666666666667</c:v>
                </c:pt>
                <c:pt idx="30188">
                  <c:v>2476.0499999999997</c:v>
                </c:pt>
                <c:pt idx="30189">
                  <c:v>2476.1333333333332</c:v>
                </c:pt>
                <c:pt idx="30190">
                  <c:v>2476.2166666666667</c:v>
                </c:pt>
                <c:pt idx="30191">
                  <c:v>2476.2999999999997</c:v>
                </c:pt>
                <c:pt idx="30192">
                  <c:v>2476.375</c:v>
                </c:pt>
                <c:pt idx="30193">
                  <c:v>2476.4583333333335</c:v>
                </c:pt>
                <c:pt idx="30194">
                  <c:v>2476.5416666666665</c:v>
                </c:pt>
                <c:pt idx="30195">
                  <c:v>2476.625</c:v>
                </c:pt>
                <c:pt idx="30196">
                  <c:v>2476.7083333333335</c:v>
                </c:pt>
                <c:pt idx="30197">
                  <c:v>2476.7916666666665</c:v>
                </c:pt>
                <c:pt idx="30198">
                  <c:v>2476.8666666666668</c:v>
                </c:pt>
                <c:pt idx="30199">
                  <c:v>2476.9500000000003</c:v>
                </c:pt>
                <c:pt idx="30200">
                  <c:v>2477.0333333333333</c:v>
                </c:pt>
                <c:pt idx="30201">
                  <c:v>2477.1166666666668</c:v>
                </c:pt>
                <c:pt idx="30202">
                  <c:v>2477.2000000000003</c:v>
                </c:pt>
                <c:pt idx="30203">
                  <c:v>2477.2833333333333</c:v>
                </c:pt>
                <c:pt idx="30204">
                  <c:v>2477.3583333333331</c:v>
                </c:pt>
                <c:pt idx="30205">
                  <c:v>2477.4416666666666</c:v>
                </c:pt>
                <c:pt idx="30206">
                  <c:v>2477.5250000000001</c:v>
                </c:pt>
                <c:pt idx="30207">
                  <c:v>2477.6083333333331</c:v>
                </c:pt>
                <c:pt idx="30208">
                  <c:v>2477.6916666666666</c:v>
                </c:pt>
                <c:pt idx="30209">
                  <c:v>2477.7750000000001</c:v>
                </c:pt>
                <c:pt idx="30210">
                  <c:v>2477.8583333333331</c:v>
                </c:pt>
                <c:pt idx="30211">
                  <c:v>2477.9333333333334</c:v>
                </c:pt>
                <c:pt idx="30212">
                  <c:v>2478.0166666666669</c:v>
                </c:pt>
                <c:pt idx="30213">
                  <c:v>2478.1</c:v>
                </c:pt>
                <c:pt idx="30214">
                  <c:v>2478.1833333333334</c:v>
                </c:pt>
                <c:pt idx="30215">
                  <c:v>2478.2666666666669</c:v>
                </c:pt>
                <c:pt idx="30216">
                  <c:v>2478.35</c:v>
                </c:pt>
                <c:pt idx="30217">
                  <c:v>2478.4249999999997</c:v>
                </c:pt>
                <c:pt idx="30218">
                  <c:v>2478.5083333333332</c:v>
                </c:pt>
                <c:pt idx="30219">
                  <c:v>2478.5916666666667</c:v>
                </c:pt>
                <c:pt idx="30220">
                  <c:v>2478.6749999999997</c:v>
                </c:pt>
                <c:pt idx="30221">
                  <c:v>2478.7583333333332</c:v>
                </c:pt>
                <c:pt idx="30222">
                  <c:v>2478.8416666666667</c:v>
                </c:pt>
                <c:pt idx="30223">
                  <c:v>2478.9166666666665</c:v>
                </c:pt>
                <c:pt idx="30224">
                  <c:v>2479</c:v>
                </c:pt>
                <c:pt idx="30225">
                  <c:v>2479.0833333333335</c:v>
                </c:pt>
                <c:pt idx="30226">
                  <c:v>2479.1666666666665</c:v>
                </c:pt>
                <c:pt idx="30227">
                  <c:v>2479.25</c:v>
                </c:pt>
                <c:pt idx="30228">
                  <c:v>2479.3333333333335</c:v>
                </c:pt>
                <c:pt idx="30229">
                  <c:v>2479.4166666666665</c:v>
                </c:pt>
                <c:pt idx="30230">
                  <c:v>2479.4916666666668</c:v>
                </c:pt>
                <c:pt idx="30231">
                  <c:v>2479.5750000000003</c:v>
                </c:pt>
                <c:pt idx="30232">
                  <c:v>2479.6583333333333</c:v>
                </c:pt>
                <c:pt idx="30233">
                  <c:v>2479.7416666666668</c:v>
                </c:pt>
                <c:pt idx="30234">
                  <c:v>2479.8250000000003</c:v>
                </c:pt>
                <c:pt idx="30235">
                  <c:v>2479.9083333333333</c:v>
                </c:pt>
                <c:pt idx="30236">
                  <c:v>2479.9833333333331</c:v>
                </c:pt>
                <c:pt idx="30237">
                  <c:v>2480.0666666666666</c:v>
                </c:pt>
                <c:pt idx="30238">
                  <c:v>2480.15</c:v>
                </c:pt>
                <c:pt idx="30239">
                  <c:v>2480.2333333333331</c:v>
                </c:pt>
              </c:numCache>
            </c:numRef>
          </c:xVal>
          <c:yVal>
            <c:numRef>
              <c:f>profile!$C$3:$C$30242</c:f>
              <c:numCache>
                <c:formatCode>General</c:formatCode>
                <c:ptCount val="30240"/>
                <c:pt idx="0">
                  <c:v>0</c:v>
                </c:pt>
                <c:pt idx="1">
                  <c:v>-4.4199499999999999E-4</c:v>
                </c:pt>
                <c:pt idx="2">
                  <c:v>-8.8398999999999997E-4</c:v>
                </c:pt>
                <c:pt idx="3">
                  <c:v>-1.32599E-3</c:v>
                </c:pt>
                <c:pt idx="4">
                  <c:v>-1.7679799999999999E-3</c:v>
                </c:pt>
                <c:pt idx="5">
                  <c:v>-2.2099799999999998E-3</c:v>
                </c:pt>
                <c:pt idx="6">
                  <c:v>-2.65197E-3</c:v>
                </c:pt>
                <c:pt idx="7">
                  <c:v>-3.0939700000000001E-3</c:v>
                </c:pt>
                <c:pt idx="8">
                  <c:v>-3.5359599999999999E-3</c:v>
                </c:pt>
                <c:pt idx="9">
                  <c:v>-3.97796E-3</c:v>
                </c:pt>
                <c:pt idx="10">
                  <c:v>-4.4199499999999997E-3</c:v>
                </c:pt>
                <c:pt idx="11">
                  <c:v>-4.8619500000000003E-3</c:v>
                </c:pt>
                <c:pt idx="12">
                  <c:v>-5.30394E-3</c:v>
                </c:pt>
                <c:pt idx="13">
                  <c:v>-5.7459399999999997E-3</c:v>
                </c:pt>
                <c:pt idx="14">
                  <c:v>-6.1879300000000003E-3</c:v>
                </c:pt>
                <c:pt idx="15">
                  <c:v>-6.62993E-3</c:v>
                </c:pt>
                <c:pt idx="16">
                  <c:v>-7.0719199999999998E-3</c:v>
                </c:pt>
                <c:pt idx="17">
                  <c:v>-7.5139200000000003E-3</c:v>
                </c:pt>
                <c:pt idx="18">
                  <c:v>-7.9559100000000001E-3</c:v>
                </c:pt>
                <c:pt idx="19">
                  <c:v>-8.3979099999999998E-3</c:v>
                </c:pt>
                <c:pt idx="20">
                  <c:v>-8.8398999999999995E-3</c:v>
                </c:pt>
                <c:pt idx="21">
                  <c:v>-9.2818999999999992E-3</c:v>
                </c:pt>
                <c:pt idx="22">
                  <c:v>-9.7238900000000007E-3</c:v>
                </c:pt>
                <c:pt idx="23">
                  <c:v>-1.01659E-2</c:v>
                </c:pt>
                <c:pt idx="24">
                  <c:v>-1.06079E-2</c:v>
                </c:pt>
                <c:pt idx="25">
                  <c:v>-1.10499E-2</c:v>
                </c:pt>
                <c:pt idx="26">
                  <c:v>-1.1491899999999999E-2</c:v>
                </c:pt>
                <c:pt idx="27">
                  <c:v>-1.1933900000000001E-2</c:v>
                </c:pt>
                <c:pt idx="28">
                  <c:v>-1.23759E-2</c:v>
                </c:pt>
                <c:pt idx="29">
                  <c:v>-1.28179E-2</c:v>
                </c:pt>
                <c:pt idx="30">
                  <c:v>-1.32599E-2</c:v>
                </c:pt>
                <c:pt idx="31">
                  <c:v>-1.37018E-2</c:v>
                </c:pt>
                <c:pt idx="32">
                  <c:v>-1.41438E-2</c:v>
                </c:pt>
                <c:pt idx="33">
                  <c:v>-1.4585799999999999E-2</c:v>
                </c:pt>
                <c:pt idx="34">
                  <c:v>-1.5027799999999999E-2</c:v>
                </c:pt>
                <c:pt idx="35">
                  <c:v>-1.5469800000000001E-2</c:v>
                </c:pt>
                <c:pt idx="36">
                  <c:v>-1.59118E-2</c:v>
                </c:pt>
                <c:pt idx="37">
                  <c:v>-1.6353800000000002E-2</c:v>
                </c:pt>
                <c:pt idx="38">
                  <c:v>-1.67958E-2</c:v>
                </c:pt>
                <c:pt idx="39">
                  <c:v>-1.7237800000000001E-2</c:v>
                </c:pt>
                <c:pt idx="40">
                  <c:v>-1.7679799999999999E-2</c:v>
                </c:pt>
                <c:pt idx="41">
                  <c:v>-1.81218E-2</c:v>
                </c:pt>
                <c:pt idx="42">
                  <c:v>-1.8563799999999998E-2</c:v>
                </c:pt>
                <c:pt idx="43">
                  <c:v>-1.90058E-2</c:v>
                </c:pt>
                <c:pt idx="44">
                  <c:v>-1.9447800000000001E-2</c:v>
                </c:pt>
                <c:pt idx="45">
                  <c:v>-1.9889799999999999E-2</c:v>
                </c:pt>
                <c:pt idx="46">
                  <c:v>-2.0331800000000001E-2</c:v>
                </c:pt>
                <c:pt idx="47">
                  <c:v>-2.0773799999999999E-2</c:v>
                </c:pt>
                <c:pt idx="48">
                  <c:v>-2.12158E-2</c:v>
                </c:pt>
                <c:pt idx="49">
                  <c:v>-2.1657800000000001E-2</c:v>
                </c:pt>
                <c:pt idx="50">
                  <c:v>-2.2099799999999999E-2</c:v>
                </c:pt>
                <c:pt idx="51">
                  <c:v>-2.2541700000000001E-2</c:v>
                </c:pt>
                <c:pt idx="52">
                  <c:v>-2.2983699999999999E-2</c:v>
                </c:pt>
                <c:pt idx="53">
                  <c:v>-2.3425700000000001E-2</c:v>
                </c:pt>
                <c:pt idx="54">
                  <c:v>-2.3867699999999999E-2</c:v>
                </c:pt>
                <c:pt idx="55">
                  <c:v>-2.43097E-2</c:v>
                </c:pt>
                <c:pt idx="56">
                  <c:v>-2.4751700000000001E-2</c:v>
                </c:pt>
                <c:pt idx="57">
                  <c:v>-2.5193699999999999E-2</c:v>
                </c:pt>
                <c:pt idx="58">
                  <c:v>-2.5635700000000001E-2</c:v>
                </c:pt>
                <c:pt idx="59">
                  <c:v>-2.6077699999999999E-2</c:v>
                </c:pt>
                <c:pt idx="60">
                  <c:v>-2.65197E-2</c:v>
                </c:pt>
                <c:pt idx="61">
                  <c:v>-2.6961700000000002E-2</c:v>
                </c:pt>
                <c:pt idx="62">
                  <c:v>-2.74037E-2</c:v>
                </c:pt>
                <c:pt idx="63">
                  <c:v>-2.7845700000000001E-2</c:v>
                </c:pt>
                <c:pt idx="64">
                  <c:v>-2.8287699999999999E-2</c:v>
                </c:pt>
                <c:pt idx="65">
                  <c:v>-2.87297E-2</c:v>
                </c:pt>
                <c:pt idx="66">
                  <c:v>-2.9171699999999998E-2</c:v>
                </c:pt>
                <c:pt idx="67">
                  <c:v>-2.96137E-2</c:v>
                </c:pt>
                <c:pt idx="68">
                  <c:v>-3.0055700000000001E-2</c:v>
                </c:pt>
                <c:pt idx="69">
                  <c:v>-3.0497699999999999E-2</c:v>
                </c:pt>
                <c:pt idx="70">
                  <c:v>-3.0939700000000001E-2</c:v>
                </c:pt>
                <c:pt idx="71">
                  <c:v>-3.1381600000000003E-2</c:v>
                </c:pt>
                <c:pt idx="72">
                  <c:v>-3.18236E-2</c:v>
                </c:pt>
                <c:pt idx="73">
                  <c:v>-3.2265599999999998E-2</c:v>
                </c:pt>
                <c:pt idx="74">
                  <c:v>-3.2707600000000003E-2</c:v>
                </c:pt>
                <c:pt idx="75">
                  <c:v>-3.3149600000000001E-2</c:v>
                </c:pt>
                <c:pt idx="76">
                  <c:v>-3.3591599999999999E-2</c:v>
                </c:pt>
                <c:pt idx="77">
                  <c:v>-3.4033599999999997E-2</c:v>
                </c:pt>
                <c:pt idx="78">
                  <c:v>-3.4475600000000002E-2</c:v>
                </c:pt>
                <c:pt idx="79">
                  <c:v>-3.49176E-2</c:v>
                </c:pt>
                <c:pt idx="80">
                  <c:v>-3.5359599999999998E-2</c:v>
                </c:pt>
                <c:pt idx="81">
                  <c:v>-3.5801600000000003E-2</c:v>
                </c:pt>
                <c:pt idx="82">
                  <c:v>-3.6243600000000001E-2</c:v>
                </c:pt>
                <c:pt idx="83">
                  <c:v>-3.6685599999999999E-2</c:v>
                </c:pt>
                <c:pt idx="84">
                  <c:v>-3.7127599999999997E-2</c:v>
                </c:pt>
                <c:pt idx="85">
                  <c:v>-3.7569600000000002E-2</c:v>
                </c:pt>
                <c:pt idx="86">
                  <c:v>-3.80116E-2</c:v>
                </c:pt>
                <c:pt idx="87">
                  <c:v>-3.8453599999999998E-2</c:v>
                </c:pt>
                <c:pt idx="88">
                  <c:v>-3.8895600000000002E-2</c:v>
                </c:pt>
                <c:pt idx="89">
                  <c:v>-3.93376E-2</c:v>
                </c:pt>
                <c:pt idx="90">
                  <c:v>-3.9779599999999998E-2</c:v>
                </c:pt>
                <c:pt idx="91">
                  <c:v>-4.02215E-2</c:v>
                </c:pt>
                <c:pt idx="92">
                  <c:v>-4.0663499999999998E-2</c:v>
                </c:pt>
                <c:pt idx="93">
                  <c:v>-4.1105500000000003E-2</c:v>
                </c:pt>
                <c:pt idx="94">
                  <c:v>-4.1547500000000001E-2</c:v>
                </c:pt>
                <c:pt idx="95">
                  <c:v>-4.1989499999999999E-2</c:v>
                </c:pt>
                <c:pt idx="96">
                  <c:v>-4.2431499999999997E-2</c:v>
                </c:pt>
                <c:pt idx="97">
                  <c:v>-4.2873500000000002E-2</c:v>
                </c:pt>
                <c:pt idx="98">
                  <c:v>-4.33155E-2</c:v>
                </c:pt>
                <c:pt idx="99">
                  <c:v>-4.3757499999999998E-2</c:v>
                </c:pt>
                <c:pt idx="100">
                  <c:v>-4.4199500000000003E-2</c:v>
                </c:pt>
                <c:pt idx="101">
                  <c:v>-4.4641500000000001E-2</c:v>
                </c:pt>
                <c:pt idx="102">
                  <c:v>-4.5083499999999999E-2</c:v>
                </c:pt>
                <c:pt idx="103">
                  <c:v>-4.5525500000000003E-2</c:v>
                </c:pt>
                <c:pt idx="104">
                  <c:v>-4.5967500000000001E-2</c:v>
                </c:pt>
                <c:pt idx="105">
                  <c:v>-4.6409499999999999E-2</c:v>
                </c:pt>
                <c:pt idx="106">
                  <c:v>-4.6851499999999997E-2</c:v>
                </c:pt>
                <c:pt idx="107">
                  <c:v>-4.7293500000000002E-2</c:v>
                </c:pt>
                <c:pt idx="108">
                  <c:v>-4.77355E-2</c:v>
                </c:pt>
                <c:pt idx="109">
                  <c:v>-4.8177499999999998E-2</c:v>
                </c:pt>
                <c:pt idx="110">
                  <c:v>-4.8619500000000003E-2</c:v>
                </c:pt>
                <c:pt idx="111">
                  <c:v>-4.9061399999999998E-2</c:v>
                </c:pt>
                <c:pt idx="112">
                  <c:v>-4.9503400000000003E-2</c:v>
                </c:pt>
                <c:pt idx="113">
                  <c:v>-4.9945400000000001E-2</c:v>
                </c:pt>
                <c:pt idx="114">
                  <c:v>-5.0387399999999999E-2</c:v>
                </c:pt>
                <c:pt idx="115">
                  <c:v>-5.0829399999999997E-2</c:v>
                </c:pt>
                <c:pt idx="116">
                  <c:v>-5.1271400000000002E-2</c:v>
                </c:pt>
                <c:pt idx="117">
                  <c:v>-5.17134E-2</c:v>
                </c:pt>
                <c:pt idx="118">
                  <c:v>-5.2155399999999998E-2</c:v>
                </c:pt>
                <c:pt idx="119">
                  <c:v>-5.2597400000000002E-2</c:v>
                </c:pt>
                <c:pt idx="120">
                  <c:v>-5.30394E-2</c:v>
                </c:pt>
                <c:pt idx="121">
                  <c:v>-5.3481399999999998E-2</c:v>
                </c:pt>
                <c:pt idx="122">
                  <c:v>-5.3923400000000003E-2</c:v>
                </c:pt>
                <c:pt idx="123">
                  <c:v>-5.4365400000000001E-2</c:v>
                </c:pt>
                <c:pt idx="124">
                  <c:v>-5.4807399999999999E-2</c:v>
                </c:pt>
                <c:pt idx="125">
                  <c:v>-5.5249399999999997E-2</c:v>
                </c:pt>
                <c:pt idx="126">
                  <c:v>-5.5691400000000002E-2</c:v>
                </c:pt>
                <c:pt idx="127">
                  <c:v>-5.61334E-2</c:v>
                </c:pt>
                <c:pt idx="128">
                  <c:v>-5.6575399999999998E-2</c:v>
                </c:pt>
                <c:pt idx="129">
                  <c:v>-5.7017400000000003E-2</c:v>
                </c:pt>
                <c:pt idx="130">
                  <c:v>-5.7459400000000001E-2</c:v>
                </c:pt>
                <c:pt idx="131">
                  <c:v>-5.7901399999999999E-2</c:v>
                </c:pt>
                <c:pt idx="132">
                  <c:v>-5.8343300000000001E-2</c:v>
                </c:pt>
                <c:pt idx="133">
                  <c:v>-5.8785299999999999E-2</c:v>
                </c:pt>
                <c:pt idx="134">
                  <c:v>-5.9227299999999997E-2</c:v>
                </c:pt>
                <c:pt idx="135">
                  <c:v>-5.9669300000000002E-2</c:v>
                </c:pt>
                <c:pt idx="136">
                  <c:v>-6.0111299999999999E-2</c:v>
                </c:pt>
                <c:pt idx="137">
                  <c:v>-6.0553299999999997E-2</c:v>
                </c:pt>
                <c:pt idx="138">
                  <c:v>-6.0995300000000002E-2</c:v>
                </c:pt>
                <c:pt idx="139">
                  <c:v>-6.14373E-2</c:v>
                </c:pt>
                <c:pt idx="140">
                  <c:v>-6.1879299999999998E-2</c:v>
                </c:pt>
                <c:pt idx="141">
                  <c:v>-6.2321300000000003E-2</c:v>
                </c:pt>
                <c:pt idx="142">
                  <c:v>-6.2763299999999994E-2</c:v>
                </c:pt>
                <c:pt idx="143">
                  <c:v>-6.3205300000000006E-2</c:v>
                </c:pt>
                <c:pt idx="144">
                  <c:v>-6.3647300000000004E-2</c:v>
                </c:pt>
                <c:pt idx="145">
                  <c:v>-6.4089300000000002E-2</c:v>
                </c:pt>
                <c:pt idx="146">
                  <c:v>-6.45313E-2</c:v>
                </c:pt>
                <c:pt idx="147">
                  <c:v>-6.4973299999999998E-2</c:v>
                </c:pt>
                <c:pt idx="148">
                  <c:v>-6.5415299999999996E-2</c:v>
                </c:pt>
                <c:pt idx="149">
                  <c:v>-6.5857299999999994E-2</c:v>
                </c:pt>
                <c:pt idx="150">
                  <c:v>-6.6299300000000005E-2</c:v>
                </c:pt>
                <c:pt idx="151">
                  <c:v>-6.6741300000000003E-2</c:v>
                </c:pt>
                <c:pt idx="152">
                  <c:v>-6.7183199999999998E-2</c:v>
                </c:pt>
                <c:pt idx="153">
                  <c:v>-6.7625199999999996E-2</c:v>
                </c:pt>
                <c:pt idx="154">
                  <c:v>-6.8067199999999994E-2</c:v>
                </c:pt>
                <c:pt idx="155">
                  <c:v>-6.8509200000000006E-2</c:v>
                </c:pt>
                <c:pt idx="156">
                  <c:v>-6.8951200000000004E-2</c:v>
                </c:pt>
                <c:pt idx="157">
                  <c:v>-6.9393200000000002E-2</c:v>
                </c:pt>
                <c:pt idx="158">
                  <c:v>-6.98352E-2</c:v>
                </c:pt>
                <c:pt idx="159">
                  <c:v>-7.0277199999999998E-2</c:v>
                </c:pt>
                <c:pt idx="160">
                  <c:v>-7.0719199999999996E-2</c:v>
                </c:pt>
                <c:pt idx="161">
                  <c:v>-7.1161199999999994E-2</c:v>
                </c:pt>
                <c:pt idx="162">
                  <c:v>-7.1603200000000006E-2</c:v>
                </c:pt>
                <c:pt idx="163">
                  <c:v>-7.2045200000000004E-2</c:v>
                </c:pt>
                <c:pt idx="164">
                  <c:v>-7.2487200000000002E-2</c:v>
                </c:pt>
                <c:pt idx="165">
                  <c:v>-7.29292E-2</c:v>
                </c:pt>
                <c:pt idx="166">
                  <c:v>-7.3371199999999998E-2</c:v>
                </c:pt>
                <c:pt idx="167">
                  <c:v>-7.3813199999999995E-2</c:v>
                </c:pt>
                <c:pt idx="168">
                  <c:v>-7.4255199999999993E-2</c:v>
                </c:pt>
                <c:pt idx="169">
                  <c:v>-7.4697200000000005E-2</c:v>
                </c:pt>
                <c:pt idx="170">
                  <c:v>-7.5139200000000003E-2</c:v>
                </c:pt>
                <c:pt idx="171">
                  <c:v>-7.5581200000000001E-2</c:v>
                </c:pt>
                <c:pt idx="172">
                  <c:v>-7.6023099999999996E-2</c:v>
                </c:pt>
                <c:pt idx="173">
                  <c:v>-7.6465099999999994E-2</c:v>
                </c:pt>
                <c:pt idx="174">
                  <c:v>-7.6907100000000006E-2</c:v>
                </c:pt>
                <c:pt idx="175">
                  <c:v>-7.7349100000000004E-2</c:v>
                </c:pt>
                <c:pt idx="176">
                  <c:v>-7.7791100000000002E-2</c:v>
                </c:pt>
                <c:pt idx="177">
                  <c:v>-7.82331E-2</c:v>
                </c:pt>
                <c:pt idx="178">
                  <c:v>-7.8675099999999998E-2</c:v>
                </c:pt>
                <c:pt idx="179">
                  <c:v>-7.9117099999999996E-2</c:v>
                </c:pt>
                <c:pt idx="180">
                  <c:v>-7.9559099999999994E-2</c:v>
                </c:pt>
                <c:pt idx="181">
                  <c:v>-8.0001100000000006E-2</c:v>
                </c:pt>
                <c:pt idx="182">
                  <c:v>-8.0443100000000003E-2</c:v>
                </c:pt>
                <c:pt idx="183">
                  <c:v>-8.0885100000000001E-2</c:v>
                </c:pt>
                <c:pt idx="184">
                  <c:v>-8.1327099999999999E-2</c:v>
                </c:pt>
                <c:pt idx="185">
                  <c:v>-8.1769099999999997E-2</c:v>
                </c:pt>
                <c:pt idx="186">
                  <c:v>-8.2211099999999995E-2</c:v>
                </c:pt>
                <c:pt idx="187">
                  <c:v>-8.2653099999999993E-2</c:v>
                </c:pt>
                <c:pt idx="188">
                  <c:v>-8.3095100000000005E-2</c:v>
                </c:pt>
                <c:pt idx="189">
                  <c:v>-8.3537100000000003E-2</c:v>
                </c:pt>
                <c:pt idx="190">
                  <c:v>-8.3979100000000001E-2</c:v>
                </c:pt>
                <c:pt idx="191">
                  <c:v>-8.4421099999999999E-2</c:v>
                </c:pt>
                <c:pt idx="192">
                  <c:v>-8.4862999999999994E-2</c:v>
                </c:pt>
                <c:pt idx="193">
                  <c:v>-8.5305000000000006E-2</c:v>
                </c:pt>
                <c:pt idx="194">
                  <c:v>-8.5747000000000004E-2</c:v>
                </c:pt>
                <c:pt idx="195">
                  <c:v>-8.6189000000000002E-2</c:v>
                </c:pt>
                <c:pt idx="196">
                  <c:v>-8.6631E-2</c:v>
                </c:pt>
                <c:pt idx="197">
                  <c:v>-8.7072999999999998E-2</c:v>
                </c:pt>
                <c:pt idx="198">
                  <c:v>-8.7514999999999996E-2</c:v>
                </c:pt>
                <c:pt idx="199">
                  <c:v>-8.7956999999999994E-2</c:v>
                </c:pt>
                <c:pt idx="200">
                  <c:v>-8.8399000000000005E-2</c:v>
                </c:pt>
                <c:pt idx="201">
                  <c:v>-8.8841000000000003E-2</c:v>
                </c:pt>
                <c:pt idx="202">
                  <c:v>-8.9283000000000001E-2</c:v>
                </c:pt>
                <c:pt idx="203">
                  <c:v>-8.9724999999999999E-2</c:v>
                </c:pt>
                <c:pt idx="204">
                  <c:v>-9.0166999999999997E-2</c:v>
                </c:pt>
                <c:pt idx="205">
                  <c:v>-9.0608999999999995E-2</c:v>
                </c:pt>
                <c:pt idx="206">
                  <c:v>-9.1051000000000007E-2</c:v>
                </c:pt>
                <c:pt idx="207">
                  <c:v>-9.1493000000000005E-2</c:v>
                </c:pt>
                <c:pt idx="208">
                  <c:v>-9.1935000000000003E-2</c:v>
                </c:pt>
                <c:pt idx="209">
                  <c:v>-9.2377000000000001E-2</c:v>
                </c:pt>
                <c:pt idx="210">
                  <c:v>-9.2818999999999999E-2</c:v>
                </c:pt>
                <c:pt idx="211">
                  <c:v>-9.3260999999999997E-2</c:v>
                </c:pt>
                <c:pt idx="212">
                  <c:v>-9.3702900000000006E-2</c:v>
                </c:pt>
                <c:pt idx="213">
                  <c:v>-9.4144900000000004E-2</c:v>
                </c:pt>
                <c:pt idx="214">
                  <c:v>-9.4586900000000002E-2</c:v>
                </c:pt>
                <c:pt idx="215">
                  <c:v>-9.5028899999999999E-2</c:v>
                </c:pt>
                <c:pt idx="216">
                  <c:v>-9.5470899999999997E-2</c:v>
                </c:pt>
                <c:pt idx="217">
                  <c:v>-9.5912899999999995E-2</c:v>
                </c:pt>
                <c:pt idx="218">
                  <c:v>-9.6354899999999993E-2</c:v>
                </c:pt>
                <c:pt idx="219">
                  <c:v>-9.6796900000000005E-2</c:v>
                </c:pt>
                <c:pt idx="220">
                  <c:v>-9.7238900000000003E-2</c:v>
                </c:pt>
                <c:pt idx="221">
                  <c:v>-9.7680900000000001E-2</c:v>
                </c:pt>
                <c:pt idx="222">
                  <c:v>-9.8122899999999999E-2</c:v>
                </c:pt>
                <c:pt idx="223">
                  <c:v>-9.8564899999999997E-2</c:v>
                </c:pt>
                <c:pt idx="224">
                  <c:v>-9.9006899999999995E-2</c:v>
                </c:pt>
                <c:pt idx="225">
                  <c:v>-9.9448900000000007E-2</c:v>
                </c:pt>
                <c:pt idx="226">
                  <c:v>-9.9890900000000005E-2</c:v>
                </c:pt>
                <c:pt idx="227">
                  <c:v>-0.10033300000000001</c:v>
                </c:pt>
                <c:pt idx="228">
                  <c:v>-0.100775</c:v>
                </c:pt>
                <c:pt idx="229">
                  <c:v>-0.101217</c:v>
                </c:pt>
                <c:pt idx="230">
                  <c:v>-0.101659</c:v>
                </c:pt>
                <c:pt idx="231">
                  <c:v>-0.102101</c:v>
                </c:pt>
                <c:pt idx="232">
                  <c:v>-0.102543</c:v>
                </c:pt>
                <c:pt idx="233">
                  <c:v>-0.10298499999999999</c:v>
                </c:pt>
                <c:pt idx="234">
                  <c:v>-0.10342700000000001</c:v>
                </c:pt>
                <c:pt idx="235">
                  <c:v>-0.103869</c:v>
                </c:pt>
                <c:pt idx="236">
                  <c:v>-0.104311</c:v>
                </c:pt>
                <c:pt idx="237">
                  <c:v>-0.104753</c:v>
                </c:pt>
                <c:pt idx="238">
                  <c:v>-0.105195</c:v>
                </c:pt>
                <c:pt idx="239">
                  <c:v>-0.10563699999999999</c:v>
                </c:pt>
                <c:pt idx="240">
                  <c:v>-0.10607900000000001</c:v>
                </c:pt>
                <c:pt idx="241">
                  <c:v>-0.106521</c:v>
                </c:pt>
                <c:pt idx="242">
                  <c:v>-0.106963</c:v>
                </c:pt>
                <c:pt idx="243">
                  <c:v>-0.101896</c:v>
                </c:pt>
                <c:pt idx="244">
                  <c:v>-9.7883600000000001E-2</c:v>
                </c:pt>
                <c:pt idx="245">
                  <c:v>-9.16627E-2</c:v>
                </c:pt>
                <c:pt idx="246">
                  <c:v>-8.8648199999999996E-2</c:v>
                </c:pt>
                <c:pt idx="247">
                  <c:v>-8.7222999999999995E-2</c:v>
                </c:pt>
                <c:pt idx="248">
                  <c:v>-8.4939799999999996E-2</c:v>
                </c:pt>
                <c:pt idx="249">
                  <c:v>-8.2967899999999997E-2</c:v>
                </c:pt>
                <c:pt idx="250">
                  <c:v>-8.1566700000000006E-2</c:v>
                </c:pt>
                <c:pt idx="251">
                  <c:v>-8.2733399999999999E-2</c:v>
                </c:pt>
                <c:pt idx="252">
                  <c:v>-8.5209400000000005E-2</c:v>
                </c:pt>
                <c:pt idx="253">
                  <c:v>-8.68641E-2</c:v>
                </c:pt>
                <c:pt idx="254">
                  <c:v>-8.9209999999999998E-2</c:v>
                </c:pt>
                <c:pt idx="255">
                  <c:v>-9.1358300000000003E-2</c:v>
                </c:pt>
                <c:pt idx="256">
                  <c:v>-9.3202300000000002E-2</c:v>
                </c:pt>
                <c:pt idx="257">
                  <c:v>-9.5624899999999999E-2</c:v>
                </c:pt>
                <c:pt idx="258">
                  <c:v>-0.102312</c:v>
                </c:pt>
                <c:pt idx="259">
                  <c:v>-0.110913</c:v>
                </c:pt>
                <c:pt idx="260">
                  <c:v>-0.116204</c:v>
                </c:pt>
                <c:pt idx="261">
                  <c:v>-0.117853</c:v>
                </c:pt>
                <c:pt idx="262">
                  <c:v>-0.117788</c:v>
                </c:pt>
                <c:pt idx="263">
                  <c:v>-0.119561</c:v>
                </c:pt>
                <c:pt idx="264">
                  <c:v>-0.12098299999999999</c:v>
                </c:pt>
                <c:pt idx="265">
                  <c:v>-0.122642</c:v>
                </c:pt>
                <c:pt idx="266">
                  <c:v>-0.124552</c:v>
                </c:pt>
                <c:pt idx="267">
                  <c:v>-0.12618799999999999</c:v>
                </c:pt>
                <c:pt idx="268">
                  <c:v>-0.12889500000000001</c:v>
                </c:pt>
                <c:pt idx="269">
                  <c:v>-0.1303</c:v>
                </c:pt>
                <c:pt idx="270">
                  <c:v>-0.13183900000000001</c:v>
                </c:pt>
                <c:pt idx="271">
                  <c:v>-0.13414999999999999</c:v>
                </c:pt>
                <c:pt idx="272">
                  <c:v>-0.13662099999999999</c:v>
                </c:pt>
                <c:pt idx="273">
                  <c:v>-0.13902100000000001</c:v>
                </c:pt>
                <c:pt idx="274">
                  <c:v>-0.13975299999999999</c:v>
                </c:pt>
                <c:pt idx="275">
                  <c:v>-0.141897</c:v>
                </c:pt>
                <c:pt idx="276">
                  <c:v>-0.145424</c:v>
                </c:pt>
                <c:pt idx="277">
                  <c:v>-0.14894299999999999</c:v>
                </c:pt>
                <c:pt idx="278">
                  <c:v>-0.15137999999999999</c:v>
                </c:pt>
                <c:pt idx="279">
                  <c:v>-0.15508</c:v>
                </c:pt>
                <c:pt idx="280">
                  <c:v>-0.15678700000000001</c:v>
                </c:pt>
                <c:pt idx="281">
                  <c:v>-0.15784899999999999</c:v>
                </c:pt>
                <c:pt idx="282">
                  <c:v>-0.15686800000000001</c:v>
                </c:pt>
                <c:pt idx="283">
                  <c:v>-0.159889</c:v>
                </c:pt>
                <c:pt idx="284">
                  <c:v>-0.16214999999999999</c:v>
                </c:pt>
                <c:pt idx="285">
                  <c:v>-0.16453699999999999</c:v>
                </c:pt>
                <c:pt idx="286">
                  <c:v>-0.16844600000000001</c:v>
                </c:pt>
                <c:pt idx="287">
                  <c:v>-0.174266</c:v>
                </c:pt>
                <c:pt idx="288">
                  <c:v>-0.17857899999999999</c:v>
                </c:pt>
                <c:pt idx="289">
                  <c:v>-0.18243000000000001</c:v>
                </c:pt>
                <c:pt idx="290">
                  <c:v>-0.185806</c:v>
                </c:pt>
                <c:pt idx="291">
                  <c:v>-0.188221</c:v>
                </c:pt>
                <c:pt idx="292">
                  <c:v>-0.19008800000000001</c:v>
                </c:pt>
                <c:pt idx="293">
                  <c:v>-0.19292300000000001</c:v>
                </c:pt>
                <c:pt idx="294">
                  <c:v>-0.196241</c:v>
                </c:pt>
                <c:pt idx="295">
                  <c:v>-0.20059199999999999</c:v>
                </c:pt>
                <c:pt idx="296">
                  <c:v>-0.204129</c:v>
                </c:pt>
                <c:pt idx="297">
                  <c:v>-0.20657800000000001</c:v>
                </c:pt>
                <c:pt idx="298">
                  <c:v>-0.20905899999999999</c:v>
                </c:pt>
                <c:pt idx="299">
                  <c:v>-0.21051400000000001</c:v>
                </c:pt>
                <c:pt idx="300">
                  <c:v>-0.212865</c:v>
                </c:pt>
                <c:pt idx="301">
                  <c:v>-0.21476799999999999</c:v>
                </c:pt>
                <c:pt idx="302">
                  <c:v>-0.217503</c:v>
                </c:pt>
                <c:pt idx="303">
                  <c:v>-0.216558</c:v>
                </c:pt>
                <c:pt idx="304">
                  <c:v>-0.219997</c:v>
                </c:pt>
                <c:pt idx="305">
                  <c:v>-0.22438900000000001</c:v>
                </c:pt>
                <c:pt idx="306">
                  <c:v>-0.227377</c:v>
                </c:pt>
                <c:pt idx="307">
                  <c:v>-0.23045499999999999</c:v>
                </c:pt>
                <c:pt idx="308">
                  <c:v>-0.232238</c:v>
                </c:pt>
                <c:pt idx="309">
                  <c:v>-0.23363100000000001</c:v>
                </c:pt>
                <c:pt idx="310">
                  <c:v>-0.23538799999999999</c:v>
                </c:pt>
                <c:pt idx="311">
                  <c:v>-0.23849000000000001</c:v>
                </c:pt>
                <c:pt idx="312">
                  <c:v>-0.24222399999999999</c:v>
                </c:pt>
                <c:pt idx="313">
                  <c:v>-0.244675</c:v>
                </c:pt>
                <c:pt idx="314">
                  <c:v>-0.24898500000000001</c:v>
                </c:pt>
                <c:pt idx="315">
                  <c:v>-0.25382399999999999</c:v>
                </c:pt>
                <c:pt idx="316">
                  <c:v>-0.25793700000000003</c:v>
                </c:pt>
                <c:pt idx="317">
                  <c:v>-0.26153500000000002</c:v>
                </c:pt>
                <c:pt idx="318">
                  <c:v>-0.26533600000000002</c:v>
                </c:pt>
                <c:pt idx="319">
                  <c:v>-0.26962900000000001</c:v>
                </c:pt>
                <c:pt idx="320">
                  <c:v>-0.274422</c:v>
                </c:pt>
                <c:pt idx="321">
                  <c:v>-0.27488800000000002</c:v>
                </c:pt>
                <c:pt idx="322">
                  <c:v>-0.274816</c:v>
                </c:pt>
                <c:pt idx="323">
                  <c:v>-0.27652700000000002</c:v>
                </c:pt>
                <c:pt idx="324">
                  <c:v>-0.277698</c:v>
                </c:pt>
                <c:pt idx="325">
                  <c:v>-0.27899800000000002</c:v>
                </c:pt>
                <c:pt idx="326">
                  <c:v>-0.280804</c:v>
                </c:pt>
                <c:pt idx="327">
                  <c:v>-0.28134700000000001</c:v>
                </c:pt>
                <c:pt idx="328">
                  <c:v>-0.28188600000000003</c:v>
                </c:pt>
                <c:pt idx="329">
                  <c:v>-0.28339700000000001</c:v>
                </c:pt>
                <c:pt idx="330">
                  <c:v>-0.28722799999999998</c:v>
                </c:pt>
                <c:pt idx="331">
                  <c:v>-0.29295199999999999</c:v>
                </c:pt>
                <c:pt idx="332">
                  <c:v>-0.29793199999999997</c:v>
                </c:pt>
                <c:pt idx="333">
                  <c:v>-0.30234800000000001</c:v>
                </c:pt>
                <c:pt idx="334">
                  <c:v>-0.30533399999999999</c:v>
                </c:pt>
                <c:pt idx="335">
                  <c:v>-0.30703999999999998</c:v>
                </c:pt>
                <c:pt idx="336">
                  <c:v>-0.30840800000000002</c:v>
                </c:pt>
                <c:pt idx="337">
                  <c:v>-0.30949700000000002</c:v>
                </c:pt>
                <c:pt idx="338">
                  <c:v>-0.31232500000000002</c:v>
                </c:pt>
                <c:pt idx="339">
                  <c:v>-0.312168</c:v>
                </c:pt>
                <c:pt idx="340">
                  <c:v>-0.31226500000000001</c:v>
                </c:pt>
                <c:pt idx="341">
                  <c:v>-0.315301</c:v>
                </c:pt>
                <c:pt idx="342">
                  <c:v>-0.316994</c:v>
                </c:pt>
                <c:pt idx="343">
                  <c:v>-0.32206699999999999</c:v>
                </c:pt>
                <c:pt idx="344">
                  <c:v>-0.32417000000000001</c:v>
                </c:pt>
                <c:pt idx="345">
                  <c:v>-0.32348399999999999</c:v>
                </c:pt>
                <c:pt idx="346">
                  <c:v>-0.32614199999999999</c:v>
                </c:pt>
                <c:pt idx="347">
                  <c:v>-0.32893899999999998</c:v>
                </c:pt>
                <c:pt idx="348">
                  <c:v>-0.33262900000000001</c:v>
                </c:pt>
                <c:pt idx="349">
                  <c:v>-0.33714899999999998</c:v>
                </c:pt>
                <c:pt idx="350">
                  <c:v>-0.34350799999999998</c:v>
                </c:pt>
                <c:pt idx="351">
                  <c:v>-0.35015400000000002</c:v>
                </c:pt>
                <c:pt idx="352">
                  <c:v>-0.354043</c:v>
                </c:pt>
                <c:pt idx="353">
                  <c:v>-0.35763</c:v>
                </c:pt>
                <c:pt idx="354">
                  <c:v>-0.36176900000000001</c:v>
                </c:pt>
                <c:pt idx="355">
                  <c:v>-0.36529499999999998</c:v>
                </c:pt>
                <c:pt idx="356">
                  <c:v>-0.36788300000000002</c:v>
                </c:pt>
                <c:pt idx="357">
                  <c:v>-0.36913200000000002</c:v>
                </c:pt>
                <c:pt idx="358">
                  <c:v>-0.37079800000000002</c:v>
                </c:pt>
                <c:pt idx="359">
                  <c:v>-0.37010399999999999</c:v>
                </c:pt>
                <c:pt idx="360">
                  <c:v>-0.36915500000000001</c:v>
                </c:pt>
                <c:pt idx="361">
                  <c:v>-0.36908200000000002</c:v>
                </c:pt>
                <c:pt idx="362">
                  <c:v>-0.37213000000000002</c:v>
                </c:pt>
                <c:pt idx="363">
                  <c:v>-0.373386</c:v>
                </c:pt>
                <c:pt idx="364">
                  <c:v>-0.37458900000000001</c:v>
                </c:pt>
                <c:pt idx="365">
                  <c:v>-0.37767000000000001</c:v>
                </c:pt>
                <c:pt idx="366">
                  <c:v>-0.37581599999999998</c:v>
                </c:pt>
                <c:pt idx="367">
                  <c:v>-0.37770199999999998</c:v>
                </c:pt>
                <c:pt idx="368">
                  <c:v>-0.37796600000000002</c:v>
                </c:pt>
                <c:pt idx="369">
                  <c:v>-0.379911</c:v>
                </c:pt>
                <c:pt idx="370">
                  <c:v>-0.38226100000000002</c:v>
                </c:pt>
                <c:pt idx="371">
                  <c:v>-0.38460699999999998</c:v>
                </c:pt>
                <c:pt idx="372">
                  <c:v>-0.386716</c:v>
                </c:pt>
                <c:pt idx="373">
                  <c:v>-0.38846399999999998</c:v>
                </c:pt>
                <c:pt idx="374">
                  <c:v>-0.39041199999999998</c:v>
                </c:pt>
                <c:pt idx="375">
                  <c:v>-0.39178600000000002</c:v>
                </c:pt>
                <c:pt idx="376">
                  <c:v>-0.39262799999999998</c:v>
                </c:pt>
                <c:pt idx="377">
                  <c:v>-0.39308799999999999</c:v>
                </c:pt>
                <c:pt idx="378">
                  <c:v>-0.394206</c:v>
                </c:pt>
                <c:pt idx="379">
                  <c:v>-0.39390999999999998</c:v>
                </c:pt>
                <c:pt idx="380">
                  <c:v>-0.39268700000000001</c:v>
                </c:pt>
                <c:pt idx="381">
                  <c:v>-0.39535999999999999</c:v>
                </c:pt>
                <c:pt idx="382">
                  <c:v>-0.39742</c:v>
                </c:pt>
                <c:pt idx="383">
                  <c:v>-0.39802900000000002</c:v>
                </c:pt>
                <c:pt idx="384">
                  <c:v>-0.39926400000000001</c:v>
                </c:pt>
                <c:pt idx="385">
                  <c:v>-0.40189799999999998</c:v>
                </c:pt>
                <c:pt idx="386">
                  <c:v>-0.40538000000000002</c:v>
                </c:pt>
                <c:pt idx="387">
                  <c:v>-0.407445</c:v>
                </c:pt>
                <c:pt idx="388">
                  <c:v>-0.40916599999999997</c:v>
                </c:pt>
                <c:pt idx="389">
                  <c:v>-0.41169499999999998</c:v>
                </c:pt>
                <c:pt idx="390">
                  <c:v>-0.414192</c:v>
                </c:pt>
                <c:pt idx="391">
                  <c:v>-0.416103</c:v>
                </c:pt>
                <c:pt idx="392">
                  <c:v>-0.41782900000000001</c:v>
                </c:pt>
                <c:pt idx="393">
                  <c:v>-0.42061900000000002</c:v>
                </c:pt>
                <c:pt idx="394">
                  <c:v>-0.42360799999999998</c:v>
                </c:pt>
                <c:pt idx="395">
                  <c:v>-0.42640699999999998</c:v>
                </c:pt>
                <c:pt idx="396">
                  <c:v>-0.42846699999999999</c:v>
                </c:pt>
                <c:pt idx="397">
                  <c:v>-0.43078300000000003</c:v>
                </c:pt>
                <c:pt idx="398">
                  <c:v>-0.42938500000000002</c:v>
                </c:pt>
                <c:pt idx="399">
                  <c:v>-0.42788500000000002</c:v>
                </c:pt>
                <c:pt idx="400">
                  <c:v>-0.430508</c:v>
                </c:pt>
                <c:pt idx="401">
                  <c:v>-0.432583</c:v>
                </c:pt>
                <c:pt idx="402">
                  <c:v>-0.435002</c:v>
                </c:pt>
                <c:pt idx="403">
                  <c:v>-0.43821500000000002</c:v>
                </c:pt>
                <c:pt idx="404">
                  <c:v>-0.44059599999999999</c:v>
                </c:pt>
                <c:pt idx="405">
                  <c:v>-0.44320100000000001</c:v>
                </c:pt>
                <c:pt idx="406">
                  <c:v>-0.44692799999999999</c:v>
                </c:pt>
                <c:pt idx="407">
                  <c:v>-0.45028099999999999</c:v>
                </c:pt>
                <c:pt idx="408">
                  <c:v>-0.45256999999999997</c:v>
                </c:pt>
                <c:pt idx="409">
                  <c:v>-0.45385799999999998</c:v>
                </c:pt>
                <c:pt idx="410">
                  <c:v>-0.45590799999999998</c:v>
                </c:pt>
                <c:pt idx="411">
                  <c:v>-0.45869399999999999</c:v>
                </c:pt>
                <c:pt idx="412">
                  <c:v>-0.46220099999999997</c:v>
                </c:pt>
                <c:pt idx="413">
                  <c:v>-0.464916</c:v>
                </c:pt>
                <c:pt idx="414">
                  <c:v>-0.467416</c:v>
                </c:pt>
                <c:pt idx="415">
                  <c:v>-0.469976</c:v>
                </c:pt>
                <c:pt idx="416">
                  <c:v>-0.46896500000000002</c:v>
                </c:pt>
                <c:pt idx="417">
                  <c:v>-0.468026</c:v>
                </c:pt>
                <c:pt idx="418">
                  <c:v>-0.469445</c:v>
                </c:pt>
                <c:pt idx="419">
                  <c:v>-0.46918700000000002</c:v>
                </c:pt>
                <c:pt idx="420">
                  <c:v>-0.47297699999999998</c:v>
                </c:pt>
                <c:pt idx="421">
                  <c:v>-0.47302499999999997</c:v>
                </c:pt>
                <c:pt idx="422">
                  <c:v>-0.47128900000000001</c:v>
                </c:pt>
                <c:pt idx="423">
                  <c:v>-0.47299000000000002</c:v>
                </c:pt>
                <c:pt idx="424">
                  <c:v>-0.47418500000000002</c:v>
                </c:pt>
                <c:pt idx="425">
                  <c:v>-0.47598299999999999</c:v>
                </c:pt>
                <c:pt idx="426">
                  <c:v>-0.47702899999999998</c:v>
                </c:pt>
                <c:pt idx="427">
                  <c:v>-0.47742499999999999</c:v>
                </c:pt>
                <c:pt idx="428">
                  <c:v>-0.47887200000000002</c:v>
                </c:pt>
                <c:pt idx="429">
                  <c:v>-0.48161399999999999</c:v>
                </c:pt>
                <c:pt idx="430">
                  <c:v>-0.483292</c:v>
                </c:pt>
                <c:pt idx="431">
                  <c:v>-0.48461100000000001</c:v>
                </c:pt>
                <c:pt idx="432">
                  <c:v>-0.48646200000000001</c:v>
                </c:pt>
                <c:pt idx="433">
                  <c:v>-0.48947000000000002</c:v>
                </c:pt>
                <c:pt idx="434">
                  <c:v>-0.48929899999999998</c:v>
                </c:pt>
                <c:pt idx="435">
                  <c:v>-0.48944900000000002</c:v>
                </c:pt>
                <c:pt idx="436">
                  <c:v>-0.49216199999999999</c:v>
                </c:pt>
                <c:pt idx="437">
                  <c:v>-0.49435099999999998</c:v>
                </c:pt>
                <c:pt idx="438">
                  <c:v>-0.49486799999999997</c:v>
                </c:pt>
                <c:pt idx="439">
                  <c:v>-0.495502</c:v>
                </c:pt>
                <c:pt idx="440">
                  <c:v>-0.49757699999999999</c:v>
                </c:pt>
                <c:pt idx="441">
                  <c:v>-0.49915900000000002</c:v>
                </c:pt>
                <c:pt idx="442">
                  <c:v>-0.49998199999999998</c:v>
                </c:pt>
                <c:pt idx="443">
                  <c:v>-0.50024500000000005</c:v>
                </c:pt>
                <c:pt idx="444">
                  <c:v>-0.50064399999999998</c:v>
                </c:pt>
                <c:pt idx="445">
                  <c:v>-0.49946600000000002</c:v>
                </c:pt>
                <c:pt idx="446">
                  <c:v>-0.50020399999999998</c:v>
                </c:pt>
                <c:pt idx="447">
                  <c:v>-0.50290400000000002</c:v>
                </c:pt>
                <c:pt idx="448">
                  <c:v>-0.50561800000000001</c:v>
                </c:pt>
                <c:pt idx="449">
                  <c:v>-0.50847600000000004</c:v>
                </c:pt>
                <c:pt idx="450">
                  <c:v>-0.51038499999999998</c:v>
                </c:pt>
                <c:pt idx="451">
                  <c:v>-0.51249400000000001</c:v>
                </c:pt>
                <c:pt idx="452">
                  <c:v>-0.51470800000000005</c:v>
                </c:pt>
                <c:pt idx="453">
                  <c:v>-0.51750499999999999</c:v>
                </c:pt>
                <c:pt idx="454">
                  <c:v>-0.519069</c:v>
                </c:pt>
                <c:pt idx="455">
                  <c:v>-0.52024400000000004</c:v>
                </c:pt>
                <c:pt idx="456">
                  <c:v>-0.52157399999999998</c:v>
                </c:pt>
                <c:pt idx="457">
                  <c:v>-0.52240299999999995</c:v>
                </c:pt>
                <c:pt idx="458">
                  <c:v>-0.52319499999999997</c:v>
                </c:pt>
                <c:pt idx="459">
                  <c:v>-0.52383400000000002</c:v>
                </c:pt>
                <c:pt idx="460">
                  <c:v>-0.52634400000000003</c:v>
                </c:pt>
                <c:pt idx="461">
                  <c:v>-0.52966800000000003</c:v>
                </c:pt>
                <c:pt idx="462">
                  <c:v>-0.53295400000000004</c:v>
                </c:pt>
                <c:pt idx="463">
                  <c:v>-0.53639700000000001</c:v>
                </c:pt>
                <c:pt idx="464">
                  <c:v>-0.53790199999999999</c:v>
                </c:pt>
                <c:pt idx="465">
                  <c:v>-0.53908999999999996</c:v>
                </c:pt>
                <c:pt idx="466">
                  <c:v>-0.54145600000000005</c:v>
                </c:pt>
                <c:pt idx="467">
                  <c:v>-0.54229400000000005</c:v>
                </c:pt>
                <c:pt idx="468">
                  <c:v>-0.545014</c:v>
                </c:pt>
                <c:pt idx="469">
                  <c:v>-0.54789299999999996</c:v>
                </c:pt>
                <c:pt idx="470">
                  <c:v>-0.55029300000000003</c:v>
                </c:pt>
                <c:pt idx="471">
                  <c:v>-0.55069400000000002</c:v>
                </c:pt>
                <c:pt idx="472">
                  <c:v>-0.55001699999999998</c:v>
                </c:pt>
                <c:pt idx="473">
                  <c:v>-0.54885600000000001</c:v>
                </c:pt>
                <c:pt idx="474">
                  <c:v>-0.54467200000000005</c:v>
                </c:pt>
                <c:pt idx="475">
                  <c:v>-0.54660399999999998</c:v>
                </c:pt>
                <c:pt idx="476">
                  <c:v>-0.54893899999999995</c:v>
                </c:pt>
                <c:pt idx="477">
                  <c:v>-0.55029899999999998</c:v>
                </c:pt>
                <c:pt idx="478">
                  <c:v>-0.55167600000000006</c:v>
                </c:pt>
                <c:pt idx="479">
                  <c:v>-0.55244899999999997</c:v>
                </c:pt>
                <c:pt idx="480">
                  <c:v>-0.55178799999999995</c:v>
                </c:pt>
                <c:pt idx="481">
                  <c:v>-0.55235100000000004</c:v>
                </c:pt>
                <c:pt idx="482">
                  <c:v>-0.55430299999999999</c:v>
                </c:pt>
                <c:pt idx="483">
                  <c:v>-0.55623699999999998</c:v>
                </c:pt>
                <c:pt idx="484">
                  <c:v>-0.55871700000000002</c:v>
                </c:pt>
                <c:pt idx="485">
                  <c:v>-0.56105000000000005</c:v>
                </c:pt>
                <c:pt idx="486">
                  <c:v>-0.56303400000000003</c:v>
                </c:pt>
                <c:pt idx="487">
                  <c:v>-0.56626100000000001</c:v>
                </c:pt>
                <c:pt idx="488">
                  <c:v>-0.57008899999999996</c:v>
                </c:pt>
                <c:pt idx="489">
                  <c:v>-0.57220400000000005</c:v>
                </c:pt>
                <c:pt idx="490">
                  <c:v>-0.57366499999999998</c:v>
                </c:pt>
                <c:pt idx="491">
                  <c:v>-0.57576799999999995</c:v>
                </c:pt>
                <c:pt idx="492">
                  <c:v>-0.57733199999999996</c:v>
                </c:pt>
                <c:pt idx="493">
                  <c:v>-0.57683499999999999</c:v>
                </c:pt>
                <c:pt idx="494">
                  <c:v>-0.57681099999999996</c:v>
                </c:pt>
                <c:pt idx="495">
                  <c:v>-0.57832799999999995</c:v>
                </c:pt>
                <c:pt idx="496">
                  <c:v>-0.57929200000000003</c:v>
                </c:pt>
                <c:pt idx="497">
                  <c:v>-0.58102100000000001</c:v>
                </c:pt>
                <c:pt idx="498">
                  <c:v>-0.58297299999999996</c:v>
                </c:pt>
                <c:pt idx="499">
                  <c:v>-0.58400200000000002</c:v>
                </c:pt>
                <c:pt idx="500">
                  <c:v>-0.58472100000000005</c:v>
                </c:pt>
                <c:pt idx="501">
                  <c:v>-0.58644399999999997</c:v>
                </c:pt>
                <c:pt idx="502">
                  <c:v>-0.58753299999999997</c:v>
                </c:pt>
                <c:pt idx="503">
                  <c:v>-0.58792599999999995</c:v>
                </c:pt>
                <c:pt idx="504">
                  <c:v>-0.58849300000000004</c:v>
                </c:pt>
                <c:pt idx="505">
                  <c:v>-0.58887100000000003</c:v>
                </c:pt>
                <c:pt idx="506">
                  <c:v>-0.59004000000000001</c:v>
                </c:pt>
                <c:pt idx="507">
                  <c:v>-0.59238800000000003</c:v>
                </c:pt>
                <c:pt idx="508">
                  <c:v>-0.59372100000000005</c:v>
                </c:pt>
                <c:pt idx="509">
                  <c:v>-0.595503</c:v>
                </c:pt>
                <c:pt idx="510">
                  <c:v>-0.59606599999999998</c:v>
                </c:pt>
                <c:pt idx="511">
                  <c:v>-0.59484899999999996</c:v>
                </c:pt>
                <c:pt idx="512">
                  <c:v>-0.59367099999999995</c:v>
                </c:pt>
                <c:pt idx="513">
                  <c:v>-0.59416800000000003</c:v>
                </c:pt>
                <c:pt idx="514">
                  <c:v>-0.59378699999999995</c:v>
                </c:pt>
                <c:pt idx="515">
                  <c:v>-0.59272499999999995</c:v>
                </c:pt>
                <c:pt idx="516">
                  <c:v>-0.59219900000000003</c:v>
                </c:pt>
                <c:pt idx="517">
                  <c:v>-0.59074199999999999</c:v>
                </c:pt>
                <c:pt idx="518">
                  <c:v>-0.59010899999999999</c:v>
                </c:pt>
                <c:pt idx="519">
                  <c:v>-0.59167400000000003</c:v>
                </c:pt>
                <c:pt idx="520">
                  <c:v>-0.59406400000000004</c:v>
                </c:pt>
                <c:pt idx="521">
                  <c:v>-0.595275</c:v>
                </c:pt>
                <c:pt idx="522">
                  <c:v>-0.59749099999999999</c:v>
                </c:pt>
                <c:pt idx="523">
                  <c:v>-0.599796</c:v>
                </c:pt>
                <c:pt idx="524">
                  <c:v>-0.59894999999999998</c:v>
                </c:pt>
                <c:pt idx="525">
                  <c:v>-0.59806099999999995</c:v>
                </c:pt>
                <c:pt idx="526">
                  <c:v>-0.59910099999999999</c:v>
                </c:pt>
                <c:pt idx="527">
                  <c:v>-0.59945499999999996</c:v>
                </c:pt>
                <c:pt idx="528">
                  <c:v>-0.59988900000000001</c:v>
                </c:pt>
                <c:pt idx="529">
                  <c:v>-0.60147899999999999</c:v>
                </c:pt>
                <c:pt idx="530">
                  <c:v>-0.60312600000000005</c:v>
                </c:pt>
                <c:pt idx="531">
                  <c:v>-0.60536900000000005</c:v>
                </c:pt>
                <c:pt idx="532">
                  <c:v>-0.60624199999999995</c:v>
                </c:pt>
                <c:pt idx="533">
                  <c:v>-0.60688799999999998</c:v>
                </c:pt>
                <c:pt idx="534">
                  <c:v>-0.60763699999999998</c:v>
                </c:pt>
                <c:pt idx="535">
                  <c:v>-0.60785500000000003</c:v>
                </c:pt>
                <c:pt idx="536">
                  <c:v>-0.60852200000000001</c:v>
                </c:pt>
                <c:pt idx="537">
                  <c:v>-0.60973999999999995</c:v>
                </c:pt>
                <c:pt idx="538">
                  <c:v>-0.61099300000000001</c:v>
                </c:pt>
                <c:pt idx="539">
                  <c:v>-0.61222900000000002</c:v>
                </c:pt>
                <c:pt idx="540">
                  <c:v>-0.61449399999999998</c:v>
                </c:pt>
                <c:pt idx="541">
                  <c:v>-0.61626999999999998</c:v>
                </c:pt>
                <c:pt idx="542">
                  <c:v>-0.61803799999999998</c:v>
                </c:pt>
                <c:pt idx="543">
                  <c:v>-0.61882000000000004</c:v>
                </c:pt>
                <c:pt idx="544">
                  <c:v>-0.62065499999999996</c:v>
                </c:pt>
                <c:pt idx="545">
                  <c:v>-0.62241299999999999</c:v>
                </c:pt>
                <c:pt idx="546">
                  <c:v>-0.62316099999999996</c:v>
                </c:pt>
                <c:pt idx="547">
                  <c:v>-0.62275899999999995</c:v>
                </c:pt>
                <c:pt idx="548">
                  <c:v>-0.621278</c:v>
                </c:pt>
                <c:pt idx="549">
                  <c:v>-0.62384300000000004</c:v>
                </c:pt>
                <c:pt idx="550">
                  <c:v>-0.62622</c:v>
                </c:pt>
                <c:pt idx="551">
                  <c:v>-0.62893200000000005</c:v>
                </c:pt>
                <c:pt idx="552">
                  <c:v>-0.62881600000000004</c:v>
                </c:pt>
                <c:pt idx="553">
                  <c:v>-0.62634699999999999</c:v>
                </c:pt>
                <c:pt idx="554">
                  <c:v>-0.62486200000000003</c:v>
                </c:pt>
                <c:pt idx="555">
                  <c:v>-0.62761900000000004</c:v>
                </c:pt>
                <c:pt idx="556">
                  <c:v>-0.62990800000000002</c:v>
                </c:pt>
                <c:pt idx="557">
                  <c:v>-0.632378</c:v>
                </c:pt>
                <c:pt idx="558">
                  <c:v>-0.63463400000000003</c:v>
                </c:pt>
                <c:pt idx="559">
                  <c:v>-0.63578900000000005</c:v>
                </c:pt>
                <c:pt idx="560">
                  <c:v>-0.63595599999999997</c:v>
                </c:pt>
                <c:pt idx="561">
                  <c:v>-0.63712999999999997</c:v>
                </c:pt>
                <c:pt idx="562">
                  <c:v>-0.63965499999999997</c:v>
                </c:pt>
                <c:pt idx="563">
                  <c:v>-0.64007199999999997</c:v>
                </c:pt>
                <c:pt idx="564">
                  <c:v>-0.64261400000000002</c:v>
                </c:pt>
                <c:pt idx="565">
                  <c:v>-0.64533200000000002</c:v>
                </c:pt>
                <c:pt idx="566">
                  <c:v>-0.64727500000000004</c:v>
                </c:pt>
                <c:pt idx="567">
                  <c:v>-0.64894399999999997</c:v>
                </c:pt>
                <c:pt idx="568">
                  <c:v>-0.65000400000000003</c:v>
                </c:pt>
                <c:pt idx="569">
                  <c:v>-0.65143600000000002</c:v>
                </c:pt>
                <c:pt idx="570">
                  <c:v>-0.65229499999999996</c:v>
                </c:pt>
                <c:pt idx="571">
                  <c:v>-0.65231700000000004</c:v>
                </c:pt>
                <c:pt idx="572">
                  <c:v>-0.65218699999999996</c:v>
                </c:pt>
                <c:pt idx="573">
                  <c:v>-0.653775</c:v>
                </c:pt>
                <c:pt idx="574">
                  <c:v>-0.65589299999999995</c:v>
                </c:pt>
                <c:pt idx="575">
                  <c:v>-0.657833</c:v>
                </c:pt>
                <c:pt idx="576">
                  <c:v>-0.65887799999999996</c:v>
                </c:pt>
                <c:pt idx="577">
                  <c:v>-0.65964</c:v>
                </c:pt>
                <c:pt idx="578">
                  <c:v>-0.66188400000000003</c:v>
                </c:pt>
                <c:pt idx="579">
                  <c:v>-0.66405199999999998</c:v>
                </c:pt>
                <c:pt idx="580">
                  <c:v>-0.665794</c:v>
                </c:pt>
                <c:pt idx="581">
                  <c:v>-0.66774299999999998</c:v>
                </c:pt>
                <c:pt idx="582">
                  <c:v>-0.66932199999999997</c:v>
                </c:pt>
                <c:pt idx="583">
                  <c:v>-0.67074</c:v>
                </c:pt>
                <c:pt idx="584">
                  <c:v>-0.67175600000000002</c:v>
                </c:pt>
                <c:pt idx="585">
                  <c:v>-0.67315100000000005</c:v>
                </c:pt>
                <c:pt idx="586">
                  <c:v>-0.67483800000000005</c:v>
                </c:pt>
                <c:pt idx="587">
                  <c:v>-0.67649700000000001</c:v>
                </c:pt>
                <c:pt idx="588">
                  <c:v>-0.67803400000000003</c:v>
                </c:pt>
                <c:pt idx="589">
                  <c:v>-0.678504</c:v>
                </c:pt>
                <c:pt idx="590">
                  <c:v>-0.67917400000000006</c:v>
                </c:pt>
                <c:pt idx="591">
                  <c:v>-0.68023</c:v>
                </c:pt>
                <c:pt idx="592">
                  <c:v>-0.68074400000000002</c:v>
                </c:pt>
                <c:pt idx="593">
                  <c:v>-0.68174400000000002</c:v>
                </c:pt>
                <c:pt idx="594">
                  <c:v>-0.67910700000000002</c:v>
                </c:pt>
                <c:pt idx="595">
                  <c:v>-0.67776599999999998</c:v>
                </c:pt>
                <c:pt idx="596">
                  <c:v>-0.67980499999999999</c:v>
                </c:pt>
                <c:pt idx="597">
                  <c:v>-0.68164800000000003</c:v>
                </c:pt>
                <c:pt idx="598">
                  <c:v>-0.68438500000000002</c:v>
                </c:pt>
                <c:pt idx="599">
                  <c:v>-0.68652599999999997</c:v>
                </c:pt>
                <c:pt idx="600">
                  <c:v>-0.68836399999999998</c:v>
                </c:pt>
                <c:pt idx="601">
                  <c:v>-0.689303</c:v>
                </c:pt>
                <c:pt idx="602">
                  <c:v>-0.69123199999999996</c:v>
                </c:pt>
                <c:pt idx="603">
                  <c:v>-0.69225400000000004</c:v>
                </c:pt>
                <c:pt idx="604">
                  <c:v>-0.69742599999999999</c:v>
                </c:pt>
                <c:pt idx="605">
                  <c:v>-0.69707699999999995</c:v>
                </c:pt>
                <c:pt idx="606">
                  <c:v>-0.69572900000000004</c:v>
                </c:pt>
                <c:pt idx="607">
                  <c:v>-0.69735100000000005</c:v>
                </c:pt>
                <c:pt idx="608">
                  <c:v>-0.69804900000000003</c:v>
                </c:pt>
                <c:pt idx="609">
                  <c:v>-0.69850500000000004</c:v>
                </c:pt>
                <c:pt idx="610">
                  <c:v>-0.69944499999999998</c:v>
                </c:pt>
                <c:pt idx="611">
                  <c:v>-0.70089000000000001</c:v>
                </c:pt>
                <c:pt idx="612">
                  <c:v>-0.702094</c:v>
                </c:pt>
                <c:pt idx="613">
                  <c:v>-0.70178300000000005</c:v>
                </c:pt>
                <c:pt idx="614">
                  <c:v>-0.70198899999999997</c:v>
                </c:pt>
                <c:pt idx="615">
                  <c:v>-0.703399</c:v>
                </c:pt>
                <c:pt idx="616">
                  <c:v>-0.70447400000000004</c:v>
                </c:pt>
                <c:pt idx="617">
                  <c:v>-0.70525099999999996</c:v>
                </c:pt>
                <c:pt idx="618">
                  <c:v>-0.70677900000000005</c:v>
                </c:pt>
                <c:pt idx="619">
                  <c:v>-0.70917699999999995</c:v>
                </c:pt>
                <c:pt idx="620">
                  <c:v>-0.71124100000000001</c:v>
                </c:pt>
                <c:pt idx="621">
                  <c:v>-0.71325700000000003</c:v>
                </c:pt>
                <c:pt idx="622">
                  <c:v>-0.71446299999999996</c:v>
                </c:pt>
                <c:pt idx="623">
                  <c:v>-0.71553199999999995</c:v>
                </c:pt>
                <c:pt idx="624">
                  <c:v>-0.71532600000000002</c:v>
                </c:pt>
                <c:pt idx="625">
                  <c:v>-0.71548999999999996</c:v>
                </c:pt>
                <c:pt idx="626">
                  <c:v>-0.71532899999999999</c:v>
                </c:pt>
                <c:pt idx="627">
                  <c:v>-0.71497500000000003</c:v>
                </c:pt>
                <c:pt idx="628">
                  <c:v>-0.71533000000000002</c:v>
                </c:pt>
                <c:pt idx="629">
                  <c:v>-0.71338699999999999</c:v>
                </c:pt>
                <c:pt idx="630">
                  <c:v>-0.71174599999999999</c:v>
                </c:pt>
                <c:pt idx="631">
                  <c:v>-0.71116400000000002</c:v>
                </c:pt>
                <c:pt idx="632">
                  <c:v>-0.71133199999999996</c:v>
                </c:pt>
                <c:pt idx="633">
                  <c:v>-0.71180600000000005</c:v>
                </c:pt>
                <c:pt idx="634">
                  <c:v>-0.70761700000000005</c:v>
                </c:pt>
                <c:pt idx="635">
                  <c:v>-0.70540400000000003</c:v>
                </c:pt>
                <c:pt idx="636">
                  <c:v>-0.70626100000000003</c:v>
                </c:pt>
                <c:pt idx="637">
                  <c:v>-0.70533400000000002</c:v>
                </c:pt>
                <c:pt idx="638">
                  <c:v>-0.70399100000000003</c:v>
                </c:pt>
                <c:pt idx="639">
                  <c:v>-0.70394699999999999</c:v>
                </c:pt>
                <c:pt idx="640">
                  <c:v>-0.70333900000000005</c:v>
                </c:pt>
                <c:pt idx="641">
                  <c:v>-0.702407</c:v>
                </c:pt>
                <c:pt idx="642">
                  <c:v>-0.70124900000000001</c:v>
                </c:pt>
                <c:pt idx="643">
                  <c:v>-0.70199100000000003</c:v>
                </c:pt>
                <c:pt idx="644">
                  <c:v>-0.70174999999999998</c:v>
                </c:pt>
                <c:pt idx="645">
                  <c:v>-0.70104699999999998</c:v>
                </c:pt>
                <c:pt idx="646">
                  <c:v>-0.70072299999999998</c:v>
                </c:pt>
                <c:pt idx="647">
                  <c:v>-0.700569</c:v>
                </c:pt>
                <c:pt idx="648">
                  <c:v>-0.701631</c:v>
                </c:pt>
                <c:pt idx="649">
                  <c:v>-0.70451799999999998</c:v>
                </c:pt>
                <c:pt idx="650">
                  <c:v>-0.70709599999999995</c:v>
                </c:pt>
                <c:pt idx="651">
                  <c:v>-0.708735</c:v>
                </c:pt>
                <c:pt idx="652">
                  <c:v>-0.71079899999999996</c:v>
                </c:pt>
                <c:pt idx="653">
                  <c:v>-0.71261799999999997</c:v>
                </c:pt>
                <c:pt idx="654">
                  <c:v>-0.71452800000000005</c:v>
                </c:pt>
                <c:pt idx="655">
                  <c:v>-0.71718800000000005</c:v>
                </c:pt>
                <c:pt idx="656">
                  <c:v>-0.71930300000000003</c:v>
                </c:pt>
                <c:pt idx="657">
                  <c:v>-0.72017200000000003</c:v>
                </c:pt>
                <c:pt idx="658">
                  <c:v>-0.72099000000000002</c:v>
                </c:pt>
                <c:pt idx="659">
                  <c:v>-0.72080900000000003</c:v>
                </c:pt>
                <c:pt idx="660">
                  <c:v>-0.72165999999999997</c:v>
                </c:pt>
                <c:pt idx="661">
                  <c:v>-0.72213499999999997</c:v>
                </c:pt>
                <c:pt idx="662">
                  <c:v>-0.723356</c:v>
                </c:pt>
                <c:pt idx="663">
                  <c:v>-0.72493200000000002</c:v>
                </c:pt>
                <c:pt idx="664">
                  <c:v>-0.72574799999999995</c:v>
                </c:pt>
                <c:pt idx="665">
                  <c:v>-0.72651200000000005</c:v>
                </c:pt>
                <c:pt idx="666">
                  <c:v>-0.72703899999999999</c:v>
                </c:pt>
                <c:pt idx="667">
                  <c:v>-0.72669399999999995</c:v>
                </c:pt>
                <c:pt idx="668">
                  <c:v>-0.72786499999999998</c:v>
                </c:pt>
                <c:pt idx="669">
                  <c:v>-0.72950899999999996</c:v>
                </c:pt>
                <c:pt idx="670">
                  <c:v>-0.73034399999999999</c:v>
                </c:pt>
                <c:pt idx="671">
                  <c:v>-0.73137300000000005</c:v>
                </c:pt>
                <c:pt idx="672">
                  <c:v>-0.73319900000000005</c:v>
                </c:pt>
                <c:pt idx="673">
                  <c:v>-0.73422200000000004</c:v>
                </c:pt>
                <c:pt idx="674">
                  <c:v>-0.73540000000000005</c:v>
                </c:pt>
                <c:pt idx="675">
                  <c:v>-0.73371299999999995</c:v>
                </c:pt>
                <c:pt idx="676">
                  <c:v>-0.734371</c:v>
                </c:pt>
                <c:pt idx="677">
                  <c:v>-0.73699999999999999</c:v>
                </c:pt>
                <c:pt idx="678">
                  <c:v>-0.73721700000000001</c:v>
                </c:pt>
                <c:pt idx="679">
                  <c:v>-0.73768699999999998</c:v>
                </c:pt>
                <c:pt idx="680">
                  <c:v>-0.73829800000000001</c:v>
                </c:pt>
                <c:pt idx="681">
                  <c:v>-0.73860999999999999</c:v>
                </c:pt>
                <c:pt idx="682">
                  <c:v>-0.73877300000000001</c:v>
                </c:pt>
                <c:pt idx="683">
                  <c:v>-0.73789800000000005</c:v>
                </c:pt>
                <c:pt idx="684">
                  <c:v>-0.73685</c:v>
                </c:pt>
                <c:pt idx="685">
                  <c:v>-0.73496099999999998</c:v>
                </c:pt>
                <c:pt idx="686">
                  <c:v>-0.73349900000000001</c:v>
                </c:pt>
                <c:pt idx="687">
                  <c:v>-0.73227100000000001</c:v>
                </c:pt>
                <c:pt idx="688">
                  <c:v>-0.73249699999999995</c:v>
                </c:pt>
                <c:pt idx="689">
                  <c:v>-0.73333400000000004</c:v>
                </c:pt>
                <c:pt idx="690">
                  <c:v>-0.73304999999999998</c:v>
                </c:pt>
                <c:pt idx="691">
                  <c:v>-0.73212200000000005</c:v>
                </c:pt>
                <c:pt idx="692">
                  <c:v>-0.73088399999999998</c:v>
                </c:pt>
                <c:pt idx="693">
                  <c:v>-0.73060000000000003</c:v>
                </c:pt>
                <c:pt idx="694">
                  <c:v>-0.72990600000000005</c:v>
                </c:pt>
                <c:pt idx="695">
                  <c:v>-0.72908899999999999</c:v>
                </c:pt>
                <c:pt idx="696">
                  <c:v>-0.72842099999999999</c:v>
                </c:pt>
                <c:pt idx="697">
                  <c:v>-0.726572</c:v>
                </c:pt>
                <c:pt idx="698">
                  <c:v>-0.72509299999999999</c:v>
                </c:pt>
                <c:pt idx="699">
                  <c:v>-0.72424500000000003</c:v>
                </c:pt>
                <c:pt idx="700">
                  <c:v>-0.72261500000000001</c:v>
                </c:pt>
                <c:pt idx="701">
                  <c:v>-0.72016199999999997</c:v>
                </c:pt>
                <c:pt idx="702">
                  <c:v>-0.717889</c:v>
                </c:pt>
                <c:pt idx="703">
                  <c:v>-0.71638599999999997</c:v>
                </c:pt>
                <c:pt idx="704">
                  <c:v>-0.71645999999999999</c:v>
                </c:pt>
                <c:pt idx="705">
                  <c:v>-0.71673399999999998</c:v>
                </c:pt>
                <c:pt idx="706">
                  <c:v>-0.716723</c:v>
                </c:pt>
                <c:pt idx="707">
                  <c:v>-0.71644099999999999</c:v>
                </c:pt>
                <c:pt idx="708">
                  <c:v>-0.71590500000000001</c:v>
                </c:pt>
                <c:pt idx="709">
                  <c:v>-0.715472</c:v>
                </c:pt>
                <c:pt idx="710">
                  <c:v>-0.71477400000000002</c:v>
                </c:pt>
                <c:pt idx="711">
                  <c:v>-0.71343800000000002</c:v>
                </c:pt>
                <c:pt idx="712">
                  <c:v>-0.71394100000000005</c:v>
                </c:pt>
                <c:pt idx="713">
                  <c:v>-0.70966300000000004</c:v>
                </c:pt>
                <c:pt idx="714">
                  <c:v>-0.70704</c:v>
                </c:pt>
                <c:pt idx="715">
                  <c:v>-0.70704699999999998</c:v>
                </c:pt>
                <c:pt idx="716">
                  <c:v>-0.70625800000000005</c:v>
                </c:pt>
                <c:pt idx="717">
                  <c:v>-0.705457</c:v>
                </c:pt>
                <c:pt idx="718">
                  <c:v>-0.70543</c:v>
                </c:pt>
                <c:pt idx="719">
                  <c:v>-0.70586400000000005</c:v>
                </c:pt>
                <c:pt idx="720">
                  <c:v>-0.70571099999999998</c:v>
                </c:pt>
                <c:pt idx="721">
                  <c:v>-0.70440199999999997</c:v>
                </c:pt>
                <c:pt idx="722">
                  <c:v>-0.70223400000000002</c:v>
                </c:pt>
                <c:pt idx="723">
                  <c:v>-0.70122399999999996</c:v>
                </c:pt>
                <c:pt idx="724">
                  <c:v>-0.70116199999999995</c:v>
                </c:pt>
                <c:pt idx="725">
                  <c:v>-0.69955599999999996</c:v>
                </c:pt>
                <c:pt idx="726">
                  <c:v>-0.69690099999999999</c:v>
                </c:pt>
                <c:pt idx="727">
                  <c:v>-0.695187</c:v>
                </c:pt>
                <c:pt idx="728">
                  <c:v>-0.69376800000000005</c:v>
                </c:pt>
                <c:pt idx="729">
                  <c:v>-0.69097500000000001</c:v>
                </c:pt>
                <c:pt idx="730">
                  <c:v>-0.68951600000000002</c:v>
                </c:pt>
                <c:pt idx="731">
                  <c:v>-0.68952199999999997</c:v>
                </c:pt>
                <c:pt idx="732">
                  <c:v>-0.68855500000000003</c:v>
                </c:pt>
                <c:pt idx="733">
                  <c:v>-0.68873200000000001</c:v>
                </c:pt>
                <c:pt idx="734">
                  <c:v>-0.68456600000000001</c:v>
                </c:pt>
                <c:pt idx="735">
                  <c:v>-0.68152699999999999</c:v>
                </c:pt>
                <c:pt idx="736">
                  <c:v>-0.68179599999999996</c:v>
                </c:pt>
                <c:pt idx="737">
                  <c:v>-0.68149400000000004</c:v>
                </c:pt>
                <c:pt idx="738">
                  <c:v>-0.68246799999999996</c:v>
                </c:pt>
                <c:pt idx="739">
                  <c:v>-0.68526699999999996</c:v>
                </c:pt>
                <c:pt idx="740">
                  <c:v>-0.68796900000000005</c:v>
                </c:pt>
                <c:pt idx="741">
                  <c:v>-0.68994699999999998</c:v>
                </c:pt>
                <c:pt idx="742">
                  <c:v>-0.69065299999999996</c:v>
                </c:pt>
                <c:pt idx="743">
                  <c:v>-0.69109699999999996</c:v>
                </c:pt>
                <c:pt idx="744">
                  <c:v>-0.68932099999999996</c:v>
                </c:pt>
                <c:pt idx="745">
                  <c:v>-0.68556300000000003</c:v>
                </c:pt>
                <c:pt idx="746">
                  <c:v>-0.68316600000000005</c:v>
                </c:pt>
                <c:pt idx="747">
                  <c:v>-0.68005300000000002</c:v>
                </c:pt>
                <c:pt idx="748">
                  <c:v>-0.67847500000000005</c:v>
                </c:pt>
                <c:pt idx="749">
                  <c:v>-0.67845699999999998</c:v>
                </c:pt>
                <c:pt idx="750">
                  <c:v>-0.67843799999999999</c:v>
                </c:pt>
                <c:pt idx="751">
                  <c:v>-0.67869999999999997</c:v>
                </c:pt>
                <c:pt idx="752">
                  <c:v>-0.67926600000000004</c:v>
                </c:pt>
                <c:pt idx="753">
                  <c:v>-0.67959199999999997</c:v>
                </c:pt>
                <c:pt idx="754">
                  <c:v>-0.67456199999999999</c:v>
                </c:pt>
                <c:pt idx="755">
                  <c:v>-0.66954000000000002</c:v>
                </c:pt>
                <c:pt idx="756">
                  <c:v>-0.668489</c:v>
                </c:pt>
                <c:pt idx="757">
                  <c:v>-0.66767799999999999</c:v>
                </c:pt>
                <c:pt idx="758">
                  <c:v>-0.66569299999999998</c:v>
                </c:pt>
                <c:pt idx="759">
                  <c:v>-0.66410199999999997</c:v>
                </c:pt>
                <c:pt idx="760">
                  <c:v>-0.66256300000000001</c:v>
                </c:pt>
                <c:pt idx="761">
                  <c:v>-0.66167500000000001</c:v>
                </c:pt>
                <c:pt idx="762">
                  <c:v>-0.66166100000000005</c:v>
                </c:pt>
                <c:pt idx="763">
                  <c:v>-0.66127899999999995</c:v>
                </c:pt>
                <c:pt idx="764">
                  <c:v>-0.659883</c:v>
                </c:pt>
                <c:pt idx="765">
                  <c:v>-0.65870600000000001</c:v>
                </c:pt>
                <c:pt idx="766">
                  <c:v>-0.65820000000000001</c:v>
                </c:pt>
                <c:pt idx="767">
                  <c:v>-0.65725299999999998</c:v>
                </c:pt>
                <c:pt idx="768">
                  <c:v>-0.65583599999999997</c:v>
                </c:pt>
                <c:pt idx="769">
                  <c:v>-0.65382600000000002</c:v>
                </c:pt>
                <c:pt idx="770">
                  <c:v>-0.65176599999999996</c:v>
                </c:pt>
                <c:pt idx="771">
                  <c:v>-0.64908699999999997</c:v>
                </c:pt>
                <c:pt idx="772">
                  <c:v>-0.64745799999999998</c:v>
                </c:pt>
                <c:pt idx="773">
                  <c:v>-0.64190999999999998</c:v>
                </c:pt>
                <c:pt idx="774">
                  <c:v>-0.64315900000000004</c:v>
                </c:pt>
                <c:pt idx="775">
                  <c:v>-0.64172099999999999</c:v>
                </c:pt>
                <c:pt idx="776">
                  <c:v>-0.63763999999999998</c:v>
                </c:pt>
                <c:pt idx="777">
                  <c:v>-0.63797099999999995</c:v>
                </c:pt>
                <c:pt idx="778">
                  <c:v>-0.63658899999999996</c:v>
                </c:pt>
                <c:pt idx="779">
                  <c:v>-0.63691500000000001</c:v>
                </c:pt>
                <c:pt idx="780">
                  <c:v>-0.63680899999999996</c:v>
                </c:pt>
                <c:pt idx="781">
                  <c:v>-0.63550499999999999</c:v>
                </c:pt>
                <c:pt idx="782">
                  <c:v>-0.63449800000000001</c:v>
                </c:pt>
                <c:pt idx="783">
                  <c:v>-0.63336499999999996</c:v>
                </c:pt>
                <c:pt idx="784">
                  <c:v>-0.63259200000000004</c:v>
                </c:pt>
                <c:pt idx="785">
                  <c:v>-0.63210699999999997</c:v>
                </c:pt>
                <c:pt idx="786">
                  <c:v>-0.63131999999999999</c:v>
                </c:pt>
                <c:pt idx="787">
                  <c:v>-0.62985500000000005</c:v>
                </c:pt>
                <c:pt idx="788">
                  <c:v>-0.62866100000000003</c:v>
                </c:pt>
                <c:pt idx="789">
                  <c:v>-0.62727500000000003</c:v>
                </c:pt>
                <c:pt idx="790">
                  <c:v>-0.62626099999999996</c:v>
                </c:pt>
                <c:pt idx="791">
                  <c:v>-0.62594000000000005</c:v>
                </c:pt>
                <c:pt idx="792">
                  <c:v>-0.62490999999999997</c:v>
                </c:pt>
                <c:pt idx="793">
                  <c:v>-0.62453599999999998</c:v>
                </c:pt>
                <c:pt idx="794">
                  <c:v>-0.62010200000000004</c:v>
                </c:pt>
                <c:pt idx="795">
                  <c:v>-0.618201</c:v>
                </c:pt>
                <c:pt idx="796">
                  <c:v>-0.61940399999999995</c:v>
                </c:pt>
                <c:pt idx="797">
                  <c:v>-0.61843499999999996</c:v>
                </c:pt>
                <c:pt idx="798">
                  <c:v>-0.61803900000000001</c:v>
                </c:pt>
                <c:pt idx="799">
                  <c:v>-0.61827100000000002</c:v>
                </c:pt>
                <c:pt idx="800">
                  <c:v>-0.61981900000000001</c:v>
                </c:pt>
                <c:pt idx="801">
                  <c:v>-0.62143499999999996</c:v>
                </c:pt>
                <c:pt idx="802">
                  <c:v>-0.62199099999999996</c:v>
                </c:pt>
                <c:pt idx="803">
                  <c:v>-0.62285500000000005</c:v>
                </c:pt>
                <c:pt idx="804">
                  <c:v>-0.62376699999999996</c:v>
                </c:pt>
                <c:pt idx="805">
                  <c:v>-0.62359399999999998</c:v>
                </c:pt>
                <c:pt idx="806">
                  <c:v>-0.62353199999999998</c:v>
                </c:pt>
                <c:pt idx="807">
                  <c:v>-0.62504099999999996</c:v>
                </c:pt>
                <c:pt idx="808">
                  <c:v>-0.62552600000000003</c:v>
                </c:pt>
                <c:pt idx="809">
                  <c:v>-0.62674399999999997</c:v>
                </c:pt>
                <c:pt idx="810">
                  <c:v>-0.62876399999999999</c:v>
                </c:pt>
                <c:pt idx="811">
                  <c:v>-0.63004400000000005</c:v>
                </c:pt>
                <c:pt idx="812">
                  <c:v>-0.630444</c:v>
                </c:pt>
                <c:pt idx="813">
                  <c:v>-0.62881100000000001</c:v>
                </c:pt>
                <c:pt idx="814">
                  <c:v>-0.62977499999999997</c:v>
                </c:pt>
                <c:pt idx="815">
                  <c:v>-0.62650399999999995</c:v>
                </c:pt>
                <c:pt idx="816">
                  <c:v>-0.62391200000000002</c:v>
                </c:pt>
                <c:pt idx="817">
                  <c:v>-0.62481799999999998</c:v>
                </c:pt>
                <c:pt idx="818">
                  <c:v>-0.62627299999999997</c:v>
                </c:pt>
                <c:pt idx="819">
                  <c:v>-0.62843300000000002</c:v>
                </c:pt>
                <c:pt idx="820">
                  <c:v>-0.629027</c:v>
                </c:pt>
                <c:pt idx="821">
                  <c:v>-0.62932699999999997</c:v>
                </c:pt>
                <c:pt idx="822">
                  <c:v>-0.63030399999999998</c:v>
                </c:pt>
                <c:pt idx="823">
                  <c:v>-0.62958199999999997</c:v>
                </c:pt>
                <c:pt idx="824">
                  <c:v>-0.62875000000000003</c:v>
                </c:pt>
                <c:pt idx="825">
                  <c:v>-0.628328</c:v>
                </c:pt>
                <c:pt idx="826">
                  <c:v>-0.62701600000000002</c:v>
                </c:pt>
                <c:pt idx="827">
                  <c:v>-0.62629800000000002</c:v>
                </c:pt>
                <c:pt idx="828">
                  <c:v>-0.62625900000000001</c:v>
                </c:pt>
                <c:pt idx="829">
                  <c:v>-0.627224</c:v>
                </c:pt>
                <c:pt idx="830">
                  <c:v>-0.62786299999999995</c:v>
                </c:pt>
                <c:pt idx="831">
                  <c:v>-0.62815600000000005</c:v>
                </c:pt>
                <c:pt idx="832">
                  <c:v>-0.62979399999999996</c:v>
                </c:pt>
                <c:pt idx="833">
                  <c:v>-0.63261400000000001</c:v>
                </c:pt>
                <c:pt idx="834">
                  <c:v>-0.63405900000000004</c:v>
                </c:pt>
                <c:pt idx="835">
                  <c:v>-0.63029900000000005</c:v>
                </c:pt>
                <c:pt idx="836">
                  <c:v>-0.62765300000000002</c:v>
                </c:pt>
                <c:pt idx="837">
                  <c:v>-0.62799000000000005</c:v>
                </c:pt>
                <c:pt idx="838">
                  <c:v>-0.62796799999999997</c:v>
                </c:pt>
                <c:pt idx="839">
                  <c:v>-0.627355</c:v>
                </c:pt>
                <c:pt idx="840">
                  <c:v>-0.62668900000000005</c:v>
                </c:pt>
                <c:pt idx="841">
                  <c:v>-0.62539</c:v>
                </c:pt>
                <c:pt idx="842">
                  <c:v>-0.62326700000000002</c:v>
                </c:pt>
                <c:pt idx="843">
                  <c:v>-0.62105299999999997</c:v>
                </c:pt>
                <c:pt idx="844">
                  <c:v>-0.61879700000000004</c:v>
                </c:pt>
                <c:pt idx="845">
                  <c:v>-0.61691700000000005</c:v>
                </c:pt>
                <c:pt idx="846">
                  <c:v>-0.61527100000000001</c:v>
                </c:pt>
                <c:pt idx="847">
                  <c:v>-0.61353899999999995</c:v>
                </c:pt>
                <c:pt idx="848">
                  <c:v>-0.61211000000000004</c:v>
                </c:pt>
                <c:pt idx="849">
                  <c:v>-0.61134200000000005</c:v>
                </c:pt>
                <c:pt idx="850">
                  <c:v>-0.61041699999999999</c:v>
                </c:pt>
                <c:pt idx="851">
                  <c:v>-0.609093</c:v>
                </c:pt>
                <c:pt idx="852">
                  <c:v>-0.60859700000000005</c:v>
                </c:pt>
                <c:pt idx="853">
                  <c:v>-0.60837799999999997</c:v>
                </c:pt>
                <c:pt idx="854">
                  <c:v>-0.60679700000000003</c:v>
                </c:pt>
                <c:pt idx="855">
                  <c:v>-0.60622100000000001</c:v>
                </c:pt>
                <c:pt idx="856">
                  <c:v>-0.60315200000000002</c:v>
                </c:pt>
                <c:pt idx="857">
                  <c:v>-0.60298300000000005</c:v>
                </c:pt>
                <c:pt idx="858">
                  <c:v>-0.60653500000000005</c:v>
                </c:pt>
                <c:pt idx="859">
                  <c:v>-0.60984400000000005</c:v>
                </c:pt>
                <c:pt idx="860">
                  <c:v>-0.61085100000000003</c:v>
                </c:pt>
                <c:pt idx="861">
                  <c:v>-0.61023700000000003</c:v>
                </c:pt>
                <c:pt idx="862">
                  <c:v>-0.60939100000000002</c:v>
                </c:pt>
                <c:pt idx="863">
                  <c:v>-0.60810200000000003</c:v>
                </c:pt>
                <c:pt idx="864">
                  <c:v>-0.60784499999999997</c:v>
                </c:pt>
                <c:pt idx="865">
                  <c:v>-0.60685999999999996</c:v>
                </c:pt>
                <c:pt idx="866">
                  <c:v>-0.60540099999999997</c:v>
                </c:pt>
                <c:pt idx="867">
                  <c:v>-0.60478799999999999</c:v>
                </c:pt>
                <c:pt idx="868">
                  <c:v>-0.60406800000000005</c:v>
                </c:pt>
                <c:pt idx="869">
                  <c:v>-0.60454399999999997</c:v>
                </c:pt>
                <c:pt idx="870">
                  <c:v>-0.60521000000000003</c:v>
                </c:pt>
                <c:pt idx="871">
                  <c:v>-0.60609400000000002</c:v>
                </c:pt>
                <c:pt idx="872">
                  <c:v>-0.60612600000000005</c:v>
                </c:pt>
                <c:pt idx="873">
                  <c:v>-0.60577599999999998</c:v>
                </c:pt>
                <c:pt idx="874">
                  <c:v>-0.60584700000000002</c:v>
                </c:pt>
                <c:pt idx="875">
                  <c:v>-0.60578900000000002</c:v>
                </c:pt>
                <c:pt idx="876">
                  <c:v>-0.60579899999999998</c:v>
                </c:pt>
                <c:pt idx="877">
                  <c:v>-0.60372000000000003</c:v>
                </c:pt>
                <c:pt idx="878">
                  <c:v>-0.60497100000000004</c:v>
                </c:pt>
                <c:pt idx="879">
                  <c:v>-0.60714800000000002</c:v>
                </c:pt>
                <c:pt idx="880">
                  <c:v>-0.60803399999999996</c:v>
                </c:pt>
                <c:pt idx="881">
                  <c:v>-0.60823099999999997</c:v>
                </c:pt>
                <c:pt idx="882">
                  <c:v>-0.60765499999999995</c:v>
                </c:pt>
                <c:pt idx="883">
                  <c:v>-0.60936500000000005</c:v>
                </c:pt>
                <c:pt idx="884">
                  <c:v>-0.61185900000000004</c:v>
                </c:pt>
                <c:pt idx="885">
                  <c:v>-0.61347499999999999</c:v>
                </c:pt>
                <c:pt idx="886">
                  <c:v>-0.61527100000000001</c:v>
                </c:pt>
                <c:pt idx="887">
                  <c:v>-0.61759299999999995</c:v>
                </c:pt>
                <c:pt idx="888">
                  <c:v>-0.61846699999999999</c:v>
                </c:pt>
                <c:pt idx="889">
                  <c:v>-0.61825600000000003</c:v>
                </c:pt>
                <c:pt idx="890">
                  <c:v>-0.61907699999999999</c:v>
                </c:pt>
                <c:pt idx="891">
                  <c:v>-0.61995500000000003</c:v>
                </c:pt>
                <c:pt idx="892">
                  <c:v>-0.62255700000000003</c:v>
                </c:pt>
                <c:pt idx="893">
                  <c:v>-0.62409199999999998</c:v>
                </c:pt>
                <c:pt idx="894">
                  <c:v>-0.62356299999999998</c:v>
                </c:pt>
                <c:pt idx="895">
                  <c:v>-0.62336800000000003</c:v>
                </c:pt>
                <c:pt idx="896">
                  <c:v>-0.62227200000000005</c:v>
                </c:pt>
                <c:pt idx="897">
                  <c:v>-0.62116800000000005</c:v>
                </c:pt>
                <c:pt idx="898">
                  <c:v>-0.61603200000000002</c:v>
                </c:pt>
                <c:pt idx="899">
                  <c:v>-0.61255800000000005</c:v>
                </c:pt>
                <c:pt idx="900">
                  <c:v>-0.61229800000000001</c:v>
                </c:pt>
                <c:pt idx="901">
                  <c:v>-0.61136699999999999</c:v>
                </c:pt>
                <c:pt idx="902">
                  <c:v>-0.61033300000000001</c:v>
                </c:pt>
                <c:pt idx="903">
                  <c:v>-0.61087499999999995</c:v>
                </c:pt>
                <c:pt idx="904">
                  <c:v>-0.61319299999999999</c:v>
                </c:pt>
                <c:pt idx="905">
                  <c:v>-0.61462700000000003</c:v>
                </c:pt>
                <c:pt idx="906">
                  <c:v>-0.61450499999999997</c:v>
                </c:pt>
                <c:pt idx="907">
                  <c:v>-0.61472700000000002</c:v>
                </c:pt>
                <c:pt idx="908">
                  <c:v>-0.615533</c:v>
                </c:pt>
                <c:pt idx="909">
                  <c:v>-0.61632799999999999</c:v>
                </c:pt>
                <c:pt idx="910">
                  <c:v>-0.61849500000000002</c:v>
                </c:pt>
                <c:pt idx="911">
                  <c:v>-0.62109599999999998</c:v>
                </c:pt>
                <c:pt idx="912">
                  <c:v>-0.62312699999999999</c:v>
                </c:pt>
                <c:pt idx="913">
                  <c:v>-0.62589899999999998</c:v>
                </c:pt>
                <c:pt idx="914">
                  <c:v>-0.62739199999999995</c:v>
                </c:pt>
                <c:pt idx="915">
                  <c:v>-0.62685900000000006</c:v>
                </c:pt>
                <c:pt idx="916">
                  <c:v>-0.62605100000000002</c:v>
                </c:pt>
                <c:pt idx="917">
                  <c:v>-0.62557399999999996</c:v>
                </c:pt>
                <c:pt idx="918">
                  <c:v>-0.62526000000000004</c:v>
                </c:pt>
                <c:pt idx="919">
                  <c:v>-0.62007400000000001</c:v>
                </c:pt>
                <c:pt idx="920">
                  <c:v>-0.61619199999999996</c:v>
                </c:pt>
                <c:pt idx="921">
                  <c:v>-0.61792899999999995</c:v>
                </c:pt>
                <c:pt idx="922">
                  <c:v>-0.61899999999999999</c:v>
                </c:pt>
                <c:pt idx="923">
                  <c:v>-0.61878699999999998</c:v>
                </c:pt>
                <c:pt idx="924">
                  <c:v>-0.61911799999999995</c:v>
                </c:pt>
                <c:pt idx="925">
                  <c:v>-0.61995199999999995</c:v>
                </c:pt>
                <c:pt idx="926">
                  <c:v>-0.61930499999999999</c:v>
                </c:pt>
                <c:pt idx="927">
                  <c:v>-0.61856100000000003</c:v>
                </c:pt>
                <c:pt idx="928">
                  <c:v>-0.61833899999999997</c:v>
                </c:pt>
                <c:pt idx="929">
                  <c:v>-0.61727500000000002</c:v>
                </c:pt>
                <c:pt idx="930">
                  <c:v>-0.61646000000000001</c:v>
                </c:pt>
                <c:pt idx="931">
                  <c:v>-0.61707900000000004</c:v>
                </c:pt>
                <c:pt idx="932">
                  <c:v>-0.61725099999999999</c:v>
                </c:pt>
                <c:pt idx="933">
                  <c:v>-0.61651100000000003</c:v>
                </c:pt>
                <c:pt idx="934">
                  <c:v>-0.61735499999999999</c:v>
                </c:pt>
                <c:pt idx="935">
                  <c:v>-0.618174</c:v>
                </c:pt>
                <c:pt idx="936">
                  <c:v>-0.617591</c:v>
                </c:pt>
                <c:pt idx="937">
                  <c:v>-0.61709999999999998</c:v>
                </c:pt>
                <c:pt idx="938">
                  <c:v>-0.61598299999999995</c:v>
                </c:pt>
                <c:pt idx="939">
                  <c:v>-0.61595299999999997</c:v>
                </c:pt>
                <c:pt idx="940">
                  <c:v>-0.61298799999999998</c:v>
                </c:pt>
                <c:pt idx="941">
                  <c:v>-0.60863299999999998</c:v>
                </c:pt>
                <c:pt idx="942">
                  <c:v>-0.60792800000000002</c:v>
                </c:pt>
                <c:pt idx="943">
                  <c:v>-0.60643400000000003</c:v>
                </c:pt>
                <c:pt idx="944">
                  <c:v>-0.60524</c:v>
                </c:pt>
                <c:pt idx="945">
                  <c:v>-0.60507299999999997</c:v>
                </c:pt>
                <c:pt idx="946">
                  <c:v>-0.60479099999999997</c:v>
                </c:pt>
                <c:pt idx="947">
                  <c:v>-0.60586200000000001</c:v>
                </c:pt>
                <c:pt idx="948">
                  <c:v>-0.60849200000000003</c:v>
                </c:pt>
                <c:pt idx="949">
                  <c:v>-0.60970899999999995</c:v>
                </c:pt>
                <c:pt idx="950">
                  <c:v>-0.61284400000000006</c:v>
                </c:pt>
                <c:pt idx="951">
                  <c:v>-0.615896</c:v>
                </c:pt>
                <c:pt idx="952">
                  <c:v>-0.61568000000000001</c:v>
                </c:pt>
                <c:pt idx="953">
                  <c:v>-0.61553599999999997</c:v>
                </c:pt>
                <c:pt idx="954">
                  <c:v>-0.61487499999999995</c:v>
                </c:pt>
                <c:pt idx="955">
                  <c:v>-0.61472700000000002</c:v>
                </c:pt>
                <c:pt idx="956">
                  <c:v>-0.61566200000000004</c:v>
                </c:pt>
                <c:pt idx="957">
                  <c:v>-0.61610799999999999</c:v>
                </c:pt>
                <c:pt idx="958">
                  <c:v>-0.61676200000000003</c:v>
                </c:pt>
                <c:pt idx="959">
                  <c:v>-0.62064600000000003</c:v>
                </c:pt>
                <c:pt idx="960">
                  <c:v>-0.61973699999999998</c:v>
                </c:pt>
                <c:pt idx="961">
                  <c:v>-0.61650000000000005</c:v>
                </c:pt>
                <c:pt idx="962">
                  <c:v>-0.61790199999999995</c:v>
                </c:pt>
                <c:pt idx="963">
                  <c:v>-0.61790100000000003</c:v>
                </c:pt>
                <c:pt idx="964">
                  <c:v>-0.61809700000000001</c:v>
                </c:pt>
                <c:pt idx="965">
                  <c:v>-0.61780100000000004</c:v>
                </c:pt>
                <c:pt idx="966">
                  <c:v>-0.61743700000000001</c:v>
                </c:pt>
                <c:pt idx="967">
                  <c:v>-0.61676200000000003</c:v>
                </c:pt>
                <c:pt idx="968">
                  <c:v>-0.61691200000000002</c:v>
                </c:pt>
                <c:pt idx="969">
                  <c:v>-0.61711300000000002</c:v>
                </c:pt>
                <c:pt idx="970">
                  <c:v>-0.61778200000000005</c:v>
                </c:pt>
                <c:pt idx="971">
                  <c:v>-0.61810799999999999</c:v>
                </c:pt>
                <c:pt idx="972">
                  <c:v>-0.61822900000000003</c:v>
                </c:pt>
                <c:pt idx="973">
                  <c:v>-0.61926800000000004</c:v>
                </c:pt>
                <c:pt idx="974">
                  <c:v>-0.62091700000000005</c:v>
                </c:pt>
                <c:pt idx="975">
                  <c:v>-0.62389099999999997</c:v>
                </c:pt>
                <c:pt idx="976">
                  <c:v>-0.62632900000000002</c:v>
                </c:pt>
                <c:pt idx="977">
                  <c:v>-0.62577799999999995</c:v>
                </c:pt>
                <c:pt idx="978">
                  <c:v>-0.62556599999999996</c:v>
                </c:pt>
                <c:pt idx="979">
                  <c:v>-0.62596600000000002</c:v>
                </c:pt>
                <c:pt idx="980">
                  <c:v>-0.62758999999999998</c:v>
                </c:pt>
                <c:pt idx="981">
                  <c:v>-0.62683500000000003</c:v>
                </c:pt>
                <c:pt idx="982">
                  <c:v>-0.62486399999999998</c:v>
                </c:pt>
                <c:pt idx="983">
                  <c:v>-0.62588600000000005</c:v>
                </c:pt>
                <c:pt idx="984">
                  <c:v>-0.62534199999999995</c:v>
                </c:pt>
                <c:pt idx="985">
                  <c:v>-0.624807</c:v>
                </c:pt>
                <c:pt idx="986">
                  <c:v>-0.62493100000000001</c:v>
                </c:pt>
                <c:pt idx="987">
                  <c:v>-0.62417500000000004</c:v>
                </c:pt>
                <c:pt idx="988">
                  <c:v>-0.623722</c:v>
                </c:pt>
                <c:pt idx="989">
                  <c:v>-0.62364699999999995</c:v>
                </c:pt>
                <c:pt idx="990">
                  <c:v>-0.62238199999999999</c:v>
                </c:pt>
                <c:pt idx="991">
                  <c:v>-0.62126499999999996</c:v>
                </c:pt>
                <c:pt idx="992">
                  <c:v>-0.62017199999999995</c:v>
                </c:pt>
                <c:pt idx="993">
                  <c:v>-0.61916599999999999</c:v>
                </c:pt>
                <c:pt idx="994">
                  <c:v>-0.61877000000000004</c:v>
                </c:pt>
                <c:pt idx="995">
                  <c:v>-0.61768999999999996</c:v>
                </c:pt>
                <c:pt idx="996">
                  <c:v>-0.61606000000000005</c:v>
                </c:pt>
                <c:pt idx="997">
                  <c:v>-0.61437900000000001</c:v>
                </c:pt>
                <c:pt idx="998">
                  <c:v>-0.61302299999999998</c:v>
                </c:pt>
                <c:pt idx="999">
                  <c:v>-0.61205399999999999</c:v>
                </c:pt>
                <c:pt idx="1000">
                  <c:v>-0.61332500000000001</c:v>
                </c:pt>
                <c:pt idx="1001">
                  <c:v>-0.61507800000000001</c:v>
                </c:pt>
                <c:pt idx="1002">
                  <c:v>-0.61686700000000005</c:v>
                </c:pt>
                <c:pt idx="1003">
                  <c:v>-0.61902100000000004</c:v>
                </c:pt>
                <c:pt idx="1004">
                  <c:v>-0.61892199999999997</c:v>
                </c:pt>
                <c:pt idx="1005">
                  <c:v>-0.61888299999999996</c:v>
                </c:pt>
                <c:pt idx="1006">
                  <c:v>-0.61726800000000004</c:v>
                </c:pt>
                <c:pt idx="1007">
                  <c:v>-0.61957600000000002</c:v>
                </c:pt>
                <c:pt idx="1008">
                  <c:v>-0.61810699999999996</c:v>
                </c:pt>
                <c:pt idx="1009">
                  <c:v>-0.61041199999999995</c:v>
                </c:pt>
                <c:pt idx="1010">
                  <c:v>-0.60851599999999995</c:v>
                </c:pt>
                <c:pt idx="1011">
                  <c:v>-0.60582999999999998</c:v>
                </c:pt>
                <c:pt idx="1012">
                  <c:v>-0.60264099999999998</c:v>
                </c:pt>
                <c:pt idx="1013">
                  <c:v>-0.59672700000000001</c:v>
                </c:pt>
                <c:pt idx="1014">
                  <c:v>-0.59074499999999996</c:v>
                </c:pt>
                <c:pt idx="1015">
                  <c:v>-0.58735999999999999</c:v>
                </c:pt>
                <c:pt idx="1016">
                  <c:v>-0.584901</c:v>
                </c:pt>
                <c:pt idx="1017">
                  <c:v>-0.58245800000000003</c:v>
                </c:pt>
                <c:pt idx="1018">
                  <c:v>-0.58078700000000005</c:v>
                </c:pt>
                <c:pt idx="1019">
                  <c:v>-0.57876499999999997</c:v>
                </c:pt>
                <c:pt idx="1020">
                  <c:v>-0.57599100000000003</c:v>
                </c:pt>
                <c:pt idx="1021">
                  <c:v>-0.573963</c:v>
                </c:pt>
                <c:pt idx="1022">
                  <c:v>-0.57418400000000003</c:v>
                </c:pt>
                <c:pt idx="1023">
                  <c:v>-0.56917099999999998</c:v>
                </c:pt>
                <c:pt idx="1024">
                  <c:v>-0.56428999999999996</c:v>
                </c:pt>
                <c:pt idx="1025">
                  <c:v>-0.56320499999999996</c:v>
                </c:pt>
                <c:pt idx="1026">
                  <c:v>-0.56294699999999998</c:v>
                </c:pt>
                <c:pt idx="1027">
                  <c:v>-0.56366099999999997</c:v>
                </c:pt>
                <c:pt idx="1028">
                  <c:v>-0.56332199999999999</c:v>
                </c:pt>
                <c:pt idx="1029">
                  <c:v>-0.56384000000000001</c:v>
                </c:pt>
                <c:pt idx="1030">
                  <c:v>-0.56559999999999999</c:v>
                </c:pt>
                <c:pt idx="1031">
                  <c:v>-0.566716</c:v>
                </c:pt>
                <c:pt idx="1032">
                  <c:v>-0.56711</c:v>
                </c:pt>
                <c:pt idx="1033">
                  <c:v>-0.56684000000000001</c:v>
                </c:pt>
                <c:pt idx="1034">
                  <c:v>-0.56726399999999999</c:v>
                </c:pt>
                <c:pt idx="1035">
                  <c:v>-0.56759599999999999</c:v>
                </c:pt>
                <c:pt idx="1036">
                  <c:v>-0.56850000000000001</c:v>
                </c:pt>
                <c:pt idx="1037">
                  <c:v>-0.56945500000000004</c:v>
                </c:pt>
                <c:pt idx="1038">
                  <c:v>-0.57010300000000003</c:v>
                </c:pt>
                <c:pt idx="1039">
                  <c:v>-0.57089900000000005</c:v>
                </c:pt>
                <c:pt idx="1040">
                  <c:v>-0.57099999999999995</c:v>
                </c:pt>
                <c:pt idx="1041">
                  <c:v>-0.56993099999999997</c:v>
                </c:pt>
                <c:pt idx="1042">
                  <c:v>-0.57097500000000001</c:v>
                </c:pt>
                <c:pt idx="1043">
                  <c:v>-0.56687200000000004</c:v>
                </c:pt>
                <c:pt idx="1044">
                  <c:v>-0.56593199999999999</c:v>
                </c:pt>
                <c:pt idx="1045">
                  <c:v>-0.56495200000000001</c:v>
                </c:pt>
                <c:pt idx="1046">
                  <c:v>-0.561643</c:v>
                </c:pt>
                <c:pt idx="1047">
                  <c:v>-0.55907799999999996</c:v>
                </c:pt>
                <c:pt idx="1048">
                  <c:v>-0.557917</c:v>
                </c:pt>
                <c:pt idx="1049">
                  <c:v>-0.55906400000000001</c:v>
                </c:pt>
                <c:pt idx="1050">
                  <c:v>-0.55892600000000003</c:v>
                </c:pt>
                <c:pt idx="1051">
                  <c:v>-0.55951300000000004</c:v>
                </c:pt>
                <c:pt idx="1052">
                  <c:v>-0.56024399999999996</c:v>
                </c:pt>
                <c:pt idx="1053">
                  <c:v>-0.56145900000000004</c:v>
                </c:pt>
                <c:pt idx="1054">
                  <c:v>-0.56224600000000002</c:v>
                </c:pt>
                <c:pt idx="1055">
                  <c:v>-0.56248900000000002</c:v>
                </c:pt>
                <c:pt idx="1056">
                  <c:v>-0.56224399999999997</c:v>
                </c:pt>
                <c:pt idx="1057">
                  <c:v>-0.56094900000000003</c:v>
                </c:pt>
                <c:pt idx="1058">
                  <c:v>-0.56065500000000001</c:v>
                </c:pt>
                <c:pt idx="1059">
                  <c:v>-0.560388</c:v>
                </c:pt>
                <c:pt idx="1060">
                  <c:v>-0.56111299999999997</c:v>
                </c:pt>
                <c:pt idx="1061">
                  <c:v>-0.56024200000000002</c:v>
                </c:pt>
                <c:pt idx="1062">
                  <c:v>-0.55963399999999996</c:v>
                </c:pt>
                <c:pt idx="1063">
                  <c:v>-0.55937199999999998</c:v>
                </c:pt>
                <c:pt idx="1064">
                  <c:v>-0.55367</c:v>
                </c:pt>
                <c:pt idx="1065">
                  <c:v>-0.55435000000000001</c:v>
                </c:pt>
                <c:pt idx="1066">
                  <c:v>-0.55381000000000002</c:v>
                </c:pt>
                <c:pt idx="1067">
                  <c:v>-0.55314399999999997</c:v>
                </c:pt>
                <c:pt idx="1068">
                  <c:v>-0.55277200000000004</c:v>
                </c:pt>
                <c:pt idx="1069">
                  <c:v>-0.55216299999999996</c:v>
                </c:pt>
                <c:pt idx="1070">
                  <c:v>-0.552311</c:v>
                </c:pt>
                <c:pt idx="1071">
                  <c:v>-0.55136700000000005</c:v>
                </c:pt>
                <c:pt idx="1072">
                  <c:v>-0.55077100000000001</c:v>
                </c:pt>
                <c:pt idx="1073">
                  <c:v>-0.55044199999999999</c:v>
                </c:pt>
                <c:pt idx="1074">
                  <c:v>-0.54942599999999997</c:v>
                </c:pt>
                <c:pt idx="1075">
                  <c:v>-0.54822400000000004</c:v>
                </c:pt>
                <c:pt idx="1076">
                  <c:v>-0.54771599999999998</c:v>
                </c:pt>
                <c:pt idx="1077">
                  <c:v>-0.54735699999999998</c:v>
                </c:pt>
                <c:pt idx="1078">
                  <c:v>-0.54625900000000005</c:v>
                </c:pt>
                <c:pt idx="1079">
                  <c:v>-0.54521900000000001</c:v>
                </c:pt>
                <c:pt idx="1080">
                  <c:v>-0.54421600000000003</c:v>
                </c:pt>
                <c:pt idx="1081">
                  <c:v>-0.54318100000000002</c:v>
                </c:pt>
                <c:pt idx="1082">
                  <c:v>-0.54223100000000002</c:v>
                </c:pt>
                <c:pt idx="1083">
                  <c:v>-0.542516</c:v>
                </c:pt>
                <c:pt idx="1084">
                  <c:v>-0.53821200000000002</c:v>
                </c:pt>
                <c:pt idx="1085">
                  <c:v>-0.53485199999999999</c:v>
                </c:pt>
                <c:pt idx="1086">
                  <c:v>-0.535694</c:v>
                </c:pt>
                <c:pt idx="1087">
                  <c:v>-0.53514700000000004</c:v>
                </c:pt>
                <c:pt idx="1088">
                  <c:v>-0.53459699999999999</c:v>
                </c:pt>
                <c:pt idx="1089">
                  <c:v>-0.53512700000000002</c:v>
                </c:pt>
                <c:pt idx="1090">
                  <c:v>-0.535829</c:v>
                </c:pt>
                <c:pt idx="1091">
                  <c:v>-0.53419499999999998</c:v>
                </c:pt>
                <c:pt idx="1092">
                  <c:v>-0.53125900000000004</c:v>
                </c:pt>
                <c:pt idx="1093">
                  <c:v>-0.52970300000000003</c:v>
                </c:pt>
                <c:pt idx="1094">
                  <c:v>-0.52890899999999996</c:v>
                </c:pt>
                <c:pt idx="1095">
                  <c:v>-0.52833200000000002</c:v>
                </c:pt>
                <c:pt idx="1096">
                  <c:v>-0.52577099999999999</c:v>
                </c:pt>
                <c:pt idx="1097">
                  <c:v>-0.52334700000000001</c:v>
                </c:pt>
                <c:pt idx="1098">
                  <c:v>-0.52212099999999995</c:v>
                </c:pt>
                <c:pt idx="1099">
                  <c:v>-0.51989300000000005</c:v>
                </c:pt>
                <c:pt idx="1100">
                  <c:v>-0.51816799999999996</c:v>
                </c:pt>
                <c:pt idx="1101">
                  <c:v>-0.51490999999999998</c:v>
                </c:pt>
                <c:pt idx="1102">
                  <c:v>-0.51316399999999995</c:v>
                </c:pt>
                <c:pt idx="1103">
                  <c:v>-0.50991200000000003</c:v>
                </c:pt>
                <c:pt idx="1104">
                  <c:v>-0.50633799999999995</c:v>
                </c:pt>
                <c:pt idx="1105">
                  <c:v>-0.49924000000000002</c:v>
                </c:pt>
                <c:pt idx="1106">
                  <c:v>-0.49784800000000001</c:v>
                </c:pt>
                <c:pt idx="1107">
                  <c:v>-0.49564599999999998</c:v>
                </c:pt>
                <c:pt idx="1108">
                  <c:v>-0.49521500000000002</c:v>
                </c:pt>
                <c:pt idx="1109">
                  <c:v>-0.49418699999999999</c:v>
                </c:pt>
                <c:pt idx="1110">
                  <c:v>-0.49202800000000002</c:v>
                </c:pt>
                <c:pt idx="1111">
                  <c:v>-0.49117</c:v>
                </c:pt>
                <c:pt idx="1112">
                  <c:v>-0.49024899999999999</c:v>
                </c:pt>
                <c:pt idx="1113">
                  <c:v>-0.487396</c:v>
                </c:pt>
                <c:pt idx="1114">
                  <c:v>-0.48509999999999998</c:v>
                </c:pt>
                <c:pt idx="1115">
                  <c:v>-0.48401100000000002</c:v>
                </c:pt>
                <c:pt idx="1116">
                  <c:v>-0.47982799999999998</c:v>
                </c:pt>
                <c:pt idx="1117">
                  <c:v>-0.476881</c:v>
                </c:pt>
                <c:pt idx="1118">
                  <c:v>-0.47592200000000001</c:v>
                </c:pt>
                <c:pt idx="1119">
                  <c:v>-0.47389999999999999</c:v>
                </c:pt>
                <c:pt idx="1120">
                  <c:v>-0.47349999999999998</c:v>
                </c:pt>
                <c:pt idx="1121">
                  <c:v>-0.47140799999999999</c:v>
                </c:pt>
                <c:pt idx="1122">
                  <c:v>-0.46881200000000001</c:v>
                </c:pt>
                <c:pt idx="1123">
                  <c:v>-0.46815299999999999</c:v>
                </c:pt>
                <c:pt idx="1124">
                  <c:v>-0.468165</c:v>
                </c:pt>
                <c:pt idx="1125">
                  <c:v>-0.461893</c:v>
                </c:pt>
                <c:pt idx="1126">
                  <c:v>-0.459235</c:v>
                </c:pt>
                <c:pt idx="1127">
                  <c:v>-0.45993699999999998</c:v>
                </c:pt>
                <c:pt idx="1128">
                  <c:v>-0.45756599999999997</c:v>
                </c:pt>
                <c:pt idx="1129">
                  <c:v>-0.45552199999999998</c:v>
                </c:pt>
                <c:pt idx="1130">
                  <c:v>-0.45187699999999997</c:v>
                </c:pt>
                <c:pt idx="1131">
                  <c:v>-0.448295</c:v>
                </c:pt>
                <c:pt idx="1132">
                  <c:v>-0.447326</c:v>
                </c:pt>
                <c:pt idx="1133">
                  <c:v>-0.44783200000000001</c:v>
                </c:pt>
                <c:pt idx="1134">
                  <c:v>-0.44761099999999998</c:v>
                </c:pt>
                <c:pt idx="1135">
                  <c:v>-0.44605699999999998</c:v>
                </c:pt>
                <c:pt idx="1136">
                  <c:v>-0.44644600000000001</c:v>
                </c:pt>
                <c:pt idx="1137">
                  <c:v>-0.44658700000000001</c:v>
                </c:pt>
                <c:pt idx="1138">
                  <c:v>-0.44621</c:v>
                </c:pt>
                <c:pt idx="1139">
                  <c:v>-0.44427899999999998</c:v>
                </c:pt>
                <c:pt idx="1140">
                  <c:v>-0.44234800000000002</c:v>
                </c:pt>
                <c:pt idx="1141">
                  <c:v>-0.43837700000000002</c:v>
                </c:pt>
                <c:pt idx="1142">
                  <c:v>-0.43696800000000002</c:v>
                </c:pt>
                <c:pt idx="1143">
                  <c:v>-0.43560900000000002</c:v>
                </c:pt>
                <c:pt idx="1144">
                  <c:v>-0.43382300000000001</c:v>
                </c:pt>
                <c:pt idx="1145">
                  <c:v>-0.42595699999999997</c:v>
                </c:pt>
                <c:pt idx="1146">
                  <c:v>-0.42557400000000001</c:v>
                </c:pt>
                <c:pt idx="1147">
                  <c:v>-0.42507299999999998</c:v>
                </c:pt>
                <c:pt idx="1148">
                  <c:v>-0.42420600000000003</c:v>
                </c:pt>
                <c:pt idx="1149">
                  <c:v>-0.42342600000000002</c:v>
                </c:pt>
                <c:pt idx="1150">
                  <c:v>-0.42316700000000002</c:v>
                </c:pt>
                <c:pt idx="1151">
                  <c:v>-0.42276599999999998</c:v>
                </c:pt>
                <c:pt idx="1152">
                  <c:v>-0.42191200000000001</c:v>
                </c:pt>
                <c:pt idx="1153">
                  <c:v>-0.42115999999999998</c:v>
                </c:pt>
                <c:pt idx="1154">
                  <c:v>-0.42024899999999998</c:v>
                </c:pt>
                <c:pt idx="1155">
                  <c:v>-0.41899199999999998</c:v>
                </c:pt>
                <c:pt idx="1156">
                  <c:v>-0.418514</c:v>
                </c:pt>
                <c:pt idx="1157">
                  <c:v>-0.41902299999999998</c:v>
                </c:pt>
                <c:pt idx="1158">
                  <c:v>-0.41859600000000002</c:v>
                </c:pt>
                <c:pt idx="1159">
                  <c:v>-0.41709600000000002</c:v>
                </c:pt>
                <c:pt idx="1160">
                  <c:v>-0.41594199999999998</c:v>
                </c:pt>
                <c:pt idx="1161">
                  <c:v>-0.41408600000000001</c:v>
                </c:pt>
                <c:pt idx="1162">
                  <c:v>-0.414549</c:v>
                </c:pt>
                <c:pt idx="1163">
                  <c:v>-0.40995799999999999</c:v>
                </c:pt>
                <c:pt idx="1164">
                  <c:v>-0.40387600000000001</c:v>
                </c:pt>
                <c:pt idx="1165">
                  <c:v>-0.40283400000000003</c:v>
                </c:pt>
                <c:pt idx="1166">
                  <c:v>-0.40076299999999998</c:v>
                </c:pt>
                <c:pt idx="1167">
                  <c:v>-0.39966200000000002</c:v>
                </c:pt>
                <c:pt idx="1168">
                  <c:v>-0.39795199999999997</c:v>
                </c:pt>
                <c:pt idx="1169">
                  <c:v>-0.39596700000000001</c:v>
                </c:pt>
                <c:pt idx="1170">
                  <c:v>-0.39323900000000001</c:v>
                </c:pt>
                <c:pt idx="1171">
                  <c:v>-0.39216800000000002</c:v>
                </c:pt>
                <c:pt idx="1172">
                  <c:v>-0.39079900000000001</c:v>
                </c:pt>
                <c:pt idx="1173">
                  <c:v>-0.38940399999999997</c:v>
                </c:pt>
                <c:pt idx="1174">
                  <c:v>-0.38861699999999999</c:v>
                </c:pt>
                <c:pt idx="1175">
                  <c:v>-0.388349</c:v>
                </c:pt>
                <c:pt idx="1176">
                  <c:v>-0.38664900000000002</c:v>
                </c:pt>
                <c:pt idx="1177">
                  <c:v>-0.38446200000000003</c:v>
                </c:pt>
                <c:pt idx="1178">
                  <c:v>-0.38326900000000003</c:v>
                </c:pt>
                <c:pt idx="1179">
                  <c:v>-0.38289600000000001</c:v>
                </c:pt>
                <c:pt idx="1180">
                  <c:v>-0.38276500000000002</c:v>
                </c:pt>
                <c:pt idx="1181">
                  <c:v>-0.38194800000000001</c:v>
                </c:pt>
                <c:pt idx="1182">
                  <c:v>-0.37896400000000002</c:v>
                </c:pt>
                <c:pt idx="1183">
                  <c:v>-0.37656400000000001</c:v>
                </c:pt>
                <c:pt idx="1184">
                  <c:v>-0.36900699999999997</c:v>
                </c:pt>
                <c:pt idx="1185">
                  <c:v>-0.36368899999999998</c:v>
                </c:pt>
                <c:pt idx="1186">
                  <c:v>-0.36357200000000001</c:v>
                </c:pt>
                <c:pt idx="1187">
                  <c:v>-0.36182500000000001</c:v>
                </c:pt>
                <c:pt idx="1188">
                  <c:v>-0.36015200000000003</c:v>
                </c:pt>
                <c:pt idx="1189">
                  <c:v>-0.35695700000000002</c:v>
                </c:pt>
                <c:pt idx="1190">
                  <c:v>-0.35353800000000002</c:v>
                </c:pt>
                <c:pt idx="1191">
                  <c:v>-0.35097600000000001</c:v>
                </c:pt>
                <c:pt idx="1192">
                  <c:v>-0.34959000000000001</c:v>
                </c:pt>
                <c:pt idx="1193">
                  <c:v>-0.34890700000000002</c:v>
                </c:pt>
                <c:pt idx="1194">
                  <c:v>-0.348053</c:v>
                </c:pt>
                <c:pt idx="1195">
                  <c:v>-0.34732400000000002</c:v>
                </c:pt>
                <c:pt idx="1196">
                  <c:v>-0.34623599999999999</c:v>
                </c:pt>
                <c:pt idx="1197">
                  <c:v>-0.345028</c:v>
                </c:pt>
                <c:pt idx="1198">
                  <c:v>-0.34548099999999998</c:v>
                </c:pt>
                <c:pt idx="1199">
                  <c:v>-0.34521600000000002</c:v>
                </c:pt>
                <c:pt idx="1200">
                  <c:v>-0.34539300000000001</c:v>
                </c:pt>
                <c:pt idx="1201">
                  <c:v>-0.34565200000000001</c:v>
                </c:pt>
                <c:pt idx="1202">
                  <c:v>-0.34557500000000002</c:v>
                </c:pt>
                <c:pt idx="1203">
                  <c:v>-0.34414600000000001</c:v>
                </c:pt>
                <c:pt idx="1204">
                  <c:v>-0.34382200000000002</c:v>
                </c:pt>
                <c:pt idx="1205">
                  <c:v>-0.33865600000000001</c:v>
                </c:pt>
                <c:pt idx="1206">
                  <c:v>-0.33462500000000001</c:v>
                </c:pt>
                <c:pt idx="1207">
                  <c:v>-0.33377400000000002</c:v>
                </c:pt>
                <c:pt idx="1208">
                  <c:v>-0.33246199999999998</c:v>
                </c:pt>
                <c:pt idx="1209">
                  <c:v>-0.33226299999999998</c:v>
                </c:pt>
                <c:pt idx="1210">
                  <c:v>-0.33223200000000003</c:v>
                </c:pt>
                <c:pt idx="1211">
                  <c:v>-0.331729</c:v>
                </c:pt>
                <c:pt idx="1212">
                  <c:v>-0.33166600000000002</c:v>
                </c:pt>
                <c:pt idx="1213">
                  <c:v>-0.332098</c:v>
                </c:pt>
                <c:pt idx="1214">
                  <c:v>-0.33106999999999998</c:v>
                </c:pt>
                <c:pt idx="1215">
                  <c:v>-0.33155600000000002</c:v>
                </c:pt>
                <c:pt idx="1216">
                  <c:v>-0.332038</c:v>
                </c:pt>
                <c:pt idx="1217">
                  <c:v>-0.33188699999999999</c:v>
                </c:pt>
                <c:pt idx="1218">
                  <c:v>-0.331959</c:v>
                </c:pt>
                <c:pt idx="1219">
                  <c:v>-0.33153199999999999</c:v>
                </c:pt>
                <c:pt idx="1220">
                  <c:v>-0.33177600000000002</c:v>
                </c:pt>
                <c:pt idx="1221">
                  <c:v>-0.33268799999999998</c:v>
                </c:pt>
                <c:pt idx="1222">
                  <c:v>-0.33304499999999998</c:v>
                </c:pt>
                <c:pt idx="1223">
                  <c:v>-0.33229199999999998</c:v>
                </c:pt>
                <c:pt idx="1224">
                  <c:v>-0.33225199999999999</c:v>
                </c:pt>
                <c:pt idx="1225">
                  <c:v>-0.328546</c:v>
                </c:pt>
                <c:pt idx="1226">
                  <c:v>-0.32427899999999998</c:v>
                </c:pt>
                <c:pt idx="1227">
                  <c:v>-0.324237</c:v>
                </c:pt>
                <c:pt idx="1228">
                  <c:v>-0.32361800000000002</c:v>
                </c:pt>
                <c:pt idx="1229">
                  <c:v>-0.32227</c:v>
                </c:pt>
                <c:pt idx="1230">
                  <c:v>-0.32584200000000002</c:v>
                </c:pt>
                <c:pt idx="1231">
                  <c:v>-0.32799200000000001</c:v>
                </c:pt>
                <c:pt idx="1232">
                  <c:v>-0.32347599999999999</c:v>
                </c:pt>
                <c:pt idx="1233">
                  <c:v>-0.323741</c:v>
                </c:pt>
                <c:pt idx="1234">
                  <c:v>-0.32272800000000001</c:v>
                </c:pt>
                <c:pt idx="1235">
                  <c:v>-0.32261899999999999</c:v>
                </c:pt>
                <c:pt idx="1236">
                  <c:v>-0.32176700000000003</c:v>
                </c:pt>
                <c:pt idx="1237">
                  <c:v>-0.32097900000000001</c:v>
                </c:pt>
                <c:pt idx="1238">
                  <c:v>-0.321633</c:v>
                </c:pt>
                <c:pt idx="1239">
                  <c:v>-0.32096400000000003</c:v>
                </c:pt>
                <c:pt idx="1240">
                  <c:v>-0.31926300000000002</c:v>
                </c:pt>
                <c:pt idx="1241">
                  <c:v>-0.317218</c:v>
                </c:pt>
                <c:pt idx="1242">
                  <c:v>-0.31670799999999999</c:v>
                </c:pt>
                <c:pt idx="1243">
                  <c:v>-0.31731900000000002</c:v>
                </c:pt>
                <c:pt idx="1244">
                  <c:v>-0.31434600000000001</c:v>
                </c:pt>
                <c:pt idx="1245">
                  <c:v>-0.30954500000000001</c:v>
                </c:pt>
                <c:pt idx="1246">
                  <c:v>-0.31434200000000001</c:v>
                </c:pt>
                <c:pt idx="1247">
                  <c:v>-0.30811300000000003</c:v>
                </c:pt>
                <c:pt idx="1248">
                  <c:v>-0.30803399999999997</c:v>
                </c:pt>
                <c:pt idx="1249">
                  <c:v>-0.30502299999999999</c:v>
                </c:pt>
                <c:pt idx="1250">
                  <c:v>-0.30375200000000002</c:v>
                </c:pt>
                <c:pt idx="1251">
                  <c:v>-0.30785000000000001</c:v>
                </c:pt>
                <c:pt idx="1252">
                  <c:v>-0.29950599999999999</c:v>
                </c:pt>
                <c:pt idx="1253">
                  <c:v>-0.299794</c:v>
                </c:pt>
                <c:pt idx="1254">
                  <c:v>-0.29744300000000001</c:v>
                </c:pt>
                <c:pt idx="1255">
                  <c:v>-0.29740800000000001</c:v>
                </c:pt>
                <c:pt idx="1256">
                  <c:v>-0.29766199999999998</c:v>
                </c:pt>
                <c:pt idx="1257">
                  <c:v>-0.297962</c:v>
                </c:pt>
                <c:pt idx="1258">
                  <c:v>-0.29876599999999998</c:v>
                </c:pt>
                <c:pt idx="1259">
                  <c:v>-0.30004999999999998</c:v>
                </c:pt>
                <c:pt idx="1260">
                  <c:v>-0.30082500000000001</c:v>
                </c:pt>
                <c:pt idx="1261">
                  <c:v>-0.30012899999999998</c:v>
                </c:pt>
                <c:pt idx="1262">
                  <c:v>-0.301431</c:v>
                </c:pt>
                <c:pt idx="1263">
                  <c:v>-0.30078700000000003</c:v>
                </c:pt>
                <c:pt idx="1264">
                  <c:v>-0.30103600000000003</c:v>
                </c:pt>
                <c:pt idx="1265">
                  <c:v>-0.30143700000000001</c:v>
                </c:pt>
                <c:pt idx="1266">
                  <c:v>-0.30070200000000002</c:v>
                </c:pt>
                <c:pt idx="1267">
                  <c:v>-0.300508</c:v>
                </c:pt>
                <c:pt idx="1268">
                  <c:v>-0.292549</c:v>
                </c:pt>
                <c:pt idx="1269">
                  <c:v>-0.29156399999999999</c:v>
                </c:pt>
                <c:pt idx="1270">
                  <c:v>-0.29163699999999998</c:v>
                </c:pt>
                <c:pt idx="1271">
                  <c:v>-0.29147800000000001</c:v>
                </c:pt>
                <c:pt idx="1272">
                  <c:v>-0.29047699999999999</c:v>
                </c:pt>
                <c:pt idx="1273">
                  <c:v>-0.28931099999999998</c:v>
                </c:pt>
                <c:pt idx="1274">
                  <c:v>-0.28815099999999999</c:v>
                </c:pt>
                <c:pt idx="1275">
                  <c:v>-0.28740900000000003</c:v>
                </c:pt>
                <c:pt idx="1276">
                  <c:v>-0.28711799999999998</c:v>
                </c:pt>
                <c:pt idx="1277">
                  <c:v>-0.28754299999999999</c:v>
                </c:pt>
                <c:pt idx="1278">
                  <c:v>-0.28668399999999999</c:v>
                </c:pt>
                <c:pt idx="1279">
                  <c:v>-0.28584799999999999</c:v>
                </c:pt>
                <c:pt idx="1280">
                  <c:v>-0.28531499999999999</c:v>
                </c:pt>
                <c:pt idx="1281">
                  <c:v>-0.28430899999999998</c:v>
                </c:pt>
                <c:pt idx="1282">
                  <c:v>-0.28309699999999999</c:v>
                </c:pt>
                <c:pt idx="1283">
                  <c:v>-0.28238000000000002</c:v>
                </c:pt>
                <c:pt idx="1284">
                  <c:v>-0.28150399999999998</c:v>
                </c:pt>
                <c:pt idx="1285">
                  <c:v>-0.27986800000000001</c:v>
                </c:pt>
                <c:pt idx="1286">
                  <c:v>-0.27897</c:v>
                </c:pt>
                <c:pt idx="1287">
                  <c:v>-0.27824700000000002</c:v>
                </c:pt>
                <c:pt idx="1288">
                  <c:v>-0.27809699999999998</c:v>
                </c:pt>
                <c:pt idx="1289">
                  <c:v>-0.27223799999999998</c:v>
                </c:pt>
                <c:pt idx="1290">
                  <c:v>-0.26901700000000001</c:v>
                </c:pt>
                <c:pt idx="1291">
                  <c:v>-0.26871099999999998</c:v>
                </c:pt>
                <c:pt idx="1292">
                  <c:v>-0.26736799999999999</c:v>
                </c:pt>
                <c:pt idx="1293">
                  <c:v>-0.266293</c:v>
                </c:pt>
                <c:pt idx="1294">
                  <c:v>-0.26516699999999999</c:v>
                </c:pt>
                <c:pt idx="1295">
                  <c:v>-0.26398500000000003</c:v>
                </c:pt>
                <c:pt idx="1296">
                  <c:v>-0.26317099999999999</c:v>
                </c:pt>
                <c:pt idx="1297">
                  <c:v>-0.26249800000000001</c:v>
                </c:pt>
                <c:pt idx="1298">
                  <c:v>-0.26233800000000002</c:v>
                </c:pt>
                <c:pt idx="1299">
                  <c:v>-0.26321800000000001</c:v>
                </c:pt>
                <c:pt idx="1300">
                  <c:v>-0.26330199999999998</c:v>
                </c:pt>
                <c:pt idx="1301">
                  <c:v>-0.26221299999999997</c:v>
                </c:pt>
                <c:pt idx="1302">
                  <c:v>-0.26115100000000002</c:v>
                </c:pt>
                <c:pt idx="1303">
                  <c:v>-0.25969199999999998</c:v>
                </c:pt>
                <c:pt idx="1304">
                  <c:v>-0.25997799999999999</c:v>
                </c:pt>
                <c:pt idx="1305">
                  <c:v>-0.25741999999999998</c:v>
                </c:pt>
                <c:pt idx="1306">
                  <c:v>-0.254249</c:v>
                </c:pt>
                <c:pt idx="1307">
                  <c:v>-0.25469399999999998</c:v>
                </c:pt>
                <c:pt idx="1308">
                  <c:v>-0.252967</c:v>
                </c:pt>
                <c:pt idx="1309">
                  <c:v>-0.25094100000000003</c:v>
                </c:pt>
                <c:pt idx="1310">
                  <c:v>-0.24967800000000001</c:v>
                </c:pt>
                <c:pt idx="1311">
                  <c:v>-0.24818499999999999</c:v>
                </c:pt>
                <c:pt idx="1312">
                  <c:v>-0.24698400000000001</c:v>
                </c:pt>
                <c:pt idx="1313">
                  <c:v>-0.244615</c:v>
                </c:pt>
                <c:pt idx="1314">
                  <c:v>-0.24247199999999999</c:v>
                </c:pt>
                <c:pt idx="1315">
                  <c:v>-0.24050099999999999</c:v>
                </c:pt>
                <c:pt idx="1316">
                  <c:v>-0.238814</c:v>
                </c:pt>
                <c:pt idx="1317">
                  <c:v>-0.23219600000000001</c:v>
                </c:pt>
                <c:pt idx="1318">
                  <c:v>-0.22555800000000001</c:v>
                </c:pt>
                <c:pt idx="1319">
                  <c:v>-0.22421099999999999</c:v>
                </c:pt>
                <c:pt idx="1320">
                  <c:v>-0.222381</c:v>
                </c:pt>
                <c:pt idx="1321">
                  <c:v>-0.22081400000000001</c:v>
                </c:pt>
                <c:pt idx="1322">
                  <c:v>-0.21870999999999999</c:v>
                </c:pt>
                <c:pt idx="1323">
                  <c:v>-0.21715400000000001</c:v>
                </c:pt>
                <c:pt idx="1324">
                  <c:v>-0.21523</c:v>
                </c:pt>
                <c:pt idx="1325">
                  <c:v>-0.21265999999999999</c:v>
                </c:pt>
                <c:pt idx="1326">
                  <c:v>-0.21029400000000001</c:v>
                </c:pt>
                <c:pt idx="1327">
                  <c:v>-0.207564</c:v>
                </c:pt>
                <c:pt idx="1328">
                  <c:v>-0.20621600000000001</c:v>
                </c:pt>
                <c:pt idx="1329">
                  <c:v>-0.200103</c:v>
                </c:pt>
                <c:pt idx="1330">
                  <c:v>-0.19467599999999999</c:v>
                </c:pt>
                <c:pt idx="1331">
                  <c:v>-0.194606</c:v>
                </c:pt>
                <c:pt idx="1332">
                  <c:v>-0.194079</c:v>
                </c:pt>
                <c:pt idx="1333">
                  <c:v>-0.19314899999999999</c:v>
                </c:pt>
                <c:pt idx="1334">
                  <c:v>-0.19145000000000001</c:v>
                </c:pt>
                <c:pt idx="1335">
                  <c:v>-0.190438</c:v>
                </c:pt>
                <c:pt idx="1336">
                  <c:v>-0.18892800000000001</c:v>
                </c:pt>
                <c:pt idx="1337">
                  <c:v>-0.18665399999999999</c:v>
                </c:pt>
                <c:pt idx="1338">
                  <c:v>-0.18601500000000001</c:v>
                </c:pt>
                <c:pt idx="1339">
                  <c:v>-0.185558</c:v>
                </c:pt>
                <c:pt idx="1340">
                  <c:v>-0.18670200000000001</c:v>
                </c:pt>
                <c:pt idx="1341">
                  <c:v>-0.18101900000000001</c:v>
                </c:pt>
                <c:pt idx="1342">
                  <c:v>-0.17608099999999999</c:v>
                </c:pt>
                <c:pt idx="1343">
                  <c:v>-0.180675</c:v>
                </c:pt>
                <c:pt idx="1344">
                  <c:v>-0.18262100000000001</c:v>
                </c:pt>
                <c:pt idx="1345">
                  <c:v>-0.18162200000000001</c:v>
                </c:pt>
                <c:pt idx="1346">
                  <c:v>-0.18065200000000001</c:v>
                </c:pt>
                <c:pt idx="1347">
                  <c:v>-0.17932000000000001</c:v>
                </c:pt>
                <c:pt idx="1348">
                  <c:v>-0.17824100000000001</c:v>
                </c:pt>
                <c:pt idx="1349">
                  <c:v>-0.176173</c:v>
                </c:pt>
                <c:pt idx="1350">
                  <c:v>-0.17458699999999999</c:v>
                </c:pt>
                <c:pt idx="1351">
                  <c:v>-0.17388000000000001</c:v>
                </c:pt>
                <c:pt idx="1352">
                  <c:v>-0.175016</c:v>
                </c:pt>
                <c:pt idx="1353">
                  <c:v>-0.16861499999999999</c:v>
                </c:pt>
                <c:pt idx="1354">
                  <c:v>-0.164243</c:v>
                </c:pt>
                <c:pt idx="1355">
                  <c:v>-0.16261600000000001</c:v>
                </c:pt>
                <c:pt idx="1356">
                  <c:v>-0.16126099999999999</c:v>
                </c:pt>
                <c:pt idx="1357">
                  <c:v>-0.159743</c:v>
                </c:pt>
                <c:pt idx="1358">
                  <c:v>-0.15737899999999999</c:v>
                </c:pt>
                <c:pt idx="1359">
                  <c:v>-0.15659100000000001</c:v>
                </c:pt>
                <c:pt idx="1360">
                  <c:v>-0.15413199999999999</c:v>
                </c:pt>
                <c:pt idx="1361">
                  <c:v>-0.152112</c:v>
                </c:pt>
                <c:pt idx="1362">
                  <c:v>-0.15134600000000001</c:v>
                </c:pt>
                <c:pt idx="1363">
                  <c:v>-0.15090100000000001</c:v>
                </c:pt>
                <c:pt idx="1364">
                  <c:v>-0.151391</c:v>
                </c:pt>
                <c:pt idx="1365">
                  <c:v>-0.14229800000000001</c:v>
                </c:pt>
                <c:pt idx="1366">
                  <c:v>-0.14136099999999999</c:v>
                </c:pt>
                <c:pt idx="1367">
                  <c:v>-0.140316</c:v>
                </c:pt>
                <c:pt idx="1368">
                  <c:v>-0.14053599999999999</c:v>
                </c:pt>
                <c:pt idx="1369">
                  <c:v>-0.139908</c:v>
                </c:pt>
                <c:pt idx="1370">
                  <c:v>-0.13871700000000001</c:v>
                </c:pt>
                <c:pt idx="1371">
                  <c:v>-0.137016</c:v>
                </c:pt>
                <c:pt idx="1372">
                  <c:v>-0.13581199999999999</c:v>
                </c:pt>
                <c:pt idx="1373">
                  <c:v>-0.134626</c:v>
                </c:pt>
                <c:pt idx="1374">
                  <c:v>-0.13391400000000001</c:v>
                </c:pt>
                <c:pt idx="1375">
                  <c:v>-0.13229299999999999</c:v>
                </c:pt>
                <c:pt idx="1376">
                  <c:v>-0.13134999999999999</c:v>
                </c:pt>
                <c:pt idx="1377">
                  <c:v>-0.12468799999999999</c:v>
                </c:pt>
                <c:pt idx="1378">
                  <c:v>-0.12426</c:v>
                </c:pt>
                <c:pt idx="1379">
                  <c:v>-0.122559</c:v>
                </c:pt>
                <c:pt idx="1380">
                  <c:v>-0.122459</c:v>
                </c:pt>
                <c:pt idx="1381">
                  <c:v>-0.121902</c:v>
                </c:pt>
                <c:pt idx="1382">
                  <c:v>-0.122084</c:v>
                </c:pt>
                <c:pt idx="1383">
                  <c:v>-0.11969100000000001</c:v>
                </c:pt>
                <c:pt idx="1384">
                  <c:v>-0.117699</c:v>
                </c:pt>
                <c:pt idx="1385">
                  <c:v>-0.116745</c:v>
                </c:pt>
                <c:pt idx="1386">
                  <c:v>-0.115978</c:v>
                </c:pt>
                <c:pt idx="1387">
                  <c:v>-0.115118</c:v>
                </c:pt>
                <c:pt idx="1388">
                  <c:v>-0.11173</c:v>
                </c:pt>
                <c:pt idx="1389">
                  <c:v>-0.10283</c:v>
                </c:pt>
                <c:pt idx="1390">
                  <c:v>-9.9518200000000001E-2</c:v>
                </c:pt>
                <c:pt idx="1391">
                  <c:v>-9.7644300000000003E-2</c:v>
                </c:pt>
                <c:pt idx="1392">
                  <c:v>-9.8116400000000006E-2</c:v>
                </c:pt>
                <c:pt idx="1393">
                  <c:v>-9.6245899999999995E-2</c:v>
                </c:pt>
                <c:pt idx="1394">
                  <c:v>-9.2938599999999996E-2</c:v>
                </c:pt>
                <c:pt idx="1395">
                  <c:v>-9.0109700000000001E-2</c:v>
                </c:pt>
                <c:pt idx="1396">
                  <c:v>-8.8436200000000006E-2</c:v>
                </c:pt>
                <c:pt idx="1397">
                  <c:v>-8.7471999999999994E-2</c:v>
                </c:pt>
                <c:pt idx="1398">
                  <c:v>-8.6322499999999996E-2</c:v>
                </c:pt>
                <c:pt idx="1399">
                  <c:v>-8.5521799999999995E-2</c:v>
                </c:pt>
                <c:pt idx="1400">
                  <c:v>-8.20274E-2</c:v>
                </c:pt>
                <c:pt idx="1401">
                  <c:v>-7.7672099999999994E-2</c:v>
                </c:pt>
                <c:pt idx="1402">
                  <c:v>-7.6387399999999994E-2</c:v>
                </c:pt>
                <c:pt idx="1403">
                  <c:v>-7.4575900000000001E-2</c:v>
                </c:pt>
                <c:pt idx="1404">
                  <c:v>-7.3752100000000001E-2</c:v>
                </c:pt>
                <c:pt idx="1405">
                  <c:v>-7.2540800000000003E-2</c:v>
                </c:pt>
                <c:pt idx="1406">
                  <c:v>-7.0705400000000002E-2</c:v>
                </c:pt>
                <c:pt idx="1407">
                  <c:v>-6.8989800000000004E-2</c:v>
                </c:pt>
                <c:pt idx="1408">
                  <c:v>-6.8904800000000002E-2</c:v>
                </c:pt>
                <c:pt idx="1409">
                  <c:v>-6.9376599999999997E-2</c:v>
                </c:pt>
                <c:pt idx="1410">
                  <c:v>-6.9111900000000004E-2</c:v>
                </c:pt>
                <c:pt idx="1411">
                  <c:v>-7.0079299999999997E-2</c:v>
                </c:pt>
                <c:pt idx="1412">
                  <c:v>-6.5736000000000003E-2</c:v>
                </c:pt>
                <c:pt idx="1413">
                  <c:v>-6.2969600000000001E-2</c:v>
                </c:pt>
                <c:pt idx="1414">
                  <c:v>-6.4353499999999994E-2</c:v>
                </c:pt>
                <c:pt idx="1415">
                  <c:v>-6.4062599999999997E-2</c:v>
                </c:pt>
                <c:pt idx="1416">
                  <c:v>-6.4492400000000005E-2</c:v>
                </c:pt>
                <c:pt idx="1417">
                  <c:v>-6.3331200000000004E-2</c:v>
                </c:pt>
                <c:pt idx="1418">
                  <c:v>-6.3707200000000005E-2</c:v>
                </c:pt>
                <c:pt idx="1419">
                  <c:v>-6.5437400000000007E-2</c:v>
                </c:pt>
                <c:pt idx="1420">
                  <c:v>-6.5757800000000005E-2</c:v>
                </c:pt>
                <c:pt idx="1421">
                  <c:v>-6.6215399999999994E-2</c:v>
                </c:pt>
                <c:pt idx="1422">
                  <c:v>-6.6659499999999997E-2</c:v>
                </c:pt>
                <c:pt idx="1423">
                  <c:v>-6.5554500000000002E-2</c:v>
                </c:pt>
                <c:pt idx="1424">
                  <c:v>-5.5243399999999998E-2</c:v>
                </c:pt>
                <c:pt idx="1425">
                  <c:v>-4.8559199999999997E-2</c:v>
                </c:pt>
                <c:pt idx="1426">
                  <c:v>-4.6688599999999997E-2</c:v>
                </c:pt>
                <c:pt idx="1427">
                  <c:v>-4.4186299999999998E-2</c:v>
                </c:pt>
                <c:pt idx="1428">
                  <c:v>-4.2272999999999998E-2</c:v>
                </c:pt>
                <c:pt idx="1429">
                  <c:v>-4.04756E-2</c:v>
                </c:pt>
                <c:pt idx="1430">
                  <c:v>-3.8941000000000003E-2</c:v>
                </c:pt>
                <c:pt idx="1431">
                  <c:v>-3.8434200000000002E-2</c:v>
                </c:pt>
                <c:pt idx="1432">
                  <c:v>-3.8243800000000001E-2</c:v>
                </c:pt>
                <c:pt idx="1433">
                  <c:v>-3.7715499999999999E-2</c:v>
                </c:pt>
                <c:pt idx="1434">
                  <c:v>-3.6322800000000002E-2</c:v>
                </c:pt>
                <c:pt idx="1435">
                  <c:v>-3.5961699999999999E-2</c:v>
                </c:pt>
                <c:pt idx="1436">
                  <c:v>-2.8601499999999998E-2</c:v>
                </c:pt>
                <c:pt idx="1437">
                  <c:v>-2.5730800000000002E-2</c:v>
                </c:pt>
                <c:pt idx="1438">
                  <c:v>-2.5894400000000001E-2</c:v>
                </c:pt>
                <c:pt idx="1439">
                  <c:v>-2.5935699999999999E-2</c:v>
                </c:pt>
                <c:pt idx="1440">
                  <c:v>-2.6463199999999999E-2</c:v>
                </c:pt>
                <c:pt idx="1441">
                  <c:v>-2.5536900000000001E-2</c:v>
                </c:pt>
                <c:pt idx="1442">
                  <c:v>-2.4679E-2</c:v>
                </c:pt>
                <c:pt idx="1443">
                  <c:v>-2.4099300000000001E-2</c:v>
                </c:pt>
                <c:pt idx="1444">
                  <c:v>-2.3061399999999999E-2</c:v>
                </c:pt>
                <c:pt idx="1445">
                  <c:v>-2.1801999999999998E-2</c:v>
                </c:pt>
                <c:pt idx="1446">
                  <c:v>-2.0547800000000001E-2</c:v>
                </c:pt>
                <c:pt idx="1447">
                  <c:v>-1.32464E-2</c:v>
                </c:pt>
                <c:pt idx="1448">
                  <c:v>-1.13519E-2</c:v>
                </c:pt>
                <c:pt idx="1449">
                  <c:v>-1.25948E-2</c:v>
                </c:pt>
                <c:pt idx="1450">
                  <c:v>-1.25253E-2</c:v>
                </c:pt>
                <c:pt idx="1451">
                  <c:v>-1.29896E-2</c:v>
                </c:pt>
                <c:pt idx="1452">
                  <c:v>-1.20859E-2</c:v>
                </c:pt>
                <c:pt idx="1453">
                  <c:v>-1.18896E-2</c:v>
                </c:pt>
                <c:pt idx="1454">
                  <c:v>-1.06783E-2</c:v>
                </c:pt>
                <c:pt idx="1455">
                  <c:v>-8.7301800000000006E-3</c:v>
                </c:pt>
                <c:pt idx="1456">
                  <c:v>-5.8221499999999999E-3</c:v>
                </c:pt>
                <c:pt idx="1457">
                  <c:v>-3.3923500000000001E-3</c:v>
                </c:pt>
                <c:pt idx="1458">
                  <c:v>-2.0684200000000001E-3</c:v>
                </c:pt>
                <c:pt idx="1459">
                  <c:v>5.29139E-3</c:v>
                </c:pt>
                <c:pt idx="1460">
                  <c:v>9.88436E-3</c:v>
                </c:pt>
                <c:pt idx="1461">
                  <c:v>1.3064600000000001E-2</c:v>
                </c:pt>
                <c:pt idx="1462">
                  <c:v>1.6792899999999999E-2</c:v>
                </c:pt>
                <c:pt idx="1463">
                  <c:v>1.8921400000000001E-2</c:v>
                </c:pt>
                <c:pt idx="1464">
                  <c:v>2.1723699999999999E-2</c:v>
                </c:pt>
                <c:pt idx="1465">
                  <c:v>2.4240500000000002E-2</c:v>
                </c:pt>
                <c:pt idx="1466">
                  <c:v>2.75304E-2</c:v>
                </c:pt>
                <c:pt idx="1467">
                  <c:v>3.0336399999999999E-2</c:v>
                </c:pt>
                <c:pt idx="1468">
                  <c:v>3.1849599999999999E-2</c:v>
                </c:pt>
                <c:pt idx="1469">
                  <c:v>3.34758E-2</c:v>
                </c:pt>
                <c:pt idx="1470">
                  <c:v>3.4074300000000002E-2</c:v>
                </c:pt>
                <c:pt idx="1471">
                  <c:v>4.1759699999999997E-2</c:v>
                </c:pt>
                <c:pt idx="1472">
                  <c:v>4.4890899999999997E-2</c:v>
                </c:pt>
                <c:pt idx="1473">
                  <c:v>4.6221999999999999E-2</c:v>
                </c:pt>
                <c:pt idx="1474">
                  <c:v>4.8328000000000003E-2</c:v>
                </c:pt>
                <c:pt idx="1475">
                  <c:v>4.9740100000000002E-2</c:v>
                </c:pt>
                <c:pt idx="1476">
                  <c:v>5.1475100000000003E-2</c:v>
                </c:pt>
                <c:pt idx="1477">
                  <c:v>5.3454700000000001E-2</c:v>
                </c:pt>
                <c:pt idx="1478">
                  <c:v>5.4835799999999997E-2</c:v>
                </c:pt>
                <c:pt idx="1479">
                  <c:v>5.6894500000000001E-2</c:v>
                </c:pt>
                <c:pt idx="1480">
                  <c:v>5.9672900000000001E-2</c:v>
                </c:pt>
                <c:pt idx="1481">
                  <c:v>6.2762799999999994E-2</c:v>
                </c:pt>
                <c:pt idx="1482">
                  <c:v>6.7045499999999994E-2</c:v>
                </c:pt>
                <c:pt idx="1483">
                  <c:v>7.0209300000000002E-2</c:v>
                </c:pt>
                <c:pt idx="1484">
                  <c:v>7.3421299999999995E-2</c:v>
                </c:pt>
                <c:pt idx="1485">
                  <c:v>7.5958700000000004E-2</c:v>
                </c:pt>
                <c:pt idx="1486">
                  <c:v>7.8881999999999994E-2</c:v>
                </c:pt>
                <c:pt idx="1487">
                  <c:v>8.2237000000000005E-2</c:v>
                </c:pt>
                <c:pt idx="1488">
                  <c:v>8.3379900000000007E-2</c:v>
                </c:pt>
                <c:pt idx="1489">
                  <c:v>9.0480500000000005E-2</c:v>
                </c:pt>
                <c:pt idx="1490">
                  <c:v>9.4297400000000003E-2</c:v>
                </c:pt>
                <c:pt idx="1491">
                  <c:v>9.4566899999999995E-2</c:v>
                </c:pt>
                <c:pt idx="1492">
                  <c:v>9.5807699999999996E-2</c:v>
                </c:pt>
                <c:pt idx="1493">
                  <c:v>9.7132899999999994E-2</c:v>
                </c:pt>
                <c:pt idx="1494">
                  <c:v>9.8057900000000003E-2</c:v>
                </c:pt>
                <c:pt idx="1495">
                  <c:v>9.8624699999999996E-2</c:v>
                </c:pt>
                <c:pt idx="1496">
                  <c:v>9.7898700000000005E-2</c:v>
                </c:pt>
                <c:pt idx="1497">
                  <c:v>9.8807599999999995E-2</c:v>
                </c:pt>
                <c:pt idx="1498">
                  <c:v>0.100394</c:v>
                </c:pt>
                <c:pt idx="1499">
                  <c:v>0.10165299999999999</c:v>
                </c:pt>
                <c:pt idx="1500">
                  <c:v>0.102199</c:v>
                </c:pt>
                <c:pt idx="1501">
                  <c:v>0.10270899999999999</c:v>
                </c:pt>
                <c:pt idx="1502">
                  <c:v>0.103174</c:v>
                </c:pt>
                <c:pt idx="1503">
                  <c:v>0.103355</c:v>
                </c:pt>
                <c:pt idx="1504">
                  <c:v>0.10349800000000001</c:v>
                </c:pt>
                <c:pt idx="1505">
                  <c:v>0.104209</c:v>
                </c:pt>
                <c:pt idx="1506">
                  <c:v>0.105822</c:v>
                </c:pt>
                <c:pt idx="1507">
                  <c:v>0.10566300000000001</c:v>
                </c:pt>
                <c:pt idx="1508">
                  <c:v>0.111498</c:v>
                </c:pt>
                <c:pt idx="1509">
                  <c:v>0.11576</c:v>
                </c:pt>
                <c:pt idx="1510">
                  <c:v>0.115025</c:v>
                </c:pt>
                <c:pt idx="1511">
                  <c:v>0.115398</c:v>
                </c:pt>
                <c:pt idx="1512">
                  <c:v>0.11577800000000001</c:v>
                </c:pt>
                <c:pt idx="1513">
                  <c:v>0.11648799999999999</c:v>
                </c:pt>
                <c:pt idx="1514">
                  <c:v>0.11726499999999999</c:v>
                </c:pt>
                <c:pt idx="1515">
                  <c:v>0.119062</c:v>
                </c:pt>
                <c:pt idx="1516">
                  <c:v>0.120876</c:v>
                </c:pt>
                <c:pt idx="1517">
                  <c:v>0.121368</c:v>
                </c:pt>
                <c:pt idx="1518">
                  <c:v>0.121512</c:v>
                </c:pt>
                <c:pt idx="1519">
                  <c:v>0.12134399999999999</c:v>
                </c:pt>
                <c:pt idx="1520">
                  <c:v>0.121214</c:v>
                </c:pt>
                <c:pt idx="1521">
                  <c:v>0.119781</c:v>
                </c:pt>
                <c:pt idx="1522">
                  <c:v>0.12435599999999999</c:v>
                </c:pt>
                <c:pt idx="1523">
                  <c:v>0.131743</c:v>
                </c:pt>
                <c:pt idx="1524">
                  <c:v>0.13364300000000001</c:v>
                </c:pt>
                <c:pt idx="1525">
                  <c:v>0.136738</c:v>
                </c:pt>
                <c:pt idx="1526">
                  <c:v>0.139353</c:v>
                </c:pt>
                <c:pt idx="1527">
                  <c:v>0.14003599999999999</c:v>
                </c:pt>
                <c:pt idx="1528">
                  <c:v>0.14052100000000001</c:v>
                </c:pt>
                <c:pt idx="1529">
                  <c:v>0.14133699999999999</c:v>
                </c:pt>
                <c:pt idx="1530">
                  <c:v>0.14133100000000001</c:v>
                </c:pt>
                <c:pt idx="1531">
                  <c:v>0.142652</c:v>
                </c:pt>
                <c:pt idx="1532">
                  <c:v>0.14454500000000001</c:v>
                </c:pt>
                <c:pt idx="1533">
                  <c:v>0.14515500000000001</c:v>
                </c:pt>
                <c:pt idx="1534">
                  <c:v>0.14491200000000001</c:v>
                </c:pt>
                <c:pt idx="1535">
                  <c:v>0.14355599999999999</c:v>
                </c:pt>
                <c:pt idx="1536">
                  <c:v>0.14910300000000001</c:v>
                </c:pt>
                <c:pt idx="1537">
                  <c:v>0.152805</c:v>
                </c:pt>
                <c:pt idx="1538">
                  <c:v>0.15058099999999999</c:v>
                </c:pt>
                <c:pt idx="1539">
                  <c:v>0.158415</c:v>
                </c:pt>
                <c:pt idx="1540">
                  <c:v>0.15871099999999999</c:v>
                </c:pt>
                <c:pt idx="1541">
                  <c:v>0.16070999999999999</c:v>
                </c:pt>
                <c:pt idx="1542">
                  <c:v>0.16275100000000001</c:v>
                </c:pt>
                <c:pt idx="1543">
                  <c:v>0.16461000000000001</c:v>
                </c:pt>
                <c:pt idx="1544">
                  <c:v>0.16619300000000001</c:v>
                </c:pt>
                <c:pt idx="1545">
                  <c:v>0.168381</c:v>
                </c:pt>
                <c:pt idx="1546">
                  <c:v>0.17104900000000001</c:v>
                </c:pt>
                <c:pt idx="1547">
                  <c:v>0.17305899999999999</c:v>
                </c:pt>
                <c:pt idx="1548">
                  <c:v>0.17322499999999999</c:v>
                </c:pt>
                <c:pt idx="1549">
                  <c:v>0.17330599999999999</c:v>
                </c:pt>
                <c:pt idx="1550">
                  <c:v>0.17313000000000001</c:v>
                </c:pt>
                <c:pt idx="1551">
                  <c:v>0.17691000000000001</c:v>
                </c:pt>
                <c:pt idx="1552">
                  <c:v>0.18504399999999999</c:v>
                </c:pt>
                <c:pt idx="1553">
                  <c:v>0.18689800000000001</c:v>
                </c:pt>
                <c:pt idx="1554">
                  <c:v>0.189832</c:v>
                </c:pt>
                <c:pt idx="1555">
                  <c:v>0.19109000000000001</c:v>
                </c:pt>
                <c:pt idx="1556">
                  <c:v>0.19267300000000001</c:v>
                </c:pt>
                <c:pt idx="1557">
                  <c:v>0.19397600000000001</c:v>
                </c:pt>
                <c:pt idx="1558">
                  <c:v>0.19517100000000001</c:v>
                </c:pt>
                <c:pt idx="1559">
                  <c:v>0.197852</c:v>
                </c:pt>
                <c:pt idx="1560">
                  <c:v>0.20002300000000001</c:v>
                </c:pt>
                <c:pt idx="1561">
                  <c:v>0.20086300000000001</c:v>
                </c:pt>
                <c:pt idx="1562">
                  <c:v>0.201879</c:v>
                </c:pt>
                <c:pt idx="1563">
                  <c:v>0.20194000000000001</c:v>
                </c:pt>
                <c:pt idx="1564">
                  <c:v>0.20456299999999999</c:v>
                </c:pt>
                <c:pt idx="1565">
                  <c:v>0.21415899999999999</c:v>
                </c:pt>
                <c:pt idx="1566">
                  <c:v>0.21646199999999999</c:v>
                </c:pt>
                <c:pt idx="1567">
                  <c:v>0.21998799999999999</c:v>
                </c:pt>
                <c:pt idx="1568">
                  <c:v>0.222334</c:v>
                </c:pt>
                <c:pt idx="1569">
                  <c:v>0.22541</c:v>
                </c:pt>
                <c:pt idx="1570">
                  <c:v>0.228829</c:v>
                </c:pt>
                <c:pt idx="1571">
                  <c:v>0.23233400000000001</c:v>
                </c:pt>
                <c:pt idx="1572">
                  <c:v>0.23691699999999999</c:v>
                </c:pt>
                <c:pt idx="1573">
                  <c:v>0.24169199999999999</c:v>
                </c:pt>
                <c:pt idx="1574">
                  <c:v>0.24785599999999999</c:v>
                </c:pt>
                <c:pt idx="1575">
                  <c:v>0.25899800000000001</c:v>
                </c:pt>
                <c:pt idx="1576">
                  <c:v>0.26276699999999997</c:v>
                </c:pt>
                <c:pt idx="1577">
                  <c:v>0.26573400000000003</c:v>
                </c:pt>
                <c:pt idx="1578">
                  <c:v>0.268621</c:v>
                </c:pt>
                <c:pt idx="1579">
                  <c:v>0.27092699999999997</c:v>
                </c:pt>
                <c:pt idx="1580">
                  <c:v>0.27234599999999998</c:v>
                </c:pt>
                <c:pt idx="1581">
                  <c:v>0.27423599999999998</c:v>
                </c:pt>
                <c:pt idx="1582">
                  <c:v>0.27506700000000001</c:v>
                </c:pt>
                <c:pt idx="1583">
                  <c:v>0.27606599999999998</c:v>
                </c:pt>
                <c:pt idx="1584">
                  <c:v>0.27731099999999997</c:v>
                </c:pt>
                <c:pt idx="1585">
                  <c:v>0.27810800000000002</c:v>
                </c:pt>
                <c:pt idx="1586">
                  <c:v>0.28536099999999998</c:v>
                </c:pt>
                <c:pt idx="1587">
                  <c:v>0.28398400000000001</c:v>
                </c:pt>
                <c:pt idx="1588">
                  <c:v>0.28505599999999998</c:v>
                </c:pt>
                <c:pt idx="1589">
                  <c:v>0.28694900000000001</c:v>
                </c:pt>
                <c:pt idx="1590">
                  <c:v>0.28935300000000003</c:v>
                </c:pt>
                <c:pt idx="1591">
                  <c:v>0.29226400000000002</c:v>
                </c:pt>
                <c:pt idx="1592">
                  <c:v>0.29615999999999998</c:v>
                </c:pt>
                <c:pt idx="1593">
                  <c:v>0.299983</c:v>
                </c:pt>
                <c:pt idx="1594">
                  <c:v>0.30237399999999998</c:v>
                </c:pt>
                <c:pt idx="1595">
                  <c:v>0.30621700000000002</c:v>
                </c:pt>
                <c:pt idx="1596">
                  <c:v>0.30916399999999999</c:v>
                </c:pt>
                <c:pt idx="1597">
                  <c:v>0.32051299999999999</c:v>
                </c:pt>
                <c:pt idx="1598">
                  <c:v>0.32482100000000003</c:v>
                </c:pt>
                <c:pt idx="1599">
                  <c:v>0.32968500000000001</c:v>
                </c:pt>
                <c:pt idx="1600">
                  <c:v>0.33553100000000002</c:v>
                </c:pt>
                <c:pt idx="1601">
                  <c:v>0.34435900000000003</c:v>
                </c:pt>
                <c:pt idx="1602">
                  <c:v>0.35220600000000002</c:v>
                </c:pt>
                <c:pt idx="1603">
                  <c:v>0.360043</c:v>
                </c:pt>
                <c:pt idx="1604">
                  <c:v>0.36739100000000002</c:v>
                </c:pt>
                <c:pt idx="1605">
                  <c:v>0.373309</c:v>
                </c:pt>
                <c:pt idx="1606">
                  <c:v>0.37609500000000001</c:v>
                </c:pt>
                <c:pt idx="1607">
                  <c:v>0.384436</c:v>
                </c:pt>
                <c:pt idx="1608">
                  <c:v>0.38597599999999999</c:v>
                </c:pt>
                <c:pt idx="1609">
                  <c:v>0.38583200000000001</c:v>
                </c:pt>
                <c:pt idx="1610">
                  <c:v>0.38473299999999999</c:v>
                </c:pt>
                <c:pt idx="1611">
                  <c:v>0.38218099999999999</c:v>
                </c:pt>
                <c:pt idx="1612">
                  <c:v>0.37754300000000002</c:v>
                </c:pt>
                <c:pt idx="1613">
                  <c:v>0.37480200000000002</c:v>
                </c:pt>
                <c:pt idx="1614">
                  <c:v>0.37265300000000001</c:v>
                </c:pt>
                <c:pt idx="1615">
                  <c:v>0.37092199999999997</c:v>
                </c:pt>
                <c:pt idx="1616">
                  <c:v>0.37032599999999999</c:v>
                </c:pt>
                <c:pt idx="1617">
                  <c:v>0.36758999999999997</c:v>
                </c:pt>
                <c:pt idx="1618">
                  <c:v>0.36841400000000002</c:v>
                </c:pt>
                <c:pt idx="1619">
                  <c:v>0.364537</c:v>
                </c:pt>
                <c:pt idx="1620">
                  <c:v>0.359763</c:v>
                </c:pt>
                <c:pt idx="1621">
                  <c:v>0.356933</c:v>
                </c:pt>
                <c:pt idx="1622">
                  <c:v>0.35577799999999998</c:v>
                </c:pt>
                <c:pt idx="1623">
                  <c:v>0.35268899999999997</c:v>
                </c:pt>
                <c:pt idx="1624">
                  <c:v>0.34995199999999999</c:v>
                </c:pt>
                <c:pt idx="1625">
                  <c:v>0.34726600000000002</c:v>
                </c:pt>
                <c:pt idx="1626">
                  <c:v>0.34499400000000002</c:v>
                </c:pt>
                <c:pt idx="1627">
                  <c:v>0.34493000000000001</c:v>
                </c:pt>
                <c:pt idx="1628">
                  <c:v>0.34889199999999998</c:v>
                </c:pt>
                <c:pt idx="1629">
                  <c:v>0.34562799999999999</c:v>
                </c:pt>
                <c:pt idx="1630">
                  <c:v>0.34271800000000002</c:v>
                </c:pt>
                <c:pt idx="1631">
                  <c:v>0.34089799999999998</c:v>
                </c:pt>
                <c:pt idx="1632">
                  <c:v>0.34070600000000001</c:v>
                </c:pt>
                <c:pt idx="1633">
                  <c:v>0.33895999999999998</c:v>
                </c:pt>
                <c:pt idx="1634">
                  <c:v>0.33965000000000001</c:v>
                </c:pt>
                <c:pt idx="1635">
                  <c:v>0.33861400000000003</c:v>
                </c:pt>
                <c:pt idx="1636">
                  <c:v>0.33691300000000002</c:v>
                </c:pt>
                <c:pt idx="1637">
                  <c:v>0.33617999999999998</c:v>
                </c:pt>
                <c:pt idx="1638">
                  <c:v>0.34319699999999997</c:v>
                </c:pt>
                <c:pt idx="1639">
                  <c:v>0.344495</c:v>
                </c:pt>
                <c:pt idx="1640">
                  <c:v>0.33803</c:v>
                </c:pt>
                <c:pt idx="1641">
                  <c:v>0.34037600000000001</c:v>
                </c:pt>
                <c:pt idx="1642">
                  <c:v>0.33863399999999999</c:v>
                </c:pt>
                <c:pt idx="1643">
                  <c:v>0.33665499999999998</c:v>
                </c:pt>
                <c:pt idx="1644">
                  <c:v>0.33634799999999998</c:v>
                </c:pt>
                <c:pt idx="1645">
                  <c:v>0.33576400000000001</c:v>
                </c:pt>
                <c:pt idx="1646">
                  <c:v>0.33230700000000002</c:v>
                </c:pt>
                <c:pt idx="1647">
                  <c:v>0.32846599999999998</c:v>
                </c:pt>
                <c:pt idx="1648">
                  <c:v>0.33313999999999999</c:v>
                </c:pt>
                <c:pt idx="1649">
                  <c:v>0.32961800000000002</c:v>
                </c:pt>
                <c:pt idx="1650">
                  <c:v>0.32508300000000001</c:v>
                </c:pt>
                <c:pt idx="1651">
                  <c:v>0.32267499999999999</c:v>
                </c:pt>
                <c:pt idx="1652">
                  <c:v>0.32179000000000002</c:v>
                </c:pt>
                <c:pt idx="1653">
                  <c:v>0.32158399999999998</c:v>
                </c:pt>
                <c:pt idx="1654">
                  <c:v>0.32025900000000002</c:v>
                </c:pt>
                <c:pt idx="1655">
                  <c:v>0.32091900000000001</c:v>
                </c:pt>
                <c:pt idx="1656">
                  <c:v>0.320629</c:v>
                </c:pt>
                <c:pt idx="1657">
                  <c:v>0.32188499999999998</c:v>
                </c:pt>
                <c:pt idx="1658">
                  <c:v>0.320635</c:v>
                </c:pt>
                <c:pt idx="1659">
                  <c:v>0.32177099999999997</c:v>
                </c:pt>
                <c:pt idx="1660">
                  <c:v>0.32106200000000001</c:v>
                </c:pt>
                <c:pt idx="1661">
                  <c:v>0.32170799999999999</c:v>
                </c:pt>
                <c:pt idx="1662">
                  <c:v>0.32142300000000001</c:v>
                </c:pt>
                <c:pt idx="1663">
                  <c:v>0.32296799999999998</c:v>
                </c:pt>
                <c:pt idx="1664">
                  <c:v>0.32482899999999998</c:v>
                </c:pt>
                <c:pt idx="1665">
                  <c:v>0.32364999999999999</c:v>
                </c:pt>
                <c:pt idx="1666">
                  <c:v>0.32317000000000001</c:v>
                </c:pt>
                <c:pt idx="1667">
                  <c:v>0.32444299999999998</c:v>
                </c:pt>
                <c:pt idx="1668">
                  <c:v>0.32436599999999999</c:v>
                </c:pt>
                <c:pt idx="1669">
                  <c:v>0.33153300000000002</c:v>
                </c:pt>
                <c:pt idx="1670">
                  <c:v>0.33068500000000001</c:v>
                </c:pt>
                <c:pt idx="1671">
                  <c:v>0.32827200000000001</c:v>
                </c:pt>
                <c:pt idx="1672">
                  <c:v>0.32645400000000002</c:v>
                </c:pt>
                <c:pt idx="1673">
                  <c:v>0.32460499999999998</c:v>
                </c:pt>
                <c:pt idx="1674">
                  <c:v>0.32327800000000001</c:v>
                </c:pt>
                <c:pt idx="1675">
                  <c:v>0.32144099999999998</c:v>
                </c:pt>
                <c:pt idx="1676">
                  <c:v>0.32009599999999999</c:v>
                </c:pt>
                <c:pt idx="1677">
                  <c:v>0.31828099999999998</c:v>
                </c:pt>
                <c:pt idx="1678">
                  <c:v>0.31638500000000003</c:v>
                </c:pt>
                <c:pt idx="1679">
                  <c:v>0.31605800000000001</c:v>
                </c:pt>
                <c:pt idx="1680">
                  <c:v>0.31462400000000001</c:v>
                </c:pt>
                <c:pt idx="1681">
                  <c:v>0.31872499999999998</c:v>
                </c:pt>
                <c:pt idx="1682">
                  <c:v>0.31994400000000001</c:v>
                </c:pt>
                <c:pt idx="1683">
                  <c:v>0.31923600000000002</c:v>
                </c:pt>
                <c:pt idx="1684">
                  <c:v>0.31127700000000003</c:v>
                </c:pt>
                <c:pt idx="1685">
                  <c:v>0.31681799999999999</c:v>
                </c:pt>
                <c:pt idx="1686">
                  <c:v>0.31752000000000002</c:v>
                </c:pt>
                <c:pt idx="1687">
                  <c:v>0.31964700000000001</c:v>
                </c:pt>
                <c:pt idx="1688">
                  <c:v>0.31879000000000002</c:v>
                </c:pt>
                <c:pt idx="1689">
                  <c:v>0.317411</c:v>
                </c:pt>
                <c:pt idx="1690">
                  <c:v>0.31702900000000001</c:v>
                </c:pt>
                <c:pt idx="1691">
                  <c:v>0.31614100000000001</c:v>
                </c:pt>
                <c:pt idx="1692">
                  <c:v>0.31474099999999999</c:v>
                </c:pt>
                <c:pt idx="1693">
                  <c:v>0.314971</c:v>
                </c:pt>
                <c:pt idx="1694">
                  <c:v>0.32410299999999997</c:v>
                </c:pt>
                <c:pt idx="1695">
                  <c:v>0.32455899999999999</c:v>
                </c:pt>
                <c:pt idx="1696">
                  <c:v>0.32422000000000001</c:v>
                </c:pt>
                <c:pt idx="1697">
                  <c:v>0.32256000000000001</c:v>
                </c:pt>
                <c:pt idx="1698">
                  <c:v>0.31437500000000002</c:v>
                </c:pt>
                <c:pt idx="1699">
                  <c:v>0.32121100000000002</c:v>
                </c:pt>
                <c:pt idx="1700">
                  <c:v>0.32150000000000001</c:v>
                </c:pt>
                <c:pt idx="1701">
                  <c:v>0.320664</c:v>
                </c:pt>
                <c:pt idx="1702">
                  <c:v>0.32128699999999999</c:v>
                </c:pt>
                <c:pt idx="1703">
                  <c:v>0.32183899999999999</c:v>
                </c:pt>
                <c:pt idx="1704">
                  <c:v>0.32189600000000002</c:v>
                </c:pt>
                <c:pt idx="1705">
                  <c:v>0.32200099999999998</c:v>
                </c:pt>
                <c:pt idx="1706">
                  <c:v>0.32195400000000002</c:v>
                </c:pt>
                <c:pt idx="1707">
                  <c:v>0.32247300000000001</c:v>
                </c:pt>
                <c:pt idx="1708">
                  <c:v>0.33009899999999998</c:v>
                </c:pt>
                <c:pt idx="1709">
                  <c:v>0.33111800000000002</c:v>
                </c:pt>
                <c:pt idx="1710">
                  <c:v>0.32972600000000002</c:v>
                </c:pt>
                <c:pt idx="1711">
                  <c:v>0.32983800000000002</c:v>
                </c:pt>
                <c:pt idx="1712">
                  <c:v>0.32929799999999998</c:v>
                </c:pt>
                <c:pt idx="1713">
                  <c:v>0.32834200000000002</c:v>
                </c:pt>
                <c:pt idx="1714">
                  <c:v>0.32798899999999998</c:v>
                </c:pt>
                <c:pt idx="1715">
                  <c:v>0.32857599999999998</c:v>
                </c:pt>
                <c:pt idx="1716">
                  <c:v>0.32908700000000002</c:v>
                </c:pt>
                <c:pt idx="1717">
                  <c:v>0.33036599999999999</c:v>
                </c:pt>
                <c:pt idx="1718">
                  <c:v>0.33266600000000002</c:v>
                </c:pt>
                <c:pt idx="1719">
                  <c:v>0.33573500000000001</c:v>
                </c:pt>
                <c:pt idx="1720">
                  <c:v>0.34722900000000001</c:v>
                </c:pt>
                <c:pt idx="1721">
                  <c:v>0.35041299999999997</c:v>
                </c:pt>
                <c:pt idx="1722">
                  <c:v>0.35314299999999998</c:v>
                </c:pt>
                <c:pt idx="1723">
                  <c:v>0.35665400000000003</c:v>
                </c:pt>
                <c:pt idx="1724">
                  <c:v>0.35965000000000003</c:v>
                </c:pt>
                <c:pt idx="1725">
                  <c:v>0.36260599999999998</c:v>
                </c:pt>
                <c:pt idx="1726">
                  <c:v>0.36511700000000002</c:v>
                </c:pt>
                <c:pt idx="1727">
                  <c:v>0.36749599999999999</c:v>
                </c:pt>
                <c:pt idx="1728">
                  <c:v>0.36895699999999998</c:v>
                </c:pt>
                <c:pt idx="1729">
                  <c:v>0.37032999999999999</c:v>
                </c:pt>
                <c:pt idx="1730">
                  <c:v>0.37158999999999998</c:v>
                </c:pt>
                <c:pt idx="1731">
                  <c:v>0.373834</c:v>
                </c:pt>
                <c:pt idx="1732">
                  <c:v>0.37613799999999997</c:v>
                </c:pt>
                <c:pt idx="1733">
                  <c:v>0.37986500000000001</c:v>
                </c:pt>
                <c:pt idx="1734">
                  <c:v>0.375662</c:v>
                </c:pt>
                <c:pt idx="1735">
                  <c:v>0.37513800000000003</c:v>
                </c:pt>
                <c:pt idx="1736">
                  <c:v>0.371278</c:v>
                </c:pt>
                <c:pt idx="1737">
                  <c:v>0.36920199999999997</c:v>
                </c:pt>
                <c:pt idx="1738">
                  <c:v>0.36817699999999998</c:v>
                </c:pt>
                <c:pt idx="1739">
                  <c:v>0.366421</c:v>
                </c:pt>
                <c:pt idx="1740">
                  <c:v>0.36448700000000001</c:v>
                </c:pt>
                <c:pt idx="1741">
                  <c:v>0.363653</c:v>
                </c:pt>
                <c:pt idx="1742">
                  <c:v>0.362983</c:v>
                </c:pt>
                <c:pt idx="1743">
                  <c:v>0.36103200000000002</c:v>
                </c:pt>
                <c:pt idx="1744">
                  <c:v>0.36254199999999998</c:v>
                </c:pt>
                <c:pt idx="1745">
                  <c:v>0.36969200000000002</c:v>
                </c:pt>
                <c:pt idx="1746">
                  <c:v>0.372284</c:v>
                </c:pt>
                <c:pt idx="1747">
                  <c:v>0.376191</c:v>
                </c:pt>
                <c:pt idx="1748">
                  <c:v>0.378243</c:v>
                </c:pt>
                <c:pt idx="1749">
                  <c:v>0.38134499999999999</c:v>
                </c:pt>
                <c:pt idx="1750">
                  <c:v>0.38539400000000001</c:v>
                </c:pt>
                <c:pt idx="1751">
                  <c:v>0.38786100000000001</c:v>
                </c:pt>
                <c:pt idx="1752">
                  <c:v>0.39017099999999999</c:v>
                </c:pt>
                <c:pt idx="1753">
                  <c:v>0.39173000000000002</c:v>
                </c:pt>
                <c:pt idx="1754">
                  <c:v>0.39555000000000001</c:v>
                </c:pt>
                <c:pt idx="1755">
                  <c:v>0.39794299999999999</c:v>
                </c:pt>
                <c:pt idx="1756">
                  <c:v>0.399455</c:v>
                </c:pt>
                <c:pt idx="1757">
                  <c:v>0.40354499999999999</c:v>
                </c:pt>
                <c:pt idx="1758">
                  <c:v>0.41141</c:v>
                </c:pt>
                <c:pt idx="1759">
                  <c:v>0.41114400000000001</c:v>
                </c:pt>
                <c:pt idx="1760">
                  <c:v>0.41238200000000003</c:v>
                </c:pt>
                <c:pt idx="1761">
                  <c:v>0.41292200000000001</c:v>
                </c:pt>
                <c:pt idx="1762">
                  <c:v>0.41249599999999997</c:v>
                </c:pt>
                <c:pt idx="1763">
                  <c:v>0.41200100000000001</c:v>
                </c:pt>
                <c:pt idx="1764">
                  <c:v>0.410636</c:v>
                </c:pt>
                <c:pt idx="1765">
                  <c:v>0.40938799999999997</c:v>
                </c:pt>
                <c:pt idx="1766">
                  <c:v>0.41019299999999997</c:v>
                </c:pt>
                <c:pt idx="1767">
                  <c:v>0.41015800000000002</c:v>
                </c:pt>
                <c:pt idx="1768">
                  <c:v>0.41003699999999998</c:v>
                </c:pt>
                <c:pt idx="1769">
                  <c:v>0.41406300000000001</c:v>
                </c:pt>
                <c:pt idx="1770">
                  <c:v>0.41947400000000001</c:v>
                </c:pt>
                <c:pt idx="1771">
                  <c:v>0.41722900000000002</c:v>
                </c:pt>
                <c:pt idx="1772">
                  <c:v>0.41723300000000002</c:v>
                </c:pt>
                <c:pt idx="1773">
                  <c:v>0.41639900000000002</c:v>
                </c:pt>
                <c:pt idx="1774">
                  <c:v>0.41343999999999997</c:v>
                </c:pt>
                <c:pt idx="1775">
                  <c:v>0.41103499999999998</c:v>
                </c:pt>
                <c:pt idx="1776">
                  <c:v>0.41109200000000001</c:v>
                </c:pt>
                <c:pt idx="1777">
                  <c:v>0.41247200000000001</c:v>
                </c:pt>
                <c:pt idx="1778">
                  <c:v>0.41392299999999999</c:v>
                </c:pt>
                <c:pt idx="1779">
                  <c:v>0.41479500000000002</c:v>
                </c:pt>
                <c:pt idx="1780">
                  <c:v>0.41614699999999999</c:v>
                </c:pt>
                <c:pt idx="1781">
                  <c:v>0.41625400000000001</c:v>
                </c:pt>
                <c:pt idx="1782">
                  <c:v>0.42124099999999998</c:v>
                </c:pt>
                <c:pt idx="1783">
                  <c:v>0.427118</c:v>
                </c:pt>
                <c:pt idx="1784">
                  <c:v>0.42667300000000002</c:v>
                </c:pt>
                <c:pt idx="1785">
                  <c:v>0.42573100000000003</c:v>
                </c:pt>
                <c:pt idx="1786">
                  <c:v>0.42477300000000001</c:v>
                </c:pt>
                <c:pt idx="1787">
                  <c:v>0.42484699999999997</c:v>
                </c:pt>
                <c:pt idx="1788">
                  <c:v>0.42393900000000001</c:v>
                </c:pt>
                <c:pt idx="1789">
                  <c:v>0.42318600000000001</c:v>
                </c:pt>
                <c:pt idx="1790">
                  <c:v>0.42266500000000001</c:v>
                </c:pt>
                <c:pt idx="1791">
                  <c:v>0.422404</c:v>
                </c:pt>
                <c:pt idx="1792">
                  <c:v>0.42236000000000001</c:v>
                </c:pt>
                <c:pt idx="1793">
                  <c:v>0.42124</c:v>
                </c:pt>
                <c:pt idx="1794">
                  <c:v>0.42494500000000002</c:v>
                </c:pt>
                <c:pt idx="1795">
                  <c:v>0.427898</c:v>
                </c:pt>
                <c:pt idx="1796">
                  <c:v>0.42517300000000002</c:v>
                </c:pt>
                <c:pt idx="1797">
                  <c:v>0.42341899999999999</c:v>
                </c:pt>
                <c:pt idx="1798">
                  <c:v>0.42090699999999998</c:v>
                </c:pt>
                <c:pt idx="1799">
                  <c:v>0.419211</c:v>
                </c:pt>
                <c:pt idx="1800">
                  <c:v>0.419518</c:v>
                </c:pt>
                <c:pt idx="1801">
                  <c:v>0.419348</c:v>
                </c:pt>
                <c:pt idx="1802">
                  <c:v>0.41747899999999999</c:v>
                </c:pt>
                <c:pt idx="1803">
                  <c:v>0.41599999999999998</c:v>
                </c:pt>
                <c:pt idx="1804">
                  <c:v>0.414439</c:v>
                </c:pt>
                <c:pt idx="1805">
                  <c:v>0.412549</c:v>
                </c:pt>
                <c:pt idx="1806">
                  <c:v>0.40916599999999997</c:v>
                </c:pt>
                <c:pt idx="1807">
                  <c:v>0.41197800000000001</c:v>
                </c:pt>
                <c:pt idx="1808">
                  <c:v>0.41480499999999998</c:v>
                </c:pt>
                <c:pt idx="1809">
                  <c:v>0.41287099999999999</c:v>
                </c:pt>
                <c:pt idx="1810">
                  <c:v>0.41181800000000002</c:v>
                </c:pt>
                <c:pt idx="1811">
                  <c:v>0.411769</c:v>
                </c:pt>
                <c:pt idx="1812">
                  <c:v>0.41081400000000001</c:v>
                </c:pt>
                <c:pt idx="1813">
                  <c:v>0.40884399999999999</c:v>
                </c:pt>
                <c:pt idx="1814">
                  <c:v>0.40668500000000002</c:v>
                </c:pt>
                <c:pt idx="1815">
                  <c:v>0.40668700000000002</c:v>
                </c:pt>
                <c:pt idx="1816">
                  <c:v>0.407553</c:v>
                </c:pt>
                <c:pt idx="1817">
                  <c:v>0.40706599999999998</c:v>
                </c:pt>
                <c:pt idx="1818">
                  <c:v>0.40535500000000002</c:v>
                </c:pt>
                <c:pt idx="1819">
                  <c:v>0.40423799999999999</c:v>
                </c:pt>
                <c:pt idx="1820">
                  <c:v>0.40261599999999997</c:v>
                </c:pt>
                <c:pt idx="1821">
                  <c:v>0.40616000000000002</c:v>
                </c:pt>
                <c:pt idx="1822">
                  <c:v>0.40783799999999998</c:v>
                </c:pt>
                <c:pt idx="1823">
                  <c:v>0.40708899999999998</c:v>
                </c:pt>
                <c:pt idx="1824">
                  <c:v>0.40665499999999999</c:v>
                </c:pt>
                <c:pt idx="1825">
                  <c:v>0.40633999999999998</c:v>
                </c:pt>
                <c:pt idx="1826">
                  <c:v>0.405949</c:v>
                </c:pt>
                <c:pt idx="1827">
                  <c:v>0.40456599999999998</c:v>
                </c:pt>
                <c:pt idx="1828">
                  <c:v>0.403337</c:v>
                </c:pt>
                <c:pt idx="1829">
                  <c:v>0.40330700000000003</c:v>
                </c:pt>
                <c:pt idx="1830">
                  <c:v>0.40475699999999998</c:v>
                </c:pt>
                <c:pt idx="1831">
                  <c:v>0.40584599999999998</c:v>
                </c:pt>
                <c:pt idx="1832">
                  <c:v>0.407723</c:v>
                </c:pt>
                <c:pt idx="1833">
                  <c:v>0.40666799999999997</c:v>
                </c:pt>
                <c:pt idx="1834">
                  <c:v>0.41095199999999998</c:v>
                </c:pt>
                <c:pt idx="1835">
                  <c:v>0.41109499999999999</c:v>
                </c:pt>
                <c:pt idx="1836">
                  <c:v>0.41049400000000003</c:v>
                </c:pt>
                <c:pt idx="1837">
                  <c:v>0.410972</c:v>
                </c:pt>
                <c:pt idx="1838">
                  <c:v>0.409941</c:v>
                </c:pt>
                <c:pt idx="1839">
                  <c:v>0.40909000000000001</c:v>
                </c:pt>
                <c:pt idx="1840">
                  <c:v>0.41022199999999998</c:v>
                </c:pt>
                <c:pt idx="1841">
                  <c:v>0.41080299999999997</c:v>
                </c:pt>
                <c:pt idx="1842">
                  <c:v>0.41065200000000002</c:v>
                </c:pt>
                <c:pt idx="1843">
                  <c:v>0.41080800000000001</c:v>
                </c:pt>
                <c:pt idx="1844">
                  <c:v>0.41003899999999999</c:v>
                </c:pt>
                <c:pt idx="1845">
                  <c:v>0.409275</c:v>
                </c:pt>
                <c:pt idx="1846">
                  <c:v>0.40904800000000002</c:v>
                </c:pt>
                <c:pt idx="1847">
                  <c:v>0.407661</c:v>
                </c:pt>
                <c:pt idx="1848">
                  <c:v>0.41267700000000002</c:v>
                </c:pt>
                <c:pt idx="1849">
                  <c:v>0.41427799999999998</c:v>
                </c:pt>
                <c:pt idx="1850">
                  <c:v>0.41500199999999998</c:v>
                </c:pt>
                <c:pt idx="1851">
                  <c:v>0.407744</c:v>
                </c:pt>
                <c:pt idx="1852">
                  <c:v>0.41174500000000003</c:v>
                </c:pt>
                <c:pt idx="1853">
                  <c:v>0.41492800000000002</c:v>
                </c:pt>
                <c:pt idx="1854">
                  <c:v>0.414742</c:v>
                </c:pt>
                <c:pt idx="1855">
                  <c:v>0.41523900000000002</c:v>
                </c:pt>
                <c:pt idx="1856">
                  <c:v>0.41674899999999998</c:v>
                </c:pt>
                <c:pt idx="1857">
                  <c:v>0.41896299999999997</c:v>
                </c:pt>
                <c:pt idx="1858">
                  <c:v>0.41985899999999998</c:v>
                </c:pt>
                <c:pt idx="1859">
                  <c:v>0.42249799999999998</c:v>
                </c:pt>
                <c:pt idx="1860">
                  <c:v>0.42504399999999998</c:v>
                </c:pt>
                <c:pt idx="1861">
                  <c:v>0.43455899999999997</c:v>
                </c:pt>
                <c:pt idx="1862">
                  <c:v>0.437137</c:v>
                </c:pt>
                <c:pt idx="1863">
                  <c:v>0.437915</c:v>
                </c:pt>
                <c:pt idx="1864">
                  <c:v>0.43234299999999998</c:v>
                </c:pt>
                <c:pt idx="1865">
                  <c:v>0.43703700000000001</c:v>
                </c:pt>
                <c:pt idx="1866">
                  <c:v>0.43868499999999999</c:v>
                </c:pt>
                <c:pt idx="1867">
                  <c:v>0.43786199999999997</c:v>
                </c:pt>
                <c:pt idx="1868">
                  <c:v>0.43809599999999999</c:v>
                </c:pt>
                <c:pt idx="1869">
                  <c:v>0.43689800000000001</c:v>
                </c:pt>
                <c:pt idx="1870">
                  <c:v>0.43777700000000003</c:v>
                </c:pt>
                <c:pt idx="1871">
                  <c:v>0.43900499999999998</c:v>
                </c:pt>
                <c:pt idx="1872">
                  <c:v>0.43891999999999998</c:v>
                </c:pt>
                <c:pt idx="1873">
                  <c:v>0.43934699999999999</c:v>
                </c:pt>
                <c:pt idx="1874">
                  <c:v>0.43931599999999998</c:v>
                </c:pt>
                <c:pt idx="1875">
                  <c:v>0.44690600000000003</c:v>
                </c:pt>
                <c:pt idx="1876">
                  <c:v>0.45036500000000002</c:v>
                </c:pt>
                <c:pt idx="1877">
                  <c:v>0.451324</c:v>
                </c:pt>
                <c:pt idx="1878">
                  <c:v>0.45364500000000002</c:v>
                </c:pt>
                <c:pt idx="1879">
                  <c:v>0.45579500000000001</c:v>
                </c:pt>
                <c:pt idx="1880">
                  <c:v>0.46021899999999999</c:v>
                </c:pt>
                <c:pt idx="1881">
                  <c:v>0.46490100000000001</c:v>
                </c:pt>
                <c:pt idx="1882">
                  <c:v>0.46766799999999997</c:v>
                </c:pt>
                <c:pt idx="1883">
                  <c:v>0.46865000000000001</c:v>
                </c:pt>
                <c:pt idx="1884">
                  <c:v>0.46929500000000002</c:v>
                </c:pt>
                <c:pt idx="1885">
                  <c:v>0.46806500000000001</c:v>
                </c:pt>
                <c:pt idx="1886">
                  <c:v>0.47335700000000003</c:v>
                </c:pt>
                <c:pt idx="1887">
                  <c:v>0.47399400000000003</c:v>
                </c:pt>
                <c:pt idx="1888">
                  <c:v>0.47265600000000002</c:v>
                </c:pt>
                <c:pt idx="1889">
                  <c:v>0.47059200000000001</c:v>
                </c:pt>
                <c:pt idx="1890">
                  <c:v>0.46920499999999998</c:v>
                </c:pt>
                <c:pt idx="1891">
                  <c:v>0.467947</c:v>
                </c:pt>
                <c:pt idx="1892">
                  <c:v>0.46792800000000001</c:v>
                </c:pt>
                <c:pt idx="1893">
                  <c:v>0.46879100000000001</c:v>
                </c:pt>
                <c:pt idx="1894">
                  <c:v>0.46869</c:v>
                </c:pt>
                <c:pt idx="1895">
                  <c:v>0.46882800000000002</c:v>
                </c:pt>
                <c:pt idx="1896">
                  <c:v>0.46951399999999999</c:v>
                </c:pt>
                <c:pt idx="1897">
                  <c:v>0.47072599999999998</c:v>
                </c:pt>
                <c:pt idx="1898">
                  <c:v>0.47143000000000002</c:v>
                </c:pt>
                <c:pt idx="1899">
                  <c:v>0.47003200000000001</c:v>
                </c:pt>
                <c:pt idx="1900">
                  <c:v>0.47630899999999998</c:v>
                </c:pt>
                <c:pt idx="1901">
                  <c:v>0.47689199999999998</c:v>
                </c:pt>
                <c:pt idx="1902">
                  <c:v>0.47576800000000002</c:v>
                </c:pt>
                <c:pt idx="1903">
                  <c:v>0.47548299999999999</c:v>
                </c:pt>
                <c:pt idx="1904">
                  <c:v>0.47567399999999999</c:v>
                </c:pt>
                <c:pt idx="1905">
                  <c:v>0.47552499999999998</c:v>
                </c:pt>
                <c:pt idx="1906">
                  <c:v>0.475105</c:v>
                </c:pt>
                <c:pt idx="1907">
                  <c:v>0.47617900000000002</c:v>
                </c:pt>
                <c:pt idx="1908">
                  <c:v>0.47698800000000002</c:v>
                </c:pt>
                <c:pt idx="1909">
                  <c:v>0.47748200000000002</c:v>
                </c:pt>
                <c:pt idx="1910">
                  <c:v>0.47649000000000002</c:v>
                </c:pt>
                <c:pt idx="1911">
                  <c:v>0.48221799999999998</c:v>
                </c:pt>
                <c:pt idx="1912">
                  <c:v>0.47591</c:v>
                </c:pt>
                <c:pt idx="1913">
                  <c:v>0.48152299999999998</c:v>
                </c:pt>
                <c:pt idx="1914">
                  <c:v>0.48213499999999998</c:v>
                </c:pt>
                <c:pt idx="1915">
                  <c:v>0.48305900000000002</c:v>
                </c:pt>
                <c:pt idx="1916">
                  <c:v>0.48505999999999999</c:v>
                </c:pt>
                <c:pt idx="1917">
                  <c:v>0.48533900000000002</c:v>
                </c:pt>
                <c:pt idx="1918">
                  <c:v>0.48559400000000003</c:v>
                </c:pt>
                <c:pt idx="1919">
                  <c:v>0.48475200000000002</c:v>
                </c:pt>
                <c:pt idx="1920">
                  <c:v>0.48563200000000001</c:v>
                </c:pt>
                <c:pt idx="1921">
                  <c:v>0.48718</c:v>
                </c:pt>
                <c:pt idx="1922">
                  <c:v>0.48961700000000002</c:v>
                </c:pt>
                <c:pt idx="1923">
                  <c:v>0.48930099999999999</c:v>
                </c:pt>
                <c:pt idx="1924">
                  <c:v>0.49694300000000002</c:v>
                </c:pt>
                <c:pt idx="1925">
                  <c:v>0.49915300000000001</c:v>
                </c:pt>
                <c:pt idx="1926">
                  <c:v>0.50051199999999996</c:v>
                </c:pt>
                <c:pt idx="1927">
                  <c:v>0.50137200000000004</c:v>
                </c:pt>
                <c:pt idx="1928">
                  <c:v>0.50192400000000004</c:v>
                </c:pt>
                <c:pt idx="1929">
                  <c:v>0.50295500000000004</c:v>
                </c:pt>
                <c:pt idx="1930">
                  <c:v>0.50458899999999995</c:v>
                </c:pt>
                <c:pt idx="1931">
                  <c:v>0.50539999999999996</c:v>
                </c:pt>
                <c:pt idx="1932">
                  <c:v>0.50546199999999997</c:v>
                </c:pt>
                <c:pt idx="1933">
                  <c:v>0.506471</c:v>
                </c:pt>
                <c:pt idx="1934">
                  <c:v>0.50692199999999998</c:v>
                </c:pt>
                <c:pt idx="1935">
                  <c:v>0.50595299999999999</c:v>
                </c:pt>
                <c:pt idx="1936">
                  <c:v>0.51172899999999999</c:v>
                </c:pt>
                <c:pt idx="1937">
                  <c:v>0.51266699999999998</c:v>
                </c:pt>
                <c:pt idx="1938">
                  <c:v>0.51339100000000004</c:v>
                </c:pt>
                <c:pt idx="1939">
                  <c:v>0.51491500000000001</c:v>
                </c:pt>
                <c:pt idx="1940">
                  <c:v>0.51745600000000003</c:v>
                </c:pt>
                <c:pt idx="1941">
                  <c:v>0.51911099999999999</c:v>
                </c:pt>
                <c:pt idx="1942">
                  <c:v>0.52123900000000001</c:v>
                </c:pt>
                <c:pt idx="1943">
                  <c:v>0.52153400000000005</c:v>
                </c:pt>
                <c:pt idx="1944">
                  <c:v>0.52197099999999996</c:v>
                </c:pt>
                <c:pt idx="1945">
                  <c:v>0.52256999999999998</c:v>
                </c:pt>
                <c:pt idx="1946">
                  <c:v>0.52310999999999996</c:v>
                </c:pt>
                <c:pt idx="1947">
                  <c:v>0.52337199999999995</c:v>
                </c:pt>
                <c:pt idx="1948">
                  <c:v>0.52345600000000003</c:v>
                </c:pt>
                <c:pt idx="1949">
                  <c:v>0.53307499999999997</c:v>
                </c:pt>
                <c:pt idx="1950">
                  <c:v>0.53588599999999997</c:v>
                </c:pt>
                <c:pt idx="1951">
                  <c:v>0.53750600000000004</c:v>
                </c:pt>
                <c:pt idx="1952">
                  <c:v>0.53969199999999995</c:v>
                </c:pt>
                <c:pt idx="1953">
                  <c:v>0.54120299999999999</c:v>
                </c:pt>
                <c:pt idx="1954">
                  <c:v>0.54318900000000003</c:v>
                </c:pt>
                <c:pt idx="1955">
                  <c:v>0.54480399999999995</c:v>
                </c:pt>
                <c:pt idx="1956">
                  <c:v>0.54623500000000003</c:v>
                </c:pt>
                <c:pt idx="1957">
                  <c:v>0.54827899999999996</c:v>
                </c:pt>
                <c:pt idx="1958">
                  <c:v>0.549064</c:v>
                </c:pt>
                <c:pt idx="1959">
                  <c:v>0.54835</c:v>
                </c:pt>
                <c:pt idx="1960">
                  <c:v>0.54704799999999998</c:v>
                </c:pt>
                <c:pt idx="1961">
                  <c:v>0.55361099999999996</c:v>
                </c:pt>
                <c:pt idx="1962">
                  <c:v>0.55483099999999996</c:v>
                </c:pt>
                <c:pt idx="1963">
                  <c:v>0.55359700000000001</c:v>
                </c:pt>
                <c:pt idx="1964">
                  <c:v>0.55311399999999999</c:v>
                </c:pt>
                <c:pt idx="1965">
                  <c:v>0.552095</c:v>
                </c:pt>
                <c:pt idx="1966">
                  <c:v>0.55188000000000004</c:v>
                </c:pt>
                <c:pt idx="1967">
                  <c:v>0.55200800000000005</c:v>
                </c:pt>
                <c:pt idx="1968">
                  <c:v>0.55065600000000003</c:v>
                </c:pt>
                <c:pt idx="1969">
                  <c:v>0.54936799999999997</c:v>
                </c:pt>
                <c:pt idx="1970">
                  <c:v>0.54969100000000004</c:v>
                </c:pt>
                <c:pt idx="1971">
                  <c:v>0.54974000000000001</c:v>
                </c:pt>
                <c:pt idx="1972">
                  <c:v>0.54940900000000004</c:v>
                </c:pt>
                <c:pt idx="1973">
                  <c:v>0.54871800000000004</c:v>
                </c:pt>
                <c:pt idx="1974">
                  <c:v>0.55816299999999996</c:v>
                </c:pt>
                <c:pt idx="1975">
                  <c:v>0.55978499999999998</c:v>
                </c:pt>
                <c:pt idx="1976">
                  <c:v>0.55980300000000005</c:v>
                </c:pt>
                <c:pt idx="1977">
                  <c:v>0.55933900000000003</c:v>
                </c:pt>
                <c:pt idx="1978">
                  <c:v>0.56044300000000002</c:v>
                </c:pt>
                <c:pt idx="1979">
                  <c:v>0.56174800000000003</c:v>
                </c:pt>
                <c:pt idx="1980">
                  <c:v>0.56498499999999996</c:v>
                </c:pt>
                <c:pt idx="1981">
                  <c:v>0.56654899999999997</c:v>
                </c:pt>
                <c:pt idx="1982">
                  <c:v>0.56524399999999997</c:v>
                </c:pt>
                <c:pt idx="1983">
                  <c:v>0.56347700000000001</c:v>
                </c:pt>
                <c:pt idx="1984">
                  <c:v>0.56253299999999995</c:v>
                </c:pt>
                <c:pt idx="1985">
                  <c:v>0.56061899999999998</c:v>
                </c:pt>
                <c:pt idx="1986">
                  <c:v>0.56650500000000004</c:v>
                </c:pt>
                <c:pt idx="1987">
                  <c:v>0.56641300000000006</c:v>
                </c:pt>
                <c:pt idx="1988">
                  <c:v>0.56511400000000001</c:v>
                </c:pt>
                <c:pt idx="1989">
                  <c:v>0.565554</c:v>
                </c:pt>
                <c:pt idx="1990">
                  <c:v>0.56537499999999996</c:v>
                </c:pt>
                <c:pt idx="1991">
                  <c:v>0.56648100000000001</c:v>
                </c:pt>
                <c:pt idx="1992">
                  <c:v>0.56784900000000005</c:v>
                </c:pt>
                <c:pt idx="1993">
                  <c:v>0.56966300000000003</c:v>
                </c:pt>
                <c:pt idx="1994">
                  <c:v>0.57080799999999998</c:v>
                </c:pt>
                <c:pt idx="1995">
                  <c:v>0.57075699999999996</c:v>
                </c:pt>
                <c:pt idx="1996">
                  <c:v>0.57091400000000003</c:v>
                </c:pt>
                <c:pt idx="1997">
                  <c:v>0.57179199999999997</c:v>
                </c:pt>
                <c:pt idx="1998">
                  <c:v>0.57277900000000004</c:v>
                </c:pt>
                <c:pt idx="1999">
                  <c:v>0.57985200000000003</c:v>
                </c:pt>
                <c:pt idx="2000">
                  <c:v>0.58120700000000003</c:v>
                </c:pt>
                <c:pt idx="2001">
                  <c:v>0.58116999999999996</c:v>
                </c:pt>
                <c:pt idx="2002">
                  <c:v>0.58040099999999994</c:v>
                </c:pt>
                <c:pt idx="2003">
                  <c:v>0.57938599999999996</c:v>
                </c:pt>
                <c:pt idx="2004">
                  <c:v>0.57995399999999997</c:v>
                </c:pt>
                <c:pt idx="2005">
                  <c:v>0.58089199999999996</c:v>
                </c:pt>
                <c:pt idx="2006">
                  <c:v>0.580959</c:v>
                </c:pt>
                <c:pt idx="2007">
                  <c:v>0.58019500000000002</c:v>
                </c:pt>
                <c:pt idx="2008">
                  <c:v>0.58064000000000004</c:v>
                </c:pt>
                <c:pt idx="2009">
                  <c:v>0.58145999999999998</c:v>
                </c:pt>
                <c:pt idx="2010">
                  <c:v>0.57996700000000001</c:v>
                </c:pt>
                <c:pt idx="2011">
                  <c:v>0.58648</c:v>
                </c:pt>
                <c:pt idx="2012">
                  <c:v>0.58933100000000005</c:v>
                </c:pt>
                <c:pt idx="2013">
                  <c:v>0.58235999999999999</c:v>
                </c:pt>
                <c:pt idx="2014">
                  <c:v>0.58730300000000002</c:v>
                </c:pt>
                <c:pt idx="2015">
                  <c:v>0.590036</c:v>
                </c:pt>
                <c:pt idx="2016">
                  <c:v>0.59175500000000003</c:v>
                </c:pt>
                <c:pt idx="2017">
                  <c:v>0.595472</c:v>
                </c:pt>
                <c:pt idx="2018">
                  <c:v>0.59955800000000004</c:v>
                </c:pt>
                <c:pt idx="2019">
                  <c:v>0.600603</c:v>
                </c:pt>
                <c:pt idx="2020">
                  <c:v>0.60042700000000004</c:v>
                </c:pt>
                <c:pt idx="2021">
                  <c:v>0.60009500000000005</c:v>
                </c:pt>
                <c:pt idx="2022">
                  <c:v>0.60706199999999999</c:v>
                </c:pt>
                <c:pt idx="2023">
                  <c:v>0.60937600000000003</c:v>
                </c:pt>
                <c:pt idx="2024">
                  <c:v>0.60915300000000006</c:v>
                </c:pt>
                <c:pt idx="2025">
                  <c:v>0.60914699999999999</c:v>
                </c:pt>
                <c:pt idx="2026">
                  <c:v>0.60887800000000003</c:v>
                </c:pt>
                <c:pt idx="2027">
                  <c:v>0.60825899999999999</c:v>
                </c:pt>
                <c:pt idx="2028">
                  <c:v>0.60724999999999996</c:v>
                </c:pt>
                <c:pt idx="2029">
                  <c:v>0.60497000000000001</c:v>
                </c:pt>
                <c:pt idx="2030">
                  <c:v>0.60428700000000002</c:v>
                </c:pt>
                <c:pt idx="2031">
                  <c:v>0.60333800000000004</c:v>
                </c:pt>
                <c:pt idx="2032">
                  <c:v>0.60216599999999998</c:v>
                </c:pt>
                <c:pt idx="2033">
                  <c:v>0.60017600000000004</c:v>
                </c:pt>
                <c:pt idx="2034">
                  <c:v>0.60388699999999995</c:v>
                </c:pt>
                <c:pt idx="2035">
                  <c:v>0.60529200000000005</c:v>
                </c:pt>
                <c:pt idx="2036">
                  <c:v>0.60392699999999999</c:v>
                </c:pt>
                <c:pt idx="2037">
                  <c:v>0.602217</c:v>
                </c:pt>
                <c:pt idx="2038">
                  <c:v>0.60109699999999999</c:v>
                </c:pt>
                <c:pt idx="2039">
                  <c:v>0.600499</c:v>
                </c:pt>
                <c:pt idx="2040">
                  <c:v>0.59884700000000002</c:v>
                </c:pt>
                <c:pt idx="2041">
                  <c:v>0.59768500000000002</c:v>
                </c:pt>
                <c:pt idx="2042">
                  <c:v>0.59731100000000004</c:v>
                </c:pt>
                <c:pt idx="2043">
                  <c:v>0.597248</c:v>
                </c:pt>
                <c:pt idx="2044">
                  <c:v>0.59796800000000006</c:v>
                </c:pt>
                <c:pt idx="2045">
                  <c:v>0.59556500000000001</c:v>
                </c:pt>
                <c:pt idx="2046">
                  <c:v>0.600719</c:v>
                </c:pt>
                <c:pt idx="2047">
                  <c:v>0.60202900000000004</c:v>
                </c:pt>
                <c:pt idx="2048">
                  <c:v>0.60045400000000004</c:v>
                </c:pt>
                <c:pt idx="2049">
                  <c:v>0.59948900000000005</c:v>
                </c:pt>
                <c:pt idx="2050">
                  <c:v>0.597862</c:v>
                </c:pt>
                <c:pt idx="2051">
                  <c:v>0.59492199999999995</c:v>
                </c:pt>
                <c:pt idx="2052">
                  <c:v>0.59169099999999997</c:v>
                </c:pt>
                <c:pt idx="2053">
                  <c:v>0.59004000000000001</c:v>
                </c:pt>
                <c:pt idx="2054">
                  <c:v>0.58849300000000004</c:v>
                </c:pt>
                <c:pt idx="2055">
                  <c:v>0.58613599999999999</c:v>
                </c:pt>
                <c:pt idx="2056">
                  <c:v>0.58428500000000005</c:v>
                </c:pt>
                <c:pt idx="2057">
                  <c:v>0.58226199999999995</c:v>
                </c:pt>
                <c:pt idx="2058">
                  <c:v>0.58730099999999996</c:v>
                </c:pt>
                <c:pt idx="2059">
                  <c:v>0.58870400000000001</c:v>
                </c:pt>
                <c:pt idx="2060">
                  <c:v>0.58804199999999995</c:v>
                </c:pt>
                <c:pt idx="2061">
                  <c:v>0.588028</c:v>
                </c:pt>
                <c:pt idx="2062">
                  <c:v>0.58762199999999998</c:v>
                </c:pt>
                <c:pt idx="2063">
                  <c:v>0.58693700000000004</c:v>
                </c:pt>
                <c:pt idx="2064">
                  <c:v>0.58596999999999999</c:v>
                </c:pt>
                <c:pt idx="2065">
                  <c:v>0.58548900000000004</c:v>
                </c:pt>
                <c:pt idx="2066">
                  <c:v>0.58506899999999995</c:v>
                </c:pt>
                <c:pt idx="2067">
                  <c:v>0.58496999999999999</c:v>
                </c:pt>
                <c:pt idx="2068">
                  <c:v>0.58352199999999999</c:v>
                </c:pt>
                <c:pt idx="2069">
                  <c:v>0.58978600000000003</c:v>
                </c:pt>
                <c:pt idx="2070">
                  <c:v>0.59219100000000002</c:v>
                </c:pt>
                <c:pt idx="2071">
                  <c:v>0.59292400000000001</c:v>
                </c:pt>
                <c:pt idx="2072">
                  <c:v>0.58600699999999994</c:v>
                </c:pt>
                <c:pt idx="2073">
                  <c:v>0.58971300000000004</c:v>
                </c:pt>
                <c:pt idx="2074">
                  <c:v>0.59277100000000005</c:v>
                </c:pt>
                <c:pt idx="2075">
                  <c:v>0.59106999999999998</c:v>
                </c:pt>
                <c:pt idx="2076">
                  <c:v>0.59107799999999999</c:v>
                </c:pt>
                <c:pt idx="2077">
                  <c:v>0.59121800000000002</c:v>
                </c:pt>
                <c:pt idx="2078">
                  <c:v>0.59121599999999996</c:v>
                </c:pt>
                <c:pt idx="2079">
                  <c:v>0.59165199999999996</c:v>
                </c:pt>
                <c:pt idx="2080">
                  <c:v>0.59014900000000003</c:v>
                </c:pt>
                <c:pt idx="2081">
                  <c:v>0.59458</c:v>
                </c:pt>
                <c:pt idx="2082">
                  <c:v>0.59584400000000004</c:v>
                </c:pt>
                <c:pt idx="2083">
                  <c:v>0.59474899999999997</c:v>
                </c:pt>
                <c:pt idx="2084">
                  <c:v>0.59449399999999997</c:v>
                </c:pt>
                <c:pt idx="2085">
                  <c:v>0.59425399999999995</c:v>
                </c:pt>
                <c:pt idx="2086">
                  <c:v>0.59521500000000005</c:v>
                </c:pt>
                <c:pt idx="2087">
                  <c:v>0.59558500000000003</c:v>
                </c:pt>
                <c:pt idx="2088">
                  <c:v>0.59567800000000004</c:v>
                </c:pt>
                <c:pt idx="2089">
                  <c:v>0.59505200000000003</c:v>
                </c:pt>
                <c:pt idx="2090">
                  <c:v>0.59398099999999998</c:v>
                </c:pt>
                <c:pt idx="2091">
                  <c:v>0.59331</c:v>
                </c:pt>
                <c:pt idx="2092">
                  <c:v>0.59143500000000004</c:v>
                </c:pt>
                <c:pt idx="2093">
                  <c:v>0.59640899999999997</c:v>
                </c:pt>
                <c:pt idx="2094">
                  <c:v>0.59762199999999999</c:v>
                </c:pt>
                <c:pt idx="2095">
                  <c:v>0.59693700000000005</c:v>
                </c:pt>
                <c:pt idx="2096">
                  <c:v>0.59670000000000001</c:v>
                </c:pt>
                <c:pt idx="2097">
                  <c:v>0.59700600000000004</c:v>
                </c:pt>
                <c:pt idx="2098">
                  <c:v>0.59686399999999995</c:v>
                </c:pt>
                <c:pt idx="2099">
                  <c:v>0.59660299999999999</c:v>
                </c:pt>
                <c:pt idx="2100">
                  <c:v>0.59739799999999998</c:v>
                </c:pt>
                <c:pt idx="2101">
                  <c:v>0.59864499999999998</c:v>
                </c:pt>
                <c:pt idx="2102">
                  <c:v>0.59850599999999998</c:v>
                </c:pt>
                <c:pt idx="2103">
                  <c:v>0.59809199999999996</c:v>
                </c:pt>
                <c:pt idx="2104">
                  <c:v>0.59746100000000002</c:v>
                </c:pt>
                <c:pt idx="2105">
                  <c:v>0.60453100000000004</c:v>
                </c:pt>
                <c:pt idx="2106">
                  <c:v>0.60899499999999995</c:v>
                </c:pt>
                <c:pt idx="2107">
                  <c:v>0.60257099999999997</c:v>
                </c:pt>
                <c:pt idx="2108">
                  <c:v>0.60733499999999996</c:v>
                </c:pt>
                <c:pt idx="2109">
                  <c:v>0.60997500000000004</c:v>
                </c:pt>
                <c:pt idx="2110">
                  <c:v>0.60967300000000002</c:v>
                </c:pt>
                <c:pt idx="2111">
                  <c:v>0.61047700000000005</c:v>
                </c:pt>
                <c:pt idx="2112">
                  <c:v>0.61021199999999998</c:v>
                </c:pt>
                <c:pt idx="2113">
                  <c:v>0.60928099999999996</c:v>
                </c:pt>
                <c:pt idx="2114">
                  <c:v>0.60829299999999997</c:v>
                </c:pt>
                <c:pt idx="2115">
                  <c:v>0.60677199999999998</c:v>
                </c:pt>
                <c:pt idx="2116">
                  <c:v>0.60375400000000001</c:v>
                </c:pt>
                <c:pt idx="2117">
                  <c:v>0.60856399999999999</c:v>
                </c:pt>
                <c:pt idx="2118">
                  <c:v>0.61029999999999995</c:v>
                </c:pt>
                <c:pt idx="2119">
                  <c:v>0.61016099999999995</c:v>
                </c:pt>
                <c:pt idx="2120">
                  <c:v>0.61124599999999996</c:v>
                </c:pt>
                <c:pt idx="2121">
                  <c:v>0.61176900000000001</c:v>
                </c:pt>
                <c:pt idx="2122">
                  <c:v>0.61262700000000003</c:v>
                </c:pt>
                <c:pt idx="2123">
                  <c:v>0.61335600000000001</c:v>
                </c:pt>
                <c:pt idx="2124">
                  <c:v>0.61293600000000004</c:v>
                </c:pt>
                <c:pt idx="2125">
                  <c:v>0.61280999999999997</c:v>
                </c:pt>
                <c:pt idx="2126">
                  <c:v>0.61239399999999999</c:v>
                </c:pt>
                <c:pt idx="2127">
                  <c:v>0.61189000000000004</c:v>
                </c:pt>
                <c:pt idx="2128">
                  <c:v>0.611734</c:v>
                </c:pt>
                <c:pt idx="2129">
                  <c:v>0.61871299999999996</c:v>
                </c:pt>
                <c:pt idx="2130">
                  <c:v>0.62032799999999999</c:v>
                </c:pt>
                <c:pt idx="2131">
                  <c:v>0.62078800000000001</c:v>
                </c:pt>
                <c:pt idx="2132">
                  <c:v>0.62040099999999998</c:v>
                </c:pt>
                <c:pt idx="2133">
                  <c:v>0.61855199999999999</c:v>
                </c:pt>
                <c:pt idx="2134">
                  <c:v>0.61906499999999998</c:v>
                </c:pt>
                <c:pt idx="2135">
                  <c:v>0.61997800000000003</c:v>
                </c:pt>
                <c:pt idx="2136">
                  <c:v>0.62187199999999998</c:v>
                </c:pt>
                <c:pt idx="2137">
                  <c:v>0.62224400000000002</c:v>
                </c:pt>
                <c:pt idx="2138">
                  <c:v>0.62198399999999998</c:v>
                </c:pt>
                <c:pt idx="2139">
                  <c:v>0.62249100000000002</c:v>
                </c:pt>
                <c:pt idx="2140">
                  <c:v>0.62262600000000001</c:v>
                </c:pt>
                <c:pt idx="2141">
                  <c:v>0.629417</c:v>
                </c:pt>
                <c:pt idx="2142">
                  <c:v>0.63233600000000001</c:v>
                </c:pt>
                <c:pt idx="2143">
                  <c:v>0.63200800000000001</c:v>
                </c:pt>
                <c:pt idx="2144">
                  <c:v>0.63329599999999997</c:v>
                </c:pt>
                <c:pt idx="2145">
                  <c:v>0.633849</c:v>
                </c:pt>
                <c:pt idx="2146">
                  <c:v>0.63499899999999998</c:v>
                </c:pt>
                <c:pt idx="2147">
                  <c:v>0.63658300000000001</c:v>
                </c:pt>
                <c:pt idx="2148">
                  <c:v>0.63697400000000004</c:v>
                </c:pt>
                <c:pt idx="2149">
                  <c:v>0.63894399999999996</c:v>
                </c:pt>
                <c:pt idx="2150">
                  <c:v>0.64198100000000002</c:v>
                </c:pt>
                <c:pt idx="2151">
                  <c:v>0.64437500000000003</c:v>
                </c:pt>
                <c:pt idx="2152">
                  <c:v>0.65155300000000005</c:v>
                </c:pt>
                <c:pt idx="2153">
                  <c:v>0.65415199999999996</c:v>
                </c:pt>
                <c:pt idx="2154">
                  <c:v>0.65388400000000002</c:v>
                </c:pt>
                <c:pt idx="2155">
                  <c:v>0.65496799999999999</c:v>
                </c:pt>
                <c:pt idx="2156">
                  <c:v>0.65700599999999998</c:v>
                </c:pt>
                <c:pt idx="2157">
                  <c:v>0.65707899999999997</c:v>
                </c:pt>
                <c:pt idx="2158">
                  <c:v>0.65775600000000001</c:v>
                </c:pt>
                <c:pt idx="2159">
                  <c:v>0.65830699999999998</c:v>
                </c:pt>
                <c:pt idx="2160">
                  <c:v>0.658111</c:v>
                </c:pt>
                <c:pt idx="2161">
                  <c:v>0.65859999999999996</c:v>
                </c:pt>
                <c:pt idx="2162">
                  <c:v>0.65790099999999996</c:v>
                </c:pt>
                <c:pt idx="2163">
                  <c:v>0.66394799999999998</c:v>
                </c:pt>
                <c:pt idx="2164">
                  <c:v>0.66436300000000004</c:v>
                </c:pt>
                <c:pt idx="2165">
                  <c:v>0.66380700000000004</c:v>
                </c:pt>
                <c:pt idx="2166">
                  <c:v>0.66424899999999998</c:v>
                </c:pt>
                <c:pt idx="2167">
                  <c:v>0.66401399999999999</c:v>
                </c:pt>
                <c:pt idx="2168">
                  <c:v>0.66520599999999996</c:v>
                </c:pt>
                <c:pt idx="2169">
                  <c:v>0.66580499999999998</c:v>
                </c:pt>
                <c:pt idx="2170">
                  <c:v>0.66476999999999997</c:v>
                </c:pt>
                <c:pt idx="2171">
                  <c:v>0.66351099999999996</c:v>
                </c:pt>
                <c:pt idx="2172">
                  <c:v>0.66283199999999998</c:v>
                </c:pt>
                <c:pt idx="2173">
                  <c:v>0.66293899999999994</c:v>
                </c:pt>
                <c:pt idx="2174">
                  <c:v>0.67011799999999999</c:v>
                </c:pt>
                <c:pt idx="2175">
                  <c:v>0.67090000000000005</c:v>
                </c:pt>
                <c:pt idx="2176">
                  <c:v>0.66994799999999999</c:v>
                </c:pt>
                <c:pt idx="2177">
                  <c:v>0.67055799999999999</c:v>
                </c:pt>
                <c:pt idx="2178">
                  <c:v>0.67243399999999998</c:v>
                </c:pt>
                <c:pt idx="2179">
                  <c:v>0.67236899999999999</c:v>
                </c:pt>
                <c:pt idx="2180">
                  <c:v>0.67269299999999999</c:v>
                </c:pt>
                <c:pt idx="2181">
                  <c:v>0.67116699999999996</c:v>
                </c:pt>
                <c:pt idx="2182">
                  <c:v>0.669458</c:v>
                </c:pt>
                <c:pt idx="2183">
                  <c:v>0.66681599999999996</c:v>
                </c:pt>
                <c:pt idx="2184">
                  <c:v>0.66588700000000001</c:v>
                </c:pt>
                <c:pt idx="2185">
                  <c:v>0.67210400000000003</c:v>
                </c:pt>
                <c:pt idx="2186">
                  <c:v>0.67203000000000002</c:v>
                </c:pt>
                <c:pt idx="2187">
                  <c:v>0.67192200000000002</c:v>
                </c:pt>
                <c:pt idx="2188">
                  <c:v>0.67416799999999999</c:v>
                </c:pt>
                <c:pt idx="2189">
                  <c:v>0.67513900000000004</c:v>
                </c:pt>
                <c:pt idx="2190">
                  <c:v>0.67410499999999995</c:v>
                </c:pt>
                <c:pt idx="2191">
                  <c:v>0.67132800000000004</c:v>
                </c:pt>
                <c:pt idx="2192">
                  <c:v>0.67043299999999995</c:v>
                </c:pt>
                <c:pt idx="2193">
                  <c:v>0.66967600000000005</c:v>
                </c:pt>
                <c:pt idx="2194">
                  <c:v>0.66907099999999997</c:v>
                </c:pt>
                <c:pt idx="2195">
                  <c:v>0.66694299999999995</c:v>
                </c:pt>
                <c:pt idx="2196">
                  <c:v>0.67253499999999999</c:v>
                </c:pt>
                <c:pt idx="2197">
                  <c:v>0.67219700000000004</c:v>
                </c:pt>
                <c:pt idx="2198">
                  <c:v>0.672705</c:v>
                </c:pt>
                <c:pt idx="2199">
                  <c:v>0.67352100000000004</c:v>
                </c:pt>
                <c:pt idx="2200">
                  <c:v>0.67331300000000005</c:v>
                </c:pt>
                <c:pt idx="2201">
                  <c:v>0.67169000000000001</c:v>
                </c:pt>
                <c:pt idx="2202">
                  <c:v>0.66749599999999998</c:v>
                </c:pt>
                <c:pt idx="2203">
                  <c:v>0.663605</c:v>
                </c:pt>
                <c:pt idx="2204">
                  <c:v>0.66078300000000001</c:v>
                </c:pt>
                <c:pt idx="2205">
                  <c:v>0.65834999999999999</c:v>
                </c:pt>
                <c:pt idx="2206">
                  <c:v>0.65853200000000001</c:v>
                </c:pt>
                <c:pt idx="2207">
                  <c:v>0.65800800000000004</c:v>
                </c:pt>
                <c:pt idx="2208">
                  <c:v>0.66369699999999998</c:v>
                </c:pt>
                <c:pt idx="2209">
                  <c:v>0.66265099999999999</c:v>
                </c:pt>
                <c:pt idx="2210">
                  <c:v>0.66230699999999998</c:v>
                </c:pt>
                <c:pt idx="2211">
                  <c:v>0.65864199999999995</c:v>
                </c:pt>
                <c:pt idx="2212">
                  <c:v>0.65471400000000002</c:v>
                </c:pt>
                <c:pt idx="2213">
                  <c:v>0.65325900000000003</c:v>
                </c:pt>
                <c:pt idx="2214">
                  <c:v>0.65342900000000004</c:v>
                </c:pt>
                <c:pt idx="2215">
                  <c:v>0.652146</c:v>
                </c:pt>
                <c:pt idx="2216">
                  <c:v>0.65074600000000005</c:v>
                </c:pt>
                <c:pt idx="2217">
                  <c:v>0.65085800000000005</c:v>
                </c:pt>
                <c:pt idx="2218">
                  <c:v>0.65058300000000002</c:v>
                </c:pt>
                <c:pt idx="2219">
                  <c:v>0.64956000000000003</c:v>
                </c:pt>
                <c:pt idx="2220">
                  <c:v>0.65518100000000001</c:v>
                </c:pt>
                <c:pt idx="2221">
                  <c:v>0.65451499999999996</c:v>
                </c:pt>
                <c:pt idx="2222">
                  <c:v>0.65260200000000002</c:v>
                </c:pt>
                <c:pt idx="2223">
                  <c:v>0.651231</c:v>
                </c:pt>
                <c:pt idx="2224">
                  <c:v>0.64936099999999997</c:v>
                </c:pt>
                <c:pt idx="2225">
                  <c:v>0.64747100000000002</c:v>
                </c:pt>
                <c:pt idx="2226">
                  <c:v>0.646038</c:v>
                </c:pt>
                <c:pt idx="2227">
                  <c:v>0.64664500000000003</c:v>
                </c:pt>
                <c:pt idx="2228">
                  <c:v>0.64527599999999996</c:v>
                </c:pt>
                <c:pt idx="2229">
                  <c:v>0.64483999999999997</c:v>
                </c:pt>
                <c:pt idx="2230">
                  <c:v>0.644953</c:v>
                </c:pt>
                <c:pt idx="2231">
                  <c:v>0.64545799999999998</c:v>
                </c:pt>
                <c:pt idx="2232">
                  <c:v>0.65205299999999999</c:v>
                </c:pt>
                <c:pt idx="2233">
                  <c:v>0.65270399999999995</c:v>
                </c:pt>
                <c:pt idx="2234">
                  <c:v>0.65278400000000003</c:v>
                </c:pt>
                <c:pt idx="2235">
                  <c:v>0.65185199999999999</c:v>
                </c:pt>
                <c:pt idx="2236">
                  <c:v>0.65340699999999996</c:v>
                </c:pt>
                <c:pt idx="2237">
                  <c:v>0.65448200000000001</c:v>
                </c:pt>
                <c:pt idx="2238">
                  <c:v>0.65554000000000001</c:v>
                </c:pt>
                <c:pt idx="2239">
                  <c:v>0.65659699999999999</c:v>
                </c:pt>
                <c:pt idx="2240">
                  <c:v>0.65765600000000002</c:v>
                </c:pt>
                <c:pt idx="2241">
                  <c:v>0.65771800000000002</c:v>
                </c:pt>
                <c:pt idx="2242">
                  <c:v>0.65823100000000001</c:v>
                </c:pt>
                <c:pt idx="2243">
                  <c:v>0.66528100000000001</c:v>
                </c:pt>
                <c:pt idx="2244">
                  <c:v>0.66533699999999996</c:v>
                </c:pt>
                <c:pt idx="2245">
                  <c:v>0.66486699999999999</c:v>
                </c:pt>
                <c:pt idx="2246">
                  <c:v>0.66539499999999996</c:v>
                </c:pt>
                <c:pt idx="2247">
                  <c:v>0.66542100000000004</c:v>
                </c:pt>
                <c:pt idx="2248">
                  <c:v>0.66544199999999998</c:v>
                </c:pt>
                <c:pt idx="2249">
                  <c:v>0.66395199999999999</c:v>
                </c:pt>
                <c:pt idx="2250">
                  <c:v>0.663968</c:v>
                </c:pt>
                <c:pt idx="2251">
                  <c:v>0.66547500000000004</c:v>
                </c:pt>
                <c:pt idx="2252">
                  <c:v>0.66697300000000004</c:v>
                </c:pt>
                <c:pt idx="2253">
                  <c:v>0.66697600000000001</c:v>
                </c:pt>
                <c:pt idx="2254">
                  <c:v>0.67496500000000004</c:v>
                </c:pt>
                <c:pt idx="2255">
                  <c:v>0.668956</c:v>
                </c:pt>
                <c:pt idx="2256">
                  <c:v>0.67845599999999995</c:v>
                </c:pt>
                <c:pt idx="2257">
                  <c:v>0.67992200000000003</c:v>
                </c:pt>
                <c:pt idx="2258">
                  <c:v>0.68090200000000001</c:v>
                </c:pt>
                <c:pt idx="2259">
                  <c:v>0.68187699999999996</c:v>
                </c:pt>
                <c:pt idx="2260">
                  <c:v>0.68184699999999998</c:v>
                </c:pt>
                <c:pt idx="2261">
                  <c:v>0.68231200000000003</c:v>
                </c:pt>
                <c:pt idx="2262">
                  <c:v>0.68277100000000002</c:v>
                </c:pt>
                <c:pt idx="2263">
                  <c:v>0.68323</c:v>
                </c:pt>
                <c:pt idx="2264">
                  <c:v>0.68367999999999995</c:v>
                </c:pt>
                <c:pt idx="2265">
                  <c:v>0.68512700000000004</c:v>
                </c:pt>
                <c:pt idx="2266">
                  <c:v>0.68507200000000001</c:v>
                </c:pt>
                <c:pt idx="2267">
                  <c:v>0.69350900000000004</c:v>
                </c:pt>
                <c:pt idx="2268">
                  <c:v>0.69394400000000001</c:v>
                </c:pt>
                <c:pt idx="2269">
                  <c:v>0.695878</c:v>
                </c:pt>
                <c:pt idx="2270">
                  <c:v>0.69780299999999995</c:v>
                </c:pt>
                <c:pt idx="2271">
                  <c:v>0.69972800000000002</c:v>
                </c:pt>
                <c:pt idx="2272">
                  <c:v>0.70114100000000001</c:v>
                </c:pt>
                <c:pt idx="2273">
                  <c:v>0.70356099999999999</c:v>
                </c:pt>
                <c:pt idx="2274">
                  <c:v>0.70446900000000001</c:v>
                </c:pt>
                <c:pt idx="2275">
                  <c:v>0.70688200000000001</c:v>
                </c:pt>
                <c:pt idx="2276">
                  <c:v>0.70728199999999997</c:v>
                </c:pt>
                <c:pt idx="2277">
                  <c:v>0.70918599999999998</c:v>
                </c:pt>
                <c:pt idx="2278">
                  <c:v>0.71004800000000001</c:v>
                </c:pt>
                <c:pt idx="2279">
                  <c:v>0.71743900000000005</c:v>
                </c:pt>
                <c:pt idx="2280">
                  <c:v>0.71737600000000001</c:v>
                </c:pt>
                <c:pt idx="2281">
                  <c:v>0.71823899999999996</c:v>
                </c:pt>
                <c:pt idx="2282">
                  <c:v>0.71911199999999997</c:v>
                </c:pt>
                <c:pt idx="2283">
                  <c:v>0.72050199999999998</c:v>
                </c:pt>
                <c:pt idx="2284">
                  <c:v>0.71987500000000004</c:v>
                </c:pt>
                <c:pt idx="2285">
                  <c:v>0.72072599999999998</c:v>
                </c:pt>
                <c:pt idx="2286">
                  <c:v>0.72158500000000003</c:v>
                </c:pt>
                <c:pt idx="2287">
                  <c:v>0.72294999999999998</c:v>
                </c:pt>
                <c:pt idx="2288">
                  <c:v>0.72331800000000002</c:v>
                </c:pt>
                <c:pt idx="2289">
                  <c:v>0.72320799999999996</c:v>
                </c:pt>
                <c:pt idx="2290">
                  <c:v>0.72290699999999997</c:v>
                </c:pt>
                <c:pt idx="2291">
                  <c:v>0.73122900000000002</c:v>
                </c:pt>
                <c:pt idx="2292">
                  <c:v>0.73124100000000003</c:v>
                </c:pt>
                <c:pt idx="2293">
                  <c:v>0.73105299999999995</c:v>
                </c:pt>
                <c:pt idx="2294">
                  <c:v>0.72987999999999997</c:v>
                </c:pt>
                <c:pt idx="2295">
                  <c:v>0.73067099999999996</c:v>
                </c:pt>
                <c:pt idx="2296">
                  <c:v>0.73101099999999997</c:v>
                </c:pt>
                <c:pt idx="2297">
                  <c:v>0.73179899999999998</c:v>
                </c:pt>
                <c:pt idx="2298">
                  <c:v>0.73356100000000002</c:v>
                </c:pt>
                <c:pt idx="2299">
                  <c:v>0.73730600000000002</c:v>
                </c:pt>
                <c:pt idx="2300">
                  <c:v>0.74074600000000002</c:v>
                </c:pt>
                <c:pt idx="2301">
                  <c:v>0.74182599999999999</c:v>
                </c:pt>
                <c:pt idx="2302">
                  <c:v>0.75207599999999997</c:v>
                </c:pt>
                <c:pt idx="2303">
                  <c:v>0.75322800000000001</c:v>
                </c:pt>
                <c:pt idx="2304">
                  <c:v>0.75391600000000003</c:v>
                </c:pt>
                <c:pt idx="2305">
                  <c:v>0.75476500000000002</c:v>
                </c:pt>
                <c:pt idx="2306">
                  <c:v>0.75501700000000005</c:v>
                </c:pt>
                <c:pt idx="2307">
                  <c:v>0.75674799999999998</c:v>
                </c:pt>
                <c:pt idx="2308">
                  <c:v>0.75853000000000004</c:v>
                </c:pt>
                <c:pt idx="2309">
                  <c:v>0.76117400000000002</c:v>
                </c:pt>
                <c:pt idx="2310">
                  <c:v>0.765957</c:v>
                </c:pt>
                <c:pt idx="2311">
                  <c:v>0.76792000000000005</c:v>
                </c:pt>
                <c:pt idx="2312">
                  <c:v>0.769876</c:v>
                </c:pt>
                <c:pt idx="2313">
                  <c:v>0.77801500000000001</c:v>
                </c:pt>
                <c:pt idx="2314">
                  <c:v>0.78012499999999996</c:v>
                </c:pt>
                <c:pt idx="2315">
                  <c:v>0.77303100000000002</c:v>
                </c:pt>
                <c:pt idx="2316">
                  <c:v>0.78030100000000002</c:v>
                </c:pt>
                <c:pt idx="2317">
                  <c:v>0.78069</c:v>
                </c:pt>
                <c:pt idx="2318">
                  <c:v>0.78019799999999995</c:v>
                </c:pt>
                <c:pt idx="2319">
                  <c:v>0.78144999999999998</c:v>
                </c:pt>
                <c:pt idx="2320">
                  <c:v>0.78176500000000004</c:v>
                </c:pt>
                <c:pt idx="2321">
                  <c:v>0.78195000000000003</c:v>
                </c:pt>
                <c:pt idx="2322">
                  <c:v>0.78234000000000004</c:v>
                </c:pt>
                <c:pt idx="2323">
                  <c:v>0.78124099999999996</c:v>
                </c:pt>
                <c:pt idx="2324">
                  <c:v>0.78725699999999998</c:v>
                </c:pt>
                <c:pt idx="2325">
                  <c:v>0.78850500000000001</c:v>
                </c:pt>
                <c:pt idx="2326">
                  <c:v>0.78816600000000003</c:v>
                </c:pt>
                <c:pt idx="2327">
                  <c:v>0.78752</c:v>
                </c:pt>
                <c:pt idx="2328">
                  <c:v>0.78569500000000003</c:v>
                </c:pt>
                <c:pt idx="2329">
                  <c:v>0.785748</c:v>
                </c:pt>
                <c:pt idx="2330">
                  <c:v>0.78600700000000001</c:v>
                </c:pt>
                <c:pt idx="2331">
                  <c:v>0.78581299999999998</c:v>
                </c:pt>
                <c:pt idx="2332">
                  <c:v>0.784528</c:v>
                </c:pt>
                <c:pt idx="2333">
                  <c:v>0.78382799999999997</c:v>
                </c:pt>
                <c:pt idx="2334">
                  <c:v>0.78244599999999997</c:v>
                </c:pt>
                <c:pt idx="2335">
                  <c:v>0.78986699999999999</c:v>
                </c:pt>
                <c:pt idx="2336">
                  <c:v>0.79083000000000003</c:v>
                </c:pt>
                <c:pt idx="2337">
                  <c:v>0.79132100000000005</c:v>
                </c:pt>
                <c:pt idx="2338">
                  <c:v>0.79114899999999999</c:v>
                </c:pt>
                <c:pt idx="2339">
                  <c:v>0.79087200000000002</c:v>
                </c:pt>
                <c:pt idx="2340">
                  <c:v>0.78957500000000003</c:v>
                </c:pt>
                <c:pt idx="2341">
                  <c:v>0.789215</c:v>
                </c:pt>
                <c:pt idx="2342">
                  <c:v>0.78795800000000005</c:v>
                </c:pt>
                <c:pt idx="2343">
                  <c:v>0.78748899999999999</c:v>
                </c:pt>
                <c:pt idx="2344">
                  <c:v>0.787578</c:v>
                </c:pt>
                <c:pt idx="2345">
                  <c:v>0.78832599999999997</c:v>
                </c:pt>
                <c:pt idx="2346">
                  <c:v>0.78852699999999998</c:v>
                </c:pt>
                <c:pt idx="2347">
                  <c:v>0.79421399999999998</c:v>
                </c:pt>
                <c:pt idx="2348">
                  <c:v>0.79278099999999996</c:v>
                </c:pt>
                <c:pt idx="2349">
                  <c:v>0.79107499999999997</c:v>
                </c:pt>
                <c:pt idx="2350">
                  <c:v>0.78984799999999999</c:v>
                </c:pt>
                <c:pt idx="2351">
                  <c:v>0.787767</c:v>
                </c:pt>
                <c:pt idx="2352">
                  <c:v>0.78347299999999997</c:v>
                </c:pt>
                <c:pt idx="2353">
                  <c:v>0.78087700000000004</c:v>
                </c:pt>
                <c:pt idx="2354">
                  <c:v>0.77847900000000003</c:v>
                </c:pt>
                <c:pt idx="2355">
                  <c:v>0.77747699999999997</c:v>
                </c:pt>
                <c:pt idx="2356">
                  <c:v>0.77617400000000003</c:v>
                </c:pt>
                <c:pt idx="2357">
                  <c:v>0.77527800000000002</c:v>
                </c:pt>
                <c:pt idx="2358">
                  <c:v>0.77452200000000004</c:v>
                </c:pt>
                <c:pt idx="2359">
                  <c:v>0.77761499999999995</c:v>
                </c:pt>
                <c:pt idx="2360">
                  <c:v>0.77641400000000005</c:v>
                </c:pt>
                <c:pt idx="2361">
                  <c:v>0.77480800000000005</c:v>
                </c:pt>
                <c:pt idx="2362">
                  <c:v>0.77344800000000002</c:v>
                </c:pt>
                <c:pt idx="2363">
                  <c:v>0.772536</c:v>
                </c:pt>
                <c:pt idx="2364">
                  <c:v>0.77090999999999998</c:v>
                </c:pt>
                <c:pt idx="2365">
                  <c:v>0.76800199999999996</c:v>
                </c:pt>
                <c:pt idx="2366">
                  <c:v>0.76639699999999999</c:v>
                </c:pt>
                <c:pt idx="2367">
                  <c:v>0.76509000000000005</c:v>
                </c:pt>
                <c:pt idx="2368">
                  <c:v>0.76358999999999999</c:v>
                </c:pt>
                <c:pt idx="2369">
                  <c:v>0.76283199999999995</c:v>
                </c:pt>
                <c:pt idx="2370">
                  <c:v>0.76093100000000002</c:v>
                </c:pt>
                <c:pt idx="2371">
                  <c:v>0.76517100000000005</c:v>
                </c:pt>
                <c:pt idx="2372">
                  <c:v>0.76336700000000002</c:v>
                </c:pt>
                <c:pt idx="2373">
                  <c:v>0.75282300000000002</c:v>
                </c:pt>
                <c:pt idx="2374">
                  <c:v>0.75409199999999998</c:v>
                </c:pt>
                <c:pt idx="2375">
                  <c:v>0.75223899999999999</c:v>
                </c:pt>
                <c:pt idx="2376">
                  <c:v>0.75072799999999995</c:v>
                </c:pt>
                <c:pt idx="2377">
                  <c:v>0.74972799999999995</c:v>
                </c:pt>
                <c:pt idx="2378">
                  <c:v>0.74581600000000003</c:v>
                </c:pt>
                <c:pt idx="2379">
                  <c:v>0.73988100000000001</c:v>
                </c:pt>
                <c:pt idx="2380">
                  <c:v>0.73584300000000002</c:v>
                </c:pt>
                <c:pt idx="2381">
                  <c:v>0.73484799999999995</c:v>
                </c:pt>
                <c:pt idx="2382">
                  <c:v>0.73303799999999997</c:v>
                </c:pt>
                <c:pt idx="2383">
                  <c:v>0.73660599999999998</c:v>
                </c:pt>
                <c:pt idx="2384">
                  <c:v>0.73724000000000001</c:v>
                </c:pt>
                <c:pt idx="2385">
                  <c:v>0.73399000000000003</c:v>
                </c:pt>
                <c:pt idx="2386">
                  <c:v>0.73054600000000003</c:v>
                </c:pt>
                <c:pt idx="2387">
                  <c:v>0.72696400000000005</c:v>
                </c:pt>
                <c:pt idx="2388">
                  <c:v>0.72524200000000005</c:v>
                </c:pt>
                <c:pt idx="2389">
                  <c:v>0.72415499999999999</c:v>
                </c:pt>
                <c:pt idx="2390">
                  <c:v>0.724603</c:v>
                </c:pt>
                <c:pt idx="2391">
                  <c:v>0.72426199999999996</c:v>
                </c:pt>
                <c:pt idx="2392">
                  <c:v>0.72405699999999995</c:v>
                </c:pt>
                <c:pt idx="2393">
                  <c:v>0.721661</c:v>
                </c:pt>
                <c:pt idx="2394">
                  <c:v>0.72581899999999999</c:v>
                </c:pt>
                <c:pt idx="2395">
                  <c:v>0.724831</c:v>
                </c:pt>
                <c:pt idx="2396">
                  <c:v>0.72400799999999998</c:v>
                </c:pt>
                <c:pt idx="2397">
                  <c:v>0.722329</c:v>
                </c:pt>
                <c:pt idx="2398">
                  <c:v>0.72072099999999995</c:v>
                </c:pt>
                <c:pt idx="2399">
                  <c:v>0.71926699999999999</c:v>
                </c:pt>
                <c:pt idx="2400">
                  <c:v>0.71817399999999998</c:v>
                </c:pt>
                <c:pt idx="2401">
                  <c:v>0.71767700000000001</c:v>
                </c:pt>
                <c:pt idx="2402">
                  <c:v>0.716866</c:v>
                </c:pt>
                <c:pt idx="2403">
                  <c:v>0.71496000000000004</c:v>
                </c:pt>
                <c:pt idx="2404">
                  <c:v>0.71279700000000001</c:v>
                </c:pt>
                <c:pt idx="2405">
                  <c:v>0.70894900000000005</c:v>
                </c:pt>
                <c:pt idx="2406">
                  <c:v>0.71529699999999996</c:v>
                </c:pt>
                <c:pt idx="2407">
                  <c:v>0.71561399999999997</c:v>
                </c:pt>
                <c:pt idx="2408">
                  <c:v>0.71470500000000003</c:v>
                </c:pt>
                <c:pt idx="2409">
                  <c:v>0.71436299999999997</c:v>
                </c:pt>
                <c:pt idx="2410">
                  <c:v>0.71339399999999997</c:v>
                </c:pt>
                <c:pt idx="2411">
                  <c:v>0.71242399999999995</c:v>
                </c:pt>
                <c:pt idx="2412">
                  <c:v>0.71131</c:v>
                </c:pt>
                <c:pt idx="2413">
                  <c:v>0.71134600000000003</c:v>
                </c:pt>
                <c:pt idx="2414">
                  <c:v>0.70926299999999998</c:v>
                </c:pt>
                <c:pt idx="2415">
                  <c:v>0.70538699999999999</c:v>
                </c:pt>
                <c:pt idx="2416">
                  <c:v>0.70179599999999998</c:v>
                </c:pt>
                <c:pt idx="2417">
                  <c:v>0.70357899999999995</c:v>
                </c:pt>
                <c:pt idx="2418">
                  <c:v>0.70198899999999997</c:v>
                </c:pt>
                <c:pt idx="2419">
                  <c:v>0.70166499999999998</c:v>
                </c:pt>
                <c:pt idx="2420">
                  <c:v>0.70086899999999996</c:v>
                </c:pt>
                <c:pt idx="2421">
                  <c:v>0.69940800000000003</c:v>
                </c:pt>
                <c:pt idx="2422">
                  <c:v>0.69732000000000005</c:v>
                </c:pt>
                <c:pt idx="2423">
                  <c:v>0.69634600000000002</c:v>
                </c:pt>
                <c:pt idx="2424">
                  <c:v>0.69306299999999998</c:v>
                </c:pt>
                <c:pt idx="2425">
                  <c:v>0.69024099999999999</c:v>
                </c:pt>
                <c:pt idx="2426">
                  <c:v>0.68879800000000002</c:v>
                </c:pt>
                <c:pt idx="2427">
                  <c:v>0.68637899999999996</c:v>
                </c:pt>
                <c:pt idx="2428">
                  <c:v>0.68928999999999996</c:v>
                </c:pt>
                <c:pt idx="2429">
                  <c:v>0.68566700000000003</c:v>
                </c:pt>
                <c:pt idx="2430">
                  <c:v>0.68057500000000004</c:v>
                </c:pt>
                <c:pt idx="2431">
                  <c:v>0.68065500000000001</c:v>
                </c:pt>
                <c:pt idx="2432">
                  <c:v>0.68074500000000004</c:v>
                </c:pt>
                <c:pt idx="2433">
                  <c:v>0.68067</c:v>
                </c:pt>
                <c:pt idx="2434">
                  <c:v>0.68018100000000004</c:v>
                </c:pt>
                <c:pt idx="2435">
                  <c:v>0.67953399999999997</c:v>
                </c:pt>
                <c:pt idx="2436">
                  <c:v>0.67993000000000003</c:v>
                </c:pt>
                <c:pt idx="2437">
                  <c:v>0.67953799999999998</c:v>
                </c:pt>
                <c:pt idx="2438">
                  <c:v>0.677589</c:v>
                </c:pt>
                <c:pt idx="2439">
                  <c:v>0.676786</c:v>
                </c:pt>
                <c:pt idx="2440">
                  <c:v>0.68420499999999995</c:v>
                </c:pt>
                <c:pt idx="2441">
                  <c:v>0.68336200000000002</c:v>
                </c:pt>
                <c:pt idx="2442">
                  <c:v>0.68254599999999999</c:v>
                </c:pt>
                <c:pt idx="2443">
                  <c:v>0.68110999999999999</c:v>
                </c:pt>
                <c:pt idx="2444">
                  <c:v>0.67944700000000002</c:v>
                </c:pt>
                <c:pt idx="2445">
                  <c:v>0.67796900000000004</c:v>
                </c:pt>
                <c:pt idx="2446">
                  <c:v>0.67446099999999998</c:v>
                </c:pt>
                <c:pt idx="2447">
                  <c:v>0.67169699999999999</c:v>
                </c:pt>
                <c:pt idx="2448">
                  <c:v>0.67049499999999995</c:v>
                </c:pt>
                <c:pt idx="2449">
                  <c:v>0.66951099999999997</c:v>
                </c:pt>
                <c:pt idx="2450">
                  <c:v>0.66799299999999995</c:v>
                </c:pt>
                <c:pt idx="2451">
                  <c:v>0.67421600000000004</c:v>
                </c:pt>
                <c:pt idx="2452">
                  <c:v>0.67510099999999995</c:v>
                </c:pt>
                <c:pt idx="2453">
                  <c:v>0.67435199999999995</c:v>
                </c:pt>
                <c:pt idx="2454">
                  <c:v>0.67519399999999996</c:v>
                </c:pt>
                <c:pt idx="2455">
                  <c:v>0.67518800000000001</c:v>
                </c:pt>
                <c:pt idx="2456">
                  <c:v>0.67363099999999998</c:v>
                </c:pt>
                <c:pt idx="2457">
                  <c:v>0.67149499999999995</c:v>
                </c:pt>
                <c:pt idx="2458">
                  <c:v>0.66978599999999999</c:v>
                </c:pt>
                <c:pt idx="2459">
                  <c:v>0.66956899999999997</c:v>
                </c:pt>
                <c:pt idx="2460">
                  <c:v>0.66950699999999996</c:v>
                </c:pt>
                <c:pt idx="2461">
                  <c:v>0.66911600000000004</c:v>
                </c:pt>
                <c:pt idx="2462">
                  <c:v>0.67449300000000001</c:v>
                </c:pt>
                <c:pt idx="2463">
                  <c:v>0.67311100000000001</c:v>
                </c:pt>
                <c:pt idx="2464">
                  <c:v>0.671929</c:v>
                </c:pt>
                <c:pt idx="2465">
                  <c:v>0.66836899999999999</c:v>
                </c:pt>
                <c:pt idx="2466">
                  <c:v>0.66512000000000004</c:v>
                </c:pt>
                <c:pt idx="2467">
                  <c:v>0.66294500000000001</c:v>
                </c:pt>
                <c:pt idx="2468">
                  <c:v>0.66026700000000005</c:v>
                </c:pt>
                <c:pt idx="2469">
                  <c:v>0.65808699999999998</c:v>
                </c:pt>
                <c:pt idx="2470">
                  <c:v>0.65539199999999997</c:v>
                </c:pt>
                <c:pt idx="2471">
                  <c:v>0.65278999999999998</c:v>
                </c:pt>
                <c:pt idx="2472">
                  <c:v>0.64795199999999997</c:v>
                </c:pt>
                <c:pt idx="2473">
                  <c:v>0.65116300000000005</c:v>
                </c:pt>
                <c:pt idx="2474">
                  <c:v>0.65009700000000004</c:v>
                </c:pt>
                <c:pt idx="2475">
                  <c:v>0.64888500000000005</c:v>
                </c:pt>
                <c:pt idx="2476">
                  <c:v>0.64621700000000004</c:v>
                </c:pt>
                <c:pt idx="2477">
                  <c:v>0.64347299999999996</c:v>
                </c:pt>
                <c:pt idx="2478">
                  <c:v>0.64269500000000002</c:v>
                </c:pt>
                <c:pt idx="2479">
                  <c:v>0.64349599999999996</c:v>
                </c:pt>
                <c:pt idx="2480">
                  <c:v>0.64180700000000002</c:v>
                </c:pt>
                <c:pt idx="2481">
                  <c:v>0.63961000000000001</c:v>
                </c:pt>
                <c:pt idx="2482">
                  <c:v>0.63630399999999998</c:v>
                </c:pt>
                <c:pt idx="2483">
                  <c:v>0.64053300000000002</c:v>
                </c:pt>
                <c:pt idx="2484">
                  <c:v>0.64085499999999995</c:v>
                </c:pt>
                <c:pt idx="2485">
                  <c:v>0.64010699999999998</c:v>
                </c:pt>
                <c:pt idx="2486">
                  <c:v>0.63986100000000001</c:v>
                </c:pt>
                <c:pt idx="2487">
                  <c:v>0.63961500000000004</c:v>
                </c:pt>
                <c:pt idx="2488">
                  <c:v>0.63935699999999995</c:v>
                </c:pt>
                <c:pt idx="2489">
                  <c:v>0.63959900000000003</c:v>
                </c:pt>
                <c:pt idx="2490">
                  <c:v>0.63933799999999996</c:v>
                </c:pt>
                <c:pt idx="2491">
                  <c:v>0.63956999999999997</c:v>
                </c:pt>
                <c:pt idx="2492">
                  <c:v>0.64130600000000004</c:v>
                </c:pt>
                <c:pt idx="2493">
                  <c:v>0.64254</c:v>
                </c:pt>
                <c:pt idx="2494">
                  <c:v>0.64976999999999996</c:v>
                </c:pt>
                <c:pt idx="2495">
                  <c:v>0.648976</c:v>
                </c:pt>
                <c:pt idx="2496">
                  <c:v>0.64920199999999995</c:v>
                </c:pt>
                <c:pt idx="2497">
                  <c:v>0.64840399999999998</c:v>
                </c:pt>
                <c:pt idx="2498">
                  <c:v>0.64711200000000002</c:v>
                </c:pt>
                <c:pt idx="2499">
                  <c:v>0.64580800000000005</c:v>
                </c:pt>
                <c:pt idx="2500">
                  <c:v>0.64301200000000003</c:v>
                </c:pt>
                <c:pt idx="2501">
                  <c:v>0.64221600000000001</c:v>
                </c:pt>
                <c:pt idx="2502">
                  <c:v>0.64039699999999999</c:v>
                </c:pt>
                <c:pt idx="2503">
                  <c:v>0.64066500000000004</c:v>
                </c:pt>
                <c:pt idx="2504">
                  <c:v>0.64684200000000003</c:v>
                </c:pt>
                <c:pt idx="2505">
                  <c:v>0.64594399999999996</c:v>
                </c:pt>
                <c:pt idx="2506">
                  <c:v>0.64463199999999998</c:v>
                </c:pt>
                <c:pt idx="2507">
                  <c:v>0.64383299999999999</c:v>
                </c:pt>
                <c:pt idx="2508">
                  <c:v>0.64448700000000003</c:v>
                </c:pt>
                <c:pt idx="2509">
                  <c:v>0.64263400000000004</c:v>
                </c:pt>
                <c:pt idx="2510">
                  <c:v>0.64231799999999994</c:v>
                </c:pt>
                <c:pt idx="2511">
                  <c:v>0.64146300000000001</c:v>
                </c:pt>
                <c:pt idx="2512">
                  <c:v>0.64167099999999999</c:v>
                </c:pt>
                <c:pt idx="2513">
                  <c:v>0.64326399999999995</c:v>
                </c:pt>
                <c:pt idx="2514">
                  <c:v>0.64251499999999995</c:v>
                </c:pt>
                <c:pt idx="2515">
                  <c:v>0.64967900000000001</c:v>
                </c:pt>
                <c:pt idx="2516">
                  <c:v>0.64966999999999997</c:v>
                </c:pt>
                <c:pt idx="2517">
                  <c:v>0.64830600000000005</c:v>
                </c:pt>
                <c:pt idx="2518">
                  <c:v>0.64643799999999996</c:v>
                </c:pt>
                <c:pt idx="2519">
                  <c:v>0.64506300000000005</c:v>
                </c:pt>
                <c:pt idx="2520">
                  <c:v>0.64319899999999997</c:v>
                </c:pt>
                <c:pt idx="2521">
                  <c:v>0.64230100000000001</c:v>
                </c:pt>
                <c:pt idx="2522">
                  <c:v>0.63991799999999999</c:v>
                </c:pt>
                <c:pt idx="2523">
                  <c:v>0.63849400000000001</c:v>
                </c:pt>
                <c:pt idx="2524">
                  <c:v>0.63622199999999995</c:v>
                </c:pt>
                <c:pt idx="2525">
                  <c:v>0.64032</c:v>
                </c:pt>
                <c:pt idx="2526">
                  <c:v>0.63778199999999996</c:v>
                </c:pt>
                <c:pt idx="2527">
                  <c:v>0.63594700000000004</c:v>
                </c:pt>
                <c:pt idx="2528">
                  <c:v>0.63501300000000005</c:v>
                </c:pt>
                <c:pt idx="2529">
                  <c:v>0.63257099999999999</c:v>
                </c:pt>
                <c:pt idx="2530">
                  <c:v>0.63016099999999997</c:v>
                </c:pt>
                <c:pt idx="2531">
                  <c:v>0.62772600000000001</c:v>
                </c:pt>
                <c:pt idx="2532">
                  <c:v>0.62479300000000004</c:v>
                </c:pt>
                <c:pt idx="2533">
                  <c:v>0.62186699999999995</c:v>
                </c:pt>
                <c:pt idx="2534">
                  <c:v>0.61946299999999999</c:v>
                </c:pt>
                <c:pt idx="2535">
                  <c:v>0.61746400000000001</c:v>
                </c:pt>
                <c:pt idx="2536">
                  <c:v>0.61467300000000002</c:v>
                </c:pt>
                <c:pt idx="2537">
                  <c:v>0.61872099999999997</c:v>
                </c:pt>
                <c:pt idx="2538">
                  <c:v>0.61560999999999999</c:v>
                </c:pt>
                <c:pt idx="2539">
                  <c:v>0.61271299999999995</c:v>
                </c:pt>
                <c:pt idx="2540">
                  <c:v>0.611842</c:v>
                </c:pt>
                <c:pt idx="2541">
                  <c:v>0.61336900000000005</c:v>
                </c:pt>
                <c:pt idx="2542">
                  <c:v>0.611815</c:v>
                </c:pt>
                <c:pt idx="2543">
                  <c:v>0.60881799999999997</c:v>
                </c:pt>
                <c:pt idx="2544">
                  <c:v>0.60536299999999998</c:v>
                </c:pt>
                <c:pt idx="2545">
                  <c:v>0.60341699999999998</c:v>
                </c:pt>
                <c:pt idx="2546">
                  <c:v>0.60086700000000004</c:v>
                </c:pt>
                <c:pt idx="2547">
                  <c:v>0.59802699999999998</c:v>
                </c:pt>
                <c:pt idx="2548">
                  <c:v>0.60153800000000002</c:v>
                </c:pt>
                <c:pt idx="2549">
                  <c:v>0.59889599999999998</c:v>
                </c:pt>
                <c:pt idx="2550">
                  <c:v>0.59543000000000001</c:v>
                </c:pt>
                <c:pt idx="2551">
                  <c:v>0.59242600000000001</c:v>
                </c:pt>
                <c:pt idx="2552">
                  <c:v>0.58944099999999999</c:v>
                </c:pt>
                <c:pt idx="2553">
                  <c:v>0.58743100000000004</c:v>
                </c:pt>
                <c:pt idx="2554">
                  <c:v>0.58492599999999995</c:v>
                </c:pt>
                <c:pt idx="2555">
                  <c:v>0.58342499999999997</c:v>
                </c:pt>
                <c:pt idx="2556">
                  <c:v>0.58190900000000001</c:v>
                </c:pt>
                <c:pt idx="2557">
                  <c:v>0.580897</c:v>
                </c:pt>
                <c:pt idx="2558">
                  <c:v>0.57931500000000002</c:v>
                </c:pt>
                <c:pt idx="2559">
                  <c:v>0.57794699999999999</c:v>
                </c:pt>
                <c:pt idx="2560">
                  <c:v>0.58443699999999998</c:v>
                </c:pt>
                <c:pt idx="2561">
                  <c:v>0.584762</c:v>
                </c:pt>
                <c:pt idx="2562">
                  <c:v>0.58423499999999995</c:v>
                </c:pt>
                <c:pt idx="2563">
                  <c:v>0.58263799999999999</c:v>
                </c:pt>
                <c:pt idx="2564">
                  <c:v>0.57907799999999998</c:v>
                </c:pt>
                <c:pt idx="2565">
                  <c:v>0.57604100000000003</c:v>
                </c:pt>
                <c:pt idx="2566">
                  <c:v>0.57352700000000001</c:v>
                </c:pt>
                <c:pt idx="2567">
                  <c:v>0.57403899999999997</c:v>
                </c:pt>
                <c:pt idx="2568">
                  <c:v>0.57595499999999999</c:v>
                </c:pt>
                <c:pt idx="2569">
                  <c:v>0.57535400000000003</c:v>
                </c:pt>
                <c:pt idx="2570">
                  <c:v>0.57481499999999996</c:v>
                </c:pt>
                <c:pt idx="2571">
                  <c:v>0.57469700000000001</c:v>
                </c:pt>
                <c:pt idx="2572">
                  <c:v>0.57374700000000001</c:v>
                </c:pt>
                <c:pt idx="2573">
                  <c:v>0.58015600000000001</c:v>
                </c:pt>
                <c:pt idx="2574">
                  <c:v>0.57794199999999996</c:v>
                </c:pt>
                <c:pt idx="2575">
                  <c:v>0.57589699999999999</c:v>
                </c:pt>
                <c:pt idx="2576">
                  <c:v>0.57381000000000004</c:v>
                </c:pt>
                <c:pt idx="2577">
                  <c:v>0.57171700000000003</c:v>
                </c:pt>
                <c:pt idx="2578">
                  <c:v>0.56912099999999999</c:v>
                </c:pt>
                <c:pt idx="2579">
                  <c:v>0.56652999999999998</c:v>
                </c:pt>
                <c:pt idx="2580">
                  <c:v>0.56445299999999998</c:v>
                </c:pt>
                <c:pt idx="2581">
                  <c:v>0.56337099999999996</c:v>
                </c:pt>
                <c:pt idx="2582">
                  <c:v>0.56171300000000002</c:v>
                </c:pt>
                <c:pt idx="2583">
                  <c:v>0.56028699999999998</c:v>
                </c:pt>
                <c:pt idx="2584">
                  <c:v>0.57022399999999995</c:v>
                </c:pt>
                <c:pt idx="2585">
                  <c:v>0.57194599999999995</c:v>
                </c:pt>
                <c:pt idx="2586">
                  <c:v>0.571349</c:v>
                </c:pt>
                <c:pt idx="2587">
                  <c:v>0.57176400000000005</c:v>
                </c:pt>
                <c:pt idx="2588">
                  <c:v>0.57313199999999997</c:v>
                </c:pt>
                <c:pt idx="2589">
                  <c:v>0.57247999999999999</c:v>
                </c:pt>
                <c:pt idx="2590">
                  <c:v>0.57136100000000001</c:v>
                </c:pt>
                <c:pt idx="2591">
                  <c:v>0.57075299999999995</c:v>
                </c:pt>
                <c:pt idx="2592">
                  <c:v>0.57062999999999997</c:v>
                </c:pt>
                <c:pt idx="2593">
                  <c:v>0.57051099999999999</c:v>
                </c:pt>
                <c:pt idx="2594">
                  <c:v>0.57034700000000005</c:v>
                </c:pt>
                <c:pt idx="2595">
                  <c:v>0.57139499999999999</c:v>
                </c:pt>
                <c:pt idx="2596">
                  <c:v>0.581229</c:v>
                </c:pt>
                <c:pt idx="2597">
                  <c:v>0.58094199999999996</c:v>
                </c:pt>
                <c:pt idx="2598">
                  <c:v>0.58134699999999995</c:v>
                </c:pt>
                <c:pt idx="2599">
                  <c:v>0.58066200000000001</c:v>
                </c:pt>
                <c:pt idx="2600">
                  <c:v>0.57954499999999998</c:v>
                </c:pt>
                <c:pt idx="2601">
                  <c:v>0.57992100000000002</c:v>
                </c:pt>
                <c:pt idx="2602">
                  <c:v>0.58080799999999999</c:v>
                </c:pt>
                <c:pt idx="2603">
                  <c:v>0.58313599999999999</c:v>
                </c:pt>
                <c:pt idx="2604">
                  <c:v>0.58296899999999996</c:v>
                </c:pt>
                <c:pt idx="2605">
                  <c:v>0.58381300000000003</c:v>
                </c:pt>
                <c:pt idx="2606">
                  <c:v>0.58478300000000005</c:v>
                </c:pt>
                <c:pt idx="2607">
                  <c:v>0.59162599999999999</c:v>
                </c:pt>
                <c:pt idx="2608">
                  <c:v>0.592333</c:v>
                </c:pt>
                <c:pt idx="2609">
                  <c:v>0.59322399999999997</c:v>
                </c:pt>
                <c:pt idx="2610">
                  <c:v>0.59455599999999997</c:v>
                </c:pt>
                <c:pt idx="2611">
                  <c:v>0.59482000000000002</c:v>
                </c:pt>
                <c:pt idx="2612">
                  <c:v>0.59262499999999996</c:v>
                </c:pt>
                <c:pt idx="2613">
                  <c:v>0.59096400000000004</c:v>
                </c:pt>
                <c:pt idx="2614">
                  <c:v>0.58878600000000003</c:v>
                </c:pt>
                <c:pt idx="2615">
                  <c:v>0.58713000000000004</c:v>
                </c:pt>
                <c:pt idx="2616">
                  <c:v>0.58543299999999998</c:v>
                </c:pt>
                <c:pt idx="2617">
                  <c:v>0.58271600000000001</c:v>
                </c:pt>
                <c:pt idx="2618">
                  <c:v>0.58178200000000002</c:v>
                </c:pt>
                <c:pt idx="2619">
                  <c:v>0.58656600000000003</c:v>
                </c:pt>
                <c:pt idx="2620">
                  <c:v>0.58521900000000004</c:v>
                </c:pt>
                <c:pt idx="2621">
                  <c:v>0.58456900000000001</c:v>
                </c:pt>
                <c:pt idx="2622">
                  <c:v>0.58283399999999996</c:v>
                </c:pt>
                <c:pt idx="2623">
                  <c:v>0.58116699999999999</c:v>
                </c:pt>
                <c:pt idx="2624">
                  <c:v>0.58001000000000003</c:v>
                </c:pt>
                <c:pt idx="2625">
                  <c:v>0.57986800000000005</c:v>
                </c:pt>
                <c:pt idx="2626">
                  <c:v>0.58073699999999995</c:v>
                </c:pt>
                <c:pt idx="2627">
                  <c:v>0.58256600000000003</c:v>
                </c:pt>
                <c:pt idx="2628">
                  <c:v>0.58437300000000003</c:v>
                </c:pt>
                <c:pt idx="2629">
                  <c:v>0.58496099999999995</c:v>
                </c:pt>
                <c:pt idx="2630">
                  <c:v>0.58410099999999998</c:v>
                </c:pt>
                <c:pt idx="2631">
                  <c:v>0.59096400000000004</c:v>
                </c:pt>
                <c:pt idx="2632">
                  <c:v>0.59199400000000002</c:v>
                </c:pt>
                <c:pt idx="2633">
                  <c:v>0.593943</c:v>
                </c:pt>
                <c:pt idx="2634">
                  <c:v>0.59672099999999995</c:v>
                </c:pt>
                <c:pt idx="2635">
                  <c:v>0.59841699999999998</c:v>
                </c:pt>
                <c:pt idx="2636">
                  <c:v>0.59858699999999998</c:v>
                </c:pt>
                <c:pt idx="2637">
                  <c:v>0.59730399999999995</c:v>
                </c:pt>
                <c:pt idx="2638">
                  <c:v>0.59618599999999999</c:v>
                </c:pt>
                <c:pt idx="2639">
                  <c:v>0.59590699999999996</c:v>
                </c:pt>
                <c:pt idx="2640">
                  <c:v>0.59670699999999999</c:v>
                </c:pt>
                <c:pt idx="2641">
                  <c:v>0.60339900000000002</c:v>
                </c:pt>
                <c:pt idx="2642">
                  <c:v>0.60328499999999996</c:v>
                </c:pt>
                <c:pt idx="2643">
                  <c:v>0.60302299999999998</c:v>
                </c:pt>
                <c:pt idx="2644">
                  <c:v>0.60128400000000004</c:v>
                </c:pt>
                <c:pt idx="2645">
                  <c:v>0.60124299999999997</c:v>
                </c:pt>
                <c:pt idx="2646">
                  <c:v>0.60199000000000003</c:v>
                </c:pt>
                <c:pt idx="2647">
                  <c:v>0.60162000000000004</c:v>
                </c:pt>
                <c:pt idx="2648">
                  <c:v>0.60034600000000005</c:v>
                </c:pt>
                <c:pt idx="2649">
                  <c:v>0.59913899999999998</c:v>
                </c:pt>
                <c:pt idx="2650">
                  <c:v>0.59919999999999995</c:v>
                </c:pt>
                <c:pt idx="2651">
                  <c:v>0.60009000000000001</c:v>
                </c:pt>
                <c:pt idx="2652">
                  <c:v>0.59958400000000001</c:v>
                </c:pt>
                <c:pt idx="2653">
                  <c:v>0.60617799999999999</c:v>
                </c:pt>
                <c:pt idx="2654">
                  <c:v>0.60420799999999997</c:v>
                </c:pt>
                <c:pt idx="2655">
                  <c:v>0.60269200000000001</c:v>
                </c:pt>
                <c:pt idx="2656">
                  <c:v>0.60202699999999998</c:v>
                </c:pt>
                <c:pt idx="2657">
                  <c:v>0.60177400000000003</c:v>
                </c:pt>
                <c:pt idx="2658">
                  <c:v>0.60162000000000004</c:v>
                </c:pt>
                <c:pt idx="2659">
                  <c:v>0.601719</c:v>
                </c:pt>
                <c:pt idx="2660">
                  <c:v>0.60116700000000001</c:v>
                </c:pt>
                <c:pt idx="2661">
                  <c:v>0.602356</c:v>
                </c:pt>
                <c:pt idx="2662">
                  <c:v>0.60444900000000001</c:v>
                </c:pt>
                <c:pt idx="2663">
                  <c:v>0.61075100000000004</c:v>
                </c:pt>
                <c:pt idx="2664">
                  <c:v>0.60907900000000004</c:v>
                </c:pt>
                <c:pt idx="2665">
                  <c:v>0.60700799999999999</c:v>
                </c:pt>
                <c:pt idx="2666">
                  <c:v>0.60579499999999997</c:v>
                </c:pt>
                <c:pt idx="2667">
                  <c:v>0.60450000000000004</c:v>
                </c:pt>
                <c:pt idx="2668">
                  <c:v>0.60323700000000002</c:v>
                </c:pt>
                <c:pt idx="2669">
                  <c:v>0.601912</c:v>
                </c:pt>
                <c:pt idx="2670">
                  <c:v>0.600804</c:v>
                </c:pt>
                <c:pt idx="2671">
                  <c:v>0.60135099999999997</c:v>
                </c:pt>
                <c:pt idx="2672">
                  <c:v>0.60160999999999998</c:v>
                </c:pt>
                <c:pt idx="2673">
                  <c:v>0.60331500000000005</c:v>
                </c:pt>
                <c:pt idx="2674">
                  <c:v>0.61045199999999999</c:v>
                </c:pt>
                <c:pt idx="2675">
                  <c:v>0.60902000000000001</c:v>
                </c:pt>
                <c:pt idx="2676">
                  <c:v>0.60735499999999998</c:v>
                </c:pt>
                <c:pt idx="2677">
                  <c:v>0.606298</c:v>
                </c:pt>
                <c:pt idx="2678">
                  <c:v>0.60590599999999994</c:v>
                </c:pt>
                <c:pt idx="2679">
                  <c:v>0.60446999999999995</c:v>
                </c:pt>
                <c:pt idx="2680">
                  <c:v>0.60325099999999998</c:v>
                </c:pt>
                <c:pt idx="2681">
                  <c:v>0.60262000000000004</c:v>
                </c:pt>
                <c:pt idx="2682">
                  <c:v>0.60312100000000002</c:v>
                </c:pt>
                <c:pt idx="2683">
                  <c:v>0.60428199999999999</c:v>
                </c:pt>
                <c:pt idx="2684">
                  <c:v>0.603962</c:v>
                </c:pt>
                <c:pt idx="2685">
                  <c:v>0.605738</c:v>
                </c:pt>
                <c:pt idx="2686">
                  <c:v>0.61037300000000005</c:v>
                </c:pt>
                <c:pt idx="2687">
                  <c:v>0.60848500000000005</c:v>
                </c:pt>
                <c:pt idx="2688">
                  <c:v>0.60830600000000001</c:v>
                </c:pt>
                <c:pt idx="2689">
                  <c:v>0.60758999999999996</c:v>
                </c:pt>
                <c:pt idx="2690">
                  <c:v>0.60778900000000002</c:v>
                </c:pt>
                <c:pt idx="2691">
                  <c:v>0.60728400000000005</c:v>
                </c:pt>
                <c:pt idx="2692">
                  <c:v>0.60624299999999998</c:v>
                </c:pt>
                <c:pt idx="2693">
                  <c:v>0.60506300000000002</c:v>
                </c:pt>
                <c:pt idx="2694">
                  <c:v>0.60603899999999999</c:v>
                </c:pt>
                <c:pt idx="2695">
                  <c:v>0.60671200000000003</c:v>
                </c:pt>
                <c:pt idx="2696">
                  <c:v>0.61064499999999999</c:v>
                </c:pt>
                <c:pt idx="2697">
                  <c:v>0.62018499999999999</c:v>
                </c:pt>
                <c:pt idx="2698">
                  <c:v>0.61928700000000003</c:v>
                </c:pt>
                <c:pt idx="2699">
                  <c:v>0.61979600000000001</c:v>
                </c:pt>
                <c:pt idx="2700">
                  <c:v>0.61964200000000003</c:v>
                </c:pt>
                <c:pt idx="2701">
                  <c:v>0.61948000000000003</c:v>
                </c:pt>
                <c:pt idx="2702">
                  <c:v>0.61926199999999998</c:v>
                </c:pt>
                <c:pt idx="2703">
                  <c:v>0.61757600000000001</c:v>
                </c:pt>
                <c:pt idx="2704">
                  <c:v>0.61558999999999997</c:v>
                </c:pt>
                <c:pt idx="2705">
                  <c:v>0.61404999999999998</c:v>
                </c:pt>
                <c:pt idx="2706">
                  <c:v>0.61193799999999998</c:v>
                </c:pt>
                <c:pt idx="2707">
                  <c:v>0.61375100000000005</c:v>
                </c:pt>
                <c:pt idx="2708">
                  <c:v>0.61923399999999995</c:v>
                </c:pt>
                <c:pt idx="2709">
                  <c:v>0.61738400000000004</c:v>
                </c:pt>
                <c:pt idx="2710">
                  <c:v>0.61734</c:v>
                </c:pt>
                <c:pt idx="2711">
                  <c:v>0.61800200000000005</c:v>
                </c:pt>
                <c:pt idx="2712">
                  <c:v>0.61923899999999998</c:v>
                </c:pt>
                <c:pt idx="2713">
                  <c:v>0.62051400000000001</c:v>
                </c:pt>
                <c:pt idx="2714">
                  <c:v>0.62382499999999996</c:v>
                </c:pt>
                <c:pt idx="2715">
                  <c:v>0.62589099999999998</c:v>
                </c:pt>
                <c:pt idx="2716">
                  <c:v>0.62749900000000003</c:v>
                </c:pt>
                <c:pt idx="2717">
                  <c:v>0.62741499999999994</c:v>
                </c:pt>
                <c:pt idx="2718">
                  <c:v>0.63063199999999997</c:v>
                </c:pt>
                <c:pt idx="2719">
                  <c:v>0.63634299999999999</c:v>
                </c:pt>
                <c:pt idx="2720">
                  <c:v>0.63684399999999997</c:v>
                </c:pt>
                <c:pt idx="2721">
                  <c:v>0.64024800000000004</c:v>
                </c:pt>
                <c:pt idx="2722">
                  <c:v>0.64123399999999997</c:v>
                </c:pt>
                <c:pt idx="2723">
                  <c:v>0.64147299999999996</c:v>
                </c:pt>
                <c:pt idx="2724">
                  <c:v>0.64269600000000005</c:v>
                </c:pt>
                <c:pt idx="2725">
                  <c:v>0.64345200000000002</c:v>
                </c:pt>
                <c:pt idx="2726">
                  <c:v>0.64278599999999997</c:v>
                </c:pt>
                <c:pt idx="2727">
                  <c:v>0.64259500000000003</c:v>
                </c:pt>
                <c:pt idx="2728">
                  <c:v>0.64200500000000005</c:v>
                </c:pt>
                <c:pt idx="2729">
                  <c:v>0.643876</c:v>
                </c:pt>
                <c:pt idx="2730">
                  <c:v>0.64748700000000003</c:v>
                </c:pt>
                <c:pt idx="2731">
                  <c:v>0.64482600000000001</c:v>
                </c:pt>
                <c:pt idx="2732">
                  <c:v>0.64446599999999998</c:v>
                </c:pt>
                <c:pt idx="2733">
                  <c:v>0.64602800000000005</c:v>
                </c:pt>
                <c:pt idx="2734">
                  <c:v>0.64948799999999995</c:v>
                </c:pt>
                <c:pt idx="2735">
                  <c:v>0.65225500000000003</c:v>
                </c:pt>
                <c:pt idx="2736">
                  <c:v>0.65067399999999997</c:v>
                </c:pt>
                <c:pt idx="2737">
                  <c:v>0.64836300000000002</c:v>
                </c:pt>
                <c:pt idx="2738">
                  <c:v>0.64581599999999995</c:v>
                </c:pt>
                <c:pt idx="2739">
                  <c:v>0.649173</c:v>
                </c:pt>
                <c:pt idx="2740">
                  <c:v>0.65476500000000004</c:v>
                </c:pt>
                <c:pt idx="2741">
                  <c:v>0.65400700000000001</c:v>
                </c:pt>
                <c:pt idx="2742">
                  <c:v>0.65527599999999997</c:v>
                </c:pt>
                <c:pt idx="2743">
                  <c:v>0.65640500000000002</c:v>
                </c:pt>
                <c:pt idx="2744">
                  <c:v>0.65883199999999997</c:v>
                </c:pt>
                <c:pt idx="2745">
                  <c:v>0.66047699999999998</c:v>
                </c:pt>
                <c:pt idx="2746">
                  <c:v>0.66054999999999997</c:v>
                </c:pt>
                <c:pt idx="2747">
                  <c:v>0.66006100000000001</c:v>
                </c:pt>
                <c:pt idx="2748">
                  <c:v>0.65896900000000003</c:v>
                </c:pt>
                <c:pt idx="2749">
                  <c:v>0.66307000000000005</c:v>
                </c:pt>
                <c:pt idx="2750">
                  <c:v>0.667987</c:v>
                </c:pt>
                <c:pt idx="2751">
                  <c:v>0.66725000000000001</c:v>
                </c:pt>
                <c:pt idx="2752">
                  <c:v>0.66901100000000002</c:v>
                </c:pt>
                <c:pt idx="2753">
                  <c:v>0.67137100000000005</c:v>
                </c:pt>
                <c:pt idx="2754">
                  <c:v>0.67300199999999999</c:v>
                </c:pt>
                <c:pt idx="2755">
                  <c:v>0.67508199999999996</c:v>
                </c:pt>
                <c:pt idx="2756">
                  <c:v>0.67503599999999997</c:v>
                </c:pt>
                <c:pt idx="2757">
                  <c:v>0.67465799999999998</c:v>
                </c:pt>
                <c:pt idx="2758">
                  <c:v>0.67392099999999999</c:v>
                </c:pt>
                <c:pt idx="2759">
                  <c:v>0.67800499999999997</c:v>
                </c:pt>
                <c:pt idx="2760">
                  <c:v>0.68444099999999997</c:v>
                </c:pt>
                <c:pt idx="2761">
                  <c:v>0.68482799999999999</c:v>
                </c:pt>
                <c:pt idx="2762">
                  <c:v>0.68614900000000001</c:v>
                </c:pt>
                <c:pt idx="2763">
                  <c:v>0.68571099999999996</c:v>
                </c:pt>
                <c:pt idx="2764">
                  <c:v>0.68442599999999998</c:v>
                </c:pt>
                <c:pt idx="2765">
                  <c:v>0.68452199999999996</c:v>
                </c:pt>
                <c:pt idx="2766">
                  <c:v>0.68478499999999998</c:v>
                </c:pt>
                <c:pt idx="2767">
                  <c:v>0.68430199999999997</c:v>
                </c:pt>
                <c:pt idx="2768">
                  <c:v>0.683284</c:v>
                </c:pt>
                <c:pt idx="2769">
                  <c:v>0.68692399999999998</c:v>
                </c:pt>
                <c:pt idx="2770">
                  <c:v>0.69503599999999999</c:v>
                </c:pt>
                <c:pt idx="2771">
                  <c:v>0.68964499999999995</c:v>
                </c:pt>
                <c:pt idx="2772">
                  <c:v>0.688079</c:v>
                </c:pt>
                <c:pt idx="2773">
                  <c:v>0.69624699999999995</c:v>
                </c:pt>
                <c:pt idx="2774">
                  <c:v>0.69586300000000001</c:v>
                </c:pt>
                <c:pt idx="2775">
                  <c:v>0.698245</c:v>
                </c:pt>
                <c:pt idx="2776">
                  <c:v>0.70174499999999995</c:v>
                </c:pt>
                <c:pt idx="2777">
                  <c:v>0.70615499999999998</c:v>
                </c:pt>
                <c:pt idx="2778">
                  <c:v>0.70925499999999997</c:v>
                </c:pt>
                <c:pt idx="2779">
                  <c:v>0.71219600000000005</c:v>
                </c:pt>
                <c:pt idx="2780">
                  <c:v>0.72038999999999997</c:v>
                </c:pt>
                <c:pt idx="2781">
                  <c:v>0.73169600000000001</c:v>
                </c:pt>
                <c:pt idx="2782">
                  <c:v>0.73428599999999999</c:v>
                </c:pt>
                <c:pt idx="2783">
                  <c:v>0.73689499999999997</c:v>
                </c:pt>
                <c:pt idx="2784">
                  <c:v>0.73822900000000002</c:v>
                </c:pt>
                <c:pt idx="2785">
                  <c:v>0.73966200000000004</c:v>
                </c:pt>
                <c:pt idx="2786">
                  <c:v>0.74097000000000002</c:v>
                </c:pt>
                <c:pt idx="2787">
                  <c:v>0.74096700000000004</c:v>
                </c:pt>
                <c:pt idx="2788">
                  <c:v>0.74012199999999995</c:v>
                </c:pt>
                <c:pt idx="2789">
                  <c:v>0.73743499999999995</c:v>
                </c:pt>
                <c:pt idx="2790">
                  <c:v>0.73256900000000003</c:v>
                </c:pt>
                <c:pt idx="2791">
                  <c:v>0.72718300000000002</c:v>
                </c:pt>
                <c:pt idx="2792">
                  <c:v>0.72495100000000001</c:v>
                </c:pt>
                <c:pt idx="2793">
                  <c:v>0.72082999999999997</c:v>
                </c:pt>
                <c:pt idx="2794">
                  <c:v>0.71715200000000001</c:v>
                </c:pt>
                <c:pt idx="2795">
                  <c:v>0.71403899999999998</c:v>
                </c:pt>
                <c:pt idx="2796">
                  <c:v>0.71094199999999996</c:v>
                </c:pt>
                <c:pt idx="2797">
                  <c:v>0.70520499999999997</c:v>
                </c:pt>
                <c:pt idx="2798">
                  <c:v>0.69811900000000005</c:v>
                </c:pt>
                <c:pt idx="2799">
                  <c:v>0.69308999999999998</c:v>
                </c:pt>
                <c:pt idx="2800">
                  <c:v>0.68935299999999999</c:v>
                </c:pt>
                <c:pt idx="2801">
                  <c:v>0.68658300000000005</c:v>
                </c:pt>
                <c:pt idx="2802">
                  <c:v>0.68451700000000004</c:v>
                </c:pt>
                <c:pt idx="2803">
                  <c:v>0.68684900000000004</c:v>
                </c:pt>
                <c:pt idx="2804">
                  <c:v>0.68429499999999999</c:v>
                </c:pt>
                <c:pt idx="2805">
                  <c:v>0.68198400000000003</c:v>
                </c:pt>
                <c:pt idx="2806">
                  <c:v>0.679701</c:v>
                </c:pt>
                <c:pt idx="2807">
                  <c:v>0.67768300000000004</c:v>
                </c:pt>
                <c:pt idx="2808">
                  <c:v>0.67468600000000001</c:v>
                </c:pt>
                <c:pt idx="2809">
                  <c:v>0.67181100000000005</c:v>
                </c:pt>
                <c:pt idx="2810">
                  <c:v>0.66805999999999999</c:v>
                </c:pt>
                <c:pt idx="2811">
                  <c:v>0.66327100000000005</c:v>
                </c:pt>
                <c:pt idx="2812">
                  <c:v>0.65925900000000004</c:v>
                </c:pt>
                <c:pt idx="2813">
                  <c:v>0.65777200000000002</c:v>
                </c:pt>
                <c:pt idx="2814">
                  <c:v>0.66177200000000003</c:v>
                </c:pt>
                <c:pt idx="2815">
                  <c:v>0.65765899999999999</c:v>
                </c:pt>
                <c:pt idx="2816">
                  <c:v>0.65569500000000003</c:v>
                </c:pt>
                <c:pt idx="2817">
                  <c:v>0.65406900000000001</c:v>
                </c:pt>
                <c:pt idx="2818">
                  <c:v>0.65030399999999999</c:v>
                </c:pt>
                <c:pt idx="2819">
                  <c:v>0.64611099999999999</c:v>
                </c:pt>
                <c:pt idx="2820">
                  <c:v>0.643679</c:v>
                </c:pt>
                <c:pt idx="2821">
                  <c:v>0.64026899999999998</c:v>
                </c:pt>
                <c:pt idx="2822">
                  <c:v>0.63851199999999997</c:v>
                </c:pt>
                <c:pt idx="2823">
                  <c:v>0.63629899999999995</c:v>
                </c:pt>
                <c:pt idx="2824">
                  <c:v>0.63517699999999999</c:v>
                </c:pt>
                <c:pt idx="2825">
                  <c:v>0.63987499999999997</c:v>
                </c:pt>
                <c:pt idx="2826">
                  <c:v>0.63517000000000001</c:v>
                </c:pt>
                <c:pt idx="2827">
                  <c:v>0.62986699999999995</c:v>
                </c:pt>
                <c:pt idx="2828">
                  <c:v>0.62614700000000001</c:v>
                </c:pt>
                <c:pt idx="2829">
                  <c:v>0.62481299999999995</c:v>
                </c:pt>
                <c:pt idx="2830">
                  <c:v>0.62385999999999997</c:v>
                </c:pt>
                <c:pt idx="2831">
                  <c:v>0.62217100000000003</c:v>
                </c:pt>
                <c:pt idx="2832">
                  <c:v>0.61762799999999995</c:v>
                </c:pt>
                <c:pt idx="2833">
                  <c:v>0.61426599999999998</c:v>
                </c:pt>
                <c:pt idx="2834">
                  <c:v>0.61066699999999996</c:v>
                </c:pt>
                <c:pt idx="2835">
                  <c:v>0.60818499999999998</c:v>
                </c:pt>
                <c:pt idx="2836">
                  <c:v>0.61421999999999999</c:v>
                </c:pt>
                <c:pt idx="2837">
                  <c:v>0.61397000000000002</c:v>
                </c:pt>
                <c:pt idx="2838">
                  <c:v>0.613985</c:v>
                </c:pt>
                <c:pt idx="2839">
                  <c:v>0.611896</c:v>
                </c:pt>
                <c:pt idx="2840">
                  <c:v>0.60890100000000003</c:v>
                </c:pt>
                <c:pt idx="2841">
                  <c:v>0.60648100000000005</c:v>
                </c:pt>
                <c:pt idx="2842">
                  <c:v>0.60545000000000004</c:v>
                </c:pt>
                <c:pt idx="2843">
                  <c:v>0.601406</c:v>
                </c:pt>
                <c:pt idx="2844">
                  <c:v>0.59794700000000001</c:v>
                </c:pt>
                <c:pt idx="2845">
                  <c:v>0.597051</c:v>
                </c:pt>
                <c:pt idx="2846">
                  <c:v>0.60050300000000001</c:v>
                </c:pt>
                <c:pt idx="2847">
                  <c:v>0.59694700000000001</c:v>
                </c:pt>
                <c:pt idx="2848">
                  <c:v>0.59446600000000005</c:v>
                </c:pt>
                <c:pt idx="2849">
                  <c:v>0.59196499999999996</c:v>
                </c:pt>
                <c:pt idx="2850">
                  <c:v>0.58995600000000004</c:v>
                </c:pt>
                <c:pt idx="2851">
                  <c:v>0.58744799999999997</c:v>
                </c:pt>
                <c:pt idx="2852">
                  <c:v>0.58643299999999998</c:v>
                </c:pt>
                <c:pt idx="2853">
                  <c:v>0.58443500000000004</c:v>
                </c:pt>
                <c:pt idx="2854">
                  <c:v>0.58192999999999995</c:v>
                </c:pt>
                <c:pt idx="2855">
                  <c:v>0.57845100000000005</c:v>
                </c:pt>
                <c:pt idx="2856">
                  <c:v>0.57578399999999996</c:v>
                </c:pt>
                <c:pt idx="2857">
                  <c:v>0.58226100000000003</c:v>
                </c:pt>
                <c:pt idx="2858">
                  <c:v>0.57988899999999999</c:v>
                </c:pt>
                <c:pt idx="2859">
                  <c:v>0.57976099999999997</c:v>
                </c:pt>
                <c:pt idx="2860">
                  <c:v>0.58026299999999997</c:v>
                </c:pt>
                <c:pt idx="2861">
                  <c:v>0.58025599999999999</c:v>
                </c:pt>
                <c:pt idx="2862">
                  <c:v>0.57974000000000003</c:v>
                </c:pt>
                <c:pt idx="2863">
                  <c:v>0.57922499999999999</c:v>
                </c:pt>
                <c:pt idx="2864">
                  <c:v>0.57822200000000001</c:v>
                </c:pt>
                <c:pt idx="2865">
                  <c:v>0.577183</c:v>
                </c:pt>
                <c:pt idx="2866">
                  <c:v>0.57576400000000005</c:v>
                </c:pt>
                <c:pt idx="2867">
                  <c:v>0.57303499999999996</c:v>
                </c:pt>
                <c:pt idx="2868">
                  <c:v>0.57702900000000001</c:v>
                </c:pt>
                <c:pt idx="2869">
                  <c:v>0.57283600000000001</c:v>
                </c:pt>
                <c:pt idx="2870">
                  <c:v>0.56866099999999997</c:v>
                </c:pt>
                <c:pt idx="2871">
                  <c:v>0.56612700000000005</c:v>
                </c:pt>
                <c:pt idx="2872">
                  <c:v>0.56357500000000005</c:v>
                </c:pt>
                <c:pt idx="2873">
                  <c:v>0.56201800000000002</c:v>
                </c:pt>
                <c:pt idx="2874">
                  <c:v>0.56046099999999999</c:v>
                </c:pt>
                <c:pt idx="2875">
                  <c:v>0.55951799999999996</c:v>
                </c:pt>
                <c:pt idx="2876">
                  <c:v>0.55682100000000001</c:v>
                </c:pt>
                <c:pt idx="2877">
                  <c:v>0.55976599999999999</c:v>
                </c:pt>
                <c:pt idx="2878">
                  <c:v>0.556562</c:v>
                </c:pt>
                <c:pt idx="2879">
                  <c:v>0.552064</c:v>
                </c:pt>
                <c:pt idx="2880">
                  <c:v>0.54558200000000001</c:v>
                </c:pt>
                <c:pt idx="2881">
                  <c:v>0.54086000000000001</c:v>
                </c:pt>
                <c:pt idx="2882">
                  <c:v>0.53919499999999998</c:v>
                </c:pt>
                <c:pt idx="2883">
                  <c:v>0.53869</c:v>
                </c:pt>
                <c:pt idx="2884">
                  <c:v>0.53671599999999997</c:v>
                </c:pt>
                <c:pt idx="2885">
                  <c:v>0.53425</c:v>
                </c:pt>
                <c:pt idx="2886">
                  <c:v>0.53188500000000005</c:v>
                </c:pt>
                <c:pt idx="2887">
                  <c:v>0.53779399999999999</c:v>
                </c:pt>
                <c:pt idx="2888">
                  <c:v>0.53661300000000001</c:v>
                </c:pt>
                <c:pt idx="2889">
                  <c:v>0.53496900000000003</c:v>
                </c:pt>
                <c:pt idx="2890">
                  <c:v>0.53394900000000001</c:v>
                </c:pt>
                <c:pt idx="2891">
                  <c:v>0.53245799999999999</c:v>
                </c:pt>
                <c:pt idx="2892">
                  <c:v>0.52993299999999999</c:v>
                </c:pt>
                <c:pt idx="2893">
                  <c:v>0.52831600000000001</c:v>
                </c:pt>
                <c:pt idx="2894">
                  <c:v>0.52736899999999998</c:v>
                </c:pt>
                <c:pt idx="2895">
                  <c:v>0.52468499999999996</c:v>
                </c:pt>
                <c:pt idx="2896">
                  <c:v>0.52812499999999996</c:v>
                </c:pt>
                <c:pt idx="2897">
                  <c:v>0.52531600000000001</c:v>
                </c:pt>
                <c:pt idx="2898">
                  <c:v>0.52171500000000004</c:v>
                </c:pt>
                <c:pt idx="2899">
                  <c:v>0.51868000000000003</c:v>
                </c:pt>
                <c:pt idx="2900">
                  <c:v>0.51514899999999997</c:v>
                </c:pt>
                <c:pt idx="2901">
                  <c:v>0.51159299999999996</c:v>
                </c:pt>
                <c:pt idx="2902">
                  <c:v>0.50854200000000005</c:v>
                </c:pt>
                <c:pt idx="2903">
                  <c:v>0.50502100000000005</c:v>
                </c:pt>
                <c:pt idx="2904">
                  <c:v>0.50140700000000005</c:v>
                </c:pt>
                <c:pt idx="2905">
                  <c:v>0.50236199999999998</c:v>
                </c:pt>
                <c:pt idx="2906">
                  <c:v>0.499359</c:v>
                </c:pt>
                <c:pt idx="2907">
                  <c:v>0.49629299999999998</c:v>
                </c:pt>
                <c:pt idx="2908">
                  <c:v>0.49424299999999999</c:v>
                </c:pt>
                <c:pt idx="2909">
                  <c:v>0.49220000000000003</c:v>
                </c:pt>
                <c:pt idx="2910">
                  <c:v>0.48913899999999999</c:v>
                </c:pt>
                <c:pt idx="2911">
                  <c:v>0.48406900000000003</c:v>
                </c:pt>
                <c:pt idx="2912">
                  <c:v>0.47850500000000001</c:v>
                </c:pt>
                <c:pt idx="2913">
                  <c:v>0.475578</c:v>
                </c:pt>
                <c:pt idx="2914">
                  <c:v>0.480543</c:v>
                </c:pt>
                <c:pt idx="2915">
                  <c:v>0.47835100000000003</c:v>
                </c:pt>
                <c:pt idx="2916">
                  <c:v>0.47528900000000002</c:v>
                </c:pt>
                <c:pt idx="2917">
                  <c:v>0.47068399999999999</c:v>
                </c:pt>
                <c:pt idx="2918">
                  <c:v>0.46613100000000002</c:v>
                </c:pt>
                <c:pt idx="2919">
                  <c:v>0.462113</c:v>
                </c:pt>
                <c:pt idx="2920">
                  <c:v>0.46019700000000002</c:v>
                </c:pt>
                <c:pt idx="2921">
                  <c:v>0.45952100000000001</c:v>
                </c:pt>
                <c:pt idx="2922">
                  <c:v>0.45840599999999998</c:v>
                </c:pt>
                <c:pt idx="2923">
                  <c:v>0.46644600000000003</c:v>
                </c:pt>
                <c:pt idx="2924">
                  <c:v>0.46695799999999998</c:v>
                </c:pt>
                <c:pt idx="2925">
                  <c:v>0.46703800000000001</c:v>
                </c:pt>
                <c:pt idx="2926">
                  <c:v>0.46799299999999999</c:v>
                </c:pt>
                <c:pt idx="2927">
                  <c:v>0.46905799999999997</c:v>
                </c:pt>
                <c:pt idx="2928">
                  <c:v>0.47153499999999998</c:v>
                </c:pt>
                <c:pt idx="2929">
                  <c:v>0.47222900000000001</c:v>
                </c:pt>
                <c:pt idx="2930">
                  <c:v>0.474553</c:v>
                </c:pt>
                <c:pt idx="2931">
                  <c:v>0.48318899999999998</c:v>
                </c:pt>
                <c:pt idx="2932">
                  <c:v>0.48249300000000001</c:v>
                </c:pt>
                <c:pt idx="2933">
                  <c:v>0.48258400000000001</c:v>
                </c:pt>
                <c:pt idx="2934">
                  <c:v>0.48191299999999998</c:v>
                </c:pt>
                <c:pt idx="2935">
                  <c:v>0.481512</c:v>
                </c:pt>
                <c:pt idx="2936">
                  <c:v>0.48116399999999998</c:v>
                </c:pt>
                <c:pt idx="2937">
                  <c:v>0.47698499999999999</c:v>
                </c:pt>
                <c:pt idx="2938">
                  <c:v>0.47246100000000002</c:v>
                </c:pt>
                <c:pt idx="2939">
                  <c:v>0.47054600000000002</c:v>
                </c:pt>
                <c:pt idx="2940">
                  <c:v>0.46487000000000001</c:v>
                </c:pt>
                <c:pt idx="2941">
                  <c:v>0.46140900000000001</c:v>
                </c:pt>
                <c:pt idx="2942">
                  <c:v>0.45578400000000002</c:v>
                </c:pt>
                <c:pt idx="2943">
                  <c:v>0.44857799999999998</c:v>
                </c:pt>
                <c:pt idx="2944">
                  <c:v>0.44137799999999999</c:v>
                </c:pt>
                <c:pt idx="2945">
                  <c:v>0.438278</c:v>
                </c:pt>
                <c:pt idx="2946">
                  <c:v>0.44117200000000001</c:v>
                </c:pt>
                <c:pt idx="2947">
                  <c:v>0.43753199999999998</c:v>
                </c:pt>
                <c:pt idx="2948">
                  <c:v>0.436444</c:v>
                </c:pt>
                <c:pt idx="2949">
                  <c:v>0.436085</c:v>
                </c:pt>
                <c:pt idx="2950">
                  <c:v>0.435554</c:v>
                </c:pt>
                <c:pt idx="2951">
                  <c:v>0.433473</c:v>
                </c:pt>
                <c:pt idx="2952">
                  <c:v>0.43250300000000003</c:v>
                </c:pt>
                <c:pt idx="2953">
                  <c:v>0.43046800000000002</c:v>
                </c:pt>
                <c:pt idx="2954">
                  <c:v>0.43136999999999998</c:v>
                </c:pt>
                <c:pt idx="2955">
                  <c:v>0.43629099999999998</c:v>
                </c:pt>
                <c:pt idx="2956">
                  <c:v>0.43762899999999999</c:v>
                </c:pt>
                <c:pt idx="2957">
                  <c:v>0.440417</c:v>
                </c:pt>
                <c:pt idx="2958">
                  <c:v>0.440554</c:v>
                </c:pt>
                <c:pt idx="2959">
                  <c:v>0.440029</c:v>
                </c:pt>
                <c:pt idx="2960">
                  <c:v>0.43989699999999998</c:v>
                </c:pt>
                <c:pt idx="2961">
                  <c:v>0.43786999999999998</c:v>
                </c:pt>
                <c:pt idx="2962">
                  <c:v>0.44138500000000003</c:v>
                </c:pt>
                <c:pt idx="2963">
                  <c:v>0.44967299999999999</c:v>
                </c:pt>
                <c:pt idx="2964">
                  <c:v>0.449577</c:v>
                </c:pt>
                <c:pt idx="2965">
                  <c:v>0.45120199999999999</c:v>
                </c:pt>
                <c:pt idx="2966">
                  <c:v>0.45393699999999998</c:v>
                </c:pt>
                <c:pt idx="2967">
                  <c:v>0.45518999999999998</c:v>
                </c:pt>
                <c:pt idx="2968">
                  <c:v>0.45556600000000003</c:v>
                </c:pt>
                <c:pt idx="2969">
                  <c:v>0.45499000000000001</c:v>
                </c:pt>
                <c:pt idx="2970">
                  <c:v>0.45733200000000002</c:v>
                </c:pt>
                <c:pt idx="2971">
                  <c:v>0.46111600000000003</c:v>
                </c:pt>
                <c:pt idx="2972">
                  <c:v>0.45788899999999999</c:v>
                </c:pt>
                <c:pt idx="2973">
                  <c:v>0.45564300000000002</c:v>
                </c:pt>
                <c:pt idx="2974">
                  <c:v>0.45210800000000001</c:v>
                </c:pt>
                <c:pt idx="2975">
                  <c:v>0.44974500000000001</c:v>
                </c:pt>
                <c:pt idx="2976">
                  <c:v>0.44772200000000001</c:v>
                </c:pt>
                <c:pt idx="2977">
                  <c:v>0.445077</c:v>
                </c:pt>
                <c:pt idx="2978">
                  <c:v>0.44320700000000002</c:v>
                </c:pt>
                <c:pt idx="2979">
                  <c:v>0.4415</c:v>
                </c:pt>
                <c:pt idx="2980">
                  <c:v>0.43860399999999999</c:v>
                </c:pt>
                <c:pt idx="2981">
                  <c:v>0.44287900000000002</c:v>
                </c:pt>
                <c:pt idx="2982">
                  <c:v>0.44724900000000001</c:v>
                </c:pt>
                <c:pt idx="2983">
                  <c:v>0.44566899999999998</c:v>
                </c:pt>
                <c:pt idx="2984">
                  <c:v>0.44420100000000001</c:v>
                </c:pt>
                <c:pt idx="2985">
                  <c:v>0.44124999999999998</c:v>
                </c:pt>
                <c:pt idx="2986">
                  <c:v>0.44026599999999999</c:v>
                </c:pt>
                <c:pt idx="2987">
                  <c:v>0.43996000000000002</c:v>
                </c:pt>
                <c:pt idx="2988">
                  <c:v>0.43892700000000001</c:v>
                </c:pt>
                <c:pt idx="2989">
                  <c:v>0.43731799999999998</c:v>
                </c:pt>
                <c:pt idx="2990">
                  <c:v>0.435942</c:v>
                </c:pt>
                <c:pt idx="2991">
                  <c:v>0.43598399999999998</c:v>
                </c:pt>
                <c:pt idx="2992">
                  <c:v>0.43407499999999999</c:v>
                </c:pt>
                <c:pt idx="2993">
                  <c:v>0.43835200000000002</c:v>
                </c:pt>
                <c:pt idx="2994">
                  <c:v>0.440944</c:v>
                </c:pt>
                <c:pt idx="2995">
                  <c:v>0.43929499999999999</c:v>
                </c:pt>
                <c:pt idx="2996">
                  <c:v>0.43757200000000002</c:v>
                </c:pt>
                <c:pt idx="2997">
                  <c:v>0.43452299999999999</c:v>
                </c:pt>
                <c:pt idx="2998">
                  <c:v>0.43181599999999998</c:v>
                </c:pt>
                <c:pt idx="2999">
                  <c:v>0.42887199999999998</c:v>
                </c:pt>
                <c:pt idx="3000">
                  <c:v>0.42675600000000002</c:v>
                </c:pt>
                <c:pt idx="3001">
                  <c:v>0.42469200000000001</c:v>
                </c:pt>
                <c:pt idx="3002">
                  <c:v>0.422205</c:v>
                </c:pt>
                <c:pt idx="3003">
                  <c:v>0.41864800000000002</c:v>
                </c:pt>
                <c:pt idx="3004">
                  <c:v>0.42213600000000001</c:v>
                </c:pt>
                <c:pt idx="3005">
                  <c:v>0.42285899999999998</c:v>
                </c:pt>
                <c:pt idx="3006">
                  <c:v>0.42004200000000003</c:v>
                </c:pt>
                <c:pt idx="3007">
                  <c:v>0.41885099999999997</c:v>
                </c:pt>
                <c:pt idx="3008">
                  <c:v>0.41698499999999999</c:v>
                </c:pt>
                <c:pt idx="3009">
                  <c:v>0.41589500000000001</c:v>
                </c:pt>
                <c:pt idx="3010">
                  <c:v>0.41436699999999999</c:v>
                </c:pt>
                <c:pt idx="3011">
                  <c:v>0.41273700000000002</c:v>
                </c:pt>
                <c:pt idx="3012">
                  <c:v>0.41158899999999998</c:v>
                </c:pt>
                <c:pt idx="3013">
                  <c:v>0.41151500000000002</c:v>
                </c:pt>
                <c:pt idx="3014">
                  <c:v>0.40901100000000001</c:v>
                </c:pt>
                <c:pt idx="3015">
                  <c:v>0.41355900000000001</c:v>
                </c:pt>
                <c:pt idx="3016">
                  <c:v>0.41438000000000003</c:v>
                </c:pt>
                <c:pt idx="3017">
                  <c:v>0.41272500000000001</c:v>
                </c:pt>
                <c:pt idx="3018">
                  <c:v>0.41048200000000001</c:v>
                </c:pt>
                <c:pt idx="3019">
                  <c:v>0.40818399999999999</c:v>
                </c:pt>
                <c:pt idx="3020">
                  <c:v>0.40559600000000001</c:v>
                </c:pt>
                <c:pt idx="3021">
                  <c:v>0.40273199999999998</c:v>
                </c:pt>
                <c:pt idx="3022">
                  <c:v>0.39862399999999998</c:v>
                </c:pt>
                <c:pt idx="3023">
                  <c:v>0.39472099999999999</c:v>
                </c:pt>
                <c:pt idx="3024">
                  <c:v>0.39176800000000001</c:v>
                </c:pt>
                <c:pt idx="3025">
                  <c:v>0.38824900000000001</c:v>
                </c:pt>
                <c:pt idx="3026">
                  <c:v>0.38368600000000003</c:v>
                </c:pt>
                <c:pt idx="3027">
                  <c:v>0.38584600000000002</c:v>
                </c:pt>
                <c:pt idx="3028">
                  <c:v>0.38361200000000001</c:v>
                </c:pt>
                <c:pt idx="3029">
                  <c:v>0.37926700000000002</c:v>
                </c:pt>
                <c:pt idx="3030">
                  <c:v>0.37599500000000002</c:v>
                </c:pt>
                <c:pt idx="3031">
                  <c:v>0.37236599999999997</c:v>
                </c:pt>
                <c:pt idx="3032">
                  <c:v>0.36926100000000001</c:v>
                </c:pt>
                <c:pt idx="3033">
                  <c:v>0.36614200000000002</c:v>
                </c:pt>
                <c:pt idx="3034">
                  <c:v>0.36392400000000003</c:v>
                </c:pt>
                <c:pt idx="3035">
                  <c:v>0.36131200000000002</c:v>
                </c:pt>
                <c:pt idx="3036">
                  <c:v>0.35833100000000001</c:v>
                </c:pt>
                <c:pt idx="3037">
                  <c:v>0.36325800000000003</c:v>
                </c:pt>
                <c:pt idx="3038">
                  <c:v>0.36423</c:v>
                </c:pt>
                <c:pt idx="3039">
                  <c:v>0.36405300000000002</c:v>
                </c:pt>
                <c:pt idx="3040">
                  <c:v>0.365647</c:v>
                </c:pt>
                <c:pt idx="3041">
                  <c:v>0.36715199999999998</c:v>
                </c:pt>
                <c:pt idx="3042">
                  <c:v>0.37059599999999998</c:v>
                </c:pt>
                <c:pt idx="3043">
                  <c:v>0.37148399999999998</c:v>
                </c:pt>
                <c:pt idx="3044">
                  <c:v>0.371199</c:v>
                </c:pt>
                <c:pt idx="3045">
                  <c:v>0.371008</c:v>
                </c:pt>
                <c:pt idx="3046">
                  <c:v>0.37166900000000003</c:v>
                </c:pt>
                <c:pt idx="3047">
                  <c:v>0.37023099999999998</c:v>
                </c:pt>
                <c:pt idx="3048">
                  <c:v>0.37696200000000002</c:v>
                </c:pt>
                <c:pt idx="3049">
                  <c:v>0.38024400000000003</c:v>
                </c:pt>
                <c:pt idx="3050">
                  <c:v>0.378467</c:v>
                </c:pt>
                <c:pt idx="3051">
                  <c:v>0.376969</c:v>
                </c:pt>
                <c:pt idx="3052">
                  <c:v>0.37472299999999997</c:v>
                </c:pt>
                <c:pt idx="3053">
                  <c:v>0.37121100000000001</c:v>
                </c:pt>
                <c:pt idx="3054">
                  <c:v>0.36768400000000001</c:v>
                </c:pt>
                <c:pt idx="3055">
                  <c:v>0.360232</c:v>
                </c:pt>
                <c:pt idx="3056">
                  <c:v>0.35428900000000002</c:v>
                </c:pt>
                <c:pt idx="3057">
                  <c:v>0.34803699999999999</c:v>
                </c:pt>
                <c:pt idx="3058">
                  <c:v>0.34566000000000002</c:v>
                </c:pt>
                <c:pt idx="3059">
                  <c:v>0.3397</c:v>
                </c:pt>
                <c:pt idx="3060">
                  <c:v>0.33067800000000003</c:v>
                </c:pt>
                <c:pt idx="3061">
                  <c:v>0.32219300000000001</c:v>
                </c:pt>
                <c:pt idx="3062">
                  <c:v>0.31589600000000001</c:v>
                </c:pt>
                <c:pt idx="3063">
                  <c:v>0.30990899999999999</c:v>
                </c:pt>
                <c:pt idx="3064">
                  <c:v>0.30442200000000003</c:v>
                </c:pt>
                <c:pt idx="3065">
                  <c:v>0.298734</c:v>
                </c:pt>
                <c:pt idx="3066">
                  <c:v>0.291709</c:v>
                </c:pt>
                <c:pt idx="3067">
                  <c:v>0.28474300000000002</c:v>
                </c:pt>
                <c:pt idx="3068">
                  <c:v>0.279113</c:v>
                </c:pt>
                <c:pt idx="3069">
                  <c:v>0.27939900000000001</c:v>
                </c:pt>
                <c:pt idx="3070">
                  <c:v>0.27778399999999998</c:v>
                </c:pt>
                <c:pt idx="3071">
                  <c:v>0.27487499999999998</c:v>
                </c:pt>
                <c:pt idx="3072">
                  <c:v>0.272671</c:v>
                </c:pt>
                <c:pt idx="3073">
                  <c:v>0.27126800000000001</c:v>
                </c:pt>
                <c:pt idx="3074">
                  <c:v>0.26896500000000001</c:v>
                </c:pt>
                <c:pt idx="3075">
                  <c:v>0.26684999999999998</c:v>
                </c:pt>
                <c:pt idx="3076">
                  <c:v>0.26477299999999998</c:v>
                </c:pt>
                <c:pt idx="3077">
                  <c:v>0.26299699999999998</c:v>
                </c:pt>
                <c:pt idx="3078">
                  <c:v>0.260687</c:v>
                </c:pt>
                <c:pt idx="3079">
                  <c:v>0.26473000000000002</c:v>
                </c:pt>
                <c:pt idx="3080">
                  <c:v>0.26473099999999999</c:v>
                </c:pt>
                <c:pt idx="3081">
                  <c:v>0.26106099999999999</c:v>
                </c:pt>
                <c:pt idx="3082">
                  <c:v>0.25825599999999999</c:v>
                </c:pt>
                <c:pt idx="3083">
                  <c:v>0.25464599999999998</c:v>
                </c:pt>
                <c:pt idx="3084">
                  <c:v>0.25041000000000002</c:v>
                </c:pt>
                <c:pt idx="3085">
                  <c:v>0.24684700000000001</c:v>
                </c:pt>
                <c:pt idx="3086">
                  <c:v>0.24321999999999999</c:v>
                </c:pt>
                <c:pt idx="3087">
                  <c:v>0.24007300000000001</c:v>
                </c:pt>
                <c:pt idx="3088">
                  <c:v>0.23699999999999999</c:v>
                </c:pt>
                <c:pt idx="3089">
                  <c:v>0.23205700000000001</c:v>
                </c:pt>
                <c:pt idx="3090">
                  <c:v>0.231932</c:v>
                </c:pt>
                <c:pt idx="3091">
                  <c:v>0.23152700000000001</c:v>
                </c:pt>
                <c:pt idx="3092">
                  <c:v>0.22028900000000001</c:v>
                </c:pt>
                <c:pt idx="3093">
                  <c:v>0.216894</c:v>
                </c:pt>
                <c:pt idx="3094">
                  <c:v>0.21584300000000001</c:v>
                </c:pt>
                <c:pt idx="3095">
                  <c:v>0.210677</c:v>
                </c:pt>
                <c:pt idx="3096">
                  <c:v>0.20729800000000001</c:v>
                </c:pt>
                <c:pt idx="3097">
                  <c:v>0.205925</c:v>
                </c:pt>
                <c:pt idx="3098">
                  <c:v>0.204787</c:v>
                </c:pt>
                <c:pt idx="3099">
                  <c:v>0.20427600000000001</c:v>
                </c:pt>
                <c:pt idx="3100">
                  <c:v>0.203267</c:v>
                </c:pt>
                <c:pt idx="3101">
                  <c:v>0.20954900000000001</c:v>
                </c:pt>
                <c:pt idx="3102">
                  <c:v>0.21441499999999999</c:v>
                </c:pt>
                <c:pt idx="3103">
                  <c:v>0.21413199999999999</c:v>
                </c:pt>
                <c:pt idx="3104">
                  <c:v>0.214592</c:v>
                </c:pt>
                <c:pt idx="3105">
                  <c:v>0.21418999999999999</c:v>
                </c:pt>
                <c:pt idx="3106">
                  <c:v>0.215257</c:v>
                </c:pt>
                <c:pt idx="3107">
                  <c:v>0.21621699999999999</c:v>
                </c:pt>
                <c:pt idx="3108">
                  <c:v>0.21622</c:v>
                </c:pt>
                <c:pt idx="3109">
                  <c:v>0.21667</c:v>
                </c:pt>
                <c:pt idx="3110">
                  <c:v>0.21782000000000001</c:v>
                </c:pt>
                <c:pt idx="3111">
                  <c:v>0.21665400000000001</c:v>
                </c:pt>
                <c:pt idx="3112">
                  <c:v>0.22065699999999999</c:v>
                </c:pt>
                <c:pt idx="3113">
                  <c:v>0.22189500000000001</c:v>
                </c:pt>
                <c:pt idx="3114">
                  <c:v>0.219082</c:v>
                </c:pt>
                <c:pt idx="3115">
                  <c:v>0.21529499999999999</c:v>
                </c:pt>
                <c:pt idx="3116">
                  <c:v>0.21113899999999999</c:v>
                </c:pt>
                <c:pt idx="3117">
                  <c:v>0.20805499999999999</c:v>
                </c:pt>
                <c:pt idx="3118">
                  <c:v>0.20228099999999999</c:v>
                </c:pt>
                <c:pt idx="3119">
                  <c:v>0.195356</c:v>
                </c:pt>
                <c:pt idx="3120">
                  <c:v>0.190445</c:v>
                </c:pt>
                <c:pt idx="3121">
                  <c:v>0.18612200000000001</c:v>
                </c:pt>
                <c:pt idx="3122">
                  <c:v>0.18033199999999999</c:v>
                </c:pt>
                <c:pt idx="3123">
                  <c:v>0.174259</c:v>
                </c:pt>
                <c:pt idx="3124">
                  <c:v>0.17549400000000001</c:v>
                </c:pt>
                <c:pt idx="3125">
                  <c:v>0.174063</c:v>
                </c:pt>
                <c:pt idx="3126">
                  <c:v>0.169685</c:v>
                </c:pt>
                <c:pt idx="3127">
                  <c:v>0.167019</c:v>
                </c:pt>
                <c:pt idx="3128">
                  <c:v>0.16413800000000001</c:v>
                </c:pt>
                <c:pt idx="3129">
                  <c:v>0.16178100000000001</c:v>
                </c:pt>
                <c:pt idx="3130">
                  <c:v>0.159139</c:v>
                </c:pt>
                <c:pt idx="3131">
                  <c:v>0.15671399999999999</c:v>
                </c:pt>
                <c:pt idx="3132">
                  <c:v>0.15415200000000001</c:v>
                </c:pt>
                <c:pt idx="3133">
                  <c:v>0.15148</c:v>
                </c:pt>
                <c:pt idx="3134">
                  <c:v>0.150334</c:v>
                </c:pt>
                <c:pt idx="3135">
                  <c:v>0.14748600000000001</c:v>
                </c:pt>
                <c:pt idx="3136">
                  <c:v>0.15093100000000001</c:v>
                </c:pt>
                <c:pt idx="3137">
                  <c:v>0.151056</c:v>
                </c:pt>
                <c:pt idx="3138">
                  <c:v>0.14886199999999999</c:v>
                </c:pt>
                <c:pt idx="3139">
                  <c:v>0.14834600000000001</c:v>
                </c:pt>
                <c:pt idx="3140">
                  <c:v>0.146728</c:v>
                </c:pt>
                <c:pt idx="3141">
                  <c:v>0.145535</c:v>
                </c:pt>
                <c:pt idx="3142">
                  <c:v>0.14275399999999999</c:v>
                </c:pt>
                <c:pt idx="3143">
                  <c:v>0.13961399999999999</c:v>
                </c:pt>
                <c:pt idx="3144">
                  <c:v>0.134938</c:v>
                </c:pt>
                <c:pt idx="3145">
                  <c:v>0.13247200000000001</c:v>
                </c:pt>
                <c:pt idx="3146">
                  <c:v>0.13075600000000001</c:v>
                </c:pt>
                <c:pt idx="3147">
                  <c:v>0.127605</c:v>
                </c:pt>
                <c:pt idx="3148">
                  <c:v>0.132212</c:v>
                </c:pt>
                <c:pt idx="3149">
                  <c:v>0.13236300000000001</c:v>
                </c:pt>
                <c:pt idx="3150">
                  <c:v>0.13145299999999999</c:v>
                </c:pt>
                <c:pt idx="3151">
                  <c:v>0.128695</c:v>
                </c:pt>
                <c:pt idx="3152">
                  <c:v>0.12548000000000001</c:v>
                </c:pt>
                <c:pt idx="3153">
                  <c:v>0.120669</c:v>
                </c:pt>
                <c:pt idx="3154">
                  <c:v>0.113955</c:v>
                </c:pt>
                <c:pt idx="3155">
                  <c:v>0.108414</c:v>
                </c:pt>
                <c:pt idx="3156">
                  <c:v>0.104658</c:v>
                </c:pt>
                <c:pt idx="3157">
                  <c:v>0.100397</c:v>
                </c:pt>
                <c:pt idx="3158">
                  <c:v>9.7286200000000003E-2</c:v>
                </c:pt>
                <c:pt idx="3159">
                  <c:v>9.3127399999999999E-2</c:v>
                </c:pt>
                <c:pt idx="3160">
                  <c:v>9.83295E-2</c:v>
                </c:pt>
                <c:pt idx="3161">
                  <c:v>9.6584100000000006E-2</c:v>
                </c:pt>
                <c:pt idx="3162">
                  <c:v>9.4826099999999997E-2</c:v>
                </c:pt>
                <c:pt idx="3163">
                  <c:v>9.2204999999999995E-2</c:v>
                </c:pt>
                <c:pt idx="3164">
                  <c:v>8.9012300000000003E-2</c:v>
                </c:pt>
                <c:pt idx="3165">
                  <c:v>8.6840899999999999E-2</c:v>
                </c:pt>
                <c:pt idx="3166">
                  <c:v>8.4138099999999993E-2</c:v>
                </c:pt>
                <c:pt idx="3167">
                  <c:v>8.1672700000000001E-2</c:v>
                </c:pt>
                <c:pt idx="3168">
                  <c:v>8.6586399999999994E-2</c:v>
                </c:pt>
                <c:pt idx="3169">
                  <c:v>8.4661200000000006E-2</c:v>
                </c:pt>
                <c:pt idx="3170">
                  <c:v>8.3160399999999995E-2</c:v>
                </c:pt>
                <c:pt idx="3171">
                  <c:v>8.1914200000000006E-2</c:v>
                </c:pt>
                <c:pt idx="3172">
                  <c:v>7.9190499999999997E-2</c:v>
                </c:pt>
                <c:pt idx="3173">
                  <c:v>7.6524900000000007E-2</c:v>
                </c:pt>
                <c:pt idx="3174">
                  <c:v>7.7093300000000003E-2</c:v>
                </c:pt>
                <c:pt idx="3175">
                  <c:v>8.3062999999999998E-2</c:v>
                </c:pt>
                <c:pt idx="3176">
                  <c:v>8.0460100000000007E-2</c:v>
                </c:pt>
                <c:pt idx="3177">
                  <c:v>7.7283699999999997E-2</c:v>
                </c:pt>
                <c:pt idx="3178">
                  <c:v>7.3703699999999997E-2</c:v>
                </c:pt>
                <c:pt idx="3179">
                  <c:v>7.1328000000000003E-2</c:v>
                </c:pt>
                <c:pt idx="3180">
                  <c:v>6.9004599999999999E-2</c:v>
                </c:pt>
                <c:pt idx="3181">
                  <c:v>6.4690600000000001E-2</c:v>
                </c:pt>
                <c:pt idx="3182">
                  <c:v>6.3270900000000005E-2</c:v>
                </c:pt>
                <c:pt idx="3183">
                  <c:v>6.4957600000000004E-2</c:v>
                </c:pt>
                <c:pt idx="3184">
                  <c:v>6.0703500000000001E-2</c:v>
                </c:pt>
                <c:pt idx="3185">
                  <c:v>5.8613199999999997E-2</c:v>
                </c:pt>
                <c:pt idx="3186">
                  <c:v>5.6323400000000003E-2</c:v>
                </c:pt>
                <c:pt idx="3187">
                  <c:v>5.3466E-2</c:v>
                </c:pt>
                <c:pt idx="3188">
                  <c:v>5.16432E-2</c:v>
                </c:pt>
                <c:pt idx="3189">
                  <c:v>4.8520300000000002E-2</c:v>
                </c:pt>
                <c:pt idx="3190">
                  <c:v>4.9797000000000001E-2</c:v>
                </c:pt>
                <c:pt idx="3191">
                  <c:v>5.28584E-2</c:v>
                </c:pt>
                <c:pt idx="3192">
                  <c:v>5.2100300000000002E-2</c:v>
                </c:pt>
                <c:pt idx="3193">
                  <c:v>5.2304700000000003E-2</c:v>
                </c:pt>
                <c:pt idx="3194">
                  <c:v>4.9551400000000002E-2</c:v>
                </c:pt>
                <c:pt idx="3195">
                  <c:v>4.8214399999999998E-2</c:v>
                </c:pt>
                <c:pt idx="3196">
                  <c:v>4.6975500000000003E-2</c:v>
                </c:pt>
                <c:pt idx="3197">
                  <c:v>4.2407E-2</c:v>
                </c:pt>
                <c:pt idx="3198">
                  <c:v>4.50553E-2</c:v>
                </c:pt>
                <c:pt idx="3199">
                  <c:v>4.64631E-2</c:v>
                </c:pt>
                <c:pt idx="3200">
                  <c:v>4.2742700000000002E-2</c:v>
                </c:pt>
                <c:pt idx="3201">
                  <c:v>3.9480700000000001E-2</c:v>
                </c:pt>
                <c:pt idx="3202">
                  <c:v>3.63874E-2</c:v>
                </c:pt>
                <c:pt idx="3203">
                  <c:v>3.3174500000000003E-2</c:v>
                </c:pt>
                <c:pt idx="3204">
                  <c:v>3.07522E-2</c:v>
                </c:pt>
                <c:pt idx="3205">
                  <c:v>3.0848500000000001E-2</c:v>
                </c:pt>
                <c:pt idx="3206">
                  <c:v>3.9119800000000003E-2</c:v>
                </c:pt>
                <c:pt idx="3207">
                  <c:v>4.0943500000000001E-2</c:v>
                </c:pt>
                <c:pt idx="3208">
                  <c:v>3.93902E-2</c:v>
                </c:pt>
                <c:pt idx="3209">
                  <c:v>3.66837E-2</c:v>
                </c:pt>
                <c:pt idx="3210">
                  <c:v>3.7295200000000001E-2</c:v>
                </c:pt>
                <c:pt idx="3211">
                  <c:v>3.9300300000000003E-2</c:v>
                </c:pt>
                <c:pt idx="3212">
                  <c:v>3.9351400000000002E-2</c:v>
                </c:pt>
                <c:pt idx="3213">
                  <c:v>3.9165100000000001E-2</c:v>
                </c:pt>
                <c:pt idx="3214">
                  <c:v>4.5053500000000003E-2</c:v>
                </c:pt>
                <c:pt idx="3215">
                  <c:v>3.5473299999999999E-2</c:v>
                </c:pt>
                <c:pt idx="3216">
                  <c:v>4.3837399999999999E-2</c:v>
                </c:pt>
                <c:pt idx="3217">
                  <c:v>4.3756799999999998E-2</c:v>
                </c:pt>
                <c:pt idx="3218">
                  <c:v>4.42209E-2</c:v>
                </c:pt>
                <c:pt idx="3219">
                  <c:v>4.2971200000000001E-2</c:v>
                </c:pt>
                <c:pt idx="3220">
                  <c:v>4.09804E-2</c:v>
                </c:pt>
                <c:pt idx="3221">
                  <c:v>4.0112000000000002E-2</c:v>
                </c:pt>
                <c:pt idx="3222">
                  <c:v>4.59554E-2</c:v>
                </c:pt>
                <c:pt idx="3223">
                  <c:v>4.5412000000000001E-2</c:v>
                </c:pt>
                <c:pt idx="3224">
                  <c:v>4.6113300000000003E-2</c:v>
                </c:pt>
                <c:pt idx="3225">
                  <c:v>4.8059400000000002E-2</c:v>
                </c:pt>
                <c:pt idx="3226">
                  <c:v>4.6908900000000003E-2</c:v>
                </c:pt>
                <c:pt idx="3227">
                  <c:v>4.5835599999999997E-2</c:v>
                </c:pt>
                <c:pt idx="3228">
                  <c:v>4.5631100000000001E-2</c:v>
                </c:pt>
                <c:pt idx="3229">
                  <c:v>4.4441500000000002E-2</c:v>
                </c:pt>
                <c:pt idx="3230">
                  <c:v>4.6518499999999997E-2</c:v>
                </c:pt>
                <c:pt idx="3231">
                  <c:v>5.2205799999999997E-2</c:v>
                </c:pt>
                <c:pt idx="3232">
                  <c:v>4.9829699999999998E-2</c:v>
                </c:pt>
                <c:pt idx="3233">
                  <c:v>4.48162E-2</c:v>
                </c:pt>
                <c:pt idx="3234">
                  <c:v>3.9908100000000002E-2</c:v>
                </c:pt>
                <c:pt idx="3235">
                  <c:v>3.7657799999999998E-2</c:v>
                </c:pt>
                <c:pt idx="3236">
                  <c:v>3.6075900000000001E-2</c:v>
                </c:pt>
                <c:pt idx="3237">
                  <c:v>3.3897799999999999E-2</c:v>
                </c:pt>
                <c:pt idx="3238">
                  <c:v>3.25026E-2</c:v>
                </c:pt>
                <c:pt idx="3239">
                  <c:v>3.13487E-2</c:v>
                </c:pt>
                <c:pt idx="3240">
                  <c:v>3.0247199999999998E-2</c:v>
                </c:pt>
                <c:pt idx="3241">
                  <c:v>3.7265100000000002E-2</c:v>
                </c:pt>
                <c:pt idx="3242">
                  <c:v>4.1373800000000002E-2</c:v>
                </c:pt>
                <c:pt idx="3243">
                  <c:v>4.17528E-2</c:v>
                </c:pt>
                <c:pt idx="3244">
                  <c:v>4.5654199999999999E-2</c:v>
                </c:pt>
                <c:pt idx="3245">
                  <c:v>4.65145E-2</c:v>
                </c:pt>
                <c:pt idx="3246">
                  <c:v>4.6300099999999997E-2</c:v>
                </c:pt>
                <c:pt idx="3247">
                  <c:v>4.6782900000000002E-2</c:v>
                </c:pt>
                <c:pt idx="3248">
                  <c:v>4.5662599999999998E-2</c:v>
                </c:pt>
                <c:pt idx="3249">
                  <c:v>4.4831200000000002E-2</c:v>
                </c:pt>
                <c:pt idx="3250">
                  <c:v>4.3985499999999997E-2</c:v>
                </c:pt>
                <c:pt idx="3251">
                  <c:v>5.1503399999999998E-2</c:v>
                </c:pt>
                <c:pt idx="3252">
                  <c:v>5.00443E-2</c:v>
                </c:pt>
                <c:pt idx="3253">
                  <c:v>4.4494400000000003E-2</c:v>
                </c:pt>
                <c:pt idx="3254">
                  <c:v>3.8874300000000001E-2</c:v>
                </c:pt>
                <c:pt idx="3255">
                  <c:v>3.5850899999999998E-2</c:v>
                </c:pt>
                <c:pt idx="3256">
                  <c:v>3.1387999999999999E-2</c:v>
                </c:pt>
                <c:pt idx="3257">
                  <c:v>2.9413100000000001E-2</c:v>
                </c:pt>
                <c:pt idx="3258">
                  <c:v>2.6632200000000002E-2</c:v>
                </c:pt>
                <c:pt idx="3259">
                  <c:v>3.3160799999999997E-2</c:v>
                </c:pt>
                <c:pt idx="3260">
                  <c:v>3.2472899999999999E-2</c:v>
                </c:pt>
                <c:pt idx="3261">
                  <c:v>3.2484100000000002E-2</c:v>
                </c:pt>
                <c:pt idx="3262">
                  <c:v>3.1023800000000001E-2</c:v>
                </c:pt>
                <c:pt idx="3263">
                  <c:v>3.1077E-2</c:v>
                </c:pt>
                <c:pt idx="3264">
                  <c:v>3.3633900000000001E-2</c:v>
                </c:pt>
                <c:pt idx="3265">
                  <c:v>3.3988900000000002E-2</c:v>
                </c:pt>
                <c:pt idx="3266">
                  <c:v>3.2198999999999998E-2</c:v>
                </c:pt>
                <c:pt idx="3267">
                  <c:v>3.6649500000000002E-2</c:v>
                </c:pt>
                <c:pt idx="3268">
                  <c:v>3.3759299999999999E-2</c:v>
                </c:pt>
                <c:pt idx="3269">
                  <c:v>3.1274299999999998E-2</c:v>
                </c:pt>
                <c:pt idx="3270">
                  <c:v>2.8729000000000001E-2</c:v>
                </c:pt>
                <c:pt idx="3271">
                  <c:v>2.65144E-2</c:v>
                </c:pt>
                <c:pt idx="3272">
                  <c:v>2.2973E-2</c:v>
                </c:pt>
                <c:pt idx="3273">
                  <c:v>1.93388E-2</c:v>
                </c:pt>
                <c:pt idx="3274">
                  <c:v>1.48182E-2</c:v>
                </c:pt>
                <c:pt idx="3275">
                  <c:v>2.1196E-2</c:v>
                </c:pt>
                <c:pt idx="3276">
                  <c:v>2.3067899999999999E-2</c:v>
                </c:pt>
                <c:pt idx="3277">
                  <c:v>2.40579E-2</c:v>
                </c:pt>
                <c:pt idx="3278">
                  <c:v>2.22983E-2</c:v>
                </c:pt>
                <c:pt idx="3279">
                  <c:v>2.2475599999999998E-2</c:v>
                </c:pt>
                <c:pt idx="3280">
                  <c:v>2.2398399999999999E-2</c:v>
                </c:pt>
                <c:pt idx="3281">
                  <c:v>2.33809E-2</c:v>
                </c:pt>
                <c:pt idx="3282">
                  <c:v>2.77161E-2</c:v>
                </c:pt>
                <c:pt idx="3283">
                  <c:v>2.2967100000000001E-2</c:v>
                </c:pt>
                <c:pt idx="3284">
                  <c:v>1.8884399999999999E-2</c:v>
                </c:pt>
                <c:pt idx="3285">
                  <c:v>1.46325E-2</c:v>
                </c:pt>
                <c:pt idx="3286">
                  <c:v>1.09344E-2</c:v>
                </c:pt>
                <c:pt idx="3287">
                  <c:v>6.9946100000000001E-3</c:v>
                </c:pt>
                <c:pt idx="3288">
                  <c:v>1.81748E-3</c:v>
                </c:pt>
                <c:pt idx="3289">
                  <c:v>-9.7473799999999995E-4</c:v>
                </c:pt>
                <c:pt idx="3290">
                  <c:v>1.01599E-3</c:v>
                </c:pt>
                <c:pt idx="3291">
                  <c:v>-1.4518999999999999E-3</c:v>
                </c:pt>
                <c:pt idx="3292">
                  <c:v>-2.8336400000000001E-3</c:v>
                </c:pt>
                <c:pt idx="3293">
                  <c:v>-4.1877900000000003E-3</c:v>
                </c:pt>
                <c:pt idx="3294">
                  <c:v>-7.7290199999999996E-3</c:v>
                </c:pt>
                <c:pt idx="3295">
                  <c:v>-1.2389300000000001E-2</c:v>
                </c:pt>
                <c:pt idx="3296">
                  <c:v>-1.51416E-2</c:v>
                </c:pt>
                <c:pt idx="3297">
                  <c:v>-1.17527E-2</c:v>
                </c:pt>
                <c:pt idx="3298">
                  <c:v>-1.6088000000000002E-2</c:v>
                </c:pt>
                <c:pt idx="3299">
                  <c:v>-1.9497500000000001E-2</c:v>
                </c:pt>
                <c:pt idx="3300">
                  <c:v>-2.3101E-2</c:v>
                </c:pt>
                <c:pt idx="3301">
                  <c:v>-2.4163E-2</c:v>
                </c:pt>
                <c:pt idx="3302">
                  <c:v>-2.53595E-2</c:v>
                </c:pt>
                <c:pt idx="3303">
                  <c:v>-2.7512700000000001E-2</c:v>
                </c:pt>
                <c:pt idx="3304">
                  <c:v>-3.0141999999999999E-2</c:v>
                </c:pt>
                <c:pt idx="3305">
                  <c:v>-2.95144E-2</c:v>
                </c:pt>
                <c:pt idx="3306">
                  <c:v>-2.6356299999999999E-2</c:v>
                </c:pt>
                <c:pt idx="3307">
                  <c:v>-3.2549500000000002E-2</c:v>
                </c:pt>
                <c:pt idx="3308">
                  <c:v>-3.7603600000000001E-2</c:v>
                </c:pt>
                <c:pt idx="3309">
                  <c:v>-4.2445400000000001E-2</c:v>
                </c:pt>
                <c:pt idx="3310">
                  <c:v>-4.8456100000000002E-2</c:v>
                </c:pt>
                <c:pt idx="3311">
                  <c:v>-5.3470499999999997E-2</c:v>
                </c:pt>
                <c:pt idx="3312">
                  <c:v>-5.9211300000000001E-2</c:v>
                </c:pt>
                <c:pt idx="3313">
                  <c:v>-6.4482399999999995E-2</c:v>
                </c:pt>
                <c:pt idx="3314">
                  <c:v>-6.8724900000000005E-2</c:v>
                </c:pt>
                <c:pt idx="3315">
                  <c:v>-7.0326700000000006E-2</c:v>
                </c:pt>
                <c:pt idx="3316">
                  <c:v>-6.5310499999999994E-2</c:v>
                </c:pt>
                <c:pt idx="3317">
                  <c:v>-6.7724500000000007E-2</c:v>
                </c:pt>
                <c:pt idx="3318">
                  <c:v>-6.98516E-2</c:v>
                </c:pt>
                <c:pt idx="3319">
                  <c:v>-7.3164400000000004E-2</c:v>
                </c:pt>
                <c:pt idx="3320">
                  <c:v>-7.6209399999999997E-2</c:v>
                </c:pt>
                <c:pt idx="3321">
                  <c:v>-7.8321000000000002E-2</c:v>
                </c:pt>
                <c:pt idx="3322">
                  <c:v>-8.0618800000000004E-2</c:v>
                </c:pt>
                <c:pt idx="3323">
                  <c:v>-8.3945800000000001E-2</c:v>
                </c:pt>
                <c:pt idx="3324">
                  <c:v>-8.7600300000000006E-2</c:v>
                </c:pt>
                <c:pt idx="3325">
                  <c:v>-9.0912599999999996E-2</c:v>
                </c:pt>
                <c:pt idx="3326">
                  <c:v>-9.3100799999999997E-2</c:v>
                </c:pt>
                <c:pt idx="3327">
                  <c:v>-8.9481599999999994E-2</c:v>
                </c:pt>
                <c:pt idx="3328">
                  <c:v>-9.2594700000000002E-2</c:v>
                </c:pt>
                <c:pt idx="3329">
                  <c:v>-9.5810000000000006E-2</c:v>
                </c:pt>
                <c:pt idx="3330">
                  <c:v>-9.9600800000000003E-2</c:v>
                </c:pt>
                <c:pt idx="3331">
                  <c:v>-0.10337</c:v>
                </c:pt>
                <c:pt idx="3332">
                  <c:v>-0.10713300000000001</c:v>
                </c:pt>
                <c:pt idx="3333">
                  <c:v>-0.109915</c:v>
                </c:pt>
                <c:pt idx="3334">
                  <c:v>-0.11221299999999999</c:v>
                </c:pt>
                <c:pt idx="3335">
                  <c:v>-0.11304400000000001</c:v>
                </c:pt>
                <c:pt idx="3336">
                  <c:v>-0.11348800000000001</c:v>
                </c:pt>
                <c:pt idx="3337">
                  <c:v>-0.10688300000000001</c:v>
                </c:pt>
                <c:pt idx="3338">
                  <c:v>-0.108485</c:v>
                </c:pt>
                <c:pt idx="3339">
                  <c:v>-0.1109</c:v>
                </c:pt>
                <c:pt idx="3340">
                  <c:v>-0.11282399999999999</c:v>
                </c:pt>
                <c:pt idx="3341">
                  <c:v>-0.113235</c:v>
                </c:pt>
                <c:pt idx="3342">
                  <c:v>-0.11458</c:v>
                </c:pt>
                <c:pt idx="3343">
                  <c:v>-0.11507100000000001</c:v>
                </c:pt>
                <c:pt idx="3344">
                  <c:v>-0.11582000000000001</c:v>
                </c:pt>
                <c:pt idx="3345">
                  <c:v>-0.118394</c:v>
                </c:pt>
                <c:pt idx="3346">
                  <c:v>-0.121597</c:v>
                </c:pt>
                <c:pt idx="3347">
                  <c:v>-0.116381</c:v>
                </c:pt>
                <c:pt idx="3348">
                  <c:v>-0.117911</c:v>
                </c:pt>
                <c:pt idx="3349">
                  <c:v>-0.12134399999999999</c:v>
                </c:pt>
                <c:pt idx="3350">
                  <c:v>-0.12256599999999999</c:v>
                </c:pt>
                <c:pt idx="3351">
                  <c:v>-0.122379</c:v>
                </c:pt>
                <c:pt idx="3352">
                  <c:v>-0.120557</c:v>
                </c:pt>
                <c:pt idx="3353">
                  <c:v>-0.11908000000000001</c:v>
                </c:pt>
                <c:pt idx="3354">
                  <c:v>-0.12021800000000001</c:v>
                </c:pt>
                <c:pt idx="3355">
                  <c:v>-0.123303</c:v>
                </c:pt>
                <c:pt idx="3356">
                  <c:v>-0.118565</c:v>
                </c:pt>
                <c:pt idx="3357">
                  <c:v>-0.116855</c:v>
                </c:pt>
                <c:pt idx="3358">
                  <c:v>-0.115591</c:v>
                </c:pt>
                <c:pt idx="3359">
                  <c:v>-0.115799</c:v>
                </c:pt>
                <c:pt idx="3360">
                  <c:v>-0.117463</c:v>
                </c:pt>
                <c:pt idx="3361">
                  <c:v>-0.11768099999999999</c:v>
                </c:pt>
                <c:pt idx="3362">
                  <c:v>-0.121696</c:v>
                </c:pt>
                <c:pt idx="3363">
                  <c:v>-0.115672</c:v>
                </c:pt>
                <c:pt idx="3364">
                  <c:v>-0.11040999999999999</c:v>
                </c:pt>
                <c:pt idx="3365">
                  <c:v>-0.11187</c:v>
                </c:pt>
                <c:pt idx="3366">
                  <c:v>-0.11337</c:v>
                </c:pt>
                <c:pt idx="3367">
                  <c:v>-0.11513</c:v>
                </c:pt>
                <c:pt idx="3368">
                  <c:v>-0.11521000000000001</c:v>
                </c:pt>
                <c:pt idx="3369">
                  <c:v>-0.113131</c:v>
                </c:pt>
                <c:pt idx="3370">
                  <c:v>-0.113301</c:v>
                </c:pt>
                <c:pt idx="3371">
                  <c:v>-0.110197</c:v>
                </c:pt>
                <c:pt idx="3372">
                  <c:v>-0.105849</c:v>
                </c:pt>
                <c:pt idx="3373">
                  <c:v>-0.106305</c:v>
                </c:pt>
                <c:pt idx="3374">
                  <c:v>-0.104132</c:v>
                </c:pt>
                <c:pt idx="3375">
                  <c:v>-0.10194400000000001</c:v>
                </c:pt>
                <c:pt idx="3376">
                  <c:v>-0.102799</c:v>
                </c:pt>
                <c:pt idx="3377">
                  <c:v>-0.10521800000000001</c:v>
                </c:pt>
                <c:pt idx="3378">
                  <c:v>-0.10910599999999999</c:v>
                </c:pt>
                <c:pt idx="3379">
                  <c:v>-0.107893</c:v>
                </c:pt>
                <c:pt idx="3380">
                  <c:v>-0.10165100000000001</c:v>
                </c:pt>
                <c:pt idx="3381">
                  <c:v>-0.102671</c:v>
                </c:pt>
                <c:pt idx="3382">
                  <c:v>-0.10398399999999999</c:v>
                </c:pt>
                <c:pt idx="3383">
                  <c:v>-0.106124</c:v>
                </c:pt>
                <c:pt idx="3384">
                  <c:v>-0.107655</c:v>
                </c:pt>
                <c:pt idx="3385">
                  <c:v>-0.109398</c:v>
                </c:pt>
                <c:pt idx="3386">
                  <c:v>-0.11255</c:v>
                </c:pt>
                <c:pt idx="3387">
                  <c:v>-0.11192100000000001</c:v>
                </c:pt>
                <c:pt idx="3388">
                  <c:v>-0.108719</c:v>
                </c:pt>
                <c:pt idx="3389">
                  <c:v>-0.11706999999999999</c:v>
                </c:pt>
                <c:pt idx="3390">
                  <c:v>-0.109266</c:v>
                </c:pt>
                <c:pt idx="3391">
                  <c:v>-0.111473</c:v>
                </c:pt>
                <c:pt idx="3392">
                  <c:v>-0.112344</c:v>
                </c:pt>
                <c:pt idx="3393">
                  <c:v>-0.113868</c:v>
                </c:pt>
                <c:pt idx="3394">
                  <c:v>-0.115525</c:v>
                </c:pt>
                <c:pt idx="3395">
                  <c:v>-0.10767699999999999</c:v>
                </c:pt>
                <c:pt idx="3396">
                  <c:v>-0.10749300000000001</c:v>
                </c:pt>
                <c:pt idx="3397">
                  <c:v>-0.114514</c:v>
                </c:pt>
                <c:pt idx="3398">
                  <c:v>-0.10634299999999999</c:v>
                </c:pt>
                <c:pt idx="3399">
                  <c:v>-0.108904</c:v>
                </c:pt>
                <c:pt idx="3400">
                  <c:v>-0.112183</c:v>
                </c:pt>
                <c:pt idx="3401">
                  <c:v>-0.116253</c:v>
                </c:pt>
                <c:pt idx="3402">
                  <c:v>-0.11998399999999999</c:v>
                </c:pt>
                <c:pt idx="3403">
                  <c:v>-0.11604299999999999</c:v>
                </c:pt>
                <c:pt idx="3404">
                  <c:v>-0.117091</c:v>
                </c:pt>
                <c:pt idx="3405">
                  <c:v>-0.11951199999999999</c:v>
                </c:pt>
                <c:pt idx="3406">
                  <c:v>-0.121754</c:v>
                </c:pt>
                <c:pt idx="3407">
                  <c:v>-0.123963</c:v>
                </c:pt>
                <c:pt idx="3408">
                  <c:v>-0.12706700000000001</c:v>
                </c:pt>
                <c:pt idx="3409">
                  <c:v>-0.130575</c:v>
                </c:pt>
                <c:pt idx="3410">
                  <c:v>-0.13495699999999999</c:v>
                </c:pt>
                <c:pt idx="3411">
                  <c:v>-0.13150400000000001</c:v>
                </c:pt>
                <c:pt idx="3412">
                  <c:v>-0.131832</c:v>
                </c:pt>
                <c:pt idx="3413">
                  <c:v>-0.13566400000000001</c:v>
                </c:pt>
                <c:pt idx="3414">
                  <c:v>-0.13888200000000001</c:v>
                </c:pt>
                <c:pt idx="3415">
                  <c:v>-0.14427599999999999</c:v>
                </c:pt>
                <c:pt idx="3416">
                  <c:v>-0.14905199999999999</c:v>
                </c:pt>
                <c:pt idx="3417">
                  <c:v>-0.153837</c:v>
                </c:pt>
                <c:pt idx="3418">
                  <c:v>-0.15298500000000001</c:v>
                </c:pt>
                <c:pt idx="3419">
                  <c:v>-0.152919</c:v>
                </c:pt>
                <c:pt idx="3420">
                  <c:v>-0.15671299999999999</c:v>
                </c:pt>
                <c:pt idx="3421">
                  <c:v>-0.159835</c:v>
                </c:pt>
                <c:pt idx="3422">
                  <c:v>-0.16367799999999999</c:v>
                </c:pt>
                <c:pt idx="3423">
                  <c:v>-0.166852</c:v>
                </c:pt>
                <c:pt idx="3424">
                  <c:v>-0.17194300000000001</c:v>
                </c:pt>
                <c:pt idx="3425">
                  <c:v>-0.17249700000000001</c:v>
                </c:pt>
                <c:pt idx="3426">
                  <c:v>-0.17041100000000001</c:v>
                </c:pt>
                <c:pt idx="3427">
                  <c:v>-0.1754</c:v>
                </c:pt>
                <c:pt idx="3428">
                  <c:v>-0.17902699999999999</c:v>
                </c:pt>
                <c:pt idx="3429">
                  <c:v>-0.182919</c:v>
                </c:pt>
                <c:pt idx="3430">
                  <c:v>-0.187136</c:v>
                </c:pt>
                <c:pt idx="3431">
                  <c:v>-0.19273799999999999</c:v>
                </c:pt>
                <c:pt idx="3432">
                  <c:v>-0.19425300000000001</c:v>
                </c:pt>
                <c:pt idx="3433">
                  <c:v>-0.19087699999999999</c:v>
                </c:pt>
                <c:pt idx="3434">
                  <c:v>-0.19459799999999999</c:v>
                </c:pt>
                <c:pt idx="3435">
                  <c:v>-0.19800799999999999</c:v>
                </c:pt>
                <c:pt idx="3436">
                  <c:v>-0.20260500000000001</c:v>
                </c:pt>
                <c:pt idx="3437">
                  <c:v>-0.207479</c:v>
                </c:pt>
                <c:pt idx="3438">
                  <c:v>-0.21256900000000001</c:v>
                </c:pt>
                <c:pt idx="3439">
                  <c:v>-0.218836</c:v>
                </c:pt>
                <c:pt idx="3440">
                  <c:v>-0.219336</c:v>
                </c:pt>
                <c:pt idx="3441">
                  <c:v>-0.22429399999999999</c:v>
                </c:pt>
                <c:pt idx="3442">
                  <c:v>-0.22836600000000001</c:v>
                </c:pt>
                <c:pt idx="3443">
                  <c:v>-0.23091400000000001</c:v>
                </c:pt>
                <c:pt idx="3444">
                  <c:v>-0.233876</c:v>
                </c:pt>
                <c:pt idx="3445">
                  <c:v>-0.23771100000000001</c:v>
                </c:pt>
                <c:pt idx="3446">
                  <c:v>-0.241592</c:v>
                </c:pt>
                <c:pt idx="3447">
                  <c:v>-0.23718500000000001</c:v>
                </c:pt>
                <c:pt idx="3448">
                  <c:v>-0.23871300000000001</c:v>
                </c:pt>
                <c:pt idx="3449">
                  <c:v>-0.242231</c:v>
                </c:pt>
                <c:pt idx="3450">
                  <c:v>-0.244898</c:v>
                </c:pt>
                <c:pt idx="3451">
                  <c:v>-0.24680199999999999</c:v>
                </c:pt>
                <c:pt idx="3452">
                  <c:v>-0.25037900000000002</c:v>
                </c:pt>
                <c:pt idx="3453">
                  <c:v>-0.248755</c:v>
                </c:pt>
                <c:pt idx="3454">
                  <c:v>-0.249889</c:v>
                </c:pt>
                <c:pt idx="3455">
                  <c:v>-0.25568600000000002</c:v>
                </c:pt>
                <c:pt idx="3456">
                  <c:v>-0.26265500000000003</c:v>
                </c:pt>
                <c:pt idx="3457">
                  <c:v>-0.26957700000000001</c:v>
                </c:pt>
                <c:pt idx="3458">
                  <c:v>-0.27431800000000001</c:v>
                </c:pt>
                <c:pt idx="3459">
                  <c:v>-0.27157300000000001</c:v>
                </c:pt>
                <c:pt idx="3460">
                  <c:v>-0.26960899999999999</c:v>
                </c:pt>
                <c:pt idx="3461">
                  <c:v>-0.27384700000000001</c:v>
                </c:pt>
                <c:pt idx="3462">
                  <c:v>-0.276416</c:v>
                </c:pt>
                <c:pt idx="3463">
                  <c:v>-0.280468</c:v>
                </c:pt>
                <c:pt idx="3464">
                  <c:v>-0.28143099999999999</c:v>
                </c:pt>
                <c:pt idx="3465">
                  <c:v>-0.28113500000000002</c:v>
                </c:pt>
                <c:pt idx="3466">
                  <c:v>-0.28698800000000002</c:v>
                </c:pt>
                <c:pt idx="3467">
                  <c:v>-0.289682</c:v>
                </c:pt>
                <c:pt idx="3468">
                  <c:v>-0.29254799999999997</c:v>
                </c:pt>
                <c:pt idx="3469">
                  <c:v>-0.295126</c:v>
                </c:pt>
                <c:pt idx="3470">
                  <c:v>-0.294574</c:v>
                </c:pt>
                <c:pt idx="3471">
                  <c:v>-0.29075299999999998</c:v>
                </c:pt>
                <c:pt idx="3472">
                  <c:v>-0.30046299999999998</c:v>
                </c:pt>
                <c:pt idx="3473">
                  <c:v>-0.29435499999999998</c:v>
                </c:pt>
                <c:pt idx="3474">
                  <c:v>-0.30035699999999999</c:v>
                </c:pt>
                <c:pt idx="3475">
                  <c:v>-0.305782</c:v>
                </c:pt>
                <c:pt idx="3476">
                  <c:v>-0.30961899999999998</c:v>
                </c:pt>
                <c:pt idx="3477">
                  <c:v>-0.30684699999999998</c:v>
                </c:pt>
                <c:pt idx="3478">
                  <c:v>-0.311942</c:v>
                </c:pt>
                <c:pt idx="3479">
                  <c:v>-0.31415599999999999</c:v>
                </c:pt>
                <c:pt idx="3480">
                  <c:v>-0.31672499999999998</c:v>
                </c:pt>
                <c:pt idx="3481">
                  <c:v>-0.31968000000000002</c:v>
                </c:pt>
                <c:pt idx="3482">
                  <c:v>-0.32419999999999999</c:v>
                </c:pt>
                <c:pt idx="3483">
                  <c:v>-0.32173000000000002</c:v>
                </c:pt>
                <c:pt idx="3484">
                  <c:v>-0.32420500000000002</c:v>
                </c:pt>
                <c:pt idx="3485">
                  <c:v>-0.32946399999999998</c:v>
                </c:pt>
                <c:pt idx="3486">
                  <c:v>-0.33354600000000001</c:v>
                </c:pt>
                <c:pt idx="3487">
                  <c:v>-0.33763300000000002</c:v>
                </c:pt>
                <c:pt idx="3488">
                  <c:v>-0.33460800000000002</c:v>
                </c:pt>
                <c:pt idx="3489">
                  <c:v>-0.33572200000000002</c:v>
                </c:pt>
                <c:pt idx="3490">
                  <c:v>-0.33900599999999997</c:v>
                </c:pt>
                <c:pt idx="3491">
                  <c:v>-0.34137499999999998</c:v>
                </c:pt>
                <c:pt idx="3492">
                  <c:v>-0.34439700000000001</c:v>
                </c:pt>
                <c:pt idx="3493">
                  <c:v>-0.34923500000000002</c:v>
                </c:pt>
                <c:pt idx="3494">
                  <c:v>-0.34853400000000001</c:v>
                </c:pt>
                <c:pt idx="3495">
                  <c:v>-0.349607</c:v>
                </c:pt>
                <c:pt idx="3496">
                  <c:v>-0.354051</c:v>
                </c:pt>
                <c:pt idx="3497">
                  <c:v>-0.35763200000000001</c:v>
                </c:pt>
                <c:pt idx="3498">
                  <c:v>-0.36362699999999998</c:v>
                </c:pt>
                <c:pt idx="3499">
                  <c:v>-0.37087999999999999</c:v>
                </c:pt>
                <c:pt idx="3500">
                  <c:v>-0.37874999999999998</c:v>
                </c:pt>
                <c:pt idx="3501">
                  <c:v>-0.37938</c:v>
                </c:pt>
                <c:pt idx="3502">
                  <c:v>-0.37855800000000001</c:v>
                </c:pt>
                <c:pt idx="3503">
                  <c:v>-0.38288800000000001</c:v>
                </c:pt>
                <c:pt idx="3504">
                  <c:v>-0.38525199999999998</c:v>
                </c:pt>
                <c:pt idx="3505">
                  <c:v>-0.38800600000000002</c:v>
                </c:pt>
                <c:pt idx="3506">
                  <c:v>-0.390017</c:v>
                </c:pt>
                <c:pt idx="3507">
                  <c:v>-0.39386300000000002</c:v>
                </c:pt>
                <c:pt idx="3508">
                  <c:v>-0.393872</c:v>
                </c:pt>
                <c:pt idx="3509">
                  <c:v>-0.39156600000000003</c:v>
                </c:pt>
                <c:pt idx="3510">
                  <c:v>-0.39601399999999998</c:v>
                </c:pt>
                <c:pt idx="3511">
                  <c:v>-0.39913900000000002</c:v>
                </c:pt>
                <c:pt idx="3512">
                  <c:v>-0.40278999999999998</c:v>
                </c:pt>
                <c:pt idx="3513">
                  <c:v>-0.40662900000000002</c:v>
                </c:pt>
                <c:pt idx="3514">
                  <c:v>-0.40983599999999998</c:v>
                </c:pt>
                <c:pt idx="3515">
                  <c:v>-0.41371400000000003</c:v>
                </c:pt>
                <c:pt idx="3516">
                  <c:v>-0.41527700000000001</c:v>
                </c:pt>
                <c:pt idx="3517">
                  <c:v>-0.41381400000000002</c:v>
                </c:pt>
                <c:pt idx="3518">
                  <c:v>-0.419265</c:v>
                </c:pt>
                <c:pt idx="3519">
                  <c:v>-0.42206199999999999</c:v>
                </c:pt>
                <c:pt idx="3520">
                  <c:v>-0.42520200000000002</c:v>
                </c:pt>
                <c:pt idx="3521">
                  <c:v>-0.428873</c:v>
                </c:pt>
                <c:pt idx="3522">
                  <c:v>-0.432564</c:v>
                </c:pt>
                <c:pt idx="3523">
                  <c:v>-0.43504199999999998</c:v>
                </c:pt>
                <c:pt idx="3524">
                  <c:v>-0.43345600000000001</c:v>
                </c:pt>
                <c:pt idx="3525">
                  <c:v>-0.43914799999999998</c:v>
                </c:pt>
                <c:pt idx="3526">
                  <c:v>-0.44478400000000001</c:v>
                </c:pt>
                <c:pt idx="3527">
                  <c:v>-0.44962999999999997</c:v>
                </c:pt>
                <c:pt idx="3528">
                  <c:v>-0.45282699999999998</c:v>
                </c:pt>
                <c:pt idx="3529">
                  <c:v>-0.45637800000000001</c:v>
                </c:pt>
                <c:pt idx="3530">
                  <c:v>-0.46096500000000001</c:v>
                </c:pt>
                <c:pt idx="3531">
                  <c:v>-0.46537200000000001</c:v>
                </c:pt>
                <c:pt idx="3532">
                  <c:v>-0.46186899999999997</c:v>
                </c:pt>
                <c:pt idx="3533">
                  <c:v>-0.46722399999999997</c:v>
                </c:pt>
                <c:pt idx="3534">
                  <c:v>-0.47096199999999999</c:v>
                </c:pt>
                <c:pt idx="3535">
                  <c:v>-0.47204699999999999</c:v>
                </c:pt>
                <c:pt idx="3536">
                  <c:v>-0.474966</c:v>
                </c:pt>
                <c:pt idx="3537">
                  <c:v>-0.47974499999999998</c:v>
                </c:pt>
                <c:pt idx="3538">
                  <c:v>-0.48219400000000001</c:v>
                </c:pt>
                <c:pt idx="3539">
                  <c:v>-0.47808899999999999</c:v>
                </c:pt>
                <c:pt idx="3540">
                  <c:v>-0.48033799999999999</c:v>
                </c:pt>
                <c:pt idx="3541">
                  <c:v>-0.48089900000000002</c:v>
                </c:pt>
                <c:pt idx="3542">
                  <c:v>-0.48361999999999999</c:v>
                </c:pt>
                <c:pt idx="3543">
                  <c:v>-0.48993799999999998</c:v>
                </c:pt>
                <c:pt idx="3544">
                  <c:v>-0.49506699999999998</c:v>
                </c:pt>
                <c:pt idx="3545">
                  <c:v>-0.49329200000000001</c:v>
                </c:pt>
                <c:pt idx="3546">
                  <c:v>-0.48965199999999998</c:v>
                </c:pt>
                <c:pt idx="3547">
                  <c:v>-0.49691099999999999</c:v>
                </c:pt>
                <c:pt idx="3548">
                  <c:v>-0.50079300000000004</c:v>
                </c:pt>
                <c:pt idx="3549">
                  <c:v>-0.50262099999999998</c:v>
                </c:pt>
                <c:pt idx="3550">
                  <c:v>-0.50414400000000004</c:v>
                </c:pt>
                <c:pt idx="3551">
                  <c:v>-0.50806399999999996</c:v>
                </c:pt>
                <c:pt idx="3552">
                  <c:v>-0.51276900000000003</c:v>
                </c:pt>
                <c:pt idx="3553">
                  <c:v>-0.51035799999999998</c:v>
                </c:pt>
                <c:pt idx="3554">
                  <c:v>-0.50681299999999996</c:v>
                </c:pt>
                <c:pt idx="3555">
                  <c:v>-0.50882499999999997</c:v>
                </c:pt>
                <c:pt idx="3556">
                  <c:v>-0.51050099999999998</c:v>
                </c:pt>
                <c:pt idx="3557">
                  <c:v>-0.51375700000000002</c:v>
                </c:pt>
                <c:pt idx="3558">
                  <c:v>-0.51658499999999996</c:v>
                </c:pt>
                <c:pt idx="3559">
                  <c:v>-0.52096100000000001</c:v>
                </c:pt>
                <c:pt idx="3560">
                  <c:v>-0.51676500000000003</c:v>
                </c:pt>
                <c:pt idx="3561">
                  <c:v>-0.516675</c:v>
                </c:pt>
                <c:pt idx="3562">
                  <c:v>-0.52007999999999999</c:v>
                </c:pt>
                <c:pt idx="3563">
                  <c:v>-0.52236199999999999</c:v>
                </c:pt>
                <c:pt idx="3564">
                  <c:v>-0.52539100000000005</c:v>
                </c:pt>
                <c:pt idx="3565">
                  <c:v>-0.52826200000000001</c:v>
                </c:pt>
                <c:pt idx="3566">
                  <c:v>-0.53133900000000001</c:v>
                </c:pt>
                <c:pt idx="3567">
                  <c:v>-0.52628399999999997</c:v>
                </c:pt>
                <c:pt idx="3568">
                  <c:v>-0.52679299999999996</c:v>
                </c:pt>
                <c:pt idx="3569">
                  <c:v>-0.52766199999999996</c:v>
                </c:pt>
                <c:pt idx="3570">
                  <c:v>-0.52947599999999995</c:v>
                </c:pt>
                <c:pt idx="3571">
                  <c:v>-0.52971900000000005</c:v>
                </c:pt>
                <c:pt idx="3572">
                  <c:v>-0.53112700000000002</c:v>
                </c:pt>
                <c:pt idx="3573">
                  <c:v>-0.53378700000000001</c:v>
                </c:pt>
                <c:pt idx="3574">
                  <c:v>-0.53442599999999996</c:v>
                </c:pt>
                <c:pt idx="3575">
                  <c:v>-0.53110999999999997</c:v>
                </c:pt>
                <c:pt idx="3576">
                  <c:v>-0.53516300000000006</c:v>
                </c:pt>
                <c:pt idx="3577">
                  <c:v>-0.537717</c:v>
                </c:pt>
                <c:pt idx="3578">
                  <c:v>-0.54125000000000001</c:v>
                </c:pt>
                <c:pt idx="3579">
                  <c:v>-0.54366599999999998</c:v>
                </c:pt>
                <c:pt idx="3580">
                  <c:v>-0.54684900000000003</c:v>
                </c:pt>
                <c:pt idx="3581">
                  <c:v>-0.54481199999999996</c:v>
                </c:pt>
                <c:pt idx="3582">
                  <c:v>-0.54453799999999997</c:v>
                </c:pt>
                <c:pt idx="3583">
                  <c:v>-0.54733200000000004</c:v>
                </c:pt>
                <c:pt idx="3584">
                  <c:v>-0.54922700000000002</c:v>
                </c:pt>
                <c:pt idx="3585">
                  <c:v>-0.55094600000000005</c:v>
                </c:pt>
                <c:pt idx="3586">
                  <c:v>-0.55135400000000001</c:v>
                </c:pt>
                <c:pt idx="3587">
                  <c:v>-0.55096999999999996</c:v>
                </c:pt>
                <c:pt idx="3588">
                  <c:v>-0.54300700000000002</c:v>
                </c:pt>
                <c:pt idx="3589">
                  <c:v>-0.54462600000000005</c:v>
                </c:pt>
                <c:pt idx="3590">
                  <c:v>-0.545404</c:v>
                </c:pt>
                <c:pt idx="3591">
                  <c:v>-0.54733600000000004</c:v>
                </c:pt>
                <c:pt idx="3592">
                  <c:v>-0.54860399999999998</c:v>
                </c:pt>
                <c:pt idx="3593">
                  <c:v>-0.54973499999999997</c:v>
                </c:pt>
                <c:pt idx="3594">
                  <c:v>-0.55187200000000003</c:v>
                </c:pt>
                <c:pt idx="3595">
                  <c:v>-0.54844700000000002</c:v>
                </c:pt>
                <c:pt idx="3596">
                  <c:v>-0.544014</c:v>
                </c:pt>
                <c:pt idx="3597">
                  <c:v>-0.54321399999999997</c:v>
                </c:pt>
                <c:pt idx="3598">
                  <c:v>-0.54308100000000004</c:v>
                </c:pt>
                <c:pt idx="3599">
                  <c:v>-0.54357599999999995</c:v>
                </c:pt>
                <c:pt idx="3600">
                  <c:v>-0.54250100000000001</c:v>
                </c:pt>
                <c:pt idx="3601">
                  <c:v>-0.54218999999999995</c:v>
                </c:pt>
                <c:pt idx="3602">
                  <c:v>-0.53600300000000001</c:v>
                </c:pt>
                <c:pt idx="3603">
                  <c:v>-0.540265</c:v>
                </c:pt>
                <c:pt idx="3604">
                  <c:v>-0.54407700000000003</c:v>
                </c:pt>
                <c:pt idx="3605">
                  <c:v>-0.545153</c:v>
                </c:pt>
                <c:pt idx="3606">
                  <c:v>-0.54497099999999998</c:v>
                </c:pt>
                <c:pt idx="3607">
                  <c:v>-0.54642999999999997</c:v>
                </c:pt>
                <c:pt idx="3608">
                  <c:v>-0.54182900000000001</c:v>
                </c:pt>
                <c:pt idx="3609">
                  <c:v>-0.53749999999999998</c:v>
                </c:pt>
                <c:pt idx="3610">
                  <c:v>-0.539381</c:v>
                </c:pt>
                <c:pt idx="3611">
                  <c:v>-0.539605</c:v>
                </c:pt>
                <c:pt idx="3612">
                  <c:v>-0.53820400000000002</c:v>
                </c:pt>
                <c:pt idx="3613">
                  <c:v>-0.53425299999999998</c:v>
                </c:pt>
                <c:pt idx="3614">
                  <c:v>-0.530949</c:v>
                </c:pt>
                <c:pt idx="3615">
                  <c:v>-0.51969299999999996</c:v>
                </c:pt>
                <c:pt idx="3616">
                  <c:v>-0.521428</c:v>
                </c:pt>
                <c:pt idx="3617">
                  <c:v>-0.52007000000000003</c:v>
                </c:pt>
                <c:pt idx="3618">
                  <c:v>-0.51984200000000003</c:v>
                </c:pt>
                <c:pt idx="3619">
                  <c:v>-0.52031700000000003</c:v>
                </c:pt>
                <c:pt idx="3620">
                  <c:v>-0.52156000000000002</c:v>
                </c:pt>
                <c:pt idx="3621">
                  <c:v>-0.51490599999999997</c:v>
                </c:pt>
                <c:pt idx="3622">
                  <c:v>-0.51197300000000001</c:v>
                </c:pt>
                <c:pt idx="3623">
                  <c:v>-0.51183199999999995</c:v>
                </c:pt>
                <c:pt idx="3624">
                  <c:v>-0.51406499999999999</c:v>
                </c:pt>
                <c:pt idx="3625">
                  <c:v>-0.51741800000000004</c:v>
                </c:pt>
                <c:pt idx="3626">
                  <c:v>-0.51716799999999996</c:v>
                </c:pt>
                <c:pt idx="3627">
                  <c:v>-0.51537200000000005</c:v>
                </c:pt>
                <c:pt idx="3628">
                  <c:v>-0.51168000000000002</c:v>
                </c:pt>
                <c:pt idx="3629">
                  <c:v>-0.51448499999999997</c:v>
                </c:pt>
                <c:pt idx="3630">
                  <c:v>-0.51619700000000002</c:v>
                </c:pt>
                <c:pt idx="3631">
                  <c:v>-0.51794600000000002</c:v>
                </c:pt>
                <c:pt idx="3632">
                  <c:v>-0.51931000000000005</c:v>
                </c:pt>
                <c:pt idx="3633">
                  <c:v>-0.51213600000000004</c:v>
                </c:pt>
                <c:pt idx="3634">
                  <c:v>-0.51149800000000001</c:v>
                </c:pt>
                <c:pt idx="3635">
                  <c:v>-0.51066500000000004</c:v>
                </c:pt>
                <c:pt idx="3636">
                  <c:v>-0.50771100000000002</c:v>
                </c:pt>
                <c:pt idx="3637">
                  <c:v>-0.50664900000000002</c:v>
                </c:pt>
                <c:pt idx="3638">
                  <c:v>-0.50641999999999998</c:v>
                </c:pt>
                <c:pt idx="3639">
                  <c:v>-0.50614599999999998</c:v>
                </c:pt>
                <c:pt idx="3640">
                  <c:v>-0.50718700000000005</c:v>
                </c:pt>
                <c:pt idx="3641">
                  <c:v>-0.50130399999999997</c:v>
                </c:pt>
                <c:pt idx="3642">
                  <c:v>-0.49997599999999998</c:v>
                </c:pt>
                <c:pt idx="3643">
                  <c:v>-0.50062899999999999</c:v>
                </c:pt>
                <c:pt idx="3644">
                  <c:v>-0.50174700000000005</c:v>
                </c:pt>
                <c:pt idx="3645">
                  <c:v>-0.50216300000000003</c:v>
                </c:pt>
                <c:pt idx="3646">
                  <c:v>-0.50241100000000005</c:v>
                </c:pt>
                <c:pt idx="3647">
                  <c:v>-0.501193</c:v>
                </c:pt>
                <c:pt idx="3648">
                  <c:v>-0.50212000000000001</c:v>
                </c:pt>
                <c:pt idx="3649">
                  <c:v>-0.50529900000000005</c:v>
                </c:pt>
                <c:pt idx="3650">
                  <c:v>-0.50063899999999995</c:v>
                </c:pt>
                <c:pt idx="3651">
                  <c:v>-0.49323699999999998</c:v>
                </c:pt>
                <c:pt idx="3652">
                  <c:v>-0.49288799999999999</c:v>
                </c:pt>
                <c:pt idx="3653">
                  <c:v>-0.49237700000000001</c:v>
                </c:pt>
                <c:pt idx="3654">
                  <c:v>-0.49414000000000002</c:v>
                </c:pt>
                <c:pt idx="3655">
                  <c:v>-0.49632700000000002</c:v>
                </c:pt>
                <c:pt idx="3656">
                  <c:v>-0.499025</c:v>
                </c:pt>
                <c:pt idx="3657">
                  <c:v>-0.50240899999999999</c:v>
                </c:pt>
                <c:pt idx="3658">
                  <c:v>-0.50408200000000003</c:v>
                </c:pt>
                <c:pt idx="3659">
                  <c:v>-0.50019100000000005</c:v>
                </c:pt>
                <c:pt idx="3660">
                  <c:v>-0.50373400000000002</c:v>
                </c:pt>
                <c:pt idx="3661">
                  <c:v>-0.50446199999999997</c:v>
                </c:pt>
                <c:pt idx="3662">
                  <c:v>-0.50516499999999998</c:v>
                </c:pt>
                <c:pt idx="3663">
                  <c:v>-0.50612000000000001</c:v>
                </c:pt>
                <c:pt idx="3664">
                  <c:v>-0.50777700000000003</c:v>
                </c:pt>
                <c:pt idx="3665">
                  <c:v>-0.50809499999999996</c:v>
                </c:pt>
                <c:pt idx="3666">
                  <c:v>-0.50927100000000003</c:v>
                </c:pt>
                <c:pt idx="3667">
                  <c:v>-0.51187199999999999</c:v>
                </c:pt>
                <c:pt idx="3668">
                  <c:v>-0.50772799999999996</c:v>
                </c:pt>
                <c:pt idx="3669">
                  <c:v>-0.50955700000000004</c:v>
                </c:pt>
                <c:pt idx="3670">
                  <c:v>-0.51095699999999999</c:v>
                </c:pt>
                <c:pt idx="3671">
                  <c:v>-0.51052699999999995</c:v>
                </c:pt>
                <c:pt idx="3672">
                  <c:v>-0.51168899999999995</c:v>
                </c:pt>
                <c:pt idx="3673">
                  <c:v>-0.513243</c:v>
                </c:pt>
                <c:pt idx="3674">
                  <c:v>-0.51566599999999996</c:v>
                </c:pt>
                <c:pt idx="3675">
                  <c:v>-0.51695999999999998</c:v>
                </c:pt>
                <c:pt idx="3676">
                  <c:v>-0.51244900000000004</c:v>
                </c:pt>
                <c:pt idx="3677">
                  <c:v>-0.50806099999999998</c:v>
                </c:pt>
                <c:pt idx="3678">
                  <c:v>-0.51054200000000005</c:v>
                </c:pt>
                <c:pt idx="3679">
                  <c:v>-0.51145799999999997</c:v>
                </c:pt>
                <c:pt idx="3680">
                  <c:v>-0.51202700000000001</c:v>
                </c:pt>
                <c:pt idx="3681">
                  <c:v>-0.51286699999999996</c:v>
                </c:pt>
                <c:pt idx="3682">
                  <c:v>-0.513845</c:v>
                </c:pt>
                <c:pt idx="3683">
                  <c:v>-0.51611600000000002</c:v>
                </c:pt>
                <c:pt idx="3684">
                  <c:v>-0.51950499999999999</c:v>
                </c:pt>
                <c:pt idx="3685">
                  <c:v>-0.52161599999999997</c:v>
                </c:pt>
                <c:pt idx="3686">
                  <c:v>-0.52540699999999996</c:v>
                </c:pt>
                <c:pt idx="3687">
                  <c:v>-0.51924099999999995</c:v>
                </c:pt>
                <c:pt idx="3688">
                  <c:v>-0.52037299999999997</c:v>
                </c:pt>
                <c:pt idx="3689">
                  <c:v>-0.52080599999999999</c:v>
                </c:pt>
                <c:pt idx="3690">
                  <c:v>-0.522316</c:v>
                </c:pt>
                <c:pt idx="3691">
                  <c:v>-0.52333600000000002</c:v>
                </c:pt>
                <c:pt idx="3692">
                  <c:v>-0.52501799999999998</c:v>
                </c:pt>
                <c:pt idx="3693">
                  <c:v>-0.52719199999999999</c:v>
                </c:pt>
                <c:pt idx="3694">
                  <c:v>-0.52878999999999998</c:v>
                </c:pt>
                <c:pt idx="3695">
                  <c:v>-0.52946499999999996</c:v>
                </c:pt>
                <c:pt idx="3696">
                  <c:v>-0.53047900000000003</c:v>
                </c:pt>
                <c:pt idx="3697">
                  <c:v>-0.53315500000000005</c:v>
                </c:pt>
                <c:pt idx="3698">
                  <c:v>-0.53329400000000005</c:v>
                </c:pt>
                <c:pt idx="3699">
                  <c:v>-0.52944000000000002</c:v>
                </c:pt>
                <c:pt idx="3700">
                  <c:v>-0.532748</c:v>
                </c:pt>
                <c:pt idx="3701">
                  <c:v>-0.53526399999999996</c:v>
                </c:pt>
                <c:pt idx="3702">
                  <c:v>-0.53778300000000001</c:v>
                </c:pt>
                <c:pt idx="3703">
                  <c:v>-0.53975099999999998</c:v>
                </c:pt>
                <c:pt idx="3704">
                  <c:v>-0.54308400000000001</c:v>
                </c:pt>
                <c:pt idx="3705">
                  <c:v>-0.54616500000000001</c:v>
                </c:pt>
                <c:pt idx="3706">
                  <c:v>-0.54977699999999996</c:v>
                </c:pt>
                <c:pt idx="3707">
                  <c:v>-0.55051099999999997</c:v>
                </c:pt>
                <c:pt idx="3708">
                  <c:v>-0.55179800000000001</c:v>
                </c:pt>
                <c:pt idx="3709">
                  <c:v>-0.55477399999999999</c:v>
                </c:pt>
                <c:pt idx="3710">
                  <c:v>-0.55596400000000001</c:v>
                </c:pt>
                <c:pt idx="3711">
                  <c:v>-0.55058499999999999</c:v>
                </c:pt>
                <c:pt idx="3712">
                  <c:v>-0.55395799999999995</c:v>
                </c:pt>
                <c:pt idx="3713">
                  <c:v>-0.55667699999999998</c:v>
                </c:pt>
                <c:pt idx="3714">
                  <c:v>-0.55866700000000002</c:v>
                </c:pt>
                <c:pt idx="3715">
                  <c:v>-0.56264899999999995</c:v>
                </c:pt>
                <c:pt idx="3716">
                  <c:v>-0.56673399999999996</c:v>
                </c:pt>
                <c:pt idx="3717">
                  <c:v>-0.56848799999999999</c:v>
                </c:pt>
                <c:pt idx="3718">
                  <c:v>-0.57017799999999996</c:v>
                </c:pt>
                <c:pt idx="3719">
                  <c:v>-0.57196999999999998</c:v>
                </c:pt>
                <c:pt idx="3720">
                  <c:v>-0.57387500000000002</c:v>
                </c:pt>
                <c:pt idx="3721">
                  <c:v>-0.57572599999999996</c:v>
                </c:pt>
                <c:pt idx="3722">
                  <c:v>-0.58072599999999996</c:v>
                </c:pt>
                <c:pt idx="3723">
                  <c:v>-0.57867500000000005</c:v>
                </c:pt>
                <c:pt idx="3724">
                  <c:v>-0.57896800000000004</c:v>
                </c:pt>
                <c:pt idx="3725">
                  <c:v>-0.58396700000000001</c:v>
                </c:pt>
                <c:pt idx="3726">
                  <c:v>-0.58819600000000005</c:v>
                </c:pt>
                <c:pt idx="3727">
                  <c:v>-0.59197599999999995</c:v>
                </c:pt>
                <c:pt idx="3728">
                  <c:v>-0.59610099999999999</c:v>
                </c:pt>
                <c:pt idx="3729">
                  <c:v>-0.60057799999999995</c:v>
                </c:pt>
                <c:pt idx="3730">
                  <c:v>-0.60433300000000001</c:v>
                </c:pt>
                <c:pt idx="3731">
                  <c:v>-0.60797000000000001</c:v>
                </c:pt>
                <c:pt idx="3732">
                  <c:v>-0.61175000000000002</c:v>
                </c:pt>
                <c:pt idx="3733">
                  <c:v>-0.61567899999999998</c:v>
                </c:pt>
                <c:pt idx="3734">
                  <c:v>-0.61298900000000001</c:v>
                </c:pt>
                <c:pt idx="3735">
                  <c:v>-0.61776600000000004</c:v>
                </c:pt>
                <c:pt idx="3736">
                  <c:v>-0.62384600000000001</c:v>
                </c:pt>
                <c:pt idx="3737">
                  <c:v>-0.62928799999999996</c:v>
                </c:pt>
                <c:pt idx="3738">
                  <c:v>-0.63527800000000001</c:v>
                </c:pt>
                <c:pt idx="3739">
                  <c:v>-0.64072600000000002</c:v>
                </c:pt>
                <c:pt idx="3740">
                  <c:v>-0.64569100000000001</c:v>
                </c:pt>
                <c:pt idx="3741">
                  <c:v>-0.65126099999999998</c:v>
                </c:pt>
                <c:pt idx="3742">
                  <c:v>-0.65654900000000005</c:v>
                </c:pt>
                <c:pt idx="3743">
                  <c:v>-0.66245699999999996</c:v>
                </c:pt>
                <c:pt idx="3744">
                  <c:v>-0.66567799999999999</c:v>
                </c:pt>
                <c:pt idx="3745">
                  <c:v>-0.66337999999999997</c:v>
                </c:pt>
                <c:pt idx="3746">
                  <c:v>-0.66892099999999999</c:v>
                </c:pt>
                <c:pt idx="3747">
                  <c:v>-0.67472200000000004</c:v>
                </c:pt>
                <c:pt idx="3748">
                  <c:v>-0.67968499999999998</c:v>
                </c:pt>
                <c:pt idx="3749">
                  <c:v>-0.68433699999999997</c:v>
                </c:pt>
                <c:pt idx="3750">
                  <c:v>-0.68803800000000004</c:v>
                </c:pt>
                <c:pt idx="3751">
                  <c:v>-0.69211100000000003</c:v>
                </c:pt>
                <c:pt idx="3752">
                  <c:v>-0.69550900000000004</c:v>
                </c:pt>
                <c:pt idx="3753">
                  <c:v>-0.699546</c:v>
                </c:pt>
                <c:pt idx="3754">
                  <c:v>-0.70096599999999998</c:v>
                </c:pt>
                <c:pt idx="3755">
                  <c:v>-0.70003599999999999</c:v>
                </c:pt>
                <c:pt idx="3756">
                  <c:v>-0.70564899999999997</c:v>
                </c:pt>
                <c:pt idx="3757">
                  <c:v>-0.71162400000000003</c:v>
                </c:pt>
                <c:pt idx="3758">
                  <c:v>-0.717665</c:v>
                </c:pt>
                <c:pt idx="3759">
                  <c:v>-0.723746</c:v>
                </c:pt>
                <c:pt idx="3760">
                  <c:v>-0.72947499999999998</c:v>
                </c:pt>
                <c:pt idx="3761">
                  <c:v>-0.73470599999999997</c:v>
                </c:pt>
                <c:pt idx="3762">
                  <c:v>-0.73988799999999999</c:v>
                </c:pt>
                <c:pt idx="3763">
                  <c:v>-0.74328499999999997</c:v>
                </c:pt>
                <c:pt idx="3764">
                  <c:v>-0.74721099999999996</c:v>
                </c:pt>
                <c:pt idx="3765">
                  <c:v>-0.74768500000000004</c:v>
                </c:pt>
                <c:pt idx="3766">
                  <c:v>-0.743008</c:v>
                </c:pt>
                <c:pt idx="3767">
                  <c:v>-0.74686200000000003</c:v>
                </c:pt>
                <c:pt idx="3768">
                  <c:v>-0.75019000000000002</c:v>
                </c:pt>
                <c:pt idx="3769">
                  <c:v>-0.75353300000000001</c:v>
                </c:pt>
                <c:pt idx="3770">
                  <c:v>-0.75784200000000002</c:v>
                </c:pt>
                <c:pt idx="3771">
                  <c:v>-0.76172799999999996</c:v>
                </c:pt>
                <c:pt idx="3772">
                  <c:v>-0.76614000000000004</c:v>
                </c:pt>
                <c:pt idx="3773">
                  <c:v>-0.76938899999999999</c:v>
                </c:pt>
                <c:pt idx="3774">
                  <c:v>-0.77493100000000004</c:v>
                </c:pt>
                <c:pt idx="3775">
                  <c:v>-0.77799300000000005</c:v>
                </c:pt>
                <c:pt idx="3776">
                  <c:v>-0.77532000000000001</c:v>
                </c:pt>
                <c:pt idx="3777">
                  <c:v>-0.77954900000000005</c:v>
                </c:pt>
                <c:pt idx="3778">
                  <c:v>-0.78281199999999995</c:v>
                </c:pt>
                <c:pt idx="3779">
                  <c:v>-0.78659100000000004</c:v>
                </c:pt>
                <c:pt idx="3780">
                  <c:v>-0.79152299999999998</c:v>
                </c:pt>
                <c:pt idx="3781">
                  <c:v>-0.794076</c:v>
                </c:pt>
                <c:pt idx="3782">
                  <c:v>-0.79847299999999999</c:v>
                </c:pt>
                <c:pt idx="3783">
                  <c:v>-0.80325000000000002</c:v>
                </c:pt>
                <c:pt idx="3784">
                  <c:v>-0.80614600000000003</c:v>
                </c:pt>
                <c:pt idx="3785">
                  <c:v>-0.80955299999999997</c:v>
                </c:pt>
                <c:pt idx="3786">
                  <c:v>-0.80853299999999995</c:v>
                </c:pt>
                <c:pt idx="3787">
                  <c:v>-0.80363700000000005</c:v>
                </c:pt>
                <c:pt idx="3788">
                  <c:v>-0.80782200000000004</c:v>
                </c:pt>
                <c:pt idx="3789">
                  <c:v>-0.81046099999999999</c:v>
                </c:pt>
                <c:pt idx="3790">
                  <c:v>-0.81319799999999998</c:v>
                </c:pt>
                <c:pt idx="3791">
                  <c:v>-0.81696400000000002</c:v>
                </c:pt>
                <c:pt idx="3792">
                  <c:v>-0.81938100000000003</c:v>
                </c:pt>
                <c:pt idx="3793">
                  <c:v>-0.82241500000000001</c:v>
                </c:pt>
                <c:pt idx="3794">
                  <c:v>-0.82486099999999996</c:v>
                </c:pt>
                <c:pt idx="3795">
                  <c:v>-0.82774400000000004</c:v>
                </c:pt>
                <c:pt idx="3796">
                  <c:v>-0.82408400000000004</c:v>
                </c:pt>
                <c:pt idx="3797">
                  <c:v>-0.81925300000000001</c:v>
                </c:pt>
                <c:pt idx="3798">
                  <c:v>-0.82388300000000003</c:v>
                </c:pt>
                <c:pt idx="3799">
                  <c:v>-0.827214</c:v>
                </c:pt>
                <c:pt idx="3800">
                  <c:v>-0.83123599999999997</c:v>
                </c:pt>
                <c:pt idx="3801">
                  <c:v>-0.83469300000000002</c:v>
                </c:pt>
                <c:pt idx="3802">
                  <c:v>-0.83859700000000004</c:v>
                </c:pt>
                <c:pt idx="3803">
                  <c:v>-0.84303300000000003</c:v>
                </c:pt>
                <c:pt idx="3804">
                  <c:v>-0.84622399999999998</c:v>
                </c:pt>
                <c:pt idx="3805">
                  <c:v>-0.84871200000000002</c:v>
                </c:pt>
                <c:pt idx="3806">
                  <c:v>-0.85129299999999997</c:v>
                </c:pt>
                <c:pt idx="3807">
                  <c:v>-0.85484099999999996</c:v>
                </c:pt>
                <c:pt idx="3808">
                  <c:v>-0.853128</c:v>
                </c:pt>
                <c:pt idx="3809">
                  <c:v>-0.85206199999999999</c:v>
                </c:pt>
                <c:pt idx="3810">
                  <c:v>-0.85603099999999999</c:v>
                </c:pt>
                <c:pt idx="3811">
                  <c:v>-0.85888699999999996</c:v>
                </c:pt>
                <c:pt idx="3812">
                  <c:v>-0.86334699999999998</c:v>
                </c:pt>
                <c:pt idx="3813">
                  <c:v>-0.86802699999999999</c:v>
                </c:pt>
                <c:pt idx="3814">
                  <c:v>-0.87306099999999998</c:v>
                </c:pt>
                <c:pt idx="3815">
                  <c:v>-0.87704300000000002</c:v>
                </c:pt>
                <c:pt idx="3816">
                  <c:v>-0.87968000000000002</c:v>
                </c:pt>
                <c:pt idx="3817">
                  <c:v>-0.88233300000000003</c:v>
                </c:pt>
                <c:pt idx="3818">
                  <c:v>-0.88469900000000001</c:v>
                </c:pt>
                <c:pt idx="3819">
                  <c:v>-0.88893900000000003</c:v>
                </c:pt>
                <c:pt idx="3820">
                  <c:v>-0.88555799999999996</c:v>
                </c:pt>
                <c:pt idx="3821">
                  <c:v>-0.88690400000000003</c:v>
                </c:pt>
                <c:pt idx="3822">
                  <c:v>-0.892266</c:v>
                </c:pt>
                <c:pt idx="3823">
                  <c:v>-0.896675</c:v>
                </c:pt>
                <c:pt idx="3824">
                  <c:v>-0.90082899999999999</c:v>
                </c:pt>
                <c:pt idx="3825">
                  <c:v>-0.90426600000000001</c:v>
                </c:pt>
                <c:pt idx="3826">
                  <c:v>-0.908022</c:v>
                </c:pt>
                <c:pt idx="3827">
                  <c:v>-0.91223200000000004</c:v>
                </c:pt>
                <c:pt idx="3828">
                  <c:v>-0.91585399999999995</c:v>
                </c:pt>
                <c:pt idx="3829">
                  <c:v>-0.91874</c:v>
                </c:pt>
                <c:pt idx="3830">
                  <c:v>-0.92213699999999998</c:v>
                </c:pt>
                <c:pt idx="3831">
                  <c:v>-0.92531699999999995</c:v>
                </c:pt>
                <c:pt idx="3832">
                  <c:v>-0.92508000000000001</c:v>
                </c:pt>
                <c:pt idx="3833">
                  <c:v>-0.93180799999999997</c:v>
                </c:pt>
                <c:pt idx="3834">
                  <c:v>-0.93745999999999996</c:v>
                </c:pt>
                <c:pt idx="3835">
                  <c:v>-0.94059800000000005</c:v>
                </c:pt>
                <c:pt idx="3836">
                  <c:v>-0.94464000000000004</c:v>
                </c:pt>
                <c:pt idx="3837">
                  <c:v>-0.93989699999999998</c:v>
                </c:pt>
                <c:pt idx="3838">
                  <c:v>-0.94309200000000004</c:v>
                </c:pt>
                <c:pt idx="3839">
                  <c:v>-0.94578399999999996</c:v>
                </c:pt>
                <c:pt idx="3840">
                  <c:v>-0.94948500000000002</c:v>
                </c:pt>
                <c:pt idx="3841">
                  <c:v>-0.952488</c:v>
                </c:pt>
                <c:pt idx="3842">
                  <c:v>-0.94827600000000001</c:v>
                </c:pt>
                <c:pt idx="3843">
                  <c:v>-0.95041600000000004</c:v>
                </c:pt>
                <c:pt idx="3844">
                  <c:v>-0.95483300000000004</c:v>
                </c:pt>
                <c:pt idx="3845">
                  <c:v>-0.96057800000000004</c:v>
                </c:pt>
                <c:pt idx="3846">
                  <c:v>-0.95813899999999996</c:v>
                </c:pt>
                <c:pt idx="3847">
                  <c:v>-0.95993600000000001</c:v>
                </c:pt>
                <c:pt idx="3848">
                  <c:v>-0.96819200000000005</c:v>
                </c:pt>
                <c:pt idx="3849">
                  <c:v>-0.97415700000000005</c:v>
                </c:pt>
                <c:pt idx="3850">
                  <c:v>-0.97893300000000005</c:v>
                </c:pt>
                <c:pt idx="3851">
                  <c:v>-0.977356</c:v>
                </c:pt>
                <c:pt idx="3852">
                  <c:v>-0.97668600000000005</c:v>
                </c:pt>
                <c:pt idx="3853">
                  <c:v>-0.97994000000000003</c:v>
                </c:pt>
                <c:pt idx="3854">
                  <c:v>-0.98321800000000004</c:v>
                </c:pt>
                <c:pt idx="3855">
                  <c:v>-0.98062199999999999</c:v>
                </c:pt>
                <c:pt idx="3856">
                  <c:v>-0.97848299999999999</c:v>
                </c:pt>
                <c:pt idx="3857">
                  <c:v>-0.98145199999999999</c:v>
                </c:pt>
                <c:pt idx="3858">
                  <c:v>-0.98378299999999996</c:v>
                </c:pt>
                <c:pt idx="3859">
                  <c:v>-0.98338099999999995</c:v>
                </c:pt>
                <c:pt idx="3860">
                  <c:v>-0.98028800000000005</c:v>
                </c:pt>
                <c:pt idx="3861">
                  <c:v>-0.98332900000000001</c:v>
                </c:pt>
                <c:pt idx="3862">
                  <c:v>-0.98521000000000003</c:v>
                </c:pt>
                <c:pt idx="3863">
                  <c:v>-0.98922100000000002</c:v>
                </c:pt>
                <c:pt idx="3864">
                  <c:v>-0.98751100000000003</c:v>
                </c:pt>
                <c:pt idx="3865">
                  <c:v>-0.98108200000000001</c:v>
                </c:pt>
                <c:pt idx="3866">
                  <c:v>-0.98206499999999997</c:v>
                </c:pt>
                <c:pt idx="3867">
                  <c:v>-0.98232200000000003</c:v>
                </c:pt>
                <c:pt idx="3868">
                  <c:v>-0.98560999999999999</c:v>
                </c:pt>
                <c:pt idx="3869">
                  <c:v>-0.98359300000000005</c:v>
                </c:pt>
                <c:pt idx="3870">
                  <c:v>-0.97787599999999997</c:v>
                </c:pt>
                <c:pt idx="3871">
                  <c:v>-0.98069200000000001</c:v>
                </c:pt>
                <c:pt idx="3872">
                  <c:v>-0.98226899999999995</c:v>
                </c:pt>
                <c:pt idx="3873">
                  <c:v>-0.98136800000000002</c:v>
                </c:pt>
                <c:pt idx="3874">
                  <c:v>-0.97708099999999998</c:v>
                </c:pt>
                <c:pt idx="3875">
                  <c:v>-0.98033199999999998</c:v>
                </c:pt>
                <c:pt idx="3876">
                  <c:v>-0.98169200000000001</c:v>
                </c:pt>
                <c:pt idx="3877">
                  <c:v>-0.98404400000000003</c:v>
                </c:pt>
                <c:pt idx="3878">
                  <c:v>-0.98287999999999998</c:v>
                </c:pt>
                <c:pt idx="3879">
                  <c:v>-0.97793200000000002</c:v>
                </c:pt>
                <c:pt idx="3880">
                  <c:v>-0.98274499999999998</c:v>
                </c:pt>
                <c:pt idx="3881">
                  <c:v>-0.98250400000000004</c:v>
                </c:pt>
                <c:pt idx="3882">
                  <c:v>-0.97766200000000003</c:v>
                </c:pt>
                <c:pt idx="3883">
                  <c:v>-0.97761699999999996</c:v>
                </c:pt>
                <c:pt idx="3884">
                  <c:v>-0.97362099999999996</c:v>
                </c:pt>
                <c:pt idx="3885">
                  <c:v>-0.97418499999999997</c:v>
                </c:pt>
                <c:pt idx="3886">
                  <c:v>-0.966951</c:v>
                </c:pt>
                <c:pt idx="3887">
                  <c:v>-0.96526000000000001</c:v>
                </c:pt>
                <c:pt idx="3888">
                  <c:v>-0.95840499999999995</c:v>
                </c:pt>
                <c:pt idx="3889">
                  <c:v>-0.95752499999999996</c:v>
                </c:pt>
                <c:pt idx="3890">
                  <c:v>-0.95174000000000003</c:v>
                </c:pt>
                <c:pt idx="3891">
                  <c:v>-0.95711000000000002</c:v>
                </c:pt>
                <c:pt idx="3892">
                  <c:v>-0.95666899999999999</c:v>
                </c:pt>
                <c:pt idx="3893">
                  <c:v>-0.954461</c:v>
                </c:pt>
                <c:pt idx="3894">
                  <c:v>-0.95447899999999997</c:v>
                </c:pt>
                <c:pt idx="3895">
                  <c:v>-0.94943999999999995</c:v>
                </c:pt>
                <c:pt idx="3896">
                  <c:v>-0.94853699999999996</c:v>
                </c:pt>
                <c:pt idx="3897">
                  <c:v>-0.94364599999999998</c:v>
                </c:pt>
                <c:pt idx="3898">
                  <c:v>-0.94294199999999995</c:v>
                </c:pt>
                <c:pt idx="3899">
                  <c:v>-0.939029</c:v>
                </c:pt>
                <c:pt idx="3900">
                  <c:v>-0.93782600000000005</c:v>
                </c:pt>
                <c:pt idx="3901">
                  <c:v>-0.93234300000000003</c:v>
                </c:pt>
                <c:pt idx="3902">
                  <c:v>-0.93687799999999999</c:v>
                </c:pt>
                <c:pt idx="3903">
                  <c:v>-0.93389100000000003</c:v>
                </c:pt>
                <c:pt idx="3904">
                  <c:v>-0.92966499999999996</c:v>
                </c:pt>
                <c:pt idx="3905">
                  <c:v>-0.92573799999999995</c:v>
                </c:pt>
                <c:pt idx="3906">
                  <c:v>-0.92125500000000005</c:v>
                </c:pt>
                <c:pt idx="3907">
                  <c:v>-0.91855100000000001</c:v>
                </c:pt>
                <c:pt idx="3908">
                  <c:v>-0.91295400000000004</c:v>
                </c:pt>
                <c:pt idx="3909">
                  <c:v>-0.90723799999999999</c:v>
                </c:pt>
                <c:pt idx="3910">
                  <c:v>-0.89942100000000003</c:v>
                </c:pt>
                <c:pt idx="3911">
                  <c:v>-0.89254199999999995</c:v>
                </c:pt>
                <c:pt idx="3912">
                  <c:v>-0.88485000000000003</c:v>
                </c:pt>
                <c:pt idx="3913">
                  <c:v>-0.885849</c:v>
                </c:pt>
                <c:pt idx="3914">
                  <c:v>-0.87634900000000004</c:v>
                </c:pt>
                <c:pt idx="3915">
                  <c:v>-0.87083699999999997</c:v>
                </c:pt>
                <c:pt idx="3916">
                  <c:v>-0.86421199999999998</c:v>
                </c:pt>
                <c:pt idx="3917">
                  <c:v>-0.85891899999999999</c:v>
                </c:pt>
                <c:pt idx="3918">
                  <c:v>-0.85425700000000004</c:v>
                </c:pt>
                <c:pt idx="3919">
                  <c:v>-0.85113300000000003</c:v>
                </c:pt>
                <c:pt idx="3920">
                  <c:v>-0.84603399999999995</c:v>
                </c:pt>
                <c:pt idx="3921">
                  <c:v>-0.84383799999999998</c:v>
                </c:pt>
                <c:pt idx="3922">
                  <c:v>-0.83927200000000002</c:v>
                </c:pt>
                <c:pt idx="3923">
                  <c:v>-0.83603499999999997</c:v>
                </c:pt>
                <c:pt idx="3924">
                  <c:v>-0.83806700000000001</c:v>
                </c:pt>
                <c:pt idx="3925">
                  <c:v>-0.83898899999999998</c:v>
                </c:pt>
                <c:pt idx="3926">
                  <c:v>-0.83947000000000005</c:v>
                </c:pt>
                <c:pt idx="3927">
                  <c:v>-0.83953500000000003</c:v>
                </c:pt>
                <c:pt idx="3928">
                  <c:v>-0.84115200000000001</c:v>
                </c:pt>
                <c:pt idx="3929">
                  <c:v>-0.835843</c:v>
                </c:pt>
                <c:pt idx="3930">
                  <c:v>-0.83477999999999997</c:v>
                </c:pt>
                <c:pt idx="3931">
                  <c:v>-0.83665599999999996</c:v>
                </c:pt>
                <c:pt idx="3932">
                  <c:v>-0.83754700000000004</c:v>
                </c:pt>
                <c:pt idx="3933">
                  <c:v>-0.83877400000000002</c:v>
                </c:pt>
                <c:pt idx="3934">
                  <c:v>-0.83942499999999998</c:v>
                </c:pt>
                <c:pt idx="3935">
                  <c:v>-0.84046200000000004</c:v>
                </c:pt>
                <c:pt idx="3936">
                  <c:v>-0.84140899999999996</c:v>
                </c:pt>
                <c:pt idx="3937">
                  <c:v>-0.84308499999999997</c:v>
                </c:pt>
                <c:pt idx="3938">
                  <c:v>-0.83641500000000002</c:v>
                </c:pt>
                <c:pt idx="3939">
                  <c:v>-0.83551200000000003</c:v>
                </c:pt>
                <c:pt idx="3940">
                  <c:v>-0.838337</c:v>
                </c:pt>
                <c:pt idx="3941">
                  <c:v>-0.84138000000000002</c:v>
                </c:pt>
                <c:pt idx="3942">
                  <c:v>-0.84429200000000004</c:v>
                </c:pt>
                <c:pt idx="3943">
                  <c:v>-0.84565000000000001</c:v>
                </c:pt>
                <c:pt idx="3944">
                  <c:v>-0.84648599999999996</c:v>
                </c:pt>
                <c:pt idx="3945">
                  <c:v>-0.84606400000000004</c:v>
                </c:pt>
                <c:pt idx="3946">
                  <c:v>-0.84648400000000001</c:v>
                </c:pt>
                <c:pt idx="3947">
                  <c:v>-0.83797100000000002</c:v>
                </c:pt>
                <c:pt idx="3948">
                  <c:v>-0.83658100000000002</c:v>
                </c:pt>
                <c:pt idx="3949">
                  <c:v>-0.83567199999999997</c:v>
                </c:pt>
                <c:pt idx="3950">
                  <c:v>-0.83418499999999995</c:v>
                </c:pt>
                <c:pt idx="3951">
                  <c:v>-0.83429699999999996</c:v>
                </c:pt>
                <c:pt idx="3952">
                  <c:v>-0.83455299999999999</c:v>
                </c:pt>
                <c:pt idx="3953">
                  <c:v>-0.835511</c:v>
                </c:pt>
                <c:pt idx="3954">
                  <c:v>-0.83824699999999996</c:v>
                </c:pt>
                <c:pt idx="3955">
                  <c:v>-0.83164700000000003</c:v>
                </c:pt>
                <c:pt idx="3956">
                  <c:v>-0.83236399999999999</c:v>
                </c:pt>
                <c:pt idx="3957">
                  <c:v>-0.83282699999999998</c:v>
                </c:pt>
                <c:pt idx="3958">
                  <c:v>-0.832623</c:v>
                </c:pt>
                <c:pt idx="3959">
                  <c:v>-0.83096700000000001</c:v>
                </c:pt>
                <c:pt idx="3960">
                  <c:v>-0.82921</c:v>
                </c:pt>
                <c:pt idx="3961">
                  <c:v>-0.82844200000000001</c:v>
                </c:pt>
                <c:pt idx="3962">
                  <c:v>-0.82962000000000002</c:v>
                </c:pt>
                <c:pt idx="3963">
                  <c:v>-0.831229</c:v>
                </c:pt>
                <c:pt idx="3964">
                  <c:v>-0.822048</c:v>
                </c:pt>
                <c:pt idx="3965">
                  <c:v>-0.82312399999999997</c:v>
                </c:pt>
                <c:pt idx="3966">
                  <c:v>-0.82453900000000002</c:v>
                </c:pt>
                <c:pt idx="3967">
                  <c:v>-0.82488399999999995</c:v>
                </c:pt>
                <c:pt idx="3968">
                  <c:v>-0.82573799999999997</c:v>
                </c:pt>
                <c:pt idx="3969">
                  <c:v>-0.82709999999999995</c:v>
                </c:pt>
                <c:pt idx="3970">
                  <c:v>-0.82848200000000005</c:v>
                </c:pt>
                <c:pt idx="3971">
                  <c:v>-0.82986599999999999</c:v>
                </c:pt>
                <c:pt idx="3972">
                  <c:v>-0.83127200000000001</c:v>
                </c:pt>
                <c:pt idx="3973">
                  <c:v>-0.82516699999999998</c:v>
                </c:pt>
                <c:pt idx="3974">
                  <c:v>-0.82658500000000001</c:v>
                </c:pt>
                <c:pt idx="3975">
                  <c:v>-0.82599400000000001</c:v>
                </c:pt>
                <c:pt idx="3976">
                  <c:v>-0.82593300000000003</c:v>
                </c:pt>
                <c:pt idx="3977">
                  <c:v>-0.82738500000000004</c:v>
                </c:pt>
                <c:pt idx="3978">
                  <c:v>-0.83033699999999999</c:v>
                </c:pt>
                <c:pt idx="3979">
                  <c:v>-0.83278399999999997</c:v>
                </c:pt>
                <c:pt idx="3980">
                  <c:v>-0.834762</c:v>
                </c:pt>
                <c:pt idx="3981">
                  <c:v>-0.835646</c:v>
                </c:pt>
                <c:pt idx="3982">
                  <c:v>-0.82762500000000006</c:v>
                </c:pt>
                <c:pt idx="3983">
                  <c:v>-0.827183</c:v>
                </c:pt>
                <c:pt idx="3984">
                  <c:v>-0.82667199999999996</c:v>
                </c:pt>
                <c:pt idx="3985">
                  <c:v>-0.82667800000000002</c:v>
                </c:pt>
                <c:pt idx="3986">
                  <c:v>-0.82569000000000004</c:v>
                </c:pt>
                <c:pt idx="3987">
                  <c:v>-0.82471099999999997</c:v>
                </c:pt>
                <c:pt idx="3988">
                  <c:v>-0.82376400000000005</c:v>
                </c:pt>
                <c:pt idx="3989">
                  <c:v>-0.82274899999999995</c:v>
                </c:pt>
                <c:pt idx="3990">
                  <c:v>-0.81180799999999997</c:v>
                </c:pt>
                <c:pt idx="3991">
                  <c:v>-0.81040299999999998</c:v>
                </c:pt>
                <c:pt idx="3992">
                  <c:v>-0.80996800000000002</c:v>
                </c:pt>
                <c:pt idx="3993">
                  <c:v>-0.809535</c:v>
                </c:pt>
                <c:pt idx="3994">
                  <c:v>-0.809118</c:v>
                </c:pt>
                <c:pt idx="3995">
                  <c:v>-0.80920099999999995</c:v>
                </c:pt>
                <c:pt idx="3996">
                  <c:v>-0.810778</c:v>
                </c:pt>
                <c:pt idx="3997">
                  <c:v>-0.81435900000000006</c:v>
                </c:pt>
                <c:pt idx="3998">
                  <c:v>-0.81748600000000005</c:v>
                </c:pt>
                <c:pt idx="3999">
                  <c:v>-0.81956499999999999</c:v>
                </c:pt>
                <c:pt idx="4000">
                  <c:v>-0.82280299999999995</c:v>
                </c:pt>
                <c:pt idx="4001">
                  <c:v>-0.81845900000000005</c:v>
                </c:pt>
                <c:pt idx="4002">
                  <c:v>-0.82095099999999999</c:v>
                </c:pt>
                <c:pt idx="4003">
                  <c:v>-0.82217200000000001</c:v>
                </c:pt>
                <c:pt idx="4004">
                  <c:v>-0.82378799999999996</c:v>
                </c:pt>
                <c:pt idx="4005">
                  <c:v>-0.82545299999999999</c:v>
                </c:pt>
                <c:pt idx="4006">
                  <c:v>-0.82756200000000002</c:v>
                </c:pt>
                <c:pt idx="4007">
                  <c:v>-0.83157800000000004</c:v>
                </c:pt>
                <c:pt idx="4008">
                  <c:v>-0.83732499999999999</c:v>
                </c:pt>
                <c:pt idx="4009">
                  <c:v>-0.83963900000000002</c:v>
                </c:pt>
                <c:pt idx="4010">
                  <c:v>-0.84271300000000005</c:v>
                </c:pt>
                <c:pt idx="4011">
                  <c:v>-0.84483399999999997</c:v>
                </c:pt>
                <c:pt idx="4012">
                  <c:v>-0.84102500000000002</c:v>
                </c:pt>
                <c:pt idx="4013">
                  <c:v>-0.84378200000000003</c:v>
                </c:pt>
                <c:pt idx="4014">
                  <c:v>-0.84614900000000004</c:v>
                </c:pt>
                <c:pt idx="4015">
                  <c:v>-0.84963</c:v>
                </c:pt>
                <c:pt idx="4016">
                  <c:v>-0.85401099999999996</c:v>
                </c:pt>
                <c:pt idx="4017">
                  <c:v>-0.85624</c:v>
                </c:pt>
                <c:pt idx="4018">
                  <c:v>-0.86111400000000005</c:v>
                </c:pt>
                <c:pt idx="4019">
                  <c:v>-0.86692199999999997</c:v>
                </c:pt>
                <c:pt idx="4020">
                  <c:v>-0.87180000000000002</c:v>
                </c:pt>
                <c:pt idx="4021">
                  <c:v>-0.87598799999999999</c:v>
                </c:pt>
                <c:pt idx="4022">
                  <c:v>-0.87963100000000005</c:v>
                </c:pt>
                <c:pt idx="4023">
                  <c:v>-0.87474499999999999</c:v>
                </c:pt>
                <c:pt idx="4024">
                  <c:v>-0.87632299999999996</c:v>
                </c:pt>
                <c:pt idx="4025">
                  <c:v>-0.87954600000000005</c:v>
                </c:pt>
                <c:pt idx="4026">
                  <c:v>-0.88591200000000003</c:v>
                </c:pt>
                <c:pt idx="4027">
                  <c:v>-0.89053300000000002</c:v>
                </c:pt>
                <c:pt idx="4028">
                  <c:v>-0.891571</c:v>
                </c:pt>
                <c:pt idx="4029">
                  <c:v>-0.89303399999999999</c:v>
                </c:pt>
                <c:pt idx="4030">
                  <c:v>-0.89576900000000004</c:v>
                </c:pt>
                <c:pt idx="4031">
                  <c:v>-0.89843799999999996</c:v>
                </c:pt>
                <c:pt idx="4032">
                  <c:v>-0.90159699999999998</c:v>
                </c:pt>
                <c:pt idx="4033">
                  <c:v>-0.89798900000000004</c:v>
                </c:pt>
                <c:pt idx="4034">
                  <c:v>-0.89918200000000004</c:v>
                </c:pt>
                <c:pt idx="4035">
                  <c:v>-0.90193500000000004</c:v>
                </c:pt>
                <c:pt idx="4036">
                  <c:v>-0.90493599999999996</c:v>
                </c:pt>
                <c:pt idx="4037">
                  <c:v>-0.90793199999999996</c:v>
                </c:pt>
                <c:pt idx="4038">
                  <c:v>-0.91079100000000002</c:v>
                </c:pt>
                <c:pt idx="4039">
                  <c:v>-0.91288599999999998</c:v>
                </c:pt>
                <c:pt idx="4040">
                  <c:v>-0.914798</c:v>
                </c:pt>
                <c:pt idx="4041">
                  <c:v>-0.91856700000000002</c:v>
                </c:pt>
                <c:pt idx="4042">
                  <c:v>-0.92072299999999996</c:v>
                </c:pt>
                <c:pt idx="4043">
                  <c:v>-0.92382600000000004</c:v>
                </c:pt>
                <c:pt idx="4044">
                  <c:v>-0.92238600000000004</c:v>
                </c:pt>
                <c:pt idx="4045">
                  <c:v>-0.922462</c:v>
                </c:pt>
                <c:pt idx="4046">
                  <c:v>-0.92511399999999999</c:v>
                </c:pt>
                <c:pt idx="4047">
                  <c:v>-0.92724700000000004</c:v>
                </c:pt>
                <c:pt idx="4048">
                  <c:v>-0.93036200000000002</c:v>
                </c:pt>
                <c:pt idx="4049">
                  <c:v>-0.93322000000000005</c:v>
                </c:pt>
                <c:pt idx="4050">
                  <c:v>-0.93473499999999998</c:v>
                </c:pt>
                <c:pt idx="4051">
                  <c:v>-0.93641099999999999</c:v>
                </c:pt>
                <c:pt idx="4052">
                  <c:v>-0.93813599999999997</c:v>
                </c:pt>
                <c:pt idx="4053">
                  <c:v>-0.94038900000000003</c:v>
                </c:pt>
                <c:pt idx="4054">
                  <c:v>-0.93549499999999997</c:v>
                </c:pt>
                <c:pt idx="4055">
                  <c:v>-0.93379100000000004</c:v>
                </c:pt>
                <c:pt idx="4056">
                  <c:v>-0.93776599999999999</c:v>
                </c:pt>
                <c:pt idx="4057">
                  <c:v>-0.94269800000000004</c:v>
                </c:pt>
                <c:pt idx="4058">
                  <c:v>-0.94849600000000001</c:v>
                </c:pt>
                <c:pt idx="4059">
                  <c:v>-0.951214</c:v>
                </c:pt>
                <c:pt idx="4060">
                  <c:v>-0.95380699999999996</c:v>
                </c:pt>
                <c:pt idx="4061">
                  <c:v>-0.95679499999999995</c:v>
                </c:pt>
                <c:pt idx="4062">
                  <c:v>-0.95877599999999996</c:v>
                </c:pt>
                <c:pt idx="4063">
                  <c:v>-0.96042799999999995</c:v>
                </c:pt>
                <c:pt idx="4064">
                  <c:v>-0.96479499999999996</c:v>
                </c:pt>
                <c:pt idx="4065">
                  <c:v>-0.96321699999999999</c:v>
                </c:pt>
                <c:pt idx="4066">
                  <c:v>-0.96403499999999998</c:v>
                </c:pt>
                <c:pt idx="4067">
                  <c:v>-0.96945599999999998</c:v>
                </c:pt>
                <c:pt idx="4068">
                  <c:v>-0.971418</c:v>
                </c:pt>
                <c:pt idx="4069">
                  <c:v>-0.97384599999999999</c:v>
                </c:pt>
                <c:pt idx="4070">
                  <c:v>-0.97620399999999996</c:v>
                </c:pt>
                <c:pt idx="4071">
                  <c:v>-0.97830399999999995</c:v>
                </c:pt>
                <c:pt idx="4072">
                  <c:v>-0.98183600000000004</c:v>
                </c:pt>
                <c:pt idx="4073">
                  <c:v>-0.98720399999999997</c:v>
                </c:pt>
                <c:pt idx="4074">
                  <c:v>-0.99190400000000001</c:v>
                </c:pt>
                <c:pt idx="4075">
                  <c:v>-0.98966799999999999</c:v>
                </c:pt>
                <c:pt idx="4076">
                  <c:v>-0.98817600000000005</c:v>
                </c:pt>
                <c:pt idx="4077">
                  <c:v>-0.99148700000000001</c:v>
                </c:pt>
                <c:pt idx="4078">
                  <c:v>-0.99446299999999999</c:v>
                </c:pt>
                <c:pt idx="4079">
                  <c:v>-1.00074</c:v>
                </c:pt>
                <c:pt idx="4080">
                  <c:v>-1.0067299999999999</c:v>
                </c:pt>
                <c:pt idx="4081">
                  <c:v>-1.01108</c:v>
                </c:pt>
                <c:pt idx="4082">
                  <c:v>-1.0152600000000001</c:v>
                </c:pt>
                <c:pt idx="4083">
                  <c:v>-1.0185999999999999</c:v>
                </c:pt>
                <c:pt idx="4084">
                  <c:v>-1.0239199999999999</c:v>
                </c:pt>
                <c:pt idx="4085">
                  <c:v>-1.02233</c:v>
                </c:pt>
                <c:pt idx="4086">
                  <c:v>-1.0182599999999999</c:v>
                </c:pt>
                <c:pt idx="4087">
                  <c:v>-1.0203899999999999</c:v>
                </c:pt>
                <c:pt idx="4088">
                  <c:v>-1.02108</c:v>
                </c:pt>
                <c:pt idx="4089">
                  <c:v>-1.0222899999999999</c:v>
                </c:pt>
                <c:pt idx="4090">
                  <c:v>-1.0228999999999999</c:v>
                </c:pt>
                <c:pt idx="4091">
                  <c:v>-1.0240499999999999</c:v>
                </c:pt>
                <c:pt idx="4092">
                  <c:v>-1.0264500000000001</c:v>
                </c:pt>
                <c:pt idx="4093">
                  <c:v>-1.0306200000000001</c:v>
                </c:pt>
                <c:pt idx="4094">
                  <c:v>-1.03653</c:v>
                </c:pt>
                <c:pt idx="4095">
                  <c:v>-1.0379100000000001</c:v>
                </c:pt>
                <c:pt idx="4096">
                  <c:v>-1.0384100000000001</c:v>
                </c:pt>
                <c:pt idx="4097">
                  <c:v>-1.0427599999999999</c:v>
                </c:pt>
                <c:pt idx="4098">
                  <c:v>-1.0466299999999999</c:v>
                </c:pt>
                <c:pt idx="4099">
                  <c:v>-1.0505800000000001</c:v>
                </c:pt>
                <c:pt idx="4100">
                  <c:v>-1.0533999999999999</c:v>
                </c:pt>
                <c:pt idx="4101">
                  <c:v>-1.0580099999999999</c:v>
                </c:pt>
                <c:pt idx="4102">
                  <c:v>-1.0631999999999999</c:v>
                </c:pt>
                <c:pt idx="4103">
                  <c:v>-1.0659400000000001</c:v>
                </c:pt>
                <c:pt idx="4104">
                  <c:v>-1.0694900000000001</c:v>
                </c:pt>
                <c:pt idx="4105">
                  <c:v>-1.0682400000000001</c:v>
                </c:pt>
                <c:pt idx="4106">
                  <c:v>-1.0678300000000001</c:v>
                </c:pt>
                <c:pt idx="4107">
                  <c:v>-1.07599</c:v>
                </c:pt>
                <c:pt idx="4108">
                  <c:v>-1.08243</c:v>
                </c:pt>
                <c:pt idx="4109">
                  <c:v>-1.0870500000000001</c:v>
                </c:pt>
                <c:pt idx="4110">
                  <c:v>-1.09239</c:v>
                </c:pt>
                <c:pt idx="4111">
                  <c:v>-1.0976999999999999</c:v>
                </c:pt>
                <c:pt idx="4112">
                  <c:v>-1.1040000000000001</c:v>
                </c:pt>
                <c:pt idx="4113">
                  <c:v>-1.1089800000000001</c:v>
                </c:pt>
                <c:pt idx="4114">
                  <c:v>-1.1136600000000001</c:v>
                </c:pt>
                <c:pt idx="4115">
                  <c:v>-1.1127100000000001</c:v>
                </c:pt>
                <c:pt idx="4116">
                  <c:v>-1.1130100000000001</c:v>
                </c:pt>
                <c:pt idx="4117">
                  <c:v>-1.11721</c:v>
                </c:pt>
                <c:pt idx="4118">
                  <c:v>-1.11965</c:v>
                </c:pt>
                <c:pt idx="4119">
                  <c:v>-1.1216299999999999</c:v>
                </c:pt>
                <c:pt idx="4120">
                  <c:v>-1.1222099999999999</c:v>
                </c:pt>
                <c:pt idx="4121">
                  <c:v>-1.1215299999999999</c:v>
                </c:pt>
                <c:pt idx="4122">
                  <c:v>-1.12164</c:v>
                </c:pt>
                <c:pt idx="4123">
                  <c:v>-1.12181</c:v>
                </c:pt>
                <c:pt idx="4124">
                  <c:v>-1.12324</c:v>
                </c:pt>
                <c:pt idx="4125">
                  <c:v>-1.1183099999999999</c:v>
                </c:pt>
                <c:pt idx="4126">
                  <c:v>-1.1162399999999999</c:v>
                </c:pt>
                <c:pt idx="4127">
                  <c:v>-1.1185700000000001</c:v>
                </c:pt>
                <c:pt idx="4128">
                  <c:v>-1.1234</c:v>
                </c:pt>
                <c:pt idx="4129">
                  <c:v>-1.12822</c:v>
                </c:pt>
                <c:pt idx="4130">
                  <c:v>-1.12954</c:v>
                </c:pt>
                <c:pt idx="4131">
                  <c:v>-1.1315200000000001</c:v>
                </c:pt>
                <c:pt idx="4132">
                  <c:v>-1.1323099999999999</c:v>
                </c:pt>
                <c:pt idx="4133">
                  <c:v>-1.1327799999999999</c:v>
                </c:pt>
                <c:pt idx="4134">
                  <c:v>-1.13443</c:v>
                </c:pt>
                <c:pt idx="4135">
                  <c:v>-1.1272899999999999</c:v>
                </c:pt>
                <c:pt idx="4136">
                  <c:v>-1.12239</c:v>
                </c:pt>
                <c:pt idx="4137">
                  <c:v>-1.1214599999999999</c:v>
                </c:pt>
                <c:pt idx="4138">
                  <c:v>-1.1185700000000001</c:v>
                </c:pt>
                <c:pt idx="4139">
                  <c:v>-1.1142799999999999</c:v>
                </c:pt>
                <c:pt idx="4140">
                  <c:v>-1.1097999999999999</c:v>
                </c:pt>
                <c:pt idx="4141">
                  <c:v>-1.10564</c:v>
                </c:pt>
                <c:pt idx="4142">
                  <c:v>-1.10284</c:v>
                </c:pt>
                <c:pt idx="4143">
                  <c:v>-1.10178</c:v>
                </c:pt>
                <c:pt idx="4144">
                  <c:v>-1.1026400000000001</c:v>
                </c:pt>
                <c:pt idx="4145">
                  <c:v>-1.0929199999999999</c:v>
                </c:pt>
                <c:pt idx="4146">
                  <c:v>-1.09128</c:v>
                </c:pt>
                <c:pt idx="4147">
                  <c:v>-1.09232</c:v>
                </c:pt>
                <c:pt idx="4148">
                  <c:v>-1.09406</c:v>
                </c:pt>
                <c:pt idx="4149">
                  <c:v>-1.09636</c:v>
                </c:pt>
                <c:pt idx="4150">
                  <c:v>-1.0969100000000001</c:v>
                </c:pt>
                <c:pt idx="4151">
                  <c:v>-1.09463</c:v>
                </c:pt>
                <c:pt idx="4152">
                  <c:v>-1.0934900000000001</c:v>
                </c:pt>
                <c:pt idx="4153">
                  <c:v>-1.09334</c:v>
                </c:pt>
                <c:pt idx="4154">
                  <c:v>-1.0941799999999999</c:v>
                </c:pt>
                <c:pt idx="4155">
                  <c:v>-1.08446</c:v>
                </c:pt>
                <c:pt idx="4156">
                  <c:v>-1.08321</c:v>
                </c:pt>
                <c:pt idx="4157">
                  <c:v>-1.0830299999999999</c:v>
                </c:pt>
                <c:pt idx="4158">
                  <c:v>-1.0821000000000001</c:v>
                </c:pt>
                <c:pt idx="4159">
                  <c:v>-1.08121</c:v>
                </c:pt>
                <c:pt idx="4160">
                  <c:v>-1.07986</c:v>
                </c:pt>
                <c:pt idx="4161">
                  <c:v>-1.07744</c:v>
                </c:pt>
                <c:pt idx="4162">
                  <c:v>-1.0760099999999999</c:v>
                </c:pt>
                <c:pt idx="4163">
                  <c:v>-1.0755999999999999</c:v>
                </c:pt>
                <c:pt idx="4164">
                  <c:v>-1.07521</c:v>
                </c:pt>
                <c:pt idx="4165">
                  <c:v>-1.0652699999999999</c:v>
                </c:pt>
                <c:pt idx="4166">
                  <c:v>-1.0670299999999999</c:v>
                </c:pt>
                <c:pt idx="4167">
                  <c:v>-1.06812</c:v>
                </c:pt>
                <c:pt idx="4168">
                  <c:v>-1.0703199999999999</c:v>
                </c:pt>
                <c:pt idx="4169">
                  <c:v>-1.0718399999999999</c:v>
                </c:pt>
                <c:pt idx="4170">
                  <c:v>-1.0709</c:v>
                </c:pt>
                <c:pt idx="4171">
                  <c:v>-1.0706500000000001</c:v>
                </c:pt>
                <c:pt idx="4172">
                  <c:v>-1.07121</c:v>
                </c:pt>
                <c:pt idx="4173">
                  <c:v>-1.0703800000000001</c:v>
                </c:pt>
                <c:pt idx="4174">
                  <c:v>-1.0683199999999999</c:v>
                </c:pt>
                <c:pt idx="4175">
                  <c:v>-1.05999</c:v>
                </c:pt>
                <c:pt idx="4176">
                  <c:v>-1.0632699999999999</c:v>
                </c:pt>
                <c:pt idx="4177">
                  <c:v>-1.07176</c:v>
                </c:pt>
                <c:pt idx="4178">
                  <c:v>-1.0626100000000001</c:v>
                </c:pt>
                <c:pt idx="4179">
                  <c:v>-1.06196</c:v>
                </c:pt>
                <c:pt idx="4180">
                  <c:v>-1.06254</c:v>
                </c:pt>
                <c:pt idx="4181">
                  <c:v>-1.0625500000000001</c:v>
                </c:pt>
                <c:pt idx="4182">
                  <c:v>-1.0616099999999999</c:v>
                </c:pt>
                <c:pt idx="4183">
                  <c:v>-1.0626599999999999</c:v>
                </c:pt>
                <c:pt idx="4184">
                  <c:v>-1.0606</c:v>
                </c:pt>
                <c:pt idx="4185">
                  <c:v>-1.04901</c:v>
                </c:pt>
                <c:pt idx="4186">
                  <c:v>-1.0490900000000001</c:v>
                </c:pt>
                <c:pt idx="4187">
                  <c:v>-1.0480799999999999</c:v>
                </c:pt>
                <c:pt idx="4188">
                  <c:v>-1.04786</c:v>
                </c:pt>
                <c:pt idx="4189">
                  <c:v>-1.0467500000000001</c:v>
                </c:pt>
                <c:pt idx="4190">
                  <c:v>-1.04488</c:v>
                </c:pt>
                <c:pt idx="4191">
                  <c:v>-1.0441</c:v>
                </c:pt>
                <c:pt idx="4192">
                  <c:v>-1.0451999999999999</c:v>
                </c:pt>
                <c:pt idx="4193">
                  <c:v>-1.0482899999999999</c:v>
                </c:pt>
                <c:pt idx="4194">
                  <c:v>-1.04853</c:v>
                </c:pt>
                <c:pt idx="4195">
                  <c:v>-1.0439799999999999</c:v>
                </c:pt>
                <c:pt idx="4196">
                  <c:v>-1.0459099999999999</c:v>
                </c:pt>
                <c:pt idx="4197">
                  <c:v>-1.0462</c:v>
                </c:pt>
                <c:pt idx="4198">
                  <c:v>-1.04495</c:v>
                </c:pt>
                <c:pt idx="4199">
                  <c:v>-1.0452399999999999</c:v>
                </c:pt>
                <c:pt idx="4200">
                  <c:v>-1.04586</c:v>
                </c:pt>
                <c:pt idx="4201">
                  <c:v>-1.0462899999999999</c:v>
                </c:pt>
                <c:pt idx="4202">
                  <c:v>-1.0469599999999999</c:v>
                </c:pt>
                <c:pt idx="4203">
                  <c:v>-1.0497300000000001</c:v>
                </c:pt>
                <c:pt idx="4204">
                  <c:v>-1.0486</c:v>
                </c:pt>
                <c:pt idx="4205">
                  <c:v>-1.0413699999999999</c:v>
                </c:pt>
                <c:pt idx="4206">
                  <c:v>-1.0480700000000001</c:v>
                </c:pt>
                <c:pt idx="4207">
                  <c:v>-1.0498499999999999</c:v>
                </c:pt>
                <c:pt idx="4208">
                  <c:v>-1.04091</c:v>
                </c:pt>
                <c:pt idx="4209">
                  <c:v>-1.04094</c:v>
                </c:pt>
                <c:pt idx="4210">
                  <c:v>-1.0381199999999999</c:v>
                </c:pt>
                <c:pt idx="4211">
                  <c:v>-1.0380100000000001</c:v>
                </c:pt>
                <c:pt idx="4212">
                  <c:v>-1.03898</c:v>
                </c:pt>
                <c:pt idx="4213">
                  <c:v>-1.03996</c:v>
                </c:pt>
                <c:pt idx="4214">
                  <c:v>-1.0351999999999999</c:v>
                </c:pt>
                <c:pt idx="4215">
                  <c:v>-1.0300400000000001</c:v>
                </c:pt>
                <c:pt idx="4216">
                  <c:v>-1.0324599999999999</c:v>
                </c:pt>
                <c:pt idx="4217">
                  <c:v>-1.03298</c:v>
                </c:pt>
                <c:pt idx="4218">
                  <c:v>-1.03372</c:v>
                </c:pt>
                <c:pt idx="4219">
                  <c:v>-1.0341499999999999</c:v>
                </c:pt>
                <c:pt idx="4220">
                  <c:v>-1.03552</c:v>
                </c:pt>
                <c:pt idx="4221">
                  <c:v>-1.0361499999999999</c:v>
                </c:pt>
                <c:pt idx="4222">
                  <c:v>-1.0362800000000001</c:v>
                </c:pt>
                <c:pt idx="4223">
                  <c:v>-1.0360100000000001</c:v>
                </c:pt>
                <c:pt idx="4224">
                  <c:v>-1.0350900000000001</c:v>
                </c:pt>
                <c:pt idx="4225">
                  <c:v>-1.0371300000000001</c:v>
                </c:pt>
                <c:pt idx="4226">
                  <c:v>-1.0307999999999999</c:v>
                </c:pt>
                <c:pt idx="4227">
                  <c:v>-1.0252399999999999</c:v>
                </c:pt>
                <c:pt idx="4228">
                  <c:v>-1.0259799999999999</c:v>
                </c:pt>
                <c:pt idx="4229">
                  <c:v>-1.0322199999999999</c:v>
                </c:pt>
                <c:pt idx="4230">
                  <c:v>-1.03091</c:v>
                </c:pt>
                <c:pt idx="4231">
                  <c:v>-1.0233099999999999</c:v>
                </c:pt>
                <c:pt idx="4232">
                  <c:v>-1.02444</c:v>
                </c:pt>
                <c:pt idx="4233">
                  <c:v>-1.02475</c:v>
                </c:pt>
                <c:pt idx="4234">
                  <c:v>-1.0267900000000001</c:v>
                </c:pt>
                <c:pt idx="4235">
                  <c:v>-1.0283599999999999</c:v>
                </c:pt>
                <c:pt idx="4236">
                  <c:v>-1.0286500000000001</c:v>
                </c:pt>
                <c:pt idx="4237">
                  <c:v>-1.0303899999999999</c:v>
                </c:pt>
                <c:pt idx="4238">
                  <c:v>-1.0263899999999999</c:v>
                </c:pt>
                <c:pt idx="4239">
                  <c:v>-1.02136</c:v>
                </c:pt>
                <c:pt idx="4240">
                  <c:v>-1.03084</c:v>
                </c:pt>
                <c:pt idx="4241">
                  <c:v>-1.0334300000000001</c:v>
                </c:pt>
                <c:pt idx="4242">
                  <c:v>-1.0309999999999999</c:v>
                </c:pt>
                <c:pt idx="4243">
                  <c:v>-1.0328999999999999</c:v>
                </c:pt>
                <c:pt idx="4244">
                  <c:v>-1.03301</c:v>
                </c:pt>
                <c:pt idx="4245">
                  <c:v>-1.03417</c:v>
                </c:pt>
                <c:pt idx="4246">
                  <c:v>-1.0355700000000001</c:v>
                </c:pt>
                <c:pt idx="4247">
                  <c:v>-1.03651</c:v>
                </c:pt>
                <c:pt idx="4248">
                  <c:v>-1.03948</c:v>
                </c:pt>
                <c:pt idx="4249">
                  <c:v>-1.04348</c:v>
                </c:pt>
                <c:pt idx="4250">
                  <c:v>-1.0391999999999999</c:v>
                </c:pt>
                <c:pt idx="4251">
                  <c:v>-1.0364800000000001</c:v>
                </c:pt>
                <c:pt idx="4252">
                  <c:v>-1.03914</c:v>
                </c:pt>
                <c:pt idx="4253">
                  <c:v>-1.0415399999999999</c:v>
                </c:pt>
                <c:pt idx="4254">
                  <c:v>-1.0447900000000001</c:v>
                </c:pt>
                <c:pt idx="4255">
                  <c:v>-1.0476300000000001</c:v>
                </c:pt>
                <c:pt idx="4256">
                  <c:v>-1.0498400000000001</c:v>
                </c:pt>
                <c:pt idx="4257">
                  <c:v>-1.0522</c:v>
                </c:pt>
                <c:pt idx="4258">
                  <c:v>-1.0546</c:v>
                </c:pt>
                <c:pt idx="4259">
                  <c:v>-1.0565500000000001</c:v>
                </c:pt>
                <c:pt idx="4260">
                  <c:v>-1.0592299999999999</c:v>
                </c:pt>
                <c:pt idx="4261">
                  <c:v>-1.0637399999999999</c:v>
                </c:pt>
                <c:pt idx="4262">
                  <c:v>-1.0598799999999999</c:v>
                </c:pt>
                <c:pt idx="4263">
                  <c:v>-1.0566500000000001</c:v>
                </c:pt>
                <c:pt idx="4264">
                  <c:v>-1.05986</c:v>
                </c:pt>
                <c:pt idx="4265">
                  <c:v>-1.0602</c:v>
                </c:pt>
                <c:pt idx="4266">
                  <c:v>-1.0608900000000001</c:v>
                </c:pt>
                <c:pt idx="4267">
                  <c:v>-1.06185</c:v>
                </c:pt>
                <c:pt idx="4268">
                  <c:v>-1.06436</c:v>
                </c:pt>
                <c:pt idx="4269">
                  <c:v>-1.06785</c:v>
                </c:pt>
                <c:pt idx="4270">
                  <c:v>-1.07159</c:v>
                </c:pt>
                <c:pt idx="4271">
                  <c:v>-1.07673</c:v>
                </c:pt>
                <c:pt idx="4272">
                  <c:v>-1.0815399999999999</c:v>
                </c:pt>
                <c:pt idx="4273">
                  <c:v>-1.0847500000000001</c:v>
                </c:pt>
                <c:pt idx="4274">
                  <c:v>-1.08725</c:v>
                </c:pt>
                <c:pt idx="4275">
                  <c:v>-1.0813900000000001</c:v>
                </c:pt>
                <c:pt idx="4276">
                  <c:v>-1.07619</c:v>
                </c:pt>
                <c:pt idx="4277">
                  <c:v>-1.0783400000000001</c:v>
                </c:pt>
                <c:pt idx="4278">
                  <c:v>-1.0793200000000001</c:v>
                </c:pt>
                <c:pt idx="4279">
                  <c:v>-1.0802099999999999</c:v>
                </c:pt>
                <c:pt idx="4280">
                  <c:v>-1.0813900000000001</c:v>
                </c:pt>
                <c:pt idx="4281">
                  <c:v>-1.0829599999999999</c:v>
                </c:pt>
                <c:pt idx="4282">
                  <c:v>-1.0857399999999999</c:v>
                </c:pt>
                <c:pt idx="4283">
                  <c:v>-1.0888599999999999</c:v>
                </c:pt>
                <c:pt idx="4284">
                  <c:v>-1.0894900000000001</c:v>
                </c:pt>
                <c:pt idx="4285">
                  <c:v>-1.0900700000000001</c:v>
                </c:pt>
                <c:pt idx="4286">
                  <c:v>-1.09148</c:v>
                </c:pt>
                <c:pt idx="4287">
                  <c:v>-1.0924400000000001</c:v>
                </c:pt>
                <c:pt idx="4288">
                  <c:v>-1.0960700000000001</c:v>
                </c:pt>
                <c:pt idx="4289">
                  <c:v>-1.0941399999999999</c:v>
                </c:pt>
                <c:pt idx="4290">
                  <c:v>-1.0913299999999999</c:v>
                </c:pt>
                <c:pt idx="4291">
                  <c:v>-1.0949899999999999</c:v>
                </c:pt>
                <c:pt idx="4292">
                  <c:v>-1.09538</c:v>
                </c:pt>
                <c:pt idx="4293">
                  <c:v>-1.0965</c:v>
                </c:pt>
                <c:pt idx="4294">
                  <c:v>-1.0974600000000001</c:v>
                </c:pt>
                <c:pt idx="4295">
                  <c:v>-1.0985</c:v>
                </c:pt>
                <c:pt idx="4296">
                  <c:v>-1.0992</c:v>
                </c:pt>
                <c:pt idx="4297">
                  <c:v>-1.10015</c:v>
                </c:pt>
                <c:pt idx="4298">
                  <c:v>-1.1012200000000001</c:v>
                </c:pt>
                <c:pt idx="4299">
                  <c:v>-1.1009599999999999</c:v>
                </c:pt>
                <c:pt idx="4300">
                  <c:v>-1.10259</c:v>
                </c:pt>
                <c:pt idx="4301">
                  <c:v>-1.10459</c:v>
                </c:pt>
                <c:pt idx="4302">
                  <c:v>-1.1068199999999999</c:v>
                </c:pt>
                <c:pt idx="4303">
                  <c:v>-1.1033900000000001</c:v>
                </c:pt>
                <c:pt idx="4304">
                  <c:v>-1.0983099999999999</c:v>
                </c:pt>
                <c:pt idx="4305">
                  <c:v>-1.10063</c:v>
                </c:pt>
                <c:pt idx="4306">
                  <c:v>-1.1008899999999999</c:v>
                </c:pt>
                <c:pt idx="4307">
                  <c:v>-1.1024099999999999</c:v>
                </c:pt>
                <c:pt idx="4308">
                  <c:v>-1.1057300000000001</c:v>
                </c:pt>
                <c:pt idx="4309">
                  <c:v>-1.10823</c:v>
                </c:pt>
                <c:pt idx="4310">
                  <c:v>-1.1095299999999999</c:v>
                </c:pt>
                <c:pt idx="4311">
                  <c:v>-1.1124499999999999</c:v>
                </c:pt>
                <c:pt idx="4312">
                  <c:v>-1.11524</c:v>
                </c:pt>
                <c:pt idx="4313">
                  <c:v>-1.11575</c:v>
                </c:pt>
                <c:pt idx="4314">
                  <c:v>-1.1167</c:v>
                </c:pt>
                <c:pt idx="4315">
                  <c:v>-1.1129</c:v>
                </c:pt>
                <c:pt idx="4316">
                  <c:v>-1.1064799999999999</c:v>
                </c:pt>
                <c:pt idx="4317">
                  <c:v>-1.10832</c:v>
                </c:pt>
                <c:pt idx="4318">
                  <c:v>-1.1084700000000001</c:v>
                </c:pt>
                <c:pt idx="4319">
                  <c:v>-1.11026</c:v>
                </c:pt>
                <c:pt idx="4320">
                  <c:v>-1.1115600000000001</c:v>
                </c:pt>
                <c:pt idx="4321">
                  <c:v>-1.1118399999999999</c:v>
                </c:pt>
                <c:pt idx="4322">
                  <c:v>-1.1128</c:v>
                </c:pt>
                <c:pt idx="4323">
                  <c:v>-1.1133500000000001</c:v>
                </c:pt>
                <c:pt idx="4324">
                  <c:v>-1.11504</c:v>
                </c:pt>
                <c:pt idx="4325">
                  <c:v>-1.1145799999999999</c:v>
                </c:pt>
                <c:pt idx="4326">
                  <c:v>-1.11154</c:v>
                </c:pt>
                <c:pt idx="4327">
                  <c:v>-1.11744</c:v>
                </c:pt>
                <c:pt idx="4328">
                  <c:v>-1.1227499999999999</c:v>
                </c:pt>
                <c:pt idx="4329">
                  <c:v>-1.1267100000000001</c:v>
                </c:pt>
                <c:pt idx="4330">
                  <c:v>-1.12978</c:v>
                </c:pt>
                <c:pt idx="4331">
                  <c:v>-1.13168</c:v>
                </c:pt>
                <c:pt idx="4332">
                  <c:v>-1.1322000000000001</c:v>
                </c:pt>
                <c:pt idx="4333">
                  <c:v>-1.13266</c:v>
                </c:pt>
                <c:pt idx="4334">
                  <c:v>-1.13344</c:v>
                </c:pt>
                <c:pt idx="4335">
                  <c:v>-1.1346000000000001</c:v>
                </c:pt>
                <c:pt idx="4336">
                  <c:v>-1.13306</c:v>
                </c:pt>
                <c:pt idx="4337">
                  <c:v>-1.12683</c:v>
                </c:pt>
                <c:pt idx="4338">
                  <c:v>-1.13262</c:v>
                </c:pt>
                <c:pt idx="4339">
                  <c:v>-1.1399600000000001</c:v>
                </c:pt>
                <c:pt idx="4340">
                  <c:v>-1.1349100000000001</c:v>
                </c:pt>
                <c:pt idx="4341">
                  <c:v>-1.14232</c:v>
                </c:pt>
                <c:pt idx="4342">
                  <c:v>-1.1475500000000001</c:v>
                </c:pt>
                <c:pt idx="4343">
                  <c:v>-1.15316</c:v>
                </c:pt>
                <c:pt idx="4344">
                  <c:v>-1.15849</c:v>
                </c:pt>
                <c:pt idx="4345">
                  <c:v>-1.1626099999999999</c:v>
                </c:pt>
                <c:pt idx="4346">
                  <c:v>-1.1646399999999999</c:v>
                </c:pt>
                <c:pt idx="4347">
                  <c:v>-1.1604699999999999</c:v>
                </c:pt>
                <c:pt idx="4348">
                  <c:v>-1.16354</c:v>
                </c:pt>
                <c:pt idx="4349">
                  <c:v>-1.1651100000000001</c:v>
                </c:pt>
                <c:pt idx="4350">
                  <c:v>-1.16699</c:v>
                </c:pt>
                <c:pt idx="4351">
                  <c:v>-1.1680600000000001</c:v>
                </c:pt>
                <c:pt idx="4352">
                  <c:v>-1.1676899999999999</c:v>
                </c:pt>
                <c:pt idx="4353">
                  <c:v>-1.1662999999999999</c:v>
                </c:pt>
                <c:pt idx="4354">
                  <c:v>-1.16337</c:v>
                </c:pt>
                <c:pt idx="4355">
                  <c:v>-1.1606000000000001</c:v>
                </c:pt>
                <c:pt idx="4356">
                  <c:v>-1.1535899999999999</c:v>
                </c:pt>
                <c:pt idx="4357">
                  <c:v>-1.13673</c:v>
                </c:pt>
                <c:pt idx="4358">
                  <c:v>-1.1342000000000001</c:v>
                </c:pt>
                <c:pt idx="4359">
                  <c:v>-1.13167</c:v>
                </c:pt>
                <c:pt idx="4360">
                  <c:v>-1.1287199999999999</c:v>
                </c:pt>
                <c:pt idx="4361">
                  <c:v>-1.1270199999999999</c:v>
                </c:pt>
                <c:pt idx="4362">
                  <c:v>-1.12439</c:v>
                </c:pt>
                <c:pt idx="4363">
                  <c:v>-1.1228</c:v>
                </c:pt>
                <c:pt idx="4364">
                  <c:v>-1.12195</c:v>
                </c:pt>
                <c:pt idx="4365">
                  <c:v>-1.11968</c:v>
                </c:pt>
                <c:pt idx="4366">
                  <c:v>-1.1109100000000001</c:v>
                </c:pt>
                <c:pt idx="4367">
                  <c:v>-1.1108499999999999</c:v>
                </c:pt>
                <c:pt idx="4368">
                  <c:v>-1.1089500000000001</c:v>
                </c:pt>
                <c:pt idx="4369">
                  <c:v>-1.10799</c:v>
                </c:pt>
                <c:pt idx="4370">
                  <c:v>-1.1078300000000001</c:v>
                </c:pt>
                <c:pt idx="4371">
                  <c:v>-1.1077300000000001</c:v>
                </c:pt>
                <c:pt idx="4372">
                  <c:v>-1.10798</c:v>
                </c:pt>
                <c:pt idx="4373">
                  <c:v>-1.1073500000000001</c:v>
                </c:pt>
                <c:pt idx="4374">
                  <c:v>-1.10765</c:v>
                </c:pt>
                <c:pt idx="4375">
                  <c:v>-1.1083400000000001</c:v>
                </c:pt>
                <c:pt idx="4376">
                  <c:v>-1.10995</c:v>
                </c:pt>
                <c:pt idx="4377">
                  <c:v>-1.1033299999999999</c:v>
                </c:pt>
                <c:pt idx="4378">
                  <c:v>-1.1046899999999999</c:v>
                </c:pt>
                <c:pt idx="4379">
                  <c:v>-1.10537</c:v>
                </c:pt>
                <c:pt idx="4380">
                  <c:v>-1.10625</c:v>
                </c:pt>
                <c:pt idx="4381">
                  <c:v>-1.1076600000000001</c:v>
                </c:pt>
                <c:pt idx="4382">
                  <c:v>-1.1099699999999999</c:v>
                </c:pt>
                <c:pt idx="4383">
                  <c:v>-1.1118399999999999</c:v>
                </c:pt>
                <c:pt idx="4384">
                  <c:v>-1.1108499999999999</c:v>
                </c:pt>
                <c:pt idx="4385">
                  <c:v>-1.10083</c:v>
                </c:pt>
                <c:pt idx="4386">
                  <c:v>-1.10128</c:v>
                </c:pt>
                <c:pt idx="4387">
                  <c:v>-1.1025100000000001</c:v>
                </c:pt>
                <c:pt idx="4388">
                  <c:v>-1.10389</c:v>
                </c:pt>
                <c:pt idx="4389">
                  <c:v>-1.10568</c:v>
                </c:pt>
                <c:pt idx="4390">
                  <c:v>-1.1070500000000001</c:v>
                </c:pt>
                <c:pt idx="4391">
                  <c:v>-1.10632</c:v>
                </c:pt>
                <c:pt idx="4392">
                  <c:v>-1.09779</c:v>
                </c:pt>
                <c:pt idx="4393">
                  <c:v>-1.099</c:v>
                </c:pt>
                <c:pt idx="4394">
                  <c:v>-1.0992</c:v>
                </c:pt>
                <c:pt idx="4395">
                  <c:v>-1.09955</c:v>
                </c:pt>
                <c:pt idx="4396">
                  <c:v>-1.09931</c:v>
                </c:pt>
                <c:pt idx="4397">
                  <c:v>-1.0992599999999999</c:v>
                </c:pt>
                <c:pt idx="4398">
                  <c:v>-1.0992200000000001</c:v>
                </c:pt>
                <c:pt idx="4399">
                  <c:v>-1.0916300000000001</c:v>
                </c:pt>
                <c:pt idx="4400">
                  <c:v>-1.0926899999999999</c:v>
                </c:pt>
                <c:pt idx="4401">
                  <c:v>-1.09192</c:v>
                </c:pt>
                <c:pt idx="4402">
                  <c:v>-1.0917399999999999</c:v>
                </c:pt>
                <c:pt idx="4403">
                  <c:v>-1.0911299999999999</c:v>
                </c:pt>
                <c:pt idx="4404">
                  <c:v>-1.0929500000000001</c:v>
                </c:pt>
                <c:pt idx="4405">
                  <c:v>-1.0938399999999999</c:v>
                </c:pt>
                <c:pt idx="4406">
                  <c:v>-1.0948199999999999</c:v>
                </c:pt>
                <c:pt idx="4407">
                  <c:v>-1.08463</c:v>
                </c:pt>
                <c:pt idx="4408">
                  <c:v>-1.0842099999999999</c:v>
                </c:pt>
                <c:pt idx="4409">
                  <c:v>-1.0834600000000001</c:v>
                </c:pt>
                <c:pt idx="4410">
                  <c:v>-1.0833200000000001</c:v>
                </c:pt>
                <c:pt idx="4411">
                  <c:v>-1.0841700000000001</c:v>
                </c:pt>
                <c:pt idx="4412">
                  <c:v>-1.08599</c:v>
                </c:pt>
                <c:pt idx="4413">
                  <c:v>-1.08728</c:v>
                </c:pt>
                <c:pt idx="4414">
                  <c:v>-1.08812</c:v>
                </c:pt>
                <c:pt idx="4415">
                  <c:v>-1.0882700000000001</c:v>
                </c:pt>
                <c:pt idx="4416">
                  <c:v>-1.08162</c:v>
                </c:pt>
                <c:pt idx="4417">
                  <c:v>-1.0825400000000001</c:v>
                </c:pt>
                <c:pt idx="4418">
                  <c:v>-1.08128</c:v>
                </c:pt>
                <c:pt idx="4419">
                  <c:v>-1.07961</c:v>
                </c:pt>
                <c:pt idx="4420">
                  <c:v>-1.0779099999999999</c:v>
                </c:pt>
                <c:pt idx="4421">
                  <c:v>-1.0752200000000001</c:v>
                </c:pt>
                <c:pt idx="4422">
                  <c:v>-1.0740700000000001</c:v>
                </c:pt>
                <c:pt idx="4423">
                  <c:v>-1.0733699999999999</c:v>
                </c:pt>
                <c:pt idx="4424">
                  <c:v>-1.07325</c:v>
                </c:pt>
                <c:pt idx="4425">
                  <c:v>-1.0728500000000001</c:v>
                </c:pt>
                <c:pt idx="4426">
                  <c:v>-1.0571299999999999</c:v>
                </c:pt>
                <c:pt idx="4427">
                  <c:v>-1.0526</c:v>
                </c:pt>
                <c:pt idx="4428">
                  <c:v>-1.04992</c:v>
                </c:pt>
                <c:pt idx="4429">
                  <c:v>-1.04975</c:v>
                </c:pt>
                <c:pt idx="4430">
                  <c:v>-1.0469599999999999</c:v>
                </c:pt>
                <c:pt idx="4431">
                  <c:v>-1.0382499999999999</c:v>
                </c:pt>
                <c:pt idx="4432">
                  <c:v>-1.03363</c:v>
                </c:pt>
                <c:pt idx="4433">
                  <c:v>-1.03145</c:v>
                </c:pt>
                <c:pt idx="4434">
                  <c:v>-1.03077</c:v>
                </c:pt>
                <c:pt idx="4435">
                  <c:v>-1.02898</c:v>
                </c:pt>
                <c:pt idx="4436">
                  <c:v>-1.0187900000000001</c:v>
                </c:pt>
                <c:pt idx="4437">
                  <c:v>-1.0161500000000001</c:v>
                </c:pt>
                <c:pt idx="4438">
                  <c:v>-1.01295</c:v>
                </c:pt>
                <c:pt idx="4439">
                  <c:v>-1.01227</c:v>
                </c:pt>
                <c:pt idx="4440">
                  <c:v>-1.01156</c:v>
                </c:pt>
                <c:pt idx="4441">
                  <c:v>-1.0108600000000001</c:v>
                </c:pt>
                <c:pt idx="4442">
                  <c:v>-1.01065</c:v>
                </c:pt>
                <c:pt idx="4443">
                  <c:v>-1.00997</c:v>
                </c:pt>
                <c:pt idx="4444">
                  <c:v>-1.0092099999999999</c:v>
                </c:pt>
                <c:pt idx="4445">
                  <c:v>-1.0020199999999999</c:v>
                </c:pt>
                <c:pt idx="4446">
                  <c:v>-1.00288</c:v>
                </c:pt>
                <c:pt idx="4447">
                  <c:v>-1.0036499999999999</c:v>
                </c:pt>
                <c:pt idx="4448">
                  <c:v>-1.00346</c:v>
                </c:pt>
                <c:pt idx="4449">
                  <c:v>-1.00478</c:v>
                </c:pt>
                <c:pt idx="4450">
                  <c:v>-1.0065599999999999</c:v>
                </c:pt>
                <c:pt idx="4451">
                  <c:v>-1.00685</c:v>
                </c:pt>
                <c:pt idx="4452">
                  <c:v>-1.00664</c:v>
                </c:pt>
                <c:pt idx="4453">
                  <c:v>-1.00749</c:v>
                </c:pt>
                <c:pt idx="4454">
                  <c:v>-1.0102100000000001</c:v>
                </c:pt>
                <c:pt idx="4455">
                  <c:v>-1.0039899999999999</c:v>
                </c:pt>
                <c:pt idx="4456">
                  <c:v>-1.0048699999999999</c:v>
                </c:pt>
                <c:pt idx="4457">
                  <c:v>-1.0056499999999999</c:v>
                </c:pt>
                <c:pt idx="4458">
                  <c:v>-1.0059499999999999</c:v>
                </c:pt>
                <c:pt idx="4459">
                  <c:v>-1.0067699999999999</c:v>
                </c:pt>
                <c:pt idx="4460">
                  <c:v>-1.0090600000000001</c:v>
                </c:pt>
                <c:pt idx="4461">
                  <c:v>-1.0103899999999999</c:v>
                </c:pt>
                <c:pt idx="4462">
                  <c:v>-1.0120899999999999</c:v>
                </c:pt>
                <c:pt idx="4463">
                  <c:v>-1.00485</c:v>
                </c:pt>
                <c:pt idx="4464">
                  <c:v>-1.0064200000000001</c:v>
                </c:pt>
                <c:pt idx="4465">
                  <c:v>-1.0170600000000001</c:v>
                </c:pt>
                <c:pt idx="4466">
                  <c:v>-1.00925</c:v>
                </c:pt>
                <c:pt idx="4467">
                  <c:v>-1.0106999999999999</c:v>
                </c:pt>
                <c:pt idx="4468">
                  <c:v>-1.01146</c:v>
                </c:pt>
                <c:pt idx="4469">
                  <c:v>-1.0133099999999999</c:v>
                </c:pt>
                <c:pt idx="4470">
                  <c:v>-1.01397</c:v>
                </c:pt>
                <c:pt idx="4471">
                  <c:v>-1.00831</c:v>
                </c:pt>
                <c:pt idx="4472">
                  <c:v>-1.0107299999999999</c:v>
                </c:pt>
                <c:pt idx="4473">
                  <c:v>-1.01197</c:v>
                </c:pt>
                <c:pt idx="4474">
                  <c:v>-1.01332</c:v>
                </c:pt>
                <c:pt idx="4475">
                  <c:v>-1.01559</c:v>
                </c:pt>
                <c:pt idx="4476">
                  <c:v>-1.01539</c:v>
                </c:pt>
                <c:pt idx="4477">
                  <c:v>-1.0172099999999999</c:v>
                </c:pt>
                <c:pt idx="4478">
                  <c:v>-1.01858</c:v>
                </c:pt>
                <c:pt idx="4479">
                  <c:v>-1.0217099999999999</c:v>
                </c:pt>
                <c:pt idx="4480">
                  <c:v>-1.0155099999999999</c:v>
                </c:pt>
                <c:pt idx="4481">
                  <c:v>-1.0190399999999999</c:v>
                </c:pt>
                <c:pt idx="4482">
                  <c:v>-1.02227</c:v>
                </c:pt>
                <c:pt idx="4483">
                  <c:v>-1.0245899999999999</c:v>
                </c:pt>
                <c:pt idx="4484">
                  <c:v>-1.02742</c:v>
                </c:pt>
                <c:pt idx="4485">
                  <c:v>-1.03074</c:v>
                </c:pt>
                <c:pt idx="4486">
                  <c:v>-1.0346</c:v>
                </c:pt>
                <c:pt idx="4487">
                  <c:v>-1.0371300000000001</c:v>
                </c:pt>
                <c:pt idx="4488">
                  <c:v>-1.03146</c:v>
                </c:pt>
                <c:pt idx="4489">
                  <c:v>-1.0340100000000001</c:v>
                </c:pt>
                <c:pt idx="4490">
                  <c:v>-1.03677</c:v>
                </c:pt>
                <c:pt idx="4491">
                  <c:v>-1.0396000000000001</c:v>
                </c:pt>
                <c:pt idx="4492">
                  <c:v>-1.0429600000000001</c:v>
                </c:pt>
                <c:pt idx="4493">
                  <c:v>-1.04728</c:v>
                </c:pt>
                <c:pt idx="4494">
                  <c:v>-1.05166</c:v>
                </c:pt>
                <c:pt idx="4495">
                  <c:v>-1.05457</c:v>
                </c:pt>
                <c:pt idx="4496">
                  <c:v>-1.0479099999999999</c:v>
                </c:pt>
                <c:pt idx="4497">
                  <c:v>-1.05053</c:v>
                </c:pt>
                <c:pt idx="4498">
                  <c:v>-1.0522400000000001</c:v>
                </c:pt>
                <c:pt idx="4499">
                  <c:v>-1.0535099999999999</c:v>
                </c:pt>
                <c:pt idx="4500">
                  <c:v>-1.0533399999999999</c:v>
                </c:pt>
                <c:pt idx="4501">
                  <c:v>-1.05524</c:v>
                </c:pt>
                <c:pt idx="4502">
                  <c:v>-1.05758</c:v>
                </c:pt>
                <c:pt idx="4503">
                  <c:v>-1.0609900000000001</c:v>
                </c:pt>
                <c:pt idx="4504">
                  <c:v>-1.0629299999999999</c:v>
                </c:pt>
                <c:pt idx="4505">
                  <c:v>-1.0582199999999999</c:v>
                </c:pt>
                <c:pt idx="4506">
                  <c:v>-1.0587899999999999</c:v>
                </c:pt>
                <c:pt idx="4507">
                  <c:v>-1.05955</c:v>
                </c:pt>
                <c:pt idx="4508">
                  <c:v>-1.05985</c:v>
                </c:pt>
                <c:pt idx="4509">
                  <c:v>-1.0602100000000001</c:v>
                </c:pt>
                <c:pt idx="4510">
                  <c:v>-1.0615600000000001</c:v>
                </c:pt>
                <c:pt idx="4511">
                  <c:v>-1.0623100000000001</c:v>
                </c:pt>
                <c:pt idx="4512">
                  <c:v>-1.0639000000000001</c:v>
                </c:pt>
                <c:pt idx="4513">
                  <c:v>-1.0673600000000001</c:v>
                </c:pt>
                <c:pt idx="4514">
                  <c:v>-1.0636300000000001</c:v>
                </c:pt>
                <c:pt idx="4515">
                  <c:v>-1.0657700000000001</c:v>
                </c:pt>
                <c:pt idx="4516">
                  <c:v>-1.06751</c:v>
                </c:pt>
                <c:pt idx="4517">
                  <c:v>-1.06935</c:v>
                </c:pt>
                <c:pt idx="4518">
                  <c:v>-1.0711999999999999</c:v>
                </c:pt>
                <c:pt idx="4519">
                  <c:v>-1.0741799999999999</c:v>
                </c:pt>
                <c:pt idx="4520">
                  <c:v>-1.0784899999999999</c:v>
                </c:pt>
                <c:pt idx="4521">
                  <c:v>-1.0824199999999999</c:v>
                </c:pt>
                <c:pt idx="4522">
                  <c:v>-1.0838300000000001</c:v>
                </c:pt>
                <c:pt idx="4523">
                  <c:v>-1.0752699999999999</c:v>
                </c:pt>
                <c:pt idx="4524">
                  <c:v>-1.0772299999999999</c:v>
                </c:pt>
                <c:pt idx="4525">
                  <c:v>-1.07833</c:v>
                </c:pt>
                <c:pt idx="4526">
                  <c:v>-1.0786199999999999</c:v>
                </c:pt>
                <c:pt idx="4527">
                  <c:v>-1.0784100000000001</c:v>
                </c:pt>
                <c:pt idx="4528">
                  <c:v>-1.0782499999999999</c:v>
                </c:pt>
                <c:pt idx="4529">
                  <c:v>-1.07803</c:v>
                </c:pt>
                <c:pt idx="4530">
                  <c:v>-1.0780400000000001</c:v>
                </c:pt>
                <c:pt idx="4531">
                  <c:v>-1.0751200000000001</c:v>
                </c:pt>
                <c:pt idx="4532">
                  <c:v>-1.0609900000000001</c:v>
                </c:pt>
                <c:pt idx="4533">
                  <c:v>-1.05637</c:v>
                </c:pt>
                <c:pt idx="4534">
                  <c:v>-1.0500700000000001</c:v>
                </c:pt>
                <c:pt idx="4535">
                  <c:v>-1.0461499999999999</c:v>
                </c:pt>
                <c:pt idx="4536">
                  <c:v>-1.04365</c:v>
                </c:pt>
                <c:pt idx="4537">
                  <c:v>-1.0417799999999999</c:v>
                </c:pt>
                <c:pt idx="4538">
                  <c:v>-1.03748</c:v>
                </c:pt>
                <c:pt idx="4539">
                  <c:v>-1.0352399999999999</c:v>
                </c:pt>
                <c:pt idx="4540">
                  <c:v>-1.0313099999999999</c:v>
                </c:pt>
                <c:pt idx="4541">
                  <c:v>-1.0197499999999999</c:v>
                </c:pt>
                <c:pt idx="4542">
                  <c:v>-1.0208600000000001</c:v>
                </c:pt>
                <c:pt idx="4543">
                  <c:v>-1.0200899999999999</c:v>
                </c:pt>
                <c:pt idx="4544">
                  <c:v>-1.02142</c:v>
                </c:pt>
                <c:pt idx="4545">
                  <c:v>-1.02058</c:v>
                </c:pt>
                <c:pt idx="4546">
                  <c:v>-1.02054</c:v>
                </c:pt>
                <c:pt idx="4547">
                  <c:v>-1.0208600000000001</c:v>
                </c:pt>
                <c:pt idx="4548">
                  <c:v>-1.0219499999999999</c:v>
                </c:pt>
                <c:pt idx="4549">
                  <c:v>-1.0210600000000001</c:v>
                </c:pt>
                <c:pt idx="4550">
                  <c:v>-1.01318</c:v>
                </c:pt>
                <c:pt idx="4551">
                  <c:v>-1.01373</c:v>
                </c:pt>
                <c:pt idx="4552">
                  <c:v>-1.0140400000000001</c:v>
                </c:pt>
                <c:pt idx="4553">
                  <c:v>-1.0153399999999999</c:v>
                </c:pt>
                <c:pt idx="4554">
                  <c:v>-1.01407</c:v>
                </c:pt>
                <c:pt idx="4555">
                  <c:v>-1.00966</c:v>
                </c:pt>
                <c:pt idx="4556">
                  <c:v>-1.0063299999999999</c:v>
                </c:pt>
                <c:pt idx="4557">
                  <c:v>-1.00471</c:v>
                </c:pt>
                <c:pt idx="4558">
                  <c:v>-1.00397</c:v>
                </c:pt>
                <c:pt idx="4559">
                  <c:v>-1.0018499999999999</c:v>
                </c:pt>
                <c:pt idx="4560">
                  <c:v>-0.99263999999999997</c:v>
                </c:pt>
                <c:pt idx="4561">
                  <c:v>-0.99202699999999999</c:v>
                </c:pt>
                <c:pt idx="4562">
                  <c:v>-0.987676</c:v>
                </c:pt>
                <c:pt idx="4563">
                  <c:v>-0.98341900000000004</c:v>
                </c:pt>
                <c:pt idx="4564">
                  <c:v>-0.982016</c:v>
                </c:pt>
                <c:pt idx="4565">
                  <c:v>-0.98005100000000001</c:v>
                </c:pt>
                <c:pt idx="4566">
                  <c:v>-0.97676399999999997</c:v>
                </c:pt>
                <c:pt idx="4567">
                  <c:v>-0.97438199999999997</c:v>
                </c:pt>
                <c:pt idx="4568">
                  <c:v>-0.966611</c:v>
                </c:pt>
                <c:pt idx="4569">
                  <c:v>-0.95072000000000001</c:v>
                </c:pt>
                <c:pt idx="4570">
                  <c:v>-0.95002600000000004</c:v>
                </c:pt>
                <c:pt idx="4571">
                  <c:v>-0.94742400000000004</c:v>
                </c:pt>
                <c:pt idx="4572">
                  <c:v>-0.94452400000000003</c:v>
                </c:pt>
                <c:pt idx="4573">
                  <c:v>-0.94036399999999998</c:v>
                </c:pt>
                <c:pt idx="4574">
                  <c:v>-0.93720499999999995</c:v>
                </c:pt>
                <c:pt idx="4575">
                  <c:v>-0.93349099999999996</c:v>
                </c:pt>
                <c:pt idx="4576">
                  <c:v>-0.93049300000000001</c:v>
                </c:pt>
                <c:pt idx="4577">
                  <c:v>-0.93021299999999996</c:v>
                </c:pt>
                <c:pt idx="4578">
                  <c:v>-0.92867299999999997</c:v>
                </c:pt>
                <c:pt idx="4579">
                  <c:v>-0.920852</c:v>
                </c:pt>
                <c:pt idx="4580">
                  <c:v>-0.92333500000000002</c:v>
                </c:pt>
                <c:pt idx="4581">
                  <c:v>-0.92411399999999999</c:v>
                </c:pt>
                <c:pt idx="4582">
                  <c:v>-0.92471000000000003</c:v>
                </c:pt>
                <c:pt idx="4583">
                  <c:v>-0.92749899999999996</c:v>
                </c:pt>
                <c:pt idx="4584">
                  <c:v>-0.93135100000000004</c:v>
                </c:pt>
                <c:pt idx="4585">
                  <c:v>-0.93541799999999997</c:v>
                </c:pt>
                <c:pt idx="4586">
                  <c:v>-0.94004500000000002</c:v>
                </c:pt>
                <c:pt idx="4587">
                  <c:v>-0.942415</c:v>
                </c:pt>
                <c:pt idx="4588">
                  <c:v>-0.94447400000000004</c:v>
                </c:pt>
                <c:pt idx="4589">
                  <c:v>-0.94344099999999997</c:v>
                </c:pt>
                <c:pt idx="4590">
                  <c:v>-0.93753600000000004</c:v>
                </c:pt>
                <c:pt idx="4591">
                  <c:v>-0.93920599999999999</c:v>
                </c:pt>
                <c:pt idx="4592">
                  <c:v>-0.93903300000000001</c:v>
                </c:pt>
                <c:pt idx="4593">
                  <c:v>-0.93847100000000006</c:v>
                </c:pt>
                <c:pt idx="4594">
                  <c:v>-0.93828500000000004</c:v>
                </c:pt>
                <c:pt idx="4595">
                  <c:v>-0.93839499999999998</c:v>
                </c:pt>
                <c:pt idx="4596">
                  <c:v>-0.93898199999999998</c:v>
                </c:pt>
                <c:pt idx="4597">
                  <c:v>-0.93834399999999996</c:v>
                </c:pt>
                <c:pt idx="4598">
                  <c:v>-0.93793499999999996</c:v>
                </c:pt>
                <c:pt idx="4599">
                  <c:v>-0.93812200000000001</c:v>
                </c:pt>
                <c:pt idx="4600">
                  <c:v>-0.93672800000000001</c:v>
                </c:pt>
                <c:pt idx="4601">
                  <c:v>-0.92885200000000001</c:v>
                </c:pt>
                <c:pt idx="4602">
                  <c:v>-0.92987200000000003</c:v>
                </c:pt>
                <c:pt idx="4603">
                  <c:v>-0.92903800000000003</c:v>
                </c:pt>
                <c:pt idx="4604">
                  <c:v>-0.92762199999999995</c:v>
                </c:pt>
                <c:pt idx="4605">
                  <c:v>-0.92769100000000004</c:v>
                </c:pt>
                <c:pt idx="4606">
                  <c:v>-0.928257</c:v>
                </c:pt>
                <c:pt idx="4607">
                  <c:v>-0.92874599999999996</c:v>
                </c:pt>
                <c:pt idx="4608">
                  <c:v>-0.92829799999999996</c:v>
                </c:pt>
                <c:pt idx="4609">
                  <c:v>-0.93016799999999999</c:v>
                </c:pt>
                <c:pt idx="4610">
                  <c:v>-0.92740599999999995</c:v>
                </c:pt>
                <c:pt idx="4611">
                  <c:v>-0.92019300000000004</c:v>
                </c:pt>
                <c:pt idx="4612">
                  <c:v>-0.92269900000000005</c:v>
                </c:pt>
                <c:pt idx="4613">
                  <c:v>-0.92290499999999998</c:v>
                </c:pt>
                <c:pt idx="4614">
                  <c:v>-0.92205499999999996</c:v>
                </c:pt>
                <c:pt idx="4615">
                  <c:v>-0.92108800000000002</c:v>
                </c:pt>
                <c:pt idx="4616">
                  <c:v>-0.92113500000000004</c:v>
                </c:pt>
                <c:pt idx="4617">
                  <c:v>-0.92167699999999997</c:v>
                </c:pt>
                <c:pt idx="4618">
                  <c:v>-0.92144000000000004</c:v>
                </c:pt>
                <c:pt idx="4619">
                  <c:v>-0.92116799999999999</c:v>
                </c:pt>
                <c:pt idx="4620">
                  <c:v>-0.91905499999999996</c:v>
                </c:pt>
                <c:pt idx="4621">
                  <c:v>-0.90910899999999994</c:v>
                </c:pt>
                <c:pt idx="4622">
                  <c:v>-0.91318299999999997</c:v>
                </c:pt>
                <c:pt idx="4623">
                  <c:v>-0.91841600000000001</c:v>
                </c:pt>
                <c:pt idx="4624">
                  <c:v>-0.90868400000000005</c:v>
                </c:pt>
                <c:pt idx="4625">
                  <c:v>-0.90991500000000003</c:v>
                </c:pt>
                <c:pt idx="4626">
                  <c:v>-0.91027899999999995</c:v>
                </c:pt>
                <c:pt idx="4627">
                  <c:v>-0.91031399999999996</c:v>
                </c:pt>
                <c:pt idx="4628">
                  <c:v>-0.91047699999999998</c:v>
                </c:pt>
                <c:pt idx="4629">
                  <c:v>-0.91090700000000002</c:v>
                </c:pt>
                <c:pt idx="4630">
                  <c:v>-0.90736700000000003</c:v>
                </c:pt>
                <c:pt idx="4631">
                  <c:v>-0.89823399999999998</c:v>
                </c:pt>
                <c:pt idx="4632">
                  <c:v>-0.89916399999999996</c:v>
                </c:pt>
                <c:pt idx="4633">
                  <c:v>-0.89672200000000002</c:v>
                </c:pt>
                <c:pt idx="4634">
                  <c:v>-0.89457500000000001</c:v>
                </c:pt>
                <c:pt idx="4635">
                  <c:v>-0.89426399999999995</c:v>
                </c:pt>
                <c:pt idx="4636">
                  <c:v>-0.894177</c:v>
                </c:pt>
                <c:pt idx="4637">
                  <c:v>-0.89398599999999995</c:v>
                </c:pt>
                <c:pt idx="4638">
                  <c:v>-0.89422999999999997</c:v>
                </c:pt>
                <c:pt idx="4639">
                  <c:v>-0.89474900000000002</c:v>
                </c:pt>
                <c:pt idx="4640">
                  <c:v>-0.89546199999999998</c:v>
                </c:pt>
                <c:pt idx="4641">
                  <c:v>-0.893652</c:v>
                </c:pt>
                <c:pt idx="4642">
                  <c:v>-0.88490599999999997</c:v>
                </c:pt>
                <c:pt idx="4643">
                  <c:v>-0.88489200000000001</c:v>
                </c:pt>
                <c:pt idx="4644">
                  <c:v>-0.88364500000000001</c:v>
                </c:pt>
                <c:pt idx="4645">
                  <c:v>-0.88401700000000005</c:v>
                </c:pt>
                <c:pt idx="4646">
                  <c:v>-0.88469699999999996</c:v>
                </c:pt>
                <c:pt idx="4647">
                  <c:v>-0.88469299999999995</c:v>
                </c:pt>
                <c:pt idx="4648">
                  <c:v>-0.88481299999999996</c:v>
                </c:pt>
                <c:pt idx="4649">
                  <c:v>-0.88369299999999995</c:v>
                </c:pt>
                <c:pt idx="4650">
                  <c:v>-0.88400699999999999</c:v>
                </c:pt>
                <c:pt idx="4651">
                  <c:v>-0.87989899999999999</c:v>
                </c:pt>
                <c:pt idx="4652">
                  <c:v>-0.86998500000000001</c:v>
                </c:pt>
                <c:pt idx="4653">
                  <c:v>-0.86738300000000002</c:v>
                </c:pt>
                <c:pt idx="4654">
                  <c:v>-0.86420600000000003</c:v>
                </c:pt>
                <c:pt idx="4655">
                  <c:v>-0.86269899999999999</c:v>
                </c:pt>
                <c:pt idx="4656">
                  <c:v>-0.86176399999999997</c:v>
                </c:pt>
                <c:pt idx="4657">
                  <c:v>-0.85905799999999999</c:v>
                </c:pt>
                <c:pt idx="4658">
                  <c:v>-0.85707800000000001</c:v>
                </c:pt>
                <c:pt idx="4659">
                  <c:v>-0.85492999999999997</c:v>
                </c:pt>
                <c:pt idx="4660">
                  <c:v>-0.84818800000000005</c:v>
                </c:pt>
                <c:pt idx="4661">
                  <c:v>-0.83788099999999999</c:v>
                </c:pt>
                <c:pt idx="4662">
                  <c:v>-0.83621900000000005</c:v>
                </c:pt>
                <c:pt idx="4663">
                  <c:v>-0.83279499999999995</c:v>
                </c:pt>
                <c:pt idx="4664">
                  <c:v>-0.82984500000000005</c:v>
                </c:pt>
                <c:pt idx="4665">
                  <c:v>-0.82746600000000003</c:v>
                </c:pt>
                <c:pt idx="4666">
                  <c:v>-0.82508700000000001</c:v>
                </c:pt>
                <c:pt idx="4667">
                  <c:v>-0.82054499999999997</c:v>
                </c:pt>
                <c:pt idx="4668">
                  <c:v>-0.816523</c:v>
                </c:pt>
                <c:pt idx="4669">
                  <c:v>-0.80879900000000005</c:v>
                </c:pt>
                <c:pt idx="4670">
                  <c:v>-0.79435599999999995</c:v>
                </c:pt>
                <c:pt idx="4671">
                  <c:v>-0.79214099999999998</c:v>
                </c:pt>
                <c:pt idx="4672">
                  <c:v>-0.79018200000000005</c:v>
                </c:pt>
                <c:pt idx="4673">
                  <c:v>-0.78678800000000004</c:v>
                </c:pt>
                <c:pt idx="4674">
                  <c:v>-0.78263899999999997</c:v>
                </c:pt>
                <c:pt idx="4675">
                  <c:v>-0.77946499999999996</c:v>
                </c:pt>
                <c:pt idx="4676">
                  <c:v>-0.77811200000000003</c:v>
                </c:pt>
                <c:pt idx="4677">
                  <c:v>-0.77707999999999999</c:v>
                </c:pt>
                <c:pt idx="4678">
                  <c:v>-0.77751800000000004</c:v>
                </c:pt>
                <c:pt idx="4679">
                  <c:v>-0.77565499999999998</c:v>
                </c:pt>
                <c:pt idx="4680">
                  <c:v>-0.76880899999999996</c:v>
                </c:pt>
                <c:pt idx="4681">
                  <c:v>-0.76934899999999995</c:v>
                </c:pt>
                <c:pt idx="4682">
                  <c:v>-0.76807300000000001</c:v>
                </c:pt>
                <c:pt idx="4683">
                  <c:v>-0.76738600000000001</c:v>
                </c:pt>
                <c:pt idx="4684">
                  <c:v>-0.76580099999999995</c:v>
                </c:pt>
                <c:pt idx="4685">
                  <c:v>-0.76458300000000001</c:v>
                </c:pt>
                <c:pt idx="4686">
                  <c:v>-0.76243799999999995</c:v>
                </c:pt>
                <c:pt idx="4687">
                  <c:v>-0.76185099999999994</c:v>
                </c:pt>
                <c:pt idx="4688">
                  <c:v>-0.75741700000000001</c:v>
                </c:pt>
                <c:pt idx="4689">
                  <c:v>-0.74726899999999996</c:v>
                </c:pt>
                <c:pt idx="4690">
                  <c:v>-0.74902199999999997</c:v>
                </c:pt>
                <c:pt idx="4691">
                  <c:v>-0.74781900000000001</c:v>
                </c:pt>
                <c:pt idx="4692">
                  <c:v>-0.74950899999999998</c:v>
                </c:pt>
                <c:pt idx="4693">
                  <c:v>-0.75015799999999999</c:v>
                </c:pt>
                <c:pt idx="4694">
                  <c:v>-0.75060300000000002</c:v>
                </c:pt>
                <c:pt idx="4695">
                  <c:v>-0.74990599999999996</c:v>
                </c:pt>
                <c:pt idx="4696">
                  <c:v>-0.74930300000000005</c:v>
                </c:pt>
                <c:pt idx="4697">
                  <c:v>-0.74938499999999997</c:v>
                </c:pt>
                <c:pt idx="4698">
                  <c:v>-0.74149699999999996</c:v>
                </c:pt>
                <c:pt idx="4699">
                  <c:v>-0.74447300000000005</c:v>
                </c:pt>
                <c:pt idx="4700">
                  <c:v>-0.74543999999999999</c:v>
                </c:pt>
                <c:pt idx="4701">
                  <c:v>-0.74547399999999997</c:v>
                </c:pt>
                <c:pt idx="4702">
                  <c:v>-0.74468699999999999</c:v>
                </c:pt>
                <c:pt idx="4703">
                  <c:v>-0.74523399999999995</c:v>
                </c:pt>
                <c:pt idx="4704">
                  <c:v>-0.74306899999999998</c:v>
                </c:pt>
                <c:pt idx="4705">
                  <c:v>-0.740865</c:v>
                </c:pt>
                <c:pt idx="4706">
                  <c:v>-0.73606199999999999</c:v>
                </c:pt>
                <c:pt idx="4707">
                  <c:v>-0.72941199999999995</c:v>
                </c:pt>
                <c:pt idx="4708">
                  <c:v>-0.71554899999999999</c:v>
                </c:pt>
                <c:pt idx="4709">
                  <c:v>-0.71485299999999996</c:v>
                </c:pt>
                <c:pt idx="4710">
                  <c:v>-0.70953100000000002</c:v>
                </c:pt>
                <c:pt idx="4711">
                  <c:v>-0.70453399999999999</c:v>
                </c:pt>
                <c:pt idx="4712">
                  <c:v>-0.69934499999999999</c:v>
                </c:pt>
                <c:pt idx="4713">
                  <c:v>-0.69350500000000004</c:v>
                </c:pt>
                <c:pt idx="4714">
                  <c:v>-0.68771599999999999</c:v>
                </c:pt>
                <c:pt idx="4715">
                  <c:v>-0.68426699999999996</c:v>
                </c:pt>
                <c:pt idx="4716">
                  <c:v>-0.681477</c:v>
                </c:pt>
                <c:pt idx="4717">
                  <c:v>-0.67528500000000002</c:v>
                </c:pt>
                <c:pt idx="4718">
                  <c:v>-0.66153099999999998</c:v>
                </c:pt>
                <c:pt idx="4719">
                  <c:v>-0.65935200000000005</c:v>
                </c:pt>
                <c:pt idx="4720">
                  <c:v>-0.65498299999999998</c:v>
                </c:pt>
                <c:pt idx="4721">
                  <c:v>-0.65192399999999995</c:v>
                </c:pt>
                <c:pt idx="4722">
                  <c:v>-0.648262</c:v>
                </c:pt>
                <c:pt idx="4723">
                  <c:v>-0.64594700000000005</c:v>
                </c:pt>
                <c:pt idx="4724">
                  <c:v>-0.64563999999999999</c:v>
                </c:pt>
                <c:pt idx="4725">
                  <c:v>-0.64574900000000002</c:v>
                </c:pt>
                <c:pt idx="4726">
                  <c:v>-0.64550700000000005</c:v>
                </c:pt>
                <c:pt idx="4727">
                  <c:v>-0.64371999999999996</c:v>
                </c:pt>
                <c:pt idx="4728">
                  <c:v>-0.63461000000000001</c:v>
                </c:pt>
                <c:pt idx="4729">
                  <c:v>-0.63548899999999997</c:v>
                </c:pt>
                <c:pt idx="4730">
                  <c:v>-0.63478400000000001</c:v>
                </c:pt>
                <c:pt idx="4731">
                  <c:v>-0.63251800000000002</c:v>
                </c:pt>
                <c:pt idx="4732">
                  <c:v>-0.63040700000000005</c:v>
                </c:pt>
                <c:pt idx="4733">
                  <c:v>-0.62812299999999999</c:v>
                </c:pt>
                <c:pt idx="4734">
                  <c:v>-0.62556</c:v>
                </c:pt>
                <c:pt idx="4735">
                  <c:v>-0.62316499999999997</c:v>
                </c:pt>
                <c:pt idx="4736">
                  <c:v>-0.62120500000000001</c:v>
                </c:pt>
                <c:pt idx="4737">
                  <c:v>-0.61884300000000003</c:v>
                </c:pt>
                <c:pt idx="4738">
                  <c:v>-0.60747799999999996</c:v>
                </c:pt>
                <c:pt idx="4739">
                  <c:v>-0.60588399999999998</c:v>
                </c:pt>
                <c:pt idx="4740">
                  <c:v>-0.60410900000000001</c:v>
                </c:pt>
                <c:pt idx="4741">
                  <c:v>-0.60377000000000003</c:v>
                </c:pt>
                <c:pt idx="4742">
                  <c:v>-0.60385999999999995</c:v>
                </c:pt>
                <c:pt idx="4743">
                  <c:v>-0.60278900000000002</c:v>
                </c:pt>
                <c:pt idx="4744">
                  <c:v>-0.60313399999999995</c:v>
                </c:pt>
                <c:pt idx="4745">
                  <c:v>-0.603877</c:v>
                </c:pt>
                <c:pt idx="4746">
                  <c:v>-0.60241800000000001</c:v>
                </c:pt>
                <c:pt idx="4747">
                  <c:v>-0.59339900000000001</c:v>
                </c:pt>
                <c:pt idx="4748">
                  <c:v>-0.59528899999999996</c:v>
                </c:pt>
                <c:pt idx="4749">
                  <c:v>-0.59572400000000003</c:v>
                </c:pt>
                <c:pt idx="4750">
                  <c:v>-0.59534699999999996</c:v>
                </c:pt>
                <c:pt idx="4751">
                  <c:v>-0.59343400000000002</c:v>
                </c:pt>
                <c:pt idx="4752">
                  <c:v>-0.59055599999999997</c:v>
                </c:pt>
                <c:pt idx="4753">
                  <c:v>-0.58677299999999999</c:v>
                </c:pt>
                <c:pt idx="4754">
                  <c:v>-0.58319100000000001</c:v>
                </c:pt>
                <c:pt idx="4755">
                  <c:v>-0.58073900000000001</c:v>
                </c:pt>
                <c:pt idx="4756">
                  <c:v>-0.57412200000000002</c:v>
                </c:pt>
                <c:pt idx="4757">
                  <c:v>-0.56067400000000001</c:v>
                </c:pt>
                <c:pt idx="4758">
                  <c:v>-0.55812700000000004</c:v>
                </c:pt>
                <c:pt idx="4759">
                  <c:v>-0.554508</c:v>
                </c:pt>
                <c:pt idx="4760">
                  <c:v>-0.55042400000000002</c:v>
                </c:pt>
                <c:pt idx="4761">
                  <c:v>-0.54733600000000004</c:v>
                </c:pt>
                <c:pt idx="4762">
                  <c:v>-0.54479500000000003</c:v>
                </c:pt>
                <c:pt idx="4763">
                  <c:v>-0.54315999999999998</c:v>
                </c:pt>
                <c:pt idx="4764">
                  <c:v>-0.54225599999999996</c:v>
                </c:pt>
                <c:pt idx="4765">
                  <c:v>-0.53829499999999997</c:v>
                </c:pt>
                <c:pt idx="4766">
                  <c:v>-0.52776400000000001</c:v>
                </c:pt>
                <c:pt idx="4767">
                  <c:v>-0.52698699999999998</c:v>
                </c:pt>
                <c:pt idx="4768">
                  <c:v>-0.52512400000000004</c:v>
                </c:pt>
                <c:pt idx="4769">
                  <c:v>-0.52390000000000003</c:v>
                </c:pt>
                <c:pt idx="4770">
                  <c:v>-0.522281</c:v>
                </c:pt>
                <c:pt idx="4771">
                  <c:v>-0.52158800000000005</c:v>
                </c:pt>
                <c:pt idx="4772">
                  <c:v>-0.52032500000000004</c:v>
                </c:pt>
                <c:pt idx="4773">
                  <c:v>-0.51986900000000003</c:v>
                </c:pt>
                <c:pt idx="4774">
                  <c:v>-0.515872</c:v>
                </c:pt>
                <c:pt idx="4775">
                  <c:v>-0.50597899999999996</c:v>
                </c:pt>
                <c:pt idx="4776">
                  <c:v>-0.50625100000000001</c:v>
                </c:pt>
                <c:pt idx="4777">
                  <c:v>-0.50528700000000004</c:v>
                </c:pt>
                <c:pt idx="4778">
                  <c:v>-0.50454299999999996</c:v>
                </c:pt>
                <c:pt idx="4779">
                  <c:v>-0.502521</c:v>
                </c:pt>
                <c:pt idx="4780">
                  <c:v>-0.49993700000000002</c:v>
                </c:pt>
                <c:pt idx="4781">
                  <c:v>-0.49896800000000002</c:v>
                </c:pt>
                <c:pt idx="4782">
                  <c:v>-0.49809700000000001</c:v>
                </c:pt>
                <c:pt idx="4783">
                  <c:v>-0.49710799999999999</c:v>
                </c:pt>
                <c:pt idx="4784">
                  <c:v>-0.49316300000000002</c:v>
                </c:pt>
                <c:pt idx="4785">
                  <c:v>-0.48316199999999998</c:v>
                </c:pt>
                <c:pt idx="4786">
                  <c:v>-0.48217199999999999</c:v>
                </c:pt>
                <c:pt idx="4787">
                  <c:v>-0.47927399999999998</c:v>
                </c:pt>
                <c:pt idx="4788">
                  <c:v>-0.47768300000000002</c:v>
                </c:pt>
                <c:pt idx="4789">
                  <c:v>-0.47521000000000002</c:v>
                </c:pt>
                <c:pt idx="4790">
                  <c:v>-0.47192299999999998</c:v>
                </c:pt>
                <c:pt idx="4791">
                  <c:v>-0.46871200000000002</c:v>
                </c:pt>
                <c:pt idx="4792">
                  <c:v>-0.46711200000000003</c:v>
                </c:pt>
                <c:pt idx="4793">
                  <c:v>-0.463557</c:v>
                </c:pt>
                <c:pt idx="4794">
                  <c:v>-0.45302500000000001</c:v>
                </c:pt>
                <c:pt idx="4795">
                  <c:v>-0.45213599999999998</c:v>
                </c:pt>
                <c:pt idx="4796">
                  <c:v>-0.449069</c:v>
                </c:pt>
                <c:pt idx="4797">
                  <c:v>-0.44634499999999999</c:v>
                </c:pt>
                <c:pt idx="4798">
                  <c:v>-0.44391000000000003</c:v>
                </c:pt>
                <c:pt idx="4799">
                  <c:v>-0.44243900000000003</c:v>
                </c:pt>
                <c:pt idx="4800">
                  <c:v>-0.44001899999999999</c:v>
                </c:pt>
                <c:pt idx="4801">
                  <c:v>-0.434614</c:v>
                </c:pt>
                <c:pt idx="4802">
                  <c:v>-0.42126599999999997</c:v>
                </c:pt>
                <c:pt idx="4803">
                  <c:v>-0.41958299999999998</c:v>
                </c:pt>
                <c:pt idx="4804">
                  <c:v>-0.41543400000000003</c:v>
                </c:pt>
                <c:pt idx="4805">
                  <c:v>-0.41176800000000002</c:v>
                </c:pt>
                <c:pt idx="4806">
                  <c:v>-0.40894999999999998</c:v>
                </c:pt>
                <c:pt idx="4807">
                  <c:v>-0.407474</c:v>
                </c:pt>
                <c:pt idx="4808">
                  <c:v>-0.40514099999999997</c:v>
                </c:pt>
                <c:pt idx="4809">
                  <c:v>-0.40016800000000002</c:v>
                </c:pt>
                <c:pt idx="4810">
                  <c:v>-0.38681700000000002</c:v>
                </c:pt>
                <c:pt idx="4811">
                  <c:v>-0.38578600000000002</c:v>
                </c:pt>
                <c:pt idx="4812">
                  <c:v>-0.38253300000000001</c:v>
                </c:pt>
                <c:pt idx="4813">
                  <c:v>-0.379494</c:v>
                </c:pt>
                <c:pt idx="4814">
                  <c:v>-0.37731100000000001</c:v>
                </c:pt>
                <c:pt idx="4815">
                  <c:v>-0.37417600000000001</c:v>
                </c:pt>
                <c:pt idx="4816">
                  <c:v>-0.36927900000000002</c:v>
                </c:pt>
                <c:pt idx="4817">
                  <c:v>-0.36618899999999999</c:v>
                </c:pt>
                <c:pt idx="4818">
                  <c:v>-0.36028900000000003</c:v>
                </c:pt>
                <c:pt idx="4819">
                  <c:v>-0.34610800000000003</c:v>
                </c:pt>
                <c:pt idx="4820">
                  <c:v>-0.341831</c:v>
                </c:pt>
                <c:pt idx="4821">
                  <c:v>-0.33652300000000002</c:v>
                </c:pt>
                <c:pt idx="4822">
                  <c:v>-0.33293400000000001</c:v>
                </c:pt>
                <c:pt idx="4823">
                  <c:v>-0.329183</c:v>
                </c:pt>
                <c:pt idx="4824">
                  <c:v>-0.32599600000000001</c:v>
                </c:pt>
                <c:pt idx="4825">
                  <c:v>-0.323436</c:v>
                </c:pt>
                <c:pt idx="4826">
                  <c:v>-0.31655800000000001</c:v>
                </c:pt>
                <c:pt idx="4827">
                  <c:v>-0.303261</c:v>
                </c:pt>
                <c:pt idx="4828">
                  <c:v>-0.30104700000000001</c:v>
                </c:pt>
                <c:pt idx="4829">
                  <c:v>-0.29688999999999999</c:v>
                </c:pt>
                <c:pt idx="4830">
                  <c:v>-0.29417599999999999</c:v>
                </c:pt>
                <c:pt idx="4831">
                  <c:v>-0.293408</c:v>
                </c:pt>
                <c:pt idx="4832">
                  <c:v>-0.29150999999999999</c:v>
                </c:pt>
                <c:pt idx="4833">
                  <c:v>-0.29051300000000002</c:v>
                </c:pt>
                <c:pt idx="4834">
                  <c:v>-0.28333900000000001</c:v>
                </c:pt>
                <c:pt idx="4835">
                  <c:v>-0.266457</c:v>
                </c:pt>
                <c:pt idx="4836">
                  <c:v>-0.26328800000000002</c:v>
                </c:pt>
                <c:pt idx="4837">
                  <c:v>-0.26057000000000002</c:v>
                </c:pt>
                <c:pt idx="4838">
                  <c:v>-0.25929200000000002</c:v>
                </c:pt>
                <c:pt idx="4839">
                  <c:v>-0.25690299999999999</c:v>
                </c:pt>
                <c:pt idx="4840">
                  <c:v>-0.2545</c:v>
                </c:pt>
                <c:pt idx="4841">
                  <c:v>-0.25104300000000002</c:v>
                </c:pt>
                <c:pt idx="4842">
                  <c:v>-0.248864</c:v>
                </c:pt>
                <c:pt idx="4843">
                  <c:v>-0.244755</c:v>
                </c:pt>
                <c:pt idx="4844">
                  <c:v>-0.233516</c:v>
                </c:pt>
                <c:pt idx="4845">
                  <c:v>-0.231823</c:v>
                </c:pt>
                <c:pt idx="4846">
                  <c:v>-0.22906599999999999</c:v>
                </c:pt>
                <c:pt idx="4847">
                  <c:v>-0.22603799999999999</c:v>
                </c:pt>
                <c:pt idx="4848">
                  <c:v>-0.22408800000000001</c:v>
                </c:pt>
                <c:pt idx="4849">
                  <c:v>-0.220773</c:v>
                </c:pt>
                <c:pt idx="4850">
                  <c:v>-0.21773100000000001</c:v>
                </c:pt>
                <c:pt idx="4851">
                  <c:v>-0.212729</c:v>
                </c:pt>
                <c:pt idx="4852">
                  <c:v>-0.20962700000000001</c:v>
                </c:pt>
                <c:pt idx="4853">
                  <c:v>-0.20438100000000001</c:v>
                </c:pt>
                <c:pt idx="4854">
                  <c:v>-0.19081100000000001</c:v>
                </c:pt>
                <c:pt idx="4855">
                  <c:v>-0.18634200000000001</c:v>
                </c:pt>
                <c:pt idx="4856">
                  <c:v>-0.182811</c:v>
                </c:pt>
                <c:pt idx="4857">
                  <c:v>-0.178476</c:v>
                </c:pt>
                <c:pt idx="4858">
                  <c:v>-0.173897</c:v>
                </c:pt>
                <c:pt idx="4859">
                  <c:v>-0.16808000000000001</c:v>
                </c:pt>
                <c:pt idx="4860">
                  <c:v>-0.16342100000000001</c:v>
                </c:pt>
                <c:pt idx="4861">
                  <c:v>-0.159196</c:v>
                </c:pt>
                <c:pt idx="4862">
                  <c:v>-0.15613299999999999</c:v>
                </c:pt>
                <c:pt idx="4863">
                  <c:v>-0.148648</c:v>
                </c:pt>
                <c:pt idx="4864">
                  <c:v>-0.134827</c:v>
                </c:pt>
                <c:pt idx="4865">
                  <c:v>-0.13197700000000001</c:v>
                </c:pt>
                <c:pt idx="4866">
                  <c:v>-0.12751899999999999</c:v>
                </c:pt>
                <c:pt idx="4867">
                  <c:v>-0.124892</c:v>
                </c:pt>
                <c:pt idx="4868">
                  <c:v>-0.121993</c:v>
                </c:pt>
                <c:pt idx="4869">
                  <c:v>-0.11996900000000001</c:v>
                </c:pt>
                <c:pt idx="4870">
                  <c:v>-0.11912399999999999</c:v>
                </c:pt>
                <c:pt idx="4871">
                  <c:v>-0.117801</c:v>
                </c:pt>
                <c:pt idx="4872">
                  <c:v>-0.118586</c:v>
                </c:pt>
                <c:pt idx="4873">
                  <c:v>-0.115934</c:v>
                </c:pt>
                <c:pt idx="4874">
                  <c:v>-0.104575</c:v>
                </c:pt>
                <c:pt idx="4875">
                  <c:v>-0.10266</c:v>
                </c:pt>
                <c:pt idx="4876">
                  <c:v>-9.8960699999999999E-2</c:v>
                </c:pt>
                <c:pt idx="4877">
                  <c:v>-9.5758499999999996E-2</c:v>
                </c:pt>
                <c:pt idx="4878">
                  <c:v>-9.29064E-2</c:v>
                </c:pt>
                <c:pt idx="4879">
                  <c:v>-8.9200799999999997E-2</c:v>
                </c:pt>
                <c:pt idx="4880">
                  <c:v>-8.4372500000000003E-2</c:v>
                </c:pt>
                <c:pt idx="4881">
                  <c:v>-7.9783499999999993E-2</c:v>
                </c:pt>
                <c:pt idx="4882">
                  <c:v>-7.5630299999999998E-2</c:v>
                </c:pt>
                <c:pt idx="4883">
                  <c:v>-7.0287699999999995E-2</c:v>
                </c:pt>
                <c:pt idx="4884">
                  <c:v>-5.6983800000000001E-2</c:v>
                </c:pt>
                <c:pt idx="4885">
                  <c:v>-5.3808799999999997E-2</c:v>
                </c:pt>
                <c:pt idx="4886">
                  <c:v>-4.9473200000000002E-2</c:v>
                </c:pt>
                <c:pt idx="4887">
                  <c:v>-4.5575200000000003E-2</c:v>
                </c:pt>
                <c:pt idx="4888">
                  <c:v>-4.3677199999999999E-2</c:v>
                </c:pt>
                <c:pt idx="4889">
                  <c:v>-3.9977699999999998E-2</c:v>
                </c:pt>
                <c:pt idx="4890">
                  <c:v>-3.6221799999999998E-2</c:v>
                </c:pt>
                <c:pt idx="4891">
                  <c:v>-3.2684400000000002E-2</c:v>
                </c:pt>
                <c:pt idx="4892">
                  <c:v>-2.9103899999999999E-2</c:v>
                </c:pt>
                <c:pt idx="4893">
                  <c:v>-2.3750400000000001E-2</c:v>
                </c:pt>
                <c:pt idx="4894">
                  <c:v>-1.33597E-2</c:v>
                </c:pt>
                <c:pt idx="4895">
                  <c:v>-1.0439199999999999E-2</c:v>
                </c:pt>
                <c:pt idx="4896">
                  <c:v>-7.2544899999999997E-3</c:v>
                </c:pt>
                <c:pt idx="4897">
                  <c:v>-3.23712E-3</c:v>
                </c:pt>
                <c:pt idx="4898">
                  <c:v>4.57038E-4</c:v>
                </c:pt>
                <c:pt idx="4899">
                  <c:v>3.4197400000000001E-3</c:v>
                </c:pt>
                <c:pt idx="4900">
                  <c:v>5.8531099999999999E-3</c:v>
                </c:pt>
                <c:pt idx="4901">
                  <c:v>7.1924800000000002E-3</c:v>
                </c:pt>
                <c:pt idx="4902">
                  <c:v>1.0230400000000001E-2</c:v>
                </c:pt>
                <c:pt idx="4903">
                  <c:v>1.5241599999999999E-2</c:v>
                </c:pt>
                <c:pt idx="4904">
                  <c:v>2.72891E-2</c:v>
                </c:pt>
                <c:pt idx="4905">
                  <c:v>2.8398799999999998E-2</c:v>
                </c:pt>
                <c:pt idx="4906">
                  <c:v>3.0770100000000002E-2</c:v>
                </c:pt>
                <c:pt idx="4907">
                  <c:v>3.3745200000000003E-2</c:v>
                </c:pt>
                <c:pt idx="4908">
                  <c:v>3.6559099999999997E-2</c:v>
                </c:pt>
                <c:pt idx="4909">
                  <c:v>3.9040199999999997E-2</c:v>
                </c:pt>
                <c:pt idx="4910">
                  <c:v>4.2029700000000003E-2</c:v>
                </c:pt>
                <c:pt idx="4911">
                  <c:v>4.4966800000000001E-2</c:v>
                </c:pt>
                <c:pt idx="4912">
                  <c:v>4.6964499999999999E-2</c:v>
                </c:pt>
                <c:pt idx="4913">
                  <c:v>5.19084E-2</c:v>
                </c:pt>
                <c:pt idx="4914">
                  <c:v>6.2535999999999994E-2</c:v>
                </c:pt>
                <c:pt idx="4915">
                  <c:v>6.4589199999999999E-2</c:v>
                </c:pt>
                <c:pt idx="4916">
                  <c:v>6.8392499999999995E-2</c:v>
                </c:pt>
                <c:pt idx="4917">
                  <c:v>7.1557899999999994E-2</c:v>
                </c:pt>
                <c:pt idx="4918">
                  <c:v>7.4020600000000006E-2</c:v>
                </c:pt>
                <c:pt idx="4919">
                  <c:v>7.7077400000000004E-2</c:v>
                </c:pt>
                <c:pt idx="4920">
                  <c:v>7.9870200000000002E-2</c:v>
                </c:pt>
                <c:pt idx="4921">
                  <c:v>8.2486599999999993E-2</c:v>
                </c:pt>
                <c:pt idx="4922">
                  <c:v>8.4178900000000001E-2</c:v>
                </c:pt>
                <c:pt idx="4923">
                  <c:v>8.7873199999999999E-2</c:v>
                </c:pt>
                <c:pt idx="4924">
                  <c:v>9.9467700000000006E-2</c:v>
                </c:pt>
                <c:pt idx="4925">
                  <c:v>9.6301700000000004E-2</c:v>
                </c:pt>
                <c:pt idx="4926">
                  <c:v>9.2167100000000002E-2</c:v>
                </c:pt>
                <c:pt idx="4927">
                  <c:v>0.10489800000000001</c:v>
                </c:pt>
                <c:pt idx="4928">
                  <c:v>0.105279</c:v>
                </c:pt>
                <c:pt idx="4929">
                  <c:v>0.106826</c:v>
                </c:pt>
                <c:pt idx="4930">
                  <c:v>0.111276</c:v>
                </c:pt>
                <c:pt idx="4931">
                  <c:v>0.11514000000000001</c:v>
                </c:pt>
                <c:pt idx="4932">
                  <c:v>0.11926</c:v>
                </c:pt>
                <c:pt idx="4933">
                  <c:v>0.12549099999999999</c:v>
                </c:pt>
                <c:pt idx="4934">
                  <c:v>0.139934</c:v>
                </c:pt>
                <c:pt idx="4935">
                  <c:v>0.14318400000000001</c:v>
                </c:pt>
                <c:pt idx="4936">
                  <c:v>0.14849100000000001</c:v>
                </c:pt>
                <c:pt idx="4937">
                  <c:v>0.15277299999999999</c:v>
                </c:pt>
                <c:pt idx="4938">
                  <c:v>0.15654799999999999</c:v>
                </c:pt>
                <c:pt idx="4939">
                  <c:v>0.160415</c:v>
                </c:pt>
                <c:pt idx="4940">
                  <c:v>0.16603799999999999</c:v>
                </c:pt>
                <c:pt idx="4941">
                  <c:v>0.170793</c:v>
                </c:pt>
                <c:pt idx="4942">
                  <c:v>0.17352699999999999</c:v>
                </c:pt>
                <c:pt idx="4943">
                  <c:v>0.17962</c:v>
                </c:pt>
                <c:pt idx="4944">
                  <c:v>0.19202</c:v>
                </c:pt>
                <c:pt idx="4945">
                  <c:v>0.19423399999999999</c:v>
                </c:pt>
                <c:pt idx="4946">
                  <c:v>0.197411</c:v>
                </c:pt>
                <c:pt idx="4947">
                  <c:v>0.19975599999999999</c:v>
                </c:pt>
                <c:pt idx="4948">
                  <c:v>0.20147000000000001</c:v>
                </c:pt>
                <c:pt idx="4949">
                  <c:v>0.20264099999999999</c:v>
                </c:pt>
                <c:pt idx="4950">
                  <c:v>0.20456199999999999</c:v>
                </c:pt>
                <c:pt idx="4951">
                  <c:v>0.206369</c:v>
                </c:pt>
                <c:pt idx="4952">
                  <c:v>0.20835000000000001</c:v>
                </c:pt>
                <c:pt idx="4953">
                  <c:v>0.21337400000000001</c:v>
                </c:pt>
                <c:pt idx="4954">
                  <c:v>0.225103</c:v>
                </c:pt>
                <c:pt idx="4955">
                  <c:v>0.22784099999999999</c:v>
                </c:pt>
                <c:pt idx="4956">
                  <c:v>0.23095399999999999</c:v>
                </c:pt>
                <c:pt idx="4957">
                  <c:v>0.23233799999999999</c:v>
                </c:pt>
                <c:pt idx="4958">
                  <c:v>0.232432</c:v>
                </c:pt>
                <c:pt idx="4959">
                  <c:v>0.23543500000000001</c:v>
                </c:pt>
                <c:pt idx="4960">
                  <c:v>0.23928099999999999</c:v>
                </c:pt>
                <c:pt idx="4961">
                  <c:v>0.246139</c:v>
                </c:pt>
                <c:pt idx="4962">
                  <c:v>0.259905</c:v>
                </c:pt>
                <c:pt idx="4963">
                  <c:v>0.26252199999999998</c:v>
                </c:pt>
                <c:pt idx="4964">
                  <c:v>0.26708599999999999</c:v>
                </c:pt>
                <c:pt idx="4965">
                  <c:v>0.27126600000000001</c:v>
                </c:pt>
                <c:pt idx="4966">
                  <c:v>0.27501999999999999</c:v>
                </c:pt>
                <c:pt idx="4967">
                  <c:v>0.27925899999999998</c:v>
                </c:pt>
                <c:pt idx="4968">
                  <c:v>0.28242600000000001</c:v>
                </c:pt>
                <c:pt idx="4969">
                  <c:v>0.28523599999999999</c:v>
                </c:pt>
                <c:pt idx="4970">
                  <c:v>0.289995</c:v>
                </c:pt>
                <c:pt idx="4971">
                  <c:v>0.29975200000000002</c:v>
                </c:pt>
                <c:pt idx="4972">
                  <c:v>0.30049100000000001</c:v>
                </c:pt>
                <c:pt idx="4973">
                  <c:v>0.30479699999999998</c:v>
                </c:pt>
                <c:pt idx="4974">
                  <c:v>0.30904500000000001</c:v>
                </c:pt>
                <c:pt idx="4975">
                  <c:v>0.311637</c:v>
                </c:pt>
                <c:pt idx="4976">
                  <c:v>0.31397000000000003</c:v>
                </c:pt>
                <c:pt idx="4977">
                  <c:v>0.31657000000000002</c:v>
                </c:pt>
                <c:pt idx="4978">
                  <c:v>0.32074900000000001</c:v>
                </c:pt>
                <c:pt idx="4979">
                  <c:v>0.32810699999999998</c:v>
                </c:pt>
                <c:pt idx="4980">
                  <c:v>0.32899299999999998</c:v>
                </c:pt>
                <c:pt idx="4981">
                  <c:v>0.33414100000000002</c:v>
                </c:pt>
                <c:pt idx="4982">
                  <c:v>0.33838299999999999</c:v>
                </c:pt>
                <c:pt idx="4983">
                  <c:v>0.34255600000000003</c:v>
                </c:pt>
                <c:pt idx="4984">
                  <c:v>0.347022</c:v>
                </c:pt>
                <c:pt idx="4985">
                  <c:v>0.35105500000000001</c:v>
                </c:pt>
                <c:pt idx="4986">
                  <c:v>0.35301700000000003</c:v>
                </c:pt>
                <c:pt idx="4987">
                  <c:v>0.35619600000000001</c:v>
                </c:pt>
                <c:pt idx="4988">
                  <c:v>0.36639100000000002</c:v>
                </c:pt>
                <c:pt idx="4989">
                  <c:v>0.36938399999999999</c:v>
                </c:pt>
                <c:pt idx="4990">
                  <c:v>0.37340699999999999</c:v>
                </c:pt>
                <c:pt idx="4991">
                  <c:v>0.377666</c:v>
                </c:pt>
                <c:pt idx="4992">
                  <c:v>0.37972</c:v>
                </c:pt>
                <c:pt idx="4993">
                  <c:v>0.38065100000000002</c:v>
                </c:pt>
                <c:pt idx="4994">
                  <c:v>0.382795</c:v>
                </c:pt>
                <c:pt idx="4995">
                  <c:v>0.38517800000000002</c:v>
                </c:pt>
                <c:pt idx="4996">
                  <c:v>0.38943499999999998</c:v>
                </c:pt>
                <c:pt idx="4997">
                  <c:v>0.400256</c:v>
                </c:pt>
                <c:pt idx="4998">
                  <c:v>0.40210499999999999</c:v>
                </c:pt>
                <c:pt idx="4999">
                  <c:v>0.40421000000000001</c:v>
                </c:pt>
                <c:pt idx="5000">
                  <c:v>0.40584799999999999</c:v>
                </c:pt>
                <c:pt idx="5001">
                  <c:v>0.40863899999999997</c:v>
                </c:pt>
                <c:pt idx="5002">
                  <c:v>0.412609</c:v>
                </c:pt>
                <c:pt idx="5003">
                  <c:v>0.415767</c:v>
                </c:pt>
                <c:pt idx="5004">
                  <c:v>0.41979899999999998</c:v>
                </c:pt>
                <c:pt idx="5005">
                  <c:v>0.42918600000000001</c:v>
                </c:pt>
                <c:pt idx="5006">
                  <c:v>0.428975</c:v>
                </c:pt>
                <c:pt idx="5007">
                  <c:v>0.43211699999999997</c:v>
                </c:pt>
                <c:pt idx="5008">
                  <c:v>0.43518200000000001</c:v>
                </c:pt>
                <c:pt idx="5009">
                  <c:v>0.43800600000000001</c:v>
                </c:pt>
                <c:pt idx="5010">
                  <c:v>0.441245</c:v>
                </c:pt>
                <c:pt idx="5011">
                  <c:v>0.44564799999999999</c:v>
                </c:pt>
                <c:pt idx="5012">
                  <c:v>0.45152799999999998</c:v>
                </c:pt>
                <c:pt idx="5013">
                  <c:v>0.46443099999999998</c:v>
                </c:pt>
                <c:pt idx="5014">
                  <c:v>0.465974</c:v>
                </c:pt>
                <c:pt idx="5015">
                  <c:v>0.46967199999999998</c:v>
                </c:pt>
                <c:pt idx="5016">
                  <c:v>0.47176800000000002</c:v>
                </c:pt>
                <c:pt idx="5017">
                  <c:v>0.47472700000000001</c:v>
                </c:pt>
                <c:pt idx="5018">
                  <c:v>0.47714600000000001</c:v>
                </c:pt>
                <c:pt idx="5019">
                  <c:v>0.48109200000000002</c:v>
                </c:pt>
                <c:pt idx="5020">
                  <c:v>0.48390100000000003</c:v>
                </c:pt>
                <c:pt idx="5021">
                  <c:v>0.486819</c:v>
                </c:pt>
                <c:pt idx="5022">
                  <c:v>0.49182799999999999</c:v>
                </c:pt>
                <c:pt idx="5023">
                  <c:v>0.50495000000000001</c:v>
                </c:pt>
                <c:pt idx="5024">
                  <c:v>0.50642399999999999</c:v>
                </c:pt>
                <c:pt idx="5025">
                  <c:v>0.51051599999999997</c:v>
                </c:pt>
                <c:pt idx="5026">
                  <c:v>0.51385999999999998</c:v>
                </c:pt>
                <c:pt idx="5027">
                  <c:v>0.515509</c:v>
                </c:pt>
                <c:pt idx="5028">
                  <c:v>0.515625</c:v>
                </c:pt>
                <c:pt idx="5029">
                  <c:v>0.51785700000000001</c:v>
                </c:pt>
                <c:pt idx="5030">
                  <c:v>0.52040399999999998</c:v>
                </c:pt>
                <c:pt idx="5031">
                  <c:v>0.52522899999999995</c:v>
                </c:pt>
                <c:pt idx="5032">
                  <c:v>0.53814399999999996</c:v>
                </c:pt>
                <c:pt idx="5033">
                  <c:v>0.540771</c:v>
                </c:pt>
                <c:pt idx="5034">
                  <c:v>0.54513699999999998</c:v>
                </c:pt>
                <c:pt idx="5035">
                  <c:v>0.54793899999999995</c:v>
                </c:pt>
                <c:pt idx="5036">
                  <c:v>0.550064</c:v>
                </c:pt>
                <c:pt idx="5037">
                  <c:v>0.55217099999999997</c:v>
                </c:pt>
                <c:pt idx="5038">
                  <c:v>0.55452900000000005</c:v>
                </c:pt>
                <c:pt idx="5039">
                  <c:v>0.55675799999999998</c:v>
                </c:pt>
                <c:pt idx="5040">
                  <c:v>0.56123000000000001</c:v>
                </c:pt>
                <c:pt idx="5041">
                  <c:v>0.57297799999999999</c:v>
                </c:pt>
                <c:pt idx="5042">
                  <c:v>0.57521100000000003</c:v>
                </c:pt>
                <c:pt idx="5043">
                  <c:v>0.57596000000000003</c:v>
                </c:pt>
                <c:pt idx="5044">
                  <c:v>0.57718400000000003</c:v>
                </c:pt>
                <c:pt idx="5045">
                  <c:v>0.57831699999999997</c:v>
                </c:pt>
                <c:pt idx="5046">
                  <c:v>0.58047199999999999</c:v>
                </c:pt>
                <c:pt idx="5047">
                  <c:v>0.58387999999999995</c:v>
                </c:pt>
                <c:pt idx="5048">
                  <c:v>0.59001000000000003</c:v>
                </c:pt>
                <c:pt idx="5049">
                  <c:v>0.60265999999999997</c:v>
                </c:pt>
                <c:pt idx="5050">
                  <c:v>0.60389199999999998</c:v>
                </c:pt>
                <c:pt idx="5051">
                  <c:v>0.60810900000000001</c:v>
                </c:pt>
                <c:pt idx="5052">
                  <c:v>0.61137900000000001</c:v>
                </c:pt>
                <c:pt idx="5053">
                  <c:v>0.61296499999999998</c:v>
                </c:pt>
                <c:pt idx="5054">
                  <c:v>0.615483</c:v>
                </c:pt>
                <c:pt idx="5055">
                  <c:v>0.61927900000000002</c:v>
                </c:pt>
                <c:pt idx="5056">
                  <c:v>0.62138700000000002</c:v>
                </c:pt>
                <c:pt idx="5057">
                  <c:v>0.62604700000000002</c:v>
                </c:pt>
                <c:pt idx="5058">
                  <c:v>0.63810900000000004</c:v>
                </c:pt>
                <c:pt idx="5059">
                  <c:v>0.63960099999999998</c:v>
                </c:pt>
                <c:pt idx="5060">
                  <c:v>0.64162699999999995</c:v>
                </c:pt>
                <c:pt idx="5061">
                  <c:v>0.64463199999999998</c:v>
                </c:pt>
                <c:pt idx="5062">
                  <c:v>0.64893699999999999</c:v>
                </c:pt>
                <c:pt idx="5063">
                  <c:v>0.65249500000000005</c:v>
                </c:pt>
                <c:pt idx="5064">
                  <c:v>0.65418399999999999</c:v>
                </c:pt>
                <c:pt idx="5065">
                  <c:v>0.65904300000000005</c:v>
                </c:pt>
                <c:pt idx="5066">
                  <c:v>0.67151300000000003</c:v>
                </c:pt>
                <c:pt idx="5067">
                  <c:v>0.67325199999999996</c:v>
                </c:pt>
                <c:pt idx="5068">
                  <c:v>0.67678499999999997</c:v>
                </c:pt>
                <c:pt idx="5069">
                  <c:v>0.67937800000000004</c:v>
                </c:pt>
                <c:pt idx="5070">
                  <c:v>0.68233699999999997</c:v>
                </c:pt>
                <c:pt idx="5071">
                  <c:v>0.68620400000000004</c:v>
                </c:pt>
                <c:pt idx="5072">
                  <c:v>0.68987399999999999</c:v>
                </c:pt>
                <c:pt idx="5073">
                  <c:v>0.69313000000000002</c:v>
                </c:pt>
                <c:pt idx="5074">
                  <c:v>0.69556200000000001</c:v>
                </c:pt>
                <c:pt idx="5075">
                  <c:v>0.70129399999999997</c:v>
                </c:pt>
                <c:pt idx="5076">
                  <c:v>0.71407799999999999</c:v>
                </c:pt>
                <c:pt idx="5077">
                  <c:v>0.71769499999999997</c:v>
                </c:pt>
                <c:pt idx="5078">
                  <c:v>0.72111599999999998</c:v>
                </c:pt>
                <c:pt idx="5079">
                  <c:v>0.72441199999999994</c:v>
                </c:pt>
                <c:pt idx="5080">
                  <c:v>0.72849299999999995</c:v>
                </c:pt>
                <c:pt idx="5081">
                  <c:v>0.73146299999999997</c:v>
                </c:pt>
                <c:pt idx="5082">
                  <c:v>0.73592500000000005</c:v>
                </c:pt>
                <c:pt idx="5083">
                  <c:v>0.74849900000000003</c:v>
                </c:pt>
                <c:pt idx="5084">
                  <c:v>0.750108</c:v>
                </c:pt>
                <c:pt idx="5085">
                  <c:v>0.75339500000000004</c:v>
                </c:pt>
                <c:pt idx="5086">
                  <c:v>0.75733600000000001</c:v>
                </c:pt>
                <c:pt idx="5087">
                  <c:v>0.76165700000000003</c:v>
                </c:pt>
                <c:pt idx="5088">
                  <c:v>0.765351</c:v>
                </c:pt>
                <c:pt idx="5089">
                  <c:v>0.76869100000000001</c:v>
                </c:pt>
                <c:pt idx="5090">
                  <c:v>0.77195199999999997</c:v>
                </c:pt>
                <c:pt idx="5091">
                  <c:v>0.773922</c:v>
                </c:pt>
                <c:pt idx="5092">
                  <c:v>0.78013100000000002</c:v>
                </c:pt>
                <c:pt idx="5093">
                  <c:v>0.79242199999999996</c:v>
                </c:pt>
                <c:pt idx="5094">
                  <c:v>0.79408400000000001</c:v>
                </c:pt>
                <c:pt idx="5095">
                  <c:v>0.79739800000000005</c:v>
                </c:pt>
                <c:pt idx="5096">
                  <c:v>0.80058700000000005</c:v>
                </c:pt>
                <c:pt idx="5097">
                  <c:v>0.80364500000000005</c:v>
                </c:pt>
                <c:pt idx="5098">
                  <c:v>0.80750999999999995</c:v>
                </c:pt>
                <c:pt idx="5099">
                  <c:v>0.81090399999999996</c:v>
                </c:pt>
                <c:pt idx="5100">
                  <c:v>0.81309699999999996</c:v>
                </c:pt>
                <c:pt idx="5101">
                  <c:v>0.81772500000000004</c:v>
                </c:pt>
                <c:pt idx="5102">
                  <c:v>0.82889599999999997</c:v>
                </c:pt>
                <c:pt idx="5103">
                  <c:v>0.83106999999999998</c:v>
                </c:pt>
                <c:pt idx="5104">
                  <c:v>0.83359300000000003</c:v>
                </c:pt>
                <c:pt idx="5105">
                  <c:v>0.836202</c:v>
                </c:pt>
                <c:pt idx="5106">
                  <c:v>0.83953100000000003</c:v>
                </c:pt>
                <c:pt idx="5107">
                  <c:v>0.84176399999999996</c:v>
                </c:pt>
                <c:pt idx="5108">
                  <c:v>0.84443500000000005</c:v>
                </c:pt>
                <c:pt idx="5109">
                  <c:v>0.84696899999999997</c:v>
                </c:pt>
                <c:pt idx="5110">
                  <c:v>0.85355300000000001</c:v>
                </c:pt>
                <c:pt idx="5111">
                  <c:v>0.86585000000000001</c:v>
                </c:pt>
                <c:pt idx="5112">
                  <c:v>0.86850099999999997</c:v>
                </c:pt>
                <c:pt idx="5113">
                  <c:v>0.87219800000000003</c:v>
                </c:pt>
                <c:pt idx="5114">
                  <c:v>0.87561999999999995</c:v>
                </c:pt>
                <c:pt idx="5115">
                  <c:v>0.87988</c:v>
                </c:pt>
                <c:pt idx="5116">
                  <c:v>0.884849</c:v>
                </c:pt>
                <c:pt idx="5117">
                  <c:v>0.89002899999999996</c:v>
                </c:pt>
                <c:pt idx="5118">
                  <c:v>0.89404700000000004</c:v>
                </c:pt>
                <c:pt idx="5119">
                  <c:v>0.90180499999999997</c:v>
                </c:pt>
                <c:pt idx="5120">
                  <c:v>0.91554100000000005</c:v>
                </c:pt>
                <c:pt idx="5121">
                  <c:v>0.91838399999999998</c:v>
                </c:pt>
                <c:pt idx="5122">
                  <c:v>0.92346399999999995</c:v>
                </c:pt>
                <c:pt idx="5123">
                  <c:v>0.92672100000000002</c:v>
                </c:pt>
                <c:pt idx="5124">
                  <c:v>0.93104799999999999</c:v>
                </c:pt>
                <c:pt idx="5125">
                  <c:v>0.93517799999999995</c:v>
                </c:pt>
                <c:pt idx="5126">
                  <c:v>0.938975</c:v>
                </c:pt>
                <c:pt idx="5127">
                  <c:v>0.941909</c:v>
                </c:pt>
                <c:pt idx="5128">
                  <c:v>0.94834399999999996</c:v>
                </c:pt>
                <c:pt idx="5129">
                  <c:v>0.96083600000000002</c:v>
                </c:pt>
                <c:pt idx="5130">
                  <c:v>0.96353800000000001</c:v>
                </c:pt>
                <c:pt idx="5131">
                  <c:v>0.96877100000000005</c:v>
                </c:pt>
                <c:pt idx="5132">
                  <c:v>0.97296899999999997</c:v>
                </c:pt>
                <c:pt idx="5133">
                  <c:v>0.97544200000000003</c:v>
                </c:pt>
                <c:pt idx="5134">
                  <c:v>0.97825499999999999</c:v>
                </c:pt>
                <c:pt idx="5135">
                  <c:v>0.98138999999999998</c:v>
                </c:pt>
                <c:pt idx="5136">
                  <c:v>0.98666399999999999</c:v>
                </c:pt>
                <c:pt idx="5137">
                  <c:v>0.98948899999999995</c:v>
                </c:pt>
                <c:pt idx="5138">
                  <c:v>0.99656599999999995</c:v>
                </c:pt>
                <c:pt idx="5139">
                  <c:v>1.00742</c:v>
                </c:pt>
                <c:pt idx="5140">
                  <c:v>1.0100199999999999</c:v>
                </c:pt>
                <c:pt idx="5141">
                  <c:v>1.0154700000000001</c:v>
                </c:pt>
                <c:pt idx="5142">
                  <c:v>1.01779</c:v>
                </c:pt>
                <c:pt idx="5143">
                  <c:v>1.0196799999999999</c:v>
                </c:pt>
                <c:pt idx="5144">
                  <c:v>1.02111</c:v>
                </c:pt>
                <c:pt idx="5145">
                  <c:v>1.0227900000000001</c:v>
                </c:pt>
                <c:pt idx="5146">
                  <c:v>1.0239</c:v>
                </c:pt>
                <c:pt idx="5147">
                  <c:v>1.0308299999999999</c:v>
                </c:pt>
                <c:pt idx="5148">
                  <c:v>1.0413600000000001</c:v>
                </c:pt>
                <c:pt idx="5149">
                  <c:v>1.0427999999999999</c:v>
                </c:pt>
                <c:pt idx="5150">
                  <c:v>1.0450600000000001</c:v>
                </c:pt>
                <c:pt idx="5151">
                  <c:v>1.0470900000000001</c:v>
                </c:pt>
                <c:pt idx="5152">
                  <c:v>1.0501799999999999</c:v>
                </c:pt>
                <c:pt idx="5153">
                  <c:v>1.05444</c:v>
                </c:pt>
                <c:pt idx="5154">
                  <c:v>1.0570200000000001</c:v>
                </c:pt>
                <c:pt idx="5155">
                  <c:v>1.06562</c:v>
                </c:pt>
                <c:pt idx="5156">
                  <c:v>1.0786899999999999</c:v>
                </c:pt>
                <c:pt idx="5157">
                  <c:v>1.0825</c:v>
                </c:pt>
                <c:pt idx="5158">
                  <c:v>1.08754</c:v>
                </c:pt>
                <c:pt idx="5159">
                  <c:v>1.0910200000000001</c:v>
                </c:pt>
                <c:pt idx="5160">
                  <c:v>1.0934600000000001</c:v>
                </c:pt>
                <c:pt idx="5161">
                  <c:v>1.0980700000000001</c:v>
                </c:pt>
                <c:pt idx="5162">
                  <c:v>1.10103</c:v>
                </c:pt>
                <c:pt idx="5163">
                  <c:v>1.1081399999999999</c:v>
                </c:pt>
                <c:pt idx="5164">
                  <c:v>1.11747</c:v>
                </c:pt>
                <c:pt idx="5165">
                  <c:v>1.11958</c:v>
                </c:pt>
                <c:pt idx="5166">
                  <c:v>1.1234500000000001</c:v>
                </c:pt>
                <c:pt idx="5167">
                  <c:v>1.12581</c:v>
                </c:pt>
                <c:pt idx="5168">
                  <c:v>1.12866</c:v>
                </c:pt>
                <c:pt idx="5169">
                  <c:v>1.1337999999999999</c:v>
                </c:pt>
                <c:pt idx="5170">
                  <c:v>1.1372199999999999</c:v>
                </c:pt>
                <c:pt idx="5171">
                  <c:v>1.1464700000000001</c:v>
                </c:pt>
                <c:pt idx="5172">
                  <c:v>1.1579699999999999</c:v>
                </c:pt>
                <c:pt idx="5173">
                  <c:v>1.1602399999999999</c:v>
                </c:pt>
                <c:pt idx="5174">
                  <c:v>1.1648400000000001</c:v>
                </c:pt>
                <c:pt idx="5175">
                  <c:v>1.1684699999999999</c:v>
                </c:pt>
                <c:pt idx="5176">
                  <c:v>1.17123</c:v>
                </c:pt>
                <c:pt idx="5177">
                  <c:v>1.17398</c:v>
                </c:pt>
                <c:pt idx="5178">
                  <c:v>1.1770099999999999</c:v>
                </c:pt>
                <c:pt idx="5179">
                  <c:v>1.1779599999999999</c:v>
                </c:pt>
                <c:pt idx="5180">
                  <c:v>1.1858500000000001</c:v>
                </c:pt>
                <c:pt idx="5181">
                  <c:v>1.1974499999999999</c:v>
                </c:pt>
                <c:pt idx="5182">
                  <c:v>1.1995100000000001</c:v>
                </c:pt>
                <c:pt idx="5183">
                  <c:v>1.2024999999999999</c:v>
                </c:pt>
                <c:pt idx="5184">
                  <c:v>1.2056100000000001</c:v>
                </c:pt>
                <c:pt idx="5185">
                  <c:v>1.21001</c:v>
                </c:pt>
                <c:pt idx="5186">
                  <c:v>1.21584</c:v>
                </c:pt>
                <c:pt idx="5187">
                  <c:v>1.2211099999999999</c:v>
                </c:pt>
                <c:pt idx="5188">
                  <c:v>1.2238100000000001</c:v>
                </c:pt>
                <c:pt idx="5189">
                  <c:v>1.2305600000000001</c:v>
                </c:pt>
                <c:pt idx="5190">
                  <c:v>1.23966</c:v>
                </c:pt>
                <c:pt idx="5191">
                  <c:v>1.2420899999999999</c:v>
                </c:pt>
                <c:pt idx="5192">
                  <c:v>1.2464999999999999</c:v>
                </c:pt>
                <c:pt idx="5193">
                  <c:v>1.2504500000000001</c:v>
                </c:pt>
                <c:pt idx="5194">
                  <c:v>1.2538</c:v>
                </c:pt>
                <c:pt idx="5195">
                  <c:v>1.2579199999999999</c:v>
                </c:pt>
                <c:pt idx="5196">
                  <c:v>1.2624200000000001</c:v>
                </c:pt>
                <c:pt idx="5197">
                  <c:v>1.2647600000000001</c:v>
                </c:pt>
                <c:pt idx="5198">
                  <c:v>1.27237</c:v>
                </c:pt>
                <c:pt idx="5199">
                  <c:v>1.2829600000000001</c:v>
                </c:pt>
                <c:pt idx="5200">
                  <c:v>1.2840400000000001</c:v>
                </c:pt>
                <c:pt idx="5201">
                  <c:v>1.28711</c:v>
                </c:pt>
                <c:pt idx="5202">
                  <c:v>1.2893600000000001</c:v>
                </c:pt>
                <c:pt idx="5203">
                  <c:v>1.29172</c:v>
                </c:pt>
                <c:pt idx="5204">
                  <c:v>1.29538</c:v>
                </c:pt>
                <c:pt idx="5205">
                  <c:v>1.29921</c:v>
                </c:pt>
                <c:pt idx="5206">
                  <c:v>1.29949</c:v>
                </c:pt>
                <c:pt idx="5207">
                  <c:v>1.30579</c:v>
                </c:pt>
                <c:pt idx="5208">
                  <c:v>1.3155699999999999</c:v>
                </c:pt>
                <c:pt idx="5209">
                  <c:v>1.3154399999999999</c:v>
                </c:pt>
                <c:pt idx="5210">
                  <c:v>1.3170900000000001</c:v>
                </c:pt>
                <c:pt idx="5211">
                  <c:v>1.3186800000000001</c:v>
                </c:pt>
                <c:pt idx="5212">
                  <c:v>1.32026</c:v>
                </c:pt>
                <c:pt idx="5213">
                  <c:v>1.3221099999999999</c:v>
                </c:pt>
                <c:pt idx="5214">
                  <c:v>1.32535</c:v>
                </c:pt>
                <c:pt idx="5215">
                  <c:v>1.32721</c:v>
                </c:pt>
                <c:pt idx="5216">
                  <c:v>1.3330900000000001</c:v>
                </c:pt>
                <c:pt idx="5217">
                  <c:v>1.3411500000000001</c:v>
                </c:pt>
                <c:pt idx="5218">
                  <c:v>1.3413200000000001</c:v>
                </c:pt>
                <c:pt idx="5219">
                  <c:v>1.34406</c:v>
                </c:pt>
                <c:pt idx="5220">
                  <c:v>1.34666</c:v>
                </c:pt>
                <c:pt idx="5221">
                  <c:v>1.3491299999999999</c:v>
                </c:pt>
                <c:pt idx="5222">
                  <c:v>1.3511899999999999</c:v>
                </c:pt>
                <c:pt idx="5223">
                  <c:v>1.3533900000000001</c:v>
                </c:pt>
                <c:pt idx="5224">
                  <c:v>1.3565400000000001</c:v>
                </c:pt>
                <c:pt idx="5225">
                  <c:v>1.3586100000000001</c:v>
                </c:pt>
                <c:pt idx="5226">
                  <c:v>1.36504</c:v>
                </c:pt>
                <c:pt idx="5227">
                  <c:v>1.37419</c:v>
                </c:pt>
                <c:pt idx="5228">
                  <c:v>1.37355</c:v>
                </c:pt>
                <c:pt idx="5229">
                  <c:v>1.37418</c:v>
                </c:pt>
                <c:pt idx="5230">
                  <c:v>1.37584</c:v>
                </c:pt>
                <c:pt idx="5231">
                  <c:v>1.3787400000000001</c:v>
                </c:pt>
                <c:pt idx="5232">
                  <c:v>1.38208</c:v>
                </c:pt>
                <c:pt idx="5233">
                  <c:v>1.38337</c:v>
                </c:pt>
                <c:pt idx="5234">
                  <c:v>1.3889499999999999</c:v>
                </c:pt>
                <c:pt idx="5235">
                  <c:v>1.3981699999999999</c:v>
                </c:pt>
                <c:pt idx="5236">
                  <c:v>1.3974200000000001</c:v>
                </c:pt>
                <c:pt idx="5237">
                  <c:v>1.39941</c:v>
                </c:pt>
                <c:pt idx="5238">
                  <c:v>1.4012800000000001</c:v>
                </c:pt>
                <c:pt idx="5239">
                  <c:v>1.4021699999999999</c:v>
                </c:pt>
                <c:pt idx="5240">
                  <c:v>1.4028700000000001</c:v>
                </c:pt>
                <c:pt idx="5241">
                  <c:v>1.4044399999999999</c:v>
                </c:pt>
                <c:pt idx="5242">
                  <c:v>1.4042699999999999</c:v>
                </c:pt>
                <c:pt idx="5243">
                  <c:v>1.4085300000000001</c:v>
                </c:pt>
                <c:pt idx="5244">
                  <c:v>1.41923</c:v>
                </c:pt>
                <c:pt idx="5245">
                  <c:v>1.4204399999999999</c:v>
                </c:pt>
                <c:pt idx="5246">
                  <c:v>1.4227799999999999</c:v>
                </c:pt>
                <c:pt idx="5247">
                  <c:v>1.42431</c:v>
                </c:pt>
                <c:pt idx="5248">
                  <c:v>1.4260600000000001</c:v>
                </c:pt>
                <c:pt idx="5249">
                  <c:v>1.4276</c:v>
                </c:pt>
                <c:pt idx="5250">
                  <c:v>1.42981</c:v>
                </c:pt>
                <c:pt idx="5251">
                  <c:v>1.43167</c:v>
                </c:pt>
                <c:pt idx="5252">
                  <c:v>1.4369400000000001</c:v>
                </c:pt>
                <c:pt idx="5253">
                  <c:v>1.4470700000000001</c:v>
                </c:pt>
                <c:pt idx="5254">
                  <c:v>1.4481299999999999</c:v>
                </c:pt>
                <c:pt idx="5255">
                  <c:v>1.45018</c:v>
                </c:pt>
                <c:pt idx="5256">
                  <c:v>1.4499500000000001</c:v>
                </c:pt>
                <c:pt idx="5257">
                  <c:v>1.4497199999999999</c:v>
                </c:pt>
                <c:pt idx="5258">
                  <c:v>1.4493100000000001</c:v>
                </c:pt>
                <c:pt idx="5259">
                  <c:v>1.44947</c:v>
                </c:pt>
                <c:pt idx="5260">
                  <c:v>1.4495199999999999</c:v>
                </c:pt>
                <c:pt idx="5261">
                  <c:v>1.45116</c:v>
                </c:pt>
                <c:pt idx="5262">
                  <c:v>1.4560500000000001</c:v>
                </c:pt>
                <c:pt idx="5263">
                  <c:v>1.4537199999999999</c:v>
                </c:pt>
                <c:pt idx="5264">
                  <c:v>1.4535899999999999</c:v>
                </c:pt>
                <c:pt idx="5265">
                  <c:v>1.4532700000000001</c:v>
                </c:pt>
                <c:pt idx="5266">
                  <c:v>1.45509</c:v>
                </c:pt>
                <c:pt idx="5267">
                  <c:v>1.45549</c:v>
                </c:pt>
                <c:pt idx="5268">
                  <c:v>1.45299</c:v>
                </c:pt>
                <c:pt idx="5269">
                  <c:v>1.4531000000000001</c:v>
                </c:pt>
                <c:pt idx="5270">
                  <c:v>1.4609799999999999</c:v>
                </c:pt>
                <c:pt idx="5271">
                  <c:v>1.4598100000000001</c:v>
                </c:pt>
                <c:pt idx="5272">
                  <c:v>1.4598599999999999</c:v>
                </c:pt>
                <c:pt idx="5273">
                  <c:v>1.4583900000000001</c:v>
                </c:pt>
                <c:pt idx="5274">
                  <c:v>1.46018</c:v>
                </c:pt>
                <c:pt idx="5275">
                  <c:v>1.4615499999999999</c:v>
                </c:pt>
                <c:pt idx="5276">
                  <c:v>1.4618100000000001</c:v>
                </c:pt>
                <c:pt idx="5277">
                  <c:v>1.4625699999999999</c:v>
                </c:pt>
                <c:pt idx="5278">
                  <c:v>1.4681900000000001</c:v>
                </c:pt>
                <c:pt idx="5279">
                  <c:v>1.47939</c:v>
                </c:pt>
                <c:pt idx="5280">
                  <c:v>1.4803200000000001</c:v>
                </c:pt>
                <c:pt idx="5281">
                  <c:v>1.4819500000000001</c:v>
                </c:pt>
                <c:pt idx="5282">
                  <c:v>1.4834799999999999</c:v>
                </c:pt>
                <c:pt idx="5283">
                  <c:v>1.4835199999999999</c:v>
                </c:pt>
                <c:pt idx="5284">
                  <c:v>1.4824999999999999</c:v>
                </c:pt>
                <c:pt idx="5285">
                  <c:v>1.4810700000000001</c:v>
                </c:pt>
                <c:pt idx="5286">
                  <c:v>1.4797899999999999</c:v>
                </c:pt>
                <c:pt idx="5287">
                  <c:v>1.47908</c:v>
                </c:pt>
                <c:pt idx="5288">
                  <c:v>1.48431</c:v>
                </c:pt>
                <c:pt idx="5289">
                  <c:v>1.4820500000000001</c:v>
                </c:pt>
                <c:pt idx="5290">
                  <c:v>1.4821</c:v>
                </c:pt>
                <c:pt idx="5291">
                  <c:v>1.48136</c:v>
                </c:pt>
                <c:pt idx="5292">
                  <c:v>1.48123</c:v>
                </c:pt>
                <c:pt idx="5293">
                  <c:v>1.4802500000000001</c:v>
                </c:pt>
                <c:pt idx="5294">
                  <c:v>1.47719</c:v>
                </c:pt>
                <c:pt idx="5295">
                  <c:v>1.4746699999999999</c:v>
                </c:pt>
                <c:pt idx="5296">
                  <c:v>1.4755499999999999</c:v>
                </c:pt>
                <c:pt idx="5297">
                  <c:v>1.47892</c:v>
                </c:pt>
                <c:pt idx="5298">
                  <c:v>1.48776</c:v>
                </c:pt>
                <c:pt idx="5299">
                  <c:v>1.4842500000000001</c:v>
                </c:pt>
                <c:pt idx="5300">
                  <c:v>1.4809000000000001</c:v>
                </c:pt>
                <c:pt idx="5301">
                  <c:v>1.47912</c:v>
                </c:pt>
                <c:pt idx="5302">
                  <c:v>1.4789600000000001</c:v>
                </c:pt>
                <c:pt idx="5303">
                  <c:v>1.47854</c:v>
                </c:pt>
                <c:pt idx="5304">
                  <c:v>1.4806999999999999</c:v>
                </c:pt>
                <c:pt idx="5305">
                  <c:v>1.4821200000000001</c:v>
                </c:pt>
                <c:pt idx="5306">
                  <c:v>1.4838899999999999</c:v>
                </c:pt>
                <c:pt idx="5307">
                  <c:v>1.49034</c:v>
                </c:pt>
                <c:pt idx="5308">
                  <c:v>1.4903999999999999</c:v>
                </c:pt>
                <c:pt idx="5309">
                  <c:v>1.4928600000000001</c:v>
                </c:pt>
                <c:pt idx="5310">
                  <c:v>1.4929300000000001</c:v>
                </c:pt>
                <c:pt idx="5311">
                  <c:v>1.4921899999999999</c:v>
                </c:pt>
                <c:pt idx="5312">
                  <c:v>1.49125</c:v>
                </c:pt>
                <c:pt idx="5313">
                  <c:v>1.4916199999999999</c:v>
                </c:pt>
                <c:pt idx="5314">
                  <c:v>1.49028</c:v>
                </c:pt>
                <c:pt idx="5315">
                  <c:v>1.49257</c:v>
                </c:pt>
                <c:pt idx="5316">
                  <c:v>1.5022</c:v>
                </c:pt>
                <c:pt idx="5317">
                  <c:v>1.5032700000000001</c:v>
                </c:pt>
                <c:pt idx="5318">
                  <c:v>1.5036499999999999</c:v>
                </c:pt>
                <c:pt idx="5319">
                  <c:v>1.5022800000000001</c:v>
                </c:pt>
                <c:pt idx="5320">
                  <c:v>1.4996499999999999</c:v>
                </c:pt>
                <c:pt idx="5321">
                  <c:v>1.49708</c:v>
                </c:pt>
                <c:pt idx="5322">
                  <c:v>1.4952799999999999</c:v>
                </c:pt>
                <c:pt idx="5323">
                  <c:v>1.49447</c:v>
                </c:pt>
                <c:pt idx="5324">
                  <c:v>1.4951399999999999</c:v>
                </c:pt>
                <c:pt idx="5325">
                  <c:v>1.5035499999999999</c:v>
                </c:pt>
                <c:pt idx="5326">
                  <c:v>1.5015000000000001</c:v>
                </c:pt>
                <c:pt idx="5327">
                  <c:v>1.5032000000000001</c:v>
                </c:pt>
                <c:pt idx="5328">
                  <c:v>1.50298</c:v>
                </c:pt>
                <c:pt idx="5329">
                  <c:v>1.50285</c:v>
                </c:pt>
                <c:pt idx="5330">
                  <c:v>1.5019</c:v>
                </c:pt>
                <c:pt idx="5331">
                  <c:v>1.5024</c:v>
                </c:pt>
                <c:pt idx="5332">
                  <c:v>1.5009999999999999</c:v>
                </c:pt>
                <c:pt idx="5333">
                  <c:v>1.5016400000000001</c:v>
                </c:pt>
                <c:pt idx="5334">
                  <c:v>1.5097</c:v>
                </c:pt>
                <c:pt idx="5335">
                  <c:v>1.5075000000000001</c:v>
                </c:pt>
                <c:pt idx="5336">
                  <c:v>1.50726</c:v>
                </c:pt>
                <c:pt idx="5337">
                  <c:v>1.5052300000000001</c:v>
                </c:pt>
                <c:pt idx="5338">
                  <c:v>1.50098</c:v>
                </c:pt>
                <c:pt idx="5339">
                  <c:v>1.5005999999999999</c:v>
                </c:pt>
                <c:pt idx="5340">
                  <c:v>1.49854</c:v>
                </c:pt>
                <c:pt idx="5341">
                  <c:v>1.4968699999999999</c:v>
                </c:pt>
                <c:pt idx="5342">
                  <c:v>1.4956100000000001</c:v>
                </c:pt>
                <c:pt idx="5343">
                  <c:v>1.5005299999999999</c:v>
                </c:pt>
                <c:pt idx="5344">
                  <c:v>1.49827</c:v>
                </c:pt>
                <c:pt idx="5345">
                  <c:v>1.4950600000000001</c:v>
                </c:pt>
                <c:pt idx="5346">
                  <c:v>1.49485</c:v>
                </c:pt>
                <c:pt idx="5347">
                  <c:v>1.49542</c:v>
                </c:pt>
                <c:pt idx="5348">
                  <c:v>1.4965200000000001</c:v>
                </c:pt>
                <c:pt idx="5349">
                  <c:v>1.4966600000000001</c:v>
                </c:pt>
                <c:pt idx="5350">
                  <c:v>1.4964500000000001</c:v>
                </c:pt>
                <c:pt idx="5351">
                  <c:v>1.50223</c:v>
                </c:pt>
                <c:pt idx="5352">
                  <c:v>1.5002599999999999</c:v>
                </c:pt>
                <c:pt idx="5353">
                  <c:v>1.49868</c:v>
                </c:pt>
                <c:pt idx="5354">
                  <c:v>1.49403</c:v>
                </c:pt>
                <c:pt idx="5355">
                  <c:v>1.4909600000000001</c:v>
                </c:pt>
                <c:pt idx="5356">
                  <c:v>1.4907900000000001</c:v>
                </c:pt>
                <c:pt idx="5357">
                  <c:v>1.49055</c:v>
                </c:pt>
                <c:pt idx="5358">
                  <c:v>1.4910399999999999</c:v>
                </c:pt>
                <c:pt idx="5359">
                  <c:v>1.49838</c:v>
                </c:pt>
                <c:pt idx="5360">
                  <c:v>1.4972300000000001</c:v>
                </c:pt>
                <c:pt idx="5361">
                  <c:v>1.4951399999999999</c:v>
                </c:pt>
                <c:pt idx="5362">
                  <c:v>1.49126</c:v>
                </c:pt>
                <c:pt idx="5363">
                  <c:v>1.4895</c:v>
                </c:pt>
                <c:pt idx="5364">
                  <c:v>1.4876</c:v>
                </c:pt>
                <c:pt idx="5365">
                  <c:v>1.4854700000000001</c:v>
                </c:pt>
                <c:pt idx="5366">
                  <c:v>1.4851399999999999</c:v>
                </c:pt>
                <c:pt idx="5367">
                  <c:v>1.4912799999999999</c:v>
                </c:pt>
                <c:pt idx="5368">
                  <c:v>1.48698</c:v>
                </c:pt>
                <c:pt idx="5369">
                  <c:v>1.48346</c:v>
                </c:pt>
                <c:pt idx="5370">
                  <c:v>1.48095</c:v>
                </c:pt>
                <c:pt idx="5371">
                  <c:v>1.4762299999999999</c:v>
                </c:pt>
                <c:pt idx="5372">
                  <c:v>1.47035</c:v>
                </c:pt>
                <c:pt idx="5373">
                  <c:v>1.46638</c:v>
                </c:pt>
                <c:pt idx="5374">
                  <c:v>1.46373</c:v>
                </c:pt>
                <c:pt idx="5375">
                  <c:v>1.4627300000000001</c:v>
                </c:pt>
                <c:pt idx="5376">
                  <c:v>1.4711399999999999</c:v>
                </c:pt>
                <c:pt idx="5377">
                  <c:v>1.47001</c:v>
                </c:pt>
                <c:pt idx="5378">
                  <c:v>1.4703999999999999</c:v>
                </c:pt>
                <c:pt idx="5379">
                  <c:v>1.47116</c:v>
                </c:pt>
                <c:pt idx="5380">
                  <c:v>1.4726399999999999</c:v>
                </c:pt>
                <c:pt idx="5381">
                  <c:v>1.4722</c:v>
                </c:pt>
                <c:pt idx="5382">
                  <c:v>1.4715499999999999</c:v>
                </c:pt>
                <c:pt idx="5383">
                  <c:v>1.4717100000000001</c:v>
                </c:pt>
                <c:pt idx="5384">
                  <c:v>1.4780599999999999</c:v>
                </c:pt>
                <c:pt idx="5385">
                  <c:v>1.4764999999999999</c:v>
                </c:pt>
                <c:pt idx="5386">
                  <c:v>1.4752000000000001</c:v>
                </c:pt>
                <c:pt idx="5387">
                  <c:v>1.4734499999999999</c:v>
                </c:pt>
                <c:pt idx="5388">
                  <c:v>1.4732700000000001</c:v>
                </c:pt>
                <c:pt idx="5389">
                  <c:v>1.4727699999999999</c:v>
                </c:pt>
                <c:pt idx="5390">
                  <c:v>1.4713799999999999</c:v>
                </c:pt>
                <c:pt idx="5391">
                  <c:v>1.4692499999999999</c:v>
                </c:pt>
                <c:pt idx="5392">
                  <c:v>1.4692700000000001</c:v>
                </c:pt>
                <c:pt idx="5393">
                  <c:v>1.47597</c:v>
                </c:pt>
                <c:pt idx="5394">
                  <c:v>1.47329</c:v>
                </c:pt>
                <c:pt idx="5395">
                  <c:v>1.4702500000000001</c:v>
                </c:pt>
                <c:pt idx="5396">
                  <c:v>1.46567</c:v>
                </c:pt>
                <c:pt idx="5397">
                  <c:v>1.46468</c:v>
                </c:pt>
                <c:pt idx="5398">
                  <c:v>1.4632099999999999</c:v>
                </c:pt>
                <c:pt idx="5399">
                  <c:v>1.4613799999999999</c:v>
                </c:pt>
                <c:pt idx="5400">
                  <c:v>1.4580200000000001</c:v>
                </c:pt>
                <c:pt idx="5401">
                  <c:v>1.45546</c:v>
                </c:pt>
                <c:pt idx="5402">
                  <c:v>1.45922</c:v>
                </c:pt>
                <c:pt idx="5403">
                  <c:v>1.4539299999999999</c:v>
                </c:pt>
                <c:pt idx="5404">
                  <c:v>1.4489000000000001</c:v>
                </c:pt>
                <c:pt idx="5405">
                  <c:v>1.4453800000000001</c:v>
                </c:pt>
                <c:pt idx="5406">
                  <c:v>1.4431499999999999</c:v>
                </c:pt>
                <c:pt idx="5407">
                  <c:v>1.44092</c:v>
                </c:pt>
                <c:pt idx="5408">
                  <c:v>1.4382600000000001</c:v>
                </c:pt>
                <c:pt idx="5409">
                  <c:v>1.4366000000000001</c:v>
                </c:pt>
                <c:pt idx="5410">
                  <c:v>1.44045</c:v>
                </c:pt>
                <c:pt idx="5411">
                  <c:v>1.43763</c:v>
                </c:pt>
                <c:pt idx="5412">
                  <c:v>1.43581</c:v>
                </c:pt>
                <c:pt idx="5413">
                  <c:v>1.43251</c:v>
                </c:pt>
                <c:pt idx="5414">
                  <c:v>1.4302600000000001</c:v>
                </c:pt>
                <c:pt idx="5415">
                  <c:v>1.42747</c:v>
                </c:pt>
                <c:pt idx="5416">
                  <c:v>1.42527</c:v>
                </c:pt>
                <c:pt idx="5417">
                  <c:v>1.4220900000000001</c:v>
                </c:pt>
                <c:pt idx="5418">
                  <c:v>1.4206399999999999</c:v>
                </c:pt>
                <c:pt idx="5419">
                  <c:v>1.42493</c:v>
                </c:pt>
                <c:pt idx="5420">
                  <c:v>1.4212800000000001</c:v>
                </c:pt>
                <c:pt idx="5421">
                  <c:v>1.41754</c:v>
                </c:pt>
                <c:pt idx="5422">
                  <c:v>1.41327</c:v>
                </c:pt>
                <c:pt idx="5423">
                  <c:v>1.40954</c:v>
                </c:pt>
                <c:pt idx="5424">
                  <c:v>1.40584</c:v>
                </c:pt>
                <c:pt idx="5425">
                  <c:v>1.4009499999999999</c:v>
                </c:pt>
                <c:pt idx="5426">
                  <c:v>1.3956900000000001</c:v>
                </c:pt>
                <c:pt idx="5427">
                  <c:v>1.39638</c:v>
                </c:pt>
                <c:pt idx="5428">
                  <c:v>1.3929400000000001</c:v>
                </c:pt>
                <c:pt idx="5429">
                  <c:v>1.39107</c:v>
                </c:pt>
                <c:pt idx="5430">
                  <c:v>1.3865700000000001</c:v>
                </c:pt>
                <c:pt idx="5431">
                  <c:v>1.3830800000000001</c:v>
                </c:pt>
                <c:pt idx="5432">
                  <c:v>1.3811500000000001</c:v>
                </c:pt>
                <c:pt idx="5433">
                  <c:v>1.37957</c:v>
                </c:pt>
                <c:pt idx="5434">
                  <c:v>1.3789499999999999</c:v>
                </c:pt>
                <c:pt idx="5435">
                  <c:v>1.3840399999999999</c:v>
                </c:pt>
                <c:pt idx="5436">
                  <c:v>1.38222</c:v>
                </c:pt>
                <c:pt idx="5437">
                  <c:v>1.37842</c:v>
                </c:pt>
                <c:pt idx="5438">
                  <c:v>1.3746100000000001</c:v>
                </c:pt>
                <c:pt idx="5439">
                  <c:v>1.3703700000000001</c:v>
                </c:pt>
                <c:pt idx="5440">
                  <c:v>1.36595</c:v>
                </c:pt>
                <c:pt idx="5441">
                  <c:v>1.35998</c:v>
                </c:pt>
                <c:pt idx="5442">
                  <c:v>1.3530599999999999</c:v>
                </c:pt>
                <c:pt idx="5443">
                  <c:v>1.3484400000000001</c:v>
                </c:pt>
                <c:pt idx="5444">
                  <c:v>1.3476399999999999</c:v>
                </c:pt>
                <c:pt idx="5445">
                  <c:v>1.3405100000000001</c:v>
                </c:pt>
                <c:pt idx="5446">
                  <c:v>1.3346800000000001</c:v>
                </c:pt>
                <c:pt idx="5447">
                  <c:v>1.3261700000000001</c:v>
                </c:pt>
                <c:pt idx="5448">
                  <c:v>1.3188200000000001</c:v>
                </c:pt>
                <c:pt idx="5449">
                  <c:v>1.3132299999999999</c:v>
                </c:pt>
                <c:pt idx="5450">
                  <c:v>1.30741</c:v>
                </c:pt>
                <c:pt idx="5451">
                  <c:v>1.2995000000000001</c:v>
                </c:pt>
                <c:pt idx="5452">
                  <c:v>1.29206</c:v>
                </c:pt>
                <c:pt idx="5453">
                  <c:v>1.2908299999999999</c:v>
                </c:pt>
                <c:pt idx="5454">
                  <c:v>1.2808200000000001</c:v>
                </c:pt>
                <c:pt idx="5455">
                  <c:v>1.2724200000000001</c:v>
                </c:pt>
                <c:pt idx="5456">
                  <c:v>1.26414</c:v>
                </c:pt>
                <c:pt idx="5457">
                  <c:v>1.2560199999999999</c:v>
                </c:pt>
                <c:pt idx="5458">
                  <c:v>1.2490000000000001</c:v>
                </c:pt>
                <c:pt idx="5459">
                  <c:v>1.24207</c:v>
                </c:pt>
                <c:pt idx="5460">
                  <c:v>1.2369699999999999</c:v>
                </c:pt>
                <c:pt idx="5461">
                  <c:v>1.23749</c:v>
                </c:pt>
                <c:pt idx="5462">
                  <c:v>1.2317199999999999</c:v>
                </c:pt>
                <c:pt idx="5463">
                  <c:v>1.22729</c:v>
                </c:pt>
                <c:pt idx="5464">
                  <c:v>1.22367</c:v>
                </c:pt>
                <c:pt idx="5465">
                  <c:v>1.21963</c:v>
                </c:pt>
                <c:pt idx="5466">
                  <c:v>1.21329</c:v>
                </c:pt>
                <c:pt idx="5467">
                  <c:v>1.2076899999999999</c:v>
                </c:pt>
                <c:pt idx="5468">
                  <c:v>1.20183</c:v>
                </c:pt>
                <c:pt idx="5469">
                  <c:v>1.1981299999999999</c:v>
                </c:pt>
                <c:pt idx="5470">
                  <c:v>1.19964</c:v>
                </c:pt>
                <c:pt idx="5471">
                  <c:v>1.1949700000000001</c:v>
                </c:pt>
                <c:pt idx="5472">
                  <c:v>1.1920999999999999</c:v>
                </c:pt>
                <c:pt idx="5473">
                  <c:v>1.1898599999999999</c:v>
                </c:pt>
                <c:pt idx="5474">
                  <c:v>1.1863600000000001</c:v>
                </c:pt>
                <c:pt idx="5475">
                  <c:v>1.18103</c:v>
                </c:pt>
                <c:pt idx="5476">
                  <c:v>1.17591</c:v>
                </c:pt>
                <c:pt idx="5477">
                  <c:v>1.1705399999999999</c:v>
                </c:pt>
                <c:pt idx="5478">
                  <c:v>1.1666700000000001</c:v>
                </c:pt>
                <c:pt idx="5479">
                  <c:v>1.16771</c:v>
                </c:pt>
                <c:pt idx="5480">
                  <c:v>1.1619299999999999</c:v>
                </c:pt>
                <c:pt idx="5481">
                  <c:v>1.1564000000000001</c:v>
                </c:pt>
                <c:pt idx="5482">
                  <c:v>1.1512</c:v>
                </c:pt>
                <c:pt idx="5483">
                  <c:v>1.1453500000000001</c:v>
                </c:pt>
                <c:pt idx="5484">
                  <c:v>1.1394599999999999</c:v>
                </c:pt>
                <c:pt idx="5485">
                  <c:v>1.1363300000000001</c:v>
                </c:pt>
                <c:pt idx="5486">
                  <c:v>1.1308100000000001</c:v>
                </c:pt>
                <c:pt idx="5487">
                  <c:v>1.1276900000000001</c:v>
                </c:pt>
                <c:pt idx="5488">
                  <c:v>1.1289</c:v>
                </c:pt>
                <c:pt idx="5489">
                  <c:v>1.1186400000000001</c:v>
                </c:pt>
                <c:pt idx="5490">
                  <c:v>1.1226700000000001</c:v>
                </c:pt>
                <c:pt idx="5491">
                  <c:v>1.12076</c:v>
                </c:pt>
                <c:pt idx="5492">
                  <c:v>1.1171199999999999</c:v>
                </c:pt>
                <c:pt idx="5493">
                  <c:v>1.11399</c:v>
                </c:pt>
                <c:pt idx="5494">
                  <c:v>1.1101399999999999</c:v>
                </c:pt>
                <c:pt idx="5495">
                  <c:v>1.1090199999999999</c:v>
                </c:pt>
                <c:pt idx="5496">
                  <c:v>1.1165400000000001</c:v>
                </c:pt>
                <c:pt idx="5497">
                  <c:v>1.11334</c:v>
                </c:pt>
                <c:pt idx="5498">
                  <c:v>1.1123499999999999</c:v>
                </c:pt>
                <c:pt idx="5499">
                  <c:v>1.10951</c:v>
                </c:pt>
                <c:pt idx="5500">
                  <c:v>1.1064099999999999</c:v>
                </c:pt>
                <c:pt idx="5501">
                  <c:v>1.1044099999999999</c:v>
                </c:pt>
                <c:pt idx="5502">
                  <c:v>1.10318</c:v>
                </c:pt>
                <c:pt idx="5503">
                  <c:v>1.0999099999999999</c:v>
                </c:pt>
                <c:pt idx="5504">
                  <c:v>1.09941</c:v>
                </c:pt>
                <c:pt idx="5505">
                  <c:v>1.1045100000000001</c:v>
                </c:pt>
                <c:pt idx="5506">
                  <c:v>1.1010200000000001</c:v>
                </c:pt>
                <c:pt idx="5507">
                  <c:v>1.0995900000000001</c:v>
                </c:pt>
                <c:pt idx="5508">
                  <c:v>1.0978399999999999</c:v>
                </c:pt>
                <c:pt idx="5509">
                  <c:v>1.0946800000000001</c:v>
                </c:pt>
                <c:pt idx="5510">
                  <c:v>1.0915299999999999</c:v>
                </c:pt>
                <c:pt idx="5511">
                  <c:v>1.08857</c:v>
                </c:pt>
                <c:pt idx="5512">
                  <c:v>1.08792</c:v>
                </c:pt>
                <c:pt idx="5513">
                  <c:v>1.08657</c:v>
                </c:pt>
                <c:pt idx="5514">
                  <c:v>1.0903700000000001</c:v>
                </c:pt>
                <c:pt idx="5515">
                  <c:v>1.0863700000000001</c:v>
                </c:pt>
                <c:pt idx="5516">
                  <c:v>1.0813999999999999</c:v>
                </c:pt>
                <c:pt idx="5517">
                  <c:v>1.0783199999999999</c:v>
                </c:pt>
                <c:pt idx="5518">
                  <c:v>1.0736000000000001</c:v>
                </c:pt>
                <c:pt idx="5519">
                  <c:v>1.0681099999999999</c:v>
                </c:pt>
                <c:pt idx="5520">
                  <c:v>1.0644499999999999</c:v>
                </c:pt>
                <c:pt idx="5521">
                  <c:v>1.0573300000000001</c:v>
                </c:pt>
                <c:pt idx="5522">
                  <c:v>1.05406</c:v>
                </c:pt>
                <c:pt idx="5523">
                  <c:v>1.0543499999999999</c:v>
                </c:pt>
                <c:pt idx="5524">
                  <c:v>1.0481400000000001</c:v>
                </c:pt>
                <c:pt idx="5525">
                  <c:v>1.04365</c:v>
                </c:pt>
                <c:pt idx="5526">
                  <c:v>1.0385200000000001</c:v>
                </c:pt>
                <c:pt idx="5527">
                  <c:v>1.03193</c:v>
                </c:pt>
                <c:pt idx="5528">
                  <c:v>1.0259400000000001</c:v>
                </c:pt>
                <c:pt idx="5529">
                  <c:v>1.0214000000000001</c:v>
                </c:pt>
                <c:pt idx="5530">
                  <c:v>1.01576</c:v>
                </c:pt>
                <c:pt idx="5531">
                  <c:v>1.0104500000000001</c:v>
                </c:pt>
                <c:pt idx="5532">
                  <c:v>1.0134099999999999</c:v>
                </c:pt>
                <c:pt idx="5533">
                  <c:v>1.0092099999999999</c:v>
                </c:pt>
                <c:pt idx="5534">
                  <c:v>1.00518</c:v>
                </c:pt>
                <c:pt idx="5535">
                  <c:v>0.99911700000000003</c:v>
                </c:pt>
                <c:pt idx="5536">
                  <c:v>0.99413600000000002</c:v>
                </c:pt>
                <c:pt idx="5537">
                  <c:v>0.99011899999999997</c:v>
                </c:pt>
                <c:pt idx="5538">
                  <c:v>0.98609999999999998</c:v>
                </c:pt>
                <c:pt idx="5539">
                  <c:v>0.98206099999999996</c:v>
                </c:pt>
                <c:pt idx="5540">
                  <c:v>0.97973100000000002</c:v>
                </c:pt>
                <c:pt idx="5541">
                  <c:v>0.986232</c:v>
                </c:pt>
                <c:pt idx="5542">
                  <c:v>0.981881</c:v>
                </c:pt>
                <c:pt idx="5543">
                  <c:v>0.97060000000000002</c:v>
                </c:pt>
                <c:pt idx="5544">
                  <c:v>0.976719</c:v>
                </c:pt>
                <c:pt idx="5545">
                  <c:v>0.97353299999999998</c:v>
                </c:pt>
                <c:pt idx="5546">
                  <c:v>0.96804800000000002</c:v>
                </c:pt>
                <c:pt idx="5547">
                  <c:v>0.96103300000000003</c:v>
                </c:pt>
                <c:pt idx="5548">
                  <c:v>0.95252599999999998</c:v>
                </c:pt>
                <c:pt idx="5549">
                  <c:v>0.94516999999999995</c:v>
                </c:pt>
                <c:pt idx="5550">
                  <c:v>0.94469400000000003</c:v>
                </c:pt>
                <c:pt idx="5551">
                  <c:v>0.93764800000000004</c:v>
                </c:pt>
                <c:pt idx="5552">
                  <c:v>0.93120000000000003</c:v>
                </c:pt>
                <c:pt idx="5553">
                  <c:v>0.92321299999999995</c:v>
                </c:pt>
                <c:pt idx="5554">
                  <c:v>0.91474800000000001</c:v>
                </c:pt>
                <c:pt idx="5555">
                  <c:v>0.90579699999999996</c:v>
                </c:pt>
                <c:pt idx="5556">
                  <c:v>0.89788299999999999</c:v>
                </c:pt>
                <c:pt idx="5557">
                  <c:v>0.89197499999999996</c:v>
                </c:pt>
                <c:pt idx="5558">
                  <c:v>0.88649500000000003</c:v>
                </c:pt>
                <c:pt idx="5559">
                  <c:v>0.88014599999999998</c:v>
                </c:pt>
                <c:pt idx="5560">
                  <c:v>0.87919700000000001</c:v>
                </c:pt>
                <c:pt idx="5561">
                  <c:v>0.87114599999999998</c:v>
                </c:pt>
                <c:pt idx="5562">
                  <c:v>0.86221400000000004</c:v>
                </c:pt>
                <c:pt idx="5563">
                  <c:v>0.851769</c:v>
                </c:pt>
                <c:pt idx="5564">
                  <c:v>0.84187100000000004</c:v>
                </c:pt>
                <c:pt idx="5565">
                  <c:v>0.83192100000000002</c:v>
                </c:pt>
                <c:pt idx="5566">
                  <c:v>0.81994599999999995</c:v>
                </c:pt>
                <c:pt idx="5567">
                  <c:v>0.80760200000000004</c:v>
                </c:pt>
                <c:pt idx="5568">
                  <c:v>0.79983800000000005</c:v>
                </c:pt>
                <c:pt idx="5569">
                  <c:v>0.79222499999999996</c:v>
                </c:pt>
                <c:pt idx="5570">
                  <c:v>0.77563899999999997</c:v>
                </c:pt>
                <c:pt idx="5571">
                  <c:v>0.75925200000000004</c:v>
                </c:pt>
                <c:pt idx="5572">
                  <c:v>0.74180000000000001</c:v>
                </c:pt>
                <c:pt idx="5573">
                  <c:v>0.72440300000000002</c:v>
                </c:pt>
                <c:pt idx="5574">
                  <c:v>0.70639700000000005</c:v>
                </c:pt>
                <c:pt idx="5575">
                  <c:v>0.68708100000000005</c:v>
                </c:pt>
                <c:pt idx="5576">
                  <c:v>0.67232800000000004</c:v>
                </c:pt>
                <c:pt idx="5577">
                  <c:v>0.65789299999999995</c:v>
                </c:pt>
                <c:pt idx="5578">
                  <c:v>0.64120200000000005</c:v>
                </c:pt>
                <c:pt idx="5579">
                  <c:v>0.61864200000000003</c:v>
                </c:pt>
                <c:pt idx="5580">
                  <c:v>0.59791300000000003</c:v>
                </c:pt>
                <c:pt idx="5581">
                  <c:v>0.57901899999999995</c:v>
                </c:pt>
                <c:pt idx="5582">
                  <c:v>0.55898499999999995</c:v>
                </c:pt>
                <c:pt idx="5583">
                  <c:v>0.53629499999999997</c:v>
                </c:pt>
                <c:pt idx="5584">
                  <c:v>0.51030500000000001</c:v>
                </c:pt>
                <c:pt idx="5585">
                  <c:v>0.48477199999999998</c:v>
                </c:pt>
                <c:pt idx="5586">
                  <c:v>0.45610899999999999</c:v>
                </c:pt>
                <c:pt idx="5587">
                  <c:v>0.425404</c:v>
                </c:pt>
                <c:pt idx="5588">
                  <c:v>0.39248300000000003</c:v>
                </c:pt>
                <c:pt idx="5589">
                  <c:v>0.36022199999999999</c:v>
                </c:pt>
                <c:pt idx="5590">
                  <c:v>0.32236500000000001</c:v>
                </c:pt>
                <c:pt idx="5591">
                  <c:v>0.28245399999999998</c:v>
                </c:pt>
                <c:pt idx="5592">
                  <c:v>0.238959</c:v>
                </c:pt>
                <c:pt idx="5593">
                  <c:v>0.20061799999999999</c:v>
                </c:pt>
                <c:pt idx="5594">
                  <c:v>0.16209399999999999</c:v>
                </c:pt>
                <c:pt idx="5595">
                  <c:v>0.112924</c:v>
                </c:pt>
                <c:pt idx="5596">
                  <c:v>6.4847100000000005E-2</c:v>
                </c:pt>
                <c:pt idx="5597">
                  <c:v>1.52751E-2</c:v>
                </c:pt>
                <c:pt idx="5598">
                  <c:v>-2.4738099999999999E-2</c:v>
                </c:pt>
                <c:pt idx="5599">
                  <c:v>-4.2583299999999998E-2</c:v>
                </c:pt>
                <c:pt idx="5600">
                  <c:v>-3.7825499999999998E-2</c:v>
                </c:pt>
                <c:pt idx="5601">
                  <c:v>-3.4863300000000002E-3</c:v>
                </c:pt>
                <c:pt idx="5602">
                  <c:v>1.64406E-2</c:v>
                </c:pt>
                <c:pt idx="5603">
                  <c:v>1.9685899999999999E-2</c:v>
                </c:pt>
                <c:pt idx="5604">
                  <c:v>9.4590500000000001E-3</c:v>
                </c:pt>
                <c:pt idx="5605">
                  <c:v>-1.44425E-2</c:v>
                </c:pt>
                <c:pt idx="5606">
                  <c:v>-2.7067500000000001E-2</c:v>
                </c:pt>
                <c:pt idx="5607">
                  <c:v>-3.8379900000000002E-2</c:v>
                </c:pt>
                <c:pt idx="5608">
                  <c:v>-5.0945200000000003E-2</c:v>
                </c:pt>
                <c:pt idx="5609">
                  <c:v>-6.2147300000000003E-2</c:v>
                </c:pt>
                <c:pt idx="5610">
                  <c:v>-7.4320899999999995E-2</c:v>
                </c:pt>
                <c:pt idx="5611">
                  <c:v>-7.7071000000000001E-2</c:v>
                </c:pt>
                <c:pt idx="5612">
                  <c:v>-7.6782900000000001E-2</c:v>
                </c:pt>
                <c:pt idx="5613">
                  <c:v>-8.6500300000000002E-2</c:v>
                </c:pt>
                <c:pt idx="5614">
                  <c:v>-9.5108799999999993E-2</c:v>
                </c:pt>
                <c:pt idx="5615">
                  <c:v>-0.101588</c:v>
                </c:pt>
                <c:pt idx="5616">
                  <c:v>-0.105891</c:v>
                </c:pt>
                <c:pt idx="5617">
                  <c:v>-0.10963199999999999</c:v>
                </c:pt>
                <c:pt idx="5618">
                  <c:v>-0.11586</c:v>
                </c:pt>
                <c:pt idx="5619">
                  <c:v>-0.11906</c:v>
                </c:pt>
                <c:pt idx="5620">
                  <c:v>-0.114966</c:v>
                </c:pt>
                <c:pt idx="5621">
                  <c:v>-0.100385</c:v>
                </c:pt>
                <c:pt idx="5622">
                  <c:v>-9.2672099999999993E-2</c:v>
                </c:pt>
                <c:pt idx="5623">
                  <c:v>-8.4744899999999998E-2</c:v>
                </c:pt>
                <c:pt idx="5624">
                  <c:v>-8.5919099999999998E-2</c:v>
                </c:pt>
                <c:pt idx="5625">
                  <c:v>-8.8789499999999993E-2</c:v>
                </c:pt>
                <c:pt idx="5626">
                  <c:v>-8.5880700000000004E-2</c:v>
                </c:pt>
                <c:pt idx="5627">
                  <c:v>-8.2041100000000006E-2</c:v>
                </c:pt>
                <c:pt idx="5628">
                  <c:v>-6.9622100000000006E-2</c:v>
                </c:pt>
                <c:pt idx="5629">
                  <c:v>-4.7169500000000003E-2</c:v>
                </c:pt>
                <c:pt idx="5630">
                  <c:v>-3.0195199999999998E-2</c:v>
                </c:pt>
                <c:pt idx="5631">
                  <c:v>-2.6821299999999999E-2</c:v>
                </c:pt>
                <c:pt idx="5632">
                  <c:v>-2.4582300000000001E-2</c:v>
                </c:pt>
                <c:pt idx="5633">
                  <c:v>-2.5098800000000001E-2</c:v>
                </c:pt>
                <c:pt idx="5634">
                  <c:v>-2.5052899999999999E-2</c:v>
                </c:pt>
                <c:pt idx="5635">
                  <c:v>-2.3526100000000001E-2</c:v>
                </c:pt>
                <c:pt idx="5636">
                  <c:v>-1.8026E-2</c:v>
                </c:pt>
                <c:pt idx="5637">
                  <c:v>-1.4027499999999999E-3</c:v>
                </c:pt>
                <c:pt idx="5638">
                  <c:v>1.1957199999999999E-2</c:v>
                </c:pt>
                <c:pt idx="5639">
                  <c:v>1.7064200000000002E-2</c:v>
                </c:pt>
                <c:pt idx="5640">
                  <c:v>2.40199E-2</c:v>
                </c:pt>
                <c:pt idx="5641">
                  <c:v>2.4718400000000001E-2</c:v>
                </c:pt>
                <c:pt idx="5642">
                  <c:v>2.8132999999999998E-2</c:v>
                </c:pt>
                <c:pt idx="5643">
                  <c:v>3.6709499999999999E-2</c:v>
                </c:pt>
                <c:pt idx="5644">
                  <c:v>4.3107300000000001E-2</c:v>
                </c:pt>
                <c:pt idx="5645">
                  <c:v>4.1556700000000002E-2</c:v>
                </c:pt>
                <c:pt idx="5646">
                  <c:v>4.9194300000000003E-2</c:v>
                </c:pt>
                <c:pt idx="5647">
                  <c:v>5.7106200000000003E-2</c:v>
                </c:pt>
                <c:pt idx="5648">
                  <c:v>5.3147100000000003E-2</c:v>
                </c:pt>
                <c:pt idx="5649">
                  <c:v>5.41431E-2</c:v>
                </c:pt>
                <c:pt idx="5650">
                  <c:v>6.68208E-2</c:v>
                </c:pt>
                <c:pt idx="5651">
                  <c:v>7.7439400000000005E-2</c:v>
                </c:pt>
                <c:pt idx="5652">
                  <c:v>8.2029099999999994E-2</c:v>
                </c:pt>
                <c:pt idx="5653">
                  <c:v>8.5694800000000002E-2</c:v>
                </c:pt>
                <c:pt idx="5654">
                  <c:v>8.4240800000000005E-2</c:v>
                </c:pt>
                <c:pt idx="5655">
                  <c:v>8.9182499999999998E-2</c:v>
                </c:pt>
                <c:pt idx="5656">
                  <c:v>8.7484199999999998E-2</c:v>
                </c:pt>
                <c:pt idx="5657">
                  <c:v>7.5784299999999999E-2</c:v>
                </c:pt>
                <c:pt idx="5658">
                  <c:v>6.9131399999999996E-2</c:v>
                </c:pt>
                <c:pt idx="5659">
                  <c:v>6.5867200000000001E-2</c:v>
                </c:pt>
                <c:pt idx="5660">
                  <c:v>6.5321699999999996E-2</c:v>
                </c:pt>
                <c:pt idx="5661">
                  <c:v>6.6566100000000003E-2</c:v>
                </c:pt>
                <c:pt idx="5662">
                  <c:v>6.9126699999999999E-2</c:v>
                </c:pt>
                <c:pt idx="5663">
                  <c:v>6.3943700000000006E-2</c:v>
                </c:pt>
                <c:pt idx="5664">
                  <c:v>6.9841799999999996E-2</c:v>
                </c:pt>
                <c:pt idx="5665">
                  <c:v>6.6925600000000002E-2</c:v>
                </c:pt>
                <c:pt idx="5666">
                  <c:v>7.0713899999999996E-2</c:v>
                </c:pt>
                <c:pt idx="5667">
                  <c:v>6.7999500000000004E-2</c:v>
                </c:pt>
                <c:pt idx="5668">
                  <c:v>5.5560999999999999E-2</c:v>
                </c:pt>
                <c:pt idx="5669">
                  <c:v>4.1179199999999999E-2</c:v>
                </c:pt>
                <c:pt idx="5670">
                  <c:v>3.2041500000000001E-2</c:v>
                </c:pt>
                <c:pt idx="5671">
                  <c:v>2.1396600000000002E-2</c:v>
                </c:pt>
                <c:pt idx="5672">
                  <c:v>1.8207999999999998E-2</c:v>
                </c:pt>
                <c:pt idx="5673">
                  <c:v>1.1657900000000001E-2</c:v>
                </c:pt>
                <c:pt idx="5674">
                  <c:v>-1.00394E-3</c:v>
                </c:pt>
                <c:pt idx="5675">
                  <c:v>5.7164499999999997E-4</c:v>
                </c:pt>
                <c:pt idx="5676">
                  <c:v>-6.8497000000000002E-3</c:v>
                </c:pt>
                <c:pt idx="5677">
                  <c:v>-8.5369399999999998E-3</c:v>
                </c:pt>
                <c:pt idx="5678">
                  <c:v>-5.96686E-3</c:v>
                </c:pt>
                <c:pt idx="5679">
                  <c:v>-1.3502800000000001E-2</c:v>
                </c:pt>
                <c:pt idx="5680">
                  <c:v>-2.9023799999999999E-2</c:v>
                </c:pt>
                <c:pt idx="5681">
                  <c:v>-3.6630099999999999E-2</c:v>
                </c:pt>
                <c:pt idx="5682">
                  <c:v>-3.7480899999999998E-2</c:v>
                </c:pt>
                <c:pt idx="5683">
                  <c:v>-4.06848E-2</c:v>
                </c:pt>
                <c:pt idx="5684">
                  <c:v>-4.2760899999999998E-2</c:v>
                </c:pt>
                <c:pt idx="5685">
                  <c:v>-5.4313100000000003E-2</c:v>
                </c:pt>
                <c:pt idx="5686">
                  <c:v>-6.3937999999999995E-2</c:v>
                </c:pt>
                <c:pt idx="5687">
                  <c:v>-7.0255399999999996E-2</c:v>
                </c:pt>
                <c:pt idx="5688">
                  <c:v>-7.1097999999999995E-2</c:v>
                </c:pt>
                <c:pt idx="5689">
                  <c:v>-7.3375300000000004E-2</c:v>
                </c:pt>
                <c:pt idx="5690">
                  <c:v>-7.1826399999999999E-2</c:v>
                </c:pt>
                <c:pt idx="5691">
                  <c:v>-7.4883199999999997E-2</c:v>
                </c:pt>
                <c:pt idx="5692">
                  <c:v>-7.3241200000000006E-2</c:v>
                </c:pt>
                <c:pt idx="5693">
                  <c:v>-6.2642299999999998E-2</c:v>
                </c:pt>
                <c:pt idx="5694">
                  <c:v>-5.8533799999999997E-2</c:v>
                </c:pt>
                <c:pt idx="5695">
                  <c:v>-6.3639399999999999E-2</c:v>
                </c:pt>
                <c:pt idx="5696">
                  <c:v>-7.16059E-2</c:v>
                </c:pt>
                <c:pt idx="5697">
                  <c:v>-8.1691700000000006E-2</c:v>
                </c:pt>
                <c:pt idx="5698">
                  <c:v>-8.6420300000000005E-2</c:v>
                </c:pt>
                <c:pt idx="5699">
                  <c:v>-7.6656000000000002E-2</c:v>
                </c:pt>
                <c:pt idx="5700">
                  <c:v>-6.8636199999999994E-2</c:v>
                </c:pt>
                <c:pt idx="5701">
                  <c:v>-6.1071500000000001E-2</c:v>
                </c:pt>
                <c:pt idx="5702">
                  <c:v>-5.5497699999999997E-2</c:v>
                </c:pt>
                <c:pt idx="5703">
                  <c:v>-6.4803100000000002E-2</c:v>
                </c:pt>
                <c:pt idx="5704">
                  <c:v>-6.73121E-2</c:v>
                </c:pt>
                <c:pt idx="5705">
                  <c:v>-6.8953399999999998E-2</c:v>
                </c:pt>
                <c:pt idx="5706">
                  <c:v>-7.0959300000000003E-2</c:v>
                </c:pt>
                <c:pt idx="5707">
                  <c:v>-7.0641200000000001E-2</c:v>
                </c:pt>
                <c:pt idx="5708">
                  <c:v>-6.8012100000000006E-2</c:v>
                </c:pt>
                <c:pt idx="5709">
                  <c:v>-6.7837800000000004E-2</c:v>
                </c:pt>
                <c:pt idx="5710">
                  <c:v>-6.39372E-2</c:v>
                </c:pt>
                <c:pt idx="5711">
                  <c:v>-6.5685400000000005E-2</c:v>
                </c:pt>
                <c:pt idx="5712">
                  <c:v>-6.5860100000000005E-2</c:v>
                </c:pt>
                <c:pt idx="5713">
                  <c:v>-5.92822E-2</c:v>
                </c:pt>
                <c:pt idx="5714">
                  <c:v>-4.7828000000000002E-2</c:v>
                </c:pt>
                <c:pt idx="5715">
                  <c:v>-4.1626999999999997E-2</c:v>
                </c:pt>
                <c:pt idx="5716">
                  <c:v>-4.03325E-2</c:v>
                </c:pt>
                <c:pt idx="5717">
                  <c:v>-4.2666200000000001E-2</c:v>
                </c:pt>
                <c:pt idx="5718">
                  <c:v>-3.7542499999999999E-2</c:v>
                </c:pt>
                <c:pt idx="5719">
                  <c:v>-2.7784E-2</c:v>
                </c:pt>
                <c:pt idx="5720">
                  <c:v>-1.7265300000000001E-2</c:v>
                </c:pt>
                <c:pt idx="5721">
                  <c:v>-1.27343E-2</c:v>
                </c:pt>
                <c:pt idx="5722">
                  <c:v>-1.3022300000000001E-2</c:v>
                </c:pt>
                <c:pt idx="5723">
                  <c:v>-1.2823899999999999E-2</c:v>
                </c:pt>
                <c:pt idx="5724">
                  <c:v>-1.39322E-2</c:v>
                </c:pt>
                <c:pt idx="5725">
                  <c:v>-6.6311699999999996E-3</c:v>
                </c:pt>
                <c:pt idx="5726">
                  <c:v>-3.8465000000000001E-3</c:v>
                </c:pt>
                <c:pt idx="5727">
                  <c:v>-7.3917499999999999E-3</c:v>
                </c:pt>
                <c:pt idx="5728">
                  <c:v>-6.7779600000000004E-3</c:v>
                </c:pt>
                <c:pt idx="5729">
                  <c:v>5.9688099999999997E-3</c:v>
                </c:pt>
                <c:pt idx="5730">
                  <c:v>1.96344E-2</c:v>
                </c:pt>
                <c:pt idx="5731">
                  <c:v>2.9217400000000001E-2</c:v>
                </c:pt>
                <c:pt idx="5732">
                  <c:v>3.1639399999999998E-2</c:v>
                </c:pt>
                <c:pt idx="5733">
                  <c:v>2.7811599999999999E-2</c:v>
                </c:pt>
                <c:pt idx="5734">
                  <c:v>3.2659000000000001E-2</c:v>
                </c:pt>
                <c:pt idx="5735">
                  <c:v>3.0826699999999999E-2</c:v>
                </c:pt>
                <c:pt idx="5736">
                  <c:v>3.2091000000000001E-2</c:v>
                </c:pt>
                <c:pt idx="5737">
                  <c:v>3.3450000000000001E-2</c:v>
                </c:pt>
                <c:pt idx="5738">
                  <c:v>3.07966E-2</c:v>
                </c:pt>
                <c:pt idx="5739">
                  <c:v>3.3131099999999997E-2</c:v>
                </c:pt>
                <c:pt idx="5740">
                  <c:v>4.2196699999999997E-2</c:v>
                </c:pt>
                <c:pt idx="5741">
                  <c:v>4.7195399999999998E-2</c:v>
                </c:pt>
                <c:pt idx="5742">
                  <c:v>4.4968000000000001E-2</c:v>
                </c:pt>
                <c:pt idx="5743">
                  <c:v>3.7155000000000001E-2</c:v>
                </c:pt>
                <c:pt idx="5744">
                  <c:v>4.1418900000000002E-2</c:v>
                </c:pt>
                <c:pt idx="5745">
                  <c:v>4.1520099999999997E-2</c:v>
                </c:pt>
                <c:pt idx="5746">
                  <c:v>4.27219E-2</c:v>
                </c:pt>
                <c:pt idx="5747">
                  <c:v>4.5407099999999999E-2</c:v>
                </c:pt>
                <c:pt idx="5748">
                  <c:v>4.4551199999999999E-2</c:v>
                </c:pt>
                <c:pt idx="5749">
                  <c:v>3.7103700000000003E-2</c:v>
                </c:pt>
                <c:pt idx="5750">
                  <c:v>2.3511399999999998E-2</c:v>
                </c:pt>
                <c:pt idx="5751">
                  <c:v>1.70949E-2</c:v>
                </c:pt>
                <c:pt idx="5752">
                  <c:v>1.2149399999999999E-2</c:v>
                </c:pt>
                <c:pt idx="5753">
                  <c:v>9.1606099999999996E-3</c:v>
                </c:pt>
                <c:pt idx="5754">
                  <c:v>-6.0137999999999997E-3</c:v>
                </c:pt>
                <c:pt idx="5755">
                  <c:v>-1.7126599999999999E-2</c:v>
                </c:pt>
                <c:pt idx="5756">
                  <c:v>-1.9083300000000001E-2</c:v>
                </c:pt>
                <c:pt idx="5757">
                  <c:v>-2.0117900000000001E-2</c:v>
                </c:pt>
                <c:pt idx="5758">
                  <c:v>-2.4237000000000002E-2</c:v>
                </c:pt>
                <c:pt idx="5759">
                  <c:v>-3.1524799999999999E-2</c:v>
                </c:pt>
                <c:pt idx="5760">
                  <c:v>-2.53098E-2</c:v>
                </c:pt>
                <c:pt idx="5761">
                  <c:v>-2.2997900000000002E-2</c:v>
                </c:pt>
                <c:pt idx="5762">
                  <c:v>-1.75506E-2</c:v>
                </c:pt>
                <c:pt idx="5763">
                  <c:v>-1.03439E-2</c:v>
                </c:pt>
                <c:pt idx="5764">
                  <c:v>-3.3252300000000002E-3</c:v>
                </c:pt>
                <c:pt idx="5765">
                  <c:v>-5.1854400000000001E-4</c:v>
                </c:pt>
                <c:pt idx="5766">
                  <c:v>5.6229100000000001E-3</c:v>
                </c:pt>
                <c:pt idx="5767">
                  <c:v>1.22725E-2</c:v>
                </c:pt>
                <c:pt idx="5768">
                  <c:v>1.38631E-2</c:v>
                </c:pt>
                <c:pt idx="5769">
                  <c:v>1.8252399999999998E-2</c:v>
                </c:pt>
                <c:pt idx="5770">
                  <c:v>3.9124300000000001E-2</c:v>
                </c:pt>
                <c:pt idx="5771">
                  <c:v>4.5555499999999999E-2</c:v>
                </c:pt>
                <c:pt idx="5772">
                  <c:v>4.4526099999999999E-2</c:v>
                </c:pt>
                <c:pt idx="5773">
                  <c:v>4.62599E-2</c:v>
                </c:pt>
                <c:pt idx="5774">
                  <c:v>5.1371199999999999E-2</c:v>
                </c:pt>
                <c:pt idx="5775">
                  <c:v>5.9765100000000002E-2</c:v>
                </c:pt>
                <c:pt idx="5776">
                  <c:v>6.1729600000000003E-2</c:v>
                </c:pt>
                <c:pt idx="5777">
                  <c:v>6.1722100000000002E-2</c:v>
                </c:pt>
                <c:pt idx="5778">
                  <c:v>6.4064800000000005E-2</c:v>
                </c:pt>
                <c:pt idx="5779">
                  <c:v>7.3085300000000006E-2</c:v>
                </c:pt>
                <c:pt idx="5780">
                  <c:v>7.5566800000000003E-2</c:v>
                </c:pt>
                <c:pt idx="5781">
                  <c:v>7.1977899999999997E-2</c:v>
                </c:pt>
                <c:pt idx="5782">
                  <c:v>6.8125599999999994E-2</c:v>
                </c:pt>
                <c:pt idx="5783">
                  <c:v>6.52639E-2</c:v>
                </c:pt>
                <c:pt idx="5784">
                  <c:v>7.2832599999999997E-2</c:v>
                </c:pt>
                <c:pt idx="5785">
                  <c:v>7.9065999999999997E-2</c:v>
                </c:pt>
                <c:pt idx="5786">
                  <c:v>8.10559E-2</c:v>
                </c:pt>
                <c:pt idx="5787">
                  <c:v>9.1653899999999996E-2</c:v>
                </c:pt>
                <c:pt idx="5788">
                  <c:v>0.103274</c:v>
                </c:pt>
                <c:pt idx="5789">
                  <c:v>0.12593799999999999</c:v>
                </c:pt>
                <c:pt idx="5790">
                  <c:v>0.13644200000000001</c:v>
                </c:pt>
                <c:pt idx="5791">
                  <c:v>0.14064399999999999</c:v>
                </c:pt>
                <c:pt idx="5792">
                  <c:v>0.14612700000000001</c:v>
                </c:pt>
                <c:pt idx="5793">
                  <c:v>0.14821899999999999</c:v>
                </c:pt>
                <c:pt idx="5794">
                  <c:v>0.15510199999999999</c:v>
                </c:pt>
                <c:pt idx="5795">
                  <c:v>0.163216</c:v>
                </c:pt>
                <c:pt idx="5796">
                  <c:v>0.165404</c:v>
                </c:pt>
                <c:pt idx="5797">
                  <c:v>0.16878899999999999</c:v>
                </c:pt>
                <c:pt idx="5798">
                  <c:v>0.16972400000000001</c:v>
                </c:pt>
                <c:pt idx="5799">
                  <c:v>0.173682</c:v>
                </c:pt>
                <c:pt idx="5800">
                  <c:v>0.17951900000000001</c:v>
                </c:pt>
                <c:pt idx="5801">
                  <c:v>0.18754399999999999</c:v>
                </c:pt>
                <c:pt idx="5802">
                  <c:v>0.19188</c:v>
                </c:pt>
                <c:pt idx="5803">
                  <c:v>0.19042899999999999</c:v>
                </c:pt>
                <c:pt idx="5804">
                  <c:v>0.18271000000000001</c:v>
                </c:pt>
                <c:pt idx="5805">
                  <c:v>0.19186600000000001</c:v>
                </c:pt>
                <c:pt idx="5806">
                  <c:v>0.19823499999999999</c:v>
                </c:pt>
                <c:pt idx="5807">
                  <c:v>0.19862299999999999</c:v>
                </c:pt>
                <c:pt idx="5808">
                  <c:v>0.20286199999999999</c:v>
                </c:pt>
                <c:pt idx="5809">
                  <c:v>0.214138</c:v>
                </c:pt>
                <c:pt idx="5810">
                  <c:v>0.22589300000000001</c:v>
                </c:pt>
                <c:pt idx="5811">
                  <c:v>0.22792299999999999</c:v>
                </c:pt>
                <c:pt idx="5812">
                  <c:v>0.22792000000000001</c:v>
                </c:pt>
                <c:pt idx="5813">
                  <c:v>0.22745299999999999</c:v>
                </c:pt>
                <c:pt idx="5814">
                  <c:v>0.23480799999999999</c:v>
                </c:pt>
                <c:pt idx="5815">
                  <c:v>0.23647099999999999</c:v>
                </c:pt>
                <c:pt idx="5816">
                  <c:v>0.23610800000000001</c:v>
                </c:pt>
                <c:pt idx="5817">
                  <c:v>0.24118700000000001</c:v>
                </c:pt>
                <c:pt idx="5818">
                  <c:v>0.239037</c:v>
                </c:pt>
                <c:pt idx="5819">
                  <c:v>0.23314399999999999</c:v>
                </c:pt>
                <c:pt idx="5820">
                  <c:v>0.22919400000000001</c:v>
                </c:pt>
                <c:pt idx="5821">
                  <c:v>0.22473299999999999</c:v>
                </c:pt>
                <c:pt idx="5822">
                  <c:v>0.218888</c:v>
                </c:pt>
                <c:pt idx="5823">
                  <c:v>0.22217200000000001</c:v>
                </c:pt>
                <c:pt idx="5824">
                  <c:v>0.22455800000000001</c:v>
                </c:pt>
                <c:pt idx="5825">
                  <c:v>0.21699099999999999</c:v>
                </c:pt>
                <c:pt idx="5826">
                  <c:v>0.20689399999999999</c:v>
                </c:pt>
                <c:pt idx="5827">
                  <c:v>0.19788900000000001</c:v>
                </c:pt>
                <c:pt idx="5828">
                  <c:v>0.204037</c:v>
                </c:pt>
                <c:pt idx="5829">
                  <c:v>0.21534900000000001</c:v>
                </c:pt>
                <c:pt idx="5830">
                  <c:v>0.217583</c:v>
                </c:pt>
                <c:pt idx="5831">
                  <c:v>0.217589</c:v>
                </c:pt>
                <c:pt idx="5832">
                  <c:v>0.23039000000000001</c:v>
                </c:pt>
                <c:pt idx="5833">
                  <c:v>0.25092199999999998</c:v>
                </c:pt>
                <c:pt idx="5834">
                  <c:v>0.25440200000000002</c:v>
                </c:pt>
                <c:pt idx="5835">
                  <c:v>0.26278299999999999</c:v>
                </c:pt>
                <c:pt idx="5836">
                  <c:v>0.28325400000000001</c:v>
                </c:pt>
                <c:pt idx="5837">
                  <c:v>0.29742600000000002</c:v>
                </c:pt>
                <c:pt idx="5838">
                  <c:v>0.301124</c:v>
                </c:pt>
                <c:pt idx="5839">
                  <c:v>0.30223299999999997</c:v>
                </c:pt>
                <c:pt idx="5840">
                  <c:v>0.29996200000000001</c:v>
                </c:pt>
                <c:pt idx="5841">
                  <c:v>0.30674800000000002</c:v>
                </c:pt>
                <c:pt idx="5842">
                  <c:v>0.322017</c:v>
                </c:pt>
                <c:pt idx="5843">
                  <c:v>0.32417299999999999</c:v>
                </c:pt>
                <c:pt idx="5844">
                  <c:v>0.33195799999999998</c:v>
                </c:pt>
                <c:pt idx="5845">
                  <c:v>0.33943699999999999</c:v>
                </c:pt>
                <c:pt idx="5846">
                  <c:v>0.34880699999999998</c:v>
                </c:pt>
                <c:pt idx="5847">
                  <c:v>0.35764299999999999</c:v>
                </c:pt>
                <c:pt idx="5848">
                  <c:v>0.35936499999999999</c:v>
                </c:pt>
                <c:pt idx="5849">
                  <c:v>0.35466700000000001</c:v>
                </c:pt>
                <c:pt idx="5850">
                  <c:v>0.34711500000000001</c:v>
                </c:pt>
                <c:pt idx="5851">
                  <c:v>0.35103899999999999</c:v>
                </c:pt>
                <c:pt idx="5852">
                  <c:v>0.35046899999999997</c:v>
                </c:pt>
                <c:pt idx="5853">
                  <c:v>0.35113499999999997</c:v>
                </c:pt>
                <c:pt idx="5854">
                  <c:v>0.350273</c:v>
                </c:pt>
                <c:pt idx="5855">
                  <c:v>0.35042800000000002</c:v>
                </c:pt>
                <c:pt idx="5856">
                  <c:v>0.347192</c:v>
                </c:pt>
                <c:pt idx="5857">
                  <c:v>0.33989999999999998</c:v>
                </c:pt>
                <c:pt idx="5858">
                  <c:v>0.34224599999999999</c:v>
                </c:pt>
                <c:pt idx="5859">
                  <c:v>0.358626</c:v>
                </c:pt>
                <c:pt idx="5860">
                  <c:v>0.36375299999999999</c:v>
                </c:pt>
                <c:pt idx="5861">
                  <c:v>0.36294799999999999</c:v>
                </c:pt>
                <c:pt idx="5862">
                  <c:v>0.363373</c:v>
                </c:pt>
                <c:pt idx="5863">
                  <c:v>0.36547499999999999</c:v>
                </c:pt>
                <c:pt idx="5864">
                  <c:v>0.36561199999999999</c:v>
                </c:pt>
                <c:pt idx="5865">
                  <c:v>0.35956100000000002</c:v>
                </c:pt>
                <c:pt idx="5866">
                  <c:v>0.36218800000000001</c:v>
                </c:pt>
                <c:pt idx="5867">
                  <c:v>0.36033500000000002</c:v>
                </c:pt>
                <c:pt idx="5868">
                  <c:v>0.35158</c:v>
                </c:pt>
                <c:pt idx="5869">
                  <c:v>0.35748999999999997</c:v>
                </c:pt>
                <c:pt idx="5870">
                  <c:v>0.35975299999999999</c:v>
                </c:pt>
                <c:pt idx="5871">
                  <c:v>0.35915999999999998</c:v>
                </c:pt>
                <c:pt idx="5872">
                  <c:v>0.358852</c:v>
                </c:pt>
                <c:pt idx="5873">
                  <c:v>0.351914</c:v>
                </c:pt>
                <c:pt idx="5874">
                  <c:v>0.34277200000000002</c:v>
                </c:pt>
                <c:pt idx="5875">
                  <c:v>0.33496599999999999</c:v>
                </c:pt>
                <c:pt idx="5876">
                  <c:v>0.32723400000000002</c:v>
                </c:pt>
                <c:pt idx="5877">
                  <c:v>0.31814999999999999</c:v>
                </c:pt>
                <c:pt idx="5878">
                  <c:v>0.31025199999999997</c:v>
                </c:pt>
                <c:pt idx="5879">
                  <c:v>0.29854700000000001</c:v>
                </c:pt>
                <c:pt idx="5880">
                  <c:v>0.28223900000000002</c:v>
                </c:pt>
                <c:pt idx="5881">
                  <c:v>0.26806200000000002</c:v>
                </c:pt>
                <c:pt idx="5882">
                  <c:v>0.255214</c:v>
                </c:pt>
                <c:pt idx="5883">
                  <c:v>0.244808</c:v>
                </c:pt>
                <c:pt idx="5884">
                  <c:v>0.24019099999999999</c:v>
                </c:pt>
                <c:pt idx="5885">
                  <c:v>0.234708</c:v>
                </c:pt>
                <c:pt idx="5886">
                  <c:v>0.22548499999999999</c:v>
                </c:pt>
                <c:pt idx="5887">
                  <c:v>0.217137</c:v>
                </c:pt>
                <c:pt idx="5888">
                  <c:v>0.209757</c:v>
                </c:pt>
                <c:pt idx="5889">
                  <c:v>0.20034399999999999</c:v>
                </c:pt>
                <c:pt idx="5890">
                  <c:v>0.18745200000000001</c:v>
                </c:pt>
                <c:pt idx="5891">
                  <c:v>0.171986</c:v>
                </c:pt>
                <c:pt idx="5892">
                  <c:v>0.155477</c:v>
                </c:pt>
                <c:pt idx="5893">
                  <c:v>0.14150099999999999</c:v>
                </c:pt>
                <c:pt idx="5894">
                  <c:v>0.130828</c:v>
                </c:pt>
                <c:pt idx="5895">
                  <c:v>0.117466</c:v>
                </c:pt>
                <c:pt idx="5896">
                  <c:v>9.8884299999999994E-2</c:v>
                </c:pt>
                <c:pt idx="5897">
                  <c:v>8.7432999999999997E-2</c:v>
                </c:pt>
                <c:pt idx="5898">
                  <c:v>8.54433E-2</c:v>
                </c:pt>
                <c:pt idx="5899">
                  <c:v>7.8839500000000007E-2</c:v>
                </c:pt>
                <c:pt idx="5900">
                  <c:v>7.2864999999999999E-2</c:v>
                </c:pt>
                <c:pt idx="5901">
                  <c:v>6.6527900000000001E-2</c:v>
                </c:pt>
                <c:pt idx="5902">
                  <c:v>5.7414199999999999E-2</c:v>
                </c:pt>
                <c:pt idx="5903">
                  <c:v>4.95675E-2</c:v>
                </c:pt>
                <c:pt idx="5904">
                  <c:v>4.1763500000000002E-2</c:v>
                </c:pt>
                <c:pt idx="5905">
                  <c:v>3.9272599999999998E-2</c:v>
                </c:pt>
                <c:pt idx="5906">
                  <c:v>4.2487299999999999E-2</c:v>
                </c:pt>
                <c:pt idx="5907">
                  <c:v>4.1882999999999997E-2</c:v>
                </c:pt>
                <c:pt idx="5908">
                  <c:v>4.3133199999999997E-2</c:v>
                </c:pt>
                <c:pt idx="5909">
                  <c:v>4.30573E-2</c:v>
                </c:pt>
                <c:pt idx="5910">
                  <c:v>4.6367800000000001E-2</c:v>
                </c:pt>
                <c:pt idx="5911">
                  <c:v>4.6956100000000001E-2</c:v>
                </c:pt>
                <c:pt idx="5912">
                  <c:v>5.4863200000000001E-2</c:v>
                </c:pt>
                <c:pt idx="5913">
                  <c:v>6.6364500000000007E-2</c:v>
                </c:pt>
                <c:pt idx="5914">
                  <c:v>6.7352999999999996E-2</c:v>
                </c:pt>
                <c:pt idx="5915">
                  <c:v>7.2976600000000003E-2</c:v>
                </c:pt>
                <c:pt idx="5916">
                  <c:v>7.9681699999999994E-2</c:v>
                </c:pt>
                <c:pt idx="5917">
                  <c:v>8.3106200000000005E-2</c:v>
                </c:pt>
                <c:pt idx="5918">
                  <c:v>8.7666499999999994E-2</c:v>
                </c:pt>
                <c:pt idx="5919">
                  <c:v>9.2359399999999994E-2</c:v>
                </c:pt>
                <c:pt idx="5920">
                  <c:v>9.6934000000000006E-2</c:v>
                </c:pt>
                <c:pt idx="5921">
                  <c:v>9.3670500000000004E-2</c:v>
                </c:pt>
                <c:pt idx="5922">
                  <c:v>5.6760100000000001E-2</c:v>
                </c:pt>
                <c:pt idx="5923">
                  <c:v>-0.125806</c:v>
                </c:pt>
                <c:pt idx="5924">
                  <c:v>-0.27328000000000002</c:v>
                </c:pt>
                <c:pt idx="5925">
                  <c:v>-0.26912799999999998</c:v>
                </c:pt>
                <c:pt idx="5926">
                  <c:v>-0.18629799999999999</c:v>
                </c:pt>
                <c:pt idx="5927">
                  <c:v>-0.17738100000000001</c:v>
                </c:pt>
                <c:pt idx="5928">
                  <c:v>-0.16576199999999999</c:v>
                </c:pt>
                <c:pt idx="5929">
                  <c:v>-0.136799</c:v>
                </c:pt>
                <c:pt idx="5930">
                  <c:v>-0.124372</c:v>
                </c:pt>
                <c:pt idx="5931">
                  <c:v>-0.14426800000000001</c:v>
                </c:pt>
                <c:pt idx="5932">
                  <c:v>-0.16809199999999999</c:v>
                </c:pt>
                <c:pt idx="5933">
                  <c:v>-0.187329</c:v>
                </c:pt>
                <c:pt idx="5934">
                  <c:v>-0.20941000000000001</c:v>
                </c:pt>
                <c:pt idx="5935">
                  <c:v>-0.23400299999999999</c:v>
                </c:pt>
                <c:pt idx="5936">
                  <c:v>-0.26069399999999998</c:v>
                </c:pt>
                <c:pt idx="5937">
                  <c:v>-0.28288600000000003</c:v>
                </c:pt>
                <c:pt idx="5938">
                  <c:v>-0.295655</c:v>
                </c:pt>
                <c:pt idx="5939">
                  <c:v>-0.31301499999999999</c:v>
                </c:pt>
                <c:pt idx="5940">
                  <c:v>-0.32214799999999999</c:v>
                </c:pt>
                <c:pt idx="5941">
                  <c:v>-0.34920899999999999</c:v>
                </c:pt>
                <c:pt idx="5942">
                  <c:v>-0.38839600000000002</c:v>
                </c:pt>
                <c:pt idx="5943">
                  <c:v>-0.38901799999999997</c:v>
                </c:pt>
                <c:pt idx="5944">
                  <c:v>-0.35707800000000001</c:v>
                </c:pt>
                <c:pt idx="5945">
                  <c:v>-0.32803900000000003</c:v>
                </c:pt>
                <c:pt idx="5946">
                  <c:v>-0.32203599999999999</c:v>
                </c:pt>
                <c:pt idx="5947">
                  <c:v>-0.64865700000000004</c:v>
                </c:pt>
                <c:pt idx="5948">
                  <c:v>-0.67213699999999998</c:v>
                </c:pt>
                <c:pt idx="5949">
                  <c:v>-0.33577200000000001</c:v>
                </c:pt>
                <c:pt idx="5950">
                  <c:v>-0.31536599999999998</c:v>
                </c:pt>
                <c:pt idx="5951">
                  <c:v>-0.41417100000000001</c:v>
                </c:pt>
                <c:pt idx="5952">
                  <c:v>-0.46412900000000001</c:v>
                </c:pt>
                <c:pt idx="5953">
                  <c:v>-0.46474700000000002</c:v>
                </c:pt>
                <c:pt idx="5954">
                  <c:v>-0.45397900000000002</c:v>
                </c:pt>
                <c:pt idx="5955">
                  <c:v>-0.44236700000000001</c:v>
                </c:pt>
                <c:pt idx="5956">
                  <c:v>-0.43548399999999998</c:v>
                </c:pt>
                <c:pt idx="5957">
                  <c:v>-0.424537</c:v>
                </c:pt>
                <c:pt idx="5958">
                  <c:v>-0.42342000000000002</c:v>
                </c:pt>
                <c:pt idx="5959">
                  <c:v>-0.434554</c:v>
                </c:pt>
                <c:pt idx="5960">
                  <c:v>-0.447488</c:v>
                </c:pt>
                <c:pt idx="5961">
                  <c:v>-0.46490999999999999</c:v>
                </c:pt>
                <c:pt idx="5962">
                  <c:v>-0.47833199999999998</c:v>
                </c:pt>
                <c:pt idx="5963">
                  <c:v>-0.48174600000000001</c:v>
                </c:pt>
                <c:pt idx="5964">
                  <c:v>-0.49644500000000003</c:v>
                </c:pt>
                <c:pt idx="5965">
                  <c:v>-0.50583500000000003</c:v>
                </c:pt>
                <c:pt idx="5966">
                  <c:v>-0.51726499999999997</c:v>
                </c:pt>
                <c:pt idx="5967">
                  <c:v>-0.52522400000000002</c:v>
                </c:pt>
                <c:pt idx="5968">
                  <c:v>-0.52732699999999999</c:v>
                </c:pt>
                <c:pt idx="5969">
                  <c:v>-0.53255300000000005</c:v>
                </c:pt>
                <c:pt idx="5970">
                  <c:v>-0.54252699999999998</c:v>
                </c:pt>
                <c:pt idx="5971">
                  <c:v>-0.54931399999999997</c:v>
                </c:pt>
                <c:pt idx="5972">
                  <c:v>-0.55166599999999999</c:v>
                </c:pt>
                <c:pt idx="5973">
                  <c:v>-0.56257500000000005</c:v>
                </c:pt>
                <c:pt idx="5974">
                  <c:v>-0.56869199999999998</c:v>
                </c:pt>
                <c:pt idx="5975">
                  <c:v>-0.57225300000000001</c:v>
                </c:pt>
                <c:pt idx="5976">
                  <c:v>-0.567716</c:v>
                </c:pt>
                <c:pt idx="5977">
                  <c:v>-0.56658699999999995</c:v>
                </c:pt>
                <c:pt idx="5978">
                  <c:v>-0.57102600000000003</c:v>
                </c:pt>
                <c:pt idx="5979">
                  <c:v>-0.57892699999999997</c:v>
                </c:pt>
                <c:pt idx="5980">
                  <c:v>-0.57677400000000001</c:v>
                </c:pt>
                <c:pt idx="5981">
                  <c:v>-0.57925499999999996</c:v>
                </c:pt>
                <c:pt idx="5982">
                  <c:v>-0.582704</c:v>
                </c:pt>
                <c:pt idx="5983">
                  <c:v>-0.58970999999999996</c:v>
                </c:pt>
                <c:pt idx="5984">
                  <c:v>-0.59709299999999998</c:v>
                </c:pt>
                <c:pt idx="5985">
                  <c:v>-0.60456799999999999</c:v>
                </c:pt>
                <c:pt idx="5986">
                  <c:v>-0.61589899999999997</c:v>
                </c:pt>
                <c:pt idx="5987">
                  <c:v>-0.62862499999999999</c:v>
                </c:pt>
                <c:pt idx="5988">
                  <c:v>-0.62827900000000003</c:v>
                </c:pt>
                <c:pt idx="5989">
                  <c:v>-0.63754299999999997</c:v>
                </c:pt>
                <c:pt idx="5990">
                  <c:v>-0.64974600000000005</c:v>
                </c:pt>
                <c:pt idx="5991">
                  <c:v>-0.65841300000000003</c:v>
                </c:pt>
                <c:pt idx="5992">
                  <c:v>-0.670211</c:v>
                </c:pt>
                <c:pt idx="5993">
                  <c:v>-0.68954199999999999</c:v>
                </c:pt>
                <c:pt idx="5994">
                  <c:v>-0.70502799999999999</c:v>
                </c:pt>
                <c:pt idx="5995">
                  <c:v>-0.71440199999999998</c:v>
                </c:pt>
                <c:pt idx="5996">
                  <c:v>-0.72332300000000005</c:v>
                </c:pt>
                <c:pt idx="5997">
                  <c:v>-0.73038599999999998</c:v>
                </c:pt>
                <c:pt idx="5998">
                  <c:v>-0.73114100000000004</c:v>
                </c:pt>
                <c:pt idx="5999">
                  <c:v>-0.72763900000000004</c:v>
                </c:pt>
                <c:pt idx="6000">
                  <c:v>-0.72414400000000001</c:v>
                </c:pt>
                <c:pt idx="6001">
                  <c:v>-0.72062700000000002</c:v>
                </c:pt>
                <c:pt idx="6002">
                  <c:v>-0.71108199999999999</c:v>
                </c:pt>
                <c:pt idx="6003">
                  <c:v>-0.71093499999999998</c:v>
                </c:pt>
                <c:pt idx="6004">
                  <c:v>-0.71087999999999996</c:v>
                </c:pt>
                <c:pt idx="6005">
                  <c:v>-0.71371600000000002</c:v>
                </c:pt>
                <c:pt idx="6006">
                  <c:v>-0.71543900000000005</c:v>
                </c:pt>
                <c:pt idx="6007">
                  <c:v>-0.713561</c:v>
                </c:pt>
                <c:pt idx="6008">
                  <c:v>-0.71499800000000002</c:v>
                </c:pt>
                <c:pt idx="6009">
                  <c:v>-0.71581700000000004</c:v>
                </c:pt>
                <c:pt idx="6010">
                  <c:v>-0.71275500000000003</c:v>
                </c:pt>
                <c:pt idx="6011">
                  <c:v>-0.71709500000000004</c:v>
                </c:pt>
                <c:pt idx="6012">
                  <c:v>-0.71942300000000003</c:v>
                </c:pt>
                <c:pt idx="6013">
                  <c:v>-0.72385600000000005</c:v>
                </c:pt>
                <c:pt idx="6014">
                  <c:v>-0.733487</c:v>
                </c:pt>
                <c:pt idx="6015">
                  <c:v>-0.74725399999999997</c:v>
                </c:pt>
                <c:pt idx="6016">
                  <c:v>-0.752112</c:v>
                </c:pt>
                <c:pt idx="6017">
                  <c:v>-0.74673800000000001</c:v>
                </c:pt>
                <c:pt idx="6018">
                  <c:v>-0.750946</c:v>
                </c:pt>
                <c:pt idx="6019">
                  <c:v>-0.75843000000000005</c:v>
                </c:pt>
                <c:pt idx="6020">
                  <c:v>-0.76428200000000002</c:v>
                </c:pt>
                <c:pt idx="6021">
                  <c:v>-0.76905299999999999</c:v>
                </c:pt>
                <c:pt idx="6022">
                  <c:v>-0.77126399999999995</c:v>
                </c:pt>
                <c:pt idx="6023">
                  <c:v>-0.76092099999999996</c:v>
                </c:pt>
                <c:pt idx="6024">
                  <c:v>-0.750247</c:v>
                </c:pt>
                <c:pt idx="6025">
                  <c:v>-0.74700699999999998</c:v>
                </c:pt>
                <c:pt idx="6026">
                  <c:v>-0.74464300000000005</c:v>
                </c:pt>
                <c:pt idx="6027">
                  <c:v>-0.74427900000000002</c:v>
                </c:pt>
                <c:pt idx="6028">
                  <c:v>-0.746174</c:v>
                </c:pt>
                <c:pt idx="6029">
                  <c:v>-0.75060000000000004</c:v>
                </c:pt>
                <c:pt idx="6030">
                  <c:v>-0.748668</c:v>
                </c:pt>
                <c:pt idx="6031">
                  <c:v>-0.74219100000000005</c:v>
                </c:pt>
                <c:pt idx="6032">
                  <c:v>-0.73407900000000004</c:v>
                </c:pt>
                <c:pt idx="6033">
                  <c:v>-0.72796499999999997</c:v>
                </c:pt>
                <c:pt idx="6034">
                  <c:v>-0.71180299999999996</c:v>
                </c:pt>
                <c:pt idx="6035">
                  <c:v>-0.70111199999999996</c:v>
                </c:pt>
                <c:pt idx="6036">
                  <c:v>-0.70057999999999998</c:v>
                </c:pt>
                <c:pt idx="6037">
                  <c:v>-0.70465699999999998</c:v>
                </c:pt>
                <c:pt idx="6038">
                  <c:v>-0.69320300000000001</c:v>
                </c:pt>
                <c:pt idx="6039">
                  <c:v>-0.68010899999999996</c:v>
                </c:pt>
                <c:pt idx="6040">
                  <c:v>-0.663184</c:v>
                </c:pt>
                <c:pt idx="6041">
                  <c:v>-0.64542999999999995</c:v>
                </c:pt>
                <c:pt idx="6042">
                  <c:v>-0.63601300000000005</c:v>
                </c:pt>
                <c:pt idx="6043">
                  <c:v>-0.62462600000000001</c:v>
                </c:pt>
                <c:pt idx="6044">
                  <c:v>-0.61404599999999998</c:v>
                </c:pt>
                <c:pt idx="6045">
                  <c:v>-0.59897100000000003</c:v>
                </c:pt>
                <c:pt idx="6046">
                  <c:v>-0.59486700000000003</c:v>
                </c:pt>
                <c:pt idx="6047">
                  <c:v>-0.59663600000000006</c:v>
                </c:pt>
                <c:pt idx="6048">
                  <c:v>-0.59710799999999997</c:v>
                </c:pt>
                <c:pt idx="6049">
                  <c:v>-0.58794500000000005</c:v>
                </c:pt>
                <c:pt idx="6050">
                  <c:v>-0.58465299999999998</c:v>
                </c:pt>
                <c:pt idx="6051">
                  <c:v>-0.57215000000000005</c:v>
                </c:pt>
                <c:pt idx="6052">
                  <c:v>-0.55814900000000001</c:v>
                </c:pt>
                <c:pt idx="6053">
                  <c:v>-0.55588700000000002</c:v>
                </c:pt>
                <c:pt idx="6054">
                  <c:v>-0.546041</c:v>
                </c:pt>
                <c:pt idx="6055">
                  <c:v>-0.54033399999999998</c:v>
                </c:pt>
                <c:pt idx="6056">
                  <c:v>-0.53364699999999998</c:v>
                </c:pt>
                <c:pt idx="6057">
                  <c:v>-0.53282200000000002</c:v>
                </c:pt>
                <c:pt idx="6058">
                  <c:v>-0.534053</c:v>
                </c:pt>
                <c:pt idx="6059">
                  <c:v>-0.53192200000000001</c:v>
                </c:pt>
                <c:pt idx="6060">
                  <c:v>-0.52782300000000004</c:v>
                </c:pt>
                <c:pt idx="6061">
                  <c:v>-0.52542</c:v>
                </c:pt>
                <c:pt idx="6062">
                  <c:v>-0.52144199999999996</c:v>
                </c:pt>
                <c:pt idx="6063">
                  <c:v>-0.51119499999999995</c:v>
                </c:pt>
                <c:pt idx="6064">
                  <c:v>-0.490203</c:v>
                </c:pt>
                <c:pt idx="6065">
                  <c:v>-0.50062499999999999</c:v>
                </c:pt>
                <c:pt idx="6066">
                  <c:v>-0.50593999999999995</c:v>
                </c:pt>
                <c:pt idx="6067">
                  <c:v>-0.50229500000000005</c:v>
                </c:pt>
                <c:pt idx="6068">
                  <c:v>-0.50128099999999998</c:v>
                </c:pt>
                <c:pt idx="6069">
                  <c:v>-0.50279600000000002</c:v>
                </c:pt>
                <c:pt idx="6070">
                  <c:v>-0.49873499999999998</c:v>
                </c:pt>
                <c:pt idx="6071">
                  <c:v>-0.48922199999999999</c:v>
                </c:pt>
                <c:pt idx="6072">
                  <c:v>-0.47392000000000001</c:v>
                </c:pt>
                <c:pt idx="6073">
                  <c:v>-0.458486</c:v>
                </c:pt>
                <c:pt idx="6074">
                  <c:v>-0.45509100000000002</c:v>
                </c:pt>
                <c:pt idx="6075">
                  <c:v>-0.45129200000000003</c:v>
                </c:pt>
                <c:pt idx="6076">
                  <c:v>-0.44461000000000001</c:v>
                </c:pt>
                <c:pt idx="6077">
                  <c:v>-0.44307600000000003</c:v>
                </c:pt>
                <c:pt idx="6078">
                  <c:v>-0.450239</c:v>
                </c:pt>
                <c:pt idx="6079">
                  <c:v>-0.46264300000000003</c:v>
                </c:pt>
                <c:pt idx="6080">
                  <c:v>-0.47217700000000001</c:v>
                </c:pt>
                <c:pt idx="6081">
                  <c:v>-0.46551700000000001</c:v>
                </c:pt>
                <c:pt idx="6082">
                  <c:v>-0.45061400000000001</c:v>
                </c:pt>
                <c:pt idx="6083">
                  <c:v>-0.44885399999999998</c:v>
                </c:pt>
                <c:pt idx="6084">
                  <c:v>-0.449326</c:v>
                </c:pt>
                <c:pt idx="6085">
                  <c:v>-0.449631</c:v>
                </c:pt>
                <c:pt idx="6086">
                  <c:v>-0.44945499999999999</c:v>
                </c:pt>
                <c:pt idx="6087">
                  <c:v>-0.45186999999999999</c:v>
                </c:pt>
                <c:pt idx="6088">
                  <c:v>-0.454343</c:v>
                </c:pt>
                <c:pt idx="6089">
                  <c:v>-0.45821299999999998</c:v>
                </c:pt>
                <c:pt idx="6090">
                  <c:v>-0.44992199999999999</c:v>
                </c:pt>
                <c:pt idx="6091">
                  <c:v>-0.44192300000000001</c:v>
                </c:pt>
                <c:pt idx="6092">
                  <c:v>-0.44129200000000002</c:v>
                </c:pt>
                <c:pt idx="6093">
                  <c:v>-0.43735299999999999</c:v>
                </c:pt>
                <c:pt idx="6094">
                  <c:v>-0.43002299999999999</c:v>
                </c:pt>
                <c:pt idx="6095">
                  <c:v>-0.42514600000000002</c:v>
                </c:pt>
                <c:pt idx="6096">
                  <c:v>-0.42266100000000001</c:v>
                </c:pt>
                <c:pt idx="6097">
                  <c:v>-0.41479700000000003</c:v>
                </c:pt>
                <c:pt idx="6098">
                  <c:v>-0.40017399999999997</c:v>
                </c:pt>
                <c:pt idx="6099">
                  <c:v>-0.38503799999999999</c:v>
                </c:pt>
                <c:pt idx="6100">
                  <c:v>-0.36866100000000002</c:v>
                </c:pt>
                <c:pt idx="6101">
                  <c:v>-0.36405100000000001</c:v>
                </c:pt>
                <c:pt idx="6102">
                  <c:v>-0.36307299999999998</c:v>
                </c:pt>
                <c:pt idx="6103">
                  <c:v>-0.35996</c:v>
                </c:pt>
                <c:pt idx="6104">
                  <c:v>-0.35917100000000002</c:v>
                </c:pt>
                <c:pt idx="6105">
                  <c:v>-0.35714400000000002</c:v>
                </c:pt>
                <c:pt idx="6106">
                  <c:v>-0.35812699999999997</c:v>
                </c:pt>
                <c:pt idx="6107">
                  <c:v>-0.34881099999999998</c:v>
                </c:pt>
                <c:pt idx="6108">
                  <c:v>-0.33698499999999998</c:v>
                </c:pt>
                <c:pt idx="6109">
                  <c:v>-0.322795</c:v>
                </c:pt>
                <c:pt idx="6110">
                  <c:v>-0.31711299999999998</c:v>
                </c:pt>
                <c:pt idx="6111">
                  <c:v>-0.30869799999999997</c:v>
                </c:pt>
                <c:pt idx="6112">
                  <c:v>-0.29527799999999998</c:v>
                </c:pt>
                <c:pt idx="6113">
                  <c:v>-0.28612599999999999</c:v>
                </c:pt>
                <c:pt idx="6114">
                  <c:v>-0.278447</c:v>
                </c:pt>
                <c:pt idx="6115">
                  <c:v>-0.27876299999999998</c:v>
                </c:pt>
                <c:pt idx="6116">
                  <c:v>-0.28227200000000002</c:v>
                </c:pt>
                <c:pt idx="6117">
                  <c:v>-0.27721600000000002</c:v>
                </c:pt>
                <c:pt idx="6118">
                  <c:v>-0.27613700000000002</c:v>
                </c:pt>
                <c:pt idx="6119">
                  <c:v>-0.273422</c:v>
                </c:pt>
                <c:pt idx="6120">
                  <c:v>-0.25214700000000001</c:v>
                </c:pt>
                <c:pt idx="6121">
                  <c:v>-0.24444299999999999</c:v>
                </c:pt>
                <c:pt idx="6122">
                  <c:v>-0.233872</c:v>
                </c:pt>
                <c:pt idx="6123">
                  <c:v>-0.228016</c:v>
                </c:pt>
                <c:pt idx="6124">
                  <c:v>-0.23482500000000001</c:v>
                </c:pt>
                <c:pt idx="6125">
                  <c:v>-0.240816</c:v>
                </c:pt>
                <c:pt idx="6126">
                  <c:v>-0.24177000000000001</c:v>
                </c:pt>
                <c:pt idx="6127">
                  <c:v>-0.22883500000000001</c:v>
                </c:pt>
                <c:pt idx="6128">
                  <c:v>-0.219723</c:v>
                </c:pt>
                <c:pt idx="6129">
                  <c:v>-0.20555100000000001</c:v>
                </c:pt>
                <c:pt idx="6130">
                  <c:v>-0.205842</c:v>
                </c:pt>
                <c:pt idx="6131">
                  <c:v>-0.20566000000000001</c:v>
                </c:pt>
                <c:pt idx="6132">
                  <c:v>-0.19572800000000001</c:v>
                </c:pt>
                <c:pt idx="6133">
                  <c:v>-0.19015199999999999</c:v>
                </c:pt>
                <c:pt idx="6134">
                  <c:v>-0.19043599999999999</c:v>
                </c:pt>
                <c:pt idx="6135">
                  <c:v>-0.17937600000000001</c:v>
                </c:pt>
                <c:pt idx="6136">
                  <c:v>-0.16667399999999999</c:v>
                </c:pt>
                <c:pt idx="6137">
                  <c:v>-0.156</c:v>
                </c:pt>
                <c:pt idx="6138">
                  <c:v>-0.15135399999999999</c:v>
                </c:pt>
                <c:pt idx="6139">
                  <c:v>-0.16036400000000001</c:v>
                </c:pt>
                <c:pt idx="6140">
                  <c:v>-0.17796200000000001</c:v>
                </c:pt>
                <c:pt idx="6141">
                  <c:v>-0.18525</c:v>
                </c:pt>
                <c:pt idx="6142">
                  <c:v>-0.189085</c:v>
                </c:pt>
                <c:pt idx="6143">
                  <c:v>-0.182</c:v>
                </c:pt>
                <c:pt idx="6144">
                  <c:v>-0.17097399999999999</c:v>
                </c:pt>
                <c:pt idx="6145">
                  <c:v>-0.16431499999999999</c:v>
                </c:pt>
                <c:pt idx="6146">
                  <c:v>-0.16547100000000001</c:v>
                </c:pt>
                <c:pt idx="6147">
                  <c:v>-0.16666800000000001</c:v>
                </c:pt>
                <c:pt idx="6148">
                  <c:v>-0.16250400000000001</c:v>
                </c:pt>
                <c:pt idx="6149">
                  <c:v>-0.15368200000000001</c:v>
                </c:pt>
                <c:pt idx="6150">
                  <c:v>-0.14360000000000001</c:v>
                </c:pt>
                <c:pt idx="6151">
                  <c:v>-0.14527499999999999</c:v>
                </c:pt>
                <c:pt idx="6152">
                  <c:v>-0.14821799999999999</c:v>
                </c:pt>
                <c:pt idx="6153">
                  <c:v>-0.15162600000000001</c:v>
                </c:pt>
                <c:pt idx="6154">
                  <c:v>-0.15754399999999999</c:v>
                </c:pt>
                <c:pt idx="6155">
                  <c:v>-0.16481599999999999</c:v>
                </c:pt>
                <c:pt idx="6156">
                  <c:v>-0.16952500000000001</c:v>
                </c:pt>
                <c:pt idx="6157">
                  <c:v>-0.170458</c:v>
                </c:pt>
                <c:pt idx="6158">
                  <c:v>-0.17216999999999999</c:v>
                </c:pt>
                <c:pt idx="6159">
                  <c:v>-0.17480399999999999</c:v>
                </c:pt>
                <c:pt idx="6160">
                  <c:v>-0.160022</c:v>
                </c:pt>
                <c:pt idx="6161">
                  <c:v>-0.15318100000000001</c:v>
                </c:pt>
                <c:pt idx="6162">
                  <c:v>-0.15038000000000001</c:v>
                </c:pt>
                <c:pt idx="6163">
                  <c:v>-0.15540200000000001</c:v>
                </c:pt>
                <c:pt idx="6164">
                  <c:v>-0.157641</c:v>
                </c:pt>
                <c:pt idx="6165">
                  <c:v>-0.154643</c:v>
                </c:pt>
                <c:pt idx="6166">
                  <c:v>-0.15133099999999999</c:v>
                </c:pt>
                <c:pt idx="6167">
                  <c:v>-0.14751900000000001</c:v>
                </c:pt>
                <c:pt idx="6168">
                  <c:v>-0.14557800000000001</c:v>
                </c:pt>
                <c:pt idx="6169">
                  <c:v>-0.14671999999999999</c:v>
                </c:pt>
                <c:pt idx="6170">
                  <c:v>-0.141629</c:v>
                </c:pt>
                <c:pt idx="6171">
                  <c:v>-0.14219699999999999</c:v>
                </c:pt>
                <c:pt idx="6172">
                  <c:v>-0.138795</c:v>
                </c:pt>
                <c:pt idx="6173">
                  <c:v>-0.135377</c:v>
                </c:pt>
                <c:pt idx="6174">
                  <c:v>-0.12967799999999999</c:v>
                </c:pt>
                <c:pt idx="6175">
                  <c:v>-0.128973</c:v>
                </c:pt>
                <c:pt idx="6176">
                  <c:v>-0.13621800000000001</c:v>
                </c:pt>
                <c:pt idx="6177">
                  <c:v>-0.136182</c:v>
                </c:pt>
                <c:pt idx="6178">
                  <c:v>-0.13008900000000001</c:v>
                </c:pt>
                <c:pt idx="6179">
                  <c:v>-0.10974200000000001</c:v>
                </c:pt>
                <c:pt idx="6180">
                  <c:v>-0.104244</c:v>
                </c:pt>
                <c:pt idx="6181">
                  <c:v>-0.10981100000000001</c:v>
                </c:pt>
                <c:pt idx="6182">
                  <c:v>-0.11480600000000001</c:v>
                </c:pt>
                <c:pt idx="6183">
                  <c:v>-0.11860800000000001</c:v>
                </c:pt>
                <c:pt idx="6184">
                  <c:v>-0.125282</c:v>
                </c:pt>
                <c:pt idx="6185">
                  <c:v>-0.12715199999999999</c:v>
                </c:pt>
                <c:pt idx="6186">
                  <c:v>-0.123436</c:v>
                </c:pt>
                <c:pt idx="6187">
                  <c:v>-0.105977</c:v>
                </c:pt>
                <c:pt idx="6188">
                  <c:v>-9.1043100000000002E-2</c:v>
                </c:pt>
                <c:pt idx="6189">
                  <c:v>-3.5965999999999998E-2</c:v>
                </c:pt>
                <c:pt idx="6190">
                  <c:v>-1.12612E-3</c:v>
                </c:pt>
                <c:pt idx="6191">
                  <c:v>4.40808E-3</c:v>
                </c:pt>
                <c:pt idx="6192">
                  <c:v>3.4429999999999999E-3</c:v>
                </c:pt>
                <c:pt idx="6193">
                  <c:v>-1.4086700000000001E-3</c:v>
                </c:pt>
                <c:pt idx="6194">
                  <c:v>-1.52433E-2</c:v>
                </c:pt>
                <c:pt idx="6195">
                  <c:v>-3.2006399999999997E-2</c:v>
                </c:pt>
                <c:pt idx="6196">
                  <c:v>-3.9713199999999997E-2</c:v>
                </c:pt>
                <c:pt idx="6197">
                  <c:v>-4.8502099999999999E-2</c:v>
                </c:pt>
                <c:pt idx="6198">
                  <c:v>-5.5815400000000001E-2</c:v>
                </c:pt>
                <c:pt idx="6199">
                  <c:v>-5.8832500000000003E-2</c:v>
                </c:pt>
                <c:pt idx="6200">
                  <c:v>-6.1236600000000002E-2</c:v>
                </c:pt>
                <c:pt idx="6201">
                  <c:v>-6.9809800000000005E-2</c:v>
                </c:pt>
                <c:pt idx="6202">
                  <c:v>-8.1343299999999993E-2</c:v>
                </c:pt>
                <c:pt idx="6203">
                  <c:v>-9.0030799999999994E-2</c:v>
                </c:pt>
                <c:pt idx="6204">
                  <c:v>-9.5868200000000001E-2</c:v>
                </c:pt>
                <c:pt idx="6205">
                  <c:v>-0.100538</c:v>
                </c:pt>
                <c:pt idx="6206">
                  <c:v>-0.104783</c:v>
                </c:pt>
                <c:pt idx="6207">
                  <c:v>-0.10892300000000001</c:v>
                </c:pt>
                <c:pt idx="6208">
                  <c:v>-0.112537</c:v>
                </c:pt>
                <c:pt idx="6209">
                  <c:v>-0.11709700000000001</c:v>
                </c:pt>
                <c:pt idx="6210">
                  <c:v>-0.123349</c:v>
                </c:pt>
                <c:pt idx="6211">
                  <c:v>-0.128111</c:v>
                </c:pt>
                <c:pt idx="6212">
                  <c:v>-0.128997</c:v>
                </c:pt>
                <c:pt idx="6213">
                  <c:v>-0.12840599999999999</c:v>
                </c:pt>
                <c:pt idx="6214">
                  <c:v>-0.127641</c:v>
                </c:pt>
                <c:pt idx="6215">
                  <c:v>-0.123944</c:v>
                </c:pt>
                <c:pt idx="6216">
                  <c:v>-0.119225</c:v>
                </c:pt>
                <c:pt idx="6217">
                  <c:v>-0.11092299999999999</c:v>
                </c:pt>
                <c:pt idx="6218">
                  <c:v>-0.102558</c:v>
                </c:pt>
                <c:pt idx="6219">
                  <c:v>-9.5785099999999998E-2</c:v>
                </c:pt>
                <c:pt idx="6220">
                  <c:v>-8.8661799999999999E-2</c:v>
                </c:pt>
                <c:pt idx="6221">
                  <c:v>-8.3813299999999993E-2</c:v>
                </c:pt>
                <c:pt idx="6222">
                  <c:v>-7.4650300000000003E-2</c:v>
                </c:pt>
                <c:pt idx="6223">
                  <c:v>-6.3100699999999996E-2</c:v>
                </c:pt>
                <c:pt idx="6224">
                  <c:v>-5.2707700000000003E-2</c:v>
                </c:pt>
                <c:pt idx="6225">
                  <c:v>-4.60379E-2</c:v>
                </c:pt>
                <c:pt idx="6226">
                  <c:v>-3.4078499999999998E-2</c:v>
                </c:pt>
                <c:pt idx="6227">
                  <c:v>-1.83819E-2</c:v>
                </c:pt>
                <c:pt idx="6228">
                  <c:v>-1.46009E-2</c:v>
                </c:pt>
                <c:pt idx="6229">
                  <c:v>-1.24817E-2</c:v>
                </c:pt>
                <c:pt idx="6230">
                  <c:v>-1.14751E-2</c:v>
                </c:pt>
                <c:pt idx="6231">
                  <c:v>-1.4652500000000001E-2</c:v>
                </c:pt>
                <c:pt idx="6232">
                  <c:v>-2.3300899999999999E-2</c:v>
                </c:pt>
                <c:pt idx="6233">
                  <c:v>-3.05221E-2</c:v>
                </c:pt>
                <c:pt idx="6234">
                  <c:v>-3.4237900000000002E-2</c:v>
                </c:pt>
                <c:pt idx="6235">
                  <c:v>-2.90131E-2</c:v>
                </c:pt>
                <c:pt idx="6236">
                  <c:v>-1.4146000000000001E-2</c:v>
                </c:pt>
                <c:pt idx="6237">
                  <c:v>-2.74793E-3</c:v>
                </c:pt>
                <c:pt idx="6238">
                  <c:v>1.37065E-2</c:v>
                </c:pt>
                <c:pt idx="6239">
                  <c:v>3.1781299999999998E-2</c:v>
                </c:pt>
                <c:pt idx="6240">
                  <c:v>5.3367199999999997E-2</c:v>
                </c:pt>
                <c:pt idx="6241">
                  <c:v>6.9203200000000006E-2</c:v>
                </c:pt>
                <c:pt idx="6242">
                  <c:v>8.0111000000000002E-2</c:v>
                </c:pt>
                <c:pt idx="6243">
                  <c:v>9.4508999999999996E-2</c:v>
                </c:pt>
                <c:pt idx="6244">
                  <c:v>0.115175</c:v>
                </c:pt>
                <c:pt idx="6245">
                  <c:v>0.12374599999999999</c:v>
                </c:pt>
                <c:pt idx="6246">
                  <c:v>0.13197500000000001</c:v>
                </c:pt>
                <c:pt idx="6247">
                  <c:v>0.134792</c:v>
                </c:pt>
                <c:pt idx="6248">
                  <c:v>0.130827</c:v>
                </c:pt>
                <c:pt idx="6249">
                  <c:v>0.121957</c:v>
                </c:pt>
                <c:pt idx="6250">
                  <c:v>0.11164200000000001</c:v>
                </c:pt>
                <c:pt idx="6251">
                  <c:v>9.9786700000000006E-2</c:v>
                </c:pt>
                <c:pt idx="6252">
                  <c:v>8.7552699999999997E-2</c:v>
                </c:pt>
                <c:pt idx="6253">
                  <c:v>9.1501200000000005E-2</c:v>
                </c:pt>
                <c:pt idx="6254">
                  <c:v>0.10539</c:v>
                </c:pt>
                <c:pt idx="6255">
                  <c:v>0.119284</c:v>
                </c:pt>
                <c:pt idx="6256">
                  <c:v>0.130164</c:v>
                </c:pt>
                <c:pt idx="6257">
                  <c:v>0.13253100000000001</c:v>
                </c:pt>
                <c:pt idx="6258">
                  <c:v>0.134903</c:v>
                </c:pt>
                <c:pt idx="6259">
                  <c:v>0.12883800000000001</c:v>
                </c:pt>
                <c:pt idx="6260">
                  <c:v>0.123127</c:v>
                </c:pt>
                <c:pt idx="6261">
                  <c:v>0.120439</c:v>
                </c:pt>
                <c:pt idx="6262">
                  <c:v>0.125639</c:v>
                </c:pt>
                <c:pt idx="6263">
                  <c:v>0.13569700000000001</c:v>
                </c:pt>
                <c:pt idx="6264">
                  <c:v>0.14677399999999999</c:v>
                </c:pt>
                <c:pt idx="6265">
                  <c:v>0.15620200000000001</c:v>
                </c:pt>
                <c:pt idx="6266">
                  <c:v>0.17421</c:v>
                </c:pt>
                <c:pt idx="6267">
                  <c:v>0.18271100000000001</c:v>
                </c:pt>
                <c:pt idx="6268">
                  <c:v>0.18785399999999999</c:v>
                </c:pt>
                <c:pt idx="6269">
                  <c:v>0.19294900000000001</c:v>
                </c:pt>
                <c:pt idx="6270">
                  <c:v>0.19911000000000001</c:v>
                </c:pt>
                <c:pt idx="6271">
                  <c:v>0.20347699999999999</c:v>
                </c:pt>
                <c:pt idx="6272">
                  <c:v>0.20736399999999999</c:v>
                </c:pt>
                <c:pt idx="6273">
                  <c:v>0.21431</c:v>
                </c:pt>
                <c:pt idx="6274">
                  <c:v>0.214085</c:v>
                </c:pt>
                <c:pt idx="6275">
                  <c:v>0.21510199999999999</c:v>
                </c:pt>
                <c:pt idx="6276">
                  <c:v>0.214166</c:v>
                </c:pt>
                <c:pt idx="6277">
                  <c:v>0.21341199999999999</c:v>
                </c:pt>
                <c:pt idx="6278">
                  <c:v>0.20952499999999999</c:v>
                </c:pt>
                <c:pt idx="6279">
                  <c:v>0.197877</c:v>
                </c:pt>
                <c:pt idx="6280">
                  <c:v>0.193494</c:v>
                </c:pt>
                <c:pt idx="6281">
                  <c:v>0.188197</c:v>
                </c:pt>
                <c:pt idx="6282">
                  <c:v>0.18252099999999999</c:v>
                </c:pt>
                <c:pt idx="6283">
                  <c:v>0.18302199999999999</c:v>
                </c:pt>
                <c:pt idx="6284">
                  <c:v>0.187807</c:v>
                </c:pt>
                <c:pt idx="6285">
                  <c:v>0.196938</c:v>
                </c:pt>
                <c:pt idx="6286">
                  <c:v>0.201849</c:v>
                </c:pt>
                <c:pt idx="6287">
                  <c:v>0.20322299999999999</c:v>
                </c:pt>
                <c:pt idx="6288">
                  <c:v>0.206649</c:v>
                </c:pt>
                <c:pt idx="6289">
                  <c:v>0.20025699999999999</c:v>
                </c:pt>
                <c:pt idx="6290">
                  <c:v>0.19442200000000001</c:v>
                </c:pt>
                <c:pt idx="6291">
                  <c:v>0.18978200000000001</c:v>
                </c:pt>
                <c:pt idx="6292">
                  <c:v>0.183419</c:v>
                </c:pt>
                <c:pt idx="6293">
                  <c:v>0.17827999999999999</c:v>
                </c:pt>
                <c:pt idx="6294">
                  <c:v>0.17208599999999999</c:v>
                </c:pt>
                <c:pt idx="6295">
                  <c:v>0.16917399999999999</c:v>
                </c:pt>
                <c:pt idx="6296">
                  <c:v>0.172065</c:v>
                </c:pt>
                <c:pt idx="6297">
                  <c:v>0.177707</c:v>
                </c:pt>
                <c:pt idx="6298">
                  <c:v>0.178179</c:v>
                </c:pt>
                <c:pt idx="6299">
                  <c:v>0.176374</c:v>
                </c:pt>
                <c:pt idx="6300">
                  <c:v>0.17043900000000001</c:v>
                </c:pt>
                <c:pt idx="6301">
                  <c:v>0.15900300000000001</c:v>
                </c:pt>
                <c:pt idx="6302">
                  <c:v>0.15565100000000001</c:v>
                </c:pt>
                <c:pt idx="6303">
                  <c:v>0.15795699999999999</c:v>
                </c:pt>
                <c:pt idx="6304">
                  <c:v>0.164462</c:v>
                </c:pt>
                <c:pt idx="6305">
                  <c:v>0.172435</c:v>
                </c:pt>
                <c:pt idx="6306">
                  <c:v>0.17643</c:v>
                </c:pt>
                <c:pt idx="6307">
                  <c:v>0.17993700000000001</c:v>
                </c:pt>
                <c:pt idx="6308">
                  <c:v>0.18428</c:v>
                </c:pt>
                <c:pt idx="6309">
                  <c:v>0.19270499999999999</c:v>
                </c:pt>
                <c:pt idx="6310">
                  <c:v>0.218024</c:v>
                </c:pt>
                <c:pt idx="6311">
                  <c:v>0.2414</c:v>
                </c:pt>
                <c:pt idx="6312">
                  <c:v>0.25764100000000001</c:v>
                </c:pt>
                <c:pt idx="6313">
                  <c:v>0.27545599999999998</c:v>
                </c:pt>
                <c:pt idx="6314">
                  <c:v>0.28360000000000002</c:v>
                </c:pt>
                <c:pt idx="6315">
                  <c:v>0.28503400000000001</c:v>
                </c:pt>
                <c:pt idx="6316">
                  <c:v>0.28495999999999999</c:v>
                </c:pt>
                <c:pt idx="6317">
                  <c:v>0.28437400000000002</c:v>
                </c:pt>
                <c:pt idx="6318">
                  <c:v>0.28918899999999997</c:v>
                </c:pt>
                <c:pt idx="6319">
                  <c:v>0.30039199999999999</c:v>
                </c:pt>
                <c:pt idx="6320">
                  <c:v>0.30924800000000002</c:v>
                </c:pt>
                <c:pt idx="6321">
                  <c:v>0.31934000000000001</c:v>
                </c:pt>
                <c:pt idx="6322">
                  <c:v>0.32831300000000002</c:v>
                </c:pt>
                <c:pt idx="6323">
                  <c:v>0.335171</c:v>
                </c:pt>
                <c:pt idx="6324">
                  <c:v>0.33543099999999998</c:v>
                </c:pt>
                <c:pt idx="6325">
                  <c:v>0.33634500000000001</c:v>
                </c:pt>
                <c:pt idx="6326">
                  <c:v>0.33638899999999999</c:v>
                </c:pt>
                <c:pt idx="6327">
                  <c:v>0.32963700000000001</c:v>
                </c:pt>
                <c:pt idx="6328">
                  <c:v>0.33405899999999999</c:v>
                </c:pt>
                <c:pt idx="6329">
                  <c:v>0.3402</c:v>
                </c:pt>
                <c:pt idx="6330">
                  <c:v>0.34207199999999999</c:v>
                </c:pt>
                <c:pt idx="6331">
                  <c:v>0.34287600000000001</c:v>
                </c:pt>
                <c:pt idx="6332">
                  <c:v>0.34516799999999997</c:v>
                </c:pt>
                <c:pt idx="6333">
                  <c:v>0.35254799999999997</c:v>
                </c:pt>
                <c:pt idx="6334">
                  <c:v>0.36138999999999999</c:v>
                </c:pt>
                <c:pt idx="6335">
                  <c:v>0.35906100000000002</c:v>
                </c:pt>
                <c:pt idx="6336">
                  <c:v>0.36418600000000001</c:v>
                </c:pt>
                <c:pt idx="6337">
                  <c:v>0.36974000000000001</c:v>
                </c:pt>
                <c:pt idx="6338">
                  <c:v>0.37718800000000002</c:v>
                </c:pt>
                <c:pt idx="6339">
                  <c:v>0.38025599999999998</c:v>
                </c:pt>
                <c:pt idx="6340">
                  <c:v>0.38923799999999997</c:v>
                </c:pt>
                <c:pt idx="6341">
                  <c:v>0.400835</c:v>
                </c:pt>
                <c:pt idx="6342">
                  <c:v>0.39891199999999999</c:v>
                </c:pt>
                <c:pt idx="6343">
                  <c:v>0.39486700000000002</c:v>
                </c:pt>
                <c:pt idx="6344">
                  <c:v>0.39327800000000002</c:v>
                </c:pt>
                <c:pt idx="6345">
                  <c:v>0.39394000000000001</c:v>
                </c:pt>
                <c:pt idx="6346">
                  <c:v>0.39413399999999998</c:v>
                </c:pt>
                <c:pt idx="6347">
                  <c:v>0.39784000000000003</c:v>
                </c:pt>
                <c:pt idx="6348">
                  <c:v>0.40784500000000001</c:v>
                </c:pt>
                <c:pt idx="6349">
                  <c:v>0.40719899999999998</c:v>
                </c:pt>
                <c:pt idx="6350">
                  <c:v>0.40831299999999998</c:v>
                </c:pt>
                <c:pt idx="6351">
                  <c:v>0.40385199999999999</c:v>
                </c:pt>
                <c:pt idx="6352">
                  <c:v>0.39684700000000001</c:v>
                </c:pt>
                <c:pt idx="6353">
                  <c:v>0.39247399999999999</c:v>
                </c:pt>
                <c:pt idx="6354">
                  <c:v>0.385098</c:v>
                </c:pt>
                <c:pt idx="6355">
                  <c:v>0.378693</c:v>
                </c:pt>
                <c:pt idx="6356">
                  <c:v>0.386019</c:v>
                </c:pt>
                <c:pt idx="6357">
                  <c:v>0.38722099999999998</c:v>
                </c:pt>
                <c:pt idx="6358">
                  <c:v>0.38956099999999999</c:v>
                </c:pt>
                <c:pt idx="6359">
                  <c:v>0.391015</c:v>
                </c:pt>
                <c:pt idx="6360">
                  <c:v>0.393681</c:v>
                </c:pt>
                <c:pt idx="6361">
                  <c:v>0.39309500000000003</c:v>
                </c:pt>
                <c:pt idx="6362">
                  <c:v>0.39366899999999999</c:v>
                </c:pt>
                <c:pt idx="6363">
                  <c:v>0.39769300000000002</c:v>
                </c:pt>
                <c:pt idx="6364">
                  <c:v>0.396955</c:v>
                </c:pt>
                <c:pt idx="6365">
                  <c:v>0.40176600000000001</c:v>
                </c:pt>
                <c:pt idx="6366">
                  <c:v>0.41266399999999998</c:v>
                </c:pt>
                <c:pt idx="6367">
                  <c:v>0.42687999999999998</c:v>
                </c:pt>
                <c:pt idx="6368">
                  <c:v>0.44116</c:v>
                </c:pt>
                <c:pt idx="6369">
                  <c:v>0.451297</c:v>
                </c:pt>
                <c:pt idx="6370">
                  <c:v>0.46527600000000002</c:v>
                </c:pt>
                <c:pt idx="6371">
                  <c:v>0.469474</c:v>
                </c:pt>
                <c:pt idx="6372">
                  <c:v>0.473632</c:v>
                </c:pt>
                <c:pt idx="6373">
                  <c:v>0.47835</c:v>
                </c:pt>
                <c:pt idx="6374">
                  <c:v>0.48024099999999997</c:v>
                </c:pt>
                <c:pt idx="6375">
                  <c:v>0.48251500000000003</c:v>
                </c:pt>
                <c:pt idx="6376">
                  <c:v>0.48518299999999998</c:v>
                </c:pt>
                <c:pt idx="6377">
                  <c:v>0.49699199999999999</c:v>
                </c:pt>
                <c:pt idx="6378">
                  <c:v>0.49724600000000002</c:v>
                </c:pt>
                <c:pt idx="6379">
                  <c:v>0.49460300000000001</c:v>
                </c:pt>
                <c:pt idx="6380">
                  <c:v>0.48777999999999999</c:v>
                </c:pt>
                <c:pt idx="6381">
                  <c:v>0.478991</c:v>
                </c:pt>
                <c:pt idx="6382">
                  <c:v>0.47577000000000003</c:v>
                </c:pt>
                <c:pt idx="6383">
                  <c:v>0.47560400000000003</c:v>
                </c:pt>
                <c:pt idx="6384">
                  <c:v>0.48644500000000002</c:v>
                </c:pt>
                <c:pt idx="6385">
                  <c:v>0.50728700000000004</c:v>
                </c:pt>
                <c:pt idx="6386">
                  <c:v>0.51744400000000002</c:v>
                </c:pt>
                <c:pt idx="6387">
                  <c:v>0.52742500000000003</c:v>
                </c:pt>
                <c:pt idx="6388">
                  <c:v>0.52992099999999998</c:v>
                </c:pt>
                <c:pt idx="6389">
                  <c:v>0.52020100000000002</c:v>
                </c:pt>
                <c:pt idx="6390">
                  <c:v>0.51215500000000003</c:v>
                </c:pt>
                <c:pt idx="6391">
                  <c:v>0.510521</c:v>
                </c:pt>
                <c:pt idx="6392">
                  <c:v>0.49871199999999999</c:v>
                </c:pt>
                <c:pt idx="6393">
                  <c:v>0.500498</c:v>
                </c:pt>
                <c:pt idx="6394">
                  <c:v>0.49587999999999999</c:v>
                </c:pt>
                <c:pt idx="6395">
                  <c:v>0.49057800000000001</c:v>
                </c:pt>
                <c:pt idx="6396">
                  <c:v>0.48871700000000001</c:v>
                </c:pt>
                <c:pt idx="6397">
                  <c:v>0.48632599999999998</c:v>
                </c:pt>
                <c:pt idx="6398">
                  <c:v>0.48602699999999999</c:v>
                </c:pt>
                <c:pt idx="6399">
                  <c:v>0.49122199999999999</c:v>
                </c:pt>
                <c:pt idx="6400">
                  <c:v>0.49727300000000002</c:v>
                </c:pt>
                <c:pt idx="6401">
                  <c:v>0.49582300000000001</c:v>
                </c:pt>
                <c:pt idx="6402">
                  <c:v>0.49146800000000002</c:v>
                </c:pt>
                <c:pt idx="6403">
                  <c:v>0.48865799999999998</c:v>
                </c:pt>
                <c:pt idx="6404">
                  <c:v>0.48931999999999998</c:v>
                </c:pt>
                <c:pt idx="6405">
                  <c:v>0.488983</c:v>
                </c:pt>
                <c:pt idx="6406">
                  <c:v>0.49014999999999997</c:v>
                </c:pt>
                <c:pt idx="6407">
                  <c:v>0.49133700000000002</c:v>
                </c:pt>
                <c:pt idx="6408">
                  <c:v>0.49851099999999998</c:v>
                </c:pt>
                <c:pt idx="6409">
                  <c:v>0.496697</c:v>
                </c:pt>
                <c:pt idx="6410">
                  <c:v>0.4924</c:v>
                </c:pt>
                <c:pt idx="6411">
                  <c:v>0.48411199999999999</c:v>
                </c:pt>
                <c:pt idx="6412">
                  <c:v>0.47781600000000002</c:v>
                </c:pt>
                <c:pt idx="6413">
                  <c:v>0.47353200000000001</c:v>
                </c:pt>
                <c:pt idx="6414">
                  <c:v>0.46776600000000002</c:v>
                </c:pt>
                <c:pt idx="6415">
                  <c:v>0.46245700000000001</c:v>
                </c:pt>
                <c:pt idx="6416">
                  <c:v>0.464671</c:v>
                </c:pt>
                <c:pt idx="6417">
                  <c:v>0.46391500000000002</c:v>
                </c:pt>
                <c:pt idx="6418">
                  <c:v>0.46662700000000001</c:v>
                </c:pt>
                <c:pt idx="6419">
                  <c:v>0.46988400000000002</c:v>
                </c:pt>
                <c:pt idx="6420">
                  <c:v>0.472636</c:v>
                </c:pt>
                <c:pt idx="6421">
                  <c:v>0.47493000000000002</c:v>
                </c:pt>
                <c:pt idx="6422">
                  <c:v>0.47273300000000001</c:v>
                </c:pt>
                <c:pt idx="6423">
                  <c:v>0.47244000000000003</c:v>
                </c:pt>
                <c:pt idx="6424">
                  <c:v>0.47723900000000002</c:v>
                </c:pt>
                <c:pt idx="6425">
                  <c:v>0.476551</c:v>
                </c:pt>
                <c:pt idx="6426">
                  <c:v>0.479319</c:v>
                </c:pt>
                <c:pt idx="6427">
                  <c:v>0.48113600000000001</c:v>
                </c:pt>
                <c:pt idx="6428">
                  <c:v>0.48344999999999999</c:v>
                </c:pt>
                <c:pt idx="6429">
                  <c:v>0.48524499999999998</c:v>
                </c:pt>
                <c:pt idx="6430">
                  <c:v>0.489118</c:v>
                </c:pt>
                <c:pt idx="6431">
                  <c:v>0.48596</c:v>
                </c:pt>
                <c:pt idx="6432">
                  <c:v>0.48875800000000003</c:v>
                </c:pt>
                <c:pt idx="6433">
                  <c:v>0.48914800000000003</c:v>
                </c:pt>
                <c:pt idx="6434">
                  <c:v>0.487037</c:v>
                </c:pt>
                <c:pt idx="6435">
                  <c:v>0.48090899999999998</c:v>
                </c:pt>
                <c:pt idx="6436">
                  <c:v>0.47527399999999997</c:v>
                </c:pt>
                <c:pt idx="6437">
                  <c:v>0.46716099999999999</c:v>
                </c:pt>
                <c:pt idx="6438">
                  <c:v>0.456563</c:v>
                </c:pt>
                <c:pt idx="6439">
                  <c:v>0.44584699999999999</c:v>
                </c:pt>
                <c:pt idx="6440">
                  <c:v>0.44973800000000003</c:v>
                </c:pt>
                <c:pt idx="6441">
                  <c:v>0.44261899999999998</c:v>
                </c:pt>
                <c:pt idx="6442">
                  <c:v>0.45247399999999999</c:v>
                </c:pt>
                <c:pt idx="6443">
                  <c:v>0.45939999999999998</c:v>
                </c:pt>
                <c:pt idx="6444">
                  <c:v>0.47331400000000001</c:v>
                </c:pt>
                <c:pt idx="6445">
                  <c:v>0.48776399999999998</c:v>
                </c:pt>
                <c:pt idx="6446">
                  <c:v>0.490701</c:v>
                </c:pt>
                <c:pt idx="6447">
                  <c:v>0.49115300000000001</c:v>
                </c:pt>
                <c:pt idx="6448">
                  <c:v>0.49660599999999999</c:v>
                </c:pt>
                <c:pt idx="6449">
                  <c:v>0.497558</c:v>
                </c:pt>
                <c:pt idx="6450">
                  <c:v>0.50104300000000002</c:v>
                </c:pt>
                <c:pt idx="6451">
                  <c:v>0.504</c:v>
                </c:pt>
                <c:pt idx="6452">
                  <c:v>0.50445499999999999</c:v>
                </c:pt>
                <c:pt idx="6453">
                  <c:v>0.50395999999999996</c:v>
                </c:pt>
                <c:pt idx="6454">
                  <c:v>0.50648499999999996</c:v>
                </c:pt>
                <c:pt idx="6455">
                  <c:v>0.51212899999999995</c:v>
                </c:pt>
                <c:pt idx="6456">
                  <c:v>0.52616499999999999</c:v>
                </c:pt>
                <c:pt idx="6457">
                  <c:v>0.52991200000000005</c:v>
                </c:pt>
                <c:pt idx="6458">
                  <c:v>0.52436099999999997</c:v>
                </c:pt>
                <c:pt idx="6459">
                  <c:v>0.51880999999999999</c:v>
                </c:pt>
                <c:pt idx="6460">
                  <c:v>0.50881699999999996</c:v>
                </c:pt>
                <c:pt idx="6461">
                  <c:v>0.50183299999999997</c:v>
                </c:pt>
                <c:pt idx="6462">
                  <c:v>0.49406899999999998</c:v>
                </c:pt>
                <c:pt idx="6463">
                  <c:v>0.496778</c:v>
                </c:pt>
                <c:pt idx="6464">
                  <c:v>0.49567499999999998</c:v>
                </c:pt>
                <c:pt idx="6465">
                  <c:v>0.49541000000000002</c:v>
                </c:pt>
                <c:pt idx="6466">
                  <c:v>0.499637</c:v>
                </c:pt>
                <c:pt idx="6467">
                  <c:v>0.50353300000000001</c:v>
                </c:pt>
                <c:pt idx="6468">
                  <c:v>0.501359</c:v>
                </c:pt>
                <c:pt idx="6469">
                  <c:v>0.49809799999999999</c:v>
                </c:pt>
                <c:pt idx="6470">
                  <c:v>0.49822</c:v>
                </c:pt>
                <c:pt idx="6471">
                  <c:v>0.49986199999999997</c:v>
                </c:pt>
                <c:pt idx="6472">
                  <c:v>0.51036300000000001</c:v>
                </c:pt>
                <c:pt idx="6473">
                  <c:v>0.50883999999999996</c:v>
                </c:pt>
                <c:pt idx="6474">
                  <c:v>0.50305100000000003</c:v>
                </c:pt>
                <c:pt idx="6475">
                  <c:v>0.48855199999999999</c:v>
                </c:pt>
                <c:pt idx="6476">
                  <c:v>0.46939199999999998</c:v>
                </c:pt>
                <c:pt idx="6477">
                  <c:v>0.44964799999999999</c:v>
                </c:pt>
                <c:pt idx="6478">
                  <c:v>0.43149700000000002</c:v>
                </c:pt>
                <c:pt idx="6479">
                  <c:v>0.41220699999999999</c:v>
                </c:pt>
                <c:pt idx="6480">
                  <c:v>0.40576200000000001</c:v>
                </c:pt>
                <c:pt idx="6481">
                  <c:v>0.40180399999999999</c:v>
                </c:pt>
                <c:pt idx="6482">
                  <c:v>0.39631899999999998</c:v>
                </c:pt>
                <c:pt idx="6483">
                  <c:v>0.387071</c:v>
                </c:pt>
                <c:pt idx="6484">
                  <c:v>0.37197999999999998</c:v>
                </c:pt>
                <c:pt idx="6485">
                  <c:v>0.36527700000000002</c:v>
                </c:pt>
                <c:pt idx="6486">
                  <c:v>0.36244300000000002</c:v>
                </c:pt>
                <c:pt idx="6487">
                  <c:v>0.365651</c:v>
                </c:pt>
                <c:pt idx="6488">
                  <c:v>0.36066700000000002</c:v>
                </c:pt>
                <c:pt idx="6489">
                  <c:v>0.35988900000000001</c:v>
                </c:pt>
                <c:pt idx="6490">
                  <c:v>0.35471599999999998</c:v>
                </c:pt>
                <c:pt idx="6491">
                  <c:v>0.35062199999999999</c:v>
                </c:pt>
                <c:pt idx="6492">
                  <c:v>0.34372200000000003</c:v>
                </c:pt>
                <c:pt idx="6493">
                  <c:v>0.33002100000000001</c:v>
                </c:pt>
                <c:pt idx="6494">
                  <c:v>0.317799</c:v>
                </c:pt>
                <c:pt idx="6495">
                  <c:v>0.305037</c:v>
                </c:pt>
                <c:pt idx="6496">
                  <c:v>0.29483199999999998</c:v>
                </c:pt>
                <c:pt idx="6497">
                  <c:v>0.288045</c:v>
                </c:pt>
                <c:pt idx="6498">
                  <c:v>0.28210600000000002</c:v>
                </c:pt>
                <c:pt idx="6499">
                  <c:v>0.27379399999999998</c:v>
                </c:pt>
                <c:pt idx="6500">
                  <c:v>0.26399299999999998</c:v>
                </c:pt>
                <c:pt idx="6501">
                  <c:v>0.25641900000000001</c:v>
                </c:pt>
                <c:pt idx="6502">
                  <c:v>0.250388</c:v>
                </c:pt>
                <c:pt idx="6503">
                  <c:v>0.24640899999999999</c:v>
                </c:pt>
                <c:pt idx="6504">
                  <c:v>0.24893100000000001</c:v>
                </c:pt>
                <c:pt idx="6505">
                  <c:v>0.24748899999999999</c:v>
                </c:pt>
                <c:pt idx="6506">
                  <c:v>0.25082500000000002</c:v>
                </c:pt>
                <c:pt idx="6507">
                  <c:v>0.25383299999999998</c:v>
                </c:pt>
                <c:pt idx="6508">
                  <c:v>0.25924199999999997</c:v>
                </c:pt>
                <c:pt idx="6509">
                  <c:v>0.26468999999999998</c:v>
                </c:pt>
                <c:pt idx="6510">
                  <c:v>0.26629799999999998</c:v>
                </c:pt>
                <c:pt idx="6511">
                  <c:v>0.26283499999999999</c:v>
                </c:pt>
                <c:pt idx="6512">
                  <c:v>0.26019900000000001</c:v>
                </c:pt>
                <c:pt idx="6513">
                  <c:v>0.26093899999999998</c:v>
                </c:pt>
                <c:pt idx="6514">
                  <c:v>0.25523899999999999</c:v>
                </c:pt>
                <c:pt idx="6515">
                  <c:v>0.248003</c:v>
                </c:pt>
                <c:pt idx="6516">
                  <c:v>0.239483</c:v>
                </c:pt>
                <c:pt idx="6517">
                  <c:v>0.231791</c:v>
                </c:pt>
                <c:pt idx="6518">
                  <c:v>0.226103</c:v>
                </c:pt>
                <c:pt idx="6519">
                  <c:v>0.21723700000000001</c:v>
                </c:pt>
                <c:pt idx="6520">
                  <c:v>0.20902899999999999</c:v>
                </c:pt>
                <c:pt idx="6521">
                  <c:v>0.19686999999999999</c:v>
                </c:pt>
                <c:pt idx="6522">
                  <c:v>0.18734899999999999</c:v>
                </c:pt>
                <c:pt idx="6523">
                  <c:v>0.18024000000000001</c:v>
                </c:pt>
                <c:pt idx="6524">
                  <c:v>0.16863800000000001</c:v>
                </c:pt>
                <c:pt idx="6525">
                  <c:v>0.15378</c:v>
                </c:pt>
                <c:pt idx="6526">
                  <c:v>0.1449</c:v>
                </c:pt>
                <c:pt idx="6527">
                  <c:v>0.14030400000000001</c:v>
                </c:pt>
                <c:pt idx="6528">
                  <c:v>0.13810700000000001</c:v>
                </c:pt>
                <c:pt idx="6529">
                  <c:v>0.134161</c:v>
                </c:pt>
                <c:pt idx="6530">
                  <c:v>0.13528299999999999</c:v>
                </c:pt>
                <c:pt idx="6531">
                  <c:v>0.13734299999999999</c:v>
                </c:pt>
                <c:pt idx="6532">
                  <c:v>0.136133</c:v>
                </c:pt>
                <c:pt idx="6533">
                  <c:v>0.138957</c:v>
                </c:pt>
                <c:pt idx="6534">
                  <c:v>0.14272099999999999</c:v>
                </c:pt>
                <c:pt idx="6535">
                  <c:v>0.14829800000000001</c:v>
                </c:pt>
                <c:pt idx="6536">
                  <c:v>0.14970800000000001</c:v>
                </c:pt>
                <c:pt idx="6537">
                  <c:v>0.14702499999999999</c:v>
                </c:pt>
                <c:pt idx="6538">
                  <c:v>0.141712</c:v>
                </c:pt>
                <c:pt idx="6539">
                  <c:v>0.13634099999999999</c:v>
                </c:pt>
                <c:pt idx="6540">
                  <c:v>0.13303799999999999</c:v>
                </c:pt>
                <c:pt idx="6541">
                  <c:v>0.128499</c:v>
                </c:pt>
                <c:pt idx="6542">
                  <c:v>0.12654399999999999</c:v>
                </c:pt>
                <c:pt idx="6543">
                  <c:v>0.129137</c:v>
                </c:pt>
                <c:pt idx="6544">
                  <c:v>0.13478200000000001</c:v>
                </c:pt>
                <c:pt idx="6545">
                  <c:v>0.139129</c:v>
                </c:pt>
                <c:pt idx="6546">
                  <c:v>0.141348</c:v>
                </c:pt>
                <c:pt idx="6547">
                  <c:v>0.143509</c:v>
                </c:pt>
                <c:pt idx="6548">
                  <c:v>0.14991499999999999</c:v>
                </c:pt>
                <c:pt idx="6549">
                  <c:v>0.16458700000000001</c:v>
                </c:pt>
                <c:pt idx="6550">
                  <c:v>0.17301800000000001</c:v>
                </c:pt>
                <c:pt idx="6551">
                  <c:v>0.176098</c:v>
                </c:pt>
                <c:pt idx="6552">
                  <c:v>0.178896</c:v>
                </c:pt>
                <c:pt idx="6553">
                  <c:v>0.17824799999999999</c:v>
                </c:pt>
                <c:pt idx="6554">
                  <c:v>0.17782700000000001</c:v>
                </c:pt>
                <c:pt idx="6555">
                  <c:v>0.17602899999999999</c:v>
                </c:pt>
                <c:pt idx="6556">
                  <c:v>0.174291</c:v>
                </c:pt>
                <c:pt idx="6557">
                  <c:v>0.175509</c:v>
                </c:pt>
                <c:pt idx="6558">
                  <c:v>0.18857099999999999</c:v>
                </c:pt>
                <c:pt idx="6559">
                  <c:v>0.19845299999999999</c:v>
                </c:pt>
                <c:pt idx="6560">
                  <c:v>0.20738999999999999</c:v>
                </c:pt>
                <c:pt idx="6561">
                  <c:v>0.212503</c:v>
                </c:pt>
                <c:pt idx="6562">
                  <c:v>0.21374299999999999</c:v>
                </c:pt>
                <c:pt idx="6563">
                  <c:v>0.21387300000000001</c:v>
                </c:pt>
                <c:pt idx="6564">
                  <c:v>0.21946599999999999</c:v>
                </c:pt>
                <c:pt idx="6565">
                  <c:v>0.22634399999999999</c:v>
                </c:pt>
                <c:pt idx="6566">
                  <c:v>0.232908</c:v>
                </c:pt>
                <c:pt idx="6567">
                  <c:v>0.24521200000000001</c:v>
                </c:pt>
                <c:pt idx="6568">
                  <c:v>0.25323400000000001</c:v>
                </c:pt>
                <c:pt idx="6569">
                  <c:v>0.25367000000000001</c:v>
                </c:pt>
                <c:pt idx="6570">
                  <c:v>0.25023400000000001</c:v>
                </c:pt>
                <c:pt idx="6571">
                  <c:v>0.24985099999999999</c:v>
                </c:pt>
                <c:pt idx="6572">
                  <c:v>0.248641</c:v>
                </c:pt>
                <c:pt idx="6573">
                  <c:v>0.24588599999999999</c:v>
                </c:pt>
                <c:pt idx="6574">
                  <c:v>0.242646</c:v>
                </c:pt>
                <c:pt idx="6575">
                  <c:v>0.23896000000000001</c:v>
                </c:pt>
                <c:pt idx="6576">
                  <c:v>0.23508799999999999</c:v>
                </c:pt>
                <c:pt idx="6577">
                  <c:v>0.23518900000000001</c:v>
                </c:pt>
                <c:pt idx="6578">
                  <c:v>0.22525100000000001</c:v>
                </c:pt>
                <c:pt idx="6579">
                  <c:v>0.20797199999999999</c:v>
                </c:pt>
                <c:pt idx="6580">
                  <c:v>0.18690399999999999</c:v>
                </c:pt>
                <c:pt idx="6581">
                  <c:v>0.17144200000000001</c:v>
                </c:pt>
                <c:pt idx="6582">
                  <c:v>0.161992</c:v>
                </c:pt>
                <c:pt idx="6583">
                  <c:v>0.15612300000000001</c:v>
                </c:pt>
                <c:pt idx="6584">
                  <c:v>0.14873600000000001</c:v>
                </c:pt>
                <c:pt idx="6585">
                  <c:v>0.145787</c:v>
                </c:pt>
                <c:pt idx="6586">
                  <c:v>0.14665</c:v>
                </c:pt>
                <c:pt idx="6587">
                  <c:v>0.14349100000000001</c:v>
                </c:pt>
                <c:pt idx="6588">
                  <c:v>0.14380499999999999</c:v>
                </c:pt>
                <c:pt idx="6589">
                  <c:v>0.147121</c:v>
                </c:pt>
                <c:pt idx="6590">
                  <c:v>0.14794599999999999</c:v>
                </c:pt>
                <c:pt idx="6591">
                  <c:v>0.15011099999999999</c:v>
                </c:pt>
                <c:pt idx="6592">
                  <c:v>0.15245400000000001</c:v>
                </c:pt>
                <c:pt idx="6593">
                  <c:v>0.15184</c:v>
                </c:pt>
                <c:pt idx="6594">
                  <c:v>0.14857300000000001</c:v>
                </c:pt>
                <c:pt idx="6595">
                  <c:v>0.15110499999999999</c:v>
                </c:pt>
                <c:pt idx="6596">
                  <c:v>0.163492</c:v>
                </c:pt>
                <c:pt idx="6597">
                  <c:v>0.161325</c:v>
                </c:pt>
                <c:pt idx="6598">
                  <c:v>0.16312399999999999</c:v>
                </c:pt>
                <c:pt idx="6599">
                  <c:v>0.16896800000000001</c:v>
                </c:pt>
                <c:pt idx="6600">
                  <c:v>0.175785</c:v>
                </c:pt>
                <c:pt idx="6601">
                  <c:v>0.18165600000000001</c:v>
                </c:pt>
                <c:pt idx="6602">
                  <c:v>0.188365</c:v>
                </c:pt>
                <c:pt idx="6603">
                  <c:v>0.188004</c:v>
                </c:pt>
                <c:pt idx="6604">
                  <c:v>0.189579</c:v>
                </c:pt>
                <c:pt idx="6605">
                  <c:v>0.19306799999999999</c:v>
                </c:pt>
                <c:pt idx="6606">
                  <c:v>0.18651999999999999</c:v>
                </c:pt>
                <c:pt idx="6607">
                  <c:v>0.18393599999999999</c:v>
                </c:pt>
                <c:pt idx="6608">
                  <c:v>0.19273899999999999</c:v>
                </c:pt>
                <c:pt idx="6609">
                  <c:v>0.20843200000000001</c:v>
                </c:pt>
                <c:pt idx="6610">
                  <c:v>0.215201</c:v>
                </c:pt>
                <c:pt idx="6611">
                  <c:v>0.22065599999999999</c:v>
                </c:pt>
                <c:pt idx="6612">
                  <c:v>0.22648499999999999</c:v>
                </c:pt>
                <c:pt idx="6613">
                  <c:v>0.22987299999999999</c:v>
                </c:pt>
                <c:pt idx="6614">
                  <c:v>0.22687499999999999</c:v>
                </c:pt>
                <c:pt idx="6615">
                  <c:v>0.21693899999999999</c:v>
                </c:pt>
                <c:pt idx="6616">
                  <c:v>0.20435400000000001</c:v>
                </c:pt>
                <c:pt idx="6617">
                  <c:v>0.19277900000000001</c:v>
                </c:pt>
                <c:pt idx="6618">
                  <c:v>0.17827599999999999</c:v>
                </c:pt>
                <c:pt idx="6619">
                  <c:v>0.16838</c:v>
                </c:pt>
                <c:pt idx="6620">
                  <c:v>0.15684699999999999</c:v>
                </c:pt>
                <c:pt idx="6621">
                  <c:v>0.14469499999999999</c:v>
                </c:pt>
                <c:pt idx="6622">
                  <c:v>0.13449800000000001</c:v>
                </c:pt>
                <c:pt idx="6623">
                  <c:v>0.12701899999999999</c:v>
                </c:pt>
                <c:pt idx="6624">
                  <c:v>0.116802</c:v>
                </c:pt>
                <c:pt idx="6625">
                  <c:v>0.100323</c:v>
                </c:pt>
                <c:pt idx="6626">
                  <c:v>7.9986399999999999E-2</c:v>
                </c:pt>
                <c:pt idx="6627">
                  <c:v>5.7780699999999997E-2</c:v>
                </c:pt>
                <c:pt idx="6628">
                  <c:v>4.8088899999999997E-2</c:v>
                </c:pt>
                <c:pt idx="6629">
                  <c:v>4.6125100000000002E-2</c:v>
                </c:pt>
                <c:pt idx="6630">
                  <c:v>4.7133799999999997E-2</c:v>
                </c:pt>
                <c:pt idx="6631">
                  <c:v>5.0694500000000003E-2</c:v>
                </c:pt>
                <c:pt idx="6632">
                  <c:v>5.0795E-2</c:v>
                </c:pt>
                <c:pt idx="6633">
                  <c:v>5.4240099999999999E-2</c:v>
                </c:pt>
                <c:pt idx="6634">
                  <c:v>4.8113299999999998E-2</c:v>
                </c:pt>
                <c:pt idx="6635">
                  <c:v>4.1978799999999997E-2</c:v>
                </c:pt>
                <c:pt idx="6636">
                  <c:v>3.6385099999999997E-2</c:v>
                </c:pt>
                <c:pt idx="6637">
                  <c:v>2.8748599999999999E-2</c:v>
                </c:pt>
                <c:pt idx="6638">
                  <c:v>2.29298E-2</c:v>
                </c:pt>
                <c:pt idx="6639">
                  <c:v>1.8205099999999998E-2</c:v>
                </c:pt>
                <c:pt idx="6640">
                  <c:v>9.5462299999999993E-3</c:v>
                </c:pt>
                <c:pt idx="6641">
                  <c:v>-9.5118200000000007E-3</c:v>
                </c:pt>
                <c:pt idx="6642">
                  <c:v>-1.97039E-2</c:v>
                </c:pt>
                <c:pt idx="6643">
                  <c:v>-1.59971E-2</c:v>
                </c:pt>
                <c:pt idx="6644">
                  <c:v>-1.92155E-2</c:v>
                </c:pt>
                <c:pt idx="6645">
                  <c:v>-2.4201E-2</c:v>
                </c:pt>
                <c:pt idx="6646">
                  <c:v>-2.14483E-2</c:v>
                </c:pt>
                <c:pt idx="6647">
                  <c:v>-2.0360900000000001E-2</c:v>
                </c:pt>
                <c:pt idx="6648">
                  <c:v>-1.98669E-2</c:v>
                </c:pt>
                <c:pt idx="6649">
                  <c:v>-1.92196E-2</c:v>
                </c:pt>
                <c:pt idx="6650">
                  <c:v>-1.4208999999999999E-2</c:v>
                </c:pt>
                <c:pt idx="6651">
                  <c:v>-1.0807199999999999E-2</c:v>
                </c:pt>
                <c:pt idx="6652">
                  <c:v>-3.9708399999999998E-3</c:v>
                </c:pt>
                <c:pt idx="6653">
                  <c:v>1.15835E-2</c:v>
                </c:pt>
                <c:pt idx="6654">
                  <c:v>1.53857E-2</c:v>
                </c:pt>
                <c:pt idx="6655">
                  <c:v>1.6237100000000001E-2</c:v>
                </c:pt>
                <c:pt idx="6656">
                  <c:v>2.0742199999999999E-2</c:v>
                </c:pt>
                <c:pt idx="6657">
                  <c:v>3.1568199999999998E-2</c:v>
                </c:pt>
                <c:pt idx="6658">
                  <c:v>4.2805999999999997E-2</c:v>
                </c:pt>
                <c:pt idx="6659">
                  <c:v>5.7760600000000002E-2</c:v>
                </c:pt>
                <c:pt idx="6660">
                  <c:v>6.7219899999999999E-2</c:v>
                </c:pt>
                <c:pt idx="6661">
                  <c:v>7.2543300000000005E-2</c:v>
                </c:pt>
                <c:pt idx="6662">
                  <c:v>8.3025000000000002E-2</c:v>
                </c:pt>
                <c:pt idx="6663">
                  <c:v>9.7587800000000002E-2</c:v>
                </c:pt>
                <c:pt idx="6664">
                  <c:v>0.10258100000000001</c:v>
                </c:pt>
                <c:pt idx="6665">
                  <c:v>0.10526199999999999</c:v>
                </c:pt>
                <c:pt idx="6666">
                  <c:v>0.11465599999999999</c:v>
                </c:pt>
                <c:pt idx="6667">
                  <c:v>0.124708</c:v>
                </c:pt>
                <c:pt idx="6668">
                  <c:v>0.12812799999999999</c:v>
                </c:pt>
                <c:pt idx="6669">
                  <c:v>0.12839200000000001</c:v>
                </c:pt>
                <c:pt idx="6670">
                  <c:v>0.123682</c:v>
                </c:pt>
                <c:pt idx="6671">
                  <c:v>0.114333</c:v>
                </c:pt>
                <c:pt idx="6672">
                  <c:v>0.11039599999999999</c:v>
                </c:pt>
                <c:pt idx="6673">
                  <c:v>0.114651</c:v>
                </c:pt>
                <c:pt idx="6674">
                  <c:v>0.115394</c:v>
                </c:pt>
                <c:pt idx="6675">
                  <c:v>0.118634</c:v>
                </c:pt>
                <c:pt idx="6676">
                  <c:v>0.121895</c:v>
                </c:pt>
                <c:pt idx="6677">
                  <c:v>0.124157</c:v>
                </c:pt>
                <c:pt idx="6678">
                  <c:v>0.123734</c:v>
                </c:pt>
                <c:pt idx="6679">
                  <c:v>0.120689</c:v>
                </c:pt>
                <c:pt idx="6680">
                  <c:v>0.120168</c:v>
                </c:pt>
                <c:pt idx="6681">
                  <c:v>0.119532</c:v>
                </c:pt>
                <c:pt idx="6682">
                  <c:v>0.12155199999999999</c:v>
                </c:pt>
                <c:pt idx="6683">
                  <c:v>0.126221</c:v>
                </c:pt>
                <c:pt idx="6684">
                  <c:v>0.123792</c:v>
                </c:pt>
                <c:pt idx="6685">
                  <c:v>0.120513</c:v>
                </c:pt>
                <c:pt idx="6686">
                  <c:v>0.117976</c:v>
                </c:pt>
                <c:pt idx="6687">
                  <c:v>0.12033000000000001</c:v>
                </c:pt>
                <c:pt idx="6688">
                  <c:v>0.12734699999999999</c:v>
                </c:pt>
                <c:pt idx="6689">
                  <c:v>0.13570599999999999</c:v>
                </c:pt>
                <c:pt idx="6690">
                  <c:v>0.13875799999999999</c:v>
                </c:pt>
                <c:pt idx="6691">
                  <c:v>0.143701</c:v>
                </c:pt>
                <c:pt idx="6692">
                  <c:v>0.15546299999999999</c:v>
                </c:pt>
                <c:pt idx="6693">
                  <c:v>0.16392699999999999</c:v>
                </c:pt>
                <c:pt idx="6694">
                  <c:v>0.17596899999999999</c:v>
                </c:pt>
                <c:pt idx="6695">
                  <c:v>0.186727</c:v>
                </c:pt>
                <c:pt idx="6696">
                  <c:v>0.19836799999999999</c:v>
                </c:pt>
                <c:pt idx="6697">
                  <c:v>0.20861499999999999</c:v>
                </c:pt>
                <c:pt idx="6698">
                  <c:v>0.21643899999999999</c:v>
                </c:pt>
                <c:pt idx="6699">
                  <c:v>0.22743099999999999</c:v>
                </c:pt>
                <c:pt idx="6700">
                  <c:v>0.237791</c:v>
                </c:pt>
                <c:pt idx="6701">
                  <c:v>0.24842900000000001</c:v>
                </c:pt>
                <c:pt idx="6702">
                  <c:v>0.25786900000000001</c:v>
                </c:pt>
                <c:pt idx="6703">
                  <c:v>0.258241</c:v>
                </c:pt>
                <c:pt idx="6704">
                  <c:v>0.25692100000000001</c:v>
                </c:pt>
                <c:pt idx="6705">
                  <c:v>0.25838699999999998</c:v>
                </c:pt>
                <c:pt idx="6706">
                  <c:v>0.26207799999999998</c:v>
                </c:pt>
                <c:pt idx="6707">
                  <c:v>0.26678800000000003</c:v>
                </c:pt>
                <c:pt idx="6708">
                  <c:v>0.27497300000000002</c:v>
                </c:pt>
                <c:pt idx="6709">
                  <c:v>0.28111999999999998</c:v>
                </c:pt>
                <c:pt idx="6710">
                  <c:v>0.295124</c:v>
                </c:pt>
                <c:pt idx="6711">
                  <c:v>0.31671100000000002</c:v>
                </c:pt>
                <c:pt idx="6712">
                  <c:v>0.323909</c:v>
                </c:pt>
                <c:pt idx="6713">
                  <c:v>0.33016200000000001</c:v>
                </c:pt>
                <c:pt idx="6714">
                  <c:v>0.33400600000000003</c:v>
                </c:pt>
                <c:pt idx="6715">
                  <c:v>0.333038</c:v>
                </c:pt>
                <c:pt idx="6716">
                  <c:v>0.33056000000000002</c:v>
                </c:pt>
                <c:pt idx="6717">
                  <c:v>0.32634999999999997</c:v>
                </c:pt>
                <c:pt idx="6718">
                  <c:v>0.32120700000000002</c:v>
                </c:pt>
                <c:pt idx="6719">
                  <c:v>0.32810600000000001</c:v>
                </c:pt>
                <c:pt idx="6720">
                  <c:v>0.34094000000000002</c:v>
                </c:pt>
                <c:pt idx="6721">
                  <c:v>0.34217799999999998</c:v>
                </c:pt>
                <c:pt idx="6722">
                  <c:v>0.34636099999999997</c:v>
                </c:pt>
                <c:pt idx="6723">
                  <c:v>0.34884399999999999</c:v>
                </c:pt>
                <c:pt idx="6724">
                  <c:v>0.35172300000000001</c:v>
                </c:pt>
                <c:pt idx="6725">
                  <c:v>0.35252</c:v>
                </c:pt>
                <c:pt idx="6726">
                  <c:v>0.35814699999999999</c:v>
                </c:pt>
                <c:pt idx="6727">
                  <c:v>0.37030999999999997</c:v>
                </c:pt>
                <c:pt idx="6728">
                  <c:v>0.38286599999999998</c:v>
                </c:pt>
                <c:pt idx="6729">
                  <c:v>0.38103700000000001</c:v>
                </c:pt>
                <c:pt idx="6730">
                  <c:v>0.38690600000000003</c:v>
                </c:pt>
                <c:pt idx="6731">
                  <c:v>0.39114700000000002</c:v>
                </c:pt>
                <c:pt idx="6732">
                  <c:v>0.39677000000000001</c:v>
                </c:pt>
                <c:pt idx="6733">
                  <c:v>0.40679100000000001</c:v>
                </c:pt>
                <c:pt idx="6734">
                  <c:v>0.41436800000000001</c:v>
                </c:pt>
                <c:pt idx="6735">
                  <c:v>0.41484900000000002</c:v>
                </c:pt>
                <c:pt idx="6736">
                  <c:v>0.417464</c:v>
                </c:pt>
                <c:pt idx="6737">
                  <c:v>0.42039399999999999</c:v>
                </c:pt>
                <c:pt idx="6738">
                  <c:v>0.41713800000000001</c:v>
                </c:pt>
                <c:pt idx="6739">
                  <c:v>0.41430400000000001</c:v>
                </c:pt>
                <c:pt idx="6740">
                  <c:v>0.41772799999999999</c:v>
                </c:pt>
                <c:pt idx="6741">
                  <c:v>0.42341800000000002</c:v>
                </c:pt>
                <c:pt idx="6742">
                  <c:v>0.42998500000000001</c:v>
                </c:pt>
                <c:pt idx="6743">
                  <c:v>0.43917699999999998</c:v>
                </c:pt>
                <c:pt idx="6744">
                  <c:v>0.449708</c:v>
                </c:pt>
                <c:pt idx="6745">
                  <c:v>0.471918</c:v>
                </c:pt>
                <c:pt idx="6746">
                  <c:v>0.48237099999999999</c:v>
                </c:pt>
                <c:pt idx="6747">
                  <c:v>0.49704300000000001</c:v>
                </c:pt>
                <c:pt idx="6748">
                  <c:v>0.50921000000000005</c:v>
                </c:pt>
                <c:pt idx="6749">
                  <c:v>0.51724599999999998</c:v>
                </c:pt>
                <c:pt idx="6750">
                  <c:v>0.52209000000000005</c:v>
                </c:pt>
                <c:pt idx="6751">
                  <c:v>0.52602300000000002</c:v>
                </c:pt>
                <c:pt idx="6752">
                  <c:v>0.52425699999999997</c:v>
                </c:pt>
                <c:pt idx="6753">
                  <c:v>0.528949</c:v>
                </c:pt>
                <c:pt idx="6754">
                  <c:v>0.52510299999999999</c:v>
                </c:pt>
                <c:pt idx="6755">
                  <c:v>0.51984300000000006</c:v>
                </c:pt>
                <c:pt idx="6756">
                  <c:v>0.50950799999999996</c:v>
                </c:pt>
                <c:pt idx="6757">
                  <c:v>0.496639</c:v>
                </c:pt>
                <c:pt idx="6758">
                  <c:v>0.49666500000000002</c:v>
                </c:pt>
                <c:pt idx="6759">
                  <c:v>0.49758200000000002</c:v>
                </c:pt>
                <c:pt idx="6760">
                  <c:v>0.49913999999999997</c:v>
                </c:pt>
                <c:pt idx="6761">
                  <c:v>0.49624200000000002</c:v>
                </c:pt>
                <c:pt idx="6762">
                  <c:v>0.49993900000000002</c:v>
                </c:pt>
                <c:pt idx="6763">
                  <c:v>0.49148399999999998</c:v>
                </c:pt>
                <c:pt idx="6764">
                  <c:v>0.48354000000000003</c:v>
                </c:pt>
                <c:pt idx="6765">
                  <c:v>0.478043</c:v>
                </c:pt>
                <c:pt idx="6766">
                  <c:v>0.477016</c:v>
                </c:pt>
                <c:pt idx="6767">
                  <c:v>0.479908</c:v>
                </c:pt>
                <c:pt idx="6768">
                  <c:v>0.48773300000000003</c:v>
                </c:pt>
                <c:pt idx="6769">
                  <c:v>0.50351100000000004</c:v>
                </c:pt>
                <c:pt idx="6770">
                  <c:v>0.51239599999999996</c:v>
                </c:pt>
                <c:pt idx="6771">
                  <c:v>0.52122000000000002</c:v>
                </c:pt>
                <c:pt idx="6772">
                  <c:v>0.52766900000000005</c:v>
                </c:pt>
                <c:pt idx="6773">
                  <c:v>0.53383199999999997</c:v>
                </c:pt>
                <c:pt idx="6774">
                  <c:v>0.54685300000000003</c:v>
                </c:pt>
                <c:pt idx="6775">
                  <c:v>0.56249800000000005</c:v>
                </c:pt>
                <c:pt idx="6776">
                  <c:v>0.579148</c:v>
                </c:pt>
                <c:pt idx="6777">
                  <c:v>0.58843400000000001</c:v>
                </c:pt>
                <c:pt idx="6778">
                  <c:v>0.60398700000000005</c:v>
                </c:pt>
                <c:pt idx="6779">
                  <c:v>0.60630300000000004</c:v>
                </c:pt>
                <c:pt idx="6780">
                  <c:v>0.61110200000000003</c:v>
                </c:pt>
                <c:pt idx="6781">
                  <c:v>0.61762499999999998</c:v>
                </c:pt>
                <c:pt idx="6782">
                  <c:v>0.62983299999999998</c:v>
                </c:pt>
                <c:pt idx="6783">
                  <c:v>0.63634900000000005</c:v>
                </c:pt>
                <c:pt idx="6784">
                  <c:v>0.63993900000000004</c:v>
                </c:pt>
                <c:pt idx="6785">
                  <c:v>0.65226499999999998</c:v>
                </c:pt>
                <c:pt idx="6786">
                  <c:v>0.66083999999999998</c:v>
                </c:pt>
                <c:pt idx="6787">
                  <c:v>0.67109099999999999</c:v>
                </c:pt>
                <c:pt idx="6788">
                  <c:v>0.68100799999999995</c:v>
                </c:pt>
                <c:pt idx="6789">
                  <c:v>0.68463499999999999</c:v>
                </c:pt>
                <c:pt idx="6790">
                  <c:v>0.68844399999999994</c:v>
                </c:pt>
                <c:pt idx="6791">
                  <c:v>0.68978499999999998</c:v>
                </c:pt>
                <c:pt idx="6792">
                  <c:v>0.68595499999999998</c:v>
                </c:pt>
                <c:pt idx="6793">
                  <c:v>0.68928599999999995</c:v>
                </c:pt>
                <c:pt idx="6794">
                  <c:v>0.69345599999999996</c:v>
                </c:pt>
                <c:pt idx="6795">
                  <c:v>0.693658</c:v>
                </c:pt>
                <c:pt idx="6796">
                  <c:v>0.69172199999999995</c:v>
                </c:pt>
                <c:pt idx="6797">
                  <c:v>0.68777600000000005</c:v>
                </c:pt>
                <c:pt idx="6798">
                  <c:v>0.68262699999999998</c:v>
                </c:pt>
                <c:pt idx="6799">
                  <c:v>0.67612700000000003</c:v>
                </c:pt>
                <c:pt idx="6800">
                  <c:v>0.665991</c:v>
                </c:pt>
                <c:pt idx="6801">
                  <c:v>0.65587799999999996</c:v>
                </c:pt>
                <c:pt idx="6802">
                  <c:v>0.64800899999999995</c:v>
                </c:pt>
                <c:pt idx="6803">
                  <c:v>0.64409300000000003</c:v>
                </c:pt>
                <c:pt idx="6804">
                  <c:v>0.64150799999999997</c:v>
                </c:pt>
                <c:pt idx="6805">
                  <c:v>0.64338099999999998</c:v>
                </c:pt>
                <c:pt idx="6806">
                  <c:v>0.646698</c:v>
                </c:pt>
                <c:pt idx="6807">
                  <c:v>0.64881200000000006</c:v>
                </c:pt>
                <c:pt idx="6808">
                  <c:v>0.64866599999999996</c:v>
                </c:pt>
                <c:pt idx="6809">
                  <c:v>0.65468000000000004</c:v>
                </c:pt>
                <c:pt idx="6810">
                  <c:v>0.656447</c:v>
                </c:pt>
                <c:pt idx="6811">
                  <c:v>0.65452699999999997</c:v>
                </c:pt>
                <c:pt idx="6812">
                  <c:v>0.65306500000000001</c:v>
                </c:pt>
                <c:pt idx="6813">
                  <c:v>0.65042800000000001</c:v>
                </c:pt>
                <c:pt idx="6814">
                  <c:v>0.65056499999999995</c:v>
                </c:pt>
                <c:pt idx="6815">
                  <c:v>0.64668199999999998</c:v>
                </c:pt>
                <c:pt idx="6816">
                  <c:v>0.64108600000000004</c:v>
                </c:pt>
                <c:pt idx="6817">
                  <c:v>0.63797999999999999</c:v>
                </c:pt>
                <c:pt idx="6818">
                  <c:v>0.63435399999999997</c:v>
                </c:pt>
                <c:pt idx="6819">
                  <c:v>0.63034199999999996</c:v>
                </c:pt>
                <c:pt idx="6820">
                  <c:v>0.62379200000000001</c:v>
                </c:pt>
                <c:pt idx="6821">
                  <c:v>0.61492000000000002</c:v>
                </c:pt>
                <c:pt idx="6822">
                  <c:v>0.60647600000000002</c:v>
                </c:pt>
                <c:pt idx="6823">
                  <c:v>0.600074</c:v>
                </c:pt>
                <c:pt idx="6824">
                  <c:v>0.60249399999999997</c:v>
                </c:pt>
                <c:pt idx="6825">
                  <c:v>0.60797599999999996</c:v>
                </c:pt>
                <c:pt idx="6826">
                  <c:v>0.61261100000000002</c:v>
                </c:pt>
                <c:pt idx="6827">
                  <c:v>0.61869499999999999</c:v>
                </c:pt>
                <c:pt idx="6828">
                  <c:v>0.62258199999999997</c:v>
                </c:pt>
                <c:pt idx="6829">
                  <c:v>0.62608900000000001</c:v>
                </c:pt>
                <c:pt idx="6830">
                  <c:v>0.62978999999999996</c:v>
                </c:pt>
                <c:pt idx="6831">
                  <c:v>0.63528399999999996</c:v>
                </c:pt>
                <c:pt idx="6832">
                  <c:v>0.64230500000000001</c:v>
                </c:pt>
                <c:pt idx="6833">
                  <c:v>0.649115</c:v>
                </c:pt>
                <c:pt idx="6834">
                  <c:v>0.64864699999999997</c:v>
                </c:pt>
                <c:pt idx="6835">
                  <c:v>0.64846400000000004</c:v>
                </c:pt>
                <c:pt idx="6836">
                  <c:v>0.64213299999999995</c:v>
                </c:pt>
                <c:pt idx="6837">
                  <c:v>0.63222699999999998</c:v>
                </c:pt>
                <c:pt idx="6838">
                  <c:v>0.62599199999999999</c:v>
                </c:pt>
                <c:pt idx="6839">
                  <c:v>0.62571500000000002</c:v>
                </c:pt>
                <c:pt idx="6840">
                  <c:v>0.63270800000000005</c:v>
                </c:pt>
                <c:pt idx="6841">
                  <c:v>0.64618200000000003</c:v>
                </c:pt>
                <c:pt idx="6842">
                  <c:v>0.65033700000000005</c:v>
                </c:pt>
                <c:pt idx="6843">
                  <c:v>0.651393</c:v>
                </c:pt>
                <c:pt idx="6844">
                  <c:v>0.64954699999999999</c:v>
                </c:pt>
                <c:pt idx="6845">
                  <c:v>0.65406299999999995</c:v>
                </c:pt>
                <c:pt idx="6846">
                  <c:v>0.65845799999999999</c:v>
                </c:pt>
                <c:pt idx="6847">
                  <c:v>0.661663</c:v>
                </c:pt>
                <c:pt idx="6848">
                  <c:v>0.66395300000000002</c:v>
                </c:pt>
                <c:pt idx="6849">
                  <c:v>0.663053</c:v>
                </c:pt>
                <c:pt idx="6850">
                  <c:v>0.65820400000000001</c:v>
                </c:pt>
                <c:pt idx="6851">
                  <c:v>0.64733099999999999</c:v>
                </c:pt>
                <c:pt idx="6852">
                  <c:v>0.63650600000000002</c:v>
                </c:pt>
                <c:pt idx="6853">
                  <c:v>0.63472700000000004</c:v>
                </c:pt>
                <c:pt idx="6854">
                  <c:v>0.63330299999999995</c:v>
                </c:pt>
                <c:pt idx="6855">
                  <c:v>0.63159699999999996</c:v>
                </c:pt>
                <c:pt idx="6856">
                  <c:v>0.64197499999999996</c:v>
                </c:pt>
                <c:pt idx="6857">
                  <c:v>0.64347399999999999</c:v>
                </c:pt>
                <c:pt idx="6858">
                  <c:v>0.64485300000000001</c:v>
                </c:pt>
                <c:pt idx="6859">
                  <c:v>0.64065499999999997</c:v>
                </c:pt>
                <c:pt idx="6860">
                  <c:v>0.63700599999999996</c:v>
                </c:pt>
                <c:pt idx="6861">
                  <c:v>0.63655300000000004</c:v>
                </c:pt>
                <c:pt idx="6862">
                  <c:v>0.63787400000000005</c:v>
                </c:pt>
                <c:pt idx="6863">
                  <c:v>0.63946700000000001</c:v>
                </c:pt>
                <c:pt idx="6864">
                  <c:v>0.64381500000000003</c:v>
                </c:pt>
                <c:pt idx="6865">
                  <c:v>0.63944199999999995</c:v>
                </c:pt>
                <c:pt idx="6866">
                  <c:v>0.634683</c:v>
                </c:pt>
                <c:pt idx="6867">
                  <c:v>0.63124499999999995</c:v>
                </c:pt>
                <c:pt idx="6868">
                  <c:v>0.62924100000000005</c:v>
                </c:pt>
                <c:pt idx="6869">
                  <c:v>0.63206600000000002</c:v>
                </c:pt>
                <c:pt idx="6870">
                  <c:v>0.63502000000000003</c:v>
                </c:pt>
                <c:pt idx="6871">
                  <c:v>0.64206200000000002</c:v>
                </c:pt>
                <c:pt idx="6872">
                  <c:v>0.656196</c:v>
                </c:pt>
                <c:pt idx="6873">
                  <c:v>0.65941399999999994</c:v>
                </c:pt>
                <c:pt idx="6874">
                  <c:v>0.660887</c:v>
                </c:pt>
                <c:pt idx="6875">
                  <c:v>0.66088899999999995</c:v>
                </c:pt>
                <c:pt idx="6876">
                  <c:v>0.66148899999999999</c:v>
                </c:pt>
                <c:pt idx="6877">
                  <c:v>0.663304</c:v>
                </c:pt>
                <c:pt idx="6878">
                  <c:v>0.66778400000000004</c:v>
                </c:pt>
                <c:pt idx="6879">
                  <c:v>0.669354</c:v>
                </c:pt>
                <c:pt idx="6880">
                  <c:v>0.67168600000000001</c:v>
                </c:pt>
                <c:pt idx="6881">
                  <c:v>0.66645799999999999</c:v>
                </c:pt>
                <c:pt idx="6882">
                  <c:v>0.659501</c:v>
                </c:pt>
                <c:pt idx="6883">
                  <c:v>0.65179699999999996</c:v>
                </c:pt>
                <c:pt idx="6884">
                  <c:v>0.64965499999999998</c:v>
                </c:pt>
                <c:pt idx="6885">
                  <c:v>0.64876299999999998</c:v>
                </c:pt>
                <c:pt idx="6886">
                  <c:v>0.64569500000000002</c:v>
                </c:pt>
                <c:pt idx="6887">
                  <c:v>0.638907</c:v>
                </c:pt>
                <c:pt idx="6888">
                  <c:v>0.63829899999999995</c:v>
                </c:pt>
                <c:pt idx="6889">
                  <c:v>0.63987899999999998</c:v>
                </c:pt>
                <c:pt idx="6890">
                  <c:v>0.63689300000000004</c:v>
                </c:pt>
                <c:pt idx="6891">
                  <c:v>0.63159299999999996</c:v>
                </c:pt>
                <c:pt idx="6892">
                  <c:v>0.62937100000000001</c:v>
                </c:pt>
                <c:pt idx="6893">
                  <c:v>0.62957200000000002</c:v>
                </c:pt>
                <c:pt idx="6894">
                  <c:v>0.62922699999999998</c:v>
                </c:pt>
                <c:pt idx="6895">
                  <c:v>0.63005299999999997</c:v>
                </c:pt>
                <c:pt idx="6896">
                  <c:v>0.63611499999999999</c:v>
                </c:pt>
                <c:pt idx="6897">
                  <c:v>0.62884099999999998</c:v>
                </c:pt>
                <c:pt idx="6898">
                  <c:v>0.63461100000000004</c:v>
                </c:pt>
                <c:pt idx="6899">
                  <c:v>0.63228700000000004</c:v>
                </c:pt>
                <c:pt idx="6900">
                  <c:v>0.63556699999999999</c:v>
                </c:pt>
                <c:pt idx="6901">
                  <c:v>0.640293</c:v>
                </c:pt>
                <c:pt idx="6902">
                  <c:v>0.64301699999999995</c:v>
                </c:pt>
                <c:pt idx="6903">
                  <c:v>0.64278000000000002</c:v>
                </c:pt>
                <c:pt idx="6904">
                  <c:v>0.64953899999999998</c:v>
                </c:pt>
                <c:pt idx="6905">
                  <c:v>0.64880599999999999</c:v>
                </c:pt>
                <c:pt idx="6906">
                  <c:v>0.64908500000000002</c:v>
                </c:pt>
                <c:pt idx="6907">
                  <c:v>0.64637999999999995</c:v>
                </c:pt>
                <c:pt idx="6908">
                  <c:v>0.64366100000000004</c:v>
                </c:pt>
                <c:pt idx="6909">
                  <c:v>0.64593500000000004</c:v>
                </c:pt>
                <c:pt idx="6910">
                  <c:v>0.649756</c:v>
                </c:pt>
                <c:pt idx="6911">
                  <c:v>0.65152699999999997</c:v>
                </c:pt>
                <c:pt idx="6912">
                  <c:v>0.66235599999999994</c:v>
                </c:pt>
                <c:pt idx="6913">
                  <c:v>0.66026499999999999</c:v>
                </c:pt>
                <c:pt idx="6914">
                  <c:v>0.65610199999999996</c:v>
                </c:pt>
                <c:pt idx="6915">
                  <c:v>0.64848899999999998</c:v>
                </c:pt>
                <c:pt idx="6916">
                  <c:v>0.63685599999999998</c:v>
                </c:pt>
                <c:pt idx="6917">
                  <c:v>0.62714599999999998</c:v>
                </c:pt>
                <c:pt idx="6918">
                  <c:v>0.62497999999999998</c:v>
                </c:pt>
                <c:pt idx="6919">
                  <c:v>0.61987999999999999</c:v>
                </c:pt>
                <c:pt idx="6920">
                  <c:v>0.61178900000000003</c:v>
                </c:pt>
                <c:pt idx="6921">
                  <c:v>0.59719900000000004</c:v>
                </c:pt>
                <c:pt idx="6922">
                  <c:v>0.58254799999999995</c:v>
                </c:pt>
                <c:pt idx="6923">
                  <c:v>0.57188099999999997</c:v>
                </c:pt>
                <c:pt idx="6924">
                  <c:v>0.56721999999999995</c:v>
                </c:pt>
                <c:pt idx="6925">
                  <c:v>0.56560900000000003</c:v>
                </c:pt>
                <c:pt idx="6926">
                  <c:v>0.56497200000000003</c:v>
                </c:pt>
                <c:pt idx="6927">
                  <c:v>0.56988799999999995</c:v>
                </c:pt>
                <c:pt idx="6928">
                  <c:v>0.56584999999999996</c:v>
                </c:pt>
                <c:pt idx="6929">
                  <c:v>0.55677600000000005</c:v>
                </c:pt>
                <c:pt idx="6930">
                  <c:v>0.54618100000000003</c:v>
                </c:pt>
                <c:pt idx="6931">
                  <c:v>0.54008800000000001</c:v>
                </c:pt>
                <c:pt idx="6932">
                  <c:v>0.53751000000000004</c:v>
                </c:pt>
                <c:pt idx="6933">
                  <c:v>0.53944700000000001</c:v>
                </c:pt>
                <c:pt idx="6934">
                  <c:v>0.54239999999999999</c:v>
                </c:pt>
                <c:pt idx="6935">
                  <c:v>0.55085499999999998</c:v>
                </c:pt>
                <c:pt idx="6936">
                  <c:v>0.54829899999999998</c:v>
                </c:pt>
                <c:pt idx="6937">
                  <c:v>0.54827499999999996</c:v>
                </c:pt>
                <c:pt idx="6938">
                  <c:v>0.54724200000000001</c:v>
                </c:pt>
                <c:pt idx="6939">
                  <c:v>0.54723299999999997</c:v>
                </c:pt>
                <c:pt idx="6940">
                  <c:v>0.54823100000000002</c:v>
                </c:pt>
                <c:pt idx="6941">
                  <c:v>0.55384</c:v>
                </c:pt>
                <c:pt idx="6942">
                  <c:v>0.56937199999999999</c:v>
                </c:pt>
                <c:pt idx="6943">
                  <c:v>0.57731399999999999</c:v>
                </c:pt>
                <c:pt idx="6944">
                  <c:v>0.58538000000000001</c:v>
                </c:pt>
                <c:pt idx="6945">
                  <c:v>0.59443000000000001</c:v>
                </c:pt>
                <c:pt idx="6946">
                  <c:v>0.60240199999999999</c:v>
                </c:pt>
                <c:pt idx="6947">
                  <c:v>0.60486899999999999</c:v>
                </c:pt>
                <c:pt idx="6948">
                  <c:v>0.60587500000000005</c:v>
                </c:pt>
                <c:pt idx="6949">
                  <c:v>0.60549600000000003</c:v>
                </c:pt>
                <c:pt idx="6950">
                  <c:v>0.60686899999999999</c:v>
                </c:pt>
                <c:pt idx="6951">
                  <c:v>0.59621000000000002</c:v>
                </c:pt>
                <c:pt idx="6952">
                  <c:v>0.58684000000000003</c:v>
                </c:pt>
                <c:pt idx="6953">
                  <c:v>0.57791899999999996</c:v>
                </c:pt>
                <c:pt idx="6954">
                  <c:v>0.57161899999999999</c:v>
                </c:pt>
                <c:pt idx="6955">
                  <c:v>0.57160900000000003</c:v>
                </c:pt>
                <c:pt idx="6956">
                  <c:v>0.58193700000000004</c:v>
                </c:pt>
                <c:pt idx="6957">
                  <c:v>0.59489700000000001</c:v>
                </c:pt>
                <c:pt idx="6958">
                  <c:v>0.61659699999999995</c:v>
                </c:pt>
                <c:pt idx="6959">
                  <c:v>0.63148700000000002</c:v>
                </c:pt>
                <c:pt idx="6960">
                  <c:v>0.645034</c:v>
                </c:pt>
                <c:pt idx="6961">
                  <c:v>0.65278899999999995</c:v>
                </c:pt>
                <c:pt idx="6962">
                  <c:v>0.65179699999999996</c:v>
                </c:pt>
                <c:pt idx="6963">
                  <c:v>0.64113299999999995</c:v>
                </c:pt>
                <c:pt idx="6964">
                  <c:v>0.63084700000000005</c:v>
                </c:pt>
                <c:pt idx="6965">
                  <c:v>0.62038400000000005</c:v>
                </c:pt>
                <c:pt idx="6966">
                  <c:v>0.60843100000000006</c:v>
                </c:pt>
                <c:pt idx="6967">
                  <c:v>0.597916</c:v>
                </c:pt>
                <c:pt idx="6968">
                  <c:v>0.59457700000000002</c:v>
                </c:pt>
                <c:pt idx="6969">
                  <c:v>0.59225499999999998</c:v>
                </c:pt>
                <c:pt idx="6970">
                  <c:v>0.57968399999999998</c:v>
                </c:pt>
                <c:pt idx="6971">
                  <c:v>0.56579199999999996</c:v>
                </c:pt>
                <c:pt idx="6972">
                  <c:v>0.55799600000000005</c:v>
                </c:pt>
                <c:pt idx="6973">
                  <c:v>0.55173000000000005</c:v>
                </c:pt>
                <c:pt idx="6974">
                  <c:v>0.55969599999999997</c:v>
                </c:pt>
                <c:pt idx="6975">
                  <c:v>0.55993199999999999</c:v>
                </c:pt>
                <c:pt idx="6976">
                  <c:v>0.56306299999999998</c:v>
                </c:pt>
                <c:pt idx="6977">
                  <c:v>0.56712099999999999</c:v>
                </c:pt>
                <c:pt idx="6978">
                  <c:v>0.56930800000000004</c:v>
                </c:pt>
                <c:pt idx="6979">
                  <c:v>0.57196100000000005</c:v>
                </c:pt>
                <c:pt idx="6980">
                  <c:v>0.57245199999999996</c:v>
                </c:pt>
                <c:pt idx="6981">
                  <c:v>0.57574099999999995</c:v>
                </c:pt>
                <c:pt idx="6982">
                  <c:v>0.58564000000000005</c:v>
                </c:pt>
                <c:pt idx="6983">
                  <c:v>0.58621800000000002</c:v>
                </c:pt>
                <c:pt idx="6984">
                  <c:v>0.58619500000000002</c:v>
                </c:pt>
                <c:pt idx="6985">
                  <c:v>0.58363600000000004</c:v>
                </c:pt>
                <c:pt idx="6986">
                  <c:v>0.58516699999999999</c:v>
                </c:pt>
                <c:pt idx="6987">
                  <c:v>0.58584899999999995</c:v>
                </c:pt>
                <c:pt idx="6988">
                  <c:v>0.58579800000000004</c:v>
                </c:pt>
                <c:pt idx="6989">
                  <c:v>0.58660500000000004</c:v>
                </c:pt>
                <c:pt idx="6990">
                  <c:v>0.59665999999999997</c:v>
                </c:pt>
                <c:pt idx="6991">
                  <c:v>0.60406099999999996</c:v>
                </c:pt>
                <c:pt idx="6992">
                  <c:v>0.60732600000000003</c:v>
                </c:pt>
                <c:pt idx="6993">
                  <c:v>0.61052399999999996</c:v>
                </c:pt>
                <c:pt idx="6994">
                  <c:v>0.61091700000000004</c:v>
                </c:pt>
                <c:pt idx="6995">
                  <c:v>0.61834699999999998</c:v>
                </c:pt>
                <c:pt idx="6996">
                  <c:v>0.623583</c:v>
                </c:pt>
                <c:pt idx="6997">
                  <c:v>0.62929299999999999</c:v>
                </c:pt>
                <c:pt idx="6998">
                  <c:v>0.63722999999999996</c:v>
                </c:pt>
                <c:pt idx="6999">
                  <c:v>0.63611200000000001</c:v>
                </c:pt>
                <c:pt idx="7000">
                  <c:v>0.63508100000000001</c:v>
                </c:pt>
                <c:pt idx="7001">
                  <c:v>0.63478199999999996</c:v>
                </c:pt>
                <c:pt idx="7002">
                  <c:v>0.63358899999999996</c:v>
                </c:pt>
                <c:pt idx="7003">
                  <c:v>0.62490800000000002</c:v>
                </c:pt>
                <c:pt idx="7004">
                  <c:v>0.61456900000000003</c:v>
                </c:pt>
                <c:pt idx="7005">
                  <c:v>0.60578399999999999</c:v>
                </c:pt>
                <c:pt idx="7006">
                  <c:v>0.59984999999999999</c:v>
                </c:pt>
                <c:pt idx="7007">
                  <c:v>0.59126100000000004</c:v>
                </c:pt>
                <c:pt idx="7008">
                  <c:v>0.58638000000000001</c:v>
                </c:pt>
                <c:pt idx="7009">
                  <c:v>0.581758</c:v>
                </c:pt>
                <c:pt idx="7010">
                  <c:v>0.57335400000000003</c:v>
                </c:pt>
                <c:pt idx="7011">
                  <c:v>0.56663600000000003</c:v>
                </c:pt>
                <c:pt idx="7012">
                  <c:v>0.56689999999999996</c:v>
                </c:pt>
                <c:pt idx="7013">
                  <c:v>0.57002200000000003</c:v>
                </c:pt>
                <c:pt idx="7014">
                  <c:v>0.57571700000000003</c:v>
                </c:pt>
                <c:pt idx="7015">
                  <c:v>0.57611500000000004</c:v>
                </c:pt>
                <c:pt idx="7016">
                  <c:v>0.57381400000000005</c:v>
                </c:pt>
                <c:pt idx="7017">
                  <c:v>0.56180300000000005</c:v>
                </c:pt>
                <c:pt idx="7018">
                  <c:v>0.54410700000000001</c:v>
                </c:pt>
                <c:pt idx="7019">
                  <c:v>0.52123799999999998</c:v>
                </c:pt>
                <c:pt idx="7020">
                  <c:v>0.50313200000000002</c:v>
                </c:pt>
                <c:pt idx="7021">
                  <c:v>0.496286</c:v>
                </c:pt>
                <c:pt idx="7022">
                  <c:v>0.49413200000000002</c:v>
                </c:pt>
                <c:pt idx="7023">
                  <c:v>0.49454599999999999</c:v>
                </c:pt>
                <c:pt idx="7024">
                  <c:v>0.49439</c:v>
                </c:pt>
                <c:pt idx="7025">
                  <c:v>0.496174</c:v>
                </c:pt>
                <c:pt idx="7026">
                  <c:v>0.50193600000000005</c:v>
                </c:pt>
                <c:pt idx="7027">
                  <c:v>0.50124199999999997</c:v>
                </c:pt>
                <c:pt idx="7028">
                  <c:v>0.50233799999999995</c:v>
                </c:pt>
                <c:pt idx="7029">
                  <c:v>0.50678999999999996</c:v>
                </c:pt>
                <c:pt idx="7030">
                  <c:v>0.51238600000000001</c:v>
                </c:pt>
                <c:pt idx="7031">
                  <c:v>0.52137900000000004</c:v>
                </c:pt>
                <c:pt idx="7032">
                  <c:v>0.53187200000000001</c:v>
                </c:pt>
                <c:pt idx="7033">
                  <c:v>0.53766999999999998</c:v>
                </c:pt>
                <c:pt idx="7034">
                  <c:v>0.54251799999999994</c:v>
                </c:pt>
                <c:pt idx="7035">
                  <c:v>0.54952400000000001</c:v>
                </c:pt>
                <c:pt idx="7036">
                  <c:v>0.54614499999999999</c:v>
                </c:pt>
                <c:pt idx="7037">
                  <c:v>0.54172200000000004</c:v>
                </c:pt>
                <c:pt idx="7038">
                  <c:v>0.53637199999999996</c:v>
                </c:pt>
                <c:pt idx="7039">
                  <c:v>0.53298699999999999</c:v>
                </c:pt>
                <c:pt idx="7040">
                  <c:v>0.53184299999999995</c:v>
                </c:pt>
                <c:pt idx="7041">
                  <c:v>0.53039199999999997</c:v>
                </c:pt>
                <c:pt idx="7042">
                  <c:v>0.52514899999999998</c:v>
                </c:pt>
                <c:pt idx="7043">
                  <c:v>0.52676999999999996</c:v>
                </c:pt>
                <c:pt idx="7044">
                  <c:v>0.53449400000000002</c:v>
                </c:pt>
                <c:pt idx="7045">
                  <c:v>0.53406299999999995</c:v>
                </c:pt>
                <c:pt idx="7046">
                  <c:v>0.53383499999999995</c:v>
                </c:pt>
                <c:pt idx="7047">
                  <c:v>0.53586999999999996</c:v>
                </c:pt>
                <c:pt idx="7048">
                  <c:v>0.53639199999999998</c:v>
                </c:pt>
                <c:pt idx="7049">
                  <c:v>0.53337400000000001</c:v>
                </c:pt>
                <c:pt idx="7050">
                  <c:v>0.52583500000000005</c:v>
                </c:pt>
                <c:pt idx="7051">
                  <c:v>0.51324700000000001</c:v>
                </c:pt>
                <c:pt idx="7052">
                  <c:v>0.503166</c:v>
                </c:pt>
                <c:pt idx="7053">
                  <c:v>0.502417</c:v>
                </c:pt>
                <c:pt idx="7054">
                  <c:v>0.50302500000000006</c:v>
                </c:pt>
                <c:pt idx="7055">
                  <c:v>0.49848399999999998</c:v>
                </c:pt>
                <c:pt idx="7056">
                  <c:v>0.50111700000000003</c:v>
                </c:pt>
                <c:pt idx="7057">
                  <c:v>0.50438899999999998</c:v>
                </c:pt>
                <c:pt idx="7058">
                  <c:v>0.50093100000000002</c:v>
                </c:pt>
                <c:pt idx="7059">
                  <c:v>0.50095599999999996</c:v>
                </c:pt>
                <c:pt idx="7060">
                  <c:v>0.50702499999999995</c:v>
                </c:pt>
                <c:pt idx="7061">
                  <c:v>0.50968000000000002</c:v>
                </c:pt>
                <c:pt idx="7062">
                  <c:v>0.51685700000000001</c:v>
                </c:pt>
                <c:pt idx="7063">
                  <c:v>0.52634700000000001</c:v>
                </c:pt>
                <c:pt idx="7064">
                  <c:v>0.52190199999999998</c:v>
                </c:pt>
                <c:pt idx="7065">
                  <c:v>0.51893100000000003</c:v>
                </c:pt>
                <c:pt idx="7066">
                  <c:v>0.51810599999999996</c:v>
                </c:pt>
                <c:pt idx="7067">
                  <c:v>0.52263300000000001</c:v>
                </c:pt>
                <c:pt idx="7068">
                  <c:v>0.53010400000000002</c:v>
                </c:pt>
                <c:pt idx="7069">
                  <c:v>0.53563799999999995</c:v>
                </c:pt>
                <c:pt idx="7070">
                  <c:v>0.535941</c:v>
                </c:pt>
                <c:pt idx="7071">
                  <c:v>0.53164699999999998</c:v>
                </c:pt>
                <c:pt idx="7072">
                  <c:v>0.52927599999999997</c:v>
                </c:pt>
                <c:pt idx="7073">
                  <c:v>0.52247100000000002</c:v>
                </c:pt>
                <c:pt idx="7074">
                  <c:v>0.50644400000000001</c:v>
                </c:pt>
                <c:pt idx="7075">
                  <c:v>0.50143899999999997</c:v>
                </c:pt>
                <c:pt idx="7076">
                  <c:v>0.50445799999999996</c:v>
                </c:pt>
                <c:pt idx="7077">
                  <c:v>0.50809300000000002</c:v>
                </c:pt>
                <c:pt idx="7078">
                  <c:v>0.50826199999999999</c:v>
                </c:pt>
                <c:pt idx="7079">
                  <c:v>0.50963800000000004</c:v>
                </c:pt>
                <c:pt idx="7080">
                  <c:v>0.512683</c:v>
                </c:pt>
                <c:pt idx="7081">
                  <c:v>0.51127</c:v>
                </c:pt>
                <c:pt idx="7082">
                  <c:v>0.51502899999999996</c:v>
                </c:pt>
                <c:pt idx="7083">
                  <c:v>0.52020100000000002</c:v>
                </c:pt>
                <c:pt idx="7084">
                  <c:v>0.51934000000000002</c:v>
                </c:pt>
                <c:pt idx="7085">
                  <c:v>0.51856599999999997</c:v>
                </c:pt>
                <c:pt idx="7086">
                  <c:v>0.51736300000000002</c:v>
                </c:pt>
                <c:pt idx="7087">
                  <c:v>0.52062600000000003</c:v>
                </c:pt>
                <c:pt idx="7088">
                  <c:v>0.526559</c:v>
                </c:pt>
                <c:pt idx="7089">
                  <c:v>0.53253600000000001</c:v>
                </c:pt>
                <c:pt idx="7090">
                  <c:v>0.534632</c:v>
                </c:pt>
                <c:pt idx="7091">
                  <c:v>0.541381</c:v>
                </c:pt>
                <c:pt idx="7092">
                  <c:v>0.554365</c:v>
                </c:pt>
                <c:pt idx="7093">
                  <c:v>0.55726900000000001</c:v>
                </c:pt>
                <c:pt idx="7094">
                  <c:v>0.56105499999999997</c:v>
                </c:pt>
                <c:pt idx="7095">
                  <c:v>0.56976899999999997</c:v>
                </c:pt>
                <c:pt idx="7096">
                  <c:v>0.576318</c:v>
                </c:pt>
                <c:pt idx="7097">
                  <c:v>0.58564099999999997</c:v>
                </c:pt>
                <c:pt idx="7098">
                  <c:v>0.58707799999999999</c:v>
                </c:pt>
                <c:pt idx="7099">
                  <c:v>0.58838100000000004</c:v>
                </c:pt>
                <c:pt idx="7100">
                  <c:v>0.59400799999999998</c:v>
                </c:pt>
                <c:pt idx="7101">
                  <c:v>0.603877</c:v>
                </c:pt>
                <c:pt idx="7102">
                  <c:v>0.61269499999999999</c:v>
                </c:pt>
                <c:pt idx="7103">
                  <c:v>0.62008300000000005</c:v>
                </c:pt>
                <c:pt idx="7104">
                  <c:v>0.63298100000000002</c:v>
                </c:pt>
                <c:pt idx="7105">
                  <c:v>0.64513600000000004</c:v>
                </c:pt>
                <c:pt idx="7106">
                  <c:v>0.65615900000000005</c:v>
                </c:pt>
                <c:pt idx="7107">
                  <c:v>0.665134</c:v>
                </c:pt>
                <c:pt idx="7108">
                  <c:v>0.670427</c:v>
                </c:pt>
                <c:pt idx="7109">
                  <c:v>0.67329899999999998</c:v>
                </c:pt>
                <c:pt idx="7110">
                  <c:v>0.67143299999999995</c:v>
                </c:pt>
                <c:pt idx="7111">
                  <c:v>0.674257</c:v>
                </c:pt>
                <c:pt idx="7112">
                  <c:v>0.68157000000000001</c:v>
                </c:pt>
                <c:pt idx="7113">
                  <c:v>0.68387500000000001</c:v>
                </c:pt>
                <c:pt idx="7114">
                  <c:v>0.68528800000000001</c:v>
                </c:pt>
                <c:pt idx="7115">
                  <c:v>0.68304699999999996</c:v>
                </c:pt>
                <c:pt idx="7116">
                  <c:v>0.68037899999999996</c:v>
                </c:pt>
                <c:pt idx="7117">
                  <c:v>0.67767999999999995</c:v>
                </c:pt>
                <c:pt idx="7118">
                  <c:v>0.67406500000000003</c:v>
                </c:pt>
                <c:pt idx="7119">
                  <c:v>0.66976400000000003</c:v>
                </c:pt>
                <c:pt idx="7120">
                  <c:v>0.66800099999999996</c:v>
                </c:pt>
                <c:pt idx="7121">
                  <c:v>0.66732100000000005</c:v>
                </c:pt>
                <c:pt idx="7122">
                  <c:v>0.66346099999999997</c:v>
                </c:pt>
                <c:pt idx="7123">
                  <c:v>0.65840200000000004</c:v>
                </c:pt>
                <c:pt idx="7124">
                  <c:v>0.64920800000000001</c:v>
                </c:pt>
                <c:pt idx="7125">
                  <c:v>0.64077899999999999</c:v>
                </c:pt>
                <c:pt idx="7126">
                  <c:v>0.63516700000000004</c:v>
                </c:pt>
                <c:pt idx="7127">
                  <c:v>0.63062300000000004</c:v>
                </c:pt>
                <c:pt idx="7128">
                  <c:v>0.62638700000000003</c:v>
                </c:pt>
                <c:pt idx="7129">
                  <c:v>0.61879099999999998</c:v>
                </c:pt>
                <c:pt idx="7130">
                  <c:v>0.61351999999999995</c:v>
                </c:pt>
                <c:pt idx="7131">
                  <c:v>0.60980800000000002</c:v>
                </c:pt>
                <c:pt idx="7132">
                  <c:v>0.60524</c:v>
                </c:pt>
                <c:pt idx="7133">
                  <c:v>0.59962700000000002</c:v>
                </c:pt>
                <c:pt idx="7134">
                  <c:v>0.59037899999999999</c:v>
                </c:pt>
                <c:pt idx="7135">
                  <c:v>0.57934200000000002</c:v>
                </c:pt>
                <c:pt idx="7136">
                  <c:v>0.57020099999999996</c:v>
                </c:pt>
                <c:pt idx="7137">
                  <c:v>0.56170799999999999</c:v>
                </c:pt>
                <c:pt idx="7138">
                  <c:v>0.55709500000000001</c:v>
                </c:pt>
                <c:pt idx="7139">
                  <c:v>0.55752400000000002</c:v>
                </c:pt>
                <c:pt idx="7140">
                  <c:v>0.55605199999999999</c:v>
                </c:pt>
                <c:pt idx="7141">
                  <c:v>0.55396199999999995</c:v>
                </c:pt>
                <c:pt idx="7142">
                  <c:v>0.55357999999999996</c:v>
                </c:pt>
                <c:pt idx="7143">
                  <c:v>0.55359199999999997</c:v>
                </c:pt>
                <c:pt idx="7144">
                  <c:v>0.552068</c:v>
                </c:pt>
                <c:pt idx="7145">
                  <c:v>0.54768799999999995</c:v>
                </c:pt>
                <c:pt idx="7146">
                  <c:v>0.54873400000000006</c:v>
                </c:pt>
                <c:pt idx="7147">
                  <c:v>0.55542599999999998</c:v>
                </c:pt>
                <c:pt idx="7148">
                  <c:v>0.55935999999999997</c:v>
                </c:pt>
                <c:pt idx="7149">
                  <c:v>0.56417399999999995</c:v>
                </c:pt>
                <c:pt idx="7150">
                  <c:v>0.56792699999999996</c:v>
                </c:pt>
                <c:pt idx="7151">
                  <c:v>0.57070299999999996</c:v>
                </c:pt>
                <c:pt idx="7152">
                  <c:v>0.57259800000000005</c:v>
                </c:pt>
                <c:pt idx="7153">
                  <c:v>0.57308099999999995</c:v>
                </c:pt>
                <c:pt idx="7154">
                  <c:v>0.57769300000000001</c:v>
                </c:pt>
                <c:pt idx="7155">
                  <c:v>0.582148</c:v>
                </c:pt>
                <c:pt idx="7156">
                  <c:v>0.593893</c:v>
                </c:pt>
                <c:pt idx="7157">
                  <c:v>0.60610900000000001</c:v>
                </c:pt>
                <c:pt idx="7158">
                  <c:v>0.60688200000000003</c:v>
                </c:pt>
                <c:pt idx="7159">
                  <c:v>0.61230399999999996</c:v>
                </c:pt>
                <c:pt idx="7160">
                  <c:v>0.619892</c:v>
                </c:pt>
                <c:pt idx="7161">
                  <c:v>0.62712299999999999</c:v>
                </c:pt>
                <c:pt idx="7162">
                  <c:v>0.63122999999999996</c:v>
                </c:pt>
                <c:pt idx="7163">
                  <c:v>0.63258700000000001</c:v>
                </c:pt>
                <c:pt idx="7164">
                  <c:v>0.63648000000000005</c:v>
                </c:pt>
                <c:pt idx="7165">
                  <c:v>0.64029000000000003</c:v>
                </c:pt>
                <c:pt idx="7166">
                  <c:v>0.64272899999999999</c:v>
                </c:pt>
                <c:pt idx="7167">
                  <c:v>0.64286799999999999</c:v>
                </c:pt>
                <c:pt idx="7168">
                  <c:v>0.63818299999999994</c:v>
                </c:pt>
                <c:pt idx="7169">
                  <c:v>0.63612500000000005</c:v>
                </c:pt>
                <c:pt idx="7170">
                  <c:v>0.63585000000000003</c:v>
                </c:pt>
                <c:pt idx="7171">
                  <c:v>0.636185</c:v>
                </c:pt>
                <c:pt idx="7172">
                  <c:v>0.63706099999999999</c:v>
                </c:pt>
                <c:pt idx="7173">
                  <c:v>0.636625</c:v>
                </c:pt>
                <c:pt idx="7174">
                  <c:v>0.63557300000000005</c:v>
                </c:pt>
                <c:pt idx="7175">
                  <c:v>0.63367600000000002</c:v>
                </c:pt>
                <c:pt idx="7176">
                  <c:v>0.637903</c:v>
                </c:pt>
                <c:pt idx="7177">
                  <c:v>0.64354</c:v>
                </c:pt>
                <c:pt idx="7178">
                  <c:v>0.64156199999999997</c:v>
                </c:pt>
                <c:pt idx="7179">
                  <c:v>0.63698399999999999</c:v>
                </c:pt>
                <c:pt idx="7180">
                  <c:v>0.62812900000000005</c:v>
                </c:pt>
                <c:pt idx="7181">
                  <c:v>0.62232399999999999</c:v>
                </c:pt>
                <c:pt idx="7182">
                  <c:v>0.61836000000000002</c:v>
                </c:pt>
                <c:pt idx="7183">
                  <c:v>0.61366299999999996</c:v>
                </c:pt>
                <c:pt idx="7184">
                  <c:v>0.61192599999999997</c:v>
                </c:pt>
                <c:pt idx="7185">
                  <c:v>0.61164300000000005</c:v>
                </c:pt>
                <c:pt idx="7186">
                  <c:v>0.61666500000000002</c:v>
                </c:pt>
                <c:pt idx="7187">
                  <c:v>0.62347300000000005</c:v>
                </c:pt>
                <c:pt idx="7188">
                  <c:v>0.62556</c:v>
                </c:pt>
                <c:pt idx="7189">
                  <c:v>0.62884200000000001</c:v>
                </c:pt>
                <c:pt idx="7190">
                  <c:v>0.63423399999999996</c:v>
                </c:pt>
                <c:pt idx="7191">
                  <c:v>0.64340399999999998</c:v>
                </c:pt>
                <c:pt idx="7192">
                  <c:v>0.65052500000000002</c:v>
                </c:pt>
                <c:pt idx="7193">
                  <c:v>0.65416799999999997</c:v>
                </c:pt>
                <c:pt idx="7194">
                  <c:v>0.66175200000000001</c:v>
                </c:pt>
                <c:pt idx="7195">
                  <c:v>0.67160299999999995</c:v>
                </c:pt>
                <c:pt idx="7196">
                  <c:v>0.68542199999999998</c:v>
                </c:pt>
                <c:pt idx="7197">
                  <c:v>0.69842199999999999</c:v>
                </c:pt>
                <c:pt idx="7198">
                  <c:v>0.69799900000000004</c:v>
                </c:pt>
                <c:pt idx="7199">
                  <c:v>0.69981800000000005</c:v>
                </c:pt>
                <c:pt idx="7200">
                  <c:v>0.70374899999999996</c:v>
                </c:pt>
                <c:pt idx="7201">
                  <c:v>0.70503899999999997</c:v>
                </c:pt>
                <c:pt idx="7202">
                  <c:v>0.70372999999999997</c:v>
                </c:pt>
                <c:pt idx="7203">
                  <c:v>0.70675399999999999</c:v>
                </c:pt>
                <c:pt idx="7204">
                  <c:v>0.71210399999999996</c:v>
                </c:pt>
                <c:pt idx="7205">
                  <c:v>0.71779099999999996</c:v>
                </c:pt>
                <c:pt idx="7206">
                  <c:v>0.72603099999999998</c:v>
                </c:pt>
                <c:pt idx="7207">
                  <c:v>0.72778900000000002</c:v>
                </c:pt>
                <c:pt idx="7208">
                  <c:v>0.72772199999999998</c:v>
                </c:pt>
                <c:pt idx="7209">
                  <c:v>0.72619100000000003</c:v>
                </c:pt>
                <c:pt idx="7210">
                  <c:v>0.72478200000000004</c:v>
                </c:pt>
                <c:pt idx="7211">
                  <c:v>0.72494000000000003</c:v>
                </c:pt>
                <c:pt idx="7212">
                  <c:v>0.72206000000000004</c:v>
                </c:pt>
                <c:pt idx="7213">
                  <c:v>0.72658999999999996</c:v>
                </c:pt>
                <c:pt idx="7214">
                  <c:v>0.736954</c:v>
                </c:pt>
                <c:pt idx="7215">
                  <c:v>0.73643800000000004</c:v>
                </c:pt>
                <c:pt idx="7216">
                  <c:v>0.73471500000000001</c:v>
                </c:pt>
                <c:pt idx="7217">
                  <c:v>0.73119699999999999</c:v>
                </c:pt>
                <c:pt idx="7218">
                  <c:v>0.72732399999999997</c:v>
                </c:pt>
                <c:pt idx="7219">
                  <c:v>0.72331000000000001</c:v>
                </c:pt>
                <c:pt idx="7220">
                  <c:v>0.71823599999999999</c:v>
                </c:pt>
                <c:pt idx="7221">
                  <c:v>0.70747700000000002</c:v>
                </c:pt>
                <c:pt idx="7222">
                  <c:v>0.70099900000000004</c:v>
                </c:pt>
                <c:pt idx="7223">
                  <c:v>0.70054099999999997</c:v>
                </c:pt>
                <c:pt idx="7224">
                  <c:v>0.68909100000000001</c:v>
                </c:pt>
                <c:pt idx="7225">
                  <c:v>0.68006800000000001</c:v>
                </c:pt>
                <c:pt idx="7226">
                  <c:v>0.67350200000000005</c:v>
                </c:pt>
                <c:pt idx="7227">
                  <c:v>0.66825999999999997</c:v>
                </c:pt>
                <c:pt idx="7228">
                  <c:v>0.665771</c:v>
                </c:pt>
                <c:pt idx="7229">
                  <c:v>0.66472799999999999</c:v>
                </c:pt>
                <c:pt idx="7230">
                  <c:v>0.66555799999999998</c:v>
                </c:pt>
                <c:pt idx="7231">
                  <c:v>0.66881299999999999</c:v>
                </c:pt>
                <c:pt idx="7232">
                  <c:v>0.66453499999999999</c:v>
                </c:pt>
                <c:pt idx="7233">
                  <c:v>0.66276599999999997</c:v>
                </c:pt>
                <c:pt idx="7234">
                  <c:v>0.656717</c:v>
                </c:pt>
                <c:pt idx="7235">
                  <c:v>0.64691900000000002</c:v>
                </c:pt>
                <c:pt idx="7236">
                  <c:v>0.64289099999999999</c:v>
                </c:pt>
                <c:pt idx="7237">
                  <c:v>0.64026000000000005</c:v>
                </c:pt>
                <c:pt idx="7238">
                  <c:v>0.63400299999999998</c:v>
                </c:pt>
                <c:pt idx="7239">
                  <c:v>0.62858800000000004</c:v>
                </c:pt>
                <c:pt idx="7240">
                  <c:v>0.62203200000000003</c:v>
                </c:pt>
                <c:pt idx="7241">
                  <c:v>0.60862400000000005</c:v>
                </c:pt>
                <c:pt idx="7242">
                  <c:v>0.59958800000000001</c:v>
                </c:pt>
                <c:pt idx="7243">
                  <c:v>0.59697299999999998</c:v>
                </c:pt>
                <c:pt idx="7244">
                  <c:v>0.58981899999999998</c:v>
                </c:pt>
                <c:pt idx="7245">
                  <c:v>0.57600600000000002</c:v>
                </c:pt>
                <c:pt idx="7246">
                  <c:v>0.56284100000000004</c:v>
                </c:pt>
                <c:pt idx="7247">
                  <c:v>0.56191100000000005</c:v>
                </c:pt>
                <c:pt idx="7248">
                  <c:v>0.56628800000000001</c:v>
                </c:pt>
                <c:pt idx="7249">
                  <c:v>0.56182500000000002</c:v>
                </c:pt>
                <c:pt idx="7250">
                  <c:v>0.55918599999999996</c:v>
                </c:pt>
                <c:pt idx="7251">
                  <c:v>0.55735800000000002</c:v>
                </c:pt>
                <c:pt idx="7252">
                  <c:v>0.55706999999999995</c:v>
                </c:pt>
                <c:pt idx="7253">
                  <c:v>0.55767</c:v>
                </c:pt>
                <c:pt idx="7254">
                  <c:v>0.55857599999999996</c:v>
                </c:pt>
                <c:pt idx="7255">
                  <c:v>0.55898499999999995</c:v>
                </c:pt>
                <c:pt idx="7256">
                  <c:v>0.56359300000000001</c:v>
                </c:pt>
                <c:pt idx="7257">
                  <c:v>0.57336699999999996</c:v>
                </c:pt>
                <c:pt idx="7258">
                  <c:v>0.57443299999999997</c:v>
                </c:pt>
                <c:pt idx="7259">
                  <c:v>0.573689</c:v>
                </c:pt>
                <c:pt idx="7260">
                  <c:v>0.56787399999999999</c:v>
                </c:pt>
                <c:pt idx="7261">
                  <c:v>0.56283099999999997</c:v>
                </c:pt>
                <c:pt idx="7262">
                  <c:v>0.55547400000000002</c:v>
                </c:pt>
                <c:pt idx="7263">
                  <c:v>0.54848600000000003</c:v>
                </c:pt>
                <c:pt idx="7264">
                  <c:v>0.54617199999999999</c:v>
                </c:pt>
                <c:pt idx="7265">
                  <c:v>0.54790099999999997</c:v>
                </c:pt>
                <c:pt idx="7266">
                  <c:v>0.54843399999999998</c:v>
                </c:pt>
                <c:pt idx="7267">
                  <c:v>0.53512700000000002</c:v>
                </c:pt>
                <c:pt idx="7268">
                  <c:v>0.52191600000000005</c:v>
                </c:pt>
                <c:pt idx="7269">
                  <c:v>0.51308100000000001</c:v>
                </c:pt>
                <c:pt idx="7270">
                  <c:v>0.50190699999999999</c:v>
                </c:pt>
                <c:pt idx="7271">
                  <c:v>0.48969400000000002</c:v>
                </c:pt>
                <c:pt idx="7272">
                  <c:v>0.47737499999999999</c:v>
                </c:pt>
                <c:pt idx="7273">
                  <c:v>0.46909899999999999</c:v>
                </c:pt>
                <c:pt idx="7274">
                  <c:v>0.45164900000000002</c:v>
                </c:pt>
                <c:pt idx="7275">
                  <c:v>0.43215199999999998</c:v>
                </c:pt>
                <c:pt idx="7276">
                  <c:v>0.42028399999999999</c:v>
                </c:pt>
                <c:pt idx="7277">
                  <c:v>0.413883</c:v>
                </c:pt>
                <c:pt idx="7278">
                  <c:v>0.4042</c:v>
                </c:pt>
                <c:pt idx="7279">
                  <c:v>0.39428299999999999</c:v>
                </c:pt>
                <c:pt idx="7280">
                  <c:v>0.38384699999999999</c:v>
                </c:pt>
                <c:pt idx="7281">
                  <c:v>0.37276799999999999</c:v>
                </c:pt>
                <c:pt idx="7282">
                  <c:v>0.357213</c:v>
                </c:pt>
                <c:pt idx="7283">
                  <c:v>0.33756700000000001</c:v>
                </c:pt>
                <c:pt idx="7284">
                  <c:v>0.32460099999999997</c:v>
                </c:pt>
                <c:pt idx="7285">
                  <c:v>0.31027900000000003</c:v>
                </c:pt>
                <c:pt idx="7286">
                  <c:v>0.29440100000000002</c:v>
                </c:pt>
                <c:pt idx="7287">
                  <c:v>0.29108099999999998</c:v>
                </c:pt>
                <c:pt idx="7288">
                  <c:v>0.294657</c:v>
                </c:pt>
                <c:pt idx="7289">
                  <c:v>0.29396099999999997</c:v>
                </c:pt>
                <c:pt idx="7290">
                  <c:v>0.29324600000000001</c:v>
                </c:pt>
                <c:pt idx="7291">
                  <c:v>0.29426600000000003</c:v>
                </c:pt>
                <c:pt idx="7292">
                  <c:v>0.29287000000000002</c:v>
                </c:pt>
                <c:pt idx="7293">
                  <c:v>0.29355500000000001</c:v>
                </c:pt>
                <c:pt idx="7294">
                  <c:v>0.29366900000000001</c:v>
                </c:pt>
                <c:pt idx="7295">
                  <c:v>0.29247800000000002</c:v>
                </c:pt>
                <c:pt idx="7296">
                  <c:v>0.286165</c:v>
                </c:pt>
                <c:pt idx="7297">
                  <c:v>0.28495700000000002</c:v>
                </c:pt>
                <c:pt idx="7298">
                  <c:v>0.28786099999999998</c:v>
                </c:pt>
                <c:pt idx="7299">
                  <c:v>0.304892</c:v>
                </c:pt>
                <c:pt idx="7300">
                  <c:v>0.30471100000000001</c:v>
                </c:pt>
                <c:pt idx="7301">
                  <c:v>0.296595</c:v>
                </c:pt>
                <c:pt idx="7302">
                  <c:v>0.28383199999999997</c:v>
                </c:pt>
                <c:pt idx="7303">
                  <c:v>0.27673500000000001</c:v>
                </c:pt>
                <c:pt idx="7304">
                  <c:v>0.27091999999999999</c:v>
                </c:pt>
                <c:pt idx="7305">
                  <c:v>0.26677400000000001</c:v>
                </c:pt>
                <c:pt idx="7306">
                  <c:v>0.26758199999999999</c:v>
                </c:pt>
                <c:pt idx="7307">
                  <c:v>0.270401</c:v>
                </c:pt>
                <c:pt idx="7308">
                  <c:v>0.27599099999999999</c:v>
                </c:pt>
                <c:pt idx="7309">
                  <c:v>0.27451199999999998</c:v>
                </c:pt>
                <c:pt idx="7310">
                  <c:v>0.27281300000000003</c:v>
                </c:pt>
                <c:pt idx="7311">
                  <c:v>0.27407900000000002</c:v>
                </c:pt>
                <c:pt idx="7312">
                  <c:v>0.27526</c:v>
                </c:pt>
                <c:pt idx="7313">
                  <c:v>0.27440700000000001</c:v>
                </c:pt>
                <c:pt idx="7314">
                  <c:v>0.26951599999999998</c:v>
                </c:pt>
                <c:pt idx="7315">
                  <c:v>0.26128600000000002</c:v>
                </c:pt>
                <c:pt idx="7316">
                  <c:v>0.25762600000000002</c:v>
                </c:pt>
                <c:pt idx="7317">
                  <c:v>0.256434</c:v>
                </c:pt>
                <c:pt idx="7318">
                  <c:v>0.256604</c:v>
                </c:pt>
                <c:pt idx="7319">
                  <c:v>0.26456299999999999</c:v>
                </c:pt>
                <c:pt idx="7320">
                  <c:v>0.330042</c:v>
                </c:pt>
                <c:pt idx="7321">
                  <c:v>0.35940699999999998</c:v>
                </c:pt>
                <c:pt idx="7322">
                  <c:v>0.16078300000000001</c:v>
                </c:pt>
                <c:pt idx="7323">
                  <c:v>-0.120447</c:v>
                </c:pt>
                <c:pt idx="7324">
                  <c:v>-0.11781</c:v>
                </c:pt>
                <c:pt idx="7325">
                  <c:v>-5.5683999999999997E-2</c:v>
                </c:pt>
                <c:pt idx="7326">
                  <c:v>0.16209399999999999</c:v>
                </c:pt>
                <c:pt idx="7327">
                  <c:v>0.15004000000000001</c:v>
                </c:pt>
                <c:pt idx="7328">
                  <c:v>5.2400200000000001E-2</c:v>
                </c:pt>
                <c:pt idx="7329">
                  <c:v>-1.58523E-2</c:v>
                </c:pt>
                <c:pt idx="7330">
                  <c:v>-3.1776699999999998E-2</c:v>
                </c:pt>
                <c:pt idx="7331">
                  <c:v>-2.9484099999999999E-2</c:v>
                </c:pt>
                <c:pt idx="7332">
                  <c:v>-2.7221200000000001E-2</c:v>
                </c:pt>
                <c:pt idx="7333">
                  <c:v>-2.5456300000000001E-2</c:v>
                </c:pt>
                <c:pt idx="7334">
                  <c:v>-2.36438E-2</c:v>
                </c:pt>
                <c:pt idx="7335">
                  <c:v>-1.4368300000000001E-2</c:v>
                </c:pt>
                <c:pt idx="7336">
                  <c:v>-1.7121999999999998E-2</c:v>
                </c:pt>
                <c:pt idx="7337">
                  <c:v>-2.38097E-2</c:v>
                </c:pt>
                <c:pt idx="7338">
                  <c:v>-2.6504E-2</c:v>
                </c:pt>
                <c:pt idx="7339">
                  <c:v>-3.3708399999999999E-2</c:v>
                </c:pt>
                <c:pt idx="7340">
                  <c:v>-4.3395499999999997E-2</c:v>
                </c:pt>
                <c:pt idx="7341">
                  <c:v>-5.5081199999999997E-2</c:v>
                </c:pt>
                <c:pt idx="7342">
                  <c:v>-6.7755599999999999E-2</c:v>
                </c:pt>
                <c:pt idx="7343">
                  <c:v>-7.5925999999999993E-2</c:v>
                </c:pt>
                <c:pt idx="7344">
                  <c:v>-8.3097000000000004E-2</c:v>
                </c:pt>
                <c:pt idx="7345">
                  <c:v>-8.7259100000000006E-2</c:v>
                </c:pt>
                <c:pt idx="7346">
                  <c:v>-8.8920100000000002E-2</c:v>
                </c:pt>
                <c:pt idx="7347">
                  <c:v>-8.9577299999999999E-2</c:v>
                </c:pt>
                <c:pt idx="7348">
                  <c:v>-9.1237399999999996E-2</c:v>
                </c:pt>
                <c:pt idx="7349">
                  <c:v>-9.6888600000000005E-2</c:v>
                </c:pt>
                <c:pt idx="7350">
                  <c:v>-0.101539</c:v>
                </c:pt>
                <c:pt idx="7351">
                  <c:v>-0.10766100000000001</c:v>
                </c:pt>
                <c:pt idx="7352">
                  <c:v>-0.10077700000000001</c:v>
                </c:pt>
                <c:pt idx="7353">
                  <c:v>-9.7418199999999996E-2</c:v>
                </c:pt>
                <c:pt idx="7354">
                  <c:v>-9.3013299999999993E-2</c:v>
                </c:pt>
                <c:pt idx="7355">
                  <c:v>-8.1118300000000004E-2</c:v>
                </c:pt>
                <c:pt idx="7356">
                  <c:v>-7.4242100000000005E-2</c:v>
                </c:pt>
                <c:pt idx="7357">
                  <c:v>-6.5794599999999995E-2</c:v>
                </c:pt>
                <c:pt idx="7358">
                  <c:v>-4.8367899999999998E-2</c:v>
                </c:pt>
                <c:pt idx="7359">
                  <c:v>-3.4436300000000003E-2</c:v>
                </c:pt>
                <c:pt idx="7360">
                  <c:v>-1.75335E-2</c:v>
                </c:pt>
                <c:pt idx="7361">
                  <c:v>-1.3150500000000001E-2</c:v>
                </c:pt>
                <c:pt idx="7362">
                  <c:v>-6.6576200000000004E-3</c:v>
                </c:pt>
                <c:pt idx="7363">
                  <c:v>3.8118200000000001E-3</c:v>
                </c:pt>
                <c:pt idx="7364">
                  <c:v>1.1702000000000001E-2</c:v>
                </c:pt>
                <c:pt idx="7365">
                  <c:v>1.0613900000000001E-2</c:v>
                </c:pt>
                <c:pt idx="7366">
                  <c:v>8.5505100000000007E-3</c:v>
                </c:pt>
                <c:pt idx="7367">
                  <c:v>5.1188800000000001E-3</c:v>
                </c:pt>
                <c:pt idx="7368">
                  <c:v>1.46778E-2</c:v>
                </c:pt>
                <c:pt idx="7369">
                  <c:v>1.9586900000000001E-2</c:v>
                </c:pt>
                <c:pt idx="7370">
                  <c:v>2.2562700000000002E-2</c:v>
                </c:pt>
                <c:pt idx="7371">
                  <c:v>2.19705E-2</c:v>
                </c:pt>
                <c:pt idx="7372">
                  <c:v>1.6422900000000001E-2</c:v>
                </c:pt>
                <c:pt idx="7373">
                  <c:v>1.04157E-2</c:v>
                </c:pt>
                <c:pt idx="7374">
                  <c:v>3.9421200000000003E-3</c:v>
                </c:pt>
                <c:pt idx="7375">
                  <c:v>3.1958300000000002E-3</c:v>
                </c:pt>
                <c:pt idx="7376">
                  <c:v>1.11857E-2</c:v>
                </c:pt>
                <c:pt idx="7377">
                  <c:v>6.3248100000000002E-3</c:v>
                </c:pt>
                <c:pt idx="7378">
                  <c:v>-7.1360900000000003E-3</c:v>
                </c:pt>
                <c:pt idx="7379">
                  <c:v>-1.39519E-2</c:v>
                </c:pt>
                <c:pt idx="7380">
                  <c:v>-1.8350999999999999E-2</c:v>
                </c:pt>
                <c:pt idx="7381">
                  <c:v>-1.9216199999999999E-2</c:v>
                </c:pt>
                <c:pt idx="7382">
                  <c:v>-1.86483E-2</c:v>
                </c:pt>
                <c:pt idx="7383">
                  <c:v>-2.3657399999999999E-2</c:v>
                </c:pt>
                <c:pt idx="7384">
                  <c:v>-4.5768499999999997E-2</c:v>
                </c:pt>
                <c:pt idx="7385">
                  <c:v>-5.6148999999999998E-2</c:v>
                </c:pt>
                <c:pt idx="7386">
                  <c:v>-5.8016600000000002E-2</c:v>
                </c:pt>
                <c:pt idx="7387">
                  <c:v>-6.2080299999999998E-2</c:v>
                </c:pt>
                <c:pt idx="7388">
                  <c:v>-6.8089499999999997E-2</c:v>
                </c:pt>
                <c:pt idx="7389">
                  <c:v>-7.4982900000000005E-2</c:v>
                </c:pt>
                <c:pt idx="7390">
                  <c:v>-7.9832500000000001E-2</c:v>
                </c:pt>
                <c:pt idx="7391">
                  <c:v>-8.1940899999999997E-2</c:v>
                </c:pt>
                <c:pt idx="7392">
                  <c:v>-7.7777899999999997E-2</c:v>
                </c:pt>
                <c:pt idx="7393">
                  <c:v>-7.6777499999999999E-2</c:v>
                </c:pt>
                <c:pt idx="7394">
                  <c:v>-7.5185100000000005E-2</c:v>
                </c:pt>
                <c:pt idx="7395">
                  <c:v>-7.4488399999999996E-2</c:v>
                </c:pt>
                <c:pt idx="7396">
                  <c:v>-7.1381E-2</c:v>
                </c:pt>
                <c:pt idx="7397">
                  <c:v>-7.1435299999999993E-2</c:v>
                </c:pt>
                <c:pt idx="7398">
                  <c:v>-7.16971E-2</c:v>
                </c:pt>
                <c:pt idx="7399">
                  <c:v>-7.1807499999999996E-2</c:v>
                </c:pt>
                <c:pt idx="7400">
                  <c:v>-7.37429E-2</c:v>
                </c:pt>
                <c:pt idx="7401">
                  <c:v>-6.7597599999999994E-2</c:v>
                </c:pt>
                <c:pt idx="7402">
                  <c:v>-6.8142800000000003E-2</c:v>
                </c:pt>
                <c:pt idx="7403">
                  <c:v>-6.5293900000000002E-2</c:v>
                </c:pt>
                <c:pt idx="7404">
                  <c:v>-6.3134599999999999E-2</c:v>
                </c:pt>
                <c:pt idx="7405">
                  <c:v>-5.9942599999999999E-2</c:v>
                </c:pt>
                <c:pt idx="7406">
                  <c:v>-5.9131299999999998E-2</c:v>
                </c:pt>
                <c:pt idx="7407">
                  <c:v>-6.0824799999999998E-2</c:v>
                </c:pt>
                <c:pt idx="7408">
                  <c:v>-6.0277499999999998E-2</c:v>
                </c:pt>
                <c:pt idx="7409">
                  <c:v>-6.1778399999999997E-2</c:v>
                </c:pt>
                <c:pt idx="7410">
                  <c:v>-6.0092199999999998E-2</c:v>
                </c:pt>
                <c:pt idx="7411">
                  <c:v>-6.6353099999999998E-2</c:v>
                </c:pt>
                <c:pt idx="7412">
                  <c:v>-6.5289100000000003E-2</c:v>
                </c:pt>
                <c:pt idx="7413">
                  <c:v>-6.6783400000000007E-2</c:v>
                </c:pt>
                <c:pt idx="7414">
                  <c:v>-6.6826499999999997E-2</c:v>
                </c:pt>
                <c:pt idx="7415">
                  <c:v>-6.8265500000000007E-2</c:v>
                </c:pt>
                <c:pt idx="7416">
                  <c:v>-7.4421299999999996E-2</c:v>
                </c:pt>
                <c:pt idx="7417">
                  <c:v>-7.7421299999999998E-2</c:v>
                </c:pt>
                <c:pt idx="7418">
                  <c:v>-8.6805400000000005E-2</c:v>
                </c:pt>
                <c:pt idx="7419">
                  <c:v>-9.85592E-2</c:v>
                </c:pt>
                <c:pt idx="7420">
                  <c:v>-0.112565</c:v>
                </c:pt>
                <c:pt idx="7421">
                  <c:v>-0.122112</c:v>
                </c:pt>
                <c:pt idx="7422">
                  <c:v>-0.13156100000000001</c:v>
                </c:pt>
                <c:pt idx="7423">
                  <c:v>-0.13775499999999999</c:v>
                </c:pt>
                <c:pt idx="7424">
                  <c:v>-0.14333099999999999</c:v>
                </c:pt>
                <c:pt idx="7425">
                  <c:v>-0.14111699999999999</c:v>
                </c:pt>
                <c:pt idx="7426">
                  <c:v>-0.13766700000000001</c:v>
                </c:pt>
                <c:pt idx="7427">
                  <c:v>-0.13634599999999999</c:v>
                </c:pt>
                <c:pt idx="7428">
                  <c:v>-0.13278699999999999</c:v>
                </c:pt>
                <c:pt idx="7429">
                  <c:v>-0.12900600000000001</c:v>
                </c:pt>
                <c:pt idx="7430">
                  <c:v>-0.12678400000000001</c:v>
                </c:pt>
                <c:pt idx="7431">
                  <c:v>-0.12762200000000001</c:v>
                </c:pt>
                <c:pt idx="7432">
                  <c:v>-0.12463200000000001</c:v>
                </c:pt>
                <c:pt idx="7433">
                  <c:v>-0.116588</c:v>
                </c:pt>
                <c:pt idx="7434">
                  <c:v>-0.113025</c:v>
                </c:pt>
                <c:pt idx="7435">
                  <c:v>-0.11122</c:v>
                </c:pt>
                <c:pt idx="7436">
                  <c:v>-0.105784</c:v>
                </c:pt>
                <c:pt idx="7437">
                  <c:v>-0.108464</c:v>
                </c:pt>
                <c:pt idx="7438">
                  <c:v>-0.108378</c:v>
                </c:pt>
                <c:pt idx="7439">
                  <c:v>-0.110653</c:v>
                </c:pt>
                <c:pt idx="7440">
                  <c:v>-0.11434</c:v>
                </c:pt>
                <c:pt idx="7441">
                  <c:v>-0.118323</c:v>
                </c:pt>
                <c:pt idx="7442">
                  <c:v>-0.120578</c:v>
                </c:pt>
                <c:pt idx="7443">
                  <c:v>-0.11706900000000001</c:v>
                </c:pt>
                <c:pt idx="7444">
                  <c:v>-0.11645</c:v>
                </c:pt>
                <c:pt idx="7445">
                  <c:v>-0.114186</c:v>
                </c:pt>
                <c:pt idx="7446">
                  <c:v>-0.109307</c:v>
                </c:pt>
                <c:pt idx="7447">
                  <c:v>-0.103098</c:v>
                </c:pt>
                <c:pt idx="7448">
                  <c:v>-9.3367800000000001E-2</c:v>
                </c:pt>
                <c:pt idx="7449">
                  <c:v>-7.5469999999999995E-2</c:v>
                </c:pt>
                <c:pt idx="7450">
                  <c:v>-7.6319999999999999E-2</c:v>
                </c:pt>
                <c:pt idx="7451">
                  <c:v>-8.5730600000000004E-2</c:v>
                </c:pt>
                <c:pt idx="7452">
                  <c:v>-9.7013799999999997E-2</c:v>
                </c:pt>
                <c:pt idx="7453">
                  <c:v>-0.108057</c:v>
                </c:pt>
                <c:pt idx="7454">
                  <c:v>-0.11942700000000001</c:v>
                </c:pt>
                <c:pt idx="7455">
                  <c:v>-0.130636</c:v>
                </c:pt>
                <c:pt idx="7456">
                  <c:v>-0.13784399999999999</c:v>
                </c:pt>
                <c:pt idx="7457">
                  <c:v>-0.140398</c:v>
                </c:pt>
                <c:pt idx="7458">
                  <c:v>-0.14127799999999999</c:v>
                </c:pt>
                <c:pt idx="7459">
                  <c:v>-0.14480299999999999</c:v>
                </c:pt>
                <c:pt idx="7460">
                  <c:v>-0.15240799999999999</c:v>
                </c:pt>
                <c:pt idx="7461">
                  <c:v>-0.160215</c:v>
                </c:pt>
                <c:pt idx="7462">
                  <c:v>-0.158695</c:v>
                </c:pt>
                <c:pt idx="7463">
                  <c:v>-0.142871</c:v>
                </c:pt>
                <c:pt idx="7464">
                  <c:v>-0.131269</c:v>
                </c:pt>
                <c:pt idx="7465">
                  <c:v>-0.124752</c:v>
                </c:pt>
                <c:pt idx="7466">
                  <c:v>-0.130217</c:v>
                </c:pt>
                <c:pt idx="7467">
                  <c:v>-0.14846000000000001</c:v>
                </c:pt>
                <c:pt idx="7468">
                  <c:v>-0.17285200000000001</c:v>
                </c:pt>
                <c:pt idx="7469">
                  <c:v>-0.18753</c:v>
                </c:pt>
                <c:pt idx="7470">
                  <c:v>-0.19305600000000001</c:v>
                </c:pt>
                <c:pt idx="7471">
                  <c:v>-0.18992800000000001</c:v>
                </c:pt>
                <c:pt idx="7472">
                  <c:v>-0.182759</c:v>
                </c:pt>
                <c:pt idx="7473">
                  <c:v>-0.168353</c:v>
                </c:pt>
                <c:pt idx="7474">
                  <c:v>-0.160747</c:v>
                </c:pt>
                <c:pt idx="7475">
                  <c:v>-0.14884900000000001</c:v>
                </c:pt>
                <c:pt idx="7476">
                  <c:v>-0.12722800000000001</c:v>
                </c:pt>
                <c:pt idx="7477">
                  <c:v>-0.107007</c:v>
                </c:pt>
                <c:pt idx="7478">
                  <c:v>-9.7799499999999998E-2</c:v>
                </c:pt>
                <c:pt idx="7479">
                  <c:v>-9.9332500000000004E-2</c:v>
                </c:pt>
                <c:pt idx="7480">
                  <c:v>-0.10481799999999999</c:v>
                </c:pt>
                <c:pt idx="7481">
                  <c:v>-0.100967</c:v>
                </c:pt>
                <c:pt idx="7482">
                  <c:v>-9.1845300000000005E-2</c:v>
                </c:pt>
                <c:pt idx="7483">
                  <c:v>-9.5285999999999996E-2</c:v>
                </c:pt>
                <c:pt idx="7484">
                  <c:v>-0.101787</c:v>
                </c:pt>
                <c:pt idx="7485">
                  <c:v>-0.10602499999999999</c:v>
                </c:pt>
                <c:pt idx="7486">
                  <c:v>-0.102841</c:v>
                </c:pt>
                <c:pt idx="7487">
                  <c:v>-9.8046700000000001E-2</c:v>
                </c:pt>
                <c:pt idx="7488">
                  <c:v>-9.9021799999999993E-2</c:v>
                </c:pt>
                <c:pt idx="7489">
                  <c:v>-9.6525700000000006E-2</c:v>
                </c:pt>
                <c:pt idx="7490">
                  <c:v>-8.7482199999999996E-2</c:v>
                </c:pt>
                <c:pt idx="7491">
                  <c:v>-8.0073900000000003E-2</c:v>
                </c:pt>
                <c:pt idx="7492">
                  <c:v>-6.9124900000000003E-2</c:v>
                </c:pt>
                <c:pt idx="7493">
                  <c:v>-5.4445E-2</c:v>
                </c:pt>
                <c:pt idx="7494">
                  <c:v>-3.6942799999999998E-2</c:v>
                </c:pt>
                <c:pt idx="7495">
                  <c:v>-2.0832699999999999E-2</c:v>
                </c:pt>
                <c:pt idx="7496">
                  <c:v>-7.4053000000000001E-3</c:v>
                </c:pt>
                <c:pt idx="7497">
                  <c:v>1.5307599999999999E-3</c:v>
                </c:pt>
                <c:pt idx="7498">
                  <c:v>8.3203600000000006E-3</c:v>
                </c:pt>
                <c:pt idx="7499">
                  <c:v>9.8692399999999996E-3</c:v>
                </c:pt>
                <c:pt idx="7500">
                  <c:v>9.1497499999999999E-3</c:v>
                </c:pt>
                <c:pt idx="7501">
                  <c:v>2.9643599999999999E-2</c:v>
                </c:pt>
                <c:pt idx="7502">
                  <c:v>5.7147299999999998E-2</c:v>
                </c:pt>
                <c:pt idx="7503">
                  <c:v>6.21091E-2</c:v>
                </c:pt>
                <c:pt idx="7504">
                  <c:v>5.9692599999999998E-2</c:v>
                </c:pt>
                <c:pt idx="7505">
                  <c:v>5.5815200000000002E-2</c:v>
                </c:pt>
                <c:pt idx="7506">
                  <c:v>5.1318900000000001E-2</c:v>
                </c:pt>
                <c:pt idx="7507">
                  <c:v>5.0754100000000003E-2</c:v>
                </c:pt>
                <c:pt idx="7508">
                  <c:v>5.4758300000000003E-2</c:v>
                </c:pt>
                <c:pt idx="7509">
                  <c:v>5.6917000000000002E-2</c:v>
                </c:pt>
                <c:pt idx="7510">
                  <c:v>5.4427700000000002E-2</c:v>
                </c:pt>
                <c:pt idx="7511">
                  <c:v>5.9405600000000003E-2</c:v>
                </c:pt>
                <c:pt idx="7512">
                  <c:v>7.2214200000000006E-2</c:v>
                </c:pt>
                <c:pt idx="7513">
                  <c:v>8.1258999999999998E-2</c:v>
                </c:pt>
                <c:pt idx="7514">
                  <c:v>9.10025E-2</c:v>
                </c:pt>
                <c:pt idx="7515">
                  <c:v>0.101198</c:v>
                </c:pt>
                <c:pt idx="7516">
                  <c:v>0.10852199999999999</c:v>
                </c:pt>
                <c:pt idx="7517">
                  <c:v>0.115702</c:v>
                </c:pt>
                <c:pt idx="7518">
                  <c:v>0.12135700000000001</c:v>
                </c:pt>
                <c:pt idx="7519">
                  <c:v>0.12609100000000001</c:v>
                </c:pt>
                <c:pt idx="7520">
                  <c:v>0.13373299999999999</c:v>
                </c:pt>
                <c:pt idx="7521">
                  <c:v>0.148422</c:v>
                </c:pt>
                <c:pt idx="7522">
                  <c:v>0.16140199999999999</c:v>
                </c:pt>
                <c:pt idx="7523">
                  <c:v>0.166992</c:v>
                </c:pt>
                <c:pt idx="7524">
                  <c:v>0.17154</c:v>
                </c:pt>
                <c:pt idx="7525">
                  <c:v>0.176705</c:v>
                </c:pt>
                <c:pt idx="7526">
                  <c:v>0.181338</c:v>
                </c:pt>
                <c:pt idx="7527">
                  <c:v>0.184452</c:v>
                </c:pt>
                <c:pt idx="7528">
                  <c:v>0.188913</c:v>
                </c:pt>
                <c:pt idx="7529">
                  <c:v>0.19522900000000001</c:v>
                </c:pt>
                <c:pt idx="7530">
                  <c:v>0.20168800000000001</c:v>
                </c:pt>
                <c:pt idx="7531">
                  <c:v>0.21576899999999999</c:v>
                </c:pt>
                <c:pt idx="7532">
                  <c:v>0.22874</c:v>
                </c:pt>
                <c:pt idx="7533">
                  <c:v>0.23837800000000001</c:v>
                </c:pt>
                <c:pt idx="7534">
                  <c:v>0.24750800000000001</c:v>
                </c:pt>
                <c:pt idx="7535">
                  <c:v>0.25365399999999999</c:v>
                </c:pt>
                <c:pt idx="7536">
                  <c:v>0.26317200000000002</c:v>
                </c:pt>
                <c:pt idx="7537">
                  <c:v>0.27102999999999999</c:v>
                </c:pt>
                <c:pt idx="7538">
                  <c:v>0.27437099999999998</c:v>
                </c:pt>
                <c:pt idx="7539">
                  <c:v>0.27232000000000001</c:v>
                </c:pt>
                <c:pt idx="7540">
                  <c:v>0.26563799999999999</c:v>
                </c:pt>
                <c:pt idx="7541">
                  <c:v>0.26527099999999998</c:v>
                </c:pt>
                <c:pt idx="7542">
                  <c:v>0.27171400000000001</c:v>
                </c:pt>
                <c:pt idx="7543">
                  <c:v>0.278696</c:v>
                </c:pt>
                <c:pt idx="7544">
                  <c:v>0.284634</c:v>
                </c:pt>
                <c:pt idx="7545">
                  <c:v>0.28670299999999999</c:v>
                </c:pt>
                <c:pt idx="7546">
                  <c:v>0.28843400000000002</c:v>
                </c:pt>
                <c:pt idx="7547">
                  <c:v>0.292599</c:v>
                </c:pt>
                <c:pt idx="7548">
                  <c:v>0.29854900000000001</c:v>
                </c:pt>
                <c:pt idx="7549">
                  <c:v>0.30026199999999997</c:v>
                </c:pt>
                <c:pt idx="7550">
                  <c:v>0.30541000000000001</c:v>
                </c:pt>
                <c:pt idx="7551">
                  <c:v>0.31042599999999998</c:v>
                </c:pt>
                <c:pt idx="7552">
                  <c:v>0.31394699999999998</c:v>
                </c:pt>
                <c:pt idx="7553">
                  <c:v>0.31998500000000002</c:v>
                </c:pt>
                <c:pt idx="7554">
                  <c:v>0.32373499999999999</c:v>
                </c:pt>
                <c:pt idx="7555">
                  <c:v>0.32572200000000001</c:v>
                </c:pt>
                <c:pt idx="7556">
                  <c:v>0.325297</c:v>
                </c:pt>
                <c:pt idx="7557">
                  <c:v>0.32634299999999999</c:v>
                </c:pt>
                <c:pt idx="7558">
                  <c:v>0.32761499999999999</c:v>
                </c:pt>
                <c:pt idx="7559">
                  <c:v>0.326351</c:v>
                </c:pt>
                <c:pt idx="7560">
                  <c:v>0.32544400000000001</c:v>
                </c:pt>
                <c:pt idx="7561">
                  <c:v>0.32495000000000002</c:v>
                </c:pt>
                <c:pt idx="7562">
                  <c:v>0.31898300000000002</c:v>
                </c:pt>
                <c:pt idx="7563">
                  <c:v>0.31061899999999998</c:v>
                </c:pt>
                <c:pt idx="7564">
                  <c:v>0.30379699999999998</c:v>
                </c:pt>
                <c:pt idx="7565">
                  <c:v>0.29836400000000002</c:v>
                </c:pt>
                <c:pt idx="7566">
                  <c:v>0.29476999999999998</c:v>
                </c:pt>
                <c:pt idx="7567">
                  <c:v>0.29439399999999999</c:v>
                </c:pt>
                <c:pt idx="7568">
                  <c:v>0.29692200000000002</c:v>
                </c:pt>
                <c:pt idx="7569">
                  <c:v>0.304066</c:v>
                </c:pt>
                <c:pt idx="7570">
                  <c:v>0.30954599999999999</c:v>
                </c:pt>
                <c:pt idx="7571">
                  <c:v>0.30881399999999998</c:v>
                </c:pt>
                <c:pt idx="7572">
                  <c:v>0.30893700000000002</c:v>
                </c:pt>
                <c:pt idx="7573">
                  <c:v>0.314967</c:v>
                </c:pt>
                <c:pt idx="7574">
                  <c:v>0.32247599999999998</c:v>
                </c:pt>
                <c:pt idx="7575">
                  <c:v>0.32461600000000002</c:v>
                </c:pt>
                <c:pt idx="7576">
                  <c:v>0.32444899999999999</c:v>
                </c:pt>
                <c:pt idx="7577">
                  <c:v>0.32524199999999998</c:v>
                </c:pt>
                <c:pt idx="7578">
                  <c:v>0.32899499999999998</c:v>
                </c:pt>
                <c:pt idx="7579">
                  <c:v>0.33899800000000002</c:v>
                </c:pt>
                <c:pt idx="7580">
                  <c:v>0.35011700000000001</c:v>
                </c:pt>
                <c:pt idx="7581">
                  <c:v>0.35745900000000003</c:v>
                </c:pt>
                <c:pt idx="7582">
                  <c:v>0.36623699999999998</c:v>
                </c:pt>
                <c:pt idx="7583">
                  <c:v>0.37190699999999999</c:v>
                </c:pt>
                <c:pt idx="7584">
                  <c:v>0.37841200000000003</c:v>
                </c:pt>
                <c:pt idx="7585">
                  <c:v>0.38366699999999998</c:v>
                </c:pt>
                <c:pt idx="7586">
                  <c:v>0.38690999999999998</c:v>
                </c:pt>
                <c:pt idx="7587">
                  <c:v>0.38872400000000001</c:v>
                </c:pt>
                <c:pt idx="7588">
                  <c:v>0.39271499999999998</c:v>
                </c:pt>
                <c:pt idx="7589">
                  <c:v>0.399391</c:v>
                </c:pt>
                <c:pt idx="7590">
                  <c:v>0.403418</c:v>
                </c:pt>
                <c:pt idx="7591">
                  <c:v>0.40767700000000001</c:v>
                </c:pt>
                <c:pt idx="7592">
                  <c:v>0.40874100000000002</c:v>
                </c:pt>
                <c:pt idx="7593">
                  <c:v>0.41054000000000002</c:v>
                </c:pt>
                <c:pt idx="7594">
                  <c:v>0.41355199999999998</c:v>
                </c:pt>
                <c:pt idx="7595">
                  <c:v>0.41609000000000002</c:v>
                </c:pt>
                <c:pt idx="7596">
                  <c:v>0.41807699999999998</c:v>
                </c:pt>
                <c:pt idx="7597">
                  <c:v>0.41919000000000001</c:v>
                </c:pt>
                <c:pt idx="7598">
                  <c:v>0.42432700000000001</c:v>
                </c:pt>
                <c:pt idx="7599">
                  <c:v>0.42969400000000002</c:v>
                </c:pt>
                <c:pt idx="7600">
                  <c:v>0.42997099999999999</c:v>
                </c:pt>
                <c:pt idx="7601">
                  <c:v>0.43386999999999998</c:v>
                </c:pt>
                <c:pt idx="7602">
                  <c:v>0.44056000000000001</c:v>
                </c:pt>
                <c:pt idx="7603">
                  <c:v>0.44554500000000002</c:v>
                </c:pt>
                <c:pt idx="7604">
                  <c:v>0.44891399999999998</c:v>
                </c:pt>
                <c:pt idx="7605">
                  <c:v>0.45056800000000002</c:v>
                </c:pt>
                <c:pt idx="7606">
                  <c:v>0.44993699999999998</c:v>
                </c:pt>
                <c:pt idx="7607">
                  <c:v>0.44092999999999999</c:v>
                </c:pt>
                <c:pt idx="7608">
                  <c:v>0.43052699999999999</c:v>
                </c:pt>
                <c:pt idx="7609">
                  <c:v>0.430751</c:v>
                </c:pt>
                <c:pt idx="7610">
                  <c:v>0.42981799999999998</c:v>
                </c:pt>
                <c:pt idx="7611">
                  <c:v>0.42327599999999999</c:v>
                </c:pt>
                <c:pt idx="7612">
                  <c:v>0.41249799999999998</c:v>
                </c:pt>
                <c:pt idx="7613">
                  <c:v>0.40414299999999997</c:v>
                </c:pt>
                <c:pt idx="7614">
                  <c:v>0.39609499999999997</c:v>
                </c:pt>
                <c:pt idx="7615">
                  <c:v>0.38665300000000002</c:v>
                </c:pt>
                <c:pt idx="7616">
                  <c:v>0.38603900000000002</c:v>
                </c:pt>
                <c:pt idx="7617">
                  <c:v>0.39271800000000001</c:v>
                </c:pt>
                <c:pt idx="7618">
                  <c:v>0.39401799999999998</c:v>
                </c:pt>
                <c:pt idx="7619">
                  <c:v>0.39305699999999999</c:v>
                </c:pt>
                <c:pt idx="7620">
                  <c:v>0.39038699999999998</c:v>
                </c:pt>
                <c:pt idx="7621">
                  <c:v>0.38658399999999998</c:v>
                </c:pt>
                <c:pt idx="7622">
                  <c:v>0.38175199999999998</c:v>
                </c:pt>
                <c:pt idx="7623">
                  <c:v>0.376359</c:v>
                </c:pt>
                <c:pt idx="7624">
                  <c:v>0.36586200000000002</c:v>
                </c:pt>
                <c:pt idx="7625">
                  <c:v>0.35719699999999999</c:v>
                </c:pt>
                <c:pt idx="7626">
                  <c:v>0.35777199999999998</c:v>
                </c:pt>
                <c:pt idx="7627">
                  <c:v>0.35469299999999998</c:v>
                </c:pt>
                <c:pt idx="7628">
                  <c:v>0.35454400000000003</c:v>
                </c:pt>
                <c:pt idx="7629">
                  <c:v>0.35620200000000002</c:v>
                </c:pt>
                <c:pt idx="7630">
                  <c:v>0.35868</c:v>
                </c:pt>
                <c:pt idx="7631">
                  <c:v>0.36062100000000002</c:v>
                </c:pt>
                <c:pt idx="7632">
                  <c:v>0.36363699999999999</c:v>
                </c:pt>
                <c:pt idx="7633">
                  <c:v>0.36716199999999999</c:v>
                </c:pt>
                <c:pt idx="7634">
                  <c:v>0.377274</c:v>
                </c:pt>
                <c:pt idx="7635">
                  <c:v>0.387013</c:v>
                </c:pt>
                <c:pt idx="7636">
                  <c:v>0.38951000000000002</c:v>
                </c:pt>
                <c:pt idx="7637">
                  <c:v>0.39274199999999998</c:v>
                </c:pt>
                <c:pt idx="7638">
                  <c:v>0.39568599999999998</c:v>
                </c:pt>
                <c:pt idx="7639">
                  <c:v>0.39980100000000002</c:v>
                </c:pt>
                <c:pt idx="7640">
                  <c:v>0.40061400000000003</c:v>
                </c:pt>
                <c:pt idx="7641">
                  <c:v>0.39973599999999998</c:v>
                </c:pt>
                <c:pt idx="7642">
                  <c:v>0.401528</c:v>
                </c:pt>
                <c:pt idx="7643">
                  <c:v>0.40671499999999999</c:v>
                </c:pt>
                <c:pt idx="7644">
                  <c:v>0.41787600000000003</c:v>
                </c:pt>
                <c:pt idx="7645">
                  <c:v>0.41919299999999998</c:v>
                </c:pt>
                <c:pt idx="7646">
                  <c:v>0.41963299999999998</c:v>
                </c:pt>
                <c:pt idx="7647">
                  <c:v>0.40366400000000002</c:v>
                </c:pt>
                <c:pt idx="7648">
                  <c:v>0.38475999999999999</c:v>
                </c:pt>
                <c:pt idx="7649">
                  <c:v>0.37163200000000002</c:v>
                </c:pt>
                <c:pt idx="7650">
                  <c:v>0.36687999999999998</c:v>
                </c:pt>
                <c:pt idx="7651">
                  <c:v>0.36452600000000002</c:v>
                </c:pt>
                <c:pt idx="7652">
                  <c:v>0.36785200000000001</c:v>
                </c:pt>
                <c:pt idx="7653">
                  <c:v>0.37595200000000001</c:v>
                </c:pt>
                <c:pt idx="7654">
                  <c:v>0.37402400000000002</c:v>
                </c:pt>
                <c:pt idx="7655">
                  <c:v>0.37040200000000001</c:v>
                </c:pt>
                <c:pt idx="7656">
                  <c:v>0.36418</c:v>
                </c:pt>
                <c:pt idx="7657">
                  <c:v>0.35189999999999999</c:v>
                </c:pt>
                <c:pt idx="7658">
                  <c:v>0.34384199999999998</c:v>
                </c:pt>
                <c:pt idx="7659">
                  <c:v>0.33723799999999998</c:v>
                </c:pt>
                <c:pt idx="7660">
                  <c:v>0.32901999999999998</c:v>
                </c:pt>
                <c:pt idx="7661">
                  <c:v>0.319492</c:v>
                </c:pt>
                <c:pt idx="7662">
                  <c:v>0.31679299999999999</c:v>
                </c:pt>
                <c:pt idx="7663">
                  <c:v>0.313689</c:v>
                </c:pt>
                <c:pt idx="7664">
                  <c:v>0.31203199999999998</c:v>
                </c:pt>
                <c:pt idx="7665">
                  <c:v>0.307257</c:v>
                </c:pt>
                <c:pt idx="7666">
                  <c:v>0.30119800000000002</c:v>
                </c:pt>
                <c:pt idx="7667">
                  <c:v>0.30055599999999999</c:v>
                </c:pt>
                <c:pt idx="7668">
                  <c:v>0.29425699999999999</c:v>
                </c:pt>
                <c:pt idx="7669">
                  <c:v>0.29037200000000002</c:v>
                </c:pt>
                <c:pt idx="7670">
                  <c:v>0.29783300000000001</c:v>
                </c:pt>
                <c:pt idx="7671">
                  <c:v>0.29994799999999999</c:v>
                </c:pt>
                <c:pt idx="7672">
                  <c:v>0.29559099999999999</c:v>
                </c:pt>
                <c:pt idx="7673">
                  <c:v>0.29903400000000002</c:v>
                </c:pt>
                <c:pt idx="7674">
                  <c:v>0.302313</c:v>
                </c:pt>
                <c:pt idx="7675">
                  <c:v>0.302311</c:v>
                </c:pt>
                <c:pt idx="7676">
                  <c:v>0.29536299999999999</c:v>
                </c:pt>
                <c:pt idx="7677">
                  <c:v>0.29637400000000003</c:v>
                </c:pt>
                <c:pt idx="7678">
                  <c:v>0.29895500000000003</c:v>
                </c:pt>
                <c:pt idx="7679">
                  <c:v>0.30258400000000002</c:v>
                </c:pt>
                <c:pt idx="7680">
                  <c:v>0.29727100000000001</c:v>
                </c:pt>
                <c:pt idx="7681">
                  <c:v>0.27925</c:v>
                </c:pt>
                <c:pt idx="7682">
                  <c:v>0.25936100000000001</c:v>
                </c:pt>
                <c:pt idx="7683">
                  <c:v>0.25121900000000003</c:v>
                </c:pt>
                <c:pt idx="7684">
                  <c:v>0.24590000000000001</c:v>
                </c:pt>
                <c:pt idx="7685">
                  <c:v>0.23678299999999999</c:v>
                </c:pt>
                <c:pt idx="7686">
                  <c:v>0.227909</c:v>
                </c:pt>
                <c:pt idx="7687">
                  <c:v>0.214452</c:v>
                </c:pt>
                <c:pt idx="7688">
                  <c:v>0.20860600000000001</c:v>
                </c:pt>
                <c:pt idx="7689">
                  <c:v>0.20582900000000001</c:v>
                </c:pt>
                <c:pt idx="7690">
                  <c:v>0.19683999999999999</c:v>
                </c:pt>
                <c:pt idx="7691">
                  <c:v>0.18711</c:v>
                </c:pt>
                <c:pt idx="7692">
                  <c:v>0.18346000000000001</c:v>
                </c:pt>
                <c:pt idx="7693">
                  <c:v>0.18132699999999999</c:v>
                </c:pt>
                <c:pt idx="7694">
                  <c:v>0.17846799999999999</c:v>
                </c:pt>
                <c:pt idx="7695">
                  <c:v>0.18080099999999999</c:v>
                </c:pt>
                <c:pt idx="7696">
                  <c:v>0.18520800000000001</c:v>
                </c:pt>
                <c:pt idx="7697">
                  <c:v>0.186386</c:v>
                </c:pt>
                <c:pt idx="7698">
                  <c:v>0.18487100000000001</c:v>
                </c:pt>
                <c:pt idx="7699">
                  <c:v>0.185505</c:v>
                </c:pt>
                <c:pt idx="7700">
                  <c:v>0.18640300000000001</c:v>
                </c:pt>
                <c:pt idx="7701">
                  <c:v>0.18591299999999999</c:v>
                </c:pt>
                <c:pt idx="7702">
                  <c:v>0.18579999999999999</c:v>
                </c:pt>
                <c:pt idx="7703">
                  <c:v>0.18455099999999999</c:v>
                </c:pt>
                <c:pt idx="7704">
                  <c:v>0.18793499999999999</c:v>
                </c:pt>
                <c:pt idx="7705">
                  <c:v>0.18423400000000001</c:v>
                </c:pt>
                <c:pt idx="7706">
                  <c:v>0.18354699999999999</c:v>
                </c:pt>
                <c:pt idx="7707">
                  <c:v>0.18562699999999999</c:v>
                </c:pt>
                <c:pt idx="7708">
                  <c:v>0.18765000000000001</c:v>
                </c:pt>
                <c:pt idx="7709">
                  <c:v>0.189663</c:v>
                </c:pt>
                <c:pt idx="7710">
                  <c:v>0.19122400000000001</c:v>
                </c:pt>
                <c:pt idx="7711">
                  <c:v>0.192637</c:v>
                </c:pt>
                <c:pt idx="7712">
                  <c:v>0.19236</c:v>
                </c:pt>
                <c:pt idx="7713">
                  <c:v>0.193996</c:v>
                </c:pt>
                <c:pt idx="7714">
                  <c:v>0.18044499999999999</c:v>
                </c:pt>
                <c:pt idx="7715">
                  <c:v>0.16467399999999999</c:v>
                </c:pt>
                <c:pt idx="7716">
                  <c:v>0.154112</c:v>
                </c:pt>
                <c:pt idx="7717">
                  <c:v>0.15043699999999999</c:v>
                </c:pt>
                <c:pt idx="7718">
                  <c:v>0.15079000000000001</c:v>
                </c:pt>
                <c:pt idx="7719">
                  <c:v>0.15700900000000001</c:v>
                </c:pt>
                <c:pt idx="7720">
                  <c:v>0.164823</c:v>
                </c:pt>
                <c:pt idx="7721">
                  <c:v>0.176734</c:v>
                </c:pt>
                <c:pt idx="7722">
                  <c:v>0.17898500000000001</c:v>
                </c:pt>
                <c:pt idx="7723">
                  <c:v>0.17955399999999999</c:v>
                </c:pt>
                <c:pt idx="7724">
                  <c:v>0.17808299999999999</c:v>
                </c:pt>
                <c:pt idx="7725">
                  <c:v>0.17563799999999999</c:v>
                </c:pt>
                <c:pt idx="7726">
                  <c:v>0.17171900000000001</c:v>
                </c:pt>
                <c:pt idx="7727">
                  <c:v>0.16842399999999999</c:v>
                </c:pt>
                <c:pt idx="7728">
                  <c:v>0.16824600000000001</c:v>
                </c:pt>
                <c:pt idx="7729">
                  <c:v>0.170818</c:v>
                </c:pt>
                <c:pt idx="7730">
                  <c:v>0.171016</c:v>
                </c:pt>
                <c:pt idx="7731">
                  <c:v>0.17405599999999999</c:v>
                </c:pt>
                <c:pt idx="7732">
                  <c:v>0.17052</c:v>
                </c:pt>
                <c:pt idx="7733">
                  <c:v>0.16661500000000001</c:v>
                </c:pt>
                <c:pt idx="7734">
                  <c:v>0.15856799999999999</c:v>
                </c:pt>
                <c:pt idx="7735">
                  <c:v>0.14995</c:v>
                </c:pt>
                <c:pt idx="7736">
                  <c:v>0.149925</c:v>
                </c:pt>
                <c:pt idx="7737">
                  <c:v>0.15595400000000001</c:v>
                </c:pt>
                <c:pt idx="7738">
                  <c:v>0.169076</c:v>
                </c:pt>
                <c:pt idx="7739">
                  <c:v>0.173933</c:v>
                </c:pt>
                <c:pt idx="7740">
                  <c:v>0.176645</c:v>
                </c:pt>
                <c:pt idx="7741">
                  <c:v>0.180924</c:v>
                </c:pt>
                <c:pt idx="7742">
                  <c:v>0.18433099999999999</c:v>
                </c:pt>
                <c:pt idx="7743">
                  <c:v>0.179978</c:v>
                </c:pt>
                <c:pt idx="7744">
                  <c:v>0.18029700000000001</c:v>
                </c:pt>
                <c:pt idx="7745">
                  <c:v>0.183447</c:v>
                </c:pt>
                <c:pt idx="7746">
                  <c:v>0.196441</c:v>
                </c:pt>
                <c:pt idx="7747">
                  <c:v>0.193274</c:v>
                </c:pt>
                <c:pt idx="7748">
                  <c:v>0.18976799999999999</c:v>
                </c:pt>
                <c:pt idx="7749">
                  <c:v>0.17360100000000001</c:v>
                </c:pt>
                <c:pt idx="7750">
                  <c:v>0.15756400000000001</c:v>
                </c:pt>
                <c:pt idx="7751">
                  <c:v>0.1469</c:v>
                </c:pt>
                <c:pt idx="7752">
                  <c:v>0.13725100000000001</c:v>
                </c:pt>
                <c:pt idx="7753">
                  <c:v>0.13606099999999999</c:v>
                </c:pt>
                <c:pt idx="7754">
                  <c:v>0.145283</c:v>
                </c:pt>
                <c:pt idx="7755">
                  <c:v>0.14573700000000001</c:v>
                </c:pt>
                <c:pt idx="7756">
                  <c:v>0.145509</c:v>
                </c:pt>
                <c:pt idx="7757">
                  <c:v>0.14477699999999999</c:v>
                </c:pt>
                <c:pt idx="7758">
                  <c:v>0.14616100000000001</c:v>
                </c:pt>
                <c:pt idx="7759">
                  <c:v>0.149424</c:v>
                </c:pt>
                <c:pt idx="7760">
                  <c:v>0.151112</c:v>
                </c:pt>
                <c:pt idx="7761">
                  <c:v>0.15076100000000001</c:v>
                </c:pt>
                <c:pt idx="7762">
                  <c:v>0.14916699999999999</c:v>
                </c:pt>
                <c:pt idx="7763">
                  <c:v>0.15140600000000001</c:v>
                </c:pt>
                <c:pt idx="7764">
                  <c:v>0.148559</c:v>
                </c:pt>
                <c:pt idx="7765">
                  <c:v>0.14751600000000001</c:v>
                </c:pt>
                <c:pt idx="7766">
                  <c:v>0.150508</c:v>
                </c:pt>
                <c:pt idx="7767">
                  <c:v>0.15626599999999999</c:v>
                </c:pt>
                <c:pt idx="7768">
                  <c:v>0.15731300000000001</c:v>
                </c:pt>
                <c:pt idx="7769">
                  <c:v>0.15628300000000001</c:v>
                </c:pt>
                <c:pt idx="7770">
                  <c:v>0.15894900000000001</c:v>
                </c:pt>
                <c:pt idx="7771">
                  <c:v>0.15302199999999999</c:v>
                </c:pt>
                <c:pt idx="7772">
                  <c:v>0.147949</c:v>
                </c:pt>
                <c:pt idx="7773">
                  <c:v>0.14437700000000001</c:v>
                </c:pt>
                <c:pt idx="7774">
                  <c:v>0.14495</c:v>
                </c:pt>
                <c:pt idx="7775">
                  <c:v>0.14987300000000001</c:v>
                </c:pt>
                <c:pt idx="7776">
                  <c:v>0.153562</c:v>
                </c:pt>
                <c:pt idx="7777">
                  <c:v>0.15320700000000001</c:v>
                </c:pt>
                <c:pt idx="7778">
                  <c:v>0.15233099999999999</c:v>
                </c:pt>
                <c:pt idx="7779">
                  <c:v>0.159327</c:v>
                </c:pt>
                <c:pt idx="7780">
                  <c:v>0.163546</c:v>
                </c:pt>
                <c:pt idx="7781">
                  <c:v>0.16742299999999999</c:v>
                </c:pt>
                <c:pt idx="7782">
                  <c:v>0.17189599999999999</c:v>
                </c:pt>
                <c:pt idx="7783">
                  <c:v>0.17821500000000001</c:v>
                </c:pt>
                <c:pt idx="7784">
                  <c:v>0.17981800000000001</c:v>
                </c:pt>
                <c:pt idx="7785">
                  <c:v>0.17707100000000001</c:v>
                </c:pt>
                <c:pt idx="7786">
                  <c:v>0.17347799999999999</c:v>
                </c:pt>
                <c:pt idx="7787">
                  <c:v>0.170932</c:v>
                </c:pt>
                <c:pt idx="7788">
                  <c:v>0.16992699999999999</c:v>
                </c:pt>
                <c:pt idx="7789">
                  <c:v>0.17146400000000001</c:v>
                </c:pt>
                <c:pt idx="7790">
                  <c:v>0.175457</c:v>
                </c:pt>
                <c:pt idx="7791">
                  <c:v>0.179234</c:v>
                </c:pt>
                <c:pt idx="7792">
                  <c:v>0.177231</c:v>
                </c:pt>
                <c:pt idx="7793">
                  <c:v>0.16564699999999999</c:v>
                </c:pt>
                <c:pt idx="7794">
                  <c:v>0.14865500000000001</c:v>
                </c:pt>
                <c:pt idx="7795">
                  <c:v>0.135466</c:v>
                </c:pt>
                <c:pt idx="7796">
                  <c:v>0.118065</c:v>
                </c:pt>
                <c:pt idx="7797">
                  <c:v>0.111984</c:v>
                </c:pt>
                <c:pt idx="7798">
                  <c:v>0.110083</c:v>
                </c:pt>
                <c:pt idx="7799">
                  <c:v>0.11214</c:v>
                </c:pt>
                <c:pt idx="7800">
                  <c:v>0.116323</c:v>
                </c:pt>
                <c:pt idx="7801">
                  <c:v>0.12703600000000001</c:v>
                </c:pt>
                <c:pt idx="7802">
                  <c:v>0.13946600000000001</c:v>
                </c:pt>
                <c:pt idx="7803">
                  <c:v>0.14969399999999999</c:v>
                </c:pt>
                <c:pt idx="7804">
                  <c:v>0.15670700000000001</c:v>
                </c:pt>
                <c:pt idx="7805">
                  <c:v>0.16667499999999999</c:v>
                </c:pt>
                <c:pt idx="7806">
                  <c:v>0.171209</c:v>
                </c:pt>
                <c:pt idx="7807">
                  <c:v>0.16955999999999999</c:v>
                </c:pt>
                <c:pt idx="7808">
                  <c:v>0.166216</c:v>
                </c:pt>
                <c:pt idx="7809">
                  <c:v>0.15442400000000001</c:v>
                </c:pt>
                <c:pt idx="7810">
                  <c:v>0.144174</c:v>
                </c:pt>
                <c:pt idx="7811">
                  <c:v>0.14006299999999999</c:v>
                </c:pt>
                <c:pt idx="7812">
                  <c:v>0.14224700000000001</c:v>
                </c:pt>
                <c:pt idx="7813">
                  <c:v>0.14644199999999999</c:v>
                </c:pt>
                <c:pt idx="7814">
                  <c:v>0.15330299999999999</c:v>
                </c:pt>
                <c:pt idx="7815">
                  <c:v>0.15468999999999999</c:v>
                </c:pt>
                <c:pt idx="7816">
                  <c:v>0.158304</c:v>
                </c:pt>
                <c:pt idx="7817">
                  <c:v>0.16067300000000001</c:v>
                </c:pt>
                <c:pt idx="7818">
                  <c:v>0.16057199999999999</c:v>
                </c:pt>
                <c:pt idx="7819">
                  <c:v>0.15906500000000001</c:v>
                </c:pt>
                <c:pt idx="7820">
                  <c:v>0.15818699999999999</c:v>
                </c:pt>
                <c:pt idx="7821">
                  <c:v>0.158137</c:v>
                </c:pt>
                <c:pt idx="7822">
                  <c:v>0.159167</c:v>
                </c:pt>
                <c:pt idx="7823">
                  <c:v>0.170322</c:v>
                </c:pt>
                <c:pt idx="7824">
                  <c:v>0.17504900000000001</c:v>
                </c:pt>
                <c:pt idx="7825">
                  <c:v>0.179702</c:v>
                </c:pt>
                <c:pt idx="7826">
                  <c:v>0.184111</c:v>
                </c:pt>
                <c:pt idx="7827">
                  <c:v>0.18562300000000001</c:v>
                </c:pt>
                <c:pt idx="7828">
                  <c:v>0.18645600000000001</c:v>
                </c:pt>
                <c:pt idx="7829">
                  <c:v>0.18191299999999999</c:v>
                </c:pt>
                <c:pt idx="7830">
                  <c:v>0.17785999999999999</c:v>
                </c:pt>
                <c:pt idx="7831">
                  <c:v>0.168714</c:v>
                </c:pt>
                <c:pt idx="7832">
                  <c:v>0.158188</c:v>
                </c:pt>
                <c:pt idx="7833">
                  <c:v>0.14518700000000001</c:v>
                </c:pt>
                <c:pt idx="7834">
                  <c:v>0.13109199999999999</c:v>
                </c:pt>
                <c:pt idx="7835">
                  <c:v>0.112442</c:v>
                </c:pt>
                <c:pt idx="7836">
                  <c:v>9.1389499999999999E-2</c:v>
                </c:pt>
                <c:pt idx="7837">
                  <c:v>6.9034700000000004E-2</c:v>
                </c:pt>
                <c:pt idx="7838">
                  <c:v>5.1603299999999998E-2</c:v>
                </c:pt>
                <c:pt idx="7839">
                  <c:v>4.1362700000000002E-2</c:v>
                </c:pt>
                <c:pt idx="7840">
                  <c:v>3.2226900000000003E-2</c:v>
                </c:pt>
                <c:pt idx="7841">
                  <c:v>3.00424E-2</c:v>
                </c:pt>
                <c:pt idx="7842">
                  <c:v>2.7641599999999999E-2</c:v>
                </c:pt>
                <c:pt idx="7843">
                  <c:v>2.6178300000000002E-2</c:v>
                </c:pt>
                <c:pt idx="7844">
                  <c:v>2.16183E-2</c:v>
                </c:pt>
                <c:pt idx="7845">
                  <c:v>1.68226E-2</c:v>
                </c:pt>
                <c:pt idx="7846">
                  <c:v>1.45913E-2</c:v>
                </c:pt>
                <c:pt idx="7847">
                  <c:v>1.42735E-2</c:v>
                </c:pt>
                <c:pt idx="7848">
                  <c:v>1.4383099999999999E-2</c:v>
                </c:pt>
                <c:pt idx="7849">
                  <c:v>1.6336699999999999E-2</c:v>
                </c:pt>
                <c:pt idx="7850">
                  <c:v>2.28632E-2</c:v>
                </c:pt>
                <c:pt idx="7851">
                  <c:v>2.26657E-2</c:v>
                </c:pt>
                <c:pt idx="7852">
                  <c:v>2.0107799999999999E-2</c:v>
                </c:pt>
                <c:pt idx="7853">
                  <c:v>1.54269E-2</c:v>
                </c:pt>
                <c:pt idx="7854">
                  <c:v>1.9755100000000001E-2</c:v>
                </c:pt>
                <c:pt idx="7855">
                  <c:v>3.09054E-2</c:v>
                </c:pt>
                <c:pt idx="7856">
                  <c:v>3.7279699999999999E-2</c:v>
                </c:pt>
                <c:pt idx="7857">
                  <c:v>4.0094600000000001E-2</c:v>
                </c:pt>
                <c:pt idx="7858">
                  <c:v>3.7142500000000002E-2</c:v>
                </c:pt>
                <c:pt idx="7859">
                  <c:v>3.5269200000000001E-2</c:v>
                </c:pt>
                <c:pt idx="7860">
                  <c:v>3.0898100000000001E-2</c:v>
                </c:pt>
                <c:pt idx="7861">
                  <c:v>2.9337499999999999E-2</c:v>
                </c:pt>
                <c:pt idx="7862">
                  <c:v>3.11068E-2</c:v>
                </c:pt>
                <c:pt idx="7863">
                  <c:v>3.2765799999999998E-2</c:v>
                </c:pt>
                <c:pt idx="7864">
                  <c:v>3.5651000000000002E-2</c:v>
                </c:pt>
                <c:pt idx="7865">
                  <c:v>4.1933999999999999E-2</c:v>
                </c:pt>
                <c:pt idx="7866">
                  <c:v>4.7584700000000001E-2</c:v>
                </c:pt>
                <c:pt idx="7867">
                  <c:v>5.3301099999999997E-2</c:v>
                </c:pt>
                <c:pt idx="7868">
                  <c:v>5.9603999999999997E-2</c:v>
                </c:pt>
                <c:pt idx="7869">
                  <c:v>6.6102400000000006E-2</c:v>
                </c:pt>
                <c:pt idx="7870">
                  <c:v>6.6504300000000002E-2</c:v>
                </c:pt>
                <c:pt idx="7871">
                  <c:v>6.5287999999999999E-2</c:v>
                </c:pt>
                <c:pt idx="7872">
                  <c:v>6.6135799999999995E-2</c:v>
                </c:pt>
                <c:pt idx="7873">
                  <c:v>6.6670199999999999E-2</c:v>
                </c:pt>
                <c:pt idx="7874">
                  <c:v>6.26974E-2</c:v>
                </c:pt>
                <c:pt idx="7875">
                  <c:v>5.9178500000000002E-2</c:v>
                </c:pt>
                <c:pt idx="7876">
                  <c:v>6.0038300000000003E-2</c:v>
                </c:pt>
                <c:pt idx="7877">
                  <c:v>6.26525E-2</c:v>
                </c:pt>
                <c:pt idx="7878">
                  <c:v>7.1341799999999997E-2</c:v>
                </c:pt>
                <c:pt idx="7879">
                  <c:v>7.2743500000000003E-2</c:v>
                </c:pt>
                <c:pt idx="7880">
                  <c:v>7.2398400000000002E-2</c:v>
                </c:pt>
                <c:pt idx="7881">
                  <c:v>6.9024299999999997E-2</c:v>
                </c:pt>
                <c:pt idx="7882">
                  <c:v>6.4746999999999999E-2</c:v>
                </c:pt>
                <c:pt idx="7883">
                  <c:v>6.0074599999999999E-2</c:v>
                </c:pt>
                <c:pt idx="7884">
                  <c:v>5.6291000000000001E-2</c:v>
                </c:pt>
                <c:pt idx="7885">
                  <c:v>4.8747499999999999E-2</c:v>
                </c:pt>
                <c:pt idx="7886">
                  <c:v>3.8089400000000002E-2</c:v>
                </c:pt>
                <c:pt idx="7887">
                  <c:v>3.0430200000000001E-2</c:v>
                </c:pt>
                <c:pt idx="7888">
                  <c:v>2.05644E-2</c:v>
                </c:pt>
                <c:pt idx="7889">
                  <c:v>1.2256299999999999E-2</c:v>
                </c:pt>
                <c:pt idx="7890">
                  <c:v>9.4195100000000007E-3</c:v>
                </c:pt>
                <c:pt idx="7891">
                  <c:v>-4.9242000000000003E-4</c:v>
                </c:pt>
                <c:pt idx="7892">
                  <c:v>-8.6529999999999992E-3</c:v>
                </c:pt>
                <c:pt idx="7893">
                  <c:v>-1.9544800000000001E-2</c:v>
                </c:pt>
                <c:pt idx="7894">
                  <c:v>-3.1144100000000001E-2</c:v>
                </c:pt>
                <c:pt idx="7895">
                  <c:v>-4.0242600000000003E-2</c:v>
                </c:pt>
                <c:pt idx="7896">
                  <c:v>-4.8303100000000002E-2</c:v>
                </c:pt>
                <c:pt idx="7897">
                  <c:v>-5.33789E-2</c:v>
                </c:pt>
                <c:pt idx="7898">
                  <c:v>-5.8651300000000003E-2</c:v>
                </c:pt>
                <c:pt idx="7899">
                  <c:v>-6.3014100000000003E-2</c:v>
                </c:pt>
                <c:pt idx="7900">
                  <c:v>-6.1655399999999999E-2</c:v>
                </c:pt>
                <c:pt idx="7901">
                  <c:v>-6.515E-2</c:v>
                </c:pt>
                <c:pt idx="7902">
                  <c:v>-7.0853700000000006E-2</c:v>
                </c:pt>
                <c:pt idx="7903">
                  <c:v>-7.5917600000000002E-2</c:v>
                </c:pt>
                <c:pt idx="7904">
                  <c:v>-7.9008499999999995E-2</c:v>
                </c:pt>
                <c:pt idx="7905">
                  <c:v>-8.1050200000000003E-2</c:v>
                </c:pt>
                <c:pt idx="7906">
                  <c:v>-8.0620600000000001E-2</c:v>
                </c:pt>
                <c:pt idx="7907">
                  <c:v>-8.0921300000000002E-2</c:v>
                </c:pt>
                <c:pt idx="7908">
                  <c:v>-8.3048200000000003E-2</c:v>
                </c:pt>
                <c:pt idx="7909">
                  <c:v>-8.3705299999999996E-2</c:v>
                </c:pt>
                <c:pt idx="7910">
                  <c:v>-8.11003E-2</c:v>
                </c:pt>
                <c:pt idx="7911">
                  <c:v>-6.5703800000000007E-2</c:v>
                </c:pt>
                <c:pt idx="7912">
                  <c:v>-6.2025299999999998E-2</c:v>
                </c:pt>
                <c:pt idx="7913">
                  <c:v>-6.2765000000000001E-2</c:v>
                </c:pt>
                <c:pt idx="7914">
                  <c:v>-6.5481600000000001E-2</c:v>
                </c:pt>
                <c:pt idx="7915">
                  <c:v>-6.9142499999999996E-2</c:v>
                </c:pt>
                <c:pt idx="7916">
                  <c:v>-7.5055300000000005E-2</c:v>
                </c:pt>
                <c:pt idx="7917">
                  <c:v>-8.6330599999999993E-2</c:v>
                </c:pt>
                <c:pt idx="7918">
                  <c:v>-9.6237199999999995E-2</c:v>
                </c:pt>
                <c:pt idx="7919">
                  <c:v>-0.102663</c:v>
                </c:pt>
                <c:pt idx="7920">
                  <c:v>-0.103047</c:v>
                </c:pt>
                <c:pt idx="7921">
                  <c:v>-9.0794899999999998E-2</c:v>
                </c:pt>
                <c:pt idx="7922">
                  <c:v>-8.1789399999999998E-2</c:v>
                </c:pt>
                <c:pt idx="7923">
                  <c:v>-7.8699000000000005E-2</c:v>
                </c:pt>
                <c:pt idx="7924">
                  <c:v>-7.9974299999999998E-2</c:v>
                </c:pt>
                <c:pt idx="7925">
                  <c:v>-8.1922900000000007E-2</c:v>
                </c:pt>
                <c:pt idx="7926">
                  <c:v>-7.8537899999999994E-2</c:v>
                </c:pt>
                <c:pt idx="7927">
                  <c:v>-6.9584099999999996E-2</c:v>
                </c:pt>
                <c:pt idx="7928">
                  <c:v>-6.3756599999999997E-2</c:v>
                </c:pt>
                <c:pt idx="7929">
                  <c:v>-5.7320700000000002E-2</c:v>
                </c:pt>
                <c:pt idx="7930">
                  <c:v>-5.4243100000000002E-2</c:v>
                </c:pt>
                <c:pt idx="7931">
                  <c:v>-5.7562700000000001E-2</c:v>
                </c:pt>
                <c:pt idx="7932">
                  <c:v>-6.3843899999999995E-2</c:v>
                </c:pt>
                <c:pt idx="7933">
                  <c:v>-7.4554700000000002E-2</c:v>
                </c:pt>
                <c:pt idx="7934">
                  <c:v>-8.6148699999999995E-2</c:v>
                </c:pt>
                <c:pt idx="7935">
                  <c:v>-9.8079200000000005E-2</c:v>
                </c:pt>
                <c:pt idx="7936">
                  <c:v>-0.10582</c:v>
                </c:pt>
                <c:pt idx="7937">
                  <c:v>-0.10911</c:v>
                </c:pt>
                <c:pt idx="7938">
                  <c:v>-0.10957500000000001</c:v>
                </c:pt>
                <c:pt idx="7939">
                  <c:v>-0.1101</c:v>
                </c:pt>
                <c:pt idx="7940">
                  <c:v>-0.110698</c:v>
                </c:pt>
                <c:pt idx="7941">
                  <c:v>-0.113301</c:v>
                </c:pt>
                <c:pt idx="7942">
                  <c:v>-0.116339</c:v>
                </c:pt>
                <c:pt idx="7943">
                  <c:v>-0.122241</c:v>
                </c:pt>
                <c:pt idx="7944">
                  <c:v>-0.133742</c:v>
                </c:pt>
                <c:pt idx="7945">
                  <c:v>-0.14056199999999999</c:v>
                </c:pt>
                <c:pt idx="7946">
                  <c:v>-0.146369</c:v>
                </c:pt>
                <c:pt idx="7947">
                  <c:v>-0.14721799999999999</c:v>
                </c:pt>
                <c:pt idx="7948">
                  <c:v>-0.147566</c:v>
                </c:pt>
                <c:pt idx="7949">
                  <c:v>-0.143344</c:v>
                </c:pt>
                <c:pt idx="7950">
                  <c:v>-0.138373</c:v>
                </c:pt>
                <c:pt idx="7951">
                  <c:v>-0.13561500000000001</c:v>
                </c:pt>
                <c:pt idx="7952">
                  <c:v>-0.137821</c:v>
                </c:pt>
                <c:pt idx="7953">
                  <c:v>-0.14007700000000001</c:v>
                </c:pt>
                <c:pt idx="7954">
                  <c:v>-0.13969200000000001</c:v>
                </c:pt>
                <c:pt idx="7955">
                  <c:v>-0.14544499999999999</c:v>
                </c:pt>
                <c:pt idx="7956">
                  <c:v>-0.15184500000000001</c:v>
                </c:pt>
                <c:pt idx="7957">
                  <c:v>-0.15784899999999999</c:v>
                </c:pt>
                <c:pt idx="7958">
                  <c:v>-0.16540299999999999</c:v>
                </c:pt>
                <c:pt idx="7959">
                  <c:v>-0.174484</c:v>
                </c:pt>
                <c:pt idx="7960">
                  <c:v>-0.186087</c:v>
                </c:pt>
                <c:pt idx="7961">
                  <c:v>-0.19844000000000001</c:v>
                </c:pt>
                <c:pt idx="7962">
                  <c:v>-0.20713100000000001</c:v>
                </c:pt>
                <c:pt idx="7963">
                  <c:v>-0.21302299999999999</c:v>
                </c:pt>
                <c:pt idx="7964">
                  <c:v>-0.21593699999999999</c:v>
                </c:pt>
                <c:pt idx="7965">
                  <c:v>-0.20976</c:v>
                </c:pt>
                <c:pt idx="7966">
                  <c:v>-0.20902299999999999</c:v>
                </c:pt>
                <c:pt idx="7967">
                  <c:v>-0.210621</c:v>
                </c:pt>
                <c:pt idx="7968">
                  <c:v>-0.21506500000000001</c:v>
                </c:pt>
                <c:pt idx="7969">
                  <c:v>-0.21738099999999999</c:v>
                </c:pt>
                <c:pt idx="7970">
                  <c:v>-0.219863</c:v>
                </c:pt>
                <c:pt idx="7971">
                  <c:v>-0.22453100000000001</c:v>
                </c:pt>
                <c:pt idx="7972">
                  <c:v>-0.23419899999999999</c:v>
                </c:pt>
                <c:pt idx="7973">
                  <c:v>-0.24560399999999999</c:v>
                </c:pt>
                <c:pt idx="7974">
                  <c:v>-0.254139</c:v>
                </c:pt>
                <c:pt idx="7975">
                  <c:v>-0.25753500000000001</c:v>
                </c:pt>
                <c:pt idx="7976">
                  <c:v>-0.26399099999999998</c:v>
                </c:pt>
                <c:pt idx="7977">
                  <c:v>-0.27011600000000002</c:v>
                </c:pt>
                <c:pt idx="7978">
                  <c:v>-0.28395900000000002</c:v>
                </c:pt>
                <c:pt idx="7979">
                  <c:v>-0.30146200000000001</c:v>
                </c:pt>
                <c:pt idx="7980">
                  <c:v>-0.320492</c:v>
                </c:pt>
                <c:pt idx="7981">
                  <c:v>-0.34081899999999998</c:v>
                </c:pt>
                <c:pt idx="7982">
                  <c:v>-0.35743000000000003</c:v>
                </c:pt>
                <c:pt idx="7983">
                  <c:v>-0.36892799999999998</c:v>
                </c:pt>
                <c:pt idx="7984">
                  <c:v>-0.37463000000000002</c:v>
                </c:pt>
                <c:pt idx="7985">
                  <c:v>-0.37882900000000003</c:v>
                </c:pt>
                <c:pt idx="7986">
                  <c:v>-0.37910500000000003</c:v>
                </c:pt>
                <c:pt idx="7987">
                  <c:v>-0.38000499999999998</c:v>
                </c:pt>
                <c:pt idx="7988">
                  <c:v>-0.38041399999999997</c:v>
                </c:pt>
                <c:pt idx="7989">
                  <c:v>-0.382351</c:v>
                </c:pt>
                <c:pt idx="7990">
                  <c:v>-0.38480199999999998</c:v>
                </c:pt>
                <c:pt idx="7991">
                  <c:v>-0.38686500000000001</c:v>
                </c:pt>
                <c:pt idx="7992">
                  <c:v>-0.383162</c:v>
                </c:pt>
                <c:pt idx="7993">
                  <c:v>-0.38142100000000001</c:v>
                </c:pt>
                <c:pt idx="7994">
                  <c:v>-0.37637700000000002</c:v>
                </c:pt>
                <c:pt idx="7995">
                  <c:v>-0.37809599999999999</c:v>
                </c:pt>
                <c:pt idx="7996">
                  <c:v>-0.38080999999999998</c:v>
                </c:pt>
                <c:pt idx="7997">
                  <c:v>-0.38106299999999999</c:v>
                </c:pt>
                <c:pt idx="7998">
                  <c:v>-0.38263799999999998</c:v>
                </c:pt>
                <c:pt idx="7999">
                  <c:v>-0.38808599999999999</c:v>
                </c:pt>
                <c:pt idx="8000">
                  <c:v>-0.39283000000000001</c:v>
                </c:pt>
                <c:pt idx="8001">
                  <c:v>-0.39779700000000001</c:v>
                </c:pt>
                <c:pt idx="8002">
                  <c:v>-0.40395799999999998</c:v>
                </c:pt>
                <c:pt idx="8003">
                  <c:v>-0.40564099999999997</c:v>
                </c:pt>
                <c:pt idx="8004">
                  <c:v>-0.40796399999999999</c:v>
                </c:pt>
                <c:pt idx="8005">
                  <c:v>-0.40806999999999999</c:v>
                </c:pt>
                <c:pt idx="8006">
                  <c:v>-0.40522999999999998</c:v>
                </c:pt>
                <c:pt idx="8007">
                  <c:v>-0.40098699999999998</c:v>
                </c:pt>
                <c:pt idx="8008">
                  <c:v>-0.39624199999999998</c:v>
                </c:pt>
                <c:pt idx="8009">
                  <c:v>-0.39166400000000001</c:v>
                </c:pt>
                <c:pt idx="8010">
                  <c:v>-0.39190000000000003</c:v>
                </c:pt>
                <c:pt idx="8011">
                  <c:v>-0.39720699999999998</c:v>
                </c:pt>
                <c:pt idx="8012">
                  <c:v>-0.39994499999999999</c:v>
                </c:pt>
                <c:pt idx="8013">
                  <c:v>-0.40422999999999998</c:v>
                </c:pt>
                <c:pt idx="8014">
                  <c:v>-0.40699000000000002</c:v>
                </c:pt>
                <c:pt idx="8015">
                  <c:v>-0.41316199999999997</c:v>
                </c:pt>
                <c:pt idx="8016">
                  <c:v>-0.42392099999999999</c:v>
                </c:pt>
                <c:pt idx="8017">
                  <c:v>-0.43041200000000002</c:v>
                </c:pt>
                <c:pt idx="8018">
                  <c:v>-0.43454700000000002</c:v>
                </c:pt>
                <c:pt idx="8019">
                  <c:v>-0.43613099999999999</c:v>
                </c:pt>
                <c:pt idx="8020">
                  <c:v>-0.43404900000000002</c:v>
                </c:pt>
                <c:pt idx="8021">
                  <c:v>-0.42776199999999998</c:v>
                </c:pt>
                <c:pt idx="8022">
                  <c:v>-0.42418499999999998</c:v>
                </c:pt>
                <c:pt idx="8023">
                  <c:v>-0.42020999999999997</c:v>
                </c:pt>
                <c:pt idx="8024">
                  <c:v>-0.41169899999999998</c:v>
                </c:pt>
                <c:pt idx="8025">
                  <c:v>-0.40320800000000001</c:v>
                </c:pt>
                <c:pt idx="8026">
                  <c:v>-0.40011600000000003</c:v>
                </c:pt>
                <c:pt idx="8027">
                  <c:v>-0.39621800000000001</c:v>
                </c:pt>
                <c:pt idx="8028">
                  <c:v>-0.39262399999999997</c:v>
                </c:pt>
                <c:pt idx="8029">
                  <c:v>-0.391814</c:v>
                </c:pt>
                <c:pt idx="8030">
                  <c:v>-0.38844499999999998</c:v>
                </c:pt>
                <c:pt idx="8031">
                  <c:v>-0.38742799999999999</c:v>
                </c:pt>
                <c:pt idx="8032">
                  <c:v>-0.38906800000000002</c:v>
                </c:pt>
                <c:pt idx="8033">
                  <c:v>-0.39005299999999998</c:v>
                </c:pt>
                <c:pt idx="8034">
                  <c:v>-0.40033800000000003</c:v>
                </c:pt>
                <c:pt idx="8035">
                  <c:v>-0.41628900000000002</c:v>
                </c:pt>
                <c:pt idx="8036">
                  <c:v>-0.43326500000000001</c:v>
                </c:pt>
                <c:pt idx="8037">
                  <c:v>-0.44344899999999998</c:v>
                </c:pt>
                <c:pt idx="8038">
                  <c:v>-0.44849499999999998</c:v>
                </c:pt>
                <c:pt idx="8039">
                  <c:v>-0.454924</c:v>
                </c:pt>
                <c:pt idx="8040">
                  <c:v>-0.46649299999999999</c:v>
                </c:pt>
                <c:pt idx="8041">
                  <c:v>-0.48104400000000003</c:v>
                </c:pt>
                <c:pt idx="8042">
                  <c:v>-0.49164099999999999</c:v>
                </c:pt>
                <c:pt idx="8043">
                  <c:v>-0.50322699999999998</c:v>
                </c:pt>
                <c:pt idx="8044">
                  <c:v>-0.51067700000000005</c:v>
                </c:pt>
                <c:pt idx="8045">
                  <c:v>-0.516764</c:v>
                </c:pt>
                <c:pt idx="8046">
                  <c:v>-0.52198699999999998</c:v>
                </c:pt>
                <c:pt idx="8047">
                  <c:v>-0.52984699999999996</c:v>
                </c:pt>
                <c:pt idx="8048">
                  <c:v>-0.53956199999999999</c:v>
                </c:pt>
                <c:pt idx="8049">
                  <c:v>-0.550404</c:v>
                </c:pt>
                <c:pt idx="8050">
                  <c:v>-0.56046399999999996</c:v>
                </c:pt>
                <c:pt idx="8051">
                  <c:v>-0.55634099999999997</c:v>
                </c:pt>
                <c:pt idx="8052">
                  <c:v>-0.54740100000000003</c:v>
                </c:pt>
                <c:pt idx="8053">
                  <c:v>-0.53743099999999999</c:v>
                </c:pt>
                <c:pt idx="8054">
                  <c:v>-0.52791299999999997</c:v>
                </c:pt>
                <c:pt idx="8055">
                  <c:v>-0.52527000000000001</c:v>
                </c:pt>
                <c:pt idx="8056">
                  <c:v>-0.52124199999999998</c:v>
                </c:pt>
                <c:pt idx="8057">
                  <c:v>-0.51452200000000003</c:v>
                </c:pt>
                <c:pt idx="8058">
                  <c:v>-0.50189799999999996</c:v>
                </c:pt>
                <c:pt idx="8059">
                  <c:v>-0.48785499999999998</c:v>
                </c:pt>
                <c:pt idx="8060">
                  <c:v>-0.47572999999999999</c:v>
                </c:pt>
                <c:pt idx="8061">
                  <c:v>-0.482541</c:v>
                </c:pt>
                <c:pt idx="8062">
                  <c:v>-0.50665199999999999</c:v>
                </c:pt>
                <c:pt idx="8063">
                  <c:v>-0.547045</c:v>
                </c:pt>
                <c:pt idx="8064">
                  <c:v>-0.56605000000000005</c:v>
                </c:pt>
                <c:pt idx="8065">
                  <c:v>-0.570631</c:v>
                </c:pt>
                <c:pt idx="8066">
                  <c:v>-0.57160500000000003</c:v>
                </c:pt>
                <c:pt idx="8067">
                  <c:v>-0.572936</c:v>
                </c:pt>
                <c:pt idx="8068">
                  <c:v>-0.57865699999999998</c:v>
                </c:pt>
                <c:pt idx="8069">
                  <c:v>-0.58250400000000002</c:v>
                </c:pt>
                <c:pt idx="8070">
                  <c:v>-0.58469000000000004</c:v>
                </c:pt>
                <c:pt idx="8071">
                  <c:v>-0.58924500000000002</c:v>
                </c:pt>
                <c:pt idx="8072">
                  <c:v>-0.59001899999999996</c:v>
                </c:pt>
                <c:pt idx="8073">
                  <c:v>-0.588001</c:v>
                </c:pt>
                <c:pt idx="8074">
                  <c:v>-0.58614999999999995</c:v>
                </c:pt>
                <c:pt idx="8075">
                  <c:v>-0.58213599999999999</c:v>
                </c:pt>
                <c:pt idx="8076">
                  <c:v>-0.57089800000000002</c:v>
                </c:pt>
                <c:pt idx="8077">
                  <c:v>-0.56984199999999996</c:v>
                </c:pt>
                <c:pt idx="8078">
                  <c:v>-0.56667800000000002</c:v>
                </c:pt>
                <c:pt idx="8079">
                  <c:v>-0.56266099999999997</c:v>
                </c:pt>
                <c:pt idx="8080">
                  <c:v>-0.55712300000000003</c:v>
                </c:pt>
                <c:pt idx="8081">
                  <c:v>-0.55171999999999999</c:v>
                </c:pt>
                <c:pt idx="8082">
                  <c:v>-0.54726600000000003</c:v>
                </c:pt>
                <c:pt idx="8083">
                  <c:v>-0.54403699999999999</c:v>
                </c:pt>
                <c:pt idx="8084">
                  <c:v>-0.54336499999999999</c:v>
                </c:pt>
                <c:pt idx="8085">
                  <c:v>-0.53847500000000004</c:v>
                </c:pt>
                <c:pt idx="8086">
                  <c:v>-0.54033200000000003</c:v>
                </c:pt>
                <c:pt idx="8087">
                  <c:v>-0.54460799999999998</c:v>
                </c:pt>
                <c:pt idx="8088">
                  <c:v>-0.55433600000000005</c:v>
                </c:pt>
                <c:pt idx="8089">
                  <c:v>-0.56247599999999998</c:v>
                </c:pt>
                <c:pt idx="8090">
                  <c:v>-0.564079</c:v>
                </c:pt>
                <c:pt idx="8091">
                  <c:v>-0.56311900000000004</c:v>
                </c:pt>
                <c:pt idx="8092">
                  <c:v>-0.56477299999999997</c:v>
                </c:pt>
                <c:pt idx="8093">
                  <c:v>-0.56784199999999996</c:v>
                </c:pt>
                <c:pt idx="8094">
                  <c:v>-0.57181499999999996</c:v>
                </c:pt>
                <c:pt idx="8095">
                  <c:v>-0.57288099999999997</c:v>
                </c:pt>
                <c:pt idx="8096">
                  <c:v>-0.56762999999999997</c:v>
                </c:pt>
                <c:pt idx="8097">
                  <c:v>-0.56206299999999998</c:v>
                </c:pt>
                <c:pt idx="8098">
                  <c:v>-0.55618800000000002</c:v>
                </c:pt>
                <c:pt idx="8099">
                  <c:v>-0.55429899999999999</c:v>
                </c:pt>
                <c:pt idx="8100">
                  <c:v>-0.55101</c:v>
                </c:pt>
                <c:pt idx="8101">
                  <c:v>-0.54554499999999995</c:v>
                </c:pt>
                <c:pt idx="8102">
                  <c:v>-0.544269</c:v>
                </c:pt>
                <c:pt idx="8103">
                  <c:v>-0.54163899999999998</c:v>
                </c:pt>
                <c:pt idx="8104">
                  <c:v>-0.53114099999999997</c:v>
                </c:pt>
                <c:pt idx="8105">
                  <c:v>-0.52775799999999995</c:v>
                </c:pt>
                <c:pt idx="8106">
                  <c:v>-0.52103600000000005</c:v>
                </c:pt>
                <c:pt idx="8107">
                  <c:v>-0.51792499999999997</c:v>
                </c:pt>
                <c:pt idx="8108">
                  <c:v>-0.52105400000000002</c:v>
                </c:pt>
                <c:pt idx="8109">
                  <c:v>-0.52567200000000003</c:v>
                </c:pt>
                <c:pt idx="8110">
                  <c:v>-0.535385</c:v>
                </c:pt>
                <c:pt idx="8111">
                  <c:v>-0.54611500000000002</c:v>
                </c:pt>
                <c:pt idx="8112">
                  <c:v>-0.55283800000000005</c:v>
                </c:pt>
                <c:pt idx="8113">
                  <c:v>-0.55927300000000002</c:v>
                </c:pt>
                <c:pt idx="8114">
                  <c:v>-0.56622600000000001</c:v>
                </c:pt>
                <c:pt idx="8115">
                  <c:v>-0.57417399999999996</c:v>
                </c:pt>
                <c:pt idx="8116">
                  <c:v>-0.58198499999999997</c:v>
                </c:pt>
                <c:pt idx="8117">
                  <c:v>-0.588924</c:v>
                </c:pt>
                <c:pt idx="8118">
                  <c:v>-0.59732600000000002</c:v>
                </c:pt>
                <c:pt idx="8119">
                  <c:v>-0.60406899999999997</c:v>
                </c:pt>
                <c:pt idx="8120">
                  <c:v>-0.60880199999999995</c:v>
                </c:pt>
                <c:pt idx="8121">
                  <c:v>-0.610406</c:v>
                </c:pt>
                <c:pt idx="8122">
                  <c:v>-0.60933999999999999</c:v>
                </c:pt>
                <c:pt idx="8123">
                  <c:v>-0.60950800000000005</c:v>
                </c:pt>
                <c:pt idx="8124">
                  <c:v>-0.60363599999999995</c:v>
                </c:pt>
                <c:pt idx="8125">
                  <c:v>-0.59803499999999998</c:v>
                </c:pt>
                <c:pt idx="8126">
                  <c:v>-0.59127600000000002</c:v>
                </c:pt>
                <c:pt idx="8127">
                  <c:v>-0.58245000000000002</c:v>
                </c:pt>
                <c:pt idx="8128">
                  <c:v>-0.57182599999999995</c:v>
                </c:pt>
                <c:pt idx="8129">
                  <c:v>-0.56569000000000003</c:v>
                </c:pt>
                <c:pt idx="8130">
                  <c:v>-0.56185399999999996</c:v>
                </c:pt>
                <c:pt idx="8131">
                  <c:v>-0.54577200000000003</c:v>
                </c:pt>
                <c:pt idx="8132">
                  <c:v>-0.542014</c:v>
                </c:pt>
                <c:pt idx="8133">
                  <c:v>-0.534632</c:v>
                </c:pt>
                <c:pt idx="8134">
                  <c:v>-0.52726700000000004</c:v>
                </c:pt>
                <c:pt idx="8135">
                  <c:v>-0.51554800000000001</c:v>
                </c:pt>
                <c:pt idx="8136">
                  <c:v>-0.50570899999999996</c:v>
                </c:pt>
                <c:pt idx="8137">
                  <c:v>-0.490315</c:v>
                </c:pt>
                <c:pt idx="8138">
                  <c:v>-0.47739900000000002</c:v>
                </c:pt>
                <c:pt idx="8139">
                  <c:v>-0.46655099999999999</c:v>
                </c:pt>
                <c:pt idx="8140">
                  <c:v>-0.45468500000000001</c:v>
                </c:pt>
                <c:pt idx="8141">
                  <c:v>-0.45651399999999998</c:v>
                </c:pt>
                <c:pt idx="8142">
                  <c:v>-0.46824500000000002</c:v>
                </c:pt>
                <c:pt idx="8143">
                  <c:v>-0.47503299999999998</c:v>
                </c:pt>
                <c:pt idx="8144">
                  <c:v>-0.48682799999999998</c:v>
                </c:pt>
                <c:pt idx="8145">
                  <c:v>-0.49389300000000003</c:v>
                </c:pt>
                <c:pt idx="8146">
                  <c:v>-0.50106300000000004</c:v>
                </c:pt>
                <c:pt idx="8147">
                  <c:v>-0.50522999999999996</c:v>
                </c:pt>
                <c:pt idx="8148">
                  <c:v>-0.50936700000000001</c:v>
                </c:pt>
                <c:pt idx="8149">
                  <c:v>-0.51114599999999999</c:v>
                </c:pt>
                <c:pt idx="8150">
                  <c:v>-0.51661900000000005</c:v>
                </c:pt>
                <c:pt idx="8151">
                  <c:v>-0.521509</c:v>
                </c:pt>
                <c:pt idx="8152">
                  <c:v>-0.51891900000000002</c:v>
                </c:pt>
                <c:pt idx="8153">
                  <c:v>-0.51159500000000002</c:v>
                </c:pt>
                <c:pt idx="8154">
                  <c:v>-0.494004</c:v>
                </c:pt>
                <c:pt idx="8155">
                  <c:v>-0.48030699999999998</c:v>
                </c:pt>
                <c:pt idx="8156">
                  <c:v>-0.475879</c:v>
                </c:pt>
                <c:pt idx="8157">
                  <c:v>-0.47190700000000002</c:v>
                </c:pt>
                <c:pt idx="8158">
                  <c:v>-0.467441</c:v>
                </c:pt>
                <c:pt idx="8159">
                  <c:v>-0.47205200000000003</c:v>
                </c:pt>
                <c:pt idx="8160">
                  <c:v>-0.47759299999999999</c:v>
                </c:pt>
                <c:pt idx="8161">
                  <c:v>-0.47896300000000003</c:v>
                </c:pt>
                <c:pt idx="8162">
                  <c:v>-0.47602800000000001</c:v>
                </c:pt>
                <c:pt idx="8163">
                  <c:v>-0.47265099999999999</c:v>
                </c:pt>
                <c:pt idx="8164">
                  <c:v>-0.46721600000000002</c:v>
                </c:pt>
                <c:pt idx="8165">
                  <c:v>-0.46026299999999998</c:v>
                </c:pt>
                <c:pt idx="8166">
                  <c:v>-0.44665199999999999</c:v>
                </c:pt>
                <c:pt idx="8167">
                  <c:v>-0.42296499999999998</c:v>
                </c:pt>
                <c:pt idx="8168">
                  <c:v>-0.41347600000000001</c:v>
                </c:pt>
                <c:pt idx="8169">
                  <c:v>-0.41010799999999997</c:v>
                </c:pt>
                <c:pt idx="8170">
                  <c:v>-0.40473599999999998</c:v>
                </c:pt>
                <c:pt idx="8171">
                  <c:v>-0.39791399999999999</c:v>
                </c:pt>
                <c:pt idx="8172">
                  <c:v>-0.37900099999999998</c:v>
                </c:pt>
                <c:pt idx="8173">
                  <c:v>-0.35949399999999998</c:v>
                </c:pt>
                <c:pt idx="8174">
                  <c:v>-0.34789900000000001</c:v>
                </c:pt>
                <c:pt idx="8175">
                  <c:v>-0.33697100000000002</c:v>
                </c:pt>
                <c:pt idx="8176">
                  <c:v>-0.33022899999999999</c:v>
                </c:pt>
                <c:pt idx="8177">
                  <c:v>-0.33971600000000002</c:v>
                </c:pt>
                <c:pt idx="8178">
                  <c:v>-0.35553499999999999</c:v>
                </c:pt>
                <c:pt idx="8179">
                  <c:v>-0.36004999999999998</c:v>
                </c:pt>
                <c:pt idx="8180">
                  <c:v>-0.360037</c:v>
                </c:pt>
                <c:pt idx="8181">
                  <c:v>-0.359713</c:v>
                </c:pt>
                <c:pt idx="8182">
                  <c:v>-0.36189500000000002</c:v>
                </c:pt>
                <c:pt idx="8183">
                  <c:v>-0.36446400000000001</c:v>
                </c:pt>
                <c:pt idx="8184">
                  <c:v>-0.36822300000000002</c:v>
                </c:pt>
                <c:pt idx="8185">
                  <c:v>-0.37473299999999998</c:v>
                </c:pt>
                <c:pt idx="8186">
                  <c:v>-0.37771300000000002</c:v>
                </c:pt>
                <c:pt idx="8187">
                  <c:v>-0.384158</c:v>
                </c:pt>
                <c:pt idx="8188">
                  <c:v>-0.39746500000000001</c:v>
                </c:pt>
                <c:pt idx="8189">
                  <c:v>-0.41376499999999999</c:v>
                </c:pt>
                <c:pt idx="8190">
                  <c:v>-0.43317299999999997</c:v>
                </c:pt>
                <c:pt idx="8191">
                  <c:v>-0.44483499999999998</c:v>
                </c:pt>
                <c:pt idx="8192">
                  <c:v>-0.45161499999999999</c:v>
                </c:pt>
                <c:pt idx="8193">
                  <c:v>-0.45471699999999998</c:v>
                </c:pt>
                <c:pt idx="8194">
                  <c:v>-0.45606799999999997</c:v>
                </c:pt>
                <c:pt idx="8195">
                  <c:v>-0.44201200000000002</c:v>
                </c:pt>
                <c:pt idx="8196">
                  <c:v>-0.43958199999999997</c:v>
                </c:pt>
                <c:pt idx="8197">
                  <c:v>-0.43860500000000002</c:v>
                </c:pt>
                <c:pt idx="8198">
                  <c:v>-0.44037500000000002</c:v>
                </c:pt>
                <c:pt idx="8199">
                  <c:v>-0.44424999999999998</c:v>
                </c:pt>
                <c:pt idx="8200">
                  <c:v>-0.44145400000000001</c:v>
                </c:pt>
                <c:pt idx="8201">
                  <c:v>-0.43593700000000002</c:v>
                </c:pt>
                <c:pt idx="8202">
                  <c:v>-0.43105300000000002</c:v>
                </c:pt>
                <c:pt idx="8203">
                  <c:v>-0.428674</c:v>
                </c:pt>
                <c:pt idx="8204">
                  <c:v>-0.426593</c:v>
                </c:pt>
                <c:pt idx="8205">
                  <c:v>-0.42141499999999998</c:v>
                </c:pt>
                <c:pt idx="8206">
                  <c:v>-0.41270099999999998</c:v>
                </c:pt>
                <c:pt idx="8207">
                  <c:v>-0.40237600000000001</c:v>
                </c:pt>
                <c:pt idx="8208">
                  <c:v>-0.399733</c:v>
                </c:pt>
                <c:pt idx="8209">
                  <c:v>-0.399592</c:v>
                </c:pt>
                <c:pt idx="8210">
                  <c:v>-0.39604699999999998</c:v>
                </c:pt>
                <c:pt idx="8211">
                  <c:v>-0.396262</c:v>
                </c:pt>
                <c:pt idx="8212">
                  <c:v>-0.39923999999999998</c:v>
                </c:pt>
                <c:pt idx="8213">
                  <c:v>-0.39885999999999999</c:v>
                </c:pt>
                <c:pt idx="8214">
                  <c:v>-0.39337800000000001</c:v>
                </c:pt>
                <c:pt idx="8215">
                  <c:v>-0.39466000000000001</c:v>
                </c:pt>
                <c:pt idx="8216">
                  <c:v>-0.40034999999999998</c:v>
                </c:pt>
                <c:pt idx="8217">
                  <c:v>-0.41091100000000003</c:v>
                </c:pt>
                <c:pt idx="8218">
                  <c:v>-0.419626</c:v>
                </c:pt>
                <c:pt idx="8219">
                  <c:v>-0.42222199999999999</c:v>
                </c:pt>
                <c:pt idx="8220">
                  <c:v>-0.41899399999999998</c:v>
                </c:pt>
                <c:pt idx="8221">
                  <c:v>-0.41609400000000002</c:v>
                </c:pt>
                <c:pt idx="8222">
                  <c:v>-0.416547</c:v>
                </c:pt>
                <c:pt idx="8223">
                  <c:v>-0.41776799999999997</c:v>
                </c:pt>
                <c:pt idx="8224">
                  <c:v>-0.42790600000000001</c:v>
                </c:pt>
                <c:pt idx="8225">
                  <c:v>-0.43559799999999999</c:v>
                </c:pt>
                <c:pt idx="8226">
                  <c:v>-0.43989499999999998</c:v>
                </c:pt>
                <c:pt idx="8227">
                  <c:v>-0.44278899999999999</c:v>
                </c:pt>
                <c:pt idx="8228">
                  <c:v>-0.4451</c:v>
                </c:pt>
                <c:pt idx="8229">
                  <c:v>-0.44611899999999999</c:v>
                </c:pt>
                <c:pt idx="8230">
                  <c:v>-0.451631</c:v>
                </c:pt>
                <c:pt idx="8231">
                  <c:v>-0.45651000000000003</c:v>
                </c:pt>
                <c:pt idx="8232">
                  <c:v>-0.45957399999999998</c:v>
                </c:pt>
                <c:pt idx="8233">
                  <c:v>-0.45432099999999997</c:v>
                </c:pt>
                <c:pt idx="8234">
                  <c:v>-0.45412400000000003</c:v>
                </c:pt>
                <c:pt idx="8235">
                  <c:v>-0.462368</c:v>
                </c:pt>
                <c:pt idx="8236">
                  <c:v>-0.47701100000000002</c:v>
                </c:pt>
                <c:pt idx="8237">
                  <c:v>-0.49488100000000002</c:v>
                </c:pt>
                <c:pt idx="8238">
                  <c:v>-0.50783800000000001</c:v>
                </c:pt>
                <c:pt idx="8239">
                  <c:v>-0.51194200000000001</c:v>
                </c:pt>
                <c:pt idx="8240">
                  <c:v>-0.51487000000000005</c:v>
                </c:pt>
                <c:pt idx="8241">
                  <c:v>-0.51585400000000003</c:v>
                </c:pt>
                <c:pt idx="8242">
                  <c:v>-0.509293</c:v>
                </c:pt>
                <c:pt idx="8243">
                  <c:v>-0.51256999999999997</c:v>
                </c:pt>
                <c:pt idx="8244">
                  <c:v>-0.51957799999999998</c:v>
                </c:pt>
                <c:pt idx="8245">
                  <c:v>-0.53228900000000001</c:v>
                </c:pt>
                <c:pt idx="8246">
                  <c:v>-0.55071800000000004</c:v>
                </c:pt>
                <c:pt idx="8247">
                  <c:v>-0.568662</c:v>
                </c:pt>
                <c:pt idx="8248">
                  <c:v>-0.58946600000000005</c:v>
                </c:pt>
                <c:pt idx="8249">
                  <c:v>-0.60622900000000002</c:v>
                </c:pt>
                <c:pt idx="8250">
                  <c:v>-0.62179300000000004</c:v>
                </c:pt>
                <c:pt idx="8251">
                  <c:v>-0.62550099999999997</c:v>
                </c:pt>
                <c:pt idx="8252">
                  <c:v>-0.62015100000000001</c:v>
                </c:pt>
                <c:pt idx="8253">
                  <c:v>-0.61681200000000003</c:v>
                </c:pt>
                <c:pt idx="8254">
                  <c:v>-0.61629299999999998</c:v>
                </c:pt>
                <c:pt idx="8255">
                  <c:v>-0.606742</c:v>
                </c:pt>
                <c:pt idx="8256">
                  <c:v>-0.60945400000000005</c:v>
                </c:pt>
                <c:pt idx="8257">
                  <c:v>-0.61120799999999997</c:v>
                </c:pt>
                <c:pt idx="8258">
                  <c:v>-0.61456599999999995</c:v>
                </c:pt>
                <c:pt idx="8259">
                  <c:v>-0.616842</c:v>
                </c:pt>
                <c:pt idx="8260">
                  <c:v>-0.62027900000000002</c:v>
                </c:pt>
                <c:pt idx="8261">
                  <c:v>-0.62672899999999998</c:v>
                </c:pt>
                <c:pt idx="8262">
                  <c:v>-0.63566400000000001</c:v>
                </c:pt>
                <c:pt idx="8263">
                  <c:v>-0.646482</c:v>
                </c:pt>
                <c:pt idx="8264">
                  <c:v>-0.656806</c:v>
                </c:pt>
                <c:pt idx="8265">
                  <c:v>-0.67041600000000001</c:v>
                </c:pt>
                <c:pt idx="8266">
                  <c:v>-0.68986400000000003</c:v>
                </c:pt>
                <c:pt idx="8267">
                  <c:v>-0.70740199999999998</c:v>
                </c:pt>
                <c:pt idx="8268">
                  <c:v>-0.72123499999999996</c:v>
                </c:pt>
                <c:pt idx="8269">
                  <c:v>-0.73748000000000002</c:v>
                </c:pt>
                <c:pt idx="8270">
                  <c:v>-0.74558899999999995</c:v>
                </c:pt>
                <c:pt idx="8271">
                  <c:v>-0.74321099999999996</c:v>
                </c:pt>
                <c:pt idx="8272">
                  <c:v>-0.74185400000000001</c:v>
                </c:pt>
                <c:pt idx="8273">
                  <c:v>-0.73390999999999995</c:v>
                </c:pt>
                <c:pt idx="8274">
                  <c:v>-0.72679099999999996</c:v>
                </c:pt>
                <c:pt idx="8275">
                  <c:v>-0.72233700000000001</c:v>
                </c:pt>
                <c:pt idx="8276">
                  <c:v>-0.72378900000000002</c:v>
                </c:pt>
                <c:pt idx="8277">
                  <c:v>-0.72553699999999999</c:v>
                </c:pt>
                <c:pt idx="8278">
                  <c:v>-0.72722500000000001</c:v>
                </c:pt>
                <c:pt idx="8279">
                  <c:v>-0.72454300000000005</c:v>
                </c:pt>
                <c:pt idx="8280">
                  <c:v>-0.71519500000000003</c:v>
                </c:pt>
                <c:pt idx="8281">
                  <c:v>-0.71091700000000002</c:v>
                </c:pt>
                <c:pt idx="8282">
                  <c:v>-0.71389400000000003</c:v>
                </c:pt>
                <c:pt idx="8283">
                  <c:v>-0.71876700000000004</c:v>
                </c:pt>
                <c:pt idx="8284">
                  <c:v>-0.72598099999999999</c:v>
                </c:pt>
                <c:pt idx="8285">
                  <c:v>-0.729406</c:v>
                </c:pt>
                <c:pt idx="8286">
                  <c:v>-0.72902199999999995</c:v>
                </c:pt>
                <c:pt idx="8287">
                  <c:v>-0.72939399999999999</c:v>
                </c:pt>
                <c:pt idx="8288">
                  <c:v>-0.72738800000000003</c:v>
                </c:pt>
                <c:pt idx="8289">
                  <c:v>-0.71185299999999996</c:v>
                </c:pt>
                <c:pt idx="8290">
                  <c:v>-0.70656200000000002</c:v>
                </c:pt>
                <c:pt idx="8291">
                  <c:v>-0.711758</c:v>
                </c:pt>
                <c:pt idx="8292">
                  <c:v>-0.710762</c:v>
                </c:pt>
                <c:pt idx="8293">
                  <c:v>-0.71205200000000002</c:v>
                </c:pt>
                <c:pt idx="8294">
                  <c:v>-0.71157400000000004</c:v>
                </c:pt>
                <c:pt idx="8295">
                  <c:v>-0.71033400000000002</c:v>
                </c:pt>
                <c:pt idx="8296">
                  <c:v>-0.71108800000000005</c:v>
                </c:pt>
                <c:pt idx="8297">
                  <c:v>-0.71294599999999997</c:v>
                </c:pt>
                <c:pt idx="8298">
                  <c:v>-0.72003499999999998</c:v>
                </c:pt>
                <c:pt idx="8299">
                  <c:v>-0.728792</c:v>
                </c:pt>
                <c:pt idx="8300">
                  <c:v>-0.72874399999999995</c:v>
                </c:pt>
                <c:pt idx="8301">
                  <c:v>-0.73028999999999999</c:v>
                </c:pt>
                <c:pt idx="8302">
                  <c:v>-0.72802999999999995</c:v>
                </c:pt>
                <c:pt idx="8303">
                  <c:v>-0.73078100000000001</c:v>
                </c:pt>
                <c:pt idx="8304">
                  <c:v>-0.73085800000000001</c:v>
                </c:pt>
                <c:pt idx="8305">
                  <c:v>-0.73314599999999996</c:v>
                </c:pt>
                <c:pt idx="8306">
                  <c:v>-0.737016</c:v>
                </c:pt>
                <c:pt idx="8307">
                  <c:v>-0.74356800000000001</c:v>
                </c:pt>
                <c:pt idx="8308">
                  <c:v>-0.74477599999999999</c:v>
                </c:pt>
                <c:pt idx="8309">
                  <c:v>-0.74535099999999999</c:v>
                </c:pt>
                <c:pt idx="8310">
                  <c:v>-0.74936100000000005</c:v>
                </c:pt>
                <c:pt idx="8311">
                  <c:v>-0.74209099999999995</c:v>
                </c:pt>
                <c:pt idx="8312">
                  <c:v>-0.74727299999999997</c:v>
                </c:pt>
                <c:pt idx="8313">
                  <c:v>-0.74952700000000005</c:v>
                </c:pt>
                <c:pt idx="8314">
                  <c:v>-0.75010399999999999</c:v>
                </c:pt>
                <c:pt idx="8315">
                  <c:v>-0.75078400000000001</c:v>
                </c:pt>
                <c:pt idx="8316">
                  <c:v>-0.75361699999999998</c:v>
                </c:pt>
                <c:pt idx="8317">
                  <c:v>-0.75564699999999996</c:v>
                </c:pt>
                <c:pt idx="8318">
                  <c:v>-0.74901399999999996</c:v>
                </c:pt>
                <c:pt idx="8319">
                  <c:v>-0.74649399999999999</c:v>
                </c:pt>
                <c:pt idx="8320">
                  <c:v>-0.74614400000000003</c:v>
                </c:pt>
                <c:pt idx="8321">
                  <c:v>-0.74877300000000002</c:v>
                </c:pt>
                <c:pt idx="8322">
                  <c:v>-0.75925100000000001</c:v>
                </c:pt>
                <c:pt idx="8323">
                  <c:v>-0.77090000000000003</c:v>
                </c:pt>
                <c:pt idx="8324">
                  <c:v>-0.78279299999999996</c:v>
                </c:pt>
                <c:pt idx="8325">
                  <c:v>-0.79122199999999998</c:v>
                </c:pt>
                <c:pt idx="8326">
                  <c:v>-0.79658899999999999</c:v>
                </c:pt>
                <c:pt idx="8327">
                  <c:v>-0.79104600000000003</c:v>
                </c:pt>
                <c:pt idx="8328">
                  <c:v>-0.78410999999999997</c:v>
                </c:pt>
                <c:pt idx="8329">
                  <c:v>-0.77598100000000003</c:v>
                </c:pt>
                <c:pt idx="8330">
                  <c:v>-0.76850099999999999</c:v>
                </c:pt>
                <c:pt idx="8331">
                  <c:v>-0.76843399999999995</c:v>
                </c:pt>
                <c:pt idx="8332">
                  <c:v>-0.76901900000000001</c:v>
                </c:pt>
                <c:pt idx="8333">
                  <c:v>-0.76921600000000001</c:v>
                </c:pt>
                <c:pt idx="8334">
                  <c:v>-0.76460899999999998</c:v>
                </c:pt>
                <c:pt idx="8335">
                  <c:v>-0.76173100000000005</c:v>
                </c:pt>
                <c:pt idx="8336">
                  <c:v>-0.75691900000000001</c:v>
                </c:pt>
                <c:pt idx="8337">
                  <c:v>-0.75135099999999999</c:v>
                </c:pt>
                <c:pt idx="8338">
                  <c:v>-0.75208699999999995</c:v>
                </c:pt>
                <c:pt idx="8339">
                  <c:v>-0.75094799999999995</c:v>
                </c:pt>
                <c:pt idx="8340">
                  <c:v>-0.74993900000000002</c:v>
                </c:pt>
                <c:pt idx="8341">
                  <c:v>-0.74914000000000003</c:v>
                </c:pt>
                <c:pt idx="8342">
                  <c:v>-0.75190500000000005</c:v>
                </c:pt>
                <c:pt idx="8343">
                  <c:v>-0.75532699999999997</c:v>
                </c:pt>
                <c:pt idx="8344">
                  <c:v>-0.75779099999999999</c:v>
                </c:pt>
                <c:pt idx="8345">
                  <c:v>-0.75953400000000004</c:v>
                </c:pt>
                <c:pt idx="8346">
                  <c:v>-0.75712800000000002</c:v>
                </c:pt>
                <c:pt idx="8347">
                  <c:v>-0.75520200000000004</c:v>
                </c:pt>
                <c:pt idx="8348">
                  <c:v>-0.76306499999999999</c:v>
                </c:pt>
                <c:pt idx="8349">
                  <c:v>-0.77434099999999995</c:v>
                </c:pt>
                <c:pt idx="8350">
                  <c:v>-0.78295999999999999</c:v>
                </c:pt>
                <c:pt idx="8351">
                  <c:v>-0.79554599999999998</c:v>
                </c:pt>
                <c:pt idx="8352">
                  <c:v>-0.80452100000000004</c:v>
                </c:pt>
                <c:pt idx="8353">
                  <c:v>-0.81040400000000001</c:v>
                </c:pt>
                <c:pt idx="8354">
                  <c:v>-0.81558900000000001</c:v>
                </c:pt>
                <c:pt idx="8355">
                  <c:v>-0.81811999999999996</c:v>
                </c:pt>
                <c:pt idx="8356">
                  <c:v>-0.81840500000000005</c:v>
                </c:pt>
                <c:pt idx="8357">
                  <c:v>-0.80352599999999996</c:v>
                </c:pt>
                <c:pt idx="8358">
                  <c:v>-0.78832500000000005</c:v>
                </c:pt>
                <c:pt idx="8359">
                  <c:v>-0.76901900000000001</c:v>
                </c:pt>
                <c:pt idx="8360">
                  <c:v>-0.75258800000000003</c:v>
                </c:pt>
                <c:pt idx="8361">
                  <c:v>-0.74440499999999998</c:v>
                </c:pt>
                <c:pt idx="8362">
                  <c:v>-0.74132900000000002</c:v>
                </c:pt>
                <c:pt idx="8363">
                  <c:v>-0.73696300000000003</c:v>
                </c:pt>
                <c:pt idx="8364">
                  <c:v>-0.73841999999999997</c:v>
                </c:pt>
                <c:pt idx="8365">
                  <c:v>-0.74112299999999998</c:v>
                </c:pt>
                <c:pt idx="8366">
                  <c:v>-0.74215399999999998</c:v>
                </c:pt>
                <c:pt idx="8367">
                  <c:v>-0.74687000000000003</c:v>
                </c:pt>
                <c:pt idx="8368">
                  <c:v>-0.75286600000000004</c:v>
                </c:pt>
                <c:pt idx="8369">
                  <c:v>-0.76183400000000001</c:v>
                </c:pt>
                <c:pt idx="8370">
                  <c:v>-0.77390700000000001</c:v>
                </c:pt>
                <c:pt idx="8371">
                  <c:v>-0.77868800000000005</c:v>
                </c:pt>
                <c:pt idx="8372">
                  <c:v>-0.78077399999999997</c:v>
                </c:pt>
                <c:pt idx="8373">
                  <c:v>-0.77869999999999995</c:v>
                </c:pt>
                <c:pt idx="8374">
                  <c:v>-0.774671</c:v>
                </c:pt>
                <c:pt idx="8375">
                  <c:v>-0.77327000000000001</c:v>
                </c:pt>
                <c:pt idx="8376">
                  <c:v>-0.77337400000000001</c:v>
                </c:pt>
                <c:pt idx="8377">
                  <c:v>-0.77587200000000001</c:v>
                </c:pt>
                <c:pt idx="8378">
                  <c:v>-0.77749000000000001</c:v>
                </c:pt>
                <c:pt idx="8379">
                  <c:v>-0.77868800000000005</c:v>
                </c:pt>
                <c:pt idx="8380">
                  <c:v>-0.78353399999999995</c:v>
                </c:pt>
                <c:pt idx="8381">
                  <c:v>-0.78448700000000005</c:v>
                </c:pt>
                <c:pt idx="8382">
                  <c:v>-0.78506399999999998</c:v>
                </c:pt>
                <c:pt idx="8383">
                  <c:v>-0.78457500000000002</c:v>
                </c:pt>
                <c:pt idx="8384">
                  <c:v>-0.77787099999999998</c:v>
                </c:pt>
                <c:pt idx="8385">
                  <c:v>-0.77903</c:v>
                </c:pt>
                <c:pt idx="8386">
                  <c:v>-0.772231</c:v>
                </c:pt>
                <c:pt idx="8387">
                  <c:v>-0.77271999999999996</c:v>
                </c:pt>
                <c:pt idx="8388">
                  <c:v>-0.77254999999999996</c:v>
                </c:pt>
                <c:pt idx="8389">
                  <c:v>-0.76958199999999999</c:v>
                </c:pt>
                <c:pt idx="8390">
                  <c:v>-0.77244400000000002</c:v>
                </c:pt>
                <c:pt idx="8391">
                  <c:v>-0.778644</c:v>
                </c:pt>
                <c:pt idx="8392">
                  <c:v>-0.788053</c:v>
                </c:pt>
                <c:pt idx="8393">
                  <c:v>-0.79483999999999999</c:v>
                </c:pt>
                <c:pt idx="8394">
                  <c:v>-0.79542999999999997</c:v>
                </c:pt>
                <c:pt idx="8395">
                  <c:v>-0.792991</c:v>
                </c:pt>
                <c:pt idx="8396">
                  <c:v>-0.79418699999999998</c:v>
                </c:pt>
                <c:pt idx="8397">
                  <c:v>-0.79202300000000003</c:v>
                </c:pt>
                <c:pt idx="8398">
                  <c:v>-0.79343900000000001</c:v>
                </c:pt>
                <c:pt idx="8399">
                  <c:v>-0.79378800000000005</c:v>
                </c:pt>
                <c:pt idx="8400">
                  <c:v>-0.79403900000000005</c:v>
                </c:pt>
                <c:pt idx="8401">
                  <c:v>-0.78826300000000005</c:v>
                </c:pt>
                <c:pt idx="8402">
                  <c:v>-0.78747800000000001</c:v>
                </c:pt>
                <c:pt idx="8403">
                  <c:v>-0.78845699999999996</c:v>
                </c:pt>
                <c:pt idx="8404">
                  <c:v>-0.796516</c:v>
                </c:pt>
                <c:pt idx="8405">
                  <c:v>-0.81626100000000001</c:v>
                </c:pt>
                <c:pt idx="8406">
                  <c:v>-0.83303899999999997</c:v>
                </c:pt>
                <c:pt idx="8407">
                  <c:v>-0.84512699999999996</c:v>
                </c:pt>
                <c:pt idx="8408">
                  <c:v>-0.84841999999999995</c:v>
                </c:pt>
                <c:pt idx="8409">
                  <c:v>-0.84350099999999995</c:v>
                </c:pt>
                <c:pt idx="8410">
                  <c:v>-0.83658399999999999</c:v>
                </c:pt>
                <c:pt idx="8411">
                  <c:v>-0.83517200000000003</c:v>
                </c:pt>
                <c:pt idx="8412">
                  <c:v>-0.83718800000000004</c:v>
                </c:pt>
                <c:pt idx="8413">
                  <c:v>-0.85104000000000002</c:v>
                </c:pt>
                <c:pt idx="8414">
                  <c:v>-0.87022900000000003</c:v>
                </c:pt>
                <c:pt idx="8415">
                  <c:v>-0.88427800000000001</c:v>
                </c:pt>
                <c:pt idx="8416">
                  <c:v>-0.89327400000000001</c:v>
                </c:pt>
                <c:pt idx="8417">
                  <c:v>-0.89932800000000002</c:v>
                </c:pt>
                <c:pt idx="8418">
                  <c:v>-0.89842</c:v>
                </c:pt>
                <c:pt idx="8419">
                  <c:v>-0.90279399999999999</c:v>
                </c:pt>
                <c:pt idx="8420">
                  <c:v>-0.91114499999999998</c:v>
                </c:pt>
                <c:pt idx="8421">
                  <c:v>-0.91869199999999995</c:v>
                </c:pt>
                <c:pt idx="8422">
                  <c:v>-0.922207</c:v>
                </c:pt>
                <c:pt idx="8423">
                  <c:v>-0.917987</c:v>
                </c:pt>
                <c:pt idx="8424">
                  <c:v>-0.91389699999999996</c:v>
                </c:pt>
                <c:pt idx="8425">
                  <c:v>-0.91236399999999995</c:v>
                </c:pt>
                <c:pt idx="8426">
                  <c:v>-0.91386199999999995</c:v>
                </c:pt>
                <c:pt idx="8427">
                  <c:v>-0.91759999999999997</c:v>
                </c:pt>
                <c:pt idx="8428">
                  <c:v>-0.92078899999999997</c:v>
                </c:pt>
                <c:pt idx="8429">
                  <c:v>-0.92380499999999999</c:v>
                </c:pt>
                <c:pt idx="8430">
                  <c:v>-0.92506699999999997</c:v>
                </c:pt>
                <c:pt idx="8431">
                  <c:v>-0.93013100000000004</c:v>
                </c:pt>
                <c:pt idx="8432">
                  <c:v>-0.93597900000000001</c:v>
                </c:pt>
                <c:pt idx="8433">
                  <c:v>-0.93762500000000004</c:v>
                </c:pt>
                <c:pt idx="8434">
                  <c:v>-0.94055500000000003</c:v>
                </c:pt>
                <c:pt idx="8435">
                  <c:v>-0.93670699999999996</c:v>
                </c:pt>
                <c:pt idx="8436">
                  <c:v>-0.93217899999999998</c:v>
                </c:pt>
                <c:pt idx="8437">
                  <c:v>-0.93395099999999998</c:v>
                </c:pt>
                <c:pt idx="8438">
                  <c:v>-0.94143900000000003</c:v>
                </c:pt>
                <c:pt idx="8439">
                  <c:v>-0.95185799999999998</c:v>
                </c:pt>
                <c:pt idx="8440">
                  <c:v>-0.96318199999999998</c:v>
                </c:pt>
                <c:pt idx="8441">
                  <c:v>-0.96790200000000004</c:v>
                </c:pt>
                <c:pt idx="8442">
                  <c:v>-0.970997</c:v>
                </c:pt>
                <c:pt idx="8443">
                  <c:v>-0.97237899999999999</c:v>
                </c:pt>
                <c:pt idx="8444">
                  <c:v>-0.97157700000000002</c:v>
                </c:pt>
                <c:pt idx="8445">
                  <c:v>-0.97267700000000001</c:v>
                </c:pt>
                <c:pt idx="8446">
                  <c:v>-0.97179800000000005</c:v>
                </c:pt>
                <c:pt idx="8447">
                  <c:v>-0.97179099999999996</c:v>
                </c:pt>
                <c:pt idx="8448">
                  <c:v>-0.96636999999999995</c:v>
                </c:pt>
                <c:pt idx="8449">
                  <c:v>-0.95766399999999996</c:v>
                </c:pt>
                <c:pt idx="8450">
                  <c:v>-0.95337700000000003</c:v>
                </c:pt>
                <c:pt idx="8451">
                  <c:v>-0.94625499999999996</c:v>
                </c:pt>
                <c:pt idx="8452">
                  <c:v>-0.93276599999999998</c:v>
                </c:pt>
                <c:pt idx="8453">
                  <c:v>-0.91132299999999999</c:v>
                </c:pt>
                <c:pt idx="8454">
                  <c:v>-0.91453499999999999</c:v>
                </c:pt>
                <c:pt idx="8455">
                  <c:v>-0.91690400000000005</c:v>
                </c:pt>
                <c:pt idx="8456">
                  <c:v>-0.91989799999999999</c:v>
                </c:pt>
                <c:pt idx="8457">
                  <c:v>-0.92174400000000001</c:v>
                </c:pt>
                <c:pt idx="8458">
                  <c:v>-0.92938500000000002</c:v>
                </c:pt>
                <c:pt idx="8459">
                  <c:v>-0.93388000000000004</c:v>
                </c:pt>
                <c:pt idx="8460">
                  <c:v>-0.94232499999999997</c:v>
                </c:pt>
                <c:pt idx="8461">
                  <c:v>-0.95388899999999999</c:v>
                </c:pt>
                <c:pt idx="8462">
                  <c:v>-0.963256</c:v>
                </c:pt>
                <c:pt idx="8463">
                  <c:v>-0.97802999999999995</c:v>
                </c:pt>
                <c:pt idx="8464">
                  <c:v>-1.01023</c:v>
                </c:pt>
                <c:pt idx="8465">
                  <c:v>-1.0293399999999999</c:v>
                </c:pt>
                <c:pt idx="8466">
                  <c:v>-1.0403199999999999</c:v>
                </c:pt>
                <c:pt idx="8467">
                  <c:v>-1.04373</c:v>
                </c:pt>
                <c:pt idx="8468">
                  <c:v>-1.04931</c:v>
                </c:pt>
                <c:pt idx="8469">
                  <c:v>-1.05463</c:v>
                </c:pt>
                <c:pt idx="8470">
                  <c:v>-1.0674999999999999</c:v>
                </c:pt>
                <c:pt idx="8471">
                  <c:v>-1.0822400000000001</c:v>
                </c:pt>
                <c:pt idx="8472">
                  <c:v>-1.1008100000000001</c:v>
                </c:pt>
                <c:pt idx="8473">
                  <c:v>-1.11548</c:v>
                </c:pt>
                <c:pt idx="8474">
                  <c:v>-1.12591</c:v>
                </c:pt>
                <c:pt idx="8475">
                  <c:v>-1.1382000000000001</c:v>
                </c:pt>
                <c:pt idx="8476">
                  <c:v>-1.1519699999999999</c:v>
                </c:pt>
                <c:pt idx="8477">
                  <c:v>-1.1605300000000001</c:v>
                </c:pt>
                <c:pt idx="8478">
                  <c:v>-1.1741900000000001</c:v>
                </c:pt>
                <c:pt idx="8479">
                  <c:v>-1.18384</c:v>
                </c:pt>
                <c:pt idx="8480">
                  <c:v>-1.1886699999999999</c:v>
                </c:pt>
                <c:pt idx="8481">
                  <c:v>-1.1922200000000001</c:v>
                </c:pt>
                <c:pt idx="8482">
                  <c:v>-1.1979500000000001</c:v>
                </c:pt>
                <c:pt idx="8483">
                  <c:v>-1.2070799999999999</c:v>
                </c:pt>
                <c:pt idx="8484">
                  <c:v>-1.21184</c:v>
                </c:pt>
                <c:pt idx="8485">
                  <c:v>-1.2019299999999999</c:v>
                </c:pt>
                <c:pt idx="8486">
                  <c:v>-1.1954</c:v>
                </c:pt>
                <c:pt idx="8487">
                  <c:v>-1.19564</c:v>
                </c:pt>
                <c:pt idx="8488">
                  <c:v>-1.1964900000000001</c:v>
                </c:pt>
                <c:pt idx="8489">
                  <c:v>-1.1932799999999999</c:v>
                </c:pt>
                <c:pt idx="8490">
                  <c:v>-1.18943</c:v>
                </c:pt>
                <c:pt idx="8491">
                  <c:v>-1.19065</c:v>
                </c:pt>
                <c:pt idx="8492">
                  <c:v>-1.19418</c:v>
                </c:pt>
                <c:pt idx="8493">
                  <c:v>-1.1975800000000001</c:v>
                </c:pt>
                <c:pt idx="8494">
                  <c:v>-1.2000999999999999</c:v>
                </c:pt>
                <c:pt idx="8495">
                  <c:v>-1.20638</c:v>
                </c:pt>
                <c:pt idx="8496">
                  <c:v>-1.2173799999999999</c:v>
                </c:pt>
                <c:pt idx="8497">
                  <c:v>-1.22742</c:v>
                </c:pt>
                <c:pt idx="8498">
                  <c:v>-1.2403299999999999</c:v>
                </c:pt>
                <c:pt idx="8499">
                  <c:v>-1.2480199999999999</c:v>
                </c:pt>
                <c:pt idx="8500">
                  <c:v>-1.2505500000000001</c:v>
                </c:pt>
                <c:pt idx="8501">
                  <c:v>-1.2442899999999999</c:v>
                </c:pt>
                <c:pt idx="8502">
                  <c:v>-1.2376100000000001</c:v>
                </c:pt>
                <c:pt idx="8503">
                  <c:v>-1.2259</c:v>
                </c:pt>
                <c:pt idx="8504">
                  <c:v>-1.21492</c:v>
                </c:pt>
                <c:pt idx="8505">
                  <c:v>-1.20601</c:v>
                </c:pt>
                <c:pt idx="8506">
                  <c:v>-1.2010799999999999</c:v>
                </c:pt>
                <c:pt idx="8507">
                  <c:v>-1.19696</c:v>
                </c:pt>
                <c:pt idx="8508">
                  <c:v>-1.1907000000000001</c:v>
                </c:pt>
                <c:pt idx="8509">
                  <c:v>-1.1815500000000001</c:v>
                </c:pt>
                <c:pt idx="8510">
                  <c:v>-1.17353</c:v>
                </c:pt>
                <c:pt idx="8511">
                  <c:v>-1.1675899999999999</c:v>
                </c:pt>
                <c:pt idx="8512">
                  <c:v>-1.16561</c:v>
                </c:pt>
                <c:pt idx="8513">
                  <c:v>-1.16675</c:v>
                </c:pt>
                <c:pt idx="8514">
                  <c:v>-1.1714599999999999</c:v>
                </c:pt>
                <c:pt idx="8515">
                  <c:v>-1.17038</c:v>
                </c:pt>
                <c:pt idx="8516">
                  <c:v>-1.17703</c:v>
                </c:pt>
                <c:pt idx="8517">
                  <c:v>-1.18611</c:v>
                </c:pt>
                <c:pt idx="8518">
                  <c:v>-1.2016100000000001</c:v>
                </c:pt>
                <c:pt idx="8519">
                  <c:v>-1.21536</c:v>
                </c:pt>
                <c:pt idx="8520">
                  <c:v>-1.22933</c:v>
                </c:pt>
                <c:pt idx="8521">
                  <c:v>-1.244</c:v>
                </c:pt>
                <c:pt idx="8522">
                  <c:v>-1.25217</c:v>
                </c:pt>
                <c:pt idx="8523">
                  <c:v>-1.26284</c:v>
                </c:pt>
                <c:pt idx="8524">
                  <c:v>-1.2798400000000001</c:v>
                </c:pt>
                <c:pt idx="8525">
                  <c:v>-1.2938000000000001</c:v>
                </c:pt>
                <c:pt idx="8526">
                  <c:v>-1.29948</c:v>
                </c:pt>
                <c:pt idx="8527">
                  <c:v>-1.30637</c:v>
                </c:pt>
                <c:pt idx="8528">
                  <c:v>-1.31162</c:v>
                </c:pt>
                <c:pt idx="8529">
                  <c:v>-1.3153699999999999</c:v>
                </c:pt>
                <c:pt idx="8530">
                  <c:v>-1.3177099999999999</c:v>
                </c:pt>
                <c:pt idx="8531">
                  <c:v>-1.3221799999999999</c:v>
                </c:pt>
                <c:pt idx="8532">
                  <c:v>-1.3296699999999999</c:v>
                </c:pt>
                <c:pt idx="8533">
                  <c:v>-1.33952</c:v>
                </c:pt>
                <c:pt idx="8534">
                  <c:v>-1.3482700000000001</c:v>
                </c:pt>
                <c:pt idx="8535">
                  <c:v>-1.3572200000000001</c:v>
                </c:pt>
                <c:pt idx="8536">
                  <c:v>-1.3730899999999999</c:v>
                </c:pt>
                <c:pt idx="8537">
                  <c:v>-1.3973899999999999</c:v>
                </c:pt>
                <c:pt idx="8538">
                  <c:v>-1.4144300000000001</c:v>
                </c:pt>
                <c:pt idx="8539">
                  <c:v>-1.42957</c:v>
                </c:pt>
                <c:pt idx="8540">
                  <c:v>-1.4398200000000001</c:v>
                </c:pt>
                <c:pt idx="8541">
                  <c:v>-1.4556500000000001</c:v>
                </c:pt>
                <c:pt idx="8542">
                  <c:v>-1.4795499999999999</c:v>
                </c:pt>
                <c:pt idx="8543">
                  <c:v>-1.4997199999999999</c:v>
                </c:pt>
                <c:pt idx="8544">
                  <c:v>-1.52121</c:v>
                </c:pt>
                <c:pt idx="8545">
                  <c:v>-1.5456399999999999</c:v>
                </c:pt>
                <c:pt idx="8546">
                  <c:v>-1.5692200000000001</c:v>
                </c:pt>
                <c:pt idx="8547">
                  <c:v>-1.58741</c:v>
                </c:pt>
                <c:pt idx="8548">
                  <c:v>-1.60856</c:v>
                </c:pt>
                <c:pt idx="8549">
                  <c:v>-1.6320600000000001</c:v>
                </c:pt>
                <c:pt idx="8550">
                  <c:v>-1.64676</c:v>
                </c:pt>
                <c:pt idx="8551">
                  <c:v>-1.6686099999999999</c:v>
                </c:pt>
                <c:pt idx="8552">
                  <c:v>-1.6959900000000001</c:v>
                </c:pt>
                <c:pt idx="8553">
                  <c:v>-1.72115</c:v>
                </c:pt>
                <c:pt idx="8554">
                  <c:v>-1.74264</c:v>
                </c:pt>
                <c:pt idx="8555">
                  <c:v>-1.7630600000000001</c:v>
                </c:pt>
                <c:pt idx="8556">
                  <c:v>-1.7958700000000001</c:v>
                </c:pt>
                <c:pt idx="8557">
                  <c:v>-1.8166800000000001</c:v>
                </c:pt>
                <c:pt idx="8558">
                  <c:v>-1.8369899999999999</c:v>
                </c:pt>
                <c:pt idx="8559">
                  <c:v>-1.8535600000000001</c:v>
                </c:pt>
                <c:pt idx="8560">
                  <c:v>-1.8684499999999999</c:v>
                </c:pt>
                <c:pt idx="8561">
                  <c:v>-1.8876999999999999</c:v>
                </c:pt>
                <c:pt idx="8562">
                  <c:v>-1.91082</c:v>
                </c:pt>
                <c:pt idx="8563">
                  <c:v>-1.9257299999999999</c:v>
                </c:pt>
                <c:pt idx="8564">
                  <c:v>-1.93665</c:v>
                </c:pt>
                <c:pt idx="8565">
                  <c:v>-1.9408300000000001</c:v>
                </c:pt>
                <c:pt idx="8566">
                  <c:v>-1.9483999999999999</c:v>
                </c:pt>
                <c:pt idx="8567">
                  <c:v>-1.95834</c:v>
                </c:pt>
                <c:pt idx="8568">
                  <c:v>-1.9720200000000001</c:v>
                </c:pt>
                <c:pt idx="8569">
                  <c:v>-1.99285</c:v>
                </c:pt>
                <c:pt idx="8570">
                  <c:v>-2.0181399999999998</c:v>
                </c:pt>
                <c:pt idx="8571">
                  <c:v>-2.0366499999999998</c:v>
                </c:pt>
                <c:pt idx="8572">
                  <c:v>-2.0439600000000002</c:v>
                </c:pt>
                <c:pt idx="8573">
                  <c:v>-2.0461200000000002</c:v>
                </c:pt>
                <c:pt idx="8574">
                  <c:v>-2.0398499999999999</c:v>
                </c:pt>
                <c:pt idx="8575">
                  <c:v>-2.0400399999999999</c:v>
                </c:pt>
                <c:pt idx="8576">
                  <c:v>-2.0450200000000001</c:v>
                </c:pt>
                <c:pt idx="8577">
                  <c:v>-2.0600299999999998</c:v>
                </c:pt>
                <c:pt idx="8578">
                  <c:v>-2.06854</c:v>
                </c:pt>
                <c:pt idx="8579">
                  <c:v>-2.0695100000000002</c:v>
                </c:pt>
                <c:pt idx="8580">
                  <c:v>-2.0691700000000002</c:v>
                </c:pt>
                <c:pt idx="8581">
                  <c:v>-2.0686800000000001</c:v>
                </c:pt>
                <c:pt idx="8582">
                  <c:v>-2.0744500000000001</c:v>
                </c:pt>
                <c:pt idx="8583">
                  <c:v>-2.08189</c:v>
                </c:pt>
                <c:pt idx="8584">
                  <c:v>-2.08399</c:v>
                </c:pt>
                <c:pt idx="8585">
                  <c:v>-2.0878100000000002</c:v>
                </c:pt>
                <c:pt idx="8586">
                  <c:v>-2.0898400000000001</c:v>
                </c:pt>
                <c:pt idx="8587">
                  <c:v>-2.0893099999999998</c:v>
                </c:pt>
                <c:pt idx="8588">
                  <c:v>-2.08717</c:v>
                </c:pt>
                <c:pt idx="8589">
                  <c:v>-2.0873499999999998</c:v>
                </c:pt>
                <c:pt idx="8590">
                  <c:v>-2.08372</c:v>
                </c:pt>
                <c:pt idx="8591">
                  <c:v>-2.0783900000000002</c:v>
                </c:pt>
                <c:pt idx="8592">
                  <c:v>-2.0731099999999998</c:v>
                </c:pt>
                <c:pt idx="8593">
                  <c:v>-2.0651700000000002</c:v>
                </c:pt>
                <c:pt idx="8594">
                  <c:v>-2.0500600000000002</c:v>
                </c:pt>
                <c:pt idx="8595">
                  <c:v>-2.0383800000000001</c:v>
                </c:pt>
                <c:pt idx="8596">
                  <c:v>-2.0329700000000002</c:v>
                </c:pt>
                <c:pt idx="8597">
                  <c:v>-2.0311499999999998</c:v>
                </c:pt>
                <c:pt idx="8598">
                  <c:v>-2.0326200000000001</c:v>
                </c:pt>
                <c:pt idx="8599">
                  <c:v>-2.02902</c:v>
                </c:pt>
                <c:pt idx="8600">
                  <c:v>-2.0268999999999999</c:v>
                </c:pt>
                <c:pt idx="8601">
                  <c:v>-2.02624</c:v>
                </c:pt>
                <c:pt idx="8602">
                  <c:v>-2.0282200000000001</c:v>
                </c:pt>
                <c:pt idx="8603">
                  <c:v>-2.03112</c:v>
                </c:pt>
                <c:pt idx="8604">
                  <c:v>-2.0313599999999998</c:v>
                </c:pt>
                <c:pt idx="8605">
                  <c:v>-2.0352800000000002</c:v>
                </c:pt>
                <c:pt idx="8606">
                  <c:v>-2.0401099999999999</c:v>
                </c:pt>
                <c:pt idx="8607">
                  <c:v>-2.0508700000000002</c:v>
                </c:pt>
                <c:pt idx="8608">
                  <c:v>-2.0676399999999999</c:v>
                </c:pt>
                <c:pt idx="8609">
                  <c:v>-2.0743999999999998</c:v>
                </c:pt>
                <c:pt idx="8610">
                  <c:v>-2.07823</c:v>
                </c:pt>
                <c:pt idx="8611">
                  <c:v>-2.08066</c:v>
                </c:pt>
                <c:pt idx="8612">
                  <c:v>-2.0840000000000001</c:v>
                </c:pt>
                <c:pt idx="8613">
                  <c:v>-2.0790500000000001</c:v>
                </c:pt>
                <c:pt idx="8614">
                  <c:v>-2.08006</c:v>
                </c:pt>
                <c:pt idx="8615">
                  <c:v>-2.0794999999999999</c:v>
                </c:pt>
                <c:pt idx="8616">
                  <c:v>-2.08046</c:v>
                </c:pt>
                <c:pt idx="8617">
                  <c:v>-2.0836899999999998</c:v>
                </c:pt>
                <c:pt idx="8618">
                  <c:v>-2.0867300000000002</c:v>
                </c:pt>
                <c:pt idx="8619">
                  <c:v>-2.0906500000000001</c:v>
                </c:pt>
                <c:pt idx="8620">
                  <c:v>-2.0960399999999999</c:v>
                </c:pt>
                <c:pt idx="8621">
                  <c:v>-2.0956299999999999</c:v>
                </c:pt>
                <c:pt idx="8622">
                  <c:v>-2.0886499999999999</c:v>
                </c:pt>
                <c:pt idx="8623">
                  <c:v>-2.08379</c:v>
                </c:pt>
                <c:pt idx="8624">
                  <c:v>-2.0887699999999998</c:v>
                </c:pt>
                <c:pt idx="8625">
                  <c:v>-2.0945</c:v>
                </c:pt>
                <c:pt idx="8626">
                  <c:v>-2.0973700000000002</c:v>
                </c:pt>
                <c:pt idx="8627">
                  <c:v>-2.0998100000000002</c:v>
                </c:pt>
                <c:pt idx="8628">
                  <c:v>-2.1021700000000001</c:v>
                </c:pt>
                <c:pt idx="8629">
                  <c:v>-2.1081099999999999</c:v>
                </c:pt>
                <c:pt idx="8630">
                  <c:v>-2.1138499999999998</c:v>
                </c:pt>
                <c:pt idx="8631">
                  <c:v>-2.11876</c:v>
                </c:pt>
                <c:pt idx="8632">
                  <c:v>-2.1208399999999998</c:v>
                </c:pt>
                <c:pt idx="8633">
                  <c:v>-2.1084399999999999</c:v>
                </c:pt>
                <c:pt idx="8634">
                  <c:v>-2.1076199999999998</c:v>
                </c:pt>
                <c:pt idx="8635">
                  <c:v>-2.11178</c:v>
                </c:pt>
                <c:pt idx="8636">
                  <c:v>-2.1038999999999999</c:v>
                </c:pt>
                <c:pt idx="8637">
                  <c:v>-2.0950099999999998</c:v>
                </c:pt>
                <c:pt idx="8638">
                  <c:v>-2.0916700000000001</c:v>
                </c:pt>
                <c:pt idx="8639">
                  <c:v>-2.0918899999999998</c:v>
                </c:pt>
                <c:pt idx="8640">
                  <c:v>-2.0960800000000002</c:v>
                </c:pt>
                <c:pt idx="8641">
                  <c:v>-2.0996700000000001</c:v>
                </c:pt>
                <c:pt idx="8642">
                  <c:v>-2.1055000000000001</c:v>
                </c:pt>
                <c:pt idx="8643">
                  <c:v>-2.1088</c:v>
                </c:pt>
                <c:pt idx="8644">
                  <c:v>-2.1012499999999998</c:v>
                </c:pt>
                <c:pt idx="8645">
                  <c:v>-2.0899800000000002</c:v>
                </c:pt>
                <c:pt idx="8646">
                  <c:v>-2.0845099999999999</c:v>
                </c:pt>
                <c:pt idx="8647">
                  <c:v>-2.0863499999999999</c:v>
                </c:pt>
                <c:pt idx="8648">
                  <c:v>-2.0986199999999999</c:v>
                </c:pt>
                <c:pt idx="8649">
                  <c:v>-2.11937</c:v>
                </c:pt>
                <c:pt idx="8650">
                  <c:v>-2.1383299999999998</c:v>
                </c:pt>
                <c:pt idx="8651">
                  <c:v>-2.1452399999999998</c:v>
                </c:pt>
                <c:pt idx="8652">
                  <c:v>-2.1414499999999999</c:v>
                </c:pt>
                <c:pt idx="8653">
                  <c:v>-2.1431800000000001</c:v>
                </c:pt>
                <c:pt idx="8654">
                  <c:v>-2.14316</c:v>
                </c:pt>
                <c:pt idx="8655">
                  <c:v>-2.13788</c:v>
                </c:pt>
                <c:pt idx="8656">
                  <c:v>-2.1361699999999999</c:v>
                </c:pt>
                <c:pt idx="8657">
                  <c:v>-2.1393800000000001</c:v>
                </c:pt>
                <c:pt idx="8658">
                  <c:v>-2.14473</c:v>
                </c:pt>
                <c:pt idx="8659">
                  <c:v>-2.1510899999999999</c:v>
                </c:pt>
                <c:pt idx="8660">
                  <c:v>-2.1616</c:v>
                </c:pt>
                <c:pt idx="8661">
                  <c:v>-2.1661999999999999</c:v>
                </c:pt>
                <c:pt idx="8662">
                  <c:v>-2.17353</c:v>
                </c:pt>
                <c:pt idx="8663">
                  <c:v>-2.1808299999999998</c:v>
                </c:pt>
                <c:pt idx="8664">
                  <c:v>-2.1861999999999999</c:v>
                </c:pt>
                <c:pt idx="8665">
                  <c:v>-2.1922999999999999</c:v>
                </c:pt>
                <c:pt idx="8666">
                  <c:v>-2.2045599999999999</c:v>
                </c:pt>
                <c:pt idx="8667">
                  <c:v>-2.2093099999999999</c:v>
                </c:pt>
                <c:pt idx="8668">
                  <c:v>-2.21089</c:v>
                </c:pt>
                <c:pt idx="8669">
                  <c:v>-2.2120199999999999</c:v>
                </c:pt>
                <c:pt idx="8670">
                  <c:v>-2.21191</c:v>
                </c:pt>
                <c:pt idx="8671">
                  <c:v>-2.2054999999999998</c:v>
                </c:pt>
                <c:pt idx="8672">
                  <c:v>-2.2018200000000001</c:v>
                </c:pt>
                <c:pt idx="8673">
                  <c:v>-2.1979700000000002</c:v>
                </c:pt>
                <c:pt idx="8674">
                  <c:v>-2.19272</c:v>
                </c:pt>
                <c:pt idx="8675">
                  <c:v>-2.1885500000000002</c:v>
                </c:pt>
                <c:pt idx="8676">
                  <c:v>-2.18892</c:v>
                </c:pt>
                <c:pt idx="8677">
                  <c:v>-2.1935899999999999</c:v>
                </c:pt>
                <c:pt idx="8678">
                  <c:v>-2.1955200000000001</c:v>
                </c:pt>
                <c:pt idx="8679">
                  <c:v>-2.1899899999999999</c:v>
                </c:pt>
                <c:pt idx="8680">
                  <c:v>-2.18221</c:v>
                </c:pt>
                <c:pt idx="8681">
                  <c:v>-2.18154</c:v>
                </c:pt>
                <c:pt idx="8682">
                  <c:v>-2.1800999999999999</c:v>
                </c:pt>
                <c:pt idx="8683">
                  <c:v>-2.18093</c:v>
                </c:pt>
                <c:pt idx="8684">
                  <c:v>-2.1779199999999999</c:v>
                </c:pt>
                <c:pt idx="8685">
                  <c:v>-2.1715100000000001</c:v>
                </c:pt>
                <c:pt idx="8686">
                  <c:v>-2.1654499999999999</c:v>
                </c:pt>
                <c:pt idx="8687">
                  <c:v>-2.16153</c:v>
                </c:pt>
                <c:pt idx="8688">
                  <c:v>-2.1615500000000001</c:v>
                </c:pt>
                <c:pt idx="8689">
                  <c:v>-2.1577600000000001</c:v>
                </c:pt>
                <c:pt idx="8690">
                  <c:v>-2.1479200000000001</c:v>
                </c:pt>
                <c:pt idx="8691">
                  <c:v>-2.1396899999999999</c:v>
                </c:pt>
                <c:pt idx="8692">
                  <c:v>-2.1360299999999999</c:v>
                </c:pt>
                <c:pt idx="8693">
                  <c:v>-2.1304400000000001</c:v>
                </c:pt>
                <c:pt idx="8694">
                  <c:v>-2.1265399999999999</c:v>
                </c:pt>
                <c:pt idx="8695">
                  <c:v>-2.1204200000000002</c:v>
                </c:pt>
                <c:pt idx="8696">
                  <c:v>-2.1193200000000001</c:v>
                </c:pt>
                <c:pt idx="8697">
                  <c:v>-2.1244399999999999</c:v>
                </c:pt>
                <c:pt idx="8698">
                  <c:v>-2.1276999999999999</c:v>
                </c:pt>
                <c:pt idx="8699">
                  <c:v>-2.1222099999999999</c:v>
                </c:pt>
                <c:pt idx="8700">
                  <c:v>-2.12243</c:v>
                </c:pt>
                <c:pt idx="8701">
                  <c:v>-2.12548</c:v>
                </c:pt>
                <c:pt idx="8702">
                  <c:v>-2.1283799999999999</c:v>
                </c:pt>
                <c:pt idx="8703">
                  <c:v>-2.1298699999999999</c:v>
                </c:pt>
                <c:pt idx="8704">
                  <c:v>-2.13435</c:v>
                </c:pt>
                <c:pt idx="8705">
                  <c:v>-2.1386500000000002</c:v>
                </c:pt>
                <c:pt idx="8706">
                  <c:v>-2.14242</c:v>
                </c:pt>
                <c:pt idx="8707">
                  <c:v>-2.1446299999999998</c:v>
                </c:pt>
                <c:pt idx="8708">
                  <c:v>-2.1438600000000001</c:v>
                </c:pt>
                <c:pt idx="8709">
                  <c:v>-2.1259199999999998</c:v>
                </c:pt>
                <c:pt idx="8710">
                  <c:v>-2.117</c:v>
                </c:pt>
                <c:pt idx="8711">
                  <c:v>-2.1086499999999999</c:v>
                </c:pt>
                <c:pt idx="8712">
                  <c:v>-2.0967199999999999</c:v>
                </c:pt>
                <c:pt idx="8713">
                  <c:v>-2.0883400000000001</c:v>
                </c:pt>
                <c:pt idx="8714">
                  <c:v>-2.0834199999999998</c:v>
                </c:pt>
                <c:pt idx="8715">
                  <c:v>-2.0761699999999998</c:v>
                </c:pt>
                <c:pt idx="8716">
                  <c:v>-2.0692900000000001</c:v>
                </c:pt>
                <c:pt idx="8717">
                  <c:v>-2.0573000000000001</c:v>
                </c:pt>
                <c:pt idx="8718">
                  <c:v>-2.0499700000000001</c:v>
                </c:pt>
                <c:pt idx="8719">
                  <c:v>-2.0444599999999999</c:v>
                </c:pt>
                <c:pt idx="8720">
                  <c:v>-2.0337399999999999</c:v>
                </c:pt>
                <c:pt idx="8721">
                  <c:v>-2.0291199999999998</c:v>
                </c:pt>
                <c:pt idx="8722">
                  <c:v>-2.0250900000000001</c:v>
                </c:pt>
                <c:pt idx="8723">
                  <c:v>-2.0203500000000001</c:v>
                </c:pt>
                <c:pt idx="8724">
                  <c:v>-2.0186000000000002</c:v>
                </c:pt>
                <c:pt idx="8725">
                  <c:v>-2.01831</c:v>
                </c:pt>
                <c:pt idx="8726">
                  <c:v>-2.01458</c:v>
                </c:pt>
                <c:pt idx="8727">
                  <c:v>-2.0150100000000002</c:v>
                </c:pt>
                <c:pt idx="8728">
                  <c:v>-2.0159799999999999</c:v>
                </c:pt>
                <c:pt idx="8729">
                  <c:v>-2.0202</c:v>
                </c:pt>
                <c:pt idx="8730">
                  <c:v>-2.02407</c:v>
                </c:pt>
                <c:pt idx="8731">
                  <c:v>-2.0292599999999998</c:v>
                </c:pt>
                <c:pt idx="8732">
                  <c:v>-2.0289999999999999</c:v>
                </c:pt>
                <c:pt idx="8733">
                  <c:v>-2.0305</c:v>
                </c:pt>
                <c:pt idx="8734">
                  <c:v>-2.0343300000000002</c:v>
                </c:pt>
                <c:pt idx="8735">
                  <c:v>-2.0410400000000002</c:v>
                </c:pt>
                <c:pt idx="8736">
                  <c:v>-2.0538500000000002</c:v>
                </c:pt>
                <c:pt idx="8737">
                  <c:v>-2.0687000000000002</c:v>
                </c:pt>
                <c:pt idx="8738">
                  <c:v>-2.0799500000000002</c:v>
                </c:pt>
                <c:pt idx="8739">
                  <c:v>-2.0890499999999999</c:v>
                </c:pt>
                <c:pt idx="8740">
                  <c:v>-2.09382</c:v>
                </c:pt>
                <c:pt idx="8741">
                  <c:v>-2.09911</c:v>
                </c:pt>
                <c:pt idx="8742">
                  <c:v>-2.105</c:v>
                </c:pt>
                <c:pt idx="8743">
                  <c:v>-2.1097899999999998</c:v>
                </c:pt>
                <c:pt idx="8744">
                  <c:v>-2.1159699999999999</c:v>
                </c:pt>
                <c:pt idx="8745">
                  <c:v>-2.11747</c:v>
                </c:pt>
                <c:pt idx="8746">
                  <c:v>-2.1215899999999999</c:v>
                </c:pt>
                <c:pt idx="8747">
                  <c:v>-2.12554</c:v>
                </c:pt>
                <c:pt idx="8748">
                  <c:v>-2.1335199999999999</c:v>
                </c:pt>
                <c:pt idx="8749">
                  <c:v>-2.13659</c:v>
                </c:pt>
                <c:pt idx="8750">
                  <c:v>-2.13727</c:v>
                </c:pt>
                <c:pt idx="8751">
                  <c:v>-2.1339600000000001</c:v>
                </c:pt>
                <c:pt idx="8752">
                  <c:v>-2.1295199999999999</c:v>
                </c:pt>
                <c:pt idx="8753">
                  <c:v>-2.1228199999999999</c:v>
                </c:pt>
                <c:pt idx="8754">
                  <c:v>-2.1077499999999998</c:v>
                </c:pt>
                <c:pt idx="8755">
                  <c:v>-2.0905300000000002</c:v>
                </c:pt>
                <c:pt idx="8756">
                  <c:v>-2.0724100000000001</c:v>
                </c:pt>
                <c:pt idx="8757">
                  <c:v>-2.0631300000000001</c:v>
                </c:pt>
                <c:pt idx="8758">
                  <c:v>-2.0639099999999999</c:v>
                </c:pt>
                <c:pt idx="8759">
                  <c:v>-2.06792</c:v>
                </c:pt>
                <c:pt idx="8760">
                  <c:v>-2.0674399999999999</c:v>
                </c:pt>
                <c:pt idx="8761">
                  <c:v>-2.0600499999999999</c:v>
                </c:pt>
                <c:pt idx="8762">
                  <c:v>-2.05809</c:v>
                </c:pt>
                <c:pt idx="8763">
                  <c:v>-2.0505300000000002</c:v>
                </c:pt>
                <c:pt idx="8764">
                  <c:v>-2.0428799999999998</c:v>
                </c:pt>
                <c:pt idx="8765">
                  <c:v>-2.0402</c:v>
                </c:pt>
                <c:pt idx="8766">
                  <c:v>-2.0399799999999999</c:v>
                </c:pt>
                <c:pt idx="8767">
                  <c:v>-2.04372</c:v>
                </c:pt>
                <c:pt idx="8768">
                  <c:v>-2.0493299999999999</c:v>
                </c:pt>
                <c:pt idx="8769">
                  <c:v>-2.0562900000000002</c:v>
                </c:pt>
                <c:pt idx="8770">
                  <c:v>-2.0626699999999998</c:v>
                </c:pt>
                <c:pt idx="8771">
                  <c:v>-2.0651999999999999</c:v>
                </c:pt>
                <c:pt idx="8772">
                  <c:v>-2.05972</c:v>
                </c:pt>
                <c:pt idx="8773">
                  <c:v>-2.0588799999999998</c:v>
                </c:pt>
                <c:pt idx="8774">
                  <c:v>-2.0514199999999998</c:v>
                </c:pt>
                <c:pt idx="8775">
                  <c:v>-2.0528900000000001</c:v>
                </c:pt>
                <c:pt idx="8776">
                  <c:v>-2.05226</c:v>
                </c:pt>
                <c:pt idx="8777">
                  <c:v>-2.0470199999999998</c:v>
                </c:pt>
                <c:pt idx="8778">
                  <c:v>-2.0424099999999998</c:v>
                </c:pt>
                <c:pt idx="8779">
                  <c:v>-2.0374400000000001</c:v>
                </c:pt>
                <c:pt idx="8780">
                  <c:v>-2.03294</c:v>
                </c:pt>
                <c:pt idx="8781">
                  <c:v>-2.0227400000000002</c:v>
                </c:pt>
                <c:pt idx="8782">
                  <c:v>-2.0150700000000001</c:v>
                </c:pt>
                <c:pt idx="8783">
                  <c:v>-2.0018699999999998</c:v>
                </c:pt>
                <c:pt idx="8784">
                  <c:v>-1.98777</c:v>
                </c:pt>
                <c:pt idx="8785">
                  <c:v>-1.98258</c:v>
                </c:pt>
                <c:pt idx="8786">
                  <c:v>-1.9779500000000001</c:v>
                </c:pt>
                <c:pt idx="8787">
                  <c:v>-1.9761299999999999</c:v>
                </c:pt>
                <c:pt idx="8788">
                  <c:v>-1.9769699999999999</c:v>
                </c:pt>
                <c:pt idx="8789">
                  <c:v>-1.9755499999999999</c:v>
                </c:pt>
                <c:pt idx="8790">
                  <c:v>-1.9736199999999999</c:v>
                </c:pt>
                <c:pt idx="8791">
                  <c:v>-1.97681</c:v>
                </c:pt>
                <c:pt idx="8792">
                  <c:v>-1.9796499999999999</c:v>
                </c:pt>
                <c:pt idx="8793">
                  <c:v>-1.9737899999999999</c:v>
                </c:pt>
                <c:pt idx="8794">
                  <c:v>-1.9640599999999999</c:v>
                </c:pt>
                <c:pt idx="8795">
                  <c:v>-1.95411</c:v>
                </c:pt>
                <c:pt idx="8796">
                  <c:v>-1.9397200000000001</c:v>
                </c:pt>
                <c:pt idx="8797">
                  <c:v>-1.9260900000000001</c:v>
                </c:pt>
                <c:pt idx="8798">
                  <c:v>-1.9123000000000001</c:v>
                </c:pt>
                <c:pt idx="8799">
                  <c:v>-1.89934</c:v>
                </c:pt>
                <c:pt idx="8800">
                  <c:v>-1.8895999999999999</c:v>
                </c:pt>
                <c:pt idx="8801">
                  <c:v>-1.8778300000000001</c:v>
                </c:pt>
                <c:pt idx="8802">
                  <c:v>-1.86822</c:v>
                </c:pt>
                <c:pt idx="8803">
                  <c:v>-1.85958</c:v>
                </c:pt>
                <c:pt idx="8804">
                  <c:v>-1.8516600000000001</c:v>
                </c:pt>
                <c:pt idx="8805">
                  <c:v>-1.84141</c:v>
                </c:pt>
                <c:pt idx="8806">
                  <c:v>-1.83565</c:v>
                </c:pt>
                <c:pt idx="8807">
                  <c:v>-1.8356699999999999</c:v>
                </c:pt>
                <c:pt idx="8808">
                  <c:v>-1.8362000000000001</c:v>
                </c:pt>
                <c:pt idx="8809">
                  <c:v>-1.8330900000000001</c:v>
                </c:pt>
                <c:pt idx="8810">
                  <c:v>-1.8264899999999999</c:v>
                </c:pt>
                <c:pt idx="8811">
                  <c:v>-1.81772</c:v>
                </c:pt>
                <c:pt idx="8812">
                  <c:v>-1.81162</c:v>
                </c:pt>
                <c:pt idx="8813">
                  <c:v>-1.80806</c:v>
                </c:pt>
                <c:pt idx="8814">
                  <c:v>-1.8079099999999999</c:v>
                </c:pt>
                <c:pt idx="8815">
                  <c:v>-1.8080000000000001</c:v>
                </c:pt>
                <c:pt idx="8816">
                  <c:v>-1.80837</c:v>
                </c:pt>
                <c:pt idx="8817">
                  <c:v>-1.8128</c:v>
                </c:pt>
                <c:pt idx="8818">
                  <c:v>-1.8171600000000001</c:v>
                </c:pt>
                <c:pt idx="8819">
                  <c:v>-1.81839</c:v>
                </c:pt>
                <c:pt idx="8820">
                  <c:v>-1.82057</c:v>
                </c:pt>
                <c:pt idx="8821">
                  <c:v>-1.8146</c:v>
                </c:pt>
                <c:pt idx="8822">
                  <c:v>-1.81338</c:v>
                </c:pt>
                <c:pt idx="8823">
                  <c:v>-1.80684</c:v>
                </c:pt>
                <c:pt idx="8824">
                  <c:v>-1.7929600000000001</c:v>
                </c:pt>
                <c:pt idx="8825">
                  <c:v>-1.7754399999999999</c:v>
                </c:pt>
                <c:pt idx="8826">
                  <c:v>-1.75752</c:v>
                </c:pt>
                <c:pt idx="8827">
                  <c:v>-1.7409600000000001</c:v>
                </c:pt>
                <c:pt idx="8828">
                  <c:v>-1.7304900000000001</c:v>
                </c:pt>
                <c:pt idx="8829">
                  <c:v>-1.7194100000000001</c:v>
                </c:pt>
                <c:pt idx="8830">
                  <c:v>-1.70048</c:v>
                </c:pt>
                <c:pt idx="8831">
                  <c:v>-1.6897500000000001</c:v>
                </c:pt>
                <c:pt idx="8832">
                  <c:v>-1.6835199999999999</c:v>
                </c:pt>
                <c:pt idx="8833">
                  <c:v>-1.6798500000000001</c:v>
                </c:pt>
                <c:pt idx="8834">
                  <c:v>-1.6795899999999999</c:v>
                </c:pt>
                <c:pt idx="8835">
                  <c:v>-1.68014</c:v>
                </c:pt>
                <c:pt idx="8836">
                  <c:v>-1.68005</c:v>
                </c:pt>
                <c:pt idx="8837">
                  <c:v>-1.6766099999999999</c:v>
                </c:pt>
                <c:pt idx="8838">
                  <c:v>-1.6666000000000001</c:v>
                </c:pt>
                <c:pt idx="8839">
                  <c:v>-1.6492</c:v>
                </c:pt>
                <c:pt idx="8840">
                  <c:v>-1.62178</c:v>
                </c:pt>
                <c:pt idx="8841">
                  <c:v>-1.59613</c:v>
                </c:pt>
                <c:pt idx="8842">
                  <c:v>-1.57507</c:v>
                </c:pt>
                <c:pt idx="8843">
                  <c:v>-1.5594699999999999</c:v>
                </c:pt>
                <c:pt idx="8844">
                  <c:v>-1.5470999999999999</c:v>
                </c:pt>
                <c:pt idx="8845">
                  <c:v>-1.5343</c:v>
                </c:pt>
                <c:pt idx="8846">
                  <c:v>-1.5200499999999999</c:v>
                </c:pt>
                <c:pt idx="8847">
                  <c:v>-1.5118199999999999</c:v>
                </c:pt>
                <c:pt idx="8848">
                  <c:v>-1.4992300000000001</c:v>
                </c:pt>
                <c:pt idx="8849">
                  <c:v>-1.4797400000000001</c:v>
                </c:pt>
                <c:pt idx="8850">
                  <c:v>-1.4730799999999999</c:v>
                </c:pt>
                <c:pt idx="8851">
                  <c:v>-1.4604699999999999</c:v>
                </c:pt>
                <c:pt idx="8852">
                  <c:v>-1.44686</c:v>
                </c:pt>
                <c:pt idx="8853">
                  <c:v>-1.4328000000000001</c:v>
                </c:pt>
                <c:pt idx="8854">
                  <c:v>-1.4203600000000001</c:v>
                </c:pt>
                <c:pt idx="8855">
                  <c:v>-1.4087099999999999</c:v>
                </c:pt>
                <c:pt idx="8856">
                  <c:v>-1.3966700000000001</c:v>
                </c:pt>
                <c:pt idx="8857">
                  <c:v>-1.3893599999999999</c:v>
                </c:pt>
                <c:pt idx="8858">
                  <c:v>-1.39066</c:v>
                </c:pt>
                <c:pt idx="8859">
                  <c:v>-1.3913199999999999</c:v>
                </c:pt>
                <c:pt idx="8860">
                  <c:v>-1.3899600000000001</c:v>
                </c:pt>
                <c:pt idx="8861">
                  <c:v>-1.3854200000000001</c:v>
                </c:pt>
                <c:pt idx="8862">
                  <c:v>-1.3783099999999999</c:v>
                </c:pt>
                <c:pt idx="8863">
                  <c:v>-1.3745400000000001</c:v>
                </c:pt>
                <c:pt idx="8864">
                  <c:v>-1.37486</c:v>
                </c:pt>
                <c:pt idx="8865">
                  <c:v>-1.3787100000000001</c:v>
                </c:pt>
                <c:pt idx="8866">
                  <c:v>-1.3811100000000001</c:v>
                </c:pt>
                <c:pt idx="8867">
                  <c:v>-1.3880399999999999</c:v>
                </c:pt>
                <c:pt idx="8868">
                  <c:v>-1.3989199999999999</c:v>
                </c:pt>
                <c:pt idx="8869">
                  <c:v>-1.41079</c:v>
                </c:pt>
                <c:pt idx="8870">
                  <c:v>-1.42997</c:v>
                </c:pt>
                <c:pt idx="8871">
                  <c:v>-1.4455499999999999</c:v>
                </c:pt>
                <c:pt idx="8872">
                  <c:v>-1.4558599999999999</c:v>
                </c:pt>
                <c:pt idx="8873">
                  <c:v>-1.4679800000000001</c:v>
                </c:pt>
                <c:pt idx="8874">
                  <c:v>-1.4736199999999999</c:v>
                </c:pt>
                <c:pt idx="8875">
                  <c:v>-1.4751399999999999</c:v>
                </c:pt>
                <c:pt idx="8876">
                  <c:v>-1.47418</c:v>
                </c:pt>
                <c:pt idx="8877">
                  <c:v>-1.4707699999999999</c:v>
                </c:pt>
                <c:pt idx="8878">
                  <c:v>-1.4672799999999999</c:v>
                </c:pt>
                <c:pt idx="8879">
                  <c:v>-1.46678</c:v>
                </c:pt>
                <c:pt idx="8880">
                  <c:v>-1.4664900000000001</c:v>
                </c:pt>
                <c:pt idx="8881">
                  <c:v>-1.4658199999999999</c:v>
                </c:pt>
                <c:pt idx="8882">
                  <c:v>-1.4654799999999999</c:v>
                </c:pt>
                <c:pt idx="8883">
                  <c:v>-1.4637500000000001</c:v>
                </c:pt>
                <c:pt idx="8884">
                  <c:v>-1.46234</c:v>
                </c:pt>
                <c:pt idx="8885">
                  <c:v>-1.4578599999999999</c:v>
                </c:pt>
                <c:pt idx="8886">
                  <c:v>-1.4531799999999999</c:v>
                </c:pt>
                <c:pt idx="8887">
                  <c:v>-1.45092</c:v>
                </c:pt>
                <c:pt idx="8888">
                  <c:v>-1.4541599999999999</c:v>
                </c:pt>
                <c:pt idx="8889">
                  <c:v>-1.45869</c:v>
                </c:pt>
                <c:pt idx="8890">
                  <c:v>-1.45957</c:v>
                </c:pt>
                <c:pt idx="8891">
                  <c:v>-1.46004</c:v>
                </c:pt>
                <c:pt idx="8892">
                  <c:v>-1.46275</c:v>
                </c:pt>
                <c:pt idx="8893">
                  <c:v>-1.46055</c:v>
                </c:pt>
                <c:pt idx="8894">
                  <c:v>-1.4494899999999999</c:v>
                </c:pt>
                <c:pt idx="8895">
                  <c:v>-1.4357599999999999</c:v>
                </c:pt>
                <c:pt idx="8896">
                  <c:v>-1.4255199999999999</c:v>
                </c:pt>
                <c:pt idx="8897">
                  <c:v>-1.42008</c:v>
                </c:pt>
                <c:pt idx="8898">
                  <c:v>-1.4150799999999999</c:v>
                </c:pt>
                <c:pt idx="8899">
                  <c:v>-1.4088700000000001</c:v>
                </c:pt>
                <c:pt idx="8900">
                  <c:v>-1.40595</c:v>
                </c:pt>
                <c:pt idx="8901">
                  <c:v>-1.40724</c:v>
                </c:pt>
                <c:pt idx="8902">
                  <c:v>-1.41377</c:v>
                </c:pt>
                <c:pt idx="8903">
                  <c:v>-1.4201900000000001</c:v>
                </c:pt>
                <c:pt idx="8904">
                  <c:v>-1.4255199999999999</c:v>
                </c:pt>
                <c:pt idx="8905">
                  <c:v>-1.4332100000000001</c:v>
                </c:pt>
                <c:pt idx="8906">
                  <c:v>-1.4392499999999999</c:v>
                </c:pt>
                <c:pt idx="8907">
                  <c:v>-1.4447000000000001</c:v>
                </c:pt>
                <c:pt idx="8908">
                  <c:v>-1.4490400000000001</c:v>
                </c:pt>
                <c:pt idx="8909">
                  <c:v>-1.4555800000000001</c:v>
                </c:pt>
                <c:pt idx="8910">
                  <c:v>-1.45903</c:v>
                </c:pt>
                <c:pt idx="8911">
                  <c:v>-1.4612099999999999</c:v>
                </c:pt>
                <c:pt idx="8912">
                  <c:v>-1.4579200000000001</c:v>
                </c:pt>
                <c:pt idx="8913">
                  <c:v>-1.4541200000000001</c:v>
                </c:pt>
                <c:pt idx="8914">
                  <c:v>-1.4500200000000001</c:v>
                </c:pt>
                <c:pt idx="8915">
                  <c:v>-1.4434499999999999</c:v>
                </c:pt>
                <c:pt idx="8916">
                  <c:v>-1.43587</c:v>
                </c:pt>
                <c:pt idx="8917">
                  <c:v>-1.4276899999999999</c:v>
                </c:pt>
                <c:pt idx="8918">
                  <c:v>-1.42378</c:v>
                </c:pt>
                <c:pt idx="8919">
                  <c:v>-1.4211400000000001</c:v>
                </c:pt>
                <c:pt idx="8920">
                  <c:v>-1.4141999999999999</c:v>
                </c:pt>
                <c:pt idx="8921">
                  <c:v>-1.4039999999999999</c:v>
                </c:pt>
                <c:pt idx="8922">
                  <c:v>-1.39391</c:v>
                </c:pt>
                <c:pt idx="8923">
                  <c:v>-1.3884300000000001</c:v>
                </c:pt>
                <c:pt idx="8924">
                  <c:v>-1.3844700000000001</c:v>
                </c:pt>
                <c:pt idx="8925">
                  <c:v>-1.3786700000000001</c:v>
                </c:pt>
                <c:pt idx="8926">
                  <c:v>-1.37208</c:v>
                </c:pt>
                <c:pt idx="8927">
                  <c:v>-1.3648899999999999</c:v>
                </c:pt>
                <c:pt idx="8928">
                  <c:v>-1.34718</c:v>
                </c:pt>
                <c:pt idx="8929">
                  <c:v>-1.3408899999999999</c:v>
                </c:pt>
                <c:pt idx="8930">
                  <c:v>-1.3329</c:v>
                </c:pt>
                <c:pt idx="8931">
                  <c:v>-1.3294999999999999</c:v>
                </c:pt>
                <c:pt idx="8932">
                  <c:v>-1.3278300000000001</c:v>
                </c:pt>
                <c:pt idx="8933">
                  <c:v>-1.32307</c:v>
                </c:pt>
                <c:pt idx="8934">
                  <c:v>-1.3174699999999999</c:v>
                </c:pt>
                <c:pt idx="8935">
                  <c:v>-1.3108900000000001</c:v>
                </c:pt>
                <c:pt idx="8936">
                  <c:v>-1.29819</c:v>
                </c:pt>
                <c:pt idx="8937">
                  <c:v>-1.274</c:v>
                </c:pt>
                <c:pt idx="8938">
                  <c:v>-1.26294</c:v>
                </c:pt>
                <c:pt idx="8939">
                  <c:v>-1.25186</c:v>
                </c:pt>
                <c:pt idx="8940">
                  <c:v>-1.24234</c:v>
                </c:pt>
                <c:pt idx="8941">
                  <c:v>-1.23248</c:v>
                </c:pt>
                <c:pt idx="8942">
                  <c:v>-1.22489</c:v>
                </c:pt>
                <c:pt idx="8943">
                  <c:v>-1.2145699999999999</c:v>
                </c:pt>
                <c:pt idx="8944">
                  <c:v>-1.20479</c:v>
                </c:pt>
                <c:pt idx="8945">
                  <c:v>-1.1944399999999999</c:v>
                </c:pt>
                <c:pt idx="8946">
                  <c:v>-1.1788700000000001</c:v>
                </c:pt>
                <c:pt idx="8947">
                  <c:v>-1.1732499999999999</c:v>
                </c:pt>
                <c:pt idx="8948">
                  <c:v>-1.16361</c:v>
                </c:pt>
                <c:pt idx="8949">
                  <c:v>-1.1497999999999999</c:v>
                </c:pt>
                <c:pt idx="8950">
                  <c:v>-1.13201</c:v>
                </c:pt>
                <c:pt idx="8951">
                  <c:v>-1.12205</c:v>
                </c:pt>
                <c:pt idx="8952">
                  <c:v>-1.1120300000000001</c:v>
                </c:pt>
                <c:pt idx="8953">
                  <c:v>-1.0981300000000001</c:v>
                </c:pt>
                <c:pt idx="8954">
                  <c:v>-1.0786199999999999</c:v>
                </c:pt>
                <c:pt idx="8955">
                  <c:v>-1.04786</c:v>
                </c:pt>
                <c:pt idx="8956">
                  <c:v>-1.0235099999999999</c:v>
                </c:pt>
                <c:pt idx="8957">
                  <c:v>-0.99746000000000001</c:v>
                </c:pt>
                <c:pt idx="8958">
                  <c:v>-0.97955899999999996</c:v>
                </c:pt>
                <c:pt idx="8959">
                  <c:v>-0.97340800000000005</c:v>
                </c:pt>
                <c:pt idx="8960">
                  <c:v>-0.97165100000000004</c:v>
                </c:pt>
                <c:pt idx="8961">
                  <c:v>-0.96394999999999997</c:v>
                </c:pt>
                <c:pt idx="8962">
                  <c:v>-0.95041200000000003</c:v>
                </c:pt>
                <c:pt idx="8963">
                  <c:v>-0.93837899999999996</c:v>
                </c:pt>
                <c:pt idx="8964">
                  <c:v>-0.91686000000000001</c:v>
                </c:pt>
                <c:pt idx="8965">
                  <c:v>-0.90762600000000004</c:v>
                </c:pt>
                <c:pt idx="8966">
                  <c:v>-0.90043200000000001</c:v>
                </c:pt>
                <c:pt idx="8967">
                  <c:v>-0.89417599999999997</c:v>
                </c:pt>
                <c:pt idx="8968">
                  <c:v>-0.886181</c:v>
                </c:pt>
                <c:pt idx="8969">
                  <c:v>-0.87698200000000004</c:v>
                </c:pt>
                <c:pt idx="8970">
                  <c:v>-0.86929699999999999</c:v>
                </c:pt>
                <c:pt idx="8971">
                  <c:v>-0.86088799999999999</c:v>
                </c:pt>
                <c:pt idx="8972">
                  <c:v>-0.85360400000000003</c:v>
                </c:pt>
                <c:pt idx="8973">
                  <c:v>-0.84873500000000002</c:v>
                </c:pt>
                <c:pt idx="8974">
                  <c:v>-0.83267599999999997</c:v>
                </c:pt>
                <c:pt idx="8975">
                  <c:v>-0.81680399999999997</c:v>
                </c:pt>
                <c:pt idx="8976">
                  <c:v>-0.80589999999999995</c:v>
                </c:pt>
                <c:pt idx="8977">
                  <c:v>-0.79650399999999999</c:v>
                </c:pt>
                <c:pt idx="8978">
                  <c:v>-0.78566599999999998</c:v>
                </c:pt>
                <c:pt idx="8979">
                  <c:v>-0.77395499999999995</c:v>
                </c:pt>
                <c:pt idx="8980">
                  <c:v>-0.75490999999999997</c:v>
                </c:pt>
                <c:pt idx="8981">
                  <c:v>-0.73217399999999999</c:v>
                </c:pt>
                <c:pt idx="8982">
                  <c:v>-0.71176300000000003</c:v>
                </c:pt>
                <c:pt idx="8983">
                  <c:v>-0.69090499999999999</c:v>
                </c:pt>
                <c:pt idx="8984">
                  <c:v>-0.67838399999999999</c:v>
                </c:pt>
                <c:pt idx="8985">
                  <c:v>-0.663794</c:v>
                </c:pt>
                <c:pt idx="8986">
                  <c:v>-0.65085199999999999</c:v>
                </c:pt>
                <c:pt idx="8987">
                  <c:v>-0.64386500000000002</c:v>
                </c:pt>
                <c:pt idx="8988">
                  <c:v>-0.63840699999999995</c:v>
                </c:pt>
                <c:pt idx="8989">
                  <c:v>-0.63073599999999996</c:v>
                </c:pt>
                <c:pt idx="8990">
                  <c:v>-0.62140200000000001</c:v>
                </c:pt>
                <c:pt idx="8991">
                  <c:v>-0.61400999999999994</c:v>
                </c:pt>
                <c:pt idx="8992">
                  <c:v>-0.60685299999999998</c:v>
                </c:pt>
                <c:pt idx="8993">
                  <c:v>-0.604016</c:v>
                </c:pt>
                <c:pt idx="8994">
                  <c:v>-0.59511400000000003</c:v>
                </c:pt>
                <c:pt idx="8995">
                  <c:v>-0.57339200000000001</c:v>
                </c:pt>
                <c:pt idx="8996">
                  <c:v>-0.55174999999999996</c:v>
                </c:pt>
                <c:pt idx="8997">
                  <c:v>-0.54098100000000005</c:v>
                </c:pt>
                <c:pt idx="8998">
                  <c:v>-0.52407899999999996</c:v>
                </c:pt>
                <c:pt idx="8999">
                  <c:v>-0.50859100000000002</c:v>
                </c:pt>
                <c:pt idx="9000">
                  <c:v>-0.49744500000000003</c:v>
                </c:pt>
                <c:pt idx="9001">
                  <c:v>-0.47897499999999998</c:v>
                </c:pt>
                <c:pt idx="9002">
                  <c:v>-0.45726499999999998</c:v>
                </c:pt>
                <c:pt idx="9003">
                  <c:v>-0.43453000000000003</c:v>
                </c:pt>
                <c:pt idx="9004">
                  <c:v>-0.42022399999999999</c:v>
                </c:pt>
                <c:pt idx="9005">
                  <c:v>-0.41293600000000003</c:v>
                </c:pt>
                <c:pt idx="9006">
                  <c:v>-0.406449</c:v>
                </c:pt>
                <c:pt idx="9007">
                  <c:v>-0.40026899999999999</c:v>
                </c:pt>
                <c:pt idx="9008">
                  <c:v>-0.39052700000000001</c:v>
                </c:pt>
                <c:pt idx="9009">
                  <c:v>-0.37329899999999999</c:v>
                </c:pt>
                <c:pt idx="9010">
                  <c:v>-0.34026099999999998</c:v>
                </c:pt>
                <c:pt idx="9011">
                  <c:v>-0.32089400000000001</c:v>
                </c:pt>
                <c:pt idx="9012">
                  <c:v>-0.301624</c:v>
                </c:pt>
                <c:pt idx="9013">
                  <c:v>-0.28159000000000001</c:v>
                </c:pt>
                <c:pt idx="9014">
                  <c:v>-0.26549800000000001</c:v>
                </c:pt>
                <c:pt idx="9015">
                  <c:v>-0.25642300000000001</c:v>
                </c:pt>
                <c:pt idx="9016">
                  <c:v>-0.24438099999999999</c:v>
                </c:pt>
                <c:pt idx="9017">
                  <c:v>-0.23617199999999999</c:v>
                </c:pt>
                <c:pt idx="9018">
                  <c:v>-0.22064700000000001</c:v>
                </c:pt>
                <c:pt idx="9019">
                  <c:v>-0.20599200000000001</c:v>
                </c:pt>
                <c:pt idx="9020">
                  <c:v>-0.202901</c:v>
                </c:pt>
                <c:pt idx="9021">
                  <c:v>-0.203684</c:v>
                </c:pt>
                <c:pt idx="9022">
                  <c:v>-0.203123</c:v>
                </c:pt>
                <c:pt idx="9023">
                  <c:v>-0.20711099999999999</c:v>
                </c:pt>
                <c:pt idx="9024">
                  <c:v>-0.20852299999999999</c:v>
                </c:pt>
                <c:pt idx="9025">
                  <c:v>-0.20332900000000001</c:v>
                </c:pt>
                <c:pt idx="9026">
                  <c:v>-0.202211</c:v>
                </c:pt>
                <c:pt idx="9027">
                  <c:v>-0.197852</c:v>
                </c:pt>
                <c:pt idx="9028">
                  <c:v>-0.189192</c:v>
                </c:pt>
                <c:pt idx="9029">
                  <c:v>-0.16916300000000001</c:v>
                </c:pt>
                <c:pt idx="9030">
                  <c:v>-0.149646</c:v>
                </c:pt>
                <c:pt idx="9031">
                  <c:v>-0.14730799999999999</c:v>
                </c:pt>
                <c:pt idx="9032">
                  <c:v>-0.179315</c:v>
                </c:pt>
                <c:pt idx="9033">
                  <c:v>-0.17149</c:v>
                </c:pt>
                <c:pt idx="9034">
                  <c:v>-0.15884799999999999</c:v>
                </c:pt>
                <c:pt idx="9035">
                  <c:v>-0.18259600000000001</c:v>
                </c:pt>
                <c:pt idx="9036">
                  <c:v>-0.25806400000000002</c:v>
                </c:pt>
                <c:pt idx="9037">
                  <c:v>-0.28332800000000002</c:v>
                </c:pt>
                <c:pt idx="9038">
                  <c:v>-0.35558000000000001</c:v>
                </c:pt>
                <c:pt idx="9039">
                  <c:v>-0.38053599999999999</c:v>
                </c:pt>
                <c:pt idx="9040">
                  <c:v>-0.37465900000000002</c:v>
                </c:pt>
                <c:pt idx="9041">
                  <c:v>-0.35932199999999997</c:v>
                </c:pt>
                <c:pt idx="9042">
                  <c:v>-0.34572700000000001</c:v>
                </c:pt>
                <c:pt idx="9043">
                  <c:v>-0.33785199999999999</c:v>
                </c:pt>
                <c:pt idx="9044">
                  <c:v>-0.34420099999999998</c:v>
                </c:pt>
                <c:pt idx="9045">
                  <c:v>-0.36088900000000002</c:v>
                </c:pt>
                <c:pt idx="9046">
                  <c:v>-0.366674</c:v>
                </c:pt>
                <c:pt idx="9047">
                  <c:v>-0.36311100000000002</c:v>
                </c:pt>
                <c:pt idx="9048">
                  <c:v>-0.354966</c:v>
                </c:pt>
                <c:pt idx="9049">
                  <c:v>-0.35537800000000003</c:v>
                </c:pt>
                <c:pt idx="9050">
                  <c:v>-0.35387999999999997</c:v>
                </c:pt>
                <c:pt idx="9051">
                  <c:v>-0.34814899999999999</c:v>
                </c:pt>
                <c:pt idx="9052">
                  <c:v>-0.34959699999999999</c:v>
                </c:pt>
                <c:pt idx="9053">
                  <c:v>-0.35534100000000002</c:v>
                </c:pt>
                <c:pt idx="9054">
                  <c:v>-0.36045300000000002</c:v>
                </c:pt>
                <c:pt idx="9055">
                  <c:v>-0.36092999999999997</c:v>
                </c:pt>
                <c:pt idx="9056">
                  <c:v>-0.35666799999999999</c:v>
                </c:pt>
                <c:pt idx="9057">
                  <c:v>-0.35790699999999998</c:v>
                </c:pt>
                <c:pt idx="9058">
                  <c:v>-0.35597899999999999</c:v>
                </c:pt>
                <c:pt idx="9059">
                  <c:v>-0.35368100000000002</c:v>
                </c:pt>
                <c:pt idx="9060">
                  <c:v>-0.35450900000000002</c:v>
                </c:pt>
                <c:pt idx="9061">
                  <c:v>-0.35904700000000001</c:v>
                </c:pt>
                <c:pt idx="9062">
                  <c:v>-0.35400399999999999</c:v>
                </c:pt>
                <c:pt idx="9063">
                  <c:v>-0.34764299999999998</c:v>
                </c:pt>
                <c:pt idx="9064">
                  <c:v>-0.34136899999999998</c:v>
                </c:pt>
                <c:pt idx="9065">
                  <c:v>-0.34059899999999999</c:v>
                </c:pt>
                <c:pt idx="9066">
                  <c:v>-0.33696100000000001</c:v>
                </c:pt>
                <c:pt idx="9067">
                  <c:v>-0.32351600000000003</c:v>
                </c:pt>
                <c:pt idx="9068">
                  <c:v>-0.31580900000000001</c:v>
                </c:pt>
                <c:pt idx="9069">
                  <c:v>-0.31198500000000001</c:v>
                </c:pt>
                <c:pt idx="9070">
                  <c:v>-0.31277300000000002</c:v>
                </c:pt>
                <c:pt idx="9071">
                  <c:v>-0.319886</c:v>
                </c:pt>
                <c:pt idx="9072">
                  <c:v>-0.32069799999999998</c:v>
                </c:pt>
                <c:pt idx="9073">
                  <c:v>-0.31212899999999999</c:v>
                </c:pt>
                <c:pt idx="9074">
                  <c:v>-0.302763</c:v>
                </c:pt>
                <c:pt idx="9075">
                  <c:v>-0.29639100000000002</c:v>
                </c:pt>
                <c:pt idx="9076">
                  <c:v>-0.29202400000000001</c:v>
                </c:pt>
                <c:pt idx="9077">
                  <c:v>-0.29277300000000001</c:v>
                </c:pt>
                <c:pt idx="9078">
                  <c:v>-0.29988399999999998</c:v>
                </c:pt>
                <c:pt idx="9079">
                  <c:v>-0.30590200000000001</c:v>
                </c:pt>
                <c:pt idx="9080">
                  <c:v>-0.31353399999999998</c:v>
                </c:pt>
                <c:pt idx="9081">
                  <c:v>-0.32411400000000001</c:v>
                </c:pt>
                <c:pt idx="9082">
                  <c:v>-0.33299800000000002</c:v>
                </c:pt>
                <c:pt idx="9083">
                  <c:v>-0.33485900000000002</c:v>
                </c:pt>
                <c:pt idx="9084">
                  <c:v>-0.33712500000000001</c:v>
                </c:pt>
                <c:pt idx="9085">
                  <c:v>-0.34977999999999998</c:v>
                </c:pt>
                <c:pt idx="9086">
                  <c:v>-0.36023500000000003</c:v>
                </c:pt>
                <c:pt idx="9087">
                  <c:v>-0.37235000000000001</c:v>
                </c:pt>
                <c:pt idx="9088">
                  <c:v>-0.38581399999999999</c:v>
                </c:pt>
                <c:pt idx="9089">
                  <c:v>-0.39462799999999998</c:v>
                </c:pt>
                <c:pt idx="9090">
                  <c:v>-0.40021899999999999</c:v>
                </c:pt>
                <c:pt idx="9091">
                  <c:v>-0.41185699999999997</c:v>
                </c:pt>
                <c:pt idx="9092">
                  <c:v>-0.42441299999999998</c:v>
                </c:pt>
                <c:pt idx="9093">
                  <c:v>-0.43665599999999999</c:v>
                </c:pt>
                <c:pt idx="9094">
                  <c:v>-0.43736799999999998</c:v>
                </c:pt>
                <c:pt idx="9095">
                  <c:v>-0.436305</c:v>
                </c:pt>
                <c:pt idx="9096">
                  <c:v>-0.43551800000000002</c:v>
                </c:pt>
                <c:pt idx="9097">
                  <c:v>-0.44474999999999998</c:v>
                </c:pt>
                <c:pt idx="9098">
                  <c:v>-0.454683</c:v>
                </c:pt>
                <c:pt idx="9099">
                  <c:v>-0.46354600000000001</c:v>
                </c:pt>
                <c:pt idx="9100">
                  <c:v>-0.467223</c:v>
                </c:pt>
                <c:pt idx="9101">
                  <c:v>-0.46673399999999998</c:v>
                </c:pt>
                <c:pt idx="9102">
                  <c:v>-0.47193099999999999</c:v>
                </c:pt>
                <c:pt idx="9103">
                  <c:v>-0.47709000000000001</c:v>
                </c:pt>
                <c:pt idx="9104">
                  <c:v>-0.47202899999999998</c:v>
                </c:pt>
                <c:pt idx="9105">
                  <c:v>-0.46262199999999998</c:v>
                </c:pt>
                <c:pt idx="9106">
                  <c:v>-0.461949</c:v>
                </c:pt>
                <c:pt idx="9107">
                  <c:v>-0.46489000000000003</c:v>
                </c:pt>
                <c:pt idx="9108">
                  <c:v>-0.46788400000000002</c:v>
                </c:pt>
                <c:pt idx="9109">
                  <c:v>-0.47337800000000002</c:v>
                </c:pt>
                <c:pt idx="9110">
                  <c:v>-0.47699799999999998</c:v>
                </c:pt>
                <c:pt idx="9111">
                  <c:v>-0.47463</c:v>
                </c:pt>
                <c:pt idx="9112">
                  <c:v>-0.46929399999999999</c:v>
                </c:pt>
                <c:pt idx="9113">
                  <c:v>-0.46180399999999999</c:v>
                </c:pt>
                <c:pt idx="9114">
                  <c:v>-0.45756599999999997</c:v>
                </c:pt>
                <c:pt idx="9115">
                  <c:v>-0.44889000000000001</c:v>
                </c:pt>
                <c:pt idx="9116">
                  <c:v>-0.44385599999999997</c:v>
                </c:pt>
                <c:pt idx="9117">
                  <c:v>-0.44014599999999998</c:v>
                </c:pt>
                <c:pt idx="9118">
                  <c:v>-0.44531399999999999</c:v>
                </c:pt>
                <c:pt idx="9119">
                  <c:v>-0.45025399999999999</c:v>
                </c:pt>
                <c:pt idx="9120">
                  <c:v>-0.45627600000000001</c:v>
                </c:pt>
                <c:pt idx="9121">
                  <c:v>-0.45416200000000001</c:v>
                </c:pt>
                <c:pt idx="9122">
                  <c:v>-0.45350299999999999</c:v>
                </c:pt>
                <c:pt idx="9123">
                  <c:v>-0.45902799999999999</c:v>
                </c:pt>
                <c:pt idx="9124">
                  <c:v>-0.46004899999999999</c:v>
                </c:pt>
                <c:pt idx="9125">
                  <c:v>-0.45507500000000001</c:v>
                </c:pt>
                <c:pt idx="9126">
                  <c:v>-0.45776299999999998</c:v>
                </c:pt>
                <c:pt idx="9127">
                  <c:v>-0.45622800000000002</c:v>
                </c:pt>
                <c:pt idx="9128">
                  <c:v>-0.44654199999999999</c:v>
                </c:pt>
                <c:pt idx="9129">
                  <c:v>-0.43841599999999997</c:v>
                </c:pt>
                <c:pt idx="9130">
                  <c:v>-0.43576100000000001</c:v>
                </c:pt>
                <c:pt idx="9131">
                  <c:v>-0.42833900000000003</c:v>
                </c:pt>
                <c:pt idx="9132">
                  <c:v>-0.41971399999999998</c:v>
                </c:pt>
                <c:pt idx="9133">
                  <c:v>-0.41802899999999998</c:v>
                </c:pt>
                <c:pt idx="9134">
                  <c:v>-0.41553099999999998</c:v>
                </c:pt>
                <c:pt idx="9135">
                  <c:v>-0.42107499999999998</c:v>
                </c:pt>
                <c:pt idx="9136">
                  <c:v>-0.41502499999999998</c:v>
                </c:pt>
                <c:pt idx="9137">
                  <c:v>-0.40450000000000003</c:v>
                </c:pt>
                <c:pt idx="9138">
                  <c:v>-0.39531899999999998</c:v>
                </c:pt>
                <c:pt idx="9139">
                  <c:v>-0.390486</c:v>
                </c:pt>
                <c:pt idx="9140">
                  <c:v>-0.38470100000000002</c:v>
                </c:pt>
                <c:pt idx="9141">
                  <c:v>-0.38004599999999999</c:v>
                </c:pt>
                <c:pt idx="9142">
                  <c:v>-0.36212800000000001</c:v>
                </c:pt>
                <c:pt idx="9143">
                  <c:v>-0.35067399999999999</c:v>
                </c:pt>
                <c:pt idx="9144">
                  <c:v>-0.34231200000000001</c:v>
                </c:pt>
                <c:pt idx="9145">
                  <c:v>-0.33864</c:v>
                </c:pt>
                <c:pt idx="9146">
                  <c:v>-0.33656199999999997</c:v>
                </c:pt>
                <c:pt idx="9147">
                  <c:v>-0.32976299999999997</c:v>
                </c:pt>
                <c:pt idx="9148">
                  <c:v>-0.31930799999999998</c:v>
                </c:pt>
                <c:pt idx="9149">
                  <c:v>-0.31299300000000002</c:v>
                </c:pt>
                <c:pt idx="9150">
                  <c:v>-0.31122899999999998</c:v>
                </c:pt>
                <c:pt idx="9151">
                  <c:v>-0.30046699999999998</c:v>
                </c:pt>
                <c:pt idx="9152">
                  <c:v>-0.278922</c:v>
                </c:pt>
                <c:pt idx="9153">
                  <c:v>-0.27233299999999999</c:v>
                </c:pt>
                <c:pt idx="9154">
                  <c:v>-0.27298099999999997</c:v>
                </c:pt>
                <c:pt idx="9155">
                  <c:v>-0.267563</c:v>
                </c:pt>
                <c:pt idx="9156">
                  <c:v>-0.25666800000000001</c:v>
                </c:pt>
                <c:pt idx="9157">
                  <c:v>-0.24643100000000001</c:v>
                </c:pt>
                <c:pt idx="9158">
                  <c:v>-0.238067</c:v>
                </c:pt>
                <c:pt idx="9159">
                  <c:v>-0.23144200000000001</c:v>
                </c:pt>
                <c:pt idx="9160">
                  <c:v>-0.22275700000000001</c:v>
                </c:pt>
                <c:pt idx="9161">
                  <c:v>-0.20977699999999999</c:v>
                </c:pt>
                <c:pt idx="9162">
                  <c:v>-0.19345599999999999</c:v>
                </c:pt>
                <c:pt idx="9163">
                  <c:v>-0.18918499999999999</c:v>
                </c:pt>
                <c:pt idx="9164">
                  <c:v>-0.18179899999999999</c:v>
                </c:pt>
                <c:pt idx="9165">
                  <c:v>-0.17344699999999999</c:v>
                </c:pt>
                <c:pt idx="9166">
                  <c:v>-0.16680700000000001</c:v>
                </c:pt>
                <c:pt idx="9167">
                  <c:v>-0.157856</c:v>
                </c:pt>
                <c:pt idx="9168">
                  <c:v>-0.14126</c:v>
                </c:pt>
                <c:pt idx="9169">
                  <c:v>-0.12488</c:v>
                </c:pt>
                <c:pt idx="9170">
                  <c:v>-0.114006</c:v>
                </c:pt>
                <c:pt idx="9171">
                  <c:v>-0.104869</c:v>
                </c:pt>
                <c:pt idx="9172">
                  <c:v>-0.102021</c:v>
                </c:pt>
                <c:pt idx="9173">
                  <c:v>-0.10478700000000001</c:v>
                </c:pt>
                <c:pt idx="9174">
                  <c:v>-0.10983900000000001</c:v>
                </c:pt>
                <c:pt idx="9175">
                  <c:v>-0.114317</c:v>
                </c:pt>
                <c:pt idx="9176">
                  <c:v>-0.11831700000000001</c:v>
                </c:pt>
                <c:pt idx="9177">
                  <c:v>-0.121591</c:v>
                </c:pt>
                <c:pt idx="9178">
                  <c:v>-0.124692</c:v>
                </c:pt>
                <c:pt idx="9179">
                  <c:v>-0.121826</c:v>
                </c:pt>
                <c:pt idx="9180">
                  <c:v>-0.114981</c:v>
                </c:pt>
                <c:pt idx="9181">
                  <c:v>-0.103871</c:v>
                </c:pt>
                <c:pt idx="9182">
                  <c:v>-9.1004199999999993E-2</c:v>
                </c:pt>
                <c:pt idx="9183">
                  <c:v>-8.5525599999999993E-2</c:v>
                </c:pt>
                <c:pt idx="9184">
                  <c:v>-8.1690399999999996E-2</c:v>
                </c:pt>
                <c:pt idx="9185">
                  <c:v>-7.7852699999999997E-2</c:v>
                </c:pt>
                <c:pt idx="9186">
                  <c:v>-7.5233700000000001E-2</c:v>
                </c:pt>
                <c:pt idx="9187">
                  <c:v>-7.5504500000000002E-2</c:v>
                </c:pt>
                <c:pt idx="9188">
                  <c:v>-7.2759699999999997E-2</c:v>
                </c:pt>
                <c:pt idx="9189">
                  <c:v>-6.6689999999999999E-2</c:v>
                </c:pt>
                <c:pt idx="9190">
                  <c:v>-5.7414199999999999E-2</c:v>
                </c:pt>
                <c:pt idx="9191">
                  <c:v>-4.5531000000000002E-2</c:v>
                </c:pt>
                <c:pt idx="9192">
                  <c:v>-4.07128E-2</c:v>
                </c:pt>
                <c:pt idx="9193">
                  <c:v>-3.8916699999999999E-2</c:v>
                </c:pt>
                <c:pt idx="9194">
                  <c:v>-3.6396299999999999E-2</c:v>
                </c:pt>
                <c:pt idx="9195">
                  <c:v>-3.01517E-2</c:v>
                </c:pt>
                <c:pt idx="9196">
                  <c:v>-1.9887499999999999E-2</c:v>
                </c:pt>
                <c:pt idx="9197">
                  <c:v>-1.4265399999999999E-2</c:v>
                </c:pt>
                <c:pt idx="9198">
                  <c:v>-1.3147000000000001E-2</c:v>
                </c:pt>
                <c:pt idx="9199">
                  <c:v>-1.1208900000000001E-2</c:v>
                </c:pt>
                <c:pt idx="9200">
                  <c:v>-4.40684E-4</c:v>
                </c:pt>
                <c:pt idx="9201">
                  <c:v>1.4427799999999999E-2</c:v>
                </c:pt>
                <c:pt idx="9202">
                  <c:v>2.26197E-2</c:v>
                </c:pt>
                <c:pt idx="9203">
                  <c:v>3.2624599999999997E-2</c:v>
                </c:pt>
                <c:pt idx="9204">
                  <c:v>3.6749400000000002E-2</c:v>
                </c:pt>
                <c:pt idx="9205">
                  <c:v>3.8552900000000001E-2</c:v>
                </c:pt>
                <c:pt idx="9206">
                  <c:v>4.1657E-2</c:v>
                </c:pt>
                <c:pt idx="9207">
                  <c:v>4.3272900000000003E-2</c:v>
                </c:pt>
                <c:pt idx="9208">
                  <c:v>4.2777299999999997E-2</c:v>
                </c:pt>
                <c:pt idx="9209">
                  <c:v>4.5053000000000003E-2</c:v>
                </c:pt>
                <c:pt idx="9210">
                  <c:v>5.4957699999999998E-2</c:v>
                </c:pt>
                <c:pt idx="9211">
                  <c:v>6.8930599999999995E-2</c:v>
                </c:pt>
                <c:pt idx="9212">
                  <c:v>7.9497999999999999E-2</c:v>
                </c:pt>
                <c:pt idx="9213">
                  <c:v>8.6969400000000002E-2</c:v>
                </c:pt>
                <c:pt idx="9214">
                  <c:v>8.7975399999999995E-2</c:v>
                </c:pt>
                <c:pt idx="9215">
                  <c:v>8.4878200000000001E-2</c:v>
                </c:pt>
                <c:pt idx="9216">
                  <c:v>8.3786899999999997E-2</c:v>
                </c:pt>
                <c:pt idx="9217">
                  <c:v>8.7035100000000004E-2</c:v>
                </c:pt>
                <c:pt idx="9218">
                  <c:v>8.8169399999999995E-2</c:v>
                </c:pt>
                <c:pt idx="9219">
                  <c:v>8.6976600000000001E-2</c:v>
                </c:pt>
                <c:pt idx="9220">
                  <c:v>8.8083099999999998E-2</c:v>
                </c:pt>
                <c:pt idx="9221">
                  <c:v>9.6167900000000001E-2</c:v>
                </c:pt>
                <c:pt idx="9222">
                  <c:v>0.103406</c:v>
                </c:pt>
                <c:pt idx="9223">
                  <c:v>0.10707800000000001</c:v>
                </c:pt>
                <c:pt idx="9224">
                  <c:v>0.1046</c:v>
                </c:pt>
                <c:pt idx="9225">
                  <c:v>0.101337</c:v>
                </c:pt>
                <c:pt idx="9226">
                  <c:v>0.101477</c:v>
                </c:pt>
                <c:pt idx="9227">
                  <c:v>0.105929</c:v>
                </c:pt>
                <c:pt idx="9228">
                  <c:v>0.11319700000000001</c:v>
                </c:pt>
                <c:pt idx="9229">
                  <c:v>0.12504499999999999</c:v>
                </c:pt>
                <c:pt idx="9230">
                  <c:v>0.13376099999999999</c:v>
                </c:pt>
                <c:pt idx="9231">
                  <c:v>0.13703199999999999</c:v>
                </c:pt>
                <c:pt idx="9232">
                  <c:v>0.152813</c:v>
                </c:pt>
                <c:pt idx="9233">
                  <c:v>0.17342399999999999</c:v>
                </c:pt>
                <c:pt idx="9234">
                  <c:v>0.188697</c:v>
                </c:pt>
                <c:pt idx="9235">
                  <c:v>0.20821300000000001</c:v>
                </c:pt>
                <c:pt idx="9236">
                  <c:v>0.22230800000000001</c:v>
                </c:pt>
                <c:pt idx="9237">
                  <c:v>0.229491</c:v>
                </c:pt>
                <c:pt idx="9238">
                  <c:v>0.24363799999999999</c:v>
                </c:pt>
                <c:pt idx="9239">
                  <c:v>0.25433899999999998</c:v>
                </c:pt>
                <c:pt idx="9240">
                  <c:v>0.25672200000000001</c:v>
                </c:pt>
                <c:pt idx="9241">
                  <c:v>0.25932100000000002</c:v>
                </c:pt>
                <c:pt idx="9242">
                  <c:v>0.27157900000000001</c:v>
                </c:pt>
                <c:pt idx="9243">
                  <c:v>0.28521999999999997</c:v>
                </c:pt>
                <c:pt idx="9244">
                  <c:v>0.29209600000000002</c:v>
                </c:pt>
                <c:pt idx="9245">
                  <c:v>0.30021300000000001</c:v>
                </c:pt>
                <c:pt idx="9246">
                  <c:v>0.31034699999999998</c:v>
                </c:pt>
                <c:pt idx="9247">
                  <c:v>0.31815399999999999</c:v>
                </c:pt>
                <c:pt idx="9248">
                  <c:v>0.33016200000000001</c:v>
                </c:pt>
                <c:pt idx="9249">
                  <c:v>0.34361399999999998</c:v>
                </c:pt>
                <c:pt idx="9250">
                  <c:v>0.34344400000000003</c:v>
                </c:pt>
                <c:pt idx="9251">
                  <c:v>0.33915000000000001</c:v>
                </c:pt>
                <c:pt idx="9252">
                  <c:v>0.33858500000000002</c:v>
                </c:pt>
                <c:pt idx="9253">
                  <c:v>0.33900799999999998</c:v>
                </c:pt>
                <c:pt idx="9254">
                  <c:v>0.34093000000000001</c:v>
                </c:pt>
                <c:pt idx="9255">
                  <c:v>0.34877999999999998</c:v>
                </c:pt>
                <c:pt idx="9256">
                  <c:v>0.36764400000000003</c:v>
                </c:pt>
                <c:pt idx="9257">
                  <c:v>0.38672600000000001</c:v>
                </c:pt>
                <c:pt idx="9258">
                  <c:v>0.39716200000000002</c:v>
                </c:pt>
                <c:pt idx="9259">
                  <c:v>0.40770299999999998</c:v>
                </c:pt>
                <c:pt idx="9260">
                  <c:v>0.41955799999999999</c:v>
                </c:pt>
                <c:pt idx="9261">
                  <c:v>0.42164499999999999</c:v>
                </c:pt>
                <c:pt idx="9262">
                  <c:v>0.43352600000000002</c:v>
                </c:pt>
                <c:pt idx="9263">
                  <c:v>0.44870500000000002</c:v>
                </c:pt>
                <c:pt idx="9264">
                  <c:v>0.45221800000000001</c:v>
                </c:pt>
                <c:pt idx="9265">
                  <c:v>0.45077800000000001</c:v>
                </c:pt>
                <c:pt idx="9266">
                  <c:v>0.44561699999999999</c:v>
                </c:pt>
                <c:pt idx="9267">
                  <c:v>0.448598</c:v>
                </c:pt>
                <c:pt idx="9268">
                  <c:v>0.45877299999999999</c:v>
                </c:pt>
                <c:pt idx="9269">
                  <c:v>0.473354</c:v>
                </c:pt>
                <c:pt idx="9270">
                  <c:v>0.48628100000000002</c:v>
                </c:pt>
                <c:pt idx="9271">
                  <c:v>0.49616900000000003</c:v>
                </c:pt>
                <c:pt idx="9272">
                  <c:v>0.505108</c:v>
                </c:pt>
                <c:pt idx="9273">
                  <c:v>0.51167899999999999</c:v>
                </c:pt>
                <c:pt idx="9274">
                  <c:v>0.51549999999999996</c:v>
                </c:pt>
                <c:pt idx="9275">
                  <c:v>0.51514599999999999</c:v>
                </c:pt>
                <c:pt idx="9276">
                  <c:v>0.51266199999999995</c:v>
                </c:pt>
                <c:pt idx="9277">
                  <c:v>0.51412199999999997</c:v>
                </c:pt>
                <c:pt idx="9278">
                  <c:v>0.51779200000000003</c:v>
                </c:pt>
                <c:pt idx="9279">
                  <c:v>0.53034199999999998</c:v>
                </c:pt>
                <c:pt idx="9280">
                  <c:v>0.54346899999999998</c:v>
                </c:pt>
                <c:pt idx="9281">
                  <c:v>0.53995400000000005</c:v>
                </c:pt>
                <c:pt idx="9282">
                  <c:v>0.53594900000000001</c:v>
                </c:pt>
                <c:pt idx="9283">
                  <c:v>0.53467799999999999</c:v>
                </c:pt>
                <c:pt idx="9284">
                  <c:v>0.53624499999999997</c:v>
                </c:pt>
                <c:pt idx="9285">
                  <c:v>0.54106200000000004</c:v>
                </c:pt>
                <c:pt idx="9286">
                  <c:v>0.54546799999999995</c:v>
                </c:pt>
                <c:pt idx="9287">
                  <c:v>0.55035999999999996</c:v>
                </c:pt>
                <c:pt idx="9288">
                  <c:v>0.55657500000000004</c:v>
                </c:pt>
                <c:pt idx="9289">
                  <c:v>0.56827899999999998</c:v>
                </c:pt>
                <c:pt idx="9290">
                  <c:v>0.58649700000000005</c:v>
                </c:pt>
                <c:pt idx="9291">
                  <c:v>0.59903099999999998</c:v>
                </c:pt>
                <c:pt idx="9292">
                  <c:v>0.61032200000000003</c:v>
                </c:pt>
                <c:pt idx="9293">
                  <c:v>0.61780000000000002</c:v>
                </c:pt>
                <c:pt idx="9294">
                  <c:v>0.624</c:v>
                </c:pt>
                <c:pt idx="9295">
                  <c:v>0.63115200000000005</c:v>
                </c:pt>
                <c:pt idx="9296">
                  <c:v>0.63919599999999999</c:v>
                </c:pt>
                <c:pt idx="9297">
                  <c:v>0.64862900000000001</c:v>
                </c:pt>
                <c:pt idx="9298">
                  <c:v>0.66098800000000002</c:v>
                </c:pt>
                <c:pt idx="9299">
                  <c:v>0.67112400000000005</c:v>
                </c:pt>
                <c:pt idx="9300">
                  <c:v>0.67930699999999999</c:v>
                </c:pt>
                <c:pt idx="9301">
                  <c:v>0.69223999999999997</c:v>
                </c:pt>
                <c:pt idx="9302">
                  <c:v>0.70396000000000003</c:v>
                </c:pt>
                <c:pt idx="9303">
                  <c:v>0.71666700000000005</c:v>
                </c:pt>
                <c:pt idx="9304">
                  <c:v>0.724441</c:v>
                </c:pt>
                <c:pt idx="9305">
                  <c:v>0.72913300000000003</c:v>
                </c:pt>
                <c:pt idx="9306">
                  <c:v>0.731653</c:v>
                </c:pt>
                <c:pt idx="9307">
                  <c:v>0.73461100000000001</c:v>
                </c:pt>
                <c:pt idx="9308">
                  <c:v>0.73927699999999996</c:v>
                </c:pt>
                <c:pt idx="9309">
                  <c:v>0.74034100000000003</c:v>
                </c:pt>
                <c:pt idx="9310">
                  <c:v>0.74111499999999997</c:v>
                </c:pt>
                <c:pt idx="9311">
                  <c:v>0.73926199999999997</c:v>
                </c:pt>
                <c:pt idx="9312">
                  <c:v>0.74057799999999996</c:v>
                </c:pt>
                <c:pt idx="9313">
                  <c:v>0.74300699999999997</c:v>
                </c:pt>
                <c:pt idx="9314">
                  <c:v>0.74123899999999998</c:v>
                </c:pt>
                <c:pt idx="9315">
                  <c:v>0.74238899999999997</c:v>
                </c:pt>
                <c:pt idx="9316">
                  <c:v>0.74722299999999997</c:v>
                </c:pt>
                <c:pt idx="9317">
                  <c:v>0.75849999999999995</c:v>
                </c:pt>
                <c:pt idx="9318">
                  <c:v>0.76897000000000004</c:v>
                </c:pt>
                <c:pt idx="9319">
                  <c:v>0.77232999999999996</c:v>
                </c:pt>
                <c:pt idx="9320">
                  <c:v>0.77741099999999996</c:v>
                </c:pt>
                <c:pt idx="9321">
                  <c:v>0.78679699999999997</c:v>
                </c:pt>
                <c:pt idx="9322">
                  <c:v>0.79553200000000002</c:v>
                </c:pt>
                <c:pt idx="9323">
                  <c:v>0.80303500000000005</c:v>
                </c:pt>
                <c:pt idx="9324">
                  <c:v>0.806253</c:v>
                </c:pt>
                <c:pt idx="9325">
                  <c:v>0.80653699999999995</c:v>
                </c:pt>
                <c:pt idx="9326">
                  <c:v>0.81046399999999996</c:v>
                </c:pt>
                <c:pt idx="9327">
                  <c:v>0.81543900000000002</c:v>
                </c:pt>
                <c:pt idx="9328">
                  <c:v>0.81976499999999997</c:v>
                </c:pt>
                <c:pt idx="9329">
                  <c:v>0.81489299999999998</c:v>
                </c:pt>
                <c:pt idx="9330">
                  <c:v>0.810724</c:v>
                </c:pt>
                <c:pt idx="9331">
                  <c:v>0.81298999999999999</c:v>
                </c:pt>
                <c:pt idx="9332">
                  <c:v>0.81139899999999998</c:v>
                </c:pt>
                <c:pt idx="9333">
                  <c:v>0.80828</c:v>
                </c:pt>
                <c:pt idx="9334">
                  <c:v>0.80746300000000004</c:v>
                </c:pt>
                <c:pt idx="9335">
                  <c:v>0.81347499999999995</c:v>
                </c:pt>
                <c:pt idx="9336">
                  <c:v>0.81840299999999999</c:v>
                </c:pt>
                <c:pt idx="9337">
                  <c:v>0.82100399999999996</c:v>
                </c:pt>
                <c:pt idx="9338">
                  <c:v>0.81884699999999999</c:v>
                </c:pt>
                <c:pt idx="9339">
                  <c:v>0.81934899999999999</c:v>
                </c:pt>
                <c:pt idx="9340">
                  <c:v>0.80979199999999996</c:v>
                </c:pt>
                <c:pt idx="9341">
                  <c:v>0.80251899999999998</c:v>
                </c:pt>
                <c:pt idx="9342">
                  <c:v>0.80867100000000003</c:v>
                </c:pt>
                <c:pt idx="9343">
                  <c:v>0.81575500000000001</c:v>
                </c:pt>
                <c:pt idx="9344">
                  <c:v>0.82252099999999995</c:v>
                </c:pt>
                <c:pt idx="9345">
                  <c:v>0.82532099999999997</c:v>
                </c:pt>
                <c:pt idx="9346">
                  <c:v>0.82598700000000003</c:v>
                </c:pt>
                <c:pt idx="9347">
                  <c:v>0.82249300000000003</c:v>
                </c:pt>
                <c:pt idx="9348">
                  <c:v>0.819554</c:v>
                </c:pt>
                <c:pt idx="9349">
                  <c:v>0.81607399999999997</c:v>
                </c:pt>
                <c:pt idx="9350">
                  <c:v>0.81868799999999997</c:v>
                </c:pt>
                <c:pt idx="9351">
                  <c:v>0.82100099999999998</c:v>
                </c:pt>
                <c:pt idx="9352">
                  <c:v>0.81691599999999998</c:v>
                </c:pt>
                <c:pt idx="9353">
                  <c:v>0.81029399999999996</c:v>
                </c:pt>
                <c:pt idx="9354">
                  <c:v>0.81549400000000005</c:v>
                </c:pt>
                <c:pt idx="9355">
                  <c:v>0.82026200000000005</c:v>
                </c:pt>
                <c:pt idx="9356">
                  <c:v>0.82849200000000001</c:v>
                </c:pt>
                <c:pt idx="9357">
                  <c:v>0.83155000000000001</c:v>
                </c:pt>
                <c:pt idx="9358">
                  <c:v>0.82571799999999995</c:v>
                </c:pt>
                <c:pt idx="9359">
                  <c:v>0.81965600000000005</c:v>
                </c:pt>
                <c:pt idx="9360">
                  <c:v>0.82674800000000004</c:v>
                </c:pt>
                <c:pt idx="9361">
                  <c:v>0.83135499999999996</c:v>
                </c:pt>
                <c:pt idx="9362">
                  <c:v>0.83701800000000004</c:v>
                </c:pt>
                <c:pt idx="9363">
                  <c:v>0.835642</c:v>
                </c:pt>
                <c:pt idx="9364">
                  <c:v>0.827075</c:v>
                </c:pt>
                <c:pt idx="9365">
                  <c:v>0.82585900000000001</c:v>
                </c:pt>
                <c:pt idx="9366">
                  <c:v>0.81858200000000003</c:v>
                </c:pt>
                <c:pt idx="9367">
                  <c:v>0.81821100000000002</c:v>
                </c:pt>
                <c:pt idx="9368">
                  <c:v>0.82597699999999996</c:v>
                </c:pt>
                <c:pt idx="9369">
                  <c:v>0.845302</c:v>
                </c:pt>
                <c:pt idx="9370">
                  <c:v>0.85782899999999995</c:v>
                </c:pt>
                <c:pt idx="9371">
                  <c:v>0.86584899999999998</c:v>
                </c:pt>
                <c:pt idx="9372">
                  <c:v>0.86241199999999996</c:v>
                </c:pt>
                <c:pt idx="9373">
                  <c:v>0.85787000000000002</c:v>
                </c:pt>
                <c:pt idx="9374">
                  <c:v>0.86036800000000002</c:v>
                </c:pt>
                <c:pt idx="9375">
                  <c:v>0.86721800000000004</c:v>
                </c:pt>
                <c:pt idx="9376">
                  <c:v>0.873</c:v>
                </c:pt>
                <c:pt idx="9377">
                  <c:v>0.87734599999999996</c:v>
                </c:pt>
                <c:pt idx="9378">
                  <c:v>0.88268599999999997</c:v>
                </c:pt>
                <c:pt idx="9379">
                  <c:v>0.88497700000000001</c:v>
                </c:pt>
                <c:pt idx="9380">
                  <c:v>0.88438000000000005</c:v>
                </c:pt>
                <c:pt idx="9381">
                  <c:v>0.89028499999999999</c:v>
                </c:pt>
                <c:pt idx="9382">
                  <c:v>0.89412499999999995</c:v>
                </c:pt>
                <c:pt idx="9383">
                  <c:v>0.89350200000000002</c:v>
                </c:pt>
                <c:pt idx="9384">
                  <c:v>0.89240799999999998</c:v>
                </c:pt>
                <c:pt idx="9385">
                  <c:v>0.89281299999999997</c:v>
                </c:pt>
                <c:pt idx="9386">
                  <c:v>0.89222500000000005</c:v>
                </c:pt>
                <c:pt idx="9387">
                  <c:v>0.89562799999999998</c:v>
                </c:pt>
                <c:pt idx="9388">
                  <c:v>0.90354199999999996</c:v>
                </c:pt>
                <c:pt idx="9389">
                  <c:v>0.90946099999999996</c:v>
                </c:pt>
                <c:pt idx="9390">
                  <c:v>0.91741799999999996</c:v>
                </c:pt>
                <c:pt idx="9391">
                  <c:v>0.91641600000000001</c:v>
                </c:pt>
                <c:pt idx="9392">
                  <c:v>0.91534099999999996</c:v>
                </c:pt>
                <c:pt idx="9393">
                  <c:v>0.91728900000000002</c:v>
                </c:pt>
                <c:pt idx="9394">
                  <c:v>0.917798</c:v>
                </c:pt>
                <c:pt idx="9395">
                  <c:v>0.91575899999999999</c:v>
                </c:pt>
                <c:pt idx="9396">
                  <c:v>0.91865200000000002</c:v>
                </c:pt>
                <c:pt idx="9397">
                  <c:v>0.92371000000000003</c:v>
                </c:pt>
                <c:pt idx="9398">
                  <c:v>0.92172500000000002</c:v>
                </c:pt>
                <c:pt idx="9399">
                  <c:v>0.92277299999999995</c:v>
                </c:pt>
                <c:pt idx="9400">
                  <c:v>0.91298599999999996</c:v>
                </c:pt>
                <c:pt idx="9401">
                  <c:v>0.90132400000000001</c:v>
                </c:pt>
                <c:pt idx="9402">
                  <c:v>0.90415400000000001</c:v>
                </c:pt>
                <c:pt idx="9403">
                  <c:v>0.90679500000000002</c:v>
                </c:pt>
                <c:pt idx="9404">
                  <c:v>0.90437299999999998</c:v>
                </c:pt>
                <c:pt idx="9405">
                  <c:v>0.90144899999999994</c:v>
                </c:pt>
                <c:pt idx="9406">
                  <c:v>0.89692099999999997</c:v>
                </c:pt>
                <c:pt idx="9407">
                  <c:v>0.89937100000000003</c:v>
                </c:pt>
                <c:pt idx="9408">
                  <c:v>0.90144400000000002</c:v>
                </c:pt>
                <c:pt idx="9409">
                  <c:v>0.90403</c:v>
                </c:pt>
                <c:pt idx="9410">
                  <c:v>0.90411799999999998</c:v>
                </c:pt>
                <c:pt idx="9411">
                  <c:v>0.90520299999999998</c:v>
                </c:pt>
                <c:pt idx="9412">
                  <c:v>0.90429400000000004</c:v>
                </c:pt>
                <c:pt idx="9413">
                  <c:v>0.90627400000000002</c:v>
                </c:pt>
                <c:pt idx="9414">
                  <c:v>0.90903999999999996</c:v>
                </c:pt>
                <c:pt idx="9415">
                  <c:v>0.901281</c:v>
                </c:pt>
                <c:pt idx="9416">
                  <c:v>0.89623399999999998</c:v>
                </c:pt>
                <c:pt idx="9417">
                  <c:v>0.89437599999999995</c:v>
                </c:pt>
                <c:pt idx="9418">
                  <c:v>0.889984</c:v>
                </c:pt>
                <c:pt idx="9419">
                  <c:v>0.88951899999999995</c:v>
                </c:pt>
                <c:pt idx="9420">
                  <c:v>0.89293100000000003</c:v>
                </c:pt>
                <c:pt idx="9421">
                  <c:v>0.90838099999999999</c:v>
                </c:pt>
                <c:pt idx="9422">
                  <c:v>0.922261</c:v>
                </c:pt>
                <c:pt idx="9423">
                  <c:v>0.92371199999999998</c:v>
                </c:pt>
                <c:pt idx="9424">
                  <c:v>0.91600599999999999</c:v>
                </c:pt>
                <c:pt idx="9425">
                  <c:v>0.90799399999999997</c:v>
                </c:pt>
                <c:pt idx="9426">
                  <c:v>0.91005999999999998</c:v>
                </c:pt>
                <c:pt idx="9427">
                  <c:v>0.90933799999999998</c:v>
                </c:pt>
                <c:pt idx="9428">
                  <c:v>0.90750200000000003</c:v>
                </c:pt>
                <c:pt idx="9429">
                  <c:v>0.908555</c:v>
                </c:pt>
                <c:pt idx="9430">
                  <c:v>0.91669299999999998</c:v>
                </c:pt>
                <c:pt idx="9431">
                  <c:v>0.92155699999999996</c:v>
                </c:pt>
                <c:pt idx="9432">
                  <c:v>0.917466</c:v>
                </c:pt>
                <c:pt idx="9433">
                  <c:v>0.90619300000000003</c:v>
                </c:pt>
                <c:pt idx="9434">
                  <c:v>0.90073700000000001</c:v>
                </c:pt>
                <c:pt idx="9435">
                  <c:v>0.90288999999999997</c:v>
                </c:pt>
                <c:pt idx="9436">
                  <c:v>0.90660099999999999</c:v>
                </c:pt>
                <c:pt idx="9437">
                  <c:v>0.91234400000000004</c:v>
                </c:pt>
                <c:pt idx="9438">
                  <c:v>0.91278899999999996</c:v>
                </c:pt>
                <c:pt idx="9439">
                  <c:v>0.90300000000000002</c:v>
                </c:pt>
                <c:pt idx="9440">
                  <c:v>0.90707000000000004</c:v>
                </c:pt>
                <c:pt idx="9441">
                  <c:v>0.91391299999999998</c:v>
                </c:pt>
                <c:pt idx="9442">
                  <c:v>0.91135500000000003</c:v>
                </c:pt>
                <c:pt idx="9443">
                  <c:v>0.90007800000000004</c:v>
                </c:pt>
                <c:pt idx="9444">
                  <c:v>0.90223699999999996</c:v>
                </c:pt>
                <c:pt idx="9445">
                  <c:v>0.90558000000000005</c:v>
                </c:pt>
                <c:pt idx="9446">
                  <c:v>0.90488599999999997</c:v>
                </c:pt>
                <c:pt idx="9447">
                  <c:v>0.90666199999999997</c:v>
                </c:pt>
                <c:pt idx="9448">
                  <c:v>0.908022</c:v>
                </c:pt>
                <c:pt idx="9449">
                  <c:v>0.900366</c:v>
                </c:pt>
                <c:pt idx="9450">
                  <c:v>0.89612999999999998</c:v>
                </c:pt>
                <c:pt idx="9451">
                  <c:v>0.90192399999999995</c:v>
                </c:pt>
                <c:pt idx="9452">
                  <c:v>0.91275899999999999</c:v>
                </c:pt>
                <c:pt idx="9453">
                  <c:v>0.92561400000000005</c:v>
                </c:pt>
                <c:pt idx="9454">
                  <c:v>0.93598700000000001</c:v>
                </c:pt>
                <c:pt idx="9455">
                  <c:v>0.93835500000000005</c:v>
                </c:pt>
                <c:pt idx="9456">
                  <c:v>0.93922499999999998</c:v>
                </c:pt>
                <c:pt idx="9457">
                  <c:v>0.944604</c:v>
                </c:pt>
                <c:pt idx="9458">
                  <c:v>0.94848699999999997</c:v>
                </c:pt>
                <c:pt idx="9459">
                  <c:v>0.95388799999999996</c:v>
                </c:pt>
                <c:pt idx="9460">
                  <c:v>0.96029299999999995</c:v>
                </c:pt>
                <c:pt idx="9461">
                  <c:v>0.96770900000000004</c:v>
                </c:pt>
                <c:pt idx="9462">
                  <c:v>0.97613499999999997</c:v>
                </c:pt>
                <c:pt idx="9463">
                  <c:v>0.98352700000000004</c:v>
                </c:pt>
                <c:pt idx="9464">
                  <c:v>0.98542399999999997</c:v>
                </c:pt>
                <c:pt idx="9465">
                  <c:v>0.98582499999999995</c:v>
                </c:pt>
                <c:pt idx="9466">
                  <c:v>0.98380400000000001</c:v>
                </c:pt>
                <c:pt idx="9467">
                  <c:v>0.989815</c:v>
                </c:pt>
                <c:pt idx="9468">
                  <c:v>0.99733700000000003</c:v>
                </c:pt>
                <c:pt idx="9469">
                  <c:v>1.01081</c:v>
                </c:pt>
                <c:pt idx="9470">
                  <c:v>1.0171699999999999</c:v>
                </c:pt>
                <c:pt idx="9471">
                  <c:v>1.0216799999999999</c:v>
                </c:pt>
                <c:pt idx="9472">
                  <c:v>1.0282</c:v>
                </c:pt>
                <c:pt idx="9473">
                  <c:v>1.03569</c:v>
                </c:pt>
                <c:pt idx="9474">
                  <c:v>1.04271</c:v>
                </c:pt>
                <c:pt idx="9475">
                  <c:v>1.05125</c:v>
                </c:pt>
                <c:pt idx="9476">
                  <c:v>1.0587</c:v>
                </c:pt>
                <c:pt idx="9477">
                  <c:v>1.0632200000000001</c:v>
                </c:pt>
                <c:pt idx="9478">
                  <c:v>1.0681799999999999</c:v>
                </c:pt>
                <c:pt idx="9479">
                  <c:v>1.0686899999999999</c:v>
                </c:pt>
                <c:pt idx="9480">
                  <c:v>1.0712299999999999</c:v>
                </c:pt>
                <c:pt idx="9481">
                  <c:v>1.07074</c:v>
                </c:pt>
                <c:pt idx="9482">
                  <c:v>1.07073</c:v>
                </c:pt>
                <c:pt idx="9483">
                  <c:v>1.0662199999999999</c:v>
                </c:pt>
                <c:pt idx="9484">
                  <c:v>1.06446</c:v>
                </c:pt>
                <c:pt idx="9485">
                  <c:v>1.06758</c:v>
                </c:pt>
                <c:pt idx="9486">
                  <c:v>1.0680099999999999</c:v>
                </c:pt>
                <c:pt idx="9487">
                  <c:v>1.0650299999999999</c:v>
                </c:pt>
                <c:pt idx="9488">
                  <c:v>1.0632900000000001</c:v>
                </c:pt>
                <c:pt idx="9489">
                  <c:v>1.0686500000000001</c:v>
                </c:pt>
                <c:pt idx="9490">
                  <c:v>1.0766199999999999</c:v>
                </c:pt>
                <c:pt idx="9491">
                  <c:v>1.07752</c:v>
                </c:pt>
                <c:pt idx="9492">
                  <c:v>1.0771500000000001</c:v>
                </c:pt>
                <c:pt idx="9493">
                  <c:v>1.0773299999999999</c:v>
                </c:pt>
                <c:pt idx="9494">
                  <c:v>1.07955</c:v>
                </c:pt>
                <c:pt idx="9495">
                  <c:v>1.08151</c:v>
                </c:pt>
                <c:pt idx="9496">
                  <c:v>1.0768899999999999</c:v>
                </c:pt>
                <c:pt idx="9497">
                  <c:v>1.0695300000000001</c:v>
                </c:pt>
                <c:pt idx="9498">
                  <c:v>1.06717</c:v>
                </c:pt>
                <c:pt idx="9499">
                  <c:v>1.07437</c:v>
                </c:pt>
                <c:pt idx="9500">
                  <c:v>1.07531</c:v>
                </c:pt>
                <c:pt idx="9501">
                  <c:v>1.0765499999999999</c:v>
                </c:pt>
                <c:pt idx="9502">
                  <c:v>1.0777000000000001</c:v>
                </c:pt>
                <c:pt idx="9503">
                  <c:v>1.0783499999999999</c:v>
                </c:pt>
                <c:pt idx="9504">
                  <c:v>1.07742</c:v>
                </c:pt>
                <c:pt idx="9505">
                  <c:v>1.07342</c:v>
                </c:pt>
                <c:pt idx="9506">
                  <c:v>1.0665899999999999</c:v>
                </c:pt>
                <c:pt idx="9507">
                  <c:v>1.0631299999999999</c:v>
                </c:pt>
                <c:pt idx="9508">
                  <c:v>1.06488</c:v>
                </c:pt>
                <c:pt idx="9509">
                  <c:v>1.06403</c:v>
                </c:pt>
                <c:pt idx="9510">
                  <c:v>1.0654399999999999</c:v>
                </c:pt>
                <c:pt idx="9511">
                  <c:v>1.06864</c:v>
                </c:pt>
                <c:pt idx="9512">
                  <c:v>1.0680400000000001</c:v>
                </c:pt>
                <c:pt idx="9513">
                  <c:v>1.06152</c:v>
                </c:pt>
                <c:pt idx="9514">
                  <c:v>1.0527</c:v>
                </c:pt>
                <c:pt idx="9515">
                  <c:v>1.0452300000000001</c:v>
                </c:pt>
                <c:pt idx="9516">
                  <c:v>1.0437000000000001</c:v>
                </c:pt>
                <c:pt idx="9517">
                  <c:v>1.0441800000000001</c:v>
                </c:pt>
                <c:pt idx="9518">
                  <c:v>1.0484500000000001</c:v>
                </c:pt>
                <c:pt idx="9519">
                  <c:v>1.0496399999999999</c:v>
                </c:pt>
                <c:pt idx="9520">
                  <c:v>1.0555300000000001</c:v>
                </c:pt>
                <c:pt idx="9521">
                  <c:v>1.0687599999999999</c:v>
                </c:pt>
                <c:pt idx="9522">
                  <c:v>1.07534</c:v>
                </c:pt>
                <c:pt idx="9523">
                  <c:v>1.0849899999999999</c:v>
                </c:pt>
                <c:pt idx="9524">
                  <c:v>1.0953999999999999</c:v>
                </c:pt>
                <c:pt idx="9525">
                  <c:v>1.0975600000000001</c:v>
                </c:pt>
                <c:pt idx="9526">
                  <c:v>1.1036600000000001</c:v>
                </c:pt>
                <c:pt idx="9527">
                  <c:v>1.1116600000000001</c:v>
                </c:pt>
                <c:pt idx="9528">
                  <c:v>1.1207800000000001</c:v>
                </c:pt>
                <c:pt idx="9529">
                  <c:v>1.12148</c:v>
                </c:pt>
                <c:pt idx="9530">
                  <c:v>1.1162799999999999</c:v>
                </c:pt>
                <c:pt idx="9531">
                  <c:v>1.1138600000000001</c:v>
                </c:pt>
                <c:pt idx="9532">
                  <c:v>1.1127</c:v>
                </c:pt>
                <c:pt idx="9533">
                  <c:v>1.11358</c:v>
                </c:pt>
                <c:pt idx="9534">
                  <c:v>1.12141</c:v>
                </c:pt>
                <c:pt idx="9535">
                  <c:v>1.1225099999999999</c:v>
                </c:pt>
                <c:pt idx="9536">
                  <c:v>1.12327</c:v>
                </c:pt>
                <c:pt idx="9537">
                  <c:v>1.1206199999999999</c:v>
                </c:pt>
                <c:pt idx="9538">
                  <c:v>1.1189100000000001</c:v>
                </c:pt>
                <c:pt idx="9539">
                  <c:v>1.11375</c:v>
                </c:pt>
                <c:pt idx="9540">
                  <c:v>1.1114599999999999</c:v>
                </c:pt>
                <c:pt idx="9541">
                  <c:v>1.1131800000000001</c:v>
                </c:pt>
                <c:pt idx="9542">
                  <c:v>1.11883</c:v>
                </c:pt>
                <c:pt idx="9543">
                  <c:v>1.1263700000000001</c:v>
                </c:pt>
                <c:pt idx="9544">
                  <c:v>1.13483</c:v>
                </c:pt>
                <c:pt idx="9545">
                  <c:v>1.14273</c:v>
                </c:pt>
                <c:pt idx="9546">
                  <c:v>1.1495899999999999</c:v>
                </c:pt>
                <c:pt idx="9547">
                  <c:v>1.1574599999999999</c:v>
                </c:pt>
                <c:pt idx="9548">
                  <c:v>1.17096</c:v>
                </c:pt>
                <c:pt idx="9549">
                  <c:v>1.18086</c:v>
                </c:pt>
                <c:pt idx="9550">
                  <c:v>1.19296</c:v>
                </c:pt>
                <c:pt idx="9551">
                  <c:v>1.2062900000000001</c:v>
                </c:pt>
                <c:pt idx="9552">
                  <c:v>1.2267699999999999</c:v>
                </c:pt>
                <c:pt idx="9553">
                  <c:v>1.24918</c:v>
                </c:pt>
                <c:pt idx="9554">
                  <c:v>1.27041</c:v>
                </c:pt>
                <c:pt idx="9555">
                  <c:v>1.2929600000000001</c:v>
                </c:pt>
                <c:pt idx="9556">
                  <c:v>1.30335</c:v>
                </c:pt>
                <c:pt idx="9557">
                  <c:v>1.31264</c:v>
                </c:pt>
                <c:pt idx="9558">
                  <c:v>1.32416</c:v>
                </c:pt>
                <c:pt idx="9559">
                  <c:v>1.33128</c:v>
                </c:pt>
                <c:pt idx="9560">
                  <c:v>1.3324800000000001</c:v>
                </c:pt>
                <c:pt idx="9561">
                  <c:v>1.3286500000000001</c:v>
                </c:pt>
                <c:pt idx="9562">
                  <c:v>1.3206800000000001</c:v>
                </c:pt>
                <c:pt idx="9563">
                  <c:v>1.31565</c:v>
                </c:pt>
                <c:pt idx="9564">
                  <c:v>1.3149900000000001</c:v>
                </c:pt>
                <c:pt idx="9565">
                  <c:v>1.31376</c:v>
                </c:pt>
                <c:pt idx="9566">
                  <c:v>1.3065899999999999</c:v>
                </c:pt>
                <c:pt idx="9567">
                  <c:v>1.29748</c:v>
                </c:pt>
                <c:pt idx="9568">
                  <c:v>1.28257</c:v>
                </c:pt>
                <c:pt idx="9569">
                  <c:v>1.2626299999999999</c:v>
                </c:pt>
                <c:pt idx="9570">
                  <c:v>1.24678</c:v>
                </c:pt>
                <c:pt idx="9571">
                  <c:v>1.2365999999999999</c:v>
                </c:pt>
                <c:pt idx="9572">
                  <c:v>1.22688</c:v>
                </c:pt>
                <c:pt idx="9573">
                  <c:v>1.2226300000000001</c:v>
                </c:pt>
                <c:pt idx="9574">
                  <c:v>1.22498</c:v>
                </c:pt>
                <c:pt idx="9575">
                  <c:v>1.2253400000000001</c:v>
                </c:pt>
                <c:pt idx="9576">
                  <c:v>1.22235</c:v>
                </c:pt>
                <c:pt idx="9577">
                  <c:v>1.21601</c:v>
                </c:pt>
                <c:pt idx="9578">
                  <c:v>1.20058</c:v>
                </c:pt>
                <c:pt idx="9579">
                  <c:v>1.1843300000000001</c:v>
                </c:pt>
                <c:pt idx="9580">
                  <c:v>1.1790799999999999</c:v>
                </c:pt>
                <c:pt idx="9581">
                  <c:v>1.1782999999999999</c:v>
                </c:pt>
                <c:pt idx="9582">
                  <c:v>1.1858</c:v>
                </c:pt>
                <c:pt idx="9583">
                  <c:v>1.18929</c:v>
                </c:pt>
                <c:pt idx="9584">
                  <c:v>1.18364</c:v>
                </c:pt>
                <c:pt idx="9585">
                  <c:v>1.1791499999999999</c:v>
                </c:pt>
                <c:pt idx="9586">
                  <c:v>1.1792400000000001</c:v>
                </c:pt>
                <c:pt idx="9587">
                  <c:v>1.1818599999999999</c:v>
                </c:pt>
                <c:pt idx="9588">
                  <c:v>1.18093</c:v>
                </c:pt>
                <c:pt idx="9589">
                  <c:v>1.18082</c:v>
                </c:pt>
                <c:pt idx="9590">
                  <c:v>1.18147</c:v>
                </c:pt>
                <c:pt idx="9591">
                  <c:v>1.18144</c:v>
                </c:pt>
                <c:pt idx="9592">
                  <c:v>1.18702</c:v>
                </c:pt>
                <c:pt idx="9593">
                  <c:v>1.19252</c:v>
                </c:pt>
                <c:pt idx="9594">
                  <c:v>1.1929700000000001</c:v>
                </c:pt>
                <c:pt idx="9595">
                  <c:v>1.1905699999999999</c:v>
                </c:pt>
                <c:pt idx="9596">
                  <c:v>1.1906300000000001</c:v>
                </c:pt>
                <c:pt idx="9597">
                  <c:v>1.2027399999999999</c:v>
                </c:pt>
                <c:pt idx="9598">
                  <c:v>1.2095100000000001</c:v>
                </c:pt>
                <c:pt idx="9599">
                  <c:v>1.21217</c:v>
                </c:pt>
                <c:pt idx="9600">
                  <c:v>1.2133499999999999</c:v>
                </c:pt>
                <c:pt idx="9601">
                  <c:v>1.21197</c:v>
                </c:pt>
                <c:pt idx="9602">
                  <c:v>1.20817</c:v>
                </c:pt>
                <c:pt idx="9603">
                  <c:v>1.20411</c:v>
                </c:pt>
                <c:pt idx="9604">
                  <c:v>1.2044699999999999</c:v>
                </c:pt>
                <c:pt idx="9605">
                  <c:v>1.2115499999999999</c:v>
                </c:pt>
                <c:pt idx="9606">
                  <c:v>1.2171400000000001</c:v>
                </c:pt>
                <c:pt idx="9607">
                  <c:v>1.21872</c:v>
                </c:pt>
                <c:pt idx="9608">
                  <c:v>1.21749</c:v>
                </c:pt>
                <c:pt idx="9609">
                  <c:v>1.21397</c:v>
                </c:pt>
                <c:pt idx="9610">
                  <c:v>1.20418</c:v>
                </c:pt>
                <c:pt idx="9611">
                  <c:v>1.19743</c:v>
                </c:pt>
                <c:pt idx="9612">
                  <c:v>1.1962600000000001</c:v>
                </c:pt>
                <c:pt idx="9613">
                  <c:v>1.19974</c:v>
                </c:pt>
                <c:pt idx="9614">
                  <c:v>1.2033700000000001</c:v>
                </c:pt>
                <c:pt idx="9615">
                  <c:v>1.2094499999999999</c:v>
                </c:pt>
                <c:pt idx="9616">
                  <c:v>1.20652</c:v>
                </c:pt>
                <c:pt idx="9617">
                  <c:v>1.20577</c:v>
                </c:pt>
                <c:pt idx="9618">
                  <c:v>1.2083299999999999</c:v>
                </c:pt>
                <c:pt idx="9619">
                  <c:v>1.2099800000000001</c:v>
                </c:pt>
                <c:pt idx="9620">
                  <c:v>1.2073400000000001</c:v>
                </c:pt>
                <c:pt idx="9621">
                  <c:v>1.2069799999999999</c:v>
                </c:pt>
                <c:pt idx="9622">
                  <c:v>1.2067600000000001</c:v>
                </c:pt>
                <c:pt idx="9623">
                  <c:v>1.2042999999999999</c:v>
                </c:pt>
                <c:pt idx="9624">
                  <c:v>1.2042200000000001</c:v>
                </c:pt>
                <c:pt idx="9625">
                  <c:v>1.20173</c:v>
                </c:pt>
                <c:pt idx="9626">
                  <c:v>1.2016800000000001</c:v>
                </c:pt>
                <c:pt idx="9627">
                  <c:v>1.1992100000000001</c:v>
                </c:pt>
                <c:pt idx="9628">
                  <c:v>1.19912</c:v>
                </c:pt>
                <c:pt idx="9629">
                  <c:v>1.19442</c:v>
                </c:pt>
                <c:pt idx="9630">
                  <c:v>1.18936</c:v>
                </c:pt>
                <c:pt idx="9631">
                  <c:v>1.1829099999999999</c:v>
                </c:pt>
                <c:pt idx="9632">
                  <c:v>1.17849</c:v>
                </c:pt>
                <c:pt idx="9633">
                  <c:v>1.1710799999999999</c:v>
                </c:pt>
                <c:pt idx="9634">
                  <c:v>1.15865</c:v>
                </c:pt>
                <c:pt idx="9635">
                  <c:v>1.15327</c:v>
                </c:pt>
                <c:pt idx="9636">
                  <c:v>1.15401</c:v>
                </c:pt>
                <c:pt idx="9637">
                  <c:v>1.15496</c:v>
                </c:pt>
                <c:pt idx="9638">
                  <c:v>1.1550499999999999</c:v>
                </c:pt>
                <c:pt idx="9639">
                  <c:v>1.15608</c:v>
                </c:pt>
                <c:pt idx="9640">
                  <c:v>1.1543600000000001</c:v>
                </c:pt>
                <c:pt idx="9641">
                  <c:v>1.1493899999999999</c:v>
                </c:pt>
                <c:pt idx="9642">
                  <c:v>1.1460900000000001</c:v>
                </c:pt>
                <c:pt idx="9643">
                  <c:v>1.1443000000000001</c:v>
                </c:pt>
                <c:pt idx="9644">
                  <c:v>1.14442</c:v>
                </c:pt>
                <c:pt idx="9645">
                  <c:v>1.14463</c:v>
                </c:pt>
                <c:pt idx="9646">
                  <c:v>1.1478299999999999</c:v>
                </c:pt>
                <c:pt idx="9647">
                  <c:v>1.1521699999999999</c:v>
                </c:pt>
                <c:pt idx="9648">
                  <c:v>1.15846</c:v>
                </c:pt>
                <c:pt idx="9649">
                  <c:v>1.1557599999999999</c:v>
                </c:pt>
                <c:pt idx="9650">
                  <c:v>1.1539600000000001</c:v>
                </c:pt>
                <c:pt idx="9651">
                  <c:v>1.15099</c:v>
                </c:pt>
                <c:pt idx="9652">
                  <c:v>1.1465099999999999</c:v>
                </c:pt>
                <c:pt idx="9653">
                  <c:v>1.14066</c:v>
                </c:pt>
                <c:pt idx="9654">
                  <c:v>1.13764</c:v>
                </c:pt>
                <c:pt idx="9655">
                  <c:v>1.13825</c:v>
                </c:pt>
                <c:pt idx="9656">
                  <c:v>1.1358900000000001</c:v>
                </c:pt>
                <c:pt idx="9657">
                  <c:v>1.1379699999999999</c:v>
                </c:pt>
                <c:pt idx="9658">
                  <c:v>1.14238</c:v>
                </c:pt>
                <c:pt idx="9659">
                  <c:v>1.1386000000000001</c:v>
                </c:pt>
                <c:pt idx="9660">
                  <c:v>1.13056</c:v>
                </c:pt>
                <c:pt idx="9661">
                  <c:v>1.11608</c:v>
                </c:pt>
                <c:pt idx="9662">
                  <c:v>1.09446</c:v>
                </c:pt>
                <c:pt idx="9663">
                  <c:v>1.0831999999999999</c:v>
                </c:pt>
                <c:pt idx="9664">
                  <c:v>1.07267</c:v>
                </c:pt>
                <c:pt idx="9665">
                  <c:v>1.0600400000000001</c:v>
                </c:pt>
                <c:pt idx="9666">
                  <c:v>1.0529900000000001</c:v>
                </c:pt>
                <c:pt idx="9667">
                  <c:v>1.04559</c:v>
                </c:pt>
                <c:pt idx="9668">
                  <c:v>1.0355399999999999</c:v>
                </c:pt>
                <c:pt idx="9669">
                  <c:v>1.02291</c:v>
                </c:pt>
                <c:pt idx="9670">
                  <c:v>1.0165299999999999</c:v>
                </c:pt>
                <c:pt idx="9671">
                  <c:v>1.01335</c:v>
                </c:pt>
                <c:pt idx="9672">
                  <c:v>1.01061</c:v>
                </c:pt>
                <c:pt idx="9673">
                  <c:v>1.00661</c:v>
                </c:pt>
                <c:pt idx="9674">
                  <c:v>0.99581500000000001</c:v>
                </c:pt>
                <c:pt idx="9675">
                  <c:v>0.97897900000000004</c:v>
                </c:pt>
                <c:pt idx="9676">
                  <c:v>0.96740400000000004</c:v>
                </c:pt>
                <c:pt idx="9677">
                  <c:v>0.96609500000000004</c:v>
                </c:pt>
                <c:pt idx="9678">
                  <c:v>0.96452099999999996</c:v>
                </c:pt>
                <c:pt idx="9679">
                  <c:v>0.95710600000000001</c:v>
                </c:pt>
                <c:pt idx="9680">
                  <c:v>0.95172100000000004</c:v>
                </c:pt>
                <c:pt idx="9681">
                  <c:v>0.95118800000000003</c:v>
                </c:pt>
                <c:pt idx="9682">
                  <c:v>0.94974700000000001</c:v>
                </c:pt>
                <c:pt idx="9683">
                  <c:v>0.94438900000000003</c:v>
                </c:pt>
                <c:pt idx="9684">
                  <c:v>0.93933599999999995</c:v>
                </c:pt>
                <c:pt idx="9685">
                  <c:v>0.93677600000000005</c:v>
                </c:pt>
                <c:pt idx="9686">
                  <c:v>0.93390399999999996</c:v>
                </c:pt>
                <c:pt idx="9687">
                  <c:v>0.92641200000000001</c:v>
                </c:pt>
                <c:pt idx="9688">
                  <c:v>0.91683400000000004</c:v>
                </c:pt>
                <c:pt idx="9689">
                  <c:v>0.91088000000000002</c:v>
                </c:pt>
                <c:pt idx="9690">
                  <c:v>0.90684799999999999</c:v>
                </c:pt>
                <c:pt idx="9691">
                  <c:v>0.90415599999999996</c:v>
                </c:pt>
                <c:pt idx="9692">
                  <c:v>0.89877499999999999</c:v>
                </c:pt>
                <c:pt idx="9693">
                  <c:v>0.89109300000000002</c:v>
                </c:pt>
                <c:pt idx="9694">
                  <c:v>0.88579799999999997</c:v>
                </c:pt>
                <c:pt idx="9695">
                  <c:v>0.88466599999999995</c:v>
                </c:pt>
                <c:pt idx="9696">
                  <c:v>0.88161599999999996</c:v>
                </c:pt>
                <c:pt idx="9697">
                  <c:v>0.88328700000000004</c:v>
                </c:pt>
                <c:pt idx="9698">
                  <c:v>0.88794399999999996</c:v>
                </c:pt>
                <c:pt idx="9699">
                  <c:v>0.89458499999999996</c:v>
                </c:pt>
                <c:pt idx="9700">
                  <c:v>0.89297400000000005</c:v>
                </c:pt>
                <c:pt idx="9701">
                  <c:v>0.88595599999999997</c:v>
                </c:pt>
                <c:pt idx="9702">
                  <c:v>0.87504499999999996</c:v>
                </c:pt>
                <c:pt idx="9703">
                  <c:v>0.87257899999999999</c:v>
                </c:pt>
                <c:pt idx="9704">
                  <c:v>0.87512000000000001</c:v>
                </c:pt>
                <c:pt idx="9705">
                  <c:v>0.87385999999999997</c:v>
                </c:pt>
                <c:pt idx="9706">
                  <c:v>0.86313899999999999</c:v>
                </c:pt>
                <c:pt idx="9707">
                  <c:v>0.85745700000000002</c:v>
                </c:pt>
                <c:pt idx="9708">
                  <c:v>0.85215200000000002</c:v>
                </c:pt>
                <c:pt idx="9709">
                  <c:v>0.84486600000000001</c:v>
                </c:pt>
                <c:pt idx="9710">
                  <c:v>0.84768600000000005</c:v>
                </c:pt>
                <c:pt idx="9711">
                  <c:v>0.85579700000000003</c:v>
                </c:pt>
                <c:pt idx="9712">
                  <c:v>0.85385</c:v>
                </c:pt>
                <c:pt idx="9713">
                  <c:v>0.852383</c:v>
                </c:pt>
                <c:pt idx="9714">
                  <c:v>0.85046500000000003</c:v>
                </c:pt>
                <c:pt idx="9715">
                  <c:v>0.85161500000000001</c:v>
                </c:pt>
                <c:pt idx="9716">
                  <c:v>0.85187900000000005</c:v>
                </c:pt>
                <c:pt idx="9717">
                  <c:v>0.847522</c:v>
                </c:pt>
                <c:pt idx="9718">
                  <c:v>0.83875</c:v>
                </c:pt>
                <c:pt idx="9719">
                  <c:v>0.82836900000000002</c:v>
                </c:pt>
                <c:pt idx="9720">
                  <c:v>0.82228299999999999</c:v>
                </c:pt>
                <c:pt idx="9721">
                  <c:v>0.82050800000000002</c:v>
                </c:pt>
                <c:pt idx="9722">
                  <c:v>0.81888899999999998</c:v>
                </c:pt>
                <c:pt idx="9723">
                  <c:v>0.81359700000000001</c:v>
                </c:pt>
                <c:pt idx="9724">
                  <c:v>0.80318299999999998</c:v>
                </c:pt>
                <c:pt idx="9725">
                  <c:v>0.79000199999999998</c:v>
                </c:pt>
                <c:pt idx="9726">
                  <c:v>0.78573999999999999</c:v>
                </c:pt>
                <c:pt idx="9727">
                  <c:v>0.78825900000000004</c:v>
                </c:pt>
                <c:pt idx="9728">
                  <c:v>0.793628</c:v>
                </c:pt>
                <c:pt idx="9729">
                  <c:v>0.79280799999999996</c:v>
                </c:pt>
                <c:pt idx="9730">
                  <c:v>0.79039899999999996</c:v>
                </c:pt>
                <c:pt idx="9731">
                  <c:v>0.78790899999999997</c:v>
                </c:pt>
                <c:pt idx="9732">
                  <c:v>0.78391699999999997</c:v>
                </c:pt>
                <c:pt idx="9733">
                  <c:v>0.77884699999999996</c:v>
                </c:pt>
                <c:pt idx="9734">
                  <c:v>0.77198</c:v>
                </c:pt>
                <c:pt idx="9735">
                  <c:v>0.76720100000000002</c:v>
                </c:pt>
                <c:pt idx="9736">
                  <c:v>0.761633</c:v>
                </c:pt>
                <c:pt idx="9737">
                  <c:v>0.75423799999999996</c:v>
                </c:pt>
                <c:pt idx="9738">
                  <c:v>0.74854100000000001</c:v>
                </c:pt>
                <c:pt idx="9739">
                  <c:v>0.74418099999999998</c:v>
                </c:pt>
                <c:pt idx="9740">
                  <c:v>0.73866399999999999</c:v>
                </c:pt>
                <c:pt idx="9741">
                  <c:v>0.731159</c:v>
                </c:pt>
                <c:pt idx="9742">
                  <c:v>0.72472300000000001</c:v>
                </c:pt>
                <c:pt idx="9743">
                  <c:v>0.72528400000000004</c:v>
                </c:pt>
                <c:pt idx="9744">
                  <c:v>0.72811899999999996</c:v>
                </c:pt>
                <c:pt idx="9745">
                  <c:v>0.73276300000000005</c:v>
                </c:pt>
                <c:pt idx="9746">
                  <c:v>0.734649</c:v>
                </c:pt>
                <c:pt idx="9747">
                  <c:v>0.733649</c:v>
                </c:pt>
                <c:pt idx="9748">
                  <c:v>0.73190500000000003</c:v>
                </c:pt>
                <c:pt idx="9749">
                  <c:v>0.73294999999999999</c:v>
                </c:pt>
                <c:pt idx="9750">
                  <c:v>0.73846400000000001</c:v>
                </c:pt>
                <c:pt idx="9751">
                  <c:v>0.74310799999999999</c:v>
                </c:pt>
                <c:pt idx="9752">
                  <c:v>0.73947099999999999</c:v>
                </c:pt>
                <c:pt idx="9753">
                  <c:v>0.73683900000000002</c:v>
                </c:pt>
                <c:pt idx="9754">
                  <c:v>0.73777700000000002</c:v>
                </c:pt>
                <c:pt idx="9755">
                  <c:v>0.747201</c:v>
                </c:pt>
                <c:pt idx="9756">
                  <c:v>0.75327200000000005</c:v>
                </c:pt>
                <c:pt idx="9757">
                  <c:v>0.75868800000000003</c:v>
                </c:pt>
                <c:pt idx="9758">
                  <c:v>0.75562499999999999</c:v>
                </c:pt>
                <c:pt idx="9759">
                  <c:v>0.74616899999999997</c:v>
                </c:pt>
                <c:pt idx="9760">
                  <c:v>0.73696700000000004</c:v>
                </c:pt>
                <c:pt idx="9761">
                  <c:v>0.72911899999999996</c:v>
                </c:pt>
                <c:pt idx="9762">
                  <c:v>0.72984700000000002</c:v>
                </c:pt>
                <c:pt idx="9763">
                  <c:v>0.73634900000000003</c:v>
                </c:pt>
                <c:pt idx="9764">
                  <c:v>0.73667800000000006</c:v>
                </c:pt>
                <c:pt idx="9765">
                  <c:v>0.743923</c:v>
                </c:pt>
                <c:pt idx="9766">
                  <c:v>0.74856599999999995</c:v>
                </c:pt>
                <c:pt idx="9767">
                  <c:v>0.74480500000000005</c:v>
                </c:pt>
                <c:pt idx="9768">
                  <c:v>0.73803300000000005</c:v>
                </c:pt>
                <c:pt idx="9769">
                  <c:v>0.73274499999999998</c:v>
                </c:pt>
                <c:pt idx="9770">
                  <c:v>0.73232600000000003</c:v>
                </c:pt>
                <c:pt idx="9771">
                  <c:v>0.73538999999999999</c:v>
                </c:pt>
                <c:pt idx="9772">
                  <c:v>0.74565599999999999</c:v>
                </c:pt>
                <c:pt idx="9773">
                  <c:v>0.74854799999999999</c:v>
                </c:pt>
                <c:pt idx="9774">
                  <c:v>0.75018799999999997</c:v>
                </c:pt>
                <c:pt idx="9775">
                  <c:v>0.747224</c:v>
                </c:pt>
                <c:pt idx="9776">
                  <c:v>0.73985500000000004</c:v>
                </c:pt>
                <c:pt idx="9777">
                  <c:v>0.72648599999999997</c:v>
                </c:pt>
                <c:pt idx="9778">
                  <c:v>0.72512799999999999</c:v>
                </c:pt>
                <c:pt idx="9779">
                  <c:v>0.73164799999999997</c:v>
                </c:pt>
                <c:pt idx="9780">
                  <c:v>0.73462899999999998</c:v>
                </c:pt>
                <c:pt idx="9781">
                  <c:v>0.73363999999999996</c:v>
                </c:pt>
                <c:pt idx="9782">
                  <c:v>0.72950599999999999</c:v>
                </c:pt>
                <c:pt idx="9783">
                  <c:v>0.72577499999999995</c:v>
                </c:pt>
                <c:pt idx="9784">
                  <c:v>0.72037200000000001</c:v>
                </c:pt>
                <c:pt idx="9785">
                  <c:v>0.71960599999999997</c:v>
                </c:pt>
                <c:pt idx="9786">
                  <c:v>0.72285100000000002</c:v>
                </c:pt>
                <c:pt idx="9787">
                  <c:v>0.73500900000000002</c:v>
                </c:pt>
                <c:pt idx="9788">
                  <c:v>0.74119500000000005</c:v>
                </c:pt>
                <c:pt idx="9789">
                  <c:v>0.742591</c:v>
                </c:pt>
                <c:pt idx="9790">
                  <c:v>0.74304099999999995</c:v>
                </c:pt>
                <c:pt idx="9791">
                  <c:v>0.73691099999999998</c:v>
                </c:pt>
                <c:pt idx="9792">
                  <c:v>0.73526000000000002</c:v>
                </c:pt>
                <c:pt idx="9793">
                  <c:v>0.73419699999999999</c:v>
                </c:pt>
                <c:pt idx="9794">
                  <c:v>0.73458199999999996</c:v>
                </c:pt>
                <c:pt idx="9795">
                  <c:v>0.74048599999999998</c:v>
                </c:pt>
                <c:pt idx="9796">
                  <c:v>0.74734199999999995</c:v>
                </c:pt>
                <c:pt idx="9797">
                  <c:v>0.75234199999999996</c:v>
                </c:pt>
                <c:pt idx="9798">
                  <c:v>0.75902899999999995</c:v>
                </c:pt>
                <c:pt idx="9799">
                  <c:v>0.76399399999999995</c:v>
                </c:pt>
                <c:pt idx="9800">
                  <c:v>0.76094499999999998</c:v>
                </c:pt>
                <c:pt idx="9801">
                  <c:v>0.75545799999999996</c:v>
                </c:pt>
                <c:pt idx="9802">
                  <c:v>0.74995800000000001</c:v>
                </c:pt>
                <c:pt idx="9803">
                  <c:v>0.74539599999999995</c:v>
                </c:pt>
                <c:pt idx="9804">
                  <c:v>0.74497599999999997</c:v>
                </c:pt>
                <c:pt idx="9805">
                  <c:v>0.74197299999999999</c:v>
                </c:pt>
                <c:pt idx="9806">
                  <c:v>0.739981</c:v>
                </c:pt>
                <c:pt idx="9807">
                  <c:v>0.73539299999999996</c:v>
                </c:pt>
                <c:pt idx="9808">
                  <c:v>0.73042899999999999</c:v>
                </c:pt>
                <c:pt idx="9809">
                  <c:v>0.72380800000000001</c:v>
                </c:pt>
                <c:pt idx="9810">
                  <c:v>0.71532099999999998</c:v>
                </c:pt>
                <c:pt idx="9811">
                  <c:v>0.70827300000000004</c:v>
                </c:pt>
                <c:pt idx="9812">
                  <c:v>0.70698000000000005</c:v>
                </c:pt>
                <c:pt idx="9813">
                  <c:v>0.71024299999999996</c:v>
                </c:pt>
                <c:pt idx="9814">
                  <c:v>0.71212699999999995</c:v>
                </c:pt>
                <c:pt idx="9815">
                  <c:v>0.71285200000000004</c:v>
                </c:pt>
                <c:pt idx="9816">
                  <c:v>0.71555800000000003</c:v>
                </c:pt>
                <c:pt idx="9817">
                  <c:v>0.71897100000000003</c:v>
                </c:pt>
                <c:pt idx="9818">
                  <c:v>0.72433700000000001</c:v>
                </c:pt>
                <c:pt idx="9819">
                  <c:v>0.72304199999999996</c:v>
                </c:pt>
                <c:pt idx="9820">
                  <c:v>0.72072899999999995</c:v>
                </c:pt>
                <c:pt idx="9821">
                  <c:v>0.72033400000000003</c:v>
                </c:pt>
                <c:pt idx="9822">
                  <c:v>0.72524900000000003</c:v>
                </c:pt>
                <c:pt idx="9823">
                  <c:v>0.72925799999999996</c:v>
                </c:pt>
                <c:pt idx="9824">
                  <c:v>0.73378399999999999</c:v>
                </c:pt>
                <c:pt idx="9825">
                  <c:v>0.74069499999999999</c:v>
                </c:pt>
                <c:pt idx="9826">
                  <c:v>0.74040499999999998</c:v>
                </c:pt>
                <c:pt idx="9827">
                  <c:v>0.74052899999999999</c:v>
                </c:pt>
                <c:pt idx="9828">
                  <c:v>0.74350000000000005</c:v>
                </c:pt>
                <c:pt idx="9829">
                  <c:v>0.73979200000000001</c:v>
                </c:pt>
                <c:pt idx="9830">
                  <c:v>0.74274200000000001</c:v>
                </c:pt>
                <c:pt idx="9831">
                  <c:v>0.76504000000000005</c:v>
                </c:pt>
                <c:pt idx="9832">
                  <c:v>0.77815100000000004</c:v>
                </c:pt>
                <c:pt idx="9833">
                  <c:v>0.78301799999999999</c:v>
                </c:pt>
                <c:pt idx="9834">
                  <c:v>0.78625</c:v>
                </c:pt>
                <c:pt idx="9835">
                  <c:v>0.78766199999999997</c:v>
                </c:pt>
                <c:pt idx="9836">
                  <c:v>0.78609799999999996</c:v>
                </c:pt>
                <c:pt idx="9837">
                  <c:v>0.79035699999999998</c:v>
                </c:pt>
                <c:pt idx="9838">
                  <c:v>0.79598400000000002</c:v>
                </c:pt>
                <c:pt idx="9839">
                  <c:v>0.80119200000000002</c:v>
                </c:pt>
                <c:pt idx="9840">
                  <c:v>0.81198000000000004</c:v>
                </c:pt>
                <c:pt idx="9841">
                  <c:v>0.81623900000000005</c:v>
                </c:pt>
                <c:pt idx="9842">
                  <c:v>0.81811599999999995</c:v>
                </c:pt>
                <c:pt idx="9843">
                  <c:v>0.82471399999999995</c:v>
                </c:pt>
                <c:pt idx="9844">
                  <c:v>0.83728199999999997</c:v>
                </c:pt>
                <c:pt idx="9845">
                  <c:v>0.84128700000000001</c:v>
                </c:pt>
                <c:pt idx="9846">
                  <c:v>0.84725700000000004</c:v>
                </c:pt>
                <c:pt idx="9847">
                  <c:v>0.85147200000000001</c:v>
                </c:pt>
                <c:pt idx="9848">
                  <c:v>0.85411199999999998</c:v>
                </c:pt>
                <c:pt idx="9849">
                  <c:v>0.85206300000000001</c:v>
                </c:pt>
                <c:pt idx="9850">
                  <c:v>0.84510099999999999</c:v>
                </c:pt>
                <c:pt idx="9851">
                  <c:v>0.83734500000000001</c:v>
                </c:pt>
                <c:pt idx="9852">
                  <c:v>0.83732899999999999</c:v>
                </c:pt>
                <c:pt idx="9853">
                  <c:v>0.84075</c:v>
                </c:pt>
                <c:pt idx="9854">
                  <c:v>0.84126900000000004</c:v>
                </c:pt>
                <c:pt idx="9855">
                  <c:v>0.83757499999999996</c:v>
                </c:pt>
                <c:pt idx="9856">
                  <c:v>0.83576399999999995</c:v>
                </c:pt>
                <c:pt idx="9857">
                  <c:v>0.83747400000000005</c:v>
                </c:pt>
                <c:pt idx="9858">
                  <c:v>0.840804</c:v>
                </c:pt>
                <c:pt idx="9859">
                  <c:v>0.83986000000000005</c:v>
                </c:pt>
                <c:pt idx="9860">
                  <c:v>0.83579099999999995</c:v>
                </c:pt>
                <c:pt idx="9861">
                  <c:v>0.83399500000000004</c:v>
                </c:pt>
                <c:pt idx="9862">
                  <c:v>0.83578300000000005</c:v>
                </c:pt>
                <c:pt idx="9863">
                  <c:v>0.84265900000000005</c:v>
                </c:pt>
                <c:pt idx="9864">
                  <c:v>0.853182</c:v>
                </c:pt>
                <c:pt idx="9865">
                  <c:v>0.86082099999999995</c:v>
                </c:pt>
                <c:pt idx="9866">
                  <c:v>0.86287400000000003</c:v>
                </c:pt>
                <c:pt idx="9867">
                  <c:v>0.86024199999999995</c:v>
                </c:pt>
                <c:pt idx="9868">
                  <c:v>0.85775999999999997</c:v>
                </c:pt>
                <c:pt idx="9869">
                  <c:v>0.85724900000000004</c:v>
                </c:pt>
                <c:pt idx="9870">
                  <c:v>0.86388200000000004</c:v>
                </c:pt>
                <c:pt idx="9871">
                  <c:v>0.86608700000000005</c:v>
                </c:pt>
                <c:pt idx="9872">
                  <c:v>0.86660899999999996</c:v>
                </c:pt>
                <c:pt idx="9873">
                  <c:v>0.86778</c:v>
                </c:pt>
                <c:pt idx="9874">
                  <c:v>0.87089000000000005</c:v>
                </c:pt>
                <c:pt idx="9875">
                  <c:v>0.87277000000000005</c:v>
                </c:pt>
                <c:pt idx="9876">
                  <c:v>0.87107999999999997</c:v>
                </c:pt>
                <c:pt idx="9877">
                  <c:v>0.86538400000000004</c:v>
                </c:pt>
                <c:pt idx="9878">
                  <c:v>0.857572</c:v>
                </c:pt>
                <c:pt idx="9879">
                  <c:v>0.85449299999999995</c:v>
                </c:pt>
                <c:pt idx="9880">
                  <c:v>0.85529299999999997</c:v>
                </c:pt>
                <c:pt idx="9881">
                  <c:v>0.85725700000000005</c:v>
                </c:pt>
                <c:pt idx="9882">
                  <c:v>0.85396700000000003</c:v>
                </c:pt>
                <c:pt idx="9883">
                  <c:v>0.84594800000000003</c:v>
                </c:pt>
                <c:pt idx="9884">
                  <c:v>0.83754600000000001</c:v>
                </c:pt>
                <c:pt idx="9885">
                  <c:v>0.82991899999999996</c:v>
                </c:pt>
                <c:pt idx="9886">
                  <c:v>0.82772699999999999</c:v>
                </c:pt>
                <c:pt idx="9887">
                  <c:v>0.83127600000000001</c:v>
                </c:pt>
                <c:pt idx="9888">
                  <c:v>0.84870900000000005</c:v>
                </c:pt>
                <c:pt idx="9889">
                  <c:v>0.84801000000000004</c:v>
                </c:pt>
                <c:pt idx="9890">
                  <c:v>0.84418400000000005</c:v>
                </c:pt>
                <c:pt idx="9891">
                  <c:v>0.84226500000000004</c:v>
                </c:pt>
                <c:pt idx="9892">
                  <c:v>0.849688</c:v>
                </c:pt>
                <c:pt idx="9893">
                  <c:v>0.85399899999999995</c:v>
                </c:pt>
                <c:pt idx="9894">
                  <c:v>0.85364399999999996</c:v>
                </c:pt>
                <c:pt idx="9895">
                  <c:v>0.85719199999999995</c:v>
                </c:pt>
                <c:pt idx="9896">
                  <c:v>0.86538800000000005</c:v>
                </c:pt>
                <c:pt idx="9897">
                  <c:v>0.86992599999999998</c:v>
                </c:pt>
                <c:pt idx="9898">
                  <c:v>0.872479</c:v>
                </c:pt>
                <c:pt idx="9899">
                  <c:v>0.871085</c:v>
                </c:pt>
                <c:pt idx="9900">
                  <c:v>0.86756200000000006</c:v>
                </c:pt>
                <c:pt idx="9901">
                  <c:v>0.85707699999999998</c:v>
                </c:pt>
                <c:pt idx="9902">
                  <c:v>0.84585200000000005</c:v>
                </c:pt>
                <c:pt idx="9903">
                  <c:v>0.83459000000000005</c:v>
                </c:pt>
                <c:pt idx="9904">
                  <c:v>0.82510700000000003</c:v>
                </c:pt>
                <c:pt idx="9905">
                  <c:v>0.822577</c:v>
                </c:pt>
                <c:pt idx="9906">
                  <c:v>0.82253399999999999</c:v>
                </c:pt>
                <c:pt idx="9907">
                  <c:v>0.82963500000000001</c:v>
                </c:pt>
                <c:pt idx="9908">
                  <c:v>0.83977100000000005</c:v>
                </c:pt>
                <c:pt idx="9909">
                  <c:v>0.84445599999999998</c:v>
                </c:pt>
                <c:pt idx="9910">
                  <c:v>0.84852099999999997</c:v>
                </c:pt>
                <c:pt idx="9911">
                  <c:v>0.84357199999999999</c:v>
                </c:pt>
                <c:pt idx="9912">
                  <c:v>0.83789899999999995</c:v>
                </c:pt>
                <c:pt idx="9913">
                  <c:v>0.83171300000000004</c:v>
                </c:pt>
                <c:pt idx="9914">
                  <c:v>0.82603899999999997</c:v>
                </c:pt>
                <c:pt idx="9915">
                  <c:v>0.819295</c:v>
                </c:pt>
                <c:pt idx="9916">
                  <c:v>0.81280300000000005</c:v>
                </c:pt>
                <c:pt idx="9917">
                  <c:v>0.81334600000000001</c:v>
                </c:pt>
                <c:pt idx="9918">
                  <c:v>0.81680699999999995</c:v>
                </c:pt>
                <c:pt idx="9919">
                  <c:v>0.82424900000000001</c:v>
                </c:pt>
                <c:pt idx="9920">
                  <c:v>0.83152899999999996</c:v>
                </c:pt>
                <c:pt idx="9921">
                  <c:v>0.83742300000000003</c:v>
                </c:pt>
                <c:pt idx="9922">
                  <c:v>0.84530700000000003</c:v>
                </c:pt>
                <c:pt idx="9923">
                  <c:v>0.85164300000000004</c:v>
                </c:pt>
                <c:pt idx="9924">
                  <c:v>0.85749799999999998</c:v>
                </c:pt>
                <c:pt idx="9925">
                  <c:v>0.86131599999999997</c:v>
                </c:pt>
                <c:pt idx="9926">
                  <c:v>0.86427900000000002</c:v>
                </c:pt>
                <c:pt idx="9927">
                  <c:v>0.86859399999999998</c:v>
                </c:pt>
                <c:pt idx="9928">
                  <c:v>0.86690999999999996</c:v>
                </c:pt>
                <c:pt idx="9929">
                  <c:v>0.86587499999999995</c:v>
                </c:pt>
                <c:pt idx="9930">
                  <c:v>0.86318099999999998</c:v>
                </c:pt>
                <c:pt idx="9931">
                  <c:v>0.85716800000000004</c:v>
                </c:pt>
                <c:pt idx="9932">
                  <c:v>0.85730700000000004</c:v>
                </c:pt>
                <c:pt idx="9933">
                  <c:v>0.86182400000000003</c:v>
                </c:pt>
                <c:pt idx="9934">
                  <c:v>0.86728300000000003</c:v>
                </c:pt>
                <c:pt idx="9935">
                  <c:v>0.87060599999999999</c:v>
                </c:pt>
                <c:pt idx="9936">
                  <c:v>0.86587499999999995</c:v>
                </c:pt>
                <c:pt idx="9937">
                  <c:v>0.85689300000000002</c:v>
                </c:pt>
                <c:pt idx="9938">
                  <c:v>0.85247799999999996</c:v>
                </c:pt>
                <c:pt idx="9939">
                  <c:v>0.84896300000000002</c:v>
                </c:pt>
                <c:pt idx="9940">
                  <c:v>0.844947</c:v>
                </c:pt>
                <c:pt idx="9941">
                  <c:v>0.83832799999999996</c:v>
                </c:pt>
                <c:pt idx="9942">
                  <c:v>0.823133</c:v>
                </c:pt>
                <c:pt idx="9943">
                  <c:v>0.80005199999999999</c:v>
                </c:pt>
                <c:pt idx="9944">
                  <c:v>0.77879900000000002</c:v>
                </c:pt>
                <c:pt idx="9945">
                  <c:v>0.77205699999999999</c:v>
                </c:pt>
                <c:pt idx="9946">
                  <c:v>0.76375400000000004</c:v>
                </c:pt>
                <c:pt idx="9947">
                  <c:v>0.73880199999999996</c:v>
                </c:pt>
                <c:pt idx="9948">
                  <c:v>0.72956900000000002</c:v>
                </c:pt>
                <c:pt idx="9949">
                  <c:v>0.71952099999999997</c:v>
                </c:pt>
                <c:pt idx="9950">
                  <c:v>0.70861600000000002</c:v>
                </c:pt>
                <c:pt idx="9951">
                  <c:v>0.70014100000000001</c:v>
                </c:pt>
                <c:pt idx="9952">
                  <c:v>0.687666</c:v>
                </c:pt>
                <c:pt idx="9953">
                  <c:v>0.67675700000000005</c:v>
                </c:pt>
                <c:pt idx="9954">
                  <c:v>0.66475600000000001</c:v>
                </c:pt>
                <c:pt idx="9955">
                  <c:v>0.64986200000000005</c:v>
                </c:pt>
                <c:pt idx="9956">
                  <c:v>0.63942699999999997</c:v>
                </c:pt>
                <c:pt idx="9957">
                  <c:v>0.62345200000000001</c:v>
                </c:pt>
                <c:pt idx="9958">
                  <c:v>0.60960000000000003</c:v>
                </c:pt>
                <c:pt idx="9959">
                  <c:v>0.59921000000000002</c:v>
                </c:pt>
                <c:pt idx="9960">
                  <c:v>0.588781</c:v>
                </c:pt>
                <c:pt idx="9961">
                  <c:v>0.57998099999999997</c:v>
                </c:pt>
                <c:pt idx="9962">
                  <c:v>0.580098</c:v>
                </c:pt>
                <c:pt idx="9963">
                  <c:v>0.57309100000000002</c:v>
                </c:pt>
                <c:pt idx="9964">
                  <c:v>0.56064899999999995</c:v>
                </c:pt>
                <c:pt idx="9965">
                  <c:v>0.54630100000000004</c:v>
                </c:pt>
                <c:pt idx="9966">
                  <c:v>0.53849499999999995</c:v>
                </c:pt>
                <c:pt idx="9967">
                  <c:v>0.53517899999999996</c:v>
                </c:pt>
                <c:pt idx="9968">
                  <c:v>0.53837599999999997</c:v>
                </c:pt>
                <c:pt idx="9969">
                  <c:v>0.54450699999999996</c:v>
                </c:pt>
                <c:pt idx="9970">
                  <c:v>0.54760399999999998</c:v>
                </c:pt>
                <c:pt idx="9971">
                  <c:v>0.54464699999999999</c:v>
                </c:pt>
                <c:pt idx="9972">
                  <c:v>0.53279100000000001</c:v>
                </c:pt>
                <c:pt idx="9973">
                  <c:v>0.52547999999999995</c:v>
                </c:pt>
                <c:pt idx="9974">
                  <c:v>0.51613500000000001</c:v>
                </c:pt>
                <c:pt idx="9975">
                  <c:v>0.50677700000000003</c:v>
                </c:pt>
                <c:pt idx="9976">
                  <c:v>0.49295699999999998</c:v>
                </c:pt>
                <c:pt idx="9977">
                  <c:v>0.48572500000000002</c:v>
                </c:pt>
                <c:pt idx="9978">
                  <c:v>0.48392800000000002</c:v>
                </c:pt>
                <c:pt idx="9979">
                  <c:v>0.48059299999999999</c:v>
                </c:pt>
                <c:pt idx="9980">
                  <c:v>0.47580600000000001</c:v>
                </c:pt>
                <c:pt idx="9981">
                  <c:v>0.47455000000000003</c:v>
                </c:pt>
                <c:pt idx="9982">
                  <c:v>0.475773</c:v>
                </c:pt>
                <c:pt idx="9983">
                  <c:v>0.47802099999999997</c:v>
                </c:pt>
                <c:pt idx="9984">
                  <c:v>0.48169899999999999</c:v>
                </c:pt>
                <c:pt idx="9985">
                  <c:v>0.47741299999999998</c:v>
                </c:pt>
                <c:pt idx="9986">
                  <c:v>0.47922999999999999</c:v>
                </c:pt>
                <c:pt idx="9987">
                  <c:v>0.48499700000000001</c:v>
                </c:pt>
                <c:pt idx="9988">
                  <c:v>0.48970000000000002</c:v>
                </c:pt>
                <c:pt idx="9989">
                  <c:v>0.4869</c:v>
                </c:pt>
                <c:pt idx="9990">
                  <c:v>0.48167700000000002</c:v>
                </c:pt>
                <c:pt idx="9991">
                  <c:v>0.47795799999999999</c:v>
                </c:pt>
                <c:pt idx="9992">
                  <c:v>0.47374100000000002</c:v>
                </c:pt>
                <c:pt idx="9993">
                  <c:v>0.47208600000000001</c:v>
                </c:pt>
                <c:pt idx="9994">
                  <c:v>0.47539599999999999</c:v>
                </c:pt>
                <c:pt idx="9995">
                  <c:v>0.47771200000000003</c:v>
                </c:pt>
                <c:pt idx="9996">
                  <c:v>0.48044500000000001</c:v>
                </c:pt>
                <c:pt idx="9997">
                  <c:v>0.47167999999999999</c:v>
                </c:pt>
                <c:pt idx="9998">
                  <c:v>0.46559299999999998</c:v>
                </c:pt>
                <c:pt idx="9999">
                  <c:v>0.46491700000000002</c:v>
                </c:pt>
                <c:pt idx="10000">
                  <c:v>0.46074199999999998</c:v>
                </c:pt>
                <c:pt idx="10001">
                  <c:v>0.45649499999999998</c:v>
                </c:pt>
                <c:pt idx="10002">
                  <c:v>0.44334200000000001</c:v>
                </c:pt>
                <c:pt idx="10003">
                  <c:v>0.44083499999999998</c:v>
                </c:pt>
                <c:pt idx="10004">
                  <c:v>0.44167299999999998</c:v>
                </c:pt>
                <c:pt idx="10005">
                  <c:v>0.43948500000000001</c:v>
                </c:pt>
                <c:pt idx="10006">
                  <c:v>0.43485299999999999</c:v>
                </c:pt>
                <c:pt idx="10007">
                  <c:v>0.43331599999999998</c:v>
                </c:pt>
                <c:pt idx="10008">
                  <c:v>0.43776599999999999</c:v>
                </c:pt>
                <c:pt idx="10009">
                  <c:v>0.44522600000000001</c:v>
                </c:pt>
                <c:pt idx="10010">
                  <c:v>0.45664100000000002</c:v>
                </c:pt>
                <c:pt idx="10011">
                  <c:v>0.464472</c:v>
                </c:pt>
                <c:pt idx="10012">
                  <c:v>0.46887299999999998</c:v>
                </c:pt>
                <c:pt idx="10013">
                  <c:v>0.47434700000000002</c:v>
                </c:pt>
                <c:pt idx="10014">
                  <c:v>0.48072399999999998</c:v>
                </c:pt>
                <c:pt idx="10015">
                  <c:v>0.48055700000000001</c:v>
                </c:pt>
                <c:pt idx="10016">
                  <c:v>0.47748099999999999</c:v>
                </c:pt>
                <c:pt idx="10017">
                  <c:v>0.47447099999999998</c:v>
                </c:pt>
                <c:pt idx="10018">
                  <c:v>0.47395700000000002</c:v>
                </c:pt>
                <c:pt idx="10019">
                  <c:v>0.47290500000000002</c:v>
                </c:pt>
                <c:pt idx="10020">
                  <c:v>0.47404000000000002</c:v>
                </c:pt>
                <c:pt idx="10021">
                  <c:v>0.48520999999999997</c:v>
                </c:pt>
                <c:pt idx="10022">
                  <c:v>0.496508</c:v>
                </c:pt>
                <c:pt idx="10023">
                  <c:v>0.49796200000000002</c:v>
                </c:pt>
                <c:pt idx="10024">
                  <c:v>0.50508900000000001</c:v>
                </c:pt>
                <c:pt idx="10025">
                  <c:v>0.50993999999999995</c:v>
                </c:pt>
                <c:pt idx="10026">
                  <c:v>0.50837500000000002</c:v>
                </c:pt>
                <c:pt idx="10027">
                  <c:v>0.508571</c:v>
                </c:pt>
                <c:pt idx="10028">
                  <c:v>0.51410800000000001</c:v>
                </c:pt>
                <c:pt idx="10029">
                  <c:v>0.51342699999999997</c:v>
                </c:pt>
                <c:pt idx="10030">
                  <c:v>0.50470000000000004</c:v>
                </c:pt>
                <c:pt idx="10031">
                  <c:v>0.48818699999999998</c:v>
                </c:pt>
                <c:pt idx="10032">
                  <c:v>0.475383</c:v>
                </c:pt>
                <c:pt idx="10033">
                  <c:v>0.46549800000000002</c:v>
                </c:pt>
                <c:pt idx="10034">
                  <c:v>0.45708799999999999</c:v>
                </c:pt>
                <c:pt idx="10035">
                  <c:v>0.451932</c:v>
                </c:pt>
                <c:pt idx="10036">
                  <c:v>0.45615299999999998</c:v>
                </c:pt>
                <c:pt idx="10037">
                  <c:v>0.45757599999999998</c:v>
                </c:pt>
                <c:pt idx="10038">
                  <c:v>0.45668599999999998</c:v>
                </c:pt>
                <c:pt idx="10039">
                  <c:v>0.45787600000000001</c:v>
                </c:pt>
                <c:pt idx="10040">
                  <c:v>0.45715899999999998</c:v>
                </c:pt>
                <c:pt idx="10041">
                  <c:v>0.44497700000000001</c:v>
                </c:pt>
                <c:pt idx="10042">
                  <c:v>0.43274800000000002</c:v>
                </c:pt>
                <c:pt idx="10043">
                  <c:v>0.42612800000000001</c:v>
                </c:pt>
                <c:pt idx="10044">
                  <c:v>0.42600199999999999</c:v>
                </c:pt>
                <c:pt idx="10045">
                  <c:v>0.43138399999999999</c:v>
                </c:pt>
                <c:pt idx="10046">
                  <c:v>0.44166</c:v>
                </c:pt>
                <c:pt idx="10047">
                  <c:v>0.44887100000000002</c:v>
                </c:pt>
                <c:pt idx="10048">
                  <c:v>0.44424599999999997</c:v>
                </c:pt>
                <c:pt idx="10049">
                  <c:v>0.44283400000000001</c:v>
                </c:pt>
                <c:pt idx="10050">
                  <c:v>0.45198100000000002</c:v>
                </c:pt>
                <c:pt idx="10051">
                  <c:v>0.46612799999999999</c:v>
                </c:pt>
                <c:pt idx="10052">
                  <c:v>0.477383</c:v>
                </c:pt>
                <c:pt idx="10053">
                  <c:v>0.49324899999999999</c:v>
                </c:pt>
                <c:pt idx="10054">
                  <c:v>0.507247</c:v>
                </c:pt>
                <c:pt idx="10055">
                  <c:v>0.516818</c:v>
                </c:pt>
                <c:pt idx="10056">
                  <c:v>0.52562500000000001</c:v>
                </c:pt>
                <c:pt idx="10057">
                  <c:v>0.5353</c:v>
                </c:pt>
                <c:pt idx="10058">
                  <c:v>0.54370300000000005</c:v>
                </c:pt>
                <c:pt idx="10059">
                  <c:v>0.55772200000000005</c:v>
                </c:pt>
                <c:pt idx="10060">
                  <c:v>0.57066499999999998</c:v>
                </c:pt>
                <c:pt idx="10061">
                  <c:v>0.57610600000000001</c:v>
                </c:pt>
                <c:pt idx="10062">
                  <c:v>0.57940899999999995</c:v>
                </c:pt>
                <c:pt idx="10063">
                  <c:v>0.58317300000000005</c:v>
                </c:pt>
                <c:pt idx="10064">
                  <c:v>0.58599199999999996</c:v>
                </c:pt>
                <c:pt idx="10065">
                  <c:v>0.59281200000000001</c:v>
                </c:pt>
                <c:pt idx="10066">
                  <c:v>0.60553900000000005</c:v>
                </c:pt>
                <c:pt idx="10067">
                  <c:v>0.61101000000000005</c:v>
                </c:pt>
                <c:pt idx="10068">
                  <c:v>0.61652300000000004</c:v>
                </c:pt>
                <c:pt idx="10069">
                  <c:v>0.62266299999999997</c:v>
                </c:pt>
                <c:pt idx="10070">
                  <c:v>0.62378</c:v>
                </c:pt>
                <c:pt idx="10071">
                  <c:v>0.624722</c:v>
                </c:pt>
                <c:pt idx="10072">
                  <c:v>0.629081</c:v>
                </c:pt>
                <c:pt idx="10073">
                  <c:v>0.639486</c:v>
                </c:pt>
                <c:pt idx="10074">
                  <c:v>0.64566699999999999</c:v>
                </c:pt>
                <c:pt idx="10075">
                  <c:v>0.65330200000000005</c:v>
                </c:pt>
                <c:pt idx="10076">
                  <c:v>0.661408</c:v>
                </c:pt>
                <c:pt idx="10077">
                  <c:v>0.66290099999999996</c:v>
                </c:pt>
                <c:pt idx="10078">
                  <c:v>0.66228699999999996</c:v>
                </c:pt>
                <c:pt idx="10079">
                  <c:v>0.66232599999999997</c:v>
                </c:pt>
                <c:pt idx="10080">
                  <c:v>0.66442100000000004</c:v>
                </c:pt>
                <c:pt idx="10081">
                  <c:v>0.667265</c:v>
                </c:pt>
                <c:pt idx="10082">
                  <c:v>0.66874400000000001</c:v>
                </c:pt>
                <c:pt idx="10083">
                  <c:v>0.67233799999999999</c:v>
                </c:pt>
                <c:pt idx="10084">
                  <c:v>0.67500700000000002</c:v>
                </c:pt>
                <c:pt idx="10085">
                  <c:v>0.67314200000000002</c:v>
                </c:pt>
                <c:pt idx="10086">
                  <c:v>0.66960399999999998</c:v>
                </c:pt>
                <c:pt idx="10087">
                  <c:v>0.66723100000000002</c:v>
                </c:pt>
                <c:pt idx="10088">
                  <c:v>0.66561899999999996</c:v>
                </c:pt>
                <c:pt idx="10089">
                  <c:v>0.66198500000000005</c:v>
                </c:pt>
                <c:pt idx="10090">
                  <c:v>0.65790599999999999</c:v>
                </c:pt>
                <c:pt idx="10091">
                  <c:v>0.65418299999999996</c:v>
                </c:pt>
                <c:pt idx="10092">
                  <c:v>0.65562500000000001</c:v>
                </c:pt>
                <c:pt idx="10093">
                  <c:v>0.66042900000000004</c:v>
                </c:pt>
                <c:pt idx="10094">
                  <c:v>0.66817000000000004</c:v>
                </c:pt>
                <c:pt idx="10095">
                  <c:v>0.67532300000000001</c:v>
                </c:pt>
                <c:pt idx="10096">
                  <c:v>0.67632499999999995</c:v>
                </c:pt>
                <c:pt idx="10097">
                  <c:v>0.67425599999999997</c:v>
                </c:pt>
                <c:pt idx="10098">
                  <c:v>0.67171599999999998</c:v>
                </c:pt>
                <c:pt idx="10099">
                  <c:v>0.66828900000000002</c:v>
                </c:pt>
                <c:pt idx="10100">
                  <c:v>0.66592499999999999</c:v>
                </c:pt>
                <c:pt idx="10101">
                  <c:v>0.663443</c:v>
                </c:pt>
                <c:pt idx="10102">
                  <c:v>0.65914200000000001</c:v>
                </c:pt>
                <c:pt idx="10103">
                  <c:v>0.65237199999999995</c:v>
                </c:pt>
                <c:pt idx="10104">
                  <c:v>0.65173599999999998</c:v>
                </c:pt>
                <c:pt idx="10105">
                  <c:v>0.65390199999999998</c:v>
                </c:pt>
                <c:pt idx="10106">
                  <c:v>0.64716499999999999</c:v>
                </c:pt>
                <c:pt idx="10107">
                  <c:v>0.63663999999999998</c:v>
                </c:pt>
                <c:pt idx="10108">
                  <c:v>0.62766999999999995</c:v>
                </c:pt>
                <c:pt idx="10109">
                  <c:v>0.62573900000000005</c:v>
                </c:pt>
                <c:pt idx="10110">
                  <c:v>0.63123200000000002</c:v>
                </c:pt>
                <c:pt idx="10111">
                  <c:v>0.63621499999999997</c:v>
                </c:pt>
                <c:pt idx="10112">
                  <c:v>0.64226899999999998</c:v>
                </c:pt>
                <c:pt idx="10113">
                  <c:v>0.65400999999999998</c:v>
                </c:pt>
                <c:pt idx="10114">
                  <c:v>0.66872600000000004</c:v>
                </c:pt>
                <c:pt idx="10115">
                  <c:v>0.68020499999999995</c:v>
                </c:pt>
                <c:pt idx="10116">
                  <c:v>0.68282399999999999</c:v>
                </c:pt>
                <c:pt idx="10117">
                  <c:v>0.67740100000000003</c:v>
                </c:pt>
                <c:pt idx="10118">
                  <c:v>0.67017300000000002</c:v>
                </c:pt>
                <c:pt idx="10119">
                  <c:v>0.66647400000000001</c:v>
                </c:pt>
                <c:pt idx="10120">
                  <c:v>0.66869999999999996</c:v>
                </c:pt>
                <c:pt idx="10121">
                  <c:v>0.67422300000000002</c:v>
                </c:pt>
                <c:pt idx="10122">
                  <c:v>0.68140400000000001</c:v>
                </c:pt>
                <c:pt idx="10123">
                  <c:v>0.68425499999999995</c:v>
                </c:pt>
                <c:pt idx="10124">
                  <c:v>0.68229099999999998</c:v>
                </c:pt>
                <c:pt idx="10125">
                  <c:v>0.68813500000000005</c:v>
                </c:pt>
                <c:pt idx="10126">
                  <c:v>0.69627499999999998</c:v>
                </c:pt>
                <c:pt idx="10127">
                  <c:v>0.70529200000000003</c:v>
                </c:pt>
                <c:pt idx="10128">
                  <c:v>0.703851</c:v>
                </c:pt>
                <c:pt idx="10129">
                  <c:v>0.70491999999999999</c:v>
                </c:pt>
                <c:pt idx="10130">
                  <c:v>0.71595500000000001</c:v>
                </c:pt>
                <c:pt idx="10131">
                  <c:v>0.73360800000000004</c:v>
                </c:pt>
                <c:pt idx="10132">
                  <c:v>0.74483299999999997</c:v>
                </c:pt>
                <c:pt idx="10133">
                  <c:v>0.75657600000000003</c:v>
                </c:pt>
                <c:pt idx="10134">
                  <c:v>0.76924400000000004</c:v>
                </c:pt>
                <c:pt idx="10135">
                  <c:v>0.771652</c:v>
                </c:pt>
                <c:pt idx="10136">
                  <c:v>0.76816499999999999</c:v>
                </c:pt>
                <c:pt idx="10137">
                  <c:v>0.75909499999999996</c:v>
                </c:pt>
                <c:pt idx="10138">
                  <c:v>0.75662799999999997</c:v>
                </c:pt>
                <c:pt idx="10139">
                  <c:v>0.75980199999999998</c:v>
                </c:pt>
                <c:pt idx="10140">
                  <c:v>0.77122000000000002</c:v>
                </c:pt>
                <c:pt idx="10141">
                  <c:v>0.78274999999999995</c:v>
                </c:pt>
                <c:pt idx="10142">
                  <c:v>0.79090300000000002</c:v>
                </c:pt>
                <c:pt idx="10143">
                  <c:v>0.79945100000000002</c:v>
                </c:pt>
                <c:pt idx="10144">
                  <c:v>0.80868399999999996</c:v>
                </c:pt>
                <c:pt idx="10145">
                  <c:v>0.81474400000000002</c:v>
                </c:pt>
                <c:pt idx="10146">
                  <c:v>0.81775799999999998</c:v>
                </c:pt>
                <c:pt idx="10147">
                  <c:v>0.81887100000000002</c:v>
                </c:pt>
                <c:pt idx="10148">
                  <c:v>0.82199699999999998</c:v>
                </c:pt>
                <c:pt idx="10149">
                  <c:v>0.81842599999999999</c:v>
                </c:pt>
                <c:pt idx="10150">
                  <c:v>0.81456200000000001</c:v>
                </c:pt>
                <c:pt idx="10151">
                  <c:v>0.81388199999999999</c:v>
                </c:pt>
                <c:pt idx="10152">
                  <c:v>0.817805</c:v>
                </c:pt>
                <c:pt idx="10153">
                  <c:v>0.82535599999999998</c:v>
                </c:pt>
                <c:pt idx="10154">
                  <c:v>0.83096599999999998</c:v>
                </c:pt>
                <c:pt idx="10155">
                  <c:v>0.83194299999999999</c:v>
                </c:pt>
                <c:pt idx="10156">
                  <c:v>0.83002399999999998</c:v>
                </c:pt>
                <c:pt idx="10157">
                  <c:v>0.83236299999999996</c:v>
                </c:pt>
                <c:pt idx="10158">
                  <c:v>0.83698799999999995</c:v>
                </c:pt>
                <c:pt idx="10159">
                  <c:v>0.84306199999999998</c:v>
                </c:pt>
                <c:pt idx="10160">
                  <c:v>0.84955499999999995</c:v>
                </c:pt>
                <c:pt idx="10161">
                  <c:v>0.85607900000000003</c:v>
                </c:pt>
                <c:pt idx="10162">
                  <c:v>0.86374700000000004</c:v>
                </c:pt>
                <c:pt idx="10163">
                  <c:v>0.87332500000000002</c:v>
                </c:pt>
                <c:pt idx="10164">
                  <c:v>0.88472399999999995</c:v>
                </c:pt>
                <c:pt idx="10165">
                  <c:v>0.90007999999999999</c:v>
                </c:pt>
                <c:pt idx="10166">
                  <c:v>0.90753399999999995</c:v>
                </c:pt>
                <c:pt idx="10167">
                  <c:v>0.910991</c:v>
                </c:pt>
                <c:pt idx="10168">
                  <c:v>0.91522199999999998</c:v>
                </c:pt>
                <c:pt idx="10169">
                  <c:v>0.92124099999999998</c:v>
                </c:pt>
                <c:pt idx="10170">
                  <c:v>0.92107499999999998</c:v>
                </c:pt>
                <c:pt idx="10171">
                  <c:v>0.90987399999999996</c:v>
                </c:pt>
                <c:pt idx="10172">
                  <c:v>0.90132500000000004</c:v>
                </c:pt>
                <c:pt idx="10173">
                  <c:v>0.90004200000000001</c:v>
                </c:pt>
                <c:pt idx="10174">
                  <c:v>0.90891599999999995</c:v>
                </c:pt>
                <c:pt idx="10175">
                  <c:v>0.91569599999999995</c:v>
                </c:pt>
                <c:pt idx="10176">
                  <c:v>0.91775899999999999</c:v>
                </c:pt>
                <c:pt idx="10177">
                  <c:v>0.92027000000000003</c:v>
                </c:pt>
                <c:pt idx="10178">
                  <c:v>0.92060200000000003</c:v>
                </c:pt>
                <c:pt idx="10179">
                  <c:v>0.93053399999999997</c:v>
                </c:pt>
                <c:pt idx="10180">
                  <c:v>0.94159700000000002</c:v>
                </c:pt>
                <c:pt idx="10181">
                  <c:v>0.95173300000000005</c:v>
                </c:pt>
                <c:pt idx="10182">
                  <c:v>0.96292100000000003</c:v>
                </c:pt>
                <c:pt idx="10183">
                  <c:v>0.97398700000000005</c:v>
                </c:pt>
                <c:pt idx="10184">
                  <c:v>0.98107599999999995</c:v>
                </c:pt>
                <c:pt idx="10185">
                  <c:v>0.98776799999999998</c:v>
                </c:pt>
                <c:pt idx="10186">
                  <c:v>0.99230499999999999</c:v>
                </c:pt>
                <c:pt idx="10187">
                  <c:v>0.99108499999999999</c:v>
                </c:pt>
                <c:pt idx="10188">
                  <c:v>1.00038</c:v>
                </c:pt>
                <c:pt idx="10189">
                  <c:v>1.0085599999999999</c:v>
                </c:pt>
                <c:pt idx="10190">
                  <c:v>1.0198100000000001</c:v>
                </c:pt>
                <c:pt idx="10191">
                  <c:v>1.0400799999999999</c:v>
                </c:pt>
                <c:pt idx="10192">
                  <c:v>1.07674</c:v>
                </c:pt>
                <c:pt idx="10193">
                  <c:v>1.10443</c:v>
                </c:pt>
                <c:pt idx="10194">
                  <c:v>1.1231800000000001</c:v>
                </c:pt>
                <c:pt idx="10195">
                  <c:v>1.13744</c:v>
                </c:pt>
                <c:pt idx="10196">
                  <c:v>1.15073</c:v>
                </c:pt>
                <c:pt idx="10197">
                  <c:v>1.15954</c:v>
                </c:pt>
                <c:pt idx="10198">
                  <c:v>1.1702600000000001</c:v>
                </c:pt>
                <c:pt idx="10199">
                  <c:v>1.1821299999999999</c:v>
                </c:pt>
                <c:pt idx="10200">
                  <c:v>1.1880299999999999</c:v>
                </c:pt>
                <c:pt idx="10201">
                  <c:v>1.1943600000000001</c:v>
                </c:pt>
                <c:pt idx="10202">
                  <c:v>1.19692</c:v>
                </c:pt>
                <c:pt idx="10203">
                  <c:v>1.1934400000000001</c:v>
                </c:pt>
                <c:pt idx="10204">
                  <c:v>1.1883600000000001</c:v>
                </c:pt>
                <c:pt idx="10205">
                  <c:v>1.1818599999999999</c:v>
                </c:pt>
                <c:pt idx="10206">
                  <c:v>1.1716200000000001</c:v>
                </c:pt>
                <c:pt idx="10207">
                  <c:v>1.1533500000000001</c:v>
                </c:pt>
                <c:pt idx="10208">
                  <c:v>1.1346499999999999</c:v>
                </c:pt>
                <c:pt idx="10209">
                  <c:v>1.11812</c:v>
                </c:pt>
                <c:pt idx="10210">
                  <c:v>1.09805</c:v>
                </c:pt>
                <c:pt idx="10211">
                  <c:v>1.0716300000000001</c:v>
                </c:pt>
                <c:pt idx="10212">
                  <c:v>1.04566</c:v>
                </c:pt>
                <c:pt idx="10213">
                  <c:v>1.01024</c:v>
                </c:pt>
                <c:pt idx="10214">
                  <c:v>0.999977</c:v>
                </c:pt>
                <c:pt idx="10215">
                  <c:v>1.0146200000000001</c:v>
                </c:pt>
                <c:pt idx="10216">
                  <c:v>1.0369900000000001</c:v>
                </c:pt>
                <c:pt idx="10217">
                  <c:v>1.06199</c:v>
                </c:pt>
                <c:pt idx="10218">
                  <c:v>1.0700499999999999</c:v>
                </c:pt>
                <c:pt idx="10219">
                  <c:v>1.05837</c:v>
                </c:pt>
                <c:pt idx="10220">
                  <c:v>1.0324599999999999</c:v>
                </c:pt>
                <c:pt idx="10221">
                  <c:v>1.0096499999999999</c:v>
                </c:pt>
                <c:pt idx="10222">
                  <c:v>0.993452</c:v>
                </c:pt>
                <c:pt idx="10223">
                  <c:v>0.98373699999999997</c:v>
                </c:pt>
                <c:pt idx="10224">
                  <c:v>0.98016700000000001</c:v>
                </c:pt>
                <c:pt idx="10225">
                  <c:v>0.98660499999999995</c:v>
                </c:pt>
                <c:pt idx="10226">
                  <c:v>0.99691399999999997</c:v>
                </c:pt>
                <c:pt idx="10227">
                  <c:v>1.0088699999999999</c:v>
                </c:pt>
                <c:pt idx="10228">
                  <c:v>1.0266299999999999</c:v>
                </c:pt>
                <c:pt idx="10229">
                  <c:v>1.05054</c:v>
                </c:pt>
                <c:pt idx="10230">
                  <c:v>1.0631999999999999</c:v>
                </c:pt>
                <c:pt idx="10231">
                  <c:v>1.07094</c:v>
                </c:pt>
                <c:pt idx="10232">
                  <c:v>1.07392</c:v>
                </c:pt>
                <c:pt idx="10233">
                  <c:v>1.0660000000000001</c:v>
                </c:pt>
                <c:pt idx="10234">
                  <c:v>1.0532600000000001</c:v>
                </c:pt>
                <c:pt idx="10235">
                  <c:v>1.04497</c:v>
                </c:pt>
                <c:pt idx="10236">
                  <c:v>1.03434</c:v>
                </c:pt>
                <c:pt idx="10237">
                  <c:v>1.02227</c:v>
                </c:pt>
                <c:pt idx="10238">
                  <c:v>1.0158400000000001</c:v>
                </c:pt>
                <c:pt idx="10239">
                  <c:v>1.0068600000000001</c:v>
                </c:pt>
                <c:pt idx="10240">
                  <c:v>0.99200500000000003</c:v>
                </c:pt>
                <c:pt idx="10241">
                  <c:v>0.98711499999999996</c:v>
                </c:pt>
                <c:pt idx="10242">
                  <c:v>0.990954</c:v>
                </c:pt>
                <c:pt idx="10243">
                  <c:v>0.99724900000000005</c:v>
                </c:pt>
                <c:pt idx="10244">
                  <c:v>1.00197</c:v>
                </c:pt>
                <c:pt idx="10245">
                  <c:v>0.98709499999999994</c:v>
                </c:pt>
                <c:pt idx="10246">
                  <c:v>0.97594999999999998</c:v>
                </c:pt>
                <c:pt idx="10247">
                  <c:v>0.97692800000000002</c:v>
                </c:pt>
                <c:pt idx="10248">
                  <c:v>0.97944100000000001</c:v>
                </c:pt>
                <c:pt idx="10249">
                  <c:v>0.98009599999999997</c:v>
                </c:pt>
                <c:pt idx="10250">
                  <c:v>0.97809800000000002</c:v>
                </c:pt>
                <c:pt idx="10251">
                  <c:v>0.97624</c:v>
                </c:pt>
                <c:pt idx="10252">
                  <c:v>0.97650499999999996</c:v>
                </c:pt>
                <c:pt idx="10253">
                  <c:v>0.973688</c:v>
                </c:pt>
                <c:pt idx="10254">
                  <c:v>0.96828099999999995</c:v>
                </c:pt>
                <c:pt idx="10255">
                  <c:v>0.96426400000000001</c:v>
                </c:pt>
                <c:pt idx="10256">
                  <c:v>0.95943999999999996</c:v>
                </c:pt>
                <c:pt idx="10257">
                  <c:v>0.95344899999999999</c:v>
                </c:pt>
                <c:pt idx="10258">
                  <c:v>0.94924799999999998</c:v>
                </c:pt>
                <c:pt idx="10259">
                  <c:v>0.94550900000000004</c:v>
                </c:pt>
                <c:pt idx="10260">
                  <c:v>0.94167000000000001</c:v>
                </c:pt>
                <c:pt idx="10261">
                  <c:v>0.93452000000000002</c:v>
                </c:pt>
                <c:pt idx="10262">
                  <c:v>0.92761499999999997</c:v>
                </c:pt>
                <c:pt idx="10263">
                  <c:v>0.92234700000000003</c:v>
                </c:pt>
                <c:pt idx="10264">
                  <c:v>0.91636899999999999</c:v>
                </c:pt>
                <c:pt idx="10265">
                  <c:v>0.90969800000000001</c:v>
                </c:pt>
                <c:pt idx="10266">
                  <c:v>0.90241700000000002</c:v>
                </c:pt>
                <c:pt idx="10267">
                  <c:v>0.89268999999999998</c:v>
                </c:pt>
                <c:pt idx="10268">
                  <c:v>0.88275899999999996</c:v>
                </c:pt>
                <c:pt idx="10269">
                  <c:v>0.87643800000000005</c:v>
                </c:pt>
                <c:pt idx="10270">
                  <c:v>0.873475</c:v>
                </c:pt>
                <c:pt idx="10271">
                  <c:v>0.87239699999999998</c:v>
                </c:pt>
                <c:pt idx="10272">
                  <c:v>0.86611099999999996</c:v>
                </c:pt>
                <c:pt idx="10273">
                  <c:v>0.86133099999999996</c:v>
                </c:pt>
                <c:pt idx="10274">
                  <c:v>0.85676600000000003</c:v>
                </c:pt>
                <c:pt idx="10275">
                  <c:v>0.84911400000000004</c:v>
                </c:pt>
                <c:pt idx="10276">
                  <c:v>0.84951100000000002</c:v>
                </c:pt>
                <c:pt idx="10277">
                  <c:v>0.85025399999999995</c:v>
                </c:pt>
                <c:pt idx="10278">
                  <c:v>0.85131999999999997</c:v>
                </c:pt>
                <c:pt idx="10279">
                  <c:v>0.85278399999999999</c:v>
                </c:pt>
                <c:pt idx="10280">
                  <c:v>0.85200900000000002</c:v>
                </c:pt>
                <c:pt idx="10281">
                  <c:v>0.85012299999999996</c:v>
                </c:pt>
                <c:pt idx="10282">
                  <c:v>0.84313700000000003</c:v>
                </c:pt>
                <c:pt idx="10283">
                  <c:v>0.82965</c:v>
                </c:pt>
                <c:pt idx="10284">
                  <c:v>0.82094299999999998</c:v>
                </c:pt>
                <c:pt idx="10285">
                  <c:v>0.82203499999999996</c:v>
                </c:pt>
                <c:pt idx="10286">
                  <c:v>0.82301999999999997</c:v>
                </c:pt>
                <c:pt idx="10287">
                  <c:v>0.82079299999999999</c:v>
                </c:pt>
                <c:pt idx="10288">
                  <c:v>0.811199</c:v>
                </c:pt>
                <c:pt idx="10289">
                  <c:v>0.79739499999999996</c:v>
                </c:pt>
                <c:pt idx="10290">
                  <c:v>0.77894399999999997</c:v>
                </c:pt>
                <c:pt idx="10291">
                  <c:v>0.76039999999999996</c:v>
                </c:pt>
                <c:pt idx="10292">
                  <c:v>0.75367399999999996</c:v>
                </c:pt>
                <c:pt idx="10293">
                  <c:v>0.74925799999999998</c:v>
                </c:pt>
                <c:pt idx="10294">
                  <c:v>0.741672</c:v>
                </c:pt>
                <c:pt idx="10295">
                  <c:v>0.72965599999999997</c:v>
                </c:pt>
                <c:pt idx="10296">
                  <c:v>0.72231000000000001</c:v>
                </c:pt>
                <c:pt idx="10297">
                  <c:v>0.71586000000000005</c:v>
                </c:pt>
                <c:pt idx="10298">
                  <c:v>0.70002500000000001</c:v>
                </c:pt>
                <c:pt idx="10299">
                  <c:v>0.68351200000000001</c:v>
                </c:pt>
                <c:pt idx="10300">
                  <c:v>0.67130800000000002</c:v>
                </c:pt>
                <c:pt idx="10301">
                  <c:v>0.66113</c:v>
                </c:pt>
                <c:pt idx="10302">
                  <c:v>0.66026799999999997</c:v>
                </c:pt>
                <c:pt idx="10303">
                  <c:v>0.66253600000000001</c:v>
                </c:pt>
                <c:pt idx="10304">
                  <c:v>0.66420699999999999</c:v>
                </c:pt>
                <c:pt idx="10305">
                  <c:v>0.65726799999999996</c:v>
                </c:pt>
                <c:pt idx="10306">
                  <c:v>0.64897800000000005</c:v>
                </c:pt>
                <c:pt idx="10307">
                  <c:v>0.64739100000000005</c:v>
                </c:pt>
                <c:pt idx="10308">
                  <c:v>0.647096</c:v>
                </c:pt>
                <c:pt idx="10309">
                  <c:v>0.65001100000000001</c:v>
                </c:pt>
                <c:pt idx="10310">
                  <c:v>0.64966100000000004</c:v>
                </c:pt>
                <c:pt idx="10311">
                  <c:v>0.63216799999999995</c:v>
                </c:pt>
                <c:pt idx="10312">
                  <c:v>0.61605799999999999</c:v>
                </c:pt>
                <c:pt idx="10313">
                  <c:v>0.60183399999999998</c:v>
                </c:pt>
                <c:pt idx="10314">
                  <c:v>0.583816</c:v>
                </c:pt>
                <c:pt idx="10315">
                  <c:v>0.57631399999999999</c:v>
                </c:pt>
                <c:pt idx="10316">
                  <c:v>0.57842400000000005</c:v>
                </c:pt>
                <c:pt idx="10317">
                  <c:v>0.58247400000000005</c:v>
                </c:pt>
                <c:pt idx="10318">
                  <c:v>0.58635499999999996</c:v>
                </c:pt>
                <c:pt idx="10319">
                  <c:v>0.59188799999999997</c:v>
                </c:pt>
                <c:pt idx="10320">
                  <c:v>0.59933499999999995</c:v>
                </c:pt>
                <c:pt idx="10321">
                  <c:v>0.608653</c:v>
                </c:pt>
                <c:pt idx="10322">
                  <c:v>0.60560499999999995</c:v>
                </c:pt>
                <c:pt idx="10323">
                  <c:v>0.59035300000000002</c:v>
                </c:pt>
                <c:pt idx="10324">
                  <c:v>0.57761099999999999</c:v>
                </c:pt>
                <c:pt idx="10325">
                  <c:v>0.57140899999999994</c:v>
                </c:pt>
                <c:pt idx="10326">
                  <c:v>0.56230000000000002</c:v>
                </c:pt>
                <c:pt idx="10327">
                  <c:v>0.55359599999999998</c:v>
                </c:pt>
                <c:pt idx="10328">
                  <c:v>0.552597</c:v>
                </c:pt>
                <c:pt idx="10329">
                  <c:v>0.56111800000000001</c:v>
                </c:pt>
                <c:pt idx="10330">
                  <c:v>0.57356200000000002</c:v>
                </c:pt>
                <c:pt idx="10331">
                  <c:v>0.57791599999999999</c:v>
                </c:pt>
                <c:pt idx="10332">
                  <c:v>0.57694699999999999</c:v>
                </c:pt>
                <c:pt idx="10333">
                  <c:v>0.56633599999999995</c:v>
                </c:pt>
                <c:pt idx="10334">
                  <c:v>0.56068700000000005</c:v>
                </c:pt>
                <c:pt idx="10335">
                  <c:v>0.55874100000000004</c:v>
                </c:pt>
                <c:pt idx="10336">
                  <c:v>0.55377500000000002</c:v>
                </c:pt>
                <c:pt idx="10337">
                  <c:v>0.54866400000000004</c:v>
                </c:pt>
                <c:pt idx="10338">
                  <c:v>0.54463899999999998</c:v>
                </c:pt>
                <c:pt idx="10339">
                  <c:v>0.54051899999999997</c:v>
                </c:pt>
                <c:pt idx="10340">
                  <c:v>0.530497</c:v>
                </c:pt>
                <c:pt idx="10341">
                  <c:v>0.52513100000000001</c:v>
                </c:pt>
                <c:pt idx="10342">
                  <c:v>0.52602300000000002</c:v>
                </c:pt>
                <c:pt idx="10343">
                  <c:v>0.52661000000000002</c:v>
                </c:pt>
                <c:pt idx="10344">
                  <c:v>0.53209700000000004</c:v>
                </c:pt>
                <c:pt idx="10345">
                  <c:v>0.54741899999999999</c:v>
                </c:pt>
                <c:pt idx="10346">
                  <c:v>0.55249000000000004</c:v>
                </c:pt>
                <c:pt idx="10347">
                  <c:v>0.55319799999999997</c:v>
                </c:pt>
                <c:pt idx="10348">
                  <c:v>0.55325400000000002</c:v>
                </c:pt>
                <c:pt idx="10349">
                  <c:v>0.556643</c:v>
                </c:pt>
                <c:pt idx="10350">
                  <c:v>0.55964000000000003</c:v>
                </c:pt>
                <c:pt idx="10351">
                  <c:v>0.56225000000000003</c:v>
                </c:pt>
                <c:pt idx="10352">
                  <c:v>0.56570500000000001</c:v>
                </c:pt>
                <c:pt idx="10353">
                  <c:v>0.56586700000000001</c:v>
                </c:pt>
                <c:pt idx="10354">
                  <c:v>0.56541699999999995</c:v>
                </c:pt>
                <c:pt idx="10355">
                  <c:v>0.56704100000000002</c:v>
                </c:pt>
                <c:pt idx="10356">
                  <c:v>0.56851499999999999</c:v>
                </c:pt>
                <c:pt idx="10357">
                  <c:v>0.56909399999999999</c:v>
                </c:pt>
                <c:pt idx="10358">
                  <c:v>0.57426900000000003</c:v>
                </c:pt>
                <c:pt idx="10359">
                  <c:v>0.582762</c:v>
                </c:pt>
                <c:pt idx="10360">
                  <c:v>0.58842399999999995</c:v>
                </c:pt>
                <c:pt idx="10361">
                  <c:v>0.60002500000000003</c:v>
                </c:pt>
                <c:pt idx="10362">
                  <c:v>0.60671200000000003</c:v>
                </c:pt>
                <c:pt idx="10363">
                  <c:v>0.60735799999999995</c:v>
                </c:pt>
                <c:pt idx="10364">
                  <c:v>0.60665800000000003</c:v>
                </c:pt>
                <c:pt idx="10365">
                  <c:v>0.60695600000000005</c:v>
                </c:pt>
                <c:pt idx="10366">
                  <c:v>0.60730099999999998</c:v>
                </c:pt>
                <c:pt idx="10367">
                  <c:v>0.60817299999999996</c:v>
                </c:pt>
                <c:pt idx="10368">
                  <c:v>0.60892999999999997</c:v>
                </c:pt>
                <c:pt idx="10369">
                  <c:v>0.61267899999999997</c:v>
                </c:pt>
                <c:pt idx="10370">
                  <c:v>0.61697900000000006</c:v>
                </c:pt>
                <c:pt idx="10371">
                  <c:v>0.62345099999999998</c:v>
                </c:pt>
                <c:pt idx="10372">
                  <c:v>0.62355400000000005</c:v>
                </c:pt>
                <c:pt idx="10373">
                  <c:v>0.61359699999999995</c:v>
                </c:pt>
                <c:pt idx="10374">
                  <c:v>0.60643899999999995</c:v>
                </c:pt>
                <c:pt idx="10375">
                  <c:v>0.59586099999999997</c:v>
                </c:pt>
                <c:pt idx="10376">
                  <c:v>0.59088099999999999</c:v>
                </c:pt>
                <c:pt idx="10377">
                  <c:v>0.59299199999999996</c:v>
                </c:pt>
                <c:pt idx="10378">
                  <c:v>0.600939</c:v>
                </c:pt>
                <c:pt idx="10379">
                  <c:v>0.60411400000000004</c:v>
                </c:pt>
                <c:pt idx="10380">
                  <c:v>0.60411700000000002</c:v>
                </c:pt>
                <c:pt idx="10381">
                  <c:v>0.60400399999999999</c:v>
                </c:pt>
                <c:pt idx="10382">
                  <c:v>0.60834200000000005</c:v>
                </c:pt>
                <c:pt idx="10383">
                  <c:v>0.61631100000000005</c:v>
                </c:pt>
                <c:pt idx="10384">
                  <c:v>0.62382800000000005</c:v>
                </c:pt>
                <c:pt idx="10385">
                  <c:v>0.62992700000000001</c:v>
                </c:pt>
                <c:pt idx="10386">
                  <c:v>0.62898500000000002</c:v>
                </c:pt>
                <c:pt idx="10387">
                  <c:v>0.62458400000000003</c:v>
                </c:pt>
                <c:pt idx="10388">
                  <c:v>0.60757000000000005</c:v>
                </c:pt>
                <c:pt idx="10389">
                  <c:v>0.60197699999999998</c:v>
                </c:pt>
                <c:pt idx="10390">
                  <c:v>0.60650000000000004</c:v>
                </c:pt>
                <c:pt idx="10391">
                  <c:v>0.60953999999999997</c:v>
                </c:pt>
                <c:pt idx="10392">
                  <c:v>0.61913399999999996</c:v>
                </c:pt>
                <c:pt idx="10393">
                  <c:v>0.63166100000000003</c:v>
                </c:pt>
                <c:pt idx="10394">
                  <c:v>0.63212999999999997</c:v>
                </c:pt>
                <c:pt idx="10395">
                  <c:v>0.63016799999999995</c:v>
                </c:pt>
                <c:pt idx="10396">
                  <c:v>0.62673100000000004</c:v>
                </c:pt>
                <c:pt idx="10397">
                  <c:v>0.62636099999999995</c:v>
                </c:pt>
                <c:pt idx="10398">
                  <c:v>0.626888</c:v>
                </c:pt>
                <c:pt idx="10399">
                  <c:v>0.62337299999999995</c:v>
                </c:pt>
                <c:pt idx="10400">
                  <c:v>0.62172499999999997</c:v>
                </c:pt>
                <c:pt idx="10401">
                  <c:v>0.63145799999999996</c:v>
                </c:pt>
                <c:pt idx="10402">
                  <c:v>0.63581900000000002</c:v>
                </c:pt>
                <c:pt idx="10403">
                  <c:v>0.63479399999999997</c:v>
                </c:pt>
                <c:pt idx="10404">
                  <c:v>0.63026300000000002</c:v>
                </c:pt>
                <c:pt idx="10405">
                  <c:v>0.62338499999999997</c:v>
                </c:pt>
                <c:pt idx="10406">
                  <c:v>0.61910900000000002</c:v>
                </c:pt>
                <c:pt idx="10407">
                  <c:v>0.61686200000000002</c:v>
                </c:pt>
                <c:pt idx="10408">
                  <c:v>0.61641800000000002</c:v>
                </c:pt>
                <c:pt idx="10409">
                  <c:v>0.61365400000000003</c:v>
                </c:pt>
                <c:pt idx="10410">
                  <c:v>0.61653100000000005</c:v>
                </c:pt>
                <c:pt idx="10411">
                  <c:v>0.61902000000000001</c:v>
                </c:pt>
                <c:pt idx="10412">
                  <c:v>0.62100900000000003</c:v>
                </c:pt>
                <c:pt idx="10413">
                  <c:v>0.629112</c:v>
                </c:pt>
                <c:pt idx="10414">
                  <c:v>0.62887300000000002</c:v>
                </c:pt>
                <c:pt idx="10415">
                  <c:v>0.62827699999999997</c:v>
                </c:pt>
                <c:pt idx="10416">
                  <c:v>0.63167799999999996</c:v>
                </c:pt>
                <c:pt idx="10417">
                  <c:v>0.63579699999999995</c:v>
                </c:pt>
                <c:pt idx="10418">
                  <c:v>0.63669500000000001</c:v>
                </c:pt>
                <c:pt idx="10419">
                  <c:v>0.63254600000000005</c:v>
                </c:pt>
                <c:pt idx="10420">
                  <c:v>0.62520799999999999</c:v>
                </c:pt>
                <c:pt idx="10421">
                  <c:v>0.62085999999999997</c:v>
                </c:pt>
                <c:pt idx="10422">
                  <c:v>0.62425799999999998</c:v>
                </c:pt>
                <c:pt idx="10423">
                  <c:v>0.63426400000000005</c:v>
                </c:pt>
                <c:pt idx="10424">
                  <c:v>0.64387899999999998</c:v>
                </c:pt>
                <c:pt idx="10425">
                  <c:v>0.65337599999999996</c:v>
                </c:pt>
                <c:pt idx="10426">
                  <c:v>0.66623500000000002</c:v>
                </c:pt>
                <c:pt idx="10427">
                  <c:v>0.67420000000000002</c:v>
                </c:pt>
                <c:pt idx="10428">
                  <c:v>0.67247699999999999</c:v>
                </c:pt>
                <c:pt idx="10429">
                  <c:v>0.669157</c:v>
                </c:pt>
                <c:pt idx="10430">
                  <c:v>0.66639800000000005</c:v>
                </c:pt>
                <c:pt idx="10431">
                  <c:v>0.66991299999999998</c:v>
                </c:pt>
                <c:pt idx="10432">
                  <c:v>0.67225199999999996</c:v>
                </c:pt>
                <c:pt idx="10433">
                  <c:v>0.67791599999999996</c:v>
                </c:pt>
                <c:pt idx="10434">
                  <c:v>0.68655600000000006</c:v>
                </c:pt>
                <c:pt idx="10435">
                  <c:v>0.698048</c:v>
                </c:pt>
                <c:pt idx="10436">
                  <c:v>0.70597500000000002</c:v>
                </c:pt>
                <c:pt idx="10437">
                  <c:v>0.70514100000000002</c:v>
                </c:pt>
                <c:pt idx="10438">
                  <c:v>0.70690900000000001</c:v>
                </c:pt>
                <c:pt idx="10439">
                  <c:v>0.70398899999999998</c:v>
                </c:pt>
                <c:pt idx="10440">
                  <c:v>0.70131500000000002</c:v>
                </c:pt>
                <c:pt idx="10441">
                  <c:v>0.699125</c:v>
                </c:pt>
                <c:pt idx="10442">
                  <c:v>0.70216699999999999</c:v>
                </c:pt>
                <c:pt idx="10443">
                  <c:v>0.70486199999999999</c:v>
                </c:pt>
                <c:pt idx="10444">
                  <c:v>0.71655000000000002</c:v>
                </c:pt>
                <c:pt idx="10445">
                  <c:v>0.73393699999999995</c:v>
                </c:pt>
                <c:pt idx="10446">
                  <c:v>0.73925099999999999</c:v>
                </c:pt>
                <c:pt idx="10447">
                  <c:v>0.74048199999999997</c:v>
                </c:pt>
                <c:pt idx="10448">
                  <c:v>0.74095500000000003</c:v>
                </c:pt>
                <c:pt idx="10449">
                  <c:v>0.74314899999999995</c:v>
                </c:pt>
                <c:pt idx="10450">
                  <c:v>0.74718799999999996</c:v>
                </c:pt>
                <c:pt idx="10451">
                  <c:v>0.75314999999999999</c:v>
                </c:pt>
                <c:pt idx="10452">
                  <c:v>0.76170700000000002</c:v>
                </c:pt>
                <c:pt idx="10453">
                  <c:v>0.76183199999999995</c:v>
                </c:pt>
                <c:pt idx="10454">
                  <c:v>0.76071500000000003</c:v>
                </c:pt>
                <c:pt idx="10455">
                  <c:v>0.76450799999999997</c:v>
                </c:pt>
                <c:pt idx="10456">
                  <c:v>0.76783800000000002</c:v>
                </c:pt>
                <c:pt idx="10457">
                  <c:v>0.77025100000000002</c:v>
                </c:pt>
                <c:pt idx="10458">
                  <c:v>0.77083500000000005</c:v>
                </c:pt>
                <c:pt idx="10459">
                  <c:v>0.76827299999999998</c:v>
                </c:pt>
                <c:pt idx="10460">
                  <c:v>0.76676599999999995</c:v>
                </c:pt>
                <c:pt idx="10461">
                  <c:v>0.76573599999999997</c:v>
                </c:pt>
                <c:pt idx="10462">
                  <c:v>0.77216799999999997</c:v>
                </c:pt>
                <c:pt idx="10463">
                  <c:v>0.78200899999999995</c:v>
                </c:pt>
                <c:pt idx="10464">
                  <c:v>0.78636499999999998</c:v>
                </c:pt>
                <c:pt idx="10465">
                  <c:v>0.78793599999999997</c:v>
                </c:pt>
                <c:pt idx="10466">
                  <c:v>0.79037199999999996</c:v>
                </c:pt>
                <c:pt idx="10467">
                  <c:v>0.78952299999999997</c:v>
                </c:pt>
                <c:pt idx="10468">
                  <c:v>0.78645200000000004</c:v>
                </c:pt>
                <c:pt idx="10469">
                  <c:v>0.78580000000000005</c:v>
                </c:pt>
                <c:pt idx="10470">
                  <c:v>0.79088000000000003</c:v>
                </c:pt>
                <c:pt idx="10471">
                  <c:v>0.792354</c:v>
                </c:pt>
                <c:pt idx="10472">
                  <c:v>0.79677799999999999</c:v>
                </c:pt>
                <c:pt idx="10473">
                  <c:v>0.80181999999999998</c:v>
                </c:pt>
                <c:pt idx="10474">
                  <c:v>0.80782799999999999</c:v>
                </c:pt>
                <c:pt idx="10475">
                  <c:v>0.81618400000000002</c:v>
                </c:pt>
                <c:pt idx="10476">
                  <c:v>0.81876499999999997</c:v>
                </c:pt>
                <c:pt idx="10477">
                  <c:v>0.81919299999999995</c:v>
                </c:pt>
                <c:pt idx="10478">
                  <c:v>0.81766700000000003</c:v>
                </c:pt>
                <c:pt idx="10479">
                  <c:v>0.81449700000000003</c:v>
                </c:pt>
                <c:pt idx="10480">
                  <c:v>0.80713000000000001</c:v>
                </c:pt>
                <c:pt idx="10481">
                  <c:v>0.79805899999999996</c:v>
                </c:pt>
                <c:pt idx="10482">
                  <c:v>0.79700199999999999</c:v>
                </c:pt>
                <c:pt idx="10483">
                  <c:v>0.80501699999999998</c:v>
                </c:pt>
                <c:pt idx="10484">
                  <c:v>0.808867</c:v>
                </c:pt>
                <c:pt idx="10485">
                  <c:v>0.80742700000000001</c:v>
                </c:pt>
                <c:pt idx="10486">
                  <c:v>0.80701900000000004</c:v>
                </c:pt>
                <c:pt idx="10487">
                  <c:v>0.805481</c:v>
                </c:pt>
                <c:pt idx="10488">
                  <c:v>0.810392</c:v>
                </c:pt>
                <c:pt idx="10489">
                  <c:v>0.81791400000000003</c:v>
                </c:pt>
                <c:pt idx="10490">
                  <c:v>0.82056899999999999</c:v>
                </c:pt>
                <c:pt idx="10491">
                  <c:v>0.82157100000000005</c:v>
                </c:pt>
                <c:pt idx="10492">
                  <c:v>0.82705399999999996</c:v>
                </c:pt>
                <c:pt idx="10493">
                  <c:v>0.83088899999999999</c:v>
                </c:pt>
                <c:pt idx="10494">
                  <c:v>0.83086899999999997</c:v>
                </c:pt>
                <c:pt idx="10495">
                  <c:v>0.83214100000000002</c:v>
                </c:pt>
                <c:pt idx="10496">
                  <c:v>0.838472</c:v>
                </c:pt>
                <c:pt idx="10497">
                  <c:v>0.84140300000000001</c:v>
                </c:pt>
                <c:pt idx="10498">
                  <c:v>0.84381300000000004</c:v>
                </c:pt>
                <c:pt idx="10499">
                  <c:v>0.84690100000000001</c:v>
                </c:pt>
                <c:pt idx="10500">
                  <c:v>0.84649099999999999</c:v>
                </c:pt>
                <c:pt idx="10501">
                  <c:v>0.84701599999999999</c:v>
                </c:pt>
                <c:pt idx="10502">
                  <c:v>0.85058199999999995</c:v>
                </c:pt>
                <c:pt idx="10503">
                  <c:v>0.85652600000000001</c:v>
                </c:pt>
                <c:pt idx="10504">
                  <c:v>0.86272800000000005</c:v>
                </c:pt>
                <c:pt idx="10505">
                  <c:v>0.86751299999999998</c:v>
                </c:pt>
                <c:pt idx="10506">
                  <c:v>0.87410500000000002</c:v>
                </c:pt>
                <c:pt idx="10507">
                  <c:v>0.88414599999999999</c:v>
                </c:pt>
                <c:pt idx="10508">
                  <c:v>0.89362399999999997</c:v>
                </c:pt>
                <c:pt idx="10509">
                  <c:v>0.896505</c:v>
                </c:pt>
                <c:pt idx="10510">
                  <c:v>0.89629700000000001</c:v>
                </c:pt>
                <c:pt idx="10511">
                  <c:v>0.89615800000000001</c:v>
                </c:pt>
                <c:pt idx="10512">
                  <c:v>0.89673999999999998</c:v>
                </c:pt>
                <c:pt idx="10513">
                  <c:v>0.89946999999999999</c:v>
                </c:pt>
                <c:pt idx="10514">
                  <c:v>0.89651199999999998</c:v>
                </c:pt>
                <c:pt idx="10515">
                  <c:v>0.89256500000000005</c:v>
                </c:pt>
                <c:pt idx="10516">
                  <c:v>0.89095199999999997</c:v>
                </c:pt>
                <c:pt idx="10517">
                  <c:v>0.88852200000000003</c:v>
                </c:pt>
                <c:pt idx="10518">
                  <c:v>0.890513</c:v>
                </c:pt>
                <c:pt idx="10519">
                  <c:v>0.89269600000000005</c:v>
                </c:pt>
                <c:pt idx="10520">
                  <c:v>0.90112400000000004</c:v>
                </c:pt>
                <c:pt idx="10521">
                  <c:v>0.90320699999999998</c:v>
                </c:pt>
                <c:pt idx="10522">
                  <c:v>0.903752</c:v>
                </c:pt>
                <c:pt idx="10523">
                  <c:v>0.90842599999999996</c:v>
                </c:pt>
                <c:pt idx="10524">
                  <c:v>0.91525400000000001</c:v>
                </c:pt>
                <c:pt idx="10525">
                  <c:v>0.91761899999999996</c:v>
                </c:pt>
                <c:pt idx="10526">
                  <c:v>0.920547</c:v>
                </c:pt>
                <c:pt idx="10527">
                  <c:v>0.92154700000000001</c:v>
                </c:pt>
                <c:pt idx="10528">
                  <c:v>0.92391100000000004</c:v>
                </c:pt>
                <c:pt idx="10529">
                  <c:v>0.921435</c:v>
                </c:pt>
                <c:pt idx="10530">
                  <c:v>0.92611600000000005</c:v>
                </c:pt>
                <c:pt idx="10531">
                  <c:v>0.93206299999999997</c:v>
                </c:pt>
                <c:pt idx="10532">
                  <c:v>0.93492900000000001</c:v>
                </c:pt>
                <c:pt idx="10533">
                  <c:v>0.93240400000000001</c:v>
                </c:pt>
                <c:pt idx="10534">
                  <c:v>0.93095000000000006</c:v>
                </c:pt>
                <c:pt idx="10535">
                  <c:v>0.92846099999999998</c:v>
                </c:pt>
                <c:pt idx="10536">
                  <c:v>0.92551600000000001</c:v>
                </c:pt>
                <c:pt idx="10537">
                  <c:v>0.92304699999999995</c:v>
                </c:pt>
                <c:pt idx="10538">
                  <c:v>0.91912799999999995</c:v>
                </c:pt>
                <c:pt idx="10539">
                  <c:v>0.92168700000000003</c:v>
                </c:pt>
                <c:pt idx="10540">
                  <c:v>0.91974500000000003</c:v>
                </c:pt>
                <c:pt idx="10541">
                  <c:v>0.915825</c:v>
                </c:pt>
                <c:pt idx="10542">
                  <c:v>0.91043099999999999</c:v>
                </c:pt>
                <c:pt idx="10543">
                  <c:v>0.90252299999999996</c:v>
                </c:pt>
                <c:pt idx="10544">
                  <c:v>0.89808699999999997</c:v>
                </c:pt>
                <c:pt idx="10545">
                  <c:v>0.89371500000000004</c:v>
                </c:pt>
                <c:pt idx="10546">
                  <c:v>0.88830799999999999</c:v>
                </c:pt>
                <c:pt idx="10547">
                  <c:v>0.88535900000000001</c:v>
                </c:pt>
                <c:pt idx="10548">
                  <c:v>0.88394499999999998</c:v>
                </c:pt>
                <c:pt idx="10549">
                  <c:v>0.88351299999999999</c:v>
                </c:pt>
                <c:pt idx="10550">
                  <c:v>0.88460399999999995</c:v>
                </c:pt>
                <c:pt idx="10551">
                  <c:v>0.886154</c:v>
                </c:pt>
                <c:pt idx="10552">
                  <c:v>0.89023600000000003</c:v>
                </c:pt>
                <c:pt idx="10553">
                  <c:v>0.89294499999999999</c:v>
                </c:pt>
                <c:pt idx="10554">
                  <c:v>0.89376699999999998</c:v>
                </c:pt>
                <c:pt idx="10555">
                  <c:v>0.89046400000000003</c:v>
                </c:pt>
                <c:pt idx="10556">
                  <c:v>0.88787700000000003</c:v>
                </c:pt>
                <c:pt idx="10557">
                  <c:v>0.87724800000000003</c:v>
                </c:pt>
                <c:pt idx="10558">
                  <c:v>0.87234199999999995</c:v>
                </c:pt>
                <c:pt idx="10559">
                  <c:v>0.87341299999999999</c:v>
                </c:pt>
                <c:pt idx="10560">
                  <c:v>0.87283999999999995</c:v>
                </c:pt>
                <c:pt idx="10561">
                  <c:v>0.870004</c:v>
                </c:pt>
                <c:pt idx="10562">
                  <c:v>0.87066900000000003</c:v>
                </c:pt>
                <c:pt idx="10563">
                  <c:v>0.87838899999999998</c:v>
                </c:pt>
                <c:pt idx="10564">
                  <c:v>0.88856100000000005</c:v>
                </c:pt>
                <c:pt idx="10565">
                  <c:v>0.89748399999999995</c:v>
                </c:pt>
                <c:pt idx="10566">
                  <c:v>0.90302899999999997</c:v>
                </c:pt>
                <c:pt idx="10567">
                  <c:v>0.90584600000000004</c:v>
                </c:pt>
                <c:pt idx="10568">
                  <c:v>0.90826899999999999</c:v>
                </c:pt>
                <c:pt idx="10569">
                  <c:v>0.90835100000000002</c:v>
                </c:pt>
                <c:pt idx="10570">
                  <c:v>0.912906</c:v>
                </c:pt>
                <c:pt idx="10571">
                  <c:v>0.91443200000000002</c:v>
                </c:pt>
                <c:pt idx="10572">
                  <c:v>0.91578599999999999</c:v>
                </c:pt>
                <c:pt idx="10573">
                  <c:v>0.90805400000000003</c:v>
                </c:pt>
                <c:pt idx="10574">
                  <c:v>0.90543499999999999</c:v>
                </c:pt>
                <c:pt idx="10575">
                  <c:v>0.90503400000000001</c:v>
                </c:pt>
                <c:pt idx="10576">
                  <c:v>0.90804399999999996</c:v>
                </c:pt>
                <c:pt idx="10577">
                  <c:v>0.91060799999999997</c:v>
                </c:pt>
                <c:pt idx="10578">
                  <c:v>0.91786999999999996</c:v>
                </c:pt>
                <c:pt idx="10579">
                  <c:v>0.92418</c:v>
                </c:pt>
                <c:pt idx="10580">
                  <c:v>0.92820400000000003</c:v>
                </c:pt>
                <c:pt idx="10581">
                  <c:v>0.93076000000000003</c:v>
                </c:pt>
                <c:pt idx="10582">
                  <c:v>0.93270200000000003</c:v>
                </c:pt>
                <c:pt idx="10583">
                  <c:v>0.93773300000000004</c:v>
                </c:pt>
                <c:pt idx="10584">
                  <c:v>0.93586400000000003</c:v>
                </c:pt>
                <c:pt idx="10585">
                  <c:v>0.92729600000000001</c:v>
                </c:pt>
                <c:pt idx="10586">
                  <c:v>0.92257</c:v>
                </c:pt>
                <c:pt idx="10587">
                  <c:v>0.92224899999999999</c:v>
                </c:pt>
                <c:pt idx="10588">
                  <c:v>0.92433100000000001</c:v>
                </c:pt>
                <c:pt idx="10589">
                  <c:v>0.91819099999999998</c:v>
                </c:pt>
                <c:pt idx="10590">
                  <c:v>0.91133200000000003</c:v>
                </c:pt>
                <c:pt idx="10591">
                  <c:v>0.91092499999999998</c:v>
                </c:pt>
                <c:pt idx="10592">
                  <c:v>0.91037500000000005</c:v>
                </c:pt>
                <c:pt idx="10593">
                  <c:v>0.90468599999999999</c:v>
                </c:pt>
                <c:pt idx="10594">
                  <c:v>0.90113799999999999</c:v>
                </c:pt>
                <c:pt idx="10595">
                  <c:v>0.90020100000000003</c:v>
                </c:pt>
                <c:pt idx="10596">
                  <c:v>0.89966299999999999</c:v>
                </c:pt>
                <c:pt idx="10597">
                  <c:v>0.88859999999999995</c:v>
                </c:pt>
                <c:pt idx="10598">
                  <c:v>0.88490800000000003</c:v>
                </c:pt>
                <c:pt idx="10599">
                  <c:v>0.89136700000000002</c:v>
                </c:pt>
                <c:pt idx="10600">
                  <c:v>0.90283199999999997</c:v>
                </c:pt>
                <c:pt idx="10601">
                  <c:v>0.90817400000000004</c:v>
                </c:pt>
                <c:pt idx="10602">
                  <c:v>0.90083800000000003</c:v>
                </c:pt>
                <c:pt idx="10603">
                  <c:v>0.89431499999999997</c:v>
                </c:pt>
                <c:pt idx="10604">
                  <c:v>0.896424</c:v>
                </c:pt>
                <c:pt idx="10605">
                  <c:v>0.89285599999999998</c:v>
                </c:pt>
                <c:pt idx="10606">
                  <c:v>0.88272399999999995</c:v>
                </c:pt>
                <c:pt idx="10607">
                  <c:v>0.875664</c:v>
                </c:pt>
                <c:pt idx="10608">
                  <c:v>0.87013399999999996</c:v>
                </c:pt>
                <c:pt idx="10609">
                  <c:v>0.86578699999999997</c:v>
                </c:pt>
                <c:pt idx="10610">
                  <c:v>0.86160899999999996</c:v>
                </c:pt>
                <c:pt idx="10611">
                  <c:v>0.86036999999999997</c:v>
                </c:pt>
                <c:pt idx="10612">
                  <c:v>0.86688799999999999</c:v>
                </c:pt>
                <c:pt idx="10613">
                  <c:v>0.87146599999999996</c:v>
                </c:pt>
                <c:pt idx="10614">
                  <c:v>0.87678699999999998</c:v>
                </c:pt>
                <c:pt idx="10615">
                  <c:v>0.87719000000000003</c:v>
                </c:pt>
                <c:pt idx="10616">
                  <c:v>0.87176100000000001</c:v>
                </c:pt>
                <c:pt idx="10617">
                  <c:v>0.85723700000000003</c:v>
                </c:pt>
                <c:pt idx="10618">
                  <c:v>0.842746</c:v>
                </c:pt>
                <c:pt idx="10619">
                  <c:v>0.83718999999999999</c:v>
                </c:pt>
                <c:pt idx="10620">
                  <c:v>0.843082</c:v>
                </c:pt>
                <c:pt idx="10621">
                  <c:v>0.85312399999999999</c:v>
                </c:pt>
                <c:pt idx="10622">
                  <c:v>0.85982899999999995</c:v>
                </c:pt>
                <c:pt idx="10623">
                  <c:v>0.86501899999999998</c:v>
                </c:pt>
                <c:pt idx="10624">
                  <c:v>0.880722</c:v>
                </c:pt>
                <c:pt idx="10625">
                  <c:v>0.89249299999999998</c:v>
                </c:pt>
                <c:pt idx="10626">
                  <c:v>0.89580700000000002</c:v>
                </c:pt>
                <c:pt idx="10627">
                  <c:v>0.89824899999999996</c:v>
                </c:pt>
                <c:pt idx="10628">
                  <c:v>0.90054500000000004</c:v>
                </c:pt>
                <c:pt idx="10629">
                  <c:v>0.903451</c:v>
                </c:pt>
                <c:pt idx="10630">
                  <c:v>0.90688800000000003</c:v>
                </c:pt>
                <c:pt idx="10631">
                  <c:v>0.907968</c:v>
                </c:pt>
                <c:pt idx="10632">
                  <c:v>0.90262500000000001</c:v>
                </c:pt>
                <c:pt idx="10633">
                  <c:v>0.89946199999999998</c:v>
                </c:pt>
                <c:pt idx="10634">
                  <c:v>0.90246199999999999</c:v>
                </c:pt>
                <c:pt idx="10635">
                  <c:v>0.90727400000000002</c:v>
                </c:pt>
                <c:pt idx="10636">
                  <c:v>0.90464</c:v>
                </c:pt>
                <c:pt idx="10637">
                  <c:v>0.90057299999999996</c:v>
                </c:pt>
                <c:pt idx="10638">
                  <c:v>0.90242999999999995</c:v>
                </c:pt>
                <c:pt idx="10639">
                  <c:v>0.90654000000000001</c:v>
                </c:pt>
                <c:pt idx="10640">
                  <c:v>0.89980599999999999</c:v>
                </c:pt>
                <c:pt idx="10641">
                  <c:v>0.88870400000000005</c:v>
                </c:pt>
                <c:pt idx="10642">
                  <c:v>0.88416600000000001</c:v>
                </c:pt>
                <c:pt idx="10643">
                  <c:v>0.88252399999999998</c:v>
                </c:pt>
                <c:pt idx="10644">
                  <c:v>0.88317900000000005</c:v>
                </c:pt>
                <c:pt idx="10645">
                  <c:v>0.88318600000000003</c:v>
                </c:pt>
                <c:pt idx="10646">
                  <c:v>0.88393900000000003</c:v>
                </c:pt>
                <c:pt idx="10647">
                  <c:v>0.88724099999999995</c:v>
                </c:pt>
                <c:pt idx="10648">
                  <c:v>0.88882300000000003</c:v>
                </c:pt>
                <c:pt idx="10649">
                  <c:v>0.88408299999999995</c:v>
                </c:pt>
                <c:pt idx="10650">
                  <c:v>0.880027</c:v>
                </c:pt>
                <c:pt idx="10651">
                  <c:v>0.88107800000000003</c:v>
                </c:pt>
                <c:pt idx="10652">
                  <c:v>0.88330200000000003</c:v>
                </c:pt>
                <c:pt idx="10653">
                  <c:v>0.88300199999999995</c:v>
                </c:pt>
                <c:pt idx="10654">
                  <c:v>0.87748499999999996</c:v>
                </c:pt>
                <c:pt idx="10655">
                  <c:v>0.87305699999999997</c:v>
                </c:pt>
                <c:pt idx="10656">
                  <c:v>0.87615100000000001</c:v>
                </c:pt>
                <c:pt idx="10657">
                  <c:v>0.88000400000000001</c:v>
                </c:pt>
                <c:pt idx="10658">
                  <c:v>0.87739299999999998</c:v>
                </c:pt>
                <c:pt idx="10659">
                  <c:v>0.87082199999999998</c:v>
                </c:pt>
                <c:pt idx="10660">
                  <c:v>0.87052799999999997</c:v>
                </c:pt>
                <c:pt idx="10661">
                  <c:v>0.878386</c:v>
                </c:pt>
                <c:pt idx="10662">
                  <c:v>0.88563199999999997</c:v>
                </c:pt>
                <c:pt idx="10663">
                  <c:v>0.88616899999999998</c:v>
                </c:pt>
                <c:pt idx="10664">
                  <c:v>0.88308699999999996</c:v>
                </c:pt>
                <c:pt idx="10665">
                  <c:v>0.88725699999999996</c:v>
                </c:pt>
                <c:pt idx="10666">
                  <c:v>0.89566800000000002</c:v>
                </c:pt>
                <c:pt idx="10667">
                  <c:v>0.90159</c:v>
                </c:pt>
                <c:pt idx="10668">
                  <c:v>0.90127299999999999</c:v>
                </c:pt>
                <c:pt idx="10669">
                  <c:v>0.89993599999999996</c:v>
                </c:pt>
                <c:pt idx="10670">
                  <c:v>0.90030600000000005</c:v>
                </c:pt>
                <c:pt idx="10671">
                  <c:v>0.90081500000000003</c:v>
                </c:pt>
                <c:pt idx="10672">
                  <c:v>0.90442</c:v>
                </c:pt>
                <c:pt idx="10673">
                  <c:v>0.90536899999999998</c:v>
                </c:pt>
                <c:pt idx="10674">
                  <c:v>0.89701200000000003</c:v>
                </c:pt>
                <c:pt idx="10675">
                  <c:v>0.88730200000000004</c:v>
                </c:pt>
                <c:pt idx="10676">
                  <c:v>0.88380700000000001</c:v>
                </c:pt>
                <c:pt idx="10677">
                  <c:v>0.88315500000000002</c:v>
                </c:pt>
                <c:pt idx="10678">
                  <c:v>0.88269299999999995</c:v>
                </c:pt>
                <c:pt idx="10679">
                  <c:v>0.883386</c:v>
                </c:pt>
                <c:pt idx="10680">
                  <c:v>0.88776600000000006</c:v>
                </c:pt>
                <c:pt idx="10681">
                  <c:v>0.89017199999999996</c:v>
                </c:pt>
                <c:pt idx="10682">
                  <c:v>0.88716799999999996</c:v>
                </c:pt>
                <c:pt idx="10683">
                  <c:v>0.88322299999999998</c:v>
                </c:pt>
                <c:pt idx="10684">
                  <c:v>0.88045200000000001</c:v>
                </c:pt>
                <c:pt idx="10685">
                  <c:v>0.87611499999999998</c:v>
                </c:pt>
                <c:pt idx="10686">
                  <c:v>0.86867499999999997</c:v>
                </c:pt>
                <c:pt idx="10687">
                  <c:v>0.85955800000000004</c:v>
                </c:pt>
                <c:pt idx="10688">
                  <c:v>0.856769</c:v>
                </c:pt>
                <c:pt idx="10689">
                  <c:v>0.85877899999999996</c:v>
                </c:pt>
                <c:pt idx="10690">
                  <c:v>0.85817399999999999</c:v>
                </c:pt>
                <c:pt idx="10691">
                  <c:v>0.85025099999999998</c:v>
                </c:pt>
                <c:pt idx="10692">
                  <c:v>0.84617299999999995</c:v>
                </c:pt>
                <c:pt idx="10693">
                  <c:v>0.84529799999999999</c:v>
                </c:pt>
                <c:pt idx="10694">
                  <c:v>0.84137899999999999</c:v>
                </c:pt>
                <c:pt idx="10695">
                  <c:v>0.83782100000000004</c:v>
                </c:pt>
                <c:pt idx="10696">
                  <c:v>0.82923599999999997</c:v>
                </c:pt>
                <c:pt idx="10697">
                  <c:v>0.81876899999999997</c:v>
                </c:pt>
                <c:pt idx="10698">
                  <c:v>0.81741699999999995</c:v>
                </c:pt>
                <c:pt idx="10699">
                  <c:v>0.81011999999999995</c:v>
                </c:pt>
                <c:pt idx="10700">
                  <c:v>0.795601</c:v>
                </c:pt>
                <c:pt idx="10701">
                  <c:v>0.79077900000000001</c:v>
                </c:pt>
                <c:pt idx="10702">
                  <c:v>0.79123699999999997</c:v>
                </c:pt>
                <c:pt idx="10703">
                  <c:v>0.80316799999999999</c:v>
                </c:pt>
                <c:pt idx="10704">
                  <c:v>0.81129200000000001</c:v>
                </c:pt>
                <c:pt idx="10705">
                  <c:v>0.80608999999999997</c:v>
                </c:pt>
                <c:pt idx="10706">
                  <c:v>0.79643200000000003</c:v>
                </c:pt>
                <c:pt idx="10707">
                  <c:v>0.79288499999999995</c:v>
                </c:pt>
                <c:pt idx="10708">
                  <c:v>0.78867600000000004</c:v>
                </c:pt>
                <c:pt idx="10709">
                  <c:v>0.78054199999999996</c:v>
                </c:pt>
                <c:pt idx="10710">
                  <c:v>0.77403599999999995</c:v>
                </c:pt>
                <c:pt idx="10711">
                  <c:v>0.77454699999999999</c:v>
                </c:pt>
                <c:pt idx="10712">
                  <c:v>0.77767399999999998</c:v>
                </c:pt>
                <c:pt idx="10713">
                  <c:v>0.78264500000000004</c:v>
                </c:pt>
                <c:pt idx="10714">
                  <c:v>0.78386400000000001</c:v>
                </c:pt>
                <c:pt idx="10715">
                  <c:v>0.78204399999999996</c:v>
                </c:pt>
                <c:pt idx="10716">
                  <c:v>0.77793500000000004</c:v>
                </c:pt>
                <c:pt idx="10717">
                  <c:v>0.76890400000000003</c:v>
                </c:pt>
                <c:pt idx="10718">
                  <c:v>0.759575</c:v>
                </c:pt>
                <c:pt idx="10719">
                  <c:v>0.752888</c:v>
                </c:pt>
                <c:pt idx="10720">
                  <c:v>0.75161599999999995</c:v>
                </c:pt>
                <c:pt idx="10721">
                  <c:v>0.75695599999999996</c:v>
                </c:pt>
                <c:pt idx="10722">
                  <c:v>0.75967700000000005</c:v>
                </c:pt>
                <c:pt idx="10723">
                  <c:v>0.75831999999999999</c:v>
                </c:pt>
                <c:pt idx="10724">
                  <c:v>0.75168100000000004</c:v>
                </c:pt>
                <c:pt idx="10725">
                  <c:v>0.74225600000000003</c:v>
                </c:pt>
                <c:pt idx="10726">
                  <c:v>0.73289400000000005</c:v>
                </c:pt>
                <c:pt idx="10727">
                  <c:v>0.72543299999999999</c:v>
                </c:pt>
                <c:pt idx="10728">
                  <c:v>0.71706899999999996</c:v>
                </c:pt>
                <c:pt idx="10729">
                  <c:v>0.70912500000000001</c:v>
                </c:pt>
                <c:pt idx="10730">
                  <c:v>0.70087999999999995</c:v>
                </c:pt>
                <c:pt idx="10731">
                  <c:v>0.69111999999999996</c:v>
                </c:pt>
                <c:pt idx="10732">
                  <c:v>0.688948</c:v>
                </c:pt>
                <c:pt idx="10733">
                  <c:v>0.68371999999999999</c:v>
                </c:pt>
                <c:pt idx="10734">
                  <c:v>0.67706900000000003</c:v>
                </c:pt>
                <c:pt idx="10735">
                  <c:v>0.67600000000000005</c:v>
                </c:pt>
                <c:pt idx="10736">
                  <c:v>0.678172</c:v>
                </c:pt>
                <c:pt idx="10737">
                  <c:v>0.680419</c:v>
                </c:pt>
                <c:pt idx="10738">
                  <c:v>0.68027499999999996</c:v>
                </c:pt>
                <c:pt idx="10739">
                  <c:v>0.67369000000000001</c:v>
                </c:pt>
                <c:pt idx="10740">
                  <c:v>0.66648300000000005</c:v>
                </c:pt>
                <c:pt idx="10741">
                  <c:v>0.66421600000000003</c:v>
                </c:pt>
                <c:pt idx="10742">
                  <c:v>0.66139099999999995</c:v>
                </c:pt>
                <c:pt idx="10743">
                  <c:v>0.65694600000000003</c:v>
                </c:pt>
                <c:pt idx="10744">
                  <c:v>0.65285199999999999</c:v>
                </c:pt>
                <c:pt idx="10745">
                  <c:v>0.64941700000000002</c:v>
                </c:pt>
                <c:pt idx="10746">
                  <c:v>0.64802499999999996</c:v>
                </c:pt>
                <c:pt idx="10747">
                  <c:v>0.64748099999999997</c:v>
                </c:pt>
                <c:pt idx="10748">
                  <c:v>0.64477899999999999</c:v>
                </c:pt>
                <c:pt idx="10749">
                  <c:v>0.64021399999999995</c:v>
                </c:pt>
                <c:pt idx="10750">
                  <c:v>0.63288</c:v>
                </c:pt>
                <c:pt idx="10751">
                  <c:v>0.62423700000000004</c:v>
                </c:pt>
                <c:pt idx="10752">
                  <c:v>0.61641400000000002</c:v>
                </c:pt>
                <c:pt idx="10753">
                  <c:v>0.61096499999999998</c:v>
                </c:pt>
                <c:pt idx="10754">
                  <c:v>0.60901700000000003</c:v>
                </c:pt>
                <c:pt idx="10755">
                  <c:v>0.60863500000000004</c:v>
                </c:pt>
                <c:pt idx="10756">
                  <c:v>0.60047499999999998</c:v>
                </c:pt>
                <c:pt idx="10757">
                  <c:v>0.59135300000000002</c:v>
                </c:pt>
                <c:pt idx="10758">
                  <c:v>0.58235199999999998</c:v>
                </c:pt>
                <c:pt idx="10759">
                  <c:v>0.57415700000000003</c:v>
                </c:pt>
                <c:pt idx="10760">
                  <c:v>0.56476199999999999</c:v>
                </c:pt>
                <c:pt idx="10761">
                  <c:v>0.552786</c:v>
                </c:pt>
                <c:pt idx="10762">
                  <c:v>0.53608500000000003</c:v>
                </c:pt>
                <c:pt idx="10763">
                  <c:v>0.526389</c:v>
                </c:pt>
                <c:pt idx="10764">
                  <c:v>0.52482200000000001</c:v>
                </c:pt>
                <c:pt idx="10765">
                  <c:v>0.52770300000000003</c:v>
                </c:pt>
                <c:pt idx="10766">
                  <c:v>0.52961000000000003</c:v>
                </c:pt>
                <c:pt idx="10767">
                  <c:v>0.528972</c:v>
                </c:pt>
                <c:pt idx="10768">
                  <c:v>0.52598699999999998</c:v>
                </c:pt>
                <c:pt idx="10769">
                  <c:v>0.52229199999999998</c:v>
                </c:pt>
                <c:pt idx="10770">
                  <c:v>0.52424099999999996</c:v>
                </c:pt>
                <c:pt idx="10771">
                  <c:v>0.526729</c:v>
                </c:pt>
                <c:pt idx="10772">
                  <c:v>0.52304700000000004</c:v>
                </c:pt>
                <c:pt idx="10773">
                  <c:v>0.51344599999999996</c:v>
                </c:pt>
                <c:pt idx="10774">
                  <c:v>0.49863800000000003</c:v>
                </c:pt>
                <c:pt idx="10775">
                  <c:v>0.48030299999999998</c:v>
                </c:pt>
                <c:pt idx="10776">
                  <c:v>0.46392</c:v>
                </c:pt>
                <c:pt idx="10777">
                  <c:v>0.44966600000000001</c:v>
                </c:pt>
                <c:pt idx="10778">
                  <c:v>0.438998</c:v>
                </c:pt>
                <c:pt idx="10779">
                  <c:v>0.43681500000000001</c:v>
                </c:pt>
                <c:pt idx="10780">
                  <c:v>0.43947700000000001</c:v>
                </c:pt>
                <c:pt idx="10781">
                  <c:v>0.44070900000000002</c:v>
                </c:pt>
                <c:pt idx="10782">
                  <c:v>0.441222</c:v>
                </c:pt>
                <c:pt idx="10783">
                  <c:v>0.443496</c:v>
                </c:pt>
                <c:pt idx="10784">
                  <c:v>0.44386100000000001</c:v>
                </c:pt>
                <c:pt idx="10785">
                  <c:v>0.445405</c:v>
                </c:pt>
                <c:pt idx="10786">
                  <c:v>0.45142900000000002</c:v>
                </c:pt>
                <c:pt idx="10787">
                  <c:v>0.45411499999999999</c:v>
                </c:pt>
                <c:pt idx="10788">
                  <c:v>0.45047599999999999</c:v>
                </c:pt>
                <c:pt idx="10789">
                  <c:v>0.44613799999999998</c:v>
                </c:pt>
                <c:pt idx="10790">
                  <c:v>0.44347500000000001</c:v>
                </c:pt>
                <c:pt idx="10791">
                  <c:v>0.44151099999999999</c:v>
                </c:pt>
                <c:pt idx="10792">
                  <c:v>0.439799</c:v>
                </c:pt>
                <c:pt idx="10793">
                  <c:v>0.43624000000000002</c:v>
                </c:pt>
                <c:pt idx="10794">
                  <c:v>0.42958200000000002</c:v>
                </c:pt>
                <c:pt idx="10795">
                  <c:v>0.4158</c:v>
                </c:pt>
                <c:pt idx="10796">
                  <c:v>0.39738099999999998</c:v>
                </c:pt>
                <c:pt idx="10797">
                  <c:v>0.38431500000000002</c:v>
                </c:pt>
                <c:pt idx="10798">
                  <c:v>0.37362299999999998</c:v>
                </c:pt>
                <c:pt idx="10799">
                  <c:v>0.36456300000000003</c:v>
                </c:pt>
                <c:pt idx="10800">
                  <c:v>0.35589100000000001</c:v>
                </c:pt>
                <c:pt idx="10801">
                  <c:v>0.34891</c:v>
                </c:pt>
                <c:pt idx="10802">
                  <c:v>0.34626400000000002</c:v>
                </c:pt>
                <c:pt idx="10803">
                  <c:v>0.34837600000000002</c:v>
                </c:pt>
                <c:pt idx="10804">
                  <c:v>0.35256799999999999</c:v>
                </c:pt>
                <c:pt idx="10805">
                  <c:v>0.36019000000000001</c:v>
                </c:pt>
                <c:pt idx="10806">
                  <c:v>0.36876900000000001</c:v>
                </c:pt>
                <c:pt idx="10807">
                  <c:v>0.37410500000000002</c:v>
                </c:pt>
                <c:pt idx="10808">
                  <c:v>0.37948100000000001</c:v>
                </c:pt>
                <c:pt idx="10809">
                  <c:v>0.38734499999999999</c:v>
                </c:pt>
                <c:pt idx="10810">
                  <c:v>0.39525900000000003</c:v>
                </c:pt>
                <c:pt idx="10811">
                  <c:v>0.400036</c:v>
                </c:pt>
                <c:pt idx="10812">
                  <c:v>0.40077200000000002</c:v>
                </c:pt>
                <c:pt idx="10813">
                  <c:v>0.40694799999999998</c:v>
                </c:pt>
                <c:pt idx="10814">
                  <c:v>0.41321799999999997</c:v>
                </c:pt>
                <c:pt idx="10815">
                  <c:v>0.41380099999999997</c:v>
                </c:pt>
                <c:pt idx="10816">
                  <c:v>0.41684399999999999</c:v>
                </c:pt>
                <c:pt idx="10817">
                  <c:v>0.42462899999999998</c:v>
                </c:pt>
                <c:pt idx="10818">
                  <c:v>0.42617100000000002</c:v>
                </c:pt>
                <c:pt idx="10819">
                  <c:v>0.423064</c:v>
                </c:pt>
                <c:pt idx="10820">
                  <c:v>0.42737599999999998</c:v>
                </c:pt>
                <c:pt idx="10821">
                  <c:v>0.43419600000000003</c:v>
                </c:pt>
                <c:pt idx="10822">
                  <c:v>0.43800800000000001</c:v>
                </c:pt>
                <c:pt idx="10823">
                  <c:v>0.43788700000000003</c:v>
                </c:pt>
                <c:pt idx="10824">
                  <c:v>0.43292700000000001</c:v>
                </c:pt>
                <c:pt idx="10825">
                  <c:v>0.427458</c:v>
                </c:pt>
                <c:pt idx="10826">
                  <c:v>0.42358800000000002</c:v>
                </c:pt>
                <c:pt idx="10827">
                  <c:v>0.41841299999999998</c:v>
                </c:pt>
                <c:pt idx="10828">
                  <c:v>0.40602100000000002</c:v>
                </c:pt>
                <c:pt idx="10829">
                  <c:v>0.39137699999999997</c:v>
                </c:pt>
                <c:pt idx="10830">
                  <c:v>0.38491399999999998</c:v>
                </c:pt>
                <c:pt idx="10831">
                  <c:v>0.37590099999999999</c:v>
                </c:pt>
                <c:pt idx="10832">
                  <c:v>0.36751600000000001</c:v>
                </c:pt>
                <c:pt idx="10833">
                  <c:v>0.35648400000000002</c:v>
                </c:pt>
                <c:pt idx="10834">
                  <c:v>0.34342</c:v>
                </c:pt>
                <c:pt idx="10835">
                  <c:v>0.32436500000000001</c:v>
                </c:pt>
                <c:pt idx="10836">
                  <c:v>0.30853900000000001</c:v>
                </c:pt>
                <c:pt idx="10837">
                  <c:v>0.29449199999999998</c:v>
                </c:pt>
                <c:pt idx="10838">
                  <c:v>0.28413500000000003</c:v>
                </c:pt>
                <c:pt idx="10839">
                  <c:v>0.27140199999999998</c:v>
                </c:pt>
                <c:pt idx="10840">
                  <c:v>0.257606</c:v>
                </c:pt>
                <c:pt idx="10841">
                  <c:v>0.25034499999999998</c:v>
                </c:pt>
                <c:pt idx="10842">
                  <c:v>0.250471</c:v>
                </c:pt>
                <c:pt idx="10843">
                  <c:v>0.24615300000000001</c:v>
                </c:pt>
                <c:pt idx="10844">
                  <c:v>0.24168899999999999</c:v>
                </c:pt>
                <c:pt idx="10845">
                  <c:v>0.23077700000000001</c:v>
                </c:pt>
                <c:pt idx="10846">
                  <c:v>0.218385</c:v>
                </c:pt>
                <c:pt idx="10847">
                  <c:v>0.209286</c:v>
                </c:pt>
                <c:pt idx="10848">
                  <c:v>0.20505499999999999</c:v>
                </c:pt>
                <c:pt idx="10849">
                  <c:v>0.200928</c:v>
                </c:pt>
                <c:pt idx="10850">
                  <c:v>0.19936200000000001</c:v>
                </c:pt>
                <c:pt idx="10851">
                  <c:v>0.20669299999999999</c:v>
                </c:pt>
                <c:pt idx="10852">
                  <c:v>0.209427</c:v>
                </c:pt>
                <c:pt idx="10853">
                  <c:v>0.20719799999999999</c:v>
                </c:pt>
                <c:pt idx="10854">
                  <c:v>0.208199</c:v>
                </c:pt>
                <c:pt idx="10855">
                  <c:v>0.212563</c:v>
                </c:pt>
                <c:pt idx="10856">
                  <c:v>0.208506</c:v>
                </c:pt>
                <c:pt idx="10857">
                  <c:v>0.20207</c:v>
                </c:pt>
                <c:pt idx="10858">
                  <c:v>0.197607</c:v>
                </c:pt>
                <c:pt idx="10859">
                  <c:v>0.19495499999999999</c:v>
                </c:pt>
                <c:pt idx="10860">
                  <c:v>0.19056300000000001</c:v>
                </c:pt>
                <c:pt idx="10861">
                  <c:v>0.18495900000000001</c:v>
                </c:pt>
                <c:pt idx="10862">
                  <c:v>0.17921799999999999</c:v>
                </c:pt>
                <c:pt idx="10863">
                  <c:v>0.17491799999999999</c:v>
                </c:pt>
                <c:pt idx="10864">
                  <c:v>0.17202999999999999</c:v>
                </c:pt>
                <c:pt idx="10865">
                  <c:v>0.172623</c:v>
                </c:pt>
                <c:pt idx="10866">
                  <c:v>0.17417299999999999</c:v>
                </c:pt>
                <c:pt idx="10867">
                  <c:v>0.17169200000000001</c:v>
                </c:pt>
                <c:pt idx="10868">
                  <c:v>0.162273</c:v>
                </c:pt>
                <c:pt idx="10869">
                  <c:v>0.154917</c:v>
                </c:pt>
                <c:pt idx="10870">
                  <c:v>0.14904899999999999</c:v>
                </c:pt>
                <c:pt idx="10871">
                  <c:v>0.14908399999999999</c:v>
                </c:pt>
                <c:pt idx="10872">
                  <c:v>0.14984900000000001</c:v>
                </c:pt>
                <c:pt idx="10873">
                  <c:v>0.143563</c:v>
                </c:pt>
                <c:pt idx="10874">
                  <c:v>0.13645199999999999</c:v>
                </c:pt>
                <c:pt idx="10875">
                  <c:v>0.12881899999999999</c:v>
                </c:pt>
                <c:pt idx="10876">
                  <c:v>0.124473</c:v>
                </c:pt>
                <c:pt idx="10877">
                  <c:v>0.12564700000000001</c:v>
                </c:pt>
                <c:pt idx="10878">
                  <c:v>0.13061600000000001</c:v>
                </c:pt>
                <c:pt idx="10879">
                  <c:v>0.13359199999999999</c:v>
                </c:pt>
                <c:pt idx="10880">
                  <c:v>0.138132</c:v>
                </c:pt>
                <c:pt idx="10881">
                  <c:v>0.13727400000000001</c:v>
                </c:pt>
                <c:pt idx="10882">
                  <c:v>0.129777</c:v>
                </c:pt>
                <c:pt idx="10883">
                  <c:v>0.101897</c:v>
                </c:pt>
                <c:pt idx="10884">
                  <c:v>8.5332900000000003E-2</c:v>
                </c:pt>
                <c:pt idx="10885">
                  <c:v>8.25737E-2</c:v>
                </c:pt>
                <c:pt idx="10886">
                  <c:v>8.6514199999999999E-2</c:v>
                </c:pt>
                <c:pt idx="10887">
                  <c:v>9.1018000000000002E-2</c:v>
                </c:pt>
                <c:pt idx="10888">
                  <c:v>9.7968200000000005E-2</c:v>
                </c:pt>
                <c:pt idx="10889">
                  <c:v>0.109002</c:v>
                </c:pt>
                <c:pt idx="10890">
                  <c:v>0.116095</c:v>
                </c:pt>
                <c:pt idx="10891">
                  <c:v>0.116705</c:v>
                </c:pt>
                <c:pt idx="10892">
                  <c:v>0.10624599999999999</c:v>
                </c:pt>
                <c:pt idx="10893">
                  <c:v>9.8739800000000003E-2</c:v>
                </c:pt>
                <c:pt idx="10894">
                  <c:v>9.3273499999999995E-2</c:v>
                </c:pt>
                <c:pt idx="10895">
                  <c:v>7.7791799999999994E-2</c:v>
                </c:pt>
                <c:pt idx="10896">
                  <c:v>7.1851200000000004E-2</c:v>
                </c:pt>
                <c:pt idx="10897">
                  <c:v>7.2434700000000005E-2</c:v>
                </c:pt>
                <c:pt idx="10898">
                  <c:v>7.9516500000000004E-2</c:v>
                </c:pt>
                <c:pt idx="10899">
                  <c:v>8.3547700000000003E-2</c:v>
                </c:pt>
                <c:pt idx="10900">
                  <c:v>8.4112000000000006E-2</c:v>
                </c:pt>
                <c:pt idx="10901">
                  <c:v>8.4155499999999994E-2</c:v>
                </c:pt>
                <c:pt idx="10902">
                  <c:v>8.0224500000000004E-2</c:v>
                </c:pt>
                <c:pt idx="10903">
                  <c:v>7.88359E-2</c:v>
                </c:pt>
                <c:pt idx="10904">
                  <c:v>7.6913300000000004E-2</c:v>
                </c:pt>
                <c:pt idx="10905">
                  <c:v>7.3964199999999994E-2</c:v>
                </c:pt>
                <c:pt idx="10906">
                  <c:v>6.8058099999999996E-2</c:v>
                </c:pt>
                <c:pt idx="10907">
                  <c:v>6.4181199999999994E-2</c:v>
                </c:pt>
                <c:pt idx="10908">
                  <c:v>5.92694E-2</c:v>
                </c:pt>
                <c:pt idx="10909">
                  <c:v>5.4924800000000003E-2</c:v>
                </c:pt>
                <c:pt idx="10910">
                  <c:v>5.1492499999999997E-2</c:v>
                </c:pt>
                <c:pt idx="10911">
                  <c:v>4.3556600000000001E-2</c:v>
                </c:pt>
                <c:pt idx="10912">
                  <c:v>3.56963E-2</c:v>
                </c:pt>
                <c:pt idx="10913">
                  <c:v>2.8376800000000001E-2</c:v>
                </c:pt>
                <c:pt idx="10914">
                  <c:v>2.5122100000000001E-2</c:v>
                </c:pt>
                <c:pt idx="10915">
                  <c:v>2.6377299999999999E-2</c:v>
                </c:pt>
                <c:pt idx="10916">
                  <c:v>2.9429199999999999E-2</c:v>
                </c:pt>
                <c:pt idx="10917">
                  <c:v>2.3910000000000001E-2</c:v>
                </c:pt>
                <c:pt idx="10918">
                  <c:v>1.50492E-2</c:v>
                </c:pt>
                <c:pt idx="10919">
                  <c:v>5.1747099999999999E-3</c:v>
                </c:pt>
                <c:pt idx="10920">
                  <c:v>-5.6062400000000002E-3</c:v>
                </c:pt>
                <c:pt idx="10921">
                  <c:v>-1.0759700000000001E-2</c:v>
                </c:pt>
                <c:pt idx="10922">
                  <c:v>-1.05562E-2</c:v>
                </c:pt>
                <c:pt idx="10923">
                  <c:v>-1.18764E-2</c:v>
                </c:pt>
                <c:pt idx="10924">
                  <c:v>-1.06178E-2</c:v>
                </c:pt>
                <c:pt idx="10925">
                  <c:v>-6.3325999999999999E-3</c:v>
                </c:pt>
                <c:pt idx="10926">
                  <c:v>2.4149100000000001E-3</c:v>
                </c:pt>
                <c:pt idx="10927">
                  <c:v>1.05807E-2</c:v>
                </c:pt>
                <c:pt idx="10928">
                  <c:v>1.6754600000000001E-2</c:v>
                </c:pt>
                <c:pt idx="10929">
                  <c:v>2.19957E-2</c:v>
                </c:pt>
                <c:pt idx="10930">
                  <c:v>2.7655300000000001E-2</c:v>
                </c:pt>
                <c:pt idx="10931">
                  <c:v>2.6825100000000001E-2</c:v>
                </c:pt>
                <c:pt idx="10932">
                  <c:v>2.55587E-2</c:v>
                </c:pt>
                <c:pt idx="10933">
                  <c:v>2.2824899999999999E-2</c:v>
                </c:pt>
                <c:pt idx="10934">
                  <c:v>2.2579100000000001E-2</c:v>
                </c:pt>
                <c:pt idx="10935">
                  <c:v>1.9315599999999999E-2</c:v>
                </c:pt>
                <c:pt idx="10936">
                  <c:v>1.7113300000000001E-2</c:v>
                </c:pt>
                <c:pt idx="10937">
                  <c:v>1.7914099999999999E-2</c:v>
                </c:pt>
                <c:pt idx="10938">
                  <c:v>2.11925E-2</c:v>
                </c:pt>
                <c:pt idx="10939">
                  <c:v>2.4476999999999999E-2</c:v>
                </c:pt>
                <c:pt idx="10940">
                  <c:v>2.82425E-2</c:v>
                </c:pt>
                <c:pt idx="10941">
                  <c:v>2.50224E-2</c:v>
                </c:pt>
                <c:pt idx="10942">
                  <c:v>2.03301E-2</c:v>
                </c:pt>
                <c:pt idx="10943">
                  <c:v>1.51436E-2</c:v>
                </c:pt>
                <c:pt idx="10944">
                  <c:v>7.9795999999999999E-3</c:v>
                </c:pt>
                <c:pt idx="10945">
                  <c:v>-6.6793199999999999E-3</c:v>
                </c:pt>
                <c:pt idx="10946">
                  <c:v>-1.39157E-2</c:v>
                </c:pt>
                <c:pt idx="10947">
                  <c:v>-8.7074500000000003E-3</c:v>
                </c:pt>
                <c:pt idx="10948">
                  <c:v>6.5780600000000002E-3</c:v>
                </c:pt>
                <c:pt idx="10949">
                  <c:v>1.5503599999999999E-2</c:v>
                </c:pt>
                <c:pt idx="10950">
                  <c:v>1.7414800000000001E-2</c:v>
                </c:pt>
                <c:pt idx="10951">
                  <c:v>1.4841999999999999E-2</c:v>
                </c:pt>
                <c:pt idx="10952">
                  <c:v>9.1974399999999994E-3</c:v>
                </c:pt>
                <c:pt idx="10953">
                  <c:v>6.0528999999999999E-3</c:v>
                </c:pt>
                <c:pt idx="10954">
                  <c:v>1.41954E-3</c:v>
                </c:pt>
                <c:pt idx="10955">
                  <c:v>-3.0384700000000001E-3</c:v>
                </c:pt>
                <c:pt idx="10956">
                  <c:v>-1.6587500000000002E-2</c:v>
                </c:pt>
                <c:pt idx="10957">
                  <c:v>-2.2930900000000001E-2</c:v>
                </c:pt>
                <c:pt idx="10958">
                  <c:v>-2.43219E-2</c:v>
                </c:pt>
                <c:pt idx="10959">
                  <c:v>-1.5140900000000001E-2</c:v>
                </c:pt>
                <c:pt idx="10960">
                  <c:v>-8.5602300000000003E-3</c:v>
                </c:pt>
                <c:pt idx="10961">
                  <c:v>-3.7776699999999999E-3</c:v>
                </c:pt>
                <c:pt idx="10962">
                  <c:v>3.7096299999999998E-3</c:v>
                </c:pt>
                <c:pt idx="10963">
                  <c:v>4.3981000000000003E-3</c:v>
                </c:pt>
                <c:pt idx="10964">
                  <c:v>3.7488E-3</c:v>
                </c:pt>
                <c:pt idx="10965">
                  <c:v>4.5962199999999998E-3</c:v>
                </c:pt>
                <c:pt idx="10966">
                  <c:v>4.8245500000000004E-3</c:v>
                </c:pt>
                <c:pt idx="10967">
                  <c:v>-2.4658499999999999E-3</c:v>
                </c:pt>
                <c:pt idx="10968">
                  <c:v>-9.1384099999999996E-3</c:v>
                </c:pt>
                <c:pt idx="10969">
                  <c:v>-1.51904E-2</c:v>
                </c:pt>
                <c:pt idx="10970">
                  <c:v>-2.1932400000000001E-2</c:v>
                </c:pt>
                <c:pt idx="10971">
                  <c:v>-3.5130300000000003E-2</c:v>
                </c:pt>
                <c:pt idx="10972">
                  <c:v>-4.7547199999999998E-2</c:v>
                </c:pt>
                <c:pt idx="10973">
                  <c:v>-5.42341E-2</c:v>
                </c:pt>
                <c:pt idx="10974">
                  <c:v>-6.1780000000000002E-2</c:v>
                </c:pt>
                <c:pt idx="10975">
                  <c:v>-6.6027100000000005E-2</c:v>
                </c:pt>
                <c:pt idx="10976">
                  <c:v>-6.96436E-2</c:v>
                </c:pt>
                <c:pt idx="10977">
                  <c:v>-7.0763000000000006E-2</c:v>
                </c:pt>
                <c:pt idx="10978">
                  <c:v>-7.3862999999999998E-2</c:v>
                </c:pt>
                <c:pt idx="10979">
                  <c:v>-8.0757399999999993E-2</c:v>
                </c:pt>
                <c:pt idx="10980">
                  <c:v>-8.6741100000000002E-2</c:v>
                </c:pt>
                <c:pt idx="10981">
                  <c:v>-9.3903500000000001E-2</c:v>
                </c:pt>
                <c:pt idx="10982">
                  <c:v>-9.5172099999999996E-2</c:v>
                </c:pt>
                <c:pt idx="10983">
                  <c:v>-8.8589000000000001E-2</c:v>
                </c:pt>
                <c:pt idx="10984">
                  <c:v>-6.8065700000000007E-2</c:v>
                </c:pt>
                <c:pt idx="10985">
                  <c:v>-5.6721300000000002E-2</c:v>
                </c:pt>
                <c:pt idx="10986">
                  <c:v>-5.8498300000000003E-2</c:v>
                </c:pt>
                <c:pt idx="10987">
                  <c:v>-6.7671099999999998E-2</c:v>
                </c:pt>
                <c:pt idx="10988">
                  <c:v>-7.5080300000000003E-2</c:v>
                </c:pt>
                <c:pt idx="10989">
                  <c:v>-7.9106999999999997E-2</c:v>
                </c:pt>
                <c:pt idx="10990">
                  <c:v>-7.7619599999999997E-2</c:v>
                </c:pt>
                <c:pt idx="10991">
                  <c:v>-7.5490399999999999E-2</c:v>
                </c:pt>
                <c:pt idx="10992">
                  <c:v>-7.9352699999999998E-2</c:v>
                </c:pt>
                <c:pt idx="10993">
                  <c:v>-8.3568199999999995E-2</c:v>
                </c:pt>
                <c:pt idx="10994">
                  <c:v>-8.58767E-2</c:v>
                </c:pt>
                <c:pt idx="10995">
                  <c:v>-8.4461700000000001E-2</c:v>
                </c:pt>
                <c:pt idx="10996">
                  <c:v>-7.9845899999999997E-2</c:v>
                </c:pt>
                <c:pt idx="10997">
                  <c:v>-7.8532400000000002E-2</c:v>
                </c:pt>
                <c:pt idx="10998">
                  <c:v>-8.1258300000000006E-2</c:v>
                </c:pt>
                <c:pt idx="10999">
                  <c:v>-8.8044800000000006E-2</c:v>
                </c:pt>
                <c:pt idx="11000">
                  <c:v>-9.20353E-2</c:v>
                </c:pt>
                <c:pt idx="11001">
                  <c:v>-9.4477699999999998E-2</c:v>
                </c:pt>
                <c:pt idx="11002">
                  <c:v>-9.7480499999999998E-2</c:v>
                </c:pt>
                <c:pt idx="11003">
                  <c:v>-0.107373</c:v>
                </c:pt>
                <c:pt idx="11004">
                  <c:v>-0.109374</c:v>
                </c:pt>
                <c:pt idx="11005">
                  <c:v>-0.11253199999999999</c:v>
                </c:pt>
                <c:pt idx="11006">
                  <c:v>-0.110268</c:v>
                </c:pt>
                <c:pt idx="11007">
                  <c:v>-0.10609300000000001</c:v>
                </c:pt>
                <c:pt idx="11008">
                  <c:v>-0.10956200000000001</c:v>
                </c:pt>
                <c:pt idx="11009">
                  <c:v>-0.112835</c:v>
                </c:pt>
                <c:pt idx="11010">
                  <c:v>-0.114786</c:v>
                </c:pt>
                <c:pt idx="11011">
                  <c:v>-0.107463</c:v>
                </c:pt>
                <c:pt idx="11012">
                  <c:v>-0.10552</c:v>
                </c:pt>
                <c:pt idx="11013">
                  <c:v>-0.11192000000000001</c:v>
                </c:pt>
                <c:pt idx="11014">
                  <c:v>-0.120986</c:v>
                </c:pt>
                <c:pt idx="11015">
                  <c:v>-0.12532399999999999</c:v>
                </c:pt>
                <c:pt idx="11016">
                  <c:v>-0.118335</c:v>
                </c:pt>
                <c:pt idx="11017">
                  <c:v>-0.105036</c:v>
                </c:pt>
                <c:pt idx="11018">
                  <c:v>-9.5798700000000001E-2</c:v>
                </c:pt>
                <c:pt idx="11019">
                  <c:v>-8.8298399999999999E-2</c:v>
                </c:pt>
                <c:pt idx="11020">
                  <c:v>-7.6761700000000002E-2</c:v>
                </c:pt>
                <c:pt idx="11021">
                  <c:v>-6.8200899999999995E-2</c:v>
                </c:pt>
                <c:pt idx="11022">
                  <c:v>-5.5341099999999997E-2</c:v>
                </c:pt>
                <c:pt idx="11023">
                  <c:v>-3.41838E-2</c:v>
                </c:pt>
                <c:pt idx="11024">
                  <c:v>-2.4211699999999999E-2</c:v>
                </c:pt>
                <c:pt idx="11025">
                  <c:v>-2.5612200000000002E-2</c:v>
                </c:pt>
                <c:pt idx="11026">
                  <c:v>-2.7670400000000001E-2</c:v>
                </c:pt>
                <c:pt idx="11027">
                  <c:v>-2.88992E-2</c:v>
                </c:pt>
                <c:pt idx="11028">
                  <c:v>-2.60126E-2</c:v>
                </c:pt>
                <c:pt idx="11029">
                  <c:v>-1.8513100000000001E-2</c:v>
                </c:pt>
                <c:pt idx="11030">
                  <c:v>-1.29727E-2</c:v>
                </c:pt>
                <c:pt idx="11031">
                  <c:v>-1.25512E-2</c:v>
                </c:pt>
                <c:pt idx="11032">
                  <c:v>-1.3104599999999999E-2</c:v>
                </c:pt>
                <c:pt idx="11033">
                  <c:v>-1.94726E-2</c:v>
                </c:pt>
                <c:pt idx="11034">
                  <c:v>-2.6984500000000002E-2</c:v>
                </c:pt>
                <c:pt idx="11035">
                  <c:v>-3.1718099999999999E-2</c:v>
                </c:pt>
                <c:pt idx="11036">
                  <c:v>-3.87418E-2</c:v>
                </c:pt>
                <c:pt idx="11037">
                  <c:v>-5.0738100000000001E-2</c:v>
                </c:pt>
                <c:pt idx="11038">
                  <c:v>-7.0816799999999999E-2</c:v>
                </c:pt>
                <c:pt idx="11039">
                  <c:v>-9.6420400000000003E-2</c:v>
                </c:pt>
                <c:pt idx="11040">
                  <c:v>-0.114902</c:v>
                </c:pt>
                <c:pt idx="11041">
                  <c:v>-0.12151000000000001</c:v>
                </c:pt>
                <c:pt idx="11042">
                  <c:v>-0.12818499999999999</c:v>
                </c:pt>
                <c:pt idx="11043">
                  <c:v>-0.136293</c:v>
                </c:pt>
                <c:pt idx="11044">
                  <c:v>-0.14220099999999999</c:v>
                </c:pt>
                <c:pt idx="11045">
                  <c:v>-0.14496200000000001</c:v>
                </c:pt>
                <c:pt idx="11046">
                  <c:v>-0.14310700000000001</c:v>
                </c:pt>
                <c:pt idx="11047">
                  <c:v>-0.139851</c:v>
                </c:pt>
                <c:pt idx="11048">
                  <c:v>-0.14204700000000001</c:v>
                </c:pt>
                <c:pt idx="11049">
                  <c:v>-0.14410999999999999</c:v>
                </c:pt>
                <c:pt idx="11050">
                  <c:v>-0.146643</c:v>
                </c:pt>
                <c:pt idx="11051">
                  <c:v>-0.14421300000000001</c:v>
                </c:pt>
                <c:pt idx="11052">
                  <c:v>-0.14368</c:v>
                </c:pt>
                <c:pt idx="11053">
                  <c:v>-0.14412700000000001</c:v>
                </c:pt>
                <c:pt idx="11054">
                  <c:v>-0.143817</c:v>
                </c:pt>
                <c:pt idx="11055">
                  <c:v>-0.133601</c:v>
                </c:pt>
                <c:pt idx="11056">
                  <c:v>-0.12887599999999999</c:v>
                </c:pt>
                <c:pt idx="11057">
                  <c:v>-0.125137</c:v>
                </c:pt>
                <c:pt idx="11058">
                  <c:v>-0.120865</c:v>
                </c:pt>
                <c:pt idx="11059">
                  <c:v>-0.119405</c:v>
                </c:pt>
                <c:pt idx="11060">
                  <c:v>-0.119744</c:v>
                </c:pt>
                <c:pt idx="11061">
                  <c:v>-0.120805</c:v>
                </c:pt>
                <c:pt idx="11062">
                  <c:v>-0.12534000000000001</c:v>
                </c:pt>
                <c:pt idx="11063">
                  <c:v>-0.13251499999999999</c:v>
                </c:pt>
                <c:pt idx="11064">
                  <c:v>-0.14113700000000001</c:v>
                </c:pt>
                <c:pt idx="11065">
                  <c:v>-0.14736199999999999</c:v>
                </c:pt>
                <c:pt idx="11066">
                  <c:v>-0.146036</c:v>
                </c:pt>
                <c:pt idx="11067">
                  <c:v>-0.138459</c:v>
                </c:pt>
                <c:pt idx="11068">
                  <c:v>-0.12989999999999999</c:v>
                </c:pt>
                <c:pt idx="11069">
                  <c:v>-0.128134</c:v>
                </c:pt>
                <c:pt idx="11070">
                  <c:v>-0.129831</c:v>
                </c:pt>
                <c:pt idx="11071">
                  <c:v>-0.13118299999999999</c:v>
                </c:pt>
                <c:pt idx="11072">
                  <c:v>-0.13789499999999999</c:v>
                </c:pt>
                <c:pt idx="11073">
                  <c:v>-0.14929999999999999</c:v>
                </c:pt>
                <c:pt idx="11074">
                  <c:v>-0.15876799999999999</c:v>
                </c:pt>
                <c:pt idx="11075">
                  <c:v>-0.16214600000000001</c:v>
                </c:pt>
                <c:pt idx="11076">
                  <c:v>-0.162411</c:v>
                </c:pt>
                <c:pt idx="11077">
                  <c:v>-0.16195499999999999</c:v>
                </c:pt>
                <c:pt idx="11078">
                  <c:v>-0.16183700000000001</c:v>
                </c:pt>
                <c:pt idx="11079">
                  <c:v>-0.161466</c:v>
                </c:pt>
                <c:pt idx="11080">
                  <c:v>-0.15825900000000001</c:v>
                </c:pt>
                <c:pt idx="11081">
                  <c:v>-0.159605</c:v>
                </c:pt>
                <c:pt idx="11082">
                  <c:v>-0.161472</c:v>
                </c:pt>
                <c:pt idx="11083">
                  <c:v>-0.167294</c:v>
                </c:pt>
                <c:pt idx="11084">
                  <c:v>-0.17067099999999999</c:v>
                </c:pt>
                <c:pt idx="11085">
                  <c:v>-0.17518700000000001</c:v>
                </c:pt>
                <c:pt idx="11086">
                  <c:v>-0.180836</c:v>
                </c:pt>
                <c:pt idx="11087">
                  <c:v>-0.18652299999999999</c:v>
                </c:pt>
                <c:pt idx="11088">
                  <c:v>-0.18953800000000001</c:v>
                </c:pt>
                <c:pt idx="11089">
                  <c:v>-0.18899299999999999</c:v>
                </c:pt>
                <c:pt idx="11090">
                  <c:v>-0.18418200000000001</c:v>
                </c:pt>
                <c:pt idx="11091">
                  <c:v>-0.178951</c:v>
                </c:pt>
                <c:pt idx="11092">
                  <c:v>-0.17712</c:v>
                </c:pt>
                <c:pt idx="11093">
                  <c:v>-0.179948</c:v>
                </c:pt>
                <c:pt idx="11094">
                  <c:v>-0.179589</c:v>
                </c:pt>
                <c:pt idx="11095">
                  <c:v>-0.180529</c:v>
                </c:pt>
                <c:pt idx="11096">
                  <c:v>-0.17988199999999999</c:v>
                </c:pt>
                <c:pt idx="11097">
                  <c:v>-0.181506</c:v>
                </c:pt>
                <c:pt idx="11098">
                  <c:v>-0.18623200000000001</c:v>
                </c:pt>
                <c:pt idx="11099">
                  <c:v>-0.19101000000000001</c:v>
                </c:pt>
                <c:pt idx="11100">
                  <c:v>-0.193745</c:v>
                </c:pt>
                <c:pt idx="11101">
                  <c:v>-0.19634499999999999</c:v>
                </c:pt>
                <c:pt idx="11102">
                  <c:v>-0.19722700000000001</c:v>
                </c:pt>
                <c:pt idx="11103">
                  <c:v>-0.204234</c:v>
                </c:pt>
                <c:pt idx="11104">
                  <c:v>-0.21039099999999999</c:v>
                </c:pt>
                <c:pt idx="11105">
                  <c:v>-0.210535</c:v>
                </c:pt>
                <c:pt idx="11106">
                  <c:v>-0.206703</c:v>
                </c:pt>
                <c:pt idx="11107">
                  <c:v>-0.20352200000000001</c:v>
                </c:pt>
                <c:pt idx="11108">
                  <c:v>-0.19900100000000001</c:v>
                </c:pt>
                <c:pt idx="11109">
                  <c:v>-0.19999</c:v>
                </c:pt>
                <c:pt idx="11110">
                  <c:v>-0.20113700000000001</c:v>
                </c:pt>
                <c:pt idx="11111">
                  <c:v>-0.20149300000000001</c:v>
                </c:pt>
                <c:pt idx="11112">
                  <c:v>-0.19966500000000001</c:v>
                </c:pt>
                <c:pt idx="11113">
                  <c:v>-0.193245</c:v>
                </c:pt>
                <c:pt idx="11114">
                  <c:v>-0.18897800000000001</c:v>
                </c:pt>
                <c:pt idx="11115">
                  <c:v>-0.18418599999999999</c:v>
                </c:pt>
                <c:pt idx="11116">
                  <c:v>-0.183646</c:v>
                </c:pt>
                <c:pt idx="11117">
                  <c:v>-0.183753</c:v>
                </c:pt>
                <c:pt idx="11118">
                  <c:v>-0.17894699999999999</c:v>
                </c:pt>
                <c:pt idx="11119">
                  <c:v>-0.17341799999999999</c:v>
                </c:pt>
                <c:pt idx="11120">
                  <c:v>-0.17156099999999999</c:v>
                </c:pt>
                <c:pt idx="11121">
                  <c:v>-0.16999700000000001</c:v>
                </c:pt>
                <c:pt idx="11122">
                  <c:v>-0.16953499999999999</c:v>
                </c:pt>
                <c:pt idx="11123">
                  <c:v>-0.17128399999999999</c:v>
                </c:pt>
                <c:pt idx="11124">
                  <c:v>-0.17477699999999999</c:v>
                </c:pt>
                <c:pt idx="11125">
                  <c:v>-0.17796500000000001</c:v>
                </c:pt>
                <c:pt idx="11126">
                  <c:v>-0.17695</c:v>
                </c:pt>
                <c:pt idx="11127">
                  <c:v>-0.17647099999999999</c:v>
                </c:pt>
                <c:pt idx="11128">
                  <c:v>-0.176847</c:v>
                </c:pt>
                <c:pt idx="11129">
                  <c:v>-0.17727699999999999</c:v>
                </c:pt>
                <c:pt idx="11130">
                  <c:v>-0.176148</c:v>
                </c:pt>
                <c:pt idx="11131">
                  <c:v>-0.17671400000000001</c:v>
                </c:pt>
                <c:pt idx="11132">
                  <c:v>-0.17765500000000001</c:v>
                </c:pt>
                <c:pt idx="11133">
                  <c:v>-0.18254300000000001</c:v>
                </c:pt>
                <c:pt idx="11134">
                  <c:v>-0.19431699999999999</c:v>
                </c:pt>
                <c:pt idx="11135">
                  <c:v>-0.21066199999999999</c:v>
                </c:pt>
                <c:pt idx="11136">
                  <c:v>-0.219221</c:v>
                </c:pt>
                <c:pt idx="11137">
                  <c:v>-0.214147</c:v>
                </c:pt>
                <c:pt idx="11138">
                  <c:v>-0.21052999999999999</c:v>
                </c:pt>
                <c:pt idx="11139">
                  <c:v>-0.20846899999999999</c:v>
                </c:pt>
                <c:pt idx="11140">
                  <c:v>-0.211115</c:v>
                </c:pt>
                <c:pt idx="11141">
                  <c:v>-0.21285599999999999</c:v>
                </c:pt>
                <c:pt idx="11142">
                  <c:v>-0.213481</c:v>
                </c:pt>
                <c:pt idx="11143">
                  <c:v>-0.211232</c:v>
                </c:pt>
                <c:pt idx="11144">
                  <c:v>-0.210258</c:v>
                </c:pt>
                <c:pt idx="11145">
                  <c:v>-0.21373300000000001</c:v>
                </c:pt>
                <c:pt idx="11146">
                  <c:v>-0.21837999999999999</c:v>
                </c:pt>
                <c:pt idx="11147">
                  <c:v>-0.21981200000000001</c:v>
                </c:pt>
                <c:pt idx="11148">
                  <c:v>-0.215306</c:v>
                </c:pt>
                <c:pt idx="11149">
                  <c:v>-0.209425</c:v>
                </c:pt>
                <c:pt idx="11150">
                  <c:v>-0.20231399999999999</c:v>
                </c:pt>
                <c:pt idx="11151">
                  <c:v>-0.19514300000000001</c:v>
                </c:pt>
                <c:pt idx="11152">
                  <c:v>-0.19186500000000001</c:v>
                </c:pt>
                <c:pt idx="11153">
                  <c:v>-0.19071399999999999</c:v>
                </c:pt>
                <c:pt idx="11154">
                  <c:v>-0.18643999999999999</c:v>
                </c:pt>
                <c:pt idx="11155">
                  <c:v>-0.18199599999999999</c:v>
                </c:pt>
                <c:pt idx="11156">
                  <c:v>-0.178813</c:v>
                </c:pt>
                <c:pt idx="11157">
                  <c:v>-0.17586499999999999</c:v>
                </c:pt>
                <c:pt idx="11158">
                  <c:v>-0.17591499999999999</c:v>
                </c:pt>
                <c:pt idx="11159">
                  <c:v>-0.17474100000000001</c:v>
                </c:pt>
                <c:pt idx="11160">
                  <c:v>-0.171099</c:v>
                </c:pt>
                <c:pt idx="11161">
                  <c:v>-0.16411600000000001</c:v>
                </c:pt>
                <c:pt idx="11162">
                  <c:v>-0.153248</c:v>
                </c:pt>
                <c:pt idx="11163">
                  <c:v>-0.14178499999999999</c:v>
                </c:pt>
                <c:pt idx="11164">
                  <c:v>-0.134603</c:v>
                </c:pt>
                <c:pt idx="11165">
                  <c:v>-0.13481000000000001</c:v>
                </c:pt>
                <c:pt idx="11166">
                  <c:v>-0.13821900000000001</c:v>
                </c:pt>
                <c:pt idx="11167">
                  <c:v>-0.140238</c:v>
                </c:pt>
                <c:pt idx="11168">
                  <c:v>-0.14423800000000001</c:v>
                </c:pt>
                <c:pt idx="11169">
                  <c:v>-0.150004</c:v>
                </c:pt>
                <c:pt idx="11170">
                  <c:v>-0.15228700000000001</c:v>
                </c:pt>
                <c:pt idx="11171">
                  <c:v>-0.156058</c:v>
                </c:pt>
                <c:pt idx="11172">
                  <c:v>-0.15743399999999999</c:v>
                </c:pt>
                <c:pt idx="11173">
                  <c:v>-0.15511800000000001</c:v>
                </c:pt>
                <c:pt idx="11174">
                  <c:v>-0.15312000000000001</c:v>
                </c:pt>
                <c:pt idx="11175">
                  <c:v>-0.14915500000000001</c:v>
                </c:pt>
                <c:pt idx="11176">
                  <c:v>-0.14782500000000001</c:v>
                </c:pt>
                <c:pt idx="11177">
                  <c:v>-0.14577799999999999</c:v>
                </c:pt>
                <c:pt idx="11178">
                  <c:v>-0.143841</c:v>
                </c:pt>
                <c:pt idx="11179">
                  <c:v>-0.14091699999999999</c:v>
                </c:pt>
                <c:pt idx="11180">
                  <c:v>-0.135571</c:v>
                </c:pt>
                <c:pt idx="11181">
                  <c:v>-0.137993</c:v>
                </c:pt>
                <c:pt idx="11182">
                  <c:v>-0.14622199999999999</c:v>
                </c:pt>
                <c:pt idx="11183">
                  <c:v>-0.15130399999999999</c:v>
                </c:pt>
                <c:pt idx="11184">
                  <c:v>-0.14616499999999999</c:v>
                </c:pt>
                <c:pt idx="11185">
                  <c:v>-0.13377600000000001</c:v>
                </c:pt>
                <c:pt idx="11186">
                  <c:v>-0.120613</c:v>
                </c:pt>
                <c:pt idx="11187">
                  <c:v>-0.108663</c:v>
                </c:pt>
                <c:pt idx="11188">
                  <c:v>-0.10442899999999999</c:v>
                </c:pt>
                <c:pt idx="11189">
                  <c:v>-0.104195</c:v>
                </c:pt>
                <c:pt idx="11190">
                  <c:v>-0.100856</c:v>
                </c:pt>
                <c:pt idx="11191">
                  <c:v>-0.104005</c:v>
                </c:pt>
                <c:pt idx="11192">
                  <c:v>-0.108982</c:v>
                </c:pt>
                <c:pt idx="11193">
                  <c:v>-0.107962</c:v>
                </c:pt>
                <c:pt idx="11194">
                  <c:v>-0.10332</c:v>
                </c:pt>
                <c:pt idx="11195">
                  <c:v>-0.10001699999999999</c:v>
                </c:pt>
                <c:pt idx="11196">
                  <c:v>-0.10249900000000001</c:v>
                </c:pt>
                <c:pt idx="11197">
                  <c:v>-0.10229199999999999</c:v>
                </c:pt>
                <c:pt idx="11198">
                  <c:v>-0.104652</c:v>
                </c:pt>
                <c:pt idx="11199">
                  <c:v>-0.10838399999999999</c:v>
                </c:pt>
                <c:pt idx="11200">
                  <c:v>-0.113091</c:v>
                </c:pt>
                <c:pt idx="11201">
                  <c:v>-0.11609899999999999</c:v>
                </c:pt>
                <c:pt idx="11202">
                  <c:v>-0.116621</c:v>
                </c:pt>
                <c:pt idx="11203">
                  <c:v>-0.113882</c:v>
                </c:pt>
                <c:pt idx="11204">
                  <c:v>-0.113869</c:v>
                </c:pt>
                <c:pt idx="11205">
                  <c:v>-0.118021</c:v>
                </c:pt>
                <c:pt idx="11206">
                  <c:v>-0.122199</c:v>
                </c:pt>
                <c:pt idx="11207">
                  <c:v>-0.11665499999999999</c:v>
                </c:pt>
                <c:pt idx="11208">
                  <c:v>-0.110586</c:v>
                </c:pt>
                <c:pt idx="11209">
                  <c:v>-0.103849</c:v>
                </c:pt>
                <c:pt idx="11210">
                  <c:v>-9.7437300000000004E-2</c:v>
                </c:pt>
                <c:pt idx="11211">
                  <c:v>-9.4871399999999995E-2</c:v>
                </c:pt>
                <c:pt idx="11212">
                  <c:v>-9.5610899999999999E-2</c:v>
                </c:pt>
                <c:pt idx="11213">
                  <c:v>-9.3870400000000007E-2</c:v>
                </c:pt>
                <c:pt idx="11214">
                  <c:v>-9.3071299999999996E-2</c:v>
                </c:pt>
                <c:pt idx="11215">
                  <c:v>-9.1101399999999999E-2</c:v>
                </c:pt>
                <c:pt idx="11216">
                  <c:v>-9.2112100000000002E-2</c:v>
                </c:pt>
                <c:pt idx="11217">
                  <c:v>-8.5861800000000002E-2</c:v>
                </c:pt>
                <c:pt idx="11218">
                  <c:v>-8.4787899999999999E-2</c:v>
                </c:pt>
                <c:pt idx="11219">
                  <c:v>-8.3188999999999999E-2</c:v>
                </c:pt>
                <c:pt idx="11220">
                  <c:v>-8.7481500000000004E-2</c:v>
                </c:pt>
                <c:pt idx="11221">
                  <c:v>-8.6549299999999996E-2</c:v>
                </c:pt>
                <c:pt idx="11222">
                  <c:v>-8.1347299999999997E-2</c:v>
                </c:pt>
                <c:pt idx="11223">
                  <c:v>-8.06423E-2</c:v>
                </c:pt>
                <c:pt idx="11224">
                  <c:v>-8.1383800000000006E-2</c:v>
                </c:pt>
                <c:pt idx="11225">
                  <c:v>-7.7192399999999994E-2</c:v>
                </c:pt>
                <c:pt idx="11226">
                  <c:v>-7.1417400000000006E-2</c:v>
                </c:pt>
                <c:pt idx="11227">
                  <c:v>-7.1008100000000005E-2</c:v>
                </c:pt>
                <c:pt idx="11228">
                  <c:v>-7.37072E-2</c:v>
                </c:pt>
                <c:pt idx="11229">
                  <c:v>-7.5840099999999994E-2</c:v>
                </c:pt>
                <c:pt idx="11230">
                  <c:v>-8.0978099999999997E-2</c:v>
                </c:pt>
                <c:pt idx="11231">
                  <c:v>-8.3819900000000003E-2</c:v>
                </c:pt>
                <c:pt idx="11232">
                  <c:v>-8.5130700000000004E-2</c:v>
                </c:pt>
                <c:pt idx="11233">
                  <c:v>-8.4365399999999993E-2</c:v>
                </c:pt>
                <c:pt idx="11234">
                  <c:v>-8.5340399999999997E-2</c:v>
                </c:pt>
                <c:pt idx="11235">
                  <c:v>-8.91565E-2</c:v>
                </c:pt>
                <c:pt idx="11236">
                  <c:v>-9.78903E-2</c:v>
                </c:pt>
                <c:pt idx="11237">
                  <c:v>-0.110055</c:v>
                </c:pt>
                <c:pt idx="11238">
                  <c:v>-0.12554299999999999</c:v>
                </c:pt>
                <c:pt idx="11239">
                  <c:v>-0.13056499999999999</c:v>
                </c:pt>
                <c:pt idx="11240">
                  <c:v>-0.127385</c:v>
                </c:pt>
                <c:pt idx="11241">
                  <c:v>-0.120572</c:v>
                </c:pt>
                <c:pt idx="11242">
                  <c:v>-0.116803</c:v>
                </c:pt>
                <c:pt idx="11243">
                  <c:v>-0.11417099999999999</c:v>
                </c:pt>
                <c:pt idx="11244">
                  <c:v>-0.111142</c:v>
                </c:pt>
                <c:pt idx="11245">
                  <c:v>-0.11768099999999999</c:v>
                </c:pt>
                <c:pt idx="11246">
                  <c:v>-0.13061600000000001</c:v>
                </c:pt>
                <c:pt idx="11247">
                  <c:v>-0.14357900000000001</c:v>
                </c:pt>
                <c:pt idx="11248">
                  <c:v>-0.163018</c:v>
                </c:pt>
                <c:pt idx="11249">
                  <c:v>-0.17541799999999999</c:v>
                </c:pt>
                <c:pt idx="11250">
                  <c:v>-0.18742300000000001</c:v>
                </c:pt>
                <c:pt idx="11251">
                  <c:v>-0.20456299999999999</c:v>
                </c:pt>
                <c:pt idx="11252">
                  <c:v>-0.21617700000000001</c:v>
                </c:pt>
                <c:pt idx="11253">
                  <c:v>-0.22268099999999999</c:v>
                </c:pt>
                <c:pt idx="11254">
                  <c:v>-0.23341400000000001</c:v>
                </c:pt>
                <c:pt idx="11255">
                  <c:v>-0.24976300000000001</c:v>
                </c:pt>
                <c:pt idx="11256">
                  <c:v>-0.26347700000000002</c:v>
                </c:pt>
                <c:pt idx="11257">
                  <c:v>-0.27304899999999999</c:v>
                </c:pt>
                <c:pt idx="11258">
                  <c:v>-0.28580100000000003</c:v>
                </c:pt>
                <c:pt idx="11259">
                  <c:v>-0.29965799999999998</c:v>
                </c:pt>
                <c:pt idx="11260">
                  <c:v>-0.30916900000000003</c:v>
                </c:pt>
                <c:pt idx="11261">
                  <c:v>-0.32366200000000001</c:v>
                </c:pt>
                <c:pt idx="11262">
                  <c:v>-0.33396599999999999</c:v>
                </c:pt>
                <c:pt idx="11263">
                  <c:v>-0.339951</c:v>
                </c:pt>
                <c:pt idx="11264">
                  <c:v>-0.34431099999999998</c:v>
                </c:pt>
                <c:pt idx="11265">
                  <c:v>-0.352713</c:v>
                </c:pt>
                <c:pt idx="11266">
                  <c:v>-0.36520599999999998</c:v>
                </c:pt>
                <c:pt idx="11267">
                  <c:v>-0.38455099999999998</c:v>
                </c:pt>
                <c:pt idx="11268">
                  <c:v>-0.40752500000000003</c:v>
                </c:pt>
                <c:pt idx="11269">
                  <c:v>-0.41435899999999998</c:v>
                </c:pt>
                <c:pt idx="11270">
                  <c:v>-0.410416</c:v>
                </c:pt>
                <c:pt idx="11271">
                  <c:v>-0.40746500000000002</c:v>
                </c:pt>
                <c:pt idx="11272">
                  <c:v>-0.41392499999999999</c:v>
                </c:pt>
                <c:pt idx="11273">
                  <c:v>-0.42618699999999998</c:v>
                </c:pt>
                <c:pt idx="11274">
                  <c:v>-0.44239800000000001</c:v>
                </c:pt>
                <c:pt idx="11275">
                  <c:v>-0.45679500000000001</c:v>
                </c:pt>
                <c:pt idx="11276">
                  <c:v>-0.46602300000000002</c:v>
                </c:pt>
                <c:pt idx="11277">
                  <c:v>-0.47469</c:v>
                </c:pt>
                <c:pt idx="11278">
                  <c:v>-0.48156300000000002</c:v>
                </c:pt>
                <c:pt idx="11279">
                  <c:v>-0.48959000000000003</c:v>
                </c:pt>
                <c:pt idx="11280">
                  <c:v>-0.49898900000000002</c:v>
                </c:pt>
                <c:pt idx="11281">
                  <c:v>-0.50909199999999999</c:v>
                </c:pt>
                <c:pt idx="11282">
                  <c:v>-0.51460099999999998</c:v>
                </c:pt>
                <c:pt idx="11283">
                  <c:v>-0.51897300000000002</c:v>
                </c:pt>
                <c:pt idx="11284">
                  <c:v>-0.51943899999999998</c:v>
                </c:pt>
                <c:pt idx="11285">
                  <c:v>-0.51913500000000001</c:v>
                </c:pt>
                <c:pt idx="11286">
                  <c:v>-0.520895</c:v>
                </c:pt>
                <c:pt idx="11287">
                  <c:v>-0.53093699999999999</c:v>
                </c:pt>
                <c:pt idx="11288">
                  <c:v>-0.53897899999999999</c:v>
                </c:pt>
                <c:pt idx="11289">
                  <c:v>-0.54257699999999998</c:v>
                </c:pt>
                <c:pt idx="11290">
                  <c:v>-0.543929</c:v>
                </c:pt>
                <c:pt idx="11291">
                  <c:v>-0.54465600000000003</c:v>
                </c:pt>
                <c:pt idx="11292">
                  <c:v>-0.54416900000000001</c:v>
                </c:pt>
                <c:pt idx="11293">
                  <c:v>-0.54521500000000001</c:v>
                </c:pt>
                <c:pt idx="11294">
                  <c:v>-0.54474500000000003</c:v>
                </c:pt>
                <c:pt idx="11295">
                  <c:v>-0.55295399999999995</c:v>
                </c:pt>
                <c:pt idx="11296">
                  <c:v>-0.56792200000000004</c:v>
                </c:pt>
                <c:pt idx="11297">
                  <c:v>-0.57175799999999999</c:v>
                </c:pt>
                <c:pt idx="11298">
                  <c:v>-0.57012300000000005</c:v>
                </c:pt>
                <c:pt idx="11299">
                  <c:v>-0.57077800000000001</c:v>
                </c:pt>
                <c:pt idx="11300">
                  <c:v>-0.57657999999999998</c:v>
                </c:pt>
                <c:pt idx="11301">
                  <c:v>-0.58027499999999999</c:v>
                </c:pt>
                <c:pt idx="11302">
                  <c:v>-0.586951</c:v>
                </c:pt>
                <c:pt idx="11303">
                  <c:v>-0.59129299999999996</c:v>
                </c:pt>
                <c:pt idx="11304">
                  <c:v>-0.59337899999999999</c:v>
                </c:pt>
                <c:pt idx="11305">
                  <c:v>-0.599881</c:v>
                </c:pt>
                <c:pt idx="11306">
                  <c:v>-0.602163</c:v>
                </c:pt>
                <c:pt idx="11307">
                  <c:v>-0.60797199999999996</c:v>
                </c:pt>
                <c:pt idx="11308">
                  <c:v>-0.60922799999999999</c:v>
                </c:pt>
                <c:pt idx="11309">
                  <c:v>-0.60984499999999997</c:v>
                </c:pt>
                <c:pt idx="11310">
                  <c:v>-0.612819</c:v>
                </c:pt>
                <c:pt idx="11311">
                  <c:v>-0.61484700000000003</c:v>
                </c:pt>
                <c:pt idx="11312">
                  <c:v>-0.61895699999999998</c:v>
                </c:pt>
                <c:pt idx="11313">
                  <c:v>-0.62594899999999998</c:v>
                </c:pt>
                <c:pt idx="11314">
                  <c:v>-0.63082000000000005</c:v>
                </c:pt>
                <c:pt idx="11315">
                  <c:v>-0.632131</c:v>
                </c:pt>
                <c:pt idx="11316">
                  <c:v>-0.63024599999999997</c:v>
                </c:pt>
                <c:pt idx="11317">
                  <c:v>-0.62732699999999997</c:v>
                </c:pt>
                <c:pt idx="11318">
                  <c:v>-0.62676500000000002</c:v>
                </c:pt>
                <c:pt idx="11319">
                  <c:v>-0.647343</c:v>
                </c:pt>
                <c:pt idx="11320">
                  <c:v>-0.65776599999999996</c:v>
                </c:pt>
                <c:pt idx="11321">
                  <c:v>-0.65887099999999998</c:v>
                </c:pt>
                <c:pt idx="11322">
                  <c:v>-0.65753200000000001</c:v>
                </c:pt>
                <c:pt idx="11323">
                  <c:v>-0.64848700000000004</c:v>
                </c:pt>
                <c:pt idx="11324">
                  <c:v>-0.64427699999999999</c:v>
                </c:pt>
                <c:pt idx="11325">
                  <c:v>-0.64220200000000005</c:v>
                </c:pt>
                <c:pt idx="11326">
                  <c:v>-0.640123</c:v>
                </c:pt>
                <c:pt idx="11327">
                  <c:v>-0.63855799999999996</c:v>
                </c:pt>
                <c:pt idx="11328">
                  <c:v>-0.63952299999999995</c:v>
                </c:pt>
                <c:pt idx="11329">
                  <c:v>-0.64094600000000002</c:v>
                </c:pt>
                <c:pt idx="11330">
                  <c:v>-0.64022800000000002</c:v>
                </c:pt>
                <c:pt idx="11331">
                  <c:v>-0.63611899999999999</c:v>
                </c:pt>
                <c:pt idx="11332">
                  <c:v>-0.63459600000000005</c:v>
                </c:pt>
                <c:pt idx="11333">
                  <c:v>-0.63302899999999995</c:v>
                </c:pt>
                <c:pt idx="11334">
                  <c:v>-0.63175199999999998</c:v>
                </c:pt>
                <c:pt idx="11335">
                  <c:v>-0.62765899999999997</c:v>
                </c:pt>
                <c:pt idx="11336">
                  <c:v>-0.62736999999999998</c:v>
                </c:pt>
                <c:pt idx="11337">
                  <c:v>-0.62890800000000002</c:v>
                </c:pt>
                <c:pt idx="11338">
                  <c:v>-0.62992499999999996</c:v>
                </c:pt>
                <c:pt idx="11339">
                  <c:v>-0.62719199999999997</c:v>
                </c:pt>
                <c:pt idx="11340">
                  <c:v>-0.62839299999999998</c:v>
                </c:pt>
                <c:pt idx="11341">
                  <c:v>-0.63314999999999999</c:v>
                </c:pt>
                <c:pt idx="11342">
                  <c:v>-0.63426199999999999</c:v>
                </c:pt>
                <c:pt idx="11343">
                  <c:v>-0.63636300000000001</c:v>
                </c:pt>
                <c:pt idx="11344">
                  <c:v>-0.63948300000000002</c:v>
                </c:pt>
                <c:pt idx="11345">
                  <c:v>-0.64243700000000004</c:v>
                </c:pt>
                <c:pt idx="11346">
                  <c:v>-0.64001799999999998</c:v>
                </c:pt>
                <c:pt idx="11347">
                  <c:v>-0.63112999999999997</c:v>
                </c:pt>
                <c:pt idx="11348">
                  <c:v>-0.62371799999999999</c:v>
                </c:pt>
                <c:pt idx="11349">
                  <c:v>-0.62544299999999997</c:v>
                </c:pt>
                <c:pt idx="11350">
                  <c:v>-0.62813699999999995</c:v>
                </c:pt>
                <c:pt idx="11351">
                  <c:v>-0.63180000000000003</c:v>
                </c:pt>
                <c:pt idx="11352">
                  <c:v>-0.63304199999999999</c:v>
                </c:pt>
                <c:pt idx="11353">
                  <c:v>-0.64226000000000005</c:v>
                </c:pt>
                <c:pt idx="11354">
                  <c:v>-0.64802599999999999</c:v>
                </c:pt>
                <c:pt idx="11355">
                  <c:v>-0.64710800000000002</c:v>
                </c:pt>
                <c:pt idx="11356">
                  <c:v>-0.64234599999999997</c:v>
                </c:pt>
                <c:pt idx="11357">
                  <c:v>-0.64706600000000003</c:v>
                </c:pt>
                <c:pt idx="11358">
                  <c:v>-0.65929199999999999</c:v>
                </c:pt>
                <c:pt idx="11359">
                  <c:v>-0.67122700000000002</c:v>
                </c:pt>
                <c:pt idx="11360">
                  <c:v>-0.67386699999999999</c:v>
                </c:pt>
                <c:pt idx="11361">
                  <c:v>-0.67305400000000004</c:v>
                </c:pt>
                <c:pt idx="11362">
                  <c:v>-0.67289699999999997</c:v>
                </c:pt>
                <c:pt idx="11363">
                  <c:v>-0.67395700000000003</c:v>
                </c:pt>
                <c:pt idx="11364">
                  <c:v>-0.67706900000000003</c:v>
                </c:pt>
                <c:pt idx="11365">
                  <c:v>-0.68319700000000005</c:v>
                </c:pt>
                <c:pt idx="11366">
                  <c:v>-0.68787299999999996</c:v>
                </c:pt>
                <c:pt idx="11367">
                  <c:v>-0.68829200000000001</c:v>
                </c:pt>
                <c:pt idx="11368">
                  <c:v>-0.68394699999999997</c:v>
                </c:pt>
                <c:pt idx="11369">
                  <c:v>-0.68040800000000001</c:v>
                </c:pt>
                <c:pt idx="11370">
                  <c:v>-0.68030599999999997</c:v>
                </c:pt>
                <c:pt idx="11371">
                  <c:v>-0.67554199999999998</c:v>
                </c:pt>
                <c:pt idx="11372">
                  <c:v>-0.67016100000000001</c:v>
                </c:pt>
                <c:pt idx="11373">
                  <c:v>-0.668184</c:v>
                </c:pt>
                <c:pt idx="11374">
                  <c:v>-0.66383400000000004</c:v>
                </c:pt>
                <c:pt idx="11375">
                  <c:v>-0.65900400000000003</c:v>
                </c:pt>
                <c:pt idx="11376">
                  <c:v>-0.65607300000000002</c:v>
                </c:pt>
                <c:pt idx="11377">
                  <c:v>-0.656636</c:v>
                </c:pt>
                <c:pt idx="11378">
                  <c:v>-0.65947699999999998</c:v>
                </c:pt>
                <c:pt idx="11379">
                  <c:v>-0.66421200000000002</c:v>
                </c:pt>
                <c:pt idx="11380">
                  <c:v>-0.66547900000000004</c:v>
                </c:pt>
                <c:pt idx="11381">
                  <c:v>-0.65956499999999996</c:v>
                </c:pt>
                <c:pt idx="11382">
                  <c:v>-0.65624400000000005</c:v>
                </c:pt>
                <c:pt idx="11383">
                  <c:v>-0.65968899999999997</c:v>
                </c:pt>
                <c:pt idx="11384">
                  <c:v>-0.66506100000000001</c:v>
                </c:pt>
                <c:pt idx="11385">
                  <c:v>-0.67579500000000003</c:v>
                </c:pt>
                <c:pt idx="11386">
                  <c:v>-0.69561399999999995</c:v>
                </c:pt>
                <c:pt idx="11387">
                  <c:v>-0.70862899999999995</c:v>
                </c:pt>
                <c:pt idx="11388">
                  <c:v>-0.71901499999999996</c:v>
                </c:pt>
                <c:pt idx="11389">
                  <c:v>-0.72862300000000002</c:v>
                </c:pt>
                <c:pt idx="11390">
                  <c:v>-0.73832399999999998</c:v>
                </c:pt>
                <c:pt idx="11391">
                  <c:v>-0.74500999999999995</c:v>
                </c:pt>
                <c:pt idx="11392">
                  <c:v>-0.74939900000000004</c:v>
                </c:pt>
                <c:pt idx="11393">
                  <c:v>-0.75609199999999999</c:v>
                </c:pt>
                <c:pt idx="11394">
                  <c:v>-0.76971299999999998</c:v>
                </c:pt>
                <c:pt idx="11395">
                  <c:v>-0.78027199999999997</c:v>
                </c:pt>
                <c:pt idx="11396">
                  <c:v>-0.78964900000000005</c:v>
                </c:pt>
                <c:pt idx="11397">
                  <c:v>-0.79574400000000001</c:v>
                </c:pt>
                <c:pt idx="11398">
                  <c:v>-0.80450200000000005</c:v>
                </c:pt>
                <c:pt idx="11399">
                  <c:v>-0.81039499999999998</c:v>
                </c:pt>
                <c:pt idx="11400">
                  <c:v>-0.81275900000000001</c:v>
                </c:pt>
                <c:pt idx="11401">
                  <c:v>-0.81043500000000002</c:v>
                </c:pt>
                <c:pt idx="11402">
                  <c:v>-0.80864800000000003</c:v>
                </c:pt>
                <c:pt idx="11403">
                  <c:v>-0.80776000000000003</c:v>
                </c:pt>
                <c:pt idx="11404">
                  <c:v>-0.80763399999999996</c:v>
                </c:pt>
                <c:pt idx="11405">
                  <c:v>-0.80885600000000002</c:v>
                </c:pt>
                <c:pt idx="11406">
                  <c:v>-0.80845699999999998</c:v>
                </c:pt>
                <c:pt idx="11407">
                  <c:v>-0.81109900000000001</c:v>
                </c:pt>
                <c:pt idx="11408">
                  <c:v>-0.814994</c:v>
                </c:pt>
                <c:pt idx="11409">
                  <c:v>-0.81552000000000002</c:v>
                </c:pt>
                <c:pt idx="11410">
                  <c:v>-0.812666</c:v>
                </c:pt>
                <c:pt idx="11411">
                  <c:v>-0.80426200000000003</c:v>
                </c:pt>
                <c:pt idx="11412">
                  <c:v>-0.79926799999999998</c:v>
                </c:pt>
                <c:pt idx="11413">
                  <c:v>-0.78954999999999997</c:v>
                </c:pt>
                <c:pt idx="11414">
                  <c:v>-0.78181500000000004</c:v>
                </c:pt>
                <c:pt idx="11415">
                  <c:v>-0.77573999999999999</c:v>
                </c:pt>
                <c:pt idx="11416">
                  <c:v>-0.77261299999999999</c:v>
                </c:pt>
                <c:pt idx="11417">
                  <c:v>-0.77250799999999997</c:v>
                </c:pt>
                <c:pt idx="11418">
                  <c:v>-0.77334800000000004</c:v>
                </c:pt>
                <c:pt idx="11419">
                  <c:v>-0.76202700000000001</c:v>
                </c:pt>
                <c:pt idx="11420">
                  <c:v>-0.75386799999999998</c:v>
                </c:pt>
                <c:pt idx="11421">
                  <c:v>-0.74984700000000004</c:v>
                </c:pt>
                <c:pt idx="11422">
                  <c:v>-0.74935799999999997</c:v>
                </c:pt>
                <c:pt idx="11423">
                  <c:v>-0.75646999999999998</c:v>
                </c:pt>
                <c:pt idx="11424">
                  <c:v>-0.76857900000000001</c:v>
                </c:pt>
                <c:pt idx="11425">
                  <c:v>-0.77343300000000004</c:v>
                </c:pt>
                <c:pt idx="11426">
                  <c:v>-0.76944100000000004</c:v>
                </c:pt>
                <c:pt idx="11427">
                  <c:v>-0.77163199999999998</c:v>
                </c:pt>
                <c:pt idx="11428">
                  <c:v>-0.773003</c:v>
                </c:pt>
                <c:pt idx="11429">
                  <c:v>-0.77034199999999997</c:v>
                </c:pt>
                <c:pt idx="11430">
                  <c:v>-0.76697300000000002</c:v>
                </c:pt>
                <c:pt idx="11431">
                  <c:v>-0.76824000000000003</c:v>
                </c:pt>
                <c:pt idx="11432">
                  <c:v>-0.76876199999999995</c:v>
                </c:pt>
                <c:pt idx="11433">
                  <c:v>-0.75843099999999997</c:v>
                </c:pt>
                <c:pt idx="11434">
                  <c:v>-0.74211000000000005</c:v>
                </c:pt>
                <c:pt idx="11435">
                  <c:v>-0.72748000000000002</c:v>
                </c:pt>
                <c:pt idx="11436">
                  <c:v>-0.72195600000000004</c:v>
                </c:pt>
                <c:pt idx="11437">
                  <c:v>-0.72406000000000004</c:v>
                </c:pt>
                <c:pt idx="11438">
                  <c:v>-0.72540899999999997</c:v>
                </c:pt>
                <c:pt idx="11439">
                  <c:v>-0.73191300000000004</c:v>
                </c:pt>
                <c:pt idx="11440">
                  <c:v>-0.73547300000000004</c:v>
                </c:pt>
                <c:pt idx="11441">
                  <c:v>-0.74113700000000005</c:v>
                </c:pt>
                <c:pt idx="11442">
                  <c:v>-0.74199499999999996</c:v>
                </c:pt>
                <c:pt idx="11443">
                  <c:v>-0.74482800000000005</c:v>
                </c:pt>
                <c:pt idx="11444">
                  <c:v>-0.74393699999999996</c:v>
                </c:pt>
                <c:pt idx="11445">
                  <c:v>-0.74503600000000003</c:v>
                </c:pt>
                <c:pt idx="11446">
                  <c:v>-0.74414899999999995</c:v>
                </c:pt>
                <c:pt idx="11447">
                  <c:v>-0.72742200000000001</c:v>
                </c:pt>
                <c:pt idx="11448">
                  <c:v>-0.71417299999999995</c:v>
                </c:pt>
                <c:pt idx="11449">
                  <c:v>-0.71013300000000001</c:v>
                </c:pt>
                <c:pt idx="11450">
                  <c:v>-0.70047599999999999</c:v>
                </c:pt>
                <c:pt idx="11451">
                  <c:v>-0.69606999999999997</c:v>
                </c:pt>
                <c:pt idx="11452">
                  <c:v>-0.698573</c:v>
                </c:pt>
                <c:pt idx="11453">
                  <c:v>-0.69769599999999998</c:v>
                </c:pt>
                <c:pt idx="11454">
                  <c:v>-0.697465</c:v>
                </c:pt>
                <c:pt idx="11455">
                  <c:v>-0.697492</c:v>
                </c:pt>
                <c:pt idx="11456">
                  <c:v>-0.70081700000000002</c:v>
                </c:pt>
                <c:pt idx="11457">
                  <c:v>-0.70144799999999996</c:v>
                </c:pt>
                <c:pt idx="11458">
                  <c:v>-0.70210700000000004</c:v>
                </c:pt>
                <c:pt idx="11459">
                  <c:v>-0.70236200000000004</c:v>
                </c:pt>
                <c:pt idx="11460">
                  <c:v>-0.708229</c:v>
                </c:pt>
                <c:pt idx="11461">
                  <c:v>-0.71893399999999996</c:v>
                </c:pt>
                <c:pt idx="11462">
                  <c:v>-0.72416999999999998</c:v>
                </c:pt>
                <c:pt idx="11463">
                  <c:v>-0.72136500000000003</c:v>
                </c:pt>
                <c:pt idx="11464">
                  <c:v>-0.72169399999999995</c:v>
                </c:pt>
                <c:pt idx="11465">
                  <c:v>-0.72570100000000004</c:v>
                </c:pt>
                <c:pt idx="11466">
                  <c:v>-0.73019599999999996</c:v>
                </c:pt>
                <c:pt idx="11467">
                  <c:v>-0.73296499999999998</c:v>
                </c:pt>
                <c:pt idx="11468">
                  <c:v>-0.74090599999999995</c:v>
                </c:pt>
                <c:pt idx="11469">
                  <c:v>-0.75368299999999999</c:v>
                </c:pt>
                <c:pt idx="11470">
                  <c:v>-0.75928499999999999</c:v>
                </c:pt>
                <c:pt idx="11471">
                  <c:v>-0.76238099999999998</c:v>
                </c:pt>
                <c:pt idx="11472">
                  <c:v>-0.75832200000000005</c:v>
                </c:pt>
                <c:pt idx="11473">
                  <c:v>-0.74891700000000005</c:v>
                </c:pt>
                <c:pt idx="11474">
                  <c:v>-0.74715299999999996</c:v>
                </c:pt>
                <c:pt idx="11475">
                  <c:v>-0.74711499999999997</c:v>
                </c:pt>
                <c:pt idx="11476">
                  <c:v>-0.74434999999999996</c:v>
                </c:pt>
                <c:pt idx="11477">
                  <c:v>-0.74349399999999999</c:v>
                </c:pt>
                <c:pt idx="11478">
                  <c:v>-0.74151800000000001</c:v>
                </c:pt>
                <c:pt idx="11479">
                  <c:v>-0.74444900000000003</c:v>
                </c:pt>
                <c:pt idx="11480">
                  <c:v>-0.74402100000000004</c:v>
                </c:pt>
                <c:pt idx="11481">
                  <c:v>-0.744757</c:v>
                </c:pt>
                <c:pt idx="11482">
                  <c:v>-0.73944600000000005</c:v>
                </c:pt>
                <c:pt idx="11483">
                  <c:v>-0.73618600000000001</c:v>
                </c:pt>
                <c:pt idx="11484">
                  <c:v>-0.73450099999999996</c:v>
                </c:pt>
                <c:pt idx="11485">
                  <c:v>-0.73411999999999999</c:v>
                </c:pt>
                <c:pt idx="11486">
                  <c:v>-0.732097</c:v>
                </c:pt>
                <c:pt idx="11487">
                  <c:v>-0.73162899999999997</c:v>
                </c:pt>
                <c:pt idx="11488">
                  <c:v>-0.733371</c:v>
                </c:pt>
                <c:pt idx="11489">
                  <c:v>-0.73406300000000002</c:v>
                </c:pt>
                <c:pt idx="11490">
                  <c:v>-0.73427500000000001</c:v>
                </c:pt>
                <c:pt idx="11491">
                  <c:v>-0.73135899999999998</c:v>
                </c:pt>
                <c:pt idx="11492">
                  <c:v>-0.72473299999999996</c:v>
                </c:pt>
                <c:pt idx="11493">
                  <c:v>-0.71733100000000005</c:v>
                </c:pt>
                <c:pt idx="11494">
                  <c:v>-0.72202699999999997</c:v>
                </c:pt>
                <c:pt idx="11495">
                  <c:v>-0.72908399999999995</c:v>
                </c:pt>
                <c:pt idx="11496">
                  <c:v>-0.72571200000000002</c:v>
                </c:pt>
                <c:pt idx="11497">
                  <c:v>-0.72323700000000002</c:v>
                </c:pt>
                <c:pt idx="11498">
                  <c:v>-0.72464600000000001</c:v>
                </c:pt>
                <c:pt idx="11499">
                  <c:v>-0.72458699999999998</c:v>
                </c:pt>
                <c:pt idx="11500">
                  <c:v>-0.71751500000000001</c:v>
                </c:pt>
                <c:pt idx="11501">
                  <c:v>-0.71154200000000001</c:v>
                </c:pt>
                <c:pt idx="11502">
                  <c:v>-0.713642</c:v>
                </c:pt>
                <c:pt idx="11503">
                  <c:v>-0.71760400000000002</c:v>
                </c:pt>
                <c:pt idx="11504">
                  <c:v>-0.71841100000000002</c:v>
                </c:pt>
                <c:pt idx="11505">
                  <c:v>-0.71703700000000004</c:v>
                </c:pt>
                <c:pt idx="11506">
                  <c:v>-0.71857800000000005</c:v>
                </c:pt>
                <c:pt idx="11507">
                  <c:v>-0.72611800000000004</c:v>
                </c:pt>
                <c:pt idx="11508">
                  <c:v>-0.73600600000000005</c:v>
                </c:pt>
                <c:pt idx="11509">
                  <c:v>-0.74002800000000002</c:v>
                </c:pt>
                <c:pt idx="11510">
                  <c:v>-0.74394199999999999</c:v>
                </c:pt>
                <c:pt idx="11511">
                  <c:v>-0.74583699999999997</c:v>
                </c:pt>
                <c:pt idx="11512">
                  <c:v>-0.74723899999999999</c:v>
                </c:pt>
                <c:pt idx="11513">
                  <c:v>-0.74640499999999999</c:v>
                </c:pt>
                <c:pt idx="11514">
                  <c:v>-0.74470700000000001</c:v>
                </c:pt>
                <c:pt idx="11515">
                  <c:v>-0.74423600000000001</c:v>
                </c:pt>
                <c:pt idx="11516">
                  <c:v>-0.74300900000000003</c:v>
                </c:pt>
                <c:pt idx="11517">
                  <c:v>-0.74059699999999995</c:v>
                </c:pt>
                <c:pt idx="11518">
                  <c:v>-0.73014400000000002</c:v>
                </c:pt>
                <c:pt idx="11519">
                  <c:v>-0.72183299999999995</c:v>
                </c:pt>
                <c:pt idx="11520">
                  <c:v>-0.719773</c:v>
                </c:pt>
                <c:pt idx="11521">
                  <c:v>-0.72479300000000002</c:v>
                </c:pt>
                <c:pt idx="11522">
                  <c:v>-0.72511400000000004</c:v>
                </c:pt>
                <c:pt idx="11523">
                  <c:v>-0.72793200000000002</c:v>
                </c:pt>
                <c:pt idx="11524">
                  <c:v>-0.73091499999999998</c:v>
                </c:pt>
                <c:pt idx="11525">
                  <c:v>-0.73067800000000005</c:v>
                </c:pt>
                <c:pt idx="11526">
                  <c:v>-0.72106999999999999</c:v>
                </c:pt>
                <c:pt idx="11527">
                  <c:v>-0.70801899999999995</c:v>
                </c:pt>
                <c:pt idx="11528">
                  <c:v>-0.69489699999999999</c:v>
                </c:pt>
                <c:pt idx="11529">
                  <c:v>-0.68744499999999997</c:v>
                </c:pt>
                <c:pt idx="11530">
                  <c:v>-0.68531699999999995</c:v>
                </c:pt>
                <c:pt idx="11531">
                  <c:v>-0.6875</c:v>
                </c:pt>
                <c:pt idx="11532">
                  <c:v>-0.69038200000000005</c:v>
                </c:pt>
                <c:pt idx="11533">
                  <c:v>-0.68808499999999995</c:v>
                </c:pt>
                <c:pt idx="11534">
                  <c:v>-0.68068200000000001</c:v>
                </c:pt>
                <c:pt idx="11535">
                  <c:v>-0.67823599999999995</c:v>
                </c:pt>
                <c:pt idx="11536">
                  <c:v>-0.67275200000000002</c:v>
                </c:pt>
                <c:pt idx="11537">
                  <c:v>-0.671269</c:v>
                </c:pt>
                <c:pt idx="11538">
                  <c:v>-0.67122000000000004</c:v>
                </c:pt>
                <c:pt idx="11539">
                  <c:v>-0.674678</c:v>
                </c:pt>
                <c:pt idx="11540">
                  <c:v>-0.674176</c:v>
                </c:pt>
                <c:pt idx="11541">
                  <c:v>-0.67647699999999999</c:v>
                </c:pt>
                <c:pt idx="11542">
                  <c:v>-0.68169100000000005</c:v>
                </c:pt>
                <c:pt idx="11543">
                  <c:v>-0.68974400000000002</c:v>
                </c:pt>
                <c:pt idx="11544">
                  <c:v>-0.68971899999999997</c:v>
                </c:pt>
                <c:pt idx="11545">
                  <c:v>-0.68623999999999996</c:v>
                </c:pt>
                <c:pt idx="11546">
                  <c:v>-0.68304299999999996</c:v>
                </c:pt>
                <c:pt idx="11547">
                  <c:v>-0.68268399999999996</c:v>
                </c:pt>
                <c:pt idx="11548">
                  <c:v>-0.68337700000000001</c:v>
                </c:pt>
                <c:pt idx="11549">
                  <c:v>-0.68145900000000004</c:v>
                </c:pt>
                <c:pt idx="11550">
                  <c:v>-0.68701699999999999</c:v>
                </c:pt>
                <c:pt idx="11551">
                  <c:v>-0.691751</c:v>
                </c:pt>
                <c:pt idx="11552">
                  <c:v>-0.69182100000000002</c:v>
                </c:pt>
                <c:pt idx="11553">
                  <c:v>-0.69344700000000004</c:v>
                </c:pt>
                <c:pt idx="11554">
                  <c:v>-0.694716</c:v>
                </c:pt>
                <c:pt idx="11555">
                  <c:v>-0.69791300000000001</c:v>
                </c:pt>
                <c:pt idx="11556">
                  <c:v>-0.69555400000000001</c:v>
                </c:pt>
                <c:pt idx="11557">
                  <c:v>-0.69534700000000005</c:v>
                </c:pt>
                <c:pt idx="11558">
                  <c:v>-0.693048</c:v>
                </c:pt>
                <c:pt idx="11559">
                  <c:v>-0.691438</c:v>
                </c:pt>
                <c:pt idx="11560">
                  <c:v>-0.69214200000000003</c:v>
                </c:pt>
                <c:pt idx="11561">
                  <c:v>-0.68918500000000005</c:v>
                </c:pt>
                <c:pt idx="11562">
                  <c:v>-0.67888000000000004</c:v>
                </c:pt>
                <c:pt idx="11563">
                  <c:v>-0.67232400000000003</c:v>
                </c:pt>
                <c:pt idx="11564">
                  <c:v>-0.678512</c:v>
                </c:pt>
                <c:pt idx="11565">
                  <c:v>-0.68391000000000002</c:v>
                </c:pt>
                <c:pt idx="11566">
                  <c:v>-0.68428299999999997</c:v>
                </c:pt>
                <c:pt idx="11567">
                  <c:v>-0.68315800000000004</c:v>
                </c:pt>
                <c:pt idx="11568">
                  <c:v>-0.68091599999999997</c:v>
                </c:pt>
                <c:pt idx="11569">
                  <c:v>-0.67744000000000004</c:v>
                </c:pt>
                <c:pt idx="11570">
                  <c:v>-0.67265900000000001</c:v>
                </c:pt>
                <c:pt idx="11571">
                  <c:v>-0.66958499999999999</c:v>
                </c:pt>
                <c:pt idx="11572">
                  <c:v>-0.67089799999999999</c:v>
                </c:pt>
                <c:pt idx="11573">
                  <c:v>-0.67224799999999996</c:v>
                </c:pt>
                <c:pt idx="11574">
                  <c:v>-0.67264900000000005</c:v>
                </c:pt>
                <c:pt idx="11575">
                  <c:v>-0.67106299999999997</c:v>
                </c:pt>
                <c:pt idx="11576">
                  <c:v>-0.66363499999999997</c:v>
                </c:pt>
                <c:pt idx="11577">
                  <c:v>-0.65672200000000003</c:v>
                </c:pt>
                <c:pt idx="11578">
                  <c:v>-0.65674900000000003</c:v>
                </c:pt>
                <c:pt idx="11579">
                  <c:v>-0.66150100000000001</c:v>
                </c:pt>
                <c:pt idx="11580">
                  <c:v>-0.66440500000000002</c:v>
                </c:pt>
                <c:pt idx="11581">
                  <c:v>-0.66307799999999995</c:v>
                </c:pt>
                <c:pt idx="11582">
                  <c:v>-0.66398000000000001</c:v>
                </c:pt>
                <c:pt idx="11583">
                  <c:v>-0.66828799999999999</c:v>
                </c:pt>
                <c:pt idx="11584">
                  <c:v>-0.67360799999999998</c:v>
                </c:pt>
                <c:pt idx="11585">
                  <c:v>-0.68021900000000002</c:v>
                </c:pt>
                <c:pt idx="11586">
                  <c:v>-0.68435699999999999</c:v>
                </c:pt>
                <c:pt idx="11587">
                  <c:v>-0.68518999999999997</c:v>
                </c:pt>
                <c:pt idx="11588">
                  <c:v>-0.682064</c:v>
                </c:pt>
                <c:pt idx="11589">
                  <c:v>-0.67494100000000001</c:v>
                </c:pt>
                <c:pt idx="11590">
                  <c:v>-0.67046399999999995</c:v>
                </c:pt>
                <c:pt idx="11591">
                  <c:v>-0.67085600000000001</c:v>
                </c:pt>
                <c:pt idx="11592">
                  <c:v>-0.67220800000000003</c:v>
                </c:pt>
                <c:pt idx="11593">
                  <c:v>-0.676068</c:v>
                </c:pt>
                <c:pt idx="11594">
                  <c:v>-0.68035500000000004</c:v>
                </c:pt>
                <c:pt idx="11595">
                  <c:v>-0.677014</c:v>
                </c:pt>
                <c:pt idx="11596">
                  <c:v>-0.67378300000000002</c:v>
                </c:pt>
                <c:pt idx="11597">
                  <c:v>-0.66954199999999997</c:v>
                </c:pt>
                <c:pt idx="11598">
                  <c:v>-0.666381</c:v>
                </c:pt>
                <c:pt idx="11599">
                  <c:v>-0.66422400000000004</c:v>
                </c:pt>
                <c:pt idx="11600">
                  <c:v>-0.66612199999999999</c:v>
                </c:pt>
                <c:pt idx="11601">
                  <c:v>-0.67424799999999996</c:v>
                </c:pt>
                <c:pt idx="11602">
                  <c:v>-0.68373700000000004</c:v>
                </c:pt>
                <c:pt idx="11603">
                  <c:v>-0.69138699999999997</c:v>
                </c:pt>
                <c:pt idx="11604">
                  <c:v>-0.68992699999999996</c:v>
                </c:pt>
                <c:pt idx="11605">
                  <c:v>-0.68319300000000005</c:v>
                </c:pt>
                <c:pt idx="11606">
                  <c:v>-0.68086899999999995</c:v>
                </c:pt>
                <c:pt idx="11607">
                  <c:v>-0.68490099999999998</c:v>
                </c:pt>
                <c:pt idx="11608">
                  <c:v>-0.69216699999999998</c:v>
                </c:pt>
                <c:pt idx="11609">
                  <c:v>-0.69431100000000001</c:v>
                </c:pt>
                <c:pt idx="11610">
                  <c:v>-0.69622099999999998</c:v>
                </c:pt>
                <c:pt idx="11611">
                  <c:v>-0.69798899999999997</c:v>
                </c:pt>
                <c:pt idx="11612">
                  <c:v>-0.699237</c:v>
                </c:pt>
                <c:pt idx="11613">
                  <c:v>-0.69903199999999999</c:v>
                </c:pt>
                <c:pt idx="11614">
                  <c:v>-0.69622600000000001</c:v>
                </c:pt>
                <c:pt idx="11615">
                  <c:v>-0.69973099999999999</c:v>
                </c:pt>
                <c:pt idx="11616">
                  <c:v>-0.70821199999999995</c:v>
                </c:pt>
                <c:pt idx="11617">
                  <c:v>-0.71779499999999996</c:v>
                </c:pt>
                <c:pt idx="11618">
                  <c:v>-0.72255400000000003</c:v>
                </c:pt>
                <c:pt idx="11619">
                  <c:v>-0.72176399999999996</c:v>
                </c:pt>
                <c:pt idx="11620">
                  <c:v>-0.72109199999999996</c:v>
                </c:pt>
                <c:pt idx="11621">
                  <c:v>-0.71955100000000005</c:v>
                </c:pt>
                <c:pt idx="11622">
                  <c:v>-0.71418999999999999</c:v>
                </c:pt>
                <c:pt idx="11623">
                  <c:v>-0.70386400000000005</c:v>
                </c:pt>
                <c:pt idx="11624">
                  <c:v>-0.696496</c:v>
                </c:pt>
                <c:pt idx="11625">
                  <c:v>-0.69486099999999995</c:v>
                </c:pt>
                <c:pt idx="11626">
                  <c:v>-0.70347999999999999</c:v>
                </c:pt>
                <c:pt idx="11627">
                  <c:v>-0.71156200000000003</c:v>
                </c:pt>
                <c:pt idx="11628">
                  <c:v>-0.71348400000000001</c:v>
                </c:pt>
                <c:pt idx="11629">
                  <c:v>-0.71999100000000005</c:v>
                </c:pt>
                <c:pt idx="11630">
                  <c:v>-0.72263200000000005</c:v>
                </c:pt>
                <c:pt idx="11631">
                  <c:v>-0.72150199999999998</c:v>
                </c:pt>
                <c:pt idx="11632">
                  <c:v>-0.72144200000000003</c:v>
                </c:pt>
                <c:pt idx="11633">
                  <c:v>-0.71922900000000001</c:v>
                </c:pt>
                <c:pt idx="11634">
                  <c:v>-0.71718700000000002</c:v>
                </c:pt>
                <c:pt idx="11635">
                  <c:v>-0.71499400000000002</c:v>
                </c:pt>
                <c:pt idx="11636">
                  <c:v>-0.71407699999999996</c:v>
                </c:pt>
                <c:pt idx="11637">
                  <c:v>-0.71242700000000003</c:v>
                </c:pt>
                <c:pt idx="11638">
                  <c:v>-0.70968699999999996</c:v>
                </c:pt>
                <c:pt idx="11639">
                  <c:v>-0.70888899999999999</c:v>
                </c:pt>
                <c:pt idx="11640">
                  <c:v>-0.708179</c:v>
                </c:pt>
                <c:pt idx="11641">
                  <c:v>-0.71228999999999998</c:v>
                </c:pt>
                <c:pt idx="11642">
                  <c:v>-0.72514599999999996</c:v>
                </c:pt>
                <c:pt idx="11643">
                  <c:v>-0.73106700000000002</c:v>
                </c:pt>
                <c:pt idx="11644">
                  <c:v>-0.72861200000000004</c:v>
                </c:pt>
                <c:pt idx="11645">
                  <c:v>-0.72700100000000001</c:v>
                </c:pt>
                <c:pt idx="11646">
                  <c:v>-0.72546500000000003</c:v>
                </c:pt>
                <c:pt idx="11647">
                  <c:v>-0.72262099999999996</c:v>
                </c:pt>
                <c:pt idx="11648">
                  <c:v>-0.71712699999999996</c:v>
                </c:pt>
                <c:pt idx="11649">
                  <c:v>-0.71206800000000003</c:v>
                </c:pt>
                <c:pt idx="11650">
                  <c:v>-0.71282000000000001</c:v>
                </c:pt>
                <c:pt idx="11651">
                  <c:v>-0.71901300000000001</c:v>
                </c:pt>
                <c:pt idx="11652">
                  <c:v>-0.73187899999999995</c:v>
                </c:pt>
                <c:pt idx="11653">
                  <c:v>-0.73280699999999999</c:v>
                </c:pt>
                <c:pt idx="11654">
                  <c:v>-0.72916099999999995</c:v>
                </c:pt>
                <c:pt idx="11655">
                  <c:v>-0.72594400000000003</c:v>
                </c:pt>
                <c:pt idx="11656">
                  <c:v>-0.72528800000000004</c:v>
                </c:pt>
                <c:pt idx="11657">
                  <c:v>-0.72635400000000006</c:v>
                </c:pt>
                <c:pt idx="11658">
                  <c:v>-0.727433</c:v>
                </c:pt>
                <c:pt idx="11659">
                  <c:v>-0.728796</c:v>
                </c:pt>
                <c:pt idx="11660">
                  <c:v>-0.72658</c:v>
                </c:pt>
                <c:pt idx="11661">
                  <c:v>-0.72497</c:v>
                </c:pt>
                <c:pt idx="11662">
                  <c:v>-0.73015300000000005</c:v>
                </c:pt>
                <c:pt idx="11663">
                  <c:v>-0.73514800000000002</c:v>
                </c:pt>
                <c:pt idx="11664">
                  <c:v>-0.74327699999999997</c:v>
                </c:pt>
                <c:pt idx="11665">
                  <c:v>-0.75371299999999997</c:v>
                </c:pt>
                <c:pt idx="11666">
                  <c:v>-0.76427800000000001</c:v>
                </c:pt>
                <c:pt idx="11667">
                  <c:v>-0.77967299999999995</c:v>
                </c:pt>
                <c:pt idx="11668">
                  <c:v>-0.78702700000000003</c:v>
                </c:pt>
                <c:pt idx="11669">
                  <c:v>-0.79302300000000003</c:v>
                </c:pt>
                <c:pt idx="11670">
                  <c:v>-0.79748600000000003</c:v>
                </c:pt>
                <c:pt idx="11671">
                  <c:v>-0.79599900000000001</c:v>
                </c:pt>
                <c:pt idx="11672">
                  <c:v>-0.80197099999999999</c:v>
                </c:pt>
                <c:pt idx="11673">
                  <c:v>-0.80949300000000002</c:v>
                </c:pt>
                <c:pt idx="11674">
                  <c:v>-0.80859999999999999</c:v>
                </c:pt>
                <c:pt idx="11675">
                  <c:v>-0.80260600000000004</c:v>
                </c:pt>
                <c:pt idx="11676">
                  <c:v>-0.80108599999999996</c:v>
                </c:pt>
                <c:pt idx="11677">
                  <c:v>-0.79952999999999996</c:v>
                </c:pt>
                <c:pt idx="11678">
                  <c:v>-0.80353200000000002</c:v>
                </c:pt>
                <c:pt idx="11679">
                  <c:v>-0.80115499999999995</c:v>
                </c:pt>
                <c:pt idx="11680">
                  <c:v>-0.79813100000000003</c:v>
                </c:pt>
                <c:pt idx="11681">
                  <c:v>-0.79795400000000005</c:v>
                </c:pt>
                <c:pt idx="11682">
                  <c:v>-0.80735999999999997</c:v>
                </c:pt>
                <c:pt idx="11683">
                  <c:v>-0.81583099999999997</c:v>
                </c:pt>
                <c:pt idx="11684">
                  <c:v>-0.82931500000000002</c:v>
                </c:pt>
                <c:pt idx="11685">
                  <c:v>-0.837476</c:v>
                </c:pt>
                <c:pt idx="11686">
                  <c:v>-0.84006999999999998</c:v>
                </c:pt>
                <c:pt idx="11687">
                  <c:v>-0.83907399999999999</c:v>
                </c:pt>
                <c:pt idx="11688">
                  <c:v>-0.84005200000000002</c:v>
                </c:pt>
                <c:pt idx="11689">
                  <c:v>-0.84055899999999995</c:v>
                </c:pt>
                <c:pt idx="11690">
                  <c:v>-0.841055</c:v>
                </c:pt>
                <c:pt idx="11691">
                  <c:v>-0.84154700000000005</c:v>
                </c:pt>
                <c:pt idx="11692">
                  <c:v>-0.84304199999999996</c:v>
                </c:pt>
                <c:pt idx="11693">
                  <c:v>-0.84201700000000002</c:v>
                </c:pt>
                <c:pt idx="11694">
                  <c:v>-0.838453</c:v>
                </c:pt>
                <c:pt idx="11695">
                  <c:v>-0.83138699999999999</c:v>
                </c:pt>
                <c:pt idx="11696">
                  <c:v>-0.82641900000000001</c:v>
                </c:pt>
                <c:pt idx="11697">
                  <c:v>-0.82494500000000004</c:v>
                </c:pt>
                <c:pt idx="11698">
                  <c:v>-0.82277599999999995</c:v>
                </c:pt>
                <c:pt idx="11699">
                  <c:v>-0.81784400000000002</c:v>
                </c:pt>
                <c:pt idx="11700">
                  <c:v>-0.82124299999999995</c:v>
                </c:pt>
                <c:pt idx="11701">
                  <c:v>-0.82873600000000003</c:v>
                </c:pt>
                <c:pt idx="11702">
                  <c:v>-0.831847</c:v>
                </c:pt>
                <c:pt idx="11703">
                  <c:v>-0.82708199999999998</c:v>
                </c:pt>
                <c:pt idx="11704">
                  <c:v>-0.81677599999999995</c:v>
                </c:pt>
                <c:pt idx="11705">
                  <c:v>-0.81638900000000003</c:v>
                </c:pt>
                <c:pt idx="11706">
                  <c:v>-0.818573</c:v>
                </c:pt>
                <c:pt idx="11707">
                  <c:v>-0.82386400000000004</c:v>
                </c:pt>
                <c:pt idx="11708">
                  <c:v>-0.83046799999999998</c:v>
                </c:pt>
                <c:pt idx="11709">
                  <c:v>-0.83684400000000003</c:v>
                </c:pt>
                <c:pt idx="11710">
                  <c:v>-0.840974</c:v>
                </c:pt>
                <c:pt idx="11711">
                  <c:v>-0.84269300000000003</c:v>
                </c:pt>
                <c:pt idx="11712">
                  <c:v>-0.84282900000000005</c:v>
                </c:pt>
                <c:pt idx="11713">
                  <c:v>-0.84107600000000005</c:v>
                </c:pt>
                <c:pt idx="11714">
                  <c:v>-0.83553900000000003</c:v>
                </c:pt>
                <c:pt idx="11715">
                  <c:v>-0.82546600000000003</c:v>
                </c:pt>
                <c:pt idx="11716">
                  <c:v>-0.82195200000000002</c:v>
                </c:pt>
                <c:pt idx="11717">
                  <c:v>-0.81817700000000004</c:v>
                </c:pt>
                <c:pt idx="11718">
                  <c:v>-0.81862000000000001</c:v>
                </c:pt>
                <c:pt idx="11719">
                  <c:v>-0.82325199999999998</c:v>
                </c:pt>
                <c:pt idx="11720">
                  <c:v>-0.83013999999999999</c:v>
                </c:pt>
                <c:pt idx="11721">
                  <c:v>-0.83249399999999996</c:v>
                </c:pt>
                <c:pt idx="11722">
                  <c:v>-0.83209699999999998</c:v>
                </c:pt>
                <c:pt idx="11723">
                  <c:v>-0.83155800000000002</c:v>
                </c:pt>
                <c:pt idx="11724">
                  <c:v>-0.82768299999999995</c:v>
                </c:pt>
                <c:pt idx="11725">
                  <c:v>-0.82686700000000002</c:v>
                </c:pt>
                <c:pt idx="11726">
                  <c:v>-0.82776799999999995</c:v>
                </c:pt>
                <c:pt idx="11727">
                  <c:v>-0.82461600000000002</c:v>
                </c:pt>
                <c:pt idx="11728">
                  <c:v>-0.81807399999999997</c:v>
                </c:pt>
                <c:pt idx="11729">
                  <c:v>-0.81445900000000004</c:v>
                </c:pt>
                <c:pt idx="11730">
                  <c:v>-0.81510300000000002</c:v>
                </c:pt>
                <c:pt idx="11731">
                  <c:v>-0.82565699999999997</c:v>
                </c:pt>
                <c:pt idx="11732">
                  <c:v>-0.839557</c:v>
                </c:pt>
                <c:pt idx="11733">
                  <c:v>-0.84361699999999995</c:v>
                </c:pt>
                <c:pt idx="11734">
                  <c:v>-0.84923400000000004</c:v>
                </c:pt>
                <c:pt idx="11735">
                  <c:v>-0.85543100000000005</c:v>
                </c:pt>
                <c:pt idx="11736">
                  <c:v>-0.856958</c:v>
                </c:pt>
                <c:pt idx="11737">
                  <c:v>-0.85656699999999997</c:v>
                </c:pt>
                <c:pt idx="11738">
                  <c:v>-0.85790599999999995</c:v>
                </c:pt>
                <c:pt idx="11739">
                  <c:v>-0.85472800000000004</c:v>
                </c:pt>
                <c:pt idx="11740">
                  <c:v>-0.85424900000000004</c:v>
                </c:pt>
                <c:pt idx="11741">
                  <c:v>-0.855402</c:v>
                </c:pt>
                <c:pt idx="11742">
                  <c:v>-0.85411300000000001</c:v>
                </c:pt>
                <c:pt idx="11743">
                  <c:v>-0.85070400000000002</c:v>
                </c:pt>
                <c:pt idx="11744">
                  <c:v>-0.846194</c:v>
                </c:pt>
                <c:pt idx="11745">
                  <c:v>-0.84451900000000002</c:v>
                </c:pt>
                <c:pt idx="11746">
                  <c:v>-0.848661</c:v>
                </c:pt>
                <c:pt idx="11747">
                  <c:v>-0.84999899999999995</c:v>
                </c:pt>
                <c:pt idx="11748">
                  <c:v>-0.84072000000000002</c:v>
                </c:pt>
                <c:pt idx="11749">
                  <c:v>-0.83472299999999999</c:v>
                </c:pt>
                <c:pt idx="11750">
                  <c:v>-0.83190399999999998</c:v>
                </c:pt>
                <c:pt idx="11751">
                  <c:v>-0.83120300000000003</c:v>
                </c:pt>
                <c:pt idx="11752">
                  <c:v>-0.83218199999999998</c:v>
                </c:pt>
                <c:pt idx="11753">
                  <c:v>-0.83706800000000003</c:v>
                </c:pt>
                <c:pt idx="11754">
                  <c:v>-0.84709400000000001</c:v>
                </c:pt>
                <c:pt idx="11755">
                  <c:v>-0.85198300000000005</c:v>
                </c:pt>
                <c:pt idx="11756">
                  <c:v>-0.85330799999999996</c:v>
                </c:pt>
                <c:pt idx="11757">
                  <c:v>-0.856128</c:v>
                </c:pt>
                <c:pt idx="11758">
                  <c:v>-0.85725300000000004</c:v>
                </c:pt>
                <c:pt idx="11759">
                  <c:v>-0.85315399999999997</c:v>
                </c:pt>
                <c:pt idx="11760">
                  <c:v>-0.83931199999999995</c:v>
                </c:pt>
                <c:pt idx="11761">
                  <c:v>-0.83514900000000003</c:v>
                </c:pt>
                <c:pt idx="11762">
                  <c:v>-0.83847300000000002</c:v>
                </c:pt>
                <c:pt idx="11763">
                  <c:v>-0.84130899999999997</c:v>
                </c:pt>
                <c:pt idx="11764">
                  <c:v>-0.83792100000000003</c:v>
                </c:pt>
                <c:pt idx="11765">
                  <c:v>-0.83003000000000005</c:v>
                </c:pt>
                <c:pt idx="11766">
                  <c:v>-0.82461600000000002</c:v>
                </c:pt>
                <c:pt idx="11767">
                  <c:v>-0.82428599999999996</c:v>
                </c:pt>
                <c:pt idx="11768">
                  <c:v>-0.81810099999999997</c:v>
                </c:pt>
                <c:pt idx="11769">
                  <c:v>-0.81262299999999998</c:v>
                </c:pt>
                <c:pt idx="11770">
                  <c:v>-0.80717799999999995</c:v>
                </c:pt>
                <c:pt idx="11771">
                  <c:v>-0.79304300000000005</c:v>
                </c:pt>
                <c:pt idx="11772">
                  <c:v>-0.77659199999999995</c:v>
                </c:pt>
                <c:pt idx="11773">
                  <c:v>-0.76997400000000005</c:v>
                </c:pt>
                <c:pt idx="11774">
                  <c:v>-0.772393</c:v>
                </c:pt>
                <c:pt idx="11775">
                  <c:v>-0.77422400000000002</c:v>
                </c:pt>
                <c:pt idx="11776">
                  <c:v>-0.77402300000000002</c:v>
                </c:pt>
                <c:pt idx="11777">
                  <c:v>-0.76486100000000001</c:v>
                </c:pt>
                <c:pt idx="11778">
                  <c:v>-0.75573800000000002</c:v>
                </c:pt>
                <c:pt idx="11779">
                  <c:v>-0.75215299999999996</c:v>
                </c:pt>
                <c:pt idx="11780">
                  <c:v>-0.74600699999999998</c:v>
                </c:pt>
                <c:pt idx="11781">
                  <c:v>-0.74010399999999998</c:v>
                </c:pt>
                <c:pt idx="11782">
                  <c:v>-0.73483900000000002</c:v>
                </c:pt>
                <c:pt idx="11783">
                  <c:v>-0.72219999999999995</c:v>
                </c:pt>
                <c:pt idx="11784">
                  <c:v>-0.71059000000000005</c:v>
                </c:pt>
                <c:pt idx="11785">
                  <c:v>-0.70058200000000004</c:v>
                </c:pt>
                <c:pt idx="11786">
                  <c:v>-0.69506100000000004</c:v>
                </c:pt>
                <c:pt idx="11787">
                  <c:v>-0.68914200000000003</c:v>
                </c:pt>
                <c:pt idx="11788">
                  <c:v>-0.68411699999999998</c:v>
                </c:pt>
                <c:pt idx="11789">
                  <c:v>-0.68501000000000001</c:v>
                </c:pt>
                <c:pt idx="11790">
                  <c:v>-0.68249599999999999</c:v>
                </c:pt>
                <c:pt idx="11791">
                  <c:v>-0.67385799999999996</c:v>
                </c:pt>
                <c:pt idx="11792">
                  <c:v>-0.668682</c:v>
                </c:pt>
                <c:pt idx="11793">
                  <c:v>-0.66636499999999999</c:v>
                </c:pt>
                <c:pt idx="11794">
                  <c:v>-0.66255900000000001</c:v>
                </c:pt>
                <c:pt idx="11795">
                  <c:v>-0.65420400000000001</c:v>
                </c:pt>
                <c:pt idx="11796">
                  <c:v>-0.63802700000000001</c:v>
                </c:pt>
                <c:pt idx="11797">
                  <c:v>-0.62804300000000002</c:v>
                </c:pt>
                <c:pt idx="11798">
                  <c:v>-0.629552</c:v>
                </c:pt>
                <c:pt idx="11799">
                  <c:v>-0.63554600000000006</c:v>
                </c:pt>
                <c:pt idx="11800">
                  <c:v>-0.63761800000000002</c:v>
                </c:pt>
                <c:pt idx="11801">
                  <c:v>-0.630521</c:v>
                </c:pt>
                <c:pt idx="11802">
                  <c:v>-0.62243700000000002</c:v>
                </c:pt>
                <c:pt idx="11803">
                  <c:v>-0.62541599999999997</c:v>
                </c:pt>
                <c:pt idx="11804">
                  <c:v>-0.62897599999999998</c:v>
                </c:pt>
                <c:pt idx="11805">
                  <c:v>-0.62788200000000005</c:v>
                </c:pt>
                <c:pt idx="11806">
                  <c:v>-0.62126300000000001</c:v>
                </c:pt>
                <c:pt idx="11807">
                  <c:v>-0.61458400000000002</c:v>
                </c:pt>
                <c:pt idx="11808">
                  <c:v>-0.60707599999999995</c:v>
                </c:pt>
                <c:pt idx="11809">
                  <c:v>-0.60162099999999996</c:v>
                </c:pt>
                <c:pt idx="11810">
                  <c:v>-0.60195100000000001</c:v>
                </c:pt>
                <c:pt idx="11811">
                  <c:v>-0.60520099999999999</c:v>
                </c:pt>
                <c:pt idx="11812">
                  <c:v>-0.60917699999999997</c:v>
                </c:pt>
                <c:pt idx="11813">
                  <c:v>-0.61348000000000003</c:v>
                </c:pt>
                <c:pt idx="11814">
                  <c:v>-0.616228</c:v>
                </c:pt>
                <c:pt idx="11815">
                  <c:v>-0.61895900000000004</c:v>
                </c:pt>
                <c:pt idx="11816">
                  <c:v>-0.61245099999999997</c:v>
                </c:pt>
                <c:pt idx="11817">
                  <c:v>-0.60505399999999998</c:v>
                </c:pt>
                <c:pt idx="11818">
                  <c:v>-0.60277899999999995</c:v>
                </c:pt>
                <c:pt idx="11819">
                  <c:v>-0.60558299999999998</c:v>
                </c:pt>
                <c:pt idx="11820">
                  <c:v>-0.60061900000000001</c:v>
                </c:pt>
                <c:pt idx="11821">
                  <c:v>-0.587507</c:v>
                </c:pt>
                <c:pt idx="11822">
                  <c:v>-0.57472900000000005</c:v>
                </c:pt>
                <c:pt idx="11823">
                  <c:v>-0.562056</c:v>
                </c:pt>
                <c:pt idx="11824">
                  <c:v>-0.55503599999999997</c:v>
                </c:pt>
                <c:pt idx="11825">
                  <c:v>-0.54311100000000001</c:v>
                </c:pt>
                <c:pt idx="11826">
                  <c:v>-0.52178599999999997</c:v>
                </c:pt>
                <c:pt idx="11827">
                  <c:v>-0.51074699999999995</c:v>
                </c:pt>
                <c:pt idx="11828">
                  <c:v>-0.50919599999999998</c:v>
                </c:pt>
                <c:pt idx="11829">
                  <c:v>-0.512934</c:v>
                </c:pt>
                <c:pt idx="11830">
                  <c:v>-0.51386799999999999</c:v>
                </c:pt>
                <c:pt idx="11831">
                  <c:v>-0.51017800000000002</c:v>
                </c:pt>
                <c:pt idx="11832">
                  <c:v>-0.50797099999999995</c:v>
                </c:pt>
                <c:pt idx="11833">
                  <c:v>-0.48780299999999999</c:v>
                </c:pt>
                <c:pt idx="11834">
                  <c:v>-0.47506500000000002</c:v>
                </c:pt>
                <c:pt idx="11835">
                  <c:v>-0.47662399999999999</c:v>
                </c:pt>
                <c:pt idx="11836">
                  <c:v>-0.47927900000000001</c:v>
                </c:pt>
                <c:pt idx="11837">
                  <c:v>-0.47994199999999998</c:v>
                </c:pt>
                <c:pt idx="11838">
                  <c:v>-0.47138000000000002</c:v>
                </c:pt>
                <c:pt idx="11839">
                  <c:v>-0.45880399999999999</c:v>
                </c:pt>
                <c:pt idx="11840">
                  <c:v>-0.448216</c:v>
                </c:pt>
                <c:pt idx="11841">
                  <c:v>-0.44697300000000001</c:v>
                </c:pt>
                <c:pt idx="11842">
                  <c:v>-0.43808399999999997</c:v>
                </c:pt>
                <c:pt idx="11843">
                  <c:v>-0.43093300000000001</c:v>
                </c:pt>
                <c:pt idx="11844">
                  <c:v>-0.42379699999999998</c:v>
                </c:pt>
                <c:pt idx="11845">
                  <c:v>-0.412547</c:v>
                </c:pt>
                <c:pt idx="11846">
                  <c:v>-0.40716599999999997</c:v>
                </c:pt>
                <c:pt idx="11847">
                  <c:v>-0.40674700000000003</c:v>
                </c:pt>
                <c:pt idx="11848">
                  <c:v>-0.414441</c:v>
                </c:pt>
                <c:pt idx="11849">
                  <c:v>-0.41604200000000002</c:v>
                </c:pt>
                <c:pt idx="11850">
                  <c:v>-0.41505799999999998</c:v>
                </c:pt>
                <c:pt idx="11851">
                  <c:v>-0.41137099999999999</c:v>
                </c:pt>
                <c:pt idx="11852">
                  <c:v>-0.41206399999999999</c:v>
                </c:pt>
                <c:pt idx="11853">
                  <c:v>-0.416352</c:v>
                </c:pt>
                <c:pt idx="11854">
                  <c:v>-0.41862199999999999</c:v>
                </c:pt>
                <c:pt idx="11855">
                  <c:v>-0.41672799999999999</c:v>
                </c:pt>
                <c:pt idx="11856">
                  <c:v>-0.41367399999999999</c:v>
                </c:pt>
                <c:pt idx="11857">
                  <c:v>-0.40793800000000002</c:v>
                </c:pt>
                <c:pt idx="11858">
                  <c:v>-0.39881800000000001</c:v>
                </c:pt>
                <c:pt idx="11859">
                  <c:v>-0.39142900000000003</c:v>
                </c:pt>
                <c:pt idx="11860">
                  <c:v>-0.38490600000000003</c:v>
                </c:pt>
                <c:pt idx="11861">
                  <c:v>-0.38292300000000001</c:v>
                </c:pt>
                <c:pt idx="11862">
                  <c:v>-0.38053300000000001</c:v>
                </c:pt>
                <c:pt idx="11863">
                  <c:v>-0.38287500000000002</c:v>
                </c:pt>
                <c:pt idx="11864">
                  <c:v>-0.38449899999999998</c:v>
                </c:pt>
                <c:pt idx="11865">
                  <c:v>-0.38505400000000001</c:v>
                </c:pt>
                <c:pt idx="11866">
                  <c:v>-0.38685000000000003</c:v>
                </c:pt>
                <c:pt idx="11867">
                  <c:v>-0.38171699999999997</c:v>
                </c:pt>
                <c:pt idx="11868">
                  <c:v>-0.38395000000000001</c:v>
                </c:pt>
                <c:pt idx="11869">
                  <c:v>-0.38661800000000002</c:v>
                </c:pt>
                <c:pt idx="11870">
                  <c:v>-0.38739499999999999</c:v>
                </c:pt>
                <c:pt idx="11871">
                  <c:v>-0.38294800000000001</c:v>
                </c:pt>
                <c:pt idx="11872">
                  <c:v>-0.38204100000000002</c:v>
                </c:pt>
                <c:pt idx="11873">
                  <c:v>-0.38729200000000003</c:v>
                </c:pt>
                <c:pt idx="11874">
                  <c:v>-0.39218799999999998</c:v>
                </c:pt>
                <c:pt idx="11875">
                  <c:v>-0.39144400000000001</c:v>
                </c:pt>
                <c:pt idx="11876">
                  <c:v>-0.38571</c:v>
                </c:pt>
                <c:pt idx="11877">
                  <c:v>-0.37788100000000002</c:v>
                </c:pt>
                <c:pt idx="11878">
                  <c:v>-0.36756899999999998</c:v>
                </c:pt>
                <c:pt idx="11879">
                  <c:v>-0.36142200000000002</c:v>
                </c:pt>
                <c:pt idx="11880">
                  <c:v>-0.36216300000000001</c:v>
                </c:pt>
                <c:pt idx="11881">
                  <c:v>-0.36577199999999999</c:v>
                </c:pt>
                <c:pt idx="11882">
                  <c:v>-0.36877300000000002</c:v>
                </c:pt>
                <c:pt idx="11883">
                  <c:v>-0.36967499999999998</c:v>
                </c:pt>
                <c:pt idx="11884">
                  <c:v>-0.36679699999999998</c:v>
                </c:pt>
                <c:pt idx="11885">
                  <c:v>-0.363987</c:v>
                </c:pt>
                <c:pt idx="11886">
                  <c:v>-0.35972799999999999</c:v>
                </c:pt>
                <c:pt idx="11887">
                  <c:v>-0.35716399999999998</c:v>
                </c:pt>
                <c:pt idx="11888">
                  <c:v>-0.34966999999999998</c:v>
                </c:pt>
                <c:pt idx="11889">
                  <c:v>-0.34479300000000002</c:v>
                </c:pt>
                <c:pt idx="11890">
                  <c:v>-0.34364299999999998</c:v>
                </c:pt>
                <c:pt idx="11891">
                  <c:v>-0.34333200000000003</c:v>
                </c:pt>
                <c:pt idx="11892">
                  <c:v>-0.339256</c:v>
                </c:pt>
                <c:pt idx="11893">
                  <c:v>-0.33868500000000001</c:v>
                </c:pt>
                <c:pt idx="11894">
                  <c:v>-0.33848499999999998</c:v>
                </c:pt>
                <c:pt idx="11895">
                  <c:v>-0.33786500000000003</c:v>
                </c:pt>
                <c:pt idx="11896">
                  <c:v>-0.33685500000000002</c:v>
                </c:pt>
                <c:pt idx="11897">
                  <c:v>-0.33263500000000001</c:v>
                </c:pt>
                <c:pt idx="11898">
                  <c:v>-0.33156400000000003</c:v>
                </c:pt>
                <c:pt idx="11899">
                  <c:v>-0.33719700000000002</c:v>
                </c:pt>
                <c:pt idx="11900">
                  <c:v>-0.34776200000000002</c:v>
                </c:pt>
                <c:pt idx="11901">
                  <c:v>-0.35106799999999999</c:v>
                </c:pt>
                <c:pt idx="11902">
                  <c:v>-0.341777</c:v>
                </c:pt>
                <c:pt idx="11903">
                  <c:v>-0.33421899999999999</c:v>
                </c:pt>
                <c:pt idx="11904">
                  <c:v>-0.332154</c:v>
                </c:pt>
                <c:pt idx="11905">
                  <c:v>-0.33147599999999999</c:v>
                </c:pt>
                <c:pt idx="11906">
                  <c:v>-0.32870700000000003</c:v>
                </c:pt>
                <c:pt idx="11907">
                  <c:v>-0.32197300000000001</c:v>
                </c:pt>
                <c:pt idx="11908">
                  <c:v>-0.31802000000000002</c:v>
                </c:pt>
                <c:pt idx="11909">
                  <c:v>-0.31955899999999998</c:v>
                </c:pt>
                <c:pt idx="11910">
                  <c:v>-0.32014599999999999</c:v>
                </c:pt>
                <c:pt idx="11911">
                  <c:v>-0.31795800000000002</c:v>
                </c:pt>
                <c:pt idx="11912">
                  <c:v>-0.31809199999999999</c:v>
                </c:pt>
                <c:pt idx="11913">
                  <c:v>-0.320108</c:v>
                </c:pt>
                <c:pt idx="11914">
                  <c:v>-0.32094899999999998</c:v>
                </c:pt>
                <c:pt idx="11915">
                  <c:v>-0.32385799999999998</c:v>
                </c:pt>
                <c:pt idx="11916">
                  <c:v>-0.32915800000000001</c:v>
                </c:pt>
                <c:pt idx="11917">
                  <c:v>-0.33131300000000002</c:v>
                </c:pt>
                <c:pt idx="11918">
                  <c:v>-0.331789</c:v>
                </c:pt>
                <c:pt idx="11919">
                  <c:v>-0.33103900000000003</c:v>
                </c:pt>
                <c:pt idx="11920">
                  <c:v>-0.329148</c:v>
                </c:pt>
                <c:pt idx="11921">
                  <c:v>-0.327712</c:v>
                </c:pt>
                <c:pt idx="11922">
                  <c:v>-0.32861800000000002</c:v>
                </c:pt>
                <c:pt idx="11923">
                  <c:v>-0.33129999999999998</c:v>
                </c:pt>
                <c:pt idx="11924">
                  <c:v>-0.33623599999999998</c:v>
                </c:pt>
                <c:pt idx="11925">
                  <c:v>-0.33992099999999997</c:v>
                </c:pt>
                <c:pt idx="11926">
                  <c:v>-0.33473599999999998</c:v>
                </c:pt>
                <c:pt idx="11927">
                  <c:v>-0.327071</c:v>
                </c:pt>
                <c:pt idx="11928">
                  <c:v>-0.32405200000000001</c:v>
                </c:pt>
                <c:pt idx="11929">
                  <c:v>-0.32669399999999998</c:v>
                </c:pt>
                <c:pt idx="11930">
                  <c:v>-0.330791</c:v>
                </c:pt>
                <c:pt idx="11931">
                  <c:v>-0.33246700000000001</c:v>
                </c:pt>
                <c:pt idx="11932">
                  <c:v>-0.33579199999999998</c:v>
                </c:pt>
                <c:pt idx="11933">
                  <c:v>-0.33792699999999998</c:v>
                </c:pt>
                <c:pt idx="11934">
                  <c:v>-0.33635500000000002</c:v>
                </c:pt>
                <c:pt idx="11935">
                  <c:v>-0.33431699999999998</c:v>
                </c:pt>
                <c:pt idx="11936">
                  <c:v>-0.338476</c:v>
                </c:pt>
                <c:pt idx="11937">
                  <c:v>-0.34723399999999999</c:v>
                </c:pt>
                <c:pt idx="11938">
                  <c:v>-0.35023799999999999</c:v>
                </c:pt>
                <c:pt idx="11939">
                  <c:v>-0.349271</c:v>
                </c:pt>
                <c:pt idx="11940">
                  <c:v>-0.34546300000000002</c:v>
                </c:pt>
                <c:pt idx="11941">
                  <c:v>-0.34436800000000001</c:v>
                </c:pt>
                <c:pt idx="11942">
                  <c:v>-0.34528599999999998</c:v>
                </c:pt>
                <c:pt idx="11943">
                  <c:v>-0.353626</c:v>
                </c:pt>
                <c:pt idx="11944">
                  <c:v>-0.355431</c:v>
                </c:pt>
                <c:pt idx="11945">
                  <c:v>-0.351688</c:v>
                </c:pt>
                <c:pt idx="11946">
                  <c:v>-0.35027000000000003</c:v>
                </c:pt>
                <c:pt idx="11947">
                  <c:v>-0.35014499999999998</c:v>
                </c:pt>
                <c:pt idx="11948">
                  <c:v>-0.34547800000000001</c:v>
                </c:pt>
                <c:pt idx="11949">
                  <c:v>-0.339005</c:v>
                </c:pt>
                <c:pt idx="11950">
                  <c:v>-0.33837</c:v>
                </c:pt>
                <c:pt idx="11951">
                  <c:v>-0.341308</c:v>
                </c:pt>
                <c:pt idx="11952">
                  <c:v>-0.34638999999999998</c:v>
                </c:pt>
                <c:pt idx="11953">
                  <c:v>-0.34690599999999999</c:v>
                </c:pt>
                <c:pt idx="11954">
                  <c:v>-0.34308699999999998</c:v>
                </c:pt>
                <c:pt idx="11955">
                  <c:v>-0.33589000000000002</c:v>
                </c:pt>
                <c:pt idx="11956">
                  <c:v>-0.331038</c:v>
                </c:pt>
                <c:pt idx="11957">
                  <c:v>-0.33816200000000002</c:v>
                </c:pt>
                <c:pt idx="11958">
                  <c:v>-0.34771400000000002</c:v>
                </c:pt>
                <c:pt idx="11959">
                  <c:v>-0.34316200000000002</c:v>
                </c:pt>
                <c:pt idx="11960">
                  <c:v>-0.34131499999999998</c:v>
                </c:pt>
                <c:pt idx="11961">
                  <c:v>-0.34214</c:v>
                </c:pt>
                <c:pt idx="11962">
                  <c:v>-0.34597800000000001</c:v>
                </c:pt>
                <c:pt idx="11963">
                  <c:v>-0.35521399999999997</c:v>
                </c:pt>
                <c:pt idx="11964">
                  <c:v>-0.36140499999999998</c:v>
                </c:pt>
                <c:pt idx="11965">
                  <c:v>-0.359817</c:v>
                </c:pt>
                <c:pt idx="11966">
                  <c:v>-0.354462</c:v>
                </c:pt>
                <c:pt idx="11967">
                  <c:v>-0.34841699999999998</c:v>
                </c:pt>
                <c:pt idx="11968">
                  <c:v>-0.34797099999999997</c:v>
                </c:pt>
                <c:pt idx="11969">
                  <c:v>-0.35064400000000001</c:v>
                </c:pt>
                <c:pt idx="11970">
                  <c:v>-0.34832600000000002</c:v>
                </c:pt>
                <c:pt idx="11971">
                  <c:v>-0.34026299999999998</c:v>
                </c:pt>
                <c:pt idx="11972">
                  <c:v>-0.32900699999999999</c:v>
                </c:pt>
                <c:pt idx="11973">
                  <c:v>-0.32322899999999999</c:v>
                </c:pt>
                <c:pt idx="11974">
                  <c:v>-0.32116800000000001</c:v>
                </c:pt>
                <c:pt idx="11975">
                  <c:v>-0.32297199999999998</c:v>
                </c:pt>
                <c:pt idx="11976">
                  <c:v>-0.33119100000000001</c:v>
                </c:pt>
                <c:pt idx="11977">
                  <c:v>-0.33745399999999998</c:v>
                </c:pt>
                <c:pt idx="11978">
                  <c:v>-0.33804099999999998</c:v>
                </c:pt>
                <c:pt idx="11979">
                  <c:v>-0.33555099999999999</c:v>
                </c:pt>
                <c:pt idx="11980">
                  <c:v>-0.329959</c:v>
                </c:pt>
                <c:pt idx="11981">
                  <c:v>-0.32933499999999999</c:v>
                </c:pt>
                <c:pt idx="11982">
                  <c:v>-0.33161600000000002</c:v>
                </c:pt>
                <c:pt idx="11983">
                  <c:v>-0.32855299999999998</c:v>
                </c:pt>
                <c:pt idx="11984">
                  <c:v>-0.32654899999999998</c:v>
                </c:pt>
                <c:pt idx="11985">
                  <c:v>-0.32303199999999999</c:v>
                </c:pt>
                <c:pt idx="11986">
                  <c:v>-0.319301</c:v>
                </c:pt>
                <c:pt idx="11987">
                  <c:v>-0.31952000000000003</c:v>
                </c:pt>
                <c:pt idx="11988">
                  <c:v>-0.32104500000000002</c:v>
                </c:pt>
                <c:pt idx="11989">
                  <c:v>-0.31882199999999999</c:v>
                </c:pt>
                <c:pt idx="11990">
                  <c:v>-0.31917699999999999</c:v>
                </c:pt>
                <c:pt idx="11991">
                  <c:v>-0.32464799999999999</c:v>
                </c:pt>
                <c:pt idx="11992">
                  <c:v>-0.32307000000000002</c:v>
                </c:pt>
                <c:pt idx="11993">
                  <c:v>-0.32023099999999999</c:v>
                </c:pt>
                <c:pt idx="11994">
                  <c:v>-0.31932100000000002</c:v>
                </c:pt>
                <c:pt idx="11995">
                  <c:v>-0.32438800000000001</c:v>
                </c:pt>
                <c:pt idx="11996">
                  <c:v>-0.32548500000000002</c:v>
                </c:pt>
                <c:pt idx="11997">
                  <c:v>-0.32462400000000002</c:v>
                </c:pt>
                <c:pt idx="11998">
                  <c:v>-0.32363799999999998</c:v>
                </c:pt>
                <c:pt idx="11999">
                  <c:v>-0.32522000000000001</c:v>
                </c:pt>
                <c:pt idx="12000">
                  <c:v>-0.33147700000000002</c:v>
                </c:pt>
                <c:pt idx="12001">
                  <c:v>-0.33874900000000002</c:v>
                </c:pt>
                <c:pt idx="12002">
                  <c:v>-0.34000399999999997</c:v>
                </c:pt>
                <c:pt idx="12003">
                  <c:v>-0.34143299999999999</c:v>
                </c:pt>
                <c:pt idx="12004">
                  <c:v>-0.34848600000000002</c:v>
                </c:pt>
                <c:pt idx="12005">
                  <c:v>-0.35146500000000003</c:v>
                </c:pt>
                <c:pt idx="12006">
                  <c:v>-0.35040199999999999</c:v>
                </c:pt>
                <c:pt idx="12007">
                  <c:v>-0.34696300000000002</c:v>
                </c:pt>
                <c:pt idx="12008">
                  <c:v>-0.34929100000000002</c:v>
                </c:pt>
                <c:pt idx="12009">
                  <c:v>-0.35711500000000002</c:v>
                </c:pt>
                <c:pt idx="12010">
                  <c:v>-0.36157299999999998</c:v>
                </c:pt>
                <c:pt idx="12011">
                  <c:v>-0.35893900000000001</c:v>
                </c:pt>
                <c:pt idx="12012">
                  <c:v>-0.35370499999999999</c:v>
                </c:pt>
                <c:pt idx="12013">
                  <c:v>-0.34647800000000001</c:v>
                </c:pt>
                <c:pt idx="12014">
                  <c:v>-0.34138400000000002</c:v>
                </c:pt>
                <c:pt idx="12015">
                  <c:v>-0.33755099999999999</c:v>
                </c:pt>
                <c:pt idx="12016">
                  <c:v>-0.33314100000000002</c:v>
                </c:pt>
                <c:pt idx="12017">
                  <c:v>-0.33220300000000003</c:v>
                </c:pt>
                <c:pt idx="12018">
                  <c:v>-0.33397500000000002</c:v>
                </c:pt>
                <c:pt idx="12019">
                  <c:v>-0.33682600000000001</c:v>
                </c:pt>
                <c:pt idx="12020">
                  <c:v>-0.33799200000000001</c:v>
                </c:pt>
                <c:pt idx="12021">
                  <c:v>-0.33651900000000001</c:v>
                </c:pt>
                <c:pt idx="12022">
                  <c:v>-0.33643299999999998</c:v>
                </c:pt>
                <c:pt idx="12023">
                  <c:v>-0.340976</c:v>
                </c:pt>
                <c:pt idx="12024">
                  <c:v>-0.34792400000000001</c:v>
                </c:pt>
                <c:pt idx="12025">
                  <c:v>-0.353072</c:v>
                </c:pt>
                <c:pt idx="12026">
                  <c:v>-0.35719099999999998</c:v>
                </c:pt>
                <c:pt idx="12027">
                  <c:v>-0.34988000000000002</c:v>
                </c:pt>
                <c:pt idx="12028">
                  <c:v>-0.33779900000000002</c:v>
                </c:pt>
                <c:pt idx="12029">
                  <c:v>-0.32516200000000001</c:v>
                </c:pt>
                <c:pt idx="12030">
                  <c:v>-0.31850800000000001</c:v>
                </c:pt>
                <c:pt idx="12031">
                  <c:v>-0.31812000000000001</c:v>
                </c:pt>
                <c:pt idx="12032">
                  <c:v>-0.319471</c:v>
                </c:pt>
                <c:pt idx="12033">
                  <c:v>-0.31792399999999998</c:v>
                </c:pt>
                <c:pt idx="12034">
                  <c:v>-0.31666800000000001</c:v>
                </c:pt>
                <c:pt idx="12035">
                  <c:v>-0.31777100000000003</c:v>
                </c:pt>
                <c:pt idx="12036">
                  <c:v>-0.32213700000000001</c:v>
                </c:pt>
                <c:pt idx="12037">
                  <c:v>-0.32042100000000001</c:v>
                </c:pt>
                <c:pt idx="12038">
                  <c:v>-0.31491599999999997</c:v>
                </c:pt>
                <c:pt idx="12039">
                  <c:v>-0.31015300000000001</c:v>
                </c:pt>
                <c:pt idx="12040">
                  <c:v>-0.31022699999999997</c:v>
                </c:pt>
                <c:pt idx="12041">
                  <c:v>-0.30998199999999998</c:v>
                </c:pt>
                <c:pt idx="12042">
                  <c:v>-0.30801099999999998</c:v>
                </c:pt>
                <c:pt idx="12043">
                  <c:v>-0.30634800000000001</c:v>
                </c:pt>
                <c:pt idx="12044">
                  <c:v>-0.30433900000000003</c:v>
                </c:pt>
                <c:pt idx="12045">
                  <c:v>-0.30242599999999997</c:v>
                </c:pt>
                <c:pt idx="12046">
                  <c:v>-0.30052800000000002</c:v>
                </c:pt>
                <c:pt idx="12047">
                  <c:v>-0.294929</c:v>
                </c:pt>
                <c:pt idx="12048">
                  <c:v>-0.28993000000000002</c:v>
                </c:pt>
                <c:pt idx="12049">
                  <c:v>-0.29144900000000001</c:v>
                </c:pt>
                <c:pt idx="12050">
                  <c:v>-0.30213000000000001</c:v>
                </c:pt>
                <c:pt idx="12051">
                  <c:v>-0.31173299999999998</c:v>
                </c:pt>
                <c:pt idx="12052">
                  <c:v>-0.30880200000000002</c:v>
                </c:pt>
                <c:pt idx="12053">
                  <c:v>-0.30350899999999997</c:v>
                </c:pt>
                <c:pt idx="12054">
                  <c:v>-0.300813</c:v>
                </c:pt>
                <c:pt idx="12055">
                  <c:v>-0.30292400000000003</c:v>
                </c:pt>
                <c:pt idx="12056">
                  <c:v>-0.305892</c:v>
                </c:pt>
                <c:pt idx="12057">
                  <c:v>-0.30462299999999998</c:v>
                </c:pt>
                <c:pt idx="12058">
                  <c:v>-0.30304900000000001</c:v>
                </c:pt>
                <c:pt idx="12059">
                  <c:v>-0.29349700000000001</c:v>
                </c:pt>
                <c:pt idx="12060">
                  <c:v>-0.27600200000000003</c:v>
                </c:pt>
                <c:pt idx="12061">
                  <c:v>-0.27072400000000002</c:v>
                </c:pt>
                <c:pt idx="12062">
                  <c:v>-0.26710400000000001</c:v>
                </c:pt>
                <c:pt idx="12063">
                  <c:v>-0.26579999999999998</c:v>
                </c:pt>
                <c:pt idx="12064">
                  <c:v>-0.26877899999999999</c:v>
                </c:pt>
                <c:pt idx="12065">
                  <c:v>-0.27321600000000001</c:v>
                </c:pt>
                <c:pt idx="12066">
                  <c:v>-0.27507700000000002</c:v>
                </c:pt>
                <c:pt idx="12067">
                  <c:v>-0.274254</c:v>
                </c:pt>
                <c:pt idx="12068">
                  <c:v>-0.268511</c:v>
                </c:pt>
                <c:pt idx="12069">
                  <c:v>-0.25726300000000002</c:v>
                </c:pt>
                <c:pt idx="12070">
                  <c:v>-0.24416099999999999</c:v>
                </c:pt>
                <c:pt idx="12071">
                  <c:v>-0.23272799999999999</c:v>
                </c:pt>
                <c:pt idx="12072">
                  <c:v>-0.22609799999999999</c:v>
                </c:pt>
                <c:pt idx="12073">
                  <c:v>-0.225881</c:v>
                </c:pt>
                <c:pt idx="12074">
                  <c:v>-0.22814699999999999</c:v>
                </c:pt>
                <c:pt idx="12075">
                  <c:v>-0.226769</c:v>
                </c:pt>
                <c:pt idx="12076">
                  <c:v>-0.225353</c:v>
                </c:pt>
                <c:pt idx="12077">
                  <c:v>-0.22367400000000001</c:v>
                </c:pt>
                <c:pt idx="12078">
                  <c:v>-0.22179599999999999</c:v>
                </c:pt>
                <c:pt idx="12079">
                  <c:v>-0.22072900000000001</c:v>
                </c:pt>
                <c:pt idx="12080">
                  <c:v>-0.21545500000000001</c:v>
                </c:pt>
                <c:pt idx="12081">
                  <c:v>-0.21313299999999999</c:v>
                </c:pt>
                <c:pt idx="12082">
                  <c:v>-0.21120700000000001</c:v>
                </c:pt>
                <c:pt idx="12083">
                  <c:v>-0.20887</c:v>
                </c:pt>
                <c:pt idx="12084">
                  <c:v>-0.20755199999999999</c:v>
                </c:pt>
                <c:pt idx="12085">
                  <c:v>-0.206983</c:v>
                </c:pt>
                <c:pt idx="12086">
                  <c:v>-0.210563</c:v>
                </c:pt>
                <c:pt idx="12087">
                  <c:v>-0.21379799999999999</c:v>
                </c:pt>
                <c:pt idx="12088">
                  <c:v>-0.21789</c:v>
                </c:pt>
                <c:pt idx="12089">
                  <c:v>-0.21759200000000001</c:v>
                </c:pt>
                <c:pt idx="12090">
                  <c:v>-0.20724899999999999</c:v>
                </c:pt>
                <c:pt idx="12091">
                  <c:v>-0.195711</c:v>
                </c:pt>
                <c:pt idx="12092">
                  <c:v>-0.19273999999999999</c:v>
                </c:pt>
                <c:pt idx="12093">
                  <c:v>-0.19308400000000001</c:v>
                </c:pt>
                <c:pt idx="12094">
                  <c:v>-0.199128</c:v>
                </c:pt>
                <c:pt idx="12095">
                  <c:v>-0.206181</c:v>
                </c:pt>
                <c:pt idx="12096">
                  <c:v>-0.208815</c:v>
                </c:pt>
                <c:pt idx="12097">
                  <c:v>-0.20919299999999999</c:v>
                </c:pt>
                <c:pt idx="12098">
                  <c:v>-0.20468</c:v>
                </c:pt>
                <c:pt idx="12099">
                  <c:v>-0.19697100000000001</c:v>
                </c:pt>
                <c:pt idx="12100">
                  <c:v>-0.189584</c:v>
                </c:pt>
                <c:pt idx="12101">
                  <c:v>-0.183809</c:v>
                </c:pt>
                <c:pt idx="12102">
                  <c:v>-0.17913899999999999</c:v>
                </c:pt>
                <c:pt idx="12103">
                  <c:v>-0.18307699999999999</c:v>
                </c:pt>
                <c:pt idx="12104">
                  <c:v>-0.189967</c:v>
                </c:pt>
                <c:pt idx="12105">
                  <c:v>-0.18521699999999999</c:v>
                </c:pt>
                <c:pt idx="12106">
                  <c:v>-0.177761</c:v>
                </c:pt>
                <c:pt idx="12107">
                  <c:v>-0.17213500000000001</c:v>
                </c:pt>
                <c:pt idx="12108">
                  <c:v>-0.17238300000000001</c:v>
                </c:pt>
                <c:pt idx="12109">
                  <c:v>-0.177313</c:v>
                </c:pt>
                <c:pt idx="12110">
                  <c:v>-0.18199699999999999</c:v>
                </c:pt>
                <c:pt idx="12111">
                  <c:v>-0.18134800000000001</c:v>
                </c:pt>
                <c:pt idx="12112">
                  <c:v>-0.17729500000000001</c:v>
                </c:pt>
                <c:pt idx="12113">
                  <c:v>-0.17150199999999999</c:v>
                </c:pt>
                <c:pt idx="12114">
                  <c:v>-0.17074800000000001</c:v>
                </c:pt>
                <c:pt idx="12115">
                  <c:v>-0.170211</c:v>
                </c:pt>
                <c:pt idx="12116">
                  <c:v>-0.166883</c:v>
                </c:pt>
                <c:pt idx="12117">
                  <c:v>-0.16326399999999999</c:v>
                </c:pt>
                <c:pt idx="12118">
                  <c:v>-0.16395399999999999</c:v>
                </c:pt>
                <c:pt idx="12119">
                  <c:v>-0.16931599999999999</c:v>
                </c:pt>
                <c:pt idx="12120">
                  <c:v>-0.172961</c:v>
                </c:pt>
                <c:pt idx="12121">
                  <c:v>-0.17084299999999999</c:v>
                </c:pt>
                <c:pt idx="12122">
                  <c:v>-0.16806299999999999</c:v>
                </c:pt>
                <c:pt idx="12123">
                  <c:v>-0.16953399999999999</c:v>
                </c:pt>
                <c:pt idx="12124">
                  <c:v>-0.172989</c:v>
                </c:pt>
                <c:pt idx="12125">
                  <c:v>-0.17757500000000001</c:v>
                </c:pt>
                <c:pt idx="12126">
                  <c:v>-0.180727</c:v>
                </c:pt>
                <c:pt idx="12127">
                  <c:v>-0.17893700000000001</c:v>
                </c:pt>
                <c:pt idx="12128">
                  <c:v>-0.17375299999999999</c:v>
                </c:pt>
                <c:pt idx="12129">
                  <c:v>-0.17086799999999999</c:v>
                </c:pt>
                <c:pt idx="12130">
                  <c:v>-0.16978499999999999</c:v>
                </c:pt>
                <c:pt idx="12131">
                  <c:v>-0.169909</c:v>
                </c:pt>
                <c:pt idx="12132">
                  <c:v>-0.17050899999999999</c:v>
                </c:pt>
                <c:pt idx="12133">
                  <c:v>-0.17129900000000001</c:v>
                </c:pt>
                <c:pt idx="12134">
                  <c:v>-0.16978699999999999</c:v>
                </c:pt>
                <c:pt idx="12135">
                  <c:v>-0.166155</c:v>
                </c:pt>
                <c:pt idx="12136">
                  <c:v>-0.16489799999999999</c:v>
                </c:pt>
                <c:pt idx="12137">
                  <c:v>-0.16639999999999999</c:v>
                </c:pt>
                <c:pt idx="12138">
                  <c:v>-0.16680300000000001</c:v>
                </c:pt>
                <c:pt idx="12139">
                  <c:v>-0.16204299999999999</c:v>
                </c:pt>
                <c:pt idx="12140">
                  <c:v>-0.15528500000000001</c:v>
                </c:pt>
                <c:pt idx="12141">
                  <c:v>-0.151753</c:v>
                </c:pt>
                <c:pt idx="12142">
                  <c:v>-0.154025</c:v>
                </c:pt>
                <c:pt idx="12143">
                  <c:v>-0.155033</c:v>
                </c:pt>
                <c:pt idx="12144">
                  <c:v>-0.15115999999999999</c:v>
                </c:pt>
                <c:pt idx="12145">
                  <c:v>-0.146177</c:v>
                </c:pt>
                <c:pt idx="12146">
                  <c:v>-0.14422499999999999</c:v>
                </c:pt>
                <c:pt idx="12147">
                  <c:v>-0.14189099999999999</c:v>
                </c:pt>
                <c:pt idx="12148">
                  <c:v>-0.139513</c:v>
                </c:pt>
                <c:pt idx="12149">
                  <c:v>-0.13561799999999999</c:v>
                </c:pt>
                <c:pt idx="12150">
                  <c:v>-0.13644800000000001</c:v>
                </c:pt>
                <c:pt idx="12151">
                  <c:v>-0.137041</c:v>
                </c:pt>
                <c:pt idx="12152">
                  <c:v>-0.14065800000000001</c:v>
                </c:pt>
                <c:pt idx="12153">
                  <c:v>-0.14804999999999999</c:v>
                </c:pt>
                <c:pt idx="12154">
                  <c:v>-0.15492500000000001</c:v>
                </c:pt>
                <c:pt idx="12155">
                  <c:v>-0.15274299999999999</c:v>
                </c:pt>
                <c:pt idx="12156">
                  <c:v>-0.14757100000000001</c:v>
                </c:pt>
                <c:pt idx="12157">
                  <c:v>-0.14176</c:v>
                </c:pt>
                <c:pt idx="12158">
                  <c:v>-0.13944500000000001</c:v>
                </c:pt>
                <c:pt idx="12159">
                  <c:v>-0.14050699999999999</c:v>
                </c:pt>
                <c:pt idx="12160">
                  <c:v>-0.14612800000000001</c:v>
                </c:pt>
                <c:pt idx="12161">
                  <c:v>-0.15459899999999999</c:v>
                </c:pt>
                <c:pt idx="12162">
                  <c:v>-0.15611800000000001</c:v>
                </c:pt>
                <c:pt idx="12163">
                  <c:v>-0.15279400000000001</c:v>
                </c:pt>
                <c:pt idx="12164">
                  <c:v>-0.15315699999999999</c:v>
                </c:pt>
                <c:pt idx="12165">
                  <c:v>-0.15676899999999999</c:v>
                </c:pt>
                <c:pt idx="12166">
                  <c:v>-0.15904699999999999</c:v>
                </c:pt>
                <c:pt idx="12167">
                  <c:v>-0.15917300000000001</c:v>
                </c:pt>
                <c:pt idx="12168">
                  <c:v>-0.15870600000000001</c:v>
                </c:pt>
                <c:pt idx="12169">
                  <c:v>-0.15706200000000001</c:v>
                </c:pt>
                <c:pt idx="12170">
                  <c:v>-0.156504</c:v>
                </c:pt>
                <c:pt idx="12171">
                  <c:v>-0.156638</c:v>
                </c:pt>
                <c:pt idx="12172">
                  <c:v>-0.156972</c:v>
                </c:pt>
                <c:pt idx="12173">
                  <c:v>-0.154776</c:v>
                </c:pt>
                <c:pt idx="12174">
                  <c:v>-0.15332299999999999</c:v>
                </c:pt>
                <c:pt idx="12175">
                  <c:v>-0.15030199999999999</c:v>
                </c:pt>
                <c:pt idx="12176">
                  <c:v>-0.14821899999999999</c:v>
                </c:pt>
                <c:pt idx="12177">
                  <c:v>-0.14274400000000001</c:v>
                </c:pt>
                <c:pt idx="12178">
                  <c:v>-0.13822599999999999</c:v>
                </c:pt>
                <c:pt idx="12179">
                  <c:v>-0.13500499999999999</c:v>
                </c:pt>
                <c:pt idx="12180">
                  <c:v>-0.13883699999999999</c:v>
                </c:pt>
                <c:pt idx="12181">
                  <c:v>-0.14773800000000001</c:v>
                </c:pt>
                <c:pt idx="12182">
                  <c:v>-0.146145</c:v>
                </c:pt>
                <c:pt idx="12183">
                  <c:v>-0.14355899999999999</c:v>
                </c:pt>
                <c:pt idx="12184">
                  <c:v>-0.14138400000000001</c:v>
                </c:pt>
                <c:pt idx="12185">
                  <c:v>-0.142428</c:v>
                </c:pt>
                <c:pt idx="12186">
                  <c:v>-0.14951500000000001</c:v>
                </c:pt>
                <c:pt idx="12187">
                  <c:v>-0.15367500000000001</c:v>
                </c:pt>
                <c:pt idx="12188">
                  <c:v>-0.15473000000000001</c:v>
                </c:pt>
                <c:pt idx="12189">
                  <c:v>-0.15287999999999999</c:v>
                </c:pt>
                <c:pt idx="12190">
                  <c:v>-0.14991399999999999</c:v>
                </c:pt>
                <c:pt idx="12191">
                  <c:v>-0.14233499999999999</c:v>
                </c:pt>
                <c:pt idx="12192">
                  <c:v>-0.135768</c:v>
                </c:pt>
                <c:pt idx="12193">
                  <c:v>-0.13139899999999999</c:v>
                </c:pt>
                <c:pt idx="12194">
                  <c:v>-0.130524</c:v>
                </c:pt>
                <c:pt idx="12195">
                  <c:v>-0.12739300000000001</c:v>
                </c:pt>
                <c:pt idx="12196">
                  <c:v>-0.12592999999999999</c:v>
                </c:pt>
                <c:pt idx="12197">
                  <c:v>-0.122242</c:v>
                </c:pt>
                <c:pt idx="12198">
                  <c:v>-0.12057</c:v>
                </c:pt>
                <c:pt idx="12199">
                  <c:v>-0.116853</c:v>
                </c:pt>
                <c:pt idx="12200">
                  <c:v>-0.11221200000000001</c:v>
                </c:pt>
                <c:pt idx="12201">
                  <c:v>-0.11254</c:v>
                </c:pt>
                <c:pt idx="12202">
                  <c:v>-0.11871</c:v>
                </c:pt>
                <c:pt idx="12203">
                  <c:v>-0.11880300000000001</c:v>
                </c:pt>
                <c:pt idx="12204">
                  <c:v>-0.11575000000000001</c:v>
                </c:pt>
                <c:pt idx="12205">
                  <c:v>-0.113404</c:v>
                </c:pt>
                <c:pt idx="12206">
                  <c:v>-0.110817</c:v>
                </c:pt>
                <c:pt idx="12207">
                  <c:v>-0.10317999999999999</c:v>
                </c:pt>
                <c:pt idx="12208">
                  <c:v>-9.8915299999999998E-2</c:v>
                </c:pt>
                <c:pt idx="12209">
                  <c:v>-0.100064</c:v>
                </c:pt>
                <c:pt idx="12210">
                  <c:v>-0.10230599999999999</c:v>
                </c:pt>
                <c:pt idx="12211">
                  <c:v>-0.101289</c:v>
                </c:pt>
                <c:pt idx="12212">
                  <c:v>-0.10020999999999999</c:v>
                </c:pt>
                <c:pt idx="12213">
                  <c:v>-0.10001400000000001</c:v>
                </c:pt>
                <c:pt idx="12214">
                  <c:v>-0.10456699999999999</c:v>
                </c:pt>
                <c:pt idx="12215">
                  <c:v>-0.10491499999999999</c:v>
                </c:pt>
                <c:pt idx="12216">
                  <c:v>-0.10521800000000001</c:v>
                </c:pt>
                <c:pt idx="12217">
                  <c:v>-0.101829</c:v>
                </c:pt>
                <c:pt idx="12218">
                  <c:v>-9.7404500000000005E-2</c:v>
                </c:pt>
                <c:pt idx="12219">
                  <c:v>-9.2524800000000004E-2</c:v>
                </c:pt>
                <c:pt idx="12220">
                  <c:v>-9.1406799999999996E-2</c:v>
                </c:pt>
                <c:pt idx="12221">
                  <c:v>-9.3349799999999997E-2</c:v>
                </c:pt>
                <c:pt idx="12222">
                  <c:v>-8.5220900000000002E-2</c:v>
                </c:pt>
                <c:pt idx="12223">
                  <c:v>-7.7888100000000002E-2</c:v>
                </c:pt>
                <c:pt idx="12224">
                  <c:v>-7.2428999999999993E-2</c:v>
                </c:pt>
                <c:pt idx="12225">
                  <c:v>-6.9285399999999997E-2</c:v>
                </c:pt>
                <c:pt idx="12226">
                  <c:v>-6.7912899999999998E-2</c:v>
                </c:pt>
                <c:pt idx="12227">
                  <c:v>-6.6539200000000007E-2</c:v>
                </c:pt>
                <c:pt idx="12228">
                  <c:v>-6.7227200000000001E-2</c:v>
                </c:pt>
                <c:pt idx="12229">
                  <c:v>-6.78594E-2</c:v>
                </c:pt>
                <c:pt idx="12230">
                  <c:v>-6.9564000000000001E-2</c:v>
                </c:pt>
                <c:pt idx="12231">
                  <c:v>-6.9645100000000001E-2</c:v>
                </c:pt>
                <c:pt idx="12232">
                  <c:v>-7.4305700000000002E-2</c:v>
                </c:pt>
                <c:pt idx="12233">
                  <c:v>-8.1661899999999996E-2</c:v>
                </c:pt>
                <c:pt idx="12234">
                  <c:v>-9.1205999999999995E-2</c:v>
                </c:pt>
                <c:pt idx="12235">
                  <c:v>-0.10070900000000001</c:v>
                </c:pt>
                <c:pt idx="12236">
                  <c:v>-0.10712000000000001</c:v>
                </c:pt>
                <c:pt idx="12237">
                  <c:v>-0.109114</c:v>
                </c:pt>
                <c:pt idx="12238">
                  <c:v>-0.112841</c:v>
                </c:pt>
                <c:pt idx="12239">
                  <c:v>-0.117867</c:v>
                </c:pt>
                <c:pt idx="12240">
                  <c:v>-0.122062</c:v>
                </c:pt>
                <c:pt idx="12241">
                  <c:v>-0.133465</c:v>
                </c:pt>
                <c:pt idx="12242">
                  <c:v>-0.14429400000000001</c:v>
                </c:pt>
                <c:pt idx="12243">
                  <c:v>-0.149399</c:v>
                </c:pt>
                <c:pt idx="12244">
                  <c:v>-0.14885599999999999</c:v>
                </c:pt>
                <c:pt idx="12245">
                  <c:v>-0.14047100000000001</c:v>
                </c:pt>
                <c:pt idx="12246">
                  <c:v>-0.135931</c:v>
                </c:pt>
                <c:pt idx="12247">
                  <c:v>-0.13556299999999999</c:v>
                </c:pt>
                <c:pt idx="12248">
                  <c:v>-0.13450200000000001</c:v>
                </c:pt>
                <c:pt idx="12249">
                  <c:v>-0.13281499999999999</c:v>
                </c:pt>
                <c:pt idx="12250">
                  <c:v>-0.13042899999999999</c:v>
                </c:pt>
                <c:pt idx="12251">
                  <c:v>-0.130104</c:v>
                </c:pt>
                <c:pt idx="12252">
                  <c:v>-0.13539200000000001</c:v>
                </c:pt>
                <c:pt idx="12253">
                  <c:v>-0.13952100000000001</c:v>
                </c:pt>
                <c:pt idx="12254">
                  <c:v>-0.13623499999999999</c:v>
                </c:pt>
                <c:pt idx="12255">
                  <c:v>-0.13483300000000001</c:v>
                </c:pt>
                <c:pt idx="12256">
                  <c:v>-0.13467399999999999</c:v>
                </c:pt>
                <c:pt idx="12257">
                  <c:v>-0.135738</c:v>
                </c:pt>
                <c:pt idx="12258">
                  <c:v>-0.13545199999999999</c:v>
                </c:pt>
                <c:pt idx="12259">
                  <c:v>-0.135378</c:v>
                </c:pt>
                <c:pt idx="12260">
                  <c:v>-0.136161</c:v>
                </c:pt>
                <c:pt idx="12261">
                  <c:v>-0.13642399999999999</c:v>
                </c:pt>
                <c:pt idx="12262">
                  <c:v>-0.13317200000000001</c:v>
                </c:pt>
                <c:pt idx="12263">
                  <c:v>-0.128303</c:v>
                </c:pt>
                <c:pt idx="12264">
                  <c:v>-0.122861</c:v>
                </c:pt>
                <c:pt idx="12265">
                  <c:v>-0.111815</c:v>
                </c:pt>
                <c:pt idx="12266">
                  <c:v>-0.104008</c:v>
                </c:pt>
                <c:pt idx="12267">
                  <c:v>-0.103078</c:v>
                </c:pt>
                <c:pt idx="12268">
                  <c:v>-0.105855</c:v>
                </c:pt>
                <c:pt idx="12269">
                  <c:v>-0.110211</c:v>
                </c:pt>
                <c:pt idx="12270">
                  <c:v>-0.110039</c:v>
                </c:pt>
                <c:pt idx="12271">
                  <c:v>-0.10777100000000001</c:v>
                </c:pt>
                <c:pt idx="12272">
                  <c:v>-0.108835</c:v>
                </c:pt>
                <c:pt idx="12273">
                  <c:v>-0.110446</c:v>
                </c:pt>
                <c:pt idx="12274">
                  <c:v>-0.11115899999999999</c:v>
                </c:pt>
                <c:pt idx="12275">
                  <c:v>-0.119241</c:v>
                </c:pt>
                <c:pt idx="12276">
                  <c:v>-0.126697</c:v>
                </c:pt>
                <c:pt idx="12277">
                  <c:v>-0.123337</c:v>
                </c:pt>
                <c:pt idx="12278">
                  <c:v>-0.117786</c:v>
                </c:pt>
                <c:pt idx="12279">
                  <c:v>-0.116531</c:v>
                </c:pt>
                <c:pt idx="12280">
                  <c:v>-0.12001000000000001</c:v>
                </c:pt>
                <c:pt idx="12281">
                  <c:v>-0.12145300000000001</c:v>
                </c:pt>
                <c:pt idx="12282">
                  <c:v>-0.123457</c:v>
                </c:pt>
                <c:pt idx="12283">
                  <c:v>-0.124445</c:v>
                </c:pt>
                <c:pt idx="12284">
                  <c:v>-0.121478</c:v>
                </c:pt>
                <c:pt idx="12285">
                  <c:v>-0.109635</c:v>
                </c:pt>
                <c:pt idx="12286">
                  <c:v>-9.0843800000000002E-2</c:v>
                </c:pt>
                <c:pt idx="12287">
                  <c:v>-7.6359200000000002E-2</c:v>
                </c:pt>
                <c:pt idx="12288">
                  <c:v>-6.7935800000000005E-2</c:v>
                </c:pt>
                <c:pt idx="12289">
                  <c:v>-6.4855499999999996E-2</c:v>
                </c:pt>
                <c:pt idx="12290">
                  <c:v>-6.5949999999999995E-2</c:v>
                </c:pt>
                <c:pt idx="12291">
                  <c:v>-7.0541199999999998E-2</c:v>
                </c:pt>
                <c:pt idx="12292">
                  <c:v>-7.24963E-2</c:v>
                </c:pt>
                <c:pt idx="12293">
                  <c:v>-6.7863900000000005E-2</c:v>
                </c:pt>
                <c:pt idx="12294">
                  <c:v>-6.05681E-2</c:v>
                </c:pt>
                <c:pt idx="12295">
                  <c:v>-5.4401999999999999E-2</c:v>
                </c:pt>
                <c:pt idx="12296">
                  <c:v>-4.7220199999999997E-2</c:v>
                </c:pt>
                <c:pt idx="12297">
                  <c:v>-4.3611299999999999E-2</c:v>
                </c:pt>
                <c:pt idx="12298">
                  <c:v>-4.1798500000000002E-2</c:v>
                </c:pt>
                <c:pt idx="12299">
                  <c:v>-3.9960000000000002E-2</c:v>
                </c:pt>
                <c:pt idx="12300">
                  <c:v>-3.87406E-2</c:v>
                </c:pt>
                <c:pt idx="12301">
                  <c:v>-3.3609699999999999E-2</c:v>
                </c:pt>
                <c:pt idx="12302">
                  <c:v>-2.9989700000000001E-2</c:v>
                </c:pt>
                <c:pt idx="12303">
                  <c:v>-2.98561E-2</c:v>
                </c:pt>
                <c:pt idx="12304">
                  <c:v>-3.1173099999999999E-2</c:v>
                </c:pt>
                <c:pt idx="12305">
                  <c:v>-3.3715500000000002E-2</c:v>
                </c:pt>
                <c:pt idx="12306">
                  <c:v>-3.7071100000000003E-2</c:v>
                </c:pt>
                <c:pt idx="12307">
                  <c:v>-3.5970000000000002E-2</c:v>
                </c:pt>
                <c:pt idx="12308">
                  <c:v>-3.00757E-2</c:v>
                </c:pt>
                <c:pt idx="12309">
                  <c:v>-2.6527100000000001E-2</c:v>
                </c:pt>
                <c:pt idx="12310">
                  <c:v>-2.2727199999999999E-2</c:v>
                </c:pt>
                <c:pt idx="12311">
                  <c:v>-1.55578E-2</c:v>
                </c:pt>
                <c:pt idx="12312">
                  <c:v>-1.05811E-2</c:v>
                </c:pt>
                <c:pt idx="12313">
                  <c:v>-9.2519500000000001E-3</c:v>
                </c:pt>
                <c:pt idx="12314">
                  <c:v>-1.18031E-2</c:v>
                </c:pt>
                <c:pt idx="12315">
                  <c:v>-2.0025999999999999E-2</c:v>
                </c:pt>
                <c:pt idx="12316">
                  <c:v>-3.0305599999999999E-2</c:v>
                </c:pt>
                <c:pt idx="12317">
                  <c:v>-3.2820700000000001E-2</c:v>
                </c:pt>
                <c:pt idx="12318">
                  <c:v>-2.2098099999999999E-2</c:v>
                </c:pt>
                <c:pt idx="12319">
                  <c:v>-7.8747000000000001E-3</c:v>
                </c:pt>
                <c:pt idx="12320">
                  <c:v>2.46343E-3</c:v>
                </c:pt>
                <c:pt idx="12321">
                  <c:v>8.3950799999999992E-3</c:v>
                </c:pt>
                <c:pt idx="12322">
                  <c:v>1.50259E-2</c:v>
                </c:pt>
                <c:pt idx="12323">
                  <c:v>2.36648E-2</c:v>
                </c:pt>
                <c:pt idx="12324">
                  <c:v>3.0568000000000001E-2</c:v>
                </c:pt>
                <c:pt idx="12325">
                  <c:v>3.6068599999999999E-2</c:v>
                </c:pt>
                <c:pt idx="12326">
                  <c:v>4.0372600000000002E-2</c:v>
                </c:pt>
                <c:pt idx="12327">
                  <c:v>4.3131900000000001E-2</c:v>
                </c:pt>
                <c:pt idx="12328">
                  <c:v>4.4335199999999998E-2</c:v>
                </c:pt>
                <c:pt idx="12329">
                  <c:v>4.4741900000000001E-2</c:v>
                </c:pt>
                <c:pt idx="12330">
                  <c:v>4.8067600000000002E-2</c:v>
                </c:pt>
                <c:pt idx="12331">
                  <c:v>4.86539E-2</c:v>
                </c:pt>
                <c:pt idx="12332">
                  <c:v>4.8287400000000001E-2</c:v>
                </c:pt>
                <c:pt idx="12333">
                  <c:v>4.8004400000000003E-2</c:v>
                </c:pt>
                <c:pt idx="12334">
                  <c:v>5.1025899999999999E-2</c:v>
                </c:pt>
                <c:pt idx="12335">
                  <c:v>5.5265599999999998E-2</c:v>
                </c:pt>
                <c:pt idx="12336">
                  <c:v>5.9556600000000001E-2</c:v>
                </c:pt>
                <c:pt idx="12337">
                  <c:v>6.3576599999999997E-2</c:v>
                </c:pt>
                <c:pt idx="12338">
                  <c:v>6.7814299999999994E-2</c:v>
                </c:pt>
                <c:pt idx="12339">
                  <c:v>7.2372900000000004E-2</c:v>
                </c:pt>
                <c:pt idx="12340">
                  <c:v>7.5882099999999994E-2</c:v>
                </c:pt>
                <c:pt idx="12341">
                  <c:v>7.9253000000000004E-2</c:v>
                </c:pt>
                <c:pt idx="12342">
                  <c:v>7.8937499999999994E-2</c:v>
                </c:pt>
                <c:pt idx="12343">
                  <c:v>7.9654100000000005E-2</c:v>
                </c:pt>
                <c:pt idx="12344">
                  <c:v>8.6384199999999994E-2</c:v>
                </c:pt>
                <c:pt idx="12345">
                  <c:v>9.2805700000000005E-2</c:v>
                </c:pt>
                <c:pt idx="12346">
                  <c:v>9.6164700000000006E-2</c:v>
                </c:pt>
                <c:pt idx="12347">
                  <c:v>9.4308500000000003E-2</c:v>
                </c:pt>
                <c:pt idx="12348">
                  <c:v>8.6849200000000001E-2</c:v>
                </c:pt>
                <c:pt idx="12349">
                  <c:v>8.4437399999999996E-2</c:v>
                </c:pt>
                <c:pt idx="12350">
                  <c:v>9.1450199999999995E-2</c:v>
                </c:pt>
                <c:pt idx="12351">
                  <c:v>9.9020700000000003E-2</c:v>
                </c:pt>
                <c:pt idx="12352">
                  <c:v>0.100346</c:v>
                </c:pt>
                <c:pt idx="12353">
                  <c:v>9.8001400000000002E-2</c:v>
                </c:pt>
                <c:pt idx="12354">
                  <c:v>9.5024899999999995E-2</c:v>
                </c:pt>
                <c:pt idx="12355">
                  <c:v>9.8657400000000006E-2</c:v>
                </c:pt>
                <c:pt idx="12356">
                  <c:v>0.10898099999999999</c:v>
                </c:pt>
                <c:pt idx="12357">
                  <c:v>0.11920799999999999</c:v>
                </c:pt>
                <c:pt idx="12358">
                  <c:v>0.12381499999999999</c:v>
                </c:pt>
                <c:pt idx="12359">
                  <c:v>0.122007</c:v>
                </c:pt>
                <c:pt idx="12360">
                  <c:v>0.12058000000000001</c:v>
                </c:pt>
                <c:pt idx="12361">
                  <c:v>0.122914</c:v>
                </c:pt>
                <c:pt idx="12362">
                  <c:v>0.134631</c:v>
                </c:pt>
                <c:pt idx="12363">
                  <c:v>0.14742</c:v>
                </c:pt>
                <c:pt idx="12364">
                  <c:v>0.15382999999999999</c:v>
                </c:pt>
                <c:pt idx="12365">
                  <c:v>0.15792700000000001</c:v>
                </c:pt>
                <c:pt idx="12366">
                  <c:v>0.15951100000000001</c:v>
                </c:pt>
                <c:pt idx="12367">
                  <c:v>0.16229099999999999</c:v>
                </c:pt>
                <c:pt idx="12368">
                  <c:v>0.165492</c:v>
                </c:pt>
                <c:pt idx="12369">
                  <c:v>0.16858899999999999</c:v>
                </c:pt>
                <c:pt idx="12370">
                  <c:v>0.17069599999999999</c:v>
                </c:pt>
                <c:pt idx="12371">
                  <c:v>0.17239299999999999</c:v>
                </c:pt>
                <c:pt idx="12372">
                  <c:v>0.18370700000000001</c:v>
                </c:pt>
                <c:pt idx="12373">
                  <c:v>0.196718</c:v>
                </c:pt>
                <c:pt idx="12374">
                  <c:v>0.203816</c:v>
                </c:pt>
                <c:pt idx="12375">
                  <c:v>0.20586299999999999</c:v>
                </c:pt>
                <c:pt idx="12376">
                  <c:v>0.205791</c:v>
                </c:pt>
                <c:pt idx="12377">
                  <c:v>0.20722099999999999</c:v>
                </c:pt>
                <c:pt idx="12378">
                  <c:v>0.21323400000000001</c:v>
                </c:pt>
                <c:pt idx="12379">
                  <c:v>0.222353</c:v>
                </c:pt>
                <c:pt idx="12380">
                  <c:v>0.233321</c:v>
                </c:pt>
                <c:pt idx="12381">
                  <c:v>0.240069</c:v>
                </c:pt>
                <c:pt idx="12382">
                  <c:v>0.24235799999999999</c:v>
                </c:pt>
                <c:pt idx="12383">
                  <c:v>0.25171300000000002</c:v>
                </c:pt>
                <c:pt idx="12384">
                  <c:v>0.26353100000000002</c:v>
                </c:pt>
                <c:pt idx="12385">
                  <c:v>0.27311099999999999</c:v>
                </c:pt>
                <c:pt idx="12386">
                  <c:v>0.28113199999999999</c:v>
                </c:pt>
                <c:pt idx="12387">
                  <c:v>0.290991</c:v>
                </c:pt>
                <c:pt idx="12388">
                  <c:v>0.30291499999999999</c:v>
                </c:pt>
                <c:pt idx="12389">
                  <c:v>0.32220500000000002</c:v>
                </c:pt>
                <c:pt idx="12390">
                  <c:v>0.338588</c:v>
                </c:pt>
                <c:pt idx="12391">
                  <c:v>0.346279</c:v>
                </c:pt>
                <c:pt idx="12392">
                  <c:v>0.341443</c:v>
                </c:pt>
                <c:pt idx="12393">
                  <c:v>0.33341900000000002</c:v>
                </c:pt>
                <c:pt idx="12394">
                  <c:v>0.33176800000000001</c:v>
                </c:pt>
                <c:pt idx="12395">
                  <c:v>0.33035100000000001</c:v>
                </c:pt>
                <c:pt idx="12396">
                  <c:v>0.33075500000000002</c:v>
                </c:pt>
                <c:pt idx="12397">
                  <c:v>0.32814300000000002</c:v>
                </c:pt>
                <c:pt idx="12398">
                  <c:v>0.32505099999999998</c:v>
                </c:pt>
                <c:pt idx="12399">
                  <c:v>0.31909700000000002</c:v>
                </c:pt>
                <c:pt idx="12400">
                  <c:v>0.31668499999999999</c:v>
                </c:pt>
                <c:pt idx="12401">
                  <c:v>0.31668299999999999</c:v>
                </c:pt>
                <c:pt idx="12402">
                  <c:v>0.32061400000000001</c:v>
                </c:pt>
                <c:pt idx="12403">
                  <c:v>0.322631</c:v>
                </c:pt>
                <c:pt idx="12404">
                  <c:v>0.32350800000000002</c:v>
                </c:pt>
                <c:pt idx="12405">
                  <c:v>0.330507</c:v>
                </c:pt>
                <c:pt idx="12406">
                  <c:v>0.34460000000000002</c:v>
                </c:pt>
                <c:pt idx="12407">
                  <c:v>0.35820400000000002</c:v>
                </c:pt>
                <c:pt idx="12408">
                  <c:v>0.36704199999999998</c:v>
                </c:pt>
                <c:pt idx="12409">
                  <c:v>0.37208000000000002</c:v>
                </c:pt>
                <c:pt idx="12410">
                  <c:v>0.37760100000000002</c:v>
                </c:pt>
                <c:pt idx="12411">
                  <c:v>0.38139099999999998</c:v>
                </c:pt>
                <c:pt idx="12412">
                  <c:v>0.39037899999999998</c:v>
                </c:pt>
                <c:pt idx="12413">
                  <c:v>0.40276299999999998</c:v>
                </c:pt>
                <c:pt idx="12414">
                  <c:v>0.41353099999999998</c:v>
                </c:pt>
                <c:pt idx="12415">
                  <c:v>0.42241400000000001</c:v>
                </c:pt>
                <c:pt idx="12416">
                  <c:v>0.427757</c:v>
                </c:pt>
                <c:pt idx="12417">
                  <c:v>0.431427</c:v>
                </c:pt>
                <c:pt idx="12418">
                  <c:v>0.44969399999999998</c:v>
                </c:pt>
                <c:pt idx="12419">
                  <c:v>0.46883999999999998</c:v>
                </c:pt>
                <c:pt idx="12420">
                  <c:v>0.486095</c:v>
                </c:pt>
                <c:pt idx="12421">
                  <c:v>0.50215699999999996</c:v>
                </c:pt>
                <c:pt idx="12422">
                  <c:v>0.52012899999999995</c:v>
                </c:pt>
                <c:pt idx="12423">
                  <c:v>0.54478000000000004</c:v>
                </c:pt>
                <c:pt idx="12424">
                  <c:v>0.56324600000000002</c:v>
                </c:pt>
                <c:pt idx="12425">
                  <c:v>0.57596599999999998</c:v>
                </c:pt>
                <c:pt idx="12426">
                  <c:v>0.58691099999999996</c:v>
                </c:pt>
                <c:pt idx="12427">
                  <c:v>0.59204599999999996</c:v>
                </c:pt>
                <c:pt idx="12428">
                  <c:v>0.590673</c:v>
                </c:pt>
                <c:pt idx="12429">
                  <c:v>0.58918999999999999</c:v>
                </c:pt>
                <c:pt idx="12430">
                  <c:v>0.59055100000000005</c:v>
                </c:pt>
                <c:pt idx="12431">
                  <c:v>0.60231100000000004</c:v>
                </c:pt>
                <c:pt idx="12432">
                  <c:v>0.61860400000000004</c:v>
                </c:pt>
                <c:pt idx="12433">
                  <c:v>0.62865400000000005</c:v>
                </c:pt>
                <c:pt idx="12434">
                  <c:v>0.63588800000000001</c:v>
                </c:pt>
                <c:pt idx="12435">
                  <c:v>0.64176100000000003</c:v>
                </c:pt>
                <c:pt idx="12436">
                  <c:v>0.64512000000000003</c:v>
                </c:pt>
                <c:pt idx="12437">
                  <c:v>0.64898800000000001</c:v>
                </c:pt>
                <c:pt idx="12438">
                  <c:v>0.65517499999999995</c:v>
                </c:pt>
                <c:pt idx="12439">
                  <c:v>0.66113200000000005</c:v>
                </c:pt>
                <c:pt idx="12440">
                  <c:v>0.66558899999999999</c:v>
                </c:pt>
                <c:pt idx="12441">
                  <c:v>0.665767</c:v>
                </c:pt>
                <c:pt idx="12442">
                  <c:v>0.65671999999999997</c:v>
                </c:pt>
                <c:pt idx="12443">
                  <c:v>0.67241700000000004</c:v>
                </c:pt>
                <c:pt idx="12444">
                  <c:v>0.70533500000000005</c:v>
                </c:pt>
                <c:pt idx="12445">
                  <c:v>0.76584200000000002</c:v>
                </c:pt>
                <c:pt idx="12446">
                  <c:v>0.56350699999999998</c:v>
                </c:pt>
                <c:pt idx="12447">
                  <c:v>8.9328900000000003E-2</c:v>
                </c:pt>
                <c:pt idx="12448">
                  <c:v>-0.10804999999999999</c:v>
                </c:pt>
                <c:pt idx="12449">
                  <c:v>-2.24326E-2</c:v>
                </c:pt>
                <c:pt idx="12450">
                  <c:v>0.31040099999999998</c:v>
                </c:pt>
                <c:pt idx="12451">
                  <c:v>0.54812799999999995</c:v>
                </c:pt>
                <c:pt idx="12452">
                  <c:v>0.46926200000000001</c:v>
                </c:pt>
                <c:pt idx="12453">
                  <c:v>0.42262899999999998</c:v>
                </c:pt>
                <c:pt idx="12454">
                  <c:v>0.41193200000000002</c:v>
                </c:pt>
                <c:pt idx="12455">
                  <c:v>0.41751199999999999</c:v>
                </c:pt>
                <c:pt idx="12456">
                  <c:v>0.419375</c:v>
                </c:pt>
                <c:pt idx="12457">
                  <c:v>0.41169099999999997</c:v>
                </c:pt>
                <c:pt idx="12458">
                  <c:v>0.39662199999999997</c:v>
                </c:pt>
                <c:pt idx="12459">
                  <c:v>0.379639</c:v>
                </c:pt>
                <c:pt idx="12460">
                  <c:v>0.359655</c:v>
                </c:pt>
                <c:pt idx="12461">
                  <c:v>0.33909</c:v>
                </c:pt>
                <c:pt idx="12462">
                  <c:v>0.31842500000000001</c:v>
                </c:pt>
                <c:pt idx="12463">
                  <c:v>0.29902099999999998</c:v>
                </c:pt>
                <c:pt idx="12464">
                  <c:v>0.284578</c:v>
                </c:pt>
                <c:pt idx="12465">
                  <c:v>0.26857799999999998</c:v>
                </c:pt>
                <c:pt idx="12466">
                  <c:v>0.25068400000000002</c:v>
                </c:pt>
                <c:pt idx="12467">
                  <c:v>0.231321</c:v>
                </c:pt>
                <c:pt idx="12468">
                  <c:v>0.20907300000000001</c:v>
                </c:pt>
                <c:pt idx="12469">
                  <c:v>0.17329600000000001</c:v>
                </c:pt>
                <c:pt idx="12470">
                  <c:v>0.14725199999999999</c:v>
                </c:pt>
                <c:pt idx="12471">
                  <c:v>0.12214999999999999</c:v>
                </c:pt>
                <c:pt idx="12472">
                  <c:v>0.101752</c:v>
                </c:pt>
                <c:pt idx="12473">
                  <c:v>8.2658200000000001E-2</c:v>
                </c:pt>
                <c:pt idx="12474">
                  <c:v>6.4010499999999998E-2</c:v>
                </c:pt>
                <c:pt idx="12475">
                  <c:v>3.7120899999999998E-2</c:v>
                </c:pt>
                <c:pt idx="12476">
                  <c:v>1.8270499999999999E-2</c:v>
                </c:pt>
                <c:pt idx="12477">
                  <c:v>1.0963799999999999E-2</c:v>
                </c:pt>
                <c:pt idx="12478">
                  <c:v>-1.8422600000000001E-3</c:v>
                </c:pt>
                <c:pt idx="12479">
                  <c:v>-2.6569200000000001E-2</c:v>
                </c:pt>
                <c:pt idx="12480">
                  <c:v>-4.91505E-2</c:v>
                </c:pt>
                <c:pt idx="12481">
                  <c:v>-7.1311100000000002E-2</c:v>
                </c:pt>
                <c:pt idx="12482">
                  <c:v>-8.8555599999999998E-2</c:v>
                </c:pt>
                <c:pt idx="12483">
                  <c:v>-9.7787899999999997E-2</c:v>
                </c:pt>
                <c:pt idx="12484">
                  <c:v>-0.101664</c:v>
                </c:pt>
                <c:pt idx="12485">
                  <c:v>-0.10342800000000001</c:v>
                </c:pt>
                <c:pt idx="12486">
                  <c:v>-0.105895</c:v>
                </c:pt>
                <c:pt idx="12487">
                  <c:v>-0.11081000000000001</c:v>
                </c:pt>
                <c:pt idx="12488">
                  <c:v>-0.11373800000000001</c:v>
                </c:pt>
                <c:pt idx="12489">
                  <c:v>-0.117004</c:v>
                </c:pt>
                <c:pt idx="12490">
                  <c:v>-0.119376</c:v>
                </c:pt>
                <c:pt idx="12491">
                  <c:v>-0.12948299999999999</c:v>
                </c:pt>
                <c:pt idx="12492">
                  <c:v>-0.14757100000000001</c:v>
                </c:pt>
                <c:pt idx="12493">
                  <c:v>-0.16627600000000001</c:v>
                </c:pt>
                <c:pt idx="12494">
                  <c:v>-0.18537400000000001</c:v>
                </c:pt>
                <c:pt idx="12495">
                  <c:v>-0.20064199999999999</c:v>
                </c:pt>
                <c:pt idx="12496">
                  <c:v>-0.21443799999999999</c:v>
                </c:pt>
                <c:pt idx="12497">
                  <c:v>-0.22085299999999999</c:v>
                </c:pt>
                <c:pt idx="12498">
                  <c:v>-0.22205</c:v>
                </c:pt>
                <c:pt idx="12499">
                  <c:v>-0.219081</c:v>
                </c:pt>
                <c:pt idx="12500">
                  <c:v>-0.21342900000000001</c:v>
                </c:pt>
                <c:pt idx="12501">
                  <c:v>-0.206487</c:v>
                </c:pt>
                <c:pt idx="12502">
                  <c:v>-0.20675099999999999</c:v>
                </c:pt>
                <c:pt idx="12503">
                  <c:v>-0.213586</c:v>
                </c:pt>
                <c:pt idx="12504">
                  <c:v>-0.22448499999999999</c:v>
                </c:pt>
                <c:pt idx="12505">
                  <c:v>-0.22902</c:v>
                </c:pt>
                <c:pt idx="12506">
                  <c:v>-0.22720399999999999</c:v>
                </c:pt>
                <c:pt idx="12507">
                  <c:v>-0.22436400000000001</c:v>
                </c:pt>
                <c:pt idx="12508">
                  <c:v>-0.22314999999999999</c:v>
                </c:pt>
                <c:pt idx="12509">
                  <c:v>-0.22281400000000001</c:v>
                </c:pt>
                <c:pt idx="12510">
                  <c:v>-0.220055</c:v>
                </c:pt>
                <c:pt idx="12511">
                  <c:v>-0.210454</c:v>
                </c:pt>
                <c:pt idx="12512">
                  <c:v>-0.20020399999999999</c:v>
                </c:pt>
                <c:pt idx="12513">
                  <c:v>-0.19586899999999999</c:v>
                </c:pt>
                <c:pt idx="12514">
                  <c:v>-0.19814000000000001</c:v>
                </c:pt>
                <c:pt idx="12515">
                  <c:v>-0.20184299999999999</c:v>
                </c:pt>
                <c:pt idx="12516">
                  <c:v>-0.213229</c:v>
                </c:pt>
                <c:pt idx="12517">
                  <c:v>-0.23305200000000001</c:v>
                </c:pt>
                <c:pt idx="12518">
                  <c:v>-0.26152700000000001</c:v>
                </c:pt>
                <c:pt idx="12519">
                  <c:v>-0.27172299999999999</c:v>
                </c:pt>
                <c:pt idx="12520">
                  <c:v>-0.28063500000000002</c:v>
                </c:pt>
                <c:pt idx="12521">
                  <c:v>-0.29039999999999999</c:v>
                </c:pt>
                <c:pt idx="12522">
                  <c:v>-0.304176</c:v>
                </c:pt>
                <c:pt idx="12523">
                  <c:v>-0.32006699999999999</c:v>
                </c:pt>
                <c:pt idx="12524">
                  <c:v>-0.33078200000000002</c:v>
                </c:pt>
                <c:pt idx="12525">
                  <c:v>-0.34299600000000002</c:v>
                </c:pt>
                <c:pt idx="12526">
                  <c:v>-0.35365600000000003</c:v>
                </c:pt>
                <c:pt idx="12527">
                  <c:v>-0.36222199999999999</c:v>
                </c:pt>
                <c:pt idx="12528">
                  <c:v>-0.36430600000000002</c:v>
                </c:pt>
                <c:pt idx="12529">
                  <c:v>-0.35948400000000003</c:v>
                </c:pt>
                <c:pt idx="12530">
                  <c:v>-0.35467700000000002</c:v>
                </c:pt>
                <c:pt idx="12531">
                  <c:v>-0.351358</c:v>
                </c:pt>
                <c:pt idx="12532">
                  <c:v>-0.35377799999999998</c:v>
                </c:pt>
                <c:pt idx="12533">
                  <c:v>-0.36011900000000002</c:v>
                </c:pt>
                <c:pt idx="12534">
                  <c:v>-0.36089599999999999</c:v>
                </c:pt>
                <c:pt idx="12535">
                  <c:v>-0.36249300000000001</c:v>
                </c:pt>
                <c:pt idx="12536">
                  <c:v>-0.36755900000000002</c:v>
                </c:pt>
                <c:pt idx="12537">
                  <c:v>-0.37210199999999999</c:v>
                </c:pt>
                <c:pt idx="12538">
                  <c:v>-0.37647799999999998</c:v>
                </c:pt>
                <c:pt idx="12539">
                  <c:v>-0.380324</c:v>
                </c:pt>
                <c:pt idx="12540">
                  <c:v>-0.38330799999999998</c:v>
                </c:pt>
                <c:pt idx="12541">
                  <c:v>-0.38197700000000001</c:v>
                </c:pt>
                <c:pt idx="12542">
                  <c:v>-0.37371199999999999</c:v>
                </c:pt>
                <c:pt idx="12543">
                  <c:v>-0.36466399999999999</c:v>
                </c:pt>
                <c:pt idx="12544">
                  <c:v>-0.36097600000000002</c:v>
                </c:pt>
                <c:pt idx="12545">
                  <c:v>-0.35897200000000001</c:v>
                </c:pt>
                <c:pt idx="12546">
                  <c:v>-0.35563299999999998</c:v>
                </c:pt>
                <c:pt idx="12547">
                  <c:v>-0.34603</c:v>
                </c:pt>
                <c:pt idx="12548">
                  <c:v>-0.33706000000000003</c:v>
                </c:pt>
                <c:pt idx="12549">
                  <c:v>-0.33455000000000001</c:v>
                </c:pt>
                <c:pt idx="12550">
                  <c:v>-0.33864899999999998</c:v>
                </c:pt>
                <c:pt idx="12551">
                  <c:v>-0.34138499999999999</c:v>
                </c:pt>
                <c:pt idx="12552">
                  <c:v>-0.34917500000000001</c:v>
                </c:pt>
                <c:pt idx="12553">
                  <c:v>-0.35296899999999998</c:v>
                </c:pt>
                <c:pt idx="12554">
                  <c:v>-0.34856900000000002</c:v>
                </c:pt>
                <c:pt idx="12555">
                  <c:v>-0.340588</c:v>
                </c:pt>
                <c:pt idx="12556">
                  <c:v>-0.33462900000000001</c:v>
                </c:pt>
                <c:pt idx="12557">
                  <c:v>-0.331652</c:v>
                </c:pt>
                <c:pt idx="12558">
                  <c:v>-0.33433299999999999</c:v>
                </c:pt>
                <c:pt idx="12559">
                  <c:v>-0.33877400000000002</c:v>
                </c:pt>
                <c:pt idx="12560">
                  <c:v>-0.34966199999999997</c:v>
                </c:pt>
                <c:pt idx="12561">
                  <c:v>-0.35795500000000002</c:v>
                </c:pt>
                <c:pt idx="12562">
                  <c:v>-0.355823</c:v>
                </c:pt>
                <c:pt idx="12563">
                  <c:v>-0.35899799999999998</c:v>
                </c:pt>
                <c:pt idx="12564">
                  <c:v>-0.36439700000000003</c:v>
                </c:pt>
                <c:pt idx="12565">
                  <c:v>-0.37343100000000001</c:v>
                </c:pt>
                <c:pt idx="12566">
                  <c:v>-0.37889899999999999</c:v>
                </c:pt>
                <c:pt idx="12567">
                  <c:v>-0.38066100000000003</c:v>
                </c:pt>
                <c:pt idx="12568">
                  <c:v>-0.37728</c:v>
                </c:pt>
                <c:pt idx="12569">
                  <c:v>-0.37311299999999997</c:v>
                </c:pt>
                <c:pt idx="12570">
                  <c:v>-0.37406400000000001</c:v>
                </c:pt>
                <c:pt idx="12571">
                  <c:v>-0.37453199999999998</c:v>
                </c:pt>
                <c:pt idx="12572">
                  <c:v>-0.37352800000000003</c:v>
                </c:pt>
                <c:pt idx="12573">
                  <c:v>-0.37509399999999998</c:v>
                </c:pt>
                <c:pt idx="12574">
                  <c:v>-0.37957999999999997</c:v>
                </c:pt>
                <c:pt idx="12575">
                  <c:v>-0.391262</c:v>
                </c:pt>
                <c:pt idx="12576">
                  <c:v>-0.396065</c:v>
                </c:pt>
                <c:pt idx="12577">
                  <c:v>-0.39579900000000001</c:v>
                </c:pt>
                <c:pt idx="12578">
                  <c:v>-0.39530300000000002</c:v>
                </c:pt>
                <c:pt idx="12579">
                  <c:v>-0.39235799999999998</c:v>
                </c:pt>
                <c:pt idx="12580">
                  <c:v>-0.38403799999999999</c:v>
                </c:pt>
                <c:pt idx="12581">
                  <c:v>-0.38067600000000001</c:v>
                </c:pt>
                <c:pt idx="12582">
                  <c:v>-0.38445699999999999</c:v>
                </c:pt>
                <c:pt idx="12583">
                  <c:v>-0.38972200000000001</c:v>
                </c:pt>
                <c:pt idx="12584">
                  <c:v>-0.390378</c:v>
                </c:pt>
                <c:pt idx="12585">
                  <c:v>-0.3926</c:v>
                </c:pt>
                <c:pt idx="12586">
                  <c:v>-0.394513</c:v>
                </c:pt>
                <c:pt idx="12587">
                  <c:v>-0.39754</c:v>
                </c:pt>
                <c:pt idx="12588">
                  <c:v>-0.397899</c:v>
                </c:pt>
                <c:pt idx="12589">
                  <c:v>-0.39105499999999999</c:v>
                </c:pt>
                <c:pt idx="12590">
                  <c:v>-0.38603999999999999</c:v>
                </c:pt>
                <c:pt idx="12591">
                  <c:v>-0.38553700000000002</c:v>
                </c:pt>
                <c:pt idx="12592">
                  <c:v>-0.38836700000000002</c:v>
                </c:pt>
                <c:pt idx="12593">
                  <c:v>-0.39588699999999999</c:v>
                </c:pt>
                <c:pt idx="12594">
                  <c:v>-0.40582200000000002</c:v>
                </c:pt>
                <c:pt idx="12595">
                  <c:v>-0.41267100000000001</c:v>
                </c:pt>
                <c:pt idx="12596">
                  <c:v>-0.40762900000000002</c:v>
                </c:pt>
                <c:pt idx="12597">
                  <c:v>-0.39079199999999997</c:v>
                </c:pt>
                <c:pt idx="12598">
                  <c:v>-0.38444299999999998</c:v>
                </c:pt>
                <c:pt idx="12599">
                  <c:v>-0.38579200000000002</c:v>
                </c:pt>
                <c:pt idx="12600">
                  <c:v>-0.38839899999999999</c:v>
                </c:pt>
                <c:pt idx="12601">
                  <c:v>-0.38164300000000001</c:v>
                </c:pt>
                <c:pt idx="12602">
                  <c:v>-0.37491000000000002</c:v>
                </c:pt>
                <c:pt idx="12603">
                  <c:v>-0.37749899999999997</c:v>
                </c:pt>
                <c:pt idx="12604">
                  <c:v>-0.37795000000000001</c:v>
                </c:pt>
                <c:pt idx="12605">
                  <c:v>-0.37837399999999999</c:v>
                </c:pt>
                <c:pt idx="12606">
                  <c:v>-0.37686900000000001</c:v>
                </c:pt>
                <c:pt idx="12607">
                  <c:v>-0.37717499999999998</c:v>
                </c:pt>
                <c:pt idx="12608">
                  <c:v>-0.380693</c:v>
                </c:pt>
                <c:pt idx="12609">
                  <c:v>-0.38396400000000003</c:v>
                </c:pt>
                <c:pt idx="12610">
                  <c:v>-0.38822899999999999</c:v>
                </c:pt>
                <c:pt idx="12611">
                  <c:v>-0.39420300000000003</c:v>
                </c:pt>
                <c:pt idx="12612">
                  <c:v>-0.39852500000000002</c:v>
                </c:pt>
                <c:pt idx="12613">
                  <c:v>-0.40005200000000002</c:v>
                </c:pt>
                <c:pt idx="12614">
                  <c:v>-0.390934</c:v>
                </c:pt>
                <c:pt idx="12615">
                  <c:v>-0.37993399999999999</c:v>
                </c:pt>
                <c:pt idx="12616">
                  <c:v>-0.37432199999999999</c:v>
                </c:pt>
                <c:pt idx="12617">
                  <c:v>-0.37095400000000001</c:v>
                </c:pt>
                <c:pt idx="12618">
                  <c:v>-0.37080999999999997</c:v>
                </c:pt>
                <c:pt idx="12619">
                  <c:v>-0.36616900000000002</c:v>
                </c:pt>
                <c:pt idx="12620">
                  <c:v>-0.35867199999999999</c:v>
                </c:pt>
                <c:pt idx="12621">
                  <c:v>-0.36086099999999999</c:v>
                </c:pt>
                <c:pt idx="12622">
                  <c:v>-0.36260999999999999</c:v>
                </c:pt>
                <c:pt idx="12623">
                  <c:v>-0.34939799999999999</c:v>
                </c:pt>
                <c:pt idx="12624">
                  <c:v>-0.33759600000000001</c:v>
                </c:pt>
                <c:pt idx="12625">
                  <c:v>-0.331901</c:v>
                </c:pt>
                <c:pt idx="12626">
                  <c:v>-0.32809500000000003</c:v>
                </c:pt>
                <c:pt idx="12627">
                  <c:v>-0.329569</c:v>
                </c:pt>
                <c:pt idx="12628">
                  <c:v>-0.327824</c:v>
                </c:pt>
                <c:pt idx="12629">
                  <c:v>-0.31902599999999998</c:v>
                </c:pt>
                <c:pt idx="12630">
                  <c:v>-0.31014999999999998</c:v>
                </c:pt>
                <c:pt idx="12631">
                  <c:v>-0.30874099999999999</c:v>
                </c:pt>
                <c:pt idx="12632">
                  <c:v>-0.31018400000000002</c:v>
                </c:pt>
                <c:pt idx="12633">
                  <c:v>-0.30890400000000001</c:v>
                </c:pt>
                <c:pt idx="12634">
                  <c:v>-0.311502</c:v>
                </c:pt>
                <c:pt idx="12635">
                  <c:v>-0.31333800000000001</c:v>
                </c:pt>
                <c:pt idx="12636">
                  <c:v>-0.31520999999999999</c:v>
                </c:pt>
                <c:pt idx="12637">
                  <c:v>-0.31303399999999998</c:v>
                </c:pt>
                <c:pt idx="12638">
                  <c:v>-0.31312299999999998</c:v>
                </c:pt>
                <c:pt idx="12639">
                  <c:v>-0.317357</c:v>
                </c:pt>
                <c:pt idx="12640">
                  <c:v>-0.32066099999999997</c:v>
                </c:pt>
                <c:pt idx="12641">
                  <c:v>-0.31894699999999998</c:v>
                </c:pt>
                <c:pt idx="12642">
                  <c:v>-0.30660100000000001</c:v>
                </c:pt>
                <c:pt idx="12643">
                  <c:v>-0.30136299999999999</c:v>
                </c:pt>
                <c:pt idx="12644">
                  <c:v>-0.29949100000000001</c:v>
                </c:pt>
                <c:pt idx="12645">
                  <c:v>-0.28947699999999998</c:v>
                </c:pt>
                <c:pt idx="12646">
                  <c:v>-0.27822599999999997</c:v>
                </c:pt>
                <c:pt idx="12647">
                  <c:v>-0.27144200000000002</c:v>
                </c:pt>
                <c:pt idx="12648">
                  <c:v>-0.26356099999999999</c:v>
                </c:pt>
                <c:pt idx="12649">
                  <c:v>-0.25736700000000001</c:v>
                </c:pt>
                <c:pt idx="12650">
                  <c:v>-0.25299100000000002</c:v>
                </c:pt>
                <c:pt idx="12651">
                  <c:v>-0.245335</c:v>
                </c:pt>
                <c:pt idx="12652">
                  <c:v>-0.235014</c:v>
                </c:pt>
                <c:pt idx="12653">
                  <c:v>-0.228463</c:v>
                </c:pt>
                <c:pt idx="12654">
                  <c:v>-0.22412899999999999</c:v>
                </c:pt>
                <c:pt idx="12655">
                  <c:v>-0.219911</c:v>
                </c:pt>
                <c:pt idx="12656">
                  <c:v>-0.21687200000000001</c:v>
                </c:pt>
                <c:pt idx="12657">
                  <c:v>-0.20904600000000001</c:v>
                </c:pt>
                <c:pt idx="12658">
                  <c:v>-0.20114299999999999</c:v>
                </c:pt>
                <c:pt idx="12659">
                  <c:v>-0.20041200000000001</c:v>
                </c:pt>
                <c:pt idx="12660">
                  <c:v>-0.20139000000000001</c:v>
                </c:pt>
                <c:pt idx="12661">
                  <c:v>-0.199826</c:v>
                </c:pt>
                <c:pt idx="12662">
                  <c:v>-0.195106</c:v>
                </c:pt>
                <c:pt idx="12663">
                  <c:v>-0.180588</c:v>
                </c:pt>
                <c:pt idx="12664">
                  <c:v>-0.165826</c:v>
                </c:pt>
                <c:pt idx="12665">
                  <c:v>-0.165547</c:v>
                </c:pt>
                <c:pt idx="12666">
                  <c:v>-0.16938900000000001</c:v>
                </c:pt>
                <c:pt idx="12667">
                  <c:v>-0.167771</c:v>
                </c:pt>
                <c:pt idx="12668">
                  <c:v>-0.165351</c:v>
                </c:pt>
                <c:pt idx="12669">
                  <c:v>-0.16639000000000001</c:v>
                </c:pt>
                <c:pt idx="12670">
                  <c:v>-0.164244</c:v>
                </c:pt>
                <c:pt idx="12671">
                  <c:v>-0.16295799999999999</c:v>
                </c:pt>
                <c:pt idx="12672">
                  <c:v>-0.16220200000000001</c:v>
                </c:pt>
                <c:pt idx="12673">
                  <c:v>-0.159912</c:v>
                </c:pt>
                <c:pt idx="12674">
                  <c:v>-0.15251899999999999</c:v>
                </c:pt>
                <c:pt idx="12675">
                  <c:v>-0.14876300000000001</c:v>
                </c:pt>
                <c:pt idx="12676">
                  <c:v>-0.143151</c:v>
                </c:pt>
                <c:pt idx="12677">
                  <c:v>-0.13916200000000001</c:v>
                </c:pt>
                <c:pt idx="12678">
                  <c:v>-0.13730800000000001</c:v>
                </c:pt>
                <c:pt idx="12679">
                  <c:v>-0.133995</c:v>
                </c:pt>
                <c:pt idx="12680">
                  <c:v>-0.12892700000000001</c:v>
                </c:pt>
                <c:pt idx="12681">
                  <c:v>-0.127884</c:v>
                </c:pt>
                <c:pt idx="12682">
                  <c:v>-0.13558200000000001</c:v>
                </c:pt>
                <c:pt idx="12683">
                  <c:v>-0.140878</c:v>
                </c:pt>
                <c:pt idx="12684">
                  <c:v>-0.142628</c:v>
                </c:pt>
                <c:pt idx="12685">
                  <c:v>-0.144153</c:v>
                </c:pt>
                <c:pt idx="12686">
                  <c:v>-0.14813000000000001</c:v>
                </c:pt>
                <c:pt idx="12687">
                  <c:v>-0.155672</c:v>
                </c:pt>
                <c:pt idx="12688">
                  <c:v>-0.157442</c:v>
                </c:pt>
                <c:pt idx="12689">
                  <c:v>-0.160825</c:v>
                </c:pt>
                <c:pt idx="12690">
                  <c:v>-0.159585</c:v>
                </c:pt>
                <c:pt idx="12691">
                  <c:v>-0.15684999999999999</c:v>
                </c:pt>
                <c:pt idx="12692">
                  <c:v>-0.15645100000000001</c:v>
                </c:pt>
                <c:pt idx="12693">
                  <c:v>-0.155579</c:v>
                </c:pt>
                <c:pt idx="12694">
                  <c:v>-0.155331</c:v>
                </c:pt>
                <c:pt idx="12695">
                  <c:v>-0.15434999999999999</c:v>
                </c:pt>
                <c:pt idx="12696">
                  <c:v>-0.15946299999999999</c:v>
                </c:pt>
                <c:pt idx="12697">
                  <c:v>-0.16544700000000001</c:v>
                </c:pt>
                <c:pt idx="12698">
                  <c:v>-0.17135400000000001</c:v>
                </c:pt>
                <c:pt idx="12699">
                  <c:v>-0.17612900000000001</c:v>
                </c:pt>
                <c:pt idx="12700">
                  <c:v>-0.180143</c:v>
                </c:pt>
                <c:pt idx="12701">
                  <c:v>-0.18380099999999999</c:v>
                </c:pt>
                <c:pt idx="12702">
                  <c:v>-0.183203</c:v>
                </c:pt>
                <c:pt idx="12703">
                  <c:v>-0.18154200000000001</c:v>
                </c:pt>
                <c:pt idx="12704">
                  <c:v>-0.187252</c:v>
                </c:pt>
                <c:pt idx="12705">
                  <c:v>-0.20055999999999999</c:v>
                </c:pt>
                <c:pt idx="12706">
                  <c:v>-0.211428</c:v>
                </c:pt>
                <c:pt idx="12707">
                  <c:v>-0.21523900000000001</c:v>
                </c:pt>
                <c:pt idx="12708">
                  <c:v>-0.21019399999999999</c:v>
                </c:pt>
                <c:pt idx="12709">
                  <c:v>-0.206013</c:v>
                </c:pt>
                <c:pt idx="12710">
                  <c:v>-0.206041</c:v>
                </c:pt>
                <c:pt idx="12711">
                  <c:v>-0.21271200000000001</c:v>
                </c:pt>
                <c:pt idx="12712">
                  <c:v>-0.22289100000000001</c:v>
                </c:pt>
                <c:pt idx="12713">
                  <c:v>-0.22751299999999999</c:v>
                </c:pt>
                <c:pt idx="12714">
                  <c:v>-0.23185500000000001</c:v>
                </c:pt>
                <c:pt idx="12715">
                  <c:v>-0.23551900000000001</c:v>
                </c:pt>
                <c:pt idx="12716">
                  <c:v>-0.24229999999999999</c:v>
                </c:pt>
                <c:pt idx="12717">
                  <c:v>-0.24344499999999999</c:v>
                </c:pt>
                <c:pt idx="12718">
                  <c:v>-0.244397</c:v>
                </c:pt>
                <c:pt idx="12719">
                  <c:v>-0.24482799999999999</c:v>
                </c:pt>
                <c:pt idx="12720">
                  <c:v>-0.24576400000000001</c:v>
                </c:pt>
                <c:pt idx="12721">
                  <c:v>-0.24791199999999999</c:v>
                </c:pt>
                <c:pt idx="12722">
                  <c:v>-0.25374000000000002</c:v>
                </c:pt>
                <c:pt idx="12723">
                  <c:v>-0.25398700000000002</c:v>
                </c:pt>
                <c:pt idx="12724">
                  <c:v>-0.25389699999999998</c:v>
                </c:pt>
                <c:pt idx="12725">
                  <c:v>-0.25285099999999999</c:v>
                </c:pt>
                <c:pt idx="12726">
                  <c:v>-0.25483800000000001</c:v>
                </c:pt>
                <c:pt idx="12727">
                  <c:v>-0.25719199999999998</c:v>
                </c:pt>
                <c:pt idx="12728">
                  <c:v>-0.25761499999999998</c:v>
                </c:pt>
                <c:pt idx="12729">
                  <c:v>-0.26152199999999998</c:v>
                </c:pt>
                <c:pt idx="12730">
                  <c:v>-0.26340200000000003</c:v>
                </c:pt>
                <c:pt idx="12731">
                  <c:v>-0.26231399999999999</c:v>
                </c:pt>
                <c:pt idx="12732">
                  <c:v>-0.26167899999999999</c:v>
                </c:pt>
                <c:pt idx="12733">
                  <c:v>-0.26601799999999998</c:v>
                </c:pt>
                <c:pt idx="12734">
                  <c:v>-0.26849499999999998</c:v>
                </c:pt>
                <c:pt idx="12735">
                  <c:v>-0.26466899999999999</c:v>
                </c:pt>
                <c:pt idx="12736">
                  <c:v>-0.251801</c:v>
                </c:pt>
                <c:pt idx="12737">
                  <c:v>-0.240481</c:v>
                </c:pt>
                <c:pt idx="12738">
                  <c:v>-0.23574700000000001</c:v>
                </c:pt>
                <c:pt idx="12739">
                  <c:v>-0.23025499999999999</c:v>
                </c:pt>
                <c:pt idx="12740">
                  <c:v>-0.22419</c:v>
                </c:pt>
                <c:pt idx="12741">
                  <c:v>-0.21757599999999999</c:v>
                </c:pt>
                <c:pt idx="12742">
                  <c:v>-0.215083</c:v>
                </c:pt>
                <c:pt idx="12743">
                  <c:v>-0.22700300000000001</c:v>
                </c:pt>
                <c:pt idx="12744">
                  <c:v>-0.23996500000000001</c:v>
                </c:pt>
                <c:pt idx="12745">
                  <c:v>-0.24349599999999999</c:v>
                </c:pt>
                <c:pt idx="12746">
                  <c:v>-0.24466299999999999</c:v>
                </c:pt>
                <c:pt idx="12747">
                  <c:v>-0.247196</c:v>
                </c:pt>
                <c:pt idx="12748">
                  <c:v>-0.24446200000000001</c:v>
                </c:pt>
                <c:pt idx="12749">
                  <c:v>-0.23638500000000001</c:v>
                </c:pt>
                <c:pt idx="12750">
                  <c:v>-0.231765</c:v>
                </c:pt>
                <c:pt idx="12751">
                  <c:v>-0.22906399999999999</c:v>
                </c:pt>
                <c:pt idx="12752">
                  <c:v>-0.233011</c:v>
                </c:pt>
                <c:pt idx="12753">
                  <c:v>-0.23857300000000001</c:v>
                </c:pt>
                <c:pt idx="12754">
                  <c:v>-0.24194199999999999</c:v>
                </c:pt>
                <c:pt idx="12755">
                  <c:v>-0.242198</c:v>
                </c:pt>
                <c:pt idx="12756">
                  <c:v>-0.246174</c:v>
                </c:pt>
                <c:pt idx="12757">
                  <c:v>-0.25176399999999999</c:v>
                </c:pt>
                <c:pt idx="12758">
                  <c:v>-0.25629099999999999</c:v>
                </c:pt>
                <c:pt idx="12759">
                  <c:v>-0.26876699999999998</c:v>
                </c:pt>
                <c:pt idx="12760">
                  <c:v>-0.28472500000000001</c:v>
                </c:pt>
                <c:pt idx="12761">
                  <c:v>-0.29479499999999997</c:v>
                </c:pt>
                <c:pt idx="12762">
                  <c:v>-0.30185400000000001</c:v>
                </c:pt>
                <c:pt idx="12763">
                  <c:v>-0.31007499999999999</c:v>
                </c:pt>
                <c:pt idx="12764">
                  <c:v>-0.31279000000000001</c:v>
                </c:pt>
                <c:pt idx="12765">
                  <c:v>-0.31002200000000002</c:v>
                </c:pt>
                <c:pt idx="12766">
                  <c:v>-0.30750300000000003</c:v>
                </c:pt>
                <c:pt idx="12767">
                  <c:v>-0.30601200000000001</c:v>
                </c:pt>
                <c:pt idx="12768">
                  <c:v>-0.309091</c:v>
                </c:pt>
                <c:pt idx="12769">
                  <c:v>-0.31060599999999999</c:v>
                </c:pt>
                <c:pt idx="12770">
                  <c:v>-0.30952299999999999</c:v>
                </c:pt>
                <c:pt idx="12771">
                  <c:v>-0.302367</c:v>
                </c:pt>
                <c:pt idx="12772">
                  <c:v>-0.29493000000000003</c:v>
                </c:pt>
                <c:pt idx="12773">
                  <c:v>-0.28998800000000002</c:v>
                </c:pt>
                <c:pt idx="12774">
                  <c:v>-0.28309299999999998</c:v>
                </c:pt>
                <c:pt idx="12775">
                  <c:v>-0.27327099999999999</c:v>
                </c:pt>
                <c:pt idx="12776">
                  <c:v>-0.27154899999999998</c:v>
                </c:pt>
                <c:pt idx="12777">
                  <c:v>-0.27300200000000002</c:v>
                </c:pt>
                <c:pt idx="12778">
                  <c:v>-0.27984700000000001</c:v>
                </c:pt>
                <c:pt idx="12779">
                  <c:v>-0.28747899999999998</c:v>
                </c:pt>
                <c:pt idx="12780">
                  <c:v>-0.291688</c:v>
                </c:pt>
                <c:pt idx="12781">
                  <c:v>-0.28488200000000002</c:v>
                </c:pt>
                <c:pt idx="12782">
                  <c:v>-0.27477299999999999</c:v>
                </c:pt>
                <c:pt idx="12783">
                  <c:v>-0.27458100000000002</c:v>
                </c:pt>
                <c:pt idx="12784">
                  <c:v>-0.27416600000000002</c:v>
                </c:pt>
                <c:pt idx="12785">
                  <c:v>-0.26875100000000002</c:v>
                </c:pt>
                <c:pt idx="12786">
                  <c:v>-0.26188499999999998</c:v>
                </c:pt>
                <c:pt idx="12787">
                  <c:v>-0.25678899999999999</c:v>
                </c:pt>
                <c:pt idx="12788">
                  <c:v>-0.25584600000000002</c:v>
                </c:pt>
                <c:pt idx="12789">
                  <c:v>-0.25796799999999998</c:v>
                </c:pt>
                <c:pt idx="12790">
                  <c:v>-0.25658799999999998</c:v>
                </c:pt>
                <c:pt idx="12791">
                  <c:v>-0.245777</c:v>
                </c:pt>
                <c:pt idx="12792">
                  <c:v>-0.22905</c:v>
                </c:pt>
                <c:pt idx="12793">
                  <c:v>-0.21457499999999999</c:v>
                </c:pt>
                <c:pt idx="12794">
                  <c:v>-0.20821799999999999</c:v>
                </c:pt>
                <c:pt idx="12795">
                  <c:v>-0.19869999999999999</c:v>
                </c:pt>
                <c:pt idx="12796">
                  <c:v>-0.18881500000000001</c:v>
                </c:pt>
                <c:pt idx="12797">
                  <c:v>-0.18901299999999999</c:v>
                </c:pt>
                <c:pt idx="12798">
                  <c:v>-0.18974299999999999</c:v>
                </c:pt>
                <c:pt idx="12799">
                  <c:v>-0.187255</c:v>
                </c:pt>
                <c:pt idx="12800">
                  <c:v>-0.180593</c:v>
                </c:pt>
                <c:pt idx="12801">
                  <c:v>-0.16489500000000001</c:v>
                </c:pt>
                <c:pt idx="12802">
                  <c:v>-0.146236</c:v>
                </c:pt>
                <c:pt idx="12803">
                  <c:v>-0.13634499999999999</c:v>
                </c:pt>
                <c:pt idx="12804">
                  <c:v>-0.131131</c:v>
                </c:pt>
                <c:pt idx="12805">
                  <c:v>-0.12648899999999999</c:v>
                </c:pt>
                <c:pt idx="12806">
                  <c:v>-0.124371</c:v>
                </c:pt>
                <c:pt idx="12807">
                  <c:v>-0.12534100000000001</c:v>
                </c:pt>
                <c:pt idx="12808">
                  <c:v>-0.124502</c:v>
                </c:pt>
                <c:pt idx="12809">
                  <c:v>-0.123601</c:v>
                </c:pt>
                <c:pt idx="12810">
                  <c:v>-0.12248000000000001</c:v>
                </c:pt>
                <c:pt idx="12811">
                  <c:v>-0.120698</c:v>
                </c:pt>
                <c:pt idx="12812">
                  <c:v>-0.115138</c:v>
                </c:pt>
                <c:pt idx="12813">
                  <c:v>-0.109916</c:v>
                </c:pt>
                <c:pt idx="12814">
                  <c:v>-0.105324</c:v>
                </c:pt>
                <c:pt idx="12815">
                  <c:v>-0.103128</c:v>
                </c:pt>
                <c:pt idx="12816">
                  <c:v>-9.7934099999999996E-2</c:v>
                </c:pt>
                <c:pt idx="12817">
                  <c:v>-9.8475400000000005E-2</c:v>
                </c:pt>
                <c:pt idx="12818">
                  <c:v>-0.10527499999999999</c:v>
                </c:pt>
                <c:pt idx="12819">
                  <c:v>-0.106777</c:v>
                </c:pt>
                <c:pt idx="12820">
                  <c:v>-0.10394200000000001</c:v>
                </c:pt>
                <c:pt idx="12821">
                  <c:v>-9.97199E-2</c:v>
                </c:pt>
                <c:pt idx="12822">
                  <c:v>-9.7413700000000006E-2</c:v>
                </c:pt>
                <c:pt idx="12823">
                  <c:v>-9.8014699999999996E-2</c:v>
                </c:pt>
                <c:pt idx="12824">
                  <c:v>-0.102159</c:v>
                </c:pt>
                <c:pt idx="12825">
                  <c:v>-0.103992</c:v>
                </c:pt>
                <c:pt idx="12826">
                  <c:v>-0.105161</c:v>
                </c:pt>
                <c:pt idx="12827">
                  <c:v>-0.116548</c:v>
                </c:pt>
                <c:pt idx="12828">
                  <c:v>-0.12857299999999999</c:v>
                </c:pt>
                <c:pt idx="12829">
                  <c:v>-0.139464</c:v>
                </c:pt>
                <c:pt idx="12830">
                  <c:v>-0.145868</c:v>
                </c:pt>
                <c:pt idx="12831">
                  <c:v>-0.14846799999999999</c:v>
                </c:pt>
                <c:pt idx="12832">
                  <c:v>-0.14558599999999999</c:v>
                </c:pt>
                <c:pt idx="12833">
                  <c:v>-0.142956</c:v>
                </c:pt>
                <c:pt idx="12834">
                  <c:v>-0.14258399999999999</c:v>
                </c:pt>
                <c:pt idx="12835">
                  <c:v>-0.144814</c:v>
                </c:pt>
                <c:pt idx="12836">
                  <c:v>-0.14634</c:v>
                </c:pt>
                <c:pt idx="12837">
                  <c:v>-0.148678</c:v>
                </c:pt>
                <c:pt idx="12838">
                  <c:v>-0.1522</c:v>
                </c:pt>
                <c:pt idx="12839">
                  <c:v>-0.15355199999999999</c:v>
                </c:pt>
                <c:pt idx="12840">
                  <c:v>-0.150923</c:v>
                </c:pt>
                <c:pt idx="12841">
                  <c:v>-0.142044</c:v>
                </c:pt>
                <c:pt idx="12842">
                  <c:v>-0.138765</c:v>
                </c:pt>
                <c:pt idx="12843">
                  <c:v>-0.13891600000000001</c:v>
                </c:pt>
                <c:pt idx="12844">
                  <c:v>-0.13794600000000001</c:v>
                </c:pt>
                <c:pt idx="12845">
                  <c:v>-0.13533200000000001</c:v>
                </c:pt>
                <c:pt idx="12846">
                  <c:v>-0.12835099999999999</c:v>
                </c:pt>
                <c:pt idx="12847">
                  <c:v>-0.121516</c:v>
                </c:pt>
                <c:pt idx="12848">
                  <c:v>-0.1147</c:v>
                </c:pt>
                <c:pt idx="12849">
                  <c:v>-0.106082</c:v>
                </c:pt>
                <c:pt idx="12850">
                  <c:v>-8.4102700000000002E-2</c:v>
                </c:pt>
                <c:pt idx="12851">
                  <c:v>-6.2468500000000003E-2</c:v>
                </c:pt>
                <c:pt idx="12852">
                  <c:v>-5.1185899999999999E-2</c:v>
                </c:pt>
                <c:pt idx="12853">
                  <c:v>-4.2807100000000001E-2</c:v>
                </c:pt>
                <c:pt idx="12854">
                  <c:v>-3.98354E-2</c:v>
                </c:pt>
                <c:pt idx="12855">
                  <c:v>-4.2282199999999999E-2</c:v>
                </c:pt>
                <c:pt idx="12856">
                  <c:v>-4.7388199999999998E-2</c:v>
                </c:pt>
                <c:pt idx="12857">
                  <c:v>-4.6525700000000003E-2</c:v>
                </c:pt>
                <c:pt idx="12858">
                  <c:v>-4.7968400000000001E-2</c:v>
                </c:pt>
                <c:pt idx="12859">
                  <c:v>-4.7789999999999999E-2</c:v>
                </c:pt>
                <c:pt idx="12860">
                  <c:v>-4.3695999999999999E-2</c:v>
                </c:pt>
                <c:pt idx="12861">
                  <c:v>-4.8155299999999998E-2</c:v>
                </c:pt>
                <c:pt idx="12862">
                  <c:v>-5.4982099999999999E-2</c:v>
                </c:pt>
                <c:pt idx="12863">
                  <c:v>-5.4946099999999998E-2</c:v>
                </c:pt>
                <c:pt idx="12864">
                  <c:v>-5.4205799999999998E-2</c:v>
                </c:pt>
                <c:pt idx="12865">
                  <c:v>-5.6303899999999997E-2</c:v>
                </c:pt>
                <c:pt idx="12866">
                  <c:v>-5.3965199999999998E-2</c:v>
                </c:pt>
                <c:pt idx="12867">
                  <c:v>-4.7737099999999998E-2</c:v>
                </c:pt>
                <c:pt idx="12868">
                  <c:v>-4.08467E-2</c:v>
                </c:pt>
                <c:pt idx="12869">
                  <c:v>-3.3820500000000003E-2</c:v>
                </c:pt>
                <c:pt idx="12870">
                  <c:v>-2.7958899999999998E-2</c:v>
                </c:pt>
                <c:pt idx="12871">
                  <c:v>-2.2015799999999999E-2</c:v>
                </c:pt>
                <c:pt idx="12872">
                  <c:v>-2.91545E-2</c:v>
                </c:pt>
                <c:pt idx="12873">
                  <c:v>-3.9700300000000001E-2</c:v>
                </c:pt>
                <c:pt idx="12874">
                  <c:v>-4.1370700000000003E-2</c:v>
                </c:pt>
                <c:pt idx="12875">
                  <c:v>-4.5049400000000003E-2</c:v>
                </c:pt>
                <c:pt idx="12876">
                  <c:v>-4.4538899999999999E-2</c:v>
                </c:pt>
                <c:pt idx="12877">
                  <c:v>-3.7784699999999997E-2</c:v>
                </c:pt>
                <c:pt idx="12878">
                  <c:v>-2.8918200000000002E-2</c:v>
                </c:pt>
                <c:pt idx="12879">
                  <c:v>-2.06018E-2</c:v>
                </c:pt>
                <c:pt idx="12880">
                  <c:v>-1.49014E-2</c:v>
                </c:pt>
                <c:pt idx="12881">
                  <c:v>-1.32172E-2</c:v>
                </c:pt>
                <c:pt idx="12882">
                  <c:v>-1.80091E-2</c:v>
                </c:pt>
                <c:pt idx="12883">
                  <c:v>-2.8305899999999998E-2</c:v>
                </c:pt>
                <c:pt idx="12884">
                  <c:v>-3.13142E-2</c:v>
                </c:pt>
                <c:pt idx="12885">
                  <c:v>-2.7278199999999999E-2</c:v>
                </c:pt>
                <c:pt idx="12886">
                  <c:v>-2.3205799999999999E-2</c:v>
                </c:pt>
                <c:pt idx="12887">
                  <c:v>-1.8149999999999999E-2</c:v>
                </c:pt>
                <c:pt idx="12888">
                  <c:v>-1.2696600000000001E-2</c:v>
                </c:pt>
                <c:pt idx="12889">
                  <c:v>-1.0043399999999999E-2</c:v>
                </c:pt>
                <c:pt idx="12890">
                  <c:v>-1.22845E-2</c:v>
                </c:pt>
                <c:pt idx="12891">
                  <c:v>-2.28025E-2</c:v>
                </c:pt>
                <c:pt idx="12892">
                  <c:v>-2.6835000000000001E-2</c:v>
                </c:pt>
                <c:pt idx="12893">
                  <c:v>-2.34253E-2</c:v>
                </c:pt>
                <c:pt idx="12894">
                  <c:v>-2.08484E-2</c:v>
                </c:pt>
                <c:pt idx="12895">
                  <c:v>-1.3676300000000001E-2</c:v>
                </c:pt>
                <c:pt idx="12896">
                  <c:v>-4.6080599999999998E-3</c:v>
                </c:pt>
                <c:pt idx="12897">
                  <c:v>-2.5424900000000001E-3</c:v>
                </c:pt>
                <c:pt idx="12898">
                  <c:v>-9.6608900000000001E-3</c:v>
                </c:pt>
                <c:pt idx="12899">
                  <c:v>-3.1233199999999999E-2</c:v>
                </c:pt>
                <c:pt idx="12900">
                  <c:v>-5.0717699999999998E-2</c:v>
                </c:pt>
                <c:pt idx="12901">
                  <c:v>-5.43825E-2</c:v>
                </c:pt>
                <c:pt idx="12902">
                  <c:v>-4.7731000000000003E-2</c:v>
                </c:pt>
                <c:pt idx="12903">
                  <c:v>-3.7842199999999999E-2</c:v>
                </c:pt>
                <c:pt idx="12904">
                  <c:v>-2.89775E-2</c:v>
                </c:pt>
                <c:pt idx="12905">
                  <c:v>-2.95529E-2</c:v>
                </c:pt>
                <c:pt idx="12906">
                  <c:v>-3.7785300000000001E-2</c:v>
                </c:pt>
                <c:pt idx="12907">
                  <c:v>-4.0409100000000003E-2</c:v>
                </c:pt>
                <c:pt idx="12908">
                  <c:v>-4.2369400000000002E-2</c:v>
                </c:pt>
                <c:pt idx="12909">
                  <c:v>-4.2842499999999999E-2</c:v>
                </c:pt>
                <c:pt idx="12910">
                  <c:v>-4.5754799999999998E-2</c:v>
                </c:pt>
                <c:pt idx="12911">
                  <c:v>-5.0395200000000001E-2</c:v>
                </c:pt>
                <c:pt idx="12912">
                  <c:v>-5.4441299999999998E-2</c:v>
                </c:pt>
                <c:pt idx="12913">
                  <c:v>-5.45333E-2</c:v>
                </c:pt>
                <c:pt idx="12914">
                  <c:v>-4.6529500000000001E-2</c:v>
                </c:pt>
                <c:pt idx="12915">
                  <c:v>-4.1186500000000001E-2</c:v>
                </c:pt>
                <c:pt idx="12916">
                  <c:v>-3.93014E-2</c:v>
                </c:pt>
                <c:pt idx="12917">
                  <c:v>-3.6256999999999998E-2</c:v>
                </c:pt>
                <c:pt idx="12918">
                  <c:v>-3.17589E-2</c:v>
                </c:pt>
                <c:pt idx="12919">
                  <c:v>-3.04713E-2</c:v>
                </c:pt>
                <c:pt idx="12920">
                  <c:v>-2.3652900000000001E-2</c:v>
                </c:pt>
                <c:pt idx="12921">
                  <c:v>-9.8995699999999999E-3</c:v>
                </c:pt>
                <c:pt idx="12922">
                  <c:v>-3.6970699999999998E-3</c:v>
                </c:pt>
                <c:pt idx="12923">
                  <c:v>-4.23443E-3</c:v>
                </c:pt>
                <c:pt idx="12924">
                  <c:v>-9.0778300000000003E-3</c:v>
                </c:pt>
                <c:pt idx="12925">
                  <c:v>-1.3018099999999999E-2</c:v>
                </c:pt>
                <c:pt idx="12926">
                  <c:v>-1.0038800000000001E-2</c:v>
                </c:pt>
                <c:pt idx="12927">
                  <c:v>-1.2968299999999999E-3</c:v>
                </c:pt>
                <c:pt idx="12928">
                  <c:v>7.9794299999999992E-3</c:v>
                </c:pt>
                <c:pt idx="12929">
                  <c:v>1.76855E-2</c:v>
                </c:pt>
                <c:pt idx="12930">
                  <c:v>2.6395499999999999E-2</c:v>
                </c:pt>
                <c:pt idx="12931">
                  <c:v>3.0052700000000002E-2</c:v>
                </c:pt>
                <c:pt idx="12932">
                  <c:v>3.2194399999999998E-2</c:v>
                </c:pt>
                <c:pt idx="12933">
                  <c:v>3.6072100000000003E-2</c:v>
                </c:pt>
                <c:pt idx="12934">
                  <c:v>3.7554700000000003E-2</c:v>
                </c:pt>
                <c:pt idx="12935">
                  <c:v>3.1994599999999998E-2</c:v>
                </c:pt>
                <c:pt idx="12936">
                  <c:v>2.8638299999999998E-2</c:v>
                </c:pt>
                <c:pt idx="12937">
                  <c:v>2.9737900000000001E-2</c:v>
                </c:pt>
                <c:pt idx="12938">
                  <c:v>3.3159599999999997E-2</c:v>
                </c:pt>
                <c:pt idx="12939">
                  <c:v>4.7922399999999997E-2</c:v>
                </c:pt>
                <c:pt idx="12940">
                  <c:v>6.3547900000000004E-2</c:v>
                </c:pt>
                <c:pt idx="12941">
                  <c:v>6.5385499999999999E-2</c:v>
                </c:pt>
                <c:pt idx="12942">
                  <c:v>6.2549800000000003E-2</c:v>
                </c:pt>
                <c:pt idx="12943">
                  <c:v>5.8248500000000002E-2</c:v>
                </c:pt>
                <c:pt idx="12944">
                  <c:v>5.4600999999999997E-2</c:v>
                </c:pt>
                <c:pt idx="12945">
                  <c:v>5.38065E-2</c:v>
                </c:pt>
                <c:pt idx="12946">
                  <c:v>4.7154700000000001E-2</c:v>
                </c:pt>
                <c:pt idx="12947">
                  <c:v>3.5345000000000001E-2</c:v>
                </c:pt>
                <c:pt idx="12948">
                  <c:v>2.8043599999999998E-2</c:v>
                </c:pt>
                <c:pt idx="12949">
                  <c:v>1.1612000000000001E-2</c:v>
                </c:pt>
                <c:pt idx="12950">
                  <c:v>-6.6778200000000001E-3</c:v>
                </c:pt>
                <c:pt idx="12951">
                  <c:v>-5.7063299999999999E-3</c:v>
                </c:pt>
                <c:pt idx="12952">
                  <c:v>-2.4358700000000001E-3</c:v>
                </c:pt>
                <c:pt idx="12953">
                  <c:v>-4.2351500000000001E-4</c:v>
                </c:pt>
                <c:pt idx="12954">
                  <c:v>1.1187700000000001E-3</c:v>
                </c:pt>
                <c:pt idx="12955">
                  <c:v>-9.7117000000000004E-4</c:v>
                </c:pt>
                <c:pt idx="12956">
                  <c:v>-6.00294E-3</c:v>
                </c:pt>
                <c:pt idx="12957">
                  <c:v>-7.5498500000000003E-3</c:v>
                </c:pt>
                <c:pt idx="12958">
                  <c:v>-7.2112499999999998E-3</c:v>
                </c:pt>
                <c:pt idx="12959">
                  <c:v>-1.0210199999999999E-2</c:v>
                </c:pt>
                <c:pt idx="12960">
                  <c:v>-1.32091E-2</c:v>
                </c:pt>
                <c:pt idx="12961">
                  <c:v>-1.3846900000000001E-2</c:v>
                </c:pt>
                <c:pt idx="12962">
                  <c:v>-1.41128E-2</c:v>
                </c:pt>
                <c:pt idx="12963">
                  <c:v>-1.7511499999999999E-2</c:v>
                </c:pt>
                <c:pt idx="12964">
                  <c:v>-1.62945E-2</c:v>
                </c:pt>
                <c:pt idx="12965">
                  <c:v>-1.1014299999999999E-2</c:v>
                </c:pt>
                <c:pt idx="12966">
                  <c:v>-6.15936E-3</c:v>
                </c:pt>
                <c:pt idx="12967">
                  <c:v>-5.0141700000000001E-3</c:v>
                </c:pt>
                <c:pt idx="12968">
                  <c:v>-5.3006499999999996E-3</c:v>
                </c:pt>
                <c:pt idx="12969">
                  <c:v>-4.3047500000000004E-3</c:v>
                </c:pt>
                <c:pt idx="12970">
                  <c:v>-5.7604900000000001E-3</c:v>
                </c:pt>
                <c:pt idx="12971">
                  <c:v>-5.8879500000000003E-3</c:v>
                </c:pt>
                <c:pt idx="12972">
                  <c:v>-6.89939E-3</c:v>
                </c:pt>
                <c:pt idx="12973">
                  <c:v>-1.54664E-2</c:v>
                </c:pt>
                <c:pt idx="12974">
                  <c:v>-1.7203300000000001E-2</c:v>
                </c:pt>
                <c:pt idx="12975">
                  <c:v>-1.6886200000000001E-2</c:v>
                </c:pt>
                <c:pt idx="12976">
                  <c:v>-1.9557399999999999E-2</c:v>
                </c:pt>
                <c:pt idx="12977">
                  <c:v>-1.9866600000000002E-2</c:v>
                </c:pt>
                <c:pt idx="12978">
                  <c:v>-1.8107700000000001E-2</c:v>
                </c:pt>
                <c:pt idx="12979">
                  <c:v>-1.8776000000000001E-2</c:v>
                </c:pt>
                <c:pt idx="12980">
                  <c:v>-2.2020999999999999E-2</c:v>
                </c:pt>
                <c:pt idx="12981">
                  <c:v>-2.22446E-2</c:v>
                </c:pt>
                <c:pt idx="12982">
                  <c:v>-1.7601200000000001E-2</c:v>
                </c:pt>
                <c:pt idx="12983">
                  <c:v>-1.0245300000000001E-2</c:v>
                </c:pt>
                <c:pt idx="12984">
                  <c:v>-7.4000100000000003E-3</c:v>
                </c:pt>
                <c:pt idx="12985">
                  <c:v>-1.02714E-2</c:v>
                </c:pt>
                <c:pt idx="12986">
                  <c:v>-1.21817E-2</c:v>
                </c:pt>
                <c:pt idx="12987">
                  <c:v>-9.2444999999999992E-3</c:v>
                </c:pt>
                <c:pt idx="12988">
                  <c:v>-8.5188399999999997E-3</c:v>
                </c:pt>
                <c:pt idx="12989">
                  <c:v>-9.7418399999999999E-3</c:v>
                </c:pt>
                <c:pt idx="12990">
                  <c:v>-1.042E-2</c:v>
                </c:pt>
                <c:pt idx="12991">
                  <c:v>-7.1233299999999998E-3</c:v>
                </c:pt>
                <c:pt idx="12992">
                  <c:v>-3.3150900000000001E-3</c:v>
                </c:pt>
                <c:pt idx="12993">
                  <c:v>-5.8809699999999999E-4</c:v>
                </c:pt>
                <c:pt idx="12994">
                  <c:v>-8.2007499999999997E-4</c:v>
                </c:pt>
                <c:pt idx="12995">
                  <c:v>-8.9666699999999997E-4</c:v>
                </c:pt>
                <c:pt idx="12996">
                  <c:v>-5.1973399999999999E-3</c:v>
                </c:pt>
                <c:pt idx="12997">
                  <c:v>-2.1653599999999999E-2</c:v>
                </c:pt>
                <c:pt idx="12998">
                  <c:v>-3.5949700000000001E-2</c:v>
                </c:pt>
                <c:pt idx="12999">
                  <c:v>-3.8335300000000003E-2</c:v>
                </c:pt>
                <c:pt idx="13000">
                  <c:v>-3.7914499999999997E-2</c:v>
                </c:pt>
                <c:pt idx="13001">
                  <c:v>-4.3496399999999998E-2</c:v>
                </c:pt>
                <c:pt idx="13002">
                  <c:v>-5.6510900000000003E-2</c:v>
                </c:pt>
                <c:pt idx="13003">
                  <c:v>-5.8755399999999999E-2</c:v>
                </c:pt>
                <c:pt idx="13004">
                  <c:v>-6.2798800000000002E-2</c:v>
                </c:pt>
                <c:pt idx="13005">
                  <c:v>-6.67021E-2</c:v>
                </c:pt>
                <c:pt idx="13006">
                  <c:v>-6.76485E-2</c:v>
                </c:pt>
                <c:pt idx="13007">
                  <c:v>-6.8358600000000005E-2</c:v>
                </c:pt>
                <c:pt idx="13008">
                  <c:v>-6.8616700000000003E-2</c:v>
                </c:pt>
                <c:pt idx="13009">
                  <c:v>-7.0233299999999999E-2</c:v>
                </c:pt>
                <c:pt idx="13010">
                  <c:v>-7.1362200000000001E-2</c:v>
                </c:pt>
                <c:pt idx="13011">
                  <c:v>-7.3141100000000001E-2</c:v>
                </c:pt>
                <c:pt idx="13012">
                  <c:v>-7.2659399999999999E-2</c:v>
                </c:pt>
                <c:pt idx="13013">
                  <c:v>-7.3884000000000005E-2</c:v>
                </c:pt>
                <c:pt idx="13014">
                  <c:v>-7.3913000000000006E-2</c:v>
                </c:pt>
                <c:pt idx="13015">
                  <c:v>-7.3246900000000004E-2</c:v>
                </c:pt>
                <c:pt idx="13016">
                  <c:v>-7.5639799999999993E-2</c:v>
                </c:pt>
                <c:pt idx="13017">
                  <c:v>-8.4428699999999995E-2</c:v>
                </c:pt>
                <c:pt idx="13018">
                  <c:v>-9.4858499999999998E-2</c:v>
                </c:pt>
                <c:pt idx="13019">
                  <c:v>-9.8344600000000004E-2</c:v>
                </c:pt>
                <c:pt idx="13020">
                  <c:v>-9.4642400000000002E-2</c:v>
                </c:pt>
                <c:pt idx="13021">
                  <c:v>-9.0235099999999999E-2</c:v>
                </c:pt>
                <c:pt idx="13022">
                  <c:v>-8.9852699999999994E-2</c:v>
                </c:pt>
                <c:pt idx="13023">
                  <c:v>-9.7955500000000001E-2</c:v>
                </c:pt>
                <c:pt idx="13024">
                  <c:v>-0.10585700000000001</c:v>
                </c:pt>
                <c:pt idx="13025">
                  <c:v>-0.107111</c:v>
                </c:pt>
                <c:pt idx="13026">
                  <c:v>-0.10840900000000001</c:v>
                </c:pt>
                <c:pt idx="13027">
                  <c:v>-0.11018500000000001</c:v>
                </c:pt>
                <c:pt idx="13028">
                  <c:v>-0.111106</c:v>
                </c:pt>
                <c:pt idx="13029">
                  <c:v>-0.112008</c:v>
                </c:pt>
                <c:pt idx="13030">
                  <c:v>-0.11947199999999999</c:v>
                </c:pt>
                <c:pt idx="13031">
                  <c:v>-0.126998</c:v>
                </c:pt>
                <c:pt idx="13032">
                  <c:v>-0.128855</c:v>
                </c:pt>
                <c:pt idx="13033">
                  <c:v>-0.133715</c:v>
                </c:pt>
                <c:pt idx="13034">
                  <c:v>-0.13669000000000001</c:v>
                </c:pt>
                <c:pt idx="13035">
                  <c:v>-0.13969599999999999</c:v>
                </c:pt>
                <c:pt idx="13036">
                  <c:v>-0.148814</c:v>
                </c:pt>
                <c:pt idx="13037">
                  <c:v>-0.159613</c:v>
                </c:pt>
                <c:pt idx="13038">
                  <c:v>-0.168716</c:v>
                </c:pt>
                <c:pt idx="13039">
                  <c:v>-0.17303299999999999</c:v>
                </c:pt>
                <c:pt idx="13040">
                  <c:v>-0.17483000000000001</c:v>
                </c:pt>
                <c:pt idx="13041">
                  <c:v>-0.17674999999999999</c:v>
                </c:pt>
                <c:pt idx="13042">
                  <c:v>-0.177593</c:v>
                </c:pt>
                <c:pt idx="13043">
                  <c:v>-0.17423</c:v>
                </c:pt>
                <c:pt idx="13044">
                  <c:v>-0.17363600000000001</c:v>
                </c:pt>
                <c:pt idx="13045">
                  <c:v>-0.17525099999999999</c:v>
                </c:pt>
                <c:pt idx="13046">
                  <c:v>-0.17574600000000001</c:v>
                </c:pt>
                <c:pt idx="13047">
                  <c:v>-0.17600399999999999</c:v>
                </c:pt>
                <c:pt idx="13048">
                  <c:v>-0.177235</c:v>
                </c:pt>
                <c:pt idx="13049">
                  <c:v>-0.18442</c:v>
                </c:pt>
                <c:pt idx="13050">
                  <c:v>-0.18556700000000001</c:v>
                </c:pt>
                <c:pt idx="13051">
                  <c:v>-0.18365699999999999</c:v>
                </c:pt>
                <c:pt idx="13052">
                  <c:v>-0.18158099999999999</c:v>
                </c:pt>
                <c:pt idx="13053">
                  <c:v>-0.17960999999999999</c:v>
                </c:pt>
                <c:pt idx="13054">
                  <c:v>-0.179786</c:v>
                </c:pt>
                <c:pt idx="13055">
                  <c:v>-0.18339800000000001</c:v>
                </c:pt>
                <c:pt idx="13056">
                  <c:v>-0.18630099999999999</c:v>
                </c:pt>
                <c:pt idx="13057">
                  <c:v>-0.19111900000000001</c:v>
                </c:pt>
                <c:pt idx="13058">
                  <c:v>-0.19815199999999999</c:v>
                </c:pt>
                <c:pt idx="13059">
                  <c:v>-0.20116800000000001</c:v>
                </c:pt>
                <c:pt idx="13060">
                  <c:v>-0.20228699999999999</c:v>
                </c:pt>
                <c:pt idx="13061">
                  <c:v>-0.214227</c:v>
                </c:pt>
                <c:pt idx="13062">
                  <c:v>-0.22808500000000001</c:v>
                </c:pt>
                <c:pt idx="13063">
                  <c:v>-0.23602600000000001</c:v>
                </c:pt>
                <c:pt idx="13064">
                  <c:v>-0.238181</c:v>
                </c:pt>
                <c:pt idx="13065">
                  <c:v>-0.23707500000000001</c:v>
                </c:pt>
                <c:pt idx="13066">
                  <c:v>-0.235765</c:v>
                </c:pt>
                <c:pt idx="13067">
                  <c:v>-0.23700599999999999</c:v>
                </c:pt>
                <c:pt idx="13068">
                  <c:v>-0.238318</c:v>
                </c:pt>
                <c:pt idx="13069">
                  <c:v>-0.23963400000000001</c:v>
                </c:pt>
                <c:pt idx="13070">
                  <c:v>-0.24043300000000001</c:v>
                </c:pt>
                <c:pt idx="13071">
                  <c:v>-0.244756</c:v>
                </c:pt>
                <c:pt idx="13072">
                  <c:v>-0.24604999999999999</c:v>
                </c:pt>
                <c:pt idx="13073">
                  <c:v>-0.24998100000000001</c:v>
                </c:pt>
                <c:pt idx="13074">
                  <c:v>-0.257075</c:v>
                </c:pt>
                <c:pt idx="13075">
                  <c:v>-0.26789299999999999</c:v>
                </c:pt>
                <c:pt idx="13076">
                  <c:v>-0.27288000000000001</c:v>
                </c:pt>
                <c:pt idx="13077">
                  <c:v>-0.27563700000000002</c:v>
                </c:pt>
                <c:pt idx="13078">
                  <c:v>-0.27791900000000003</c:v>
                </c:pt>
                <c:pt idx="13079">
                  <c:v>-0.28029300000000001</c:v>
                </c:pt>
                <c:pt idx="13080">
                  <c:v>-0.280918</c:v>
                </c:pt>
                <c:pt idx="13081">
                  <c:v>-0.27818999999999999</c:v>
                </c:pt>
                <c:pt idx="13082">
                  <c:v>-0.28455200000000003</c:v>
                </c:pt>
                <c:pt idx="13083">
                  <c:v>-0.29371799999999998</c:v>
                </c:pt>
                <c:pt idx="13084">
                  <c:v>-0.302506</c:v>
                </c:pt>
                <c:pt idx="13085">
                  <c:v>-0.30610999999999999</c:v>
                </c:pt>
                <c:pt idx="13086">
                  <c:v>-0.30839899999999998</c:v>
                </c:pt>
                <c:pt idx="13087">
                  <c:v>-0.310554</c:v>
                </c:pt>
                <c:pt idx="13088">
                  <c:v>-0.31354100000000001</c:v>
                </c:pt>
                <c:pt idx="13089">
                  <c:v>-0.32056600000000002</c:v>
                </c:pt>
                <c:pt idx="13090">
                  <c:v>-0.32846599999999998</c:v>
                </c:pt>
                <c:pt idx="13091">
                  <c:v>-0.33228600000000003</c:v>
                </c:pt>
                <c:pt idx="13092">
                  <c:v>-0.33019399999999999</c:v>
                </c:pt>
                <c:pt idx="13093">
                  <c:v>-0.33035300000000001</c:v>
                </c:pt>
                <c:pt idx="13094">
                  <c:v>-0.33196700000000001</c:v>
                </c:pt>
                <c:pt idx="13095">
                  <c:v>-0.33261800000000002</c:v>
                </c:pt>
                <c:pt idx="13096">
                  <c:v>-0.33200400000000002</c:v>
                </c:pt>
                <c:pt idx="13097">
                  <c:v>-0.33619700000000002</c:v>
                </c:pt>
                <c:pt idx="13098">
                  <c:v>-0.33692299999999997</c:v>
                </c:pt>
                <c:pt idx="13099">
                  <c:v>-0.33832600000000002</c:v>
                </c:pt>
                <c:pt idx="13100">
                  <c:v>-0.33962700000000001</c:v>
                </c:pt>
                <c:pt idx="13101">
                  <c:v>-0.34204800000000002</c:v>
                </c:pt>
                <c:pt idx="13102">
                  <c:v>-0.34970800000000002</c:v>
                </c:pt>
                <c:pt idx="13103">
                  <c:v>-0.36306300000000002</c:v>
                </c:pt>
                <c:pt idx="13104">
                  <c:v>-0.37406</c:v>
                </c:pt>
                <c:pt idx="13105">
                  <c:v>-0.38161400000000001</c:v>
                </c:pt>
                <c:pt idx="13106">
                  <c:v>-0.38686300000000001</c:v>
                </c:pt>
                <c:pt idx="13107">
                  <c:v>-0.38945600000000002</c:v>
                </c:pt>
                <c:pt idx="13108">
                  <c:v>-0.38764999999999999</c:v>
                </c:pt>
                <c:pt idx="13109">
                  <c:v>-0.38267800000000002</c:v>
                </c:pt>
                <c:pt idx="13110">
                  <c:v>-0.38117600000000001</c:v>
                </c:pt>
                <c:pt idx="13111">
                  <c:v>-0.37934899999999999</c:v>
                </c:pt>
                <c:pt idx="13112">
                  <c:v>-0.37545099999999998</c:v>
                </c:pt>
                <c:pt idx="13113">
                  <c:v>-0.37547000000000003</c:v>
                </c:pt>
                <c:pt idx="13114">
                  <c:v>-0.37273699999999999</c:v>
                </c:pt>
                <c:pt idx="13115">
                  <c:v>-0.37288100000000002</c:v>
                </c:pt>
                <c:pt idx="13116">
                  <c:v>-0.37772600000000001</c:v>
                </c:pt>
                <c:pt idx="13117">
                  <c:v>-0.38119799999999998</c:v>
                </c:pt>
                <c:pt idx="13118">
                  <c:v>-0.38256299999999999</c:v>
                </c:pt>
                <c:pt idx="13119">
                  <c:v>-0.37999300000000003</c:v>
                </c:pt>
                <c:pt idx="13120">
                  <c:v>-0.37246899999999999</c:v>
                </c:pt>
                <c:pt idx="13121">
                  <c:v>-0.37090699999999999</c:v>
                </c:pt>
                <c:pt idx="13122">
                  <c:v>-0.37363800000000003</c:v>
                </c:pt>
                <c:pt idx="13123">
                  <c:v>-0.37831700000000001</c:v>
                </c:pt>
                <c:pt idx="13124">
                  <c:v>-0.37868000000000002</c:v>
                </c:pt>
                <c:pt idx="13125">
                  <c:v>-0.37575500000000001</c:v>
                </c:pt>
                <c:pt idx="13126">
                  <c:v>-0.36962499999999998</c:v>
                </c:pt>
                <c:pt idx="13127">
                  <c:v>-0.36851800000000001</c:v>
                </c:pt>
                <c:pt idx="13128">
                  <c:v>-0.38000499999999998</c:v>
                </c:pt>
                <c:pt idx="13129">
                  <c:v>-0.38841500000000001</c:v>
                </c:pt>
                <c:pt idx="13130">
                  <c:v>-0.39285100000000001</c:v>
                </c:pt>
                <c:pt idx="13131">
                  <c:v>-0.39493600000000001</c:v>
                </c:pt>
                <c:pt idx="13132">
                  <c:v>-0.39448299999999997</c:v>
                </c:pt>
                <c:pt idx="13133">
                  <c:v>-0.39650200000000002</c:v>
                </c:pt>
                <c:pt idx="13134">
                  <c:v>-0.39973599999999998</c:v>
                </c:pt>
                <c:pt idx="13135">
                  <c:v>-0.402729</c:v>
                </c:pt>
                <c:pt idx="13136">
                  <c:v>-0.40273100000000001</c:v>
                </c:pt>
                <c:pt idx="13137">
                  <c:v>-0.399646</c:v>
                </c:pt>
                <c:pt idx="13138">
                  <c:v>-0.40037299999999998</c:v>
                </c:pt>
                <c:pt idx="13139">
                  <c:v>-0.39978799999999998</c:v>
                </c:pt>
                <c:pt idx="13140">
                  <c:v>-0.400287</c:v>
                </c:pt>
                <c:pt idx="13141">
                  <c:v>-0.39890799999999998</c:v>
                </c:pt>
                <c:pt idx="13142">
                  <c:v>-0.39491599999999999</c:v>
                </c:pt>
                <c:pt idx="13143">
                  <c:v>-0.38770500000000002</c:v>
                </c:pt>
                <c:pt idx="13144">
                  <c:v>-0.38070599999999999</c:v>
                </c:pt>
                <c:pt idx="13145">
                  <c:v>-0.37291999999999997</c:v>
                </c:pt>
                <c:pt idx="13146">
                  <c:v>-0.36442600000000003</c:v>
                </c:pt>
                <c:pt idx="13147">
                  <c:v>-0.35724899999999998</c:v>
                </c:pt>
                <c:pt idx="13148">
                  <c:v>-0.35300300000000001</c:v>
                </c:pt>
                <c:pt idx="13149">
                  <c:v>-0.35312199999999999</c:v>
                </c:pt>
                <c:pt idx="13150">
                  <c:v>-0.35905100000000001</c:v>
                </c:pt>
                <c:pt idx="13151">
                  <c:v>-0.36391800000000002</c:v>
                </c:pt>
                <c:pt idx="13152">
                  <c:v>-0.36522500000000002</c:v>
                </c:pt>
                <c:pt idx="13153">
                  <c:v>-0.362566</c:v>
                </c:pt>
                <c:pt idx="13154">
                  <c:v>-0.353385</c:v>
                </c:pt>
                <c:pt idx="13155">
                  <c:v>-0.34211799999999998</c:v>
                </c:pt>
                <c:pt idx="13156">
                  <c:v>-0.34114</c:v>
                </c:pt>
                <c:pt idx="13157">
                  <c:v>-0.33129199999999998</c:v>
                </c:pt>
                <c:pt idx="13158">
                  <c:v>-0.32473600000000002</c:v>
                </c:pt>
                <c:pt idx="13159">
                  <c:v>-0.31972600000000001</c:v>
                </c:pt>
                <c:pt idx="13160">
                  <c:v>-0.32127099999999997</c:v>
                </c:pt>
                <c:pt idx="13161">
                  <c:v>-0.31930799999999998</c:v>
                </c:pt>
                <c:pt idx="13162">
                  <c:v>-0.314774</c:v>
                </c:pt>
                <c:pt idx="13163">
                  <c:v>-0.30164299999999999</c:v>
                </c:pt>
                <c:pt idx="13164">
                  <c:v>-0.28612199999999999</c:v>
                </c:pt>
                <c:pt idx="13165">
                  <c:v>-0.27258100000000002</c:v>
                </c:pt>
                <c:pt idx="13166">
                  <c:v>-0.259133</c:v>
                </c:pt>
                <c:pt idx="13167">
                  <c:v>-0.25237900000000002</c:v>
                </c:pt>
                <c:pt idx="13168">
                  <c:v>-0.24987599999999999</c:v>
                </c:pt>
                <c:pt idx="13169">
                  <c:v>-0.246475</c:v>
                </c:pt>
                <c:pt idx="13170">
                  <c:v>-0.247001</c:v>
                </c:pt>
                <c:pt idx="13171">
                  <c:v>-0.24671999999999999</c:v>
                </c:pt>
                <c:pt idx="13172">
                  <c:v>-0.25521500000000003</c:v>
                </c:pt>
                <c:pt idx="13173">
                  <c:v>-0.26491199999999998</c:v>
                </c:pt>
                <c:pt idx="13174">
                  <c:v>-0.26706299999999999</c:v>
                </c:pt>
                <c:pt idx="13175">
                  <c:v>-0.26622600000000002</c:v>
                </c:pt>
                <c:pt idx="13176">
                  <c:v>-0.25811000000000001</c:v>
                </c:pt>
                <c:pt idx="13177">
                  <c:v>-0.24362800000000001</c:v>
                </c:pt>
                <c:pt idx="13178">
                  <c:v>-0.227267</c:v>
                </c:pt>
                <c:pt idx="13179">
                  <c:v>-0.21473300000000001</c:v>
                </c:pt>
                <c:pt idx="13180">
                  <c:v>-0.202066</c:v>
                </c:pt>
                <c:pt idx="13181">
                  <c:v>-0.196185</c:v>
                </c:pt>
                <c:pt idx="13182">
                  <c:v>-0.18742800000000001</c:v>
                </c:pt>
                <c:pt idx="13183">
                  <c:v>-0.18402099999999999</c:v>
                </c:pt>
                <c:pt idx="13184">
                  <c:v>-0.19176699999999999</c:v>
                </c:pt>
                <c:pt idx="13185">
                  <c:v>-0.19403999999999999</c:v>
                </c:pt>
                <c:pt idx="13186">
                  <c:v>-0.19015399999999999</c:v>
                </c:pt>
                <c:pt idx="13187">
                  <c:v>-0.17869499999999999</c:v>
                </c:pt>
                <c:pt idx="13188">
                  <c:v>-0.17104900000000001</c:v>
                </c:pt>
                <c:pt idx="13189">
                  <c:v>-0.173178</c:v>
                </c:pt>
                <c:pt idx="13190">
                  <c:v>-0.177648</c:v>
                </c:pt>
                <c:pt idx="13191">
                  <c:v>-0.18333199999999999</c:v>
                </c:pt>
                <c:pt idx="13192">
                  <c:v>-0.19195000000000001</c:v>
                </c:pt>
                <c:pt idx="13193">
                  <c:v>-0.20011599999999999</c:v>
                </c:pt>
                <c:pt idx="13194">
                  <c:v>-0.204517</c:v>
                </c:pt>
                <c:pt idx="13195">
                  <c:v>-0.20589199999999999</c:v>
                </c:pt>
                <c:pt idx="13196">
                  <c:v>-0.2089</c:v>
                </c:pt>
                <c:pt idx="13197">
                  <c:v>-0.213834</c:v>
                </c:pt>
                <c:pt idx="13198">
                  <c:v>-0.22042900000000001</c:v>
                </c:pt>
                <c:pt idx="13199">
                  <c:v>-0.216391</c:v>
                </c:pt>
                <c:pt idx="13200">
                  <c:v>-0.21749499999999999</c:v>
                </c:pt>
                <c:pt idx="13201">
                  <c:v>-0.222636</c:v>
                </c:pt>
                <c:pt idx="13202">
                  <c:v>-0.229017</c:v>
                </c:pt>
                <c:pt idx="13203">
                  <c:v>-0.23145499999999999</c:v>
                </c:pt>
                <c:pt idx="13204">
                  <c:v>-0.22630700000000001</c:v>
                </c:pt>
                <c:pt idx="13205">
                  <c:v>-0.22716700000000001</c:v>
                </c:pt>
                <c:pt idx="13206">
                  <c:v>-0.230381</c:v>
                </c:pt>
                <c:pt idx="13207">
                  <c:v>-0.237264</c:v>
                </c:pt>
                <c:pt idx="13208">
                  <c:v>-0.24137600000000001</c:v>
                </c:pt>
                <c:pt idx="13209">
                  <c:v>-0.24465700000000001</c:v>
                </c:pt>
                <c:pt idx="13210">
                  <c:v>-0.24692700000000001</c:v>
                </c:pt>
                <c:pt idx="13211">
                  <c:v>-0.25000800000000001</c:v>
                </c:pt>
                <c:pt idx="13212">
                  <c:v>-0.25398999999999999</c:v>
                </c:pt>
                <c:pt idx="13213">
                  <c:v>-0.25346800000000003</c:v>
                </c:pt>
                <c:pt idx="13214">
                  <c:v>-0.25775700000000001</c:v>
                </c:pt>
                <c:pt idx="13215">
                  <c:v>-0.25817099999999998</c:v>
                </c:pt>
                <c:pt idx="13216">
                  <c:v>-0.26353700000000002</c:v>
                </c:pt>
                <c:pt idx="13217">
                  <c:v>-0.26527400000000001</c:v>
                </c:pt>
                <c:pt idx="13218">
                  <c:v>-0.26971499999999998</c:v>
                </c:pt>
                <c:pt idx="13219">
                  <c:v>-0.27283200000000002</c:v>
                </c:pt>
                <c:pt idx="13220">
                  <c:v>-0.27420899999999998</c:v>
                </c:pt>
                <c:pt idx="13221">
                  <c:v>-0.27919699999999997</c:v>
                </c:pt>
                <c:pt idx="13222">
                  <c:v>-0.28485100000000002</c:v>
                </c:pt>
                <c:pt idx="13223">
                  <c:v>-0.28428900000000001</c:v>
                </c:pt>
                <c:pt idx="13224">
                  <c:v>-0.27703</c:v>
                </c:pt>
                <c:pt idx="13225">
                  <c:v>-0.27638099999999999</c:v>
                </c:pt>
                <c:pt idx="13226">
                  <c:v>-0.29125099999999998</c:v>
                </c:pt>
                <c:pt idx="13227">
                  <c:v>-0.29771599999999998</c:v>
                </c:pt>
                <c:pt idx="13228">
                  <c:v>-0.295381</c:v>
                </c:pt>
                <c:pt idx="13229">
                  <c:v>-0.28820099999999998</c:v>
                </c:pt>
                <c:pt idx="13230">
                  <c:v>-0.28250500000000001</c:v>
                </c:pt>
                <c:pt idx="13231">
                  <c:v>-0.268341</c:v>
                </c:pt>
                <c:pt idx="13232">
                  <c:v>-0.248695</c:v>
                </c:pt>
                <c:pt idx="13233">
                  <c:v>-0.24138999999999999</c:v>
                </c:pt>
                <c:pt idx="13234">
                  <c:v>-0.24013200000000001</c:v>
                </c:pt>
                <c:pt idx="13235">
                  <c:v>-0.23891200000000001</c:v>
                </c:pt>
                <c:pt idx="13236">
                  <c:v>-0.237178</c:v>
                </c:pt>
                <c:pt idx="13237">
                  <c:v>-0.23678099999999999</c:v>
                </c:pt>
                <c:pt idx="13238">
                  <c:v>-0.24049200000000001</c:v>
                </c:pt>
                <c:pt idx="13239">
                  <c:v>-0.241728</c:v>
                </c:pt>
                <c:pt idx="13240">
                  <c:v>-0.24462300000000001</c:v>
                </c:pt>
                <c:pt idx="13241">
                  <c:v>-0.237731</c:v>
                </c:pt>
                <c:pt idx="13242">
                  <c:v>-0.222134</c:v>
                </c:pt>
                <c:pt idx="13243">
                  <c:v>-0.21024699999999999</c:v>
                </c:pt>
                <c:pt idx="13244">
                  <c:v>-0.19789200000000001</c:v>
                </c:pt>
                <c:pt idx="13245">
                  <c:v>-0.19156699999999999</c:v>
                </c:pt>
                <c:pt idx="13246">
                  <c:v>-0.18713199999999999</c:v>
                </c:pt>
                <c:pt idx="13247">
                  <c:v>-0.17714199999999999</c:v>
                </c:pt>
                <c:pt idx="13248">
                  <c:v>-0.16389200000000001</c:v>
                </c:pt>
                <c:pt idx="13249">
                  <c:v>-0.15976499999999999</c:v>
                </c:pt>
                <c:pt idx="13250">
                  <c:v>-0.15620899999999999</c:v>
                </c:pt>
                <c:pt idx="13251">
                  <c:v>-0.15232899999999999</c:v>
                </c:pt>
                <c:pt idx="13252">
                  <c:v>-0.143345</c:v>
                </c:pt>
                <c:pt idx="13253">
                  <c:v>-0.13784299999999999</c:v>
                </c:pt>
                <c:pt idx="13254">
                  <c:v>-0.133246</c:v>
                </c:pt>
                <c:pt idx="13255">
                  <c:v>-0.129523</c:v>
                </c:pt>
                <c:pt idx="13256">
                  <c:v>-0.131939</c:v>
                </c:pt>
                <c:pt idx="13257">
                  <c:v>-0.131551</c:v>
                </c:pt>
                <c:pt idx="13258">
                  <c:v>-0.14133200000000001</c:v>
                </c:pt>
                <c:pt idx="13259">
                  <c:v>-0.14515900000000001</c:v>
                </c:pt>
                <c:pt idx="13260">
                  <c:v>-0.13747999999999999</c:v>
                </c:pt>
                <c:pt idx="13261">
                  <c:v>-0.12535399999999999</c:v>
                </c:pt>
                <c:pt idx="13262">
                  <c:v>-0.118476</c:v>
                </c:pt>
                <c:pt idx="13263">
                  <c:v>-0.115523</c:v>
                </c:pt>
                <c:pt idx="13264">
                  <c:v>-0.115674</c:v>
                </c:pt>
                <c:pt idx="13265">
                  <c:v>-0.115385</c:v>
                </c:pt>
                <c:pt idx="13266">
                  <c:v>-0.11304500000000001</c:v>
                </c:pt>
                <c:pt idx="13267">
                  <c:v>-0.10323499999999999</c:v>
                </c:pt>
                <c:pt idx="13268">
                  <c:v>-9.6793000000000004E-2</c:v>
                </c:pt>
                <c:pt idx="13269">
                  <c:v>-9.2686299999999999E-2</c:v>
                </c:pt>
                <c:pt idx="13270">
                  <c:v>-8.7338899999999997E-2</c:v>
                </c:pt>
                <c:pt idx="13271">
                  <c:v>-8.1901799999999997E-2</c:v>
                </c:pt>
                <c:pt idx="13272">
                  <c:v>-7.7952300000000002E-2</c:v>
                </c:pt>
                <c:pt idx="13273">
                  <c:v>-8.2625900000000002E-2</c:v>
                </c:pt>
                <c:pt idx="13274">
                  <c:v>-9.2962000000000003E-2</c:v>
                </c:pt>
                <c:pt idx="13275">
                  <c:v>-9.5954700000000004E-2</c:v>
                </c:pt>
                <c:pt idx="13276">
                  <c:v>-9.3705899999999995E-2</c:v>
                </c:pt>
                <c:pt idx="13277">
                  <c:v>-9.2796299999999998E-2</c:v>
                </c:pt>
                <c:pt idx="13278">
                  <c:v>-9.2479900000000004E-2</c:v>
                </c:pt>
                <c:pt idx="13279">
                  <c:v>-9.0139899999999995E-2</c:v>
                </c:pt>
                <c:pt idx="13280">
                  <c:v>-9.0112600000000001E-2</c:v>
                </c:pt>
                <c:pt idx="13281">
                  <c:v>-9.1204400000000005E-2</c:v>
                </c:pt>
                <c:pt idx="13282">
                  <c:v>-9.0925800000000001E-2</c:v>
                </c:pt>
                <c:pt idx="13283">
                  <c:v>-8.7862700000000002E-2</c:v>
                </c:pt>
                <c:pt idx="13284">
                  <c:v>-8.62401E-2</c:v>
                </c:pt>
                <c:pt idx="13285">
                  <c:v>-8.8332999999999995E-2</c:v>
                </c:pt>
                <c:pt idx="13286">
                  <c:v>-9.0413800000000002E-2</c:v>
                </c:pt>
                <c:pt idx="13287">
                  <c:v>-9.0063900000000002E-2</c:v>
                </c:pt>
                <c:pt idx="13288">
                  <c:v>-8.3523399999999998E-2</c:v>
                </c:pt>
                <c:pt idx="13289">
                  <c:v>-7.7681799999999995E-2</c:v>
                </c:pt>
                <c:pt idx="13290">
                  <c:v>-7.5347800000000006E-2</c:v>
                </c:pt>
                <c:pt idx="13291">
                  <c:v>-7.5411500000000006E-2</c:v>
                </c:pt>
                <c:pt idx="13292">
                  <c:v>-7.49446E-2</c:v>
                </c:pt>
                <c:pt idx="13293">
                  <c:v>-7.0406999999999997E-2</c:v>
                </c:pt>
                <c:pt idx="13294">
                  <c:v>-6.07117E-2</c:v>
                </c:pt>
                <c:pt idx="13295">
                  <c:v>-4.88023E-2</c:v>
                </c:pt>
                <c:pt idx="13296">
                  <c:v>-4.6726999999999998E-2</c:v>
                </c:pt>
                <c:pt idx="13297">
                  <c:v>-4.7671400000000003E-2</c:v>
                </c:pt>
                <c:pt idx="13298">
                  <c:v>-4.64836E-2</c:v>
                </c:pt>
                <c:pt idx="13299">
                  <c:v>-4.4674400000000003E-2</c:v>
                </c:pt>
                <c:pt idx="13300">
                  <c:v>-4.4870500000000001E-2</c:v>
                </c:pt>
                <c:pt idx="13301">
                  <c:v>-4.5430199999999997E-2</c:v>
                </c:pt>
                <c:pt idx="13302">
                  <c:v>-4.7591799999999997E-2</c:v>
                </c:pt>
                <c:pt idx="13303">
                  <c:v>-4.9795499999999999E-2</c:v>
                </c:pt>
                <c:pt idx="13304">
                  <c:v>-5.2905500000000001E-2</c:v>
                </c:pt>
                <c:pt idx="13305">
                  <c:v>-5.4721100000000002E-2</c:v>
                </c:pt>
                <c:pt idx="13306">
                  <c:v>-5.3260299999999997E-2</c:v>
                </c:pt>
                <c:pt idx="13307">
                  <c:v>-5.15136E-2</c:v>
                </c:pt>
                <c:pt idx="13308">
                  <c:v>-5.7655100000000001E-2</c:v>
                </c:pt>
                <c:pt idx="13309">
                  <c:v>-6.6605899999999996E-2</c:v>
                </c:pt>
                <c:pt idx="13310">
                  <c:v>-6.7385799999999996E-2</c:v>
                </c:pt>
                <c:pt idx="13311">
                  <c:v>-6.7190600000000003E-2</c:v>
                </c:pt>
                <c:pt idx="13312">
                  <c:v>-6.3612600000000005E-2</c:v>
                </c:pt>
                <c:pt idx="13313">
                  <c:v>-6.8653099999999995E-2</c:v>
                </c:pt>
                <c:pt idx="13314">
                  <c:v>-7.4974299999999994E-2</c:v>
                </c:pt>
                <c:pt idx="13315">
                  <c:v>-8.0930299999999997E-2</c:v>
                </c:pt>
                <c:pt idx="13316">
                  <c:v>-8.6109599999999994E-2</c:v>
                </c:pt>
                <c:pt idx="13317">
                  <c:v>-0.101575</c:v>
                </c:pt>
                <c:pt idx="13318">
                  <c:v>-0.10414</c:v>
                </c:pt>
                <c:pt idx="13319">
                  <c:v>-0.104255</c:v>
                </c:pt>
                <c:pt idx="13320">
                  <c:v>-9.9870500000000001E-2</c:v>
                </c:pt>
                <c:pt idx="13321">
                  <c:v>-9.3669600000000006E-2</c:v>
                </c:pt>
                <c:pt idx="13322">
                  <c:v>-8.8445099999999999E-2</c:v>
                </c:pt>
                <c:pt idx="13323">
                  <c:v>-9.4893099999999994E-2</c:v>
                </c:pt>
                <c:pt idx="13324">
                  <c:v>-0.10435899999999999</c:v>
                </c:pt>
                <c:pt idx="13325">
                  <c:v>-0.106679</c:v>
                </c:pt>
                <c:pt idx="13326">
                  <c:v>-0.11215799999999999</c:v>
                </c:pt>
                <c:pt idx="13327">
                  <c:v>-0.11337700000000001</c:v>
                </c:pt>
                <c:pt idx="13328">
                  <c:v>-0.11179600000000001</c:v>
                </c:pt>
                <c:pt idx="13329">
                  <c:v>-0.113091</c:v>
                </c:pt>
                <c:pt idx="13330">
                  <c:v>-0.125968</c:v>
                </c:pt>
                <c:pt idx="13331">
                  <c:v>-0.12732099999999999</c:v>
                </c:pt>
                <c:pt idx="13332">
                  <c:v>-0.12682099999999999</c:v>
                </c:pt>
                <c:pt idx="13333">
                  <c:v>-0.121341</c:v>
                </c:pt>
                <c:pt idx="13334">
                  <c:v>-0.119797</c:v>
                </c:pt>
                <c:pt idx="13335">
                  <c:v>-0.11770799999999999</c:v>
                </c:pt>
                <c:pt idx="13336">
                  <c:v>-0.121034</c:v>
                </c:pt>
                <c:pt idx="13337">
                  <c:v>-0.122658</c:v>
                </c:pt>
                <c:pt idx="13338">
                  <c:v>-0.12425700000000001</c:v>
                </c:pt>
                <c:pt idx="13339">
                  <c:v>-0.131851</c:v>
                </c:pt>
                <c:pt idx="13340">
                  <c:v>-0.12748499999999999</c:v>
                </c:pt>
                <c:pt idx="13341">
                  <c:v>-0.114722</c:v>
                </c:pt>
                <c:pt idx="13342">
                  <c:v>-0.104931</c:v>
                </c:pt>
                <c:pt idx="13343">
                  <c:v>-0.104763</c:v>
                </c:pt>
                <c:pt idx="13344">
                  <c:v>-0.10609300000000001</c:v>
                </c:pt>
                <c:pt idx="13345">
                  <c:v>-0.110003</c:v>
                </c:pt>
                <c:pt idx="13346">
                  <c:v>-0.111107</c:v>
                </c:pt>
                <c:pt idx="13347">
                  <c:v>-0.114347</c:v>
                </c:pt>
                <c:pt idx="13348">
                  <c:v>-0.11473</c:v>
                </c:pt>
                <c:pt idx="13349">
                  <c:v>-0.11025600000000001</c:v>
                </c:pt>
                <c:pt idx="13350">
                  <c:v>-0.109657</c:v>
                </c:pt>
                <c:pt idx="13351">
                  <c:v>-0.113179</c:v>
                </c:pt>
                <c:pt idx="13352">
                  <c:v>-0.113313</c:v>
                </c:pt>
                <c:pt idx="13353">
                  <c:v>-0.111882</c:v>
                </c:pt>
                <c:pt idx="13354">
                  <c:v>-0.108073</c:v>
                </c:pt>
                <c:pt idx="13355">
                  <c:v>-9.6737799999999999E-2</c:v>
                </c:pt>
                <c:pt idx="13356">
                  <c:v>-8.4365899999999994E-2</c:v>
                </c:pt>
                <c:pt idx="13357">
                  <c:v>-7.6780500000000002E-2</c:v>
                </c:pt>
                <c:pt idx="13358">
                  <c:v>-6.9509100000000004E-2</c:v>
                </c:pt>
                <c:pt idx="13359">
                  <c:v>-6.6318799999999997E-2</c:v>
                </c:pt>
                <c:pt idx="13360">
                  <c:v>-6.6022999999999998E-2</c:v>
                </c:pt>
                <c:pt idx="13361">
                  <c:v>-7.0237999999999995E-2</c:v>
                </c:pt>
                <c:pt idx="13362">
                  <c:v>-7.4793600000000002E-2</c:v>
                </c:pt>
                <c:pt idx="13363">
                  <c:v>-8.6570900000000006E-2</c:v>
                </c:pt>
                <c:pt idx="13364">
                  <c:v>-9.1173199999999996E-2</c:v>
                </c:pt>
                <c:pt idx="13365">
                  <c:v>-8.9842400000000003E-2</c:v>
                </c:pt>
                <c:pt idx="13366">
                  <c:v>-8.6374300000000001E-2</c:v>
                </c:pt>
                <c:pt idx="13367">
                  <c:v>-8.2762799999999997E-2</c:v>
                </c:pt>
                <c:pt idx="13368">
                  <c:v>-8.1254099999999996E-2</c:v>
                </c:pt>
                <c:pt idx="13369">
                  <c:v>-8.3541199999999996E-2</c:v>
                </c:pt>
                <c:pt idx="13370">
                  <c:v>-8.5181499999999993E-2</c:v>
                </c:pt>
                <c:pt idx="13371">
                  <c:v>-8.32508E-2</c:v>
                </c:pt>
                <c:pt idx="13372">
                  <c:v>-8.3631399999999995E-2</c:v>
                </c:pt>
                <c:pt idx="13373">
                  <c:v>-8.7776800000000002E-2</c:v>
                </c:pt>
                <c:pt idx="13374">
                  <c:v>-9.1386899999999993E-2</c:v>
                </c:pt>
                <c:pt idx="13375">
                  <c:v>-9.5685099999999995E-2</c:v>
                </c:pt>
                <c:pt idx="13376">
                  <c:v>-9.8381899999999994E-2</c:v>
                </c:pt>
                <c:pt idx="13377">
                  <c:v>-0.10051</c:v>
                </c:pt>
                <c:pt idx="13378">
                  <c:v>-0.10259799999999999</c:v>
                </c:pt>
                <c:pt idx="13379">
                  <c:v>-0.10530299999999999</c:v>
                </c:pt>
                <c:pt idx="13380">
                  <c:v>-0.112663</c:v>
                </c:pt>
                <c:pt idx="13381">
                  <c:v>-0.121973</c:v>
                </c:pt>
                <c:pt idx="13382">
                  <c:v>-0.12582599999999999</c:v>
                </c:pt>
                <c:pt idx="13383">
                  <c:v>-0.136098</c:v>
                </c:pt>
                <c:pt idx="13384">
                  <c:v>-0.14055799999999999</c:v>
                </c:pt>
                <c:pt idx="13385">
                  <c:v>-0.13834099999999999</c:v>
                </c:pt>
                <c:pt idx="13386">
                  <c:v>-0.14101</c:v>
                </c:pt>
                <c:pt idx="13387">
                  <c:v>-0.14501600000000001</c:v>
                </c:pt>
                <c:pt idx="13388">
                  <c:v>-0.14493500000000001</c:v>
                </c:pt>
                <c:pt idx="13389">
                  <c:v>-0.14291100000000001</c:v>
                </c:pt>
                <c:pt idx="13390">
                  <c:v>-0.144874</c:v>
                </c:pt>
                <c:pt idx="13391">
                  <c:v>-0.150786</c:v>
                </c:pt>
                <c:pt idx="13392">
                  <c:v>-0.15455199999999999</c:v>
                </c:pt>
                <c:pt idx="13393">
                  <c:v>-0.154034</c:v>
                </c:pt>
                <c:pt idx="13394">
                  <c:v>-0.15165400000000001</c:v>
                </c:pt>
                <c:pt idx="13395">
                  <c:v>-0.151618</c:v>
                </c:pt>
                <c:pt idx="13396">
                  <c:v>-0.15634700000000001</c:v>
                </c:pt>
                <c:pt idx="13397">
                  <c:v>-0.15604799999999999</c:v>
                </c:pt>
                <c:pt idx="13398">
                  <c:v>-0.15762000000000001</c:v>
                </c:pt>
                <c:pt idx="13399">
                  <c:v>-0.161607</c:v>
                </c:pt>
                <c:pt idx="13400">
                  <c:v>-0.15793299999999999</c:v>
                </c:pt>
                <c:pt idx="13401">
                  <c:v>-0.14871599999999999</c:v>
                </c:pt>
                <c:pt idx="13402">
                  <c:v>-0.14091899999999999</c:v>
                </c:pt>
                <c:pt idx="13403">
                  <c:v>-0.14387</c:v>
                </c:pt>
                <c:pt idx="13404">
                  <c:v>-0.147955</c:v>
                </c:pt>
                <c:pt idx="13405">
                  <c:v>-0.15155199999999999</c:v>
                </c:pt>
                <c:pt idx="13406">
                  <c:v>-0.14935100000000001</c:v>
                </c:pt>
                <c:pt idx="13407">
                  <c:v>-0.146066</c:v>
                </c:pt>
                <c:pt idx="13408">
                  <c:v>-0.142954</c:v>
                </c:pt>
                <c:pt idx="13409">
                  <c:v>-0.13878299999999999</c:v>
                </c:pt>
                <c:pt idx="13410">
                  <c:v>-0.13705700000000001</c:v>
                </c:pt>
                <c:pt idx="13411">
                  <c:v>-0.13911100000000001</c:v>
                </c:pt>
                <c:pt idx="13412">
                  <c:v>-0.14068700000000001</c:v>
                </c:pt>
                <c:pt idx="13413">
                  <c:v>-0.14102799999999999</c:v>
                </c:pt>
                <c:pt idx="13414">
                  <c:v>-0.145205</c:v>
                </c:pt>
                <c:pt idx="13415">
                  <c:v>-0.15065100000000001</c:v>
                </c:pt>
                <c:pt idx="13416">
                  <c:v>-0.15460199999999999</c:v>
                </c:pt>
                <c:pt idx="13417">
                  <c:v>-0.152864</c:v>
                </c:pt>
                <c:pt idx="13418">
                  <c:v>-0.15640499999999999</c:v>
                </c:pt>
                <c:pt idx="13419">
                  <c:v>-0.15909699999999999</c:v>
                </c:pt>
                <c:pt idx="13420">
                  <c:v>-0.16306300000000001</c:v>
                </c:pt>
                <c:pt idx="13421">
                  <c:v>-0.164545</c:v>
                </c:pt>
                <c:pt idx="13422">
                  <c:v>-0.15815100000000001</c:v>
                </c:pt>
                <c:pt idx="13423">
                  <c:v>-0.14762700000000001</c:v>
                </c:pt>
                <c:pt idx="13424">
                  <c:v>-0.14283000000000001</c:v>
                </c:pt>
                <c:pt idx="13425">
                  <c:v>-0.14657899999999999</c:v>
                </c:pt>
                <c:pt idx="13426">
                  <c:v>-0.15091499999999999</c:v>
                </c:pt>
                <c:pt idx="13427">
                  <c:v>-0.150364</c:v>
                </c:pt>
                <c:pt idx="13428">
                  <c:v>-0.149338</c:v>
                </c:pt>
                <c:pt idx="13429">
                  <c:v>-0.14813699999999999</c:v>
                </c:pt>
                <c:pt idx="13430">
                  <c:v>-0.14949000000000001</c:v>
                </c:pt>
                <c:pt idx="13431">
                  <c:v>-0.151728</c:v>
                </c:pt>
                <c:pt idx="13432">
                  <c:v>-0.15271499999999999</c:v>
                </c:pt>
                <c:pt idx="13433">
                  <c:v>-0.13992299999999999</c:v>
                </c:pt>
                <c:pt idx="13434">
                  <c:v>-0.12722600000000001</c:v>
                </c:pt>
                <c:pt idx="13435">
                  <c:v>-0.12323099999999999</c:v>
                </c:pt>
                <c:pt idx="13436">
                  <c:v>-0.119995</c:v>
                </c:pt>
                <c:pt idx="13437">
                  <c:v>-0.118853</c:v>
                </c:pt>
                <c:pt idx="13438">
                  <c:v>-0.11823</c:v>
                </c:pt>
                <c:pt idx="13439">
                  <c:v>-0.12786400000000001</c:v>
                </c:pt>
                <c:pt idx="13440">
                  <c:v>-0.13409699999999999</c:v>
                </c:pt>
                <c:pt idx="13441">
                  <c:v>-0.138351</c:v>
                </c:pt>
                <c:pt idx="13442">
                  <c:v>-0.14197699999999999</c:v>
                </c:pt>
                <c:pt idx="13443">
                  <c:v>-0.144565</c:v>
                </c:pt>
                <c:pt idx="13444">
                  <c:v>-0.14866199999999999</c:v>
                </c:pt>
                <c:pt idx="13445">
                  <c:v>-0.15407499999999999</c:v>
                </c:pt>
                <c:pt idx="13446">
                  <c:v>-0.16559299999999999</c:v>
                </c:pt>
                <c:pt idx="13447">
                  <c:v>-0.175899</c:v>
                </c:pt>
                <c:pt idx="13448">
                  <c:v>-0.180921</c:v>
                </c:pt>
                <c:pt idx="13449">
                  <c:v>-0.18138499999999999</c:v>
                </c:pt>
                <c:pt idx="13450">
                  <c:v>-0.181148</c:v>
                </c:pt>
                <c:pt idx="13451">
                  <c:v>-0.180979</c:v>
                </c:pt>
                <c:pt idx="13452">
                  <c:v>-0.18115700000000001</c:v>
                </c:pt>
                <c:pt idx="13453">
                  <c:v>-0.178066</c:v>
                </c:pt>
                <c:pt idx="13454">
                  <c:v>-0.174342</c:v>
                </c:pt>
                <c:pt idx="13455">
                  <c:v>-0.16992699999999999</c:v>
                </c:pt>
                <c:pt idx="13456">
                  <c:v>-0.16529099999999999</c:v>
                </c:pt>
                <c:pt idx="13457">
                  <c:v>-0.165074</c:v>
                </c:pt>
                <c:pt idx="13458">
                  <c:v>-0.166188</c:v>
                </c:pt>
                <c:pt idx="13459">
                  <c:v>-0.17039599999999999</c:v>
                </c:pt>
                <c:pt idx="13460">
                  <c:v>-0.17233000000000001</c:v>
                </c:pt>
                <c:pt idx="13461">
                  <c:v>-0.17155500000000001</c:v>
                </c:pt>
                <c:pt idx="13462">
                  <c:v>-0.16797799999999999</c:v>
                </c:pt>
                <c:pt idx="13463">
                  <c:v>-0.16675200000000001</c:v>
                </c:pt>
                <c:pt idx="13464">
                  <c:v>-0.16877200000000001</c:v>
                </c:pt>
                <c:pt idx="13465">
                  <c:v>-0.166071</c:v>
                </c:pt>
                <c:pt idx="13466">
                  <c:v>-0.16125700000000001</c:v>
                </c:pt>
                <c:pt idx="13467">
                  <c:v>-0.149254</c:v>
                </c:pt>
                <c:pt idx="13468">
                  <c:v>-0.13364699999999999</c:v>
                </c:pt>
                <c:pt idx="13469">
                  <c:v>-0.12636500000000001</c:v>
                </c:pt>
                <c:pt idx="13470">
                  <c:v>-0.122043</c:v>
                </c:pt>
                <c:pt idx="13471">
                  <c:v>-0.120321</c:v>
                </c:pt>
                <c:pt idx="13472">
                  <c:v>-0.116726</c:v>
                </c:pt>
                <c:pt idx="13473">
                  <c:v>-0.11344799999999999</c:v>
                </c:pt>
                <c:pt idx="13474">
                  <c:v>-0.111735</c:v>
                </c:pt>
                <c:pt idx="13475">
                  <c:v>-0.109113</c:v>
                </c:pt>
                <c:pt idx="13476">
                  <c:v>-0.10249800000000001</c:v>
                </c:pt>
                <c:pt idx="13477">
                  <c:v>-9.2227600000000007E-2</c:v>
                </c:pt>
                <c:pt idx="13478">
                  <c:v>-8.7458300000000003E-2</c:v>
                </c:pt>
                <c:pt idx="13479">
                  <c:v>-8.7271000000000001E-2</c:v>
                </c:pt>
                <c:pt idx="13480">
                  <c:v>-8.9105699999999996E-2</c:v>
                </c:pt>
                <c:pt idx="13481">
                  <c:v>-9.1421500000000003E-2</c:v>
                </c:pt>
                <c:pt idx="13482">
                  <c:v>-9.2711299999999996E-2</c:v>
                </c:pt>
                <c:pt idx="13483">
                  <c:v>-9.3525399999999995E-2</c:v>
                </c:pt>
                <c:pt idx="13484">
                  <c:v>-9.4865000000000005E-2</c:v>
                </c:pt>
                <c:pt idx="13485">
                  <c:v>-9.5518099999999995E-2</c:v>
                </c:pt>
                <c:pt idx="13486">
                  <c:v>-9.3316399999999994E-2</c:v>
                </c:pt>
                <c:pt idx="13487">
                  <c:v>-9.2485700000000004E-2</c:v>
                </c:pt>
                <c:pt idx="13488">
                  <c:v>-8.7582300000000002E-2</c:v>
                </c:pt>
                <c:pt idx="13489">
                  <c:v>-8.2764500000000005E-2</c:v>
                </c:pt>
                <c:pt idx="13490">
                  <c:v>-7.71926E-2</c:v>
                </c:pt>
                <c:pt idx="13491">
                  <c:v>-7.5082200000000002E-2</c:v>
                </c:pt>
                <c:pt idx="13492">
                  <c:v>-7.1708099999999997E-2</c:v>
                </c:pt>
                <c:pt idx="13493">
                  <c:v>-6.9250300000000001E-2</c:v>
                </c:pt>
                <c:pt idx="13494">
                  <c:v>-7.0542199999999999E-2</c:v>
                </c:pt>
                <c:pt idx="13495">
                  <c:v>-7.4340500000000004E-2</c:v>
                </c:pt>
                <c:pt idx="13496">
                  <c:v>-7.7171000000000003E-2</c:v>
                </c:pt>
                <c:pt idx="13497">
                  <c:v>-8.0910300000000004E-2</c:v>
                </c:pt>
                <c:pt idx="13498">
                  <c:v>-8.2975999999999994E-2</c:v>
                </c:pt>
                <c:pt idx="13499">
                  <c:v>-8.3232799999999996E-2</c:v>
                </c:pt>
                <c:pt idx="13500">
                  <c:v>-7.6918399999999998E-2</c:v>
                </c:pt>
                <c:pt idx="13501">
                  <c:v>-6.4529500000000004E-2</c:v>
                </c:pt>
                <c:pt idx="13502">
                  <c:v>-5.8930099999999999E-2</c:v>
                </c:pt>
                <c:pt idx="13503">
                  <c:v>-5.9539799999999997E-2</c:v>
                </c:pt>
                <c:pt idx="13504">
                  <c:v>-5.7520300000000003E-2</c:v>
                </c:pt>
                <c:pt idx="13505">
                  <c:v>-5.38948E-2</c:v>
                </c:pt>
                <c:pt idx="13506">
                  <c:v>-5.1587300000000003E-2</c:v>
                </c:pt>
                <c:pt idx="13507">
                  <c:v>-4.9158199999999999E-2</c:v>
                </c:pt>
                <c:pt idx="13508">
                  <c:v>-4.8266700000000003E-2</c:v>
                </c:pt>
                <c:pt idx="13509">
                  <c:v>-4.30421E-2</c:v>
                </c:pt>
                <c:pt idx="13510">
                  <c:v>-3.3122699999999998E-2</c:v>
                </c:pt>
                <c:pt idx="13511">
                  <c:v>-2.3523200000000001E-2</c:v>
                </c:pt>
                <c:pt idx="13512">
                  <c:v>-1.79244E-2</c:v>
                </c:pt>
                <c:pt idx="13513">
                  <c:v>-1.85296E-2</c:v>
                </c:pt>
                <c:pt idx="13514">
                  <c:v>-1.9001899999999999E-2</c:v>
                </c:pt>
                <c:pt idx="13515">
                  <c:v>-1.6179700000000002E-2</c:v>
                </c:pt>
                <c:pt idx="13516">
                  <c:v>-7.6388599999999999E-3</c:v>
                </c:pt>
                <c:pt idx="13517">
                  <c:v>1.2393700000000001E-3</c:v>
                </c:pt>
                <c:pt idx="13518">
                  <c:v>5.1038699999999999E-3</c:v>
                </c:pt>
                <c:pt idx="13519">
                  <c:v>3.2320999999999999E-3</c:v>
                </c:pt>
                <c:pt idx="13520">
                  <c:v>6.6131999999999996E-4</c:v>
                </c:pt>
                <c:pt idx="13521">
                  <c:v>-3.8885199999999999E-3</c:v>
                </c:pt>
                <c:pt idx="13522">
                  <c:v>-6.16331E-3</c:v>
                </c:pt>
                <c:pt idx="13523">
                  <c:v>2.98263E-4</c:v>
                </c:pt>
                <c:pt idx="13524">
                  <c:v>4.4531299999999996E-3</c:v>
                </c:pt>
                <c:pt idx="13525">
                  <c:v>1.07685E-2</c:v>
                </c:pt>
                <c:pt idx="13526">
                  <c:v>1.46759E-2</c:v>
                </c:pt>
                <c:pt idx="13527">
                  <c:v>1.00803E-2</c:v>
                </c:pt>
                <c:pt idx="13528">
                  <c:v>1.23701E-2</c:v>
                </c:pt>
                <c:pt idx="13529">
                  <c:v>2.24789E-2</c:v>
                </c:pt>
                <c:pt idx="13530">
                  <c:v>2.8808799999999999E-2</c:v>
                </c:pt>
                <c:pt idx="13531">
                  <c:v>2.9098499999999999E-2</c:v>
                </c:pt>
                <c:pt idx="13532">
                  <c:v>3.1592099999999998E-2</c:v>
                </c:pt>
                <c:pt idx="13533">
                  <c:v>3.8207100000000001E-2</c:v>
                </c:pt>
                <c:pt idx="13534">
                  <c:v>3.5817799999999997E-2</c:v>
                </c:pt>
                <c:pt idx="13535">
                  <c:v>2.8476000000000001E-2</c:v>
                </c:pt>
                <c:pt idx="13536">
                  <c:v>2.4515700000000001E-2</c:v>
                </c:pt>
                <c:pt idx="13537">
                  <c:v>2.1519699999999999E-2</c:v>
                </c:pt>
                <c:pt idx="13538">
                  <c:v>1.9515899999999999E-2</c:v>
                </c:pt>
                <c:pt idx="13539">
                  <c:v>1.55934E-2</c:v>
                </c:pt>
                <c:pt idx="13540">
                  <c:v>1.0027700000000001E-2</c:v>
                </c:pt>
                <c:pt idx="13541">
                  <c:v>8.3295000000000001E-3</c:v>
                </c:pt>
                <c:pt idx="13542">
                  <c:v>8.2018200000000003E-3</c:v>
                </c:pt>
                <c:pt idx="13543">
                  <c:v>1.20529E-2</c:v>
                </c:pt>
                <c:pt idx="13544">
                  <c:v>1.67572E-2</c:v>
                </c:pt>
                <c:pt idx="13545">
                  <c:v>1.9198199999999999E-2</c:v>
                </c:pt>
                <c:pt idx="13546">
                  <c:v>2.1307199999999998E-2</c:v>
                </c:pt>
                <c:pt idx="13547">
                  <c:v>3.3525600000000003E-2</c:v>
                </c:pt>
                <c:pt idx="13548">
                  <c:v>5.16468E-2</c:v>
                </c:pt>
                <c:pt idx="13549">
                  <c:v>6.3176399999999994E-2</c:v>
                </c:pt>
                <c:pt idx="13550">
                  <c:v>7.61661E-2</c:v>
                </c:pt>
                <c:pt idx="13551">
                  <c:v>8.4056400000000003E-2</c:v>
                </c:pt>
                <c:pt idx="13552">
                  <c:v>8.8223999999999997E-2</c:v>
                </c:pt>
                <c:pt idx="13553">
                  <c:v>9.1085700000000006E-2</c:v>
                </c:pt>
                <c:pt idx="13554">
                  <c:v>9.19098E-2</c:v>
                </c:pt>
                <c:pt idx="13555">
                  <c:v>9.1784299999999999E-2</c:v>
                </c:pt>
                <c:pt idx="13556">
                  <c:v>9.3151800000000007E-2</c:v>
                </c:pt>
                <c:pt idx="13557">
                  <c:v>9.6258200000000002E-2</c:v>
                </c:pt>
                <c:pt idx="13558">
                  <c:v>9.4592300000000004E-2</c:v>
                </c:pt>
                <c:pt idx="13559">
                  <c:v>8.9184399999999997E-2</c:v>
                </c:pt>
                <c:pt idx="13560">
                  <c:v>8.8118799999999997E-2</c:v>
                </c:pt>
                <c:pt idx="13561">
                  <c:v>9.0279999999999999E-2</c:v>
                </c:pt>
                <c:pt idx="13562">
                  <c:v>9.7883700000000004E-2</c:v>
                </c:pt>
                <c:pt idx="13563">
                  <c:v>0.10831</c:v>
                </c:pt>
                <c:pt idx="13564">
                  <c:v>0.11268599999999999</c:v>
                </c:pt>
                <c:pt idx="13565">
                  <c:v>0.114761</c:v>
                </c:pt>
                <c:pt idx="13566">
                  <c:v>0.11756999999999999</c:v>
                </c:pt>
                <c:pt idx="13567">
                  <c:v>0.118894</c:v>
                </c:pt>
                <c:pt idx="13568">
                  <c:v>0.119585</c:v>
                </c:pt>
                <c:pt idx="13569">
                  <c:v>0.120064</c:v>
                </c:pt>
                <c:pt idx="13570">
                  <c:v>0.120305</c:v>
                </c:pt>
                <c:pt idx="13571">
                  <c:v>0.120505</c:v>
                </c:pt>
                <c:pt idx="13572">
                  <c:v>0.123019</c:v>
                </c:pt>
                <c:pt idx="13573">
                  <c:v>0.128662</c:v>
                </c:pt>
                <c:pt idx="13574">
                  <c:v>0.13469600000000001</c:v>
                </c:pt>
                <c:pt idx="13575">
                  <c:v>0.13308600000000001</c:v>
                </c:pt>
                <c:pt idx="13576">
                  <c:v>0.129576</c:v>
                </c:pt>
                <c:pt idx="13577">
                  <c:v>0.125088</c:v>
                </c:pt>
                <c:pt idx="13578">
                  <c:v>0.122742</c:v>
                </c:pt>
                <c:pt idx="13579">
                  <c:v>0.125252</c:v>
                </c:pt>
                <c:pt idx="13580">
                  <c:v>0.127859</c:v>
                </c:pt>
                <c:pt idx="13581">
                  <c:v>0.13197800000000001</c:v>
                </c:pt>
                <c:pt idx="13582">
                  <c:v>0.135328</c:v>
                </c:pt>
                <c:pt idx="13583">
                  <c:v>0.13670599999999999</c:v>
                </c:pt>
                <c:pt idx="13584">
                  <c:v>0.13450000000000001</c:v>
                </c:pt>
                <c:pt idx="13585">
                  <c:v>0.13119500000000001</c:v>
                </c:pt>
                <c:pt idx="13586">
                  <c:v>0.13011900000000001</c:v>
                </c:pt>
                <c:pt idx="13587">
                  <c:v>0.13761999999999999</c:v>
                </c:pt>
                <c:pt idx="13588">
                  <c:v>0.14807999999999999</c:v>
                </c:pt>
                <c:pt idx="13589">
                  <c:v>0.15231600000000001</c:v>
                </c:pt>
                <c:pt idx="13590">
                  <c:v>0.16228300000000001</c:v>
                </c:pt>
                <c:pt idx="13591">
                  <c:v>0.172378</c:v>
                </c:pt>
                <c:pt idx="13592">
                  <c:v>0.17425199999999999</c:v>
                </c:pt>
                <c:pt idx="13593">
                  <c:v>0.17413600000000001</c:v>
                </c:pt>
                <c:pt idx="13594">
                  <c:v>0.17312900000000001</c:v>
                </c:pt>
                <c:pt idx="13595">
                  <c:v>0.17144799999999999</c:v>
                </c:pt>
                <c:pt idx="13596">
                  <c:v>0.168739</c:v>
                </c:pt>
                <c:pt idx="13597">
                  <c:v>0.16275500000000001</c:v>
                </c:pt>
                <c:pt idx="13598">
                  <c:v>0.15855900000000001</c:v>
                </c:pt>
                <c:pt idx="13599">
                  <c:v>0.156056</c:v>
                </c:pt>
                <c:pt idx="13600">
                  <c:v>0.151999</c:v>
                </c:pt>
                <c:pt idx="13601">
                  <c:v>0.14707700000000001</c:v>
                </c:pt>
                <c:pt idx="13602">
                  <c:v>0.14510999999999999</c:v>
                </c:pt>
                <c:pt idx="13603">
                  <c:v>0.142567</c:v>
                </c:pt>
                <c:pt idx="13604">
                  <c:v>0.14150799999999999</c:v>
                </c:pt>
                <c:pt idx="13605">
                  <c:v>0.14092399999999999</c:v>
                </c:pt>
                <c:pt idx="13606">
                  <c:v>0.141765</c:v>
                </c:pt>
                <c:pt idx="13607">
                  <c:v>0.14396100000000001</c:v>
                </c:pt>
                <c:pt idx="13608">
                  <c:v>0.15074799999999999</c:v>
                </c:pt>
                <c:pt idx="13609">
                  <c:v>0.15537000000000001</c:v>
                </c:pt>
                <c:pt idx="13610">
                  <c:v>0.154863</c:v>
                </c:pt>
                <c:pt idx="13611">
                  <c:v>0.15313099999999999</c:v>
                </c:pt>
                <c:pt idx="13612">
                  <c:v>0.15446799999999999</c:v>
                </c:pt>
                <c:pt idx="13613">
                  <c:v>0.157225</c:v>
                </c:pt>
                <c:pt idx="13614">
                  <c:v>0.15543000000000001</c:v>
                </c:pt>
                <c:pt idx="13615">
                  <c:v>0.14453199999999999</c:v>
                </c:pt>
                <c:pt idx="13616">
                  <c:v>0.13470499999999999</c:v>
                </c:pt>
                <c:pt idx="13617">
                  <c:v>0.12601399999999999</c:v>
                </c:pt>
                <c:pt idx="13618">
                  <c:v>0.116482</c:v>
                </c:pt>
                <c:pt idx="13619">
                  <c:v>0.107886</c:v>
                </c:pt>
                <c:pt idx="13620">
                  <c:v>9.6069199999999993E-2</c:v>
                </c:pt>
                <c:pt idx="13621">
                  <c:v>8.38367E-2</c:v>
                </c:pt>
                <c:pt idx="13622">
                  <c:v>7.4458700000000003E-2</c:v>
                </c:pt>
                <c:pt idx="13623">
                  <c:v>6.5164200000000005E-2</c:v>
                </c:pt>
                <c:pt idx="13624">
                  <c:v>4.9432799999999999E-2</c:v>
                </c:pt>
                <c:pt idx="13625">
                  <c:v>3.6313199999999997E-2</c:v>
                </c:pt>
                <c:pt idx="13626">
                  <c:v>3.0226900000000001E-2</c:v>
                </c:pt>
                <c:pt idx="13627">
                  <c:v>2.9131299999999999E-2</c:v>
                </c:pt>
                <c:pt idx="13628">
                  <c:v>3.3163499999999999E-2</c:v>
                </c:pt>
                <c:pt idx="13629">
                  <c:v>5.20575E-2</c:v>
                </c:pt>
                <c:pt idx="13630">
                  <c:v>7.6627200000000006E-2</c:v>
                </c:pt>
                <c:pt idx="13631">
                  <c:v>0.104507</c:v>
                </c:pt>
                <c:pt idx="13632">
                  <c:v>0.12471599999999999</c:v>
                </c:pt>
                <c:pt idx="13633">
                  <c:v>0.12829699999999999</c:v>
                </c:pt>
                <c:pt idx="13634">
                  <c:v>0.12889100000000001</c:v>
                </c:pt>
                <c:pt idx="13635">
                  <c:v>0.12944700000000001</c:v>
                </c:pt>
                <c:pt idx="13636">
                  <c:v>0.13302900000000001</c:v>
                </c:pt>
                <c:pt idx="13637">
                  <c:v>0.13708300000000001</c:v>
                </c:pt>
                <c:pt idx="13638">
                  <c:v>0.14068900000000001</c:v>
                </c:pt>
                <c:pt idx="13639">
                  <c:v>0.14445</c:v>
                </c:pt>
                <c:pt idx="13640">
                  <c:v>0.14788000000000001</c:v>
                </c:pt>
                <c:pt idx="13641">
                  <c:v>0.149316</c:v>
                </c:pt>
                <c:pt idx="13642">
                  <c:v>0.148755</c:v>
                </c:pt>
                <c:pt idx="13643">
                  <c:v>0.14288799999999999</c:v>
                </c:pt>
                <c:pt idx="13644">
                  <c:v>0.131331</c:v>
                </c:pt>
                <c:pt idx="13645">
                  <c:v>0.123671</c:v>
                </c:pt>
                <c:pt idx="13646">
                  <c:v>0.11909500000000001</c:v>
                </c:pt>
                <c:pt idx="13647">
                  <c:v>0.11433500000000001</c:v>
                </c:pt>
                <c:pt idx="13648">
                  <c:v>0.107655</c:v>
                </c:pt>
                <c:pt idx="13649">
                  <c:v>0.102703</c:v>
                </c:pt>
                <c:pt idx="13650">
                  <c:v>0.10484300000000001</c:v>
                </c:pt>
                <c:pt idx="13651">
                  <c:v>0.103488</c:v>
                </c:pt>
                <c:pt idx="13652">
                  <c:v>9.3947199999999995E-2</c:v>
                </c:pt>
                <c:pt idx="13653">
                  <c:v>8.8225300000000006E-2</c:v>
                </c:pt>
                <c:pt idx="13654">
                  <c:v>8.6516399999999993E-2</c:v>
                </c:pt>
                <c:pt idx="13655">
                  <c:v>8.8323299999999993E-2</c:v>
                </c:pt>
                <c:pt idx="13656">
                  <c:v>9.6986000000000003E-2</c:v>
                </c:pt>
                <c:pt idx="13657">
                  <c:v>0.103824</c:v>
                </c:pt>
                <c:pt idx="13658">
                  <c:v>0.111288</c:v>
                </c:pt>
                <c:pt idx="13659">
                  <c:v>0.119278</c:v>
                </c:pt>
                <c:pt idx="13660">
                  <c:v>0.124372</c:v>
                </c:pt>
                <c:pt idx="13661">
                  <c:v>0.12323199999999999</c:v>
                </c:pt>
                <c:pt idx="13662">
                  <c:v>0.11814</c:v>
                </c:pt>
                <c:pt idx="13663">
                  <c:v>0.11465400000000001</c:v>
                </c:pt>
                <c:pt idx="13664">
                  <c:v>0.11158</c:v>
                </c:pt>
                <c:pt idx="13665">
                  <c:v>0.104793</c:v>
                </c:pt>
                <c:pt idx="13666">
                  <c:v>9.8821699999999998E-2</c:v>
                </c:pt>
                <c:pt idx="13667">
                  <c:v>9.3740699999999996E-2</c:v>
                </c:pt>
                <c:pt idx="13668">
                  <c:v>9.0956599999999999E-2</c:v>
                </c:pt>
                <c:pt idx="13669">
                  <c:v>9.0888099999999999E-2</c:v>
                </c:pt>
                <c:pt idx="13670">
                  <c:v>9.0961200000000006E-2</c:v>
                </c:pt>
                <c:pt idx="13671">
                  <c:v>8.8894100000000004E-2</c:v>
                </c:pt>
                <c:pt idx="13672">
                  <c:v>8.8812199999999994E-2</c:v>
                </c:pt>
                <c:pt idx="13673">
                  <c:v>8.99176E-2</c:v>
                </c:pt>
                <c:pt idx="13674">
                  <c:v>9.2852100000000007E-2</c:v>
                </c:pt>
                <c:pt idx="13675">
                  <c:v>9.5768699999999998E-2</c:v>
                </c:pt>
                <c:pt idx="13676">
                  <c:v>9.2485800000000007E-2</c:v>
                </c:pt>
                <c:pt idx="13677">
                  <c:v>8.9130299999999996E-2</c:v>
                </c:pt>
                <c:pt idx="13678">
                  <c:v>8.7263099999999996E-2</c:v>
                </c:pt>
                <c:pt idx="13679">
                  <c:v>9.3001299999999995E-2</c:v>
                </c:pt>
                <c:pt idx="13680">
                  <c:v>0.105103</c:v>
                </c:pt>
                <c:pt idx="13681">
                  <c:v>0.11415</c:v>
                </c:pt>
                <c:pt idx="13682">
                  <c:v>0.118765</c:v>
                </c:pt>
                <c:pt idx="13683">
                  <c:v>0.113871</c:v>
                </c:pt>
                <c:pt idx="13684">
                  <c:v>0.10015499999999999</c:v>
                </c:pt>
                <c:pt idx="13685">
                  <c:v>0.10231</c:v>
                </c:pt>
                <c:pt idx="13686">
                  <c:v>0.100324</c:v>
                </c:pt>
                <c:pt idx="13687">
                  <c:v>9.0799199999999997E-2</c:v>
                </c:pt>
                <c:pt idx="13688">
                  <c:v>8.2772299999999993E-2</c:v>
                </c:pt>
                <c:pt idx="13689">
                  <c:v>8.5417599999999996E-2</c:v>
                </c:pt>
                <c:pt idx="13690">
                  <c:v>9.2708499999999999E-2</c:v>
                </c:pt>
                <c:pt idx="13691">
                  <c:v>9.8102400000000006E-2</c:v>
                </c:pt>
                <c:pt idx="13692">
                  <c:v>9.7056500000000004E-2</c:v>
                </c:pt>
                <c:pt idx="13693">
                  <c:v>8.6744000000000002E-2</c:v>
                </c:pt>
                <c:pt idx="13694">
                  <c:v>7.6199699999999995E-2</c:v>
                </c:pt>
                <c:pt idx="13695">
                  <c:v>7.6299400000000003E-2</c:v>
                </c:pt>
                <c:pt idx="13696">
                  <c:v>8.1279599999999994E-2</c:v>
                </c:pt>
                <c:pt idx="13697">
                  <c:v>8.13469E-2</c:v>
                </c:pt>
                <c:pt idx="13698">
                  <c:v>7.5090299999999999E-2</c:v>
                </c:pt>
                <c:pt idx="13699">
                  <c:v>6.9487300000000002E-2</c:v>
                </c:pt>
                <c:pt idx="13700">
                  <c:v>7.2162400000000002E-2</c:v>
                </c:pt>
                <c:pt idx="13701">
                  <c:v>7.9894000000000007E-2</c:v>
                </c:pt>
                <c:pt idx="13702">
                  <c:v>8.2551600000000003E-2</c:v>
                </c:pt>
                <c:pt idx="13703">
                  <c:v>7.9060099999999994E-2</c:v>
                </c:pt>
                <c:pt idx="13704">
                  <c:v>6.9700799999999993E-2</c:v>
                </c:pt>
                <c:pt idx="13705">
                  <c:v>6.4859200000000006E-2</c:v>
                </c:pt>
                <c:pt idx="13706">
                  <c:v>6.2488500000000002E-2</c:v>
                </c:pt>
                <c:pt idx="13707">
                  <c:v>5.9530100000000002E-2</c:v>
                </c:pt>
                <c:pt idx="13708">
                  <c:v>6.1355399999999997E-2</c:v>
                </c:pt>
                <c:pt idx="13709">
                  <c:v>6.4402699999999993E-2</c:v>
                </c:pt>
                <c:pt idx="13710">
                  <c:v>7.2493199999999994E-2</c:v>
                </c:pt>
                <c:pt idx="13711">
                  <c:v>8.1906099999999996E-2</c:v>
                </c:pt>
                <c:pt idx="13712">
                  <c:v>9.0307100000000001E-2</c:v>
                </c:pt>
                <c:pt idx="13713">
                  <c:v>9.5661700000000002E-2</c:v>
                </c:pt>
                <c:pt idx="13714">
                  <c:v>9.6857600000000002E-2</c:v>
                </c:pt>
                <c:pt idx="13715">
                  <c:v>8.99171E-2</c:v>
                </c:pt>
                <c:pt idx="13716">
                  <c:v>8.1708799999999998E-2</c:v>
                </c:pt>
                <c:pt idx="13717">
                  <c:v>8.0843600000000002E-2</c:v>
                </c:pt>
                <c:pt idx="13718">
                  <c:v>8.0980999999999997E-2</c:v>
                </c:pt>
                <c:pt idx="13719">
                  <c:v>8.6794999999999997E-2</c:v>
                </c:pt>
                <c:pt idx="13720">
                  <c:v>9.5547400000000005E-2</c:v>
                </c:pt>
                <c:pt idx="13721">
                  <c:v>9.3717599999999998E-2</c:v>
                </c:pt>
                <c:pt idx="13722">
                  <c:v>9.4474799999999998E-2</c:v>
                </c:pt>
                <c:pt idx="13723">
                  <c:v>9.3198100000000006E-2</c:v>
                </c:pt>
                <c:pt idx="13724">
                  <c:v>8.9268899999999998E-2</c:v>
                </c:pt>
                <c:pt idx="13725">
                  <c:v>8.8337200000000005E-2</c:v>
                </c:pt>
                <c:pt idx="13726">
                  <c:v>8.9018E-2</c:v>
                </c:pt>
                <c:pt idx="13727">
                  <c:v>9.4850500000000004E-2</c:v>
                </c:pt>
                <c:pt idx="13728">
                  <c:v>0.100164</c:v>
                </c:pt>
                <c:pt idx="13729">
                  <c:v>0.114218</c:v>
                </c:pt>
                <c:pt idx="13730">
                  <c:v>0.120403</c:v>
                </c:pt>
                <c:pt idx="13731">
                  <c:v>0.122266</c:v>
                </c:pt>
                <c:pt idx="13732">
                  <c:v>0.122225</c:v>
                </c:pt>
                <c:pt idx="13733">
                  <c:v>0.111711</c:v>
                </c:pt>
                <c:pt idx="13734">
                  <c:v>0.101255</c:v>
                </c:pt>
                <c:pt idx="13735">
                  <c:v>9.5945299999999997E-2</c:v>
                </c:pt>
                <c:pt idx="13736">
                  <c:v>9.3280399999999999E-2</c:v>
                </c:pt>
                <c:pt idx="13737">
                  <c:v>9.8970900000000001E-2</c:v>
                </c:pt>
                <c:pt idx="13738">
                  <c:v>0.101003</c:v>
                </c:pt>
                <c:pt idx="13739">
                  <c:v>0.10234</c:v>
                </c:pt>
                <c:pt idx="13740">
                  <c:v>0.10069699999999999</c:v>
                </c:pt>
                <c:pt idx="13741">
                  <c:v>9.36448E-2</c:v>
                </c:pt>
                <c:pt idx="13742">
                  <c:v>8.7219900000000003E-2</c:v>
                </c:pt>
                <c:pt idx="13743">
                  <c:v>8.8808700000000004E-2</c:v>
                </c:pt>
                <c:pt idx="13744">
                  <c:v>9.2854599999999995E-2</c:v>
                </c:pt>
                <c:pt idx="13745">
                  <c:v>9.7160300000000005E-2</c:v>
                </c:pt>
                <c:pt idx="13746">
                  <c:v>0.100712</c:v>
                </c:pt>
                <c:pt idx="13747">
                  <c:v>0.10480399999999999</c:v>
                </c:pt>
                <c:pt idx="13748">
                  <c:v>0.10466499999999999</c:v>
                </c:pt>
                <c:pt idx="13749">
                  <c:v>0.10460800000000001</c:v>
                </c:pt>
                <c:pt idx="13750">
                  <c:v>9.9159700000000003E-2</c:v>
                </c:pt>
                <c:pt idx="13751">
                  <c:v>9.93116E-2</c:v>
                </c:pt>
                <c:pt idx="13752">
                  <c:v>9.84651E-2</c:v>
                </c:pt>
                <c:pt idx="13753">
                  <c:v>0.102062</c:v>
                </c:pt>
                <c:pt idx="13754">
                  <c:v>0.10589999999999999</c:v>
                </c:pt>
                <c:pt idx="13755">
                  <c:v>0.11494</c:v>
                </c:pt>
                <c:pt idx="13756">
                  <c:v>0.121943</c:v>
                </c:pt>
                <c:pt idx="13757">
                  <c:v>0.127997</c:v>
                </c:pt>
                <c:pt idx="13758">
                  <c:v>0.12309100000000001</c:v>
                </c:pt>
                <c:pt idx="13759">
                  <c:v>0.122345</c:v>
                </c:pt>
                <c:pt idx="13760">
                  <c:v>0.117383</c:v>
                </c:pt>
                <c:pt idx="13761">
                  <c:v>0.10713499999999999</c:v>
                </c:pt>
                <c:pt idx="13762">
                  <c:v>0.105868</c:v>
                </c:pt>
                <c:pt idx="13763">
                  <c:v>0.10545300000000001</c:v>
                </c:pt>
                <c:pt idx="13764">
                  <c:v>0.101952</c:v>
                </c:pt>
                <c:pt idx="13765">
                  <c:v>0.104353</c:v>
                </c:pt>
                <c:pt idx="13766">
                  <c:v>0.112193</c:v>
                </c:pt>
                <c:pt idx="13767">
                  <c:v>0.114801</c:v>
                </c:pt>
                <c:pt idx="13768">
                  <c:v>0.118545</c:v>
                </c:pt>
                <c:pt idx="13769">
                  <c:v>0.122763</c:v>
                </c:pt>
                <c:pt idx="13770">
                  <c:v>0.12416099999999999</c:v>
                </c:pt>
                <c:pt idx="13771">
                  <c:v>0.12664300000000001</c:v>
                </c:pt>
                <c:pt idx="13772">
                  <c:v>0.12807499999999999</c:v>
                </c:pt>
                <c:pt idx="13773">
                  <c:v>0.13008900000000001</c:v>
                </c:pt>
                <c:pt idx="13774">
                  <c:v>0.13141</c:v>
                </c:pt>
                <c:pt idx="13775">
                  <c:v>0.13333500000000001</c:v>
                </c:pt>
                <c:pt idx="13776">
                  <c:v>0.13946600000000001</c:v>
                </c:pt>
                <c:pt idx="13777">
                  <c:v>0.142341</c:v>
                </c:pt>
                <c:pt idx="13778">
                  <c:v>0.14099900000000001</c:v>
                </c:pt>
                <c:pt idx="13779">
                  <c:v>0.140454</c:v>
                </c:pt>
                <c:pt idx="13780">
                  <c:v>0.14355000000000001</c:v>
                </c:pt>
                <c:pt idx="13781">
                  <c:v>0.14411399999999999</c:v>
                </c:pt>
                <c:pt idx="13782">
                  <c:v>0.14027800000000001</c:v>
                </c:pt>
                <c:pt idx="13783">
                  <c:v>0.134604</c:v>
                </c:pt>
                <c:pt idx="13784">
                  <c:v>0.13880500000000001</c:v>
                </c:pt>
                <c:pt idx="13785">
                  <c:v>0.14288799999999999</c:v>
                </c:pt>
                <c:pt idx="13786">
                  <c:v>0.15193000000000001</c:v>
                </c:pt>
                <c:pt idx="13787">
                  <c:v>0.16453400000000001</c:v>
                </c:pt>
                <c:pt idx="13788">
                  <c:v>0.16667499999999999</c:v>
                </c:pt>
                <c:pt idx="13789">
                  <c:v>0.16114400000000001</c:v>
                </c:pt>
                <c:pt idx="13790">
                  <c:v>0.16006600000000001</c:v>
                </c:pt>
                <c:pt idx="13791">
                  <c:v>0.158447</c:v>
                </c:pt>
                <c:pt idx="13792">
                  <c:v>0.15779799999999999</c:v>
                </c:pt>
                <c:pt idx="13793">
                  <c:v>0.15958900000000001</c:v>
                </c:pt>
                <c:pt idx="13794">
                  <c:v>0.164525</c:v>
                </c:pt>
                <c:pt idx="13795">
                  <c:v>0.170208</c:v>
                </c:pt>
                <c:pt idx="13796">
                  <c:v>0.16505300000000001</c:v>
                </c:pt>
                <c:pt idx="13797">
                  <c:v>0.162966</c:v>
                </c:pt>
                <c:pt idx="13798">
                  <c:v>0.16119800000000001</c:v>
                </c:pt>
                <c:pt idx="13799">
                  <c:v>0.16134399999999999</c:v>
                </c:pt>
                <c:pt idx="13800">
                  <c:v>0.161548</c:v>
                </c:pt>
                <c:pt idx="13801">
                  <c:v>0.166437</c:v>
                </c:pt>
                <c:pt idx="13802">
                  <c:v>0.173989</c:v>
                </c:pt>
                <c:pt idx="13803">
                  <c:v>0.17188700000000001</c:v>
                </c:pt>
                <c:pt idx="13804">
                  <c:v>0.16969600000000001</c:v>
                </c:pt>
                <c:pt idx="13805">
                  <c:v>0.172433</c:v>
                </c:pt>
                <c:pt idx="13806">
                  <c:v>0.17795900000000001</c:v>
                </c:pt>
                <c:pt idx="13807">
                  <c:v>0.17208699999999999</c:v>
                </c:pt>
                <c:pt idx="13808">
                  <c:v>0.16992499999999999</c:v>
                </c:pt>
                <c:pt idx="13809">
                  <c:v>0.16991999999999999</c:v>
                </c:pt>
                <c:pt idx="13810">
                  <c:v>0.171512</c:v>
                </c:pt>
                <c:pt idx="13811">
                  <c:v>0.17080699999999999</c:v>
                </c:pt>
                <c:pt idx="13812">
                  <c:v>0.168737</c:v>
                </c:pt>
                <c:pt idx="13813">
                  <c:v>0.168603</c:v>
                </c:pt>
                <c:pt idx="13814">
                  <c:v>0.167688</c:v>
                </c:pt>
                <c:pt idx="13815">
                  <c:v>0.16882800000000001</c:v>
                </c:pt>
                <c:pt idx="13816">
                  <c:v>0.16774900000000001</c:v>
                </c:pt>
                <c:pt idx="13817">
                  <c:v>0.16719400000000001</c:v>
                </c:pt>
                <c:pt idx="13818">
                  <c:v>0.161081</c:v>
                </c:pt>
                <c:pt idx="13819">
                  <c:v>0.15982199999999999</c:v>
                </c:pt>
                <c:pt idx="13820">
                  <c:v>0.16028000000000001</c:v>
                </c:pt>
                <c:pt idx="13821">
                  <c:v>0.15797</c:v>
                </c:pt>
                <c:pt idx="13822">
                  <c:v>0.15431300000000001</c:v>
                </c:pt>
                <c:pt idx="13823">
                  <c:v>0.15245900000000001</c:v>
                </c:pt>
                <c:pt idx="13824">
                  <c:v>0.14910399999999999</c:v>
                </c:pt>
                <c:pt idx="13825">
                  <c:v>0.14323900000000001</c:v>
                </c:pt>
                <c:pt idx="13826">
                  <c:v>0.13642499999999999</c:v>
                </c:pt>
                <c:pt idx="13827">
                  <c:v>0.13375899999999999</c:v>
                </c:pt>
                <c:pt idx="13828">
                  <c:v>0.13295299999999999</c:v>
                </c:pt>
                <c:pt idx="13829">
                  <c:v>0.12723400000000001</c:v>
                </c:pt>
                <c:pt idx="13830">
                  <c:v>0.11694300000000001</c:v>
                </c:pt>
                <c:pt idx="13831">
                  <c:v>0.120309</c:v>
                </c:pt>
                <c:pt idx="13832">
                  <c:v>0.123557</c:v>
                </c:pt>
                <c:pt idx="13833">
                  <c:v>0.121445</c:v>
                </c:pt>
                <c:pt idx="13834">
                  <c:v>0.114842</c:v>
                </c:pt>
                <c:pt idx="13835">
                  <c:v>0.11304599999999999</c:v>
                </c:pt>
                <c:pt idx="13836">
                  <c:v>0.108128</c:v>
                </c:pt>
                <c:pt idx="13837">
                  <c:v>0.10619000000000001</c:v>
                </c:pt>
                <c:pt idx="13838">
                  <c:v>0.108725</c:v>
                </c:pt>
                <c:pt idx="13839">
                  <c:v>0.111635</c:v>
                </c:pt>
                <c:pt idx="13840">
                  <c:v>0.114511</c:v>
                </c:pt>
                <c:pt idx="13841">
                  <c:v>0.11463</c:v>
                </c:pt>
                <c:pt idx="13842">
                  <c:v>0.112163</c:v>
                </c:pt>
                <c:pt idx="13843">
                  <c:v>0.11314</c:v>
                </c:pt>
                <c:pt idx="13844">
                  <c:v>0.11373900000000001</c:v>
                </c:pt>
                <c:pt idx="13845">
                  <c:v>0.116229</c:v>
                </c:pt>
                <c:pt idx="13846">
                  <c:v>0.116633</c:v>
                </c:pt>
                <c:pt idx="13847">
                  <c:v>0.118593</c:v>
                </c:pt>
                <c:pt idx="13848">
                  <c:v>0.11787</c:v>
                </c:pt>
                <c:pt idx="13849">
                  <c:v>0.11794499999999999</c:v>
                </c:pt>
                <c:pt idx="13850">
                  <c:v>0.121616</c:v>
                </c:pt>
                <c:pt idx="13851">
                  <c:v>0.12626499999999999</c:v>
                </c:pt>
                <c:pt idx="13852">
                  <c:v>0.12501000000000001</c:v>
                </c:pt>
                <c:pt idx="13853">
                  <c:v>0.120102</c:v>
                </c:pt>
                <c:pt idx="13854">
                  <c:v>0.119709</c:v>
                </c:pt>
                <c:pt idx="13855">
                  <c:v>0.11730599999999999</c:v>
                </c:pt>
                <c:pt idx="13856">
                  <c:v>0.119188</c:v>
                </c:pt>
                <c:pt idx="13857">
                  <c:v>0.126996</c:v>
                </c:pt>
                <c:pt idx="13858">
                  <c:v>0.133076</c:v>
                </c:pt>
                <c:pt idx="13859">
                  <c:v>0.13630400000000001</c:v>
                </c:pt>
                <c:pt idx="13860">
                  <c:v>0.13796900000000001</c:v>
                </c:pt>
                <c:pt idx="13861">
                  <c:v>0.13897300000000001</c:v>
                </c:pt>
                <c:pt idx="13862">
                  <c:v>0.139183</c:v>
                </c:pt>
                <c:pt idx="13863">
                  <c:v>0.140152</c:v>
                </c:pt>
                <c:pt idx="13864">
                  <c:v>0.136494</c:v>
                </c:pt>
                <c:pt idx="13865">
                  <c:v>0.12689400000000001</c:v>
                </c:pt>
                <c:pt idx="13866">
                  <c:v>0.122905</c:v>
                </c:pt>
                <c:pt idx="13867">
                  <c:v>0.12292</c:v>
                </c:pt>
                <c:pt idx="13868">
                  <c:v>0.12590899999999999</c:v>
                </c:pt>
                <c:pt idx="13869">
                  <c:v>0.13295399999999999</c:v>
                </c:pt>
                <c:pt idx="13870">
                  <c:v>0.14436499999999999</c:v>
                </c:pt>
                <c:pt idx="13871">
                  <c:v>0.155363</c:v>
                </c:pt>
                <c:pt idx="13872">
                  <c:v>0.160332</c:v>
                </c:pt>
                <c:pt idx="13873">
                  <c:v>0.16326599999999999</c:v>
                </c:pt>
                <c:pt idx="13874">
                  <c:v>0.16920499999999999</c:v>
                </c:pt>
                <c:pt idx="13875">
                  <c:v>0.17247199999999999</c:v>
                </c:pt>
                <c:pt idx="13876">
                  <c:v>0.16622500000000001</c:v>
                </c:pt>
                <c:pt idx="13877">
                  <c:v>0.155056</c:v>
                </c:pt>
                <c:pt idx="13878">
                  <c:v>0.148836</c:v>
                </c:pt>
                <c:pt idx="13879">
                  <c:v>0.146867</c:v>
                </c:pt>
                <c:pt idx="13880">
                  <c:v>0.14302300000000001</c:v>
                </c:pt>
                <c:pt idx="13881">
                  <c:v>0.14439399999999999</c:v>
                </c:pt>
                <c:pt idx="13882">
                  <c:v>0.149621</c:v>
                </c:pt>
                <c:pt idx="13883">
                  <c:v>0.14843999999999999</c:v>
                </c:pt>
                <c:pt idx="13884">
                  <c:v>0.14460600000000001</c:v>
                </c:pt>
                <c:pt idx="13885">
                  <c:v>0.14393300000000001</c:v>
                </c:pt>
                <c:pt idx="13886">
                  <c:v>0.14330599999999999</c:v>
                </c:pt>
                <c:pt idx="13887">
                  <c:v>0.13844100000000001</c:v>
                </c:pt>
                <c:pt idx="13888">
                  <c:v>0.133877</c:v>
                </c:pt>
                <c:pt idx="13889">
                  <c:v>0.13514699999999999</c:v>
                </c:pt>
                <c:pt idx="13890">
                  <c:v>0.14146</c:v>
                </c:pt>
                <c:pt idx="13891">
                  <c:v>0.14990500000000001</c:v>
                </c:pt>
                <c:pt idx="13892">
                  <c:v>0.15337500000000001</c:v>
                </c:pt>
                <c:pt idx="13893">
                  <c:v>0.15024899999999999</c:v>
                </c:pt>
                <c:pt idx="13894">
                  <c:v>0.14327300000000001</c:v>
                </c:pt>
                <c:pt idx="13895">
                  <c:v>0.13612199999999999</c:v>
                </c:pt>
                <c:pt idx="13896">
                  <c:v>0.135383</c:v>
                </c:pt>
                <c:pt idx="13897">
                  <c:v>0.13761799999999999</c:v>
                </c:pt>
                <c:pt idx="13898">
                  <c:v>0.13922799999999999</c:v>
                </c:pt>
                <c:pt idx="13899">
                  <c:v>0.14096500000000001</c:v>
                </c:pt>
                <c:pt idx="13900">
                  <c:v>0.14117299999999999</c:v>
                </c:pt>
                <c:pt idx="13901">
                  <c:v>0.13974600000000001</c:v>
                </c:pt>
                <c:pt idx="13902">
                  <c:v>0.13611100000000001</c:v>
                </c:pt>
                <c:pt idx="13903">
                  <c:v>0.13281499999999999</c:v>
                </c:pt>
                <c:pt idx="13904">
                  <c:v>0.13264300000000001</c:v>
                </c:pt>
                <c:pt idx="13905">
                  <c:v>0.13414100000000001</c:v>
                </c:pt>
                <c:pt idx="13906">
                  <c:v>0.14348900000000001</c:v>
                </c:pt>
                <c:pt idx="13907">
                  <c:v>0.15063599999999999</c:v>
                </c:pt>
                <c:pt idx="13908">
                  <c:v>0.15077199999999999</c:v>
                </c:pt>
                <c:pt idx="13909">
                  <c:v>0.14921400000000001</c:v>
                </c:pt>
                <c:pt idx="13910">
                  <c:v>0.14428199999999999</c:v>
                </c:pt>
                <c:pt idx="13911">
                  <c:v>0.140487</c:v>
                </c:pt>
                <c:pt idx="13912">
                  <c:v>0.13747799999999999</c:v>
                </c:pt>
                <c:pt idx="13913">
                  <c:v>0.1376</c:v>
                </c:pt>
                <c:pt idx="13914">
                  <c:v>0.13980000000000001</c:v>
                </c:pt>
                <c:pt idx="13915">
                  <c:v>0.138958</c:v>
                </c:pt>
                <c:pt idx="13916">
                  <c:v>0.138933</c:v>
                </c:pt>
                <c:pt idx="13917">
                  <c:v>0.14119499999999999</c:v>
                </c:pt>
                <c:pt idx="13918">
                  <c:v>0.14260100000000001</c:v>
                </c:pt>
                <c:pt idx="13919">
                  <c:v>0.13919000000000001</c:v>
                </c:pt>
                <c:pt idx="13920">
                  <c:v>0.13203400000000001</c:v>
                </c:pt>
                <c:pt idx="13921">
                  <c:v>0.12789700000000001</c:v>
                </c:pt>
                <c:pt idx="13922">
                  <c:v>0.12878400000000001</c:v>
                </c:pt>
                <c:pt idx="13923">
                  <c:v>0.130328</c:v>
                </c:pt>
                <c:pt idx="13924">
                  <c:v>0.13033600000000001</c:v>
                </c:pt>
                <c:pt idx="13925">
                  <c:v>0.13076699999999999</c:v>
                </c:pt>
                <c:pt idx="13926">
                  <c:v>0.13577</c:v>
                </c:pt>
                <c:pt idx="13927">
                  <c:v>0.14305599999999999</c:v>
                </c:pt>
                <c:pt idx="13928">
                  <c:v>0.14937300000000001</c:v>
                </c:pt>
                <c:pt idx="13929">
                  <c:v>0.154057</c:v>
                </c:pt>
                <c:pt idx="13930">
                  <c:v>0.156998</c:v>
                </c:pt>
                <c:pt idx="13931">
                  <c:v>0.15819</c:v>
                </c:pt>
                <c:pt idx="13932">
                  <c:v>0.15767300000000001</c:v>
                </c:pt>
                <c:pt idx="13933">
                  <c:v>0.159663</c:v>
                </c:pt>
                <c:pt idx="13934">
                  <c:v>0.16112099999999999</c:v>
                </c:pt>
                <c:pt idx="13935">
                  <c:v>0.16189999999999999</c:v>
                </c:pt>
                <c:pt idx="13936">
                  <c:v>0.16524</c:v>
                </c:pt>
                <c:pt idx="13937">
                  <c:v>0.169207</c:v>
                </c:pt>
                <c:pt idx="13938">
                  <c:v>0.17524899999999999</c:v>
                </c:pt>
                <c:pt idx="13939">
                  <c:v>0.17924599999999999</c:v>
                </c:pt>
                <c:pt idx="13940">
                  <c:v>0.17912600000000001</c:v>
                </c:pt>
                <c:pt idx="13941">
                  <c:v>0.18043600000000001</c:v>
                </c:pt>
                <c:pt idx="13942">
                  <c:v>0.17933499999999999</c:v>
                </c:pt>
                <c:pt idx="13943">
                  <c:v>0.18367</c:v>
                </c:pt>
                <c:pt idx="13944">
                  <c:v>0.188114</c:v>
                </c:pt>
                <c:pt idx="13945">
                  <c:v>0.194047</c:v>
                </c:pt>
                <c:pt idx="13946">
                  <c:v>0.202567</c:v>
                </c:pt>
                <c:pt idx="13947">
                  <c:v>0.20633599999999999</c:v>
                </c:pt>
                <c:pt idx="13948">
                  <c:v>0.21084800000000001</c:v>
                </c:pt>
                <c:pt idx="13949">
                  <c:v>0.219745</c:v>
                </c:pt>
                <c:pt idx="13950">
                  <c:v>0.22559100000000001</c:v>
                </c:pt>
                <c:pt idx="13951">
                  <c:v>0.22850799999999999</c:v>
                </c:pt>
                <c:pt idx="13952">
                  <c:v>0.230624</c:v>
                </c:pt>
                <c:pt idx="13953">
                  <c:v>0.22792000000000001</c:v>
                </c:pt>
                <c:pt idx="13954">
                  <c:v>0.217887</c:v>
                </c:pt>
                <c:pt idx="13955">
                  <c:v>0.21860199999999999</c:v>
                </c:pt>
                <c:pt idx="13956">
                  <c:v>0.22258</c:v>
                </c:pt>
                <c:pt idx="13957">
                  <c:v>0.220579</c:v>
                </c:pt>
                <c:pt idx="13958">
                  <c:v>0.21753600000000001</c:v>
                </c:pt>
                <c:pt idx="13959">
                  <c:v>0.214839</c:v>
                </c:pt>
                <c:pt idx="13960">
                  <c:v>0.21465100000000001</c:v>
                </c:pt>
                <c:pt idx="13961">
                  <c:v>0.21692400000000001</c:v>
                </c:pt>
                <c:pt idx="13962">
                  <c:v>0.21879899999999999</c:v>
                </c:pt>
                <c:pt idx="13963">
                  <c:v>0.222556</c:v>
                </c:pt>
                <c:pt idx="13964">
                  <c:v>0.22950000000000001</c:v>
                </c:pt>
                <c:pt idx="13965">
                  <c:v>0.24671299999999999</c:v>
                </c:pt>
                <c:pt idx="13966">
                  <c:v>0.261629</c:v>
                </c:pt>
                <c:pt idx="13967">
                  <c:v>0.26617200000000002</c:v>
                </c:pt>
                <c:pt idx="13968">
                  <c:v>0.27097199999999999</c:v>
                </c:pt>
                <c:pt idx="13969">
                  <c:v>0.27243299999999998</c:v>
                </c:pt>
                <c:pt idx="13970">
                  <c:v>0.273953</c:v>
                </c:pt>
                <c:pt idx="13971">
                  <c:v>0.27803899999999998</c:v>
                </c:pt>
                <c:pt idx="13972">
                  <c:v>0.286943</c:v>
                </c:pt>
                <c:pt idx="13973">
                  <c:v>0.29946099999999998</c:v>
                </c:pt>
                <c:pt idx="13974">
                  <c:v>0.30843100000000001</c:v>
                </c:pt>
                <c:pt idx="13975">
                  <c:v>0.31231100000000001</c:v>
                </c:pt>
                <c:pt idx="13976">
                  <c:v>0.31531199999999998</c:v>
                </c:pt>
                <c:pt idx="13977">
                  <c:v>0.31954300000000002</c:v>
                </c:pt>
                <c:pt idx="13978">
                  <c:v>0.32171499999999997</c:v>
                </c:pt>
                <c:pt idx="13979">
                  <c:v>0.323214</c:v>
                </c:pt>
                <c:pt idx="13980">
                  <c:v>0.31771899999999997</c:v>
                </c:pt>
                <c:pt idx="13981">
                  <c:v>0.30498900000000001</c:v>
                </c:pt>
                <c:pt idx="13982">
                  <c:v>0.29709799999999997</c:v>
                </c:pt>
                <c:pt idx="13983">
                  <c:v>0.29886000000000001</c:v>
                </c:pt>
                <c:pt idx="13984">
                  <c:v>0.30717299999999997</c:v>
                </c:pt>
                <c:pt idx="13985">
                  <c:v>0.31473800000000002</c:v>
                </c:pt>
                <c:pt idx="13986">
                  <c:v>0.31778200000000001</c:v>
                </c:pt>
                <c:pt idx="13987">
                  <c:v>0.31941199999999997</c:v>
                </c:pt>
                <c:pt idx="13988">
                  <c:v>0.32286999999999999</c:v>
                </c:pt>
                <c:pt idx="13989">
                  <c:v>0.32958900000000002</c:v>
                </c:pt>
                <c:pt idx="13990">
                  <c:v>0.33462599999999998</c:v>
                </c:pt>
                <c:pt idx="13991">
                  <c:v>0.33599499999999999</c:v>
                </c:pt>
                <c:pt idx="13992">
                  <c:v>0.33526699999999998</c:v>
                </c:pt>
                <c:pt idx="13993">
                  <c:v>0.33532600000000001</c:v>
                </c:pt>
                <c:pt idx="13994">
                  <c:v>0.34101199999999998</c:v>
                </c:pt>
                <c:pt idx="13995">
                  <c:v>0.347381</c:v>
                </c:pt>
                <c:pt idx="13996">
                  <c:v>0.35288399999999998</c:v>
                </c:pt>
                <c:pt idx="13997">
                  <c:v>0.36002699999999999</c:v>
                </c:pt>
                <c:pt idx="13998">
                  <c:v>0.36456</c:v>
                </c:pt>
                <c:pt idx="13999">
                  <c:v>0.36126799999999998</c:v>
                </c:pt>
                <c:pt idx="14000">
                  <c:v>0.35946699999999998</c:v>
                </c:pt>
                <c:pt idx="14001">
                  <c:v>0.35533500000000001</c:v>
                </c:pt>
                <c:pt idx="14002">
                  <c:v>0.35263299999999997</c:v>
                </c:pt>
                <c:pt idx="14003">
                  <c:v>0.352107</c:v>
                </c:pt>
                <c:pt idx="14004">
                  <c:v>0.35697699999999999</c:v>
                </c:pt>
                <c:pt idx="14005">
                  <c:v>0.367012</c:v>
                </c:pt>
                <c:pt idx="14006">
                  <c:v>0.38042599999999999</c:v>
                </c:pt>
                <c:pt idx="14007">
                  <c:v>0.385432</c:v>
                </c:pt>
                <c:pt idx="14008">
                  <c:v>0.38548500000000002</c:v>
                </c:pt>
                <c:pt idx="14009">
                  <c:v>0.39039200000000002</c:v>
                </c:pt>
                <c:pt idx="14010">
                  <c:v>0.39658700000000002</c:v>
                </c:pt>
                <c:pt idx="14011">
                  <c:v>0.40056599999999998</c:v>
                </c:pt>
                <c:pt idx="14012">
                  <c:v>0.397698</c:v>
                </c:pt>
                <c:pt idx="14013">
                  <c:v>0.39539999999999997</c:v>
                </c:pt>
                <c:pt idx="14014">
                  <c:v>0.393793</c:v>
                </c:pt>
                <c:pt idx="14015">
                  <c:v>0.39222200000000002</c:v>
                </c:pt>
                <c:pt idx="14016">
                  <c:v>0.39442899999999997</c:v>
                </c:pt>
                <c:pt idx="14017">
                  <c:v>0.40455000000000002</c:v>
                </c:pt>
                <c:pt idx="14018">
                  <c:v>0.41292400000000001</c:v>
                </c:pt>
                <c:pt idx="14019">
                  <c:v>0.41676299999999999</c:v>
                </c:pt>
                <c:pt idx="14020">
                  <c:v>0.41976200000000002</c:v>
                </c:pt>
                <c:pt idx="14021">
                  <c:v>0.42209099999999999</c:v>
                </c:pt>
                <c:pt idx="14022">
                  <c:v>0.42158899999999999</c:v>
                </c:pt>
                <c:pt idx="14023">
                  <c:v>0.42347899999999999</c:v>
                </c:pt>
                <c:pt idx="14024">
                  <c:v>0.42731400000000003</c:v>
                </c:pt>
                <c:pt idx="14025">
                  <c:v>0.43198599999999998</c:v>
                </c:pt>
                <c:pt idx="14026">
                  <c:v>0.433784</c:v>
                </c:pt>
                <c:pt idx="14027">
                  <c:v>0.43226900000000001</c:v>
                </c:pt>
                <c:pt idx="14028">
                  <c:v>0.43165100000000001</c:v>
                </c:pt>
                <c:pt idx="14029">
                  <c:v>0.43156099999999997</c:v>
                </c:pt>
                <c:pt idx="14030">
                  <c:v>0.43736700000000001</c:v>
                </c:pt>
                <c:pt idx="14031">
                  <c:v>0.44908700000000001</c:v>
                </c:pt>
                <c:pt idx="14032">
                  <c:v>0.46061000000000002</c:v>
                </c:pt>
                <c:pt idx="14033">
                  <c:v>0.46779399999999999</c:v>
                </c:pt>
                <c:pt idx="14034">
                  <c:v>0.47150599999999998</c:v>
                </c:pt>
                <c:pt idx="14035">
                  <c:v>0.47437600000000002</c:v>
                </c:pt>
                <c:pt idx="14036">
                  <c:v>0.48119099999999998</c:v>
                </c:pt>
                <c:pt idx="14037">
                  <c:v>0.49137999999999998</c:v>
                </c:pt>
                <c:pt idx="14038">
                  <c:v>0.49762099999999998</c:v>
                </c:pt>
                <c:pt idx="14039">
                  <c:v>0.50103699999999995</c:v>
                </c:pt>
                <c:pt idx="14040">
                  <c:v>0.50138700000000003</c:v>
                </c:pt>
                <c:pt idx="14041">
                  <c:v>0.50242699999999996</c:v>
                </c:pt>
                <c:pt idx="14042">
                  <c:v>0.50654500000000002</c:v>
                </c:pt>
                <c:pt idx="14043">
                  <c:v>0.50933700000000004</c:v>
                </c:pt>
                <c:pt idx="14044">
                  <c:v>0.50993900000000003</c:v>
                </c:pt>
                <c:pt idx="14045">
                  <c:v>0.51304799999999995</c:v>
                </c:pt>
                <c:pt idx="14046">
                  <c:v>0.52211799999999997</c:v>
                </c:pt>
                <c:pt idx="14047">
                  <c:v>0.52785300000000002</c:v>
                </c:pt>
                <c:pt idx="14048">
                  <c:v>0.52956099999999995</c:v>
                </c:pt>
                <c:pt idx="14049">
                  <c:v>0.53477600000000003</c:v>
                </c:pt>
                <c:pt idx="14050">
                  <c:v>0.54222199999999998</c:v>
                </c:pt>
                <c:pt idx="14051">
                  <c:v>0.54845999999999995</c:v>
                </c:pt>
                <c:pt idx="14052">
                  <c:v>0.55185499999999998</c:v>
                </c:pt>
                <c:pt idx="14053">
                  <c:v>0.555392</c:v>
                </c:pt>
                <c:pt idx="14054">
                  <c:v>0.56387399999999999</c:v>
                </c:pt>
                <c:pt idx="14055">
                  <c:v>0.57162199999999996</c:v>
                </c:pt>
                <c:pt idx="14056">
                  <c:v>0.57764099999999996</c:v>
                </c:pt>
                <c:pt idx="14057">
                  <c:v>0.58976499999999998</c:v>
                </c:pt>
                <c:pt idx="14058">
                  <c:v>0.60247899999999999</c:v>
                </c:pt>
                <c:pt idx="14059">
                  <c:v>0.61431899999999995</c:v>
                </c:pt>
                <c:pt idx="14060">
                  <c:v>0.62289799999999995</c:v>
                </c:pt>
                <c:pt idx="14061">
                  <c:v>0.62557700000000005</c:v>
                </c:pt>
                <c:pt idx="14062">
                  <c:v>0.62786500000000001</c:v>
                </c:pt>
                <c:pt idx="14063">
                  <c:v>0.63219400000000003</c:v>
                </c:pt>
                <c:pt idx="14064">
                  <c:v>0.64102099999999995</c:v>
                </c:pt>
                <c:pt idx="14065">
                  <c:v>0.65105299999999999</c:v>
                </c:pt>
                <c:pt idx="14066">
                  <c:v>0.66385000000000005</c:v>
                </c:pt>
                <c:pt idx="14067">
                  <c:v>0.67360799999999998</c:v>
                </c:pt>
                <c:pt idx="14068">
                  <c:v>0.67677100000000001</c:v>
                </c:pt>
                <c:pt idx="14069">
                  <c:v>0.68035299999999999</c:v>
                </c:pt>
                <c:pt idx="14070">
                  <c:v>0.68643399999999999</c:v>
                </c:pt>
                <c:pt idx="14071">
                  <c:v>0.68974500000000005</c:v>
                </c:pt>
                <c:pt idx="14072">
                  <c:v>0.68981999999999999</c:v>
                </c:pt>
                <c:pt idx="14073">
                  <c:v>0.69395700000000005</c:v>
                </c:pt>
                <c:pt idx="14074">
                  <c:v>0.69936399999999999</c:v>
                </c:pt>
                <c:pt idx="14075">
                  <c:v>0.70616599999999996</c:v>
                </c:pt>
                <c:pt idx="14076">
                  <c:v>0.71385100000000001</c:v>
                </c:pt>
                <c:pt idx="14077">
                  <c:v>0.71584199999999998</c:v>
                </c:pt>
                <c:pt idx="14078">
                  <c:v>0.71547799999999995</c:v>
                </c:pt>
                <c:pt idx="14079">
                  <c:v>0.71497900000000003</c:v>
                </c:pt>
                <c:pt idx="14080">
                  <c:v>0.71036500000000002</c:v>
                </c:pt>
                <c:pt idx="14081">
                  <c:v>0.70672999999999997</c:v>
                </c:pt>
                <c:pt idx="14082">
                  <c:v>0.704592</c:v>
                </c:pt>
                <c:pt idx="14083">
                  <c:v>0.70379000000000003</c:v>
                </c:pt>
                <c:pt idx="14084">
                  <c:v>0.70501100000000005</c:v>
                </c:pt>
                <c:pt idx="14085">
                  <c:v>0.71022700000000005</c:v>
                </c:pt>
                <c:pt idx="14086">
                  <c:v>0.71546399999999999</c:v>
                </c:pt>
                <c:pt idx="14087">
                  <c:v>0.71777599999999997</c:v>
                </c:pt>
                <c:pt idx="14088">
                  <c:v>0.721194</c:v>
                </c:pt>
                <c:pt idx="14089">
                  <c:v>0.72101199999999999</c:v>
                </c:pt>
                <c:pt idx="14090">
                  <c:v>0.71702900000000003</c:v>
                </c:pt>
                <c:pt idx="14091">
                  <c:v>0.71577500000000005</c:v>
                </c:pt>
                <c:pt idx="14092">
                  <c:v>0.71579700000000002</c:v>
                </c:pt>
                <c:pt idx="14093">
                  <c:v>0.72237200000000001</c:v>
                </c:pt>
                <c:pt idx="14094">
                  <c:v>0.73175299999999999</c:v>
                </c:pt>
                <c:pt idx="14095">
                  <c:v>0.73467499999999997</c:v>
                </c:pt>
                <c:pt idx="14096">
                  <c:v>0.73486099999999999</c:v>
                </c:pt>
                <c:pt idx="14097">
                  <c:v>0.72889400000000004</c:v>
                </c:pt>
                <c:pt idx="14098">
                  <c:v>0.72829600000000005</c:v>
                </c:pt>
                <c:pt idx="14099">
                  <c:v>0.72901700000000003</c:v>
                </c:pt>
                <c:pt idx="14100">
                  <c:v>0.733653</c:v>
                </c:pt>
                <c:pt idx="14101">
                  <c:v>0.73803700000000005</c:v>
                </c:pt>
                <c:pt idx="14102">
                  <c:v>0.74254600000000004</c:v>
                </c:pt>
                <c:pt idx="14103">
                  <c:v>0.74799000000000004</c:v>
                </c:pt>
                <c:pt idx="14104">
                  <c:v>0.75239800000000001</c:v>
                </c:pt>
                <c:pt idx="14105">
                  <c:v>0.75637299999999996</c:v>
                </c:pt>
                <c:pt idx="14106">
                  <c:v>0.76187700000000003</c:v>
                </c:pt>
                <c:pt idx="14107">
                  <c:v>0.76779600000000003</c:v>
                </c:pt>
                <c:pt idx="14108">
                  <c:v>0.76581900000000003</c:v>
                </c:pt>
                <c:pt idx="14109">
                  <c:v>0.76679699999999995</c:v>
                </c:pt>
                <c:pt idx="14110">
                  <c:v>0.768285</c:v>
                </c:pt>
                <c:pt idx="14111">
                  <c:v>0.77172700000000005</c:v>
                </c:pt>
                <c:pt idx="14112">
                  <c:v>0.77609899999999998</c:v>
                </c:pt>
                <c:pt idx="14113">
                  <c:v>0.78351599999999999</c:v>
                </c:pt>
                <c:pt idx="14114">
                  <c:v>0.788304</c:v>
                </c:pt>
                <c:pt idx="14115">
                  <c:v>0.78944899999999996</c:v>
                </c:pt>
                <c:pt idx="14116">
                  <c:v>0.78823900000000002</c:v>
                </c:pt>
                <c:pt idx="14117">
                  <c:v>0.77661000000000002</c:v>
                </c:pt>
                <c:pt idx="14118">
                  <c:v>0.77265200000000001</c:v>
                </c:pt>
                <c:pt idx="14119">
                  <c:v>0.77226399999999995</c:v>
                </c:pt>
                <c:pt idx="14120">
                  <c:v>0.77205500000000005</c:v>
                </c:pt>
                <c:pt idx="14121">
                  <c:v>0.77476</c:v>
                </c:pt>
                <c:pt idx="14122">
                  <c:v>0.77822899999999995</c:v>
                </c:pt>
                <c:pt idx="14123">
                  <c:v>0.78347699999999998</c:v>
                </c:pt>
                <c:pt idx="14124">
                  <c:v>0.79317899999999997</c:v>
                </c:pt>
                <c:pt idx="14125">
                  <c:v>0.79629399999999995</c:v>
                </c:pt>
                <c:pt idx="14126">
                  <c:v>0.79865399999999998</c:v>
                </c:pt>
                <c:pt idx="14127">
                  <c:v>0.79894399999999999</c:v>
                </c:pt>
                <c:pt idx="14128">
                  <c:v>0.79838100000000001</c:v>
                </c:pt>
                <c:pt idx="14129">
                  <c:v>0.80574599999999996</c:v>
                </c:pt>
                <c:pt idx="14130">
                  <c:v>0.81184100000000003</c:v>
                </c:pt>
                <c:pt idx="14131">
                  <c:v>0.81165100000000001</c:v>
                </c:pt>
                <c:pt idx="14132">
                  <c:v>0.80437599999999998</c:v>
                </c:pt>
                <c:pt idx="14133">
                  <c:v>0.80035800000000001</c:v>
                </c:pt>
                <c:pt idx="14134">
                  <c:v>0.80286000000000002</c:v>
                </c:pt>
                <c:pt idx="14135">
                  <c:v>0.80779199999999995</c:v>
                </c:pt>
                <c:pt idx="14136">
                  <c:v>0.812473</c:v>
                </c:pt>
                <c:pt idx="14137">
                  <c:v>0.81687299999999996</c:v>
                </c:pt>
                <c:pt idx="14138">
                  <c:v>0.81910799999999995</c:v>
                </c:pt>
                <c:pt idx="14139">
                  <c:v>0.82039499999999999</c:v>
                </c:pt>
                <c:pt idx="14140">
                  <c:v>0.818998</c:v>
                </c:pt>
                <c:pt idx="14141">
                  <c:v>0.80659199999999998</c:v>
                </c:pt>
                <c:pt idx="14142">
                  <c:v>0.799794</c:v>
                </c:pt>
                <c:pt idx="14143">
                  <c:v>0.80166199999999999</c:v>
                </c:pt>
                <c:pt idx="14144">
                  <c:v>0.80061199999999999</c:v>
                </c:pt>
                <c:pt idx="14145">
                  <c:v>0.79321900000000001</c:v>
                </c:pt>
                <c:pt idx="14146">
                  <c:v>0.78773300000000002</c:v>
                </c:pt>
                <c:pt idx="14147">
                  <c:v>0.79433200000000004</c:v>
                </c:pt>
                <c:pt idx="14148">
                  <c:v>0.806118</c:v>
                </c:pt>
                <c:pt idx="14149">
                  <c:v>0.81314699999999995</c:v>
                </c:pt>
                <c:pt idx="14150">
                  <c:v>0.80669199999999996</c:v>
                </c:pt>
                <c:pt idx="14151">
                  <c:v>0.79710099999999995</c:v>
                </c:pt>
                <c:pt idx="14152">
                  <c:v>0.79106500000000002</c:v>
                </c:pt>
                <c:pt idx="14153">
                  <c:v>0.78156700000000001</c:v>
                </c:pt>
                <c:pt idx="14154">
                  <c:v>0.778227</c:v>
                </c:pt>
                <c:pt idx="14155">
                  <c:v>0.77817999999999998</c:v>
                </c:pt>
                <c:pt idx="14156">
                  <c:v>0.77691100000000002</c:v>
                </c:pt>
                <c:pt idx="14157">
                  <c:v>0.77887499999999998</c:v>
                </c:pt>
                <c:pt idx="14158">
                  <c:v>0.77817000000000003</c:v>
                </c:pt>
                <c:pt idx="14159">
                  <c:v>0.77664200000000005</c:v>
                </c:pt>
                <c:pt idx="14160">
                  <c:v>0.78086</c:v>
                </c:pt>
                <c:pt idx="14161">
                  <c:v>0.78775499999999998</c:v>
                </c:pt>
                <c:pt idx="14162">
                  <c:v>0.78256400000000004</c:v>
                </c:pt>
                <c:pt idx="14163">
                  <c:v>0.77202199999999999</c:v>
                </c:pt>
                <c:pt idx="14164">
                  <c:v>0.771455</c:v>
                </c:pt>
                <c:pt idx="14165">
                  <c:v>0.77414499999999997</c:v>
                </c:pt>
                <c:pt idx="14166">
                  <c:v>0.770513</c:v>
                </c:pt>
                <c:pt idx="14167">
                  <c:v>0.76544900000000005</c:v>
                </c:pt>
                <c:pt idx="14168">
                  <c:v>0.76470099999999996</c:v>
                </c:pt>
                <c:pt idx="14169">
                  <c:v>0.76373599999999997</c:v>
                </c:pt>
                <c:pt idx="14170">
                  <c:v>0.76552500000000001</c:v>
                </c:pt>
                <c:pt idx="14171">
                  <c:v>0.76327900000000004</c:v>
                </c:pt>
                <c:pt idx="14172">
                  <c:v>0.75394700000000003</c:v>
                </c:pt>
                <c:pt idx="14173">
                  <c:v>0.75003500000000001</c:v>
                </c:pt>
                <c:pt idx="14174">
                  <c:v>0.74737900000000002</c:v>
                </c:pt>
                <c:pt idx="14175">
                  <c:v>0.73983100000000002</c:v>
                </c:pt>
                <c:pt idx="14176">
                  <c:v>0.73650700000000002</c:v>
                </c:pt>
                <c:pt idx="14177">
                  <c:v>0.73411499999999996</c:v>
                </c:pt>
                <c:pt idx="14178">
                  <c:v>0.73349200000000003</c:v>
                </c:pt>
                <c:pt idx="14179">
                  <c:v>0.72894099999999995</c:v>
                </c:pt>
                <c:pt idx="14180">
                  <c:v>0.72088799999999997</c:v>
                </c:pt>
                <c:pt idx="14181">
                  <c:v>0.71976600000000002</c:v>
                </c:pt>
                <c:pt idx="14182">
                  <c:v>0.71716000000000002</c:v>
                </c:pt>
                <c:pt idx="14183">
                  <c:v>0.71382100000000004</c:v>
                </c:pt>
                <c:pt idx="14184">
                  <c:v>0.71189499999999994</c:v>
                </c:pt>
                <c:pt idx="14185">
                  <c:v>0.70856699999999995</c:v>
                </c:pt>
                <c:pt idx="14186">
                  <c:v>0.70545599999999997</c:v>
                </c:pt>
                <c:pt idx="14187">
                  <c:v>0.70339600000000002</c:v>
                </c:pt>
                <c:pt idx="14188">
                  <c:v>0.70001500000000005</c:v>
                </c:pt>
                <c:pt idx="14189">
                  <c:v>0.69769000000000003</c:v>
                </c:pt>
                <c:pt idx="14190">
                  <c:v>0.69555100000000003</c:v>
                </c:pt>
                <c:pt idx="14191">
                  <c:v>0.689971</c:v>
                </c:pt>
                <c:pt idx="14192">
                  <c:v>0.68887699999999996</c:v>
                </c:pt>
                <c:pt idx="14193">
                  <c:v>0.68567400000000001</c:v>
                </c:pt>
                <c:pt idx="14194">
                  <c:v>0.67891400000000002</c:v>
                </c:pt>
                <c:pt idx="14195">
                  <c:v>0.67579599999999995</c:v>
                </c:pt>
                <c:pt idx="14196">
                  <c:v>0.67601999999999995</c:v>
                </c:pt>
                <c:pt idx="14197">
                  <c:v>0.67705800000000005</c:v>
                </c:pt>
                <c:pt idx="14198">
                  <c:v>0.67819099999999999</c:v>
                </c:pt>
                <c:pt idx="14199">
                  <c:v>0.67435500000000004</c:v>
                </c:pt>
                <c:pt idx="14200">
                  <c:v>0.66393100000000005</c:v>
                </c:pt>
                <c:pt idx="14201">
                  <c:v>0.65380799999999994</c:v>
                </c:pt>
                <c:pt idx="14202">
                  <c:v>0.64914899999999998</c:v>
                </c:pt>
                <c:pt idx="14203">
                  <c:v>0.64779399999999998</c:v>
                </c:pt>
                <c:pt idx="14204">
                  <c:v>0.64708100000000002</c:v>
                </c:pt>
                <c:pt idx="14205">
                  <c:v>0.645899</c:v>
                </c:pt>
                <c:pt idx="14206">
                  <c:v>0.645424</c:v>
                </c:pt>
                <c:pt idx="14207">
                  <c:v>0.64317199999999997</c:v>
                </c:pt>
                <c:pt idx="14208">
                  <c:v>0.63815999999999995</c:v>
                </c:pt>
                <c:pt idx="14209">
                  <c:v>0.63141400000000003</c:v>
                </c:pt>
                <c:pt idx="14210">
                  <c:v>0.625498</c:v>
                </c:pt>
                <c:pt idx="14211">
                  <c:v>0.62094499999999997</c:v>
                </c:pt>
                <c:pt idx="14212">
                  <c:v>0.613595</c:v>
                </c:pt>
                <c:pt idx="14213">
                  <c:v>0.604128</c:v>
                </c:pt>
                <c:pt idx="14214">
                  <c:v>0.60224699999999998</c:v>
                </c:pt>
                <c:pt idx="14215">
                  <c:v>0.59864399999999995</c:v>
                </c:pt>
                <c:pt idx="14216">
                  <c:v>0.58790900000000001</c:v>
                </c:pt>
                <c:pt idx="14217">
                  <c:v>0.58602799999999999</c:v>
                </c:pt>
                <c:pt idx="14218">
                  <c:v>0.58922300000000005</c:v>
                </c:pt>
                <c:pt idx="14219">
                  <c:v>0.59056699999999995</c:v>
                </c:pt>
                <c:pt idx="14220">
                  <c:v>0.59202399999999999</c:v>
                </c:pt>
                <c:pt idx="14221">
                  <c:v>0.592557</c:v>
                </c:pt>
                <c:pt idx="14222">
                  <c:v>0.58880699999999997</c:v>
                </c:pt>
                <c:pt idx="14223">
                  <c:v>0.58011699999999999</c:v>
                </c:pt>
                <c:pt idx="14224">
                  <c:v>0.56894299999999998</c:v>
                </c:pt>
                <c:pt idx="14225">
                  <c:v>0.56326600000000004</c:v>
                </c:pt>
                <c:pt idx="14226">
                  <c:v>0.56167900000000004</c:v>
                </c:pt>
                <c:pt idx="14227">
                  <c:v>0.55472900000000003</c:v>
                </c:pt>
                <c:pt idx="14228">
                  <c:v>0.54440699999999997</c:v>
                </c:pt>
                <c:pt idx="14229">
                  <c:v>0.54006299999999996</c:v>
                </c:pt>
                <c:pt idx="14230">
                  <c:v>0.54061199999999998</c:v>
                </c:pt>
                <c:pt idx="14231">
                  <c:v>0.54007499999999997</c:v>
                </c:pt>
                <c:pt idx="14232">
                  <c:v>0.53571999999999997</c:v>
                </c:pt>
                <c:pt idx="14233">
                  <c:v>0.52799099999999999</c:v>
                </c:pt>
                <c:pt idx="14234">
                  <c:v>0.52547999999999995</c:v>
                </c:pt>
                <c:pt idx="14235">
                  <c:v>0.51600599999999996</c:v>
                </c:pt>
                <c:pt idx="14236">
                  <c:v>0.50551199999999996</c:v>
                </c:pt>
                <c:pt idx="14237">
                  <c:v>0.50290599999999996</c:v>
                </c:pt>
                <c:pt idx="14238">
                  <c:v>0.50053099999999995</c:v>
                </c:pt>
                <c:pt idx="14239">
                  <c:v>0.50123700000000004</c:v>
                </c:pt>
                <c:pt idx="14240">
                  <c:v>0.50213300000000005</c:v>
                </c:pt>
                <c:pt idx="14241">
                  <c:v>0.49868200000000001</c:v>
                </c:pt>
                <c:pt idx="14242">
                  <c:v>0.49344399999999999</c:v>
                </c:pt>
                <c:pt idx="14243">
                  <c:v>0.490763</c:v>
                </c:pt>
                <c:pt idx="14244">
                  <c:v>0.48924800000000002</c:v>
                </c:pt>
                <c:pt idx="14245">
                  <c:v>0.490143</c:v>
                </c:pt>
                <c:pt idx="14246">
                  <c:v>0.49349999999999999</c:v>
                </c:pt>
                <c:pt idx="14247">
                  <c:v>0.48984299999999997</c:v>
                </c:pt>
                <c:pt idx="14248">
                  <c:v>0.48836800000000002</c:v>
                </c:pt>
                <c:pt idx="14249">
                  <c:v>0.49157499999999998</c:v>
                </c:pt>
                <c:pt idx="14250">
                  <c:v>0.49334899999999998</c:v>
                </c:pt>
                <c:pt idx="14251">
                  <c:v>0.495842</c:v>
                </c:pt>
                <c:pt idx="14252">
                  <c:v>0.50075000000000003</c:v>
                </c:pt>
                <c:pt idx="14253">
                  <c:v>0.50555099999999997</c:v>
                </c:pt>
                <c:pt idx="14254">
                  <c:v>0.50701799999999997</c:v>
                </c:pt>
                <c:pt idx="14255">
                  <c:v>0.50691200000000003</c:v>
                </c:pt>
                <c:pt idx="14256">
                  <c:v>0.50512000000000001</c:v>
                </c:pt>
                <c:pt idx="14257">
                  <c:v>0.49998900000000002</c:v>
                </c:pt>
                <c:pt idx="14258">
                  <c:v>0.49892199999999998</c:v>
                </c:pt>
                <c:pt idx="14259">
                  <c:v>0.499193</c:v>
                </c:pt>
                <c:pt idx="14260">
                  <c:v>0.49860700000000002</c:v>
                </c:pt>
                <c:pt idx="14261">
                  <c:v>0.49784400000000001</c:v>
                </c:pt>
                <c:pt idx="14262">
                  <c:v>0.49412299999999998</c:v>
                </c:pt>
                <c:pt idx="14263">
                  <c:v>0.492452</c:v>
                </c:pt>
                <c:pt idx="14264">
                  <c:v>0.49104100000000001</c:v>
                </c:pt>
                <c:pt idx="14265">
                  <c:v>0.49192200000000003</c:v>
                </c:pt>
                <c:pt idx="14266">
                  <c:v>0.49331700000000001</c:v>
                </c:pt>
                <c:pt idx="14267">
                  <c:v>0.49568699999999999</c:v>
                </c:pt>
                <c:pt idx="14268">
                  <c:v>0.50851800000000003</c:v>
                </c:pt>
                <c:pt idx="14269">
                  <c:v>0.51805000000000001</c:v>
                </c:pt>
                <c:pt idx="14270">
                  <c:v>0.51554</c:v>
                </c:pt>
                <c:pt idx="14271">
                  <c:v>0.51511499999999999</c:v>
                </c:pt>
                <c:pt idx="14272">
                  <c:v>0.51165400000000005</c:v>
                </c:pt>
                <c:pt idx="14273">
                  <c:v>0.50711499999999998</c:v>
                </c:pt>
                <c:pt idx="14274">
                  <c:v>0.50434400000000001</c:v>
                </c:pt>
                <c:pt idx="14275">
                  <c:v>0.49048199999999997</c:v>
                </c:pt>
                <c:pt idx="14276">
                  <c:v>0.48976799999999998</c:v>
                </c:pt>
                <c:pt idx="14277">
                  <c:v>0.49346699999999999</c:v>
                </c:pt>
                <c:pt idx="14278">
                  <c:v>0.49213699999999999</c:v>
                </c:pt>
                <c:pt idx="14279">
                  <c:v>0.481933</c:v>
                </c:pt>
                <c:pt idx="14280">
                  <c:v>0.47680099999999997</c:v>
                </c:pt>
                <c:pt idx="14281">
                  <c:v>0.47342000000000001</c:v>
                </c:pt>
                <c:pt idx="14282">
                  <c:v>0.47051199999999999</c:v>
                </c:pt>
                <c:pt idx="14283">
                  <c:v>0.46583999999999998</c:v>
                </c:pt>
                <c:pt idx="14284">
                  <c:v>0.461281</c:v>
                </c:pt>
                <c:pt idx="14285">
                  <c:v>0.47017799999999998</c:v>
                </c:pt>
                <c:pt idx="14286">
                  <c:v>0.47137899999999999</c:v>
                </c:pt>
                <c:pt idx="14287">
                  <c:v>0.466553</c:v>
                </c:pt>
                <c:pt idx="14288">
                  <c:v>0.461086</c:v>
                </c:pt>
                <c:pt idx="14289">
                  <c:v>0.45863799999999999</c:v>
                </c:pt>
                <c:pt idx="14290">
                  <c:v>0.45775500000000002</c:v>
                </c:pt>
                <c:pt idx="14291">
                  <c:v>0.45586300000000002</c:v>
                </c:pt>
                <c:pt idx="14292">
                  <c:v>0.44739099999999998</c:v>
                </c:pt>
                <c:pt idx="14293">
                  <c:v>0.43951299999999999</c:v>
                </c:pt>
                <c:pt idx="14294">
                  <c:v>0.43359199999999998</c:v>
                </c:pt>
                <c:pt idx="14295">
                  <c:v>0.42610300000000001</c:v>
                </c:pt>
                <c:pt idx="14296">
                  <c:v>0.41702800000000001</c:v>
                </c:pt>
                <c:pt idx="14297">
                  <c:v>0.40798899999999999</c:v>
                </c:pt>
                <c:pt idx="14298">
                  <c:v>0.40908600000000001</c:v>
                </c:pt>
                <c:pt idx="14299">
                  <c:v>0.40995300000000001</c:v>
                </c:pt>
                <c:pt idx="14300">
                  <c:v>0.40681099999999998</c:v>
                </c:pt>
                <c:pt idx="14301">
                  <c:v>0.40113300000000002</c:v>
                </c:pt>
                <c:pt idx="14302">
                  <c:v>0.39321299999999998</c:v>
                </c:pt>
                <c:pt idx="14303">
                  <c:v>0.38770100000000002</c:v>
                </c:pt>
                <c:pt idx="14304">
                  <c:v>0.38511299999999998</c:v>
                </c:pt>
                <c:pt idx="14305">
                  <c:v>0.386073</c:v>
                </c:pt>
                <c:pt idx="14306">
                  <c:v>0.393345</c:v>
                </c:pt>
                <c:pt idx="14307">
                  <c:v>0.39860099999999998</c:v>
                </c:pt>
                <c:pt idx="14308">
                  <c:v>0.39724100000000001</c:v>
                </c:pt>
                <c:pt idx="14309">
                  <c:v>0.393569</c:v>
                </c:pt>
                <c:pt idx="14310">
                  <c:v>0.38747599999999999</c:v>
                </c:pt>
                <c:pt idx="14311">
                  <c:v>0.38796599999999998</c:v>
                </c:pt>
                <c:pt idx="14312">
                  <c:v>0.38516299999999998</c:v>
                </c:pt>
                <c:pt idx="14313">
                  <c:v>0.38332300000000002</c:v>
                </c:pt>
                <c:pt idx="14314">
                  <c:v>0.38920700000000003</c:v>
                </c:pt>
                <c:pt idx="14315">
                  <c:v>0.401397</c:v>
                </c:pt>
                <c:pt idx="14316">
                  <c:v>0.40188800000000002</c:v>
                </c:pt>
                <c:pt idx="14317">
                  <c:v>0.399982</c:v>
                </c:pt>
                <c:pt idx="14318">
                  <c:v>0.39643</c:v>
                </c:pt>
                <c:pt idx="14319">
                  <c:v>0.39552700000000002</c:v>
                </c:pt>
                <c:pt idx="14320">
                  <c:v>0.39580399999999999</c:v>
                </c:pt>
                <c:pt idx="14321">
                  <c:v>0.39828400000000003</c:v>
                </c:pt>
                <c:pt idx="14322">
                  <c:v>0.39535999999999999</c:v>
                </c:pt>
                <c:pt idx="14323">
                  <c:v>0.38723400000000002</c:v>
                </c:pt>
                <c:pt idx="14324">
                  <c:v>0.38945299999999999</c:v>
                </c:pt>
                <c:pt idx="14325">
                  <c:v>0.39523999999999998</c:v>
                </c:pt>
                <c:pt idx="14326">
                  <c:v>0.39769599999999999</c:v>
                </c:pt>
                <c:pt idx="14327">
                  <c:v>0.40209299999999998</c:v>
                </c:pt>
                <c:pt idx="14328">
                  <c:v>0.40749999999999997</c:v>
                </c:pt>
                <c:pt idx="14329">
                  <c:v>0.410381</c:v>
                </c:pt>
                <c:pt idx="14330">
                  <c:v>0.41085199999999999</c:v>
                </c:pt>
                <c:pt idx="14331">
                  <c:v>0.41104600000000002</c:v>
                </c:pt>
                <c:pt idx="14332">
                  <c:v>0.407115</c:v>
                </c:pt>
                <c:pt idx="14333">
                  <c:v>0.40232299999999999</c:v>
                </c:pt>
                <c:pt idx="14334">
                  <c:v>0.39816000000000001</c:v>
                </c:pt>
                <c:pt idx="14335">
                  <c:v>0.396457</c:v>
                </c:pt>
                <c:pt idx="14336">
                  <c:v>0.39755299999999999</c:v>
                </c:pt>
                <c:pt idx="14337">
                  <c:v>0.40481800000000001</c:v>
                </c:pt>
                <c:pt idx="14338">
                  <c:v>0.40777000000000002</c:v>
                </c:pt>
                <c:pt idx="14339">
                  <c:v>0.40292699999999998</c:v>
                </c:pt>
                <c:pt idx="14340">
                  <c:v>0.39517600000000003</c:v>
                </c:pt>
                <c:pt idx="14341">
                  <c:v>0.39120700000000003</c:v>
                </c:pt>
                <c:pt idx="14342">
                  <c:v>0.39229000000000003</c:v>
                </c:pt>
                <c:pt idx="14343">
                  <c:v>0.39489200000000002</c:v>
                </c:pt>
                <c:pt idx="14344">
                  <c:v>0.39449800000000002</c:v>
                </c:pt>
                <c:pt idx="14345">
                  <c:v>0.39416200000000001</c:v>
                </c:pt>
                <c:pt idx="14346">
                  <c:v>0.39546799999999999</c:v>
                </c:pt>
                <c:pt idx="14347">
                  <c:v>0.396787</c:v>
                </c:pt>
                <c:pt idx="14348">
                  <c:v>0.39636100000000002</c:v>
                </c:pt>
                <c:pt idx="14349">
                  <c:v>0.394957</c:v>
                </c:pt>
                <c:pt idx="14350">
                  <c:v>0.395785</c:v>
                </c:pt>
                <c:pt idx="14351">
                  <c:v>0.39190799999999998</c:v>
                </c:pt>
                <c:pt idx="14352">
                  <c:v>0.37873499999999999</c:v>
                </c:pt>
                <c:pt idx="14353">
                  <c:v>0.36319600000000002</c:v>
                </c:pt>
                <c:pt idx="14354">
                  <c:v>0.36305999999999999</c:v>
                </c:pt>
                <c:pt idx="14355">
                  <c:v>0.375635</c:v>
                </c:pt>
                <c:pt idx="14356">
                  <c:v>0.388044</c:v>
                </c:pt>
                <c:pt idx="14357">
                  <c:v>0.38937899999999998</c:v>
                </c:pt>
                <c:pt idx="14358">
                  <c:v>0.38798199999999999</c:v>
                </c:pt>
                <c:pt idx="14359">
                  <c:v>0.38958900000000002</c:v>
                </c:pt>
                <c:pt idx="14360">
                  <c:v>0.39101000000000002</c:v>
                </c:pt>
                <c:pt idx="14361">
                  <c:v>0.38757399999999997</c:v>
                </c:pt>
                <c:pt idx="14362">
                  <c:v>0.38469399999999998</c:v>
                </c:pt>
                <c:pt idx="14363">
                  <c:v>0.38505299999999998</c:v>
                </c:pt>
                <c:pt idx="14364">
                  <c:v>0.391181</c:v>
                </c:pt>
                <c:pt idx="14365">
                  <c:v>0.398144</c:v>
                </c:pt>
                <c:pt idx="14366">
                  <c:v>0.398121</c:v>
                </c:pt>
                <c:pt idx="14367">
                  <c:v>0.40117999999999998</c:v>
                </c:pt>
                <c:pt idx="14368">
                  <c:v>0.40773300000000001</c:v>
                </c:pt>
                <c:pt idx="14369">
                  <c:v>0.40714299999999998</c:v>
                </c:pt>
                <c:pt idx="14370">
                  <c:v>0.40305999999999997</c:v>
                </c:pt>
                <c:pt idx="14371">
                  <c:v>0.39900799999999997</c:v>
                </c:pt>
                <c:pt idx="14372">
                  <c:v>0.39330500000000002</c:v>
                </c:pt>
                <c:pt idx="14373">
                  <c:v>0.38325500000000001</c:v>
                </c:pt>
                <c:pt idx="14374">
                  <c:v>0.37509100000000001</c:v>
                </c:pt>
                <c:pt idx="14375">
                  <c:v>0.372083</c:v>
                </c:pt>
                <c:pt idx="14376">
                  <c:v>0.36951200000000001</c:v>
                </c:pt>
                <c:pt idx="14377">
                  <c:v>0.36547800000000003</c:v>
                </c:pt>
                <c:pt idx="14378">
                  <c:v>0.36240600000000001</c:v>
                </c:pt>
                <c:pt idx="14379">
                  <c:v>0.35311199999999998</c:v>
                </c:pt>
                <c:pt idx="14380">
                  <c:v>0.34486699999999998</c:v>
                </c:pt>
                <c:pt idx="14381">
                  <c:v>0.34903400000000001</c:v>
                </c:pt>
                <c:pt idx="14382">
                  <c:v>0.35287800000000002</c:v>
                </c:pt>
                <c:pt idx="14383">
                  <c:v>0.35023100000000001</c:v>
                </c:pt>
                <c:pt idx="14384">
                  <c:v>0.349414</c:v>
                </c:pt>
                <c:pt idx="14385">
                  <c:v>0.34771999999999997</c:v>
                </c:pt>
                <c:pt idx="14386">
                  <c:v>0.34145399999999998</c:v>
                </c:pt>
                <c:pt idx="14387">
                  <c:v>0.331706</c:v>
                </c:pt>
                <c:pt idx="14388">
                  <c:v>0.326492</c:v>
                </c:pt>
                <c:pt idx="14389">
                  <c:v>0.32471</c:v>
                </c:pt>
                <c:pt idx="14390">
                  <c:v>0.32600000000000001</c:v>
                </c:pt>
                <c:pt idx="14391">
                  <c:v>0.32266099999999998</c:v>
                </c:pt>
                <c:pt idx="14392">
                  <c:v>0.317716</c:v>
                </c:pt>
                <c:pt idx="14393">
                  <c:v>0.31314199999999998</c:v>
                </c:pt>
                <c:pt idx="14394">
                  <c:v>0.31325900000000001</c:v>
                </c:pt>
                <c:pt idx="14395">
                  <c:v>0.31386999999999998</c:v>
                </c:pt>
                <c:pt idx="14396">
                  <c:v>0.31662699999999999</c:v>
                </c:pt>
                <c:pt idx="14397">
                  <c:v>0.32029800000000003</c:v>
                </c:pt>
                <c:pt idx="14398">
                  <c:v>0.32377800000000001</c:v>
                </c:pt>
                <c:pt idx="14399">
                  <c:v>0.322162</c:v>
                </c:pt>
                <c:pt idx="14400">
                  <c:v>0.31884400000000002</c:v>
                </c:pt>
                <c:pt idx="14401">
                  <c:v>0.31583800000000001</c:v>
                </c:pt>
                <c:pt idx="14402">
                  <c:v>0.31156200000000001</c:v>
                </c:pt>
                <c:pt idx="14403">
                  <c:v>0.30272900000000003</c:v>
                </c:pt>
                <c:pt idx="14404">
                  <c:v>0.296879</c:v>
                </c:pt>
                <c:pt idx="14405">
                  <c:v>0.292848</c:v>
                </c:pt>
                <c:pt idx="14406">
                  <c:v>0.28707199999999999</c:v>
                </c:pt>
                <c:pt idx="14407">
                  <c:v>0.28221499999999999</c:v>
                </c:pt>
                <c:pt idx="14408">
                  <c:v>0.277667</c:v>
                </c:pt>
                <c:pt idx="14409">
                  <c:v>0.272725</c:v>
                </c:pt>
                <c:pt idx="14410">
                  <c:v>0.27072800000000002</c:v>
                </c:pt>
                <c:pt idx="14411">
                  <c:v>0.27030399999999999</c:v>
                </c:pt>
                <c:pt idx="14412">
                  <c:v>0.27240399999999998</c:v>
                </c:pt>
                <c:pt idx="14413">
                  <c:v>0.25865199999999999</c:v>
                </c:pt>
                <c:pt idx="14414">
                  <c:v>0.25864900000000002</c:v>
                </c:pt>
                <c:pt idx="14415">
                  <c:v>0.25866899999999998</c:v>
                </c:pt>
                <c:pt idx="14416">
                  <c:v>0.26145099999999999</c:v>
                </c:pt>
                <c:pt idx="14417">
                  <c:v>0.263289</c:v>
                </c:pt>
                <c:pt idx="14418">
                  <c:v>0.259882</c:v>
                </c:pt>
                <c:pt idx="14419">
                  <c:v>0.26115300000000002</c:v>
                </c:pt>
                <c:pt idx="14420">
                  <c:v>0.262405</c:v>
                </c:pt>
                <c:pt idx="14421">
                  <c:v>0.26245800000000002</c:v>
                </c:pt>
                <c:pt idx="14422">
                  <c:v>0.25570599999999999</c:v>
                </c:pt>
                <c:pt idx="14423">
                  <c:v>0.23737</c:v>
                </c:pt>
                <c:pt idx="14424">
                  <c:v>0.23256199999999999</c:v>
                </c:pt>
                <c:pt idx="14425">
                  <c:v>0.22850699999999999</c:v>
                </c:pt>
                <c:pt idx="14426">
                  <c:v>0.22539000000000001</c:v>
                </c:pt>
                <c:pt idx="14427">
                  <c:v>0.22264700000000001</c:v>
                </c:pt>
                <c:pt idx="14428">
                  <c:v>0.21710399999999999</c:v>
                </c:pt>
                <c:pt idx="14429">
                  <c:v>0.21365300000000001</c:v>
                </c:pt>
                <c:pt idx="14430">
                  <c:v>0.213009</c:v>
                </c:pt>
                <c:pt idx="14431">
                  <c:v>0.21232999999999999</c:v>
                </c:pt>
                <c:pt idx="14432">
                  <c:v>0.20779300000000001</c:v>
                </c:pt>
                <c:pt idx="14433">
                  <c:v>0.20188</c:v>
                </c:pt>
                <c:pt idx="14434">
                  <c:v>0.202462</c:v>
                </c:pt>
                <c:pt idx="14435">
                  <c:v>0.203511</c:v>
                </c:pt>
                <c:pt idx="14436">
                  <c:v>0.201761</c:v>
                </c:pt>
                <c:pt idx="14437">
                  <c:v>0.19270300000000001</c:v>
                </c:pt>
                <c:pt idx="14438">
                  <c:v>0.18701999999999999</c:v>
                </c:pt>
                <c:pt idx="14439">
                  <c:v>0.18258199999999999</c:v>
                </c:pt>
                <c:pt idx="14440">
                  <c:v>0.183784</c:v>
                </c:pt>
                <c:pt idx="14441">
                  <c:v>0.17897299999999999</c:v>
                </c:pt>
                <c:pt idx="14442">
                  <c:v>0.16633899999999999</c:v>
                </c:pt>
                <c:pt idx="14443">
                  <c:v>0.15571399999999999</c:v>
                </c:pt>
                <c:pt idx="14444">
                  <c:v>0.14880099999999999</c:v>
                </c:pt>
                <c:pt idx="14445">
                  <c:v>0.14627200000000001</c:v>
                </c:pt>
                <c:pt idx="14446">
                  <c:v>0.141179</c:v>
                </c:pt>
                <c:pt idx="14447">
                  <c:v>0.14324300000000001</c:v>
                </c:pt>
                <c:pt idx="14448">
                  <c:v>0.13799900000000001</c:v>
                </c:pt>
                <c:pt idx="14449">
                  <c:v>0.13251599999999999</c:v>
                </c:pt>
                <c:pt idx="14450">
                  <c:v>0.122862</c:v>
                </c:pt>
                <c:pt idx="14451">
                  <c:v>0.11444600000000001</c:v>
                </c:pt>
                <c:pt idx="14452">
                  <c:v>0.11691</c:v>
                </c:pt>
                <c:pt idx="14453">
                  <c:v>0.119292</c:v>
                </c:pt>
                <c:pt idx="14454">
                  <c:v>0.117669</c:v>
                </c:pt>
                <c:pt idx="14455">
                  <c:v>0.112055</c:v>
                </c:pt>
                <c:pt idx="14456">
                  <c:v>0.10308199999999999</c:v>
                </c:pt>
                <c:pt idx="14457">
                  <c:v>9.6453800000000006E-2</c:v>
                </c:pt>
                <c:pt idx="14458">
                  <c:v>9.5545699999999997E-2</c:v>
                </c:pt>
                <c:pt idx="14459">
                  <c:v>8.7150000000000005E-2</c:v>
                </c:pt>
                <c:pt idx="14460">
                  <c:v>7.1360400000000004E-2</c:v>
                </c:pt>
                <c:pt idx="14461">
                  <c:v>6.7418800000000001E-2</c:v>
                </c:pt>
                <c:pt idx="14462">
                  <c:v>7.0000800000000002E-2</c:v>
                </c:pt>
                <c:pt idx="14463">
                  <c:v>7.0570099999999997E-2</c:v>
                </c:pt>
                <c:pt idx="14464">
                  <c:v>7.04066E-2</c:v>
                </c:pt>
                <c:pt idx="14465">
                  <c:v>6.0387299999999998E-2</c:v>
                </c:pt>
                <c:pt idx="14466">
                  <c:v>5.6207E-2</c:v>
                </c:pt>
                <c:pt idx="14467">
                  <c:v>5.7429000000000001E-2</c:v>
                </c:pt>
                <c:pt idx="14468">
                  <c:v>6.0889699999999998E-2</c:v>
                </c:pt>
                <c:pt idx="14469">
                  <c:v>5.7345800000000002E-2</c:v>
                </c:pt>
                <c:pt idx="14470">
                  <c:v>5.4462099999999999E-2</c:v>
                </c:pt>
                <c:pt idx="14471">
                  <c:v>5.1536199999999997E-2</c:v>
                </c:pt>
                <c:pt idx="14472">
                  <c:v>4.9117500000000001E-2</c:v>
                </c:pt>
                <c:pt idx="14473">
                  <c:v>4.6163099999999999E-2</c:v>
                </c:pt>
                <c:pt idx="14474">
                  <c:v>4.6026299999999999E-2</c:v>
                </c:pt>
                <c:pt idx="14475">
                  <c:v>5.5584700000000001E-2</c:v>
                </c:pt>
                <c:pt idx="14476">
                  <c:v>5.4349399999999999E-2</c:v>
                </c:pt>
                <c:pt idx="14477">
                  <c:v>4.7221100000000002E-2</c:v>
                </c:pt>
                <c:pt idx="14478">
                  <c:v>3.5402900000000001E-2</c:v>
                </c:pt>
                <c:pt idx="14479">
                  <c:v>3.3741699999999999E-2</c:v>
                </c:pt>
                <c:pt idx="14480">
                  <c:v>3.3210700000000003E-2</c:v>
                </c:pt>
                <c:pt idx="14481">
                  <c:v>3.1976699999999997E-2</c:v>
                </c:pt>
                <c:pt idx="14482">
                  <c:v>3.8116700000000003E-2</c:v>
                </c:pt>
                <c:pt idx="14483">
                  <c:v>3.89807E-2</c:v>
                </c:pt>
                <c:pt idx="14484">
                  <c:v>3.8639800000000002E-2</c:v>
                </c:pt>
                <c:pt idx="14485">
                  <c:v>4.0759999999999998E-2</c:v>
                </c:pt>
                <c:pt idx="14486">
                  <c:v>3.7774099999999998E-2</c:v>
                </c:pt>
                <c:pt idx="14487">
                  <c:v>2.2746599999999999E-2</c:v>
                </c:pt>
                <c:pt idx="14488">
                  <c:v>1.6230000000000001E-2</c:v>
                </c:pt>
                <c:pt idx="14489">
                  <c:v>1.2782999999999999E-2</c:v>
                </c:pt>
                <c:pt idx="14490">
                  <c:v>6.5296800000000004E-3</c:v>
                </c:pt>
                <c:pt idx="14491">
                  <c:v>-3.7882100000000002E-3</c:v>
                </c:pt>
                <c:pt idx="14492">
                  <c:v>-6.3009499999999996E-3</c:v>
                </c:pt>
                <c:pt idx="14493">
                  <c:v>-5.6774E-3</c:v>
                </c:pt>
                <c:pt idx="14494">
                  <c:v>-4.53821E-3</c:v>
                </c:pt>
                <c:pt idx="14495">
                  <c:v>-3.0798100000000001E-3</c:v>
                </c:pt>
                <c:pt idx="14496">
                  <c:v>-7.7549100000000003E-3</c:v>
                </c:pt>
                <c:pt idx="14497">
                  <c:v>-1.8959E-2</c:v>
                </c:pt>
                <c:pt idx="14498">
                  <c:v>-2.10323E-2</c:v>
                </c:pt>
                <c:pt idx="14499">
                  <c:v>-2.51515E-2</c:v>
                </c:pt>
                <c:pt idx="14500">
                  <c:v>-2.8463800000000001E-2</c:v>
                </c:pt>
                <c:pt idx="14501">
                  <c:v>-3.0180200000000001E-2</c:v>
                </c:pt>
                <c:pt idx="14502">
                  <c:v>-3.0157E-2</c:v>
                </c:pt>
                <c:pt idx="14503">
                  <c:v>-3.0906300000000001E-2</c:v>
                </c:pt>
                <c:pt idx="14504">
                  <c:v>-2.8106699999999998E-2</c:v>
                </c:pt>
                <c:pt idx="14505">
                  <c:v>-2.7645800000000002E-2</c:v>
                </c:pt>
                <c:pt idx="14506">
                  <c:v>-3.2950399999999998E-2</c:v>
                </c:pt>
                <c:pt idx="14507">
                  <c:v>-3.7615900000000001E-2</c:v>
                </c:pt>
                <c:pt idx="14508">
                  <c:v>-3.9817400000000003E-2</c:v>
                </c:pt>
                <c:pt idx="14509">
                  <c:v>-4.1983699999999999E-2</c:v>
                </c:pt>
                <c:pt idx="14510">
                  <c:v>-4.5197800000000003E-2</c:v>
                </c:pt>
                <c:pt idx="14511">
                  <c:v>-4.3221900000000001E-2</c:v>
                </c:pt>
                <c:pt idx="14512">
                  <c:v>-3.69465E-2</c:v>
                </c:pt>
                <c:pt idx="14513">
                  <c:v>-3.2065799999999998E-2</c:v>
                </c:pt>
                <c:pt idx="14514">
                  <c:v>-2.8889399999999999E-2</c:v>
                </c:pt>
                <c:pt idx="14515">
                  <c:v>-2.77699E-2</c:v>
                </c:pt>
                <c:pt idx="14516">
                  <c:v>-2.5824300000000001E-2</c:v>
                </c:pt>
                <c:pt idx="14517">
                  <c:v>-2.75204E-2</c:v>
                </c:pt>
                <c:pt idx="14518">
                  <c:v>-3.2896700000000001E-2</c:v>
                </c:pt>
                <c:pt idx="14519">
                  <c:v>-3.9503000000000003E-2</c:v>
                </c:pt>
                <c:pt idx="14520">
                  <c:v>-4.4675399999999997E-2</c:v>
                </c:pt>
                <c:pt idx="14521">
                  <c:v>-4.49272E-2</c:v>
                </c:pt>
                <c:pt idx="14522">
                  <c:v>-4.4363100000000003E-2</c:v>
                </c:pt>
                <c:pt idx="14523">
                  <c:v>-4.4464200000000002E-2</c:v>
                </c:pt>
                <c:pt idx="14524">
                  <c:v>-4.5576100000000001E-2</c:v>
                </c:pt>
                <c:pt idx="14525">
                  <c:v>-4.7758299999999997E-2</c:v>
                </c:pt>
                <c:pt idx="14526">
                  <c:v>-4.6083600000000002E-2</c:v>
                </c:pt>
                <c:pt idx="14527">
                  <c:v>-4.0235399999999998E-2</c:v>
                </c:pt>
                <c:pt idx="14528">
                  <c:v>-4.5407400000000001E-2</c:v>
                </c:pt>
                <c:pt idx="14529">
                  <c:v>-5.00315E-2</c:v>
                </c:pt>
                <c:pt idx="14530">
                  <c:v>-5.2349300000000001E-2</c:v>
                </c:pt>
                <c:pt idx="14531">
                  <c:v>-5.4148399999999999E-2</c:v>
                </c:pt>
                <c:pt idx="14532">
                  <c:v>-5.3206900000000001E-2</c:v>
                </c:pt>
                <c:pt idx="14533">
                  <c:v>-5.0677800000000002E-2</c:v>
                </c:pt>
                <c:pt idx="14534">
                  <c:v>-4.75241E-2</c:v>
                </c:pt>
                <c:pt idx="14535">
                  <c:v>-4.9002499999999997E-2</c:v>
                </c:pt>
                <c:pt idx="14536">
                  <c:v>-4.9665500000000001E-2</c:v>
                </c:pt>
                <c:pt idx="14537">
                  <c:v>-4.8689499999999997E-2</c:v>
                </c:pt>
                <c:pt idx="14538">
                  <c:v>-4.6307000000000001E-2</c:v>
                </c:pt>
                <c:pt idx="14539">
                  <c:v>-4.3939499999999999E-2</c:v>
                </c:pt>
                <c:pt idx="14540">
                  <c:v>-4.2572600000000002E-2</c:v>
                </c:pt>
                <c:pt idx="14541">
                  <c:v>-4.2747300000000002E-2</c:v>
                </c:pt>
                <c:pt idx="14542">
                  <c:v>-3.7594700000000002E-2</c:v>
                </c:pt>
                <c:pt idx="14543">
                  <c:v>-3.47458E-2</c:v>
                </c:pt>
                <c:pt idx="14544">
                  <c:v>-2.7562199999999999E-2</c:v>
                </c:pt>
                <c:pt idx="14545">
                  <c:v>-1.54162E-2</c:v>
                </c:pt>
                <c:pt idx="14546">
                  <c:v>-3.4287499999999999E-3</c:v>
                </c:pt>
                <c:pt idx="14547">
                  <c:v>-2.0467900000000001E-4</c:v>
                </c:pt>
                <c:pt idx="14548">
                  <c:v>-4.0629300000000002E-3</c:v>
                </c:pt>
                <c:pt idx="14549">
                  <c:v>-9.9082300000000005E-3</c:v>
                </c:pt>
                <c:pt idx="14550">
                  <c:v>-1.48132E-2</c:v>
                </c:pt>
                <c:pt idx="14551">
                  <c:v>-1.8067099999999999E-2</c:v>
                </c:pt>
                <c:pt idx="14552">
                  <c:v>-1.4467499999999999E-2</c:v>
                </c:pt>
                <c:pt idx="14553">
                  <c:v>-9.7039299999999995E-3</c:v>
                </c:pt>
                <c:pt idx="14554">
                  <c:v>-6.1730200000000004E-3</c:v>
                </c:pt>
                <c:pt idx="14555">
                  <c:v>-7.8326800000000005E-4</c:v>
                </c:pt>
                <c:pt idx="14556">
                  <c:v>5.1288000000000002E-3</c:v>
                </c:pt>
                <c:pt idx="14557">
                  <c:v>5.4357199999999998E-3</c:v>
                </c:pt>
                <c:pt idx="14558">
                  <c:v>6.23822E-3</c:v>
                </c:pt>
                <c:pt idx="14559">
                  <c:v>1.08311E-2</c:v>
                </c:pt>
                <c:pt idx="14560">
                  <c:v>1.53855E-2</c:v>
                </c:pt>
                <c:pt idx="14561">
                  <c:v>1.6589699999999999E-2</c:v>
                </c:pt>
                <c:pt idx="14562">
                  <c:v>1.75552E-2</c:v>
                </c:pt>
                <c:pt idx="14563">
                  <c:v>2.59822E-2</c:v>
                </c:pt>
                <c:pt idx="14564">
                  <c:v>4.0674000000000002E-2</c:v>
                </c:pt>
                <c:pt idx="14565">
                  <c:v>4.6198799999999998E-2</c:v>
                </c:pt>
                <c:pt idx="14566">
                  <c:v>4.5680100000000001E-2</c:v>
                </c:pt>
                <c:pt idx="14567">
                  <c:v>4.8033199999999998E-2</c:v>
                </c:pt>
                <c:pt idx="14568">
                  <c:v>4.9382299999999997E-2</c:v>
                </c:pt>
                <c:pt idx="14569">
                  <c:v>5.2158900000000001E-2</c:v>
                </c:pt>
                <c:pt idx="14570">
                  <c:v>5.4434099999999999E-2</c:v>
                </c:pt>
                <c:pt idx="14571">
                  <c:v>5.7969600000000003E-2</c:v>
                </c:pt>
                <c:pt idx="14572">
                  <c:v>6.5526000000000001E-2</c:v>
                </c:pt>
                <c:pt idx="14573">
                  <c:v>7.1201100000000003E-2</c:v>
                </c:pt>
                <c:pt idx="14574">
                  <c:v>7.4250499999999997E-2</c:v>
                </c:pt>
                <c:pt idx="14575">
                  <c:v>7.6399499999999995E-2</c:v>
                </c:pt>
                <c:pt idx="14576">
                  <c:v>7.7217300000000003E-2</c:v>
                </c:pt>
                <c:pt idx="14577">
                  <c:v>8.0011899999999997E-2</c:v>
                </c:pt>
                <c:pt idx="14578">
                  <c:v>8.4757299999999994E-2</c:v>
                </c:pt>
                <c:pt idx="14579">
                  <c:v>9.1605800000000001E-2</c:v>
                </c:pt>
                <c:pt idx="14580">
                  <c:v>9.8248100000000005E-2</c:v>
                </c:pt>
                <c:pt idx="14581">
                  <c:v>0.102412</c:v>
                </c:pt>
                <c:pt idx="14582">
                  <c:v>0.108637</c:v>
                </c:pt>
                <c:pt idx="14583">
                  <c:v>0.11414000000000001</c:v>
                </c:pt>
                <c:pt idx="14584">
                  <c:v>0.119408</c:v>
                </c:pt>
                <c:pt idx="14585">
                  <c:v>0.12654799999999999</c:v>
                </c:pt>
                <c:pt idx="14586">
                  <c:v>0.131575</c:v>
                </c:pt>
                <c:pt idx="14587">
                  <c:v>0.13495599999999999</c:v>
                </c:pt>
                <c:pt idx="14588">
                  <c:v>0.141762</c:v>
                </c:pt>
                <c:pt idx="14589">
                  <c:v>0.14863699999999999</c:v>
                </c:pt>
                <c:pt idx="14590">
                  <c:v>0.14994299999999999</c:v>
                </c:pt>
                <c:pt idx="14591">
                  <c:v>0.151504</c:v>
                </c:pt>
                <c:pt idx="14592">
                  <c:v>0.15906699999999999</c:v>
                </c:pt>
                <c:pt idx="14593">
                  <c:v>0.16383600000000001</c:v>
                </c:pt>
                <c:pt idx="14594">
                  <c:v>0.15928200000000001</c:v>
                </c:pt>
                <c:pt idx="14595">
                  <c:v>0.156055</c:v>
                </c:pt>
                <c:pt idx="14596">
                  <c:v>0.16397500000000001</c:v>
                </c:pt>
                <c:pt idx="14597">
                  <c:v>0.171676</c:v>
                </c:pt>
                <c:pt idx="14598">
                  <c:v>0.17156199999999999</c:v>
                </c:pt>
                <c:pt idx="14599">
                  <c:v>0.17427200000000001</c:v>
                </c:pt>
                <c:pt idx="14600">
                  <c:v>0.17771100000000001</c:v>
                </c:pt>
                <c:pt idx="14601">
                  <c:v>0.17802000000000001</c:v>
                </c:pt>
                <c:pt idx="14602">
                  <c:v>0.176372</c:v>
                </c:pt>
                <c:pt idx="14603">
                  <c:v>0.18031900000000001</c:v>
                </c:pt>
                <c:pt idx="14604">
                  <c:v>0.18701100000000001</c:v>
                </c:pt>
                <c:pt idx="14605">
                  <c:v>0.189306</c:v>
                </c:pt>
                <c:pt idx="14606">
                  <c:v>0.19014500000000001</c:v>
                </c:pt>
                <c:pt idx="14607">
                  <c:v>0.19069800000000001</c:v>
                </c:pt>
                <c:pt idx="14608">
                  <c:v>0.193971</c:v>
                </c:pt>
                <c:pt idx="14609">
                  <c:v>0.20979</c:v>
                </c:pt>
                <c:pt idx="14610">
                  <c:v>0.22656499999999999</c:v>
                </c:pt>
                <c:pt idx="14611">
                  <c:v>0.22833300000000001</c:v>
                </c:pt>
                <c:pt idx="14612">
                  <c:v>0.22020500000000001</c:v>
                </c:pt>
                <c:pt idx="14613">
                  <c:v>0.21337100000000001</c:v>
                </c:pt>
                <c:pt idx="14614">
                  <c:v>0.21748899999999999</c:v>
                </c:pt>
                <c:pt idx="14615">
                  <c:v>0.22070000000000001</c:v>
                </c:pt>
                <c:pt idx="14616">
                  <c:v>0.22215199999999999</c:v>
                </c:pt>
                <c:pt idx="14617">
                  <c:v>0.22490099999999999</c:v>
                </c:pt>
                <c:pt idx="14618">
                  <c:v>0.22314500000000001</c:v>
                </c:pt>
                <c:pt idx="14619">
                  <c:v>0.22059200000000001</c:v>
                </c:pt>
                <c:pt idx="14620">
                  <c:v>0.216059</c:v>
                </c:pt>
                <c:pt idx="14621">
                  <c:v>0.211174</c:v>
                </c:pt>
                <c:pt idx="14622">
                  <c:v>0.21726999999999999</c:v>
                </c:pt>
                <c:pt idx="14623">
                  <c:v>0.22814699999999999</c:v>
                </c:pt>
                <c:pt idx="14624">
                  <c:v>0.242253</c:v>
                </c:pt>
                <c:pt idx="14625">
                  <c:v>0.25000899999999998</c:v>
                </c:pt>
                <c:pt idx="14626">
                  <c:v>0.24872900000000001</c:v>
                </c:pt>
                <c:pt idx="14627">
                  <c:v>0.25024299999999999</c:v>
                </c:pt>
                <c:pt idx="14628">
                  <c:v>0.25625799999999999</c:v>
                </c:pt>
                <c:pt idx="14629">
                  <c:v>0.26892100000000002</c:v>
                </c:pt>
                <c:pt idx="14630">
                  <c:v>0.283945</c:v>
                </c:pt>
                <c:pt idx="14631">
                  <c:v>0.30285000000000001</c:v>
                </c:pt>
                <c:pt idx="14632">
                  <c:v>0.31236599999999998</c:v>
                </c:pt>
                <c:pt idx="14633">
                  <c:v>0.31489899999999998</c:v>
                </c:pt>
                <c:pt idx="14634">
                  <c:v>0.31540099999999999</c:v>
                </c:pt>
                <c:pt idx="14635">
                  <c:v>0.312778</c:v>
                </c:pt>
                <c:pt idx="14636">
                  <c:v>0.31193199999999999</c:v>
                </c:pt>
                <c:pt idx="14637">
                  <c:v>0.31232100000000002</c:v>
                </c:pt>
                <c:pt idx="14638">
                  <c:v>0.32150099999999998</c:v>
                </c:pt>
                <c:pt idx="14639">
                  <c:v>0.34222900000000001</c:v>
                </c:pt>
                <c:pt idx="14640">
                  <c:v>0.35698099999999999</c:v>
                </c:pt>
                <c:pt idx="14641">
                  <c:v>0.37588100000000002</c:v>
                </c:pt>
                <c:pt idx="14642">
                  <c:v>0.400009</c:v>
                </c:pt>
                <c:pt idx="14643">
                  <c:v>0.42393999999999998</c:v>
                </c:pt>
                <c:pt idx="14644">
                  <c:v>0.44489400000000001</c:v>
                </c:pt>
                <c:pt idx="14645">
                  <c:v>0.46555600000000003</c:v>
                </c:pt>
                <c:pt idx="14646">
                  <c:v>0.48357299999999998</c:v>
                </c:pt>
                <c:pt idx="14647">
                  <c:v>0.492475</c:v>
                </c:pt>
                <c:pt idx="14648">
                  <c:v>0.50049399999999999</c:v>
                </c:pt>
                <c:pt idx="14649">
                  <c:v>0.50491399999999997</c:v>
                </c:pt>
                <c:pt idx="14650">
                  <c:v>0.51550099999999999</c:v>
                </c:pt>
                <c:pt idx="14651">
                  <c:v>0.52127400000000002</c:v>
                </c:pt>
                <c:pt idx="14652">
                  <c:v>0.51807199999999998</c:v>
                </c:pt>
                <c:pt idx="14653">
                  <c:v>0.52078599999999997</c:v>
                </c:pt>
                <c:pt idx="14654">
                  <c:v>0.51782700000000004</c:v>
                </c:pt>
                <c:pt idx="14655">
                  <c:v>0.51710999999999996</c:v>
                </c:pt>
                <c:pt idx="14656">
                  <c:v>0.51489799999999997</c:v>
                </c:pt>
                <c:pt idx="14657">
                  <c:v>0.51566999999999996</c:v>
                </c:pt>
                <c:pt idx="14658">
                  <c:v>0.51594700000000004</c:v>
                </c:pt>
                <c:pt idx="14659">
                  <c:v>0.52172700000000005</c:v>
                </c:pt>
                <c:pt idx="14660">
                  <c:v>0.53185499999999997</c:v>
                </c:pt>
                <c:pt idx="14661">
                  <c:v>0.54153499999999999</c:v>
                </c:pt>
                <c:pt idx="14662">
                  <c:v>0.54330999999999996</c:v>
                </c:pt>
                <c:pt idx="14663">
                  <c:v>0.545624</c:v>
                </c:pt>
                <c:pt idx="14664">
                  <c:v>0.54164900000000005</c:v>
                </c:pt>
                <c:pt idx="14665">
                  <c:v>0.53693299999999999</c:v>
                </c:pt>
                <c:pt idx="14666">
                  <c:v>0.53219000000000005</c:v>
                </c:pt>
                <c:pt idx="14667">
                  <c:v>0.529362</c:v>
                </c:pt>
                <c:pt idx="14668">
                  <c:v>0.52528600000000003</c:v>
                </c:pt>
                <c:pt idx="14669">
                  <c:v>0.51300100000000004</c:v>
                </c:pt>
                <c:pt idx="14670">
                  <c:v>0.49850299999999997</c:v>
                </c:pt>
                <c:pt idx="14671">
                  <c:v>0.48999100000000001</c:v>
                </c:pt>
                <c:pt idx="14672">
                  <c:v>0.48499500000000001</c:v>
                </c:pt>
                <c:pt idx="14673">
                  <c:v>0.47625099999999998</c:v>
                </c:pt>
                <c:pt idx="14674">
                  <c:v>0.46278599999999998</c:v>
                </c:pt>
                <c:pt idx="14675">
                  <c:v>0.44422699999999998</c:v>
                </c:pt>
                <c:pt idx="14676">
                  <c:v>0.43304599999999999</c:v>
                </c:pt>
                <c:pt idx="14677">
                  <c:v>0.408524</c:v>
                </c:pt>
                <c:pt idx="14678">
                  <c:v>0.38885900000000001</c:v>
                </c:pt>
                <c:pt idx="14679">
                  <c:v>0.38571699999999998</c:v>
                </c:pt>
                <c:pt idx="14680">
                  <c:v>0.40834700000000002</c:v>
                </c:pt>
                <c:pt idx="14681">
                  <c:v>0.43764399999999998</c:v>
                </c:pt>
                <c:pt idx="14682">
                  <c:v>0.45085900000000001</c:v>
                </c:pt>
                <c:pt idx="14683">
                  <c:v>0.45330100000000001</c:v>
                </c:pt>
                <c:pt idx="14684">
                  <c:v>0.44761000000000001</c:v>
                </c:pt>
                <c:pt idx="14685">
                  <c:v>0.44284499999999999</c:v>
                </c:pt>
                <c:pt idx="14686">
                  <c:v>0.44234400000000001</c:v>
                </c:pt>
                <c:pt idx="14687">
                  <c:v>0.43887300000000001</c:v>
                </c:pt>
                <c:pt idx="14688">
                  <c:v>0.427647</c:v>
                </c:pt>
                <c:pt idx="14689">
                  <c:v>0.41749799999999998</c:v>
                </c:pt>
                <c:pt idx="14690">
                  <c:v>0.41022199999999998</c:v>
                </c:pt>
                <c:pt idx="14691">
                  <c:v>0.40421200000000002</c:v>
                </c:pt>
                <c:pt idx="14692">
                  <c:v>0.39357500000000001</c:v>
                </c:pt>
                <c:pt idx="14693">
                  <c:v>0.38751000000000002</c:v>
                </c:pt>
                <c:pt idx="14694">
                  <c:v>0.38314700000000002</c:v>
                </c:pt>
                <c:pt idx="14695">
                  <c:v>0.37183699999999997</c:v>
                </c:pt>
                <c:pt idx="14696">
                  <c:v>0.361234</c:v>
                </c:pt>
                <c:pt idx="14697">
                  <c:v>0.35025600000000001</c:v>
                </c:pt>
                <c:pt idx="14698">
                  <c:v>0.33816800000000002</c:v>
                </c:pt>
                <c:pt idx="14699">
                  <c:v>0.32514599999999999</c:v>
                </c:pt>
                <c:pt idx="14700">
                  <c:v>0.30970900000000001</c:v>
                </c:pt>
                <c:pt idx="14701">
                  <c:v>0.29495700000000002</c:v>
                </c:pt>
                <c:pt idx="14702">
                  <c:v>0.28065499999999999</c:v>
                </c:pt>
                <c:pt idx="14703">
                  <c:v>0.27000099999999999</c:v>
                </c:pt>
                <c:pt idx="14704">
                  <c:v>0.26407799999999998</c:v>
                </c:pt>
                <c:pt idx="14705">
                  <c:v>0.25573200000000001</c:v>
                </c:pt>
                <c:pt idx="14706">
                  <c:v>0.237957</c:v>
                </c:pt>
                <c:pt idx="14707">
                  <c:v>0.22140599999999999</c:v>
                </c:pt>
                <c:pt idx="14708">
                  <c:v>0.21493100000000001</c:v>
                </c:pt>
                <c:pt idx="14709">
                  <c:v>0.207174</c:v>
                </c:pt>
                <c:pt idx="14710">
                  <c:v>0.20635600000000001</c:v>
                </c:pt>
                <c:pt idx="14711">
                  <c:v>0.206233</c:v>
                </c:pt>
                <c:pt idx="14712">
                  <c:v>0.206596</c:v>
                </c:pt>
                <c:pt idx="14713">
                  <c:v>0.19855</c:v>
                </c:pt>
                <c:pt idx="14714">
                  <c:v>0.19140099999999999</c:v>
                </c:pt>
                <c:pt idx="14715">
                  <c:v>0.19095300000000001</c:v>
                </c:pt>
                <c:pt idx="14716">
                  <c:v>0.184668</c:v>
                </c:pt>
                <c:pt idx="14717">
                  <c:v>0.17021</c:v>
                </c:pt>
                <c:pt idx="14718">
                  <c:v>0.157495</c:v>
                </c:pt>
                <c:pt idx="14719">
                  <c:v>0.152888</c:v>
                </c:pt>
                <c:pt idx="14720">
                  <c:v>0.15201799999999999</c:v>
                </c:pt>
                <c:pt idx="14721">
                  <c:v>0.15224599999999999</c:v>
                </c:pt>
                <c:pt idx="14722">
                  <c:v>0.16180600000000001</c:v>
                </c:pt>
                <c:pt idx="14723">
                  <c:v>0.17136299999999999</c:v>
                </c:pt>
                <c:pt idx="14724">
                  <c:v>0.17685500000000001</c:v>
                </c:pt>
                <c:pt idx="14725">
                  <c:v>0.18129100000000001</c:v>
                </c:pt>
                <c:pt idx="14726">
                  <c:v>0.190054</c:v>
                </c:pt>
                <c:pt idx="14727">
                  <c:v>0.20500099999999999</c:v>
                </c:pt>
                <c:pt idx="14728">
                  <c:v>0.22218399999999999</c:v>
                </c:pt>
                <c:pt idx="14729">
                  <c:v>0.23572100000000001</c:v>
                </c:pt>
                <c:pt idx="14730">
                  <c:v>0.23910999999999999</c:v>
                </c:pt>
                <c:pt idx="14731">
                  <c:v>0.23732400000000001</c:v>
                </c:pt>
                <c:pt idx="14732">
                  <c:v>0.237791</c:v>
                </c:pt>
                <c:pt idx="14733">
                  <c:v>0.23798900000000001</c:v>
                </c:pt>
                <c:pt idx="14734">
                  <c:v>0.23769000000000001</c:v>
                </c:pt>
                <c:pt idx="14735">
                  <c:v>0.238315</c:v>
                </c:pt>
                <c:pt idx="14736">
                  <c:v>0.242559</c:v>
                </c:pt>
                <c:pt idx="14737">
                  <c:v>0.24424599999999999</c:v>
                </c:pt>
                <c:pt idx="14738">
                  <c:v>0.24757799999999999</c:v>
                </c:pt>
                <c:pt idx="14739">
                  <c:v>0.25025799999999998</c:v>
                </c:pt>
                <c:pt idx="14740">
                  <c:v>0.251336</c:v>
                </c:pt>
                <c:pt idx="14741">
                  <c:v>0.24784500000000001</c:v>
                </c:pt>
                <c:pt idx="14742">
                  <c:v>0.24285200000000001</c:v>
                </c:pt>
                <c:pt idx="14743">
                  <c:v>0.24419299999999999</c:v>
                </c:pt>
                <c:pt idx="14744">
                  <c:v>0.24293200000000001</c:v>
                </c:pt>
                <c:pt idx="14745">
                  <c:v>0.24151300000000001</c:v>
                </c:pt>
                <c:pt idx="14746">
                  <c:v>0.230181</c:v>
                </c:pt>
                <c:pt idx="14747">
                  <c:v>0.22212599999999999</c:v>
                </c:pt>
                <c:pt idx="14748">
                  <c:v>0.217886</c:v>
                </c:pt>
                <c:pt idx="14749">
                  <c:v>0.20963000000000001</c:v>
                </c:pt>
                <c:pt idx="14750">
                  <c:v>0.199382</c:v>
                </c:pt>
                <c:pt idx="14751">
                  <c:v>0.18215899999999999</c:v>
                </c:pt>
                <c:pt idx="14752">
                  <c:v>0.164465</c:v>
                </c:pt>
                <c:pt idx="14753">
                  <c:v>0.153721</c:v>
                </c:pt>
                <c:pt idx="14754">
                  <c:v>0.14747499999999999</c:v>
                </c:pt>
                <c:pt idx="14755">
                  <c:v>0.13435800000000001</c:v>
                </c:pt>
                <c:pt idx="14756">
                  <c:v>0.108135</c:v>
                </c:pt>
                <c:pt idx="14757">
                  <c:v>9.4230599999999998E-2</c:v>
                </c:pt>
                <c:pt idx="14758">
                  <c:v>8.39945E-2</c:v>
                </c:pt>
                <c:pt idx="14759">
                  <c:v>7.0297999999999999E-2</c:v>
                </c:pt>
                <c:pt idx="14760">
                  <c:v>5.2106E-2</c:v>
                </c:pt>
                <c:pt idx="14761">
                  <c:v>3.1784699999999999E-2</c:v>
                </c:pt>
                <c:pt idx="14762">
                  <c:v>1.7358999999999999E-2</c:v>
                </c:pt>
                <c:pt idx="14763">
                  <c:v>5.1645600000000003E-3</c:v>
                </c:pt>
                <c:pt idx="14764">
                  <c:v>-1.4603100000000001E-2</c:v>
                </c:pt>
                <c:pt idx="14765">
                  <c:v>-2.71694E-2</c:v>
                </c:pt>
                <c:pt idx="14766">
                  <c:v>-3.4328699999999997E-2</c:v>
                </c:pt>
                <c:pt idx="14767">
                  <c:v>-5.3656000000000002E-2</c:v>
                </c:pt>
                <c:pt idx="14768">
                  <c:v>-5.9725399999999998E-2</c:v>
                </c:pt>
                <c:pt idx="14769">
                  <c:v>-6.5451099999999998E-2</c:v>
                </c:pt>
                <c:pt idx="14770">
                  <c:v>-7.7678399999999995E-2</c:v>
                </c:pt>
                <c:pt idx="14771">
                  <c:v>-9.3602699999999997E-2</c:v>
                </c:pt>
                <c:pt idx="14772">
                  <c:v>-0.102481</c:v>
                </c:pt>
                <c:pt idx="14773">
                  <c:v>-0.117783</c:v>
                </c:pt>
                <c:pt idx="14774">
                  <c:v>-0.131744</c:v>
                </c:pt>
                <c:pt idx="14775">
                  <c:v>-0.136656</c:v>
                </c:pt>
                <c:pt idx="14776">
                  <c:v>-0.14052400000000001</c:v>
                </c:pt>
                <c:pt idx="14777">
                  <c:v>-0.14189199999999999</c:v>
                </c:pt>
                <c:pt idx="14778">
                  <c:v>-0.141239</c:v>
                </c:pt>
                <c:pt idx="14779">
                  <c:v>-0.13811399999999999</c:v>
                </c:pt>
                <c:pt idx="14780">
                  <c:v>-0.143044</c:v>
                </c:pt>
                <c:pt idx="14781">
                  <c:v>-0.152587</c:v>
                </c:pt>
                <c:pt idx="14782">
                  <c:v>-0.17199999999999999</c:v>
                </c:pt>
                <c:pt idx="14783">
                  <c:v>-0.178094</c:v>
                </c:pt>
                <c:pt idx="14784">
                  <c:v>-0.17632500000000001</c:v>
                </c:pt>
                <c:pt idx="14785">
                  <c:v>-0.17060700000000001</c:v>
                </c:pt>
                <c:pt idx="14786">
                  <c:v>-0.159363</c:v>
                </c:pt>
                <c:pt idx="14787">
                  <c:v>-0.13125600000000001</c:v>
                </c:pt>
                <c:pt idx="14788">
                  <c:v>-0.10559300000000001</c:v>
                </c:pt>
                <c:pt idx="14789">
                  <c:v>-7.8168199999999993E-2</c:v>
                </c:pt>
                <c:pt idx="14790">
                  <c:v>-5.3977200000000003E-2</c:v>
                </c:pt>
                <c:pt idx="14791">
                  <c:v>-4.24398E-2</c:v>
                </c:pt>
                <c:pt idx="14792">
                  <c:v>-3.5299499999999998E-2</c:v>
                </c:pt>
                <c:pt idx="14793">
                  <c:v>-3.0089500000000002E-2</c:v>
                </c:pt>
                <c:pt idx="14794">
                  <c:v>-3.1746099999999999E-2</c:v>
                </c:pt>
                <c:pt idx="14795">
                  <c:v>-3.2464800000000002E-2</c:v>
                </c:pt>
                <c:pt idx="14796">
                  <c:v>-3.34688E-2</c:v>
                </c:pt>
                <c:pt idx="14797">
                  <c:v>-3.5273600000000002E-2</c:v>
                </c:pt>
                <c:pt idx="14798">
                  <c:v>-3.4041799999999997E-2</c:v>
                </c:pt>
                <c:pt idx="14799">
                  <c:v>-2.6412499999999998E-2</c:v>
                </c:pt>
                <c:pt idx="14800">
                  <c:v>-1.32935E-2</c:v>
                </c:pt>
                <c:pt idx="14801">
                  <c:v>-2.3867900000000002E-3</c:v>
                </c:pt>
                <c:pt idx="14802">
                  <c:v>2.826E-3</c:v>
                </c:pt>
                <c:pt idx="14803">
                  <c:v>2.59947E-3</c:v>
                </c:pt>
                <c:pt idx="14804">
                  <c:v>-4.32878E-3</c:v>
                </c:pt>
                <c:pt idx="14805">
                  <c:v>-1.3919399999999999E-3</c:v>
                </c:pt>
                <c:pt idx="14806">
                  <c:v>-4.3982500000000002E-3</c:v>
                </c:pt>
                <c:pt idx="14807">
                  <c:v>-4.2817599999999999E-3</c:v>
                </c:pt>
                <c:pt idx="14808">
                  <c:v>-6.7256599999999998E-4</c:v>
                </c:pt>
                <c:pt idx="14809">
                  <c:v>4.5369299999999998E-3</c:v>
                </c:pt>
                <c:pt idx="14810">
                  <c:v>1.1135600000000001E-2</c:v>
                </c:pt>
                <c:pt idx="14811">
                  <c:v>1.40863E-2</c:v>
                </c:pt>
                <c:pt idx="14812">
                  <c:v>1.42995E-2</c:v>
                </c:pt>
                <c:pt idx="14813">
                  <c:v>1.8124100000000001E-2</c:v>
                </c:pt>
                <c:pt idx="14814">
                  <c:v>2.4676E-2</c:v>
                </c:pt>
                <c:pt idx="14815">
                  <c:v>2.7225900000000001E-2</c:v>
                </c:pt>
                <c:pt idx="14816">
                  <c:v>2.5585299999999998E-2</c:v>
                </c:pt>
                <c:pt idx="14817">
                  <c:v>2.60098E-2</c:v>
                </c:pt>
                <c:pt idx="14818">
                  <c:v>2.4607E-2</c:v>
                </c:pt>
                <c:pt idx="14819">
                  <c:v>2.1959800000000002E-2</c:v>
                </c:pt>
                <c:pt idx="14820">
                  <c:v>1.2631099999999999E-2</c:v>
                </c:pt>
                <c:pt idx="14821">
                  <c:v>-1.79364E-3</c:v>
                </c:pt>
                <c:pt idx="14822">
                  <c:v>-1.4461099999999999E-2</c:v>
                </c:pt>
                <c:pt idx="14823">
                  <c:v>-2.1129200000000001E-2</c:v>
                </c:pt>
                <c:pt idx="14824">
                  <c:v>-2.9336999999999998E-2</c:v>
                </c:pt>
                <c:pt idx="14825">
                  <c:v>-4.05972E-2</c:v>
                </c:pt>
                <c:pt idx="14826">
                  <c:v>-4.9737799999999999E-2</c:v>
                </c:pt>
                <c:pt idx="14827">
                  <c:v>-6.4144300000000001E-2</c:v>
                </c:pt>
                <c:pt idx="14828">
                  <c:v>-7.9049099999999997E-2</c:v>
                </c:pt>
                <c:pt idx="14829">
                  <c:v>-9.1344999999999996E-2</c:v>
                </c:pt>
                <c:pt idx="14830">
                  <c:v>-0.105583</c:v>
                </c:pt>
                <c:pt idx="14831">
                  <c:v>-0.113618</c:v>
                </c:pt>
                <c:pt idx="14832">
                  <c:v>-0.11865100000000001</c:v>
                </c:pt>
                <c:pt idx="14833">
                  <c:v>-0.121738</c:v>
                </c:pt>
                <c:pt idx="14834">
                  <c:v>-0.119557</c:v>
                </c:pt>
                <c:pt idx="14835">
                  <c:v>-0.121014</c:v>
                </c:pt>
                <c:pt idx="14836">
                  <c:v>-0.125997</c:v>
                </c:pt>
                <c:pt idx="14837">
                  <c:v>-0.12796399999999999</c:v>
                </c:pt>
                <c:pt idx="14838">
                  <c:v>-0.12684999999999999</c:v>
                </c:pt>
                <c:pt idx="14839">
                  <c:v>-0.12965199999999999</c:v>
                </c:pt>
                <c:pt idx="14840">
                  <c:v>-0.13996800000000001</c:v>
                </c:pt>
                <c:pt idx="14841">
                  <c:v>-0.14194200000000001</c:v>
                </c:pt>
                <c:pt idx="14842">
                  <c:v>-0.14127700000000001</c:v>
                </c:pt>
                <c:pt idx="14843">
                  <c:v>-0.14396600000000001</c:v>
                </c:pt>
                <c:pt idx="14844">
                  <c:v>-0.14211599999999999</c:v>
                </c:pt>
                <c:pt idx="14845">
                  <c:v>-0.13691600000000001</c:v>
                </c:pt>
                <c:pt idx="14846">
                  <c:v>-0.13875499999999999</c:v>
                </c:pt>
                <c:pt idx="14847">
                  <c:v>-0.14633099999999999</c:v>
                </c:pt>
                <c:pt idx="14848">
                  <c:v>-0.154224</c:v>
                </c:pt>
                <c:pt idx="14849">
                  <c:v>-0.15883</c:v>
                </c:pt>
                <c:pt idx="14850">
                  <c:v>-0.154887</c:v>
                </c:pt>
                <c:pt idx="14851">
                  <c:v>-0.14840999999999999</c:v>
                </c:pt>
                <c:pt idx="14852">
                  <c:v>-0.154534</c:v>
                </c:pt>
                <c:pt idx="14853">
                  <c:v>-0.160438</c:v>
                </c:pt>
                <c:pt idx="14854">
                  <c:v>-0.16452700000000001</c:v>
                </c:pt>
                <c:pt idx="14855">
                  <c:v>-0.16539899999999999</c:v>
                </c:pt>
                <c:pt idx="14856">
                  <c:v>-0.16430400000000001</c:v>
                </c:pt>
                <c:pt idx="14857">
                  <c:v>-0.15706999999999999</c:v>
                </c:pt>
                <c:pt idx="14858">
                  <c:v>-0.151559</c:v>
                </c:pt>
                <c:pt idx="14859">
                  <c:v>-0.15201600000000001</c:v>
                </c:pt>
                <c:pt idx="14860">
                  <c:v>-0.152979</c:v>
                </c:pt>
                <c:pt idx="14861">
                  <c:v>-0.15287800000000001</c:v>
                </c:pt>
                <c:pt idx="14862">
                  <c:v>-0.152586</c:v>
                </c:pt>
                <c:pt idx="14863">
                  <c:v>-0.154861</c:v>
                </c:pt>
                <c:pt idx="14864">
                  <c:v>-0.15670200000000001</c:v>
                </c:pt>
                <c:pt idx="14865">
                  <c:v>-0.15815899999999999</c:v>
                </c:pt>
                <c:pt idx="14866">
                  <c:v>-0.151976</c:v>
                </c:pt>
                <c:pt idx="14867">
                  <c:v>-0.147204</c:v>
                </c:pt>
                <c:pt idx="14868">
                  <c:v>-0.144512</c:v>
                </c:pt>
                <c:pt idx="14869">
                  <c:v>-0.14695800000000001</c:v>
                </c:pt>
                <c:pt idx="14870">
                  <c:v>-0.15118200000000001</c:v>
                </c:pt>
                <c:pt idx="14871">
                  <c:v>-0.14977099999999999</c:v>
                </c:pt>
                <c:pt idx="14872">
                  <c:v>-0.146951</c:v>
                </c:pt>
                <c:pt idx="14873">
                  <c:v>-0.14328299999999999</c:v>
                </c:pt>
                <c:pt idx="14874">
                  <c:v>-0.14285</c:v>
                </c:pt>
                <c:pt idx="14875">
                  <c:v>-0.14480499999999999</c:v>
                </c:pt>
                <c:pt idx="14876">
                  <c:v>-0.145564</c:v>
                </c:pt>
                <c:pt idx="14877">
                  <c:v>-0.143146</c:v>
                </c:pt>
                <c:pt idx="14878">
                  <c:v>-0.14545</c:v>
                </c:pt>
                <c:pt idx="14879">
                  <c:v>-0.146177</c:v>
                </c:pt>
                <c:pt idx="14880">
                  <c:v>-0.15457000000000001</c:v>
                </c:pt>
                <c:pt idx="14881">
                  <c:v>-0.16144</c:v>
                </c:pt>
                <c:pt idx="14882">
                  <c:v>-0.16057099999999999</c:v>
                </c:pt>
                <c:pt idx="14883">
                  <c:v>-0.16273299999999999</c:v>
                </c:pt>
                <c:pt idx="14884">
                  <c:v>-0.16367599999999999</c:v>
                </c:pt>
                <c:pt idx="14885">
                  <c:v>-0.16986499999999999</c:v>
                </c:pt>
                <c:pt idx="14886">
                  <c:v>-0.174427</c:v>
                </c:pt>
                <c:pt idx="14887">
                  <c:v>-0.17824899999999999</c:v>
                </c:pt>
                <c:pt idx="14888">
                  <c:v>-0.18063299999999999</c:v>
                </c:pt>
                <c:pt idx="14889">
                  <c:v>-0.18659899999999999</c:v>
                </c:pt>
                <c:pt idx="14890">
                  <c:v>-0.194715</c:v>
                </c:pt>
                <c:pt idx="14891">
                  <c:v>-0.19750699999999999</c:v>
                </c:pt>
                <c:pt idx="14892">
                  <c:v>-0.196075</c:v>
                </c:pt>
                <c:pt idx="14893">
                  <c:v>-0.19891600000000001</c:v>
                </c:pt>
                <c:pt idx="14894">
                  <c:v>-0.20494699999999999</c:v>
                </c:pt>
                <c:pt idx="14895">
                  <c:v>-0.208671</c:v>
                </c:pt>
                <c:pt idx="14896">
                  <c:v>-0.20766899999999999</c:v>
                </c:pt>
                <c:pt idx="14897">
                  <c:v>-0.207121</c:v>
                </c:pt>
                <c:pt idx="14898">
                  <c:v>-0.21210599999999999</c:v>
                </c:pt>
                <c:pt idx="14899">
                  <c:v>-0.21488199999999999</c:v>
                </c:pt>
                <c:pt idx="14900">
                  <c:v>-0.216527</c:v>
                </c:pt>
                <c:pt idx="14901">
                  <c:v>-0.21399599999999999</c:v>
                </c:pt>
                <c:pt idx="14902">
                  <c:v>-0.207172</c:v>
                </c:pt>
                <c:pt idx="14903">
                  <c:v>-0.199659</c:v>
                </c:pt>
                <c:pt idx="14904">
                  <c:v>-0.18487000000000001</c:v>
                </c:pt>
                <c:pt idx="14905">
                  <c:v>-0.17696300000000001</c:v>
                </c:pt>
                <c:pt idx="14906">
                  <c:v>-0.17561199999999999</c:v>
                </c:pt>
                <c:pt idx="14907">
                  <c:v>-0.16714999999999999</c:v>
                </c:pt>
                <c:pt idx="14908">
                  <c:v>-0.162795</c:v>
                </c:pt>
                <c:pt idx="14909">
                  <c:v>-0.160301</c:v>
                </c:pt>
                <c:pt idx="14910">
                  <c:v>-0.158748</c:v>
                </c:pt>
                <c:pt idx="14911">
                  <c:v>-0.159298</c:v>
                </c:pt>
                <c:pt idx="14912">
                  <c:v>-0.157779</c:v>
                </c:pt>
                <c:pt idx="14913">
                  <c:v>-0.153645</c:v>
                </c:pt>
                <c:pt idx="14914">
                  <c:v>-0.14697299999999999</c:v>
                </c:pt>
                <c:pt idx="14915">
                  <c:v>-0.14766299999999999</c:v>
                </c:pt>
                <c:pt idx="14916">
                  <c:v>-0.15290599999999999</c:v>
                </c:pt>
                <c:pt idx="14917">
                  <c:v>-0.155944</c:v>
                </c:pt>
                <c:pt idx="14918">
                  <c:v>-0.15443799999999999</c:v>
                </c:pt>
                <c:pt idx="14919">
                  <c:v>-0.15528400000000001</c:v>
                </c:pt>
                <c:pt idx="14920">
                  <c:v>-0.16089400000000001</c:v>
                </c:pt>
                <c:pt idx="14921">
                  <c:v>-0.16231899999999999</c:v>
                </c:pt>
                <c:pt idx="14922">
                  <c:v>-0.16073899999999999</c:v>
                </c:pt>
                <c:pt idx="14923">
                  <c:v>-0.15251799999999999</c:v>
                </c:pt>
                <c:pt idx="14924">
                  <c:v>-0.142375</c:v>
                </c:pt>
                <c:pt idx="14925">
                  <c:v>-0.140541</c:v>
                </c:pt>
                <c:pt idx="14926">
                  <c:v>-0.142428</c:v>
                </c:pt>
                <c:pt idx="14927">
                  <c:v>-0.14313699999999999</c:v>
                </c:pt>
                <c:pt idx="14928">
                  <c:v>-0.13422799999999999</c:v>
                </c:pt>
                <c:pt idx="14929">
                  <c:v>-0.120888</c:v>
                </c:pt>
                <c:pt idx="14930">
                  <c:v>-0.11504</c:v>
                </c:pt>
                <c:pt idx="14931">
                  <c:v>-0.112729</c:v>
                </c:pt>
                <c:pt idx="14932">
                  <c:v>-0.112749</c:v>
                </c:pt>
                <c:pt idx="14933">
                  <c:v>-0.11704299999999999</c:v>
                </c:pt>
                <c:pt idx="14934">
                  <c:v>-0.12395100000000001</c:v>
                </c:pt>
                <c:pt idx="14935">
                  <c:v>-0.13233700000000001</c:v>
                </c:pt>
                <c:pt idx="14936">
                  <c:v>-0.137819</c:v>
                </c:pt>
                <c:pt idx="14937">
                  <c:v>-0.143988</c:v>
                </c:pt>
                <c:pt idx="14938">
                  <c:v>-0.15366099999999999</c:v>
                </c:pt>
                <c:pt idx="14939">
                  <c:v>-0.16220200000000001</c:v>
                </c:pt>
                <c:pt idx="14940">
                  <c:v>-0.17078699999999999</c:v>
                </c:pt>
                <c:pt idx="14941">
                  <c:v>-0.17674500000000001</c:v>
                </c:pt>
                <c:pt idx="14942">
                  <c:v>-0.17650099999999999</c:v>
                </c:pt>
                <c:pt idx="14943">
                  <c:v>-0.17874399999999999</c:v>
                </c:pt>
                <c:pt idx="14944">
                  <c:v>-0.185754</c:v>
                </c:pt>
                <c:pt idx="14945">
                  <c:v>-0.18829599999999999</c:v>
                </c:pt>
                <c:pt idx="14946">
                  <c:v>-0.18693000000000001</c:v>
                </c:pt>
                <c:pt idx="14947">
                  <c:v>-0.182282</c:v>
                </c:pt>
                <c:pt idx="14948">
                  <c:v>-0.177007</c:v>
                </c:pt>
                <c:pt idx="14949">
                  <c:v>-0.17302699999999999</c:v>
                </c:pt>
                <c:pt idx="14950">
                  <c:v>-0.168545</c:v>
                </c:pt>
                <c:pt idx="14951">
                  <c:v>-0.17016899999999999</c:v>
                </c:pt>
                <c:pt idx="14952">
                  <c:v>-0.17167499999999999</c:v>
                </c:pt>
                <c:pt idx="14953">
                  <c:v>-0.17431099999999999</c:v>
                </c:pt>
                <c:pt idx="14954">
                  <c:v>-0.18204300000000001</c:v>
                </c:pt>
                <c:pt idx="14955">
                  <c:v>-0.19256599999999999</c:v>
                </c:pt>
                <c:pt idx="14956">
                  <c:v>-0.20095299999999999</c:v>
                </c:pt>
                <c:pt idx="14957">
                  <c:v>-0.200823</c:v>
                </c:pt>
                <c:pt idx="14958">
                  <c:v>-0.20178199999999999</c:v>
                </c:pt>
                <c:pt idx="14959">
                  <c:v>-0.20528099999999999</c:v>
                </c:pt>
                <c:pt idx="14960">
                  <c:v>-0.20360700000000001</c:v>
                </c:pt>
                <c:pt idx="14961">
                  <c:v>-0.19494900000000001</c:v>
                </c:pt>
                <c:pt idx="14962">
                  <c:v>-0.18803600000000001</c:v>
                </c:pt>
                <c:pt idx="14963">
                  <c:v>-0.18979799999999999</c:v>
                </c:pt>
                <c:pt idx="14964">
                  <c:v>-0.19276499999999999</c:v>
                </c:pt>
                <c:pt idx="14965">
                  <c:v>-0.19155800000000001</c:v>
                </c:pt>
                <c:pt idx="14966">
                  <c:v>-0.18939900000000001</c:v>
                </c:pt>
                <c:pt idx="14967">
                  <c:v>-0.19356100000000001</c:v>
                </c:pt>
                <c:pt idx="14968">
                  <c:v>-0.201212</c:v>
                </c:pt>
                <c:pt idx="14969">
                  <c:v>-0.20263999999999999</c:v>
                </c:pt>
                <c:pt idx="14970">
                  <c:v>-0.202066</c:v>
                </c:pt>
                <c:pt idx="14971">
                  <c:v>-0.20033200000000001</c:v>
                </c:pt>
                <c:pt idx="14972">
                  <c:v>-0.19850899999999999</c:v>
                </c:pt>
                <c:pt idx="14973">
                  <c:v>-0.196606</c:v>
                </c:pt>
                <c:pt idx="14974">
                  <c:v>-0.196294</c:v>
                </c:pt>
                <c:pt idx="14975">
                  <c:v>-0.19934199999999999</c:v>
                </c:pt>
                <c:pt idx="14976">
                  <c:v>-0.20425699999999999</c:v>
                </c:pt>
                <c:pt idx="14977">
                  <c:v>-0.20869299999999999</c:v>
                </c:pt>
                <c:pt idx="14978">
                  <c:v>-0.21493100000000001</c:v>
                </c:pt>
                <c:pt idx="14979">
                  <c:v>-0.22514400000000001</c:v>
                </c:pt>
                <c:pt idx="14980">
                  <c:v>-0.235847</c:v>
                </c:pt>
                <c:pt idx="14981">
                  <c:v>-0.24157400000000001</c:v>
                </c:pt>
                <c:pt idx="14982">
                  <c:v>-0.249442</c:v>
                </c:pt>
                <c:pt idx="14983">
                  <c:v>-0.259521</c:v>
                </c:pt>
                <c:pt idx="14984">
                  <c:v>-0.26525700000000002</c:v>
                </c:pt>
                <c:pt idx="14985">
                  <c:v>-0.27315200000000001</c:v>
                </c:pt>
                <c:pt idx="14986">
                  <c:v>-0.28691800000000001</c:v>
                </c:pt>
                <c:pt idx="14987">
                  <c:v>-0.29995899999999998</c:v>
                </c:pt>
                <c:pt idx="14988">
                  <c:v>-0.30676199999999998</c:v>
                </c:pt>
                <c:pt idx="14989">
                  <c:v>-0.31238900000000003</c:v>
                </c:pt>
                <c:pt idx="14990">
                  <c:v>-0.316361</c:v>
                </c:pt>
                <c:pt idx="14991">
                  <c:v>-0.31854300000000002</c:v>
                </c:pt>
                <c:pt idx="14992">
                  <c:v>-0.32284499999999999</c:v>
                </c:pt>
                <c:pt idx="14993">
                  <c:v>-0.32843299999999997</c:v>
                </c:pt>
                <c:pt idx="14994">
                  <c:v>-0.33038099999999998</c:v>
                </c:pt>
                <c:pt idx="14995">
                  <c:v>-0.32821899999999998</c:v>
                </c:pt>
                <c:pt idx="14996">
                  <c:v>-0.32434499999999999</c:v>
                </c:pt>
                <c:pt idx="14997">
                  <c:v>-0.32210699999999998</c:v>
                </c:pt>
                <c:pt idx="14998">
                  <c:v>-0.32091700000000001</c:v>
                </c:pt>
                <c:pt idx="14999">
                  <c:v>-0.31909399999999999</c:v>
                </c:pt>
                <c:pt idx="15000">
                  <c:v>-0.32224199999999997</c:v>
                </c:pt>
                <c:pt idx="15001">
                  <c:v>-0.32429999999999998</c:v>
                </c:pt>
                <c:pt idx="15002">
                  <c:v>-0.32094499999999998</c:v>
                </c:pt>
                <c:pt idx="15003">
                  <c:v>-0.315749</c:v>
                </c:pt>
                <c:pt idx="15004">
                  <c:v>-0.315141</c:v>
                </c:pt>
                <c:pt idx="15005">
                  <c:v>-0.313581</c:v>
                </c:pt>
                <c:pt idx="15006">
                  <c:v>-0.31526199999999999</c:v>
                </c:pt>
                <c:pt idx="15007">
                  <c:v>-0.31464199999999998</c:v>
                </c:pt>
                <c:pt idx="15008">
                  <c:v>-0.31600099999999998</c:v>
                </c:pt>
                <c:pt idx="15009">
                  <c:v>-0.31629600000000002</c:v>
                </c:pt>
                <c:pt idx="15010">
                  <c:v>-0.31777699999999998</c:v>
                </c:pt>
                <c:pt idx="15011">
                  <c:v>-0.31965900000000003</c:v>
                </c:pt>
                <c:pt idx="15012">
                  <c:v>-0.32520300000000002</c:v>
                </c:pt>
                <c:pt idx="15013">
                  <c:v>-0.33505200000000002</c:v>
                </c:pt>
                <c:pt idx="15014">
                  <c:v>-0.33793299999999998</c:v>
                </c:pt>
                <c:pt idx="15015">
                  <c:v>-0.33674500000000002</c:v>
                </c:pt>
                <c:pt idx="15016">
                  <c:v>-0.332874</c:v>
                </c:pt>
                <c:pt idx="15017">
                  <c:v>-0.33695700000000001</c:v>
                </c:pt>
                <c:pt idx="15018">
                  <c:v>-0.33748899999999998</c:v>
                </c:pt>
                <c:pt idx="15019">
                  <c:v>-0.33865699999999999</c:v>
                </c:pt>
                <c:pt idx="15020">
                  <c:v>-0.33658300000000002</c:v>
                </c:pt>
                <c:pt idx="15021">
                  <c:v>-0.33549499999999999</c:v>
                </c:pt>
                <c:pt idx="15022">
                  <c:v>-0.33929300000000001</c:v>
                </c:pt>
                <c:pt idx="15023">
                  <c:v>-0.339943</c:v>
                </c:pt>
                <c:pt idx="15024">
                  <c:v>-0.344333</c:v>
                </c:pt>
                <c:pt idx="15025">
                  <c:v>-0.35048000000000001</c:v>
                </c:pt>
                <c:pt idx="15026">
                  <c:v>-0.34697099999999997</c:v>
                </c:pt>
                <c:pt idx="15027">
                  <c:v>-0.34703000000000001</c:v>
                </c:pt>
                <c:pt idx="15028">
                  <c:v>-0.34912900000000002</c:v>
                </c:pt>
                <c:pt idx="15029">
                  <c:v>-0.357039</c:v>
                </c:pt>
                <c:pt idx="15030">
                  <c:v>-0.36488199999999998</c:v>
                </c:pt>
                <c:pt idx="15031">
                  <c:v>-0.37384099999999998</c:v>
                </c:pt>
                <c:pt idx="15032">
                  <c:v>-0.37448599999999999</c:v>
                </c:pt>
                <c:pt idx="15033">
                  <c:v>-0.378307</c:v>
                </c:pt>
                <c:pt idx="15034">
                  <c:v>-0.38008799999999998</c:v>
                </c:pt>
                <c:pt idx="15035">
                  <c:v>-0.38433200000000001</c:v>
                </c:pt>
                <c:pt idx="15036">
                  <c:v>-0.38403399999999999</c:v>
                </c:pt>
                <c:pt idx="15037">
                  <c:v>-0.38437399999999999</c:v>
                </c:pt>
                <c:pt idx="15038">
                  <c:v>-0.38764799999999999</c:v>
                </c:pt>
                <c:pt idx="15039">
                  <c:v>-0.38991999999999999</c:v>
                </c:pt>
                <c:pt idx="15040">
                  <c:v>-0.39617200000000002</c:v>
                </c:pt>
                <c:pt idx="15041">
                  <c:v>-0.40295399999999998</c:v>
                </c:pt>
                <c:pt idx="15042">
                  <c:v>-0.40229900000000002</c:v>
                </c:pt>
                <c:pt idx="15043">
                  <c:v>-0.401505</c:v>
                </c:pt>
                <c:pt idx="15044">
                  <c:v>-0.40668500000000002</c:v>
                </c:pt>
                <c:pt idx="15045">
                  <c:v>-0.41152899999999998</c:v>
                </c:pt>
                <c:pt idx="15046">
                  <c:v>-0.41561300000000001</c:v>
                </c:pt>
                <c:pt idx="15047">
                  <c:v>-0.42685600000000001</c:v>
                </c:pt>
                <c:pt idx="15048">
                  <c:v>-0.429537</c:v>
                </c:pt>
                <c:pt idx="15049">
                  <c:v>-0.42737399999999998</c:v>
                </c:pt>
                <c:pt idx="15050">
                  <c:v>-0.42560900000000002</c:v>
                </c:pt>
                <c:pt idx="15051">
                  <c:v>-0.425703</c:v>
                </c:pt>
                <c:pt idx="15052">
                  <c:v>-0.42899199999999998</c:v>
                </c:pt>
                <c:pt idx="15053">
                  <c:v>-0.43222699999999997</c:v>
                </c:pt>
                <c:pt idx="15054">
                  <c:v>-0.44942700000000002</c:v>
                </c:pt>
                <c:pt idx="15055">
                  <c:v>-0.46401100000000001</c:v>
                </c:pt>
                <c:pt idx="15056">
                  <c:v>-0.47700399999999998</c:v>
                </c:pt>
                <c:pt idx="15057">
                  <c:v>-0.483263</c:v>
                </c:pt>
                <c:pt idx="15058">
                  <c:v>-0.487035</c:v>
                </c:pt>
                <c:pt idx="15059">
                  <c:v>-0.49277399999999999</c:v>
                </c:pt>
                <c:pt idx="15060">
                  <c:v>-0.50582000000000005</c:v>
                </c:pt>
                <c:pt idx="15061">
                  <c:v>-0.51434000000000002</c:v>
                </c:pt>
                <c:pt idx="15062">
                  <c:v>-0.51727599999999996</c:v>
                </c:pt>
                <c:pt idx="15063">
                  <c:v>-0.52100800000000003</c:v>
                </c:pt>
                <c:pt idx="15064">
                  <c:v>-0.52347100000000002</c:v>
                </c:pt>
                <c:pt idx="15065">
                  <c:v>-0.52528600000000003</c:v>
                </c:pt>
                <c:pt idx="15066">
                  <c:v>-0.52913699999999997</c:v>
                </c:pt>
                <c:pt idx="15067">
                  <c:v>-0.544041</c:v>
                </c:pt>
                <c:pt idx="15068">
                  <c:v>-0.55407499999999998</c:v>
                </c:pt>
                <c:pt idx="15069">
                  <c:v>-0.56906999999999996</c:v>
                </c:pt>
                <c:pt idx="15070">
                  <c:v>-0.57865</c:v>
                </c:pt>
                <c:pt idx="15071">
                  <c:v>-0.58570100000000003</c:v>
                </c:pt>
                <c:pt idx="15072">
                  <c:v>-0.58807299999999996</c:v>
                </c:pt>
                <c:pt idx="15073">
                  <c:v>-0.58768699999999996</c:v>
                </c:pt>
                <c:pt idx="15074">
                  <c:v>-0.58288899999999999</c:v>
                </c:pt>
                <c:pt idx="15075">
                  <c:v>-0.57075900000000002</c:v>
                </c:pt>
                <c:pt idx="15076">
                  <c:v>-0.55862699999999998</c:v>
                </c:pt>
                <c:pt idx="15077">
                  <c:v>-0.550458</c:v>
                </c:pt>
                <c:pt idx="15078">
                  <c:v>-0.54674199999999995</c:v>
                </c:pt>
                <c:pt idx="15079">
                  <c:v>-0.55269500000000005</c:v>
                </c:pt>
                <c:pt idx="15080">
                  <c:v>-0.55972699999999997</c:v>
                </c:pt>
                <c:pt idx="15081">
                  <c:v>-0.56609100000000001</c:v>
                </c:pt>
                <c:pt idx="15082">
                  <c:v>-0.57081800000000005</c:v>
                </c:pt>
                <c:pt idx="15083">
                  <c:v>-0.57198000000000004</c:v>
                </c:pt>
                <c:pt idx="15084">
                  <c:v>-0.57153900000000002</c:v>
                </c:pt>
                <c:pt idx="15085">
                  <c:v>-0.56854099999999996</c:v>
                </c:pt>
                <c:pt idx="15086">
                  <c:v>-0.56609600000000004</c:v>
                </c:pt>
                <c:pt idx="15087">
                  <c:v>-0.56522799999999995</c:v>
                </c:pt>
                <c:pt idx="15088">
                  <c:v>-0.56639499999999998</c:v>
                </c:pt>
                <c:pt idx="15089">
                  <c:v>-0.57300200000000001</c:v>
                </c:pt>
                <c:pt idx="15090">
                  <c:v>-0.57668200000000003</c:v>
                </c:pt>
                <c:pt idx="15091">
                  <c:v>-0.58026</c:v>
                </c:pt>
                <c:pt idx="15092">
                  <c:v>-0.57789699999999999</c:v>
                </c:pt>
                <c:pt idx="15093">
                  <c:v>-0.57306800000000002</c:v>
                </c:pt>
                <c:pt idx="15094">
                  <c:v>-0.56939499999999998</c:v>
                </c:pt>
                <c:pt idx="15095">
                  <c:v>-0.56558900000000001</c:v>
                </c:pt>
                <c:pt idx="15096">
                  <c:v>-0.57009299999999996</c:v>
                </c:pt>
                <c:pt idx="15097">
                  <c:v>-0.573766</c:v>
                </c:pt>
                <c:pt idx="15098">
                  <c:v>-0.57102399999999998</c:v>
                </c:pt>
                <c:pt idx="15099">
                  <c:v>-0.568407</c:v>
                </c:pt>
                <c:pt idx="15100">
                  <c:v>-0.56862400000000002</c:v>
                </c:pt>
                <c:pt idx="15101">
                  <c:v>-0.56757400000000002</c:v>
                </c:pt>
                <c:pt idx="15102">
                  <c:v>-0.56880200000000003</c:v>
                </c:pt>
                <c:pt idx="15103">
                  <c:v>-0.57876499999999997</c:v>
                </c:pt>
                <c:pt idx="15104">
                  <c:v>-0.57779599999999998</c:v>
                </c:pt>
                <c:pt idx="15105">
                  <c:v>-0.57610899999999998</c:v>
                </c:pt>
                <c:pt idx="15106">
                  <c:v>-0.57657400000000003</c:v>
                </c:pt>
                <c:pt idx="15107">
                  <c:v>-0.58074499999999996</c:v>
                </c:pt>
                <c:pt idx="15108">
                  <c:v>-0.58277599999999996</c:v>
                </c:pt>
                <c:pt idx="15109">
                  <c:v>-0.586808</c:v>
                </c:pt>
                <c:pt idx="15110">
                  <c:v>-0.596773</c:v>
                </c:pt>
                <c:pt idx="15111">
                  <c:v>-0.59782599999999997</c:v>
                </c:pt>
                <c:pt idx="15112">
                  <c:v>-0.59155000000000002</c:v>
                </c:pt>
                <c:pt idx="15113">
                  <c:v>-0.58313099999999995</c:v>
                </c:pt>
                <c:pt idx="15114">
                  <c:v>-0.57898899999999998</c:v>
                </c:pt>
                <c:pt idx="15115">
                  <c:v>-0.57628500000000005</c:v>
                </c:pt>
                <c:pt idx="15116">
                  <c:v>-0.57210300000000003</c:v>
                </c:pt>
                <c:pt idx="15117">
                  <c:v>-0.56403899999999996</c:v>
                </c:pt>
                <c:pt idx="15118">
                  <c:v>-0.57289400000000001</c:v>
                </c:pt>
                <c:pt idx="15119">
                  <c:v>-0.57778600000000002</c:v>
                </c:pt>
                <c:pt idx="15120">
                  <c:v>-0.58377800000000002</c:v>
                </c:pt>
                <c:pt idx="15121">
                  <c:v>-0.58895600000000004</c:v>
                </c:pt>
                <c:pt idx="15122">
                  <c:v>-0.589897</c:v>
                </c:pt>
                <c:pt idx="15123">
                  <c:v>-0.59080100000000002</c:v>
                </c:pt>
                <c:pt idx="15124">
                  <c:v>-0.59017200000000003</c:v>
                </c:pt>
                <c:pt idx="15125">
                  <c:v>-0.59908799999999995</c:v>
                </c:pt>
                <c:pt idx="15126">
                  <c:v>-0.60469300000000004</c:v>
                </c:pt>
                <c:pt idx="15127">
                  <c:v>-0.61008499999999999</c:v>
                </c:pt>
                <c:pt idx="15128">
                  <c:v>-0.609873</c:v>
                </c:pt>
                <c:pt idx="15129">
                  <c:v>-0.60356600000000005</c:v>
                </c:pt>
                <c:pt idx="15130">
                  <c:v>-0.59310300000000005</c:v>
                </c:pt>
                <c:pt idx="15131">
                  <c:v>-0.59093899999999999</c:v>
                </c:pt>
                <c:pt idx="15132">
                  <c:v>-0.58973100000000001</c:v>
                </c:pt>
                <c:pt idx="15133">
                  <c:v>-0.58949499999999999</c:v>
                </c:pt>
                <c:pt idx="15134">
                  <c:v>-0.58776499999999998</c:v>
                </c:pt>
                <c:pt idx="15135">
                  <c:v>-0.58706899999999995</c:v>
                </c:pt>
                <c:pt idx="15136">
                  <c:v>-0.58167899999999995</c:v>
                </c:pt>
                <c:pt idx="15137">
                  <c:v>-0.57049899999999998</c:v>
                </c:pt>
                <c:pt idx="15138">
                  <c:v>-0.56280799999999997</c:v>
                </c:pt>
                <c:pt idx="15139">
                  <c:v>-0.5635</c:v>
                </c:pt>
                <c:pt idx="15140">
                  <c:v>-0.55846899999999999</c:v>
                </c:pt>
                <c:pt idx="15141">
                  <c:v>-0.55263399999999996</c:v>
                </c:pt>
                <c:pt idx="15142">
                  <c:v>-0.54872799999999999</c:v>
                </c:pt>
                <c:pt idx="15143">
                  <c:v>-0.54801100000000003</c:v>
                </c:pt>
                <c:pt idx="15144">
                  <c:v>-0.54185399999999995</c:v>
                </c:pt>
                <c:pt idx="15145">
                  <c:v>-0.53508299999999998</c:v>
                </c:pt>
                <c:pt idx="15146">
                  <c:v>-0.52630500000000002</c:v>
                </c:pt>
                <c:pt idx="15147">
                  <c:v>-0.51990499999999995</c:v>
                </c:pt>
                <c:pt idx="15148">
                  <c:v>-0.51758499999999996</c:v>
                </c:pt>
                <c:pt idx="15149">
                  <c:v>-0.51527299999999998</c:v>
                </c:pt>
                <c:pt idx="15150">
                  <c:v>-0.51404099999999997</c:v>
                </c:pt>
                <c:pt idx="15151">
                  <c:v>-0.50674399999999997</c:v>
                </c:pt>
                <c:pt idx="15152">
                  <c:v>-0.50393299999999996</c:v>
                </c:pt>
                <c:pt idx="15153">
                  <c:v>-0.49516900000000003</c:v>
                </c:pt>
                <c:pt idx="15154">
                  <c:v>-0.48681000000000002</c:v>
                </c:pt>
                <c:pt idx="15155">
                  <c:v>-0.48898599999999998</c:v>
                </c:pt>
                <c:pt idx="15156">
                  <c:v>-0.49219200000000002</c:v>
                </c:pt>
                <c:pt idx="15157">
                  <c:v>-0.49187900000000001</c:v>
                </c:pt>
                <c:pt idx="15158">
                  <c:v>-0.48755100000000001</c:v>
                </c:pt>
                <c:pt idx="15159">
                  <c:v>-0.48222399999999999</c:v>
                </c:pt>
                <c:pt idx="15160">
                  <c:v>-0.47588599999999998</c:v>
                </c:pt>
                <c:pt idx="15161">
                  <c:v>-0.46854299999999999</c:v>
                </c:pt>
                <c:pt idx="15162">
                  <c:v>-0.46174700000000002</c:v>
                </c:pt>
                <c:pt idx="15163">
                  <c:v>-0.461561</c:v>
                </c:pt>
                <c:pt idx="15164">
                  <c:v>-0.46771400000000002</c:v>
                </c:pt>
                <c:pt idx="15165">
                  <c:v>-0.46679799999999999</c:v>
                </c:pt>
                <c:pt idx="15166">
                  <c:v>-0.46489200000000003</c:v>
                </c:pt>
                <c:pt idx="15167">
                  <c:v>-0.45749800000000002</c:v>
                </c:pt>
                <c:pt idx="15168">
                  <c:v>-0.45273400000000003</c:v>
                </c:pt>
                <c:pt idx="15169">
                  <c:v>-0.448855</c:v>
                </c:pt>
                <c:pt idx="15170">
                  <c:v>-0.44402700000000001</c:v>
                </c:pt>
                <c:pt idx="15171">
                  <c:v>-0.44120100000000001</c:v>
                </c:pt>
                <c:pt idx="15172">
                  <c:v>-0.43838300000000002</c:v>
                </c:pt>
                <c:pt idx="15173">
                  <c:v>-0.436446</c:v>
                </c:pt>
                <c:pt idx="15174">
                  <c:v>-0.428871</c:v>
                </c:pt>
                <c:pt idx="15175">
                  <c:v>-0.42186699999999999</c:v>
                </c:pt>
                <c:pt idx="15176">
                  <c:v>-0.43</c:v>
                </c:pt>
                <c:pt idx="15177">
                  <c:v>-0.44144299999999997</c:v>
                </c:pt>
                <c:pt idx="15178">
                  <c:v>-0.44091000000000002</c:v>
                </c:pt>
                <c:pt idx="15179">
                  <c:v>-0.42901299999999998</c:v>
                </c:pt>
                <c:pt idx="15180">
                  <c:v>-0.42435899999999999</c:v>
                </c:pt>
                <c:pt idx="15181">
                  <c:v>-0.41831499999999999</c:v>
                </c:pt>
                <c:pt idx="15182">
                  <c:v>-0.41042400000000001</c:v>
                </c:pt>
                <c:pt idx="15183">
                  <c:v>-0.40415600000000002</c:v>
                </c:pt>
                <c:pt idx="15184">
                  <c:v>-0.400926</c:v>
                </c:pt>
                <c:pt idx="15185">
                  <c:v>-0.40121499999999999</c:v>
                </c:pt>
                <c:pt idx="15186">
                  <c:v>-0.40323900000000001</c:v>
                </c:pt>
                <c:pt idx="15187">
                  <c:v>-0.40114100000000003</c:v>
                </c:pt>
                <c:pt idx="15188">
                  <c:v>-0.39838400000000002</c:v>
                </c:pt>
                <c:pt idx="15189">
                  <c:v>-0.39903899999999998</c:v>
                </c:pt>
                <c:pt idx="15190">
                  <c:v>-0.398038</c:v>
                </c:pt>
                <c:pt idx="15191">
                  <c:v>-0.39663900000000002</c:v>
                </c:pt>
                <c:pt idx="15192">
                  <c:v>-0.39462000000000003</c:v>
                </c:pt>
                <c:pt idx="15193">
                  <c:v>-0.391287</c:v>
                </c:pt>
                <c:pt idx="15194">
                  <c:v>-0.39094400000000001</c:v>
                </c:pt>
                <c:pt idx="15195">
                  <c:v>-0.38944299999999998</c:v>
                </c:pt>
                <c:pt idx="15196">
                  <c:v>-0.38811400000000001</c:v>
                </c:pt>
                <c:pt idx="15197">
                  <c:v>-0.38816400000000001</c:v>
                </c:pt>
                <c:pt idx="15198">
                  <c:v>-0.387297</c:v>
                </c:pt>
                <c:pt idx="15199">
                  <c:v>-0.38775300000000001</c:v>
                </c:pt>
                <c:pt idx="15200">
                  <c:v>-0.38777600000000001</c:v>
                </c:pt>
                <c:pt idx="15201">
                  <c:v>-0.40021899999999999</c:v>
                </c:pt>
                <c:pt idx="15202">
                  <c:v>-0.409964</c:v>
                </c:pt>
                <c:pt idx="15203">
                  <c:v>-0.41529100000000002</c:v>
                </c:pt>
                <c:pt idx="15204">
                  <c:v>-0.41490500000000002</c:v>
                </c:pt>
                <c:pt idx="15205">
                  <c:v>-0.40668500000000002</c:v>
                </c:pt>
                <c:pt idx="15206">
                  <c:v>-0.39668900000000001</c:v>
                </c:pt>
                <c:pt idx="15207">
                  <c:v>-0.38633200000000001</c:v>
                </c:pt>
                <c:pt idx="15208">
                  <c:v>-0.38018299999999999</c:v>
                </c:pt>
                <c:pt idx="15209">
                  <c:v>-0.37889400000000001</c:v>
                </c:pt>
                <c:pt idx="15210">
                  <c:v>-0.37896800000000003</c:v>
                </c:pt>
                <c:pt idx="15211">
                  <c:v>-0.37716699999999997</c:v>
                </c:pt>
                <c:pt idx="15212">
                  <c:v>-0.36690600000000001</c:v>
                </c:pt>
                <c:pt idx="15213">
                  <c:v>-0.35664200000000001</c:v>
                </c:pt>
                <c:pt idx="15214">
                  <c:v>-0.34964000000000001</c:v>
                </c:pt>
                <c:pt idx="15215">
                  <c:v>-0.34077299999999999</c:v>
                </c:pt>
                <c:pt idx="15216">
                  <c:v>-0.33685799999999999</c:v>
                </c:pt>
                <c:pt idx="15217">
                  <c:v>-0.32973400000000003</c:v>
                </c:pt>
                <c:pt idx="15218">
                  <c:v>-0.32228200000000001</c:v>
                </c:pt>
                <c:pt idx="15219">
                  <c:v>-0.31472699999999998</c:v>
                </c:pt>
                <c:pt idx="15220">
                  <c:v>-0.30688799999999999</c:v>
                </c:pt>
                <c:pt idx="15221">
                  <c:v>-0.30669400000000002</c:v>
                </c:pt>
                <c:pt idx="15222">
                  <c:v>-0.310643</c:v>
                </c:pt>
                <c:pt idx="15223">
                  <c:v>-0.311589</c:v>
                </c:pt>
                <c:pt idx="15224">
                  <c:v>-0.31079400000000001</c:v>
                </c:pt>
                <c:pt idx="15225">
                  <c:v>-0.29810300000000001</c:v>
                </c:pt>
                <c:pt idx="15226">
                  <c:v>-0.28935699999999998</c:v>
                </c:pt>
                <c:pt idx="15227">
                  <c:v>-0.28736099999999998</c:v>
                </c:pt>
                <c:pt idx="15228">
                  <c:v>-0.281746</c:v>
                </c:pt>
                <c:pt idx="15229">
                  <c:v>-0.27630199999999999</c:v>
                </c:pt>
                <c:pt idx="15230">
                  <c:v>-0.27476499999999998</c:v>
                </c:pt>
                <c:pt idx="15231">
                  <c:v>-0.269679</c:v>
                </c:pt>
                <c:pt idx="15232">
                  <c:v>-0.26467099999999999</c:v>
                </c:pt>
                <c:pt idx="15233">
                  <c:v>-0.26059700000000002</c:v>
                </c:pt>
                <c:pt idx="15234">
                  <c:v>-0.25307099999999999</c:v>
                </c:pt>
                <c:pt idx="15235">
                  <c:v>-0.252527</c:v>
                </c:pt>
                <c:pt idx="15236">
                  <c:v>-0.248469</c:v>
                </c:pt>
                <c:pt idx="15237">
                  <c:v>-0.24041000000000001</c:v>
                </c:pt>
                <c:pt idx="15238">
                  <c:v>-0.23783599999999999</c:v>
                </c:pt>
                <c:pt idx="15239">
                  <c:v>-0.23084399999999999</c:v>
                </c:pt>
                <c:pt idx="15240">
                  <c:v>-0.21981500000000001</c:v>
                </c:pt>
                <c:pt idx="15241">
                  <c:v>-0.20971699999999999</c:v>
                </c:pt>
                <c:pt idx="15242">
                  <c:v>-0.20211200000000001</c:v>
                </c:pt>
                <c:pt idx="15243">
                  <c:v>-0.19597600000000001</c:v>
                </c:pt>
                <c:pt idx="15244">
                  <c:v>-0.192355</c:v>
                </c:pt>
                <c:pt idx="15245">
                  <c:v>-0.18917200000000001</c:v>
                </c:pt>
                <c:pt idx="15246">
                  <c:v>-0.189969</c:v>
                </c:pt>
                <c:pt idx="15247">
                  <c:v>-0.189945</c:v>
                </c:pt>
                <c:pt idx="15248">
                  <c:v>-0.18709300000000001</c:v>
                </c:pt>
                <c:pt idx="15249">
                  <c:v>-0.17859800000000001</c:v>
                </c:pt>
                <c:pt idx="15250">
                  <c:v>-0.17236499999999999</c:v>
                </c:pt>
                <c:pt idx="15251">
                  <c:v>-0.167073</c:v>
                </c:pt>
                <c:pt idx="15252">
                  <c:v>-0.16672300000000001</c:v>
                </c:pt>
                <c:pt idx="15253">
                  <c:v>-0.166182</c:v>
                </c:pt>
                <c:pt idx="15254">
                  <c:v>-0.16510900000000001</c:v>
                </c:pt>
                <c:pt idx="15255">
                  <c:v>-0.16256100000000001</c:v>
                </c:pt>
                <c:pt idx="15256">
                  <c:v>-0.158777</c:v>
                </c:pt>
                <c:pt idx="15257">
                  <c:v>-0.150225</c:v>
                </c:pt>
                <c:pt idx="15258">
                  <c:v>-0.14495</c:v>
                </c:pt>
                <c:pt idx="15259">
                  <c:v>-0.137408</c:v>
                </c:pt>
                <c:pt idx="15260">
                  <c:v>-0.13398099999999999</c:v>
                </c:pt>
                <c:pt idx="15261">
                  <c:v>-0.13631299999999999</c:v>
                </c:pt>
                <c:pt idx="15262">
                  <c:v>-0.14074500000000001</c:v>
                </c:pt>
                <c:pt idx="15263">
                  <c:v>-0.14207700000000001</c:v>
                </c:pt>
                <c:pt idx="15264">
                  <c:v>-0.14025199999999999</c:v>
                </c:pt>
                <c:pt idx="15265">
                  <c:v>-0.13688800000000001</c:v>
                </c:pt>
                <c:pt idx="15266">
                  <c:v>-0.13680800000000001</c:v>
                </c:pt>
                <c:pt idx="15267">
                  <c:v>-0.13683300000000001</c:v>
                </c:pt>
                <c:pt idx="15268">
                  <c:v>-0.13613900000000001</c:v>
                </c:pt>
                <c:pt idx="15269">
                  <c:v>-0.1341</c:v>
                </c:pt>
                <c:pt idx="15270">
                  <c:v>-0.122768</c:v>
                </c:pt>
                <c:pt idx="15271">
                  <c:v>-0.11476</c:v>
                </c:pt>
                <c:pt idx="15272">
                  <c:v>-0.110319</c:v>
                </c:pt>
                <c:pt idx="15273">
                  <c:v>-0.103953</c:v>
                </c:pt>
                <c:pt idx="15274">
                  <c:v>-0.10209500000000001</c:v>
                </c:pt>
                <c:pt idx="15275">
                  <c:v>-0.102967</c:v>
                </c:pt>
                <c:pt idx="15276">
                  <c:v>-0.102881</c:v>
                </c:pt>
                <c:pt idx="15277">
                  <c:v>-0.103216</c:v>
                </c:pt>
                <c:pt idx="15278">
                  <c:v>-0.105438</c:v>
                </c:pt>
                <c:pt idx="15279">
                  <c:v>-0.104625</c:v>
                </c:pt>
                <c:pt idx="15280">
                  <c:v>-9.2189099999999996E-2</c:v>
                </c:pt>
                <c:pt idx="15281">
                  <c:v>-8.4272899999999998E-2</c:v>
                </c:pt>
                <c:pt idx="15282">
                  <c:v>-8.2513699999999995E-2</c:v>
                </c:pt>
                <c:pt idx="15283">
                  <c:v>-8.3113099999999995E-2</c:v>
                </c:pt>
                <c:pt idx="15284">
                  <c:v>-8.4344699999999995E-2</c:v>
                </c:pt>
                <c:pt idx="15285">
                  <c:v>-7.6955999999999997E-2</c:v>
                </c:pt>
                <c:pt idx="15286">
                  <c:v>-6.7449800000000004E-2</c:v>
                </c:pt>
                <c:pt idx="15287">
                  <c:v>-6.4822400000000002E-2</c:v>
                </c:pt>
                <c:pt idx="15288">
                  <c:v>-6.2545500000000004E-2</c:v>
                </c:pt>
                <c:pt idx="15289">
                  <c:v>-5.2640699999999999E-2</c:v>
                </c:pt>
                <c:pt idx="15290">
                  <c:v>-3.6555200000000003E-2</c:v>
                </c:pt>
                <c:pt idx="15291">
                  <c:v>-2.8709800000000001E-2</c:v>
                </c:pt>
                <c:pt idx="15292">
                  <c:v>-2.3869100000000001E-2</c:v>
                </c:pt>
                <c:pt idx="15293">
                  <c:v>-2.1772099999999999E-2</c:v>
                </c:pt>
                <c:pt idx="15294">
                  <c:v>-2.13361E-2</c:v>
                </c:pt>
                <c:pt idx="15295">
                  <c:v>-1.9590799999999998E-2</c:v>
                </c:pt>
                <c:pt idx="15296">
                  <c:v>-1.77152E-2</c:v>
                </c:pt>
                <c:pt idx="15297">
                  <c:v>-1.8833200000000001E-2</c:v>
                </c:pt>
                <c:pt idx="15298">
                  <c:v>-2.0173199999999999E-2</c:v>
                </c:pt>
                <c:pt idx="15299">
                  <c:v>-1.94843E-2</c:v>
                </c:pt>
                <c:pt idx="15300">
                  <c:v>-1.6762200000000001E-2</c:v>
                </c:pt>
                <c:pt idx="15301">
                  <c:v>-1.4392E-2</c:v>
                </c:pt>
                <c:pt idx="15302">
                  <c:v>-1.3851499999999999E-2</c:v>
                </c:pt>
                <c:pt idx="15303">
                  <c:v>-1.3656E-2</c:v>
                </c:pt>
                <c:pt idx="15304">
                  <c:v>-1.08363E-2</c:v>
                </c:pt>
                <c:pt idx="15305">
                  <c:v>-4.6760400000000002E-3</c:v>
                </c:pt>
                <c:pt idx="15306">
                  <c:v>-1.4338599999999999E-3</c:v>
                </c:pt>
                <c:pt idx="15307">
                  <c:v>-1.9880499999999999E-3</c:v>
                </c:pt>
                <c:pt idx="15308">
                  <c:v>-7.6752399999999998E-3</c:v>
                </c:pt>
                <c:pt idx="15309">
                  <c:v>-1.6369000000000002E-2</c:v>
                </c:pt>
                <c:pt idx="15310">
                  <c:v>-1.8471000000000001E-2</c:v>
                </c:pt>
                <c:pt idx="15311">
                  <c:v>-1.4566000000000001E-2</c:v>
                </c:pt>
                <c:pt idx="15312">
                  <c:v>-9.4939199999999994E-3</c:v>
                </c:pt>
                <c:pt idx="15313">
                  <c:v>-4.0324000000000002E-3</c:v>
                </c:pt>
                <c:pt idx="15314">
                  <c:v>-1.18004E-3</c:v>
                </c:pt>
                <c:pt idx="15315">
                  <c:v>-1.8637199999999999E-3</c:v>
                </c:pt>
                <c:pt idx="15316">
                  <c:v>-5.3523100000000005E-4</c:v>
                </c:pt>
                <c:pt idx="15317">
                  <c:v>5.2803400000000003E-4</c:v>
                </c:pt>
                <c:pt idx="15318">
                  <c:v>3.4019300000000001E-3</c:v>
                </c:pt>
                <c:pt idx="15319">
                  <c:v>7.41422E-3</c:v>
                </c:pt>
                <c:pt idx="15320">
                  <c:v>1.2346599999999999E-2</c:v>
                </c:pt>
                <c:pt idx="15321">
                  <c:v>2.4554699999999999E-2</c:v>
                </c:pt>
                <c:pt idx="15322">
                  <c:v>3.2290100000000002E-2</c:v>
                </c:pt>
                <c:pt idx="15323">
                  <c:v>3.6709400000000003E-2</c:v>
                </c:pt>
                <c:pt idx="15324">
                  <c:v>4.0330999999999999E-2</c:v>
                </c:pt>
                <c:pt idx="15325">
                  <c:v>4.2054800000000003E-2</c:v>
                </c:pt>
                <c:pt idx="15326">
                  <c:v>4.02806E-2</c:v>
                </c:pt>
                <c:pt idx="15327">
                  <c:v>3.9177499999999997E-2</c:v>
                </c:pt>
                <c:pt idx="15328">
                  <c:v>3.97951E-2</c:v>
                </c:pt>
                <c:pt idx="15329">
                  <c:v>3.8084899999999998E-2</c:v>
                </c:pt>
                <c:pt idx="15330">
                  <c:v>3.9239799999999998E-2</c:v>
                </c:pt>
                <c:pt idx="15331">
                  <c:v>4.33471E-2</c:v>
                </c:pt>
                <c:pt idx="15332">
                  <c:v>4.5765E-2</c:v>
                </c:pt>
                <c:pt idx="15333">
                  <c:v>4.7553900000000003E-2</c:v>
                </c:pt>
                <c:pt idx="15334">
                  <c:v>4.6231000000000001E-2</c:v>
                </c:pt>
                <c:pt idx="15335">
                  <c:v>4.50833E-2</c:v>
                </c:pt>
                <c:pt idx="15336">
                  <c:v>3.5353700000000002E-2</c:v>
                </c:pt>
                <c:pt idx="15337">
                  <c:v>2.3438299999999999E-2</c:v>
                </c:pt>
                <c:pt idx="15338">
                  <c:v>2.4798899999999999E-2</c:v>
                </c:pt>
                <c:pt idx="15339">
                  <c:v>2.4125000000000001E-2</c:v>
                </c:pt>
                <c:pt idx="15340">
                  <c:v>2.1216599999999999E-2</c:v>
                </c:pt>
                <c:pt idx="15341">
                  <c:v>2.0816999999999999E-2</c:v>
                </c:pt>
                <c:pt idx="15342">
                  <c:v>2.5575199999999999E-2</c:v>
                </c:pt>
                <c:pt idx="15343">
                  <c:v>2.84867E-2</c:v>
                </c:pt>
                <c:pt idx="15344">
                  <c:v>2.7456299999999999E-2</c:v>
                </c:pt>
                <c:pt idx="15345">
                  <c:v>2.9619199999999998E-2</c:v>
                </c:pt>
                <c:pt idx="15346">
                  <c:v>2.9789300000000001E-2</c:v>
                </c:pt>
                <c:pt idx="15347">
                  <c:v>2.8761700000000001E-2</c:v>
                </c:pt>
                <c:pt idx="15348">
                  <c:v>2.8417100000000001E-2</c:v>
                </c:pt>
                <c:pt idx="15349">
                  <c:v>2.4017799999999999E-2</c:v>
                </c:pt>
                <c:pt idx="15350">
                  <c:v>1.8345500000000001E-2</c:v>
                </c:pt>
                <c:pt idx="15351">
                  <c:v>1.94398E-2</c:v>
                </c:pt>
                <c:pt idx="15352">
                  <c:v>1.8380000000000001E-2</c:v>
                </c:pt>
                <c:pt idx="15353">
                  <c:v>1.22033E-2</c:v>
                </c:pt>
                <c:pt idx="15354">
                  <c:v>6.2078599999999999E-3</c:v>
                </c:pt>
                <c:pt idx="15355">
                  <c:v>7.9147599999999999E-3</c:v>
                </c:pt>
                <c:pt idx="15356">
                  <c:v>7.8342399999999993E-3</c:v>
                </c:pt>
                <c:pt idx="15357">
                  <c:v>5.5879299999999996E-3</c:v>
                </c:pt>
                <c:pt idx="15358">
                  <c:v>7.0489599999999999E-3</c:v>
                </c:pt>
                <c:pt idx="15359">
                  <c:v>6.7349300000000001E-3</c:v>
                </c:pt>
                <c:pt idx="15360">
                  <c:v>7.0653900000000004E-3</c:v>
                </c:pt>
                <c:pt idx="15361">
                  <c:v>6.8701200000000004E-3</c:v>
                </c:pt>
                <c:pt idx="15362">
                  <c:v>8.9054700000000004E-3</c:v>
                </c:pt>
                <c:pt idx="15363">
                  <c:v>1.2772E-2</c:v>
                </c:pt>
                <c:pt idx="15364">
                  <c:v>1.2245199999999999E-2</c:v>
                </c:pt>
                <c:pt idx="15365">
                  <c:v>1.2699500000000001E-2</c:v>
                </c:pt>
                <c:pt idx="15366">
                  <c:v>1.3776E-2</c:v>
                </c:pt>
                <c:pt idx="15367">
                  <c:v>1.5145199999999999E-2</c:v>
                </c:pt>
                <c:pt idx="15368">
                  <c:v>1.4138400000000001E-2</c:v>
                </c:pt>
                <c:pt idx="15369">
                  <c:v>1.6090799999999999E-2</c:v>
                </c:pt>
                <c:pt idx="15370">
                  <c:v>1.75978E-2</c:v>
                </c:pt>
                <c:pt idx="15371">
                  <c:v>2.0872499999999999E-2</c:v>
                </c:pt>
                <c:pt idx="15372">
                  <c:v>2.49623E-2</c:v>
                </c:pt>
                <c:pt idx="15373">
                  <c:v>3.6184599999999997E-2</c:v>
                </c:pt>
                <c:pt idx="15374">
                  <c:v>4.6548899999999997E-2</c:v>
                </c:pt>
                <c:pt idx="15375">
                  <c:v>5.0076500000000003E-2</c:v>
                </c:pt>
                <c:pt idx="15376">
                  <c:v>5.3107300000000003E-2</c:v>
                </c:pt>
                <c:pt idx="15377">
                  <c:v>5.9952699999999998E-2</c:v>
                </c:pt>
                <c:pt idx="15378">
                  <c:v>6.9806400000000005E-2</c:v>
                </c:pt>
                <c:pt idx="15379">
                  <c:v>6.5936900000000007E-2</c:v>
                </c:pt>
                <c:pt idx="15380">
                  <c:v>5.1406100000000003E-2</c:v>
                </c:pt>
                <c:pt idx="15381">
                  <c:v>5.1973600000000002E-2</c:v>
                </c:pt>
                <c:pt idx="15382">
                  <c:v>4.8342999999999997E-2</c:v>
                </c:pt>
                <c:pt idx="15383">
                  <c:v>3.96491E-2</c:v>
                </c:pt>
                <c:pt idx="15384">
                  <c:v>2.89559E-2</c:v>
                </c:pt>
                <c:pt idx="15385">
                  <c:v>2.5308400000000002E-2</c:v>
                </c:pt>
                <c:pt idx="15386">
                  <c:v>8.1328200000000007E-3</c:v>
                </c:pt>
                <c:pt idx="15387">
                  <c:v>-6.16813E-3</c:v>
                </c:pt>
                <c:pt idx="15388">
                  <c:v>-1.1927800000000001E-2</c:v>
                </c:pt>
                <c:pt idx="15389">
                  <c:v>-2.1625999999999999E-2</c:v>
                </c:pt>
                <c:pt idx="15390">
                  <c:v>-3.3680799999999997E-2</c:v>
                </c:pt>
                <c:pt idx="15391">
                  <c:v>-4.4954500000000001E-2</c:v>
                </c:pt>
                <c:pt idx="15392">
                  <c:v>-5.0473999999999998E-2</c:v>
                </c:pt>
                <c:pt idx="15393">
                  <c:v>-5.13242E-2</c:v>
                </c:pt>
                <c:pt idx="15394">
                  <c:v>-5.6367100000000003E-2</c:v>
                </c:pt>
                <c:pt idx="15395">
                  <c:v>-5.7344699999999998E-2</c:v>
                </c:pt>
                <c:pt idx="15396">
                  <c:v>-5.17665E-2</c:v>
                </c:pt>
                <c:pt idx="15397">
                  <c:v>-5.6834500000000003E-2</c:v>
                </c:pt>
                <c:pt idx="15398">
                  <c:v>-6.8593899999999999E-2</c:v>
                </c:pt>
                <c:pt idx="15399">
                  <c:v>-7.6377E-2</c:v>
                </c:pt>
                <c:pt idx="15400">
                  <c:v>-8.0634200000000003E-2</c:v>
                </c:pt>
                <c:pt idx="15401">
                  <c:v>-7.5320399999999996E-2</c:v>
                </c:pt>
                <c:pt idx="15402">
                  <c:v>-6.7377800000000002E-2</c:v>
                </c:pt>
                <c:pt idx="15403">
                  <c:v>-6.16207E-2</c:v>
                </c:pt>
                <c:pt idx="15404">
                  <c:v>-5.9969599999999998E-2</c:v>
                </c:pt>
                <c:pt idx="15405">
                  <c:v>-5.9617299999999998E-2</c:v>
                </c:pt>
                <c:pt idx="15406">
                  <c:v>-5.7044200000000003E-2</c:v>
                </c:pt>
                <c:pt idx="15407">
                  <c:v>-5.2139699999999997E-2</c:v>
                </c:pt>
                <c:pt idx="15408">
                  <c:v>-4.5004000000000002E-2</c:v>
                </c:pt>
                <c:pt idx="15409">
                  <c:v>-3.81412E-2</c:v>
                </c:pt>
                <c:pt idx="15410">
                  <c:v>-3.5710499999999999E-2</c:v>
                </c:pt>
                <c:pt idx="15411">
                  <c:v>-3.3076700000000001E-2</c:v>
                </c:pt>
                <c:pt idx="15412">
                  <c:v>-2.9083700000000001E-2</c:v>
                </c:pt>
                <c:pt idx="15413">
                  <c:v>-2.503E-2</c:v>
                </c:pt>
                <c:pt idx="15414">
                  <c:v>-2.08045E-2</c:v>
                </c:pt>
                <c:pt idx="15415">
                  <c:v>-2.50178E-2</c:v>
                </c:pt>
                <c:pt idx="15416">
                  <c:v>-3.71504E-2</c:v>
                </c:pt>
                <c:pt idx="15417">
                  <c:v>-4.74609E-2</c:v>
                </c:pt>
                <c:pt idx="15418">
                  <c:v>-5.1888900000000002E-2</c:v>
                </c:pt>
                <c:pt idx="15419">
                  <c:v>-5.8140299999999999E-2</c:v>
                </c:pt>
                <c:pt idx="15420">
                  <c:v>-6.5632999999999997E-2</c:v>
                </c:pt>
                <c:pt idx="15421">
                  <c:v>-6.9001599999999996E-2</c:v>
                </c:pt>
                <c:pt idx="15422">
                  <c:v>-7.5109499999999996E-2</c:v>
                </c:pt>
                <c:pt idx="15423">
                  <c:v>-7.6199199999999995E-2</c:v>
                </c:pt>
                <c:pt idx="15424">
                  <c:v>-6.7967E-2</c:v>
                </c:pt>
                <c:pt idx="15425">
                  <c:v>-5.9347999999999998E-2</c:v>
                </c:pt>
                <c:pt idx="15426">
                  <c:v>-4.9351100000000002E-2</c:v>
                </c:pt>
                <c:pt idx="15427">
                  <c:v>-3.9198900000000002E-2</c:v>
                </c:pt>
                <c:pt idx="15428">
                  <c:v>-3.1893900000000003E-2</c:v>
                </c:pt>
                <c:pt idx="15429">
                  <c:v>-3.4726E-2</c:v>
                </c:pt>
                <c:pt idx="15430">
                  <c:v>-4.6916699999999999E-2</c:v>
                </c:pt>
                <c:pt idx="15431">
                  <c:v>-5.1997500000000002E-2</c:v>
                </c:pt>
                <c:pt idx="15432">
                  <c:v>-4.8471800000000002E-2</c:v>
                </c:pt>
                <c:pt idx="15433">
                  <c:v>-4.5385200000000001E-2</c:v>
                </c:pt>
                <c:pt idx="15434">
                  <c:v>-3.9836299999999998E-2</c:v>
                </c:pt>
                <c:pt idx="15435">
                  <c:v>-3.3694000000000002E-2</c:v>
                </c:pt>
                <c:pt idx="15436">
                  <c:v>-3.1369599999999997E-2</c:v>
                </c:pt>
                <c:pt idx="15437">
                  <c:v>-3.3242899999999999E-2</c:v>
                </c:pt>
                <c:pt idx="15438">
                  <c:v>-3.3716000000000003E-2</c:v>
                </c:pt>
                <c:pt idx="15439">
                  <c:v>-3.4555200000000001E-2</c:v>
                </c:pt>
                <c:pt idx="15440">
                  <c:v>-3.1651600000000002E-2</c:v>
                </c:pt>
                <c:pt idx="15441">
                  <c:v>-2.8527199999999999E-2</c:v>
                </c:pt>
                <c:pt idx="15442">
                  <c:v>-2.6408999999999998E-2</c:v>
                </c:pt>
                <c:pt idx="15443">
                  <c:v>-2.7809799999999999E-2</c:v>
                </c:pt>
                <c:pt idx="15444">
                  <c:v>-2.8791400000000002E-2</c:v>
                </c:pt>
                <c:pt idx="15445">
                  <c:v>-2.5285700000000001E-2</c:v>
                </c:pt>
                <c:pt idx="15446">
                  <c:v>-2.0095200000000001E-2</c:v>
                </c:pt>
                <c:pt idx="15447">
                  <c:v>-1.50131E-2</c:v>
                </c:pt>
                <c:pt idx="15448">
                  <c:v>-1.55528E-2</c:v>
                </c:pt>
                <c:pt idx="15449">
                  <c:v>-1.46274E-2</c:v>
                </c:pt>
                <c:pt idx="15450">
                  <c:v>-1.1809800000000001E-2</c:v>
                </c:pt>
                <c:pt idx="15451">
                  <c:v>-9.9383300000000004E-3</c:v>
                </c:pt>
                <c:pt idx="15452">
                  <c:v>-1.3074300000000001E-2</c:v>
                </c:pt>
                <c:pt idx="15453">
                  <c:v>-1.71364E-2</c:v>
                </c:pt>
                <c:pt idx="15454">
                  <c:v>-1.9835800000000001E-2</c:v>
                </c:pt>
                <c:pt idx="15455">
                  <c:v>-2.6206799999999999E-2</c:v>
                </c:pt>
                <c:pt idx="15456">
                  <c:v>-3.9611399999999998E-2</c:v>
                </c:pt>
                <c:pt idx="15457">
                  <c:v>-4.4696899999999998E-2</c:v>
                </c:pt>
                <c:pt idx="15458">
                  <c:v>-3.9100999999999997E-2</c:v>
                </c:pt>
                <c:pt idx="15459">
                  <c:v>-2.7810700000000001E-2</c:v>
                </c:pt>
                <c:pt idx="15460">
                  <c:v>-1.8673700000000001E-2</c:v>
                </c:pt>
                <c:pt idx="15461">
                  <c:v>-1.3627200000000001E-2</c:v>
                </c:pt>
                <c:pt idx="15462">
                  <c:v>-1.2267699999999999E-2</c:v>
                </c:pt>
                <c:pt idx="15463">
                  <c:v>-1.00404E-2</c:v>
                </c:pt>
                <c:pt idx="15464">
                  <c:v>-4.2432299999999997E-3</c:v>
                </c:pt>
                <c:pt idx="15465">
                  <c:v>3.6268300000000002E-3</c:v>
                </c:pt>
                <c:pt idx="15466">
                  <c:v>9.4506299999999998E-3</c:v>
                </c:pt>
                <c:pt idx="15467">
                  <c:v>1.2748199999999999E-2</c:v>
                </c:pt>
                <c:pt idx="15468">
                  <c:v>1.6141699999999998E-2</c:v>
                </c:pt>
                <c:pt idx="15469">
                  <c:v>2.03775E-2</c:v>
                </c:pt>
                <c:pt idx="15470">
                  <c:v>2.11264E-2</c:v>
                </c:pt>
                <c:pt idx="15471">
                  <c:v>2.23339E-2</c:v>
                </c:pt>
                <c:pt idx="15472">
                  <c:v>2.30882E-2</c:v>
                </c:pt>
                <c:pt idx="15473">
                  <c:v>3.1181E-2</c:v>
                </c:pt>
                <c:pt idx="15474">
                  <c:v>3.70341E-2</c:v>
                </c:pt>
                <c:pt idx="15475">
                  <c:v>4.4282799999999997E-2</c:v>
                </c:pt>
                <c:pt idx="15476">
                  <c:v>4.9290599999999997E-2</c:v>
                </c:pt>
                <c:pt idx="15477">
                  <c:v>5.8824799999999997E-2</c:v>
                </c:pt>
                <c:pt idx="15478">
                  <c:v>6.8771700000000005E-2</c:v>
                </c:pt>
                <c:pt idx="15479">
                  <c:v>7.3432600000000001E-2</c:v>
                </c:pt>
                <c:pt idx="15480">
                  <c:v>7.5556200000000004E-2</c:v>
                </c:pt>
                <c:pt idx="15481">
                  <c:v>7.7607200000000001E-2</c:v>
                </c:pt>
                <c:pt idx="15482">
                  <c:v>8.04203E-2</c:v>
                </c:pt>
                <c:pt idx="15483">
                  <c:v>8.5662100000000005E-2</c:v>
                </c:pt>
                <c:pt idx="15484">
                  <c:v>9.5920000000000005E-2</c:v>
                </c:pt>
                <c:pt idx="15485">
                  <c:v>0.10109600000000001</c:v>
                </c:pt>
                <c:pt idx="15486">
                  <c:v>0.10512299999999999</c:v>
                </c:pt>
                <c:pt idx="15487">
                  <c:v>0.11024100000000001</c:v>
                </c:pt>
                <c:pt idx="15488">
                  <c:v>0.120793</c:v>
                </c:pt>
                <c:pt idx="15489">
                  <c:v>0.129637</c:v>
                </c:pt>
                <c:pt idx="15490">
                  <c:v>0.135743</c:v>
                </c:pt>
                <c:pt idx="15491">
                  <c:v>0.13923199999999999</c:v>
                </c:pt>
                <c:pt idx="15492">
                  <c:v>0.14726400000000001</c:v>
                </c:pt>
                <c:pt idx="15493">
                  <c:v>0.16017500000000001</c:v>
                </c:pt>
                <c:pt idx="15494">
                  <c:v>0.16362299999999999</c:v>
                </c:pt>
                <c:pt idx="15495">
                  <c:v>0.16217500000000001</c:v>
                </c:pt>
                <c:pt idx="15496">
                  <c:v>0.16631199999999999</c:v>
                </c:pt>
                <c:pt idx="15497">
                  <c:v>0.175511</c:v>
                </c:pt>
                <c:pt idx="15498">
                  <c:v>0.180366</c:v>
                </c:pt>
                <c:pt idx="15499">
                  <c:v>0.18229100000000001</c:v>
                </c:pt>
                <c:pt idx="15500">
                  <c:v>0.18578500000000001</c:v>
                </c:pt>
                <c:pt idx="15501">
                  <c:v>0.189137</c:v>
                </c:pt>
                <c:pt idx="15502">
                  <c:v>0.18904799999999999</c:v>
                </c:pt>
                <c:pt idx="15503">
                  <c:v>0.188642</c:v>
                </c:pt>
                <c:pt idx="15504">
                  <c:v>0.18787899999999999</c:v>
                </c:pt>
                <c:pt idx="15505">
                  <c:v>0.18781900000000001</c:v>
                </c:pt>
                <c:pt idx="15506">
                  <c:v>0.19001499999999999</c:v>
                </c:pt>
                <c:pt idx="15507">
                  <c:v>0.20086599999999999</c:v>
                </c:pt>
                <c:pt idx="15508">
                  <c:v>0.21857399999999999</c:v>
                </c:pt>
                <c:pt idx="15509">
                  <c:v>0.23045599999999999</c:v>
                </c:pt>
                <c:pt idx="15510">
                  <c:v>0.23171900000000001</c:v>
                </c:pt>
                <c:pt idx="15511">
                  <c:v>0.23014100000000001</c:v>
                </c:pt>
                <c:pt idx="15512">
                  <c:v>0.229212</c:v>
                </c:pt>
                <c:pt idx="15513">
                  <c:v>0.23108100000000001</c:v>
                </c:pt>
                <c:pt idx="15514">
                  <c:v>0.23361000000000001</c:v>
                </c:pt>
                <c:pt idx="15515">
                  <c:v>0.230881</c:v>
                </c:pt>
                <c:pt idx="15516">
                  <c:v>0.22539300000000001</c:v>
                </c:pt>
                <c:pt idx="15517">
                  <c:v>0.222355</c:v>
                </c:pt>
                <c:pt idx="15518">
                  <c:v>0.21989900000000001</c:v>
                </c:pt>
                <c:pt idx="15519">
                  <c:v>0.21779299999999999</c:v>
                </c:pt>
                <c:pt idx="15520">
                  <c:v>0.21832699999999999</c:v>
                </c:pt>
                <c:pt idx="15521">
                  <c:v>0.223524</c:v>
                </c:pt>
                <c:pt idx="15522">
                  <c:v>0.22761000000000001</c:v>
                </c:pt>
                <c:pt idx="15523">
                  <c:v>0.22641500000000001</c:v>
                </c:pt>
                <c:pt idx="15524">
                  <c:v>0.21990499999999999</c:v>
                </c:pt>
                <c:pt idx="15525">
                  <c:v>0.213921</c:v>
                </c:pt>
                <c:pt idx="15526">
                  <c:v>0.212674</c:v>
                </c:pt>
                <c:pt idx="15527">
                  <c:v>0.21266199999999999</c:v>
                </c:pt>
                <c:pt idx="15528">
                  <c:v>0.213419</c:v>
                </c:pt>
                <c:pt idx="15529">
                  <c:v>0.21086299999999999</c:v>
                </c:pt>
                <c:pt idx="15530">
                  <c:v>0.20672499999999999</c:v>
                </c:pt>
                <c:pt idx="15531">
                  <c:v>0.20464099999999999</c:v>
                </c:pt>
                <c:pt idx="15532">
                  <c:v>0.20316699999999999</c:v>
                </c:pt>
                <c:pt idx="15533">
                  <c:v>0.19680700000000001</c:v>
                </c:pt>
                <c:pt idx="15534">
                  <c:v>0.19147700000000001</c:v>
                </c:pt>
                <c:pt idx="15535">
                  <c:v>0.191029</c:v>
                </c:pt>
                <c:pt idx="15536">
                  <c:v>0.19119800000000001</c:v>
                </c:pt>
                <c:pt idx="15537">
                  <c:v>0.18690000000000001</c:v>
                </c:pt>
                <c:pt idx="15538">
                  <c:v>0.18243699999999999</c:v>
                </c:pt>
                <c:pt idx="15539">
                  <c:v>0.18274899999999999</c:v>
                </c:pt>
                <c:pt idx="15540">
                  <c:v>0.186588</c:v>
                </c:pt>
                <c:pt idx="15541">
                  <c:v>0.181946</c:v>
                </c:pt>
                <c:pt idx="15542">
                  <c:v>0.17211000000000001</c:v>
                </c:pt>
                <c:pt idx="15543">
                  <c:v>0.17219799999999999</c:v>
                </c:pt>
                <c:pt idx="15544">
                  <c:v>0.170793</c:v>
                </c:pt>
                <c:pt idx="15545">
                  <c:v>0.16591800000000001</c:v>
                </c:pt>
                <c:pt idx="15546">
                  <c:v>0.16361899999999999</c:v>
                </c:pt>
                <c:pt idx="15547">
                  <c:v>0.16661599999999999</c:v>
                </c:pt>
                <c:pt idx="15548">
                  <c:v>0.17063400000000001</c:v>
                </c:pt>
                <c:pt idx="15549">
                  <c:v>0.171766</c:v>
                </c:pt>
                <c:pt idx="15550">
                  <c:v>0.17174600000000001</c:v>
                </c:pt>
                <c:pt idx="15551">
                  <c:v>0.171879</c:v>
                </c:pt>
                <c:pt idx="15552">
                  <c:v>0.17291100000000001</c:v>
                </c:pt>
                <c:pt idx="15553">
                  <c:v>0.17715900000000001</c:v>
                </c:pt>
                <c:pt idx="15554">
                  <c:v>0.18156700000000001</c:v>
                </c:pt>
                <c:pt idx="15555">
                  <c:v>0.18432299999999999</c:v>
                </c:pt>
                <c:pt idx="15556">
                  <c:v>0.18009</c:v>
                </c:pt>
                <c:pt idx="15557">
                  <c:v>0.174538</c:v>
                </c:pt>
                <c:pt idx="15558">
                  <c:v>0.172595</c:v>
                </c:pt>
                <c:pt idx="15559">
                  <c:v>0.16877600000000001</c:v>
                </c:pt>
                <c:pt idx="15560">
                  <c:v>0.16677700000000001</c:v>
                </c:pt>
                <c:pt idx="15561">
                  <c:v>0.16725799999999999</c:v>
                </c:pt>
                <c:pt idx="15562">
                  <c:v>0.170211</c:v>
                </c:pt>
                <c:pt idx="15563">
                  <c:v>0.176395</c:v>
                </c:pt>
                <c:pt idx="15564">
                  <c:v>0.18464700000000001</c:v>
                </c:pt>
                <c:pt idx="15565">
                  <c:v>0.198133</c:v>
                </c:pt>
                <c:pt idx="15566">
                  <c:v>0.20596500000000001</c:v>
                </c:pt>
                <c:pt idx="15567">
                  <c:v>0.207842</c:v>
                </c:pt>
                <c:pt idx="15568">
                  <c:v>0.20762</c:v>
                </c:pt>
                <c:pt idx="15569">
                  <c:v>0.20702499999999999</c:v>
                </c:pt>
                <c:pt idx="15570">
                  <c:v>0.20766699999999999</c:v>
                </c:pt>
                <c:pt idx="15571">
                  <c:v>0.21206900000000001</c:v>
                </c:pt>
                <c:pt idx="15572">
                  <c:v>0.21837400000000001</c:v>
                </c:pt>
                <c:pt idx="15573">
                  <c:v>0.220498</c:v>
                </c:pt>
                <c:pt idx="15574">
                  <c:v>0.226992</c:v>
                </c:pt>
                <c:pt idx="15575">
                  <c:v>0.233847</c:v>
                </c:pt>
                <c:pt idx="15576">
                  <c:v>0.23579600000000001</c:v>
                </c:pt>
                <c:pt idx="15577">
                  <c:v>0.23519399999999999</c:v>
                </c:pt>
                <c:pt idx="15578">
                  <c:v>0.23210700000000001</c:v>
                </c:pt>
                <c:pt idx="15579">
                  <c:v>0.23022400000000001</c:v>
                </c:pt>
                <c:pt idx="15580">
                  <c:v>0.230852</c:v>
                </c:pt>
                <c:pt idx="15581">
                  <c:v>0.237342</c:v>
                </c:pt>
                <c:pt idx="15582">
                  <c:v>0.23400899999999999</c:v>
                </c:pt>
                <c:pt idx="15583">
                  <c:v>0.2286</c:v>
                </c:pt>
                <c:pt idx="15584">
                  <c:v>0.22130900000000001</c:v>
                </c:pt>
                <c:pt idx="15585">
                  <c:v>0.22554099999999999</c:v>
                </c:pt>
                <c:pt idx="15586">
                  <c:v>0.23518</c:v>
                </c:pt>
                <c:pt idx="15587">
                  <c:v>0.23960300000000001</c:v>
                </c:pt>
                <c:pt idx="15588">
                  <c:v>0.240013</c:v>
                </c:pt>
                <c:pt idx="15589">
                  <c:v>0.23873900000000001</c:v>
                </c:pt>
                <c:pt idx="15590">
                  <c:v>0.238369</c:v>
                </c:pt>
                <c:pt idx="15591">
                  <c:v>0.240178</c:v>
                </c:pt>
                <c:pt idx="15592">
                  <c:v>0.240423</c:v>
                </c:pt>
                <c:pt idx="15593">
                  <c:v>0.24065400000000001</c:v>
                </c:pt>
                <c:pt idx="15594">
                  <c:v>0.241372</c:v>
                </c:pt>
                <c:pt idx="15595">
                  <c:v>0.24706500000000001</c:v>
                </c:pt>
                <c:pt idx="15596">
                  <c:v>0.24552399999999999</c:v>
                </c:pt>
                <c:pt idx="15597">
                  <c:v>0.24354000000000001</c:v>
                </c:pt>
                <c:pt idx="15598">
                  <c:v>0.24549599999999999</c:v>
                </c:pt>
                <c:pt idx="15599">
                  <c:v>0.247726</c:v>
                </c:pt>
                <c:pt idx="15600">
                  <c:v>0.24653800000000001</c:v>
                </c:pt>
                <c:pt idx="15601">
                  <c:v>0.24742800000000001</c:v>
                </c:pt>
                <c:pt idx="15602">
                  <c:v>0.25024299999999999</c:v>
                </c:pt>
                <c:pt idx="15603">
                  <c:v>0.246142</c:v>
                </c:pt>
                <c:pt idx="15604">
                  <c:v>0.24148800000000001</c:v>
                </c:pt>
                <c:pt idx="15605">
                  <c:v>0.24027399999999999</c:v>
                </c:pt>
                <c:pt idx="15606">
                  <c:v>0.239728</c:v>
                </c:pt>
                <c:pt idx="15607">
                  <c:v>0.23561399999999999</c:v>
                </c:pt>
                <c:pt idx="15608">
                  <c:v>0.23396900000000001</c:v>
                </c:pt>
                <c:pt idx="15609">
                  <c:v>0.22986699999999999</c:v>
                </c:pt>
                <c:pt idx="15610">
                  <c:v>0.22940199999999999</c:v>
                </c:pt>
                <c:pt idx="15611">
                  <c:v>0.23158200000000001</c:v>
                </c:pt>
                <c:pt idx="15612">
                  <c:v>0.235009</c:v>
                </c:pt>
                <c:pt idx="15613">
                  <c:v>0.23411899999999999</c:v>
                </c:pt>
                <c:pt idx="15614">
                  <c:v>0.22697100000000001</c:v>
                </c:pt>
                <c:pt idx="15615">
                  <c:v>0.226074</c:v>
                </c:pt>
                <c:pt idx="15616">
                  <c:v>0.226717</c:v>
                </c:pt>
                <c:pt idx="15617">
                  <c:v>0.22259699999999999</c:v>
                </c:pt>
                <c:pt idx="15618">
                  <c:v>0.20638200000000001</c:v>
                </c:pt>
                <c:pt idx="15619">
                  <c:v>0.198181</c:v>
                </c:pt>
                <c:pt idx="15620">
                  <c:v>0.188363</c:v>
                </c:pt>
                <c:pt idx="15621">
                  <c:v>0.178979</c:v>
                </c:pt>
                <c:pt idx="15622">
                  <c:v>0.173926</c:v>
                </c:pt>
                <c:pt idx="15623">
                  <c:v>0.17000499999999999</c:v>
                </c:pt>
                <c:pt idx="15624">
                  <c:v>0.169706</c:v>
                </c:pt>
                <c:pt idx="15625">
                  <c:v>0.17468500000000001</c:v>
                </c:pt>
                <c:pt idx="15626">
                  <c:v>0.178038</c:v>
                </c:pt>
                <c:pt idx="15627">
                  <c:v>0.18132000000000001</c:v>
                </c:pt>
                <c:pt idx="15628">
                  <c:v>0.18574499999999999</c:v>
                </c:pt>
                <c:pt idx="15629">
                  <c:v>0.18080599999999999</c:v>
                </c:pt>
                <c:pt idx="15630">
                  <c:v>0.17294599999999999</c:v>
                </c:pt>
                <c:pt idx="15631">
                  <c:v>0.17513200000000001</c:v>
                </c:pt>
                <c:pt idx="15632">
                  <c:v>0.17737700000000001</c:v>
                </c:pt>
                <c:pt idx="15633">
                  <c:v>0.17885799999999999</c:v>
                </c:pt>
                <c:pt idx="15634">
                  <c:v>0.1777</c:v>
                </c:pt>
                <c:pt idx="15635">
                  <c:v>0.18131700000000001</c:v>
                </c:pt>
                <c:pt idx="15636">
                  <c:v>0.186919</c:v>
                </c:pt>
                <c:pt idx="15637">
                  <c:v>0.191914</c:v>
                </c:pt>
                <c:pt idx="15638">
                  <c:v>0.186304</c:v>
                </c:pt>
                <c:pt idx="15639">
                  <c:v>0.18101999999999999</c:v>
                </c:pt>
                <c:pt idx="15640">
                  <c:v>0.18546899999999999</c:v>
                </c:pt>
                <c:pt idx="15641">
                  <c:v>0.19575699999999999</c:v>
                </c:pt>
                <c:pt idx="15642">
                  <c:v>0.20486399999999999</c:v>
                </c:pt>
                <c:pt idx="15643">
                  <c:v>0.20790900000000001</c:v>
                </c:pt>
                <c:pt idx="15644">
                  <c:v>0.21332699999999999</c:v>
                </c:pt>
                <c:pt idx="15645">
                  <c:v>0.22445399999999999</c:v>
                </c:pt>
                <c:pt idx="15646">
                  <c:v>0.23516899999999999</c:v>
                </c:pt>
                <c:pt idx="15647">
                  <c:v>0.23910400000000001</c:v>
                </c:pt>
                <c:pt idx="15648">
                  <c:v>0.246558</c:v>
                </c:pt>
                <c:pt idx="15649">
                  <c:v>0.24594299999999999</c:v>
                </c:pt>
                <c:pt idx="15650">
                  <c:v>0.24101500000000001</c:v>
                </c:pt>
                <c:pt idx="15651">
                  <c:v>0.24096899999999999</c:v>
                </c:pt>
                <c:pt idx="15652">
                  <c:v>0.243426</c:v>
                </c:pt>
                <c:pt idx="15653">
                  <c:v>0.25008999999999998</c:v>
                </c:pt>
                <c:pt idx="15654">
                  <c:v>0.254909</c:v>
                </c:pt>
                <c:pt idx="15655">
                  <c:v>0.251247</c:v>
                </c:pt>
                <c:pt idx="15656">
                  <c:v>0.24418200000000001</c:v>
                </c:pt>
                <c:pt idx="15657">
                  <c:v>0.24312800000000001</c:v>
                </c:pt>
                <c:pt idx="15658">
                  <c:v>0.24710299999999999</c:v>
                </c:pt>
                <c:pt idx="15659">
                  <c:v>0.24646699999999999</c:v>
                </c:pt>
                <c:pt idx="15660">
                  <c:v>0.23963100000000001</c:v>
                </c:pt>
                <c:pt idx="15661">
                  <c:v>0.23238300000000001</c:v>
                </c:pt>
                <c:pt idx="15662">
                  <c:v>0.225965</c:v>
                </c:pt>
                <c:pt idx="15663">
                  <c:v>0.21863299999999999</c:v>
                </c:pt>
                <c:pt idx="15664">
                  <c:v>0.21082799999999999</c:v>
                </c:pt>
                <c:pt idx="15665">
                  <c:v>0.201709</c:v>
                </c:pt>
                <c:pt idx="15666">
                  <c:v>0.198652</c:v>
                </c:pt>
                <c:pt idx="15667">
                  <c:v>0.19776299999999999</c:v>
                </c:pt>
                <c:pt idx="15668">
                  <c:v>0.194078</c:v>
                </c:pt>
                <c:pt idx="15669">
                  <c:v>0.19264600000000001</c:v>
                </c:pt>
                <c:pt idx="15670">
                  <c:v>0.19294800000000001</c:v>
                </c:pt>
                <c:pt idx="15671">
                  <c:v>0.18726899999999999</c:v>
                </c:pt>
                <c:pt idx="15672">
                  <c:v>0.185809</c:v>
                </c:pt>
                <c:pt idx="15673">
                  <c:v>0.189913</c:v>
                </c:pt>
                <c:pt idx="15674">
                  <c:v>0.19228100000000001</c:v>
                </c:pt>
                <c:pt idx="15675">
                  <c:v>0.188023</c:v>
                </c:pt>
                <c:pt idx="15676">
                  <c:v>0.17379700000000001</c:v>
                </c:pt>
                <c:pt idx="15677">
                  <c:v>0.15772900000000001</c:v>
                </c:pt>
                <c:pt idx="15678">
                  <c:v>0.136577</c:v>
                </c:pt>
                <c:pt idx="15679">
                  <c:v>0.12064900000000001</c:v>
                </c:pt>
                <c:pt idx="15680">
                  <c:v>0.114565</c:v>
                </c:pt>
                <c:pt idx="15681">
                  <c:v>0.112027</c:v>
                </c:pt>
                <c:pt idx="15682">
                  <c:v>0.109666</c:v>
                </c:pt>
                <c:pt idx="15683">
                  <c:v>0.109346</c:v>
                </c:pt>
                <c:pt idx="15684">
                  <c:v>9.6258700000000003E-2</c:v>
                </c:pt>
                <c:pt idx="15685">
                  <c:v>8.4630800000000006E-2</c:v>
                </c:pt>
                <c:pt idx="15686">
                  <c:v>7.9709699999999994E-2</c:v>
                </c:pt>
                <c:pt idx="15687">
                  <c:v>6.6869499999999998E-2</c:v>
                </c:pt>
                <c:pt idx="15688">
                  <c:v>4.6085599999999997E-2</c:v>
                </c:pt>
                <c:pt idx="15689">
                  <c:v>3.1890700000000001E-2</c:v>
                </c:pt>
                <c:pt idx="15690">
                  <c:v>2.8609900000000001E-2</c:v>
                </c:pt>
                <c:pt idx="15691">
                  <c:v>2.7287499999999999E-2</c:v>
                </c:pt>
                <c:pt idx="15692">
                  <c:v>2.6891200000000001E-2</c:v>
                </c:pt>
                <c:pt idx="15693">
                  <c:v>2.5394300000000002E-2</c:v>
                </c:pt>
                <c:pt idx="15694">
                  <c:v>2.5690500000000002E-2</c:v>
                </c:pt>
                <c:pt idx="15695">
                  <c:v>2.81719E-2</c:v>
                </c:pt>
                <c:pt idx="15696">
                  <c:v>3.0044700000000001E-2</c:v>
                </c:pt>
                <c:pt idx="15697">
                  <c:v>3.4071499999999998E-2</c:v>
                </c:pt>
                <c:pt idx="15698">
                  <c:v>3.6194499999999998E-2</c:v>
                </c:pt>
                <c:pt idx="15699">
                  <c:v>4.0944099999999997E-2</c:v>
                </c:pt>
                <c:pt idx="15700">
                  <c:v>4.19012E-2</c:v>
                </c:pt>
                <c:pt idx="15701">
                  <c:v>4.9551600000000001E-2</c:v>
                </c:pt>
                <c:pt idx="15702">
                  <c:v>6.2152399999999997E-2</c:v>
                </c:pt>
                <c:pt idx="15703">
                  <c:v>6.8834599999999996E-2</c:v>
                </c:pt>
                <c:pt idx="15704">
                  <c:v>7.0840799999999995E-2</c:v>
                </c:pt>
                <c:pt idx="15705">
                  <c:v>7.4412900000000004E-2</c:v>
                </c:pt>
                <c:pt idx="15706">
                  <c:v>7.7785699999999999E-2</c:v>
                </c:pt>
                <c:pt idx="15707">
                  <c:v>8.0806100000000006E-2</c:v>
                </c:pt>
                <c:pt idx="15708">
                  <c:v>8.6835999999999997E-2</c:v>
                </c:pt>
                <c:pt idx="15709">
                  <c:v>9.4077900000000006E-2</c:v>
                </c:pt>
                <c:pt idx="15710">
                  <c:v>0.100924</c:v>
                </c:pt>
                <c:pt idx="15711">
                  <c:v>9.8685099999999998E-2</c:v>
                </c:pt>
                <c:pt idx="15712">
                  <c:v>9.6021300000000004E-2</c:v>
                </c:pt>
                <c:pt idx="15713">
                  <c:v>9.6241099999999996E-2</c:v>
                </c:pt>
                <c:pt idx="15714">
                  <c:v>0.100161</c:v>
                </c:pt>
                <c:pt idx="15715">
                  <c:v>0.108116</c:v>
                </c:pt>
                <c:pt idx="15716">
                  <c:v>0.115536</c:v>
                </c:pt>
                <c:pt idx="15717">
                  <c:v>0.120656</c:v>
                </c:pt>
                <c:pt idx="15718">
                  <c:v>0.12509100000000001</c:v>
                </c:pt>
                <c:pt idx="15719">
                  <c:v>0.12662599999999999</c:v>
                </c:pt>
                <c:pt idx="15720">
                  <c:v>0.115524</c:v>
                </c:pt>
                <c:pt idx="15721">
                  <c:v>0.109352</c:v>
                </c:pt>
                <c:pt idx="15722">
                  <c:v>0.104989</c:v>
                </c:pt>
                <c:pt idx="15723">
                  <c:v>0.101643</c:v>
                </c:pt>
                <c:pt idx="15724">
                  <c:v>0.10006900000000001</c:v>
                </c:pt>
                <c:pt idx="15725">
                  <c:v>0.10086299999999999</c:v>
                </c:pt>
                <c:pt idx="15726">
                  <c:v>0.102836</c:v>
                </c:pt>
                <c:pt idx="15727">
                  <c:v>0.102755</c:v>
                </c:pt>
                <c:pt idx="15728">
                  <c:v>0.103146</c:v>
                </c:pt>
                <c:pt idx="15729">
                  <c:v>0.10094599999999999</c:v>
                </c:pt>
                <c:pt idx="15730">
                  <c:v>0.101505</c:v>
                </c:pt>
                <c:pt idx="15731">
                  <c:v>0.10050000000000001</c:v>
                </c:pt>
                <c:pt idx="15732">
                  <c:v>0.107442</c:v>
                </c:pt>
                <c:pt idx="15733">
                  <c:v>0.118811</c:v>
                </c:pt>
                <c:pt idx="15734">
                  <c:v>0.12166</c:v>
                </c:pt>
                <c:pt idx="15735">
                  <c:v>0.120047</c:v>
                </c:pt>
                <c:pt idx="15736">
                  <c:v>0.117801</c:v>
                </c:pt>
                <c:pt idx="15737">
                  <c:v>0.11632099999999999</c:v>
                </c:pt>
                <c:pt idx="15738">
                  <c:v>0.11827500000000001</c:v>
                </c:pt>
                <c:pt idx="15739">
                  <c:v>0.1229</c:v>
                </c:pt>
                <c:pt idx="15740">
                  <c:v>0.129968</c:v>
                </c:pt>
                <c:pt idx="15741">
                  <c:v>0.139819</c:v>
                </c:pt>
                <c:pt idx="15742">
                  <c:v>0.144789</c:v>
                </c:pt>
                <c:pt idx="15743">
                  <c:v>0.139741</c:v>
                </c:pt>
                <c:pt idx="15744">
                  <c:v>0.13783899999999999</c:v>
                </c:pt>
                <c:pt idx="15745">
                  <c:v>0.13607</c:v>
                </c:pt>
                <c:pt idx="15746">
                  <c:v>0.138238</c:v>
                </c:pt>
                <c:pt idx="15747">
                  <c:v>0.1411</c:v>
                </c:pt>
                <c:pt idx="15748">
                  <c:v>0.14286099999999999</c:v>
                </c:pt>
                <c:pt idx="15749">
                  <c:v>0.14819499999999999</c:v>
                </c:pt>
                <c:pt idx="15750">
                  <c:v>0.148533</c:v>
                </c:pt>
                <c:pt idx="15751">
                  <c:v>0.15034500000000001</c:v>
                </c:pt>
                <c:pt idx="15752">
                  <c:v>0.15826399999999999</c:v>
                </c:pt>
                <c:pt idx="15753">
                  <c:v>0.17569499999999999</c:v>
                </c:pt>
                <c:pt idx="15754">
                  <c:v>0.18482499999999999</c:v>
                </c:pt>
                <c:pt idx="15755">
                  <c:v>0.18302199999999999</c:v>
                </c:pt>
                <c:pt idx="15756">
                  <c:v>0.183584</c:v>
                </c:pt>
                <c:pt idx="15757">
                  <c:v>0.189919</c:v>
                </c:pt>
                <c:pt idx="15758">
                  <c:v>0.190553</c:v>
                </c:pt>
                <c:pt idx="15759">
                  <c:v>0.19103100000000001</c:v>
                </c:pt>
                <c:pt idx="15760">
                  <c:v>0.193882</c:v>
                </c:pt>
                <c:pt idx="15761">
                  <c:v>0.194021</c:v>
                </c:pt>
                <c:pt idx="15762">
                  <c:v>0.19057499999999999</c:v>
                </c:pt>
                <c:pt idx="15763">
                  <c:v>0.187558</c:v>
                </c:pt>
                <c:pt idx="15764">
                  <c:v>0.19755600000000001</c:v>
                </c:pt>
                <c:pt idx="15765">
                  <c:v>0.20844299999999999</c:v>
                </c:pt>
                <c:pt idx="15766">
                  <c:v>0.217861</c:v>
                </c:pt>
                <c:pt idx="15767">
                  <c:v>0.22057199999999999</c:v>
                </c:pt>
                <c:pt idx="15768">
                  <c:v>0.225575</c:v>
                </c:pt>
                <c:pt idx="15769">
                  <c:v>0.226774</c:v>
                </c:pt>
                <c:pt idx="15770">
                  <c:v>0.223917</c:v>
                </c:pt>
                <c:pt idx="15771">
                  <c:v>0.22711300000000001</c:v>
                </c:pt>
                <c:pt idx="15772">
                  <c:v>0.228213</c:v>
                </c:pt>
                <c:pt idx="15773">
                  <c:v>0.229404</c:v>
                </c:pt>
                <c:pt idx="15774">
                  <c:v>0.23414099999999999</c:v>
                </c:pt>
                <c:pt idx="15775">
                  <c:v>0.23874200000000001</c:v>
                </c:pt>
                <c:pt idx="15776">
                  <c:v>0.23989199999999999</c:v>
                </c:pt>
                <c:pt idx="15777">
                  <c:v>0.241615</c:v>
                </c:pt>
                <c:pt idx="15778">
                  <c:v>0.246368</c:v>
                </c:pt>
                <c:pt idx="15779">
                  <c:v>0.250913</c:v>
                </c:pt>
                <c:pt idx="15780">
                  <c:v>0.25371700000000003</c:v>
                </c:pt>
                <c:pt idx="15781">
                  <c:v>0.25781199999999999</c:v>
                </c:pt>
                <c:pt idx="15782">
                  <c:v>0.25298799999999999</c:v>
                </c:pt>
                <c:pt idx="15783">
                  <c:v>0.252855</c:v>
                </c:pt>
                <c:pt idx="15784">
                  <c:v>0.252299</c:v>
                </c:pt>
                <c:pt idx="15785">
                  <c:v>0.25209999999999999</c:v>
                </c:pt>
                <c:pt idx="15786">
                  <c:v>0.24851999999999999</c:v>
                </c:pt>
                <c:pt idx="15787">
                  <c:v>0.24459800000000001</c:v>
                </c:pt>
                <c:pt idx="15788">
                  <c:v>0.24637300000000001</c:v>
                </c:pt>
                <c:pt idx="15789">
                  <c:v>0.24815499999999999</c:v>
                </c:pt>
                <c:pt idx="15790">
                  <c:v>0.25319599999999998</c:v>
                </c:pt>
                <c:pt idx="15791">
                  <c:v>0.256691</c:v>
                </c:pt>
                <c:pt idx="15792">
                  <c:v>0.26317699999999999</c:v>
                </c:pt>
                <c:pt idx="15793">
                  <c:v>0.27090799999999998</c:v>
                </c:pt>
                <c:pt idx="15794">
                  <c:v>0.273677</c:v>
                </c:pt>
                <c:pt idx="15795">
                  <c:v>0.27385500000000002</c:v>
                </c:pt>
                <c:pt idx="15796">
                  <c:v>0.27632200000000001</c:v>
                </c:pt>
                <c:pt idx="15797">
                  <c:v>0.27757500000000002</c:v>
                </c:pt>
                <c:pt idx="15798">
                  <c:v>0.28354000000000001</c:v>
                </c:pt>
                <c:pt idx="15799">
                  <c:v>0.29055399999999998</c:v>
                </c:pt>
                <c:pt idx="15800">
                  <c:v>0.296232</c:v>
                </c:pt>
                <c:pt idx="15801">
                  <c:v>0.29922900000000002</c:v>
                </c:pt>
                <c:pt idx="15802">
                  <c:v>0.30324400000000001</c:v>
                </c:pt>
                <c:pt idx="15803">
                  <c:v>0.30636999999999998</c:v>
                </c:pt>
                <c:pt idx="15804">
                  <c:v>0.31151299999999998</c:v>
                </c:pt>
                <c:pt idx="15805">
                  <c:v>0.31792999999999999</c:v>
                </c:pt>
                <c:pt idx="15806">
                  <c:v>0.32784999999999997</c:v>
                </c:pt>
                <c:pt idx="15807">
                  <c:v>0.33573399999999998</c:v>
                </c:pt>
                <c:pt idx="15808">
                  <c:v>0.35216599999999998</c:v>
                </c:pt>
                <c:pt idx="15809">
                  <c:v>0.36559199999999997</c:v>
                </c:pt>
                <c:pt idx="15810">
                  <c:v>0.36960500000000002</c:v>
                </c:pt>
                <c:pt idx="15811">
                  <c:v>0.36798799999999998</c:v>
                </c:pt>
                <c:pt idx="15812">
                  <c:v>0.36349999999999999</c:v>
                </c:pt>
                <c:pt idx="15813">
                  <c:v>0.35881600000000002</c:v>
                </c:pt>
                <c:pt idx="15814">
                  <c:v>0.359072</c:v>
                </c:pt>
                <c:pt idx="15815">
                  <c:v>0.35972100000000001</c:v>
                </c:pt>
                <c:pt idx="15816">
                  <c:v>0.362929</c:v>
                </c:pt>
                <c:pt idx="15817">
                  <c:v>0.36960199999999999</c:v>
                </c:pt>
                <c:pt idx="15818">
                  <c:v>0.37970399999999999</c:v>
                </c:pt>
                <c:pt idx="15819">
                  <c:v>0.39278299999999999</c:v>
                </c:pt>
                <c:pt idx="15820">
                  <c:v>0.41033900000000001</c:v>
                </c:pt>
                <c:pt idx="15821">
                  <c:v>0.41458600000000001</c:v>
                </c:pt>
                <c:pt idx="15822">
                  <c:v>0.41614099999999998</c:v>
                </c:pt>
                <c:pt idx="15823">
                  <c:v>0.42463200000000001</c:v>
                </c:pt>
                <c:pt idx="15824">
                  <c:v>0.43153000000000002</c:v>
                </c:pt>
                <c:pt idx="15825">
                  <c:v>0.43043799999999999</c:v>
                </c:pt>
                <c:pt idx="15826">
                  <c:v>0.43032300000000001</c:v>
                </c:pt>
                <c:pt idx="15827">
                  <c:v>0.43781399999999998</c:v>
                </c:pt>
                <c:pt idx="15828">
                  <c:v>0.45325900000000002</c:v>
                </c:pt>
                <c:pt idx="15829">
                  <c:v>0.46515400000000001</c:v>
                </c:pt>
                <c:pt idx="15830">
                  <c:v>0.47894300000000001</c:v>
                </c:pt>
                <c:pt idx="15831">
                  <c:v>0.50123399999999996</c:v>
                </c:pt>
                <c:pt idx="15832">
                  <c:v>0.51685800000000004</c:v>
                </c:pt>
                <c:pt idx="15833">
                  <c:v>0.51944299999999999</c:v>
                </c:pt>
                <c:pt idx="15834">
                  <c:v>0.51436599999999999</c:v>
                </c:pt>
                <c:pt idx="15835">
                  <c:v>0.50846999999999998</c:v>
                </c:pt>
                <c:pt idx="15836">
                  <c:v>0.51639000000000002</c:v>
                </c:pt>
                <c:pt idx="15837">
                  <c:v>0.531358</c:v>
                </c:pt>
                <c:pt idx="15838">
                  <c:v>0.54035200000000005</c:v>
                </c:pt>
                <c:pt idx="15839">
                  <c:v>0.54504900000000001</c:v>
                </c:pt>
                <c:pt idx="15840">
                  <c:v>0.55121100000000001</c:v>
                </c:pt>
                <c:pt idx="15841">
                  <c:v>0.55486199999999997</c:v>
                </c:pt>
                <c:pt idx="15842">
                  <c:v>0.555948</c:v>
                </c:pt>
                <c:pt idx="15843">
                  <c:v>0.55909900000000001</c:v>
                </c:pt>
                <c:pt idx="15844">
                  <c:v>0.559979</c:v>
                </c:pt>
                <c:pt idx="15845">
                  <c:v>0.56105400000000005</c:v>
                </c:pt>
                <c:pt idx="15846">
                  <c:v>0.56086000000000003</c:v>
                </c:pt>
                <c:pt idx="15847">
                  <c:v>0.56052900000000005</c:v>
                </c:pt>
                <c:pt idx="15848">
                  <c:v>0.55850999999999995</c:v>
                </c:pt>
                <c:pt idx="15849">
                  <c:v>0.54768700000000003</c:v>
                </c:pt>
                <c:pt idx="15850">
                  <c:v>0.537242</c:v>
                </c:pt>
                <c:pt idx="15851">
                  <c:v>0.52986599999999995</c:v>
                </c:pt>
                <c:pt idx="15852">
                  <c:v>0.51887700000000003</c:v>
                </c:pt>
                <c:pt idx="15853">
                  <c:v>0.50488</c:v>
                </c:pt>
                <c:pt idx="15854">
                  <c:v>0.489593</c:v>
                </c:pt>
                <c:pt idx="15855">
                  <c:v>0.47681000000000001</c:v>
                </c:pt>
                <c:pt idx="15856">
                  <c:v>0.46694000000000002</c:v>
                </c:pt>
                <c:pt idx="15857">
                  <c:v>0.48332199999999997</c:v>
                </c:pt>
                <c:pt idx="15858">
                  <c:v>0.52581199999999995</c:v>
                </c:pt>
                <c:pt idx="15859">
                  <c:v>0.61753400000000003</c:v>
                </c:pt>
                <c:pt idx="15860">
                  <c:v>0.309392</c:v>
                </c:pt>
                <c:pt idx="15861">
                  <c:v>-0.33624300000000001</c:v>
                </c:pt>
                <c:pt idx="15862">
                  <c:v>-0.56620899999999996</c:v>
                </c:pt>
                <c:pt idx="15863">
                  <c:v>3.0807000000000001E-2</c:v>
                </c:pt>
                <c:pt idx="15864">
                  <c:v>0.45560099999999998</c:v>
                </c:pt>
                <c:pt idx="15865">
                  <c:v>0.317274</c:v>
                </c:pt>
                <c:pt idx="15866">
                  <c:v>0.30274699999999999</c:v>
                </c:pt>
                <c:pt idx="15867">
                  <c:v>0.302008</c:v>
                </c:pt>
                <c:pt idx="15868">
                  <c:v>0.300402</c:v>
                </c:pt>
                <c:pt idx="15869">
                  <c:v>0.295985</c:v>
                </c:pt>
                <c:pt idx="15870">
                  <c:v>0.29521500000000001</c:v>
                </c:pt>
                <c:pt idx="15871">
                  <c:v>0.27881899999999998</c:v>
                </c:pt>
                <c:pt idx="15872">
                  <c:v>0.251415</c:v>
                </c:pt>
                <c:pt idx="15873">
                  <c:v>0.224665</c:v>
                </c:pt>
                <c:pt idx="15874">
                  <c:v>0.19339700000000001</c:v>
                </c:pt>
                <c:pt idx="15875">
                  <c:v>0.17211299999999999</c:v>
                </c:pt>
                <c:pt idx="15876">
                  <c:v>0.156943</c:v>
                </c:pt>
                <c:pt idx="15877">
                  <c:v>0.145786</c:v>
                </c:pt>
                <c:pt idx="15878">
                  <c:v>0.13916400000000001</c:v>
                </c:pt>
                <c:pt idx="15879">
                  <c:v>0.13528999999999999</c:v>
                </c:pt>
                <c:pt idx="15880">
                  <c:v>0.124227</c:v>
                </c:pt>
                <c:pt idx="15881">
                  <c:v>0.114939</c:v>
                </c:pt>
                <c:pt idx="15882">
                  <c:v>0.115619</c:v>
                </c:pt>
                <c:pt idx="15883">
                  <c:v>0.117989</c:v>
                </c:pt>
                <c:pt idx="15884">
                  <c:v>0.119003</c:v>
                </c:pt>
                <c:pt idx="15885">
                  <c:v>0.110872</c:v>
                </c:pt>
                <c:pt idx="15886">
                  <c:v>0.10415000000000001</c:v>
                </c:pt>
                <c:pt idx="15887">
                  <c:v>9.7868999999999998E-2</c:v>
                </c:pt>
                <c:pt idx="15888">
                  <c:v>9.2144100000000007E-2</c:v>
                </c:pt>
                <c:pt idx="15889">
                  <c:v>8.43666E-2</c:v>
                </c:pt>
                <c:pt idx="15890">
                  <c:v>6.7389699999999997E-2</c:v>
                </c:pt>
                <c:pt idx="15891">
                  <c:v>5.9811000000000003E-2</c:v>
                </c:pt>
                <c:pt idx="15892">
                  <c:v>5.3450499999999998E-2</c:v>
                </c:pt>
                <c:pt idx="15893">
                  <c:v>4.7733299999999999E-2</c:v>
                </c:pt>
                <c:pt idx="15894">
                  <c:v>4.5909699999999998E-2</c:v>
                </c:pt>
                <c:pt idx="15895">
                  <c:v>4.0703499999999997E-2</c:v>
                </c:pt>
                <c:pt idx="15896">
                  <c:v>3.9119599999999997E-2</c:v>
                </c:pt>
                <c:pt idx="15897">
                  <c:v>3.5072100000000002E-2</c:v>
                </c:pt>
                <c:pt idx="15898">
                  <c:v>2.7881E-2</c:v>
                </c:pt>
                <c:pt idx="15899">
                  <c:v>2.1559100000000001E-2</c:v>
                </c:pt>
                <c:pt idx="15900">
                  <c:v>1.1957600000000001E-2</c:v>
                </c:pt>
                <c:pt idx="15901">
                  <c:v>1.14445E-2</c:v>
                </c:pt>
                <c:pt idx="15902">
                  <c:v>1.6142799999999999E-2</c:v>
                </c:pt>
                <c:pt idx="15903">
                  <c:v>2.0815E-2</c:v>
                </c:pt>
                <c:pt idx="15904">
                  <c:v>2.4548199999999999E-2</c:v>
                </c:pt>
                <c:pt idx="15905">
                  <c:v>1.5954400000000001E-2</c:v>
                </c:pt>
                <c:pt idx="15906">
                  <c:v>5.23516E-3</c:v>
                </c:pt>
                <c:pt idx="15907">
                  <c:v>-3.15074E-3</c:v>
                </c:pt>
                <c:pt idx="15908">
                  <c:v>-5.9879299999999998E-3</c:v>
                </c:pt>
                <c:pt idx="15909">
                  <c:v>-1.0681899999999999E-2</c:v>
                </c:pt>
                <c:pt idx="15910">
                  <c:v>-1.40482E-2</c:v>
                </c:pt>
                <c:pt idx="15911">
                  <c:v>-1.7293599999999999E-2</c:v>
                </c:pt>
                <c:pt idx="15912">
                  <c:v>-2.1371000000000001E-2</c:v>
                </c:pt>
                <c:pt idx="15913">
                  <c:v>-2.8183699999999999E-2</c:v>
                </c:pt>
                <c:pt idx="15914">
                  <c:v>-3.1628900000000001E-2</c:v>
                </c:pt>
                <c:pt idx="15915">
                  <c:v>-3.74349E-2</c:v>
                </c:pt>
                <c:pt idx="15916">
                  <c:v>-4.5923899999999997E-2</c:v>
                </c:pt>
                <c:pt idx="15917">
                  <c:v>-4.8533800000000002E-2</c:v>
                </c:pt>
                <c:pt idx="15918">
                  <c:v>-4.7174800000000003E-2</c:v>
                </c:pt>
                <c:pt idx="15919">
                  <c:v>-4.9461900000000003E-2</c:v>
                </c:pt>
                <c:pt idx="15920">
                  <c:v>-4.7684699999999997E-2</c:v>
                </c:pt>
                <c:pt idx="15921">
                  <c:v>-4.7911099999999998E-2</c:v>
                </c:pt>
                <c:pt idx="15922">
                  <c:v>-5.0983100000000003E-2</c:v>
                </c:pt>
                <c:pt idx="15923">
                  <c:v>-5.5652399999999998E-2</c:v>
                </c:pt>
                <c:pt idx="15924">
                  <c:v>-6.0556800000000001E-2</c:v>
                </c:pt>
                <c:pt idx="15925">
                  <c:v>-6.4880400000000005E-2</c:v>
                </c:pt>
                <c:pt idx="15926">
                  <c:v>-6.9106600000000004E-2</c:v>
                </c:pt>
                <c:pt idx="15927">
                  <c:v>-6.8455600000000005E-2</c:v>
                </c:pt>
                <c:pt idx="15928">
                  <c:v>-6.3849100000000006E-2</c:v>
                </c:pt>
                <c:pt idx="15929">
                  <c:v>-6.1586099999999998E-2</c:v>
                </c:pt>
                <c:pt idx="15930">
                  <c:v>-6.20478E-2</c:v>
                </c:pt>
                <c:pt idx="15931">
                  <c:v>-6.4687400000000006E-2</c:v>
                </c:pt>
                <c:pt idx="15932">
                  <c:v>-6.6728700000000002E-2</c:v>
                </c:pt>
                <c:pt idx="15933">
                  <c:v>-6.5445799999999998E-2</c:v>
                </c:pt>
                <c:pt idx="15934">
                  <c:v>-7.3128700000000005E-2</c:v>
                </c:pt>
                <c:pt idx="15935">
                  <c:v>-7.8462699999999996E-2</c:v>
                </c:pt>
                <c:pt idx="15936">
                  <c:v>-7.9067999999999999E-2</c:v>
                </c:pt>
                <c:pt idx="15937">
                  <c:v>-7.9969899999999997E-2</c:v>
                </c:pt>
                <c:pt idx="15938">
                  <c:v>-8.3954000000000001E-2</c:v>
                </c:pt>
                <c:pt idx="15939">
                  <c:v>-8.7837799999999994E-2</c:v>
                </c:pt>
                <c:pt idx="15940">
                  <c:v>-8.8233099999999995E-2</c:v>
                </c:pt>
                <c:pt idx="15941">
                  <c:v>-8.4074099999999999E-2</c:v>
                </c:pt>
                <c:pt idx="15942">
                  <c:v>-8.5266300000000003E-2</c:v>
                </c:pt>
                <c:pt idx="15943">
                  <c:v>-9.2822199999999994E-2</c:v>
                </c:pt>
                <c:pt idx="15944">
                  <c:v>-9.95447E-2</c:v>
                </c:pt>
                <c:pt idx="15945">
                  <c:v>-0.105536</c:v>
                </c:pt>
                <c:pt idx="15946">
                  <c:v>-0.107473</c:v>
                </c:pt>
                <c:pt idx="15947">
                  <c:v>-0.117506</c:v>
                </c:pt>
                <c:pt idx="15948">
                  <c:v>-0.119601</c:v>
                </c:pt>
                <c:pt idx="15949">
                  <c:v>-0.126031</c:v>
                </c:pt>
                <c:pt idx="15950">
                  <c:v>-0.13023599999999999</c:v>
                </c:pt>
                <c:pt idx="15951">
                  <c:v>-0.13907600000000001</c:v>
                </c:pt>
                <c:pt idx="15952">
                  <c:v>-0.13984199999999999</c:v>
                </c:pt>
                <c:pt idx="15953">
                  <c:v>-0.14147999999999999</c:v>
                </c:pt>
                <c:pt idx="15954">
                  <c:v>-0.139066</c:v>
                </c:pt>
                <c:pt idx="15955">
                  <c:v>-0.138734</c:v>
                </c:pt>
                <c:pt idx="15956">
                  <c:v>-0.14074999999999999</c:v>
                </c:pt>
                <c:pt idx="15957">
                  <c:v>-0.146595</c:v>
                </c:pt>
                <c:pt idx="15958">
                  <c:v>-0.14857600000000001</c:v>
                </c:pt>
                <c:pt idx="15959">
                  <c:v>-0.14532</c:v>
                </c:pt>
                <c:pt idx="15960">
                  <c:v>-0.13731099999999999</c:v>
                </c:pt>
                <c:pt idx="15961">
                  <c:v>-0.13369500000000001</c:v>
                </c:pt>
                <c:pt idx="15962">
                  <c:v>-0.136764</c:v>
                </c:pt>
                <c:pt idx="15963">
                  <c:v>-0.14524999999999999</c:v>
                </c:pt>
                <c:pt idx="15964">
                  <c:v>-0.15007899999999999</c:v>
                </c:pt>
                <c:pt idx="15965">
                  <c:v>-0.15637699999999999</c:v>
                </c:pt>
                <c:pt idx="15966">
                  <c:v>-0.15986600000000001</c:v>
                </c:pt>
                <c:pt idx="15967">
                  <c:v>-0.153423</c:v>
                </c:pt>
                <c:pt idx="15968">
                  <c:v>-0.148201</c:v>
                </c:pt>
                <c:pt idx="15969">
                  <c:v>-0.149009</c:v>
                </c:pt>
                <c:pt idx="15970">
                  <c:v>-0.14969299999999999</c:v>
                </c:pt>
                <c:pt idx="15971">
                  <c:v>-0.157553</c:v>
                </c:pt>
                <c:pt idx="15972">
                  <c:v>-0.160472</c:v>
                </c:pt>
                <c:pt idx="15973">
                  <c:v>-0.16156000000000001</c:v>
                </c:pt>
                <c:pt idx="15974">
                  <c:v>-0.16051599999999999</c:v>
                </c:pt>
                <c:pt idx="15975">
                  <c:v>-0.16251599999999999</c:v>
                </c:pt>
                <c:pt idx="15976">
                  <c:v>-0.161551</c:v>
                </c:pt>
                <c:pt idx="15977">
                  <c:v>-0.16350799999999999</c:v>
                </c:pt>
                <c:pt idx="15978">
                  <c:v>-0.16553399999999999</c:v>
                </c:pt>
                <c:pt idx="15979">
                  <c:v>-0.171069</c:v>
                </c:pt>
                <c:pt idx="15980">
                  <c:v>-0.18116499999999999</c:v>
                </c:pt>
                <c:pt idx="15981">
                  <c:v>-0.18937399999999999</c:v>
                </c:pt>
                <c:pt idx="15982">
                  <c:v>-0.204925</c:v>
                </c:pt>
                <c:pt idx="15983">
                  <c:v>-0.20607700000000001</c:v>
                </c:pt>
                <c:pt idx="15984">
                  <c:v>-0.20402699999999999</c:v>
                </c:pt>
                <c:pt idx="15985">
                  <c:v>-0.20059399999999999</c:v>
                </c:pt>
                <c:pt idx="15986">
                  <c:v>-0.200234</c:v>
                </c:pt>
                <c:pt idx="15987">
                  <c:v>-0.20105899999999999</c:v>
                </c:pt>
                <c:pt idx="15988">
                  <c:v>-0.20566300000000001</c:v>
                </c:pt>
                <c:pt idx="15989">
                  <c:v>-0.20821500000000001</c:v>
                </c:pt>
                <c:pt idx="15990">
                  <c:v>-0.21232100000000001</c:v>
                </c:pt>
                <c:pt idx="15991">
                  <c:v>-0.21467600000000001</c:v>
                </c:pt>
                <c:pt idx="15992">
                  <c:v>-0.21463399999999999</c:v>
                </c:pt>
                <c:pt idx="15993">
                  <c:v>-0.21574699999999999</c:v>
                </c:pt>
                <c:pt idx="15994">
                  <c:v>-0.227799</c:v>
                </c:pt>
                <c:pt idx="15995">
                  <c:v>-0.233289</c:v>
                </c:pt>
                <c:pt idx="15996">
                  <c:v>-0.236122</c:v>
                </c:pt>
                <c:pt idx="15997">
                  <c:v>-0.23721100000000001</c:v>
                </c:pt>
                <c:pt idx="15998">
                  <c:v>-0.236759</c:v>
                </c:pt>
                <c:pt idx="15999">
                  <c:v>-0.23759</c:v>
                </c:pt>
                <c:pt idx="16000">
                  <c:v>-0.23656199999999999</c:v>
                </c:pt>
                <c:pt idx="16001">
                  <c:v>-0.23277</c:v>
                </c:pt>
                <c:pt idx="16002">
                  <c:v>-0.23169699999999999</c:v>
                </c:pt>
                <c:pt idx="16003">
                  <c:v>-0.23430300000000001</c:v>
                </c:pt>
                <c:pt idx="16004">
                  <c:v>-0.24113999999999999</c:v>
                </c:pt>
                <c:pt idx="16005">
                  <c:v>-0.249915</c:v>
                </c:pt>
                <c:pt idx="16006">
                  <c:v>-0.258932</c:v>
                </c:pt>
                <c:pt idx="16007">
                  <c:v>-0.25521199999999999</c:v>
                </c:pt>
                <c:pt idx="16008">
                  <c:v>-0.249891</c:v>
                </c:pt>
                <c:pt idx="16009">
                  <c:v>-0.24282799999999999</c:v>
                </c:pt>
                <c:pt idx="16010">
                  <c:v>-0.24663499999999999</c:v>
                </c:pt>
                <c:pt idx="16011">
                  <c:v>-0.246589</c:v>
                </c:pt>
                <c:pt idx="16012">
                  <c:v>-0.23321800000000001</c:v>
                </c:pt>
                <c:pt idx="16013">
                  <c:v>-0.22978000000000001</c:v>
                </c:pt>
                <c:pt idx="16014">
                  <c:v>-0.240512</c:v>
                </c:pt>
                <c:pt idx="16015">
                  <c:v>-0.24796799999999999</c:v>
                </c:pt>
                <c:pt idx="16016">
                  <c:v>-0.24380399999999999</c:v>
                </c:pt>
                <c:pt idx="16017">
                  <c:v>-0.232849</c:v>
                </c:pt>
                <c:pt idx="16018">
                  <c:v>-0.225994</c:v>
                </c:pt>
                <c:pt idx="16019">
                  <c:v>-0.22795299999999999</c:v>
                </c:pt>
                <c:pt idx="16020">
                  <c:v>-0.22745000000000001</c:v>
                </c:pt>
                <c:pt idx="16021">
                  <c:v>-0.22709099999999999</c:v>
                </c:pt>
                <c:pt idx="16022">
                  <c:v>-0.229296</c:v>
                </c:pt>
                <c:pt idx="16023">
                  <c:v>-0.224</c:v>
                </c:pt>
                <c:pt idx="16024">
                  <c:v>-0.212448</c:v>
                </c:pt>
                <c:pt idx="16025">
                  <c:v>-0.20605799999999999</c:v>
                </c:pt>
                <c:pt idx="16026">
                  <c:v>-0.201373</c:v>
                </c:pt>
                <c:pt idx="16027">
                  <c:v>-0.19994700000000001</c:v>
                </c:pt>
                <c:pt idx="16028">
                  <c:v>-0.202484</c:v>
                </c:pt>
                <c:pt idx="16029">
                  <c:v>-0.19701099999999999</c:v>
                </c:pt>
                <c:pt idx="16030">
                  <c:v>-0.191361</c:v>
                </c:pt>
                <c:pt idx="16031">
                  <c:v>-0.19184999999999999</c:v>
                </c:pt>
                <c:pt idx="16032">
                  <c:v>-0.193943</c:v>
                </c:pt>
                <c:pt idx="16033">
                  <c:v>-0.189752</c:v>
                </c:pt>
                <c:pt idx="16034">
                  <c:v>-0.18757099999999999</c:v>
                </c:pt>
                <c:pt idx="16035">
                  <c:v>-0.183138</c:v>
                </c:pt>
                <c:pt idx="16036">
                  <c:v>-0.17674999999999999</c:v>
                </c:pt>
                <c:pt idx="16037">
                  <c:v>-0.17211399999999999</c:v>
                </c:pt>
                <c:pt idx="16038">
                  <c:v>-0.167467</c:v>
                </c:pt>
                <c:pt idx="16039">
                  <c:v>-0.16994600000000001</c:v>
                </c:pt>
                <c:pt idx="16040">
                  <c:v>-0.174655</c:v>
                </c:pt>
                <c:pt idx="16041">
                  <c:v>-0.177504</c:v>
                </c:pt>
                <c:pt idx="16042">
                  <c:v>-0.17091600000000001</c:v>
                </c:pt>
                <c:pt idx="16043">
                  <c:v>-0.16216900000000001</c:v>
                </c:pt>
                <c:pt idx="16044">
                  <c:v>-0.163024</c:v>
                </c:pt>
                <c:pt idx="16045">
                  <c:v>-0.168519</c:v>
                </c:pt>
                <c:pt idx="16046">
                  <c:v>-0.18460499999999999</c:v>
                </c:pt>
                <c:pt idx="16047">
                  <c:v>-0.19170000000000001</c:v>
                </c:pt>
                <c:pt idx="16048">
                  <c:v>-0.19472999999999999</c:v>
                </c:pt>
                <c:pt idx="16049">
                  <c:v>-0.19878799999999999</c:v>
                </c:pt>
                <c:pt idx="16050">
                  <c:v>-0.20184199999999999</c:v>
                </c:pt>
                <c:pt idx="16051">
                  <c:v>-0.206867</c:v>
                </c:pt>
                <c:pt idx="16052">
                  <c:v>-0.20732600000000001</c:v>
                </c:pt>
                <c:pt idx="16053">
                  <c:v>-0.208839</c:v>
                </c:pt>
                <c:pt idx="16054">
                  <c:v>-0.20880199999999999</c:v>
                </c:pt>
                <c:pt idx="16055">
                  <c:v>-0.20738200000000001</c:v>
                </c:pt>
                <c:pt idx="16056">
                  <c:v>-0.19831599999999999</c:v>
                </c:pt>
                <c:pt idx="16057">
                  <c:v>-0.19226399999999999</c:v>
                </c:pt>
                <c:pt idx="16058">
                  <c:v>-0.19734499999999999</c:v>
                </c:pt>
                <c:pt idx="16059">
                  <c:v>-0.20557500000000001</c:v>
                </c:pt>
                <c:pt idx="16060">
                  <c:v>-0.222665</c:v>
                </c:pt>
                <c:pt idx="16061">
                  <c:v>-0.228986</c:v>
                </c:pt>
                <c:pt idx="16062">
                  <c:v>-0.22989499999999999</c:v>
                </c:pt>
                <c:pt idx="16063">
                  <c:v>-0.231715</c:v>
                </c:pt>
                <c:pt idx="16064">
                  <c:v>-0.23336899999999999</c:v>
                </c:pt>
                <c:pt idx="16065">
                  <c:v>-0.239008</c:v>
                </c:pt>
                <c:pt idx="16066">
                  <c:v>-0.24116199999999999</c:v>
                </c:pt>
                <c:pt idx="16067">
                  <c:v>-0.23785100000000001</c:v>
                </c:pt>
                <c:pt idx="16068">
                  <c:v>-0.23166600000000001</c:v>
                </c:pt>
                <c:pt idx="16069">
                  <c:v>-0.23291799999999999</c:v>
                </c:pt>
                <c:pt idx="16070">
                  <c:v>-0.236759</c:v>
                </c:pt>
                <c:pt idx="16071">
                  <c:v>-0.24280599999999999</c:v>
                </c:pt>
                <c:pt idx="16072">
                  <c:v>-0.246582</c:v>
                </c:pt>
                <c:pt idx="16073">
                  <c:v>-0.25328200000000001</c:v>
                </c:pt>
                <c:pt idx="16074">
                  <c:v>-0.26702599999999999</c:v>
                </c:pt>
                <c:pt idx="16075">
                  <c:v>-0.27671200000000001</c:v>
                </c:pt>
                <c:pt idx="16076">
                  <c:v>-0.28096300000000002</c:v>
                </c:pt>
                <c:pt idx="16077">
                  <c:v>-0.28647600000000001</c:v>
                </c:pt>
                <c:pt idx="16078">
                  <c:v>-0.293738</c:v>
                </c:pt>
                <c:pt idx="16079">
                  <c:v>-0.29998399999999997</c:v>
                </c:pt>
                <c:pt idx="16080">
                  <c:v>-0.30401699999999998</c:v>
                </c:pt>
                <c:pt idx="16081">
                  <c:v>-0.31015999999999999</c:v>
                </c:pt>
                <c:pt idx="16082">
                  <c:v>-0.315052</c:v>
                </c:pt>
                <c:pt idx="16083">
                  <c:v>-0.31285400000000002</c:v>
                </c:pt>
                <c:pt idx="16084">
                  <c:v>-0.30809700000000001</c:v>
                </c:pt>
                <c:pt idx="16085">
                  <c:v>-0.30635899999999999</c:v>
                </c:pt>
                <c:pt idx="16086">
                  <c:v>-0.30501499999999998</c:v>
                </c:pt>
                <c:pt idx="16087">
                  <c:v>-0.30821900000000002</c:v>
                </c:pt>
                <c:pt idx="16088">
                  <c:v>-0.312581</c:v>
                </c:pt>
                <c:pt idx="16089">
                  <c:v>-0.30833899999999997</c:v>
                </c:pt>
                <c:pt idx="16090">
                  <c:v>-0.29787000000000002</c:v>
                </c:pt>
                <c:pt idx="16091">
                  <c:v>-0.28908800000000001</c:v>
                </c:pt>
                <c:pt idx="16092">
                  <c:v>-0.28137699999999999</c:v>
                </c:pt>
                <c:pt idx="16093">
                  <c:v>-0.28055799999999997</c:v>
                </c:pt>
                <c:pt idx="16094">
                  <c:v>-0.286217</c:v>
                </c:pt>
                <c:pt idx="16095">
                  <c:v>-0.28142800000000001</c:v>
                </c:pt>
                <c:pt idx="16096">
                  <c:v>-0.26849400000000001</c:v>
                </c:pt>
                <c:pt idx="16097">
                  <c:v>-0.26191799999999998</c:v>
                </c:pt>
                <c:pt idx="16098">
                  <c:v>-0.257131</c:v>
                </c:pt>
                <c:pt idx="16099">
                  <c:v>-0.24684600000000001</c:v>
                </c:pt>
                <c:pt idx="16100">
                  <c:v>-0.24194299999999999</c:v>
                </c:pt>
                <c:pt idx="16101">
                  <c:v>-0.24640200000000001</c:v>
                </c:pt>
                <c:pt idx="16102">
                  <c:v>-0.24866099999999999</c:v>
                </c:pt>
                <c:pt idx="16103">
                  <c:v>-0.24734200000000001</c:v>
                </c:pt>
                <c:pt idx="16104">
                  <c:v>-0.255187</c:v>
                </c:pt>
                <c:pt idx="16105">
                  <c:v>-0.260189</c:v>
                </c:pt>
                <c:pt idx="16106">
                  <c:v>-0.25246299999999999</c:v>
                </c:pt>
                <c:pt idx="16107">
                  <c:v>-0.247279</c:v>
                </c:pt>
                <c:pt idx="16108">
                  <c:v>-0.244699</c:v>
                </c:pt>
                <c:pt idx="16109">
                  <c:v>-0.240066</c:v>
                </c:pt>
                <c:pt idx="16110">
                  <c:v>-0.24073800000000001</c:v>
                </c:pt>
                <c:pt idx="16111">
                  <c:v>-0.24632000000000001</c:v>
                </c:pt>
                <c:pt idx="16112">
                  <c:v>-0.25422499999999998</c:v>
                </c:pt>
                <c:pt idx="16113">
                  <c:v>-0.26145499999999999</c:v>
                </c:pt>
                <c:pt idx="16114">
                  <c:v>-0.26416400000000001</c:v>
                </c:pt>
                <c:pt idx="16115">
                  <c:v>-0.26430700000000001</c:v>
                </c:pt>
                <c:pt idx="16116">
                  <c:v>-0.26574900000000001</c:v>
                </c:pt>
                <c:pt idx="16117">
                  <c:v>-0.26689600000000002</c:v>
                </c:pt>
                <c:pt idx="16118">
                  <c:v>-0.26780700000000002</c:v>
                </c:pt>
                <c:pt idx="16119">
                  <c:v>-0.26715</c:v>
                </c:pt>
                <c:pt idx="16120">
                  <c:v>-0.26662000000000002</c:v>
                </c:pt>
                <c:pt idx="16121">
                  <c:v>-0.270903</c:v>
                </c:pt>
                <c:pt idx="16122">
                  <c:v>-0.27262500000000001</c:v>
                </c:pt>
                <c:pt idx="16123">
                  <c:v>-0.27299200000000001</c:v>
                </c:pt>
                <c:pt idx="16124">
                  <c:v>-0.27410499999999999</c:v>
                </c:pt>
                <c:pt idx="16125">
                  <c:v>-0.28481400000000001</c:v>
                </c:pt>
                <c:pt idx="16126">
                  <c:v>-0.29338999999999998</c:v>
                </c:pt>
                <c:pt idx="16127">
                  <c:v>-0.29377799999999998</c:v>
                </c:pt>
                <c:pt idx="16128">
                  <c:v>-0.29154400000000003</c:v>
                </c:pt>
                <c:pt idx="16129">
                  <c:v>-0.28711700000000001</c:v>
                </c:pt>
                <c:pt idx="16130">
                  <c:v>-0.27994200000000002</c:v>
                </c:pt>
                <c:pt idx="16131">
                  <c:v>-0.27210899999999999</c:v>
                </c:pt>
                <c:pt idx="16132">
                  <c:v>-0.27001799999999998</c:v>
                </c:pt>
                <c:pt idx="16133">
                  <c:v>-0.26860699999999998</c:v>
                </c:pt>
                <c:pt idx="16134">
                  <c:v>-0.26813399999999998</c:v>
                </c:pt>
                <c:pt idx="16135">
                  <c:v>-0.265399</c:v>
                </c:pt>
                <c:pt idx="16136">
                  <c:v>-0.26150499999999999</c:v>
                </c:pt>
                <c:pt idx="16137">
                  <c:v>-0.26127600000000001</c:v>
                </c:pt>
                <c:pt idx="16138">
                  <c:v>-0.27385199999999998</c:v>
                </c:pt>
                <c:pt idx="16139">
                  <c:v>-0.27826400000000001</c:v>
                </c:pt>
                <c:pt idx="16140">
                  <c:v>-0.27689900000000001</c:v>
                </c:pt>
                <c:pt idx="16141">
                  <c:v>-0.28109600000000001</c:v>
                </c:pt>
                <c:pt idx="16142">
                  <c:v>-0.28311500000000001</c:v>
                </c:pt>
                <c:pt idx="16143">
                  <c:v>-0.28224900000000003</c:v>
                </c:pt>
                <c:pt idx="16144">
                  <c:v>-0.276117</c:v>
                </c:pt>
                <c:pt idx="16145">
                  <c:v>-0.26997199999999999</c:v>
                </c:pt>
                <c:pt idx="16146">
                  <c:v>-0.26835199999999998</c:v>
                </c:pt>
                <c:pt idx="16147">
                  <c:v>-0.27090599999999998</c:v>
                </c:pt>
                <c:pt idx="16148">
                  <c:v>-0.273785</c:v>
                </c:pt>
                <c:pt idx="16149">
                  <c:v>-0.27772799999999997</c:v>
                </c:pt>
                <c:pt idx="16150">
                  <c:v>-0.28908299999999998</c:v>
                </c:pt>
                <c:pt idx="16151">
                  <c:v>-0.29617500000000002</c:v>
                </c:pt>
                <c:pt idx="16152">
                  <c:v>-0.29609600000000003</c:v>
                </c:pt>
                <c:pt idx="16153">
                  <c:v>-0.29236600000000001</c:v>
                </c:pt>
                <c:pt idx="16154">
                  <c:v>-0.29375200000000001</c:v>
                </c:pt>
                <c:pt idx="16155">
                  <c:v>-0.29417300000000002</c:v>
                </c:pt>
                <c:pt idx="16156">
                  <c:v>-0.29640899999999998</c:v>
                </c:pt>
                <c:pt idx="16157">
                  <c:v>-0.29750399999999999</c:v>
                </c:pt>
                <c:pt idx="16158">
                  <c:v>-0.29874899999999999</c:v>
                </c:pt>
                <c:pt idx="16159">
                  <c:v>-0.30061900000000003</c:v>
                </c:pt>
                <c:pt idx="16160">
                  <c:v>-0.29397899999999999</c:v>
                </c:pt>
                <c:pt idx="16161">
                  <c:v>-0.28353400000000001</c:v>
                </c:pt>
                <c:pt idx="16162">
                  <c:v>-0.28071499999999999</c:v>
                </c:pt>
                <c:pt idx="16163">
                  <c:v>-0.28178500000000001</c:v>
                </c:pt>
                <c:pt idx="16164">
                  <c:v>-0.28112199999999998</c:v>
                </c:pt>
                <c:pt idx="16165">
                  <c:v>-0.28149099999999999</c:v>
                </c:pt>
                <c:pt idx="16166">
                  <c:v>-0.28595500000000001</c:v>
                </c:pt>
                <c:pt idx="16167">
                  <c:v>-0.29203600000000002</c:v>
                </c:pt>
                <c:pt idx="16168">
                  <c:v>-0.29297699999999999</c:v>
                </c:pt>
                <c:pt idx="16169">
                  <c:v>-0.28861999999999999</c:v>
                </c:pt>
                <c:pt idx="16170">
                  <c:v>-0.28221099999999999</c:v>
                </c:pt>
                <c:pt idx="16171">
                  <c:v>-0.279752</c:v>
                </c:pt>
                <c:pt idx="16172">
                  <c:v>-0.28139399999999998</c:v>
                </c:pt>
                <c:pt idx="16173">
                  <c:v>-0.283802</c:v>
                </c:pt>
                <c:pt idx="16174">
                  <c:v>-0.28684599999999999</c:v>
                </c:pt>
                <c:pt idx="16175">
                  <c:v>-0.28889500000000001</c:v>
                </c:pt>
                <c:pt idx="16176">
                  <c:v>-0.286248</c:v>
                </c:pt>
                <c:pt idx="16177">
                  <c:v>-0.285445</c:v>
                </c:pt>
                <c:pt idx="16178">
                  <c:v>-0.28911100000000001</c:v>
                </c:pt>
                <c:pt idx="16179">
                  <c:v>-0.29041499999999998</c:v>
                </c:pt>
                <c:pt idx="16180">
                  <c:v>-0.28643800000000003</c:v>
                </c:pt>
                <c:pt idx="16181">
                  <c:v>-0.284885</c:v>
                </c:pt>
                <c:pt idx="16182">
                  <c:v>-0.28847899999999999</c:v>
                </c:pt>
                <c:pt idx="16183">
                  <c:v>-0.29588599999999998</c:v>
                </c:pt>
                <c:pt idx="16184">
                  <c:v>-0.30199399999999998</c:v>
                </c:pt>
                <c:pt idx="16185">
                  <c:v>-0.30405799999999999</c:v>
                </c:pt>
                <c:pt idx="16186">
                  <c:v>-0.301788</c:v>
                </c:pt>
                <c:pt idx="16187">
                  <c:v>-0.29776999999999998</c:v>
                </c:pt>
                <c:pt idx="16188">
                  <c:v>-0.29647000000000001</c:v>
                </c:pt>
                <c:pt idx="16189">
                  <c:v>-0.29235499999999998</c:v>
                </c:pt>
                <c:pt idx="16190">
                  <c:v>-0.29091099999999998</c:v>
                </c:pt>
                <c:pt idx="16191">
                  <c:v>-0.28599999999999998</c:v>
                </c:pt>
                <c:pt idx="16192">
                  <c:v>-0.27593499999999999</c:v>
                </c:pt>
                <c:pt idx="16193">
                  <c:v>-0.27647100000000002</c:v>
                </c:pt>
                <c:pt idx="16194">
                  <c:v>-0.27519900000000003</c:v>
                </c:pt>
                <c:pt idx="16195">
                  <c:v>-0.26954400000000001</c:v>
                </c:pt>
                <c:pt idx="16196">
                  <c:v>-0.26459700000000003</c:v>
                </c:pt>
                <c:pt idx="16197">
                  <c:v>-0.25894499999999998</c:v>
                </c:pt>
                <c:pt idx="16198">
                  <c:v>-0.25568000000000002</c:v>
                </c:pt>
                <c:pt idx="16199">
                  <c:v>-0.25020399999999998</c:v>
                </c:pt>
                <c:pt idx="16200">
                  <c:v>-0.24640999999999999</c:v>
                </c:pt>
                <c:pt idx="16201">
                  <c:v>-0.24771199999999999</c:v>
                </c:pt>
                <c:pt idx="16202">
                  <c:v>-0.244979</c:v>
                </c:pt>
                <c:pt idx="16203">
                  <c:v>-0.24099799999999999</c:v>
                </c:pt>
                <c:pt idx="16204">
                  <c:v>-0.24207799999999999</c:v>
                </c:pt>
                <c:pt idx="16205">
                  <c:v>-0.24508199999999999</c:v>
                </c:pt>
                <c:pt idx="16206">
                  <c:v>-0.24591199999999999</c:v>
                </c:pt>
                <c:pt idx="16207">
                  <c:v>-0.243839</c:v>
                </c:pt>
                <c:pt idx="16208">
                  <c:v>-0.241481</c:v>
                </c:pt>
                <c:pt idx="16209">
                  <c:v>-0.23886499999999999</c:v>
                </c:pt>
                <c:pt idx="16210">
                  <c:v>-0.23758399999999999</c:v>
                </c:pt>
                <c:pt idx="16211">
                  <c:v>-0.23220199999999999</c:v>
                </c:pt>
                <c:pt idx="16212">
                  <c:v>-0.22455</c:v>
                </c:pt>
                <c:pt idx="16213">
                  <c:v>-0.22073000000000001</c:v>
                </c:pt>
                <c:pt idx="16214">
                  <c:v>-0.22119900000000001</c:v>
                </c:pt>
                <c:pt idx="16215">
                  <c:v>-0.21861800000000001</c:v>
                </c:pt>
                <c:pt idx="16216">
                  <c:v>-0.21217900000000001</c:v>
                </c:pt>
                <c:pt idx="16217">
                  <c:v>-0.208478</c:v>
                </c:pt>
                <c:pt idx="16218">
                  <c:v>-0.204153</c:v>
                </c:pt>
                <c:pt idx="16219">
                  <c:v>-0.19750999999999999</c:v>
                </c:pt>
                <c:pt idx="16220">
                  <c:v>-0.195823</c:v>
                </c:pt>
                <c:pt idx="16221">
                  <c:v>-0.19858200000000001</c:v>
                </c:pt>
                <c:pt idx="16222">
                  <c:v>-0.20321700000000001</c:v>
                </c:pt>
                <c:pt idx="16223">
                  <c:v>-0.207649</c:v>
                </c:pt>
                <c:pt idx="16224">
                  <c:v>-0.21187700000000001</c:v>
                </c:pt>
                <c:pt idx="16225">
                  <c:v>-0.213947</c:v>
                </c:pt>
                <c:pt idx="16226">
                  <c:v>-0.21548100000000001</c:v>
                </c:pt>
                <c:pt idx="16227">
                  <c:v>-0.21778900000000001</c:v>
                </c:pt>
                <c:pt idx="16228">
                  <c:v>-0.21692</c:v>
                </c:pt>
                <c:pt idx="16229">
                  <c:v>-0.21615999999999999</c:v>
                </c:pt>
                <c:pt idx="16230">
                  <c:v>-0.21093100000000001</c:v>
                </c:pt>
                <c:pt idx="16231">
                  <c:v>-0.19732</c:v>
                </c:pt>
                <c:pt idx="16232">
                  <c:v>-0.18215799999999999</c:v>
                </c:pt>
                <c:pt idx="16233">
                  <c:v>-0.17679500000000001</c:v>
                </c:pt>
                <c:pt idx="16234">
                  <c:v>-0.17741100000000001</c:v>
                </c:pt>
                <c:pt idx="16235">
                  <c:v>-0.181149</c:v>
                </c:pt>
                <c:pt idx="16236">
                  <c:v>-0.18782399999999999</c:v>
                </c:pt>
                <c:pt idx="16237">
                  <c:v>-0.19755900000000001</c:v>
                </c:pt>
                <c:pt idx="16238">
                  <c:v>-0.20236499999999999</c:v>
                </c:pt>
                <c:pt idx="16239">
                  <c:v>-0.208174</c:v>
                </c:pt>
                <c:pt idx="16240">
                  <c:v>-0.21036299999999999</c:v>
                </c:pt>
                <c:pt idx="16241">
                  <c:v>-0.21546199999999999</c:v>
                </c:pt>
                <c:pt idx="16242">
                  <c:v>-0.21471799999999999</c:v>
                </c:pt>
                <c:pt idx="16243">
                  <c:v>-0.21310999999999999</c:v>
                </c:pt>
                <c:pt idx="16244">
                  <c:v>-0.21266399999999999</c:v>
                </c:pt>
                <c:pt idx="16245">
                  <c:v>-0.21768399999999999</c:v>
                </c:pt>
                <c:pt idx="16246">
                  <c:v>-0.22262599999999999</c:v>
                </c:pt>
                <c:pt idx="16247">
                  <c:v>-0.22178700000000001</c:v>
                </c:pt>
                <c:pt idx="16248">
                  <c:v>-0.21229300000000001</c:v>
                </c:pt>
                <c:pt idx="16249">
                  <c:v>-0.19400500000000001</c:v>
                </c:pt>
                <c:pt idx="16250">
                  <c:v>-0.18745400000000001</c:v>
                </c:pt>
                <c:pt idx="16251">
                  <c:v>-0.18842999999999999</c:v>
                </c:pt>
                <c:pt idx="16252">
                  <c:v>-0.18502299999999999</c:v>
                </c:pt>
                <c:pt idx="16253">
                  <c:v>-0.183008</c:v>
                </c:pt>
                <c:pt idx="16254">
                  <c:v>-0.188109</c:v>
                </c:pt>
                <c:pt idx="16255">
                  <c:v>-0.190224</c:v>
                </c:pt>
                <c:pt idx="16256">
                  <c:v>-0.188446</c:v>
                </c:pt>
                <c:pt idx="16257">
                  <c:v>-0.186172</c:v>
                </c:pt>
                <c:pt idx="16258">
                  <c:v>-0.191136</c:v>
                </c:pt>
                <c:pt idx="16259">
                  <c:v>-0.190886</c:v>
                </c:pt>
                <c:pt idx="16260">
                  <c:v>-0.18879099999999999</c:v>
                </c:pt>
                <c:pt idx="16261">
                  <c:v>-0.18473800000000001</c:v>
                </c:pt>
                <c:pt idx="16262">
                  <c:v>-0.18220600000000001</c:v>
                </c:pt>
                <c:pt idx="16263">
                  <c:v>-0.181644</c:v>
                </c:pt>
                <c:pt idx="16264">
                  <c:v>-0.184555</c:v>
                </c:pt>
                <c:pt idx="16265">
                  <c:v>-0.18401699999999999</c:v>
                </c:pt>
                <c:pt idx="16266">
                  <c:v>-0.18291499999999999</c:v>
                </c:pt>
                <c:pt idx="16267">
                  <c:v>-0.18471399999999999</c:v>
                </c:pt>
                <c:pt idx="16268">
                  <c:v>-0.190054</c:v>
                </c:pt>
                <c:pt idx="16269">
                  <c:v>-0.19450400000000001</c:v>
                </c:pt>
                <c:pt idx="16270">
                  <c:v>-0.19711200000000001</c:v>
                </c:pt>
                <c:pt idx="16271">
                  <c:v>-0.193856</c:v>
                </c:pt>
                <c:pt idx="16272">
                  <c:v>-0.18621399999999999</c:v>
                </c:pt>
                <c:pt idx="16273">
                  <c:v>-0.17197699999999999</c:v>
                </c:pt>
                <c:pt idx="16274">
                  <c:v>-0.15834200000000001</c:v>
                </c:pt>
                <c:pt idx="16275">
                  <c:v>-0.14568500000000001</c:v>
                </c:pt>
                <c:pt idx="16276">
                  <c:v>-0.13889399999999999</c:v>
                </c:pt>
                <c:pt idx="16277">
                  <c:v>-0.14769499999999999</c:v>
                </c:pt>
                <c:pt idx="16278">
                  <c:v>-0.15726699999999999</c:v>
                </c:pt>
                <c:pt idx="16279">
                  <c:v>-0.15942100000000001</c:v>
                </c:pt>
                <c:pt idx="16280">
                  <c:v>-0.15711</c:v>
                </c:pt>
                <c:pt idx="16281">
                  <c:v>-0.15296999999999999</c:v>
                </c:pt>
                <c:pt idx="16282">
                  <c:v>-0.14503099999999999</c:v>
                </c:pt>
                <c:pt idx="16283">
                  <c:v>-0.13930999999999999</c:v>
                </c:pt>
                <c:pt idx="16284">
                  <c:v>-0.13214899999999999</c:v>
                </c:pt>
                <c:pt idx="16285">
                  <c:v>-0.12944</c:v>
                </c:pt>
                <c:pt idx="16286">
                  <c:v>-0.12665999999999999</c:v>
                </c:pt>
                <c:pt idx="16287">
                  <c:v>-0.1241</c:v>
                </c:pt>
                <c:pt idx="16288">
                  <c:v>-0.12568799999999999</c:v>
                </c:pt>
                <c:pt idx="16289">
                  <c:v>-0.13320100000000001</c:v>
                </c:pt>
                <c:pt idx="16290">
                  <c:v>-0.12851000000000001</c:v>
                </c:pt>
                <c:pt idx="16291">
                  <c:v>-0.116603</c:v>
                </c:pt>
                <c:pt idx="16292">
                  <c:v>-0.10875899999999999</c:v>
                </c:pt>
                <c:pt idx="16293">
                  <c:v>-0.10166799999999999</c:v>
                </c:pt>
                <c:pt idx="16294">
                  <c:v>-9.2654700000000006E-2</c:v>
                </c:pt>
                <c:pt idx="16295">
                  <c:v>-8.5480799999999996E-2</c:v>
                </c:pt>
                <c:pt idx="16296">
                  <c:v>-8.32315E-2</c:v>
                </c:pt>
                <c:pt idx="16297">
                  <c:v>-8.0743499999999996E-2</c:v>
                </c:pt>
                <c:pt idx="16298">
                  <c:v>-7.6464599999999994E-2</c:v>
                </c:pt>
                <c:pt idx="16299">
                  <c:v>-7.0552599999999993E-2</c:v>
                </c:pt>
                <c:pt idx="16300">
                  <c:v>-6.3231700000000002E-2</c:v>
                </c:pt>
                <c:pt idx="16301">
                  <c:v>-6.7799799999999993E-2</c:v>
                </c:pt>
                <c:pt idx="16302">
                  <c:v>-7.3421500000000001E-2</c:v>
                </c:pt>
                <c:pt idx="16303">
                  <c:v>-7.5573000000000001E-2</c:v>
                </c:pt>
                <c:pt idx="16304">
                  <c:v>-7.6077099999999995E-2</c:v>
                </c:pt>
                <c:pt idx="16305">
                  <c:v>-7.72423E-2</c:v>
                </c:pt>
                <c:pt idx="16306">
                  <c:v>-7.1688399999999999E-2</c:v>
                </c:pt>
                <c:pt idx="16307">
                  <c:v>-6.5703800000000007E-2</c:v>
                </c:pt>
                <c:pt idx="16308">
                  <c:v>-6.7022200000000004E-2</c:v>
                </c:pt>
                <c:pt idx="16309">
                  <c:v>-7.2793399999999994E-2</c:v>
                </c:pt>
                <c:pt idx="16310">
                  <c:v>-7.6008199999999998E-2</c:v>
                </c:pt>
                <c:pt idx="16311">
                  <c:v>-7.2036799999999998E-2</c:v>
                </c:pt>
                <c:pt idx="16312">
                  <c:v>-6.5388199999999994E-2</c:v>
                </c:pt>
                <c:pt idx="16313">
                  <c:v>-4.6671499999999998E-2</c:v>
                </c:pt>
                <c:pt idx="16314">
                  <c:v>-3.0030100000000001E-2</c:v>
                </c:pt>
                <c:pt idx="16315">
                  <c:v>-2.41129E-2</c:v>
                </c:pt>
                <c:pt idx="16316">
                  <c:v>-1.60695E-2</c:v>
                </c:pt>
                <c:pt idx="16317">
                  <c:v>-1.1215299999999999E-2</c:v>
                </c:pt>
                <c:pt idx="16318">
                  <c:v>-1.2304600000000001E-2</c:v>
                </c:pt>
                <c:pt idx="16319">
                  <c:v>-2.0968400000000002E-2</c:v>
                </c:pt>
                <c:pt idx="16320">
                  <c:v>-2.88688E-2</c:v>
                </c:pt>
                <c:pt idx="16321">
                  <c:v>-3.2396399999999999E-2</c:v>
                </c:pt>
                <c:pt idx="16322">
                  <c:v>-3.6046099999999998E-2</c:v>
                </c:pt>
                <c:pt idx="16323">
                  <c:v>-3.6594599999999998E-2</c:v>
                </c:pt>
                <c:pt idx="16324">
                  <c:v>-2.84248E-2</c:v>
                </c:pt>
                <c:pt idx="16325">
                  <c:v>-1.63628E-2</c:v>
                </c:pt>
                <c:pt idx="16326">
                  <c:v>-5.8280500000000004E-3</c:v>
                </c:pt>
                <c:pt idx="16327">
                  <c:v>1.2650700000000001E-3</c:v>
                </c:pt>
                <c:pt idx="16328">
                  <c:v>6.3153899999999997E-3</c:v>
                </c:pt>
                <c:pt idx="16329">
                  <c:v>1.1698999999999999E-2</c:v>
                </c:pt>
                <c:pt idx="16330">
                  <c:v>1.3991E-2</c:v>
                </c:pt>
                <c:pt idx="16331">
                  <c:v>1.3885399999999999E-2</c:v>
                </c:pt>
                <c:pt idx="16332">
                  <c:v>1.0122000000000001E-2</c:v>
                </c:pt>
                <c:pt idx="16333">
                  <c:v>3.2531399999999999E-3</c:v>
                </c:pt>
                <c:pt idx="16334">
                  <c:v>-3.9178299999999999E-4</c:v>
                </c:pt>
                <c:pt idx="16335">
                  <c:v>1.9248799999999999E-3</c:v>
                </c:pt>
                <c:pt idx="16336">
                  <c:v>-1.26477E-2</c:v>
                </c:pt>
                <c:pt idx="16337">
                  <c:v>-3.5037899999999997E-2</c:v>
                </c:pt>
                <c:pt idx="16338">
                  <c:v>-3.9468700000000002E-2</c:v>
                </c:pt>
                <c:pt idx="16339">
                  <c:v>-4.1413400000000003E-2</c:v>
                </c:pt>
                <c:pt idx="16340">
                  <c:v>-4.0135200000000003E-2</c:v>
                </c:pt>
                <c:pt idx="16341">
                  <c:v>-3.34232E-2</c:v>
                </c:pt>
                <c:pt idx="16342">
                  <c:v>-2.4577499999999999E-2</c:v>
                </c:pt>
                <c:pt idx="16343">
                  <c:v>-1.8051500000000002E-2</c:v>
                </c:pt>
                <c:pt idx="16344">
                  <c:v>-1.22831E-2</c:v>
                </c:pt>
                <c:pt idx="16345">
                  <c:v>-7.2615500000000003E-3</c:v>
                </c:pt>
                <c:pt idx="16346">
                  <c:v>-4.4346100000000003E-3</c:v>
                </c:pt>
                <c:pt idx="16347">
                  <c:v>-1.25409E-3</c:v>
                </c:pt>
                <c:pt idx="16348">
                  <c:v>7.1032999999999999E-3</c:v>
                </c:pt>
                <c:pt idx="16349">
                  <c:v>1.5389E-2</c:v>
                </c:pt>
                <c:pt idx="16350">
                  <c:v>1.5851199999999999E-2</c:v>
                </c:pt>
                <c:pt idx="16351">
                  <c:v>1.0171100000000001E-2</c:v>
                </c:pt>
                <c:pt idx="16352">
                  <c:v>9.3159000000000002E-3</c:v>
                </c:pt>
                <c:pt idx="16353">
                  <c:v>7.24787E-3</c:v>
                </c:pt>
                <c:pt idx="16354">
                  <c:v>1.08783E-2</c:v>
                </c:pt>
                <c:pt idx="16355">
                  <c:v>2.2669100000000001E-2</c:v>
                </c:pt>
                <c:pt idx="16356">
                  <c:v>3.51601E-2</c:v>
                </c:pt>
                <c:pt idx="16357">
                  <c:v>4.0333099999999997E-2</c:v>
                </c:pt>
                <c:pt idx="16358">
                  <c:v>3.94177E-2</c:v>
                </c:pt>
                <c:pt idx="16359">
                  <c:v>3.77901E-2</c:v>
                </c:pt>
                <c:pt idx="16360">
                  <c:v>3.5871800000000002E-2</c:v>
                </c:pt>
                <c:pt idx="16361">
                  <c:v>2.7343200000000002E-2</c:v>
                </c:pt>
                <c:pt idx="16362">
                  <c:v>2.43126E-2</c:v>
                </c:pt>
                <c:pt idx="16363">
                  <c:v>1.47473E-2</c:v>
                </c:pt>
                <c:pt idx="16364">
                  <c:v>6.5859400000000002E-3</c:v>
                </c:pt>
                <c:pt idx="16365">
                  <c:v>1.08084E-3</c:v>
                </c:pt>
                <c:pt idx="16366">
                  <c:v>-2.8254199999999999E-3</c:v>
                </c:pt>
                <c:pt idx="16367">
                  <c:v>-6.9758499999999996E-3</c:v>
                </c:pt>
                <c:pt idx="16368">
                  <c:v>-5.1294399999999999E-3</c:v>
                </c:pt>
                <c:pt idx="16369">
                  <c:v>5.12132E-4</c:v>
                </c:pt>
                <c:pt idx="16370">
                  <c:v>6.48184E-3</c:v>
                </c:pt>
                <c:pt idx="16371">
                  <c:v>1.0420499999999999E-2</c:v>
                </c:pt>
                <c:pt idx="16372">
                  <c:v>1.2801099999999999E-2</c:v>
                </c:pt>
                <c:pt idx="16373">
                  <c:v>1.5772700000000001E-2</c:v>
                </c:pt>
                <c:pt idx="16374">
                  <c:v>2.1845799999999999E-2</c:v>
                </c:pt>
                <c:pt idx="16375">
                  <c:v>2.3216299999999999E-2</c:v>
                </c:pt>
                <c:pt idx="16376">
                  <c:v>2.9959E-2</c:v>
                </c:pt>
                <c:pt idx="16377">
                  <c:v>2.0293700000000001E-2</c:v>
                </c:pt>
                <c:pt idx="16378">
                  <c:v>1.281E-2</c:v>
                </c:pt>
                <c:pt idx="16379">
                  <c:v>4.2042499999999997E-3</c:v>
                </c:pt>
                <c:pt idx="16380" formatCode="0.00E+00">
                  <c:v>-6.41746E-5</c:v>
                </c:pt>
                <c:pt idx="16381" formatCode="0.00E+00">
                  <c:v>3.0399599999999999E-5</c:v>
                </c:pt>
                <c:pt idx="16382">
                  <c:v>2.7339500000000002E-3</c:v>
                </c:pt>
                <c:pt idx="16383">
                  <c:v>4.02279E-3</c:v>
                </c:pt>
                <c:pt idx="16384">
                  <c:v>4.8858299999999999E-3</c:v>
                </c:pt>
                <c:pt idx="16385">
                  <c:v>-5.1045700000000001E-3</c:v>
                </c:pt>
                <c:pt idx="16386">
                  <c:v>-1.3036900000000001E-2</c:v>
                </c:pt>
                <c:pt idx="16387">
                  <c:v>-1.4082900000000001E-2</c:v>
                </c:pt>
                <c:pt idx="16388">
                  <c:v>-1.45053E-2</c:v>
                </c:pt>
                <c:pt idx="16389">
                  <c:v>-2.31646E-2</c:v>
                </c:pt>
                <c:pt idx="16390">
                  <c:v>-1.8863999999999999E-2</c:v>
                </c:pt>
                <c:pt idx="16391">
                  <c:v>-1.6639000000000001E-2</c:v>
                </c:pt>
                <c:pt idx="16392">
                  <c:v>-1.53995E-2</c:v>
                </c:pt>
                <c:pt idx="16393">
                  <c:v>-1.41729E-2</c:v>
                </c:pt>
                <c:pt idx="16394">
                  <c:v>-1.19247E-2</c:v>
                </c:pt>
                <c:pt idx="16395">
                  <c:v>-1.2083699999999999E-2</c:v>
                </c:pt>
                <c:pt idx="16396">
                  <c:v>-1.60445E-2</c:v>
                </c:pt>
                <c:pt idx="16397">
                  <c:v>-2.6242999999999999E-2</c:v>
                </c:pt>
                <c:pt idx="16398">
                  <c:v>-3.0699500000000001E-2</c:v>
                </c:pt>
                <c:pt idx="16399">
                  <c:v>-3.4936599999999998E-2</c:v>
                </c:pt>
                <c:pt idx="16400">
                  <c:v>-3.5599499999999999E-2</c:v>
                </c:pt>
                <c:pt idx="16401">
                  <c:v>-3.1420799999999999E-2</c:v>
                </c:pt>
                <c:pt idx="16402">
                  <c:v>-2.9993800000000001E-2</c:v>
                </c:pt>
                <c:pt idx="16403">
                  <c:v>-2.8346900000000001E-2</c:v>
                </c:pt>
                <c:pt idx="16404">
                  <c:v>-2.7722799999999999E-2</c:v>
                </c:pt>
                <c:pt idx="16405">
                  <c:v>-3.3214800000000003E-2</c:v>
                </c:pt>
                <c:pt idx="16406">
                  <c:v>-4.3892100000000003E-2</c:v>
                </c:pt>
                <c:pt idx="16407">
                  <c:v>-4.9677699999999998E-2</c:v>
                </c:pt>
                <c:pt idx="16408">
                  <c:v>-4.8613099999999999E-2</c:v>
                </c:pt>
                <c:pt idx="16409">
                  <c:v>-5.6654599999999999E-2</c:v>
                </c:pt>
                <c:pt idx="16410">
                  <c:v>-6.1866200000000003E-2</c:v>
                </c:pt>
                <c:pt idx="16411">
                  <c:v>-6.93965E-2</c:v>
                </c:pt>
                <c:pt idx="16412">
                  <c:v>-7.8645400000000004E-2</c:v>
                </c:pt>
                <c:pt idx="16413">
                  <c:v>-8.1409200000000001E-2</c:v>
                </c:pt>
                <c:pt idx="16414">
                  <c:v>-8.0880999999999995E-2</c:v>
                </c:pt>
                <c:pt idx="16415">
                  <c:v>-8.4001900000000004E-2</c:v>
                </c:pt>
                <c:pt idx="16416">
                  <c:v>-8.3637600000000006E-2</c:v>
                </c:pt>
                <c:pt idx="16417">
                  <c:v>-8.1356300000000006E-2</c:v>
                </c:pt>
                <c:pt idx="16418">
                  <c:v>-8.4194699999999997E-2</c:v>
                </c:pt>
                <c:pt idx="16419">
                  <c:v>-8.4852200000000003E-2</c:v>
                </c:pt>
                <c:pt idx="16420">
                  <c:v>-8.1784399999999993E-2</c:v>
                </c:pt>
                <c:pt idx="16421">
                  <c:v>-7.66043E-2</c:v>
                </c:pt>
                <c:pt idx="16422">
                  <c:v>-8.1089700000000001E-2</c:v>
                </c:pt>
                <c:pt idx="16423">
                  <c:v>-8.1312700000000002E-2</c:v>
                </c:pt>
                <c:pt idx="16424">
                  <c:v>-8.9496500000000007E-2</c:v>
                </c:pt>
                <c:pt idx="16425">
                  <c:v>-0.104292</c:v>
                </c:pt>
                <c:pt idx="16426">
                  <c:v>-0.11214300000000001</c:v>
                </c:pt>
                <c:pt idx="16427">
                  <c:v>-0.111958</c:v>
                </c:pt>
                <c:pt idx="16428">
                  <c:v>-0.113187</c:v>
                </c:pt>
                <c:pt idx="16429">
                  <c:v>-0.1147</c:v>
                </c:pt>
                <c:pt idx="16430">
                  <c:v>-0.117536</c:v>
                </c:pt>
                <c:pt idx="16431">
                  <c:v>-0.12969</c:v>
                </c:pt>
                <c:pt idx="16432">
                  <c:v>-0.14333000000000001</c:v>
                </c:pt>
                <c:pt idx="16433">
                  <c:v>-0.149451</c:v>
                </c:pt>
                <c:pt idx="16434">
                  <c:v>-0.15319199999999999</c:v>
                </c:pt>
                <c:pt idx="16435">
                  <c:v>-0.155969</c:v>
                </c:pt>
                <c:pt idx="16436">
                  <c:v>-0.153862</c:v>
                </c:pt>
                <c:pt idx="16437">
                  <c:v>-0.157217</c:v>
                </c:pt>
                <c:pt idx="16438">
                  <c:v>-0.16653499999999999</c:v>
                </c:pt>
                <c:pt idx="16439">
                  <c:v>-0.18070900000000001</c:v>
                </c:pt>
                <c:pt idx="16440">
                  <c:v>-0.19494800000000001</c:v>
                </c:pt>
                <c:pt idx="16441">
                  <c:v>-0.207734</c:v>
                </c:pt>
                <c:pt idx="16442">
                  <c:v>-0.21373200000000001</c:v>
                </c:pt>
                <c:pt idx="16443">
                  <c:v>-0.21595900000000001</c:v>
                </c:pt>
                <c:pt idx="16444">
                  <c:v>-0.21987899999999999</c:v>
                </c:pt>
                <c:pt idx="16445">
                  <c:v>-0.22407199999999999</c:v>
                </c:pt>
                <c:pt idx="16446">
                  <c:v>-0.222196</c:v>
                </c:pt>
                <c:pt idx="16447">
                  <c:v>-0.21626799999999999</c:v>
                </c:pt>
                <c:pt idx="16448">
                  <c:v>-0.22567100000000001</c:v>
                </c:pt>
                <c:pt idx="16449">
                  <c:v>-0.237207</c:v>
                </c:pt>
                <c:pt idx="16450">
                  <c:v>-0.243479</c:v>
                </c:pt>
                <c:pt idx="16451">
                  <c:v>-0.24947900000000001</c:v>
                </c:pt>
                <c:pt idx="16452">
                  <c:v>-0.25323400000000001</c:v>
                </c:pt>
                <c:pt idx="16453">
                  <c:v>-0.25328400000000001</c:v>
                </c:pt>
                <c:pt idx="16454">
                  <c:v>-0.250967</c:v>
                </c:pt>
                <c:pt idx="16455">
                  <c:v>-0.24834000000000001</c:v>
                </c:pt>
                <c:pt idx="16456">
                  <c:v>-0.25092399999999998</c:v>
                </c:pt>
                <c:pt idx="16457">
                  <c:v>-0.26221</c:v>
                </c:pt>
                <c:pt idx="16458">
                  <c:v>-0.27035100000000001</c:v>
                </c:pt>
                <c:pt idx="16459">
                  <c:v>-0.27078999999999998</c:v>
                </c:pt>
                <c:pt idx="16460">
                  <c:v>-0.26850499999999999</c:v>
                </c:pt>
                <c:pt idx="16461">
                  <c:v>-0.26887100000000003</c:v>
                </c:pt>
                <c:pt idx="16462">
                  <c:v>-0.27083400000000002</c:v>
                </c:pt>
                <c:pt idx="16463">
                  <c:v>-0.272559</c:v>
                </c:pt>
                <c:pt idx="16464">
                  <c:v>-0.27588200000000002</c:v>
                </c:pt>
                <c:pt idx="16465">
                  <c:v>-0.27315400000000001</c:v>
                </c:pt>
                <c:pt idx="16466">
                  <c:v>-0.269762</c:v>
                </c:pt>
                <c:pt idx="16467">
                  <c:v>-0.26715800000000001</c:v>
                </c:pt>
                <c:pt idx="16468">
                  <c:v>-0.265351</c:v>
                </c:pt>
                <c:pt idx="16469">
                  <c:v>-0.26522400000000002</c:v>
                </c:pt>
                <c:pt idx="16470">
                  <c:v>-0.264988</c:v>
                </c:pt>
                <c:pt idx="16471">
                  <c:v>-0.26740999999999998</c:v>
                </c:pt>
                <c:pt idx="16472">
                  <c:v>-0.267488</c:v>
                </c:pt>
                <c:pt idx="16473">
                  <c:v>-0.269733</c:v>
                </c:pt>
                <c:pt idx="16474">
                  <c:v>-0.27436899999999997</c:v>
                </c:pt>
                <c:pt idx="16475">
                  <c:v>-0.29117700000000002</c:v>
                </c:pt>
                <c:pt idx="16476">
                  <c:v>-0.299128</c:v>
                </c:pt>
                <c:pt idx="16477">
                  <c:v>-0.30309199999999997</c:v>
                </c:pt>
                <c:pt idx="16478">
                  <c:v>-0.30845299999999998</c:v>
                </c:pt>
                <c:pt idx="16479">
                  <c:v>-0.31606499999999998</c:v>
                </c:pt>
                <c:pt idx="16480">
                  <c:v>-0.319274</c:v>
                </c:pt>
                <c:pt idx="16481">
                  <c:v>-0.32078600000000002</c:v>
                </c:pt>
                <c:pt idx="16482">
                  <c:v>-0.32228899999999999</c:v>
                </c:pt>
                <c:pt idx="16483">
                  <c:v>-0.32724199999999998</c:v>
                </c:pt>
                <c:pt idx="16484">
                  <c:v>-0.342885</c:v>
                </c:pt>
                <c:pt idx="16485">
                  <c:v>-0.35704599999999997</c:v>
                </c:pt>
                <c:pt idx="16486">
                  <c:v>-0.37059900000000001</c:v>
                </c:pt>
                <c:pt idx="16487">
                  <c:v>-0.37823400000000001</c:v>
                </c:pt>
                <c:pt idx="16488">
                  <c:v>-0.38924599999999998</c:v>
                </c:pt>
                <c:pt idx="16489">
                  <c:v>-0.39263700000000001</c:v>
                </c:pt>
                <c:pt idx="16490">
                  <c:v>-0.39897100000000002</c:v>
                </c:pt>
                <c:pt idx="16491">
                  <c:v>-0.40737400000000001</c:v>
                </c:pt>
                <c:pt idx="16492">
                  <c:v>-0.41845399999999999</c:v>
                </c:pt>
                <c:pt idx="16493">
                  <c:v>-0.42786999999999997</c:v>
                </c:pt>
                <c:pt idx="16494">
                  <c:v>-0.44319900000000001</c:v>
                </c:pt>
                <c:pt idx="16495">
                  <c:v>-0.45765400000000001</c:v>
                </c:pt>
                <c:pt idx="16496">
                  <c:v>-0.46603800000000001</c:v>
                </c:pt>
                <c:pt idx="16497">
                  <c:v>-0.47662700000000002</c:v>
                </c:pt>
                <c:pt idx="16498">
                  <c:v>-0.48775099999999999</c:v>
                </c:pt>
                <c:pt idx="16499">
                  <c:v>-0.49432999999999999</c:v>
                </c:pt>
                <c:pt idx="16500">
                  <c:v>-0.50211499999999998</c:v>
                </c:pt>
                <c:pt idx="16501">
                  <c:v>-0.52280899999999997</c:v>
                </c:pt>
                <c:pt idx="16502">
                  <c:v>-0.52756099999999995</c:v>
                </c:pt>
                <c:pt idx="16503">
                  <c:v>-0.53315000000000001</c:v>
                </c:pt>
                <c:pt idx="16504">
                  <c:v>-0.54311200000000004</c:v>
                </c:pt>
                <c:pt idx="16505">
                  <c:v>-0.54718199999999995</c:v>
                </c:pt>
                <c:pt idx="16506">
                  <c:v>-0.55451399999999995</c:v>
                </c:pt>
                <c:pt idx="16507">
                  <c:v>-0.56290700000000005</c:v>
                </c:pt>
                <c:pt idx="16508">
                  <c:v>-0.56662800000000002</c:v>
                </c:pt>
                <c:pt idx="16509">
                  <c:v>-0.56727399999999994</c:v>
                </c:pt>
                <c:pt idx="16510">
                  <c:v>-0.574905</c:v>
                </c:pt>
                <c:pt idx="16511">
                  <c:v>-0.58806099999999994</c:v>
                </c:pt>
                <c:pt idx="16512">
                  <c:v>-0.59423099999999995</c:v>
                </c:pt>
                <c:pt idx="16513">
                  <c:v>-0.59245000000000003</c:v>
                </c:pt>
                <c:pt idx="16514">
                  <c:v>-0.59174400000000005</c:v>
                </c:pt>
                <c:pt idx="16515">
                  <c:v>-0.594611</c:v>
                </c:pt>
                <c:pt idx="16516">
                  <c:v>-0.59569099999999997</c:v>
                </c:pt>
                <c:pt idx="16517">
                  <c:v>-0.599132</c:v>
                </c:pt>
                <c:pt idx="16518">
                  <c:v>-0.60594300000000001</c:v>
                </c:pt>
                <c:pt idx="16519">
                  <c:v>-0.61164399999999997</c:v>
                </c:pt>
                <c:pt idx="16520">
                  <c:v>-0.615954</c:v>
                </c:pt>
                <c:pt idx="16521">
                  <c:v>-0.617672</c:v>
                </c:pt>
                <c:pt idx="16522">
                  <c:v>-0.619448</c:v>
                </c:pt>
                <c:pt idx="16523">
                  <c:v>-0.62068999999999996</c:v>
                </c:pt>
                <c:pt idx="16524">
                  <c:v>-0.62166200000000005</c:v>
                </c:pt>
                <c:pt idx="16525">
                  <c:v>-0.61935200000000001</c:v>
                </c:pt>
                <c:pt idx="16526">
                  <c:v>-0.61571600000000004</c:v>
                </c:pt>
                <c:pt idx="16527">
                  <c:v>-0.61580800000000002</c:v>
                </c:pt>
                <c:pt idx="16528">
                  <c:v>-0.620556</c:v>
                </c:pt>
                <c:pt idx="16529">
                  <c:v>-0.62618600000000002</c:v>
                </c:pt>
                <c:pt idx="16530">
                  <c:v>-0.63072799999999996</c:v>
                </c:pt>
                <c:pt idx="16531">
                  <c:v>-0.63349800000000001</c:v>
                </c:pt>
                <c:pt idx="16532">
                  <c:v>-0.63458000000000003</c:v>
                </c:pt>
                <c:pt idx="16533">
                  <c:v>-0.63770899999999997</c:v>
                </c:pt>
                <c:pt idx="16534">
                  <c:v>-0.64445300000000005</c:v>
                </c:pt>
                <c:pt idx="16535">
                  <c:v>-0.64416600000000002</c:v>
                </c:pt>
                <c:pt idx="16536">
                  <c:v>-0.64498900000000003</c:v>
                </c:pt>
                <c:pt idx="16537">
                  <c:v>-0.64723200000000003</c:v>
                </c:pt>
                <c:pt idx="16538">
                  <c:v>-0.64944299999999999</c:v>
                </c:pt>
                <c:pt idx="16539">
                  <c:v>-0.64996900000000002</c:v>
                </c:pt>
                <c:pt idx="16540">
                  <c:v>-0.65011600000000003</c:v>
                </c:pt>
                <c:pt idx="16541">
                  <c:v>-0.66348399999999996</c:v>
                </c:pt>
                <c:pt idx="16542">
                  <c:v>-0.66897499999999999</c:v>
                </c:pt>
                <c:pt idx="16543">
                  <c:v>-0.672516</c:v>
                </c:pt>
                <c:pt idx="16544">
                  <c:v>-0.67628900000000003</c:v>
                </c:pt>
                <c:pt idx="16545">
                  <c:v>-0.67552500000000004</c:v>
                </c:pt>
                <c:pt idx="16546">
                  <c:v>-0.67006600000000005</c:v>
                </c:pt>
                <c:pt idx="16547">
                  <c:v>-0.66357200000000005</c:v>
                </c:pt>
                <c:pt idx="16548">
                  <c:v>-0.66027899999999995</c:v>
                </c:pt>
                <c:pt idx="16549">
                  <c:v>-0.66248300000000004</c:v>
                </c:pt>
                <c:pt idx="16550">
                  <c:v>-0.66417400000000004</c:v>
                </c:pt>
                <c:pt idx="16551">
                  <c:v>-0.66585399999999995</c:v>
                </c:pt>
                <c:pt idx="16552">
                  <c:v>-0.66079900000000003</c:v>
                </c:pt>
                <c:pt idx="16553">
                  <c:v>-0.660941</c:v>
                </c:pt>
                <c:pt idx="16554">
                  <c:v>-0.65881100000000004</c:v>
                </c:pt>
                <c:pt idx="16555">
                  <c:v>-0.65097499999999997</c:v>
                </c:pt>
                <c:pt idx="16556">
                  <c:v>-0.65265499999999999</c:v>
                </c:pt>
                <c:pt idx="16557">
                  <c:v>-0.65215400000000001</c:v>
                </c:pt>
                <c:pt idx="16558">
                  <c:v>-0.65495800000000004</c:v>
                </c:pt>
                <c:pt idx="16559">
                  <c:v>-0.66080399999999995</c:v>
                </c:pt>
                <c:pt idx="16560">
                  <c:v>-0.66462699999999997</c:v>
                </c:pt>
                <c:pt idx="16561">
                  <c:v>-0.65841099999999997</c:v>
                </c:pt>
                <c:pt idx="16562">
                  <c:v>-0.65232199999999996</c:v>
                </c:pt>
                <c:pt idx="16563">
                  <c:v>-0.65182600000000002</c:v>
                </c:pt>
                <c:pt idx="16564">
                  <c:v>-0.64990000000000003</c:v>
                </c:pt>
                <c:pt idx="16565">
                  <c:v>-0.64287000000000005</c:v>
                </c:pt>
                <c:pt idx="16566">
                  <c:v>-0.64215699999999998</c:v>
                </c:pt>
                <c:pt idx="16567">
                  <c:v>-0.64525500000000002</c:v>
                </c:pt>
                <c:pt idx="16568">
                  <c:v>-0.64969200000000005</c:v>
                </c:pt>
                <c:pt idx="16569">
                  <c:v>-0.64827000000000001</c:v>
                </c:pt>
                <c:pt idx="16570">
                  <c:v>-0.64557799999999999</c:v>
                </c:pt>
                <c:pt idx="16571">
                  <c:v>-0.65087200000000001</c:v>
                </c:pt>
                <c:pt idx="16572">
                  <c:v>-0.650034</c:v>
                </c:pt>
                <c:pt idx="16573">
                  <c:v>-0.646949</c:v>
                </c:pt>
                <c:pt idx="16574">
                  <c:v>-0.64838600000000002</c:v>
                </c:pt>
                <c:pt idx="16575">
                  <c:v>-0.65239999999999998</c:v>
                </c:pt>
                <c:pt idx="16576">
                  <c:v>-0.65483800000000003</c:v>
                </c:pt>
                <c:pt idx="16577">
                  <c:v>-0.66104700000000005</c:v>
                </c:pt>
                <c:pt idx="16578">
                  <c:v>-0.66675300000000004</c:v>
                </c:pt>
                <c:pt idx="16579">
                  <c:v>-0.67406600000000005</c:v>
                </c:pt>
                <c:pt idx="16580">
                  <c:v>-0.67137400000000003</c:v>
                </c:pt>
                <c:pt idx="16581">
                  <c:v>-0.65372200000000003</c:v>
                </c:pt>
                <c:pt idx="16582">
                  <c:v>-0.63772899999999999</c:v>
                </c:pt>
                <c:pt idx="16583">
                  <c:v>-0.63470000000000004</c:v>
                </c:pt>
                <c:pt idx="16584">
                  <c:v>-0.63374200000000003</c:v>
                </c:pt>
                <c:pt idx="16585">
                  <c:v>-0.63112299999999999</c:v>
                </c:pt>
                <c:pt idx="16586">
                  <c:v>-0.62723700000000004</c:v>
                </c:pt>
                <c:pt idx="16587">
                  <c:v>-0.62797199999999997</c:v>
                </c:pt>
                <c:pt idx="16588">
                  <c:v>-0.62726899999999997</c:v>
                </c:pt>
                <c:pt idx="16589">
                  <c:v>-0.62223899999999999</c:v>
                </c:pt>
                <c:pt idx="16590">
                  <c:v>-0.62152600000000002</c:v>
                </c:pt>
                <c:pt idx="16591">
                  <c:v>-0.62313300000000005</c:v>
                </c:pt>
                <c:pt idx="16592">
                  <c:v>-0.61847399999999997</c:v>
                </c:pt>
                <c:pt idx="16593">
                  <c:v>-0.60396899999999998</c:v>
                </c:pt>
                <c:pt idx="16594">
                  <c:v>-0.594746</c:v>
                </c:pt>
                <c:pt idx="16595">
                  <c:v>-0.59645899999999996</c:v>
                </c:pt>
                <c:pt idx="16596">
                  <c:v>-0.59801000000000004</c:v>
                </c:pt>
                <c:pt idx="16597">
                  <c:v>-0.59673900000000002</c:v>
                </c:pt>
                <c:pt idx="16598">
                  <c:v>-0.59121000000000001</c:v>
                </c:pt>
                <c:pt idx="16599">
                  <c:v>-0.58374400000000004</c:v>
                </c:pt>
                <c:pt idx="16600">
                  <c:v>-0.57857899999999995</c:v>
                </c:pt>
                <c:pt idx="16601">
                  <c:v>-0.577102</c:v>
                </c:pt>
                <c:pt idx="16602">
                  <c:v>-0.572071</c:v>
                </c:pt>
                <c:pt idx="16603">
                  <c:v>-0.57250800000000002</c:v>
                </c:pt>
                <c:pt idx="16604">
                  <c:v>-0.57337499999999997</c:v>
                </c:pt>
                <c:pt idx="16605">
                  <c:v>-0.57178600000000002</c:v>
                </c:pt>
                <c:pt idx="16606">
                  <c:v>-0.57455999999999996</c:v>
                </c:pt>
                <c:pt idx="16607">
                  <c:v>-0.57679000000000002</c:v>
                </c:pt>
                <c:pt idx="16608">
                  <c:v>-0.57865200000000006</c:v>
                </c:pt>
                <c:pt idx="16609">
                  <c:v>-0.57434200000000002</c:v>
                </c:pt>
                <c:pt idx="16610">
                  <c:v>-0.56628400000000001</c:v>
                </c:pt>
                <c:pt idx="16611">
                  <c:v>-0.56257599999999996</c:v>
                </c:pt>
                <c:pt idx="16612">
                  <c:v>-0.55860299999999996</c:v>
                </c:pt>
                <c:pt idx="16613">
                  <c:v>-0.55615000000000003</c:v>
                </c:pt>
                <c:pt idx="16614">
                  <c:v>-0.55868799999999996</c:v>
                </c:pt>
                <c:pt idx="16615">
                  <c:v>-0.55925199999999997</c:v>
                </c:pt>
                <c:pt idx="16616">
                  <c:v>-0.55613999999999997</c:v>
                </c:pt>
                <c:pt idx="16617">
                  <c:v>-0.55471099999999995</c:v>
                </c:pt>
                <c:pt idx="16618">
                  <c:v>-0.552504</c:v>
                </c:pt>
                <c:pt idx="16619">
                  <c:v>-0.54584600000000005</c:v>
                </c:pt>
                <c:pt idx="16620">
                  <c:v>-0.537277</c:v>
                </c:pt>
                <c:pt idx="16621">
                  <c:v>-0.53365600000000002</c:v>
                </c:pt>
                <c:pt idx="16622">
                  <c:v>-0.52928500000000001</c:v>
                </c:pt>
                <c:pt idx="16623">
                  <c:v>-0.52346300000000001</c:v>
                </c:pt>
                <c:pt idx="16624">
                  <c:v>-0.51814000000000004</c:v>
                </c:pt>
                <c:pt idx="16625">
                  <c:v>-0.50734400000000002</c:v>
                </c:pt>
                <c:pt idx="16626">
                  <c:v>-0.50421899999999997</c:v>
                </c:pt>
                <c:pt idx="16627">
                  <c:v>-0.50323799999999996</c:v>
                </c:pt>
                <c:pt idx="16628">
                  <c:v>-0.49931500000000001</c:v>
                </c:pt>
                <c:pt idx="16629">
                  <c:v>-0.494176</c:v>
                </c:pt>
                <c:pt idx="16630">
                  <c:v>-0.494085</c:v>
                </c:pt>
                <c:pt idx="16631">
                  <c:v>-0.48548999999999998</c:v>
                </c:pt>
                <c:pt idx="16632">
                  <c:v>-0.47736299999999998</c:v>
                </c:pt>
                <c:pt idx="16633">
                  <c:v>-0.47136</c:v>
                </c:pt>
                <c:pt idx="16634">
                  <c:v>-0.46919300000000003</c:v>
                </c:pt>
                <c:pt idx="16635">
                  <c:v>-0.46871200000000002</c:v>
                </c:pt>
                <c:pt idx="16636">
                  <c:v>-0.46309699999999998</c:v>
                </c:pt>
                <c:pt idx="16637">
                  <c:v>-0.46046500000000001</c:v>
                </c:pt>
                <c:pt idx="16638">
                  <c:v>-0.45793600000000001</c:v>
                </c:pt>
                <c:pt idx="16639">
                  <c:v>-0.45271299999999998</c:v>
                </c:pt>
                <c:pt idx="16640">
                  <c:v>-0.447986</c:v>
                </c:pt>
                <c:pt idx="16641">
                  <c:v>-0.44080000000000003</c:v>
                </c:pt>
                <c:pt idx="16642">
                  <c:v>-0.43409199999999998</c:v>
                </c:pt>
                <c:pt idx="16643">
                  <c:v>-0.42438599999999999</c:v>
                </c:pt>
                <c:pt idx="16644">
                  <c:v>-0.41683700000000001</c:v>
                </c:pt>
                <c:pt idx="16645">
                  <c:v>-0.41098200000000001</c:v>
                </c:pt>
                <c:pt idx="16646">
                  <c:v>-0.41170400000000001</c:v>
                </c:pt>
                <c:pt idx="16647">
                  <c:v>-0.40416299999999999</c:v>
                </c:pt>
                <c:pt idx="16648">
                  <c:v>-0.39605600000000002</c:v>
                </c:pt>
                <c:pt idx="16649">
                  <c:v>-0.38835500000000001</c:v>
                </c:pt>
                <c:pt idx="16650">
                  <c:v>-0.38059900000000002</c:v>
                </c:pt>
                <c:pt idx="16651">
                  <c:v>-0.37804700000000002</c:v>
                </c:pt>
                <c:pt idx="16652">
                  <c:v>-0.372228</c:v>
                </c:pt>
                <c:pt idx="16653">
                  <c:v>-0.36548599999999998</c:v>
                </c:pt>
                <c:pt idx="16654">
                  <c:v>-0.36313200000000001</c:v>
                </c:pt>
                <c:pt idx="16655">
                  <c:v>-0.36232300000000001</c:v>
                </c:pt>
                <c:pt idx="16656">
                  <c:v>-0.35987400000000003</c:v>
                </c:pt>
                <c:pt idx="16657">
                  <c:v>-0.35256500000000002</c:v>
                </c:pt>
                <c:pt idx="16658">
                  <c:v>-0.33831099999999997</c:v>
                </c:pt>
                <c:pt idx="16659">
                  <c:v>-0.32915699999999998</c:v>
                </c:pt>
                <c:pt idx="16660">
                  <c:v>-0.32082899999999998</c:v>
                </c:pt>
                <c:pt idx="16661">
                  <c:v>-0.31512800000000002</c:v>
                </c:pt>
                <c:pt idx="16662">
                  <c:v>-0.313253</c:v>
                </c:pt>
                <c:pt idx="16663">
                  <c:v>-0.30857000000000001</c:v>
                </c:pt>
                <c:pt idx="16664">
                  <c:v>-0.30446000000000001</c:v>
                </c:pt>
                <c:pt idx="16665">
                  <c:v>-0.29118500000000003</c:v>
                </c:pt>
                <c:pt idx="16666">
                  <c:v>-0.285663</c:v>
                </c:pt>
                <c:pt idx="16667">
                  <c:v>-0.28719299999999998</c:v>
                </c:pt>
                <c:pt idx="16668">
                  <c:v>-0.27890599999999999</c:v>
                </c:pt>
                <c:pt idx="16669">
                  <c:v>-0.27427000000000001</c:v>
                </c:pt>
                <c:pt idx="16670">
                  <c:v>-0.27319900000000003</c:v>
                </c:pt>
                <c:pt idx="16671">
                  <c:v>-0.27306200000000003</c:v>
                </c:pt>
                <c:pt idx="16672">
                  <c:v>-0.26866400000000001</c:v>
                </c:pt>
                <c:pt idx="16673">
                  <c:v>-0.26214599999999999</c:v>
                </c:pt>
                <c:pt idx="16674">
                  <c:v>-0.25148399999999999</c:v>
                </c:pt>
                <c:pt idx="16675">
                  <c:v>-0.23476900000000001</c:v>
                </c:pt>
                <c:pt idx="16676">
                  <c:v>-0.22292400000000001</c:v>
                </c:pt>
                <c:pt idx="16677">
                  <c:v>-0.22139700000000001</c:v>
                </c:pt>
                <c:pt idx="16678">
                  <c:v>-0.22104299999999999</c:v>
                </c:pt>
                <c:pt idx="16679">
                  <c:v>-0.218946</c:v>
                </c:pt>
                <c:pt idx="16680">
                  <c:v>-0.20932999999999999</c:v>
                </c:pt>
                <c:pt idx="16681">
                  <c:v>-0.20153599999999999</c:v>
                </c:pt>
                <c:pt idx="16682">
                  <c:v>-0.19438</c:v>
                </c:pt>
                <c:pt idx="16683">
                  <c:v>-0.200131</c:v>
                </c:pt>
                <c:pt idx="16684">
                  <c:v>-0.20430899999999999</c:v>
                </c:pt>
                <c:pt idx="16685">
                  <c:v>-0.19658900000000001</c:v>
                </c:pt>
                <c:pt idx="16686">
                  <c:v>-0.18651400000000001</c:v>
                </c:pt>
                <c:pt idx="16687">
                  <c:v>-0.18188299999999999</c:v>
                </c:pt>
                <c:pt idx="16688">
                  <c:v>-0.186975</c:v>
                </c:pt>
                <c:pt idx="16689">
                  <c:v>-0.191441</c:v>
                </c:pt>
                <c:pt idx="16690">
                  <c:v>-0.1888</c:v>
                </c:pt>
                <c:pt idx="16691">
                  <c:v>-0.178427</c:v>
                </c:pt>
                <c:pt idx="16692">
                  <c:v>-0.166848</c:v>
                </c:pt>
                <c:pt idx="16693">
                  <c:v>-0.15797</c:v>
                </c:pt>
                <c:pt idx="16694">
                  <c:v>-0.152587</c:v>
                </c:pt>
                <c:pt idx="16695">
                  <c:v>-0.154863</c:v>
                </c:pt>
                <c:pt idx="16696">
                  <c:v>-0.15241199999999999</c:v>
                </c:pt>
                <c:pt idx="16697">
                  <c:v>-0.14075299999999999</c:v>
                </c:pt>
                <c:pt idx="16698">
                  <c:v>-0.13317300000000001</c:v>
                </c:pt>
                <c:pt idx="16699">
                  <c:v>-0.13081699999999999</c:v>
                </c:pt>
                <c:pt idx="16700">
                  <c:v>-0.13023499999999999</c:v>
                </c:pt>
                <c:pt idx="16701">
                  <c:v>-0.13066900000000001</c:v>
                </c:pt>
                <c:pt idx="16702">
                  <c:v>-0.12678600000000001</c:v>
                </c:pt>
                <c:pt idx="16703">
                  <c:v>-0.118837</c:v>
                </c:pt>
                <c:pt idx="16704">
                  <c:v>-0.112106</c:v>
                </c:pt>
                <c:pt idx="16705">
                  <c:v>-0.110112</c:v>
                </c:pt>
                <c:pt idx="16706">
                  <c:v>-0.108227</c:v>
                </c:pt>
                <c:pt idx="16707">
                  <c:v>-0.102256</c:v>
                </c:pt>
                <c:pt idx="16708">
                  <c:v>-9.9628599999999998E-2</c:v>
                </c:pt>
                <c:pt idx="16709">
                  <c:v>-9.9906499999999995E-2</c:v>
                </c:pt>
                <c:pt idx="16710">
                  <c:v>-0.107596</c:v>
                </c:pt>
                <c:pt idx="16711">
                  <c:v>-0.116311</c:v>
                </c:pt>
                <c:pt idx="16712">
                  <c:v>-0.116102</c:v>
                </c:pt>
                <c:pt idx="16713">
                  <c:v>-0.119006</c:v>
                </c:pt>
                <c:pt idx="16714">
                  <c:v>-0.120521</c:v>
                </c:pt>
                <c:pt idx="16715">
                  <c:v>-0.123074</c:v>
                </c:pt>
                <c:pt idx="16716">
                  <c:v>-0.122638</c:v>
                </c:pt>
                <c:pt idx="16717">
                  <c:v>-0.119926</c:v>
                </c:pt>
                <c:pt idx="16718">
                  <c:v>-0.11468299999999999</c:v>
                </c:pt>
                <c:pt idx="16719">
                  <c:v>-0.10459300000000001</c:v>
                </c:pt>
                <c:pt idx="16720">
                  <c:v>-9.5362100000000005E-2</c:v>
                </c:pt>
                <c:pt idx="16721">
                  <c:v>-9.8609000000000002E-2</c:v>
                </c:pt>
                <c:pt idx="16722">
                  <c:v>-9.9217200000000005E-2</c:v>
                </c:pt>
                <c:pt idx="16723">
                  <c:v>-0.100869</c:v>
                </c:pt>
                <c:pt idx="16724">
                  <c:v>-0.10376299999999999</c:v>
                </c:pt>
                <c:pt idx="16725">
                  <c:v>-0.11175300000000001</c:v>
                </c:pt>
                <c:pt idx="16726">
                  <c:v>-0.104932</c:v>
                </c:pt>
                <c:pt idx="16727">
                  <c:v>-9.4428999999999999E-2</c:v>
                </c:pt>
                <c:pt idx="16728">
                  <c:v>-9.2311500000000005E-2</c:v>
                </c:pt>
                <c:pt idx="16729">
                  <c:v>-9.0555300000000005E-2</c:v>
                </c:pt>
                <c:pt idx="16730">
                  <c:v>-8.8411799999999999E-2</c:v>
                </c:pt>
                <c:pt idx="16731">
                  <c:v>-8.9001700000000003E-2</c:v>
                </c:pt>
                <c:pt idx="16732">
                  <c:v>-9.6827099999999999E-2</c:v>
                </c:pt>
                <c:pt idx="16733">
                  <c:v>-0.103991</c:v>
                </c:pt>
                <c:pt idx="16734">
                  <c:v>-0.10971599999999999</c:v>
                </c:pt>
                <c:pt idx="16735">
                  <c:v>-0.111538</c:v>
                </c:pt>
                <c:pt idx="16736">
                  <c:v>-0.114081</c:v>
                </c:pt>
                <c:pt idx="16737">
                  <c:v>-0.12378</c:v>
                </c:pt>
                <c:pt idx="16738">
                  <c:v>-0.124769</c:v>
                </c:pt>
                <c:pt idx="16739">
                  <c:v>-0.119544</c:v>
                </c:pt>
                <c:pt idx="16740">
                  <c:v>-0.117969</c:v>
                </c:pt>
                <c:pt idx="16741">
                  <c:v>-0.109656</c:v>
                </c:pt>
                <c:pt idx="16742">
                  <c:v>-9.9311200000000002E-2</c:v>
                </c:pt>
                <c:pt idx="16743">
                  <c:v>-9.2877000000000001E-2</c:v>
                </c:pt>
                <c:pt idx="16744">
                  <c:v>-9.2544399999999999E-2</c:v>
                </c:pt>
                <c:pt idx="16745">
                  <c:v>-9.4631699999999999E-2</c:v>
                </c:pt>
                <c:pt idx="16746">
                  <c:v>-0.102342</c:v>
                </c:pt>
                <c:pt idx="16747">
                  <c:v>-0.107348</c:v>
                </c:pt>
                <c:pt idx="16748">
                  <c:v>-0.108748</c:v>
                </c:pt>
                <c:pt idx="16749">
                  <c:v>-0.11769499999999999</c:v>
                </c:pt>
                <c:pt idx="16750">
                  <c:v>-0.121447</c:v>
                </c:pt>
                <c:pt idx="16751">
                  <c:v>-0.119932</c:v>
                </c:pt>
                <c:pt idx="16752">
                  <c:v>-0.123589</c:v>
                </c:pt>
                <c:pt idx="16753">
                  <c:v>-0.121444</c:v>
                </c:pt>
                <c:pt idx="16754">
                  <c:v>-0.12112199999999999</c:v>
                </c:pt>
                <c:pt idx="16755">
                  <c:v>-0.118378</c:v>
                </c:pt>
                <c:pt idx="16756">
                  <c:v>-0.116698</c:v>
                </c:pt>
                <c:pt idx="16757">
                  <c:v>-0.11561200000000001</c:v>
                </c:pt>
                <c:pt idx="16758">
                  <c:v>-0.11282200000000001</c:v>
                </c:pt>
                <c:pt idx="16759">
                  <c:v>-0.10767500000000001</c:v>
                </c:pt>
                <c:pt idx="16760">
                  <c:v>-9.9970400000000001E-2</c:v>
                </c:pt>
                <c:pt idx="16761">
                  <c:v>-0.100855</c:v>
                </c:pt>
                <c:pt idx="16762">
                  <c:v>-0.11502</c:v>
                </c:pt>
                <c:pt idx="16763">
                  <c:v>-0.116422</c:v>
                </c:pt>
                <c:pt idx="16764">
                  <c:v>-0.112498</c:v>
                </c:pt>
                <c:pt idx="16765">
                  <c:v>-0.11158999999999999</c:v>
                </c:pt>
                <c:pt idx="16766">
                  <c:v>-0.10846</c:v>
                </c:pt>
                <c:pt idx="16767">
                  <c:v>-0.113509</c:v>
                </c:pt>
                <c:pt idx="16768">
                  <c:v>-0.12163300000000001</c:v>
                </c:pt>
                <c:pt idx="16769">
                  <c:v>-0.127802</c:v>
                </c:pt>
                <c:pt idx="16770">
                  <c:v>-0.13215199999999999</c:v>
                </c:pt>
                <c:pt idx="16771">
                  <c:v>-0.13141900000000001</c:v>
                </c:pt>
                <c:pt idx="16772">
                  <c:v>-0.128998</c:v>
                </c:pt>
                <c:pt idx="16773">
                  <c:v>-0.12961600000000001</c:v>
                </c:pt>
                <c:pt idx="16774">
                  <c:v>-0.128853</c:v>
                </c:pt>
                <c:pt idx="16775">
                  <c:v>-0.126864</c:v>
                </c:pt>
                <c:pt idx="16776">
                  <c:v>-0.125195</c:v>
                </c:pt>
                <c:pt idx="16777">
                  <c:v>-0.122081</c:v>
                </c:pt>
                <c:pt idx="16778">
                  <c:v>-0.12227</c:v>
                </c:pt>
                <c:pt idx="16779">
                  <c:v>-0.124542</c:v>
                </c:pt>
                <c:pt idx="16780">
                  <c:v>-0.127027</c:v>
                </c:pt>
                <c:pt idx="16781">
                  <c:v>-0.12834100000000001</c:v>
                </c:pt>
                <c:pt idx="16782">
                  <c:v>-0.13153999999999999</c:v>
                </c:pt>
                <c:pt idx="16783">
                  <c:v>-0.13319</c:v>
                </c:pt>
                <c:pt idx="16784">
                  <c:v>-0.142011</c:v>
                </c:pt>
                <c:pt idx="16785">
                  <c:v>-0.15656800000000001</c:v>
                </c:pt>
                <c:pt idx="16786">
                  <c:v>-0.16072900000000001</c:v>
                </c:pt>
                <c:pt idx="16787">
                  <c:v>-0.161935</c:v>
                </c:pt>
                <c:pt idx="16788">
                  <c:v>-0.16081899999999999</c:v>
                </c:pt>
                <c:pt idx="16789">
                  <c:v>-0.156523</c:v>
                </c:pt>
                <c:pt idx="16790">
                  <c:v>-0.14726900000000001</c:v>
                </c:pt>
                <c:pt idx="16791">
                  <c:v>-0.13875899999999999</c:v>
                </c:pt>
                <c:pt idx="16792">
                  <c:v>-0.13295199999999999</c:v>
                </c:pt>
                <c:pt idx="16793">
                  <c:v>-0.128221</c:v>
                </c:pt>
                <c:pt idx="16794">
                  <c:v>-0.12817200000000001</c:v>
                </c:pt>
                <c:pt idx="16795">
                  <c:v>-0.13264200000000001</c:v>
                </c:pt>
                <c:pt idx="16796">
                  <c:v>-0.137408</c:v>
                </c:pt>
                <c:pt idx="16797">
                  <c:v>-0.14562600000000001</c:v>
                </c:pt>
                <c:pt idx="16798">
                  <c:v>-0.14638300000000001</c:v>
                </c:pt>
                <c:pt idx="16799">
                  <c:v>-0.139982</c:v>
                </c:pt>
                <c:pt idx="16800">
                  <c:v>-0.13878299999999999</c:v>
                </c:pt>
                <c:pt idx="16801">
                  <c:v>-0.13256899999999999</c:v>
                </c:pt>
                <c:pt idx="16802">
                  <c:v>-0.13082099999999999</c:v>
                </c:pt>
                <c:pt idx="16803">
                  <c:v>-0.13022900000000001</c:v>
                </c:pt>
                <c:pt idx="16804">
                  <c:v>-0.131855</c:v>
                </c:pt>
                <c:pt idx="16805">
                  <c:v>-0.138544</c:v>
                </c:pt>
                <c:pt idx="16806">
                  <c:v>-0.14940899999999999</c:v>
                </c:pt>
                <c:pt idx="16807">
                  <c:v>-0.15790399999999999</c:v>
                </c:pt>
                <c:pt idx="16808">
                  <c:v>-0.16003400000000001</c:v>
                </c:pt>
                <c:pt idx="16809">
                  <c:v>-0.16039</c:v>
                </c:pt>
                <c:pt idx="16810">
                  <c:v>-0.160743</c:v>
                </c:pt>
                <c:pt idx="16811">
                  <c:v>-0.16061500000000001</c:v>
                </c:pt>
                <c:pt idx="16812">
                  <c:v>-0.16098299999999999</c:v>
                </c:pt>
                <c:pt idx="16813">
                  <c:v>-0.160859</c:v>
                </c:pt>
                <c:pt idx="16814">
                  <c:v>-0.16272700000000001</c:v>
                </c:pt>
                <c:pt idx="16815">
                  <c:v>-0.162634</c:v>
                </c:pt>
                <c:pt idx="16816">
                  <c:v>-0.16000900000000001</c:v>
                </c:pt>
                <c:pt idx="16817">
                  <c:v>-0.160859</c:v>
                </c:pt>
                <c:pt idx="16818">
                  <c:v>-0.158914</c:v>
                </c:pt>
                <c:pt idx="16819">
                  <c:v>-0.15276699999999999</c:v>
                </c:pt>
                <c:pt idx="16820">
                  <c:v>-0.153415</c:v>
                </c:pt>
                <c:pt idx="16821">
                  <c:v>-0.15672900000000001</c:v>
                </c:pt>
                <c:pt idx="16822">
                  <c:v>-0.16158</c:v>
                </c:pt>
                <c:pt idx="16823">
                  <c:v>-0.16636200000000001</c:v>
                </c:pt>
                <c:pt idx="16824">
                  <c:v>-0.172486</c:v>
                </c:pt>
                <c:pt idx="16825">
                  <c:v>-0.17106299999999999</c:v>
                </c:pt>
                <c:pt idx="16826">
                  <c:v>-0.174877</c:v>
                </c:pt>
                <c:pt idx="16827">
                  <c:v>-0.18214900000000001</c:v>
                </c:pt>
                <c:pt idx="16828">
                  <c:v>-0.17918899999999999</c:v>
                </c:pt>
                <c:pt idx="16829">
                  <c:v>-0.17524500000000001</c:v>
                </c:pt>
                <c:pt idx="16830">
                  <c:v>-0.17638599999999999</c:v>
                </c:pt>
                <c:pt idx="16831">
                  <c:v>-0.17680599999999999</c:v>
                </c:pt>
                <c:pt idx="16832">
                  <c:v>-0.17010900000000001</c:v>
                </c:pt>
                <c:pt idx="16833">
                  <c:v>-0.162356</c:v>
                </c:pt>
                <c:pt idx="16834">
                  <c:v>-0.148926</c:v>
                </c:pt>
                <c:pt idx="16835">
                  <c:v>-0.14036100000000001</c:v>
                </c:pt>
                <c:pt idx="16836">
                  <c:v>-0.13355500000000001</c:v>
                </c:pt>
                <c:pt idx="16837">
                  <c:v>-0.13161200000000001</c:v>
                </c:pt>
                <c:pt idx="16838">
                  <c:v>-0.13009200000000001</c:v>
                </c:pt>
                <c:pt idx="16839">
                  <c:v>-0.12940299999999999</c:v>
                </c:pt>
                <c:pt idx="16840">
                  <c:v>-0.12925</c:v>
                </c:pt>
                <c:pt idx="16841">
                  <c:v>-0.129801</c:v>
                </c:pt>
                <c:pt idx="16842">
                  <c:v>-0.12753400000000001</c:v>
                </c:pt>
                <c:pt idx="16843">
                  <c:v>-0.123695</c:v>
                </c:pt>
                <c:pt idx="16844">
                  <c:v>-0.118649</c:v>
                </c:pt>
                <c:pt idx="16845">
                  <c:v>-0.121589</c:v>
                </c:pt>
                <c:pt idx="16846">
                  <c:v>-0.122437</c:v>
                </c:pt>
                <c:pt idx="16847">
                  <c:v>-0.124253</c:v>
                </c:pt>
                <c:pt idx="16848">
                  <c:v>-0.13119500000000001</c:v>
                </c:pt>
                <c:pt idx="16849">
                  <c:v>-0.13256399999999999</c:v>
                </c:pt>
                <c:pt idx="16850">
                  <c:v>-0.128245</c:v>
                </c:pt>
                <c:pt idx="16851">
                  <c:v>-0.123711</c:v>
                </c:pt>
                <c:pt idx="16852">
                  <c:v>-0.11745700000000001</c:v>
                </c:pt>
                <c:pt idx="16853">
                  <c:v>-0.109012</c:v>
                </c:pt>
                <c:pt idx="16854">
                  <c:v>-0.100796</c:v>
                </c:pt>
                <c:pt idx="16855">
                  <c:v>-9.5576099999999997E-2</c:v>
                </c:pt>
                <c:pt idx="16856">
                  <c:v>-9.6900399999999998E-2</c:v>
                </c:pt>
                <c:pt idx="16857">
                  <c:v>-9.3856700000000001E-2</c:v>
                </c:pt>
                <c:pt idx="16858">
                  <c:v>-8.9755000000000001E-2</c:v>
                </c:pt>
                <c:pt idx="16859">
                  <c:v>-8.5229600000000003E-2</c:v>
                </c:pt>
                <c:pt idx="16860">
                  <c:v>-8.1153900000000001E-2</c:v>
                </c:pt>
                <c:pt idx="16861">
                  <c:v>-7.7016899999999999E-2</c:v>
                </c:pt>
                <c:pt idx="16862">
                  <c:v>-7.5208700000000003E-2</c:v>
                </c:pt>
                <c:pt idx="16863">
                  <c:v>-7.5941300000000003E-2</c:v>
                </c:pt>
                <c:pt idx="16864">
                  <c:v>-7.8876299999999996E-2</c:v>
                </c:pt>
                <c:pt idx="16865">
                  <c:v>-8.1665799999999997E-2</c:v>
                </c:pt>
                <c:pt idx="16866">
                  <c:v>-8.7349399999999994E-2</c:v>
                </c:pt>
                <c:pt idx="16867">
                  <c:v>-8.5305300000000001E-2</c:v>
                </c:pt>
                <c:pt idx="16868">
                  <c:v>-8.3031199999999999E-2</c:v>
                </c:pt>
                <c:pt idx="16869">
                  <c:v>-8.2564299999999993E-2</c:v>
                </c:pt>
                <c:pt idx="16870">
                  <c:v>-7.9236200000000007E-2</c:v>
                </c:pt>
                <c:pt idx="16871">
                  <c:v>-7.4213100000000004E-2</c:v>
                </c:pt>
                <c:pt idx="16872">
                  <c:v>-7.0866200000000004E-2</c:v>
                </c:pt>
                <c:pt idx="16873">
                  <c:v>-7.4577000000000004E-2</c:v>
                </c:pt>
                <c:pt idx="16874">
                  <c:v>-7.9620700000000003E-2</c:v>
                </c:pt>
                <c:pt idx="16875">
                  <c:v>-8.2363599999999995E-2</c:v>
                </c:pt>
                <c:pt idx="16876">
                  <c:v>-7.93547E-2</c:v>
                </c:pt>
                <c:pt idx="16877">
                  <c:v>-8.0285599999999999E-2</c:v>
                </c:pt>
                <c:pt idx="16878">
                  <c:v>-7.7389200000000005E-2</c:v>
                </c:pt>
                <c:pt idx="16879">
                  <c:v>-7.4278899999999995E-2</c:v>
                </c:pt>
                <c:pt idx="16880">
                  <c:v>-7.3772199999999996E-2</c:v>
                </c:pt>
                <c:pt idx="16881">
                  <c:v>-7.07372E-2</c:v>
                </c:pt>
                <c:pt idx="16882">
                  <c:v>-7.21913E-2</c:v>
                </c:pt>
                <c:pt idx="16883">
                  <c:v>-7.2699600000000003E-2</c:v>
                </c:pt>
                <c:pt idx="16884">
                  <c:v>-6.81673E-2</c:v>
                </c:pt>
                <c:pt idx="16885">
                  <c:v>-6.4107700000000004E-2</c:v>
                </c:pt>
                <c:pt idx="16886">
                  <c:v>-5.6591299999999997E-2</c:v>
                </c:pt>
                <c:pt idx="16887">
                  <c:v>-5.6144600000000003E-2</c:v>
                </c:pt>
                <c:pt idx="16888">
                  <c:v>-5.5659800000000002E-2</c:v>
                </c:pt>
                <c:pt idx="16889">
                  <c:v>-5.9297200000000001E-2</c:v>
                </c:pt>
                <c:pt idx="16890">
                  <c:v>-6.3695299999999996E-2</c:v>
                </c:pt>
                <c:pt idx="16891">
                  <c:v>-6.3564399999999993E-2</c:v>
                </c:pt>
                <c:pt idx="16892">
                  <c:v>-6.3057000000000002E-2</c:v>
                </c:pt>
                <c:pt idx="16893">
                  <c:v>-6.3797000000000006E-2</c:v>
                </c:pt>
                <c:pt idx="16894">
                  <c:v>-6.9426299999999996E-2</c:v>
                </c:pt>
                <c:pt idx="16895">
                  <c:v>-7.2087200000000004E-2</c:v>
                </c:pt>
                <c:pt idx="16896">
                  <c:v>-7.0971500000000007E-2</c:v>
                </c:pt>
                <c:pt idx="16897">
                  <c:v>-6.8628300000000003E-2</c:v>
                </c:pt>
                <c:pt idx="16898">
                  <c:v>-6.2678800000000007E-2</c:v>
                </c:pt>
                <c:pt idx="16899">
                  <c:v>-6.4172900000000005E-2</c:v>
                </c:pt>
                <c:pt idx="16900">
                  <c:v>-7.0904499999999995E-2</c:v>
                </c:pt>
                <c:pt idx="16901">
                  <c:v>-7.0425299999999996E-2</c:v>
                </c:pt>
                <c:pt idx="16902">
                  <c:v>-6.9162299999999996E-2</c:v>
                </c:pt>
                <c:pt idx="16903">
                  <c:v>-6.0795500000000002E-2</c:v>
                </c:pt>
                <c:pt idx="16904">
                  <c:v>-4.7275699999999997E-2</c:v>
                </c:pt>
                <c:pt idx="16905">
                  <c:v>-4.3694799999999999E-2</c:v>
                </c:pt>
                <c:pt idx="16906">
                  <c:v>-4.34089E-2</c:v>
                </c:pt>
                <c:pt idx="16907">
                  <c:v>-5.0483300000000002E-2</c:v>
                </c:pt>
                <c:pt idx="16908">
                  <c:v>-5.8158500000000002E-2</c:v>
                </c:pt>
                <c:pt idx="16909">
                  <c:v>-5.7510100000000001E-2</c:v>
                </c:pt>
                <c:pt idx="16910">
                  <c:v>-5.2807199999999999E-2</c:v>
                </c:pt>
                <c:pt idx="16911">
                  <c:v>-4.73972E-2</c:v>
                </c:pt>
                <c:pt idx="16912">
                  <c:v>-4.6012600000000001E-2</c:v>
                </c:pt>
                <c:pt idx="16913">
                  <c:v>-4.3716199999999997E-2</c:v>
                </c:pt>
                <c:pt idx="16914">
                  <c:v>-4.0351400000000003E-2</c:v>
                </c:pt>
                <c:pt idx="16915">
                  <c:v>-2.96213E-2</c:v>
                </c:pt>
                <c:pt idx="16916">
                  <c:v>-2.30134E-2</c:v>
                </c:pt>
                <c:pt idx="16917">
                  <c:v>-2.3628799999999998E-2</c:v>
                </c:pt>
                <c:pt idx="16918">
                  <c:v>-2.8537300000000002E-2</c:v>
                </c:pt>
                <c:pt idx="16919">
                  <c:v>-3.08778E-2</c:v>
                </c:pt>
                <c:pt idx="16920">
                  <c:v>-2.7430300000000001E-2</c:v>
                </c:pt>
                <c:pt idx="16921">
                  <c:v>-2.0214200000000002E-2</c:v>
                </c:pt>
                <c:pt idx="16922">
                  <c:v>-1.40561E-2</c:v>
                </c:pt>
                <c:pt idx="16923">
                  <c:v>-1.0722600000000001E-2</c:v>
                </c:pt>
                <c:pt idx="16924">
                  <c:v>-8.7021700000000004E-3</c:v>
                </c:pt>
                <c:pt idx="16925">
                  <c:v>-1.1072800000000001E-2</c:v>
                </c:pt>
                <c:pt idx="16926">
                  <c:v>-1.40714E-2</c:v>
                </c:pt>
                <c:pt idx="16927">
                  <c:v>-1.7133300000000001E-2</c:v>
                </c:pt>
                <c:pt idx="16928">
                  <c:v>-1.75231E-2</c:v>
                </c:pt>
                <c:pt idx="16929">
                  <c:v>-1.7654699999999999E-2</c:v>
                </c:pt>
                <c:pt idx="16930">
                  <c:v>-2.3170400000000001E-2</c:v>
                </c:pt>
                <c:pt idx="16931">
                  <c:v>-2.1694600000000001E-2</c:v>
                </c:pt>
                <c:pt idx="16932">
                  <c:v>-1.14422E-2</c:v>
                </c:pt>
                <c:pt idx="16933">
                  <c:v>-1.39295E-3</c:v>
                </c:pt>
                <c:pt idx="16934">
                  <c:v>1.69564E-3</c:v>
                </c:pt>
                <c:pt idx="16935">
                  <c:v>1.43957E-3</c:v>
                </c:pt>
                <c:pt idx="16936">
                  <c:v>3.2454200000000002E-3</c:v>
                </c:pt>
                <c:pt idx="16937">
                  <c:v>7.8802500000000001E-3</c:v>
                </c:pt>
                <c:pt idx="16938">
                  <c:v>1.23838E-2</c:v>
                </c:pt>
                <c:pt idx="16939">
                  <c:v>1.3107000000000001E-2</c:v>
                </c:pt>
                <c:pt idx="16940">
                  <c:v>1.53943E-2</c:v>
                </c:pt>
                <c:pt idx="16941">
                  <c:v>1.51343E-2</c:v>
                </c:pt>
                <c:pt idx="16942">
                  <c:v>1.51507E-2</c:v>
                </c:pt>
                <c:pt idx="16943">
                  <c:v>2.00971E-2</c:v>
                </c:pt>
                <c:pt idx="16944">
                  <c:v>2.70449E-2</c:v>
                </c:pt>
                <c:pt idx="16945">
                  <c:v>3.0584500000000001E-2</c:v>
                </c:pt>
                <c:pt idx="16946">
                  <c:v>3.6565E-2</c:v>
                </c:pt>
                <c:pt idx="16947">
                  <c:v>4.5121300000000003E-2</c:v>
                </c:pt>
                <c:pt idx="16948">
                  <c:v>5.2786600000000003E-2</c:v>
                </c:pt>
                <c:pt idx="16949">
                  <c:v>5.5726600000000001E-2</c:v>
                </c:pt>
                <c:pt idx="16950">
                  <c:v>5.3980899999999998E-2</c:v>
                </c:pt>
                <c:pt idx="16951">
                  <c:v>5.3562600000000002E-2</c:v>
                </c:pt>
                <c:pt idx="16952">
                  <c:v>5.2858000000000002E-2</c:v>
                </c:pt>
                <c:pt idx="16953">
                  <c:v>5.3852900000000002E-2</c:v>
                </c:pt>
                <c:pt idx="16954">
                  <c:v>5.7661400000000002E-2</c:v>
                </c:pt>
                <c:pt idx="16955">
                  <c:v>6.4752100000000007E-2</c:v>
                </c:pt>
                <c:pt idx="16956">
                  <c:v>7.0226800000000006E-2</c:v>
                </c:pt>
                <c:pt idx="16957">
                  <c:v>7.2116700000000006E-2</c:v>
                </c:pt>
                <c:pt idx="16958">
                  <c:v>7.3682399999999995E-2</c:v>
                </c:pt>
                <c:pt idx="16959">
                  <c:v>7.9333200000000006E-2</c:v>
                </c:pt>
                <c:pt idx="16960">
                  <c:v>8.8888200000000001E-2</c:v>
                </c:pt>
                <c:pt idx="16961">
                  <c:v>9.1022900000000004E-2</c:v>
                </c:pt>
                <c:pt idx="16962">
                  <c:v>8.2709000000000005E-2</c:v>
                </c:pt>
                <c:pt idx="16963">
                  <c:v>7.9022899999999993E-2</c:v>
                </c:pt>
                <c:pt idx="16964">
                  <c:v>8.3687600000000001E-2</c:v>
                </c:pt>
                <c:pt idx="16965">
                  <c:v>9.0210499999999999E-2</c:v>
                </c:pt>
                <c:pt idx="16966">
                  <c:v>9.5309099999999994E-2</c:v>
                </c:pt>
                <c:pt idx="16967">
                  <c:v>8.8140700000000002E-2</c:v>
                </c:pt>
                <c:pt idx="16968">
                  <c:v>8.37479E-2</c:v>
                </c:pt>
                <c:pt idx="16969">
                  <c:v>8.5273600000000005E-2</c:v>
                </c:pt>
                <c:pt idx="16970">
                  <c:v>8.9199100000000003E-2</c:v>
                </c:pt>
                <c:pt idx="16971">
                  <c:v>8.1856999999999999E-2</c:v>
                </c:pt>
                <c:pt idx="16972">
                  <c:v>7.9530000000000003E-2</c:v>
                </c:pt>
                <c:pt idx="16973">
                  <c:v>8.3053000000000002E-2</c:v>
                </c:pt>
                <c:pt idx="16974">
                  <c:v>8.3031199999999999E-2</c:v>
                </c:pt>
                <c:pt idx="16975">
                  <c:v>7.6618000000000006E-2</c:v>
                </c:pt>
                <c:pt idx="16976">
                  <c:v>7.4270900000000001E-2</c:v>
                </c:pt>
                <c:pt idx="16977">
                  <c:v>7.9083500000000001E-2</c:v>
                </c:pt>
                <c:pt idx="16978">
                  <c:v>8.5597000000000006E-2</c:v>
                </c:pt>
                <c:pt idx="16979">
                  <c:v>8.5476700000000003E-2</c:v>
                </c:pt>
                <c:pt idx="16980">
                  <c:v>7.4144699999999994E-2</c:v>
                </c:pt>
                <c:pt idx="16981">
                  <c:v>6.4330700000000005E-2</c:v>
                </c:pt>
                <c:pt idx="16982">
                  <c:v>6.9843699999999995E-2</c:v>
                </c:pt>
                <c:pt idx="16983">
                  <c:v>8.0551499999999998E-2</c:v>
                </c:pt>
                <c:pt idx="16984">
                  <c:v>8.7551900000000002E-2</c:v>
                </c:pt>
                <c:pt idx="16985">
                  <c:v>9.3754699999999996E-2</c:v>
                </c:pt>
                <c:pt idx="16986">
                  <c:v>0.107832</c:v>
                </c:pt>
                <c:pt idx="16987">
                  <c:v>0.118574</c:v>
                </c:pt>
                <c:pt idx="16988">
                  <c:v>0.123165</c:v>
                </c:pt>
                <c:pt idx="16989">
                  <c:v>0.127554</c:v>
                </c:pt>
                <c:pt idx="16990">
                  <c:v>0.13300400000000001</c:v>
                </c:pt>
                <c:pt idx="16991">
                  <c:v>0.13958799999999999</c:v>
                </c:pt>
                <c:pt idx="16992">
                  <c:v>0.148677</c:v>
                </c:pt>
                <c:pt idx="16993">
                  <c:v>0.15254000000000001</c:v>
                </c:pt>
                <c:pt idx="16994">
                  <c:v>0.155807</c:v>
                </c:pt>
                <c:pt idx="16995">
                  <c:v>0.15479699999999999</c:v>
                </c:pt>
                <c:pt idx="16996">
                  <c:v>0.150394</c:v>
                </c:pt>
                <c:pt idx="16997">
                  <c:v>0.137019</c:v>
                </c:pt>
                <c:pt idx="16998">
                  <c:v>0.131825</c:v>
                </c:pt>
                <c:pt idx="16999">
                  <c:v>0.13153899999999999</c:v>
                </c:pt>
                <c:pt idx="17000">
                  <c:v>0.12492499999999999</c:v>
                </c:pt>
                <c:pt idx="17001">
                  <c:v>0.116136</c:v>
                </c:pt>
                <c:pt idx="17002">
                  <c:v>0.11371199999999999</c:v>
                </c:pt>
                <c:pt idx="17003">
                  <c:v>0.13534299999999999</c:v>
                </c:pt>
                <c:pt idx="17004">
                  <c:v>0.14554500000000001</c:v>
                </c:pt>
                <c:pt idx="17005">
                  <c:v>0.13792299999999999</c:v>
                </c:pt>
                <c:pt idx="17006">
                  <c:v>0.134936</c:v>
                </c:pt>
                <c:pt idx="17007">
                  <c:v>0.14022599999999999</c:v>
                </c:pt>
                <c:pt idx="17008">
                  <c:v>0.14336299999999999</c:v>
                </c:pt>
                <c:pt idx="17009">
                  <c:v>0.14344899999999999</c:v>
                </c:pt>
                <c:pt idx="17010">
                  <c:v>0.142013</c:v>
                </c:pt>
                <c:pt idx="17011">
                  <c:v>0.14379400000000001</c:v>
                </c:pt>
                <c:pt idx="17012">
                  <c:v>0.14965000000000001</c:v>
                </c:pt>
                <c:pt idx="17013">
                  <c:v>0.15654599999999999</c:v>
                </c:pt>
                <c:pt idx="17014">
                  <c:v>0.166237</c:v>
                </c:pt>
                <c:pt idx="17015">
                  <c:v>0.17277300000000001</c:v>
                </c:pt>
                <c:pt idx="17016">
                  <c:v>0.178535</c:v>
                </c:pt>
                <c:pt idx="17017">
                  <c:v>0.191723</c:v>
                </c:pt>
                <c:pt idx="17018">
                  <c:v>0.201345</c:v>
                </c:pt>
                <c:pt idx="17019">
                  <c:v>0.205627</c:v>
                </c:pt>
                <c:pt idx="17020">
                  <c:v>0.207926</c:v>
                </c:pt>
                <c:pt idx="17021">
                  <c:v>0.21102799999999999</c:v>
                </c:pt>
                <c:pt idx="17022">
                  <c:v>0.21459800000000001</c:v>
                </c:pt>
                <c:pt idx="17023">
                  <c:v>0.21958800000000001</c:v>
                </c:pt>
                <c:pt idx="17024">
                  <c:v>0.221111</c:v>
                </c:pt>
                <c:pt idx="17025">
                  <c:v>0.223827</c:v>
                </c:pt>
                <c:pt idx="17026">
                  <c:v>0.21811900000000001</c:v>
                </c:pt>
                <c:pt idx="17027">
                  <c:v>0.21057000000000001</c:v>
                </c:pt>
                <c:pt idx="17028">
                  <c:v>0.21246000000000001</c:v>
                </c:pt>
                <c:pt idx="17029">
                  <c:v>0.208922</c:v>
                </c:pt>
                <c:pt idx="17030">
                  <c:v>0.20817099999999999</c:v>
                </c:pt>
                <c:pt idx="17031">
                  <c:v>0.199767</c:v>
                </c:pt>
                <c:pt idx="17032">
                  <c:v>0.19183800000000001</c:v>
                </c:pt>
                <c:pt idx="17033">
                  <c:v>0.19098300000000001</c:v>
                </c:pt>
                <c:pt idx="17034">
                  <c:v>0.19523699999999999</c:v>
                </c:pt>
                <c:pt idx="17035">
                  <c:v>0.19645799999999999</c:v>
                </c:pt>
                <c:pt idx="17036">
                  <c:v>0.19822200000000001</c:v>
                </c:pt>
                <c:pt idx="17037">
                  <c:v>0.19803000000000001</c:v>
                </c:pt>
                <c:pt idx="17038">
                  <c:v>0.20072699999999999</c:v>
                </c:pt>
                <c:pt idx="17039">
                  <c:v>0.199355</c:v>
                </c:pt>
                <c:pt idx="17040">
                  <c:v>0.19701199999999999</c:v>
                </c:pt>
                <c:pt idx="17041">
                  <c:v>0.194662</c:v>
                </c:pt>
                <c:pt idx="17042">
                  <c:v>0.19497400000000001</c:v>
                </c:pt>
                <c:pt idx="17043">
                  <c:v>0.19639300000000001</c:v>
                </c:pt>
                <c:pt idx="17044">
                  <c:v>0.19556100000000001</c:v>
                </c:pt>
                <c:pt idx="17045">
                  <c:v>0.18627099999999999</c:v>
                </c:pt>
                <c:pt idx="17046">
                  <c:v>0.18832099999999999</c:v>
                </c:pt>
                <c:pt idx="17047">
                  <c:v>0.200271</c:v>
                </c:pt>
                <c:pt idx="17048">
                  <c:v>0.22614300000000001</c:v>
                </c:pt>
                <c:pt idx="17049">
                  <c:v>0.25773000000000001</c:v>
                </c:pt>
                <c:pt idx="17050">
                  <c:v>0.27990500000000001</c:v>
                </c:pt>
                <c:pt idx="17051">
                  <c:v>0.28702800000000001</c:v>
                </c:pt>
                <c:pt idx="17052">
                  <c:v>0.28718399999999999</c:v>
                </c:pt>
                <c:pt idx="17053">
                  <c:v>0.28709600000000002</c:v>
                </c:pt>
                <c:pt idx="17054">
                  <c:v>0.285221</c:v>
                </c:pt>
                <c:pt idx="17055">
                  <c:v>0.27976099999999998</c:v>
                </c:pt>
                <c:pt idx="17056">
                  <c:v>0.27615499999999998</c:v>
                </c:pt>
                <c:pt idx="17057">
                  <c:v>0.27324900000000002</c:v>
                </c:pt>
                <c:pt idx="17058">
                  <c:v>0.273316</c:v>
                </c:pt>
                <c:pt idx="17059">
                  <c:v>0.27243600000000001</c:v>
                </c:pt>
                <c:pt idx="17060">
                  <c:v>0.27601999999999999</c:v>
                </c:pt>
                <c:pt idx="17061">
                  <c:v>0.27565600000000001</c:v>
                </c:pt>
                <c:pt idx="17062">
                  <c:v>0.28150199999999997</c:v>
                </c:pt>
                <c:pt idx="17063">
                  <c:v>0.28625</c:v>
                </c:pt>
                <c:pt idx="17064">
                  <c:v>0.28418500000000002</c:v>
                </c:pt>
                <c:pt idx="17065">
                  <c:v>0.28340599999999999</c:v>
                </c:pt>
                <c:pt idx="17066">
                  <c:v>0.28724</c:v>
                </c:pt>
                <c:pt idx="17067">
                  <c:v>0.29064800000000002</c:v>
                </c:pt>
                <c:pt idx="17068">
                  <c:v>0.28918500000000003</c:v>
                </c:pt>
                <c:pt idx="17069">
                  <c:v>0.28851700000000002</c:v>
                </c:pt>
                <c:pt idx="17070">
                  <c:v>0.29182200000000003</c:v>
                </c:pt>
                <c:pt idx="17071">
                  <c:v>0.29588700000000001</c:v>
                </c:pt>
                <c:pt idx="17072">
                  <c:v>0.29916100000000001</c:v>
                </c:pt>
                <c:pt idx="17073">
                  <c:v>0.300651</c:v>
                </c:pt>
                <c:pt idx="17074">
                  <c:v>0.30390099999999998</c:v>
                </c:pt>
                <c:pt idx="17075">
                  <c:v>0.310861</c:v>
                </c:pt>
                <c:pt idx="17076">
                  <c:v>0.31434800000000002</c:v>
                </c:pt>
                <c:pt idx="17077">
                  <c:v>0.31730199999999997</c:v>
                </c:pt>
                <c:pt idx="17078">
                  <c:v>0.32355299999999998</c:v>
                </c:pt>
                <c:pt idx="17079">
                  <c:v>0.33118999999999998</c:v>
                </c:pt>
                <c:pt idx="17080">
                  <c:v>0.33978700000000001</c:v>
                </c:pt>
                <c:pt idx="17081">
                  <c:v>0.34595799999999999</c:v>
                </c:pt>
                <c:pt idx="17082">
                  <c:v>0.35056599999999999</c:v>
                </c:pt>
                <c:pt idx="17083">
                  <c:v>0.34772700000000001</c:v>
                </c:pt>
                <c:pt idx="17084">
                  <c:v>0.34237000000000001</c:v>
                </c:pt>
                <c:pt idx="17085">
                  <c:v>0.34217900000000001</c:v>
                </c:pt>
                <c:pt idx="17086">
                  <c:v>0.34587200000000001</c:v>
                </c:pt>
                <c:pt idx="17087">
                  <c:v>0.34906700000000002</c:v>
                </c:pt>
                <c:pt idx="17088">
                  <c:v>0.35502299999999998</c:v>
                </c:pt>
                <c:pt idx="17089">
                  <c:v>0.35896</c:v>
                </c:pt>
                <c:pt idx="17090">
                  <c:v>0.36427999999999999</c:v>
                </c:pt>
                <c:pt idx="17091">
                  <c:v>0.35412199999999999</c:v>
                </c:pt>
                <c:pt idx="17092">
                  <c:v>0.34348000000000001</c:v>
                </c:pt>
                <c:pt idx="17093">
                  <c:v>0.34459200000000001</c:v>
                </c:pt>
                <c:pt idx="17094">
                  <c:v>0.34901199999999999</c:v>
                </c:pt>
                <c:pt idx="17095">
                  <c:v>0.34959299999999999</c:v>
                </c:pt>
                <c:pt idx="17096">
                  <c:v>0.34526000000000001</c:v>
                </c:pt>
                <c:pt idx="17097">
                  <c:v>0.34226099999999998</c:v>
                </c:pt>
                <c:pt idx="17098">
                  <c:v>0.335281</c:v>
                </c:pt>
                <c:pt idx="17099">
                  <c:v>0.32628000000000001</c:v>
                </c:pt>
                <c:pt idx="17100">
                  <c:v>0.319801</c:v>
                </c:pt>
                <c:pt idx="17101">
                  <c:v>0.32052000000000003</c:v>
                </c:pt>
                <c:pt idx="17102">
                  <c:v>0.31589600000000001</c:v>
                </c:pt>
                <c:pt idx="17103">
                  <c:v>0.31116899999999997</c:v>
                </c:pt>
                <c:pt idx="17104">
                  <c:v>0.30890499999999999</c:v>
                </c:pt>
                <c:pt idx="17105">
                  <c:v>0.30225099999999999</c:v>
                </c:pt>
                <c:pt idx="17106">
                  <c:v>0.29675800000000002</c:v>
                </c:pt>
                <c:pt idx="17107">
                  <c:v>0.289219</c:v>
                </c:pt>
                <c:pt idx="17108">
                  <c:v>0.27813100000000002</c:v>
                </c:pt>
                <c:pt idx="17109">
                  <c:v>0.26352399999999998</c:v>
                </c:pt>
                <c:pt idx="17110">
                  <c:v>0.24989400000000001</c:v>
                </c:pt>
                <c:pt idx="17111">
                  <c:v>0.244644</c:v>
                </c:pt>
                <c:pt idx="17112">
                  <c:v>0.2364</c:v>
                </c:pt>
                <c:pt idx="17113">
                  <c:v>0.224217</c:v>
                </c:pt>
                <c:pt idx="17114">
                  <c:v>0.21454100000000001</c:v>
                </c:pt>
                <c:pt idx="17115">
                  <c:v>0.208228</c:v>
                </c:pt>
                <c:pt idx="17116">
                  <c:v>0.20340900000000001</c:v>
                </c:pt>
                <c:pt idx="17117">
                  <c:v>0.19836400000000001</c:v>
                </c:pt>
                <c:pt idx="17118">
                  <c:v>0.19483500000000001</c:v>
                </c:pt>
                <c:pt idx="17119">
                  <c:v>0.19108</c:v>
                </c:pt>
                <c:pt idx="17120">
                  <c:v>0.183921</c:v>
                </c:pt>
                <c:pt idx="17121">
                  <c:v>0.18038899999999999</c:v>
                </c:pt>
                <c:pt idx="17122">
                  <c:v>0.17865600000000001</c:v>
                </c:pt>
                <c:pt idx="17123">
                  <c:v>0.170512</c:v>
                </c:pt>
                <c:pt idx="17124">
                  <c:v>0.14904400000000001</c:v>
                </c:pt>
                <c:pt idx="17125">
                  <c:v>0.13572500000000001</c:v>
                </c:pt>
                <c:pt idx="17126">
                  <c:v>0.13339899999999999</c:v>
                </c:pt>
                <c:pt idx="17127">
                  <c:v>0.124551</c:v>
                </c:pt>
                <c:pt idx="17128">
                  <c:v>0.12009599999999999</c:v>
                </c:pt>
                <c:pt idx="17129">
                  <c:v>0.119866</c:v>
                </c:pt>
                <c:pt idx="17130">
                  <c:v>0.115104</c:v>
                </c:pt>
                <c:pt idx="17131">
                  <c:v>0.10480399999999999</c:v>
                </c:pt>
                <c:pt idx="17132">
                  <c:v>9.2155500000000001E-2</c:v>
                </c:pt>
                <c:pt idx="17133">
                  <c:v>7.5691499999999995E-2</c:v>
                </c:pt>
                <c:pt idx="17134">
                  <c:v>6.8762400000000001E-2</c:v>
                </c:pt>
                <c:pt idx="17135">
                  <c:v>6.8800799999999995E-2</c:v>
                </c:pt>
                <c:pt idx="17136">
                  <c:v>6.5349199999999996E-2</c:v>
                </c:pt>
                <c:pt idx="17137">
                  <c:v>6.3640699999999994E-2</c:v>
                </c:pt>
                <c:pt idx="17138">
                  <c:v>5.8767300000000001E-2</c:v>
                </c:pt>
                <c:pt idx="17139">
                  <c:v>4.7487700000000001E-2</c:v>
                </c:pt>
                <c:pt idx="17140">
                  <c:v>4.1196099999999999E-2</c:v>
                </c:pt>
                <c:pt idx="17141">
                  <c:v>4.1610599999999998E-2</c:v>
                </c:pt>
                <c:pt idx="17142">
                  <c:v>3.9787500000000003E-2</c:v>
                </c:pt>
                <c:pt idx="17143">
                  <c:v>3.6121500000000001E-2</c:v>
                </c:pt>
                <c:pt idx="17144">
                  <c:v>3.4588500000000001E-2</c:v>
                </c:pt>
                <c:pt idx="17145">
                  <c:v>3.7257699999999998E-2</c:v>
                </c:pt>
                <c:pt idx="17146">
                  <c:v>4.2913199999999999E-2</c:v>
                </c:pt>
                <c:pt idx="17147">
                  <c:v>4.9702299999999998E-2</c:v>
                </c:pt>
                <c:pt idx="17148">
                  <c:v>5.3948299999999998E-2</c:v>
                </c:pt>
                <c:pt idx="17149">
                  <c:v>4.9424599999999999E-2</c:v>
                </c:pt>
                <c:pt idx="17150">
                  <c:v>4.0501599999999999E-2</c:v>
                </c:pt>
                <c:pt idx="17151">
                  <c:v>3.6893000000000002E-2</c:v>
                </c:pt>
                <c:pt idx="17152">
                  <c:v>3.78229E-2</c:v>
                </c:pt>
                <c:pt idx="17153">
                  <c:v>2.9667099999999998E-2</c:v>
                </c:pt>
                <c:pt idx="17154">
                  <c:v>1.6821699999999998E-2</c:v>
                </c:pt>
                <c:pt idx="17155">
                  <c:v>1.07256E-2</c:v>
                </c:pt>
                <c:pt idx="17156">
                  <c:v>1.1244199999999999E-2</c:v>
                </c:pt>
                <c:pt idx="17157">
                  <c:v>1.3399400000000001E-2</c:v>
                </c:pt>
                <c:pt idx="17158">
                  <c:v>2.22025E-2</c:v>
                </c:pt>
                <c:pt idx="17159">
                  <c:v>2.7043500000000002E-2</c:v>
                </c:pt>
                <c:pt idx="17160">
                  <c:v>2.81193E-2</c:v>
                </c:pt>
                <c:pt idx="17161">
                  <c:v>1.9690900000000001E-2</c:v>
                </c:pt>
                <c:pt idx="17162">
                  <c:v>8.8808199999999993E-3</c:v>
                </c:pt>
                <c:pt idx="17163">
                  <c:v>4.65154E-3</c:v>
                </c:pt>
                <c:pt idx="17164">
                  <c:v>3.0159900000000001E-3</c:v>
                </c:pt>
                <c:pt idx="17165">
                  <c:v>3.19805E-3</c:v>
                </c:pt>
                <c:pt idx="17166">
                  <c:v>2.3537599999999999E-3</c:v>
                </c:pt>
                <c:pt idx="17167">
                  <c:v>4.1178500000000002E-3</c:v>
                </c:pt>
                <c:pt idx="17168">
                  <c:v>1.00176E-2</c:v>
                </c:pt>
                <c:pt idx="17169">
                  <c:v>1.10831E-2</c:v>
                </c:pt>
                <c:pt idx="17170">
                  <c:v>7.9615999999999992E-3</c:v>
                </c:pt>
                <c:pt idx="17171">
                  <c:v>7.8097100000000001E-3</c:v>
                </c:pt>
                <c:pt idx="17172">
                  <c:v>1.0049799999999999E-2</c:v>
                </c:pt>
                <c:pt idx="17173">
                  <c:v>1.25579E-2</c:v>
                </c:pt>
                <c:pt idx="17174">
                  <c:v>1.54602E-2</c:v>
                </c:pt>
                <c:pt idx="17175">
                  <c:v>1.44073E-2</c:v>
                </c:pt>
                <c:pt idx="17176">
                  <c:v>1.38044E-2</c:v>
                </c:pt>
                <c:pt idx="17177">
                  <c:v>1.7045000000000001E-2</c:v>
                </c:pt>
                <c:pt idx="17178">
                  <c:v>2.0202899999999999E-2</c:v>
                </c:pt>
                <c:pt idx="17179">
                  <c:v>2.0218300000000002E-2</c:v>
                </c:pt>
                <c:pt idx="17180">
                  <c:v>2.1139700000000001E-2</c:v>
                </c:pt>
                <c:pt idx="17181">
                  <c:v>1.7330399999999999E-2</c:v>
                </c:pt>
                <c:pt idx="17182">
                  <c:v>1.5748600000000001E-2</c:v>
                </c:pt>
                <c:pt idx="17183">
                  <c:v>1.85519E-2</c:v>
                </c:pt>
                <c:pt idx="17184">
                  <c:v>2.8150100000000001E-2</c:v>
                </c:pt>
                <c:pt idx="17185">
                  <c:v>3.5939899999999997E-2</c:v>
                </c:pt>
                <c:pt idx="17186">
                  <c:v>3.7116000000000003E-2</c:v>
                </c:pt>
                <c:pt idx="17187">
                  <c:v>3.7704500000000002E-2</c:v>
                </c:pt>
                <c:pt idx="17188">
                  <c:v>4.1941199999999998E-2</c:v>
                </c:pt>
                <c:pt idx="17189">
                  <c:v>4.3323599999999997E-2</c:v>
                </c:pt>
                <c:pt idx="17190">
                  <c:v>4.0217500000000003E-2</c:v>
                </c:pt>
                <c:pt idx="17191">
                  <c:v>3.3099499999999997E-2</c:v>
                </c:pt>
                <c:pt idx="17192">
                  <c:v>3.2745700000000003E-2</c:v>
                </c:pt>
                <c:pt idx="17193">
                  <c:v>2.80731E-2</c:v>
                </c:pt>
                <c:pt idx="17194">
                  <c:v>2.8618000000000001E-2</c:v>
                </c:pt>
                <c:pt idx="17195">
                  <c:v>3.21988E-2</c:v>
                </c:pt>
                <c:pt idx="17196">
                  <c:v>2.7535299999999999E-2</c:v>
                </c:pt>
                <c:pt idx="17197">
                  <c:v>2.3406400000000001E-2</c:v>
                </c:pt>
                <c:pt idx="17198">
                  <c:v>2.2535900000000001E-2</c:v>
                </c:pt>
                <c:pt idx="17199">
                  <c:v>2.4124099999999999E-2</c:v>
                </c:pt>
                <c:pt idx="17200">
                  <c:v>2.9674300000000001E-2</c:v>
                </c:pt>
                <c:pt idx="17201">
                  <c:v>3.28682E-2</c:v>
                </c:pt>
                <c:pt idx="17202">
                  <c:v>3.2854800000000003E-2</c:v>
                </c:pt>
                <c:pt idx="17203">
                  <c:v>1.9721200000000001E-2</c:v>
                </c:pt>
                <c:pt idx="17204">
                  <c:v>1.5141399999999999E-2</c:v>
                </c:pt>
                <c:pt idx="17205">
                  <c:v>1.7187000000000001E-2</c:v>
                </c:pt>
                <c:pt idx="17206">
                  <c:v>2.5725899999999999E-2</c:v>
                </c:pt>
                <c:pt idx="17207">
                  <c:v>3.6148300000000001E-2</c:v>
                </c:pt>
                <c:pt idx="17208">
                  <c:v>4.4108099999999997E-2</c:v>
                </c:pt>
                <c:pt idx="17209">
                  <c:v>4.5299699999999998E-2</c:v>
                </c:pt>
                <c:pt idx="17210">
                  <c:v>4.0349000000000003E-2</c:v>
                </c:pt>
                <c:pt idx="17211">
                  <c:v>3.4148199999999997E-2</c:v>
                </c:pt>
                <c:pt idx="17212">
                  <c:v>3.23646E-2</c:v>
                </c:pt>
                <c:pt idx="17213">
                  <c:v>4.2304500000000002E-2</c:v>
                </c:pt>
                <c:pt idx="17214">
                  <c:v>5.5978300000000002E-2</c:v>
                </c:pt>
                <c:pt idx="17215">
                  <c:v>6.4963699999999999E-2</c:v>
                </c:pt>
                <c:pt idx="17216">
                  <c:v>6.5191399999999997E-2</c:v>
                </c:pt>
                <c:pt idx="17217">
                  <c:v>7.1290500000000007E-2</c:v>
                </c:pt>
                <c:pt idx="17218">
                  <c:v>7.7580800000000005E-2</c:v>
                </c:pt>
                <c:pt idx="17219">
                  <c:v>7.9608300000000007E-2</c:v>
                </c:pt>
                <c:pt idx="17220">
                  <c:v>8.2619300000000007E-2</c:v>
                </c:pt>
                <c:pt idx="17221">
                  <c:v>8.6231299999999997E-2</c:v>
                </c:pt>
                <c:pt idx="17222">
                  <c:v>9.0761099999999997E-2</c:v>
                </c:pt>
                <c:pt idx="17223">
                  <c:v>8.3992899999999995E-2</c:v>
                </c:pt>
                <c:pt idx="17224">
                  <c:v>7.2730600000000006E-2</c:v>
                </c:pt>
                <c:pt idx="17225">
                  <c:v>6.5645599999999998E-2</c:v>
                </c:pt>
                <c:pt idx="17226">
                  <c:v>6.6626699999999997E-2</c:v>
                </c:pt>
                <c:pt idx="17227">
                  <c:v>7.1221699999999999E-2</c:v>
                </c:pt>
                <c:pt idx="17228">
                  <c:v>7.4075500000000002E-2</c:v>
                </c:pt>
                <c:pt idx="17229">
                  <c:v>8.3441699999999994E-2</c:v>
                </c:pt>
                <c:pt idx="17230">
                  <c:v>8.84654E-2</c:v>
                </c:pt>
                <c:pt idx="17231">
                  <c:v>9.11241E-2</c:v>
                </c:pt>
                <c:pt idx="17232">
                  <c:v>8.9578699999999997E-2</c:v>
                </c:pt>
                <c:pt idx="17233">
                  <c:v>8.7968199999999996E-2</c:v>
                </c:pt>
                <c:pt idx="17234">
                  <c:v>8.9325600000000005E-2</c:v>
                </c:pt>
                <c:pt idx="17235">
                  <c:v>9.3534800000000001E-2</c:v>
                </c:pt>
                <c:pt idx="17236">
                  <c:v>9.7151000000000001E-2</c:v>
                </c:pt>
                <c:pt idx="17237">
                  <c:v>9.9325399999999994E-2</c:v>
                </c:pt>
                <c:pt idx="17238">
                  <c:v>9.9597099999999994E-2</c:v>
                </c:pt>
                <c:pt idx="17239">
                  <c:v>0.102411</c:v>
                </c:pt>
                <c:pt idx="17240">
                  <c:v>0.101908</c:v>
                </c:pt>
                <c:pt idx="17241">
                  <c:v>9.9155199999999999E-2</c:v>
                </c:pt>
                <c:pt idx="17242">
                  <c:v>9.9064100000000002E-2</c:v>
                </c:pt>
                <c:pt idx="17243">
                  <c:v>0.10153</c:v>
                </c:pt>
                <c:pt idx="17244">
                  <c:v>0.101882</c:v>
                </c:pt>
                <c:pt idx="17245">
                  <c:v>0.10659</c:v>
                </c:pt>
                <c:pt idx="17246">
                  <c:v>0.11504499999999999</c:v>
                </c:pt>
                <c:pt idx="17247">
                  <c:v>0.122198</c:v>
                </c:pt>
                <c:pt idx="17248">
                  <c:v>0.136074</c:v>
                </c:pt>
                <c:pt idx="17249">
                  <c:v>0.14960300000000001</c:v>
                </c:pt>
                <c:pt idx="17250">
                  <c:v>0.15681700000000001</c:v>
                </c:pt>
                <c:pt idx="17251">
                  <c:v>0.16391700000000001</c:v>
                </c:pt>
                <c:pt idx="17252">
                  <c:v>0.163462</c:v>
                </c:pt>
                <c:pt idx="17253">
                  <c:v>0.14966499999999999</c:v>
                </c:pt>
                <c:pt idx="17254">
                  <c:v>0.13501199999999999</c:v>
                </c:pt>
                <c:pt idx="17255">
                  <c:v>0.13847200000000001</c:v>
                </c:pt>
                <c:pt idx="17256">
                  <c:v>0.14354700000000001</c:v>
                </c:pt>
                <c:pt idx="17257">
                  <c:v>0.14951100000000001</c:v>
                </c:pt>
                <c:pt idx="17258">
                  <c:v>0.15096000000000001</c:v>
                </c:pt>
                <c:pt idx="17259">
                  <c:v>0.14607200000000001</c:v>
                </c:pt>
                <c:pt idx="17260">
                  <c:v>0.14143600000000001</c:v>
                </c:pt>
                <c:pt idx="17261">
                  <c:v>0.13720299999999999</c:v>
                </c:pt>
                <c:pt idx="17262">
                  <c:v>0.13700599999999999</c:v>
                </c:pt>
                <c:pt idx="17263">
                  <c:v>0.13600699999999999</c:v>
                </c:pt>
                <c:pt idx="17264">
                  <c:v>0.13625300000000001</c:v>
                </c:pt>
                <c:pt idx="17265">
                  <c:v>0.14177100000000001</c:v>
                </c:pt>
                <c:pt idx="17266">
                  <c:v>0.154583</c:v>
                </c:pt>
                <c:pt idx="17267">
                  <c:v>0.16611899999999999</c:v>
                </c:pt>
                <c:pt idx="17268">
                  <c:v>0.17816199999999999</c:v>
                </c:pt>
                <c:pt idx="17269">
                  <c:v>0.18543599999999999</c:v>
                </c:pt>
                <c:pt idx="17270">
                  <c:v>0.188502</c:v>
                </c:pt>
                <c:pt idx="17271">
                  <c:v>0.19229099999999999</c:v>
                </c:pt>
                <c:pt idx="17272">
                  <c:v>0.20022000000000001</c:v>
                </c:pt>
                <c:pt idx="17273">
                  <c:v>0.20843500000000001</c:v>
                </c:pt>
                <c:pt idx="17274">
                  <c:v>0.224466</c:v>
                </c:pt>
                <c:pt idx="17275">
                  <c:v>0.22908200000000001</c:v>
                </c:pt>
                <c:pt idx="17276">
                  <c:v>0.22580800000000001</c:v>
                </c:pt>
                <c:pt idx="17277">
                  <c:v>0.21840100000000001</c:v>
                </c:pt>
                <c:pt idx="17278">
                  <c:v>0.21174100000000001</c:v>
                </c:pt>
                <c:pt idx="17279">
                  <c:v>0.20824300000000001</c:v>
                </c:pt>
                <c:pt idx="17280">
                  <c:v>0.203177</c:v>
                </c:pt>
                <c:pt idx="17281">
                  <c:v>0.202157</c:v>
                </c:pt>
                <c:pt idx="17282">
                  <c:v>0.19773299999999999</c:v>
                </c:pt>
                <c:pt idx="17283">
                  <c:v>0.196993</c:v>
                </c:pt>
                <c:pt idx="17284">
                  <c:v>0.198967</c:v>
                </c:pt>
                <c:pt idx="17285">
                  <c:v>0.20057</c:v>
                </c:pt>
                <c:pt idx="17286">
                  <c:v>0.20187099999999999</c:v>
                </c:pt>
                <c:pt idx="17287">
                  <c:v>0.21009900000000001</c:v>
                </c:pt>
                <c:pt idx="17288">
                  <c:v>0.21793499999999999</c:v>
                </c:pt>
                <c:pt idx="17289">
                  <c:v>0.219642</c:v>
                </c:pt>
                <c:pt idx="17290">
                  <c:v>0.22126599999999999</c:v>
                </c:pt>
                <c:pt idx="17291">
                  <c:v>0.21856100000000001</c:v>
                </c:pt>
                <c:pt idx="17292">
                  <c:v>0.21460399999999999</c:v>
                </c:pt>
                <c:pt idx="17293">
                  <c:v>0.21145800000000001</c:v>
                </c:pt>
                <c:pt idx="17294">
                  <c:v>0.212341</c:v>
                </c:pt>
                <c:pt idx="17295">
                  <c:v>0.21257799999999999</c:v>
                </c:pt>
                <c:pt idx="17296">
                  <c:v>0.211895</c:v>
                </c:pt>
                <c:pt idx="17297">
                  <c:v>0.21666299999999999</c:v>
                </c:pt>
                <c:pt idx="17298">
                  <c:v>0.220142</c:v>
                </c:pt>
                <c:pt idx="17299">
                  <c:v>0.21845600000000001</c:v>
                </c:pt>
                <c:pt idx="17300">
                  <c:v>0.21685699999999999</c:v>
                </c:pt>
                <c:pt idx="17301">
                  <c:v>0.21909999999999999</c:v>
                </c:pt>
                <c:pt idx="17302">
                  <c:v>0.232822</c:v>
                </c:pt>
                <c:pt idx="17303">
                  <c:v>0.24751899999999999</c:v>
                </c:pt>
                <c:pt idx="17304">
                  <c:v>0.25334800000000002</c:v>
                </c:pt>
                <c:pt idx="17305">
                  <c:v>0.25624799999999998</c:v>
                </c:pt>
                <c:pt idx="17306">
                  <c:v>0.26136399999999999</c:v>
                </c:pt>
                <c:pt idx="17307">
                  <c:v>0.26261099999999998</c:v>
                </c:pt>
                <c:pt idx="17308">
                  <c:v>0.26120599999999999</c:v>
                </c:pt>
                <c:pt idx="17309">
                  <c:v>0.26632499999999998</c:v>
                </c:pt>
                <c:pt idx="17310">
                  <c:v>0.263015</c:v>
                </c:pt>
                <c:pt idx="17311">
                  <c:v>0.25805099999999997</c:v>
                </c:pt>
                <c:pt idx="17312">
                  <c:v>0.25140600000000002</c:v>
                </c:pt>
                <c:pt idx="17313">
                  <c:v>0.24565899999999999</c:v>
                </c:pt>
                <c:pt idx="17314">
                  <c:v>0.24274599999999999</c:v>
                </c:pt>
                <c:pt idx="17315">
                  <c:v>0.24415200000000001</c:v>
                </c:pt>
                <c:pt idx="17316">
                  <c:v>0.248478</c:v>
                </c:pt>
                <c:pt idx="17317">
                  <c:v>0.24747</c:v>
                </c:pt>
                <c:pt idx="17318">
                  <c:v>0.239818</c:v>
                </c:pt>
                <c:pt idx="17319">
                  <c:v>0.23637900000000001</c:v>
                </c:pt>
                <c:pt idx="17320">
                  <c:v>0.241226</c:v>
                </c:pt>
                <c:pt idx="17321">
                  <c:v>0.24462400000000001</c:v>
                </c:pt>
                <c:pt idx="17322">
                  <c:v>0.23650599999999999</c:v>
                </c:pt>
                <c:pt idx="17323">
                  <c:v>0.22908500000000001</c:v>
                </c:pt>
                <c:pt idx="17324">
                  <c:v>0.22121299999999999</c:v>
                </c:pt>
                <c:pt idx="17325">
                  <c:v>0.21757799999999999</c:v>
                </c:pt>
                <c:pt idx="17326">
                  <c:v>0.217617</c:v>
                </c:pt>
                <c:pt idx="17327">
                  <c:v>0.217251</c:v>
                </c:pt>
                <c:pt idx="17328">
                  <c:v>0.218026</c:v>
                </c:pt>
                <c:pt idx="17329">
                  <c:v>0.219807</c:v>
                </c:pt>
                <c:pt idx="17330">
                  <c:v>0.22369800000000001</c:v>
                </c:pt>
                <c:pt idx="17331">
                  <c:v>0.226469</c:v>
                </c:pt>
                <c:pt idx="17332">
                  <c:v>0.22792000000000001</c:v>
                </c:pt>
                <c:pt idx="17333">
                  <c:v>0.23438999999999999</c:v>
                </c:pt>
                <c:pt idx="17334">
                  <c:v>0.241345</c:v>
                </c:pt>
                <c:pt idx="17335">
                  <c:v>0.240952</c:v>
                </c:pt>
                <c:pt idx="17336">
                  <c:v>0.22967199999999999</c:v>
                </c:pt>
                <c:pt idx="17337">
                  <c:v>0.22203700000000001</c:v>
                </c:pt>
                <c:pt idx="17338">
                  <c:v>0.21856600000000001</c:v>
                </c:pt>
                <c:pt idx="17339">
                  <c:v>0.21463099999999999</c:v>
                </c:pt>
                <c:pt idx="17340">
                  <c:v>0.22365099999999999</c:v>
                </c:pt>
                <c:pt idx="17341">
                  <c:v>0.235536</c:v>
                </c:pt>
                <c:pt idx="17342">
                  <c:v>0.237122</c:v>
                </c:pt>
                <c:pt idx="17343">
                  <c:v>0.231631</c:v>
                </c:pt>
                <c:pt idx="17344">
                  <c:v>0.225772</c:v>
                </c:pt>
                <c:pt idx="17345">
                  <c:v>0.22709799999999999</c:v>
                </c:pt>
                <c:pt idx="17346">
                  <c:v>0.234623</c:v>
                </c:pt>
                <c:pt idx="17347">
                  <c:v>0.239588</c:v>
                </c:pt>
                <c:pt idx="17348">
                  <c:v>0.24302199999999999</c:v>
                </c:pt>
                <c:pt idx="17349">
                  <c:v>0.248332</c:v>
                </c:pt>
                <c:pt idx="17350">
                  <c:v>0.25139699999999998</c:v>
                </c:pt>
                <c:pt idx="17351">
                  <c:v>0.25647500000000001</c:v>
                </c:pt>
                <c:pt idx="17352">
                  <c:v>0.26333000000000001</c:v>
                </c:pt>
                <c:pt idx="17353">
                  <c:v>0.26833400000000002</c:v>
                </c:pt>
                <c:pt idx="17354">
                  <c:v>0.275115</c:v>
                </c:pt>
                <c:pt idx="17355">
                  <c:v>0.27981299999999998</c:v>
                </c:pt>
                <c:pt idx="17356">
                  <c:v>0.28001199999999998</c:v>
                </c:pt>
                <c:pt idx="17357">
                  <c:v>0.27322400000000002</c:v>
                </c:pt>
                <c:pt idx="17358">
                  <c:v>0.263826</c:v>
                </c:pt>
                <c:pt idx="17359">
                  <c:v>0.26119399999999998</c:v>
                </c:pt>
                <c:pt idx="17360">
                  <c:v>0.26120199999999999</c:v>
                </c:pt>
                <c:pt idx="17361">
                  <c:v>0.26379399999999997</c:v>
                </c:pt>
                <c:pt idx="17362">
                  <c:v>0.26808900000000002</c:v>
                </c:pt>
                <c:pt idx="17363">
                  <c:v>0.279005</c:v>
                </c:pt>
                <c:pt idx="17364">
                  <c:v>0.28192200000000001</c:v>
                </c:pt>
                <c:pt idx="17365">
                  <c:v>0.27948099999999998</c:v>
                </c:pt>
                <c:pt idx="17366">
                  <c:v>0.28078999999999998</c:v>
                </c:pt>
                <c:pt idx="17367">
                  <c:v>0.28563699999999997</c:v>
                </c:pt>
                <c:pt idx="17368">
                  <c:v>0.28783500000000001</c:v>
                </c:pt>
                <c:pt idx="17369">
                  <c:v>0.28061000000000003</c:v>
                </c:pt>
                <c:pt idx="17370">
                  <c:v>0.275893</c:v>
                </c:pt>
                <c:pt idx="17371">
                  <c:v>0.27461799999999997</c:v>
                </c:pt>
                <c:pt idx="17372">
                  <c:v>0.27043699999999998</c:v>
                </c:pt>
                <c:pt idx="17373">
                  <c:v>0.257191</c:v>
                </c:pt>
                <c:pt idx="17374">
                  <c:v>0.24374000000000001</c:v>
                </c:pt>
                <c:pt idx="17375">
                  <c:v>0.242011</c:v>
                </c:pt>
                <c:pt idx="17376">
                  <c:v>0.247889</c:v>
                </c:pt>
                <c:pt idx="17377">
                  <c:v>0.25418200000000002</c:v>
                </c:pt>
                <c:pt idx="17378">
                  <c:v>0.25179200000000002</c:v>
                </c:pt>
                <c:pt idx="17379">
                  <c:v>0.24887000000000001</c:v>
                </c:pt>
                <c:pt idx="17380">
                  <c:v>0.249996</c:v>
                </c:pt>
                <c:pt idx="17381">
                  <c:v>0.248003</c:v>
                </c:pt>
                <c:pt idx="17382">
                  <c:v>0.241702</c:v>
                </c:pt>
                <c:pt idx="17383">
                  <c:v>0.237978</c:v>
                </c:pt>
                <c:pt idx="17384">
                  <c:v>0.24155299999999999</c:v>
                </c:pt>
                <c:pt idx="17385">
                  <c:v>0.24745400000000001</c:v>
                </c:pt>
                <c:pt idx="17386">
                  <c:v>0.25325300000000001</c:v>
                </c:pt>
                <c:pt idx="17387">
                  <c:v>0.25738699999999998</c:v>
                </c:pt>
                <c:pt idx="17388">
                  <c:v>0.25778299999999998</c:v>
                </c:pt>
                <c:pt idx="17389">
                  <c:v>0.25285299999999999</c:v>
                </c:pt>
                <c:pt idx="17390">
                  <c:v>0.25040899999999999</c:v>
                </c:pt>
                <c:pt idx="17391">
                  <c:v>0.25252400000000003</c:v>
                </c:pt>
                <c:pt idx="17392">
                  <c:v>0.25387100000000001</c:v>
                </c:pt>
                <c:pt idx="17393">
                  <c:v>0.25771300000000003</c:v>
                </c:pt>
                <c:pt idx="17394">
                  <c:v>0.26030900000000001</c:v>
                </c:pt>
                <c:pt idx="17395">
                  <c:v>0.25671500000000003</c:v>
                </c:pt>
                <c:pt idx="17396">
                  <c:v>0.25079200000000001</c:v>
                </c:pt>
                <c:pt idx="17397">
                  <c:v>0.25018400000000002</c:v>
                </c:pt>
                <c:pt idx="17398">
                  <c:v>0.25581900000000002</c:v>
                </c:pt>
                <c:pt idx="17399">
                  <c:v>0.26319100000000001</c:v>
                </c:pt>
                <c:pt idx="17400">
                  <c:v>0.26652300000000001</c:v>
                </c:pt>
                <c:pt idx="17401">
                  <c:v>0.266517</c:v>
                </c:pt>
                <c:pt idx="17402">
                  <c:v>0.26758500000000002</c:v>
                </c:pt>
                <c:pt idx="17403">
                  <c:v>0.26807900000000001</c:v>
                </c:pt>
                <c:pt idx="17404">
                  <c:v>0.26174999999999998</c:v>
                </c:pt>
                <c:pt idx="17405">
                  <c:v>0.25079000000000001</c:v>
                </c:pt>
                <c:pt idx="17406">
                  <c:v>0.24299499999999999</c:v>
                </c:pt>
                <c:pt idx="17407">
                  <c:v>0.24110599999999999</c:v>
                </c:pt>
                <c:pt idx="17408">
                  <c:v>0.244145</c:v>
                </c:pt>
                <c:pt idx="17409">
                  <c:v>0.246918</c:v>
                </c:pt>
                <c:pt idx="17410">
                  <c:v>0.25149700000000003</c:v>
                </c:pt>
                <c:pt idx="17411">
                  <c:v>0.25945200000000002</c:v>
                </c:pt>
                <c:pt idx="17412">
                  <c:v>0.26436599999999999</c:v>
                </c:pt>
                <c:pt idx="17413">
                  <c:v>0.26407199999999997</c:v>
                </c:pt>
                <c:pt idx="17414">
                  <c:v>0.26329399999999997</c:v>
                </c:pt>
                <c:pt idx="17415">
                  <c:v>0.26488099999999998</c:v>
                </c:pt>
                <c:pt idx="17416">
                  <c:v>0.26890799999999998</c:v>
                </c:pt>
                <c:pt idx="17417">
                  <c:v>0.27563199999999999</c:v>
                </c:pt>
                <c:pt idx="17418">
                  <c:v>0.28020099999999998</c:v>
                </c:pt>
                <c:pt idx="17419">
                  <c:v>0.27692299999999997</c:v>
                </c:pt>
                <c:pt idx="17420">
                  <c:v>0.26844800000000002</c:v>
                </c:pt>
                <c:pt idx="17421">
                  <c:v>0.267849</c:v>
                </c:pt>
                <c:pt idx="17422">
                  <c:v>0.27187499999999998</c:v>
                </c:pt>
                <c:pt idx="17423">
                  <c:v>0.271594</c:v>
                </c:pt>
                <c:pt idx="17424">
                  <c:v>0.27289200000000002</c:v>
                </c:pt>
                <c:pt idx="17425">
                  <c:v>0.27659299999999998</c:v>
                </c:pt>
                <c:pt idx="17426">
                  <c:v>0.28399099999999999</c:v>
                </c:pt>
                <c:pt idx="17427">
                  <c:v>0.28950599999999999</c:v>
                </c:pt>
                <c:pt idx="17428">
                  <c:v>0.29293400000000003</c:v>
                </c:pt>
                <c:pt idx="17429">
                  <c:v>0.29722500000000002</c:v>
                </c:pt>
                <c:pt idx="17430">
                  <c:v>0.30079800000000001</c:v>
                </c:pt>
                <c:pt idx="17431">
                  <c:v>0.29996400000000001</c:v>
                </c:pt>
                <c:pt idx="17432">
                  <c:v>0.306398</c:v>
                </c:pt>
                <c:pt idx="17433">
                  <c:v>0.31697399999999998</c:v>
                </c:pt>
                <c:pt idx="17434">
                  <c:v>0.31992100000000001</c:v>
                </c:pt>
                <c:pt idx="17435">
                  <c:v>0.32542900000000002</c:v>
                </c:pt>
                <c:pt idx="17436">
                  <c:v>0.33015600000000001</c:v>
                </c:pt>
                <c:pt idx="17437">
                  <c:v>0.33134999999999998</c:v>
                </c:pt>
                <c:pt idx="17438">
                  <c:v>0.33140700000000001</c:v>
                </c:pt>
                <c:pt idx="17439">
                  <c:v>0.33624599999999999</c:v>
                </c:pt>
                <c:pt idx="17440">
                  <c:v>0.34316999999999998</c:v>
                </c:pt>
                <c:pt idx="17441">
                  <c:v>0.34475499999999998</c:v>
                </c:pt>
                <c:pt idx="17442">
                  <c:v>0.34372900000000001</c:v>
                </c:pt>
                <c:pt idx="17443">
                  <c:v>0.33966200000000002</c:v>
                </c:pt>
                <c:pt idx="17444">
                  <c:v>0.33572099999999999</c:v>
                </c:pt>
                <c:pt idx="17445">
                  <c:v>0.33343099999999998</c:v>
                </c:pt>
                <c:pt idx="17446">
                  <c:v>0.33691599999999999</c:v>
                </c:pt>
                <c:pt idx="17447">
                  <c:v>0.33688499999999999</c:v>
                </c:pt>
                <c:pt idx="17448">
                  <c:v>0.33283800000000002</c:v>
                </c:pt>
                <c:pt idx="17449">
                  <c:v>0.328737</c:v>
                </c:pt>
                <c:pt idx="17450">
                  <c:v>0.32565</c:v>
                </c:pt>
                <c:pt idx="17451">
                  <c:v>0.32477400000000001</c:v>
                </c:pt>
                <c:pt idx="17452">
                  <c:v>0.32564399999999999</c:v>
                </c:pt>
                <c:pt idx="17453">
                  <c:v>0.330432</c:v>
                </c:pt>
                <c:pt idx="17454">
                  <c:v>0.33738600000000002</c:v>
                </c:pt>
                <c:pt idx="17455">
                  <c:v>0.34225499999999998</c:v>
                </c:pt>
                <c:pt idx="17456">
                  <c:v>0.34374500000000002</c:v>
                </c:pt>
                <c:pt idx="17457">
                  <c:v>0.34343200000000002</c:v>
                </c:pt>
                <c:pt idx="17458">
                  <c:v>0.34378700000000001</c:v>
                </c:pt>
                <c:pt idx="17459">
                  <c:v>0.34910400000000003</c:v>
                </c:pt>
                <c:pt idx="17460">
                  <c:v>0.35500500000000001</c:v>
                </c:pt>
                <c:pt idx="17461">
                  <c:v>0.35739399999999999</c:v>
                </c:pt>
                <c:pt idx="17462">
                  <c:v>0.360792</c:v>
                </c:pt>
                <c:pt idx="17463">
                  <c:v>0.36245100000000002</c:v>
                </c:pt>
                <c:pt idx="17464">
                  <c:v>0.36490299999999998</c:v>
                </c:pt>
                <c:pt idx="17465">
                  <c:v>0.36191800000000002</c:v>
                </c:pt>
                <c:pt idx="17466">
                  <c:v>0.36147600000000002</c:v>
                </c:pt>
                <c:pt idx="17467">
                  <c:v>0.36887700000000001</c:v>
                </c:pt>
                <c:pt idx="17468">
                  <c:v>0.37833299999999997</c:v>
                </c:pt>
                <c:pt idx="17469">
                  <c:v>0.38290299999999999</c:v>
                </c:pt>
                <c:pt idx="17470">
                  <c:v>0.38567800000000002</c:v>
                </c:pt>
                <c:pt idx="17471">
                  <c:v>0.389681</c:v>
                </c:pt>
                <c:pt idx="17472">
                  <c:v>0.39966600000000002</c:v>
                </c:pt>
                <c:pt idx="17473">
                  <c:v>0.40885199999999999</c:v>
                </c:pt>
                <c:pt idx="17474">
                  <c:v>0.41367700000000002</c:v>
                </c:pt>
                <c:pt idx="17475">
                  <c:v>0.41503899999999999</c:v>
                </c:pt>
                <c:pt idx="17476">
                  <c:v>0.42824600000000002</c:v>
                </c:pt>
                <c:pt idx="17477">
                  <c:v>0.44946900000000001</c:v>
                </c:pt>
                <c:pt idx="17478">
                  <c:v>0.47198899999999999</c:v>
                </c:pt>
                <c:pt idx="17479">
                  <c:v>0.48418699999999998</c:v>
                </c:pt>
                <c:pt idx="17480">
                  <c:v>0.49154500000000001</c:v>
                </c:pt>
                <c:pt idx="17481">
                  <c:v>0.50206499999999998</c:v>
                </c:pt>
                <c:pt idx="17482">
                  <c:v>0.50664299999999995</c:v>
                </c:pt>
                <c:pt idx="17483">
                  <c:v>0.50430600000000003</c:v>
                </c:pt>
                <c:pt idx="17484">
                  <c:v>0.50019400000000003</c:v>
                </c:pt>
                <c:pt idx="17485">
                  <c:v>0.50548000000000004</c:v>
                </c:pt>
                <c:pt idx="17486">
                  <c:v>0.51512400000000003</c:v>
                </c:pt>
                <c:pt idx="17487">
                  <c:v>0.525424</c:v>
                </c:pt>
                <c:pt idx="17488">
                  <c:v>0.530254</c:v>
                </c:pt>
                <c:pt idx="17489">
                  <c:v>0.53451700000000002</c:v>
                </c:pt>
                <c:pt idx="17490">
                  <c:v>0.535721</c:v>
                </c:pt>
                <c:pt idx="17491">
                  <c:v>0.54254500000000005</c:v>
                </c:pt>
                <c:pt idx="17492">
                  <c:v>0.54862100000000003</c:v>
                </c:pt>
                <c:pt idx="17493">
                  <c:v>0.55120000000000002</c:v>
                </c:pt>
                <c:pt idx="17494">
                  <c:v>0.55329200000000001</c:v>
                </c:pt>
                <c:pt idx="17495">
                  <c:v>0.56264400000000003</c:v>
                </c:pt>
                <c:pt idx="17496">
                  <c:v>0.56492799999999999</c:v>
                </c:pt>
                <c:pt idx="17497">
                  <c:v>0.56256200000000001</c:v>
                </c:pt>
                <c:pt idx="17498">
                  <c:v>0.56066000000000005</c:v>
                </c:pt>
                <c:pt idx="17499">
                  <c:v>0.56760900000000003</c:v>
                </c:pt>
                <c:pt idx="17500">
                  <c:v>0.57862800000000003</c:v>
                </c:pt>
                <c:pt idx="17501">
                  <c:v>0.58080900000000002</c:v>
                </c:pt>
                <c:pt idx="17502">
                  <c:v>0.57985299999999995</c:v>
                </c:pt>
                <c:pt idx="17503">
                  <c:v>0.57855100000000004</c:v>
                </c:pt>
                <c:pt idx="17504">
                  <c:v>0.5746</c:v>
                </c:pt>
                <c:pt idx="17505">
                  <c:v>0.56509600000000004</c:v>
                </c:pt>
                <c:pt idx="17506">
                  <c:v>0.56351600000000002</c:v>
                </c:pt>
                <c:pt idx="17507">
                  <c:v>0.566608</c:v>
                </c:pt>
                <c:pt idx="17508">
                  <c:v>0.57866899999999999</c:v>
                </c:pt>
                <c:pt idx="17509">
                  <c:v>0.59030199999999999</c:v>
                </c:pt>
                <c:pt idx="17510">
                  <c:v>0.59912100000000001</c:v>
                </c:pt>
                <c:pt idx="17511">
                  <c:v>0.60726999999999998</c:v>
                </c:pt>
                <c:pt idx="17512">
                  <c:v>0.61459600000000003</c:v>
                </c:pt>
                <c:pt idx="17513">
                  <c:v>0.62807999999999997</c:v>
                </c:pt>
                <c:pt idx="17514">
                  <c:v>0.634714</c:v>
                </c:pt>
                <c:pt idx="17515">
                  <c:v>0.63529500000000005</c:v>
                </c:pt>
                <c:pt idx="17516">
                  <c:v>0.63549800000000001</c:v>
                </c:pt>
                <c:pt idx="17517">
                  <c:v>0.64356500000000005</c:v>
                </c:pt>
                <c:pt idx="17518">
                  <c:v>0.65505800000000003</c:v>
                </c:pt>
                <c:pt idx="17519">
                  <c:v>0.660076</c:v>
                </c:pt>
                <c:pt idx="17520">
                  <c:v>0.66466999999999998</c:v>
                </c:pt>
                <c:pt idx="17521">
                  <c:v>0.66729499999999997</c:v>
                </c:pt>
                <c:pt idx="17522">
                  <c:v>0.671709</c:v>
                </c:pt>
                <c:pt idx="17523">
                  <c:v>0.66734800000000005</c:v>
                </c:pt>
                <c:pt idx="17524">
                  <c:v>0.66039199999999998</c:v>
                </c:pt>
                <c:pt idx="17525">
                  <c:v>0.653891</c:v>
                </c:pt>
                <c:pt idx="17526">
                  <c:v>0.65243499999999999</c:v>
                </c:pt>
                <c:pt idx="17527">
                  <c:v>0.65645500000000001</c:v>
                </c:pt>
                <c:pt idx="17528">
                  <c:v>0.66264999999999996</c:v>
                </c:pt>
                <c:pt idx="17529">
                  <c:v>0.66814600000000002</c:v>
                </c:pt>
                <c:pt idx="17530">
                  <c:v>0.67405199999999998</c:v>
                </c:pt>
                <c:pt idx="17531">
                  <c:v>0.67508100000000004</c:v>
                </c:pt>
                <c:pt idx="17532">
                  <c:v>0.67470399999999997</c:v>
                </c:pt>
                <c:pt idx="17533">
                  <c:v>0.67605099999999996</c:v>
                </c:pt>
                <c:pt idx="17534">
                  <c:v>0.68529799999999996</c:v>
                </c:pt>
                <c:pt idx="17535">
                  <c:v>0.699542</c:v>
                </c:pt>
                <c:pt idx="17536">
                  <c:v>0.70847599999999999</c:v>
                </c:pt>
                <c:pt idx="17537">
                  <c:v>0.70882199999999995</c:v>
                </c:pt>
                <c:pt idx="17538">
                  <c:v>0.70636600000000005</c:v>
                </c:pt>
                <c:pt idx="17539">
                  <c:v>0.70291800000000004</c:v>
                </c:pt>
                <c:pt idx="17540">
                  <c:v>0.70573399999999997</c:v>
                </c:pt>
                <c:pt idx="17541">
                  <c:v>0.71284000000000003</c:v>
                </c:pt>
                <c:pt idx="17542">
                  <c:v>0.71955899999999995</c:v>
                </c:pt>
                <c:pt idx="17543">
                  <c:v>0.72007399999999999</c:v>
                </c:pt>
                <c:pt idx="17544">
                  <c:v>0.724383</c:v>
                </c:pt>
                <c:pt idx="17545">
                  <c:v>0.72777599999999998</c:v>
                </c:pt>
                <c:pt idx="17546">
                  <c:v>0.72667899999999996</c:v>
                </c:pt>
                <c:pt idx="17547">
                  <c:v>0.72568200000000005</c:v>
                </c:pt>
                <c:pt idx="17548">
                  <c:v>0.72425899999999999</c:v>
                </c:pt>
                <c:pt idx="17549">
                  <c:v>0.72737200000000002</c:v>
                </c:pt>
                <c:pt idx="17550">
                  <c:v>0.73013600000000001</c:v>
                </c:pt>
                <c:pt idx="17551">
                  <c:v>0.73484899999999997</c:v>
                </c:pt>
                <c:pt idx="17552">
                  <c:v>0.74445399999999995</c:v>
                </c:pt>
                <c:pt idx="17553">
                  <c:v>0.75199099999999997</c:v>
                </c:pt>
                <c:pt idx="17554">
                  <c:v>0.74950300000000003</c:v>
                </c:pt>
                <c:pt idx="17555">
                  <c:v>0.74509400000000003</c:v>
                </c:pt>
                <c:pt idx="17556">
                  <c:v>0.73830700000000005</c:v>
                </c:pt>
                <c:pt idx="17557">
                  <c:v>0.72728000000000004</c:v>
                </c:pt>
                <c:pt idx="17558">
                  <c:v>0.72138500000000005</c:v>
                </c:pt>
                <c:pt idx="17559">
                  <c:v>0.72187999999999997</c:v>
                </c:pt>
                <c:pt idx="17560">
                  <c:v>0.72615600000000002</c:v>
                </c:pt>
                <c:pt idx="17561">
                  <c:v>0.73124</c:v>
                </c:pt>
                <c:pt idx="17562">
                  <c:v>0.73553400000000002</c:v>
                </c:pt>
                <c:pt idx="17563">
                  <c:v>0.73702699999999999</c:v>
                </c:pt>
                <c:pt idx="17564">
                  <c:v>0.74041999999999997</c:v>
                </c:pt>
                <c:pt idx="17565">
                  <c:v>0.73744799999999999</c:v>
                </c:pt>
                <c:pt idx="17566">
                  <c:v>0.72675599999999996</c:v>
                </c:pt>
                <c:pt idx="17567">
                  <c:v>0.72339299999999995</c:v>
                </c:pt>
                <c:pt idx="17568">
                  <c:v>0.725047</c:v>
                </c:pt>
                <c:pt idx="17569">
                  <c:v>0.72842499999999999</c:v>
                </c:pt>
                <c:pt idx="17570">
                  <c:v>0.73124</c:v>
                </c:pt>
                <c:pt idx="17571">
                  <c:v>0.73505900000000002</c:v>
                </c:pt>
                <c:pt idx="17572">
                  <c:v>0.74136199999999997</c:v>
                </c:pt>
                <c:pt idx="17573">
                  <c:v>0.74539699999999998</c:v>
                </c:pt>
                <c:pt idx="17574">
                  <c:v>0.75212199999999996</c:v>
                </c:pt>
                <c:pt idx="17575">
                  <c:v>0.75975999999999999</c:v>
                </c:pt>
                <c:pt idx="17576">
                  <c:v>0.76649199999999995</c:v>
                </c:pt>
                <c:pt idx="17577">
                  <c:v>0.77294099999999999</c:v>
                </c:pt>
                <c:pt idx="17578">
                  <c:v>0.777335</c:v>
                </c:pt>
                <c:pt idx="17579">
                  <c:v>0.778416</c:v>
                </c:pt>
                <c:pt idx="17580">
                  <c:v>0.77734999999999999</c:v>
                </c:pt>
                <c:pt idx="17581">
                  <c:v>0.76730299999999996</c:v>
                </c:pt>
                <c:pt idx="17582">
                  <c:v>0.76197300000000001</c:v>
                </c:pt>
                <c:pt idx="17583">
                  <c:v>0.75558800000000004</c:v>
                </c:pt>
                <c:pt idx="17584">
                  <c:v>0.74929299999999999</c:v>
                </c:pt>
                <c:pt idx="17585">
                  <c:v>0.74781799999999998</c:v>
                </c:pt>
                <c:pt idx="17586">
                  <c:v>0.747888</c:v>
                </c:pt>
                <c:pt idx="17587">
                  <c:v>0.75024199999999996</c:v>
                </c:pt>
                <c:pt idx="17588">
                  <c:v>0.74649100000000002</c:v>
                </c:pt>
                <c:pt idx="17589">
                  <c:v>0.74279200000000001</c:v>
                </c:pt>
                <c:pt idx="17590">
                  <c:v>0.743452</c:v>
                </c:pt>
                <c:pt idx="17591">
                  <c:v>0.745892</c:v>
                </c:pt>
                <c:pt idx="17592">
                  <c:v>0.748915</c:v>
                </c:pt>
                <c:pt idx="17593">
                  <c:v>0.74922</c:v>
                </c:pt>
                <c:pt idx="17594">
                  <c:v>0.74765999999999999</c:v>
                </c:pt>
                <c:pt idx="17595">
                  <c:v>0.74116300000000002</c:v>
                </c:pt>
                <c:pt idx="17596">
                  <c:v>0.74030399999999996</c:v>
                </c:pt>
                <c:pt idx="17597">
                  <c:v>0.73965800000000004</c:v>
                </c:pt>
                <c:pt idx="17598">
                  <c:v>0.72911099999999995</c:v>
                </c:pt>
                <c:pt idx="17599">
                  <c:v>0.71881700000000004</c:v>
                </c:pt>
                <c:pt idx="17600">
                  <c:v>0.712453</c:v>
                </c:pt>
                <c:pt idx="17601">
                  <c:v>0.70580399999999999</c:v>
                </c:pt>
                <c:pt idx="17602">
                  <c:v>0.70502600000000004</c:v>
                </c:pt>
                <c:pt idx="17603">
                  <c:v>0.70347999999999999</c:v>
                </c:pt>
                <c:pt idx="17604">
                  <c:v>0.69359300000000002</c:v>
                </c:pt>
                <c:pt idx="17605">
                  <c:v>0.69220599999999999</c:v>
                </c:pt>
                <c:pt idx="17606">
                  <c:v>0.69364700000000001</c:v>
                </c:pt>
                <c:pt idx="17607">
                  <c:v>0.69990799999999997</c:v>
                </c:pt>
                <c:pt idx="17608">
                  <c:v>0.70144799999999996</c:v>
                </c:pt>
                <c:pt idx="17609">
                  <c:v>0.70898099999999997</c:v>
                </c:pt>
                <c:pt idx="17610">
                  <c:v>0.71275200000000005</c:v>
                </c:pt>
                <c:pt idx="17611">
                  <c:v>0.71775</c:v>
                </c:pt>
                <c:pt idx="17612">
                  <c:v>0.72267700000000001</c:v>
                </c:pt>
                <c:pt idx="17613">
                  <c:v>0.728657</c:v>
                </c:pt>
                <c:pt idx="17614">
                  <c:v>0.73446900000000004</c:v>
                </c:pt>
                <c:pt idx="17615">
                  <c:v>0.73259099999999999</c:v>
                </c:pt>
                <c:pt idx="17616">
                  <c:v>0.72215600000000002</c:v>
                </c:pt>
                <c:pt idx="17617">
                  <c:v>0.72014500000000004</c:v>
                </c:pt>
                <c:pt idx="17618">
                  <c:v>0.70807399999999998</c:v>
                </c:pt>
                <c:pt idx="17619">
                  <c:v>0.69860800000000001</c:v>
                </c:pt>
                <c:pt idx="17620">
                  <c:v>0.70151699999999995</c:v>
                </c:pt>
                <c:pt idx="17621">
                  <c:v>0.70694800000000002</c:v>
                </c:pt>
                <c:pt idx="17622">
                  <c:v>0.70842799999999995</c:v>
                </c:pt>
                <c:pt idx="17623">
                  <c:v>0.70603400000000005</c:v>
                </c:pt>
                <c:pt idx="17624">
                  <c:v>0.69557500000000005</c:v>
                </c:pt>
                <c:pt idx="17625">
                  <c:v>0.68846700000000005</c:v>
                </c:pt>
                <c:pt idx="17626">
                  <c:v>0.68178300000000003</c:v>
                </c:pt>
                <c:pt idx="17627">
                  <c:v>0.681647</c:v>
                </c:pt>
                <c:pt idx="17628">
                  <c:v>0.67682200000000003</c:v>
                </c:pt>
                <c:pt idx="17629">
                  <c:v>0.67331300000000005</c:v>
                </c:pt>
                <c:pt idx="17630">
                  <c:v>0.68037499999999995</c:v>
                </c:pt>
                <c:pt idx="17631">
                  <c:v>0.68736799999999998</c:v>
                </c:pt>
                <c:pt idx="17632">
                  <c:v>0.69224600000000003</c:v>
                </c:pt>
                <c:pt idx="17633">
                  <c:v>0.68533999999999995</c:v>
                </c:pt>
                <c:pt idx="17634">
                  <c:v>0.67398999999999998</c:v>
                </c:pt>
                <c:pt idx="17635">
                  <c:v>0.65829899999999997</c:v>
                </c:pt>
                <c:pt idx="17636">
                  <c:v>0.64093999999999995</c:v>
                </c:pt>
                <c:pt idx="17637">
                  <c:v>0.63243400000000005</c:v>
                </c:pt>
                <c:pt idx="17638">
                  <c:v>0.63182099999999997</c:v>
                </c:pt>
                <c:pt idx="17639">
                  <c:v>0.62725500000000001</c:v>
                </c:pt>
                <c:pt idx="17640">
                  <c:v>0.62819199999999997</c:v>
                </c:pt>
                <c:pt idx="17641">
                  <c:v>0.62810200000000005</c:v>
                </c:pt>
                <c:pt idx="17642">
                  <c:v>0.62386399999999997</c:v>
                </c:pt>
                <c:pt idx="17643">
                  <c:v>0.62452700000000005</c:v>
                </c:pt>
                <c:pt idx="17644">
                  <c:v>0.62261999999999995</c:v>
                </c:pt>
                <c:pt idx="17645">
                  <c:v>0.62267700000000004</c:v>
                </c:pt>
                <c:pt idx="17646">
                  <c:v>0.62508200000000003</c:v>
                </c:pt>
                <c:pt idx="17647">
                  <c:v>0.63286100000000001</c:v>
                </c:pt>
                <c:pt idx="17648">
                  <c:v>0.63480700000000001</c:v>
                </c:pt>
                <c:pt idx="17649">
                  <c:v>0.62755099999999997</c:v>
                </c:pt>
                <c:pt idx="17650">
                  <c:v>0.615649</c:v>
                </c:pt>
                <c:pt idx="17651">
                  <c:v>0.61222799999999999</c:v>
                </c:pt>
                <c:pt idx="17652">
                  <c:v>0.61450899999999997</c:v>
                </c:pt>
                <c:pt idx="17653">
                  <c:v>0.60202199999999995</c:v>
                </c:pt>
                <c:pt idx="17654">
                  <c:v>0.59737399999999996</c:v>
                </c:pt>
                <c:pt idx="17655">
                  <c:v>0.59320799999999996</c:v>
                </c:pt>
                <c:pt idx="17656">
                  <c:v>0.59379700000000002</c:v>
                </c:pt>
                <c:pt idx="17657">
                  <c:v>0.58999000000000001</c:v>
                </c:pt>
                <c:pt idx="17658">
                  <c:v>0.58182299999999998</c:v>
                </c:pt>
                <c:pt idx="17659">
                  <c:v>0.57660199999999995</c:v>
                </c:pt>
                <c:pt idx="17660">
                  <c:v>0.57391300000000001</c:v>
                </c:pt>
                <c:pt idx="17661">
                  <c:v>0.563222</c:v>
                </c:pt>
                <c:pt idx="17662">
                  <c:v>0.55611699999999997</c:v>
                </c:pt>
                <c:pt idx="17663">
                  <c:v>0.55592200000000003</c:v>
                </c:pt>
                <c:pt idx="17664">
                  <c:v>0.55864400000000003</c:v>
                </c:pt>
                <c:pt idx="17665">
                  <c:v>0.56042999999999998</c:v>
                </c:pt>
                <c:pt idx="17666">
                  <c:v>0.557342</c:v>
                </c:pt>
                <c:pt idx="17667">
                  <c:v>0.55704500000000001</c:v>
                </c:pt>
                <c:pt idx="17668">
                  <c:v>0.55186299999999999</c:v>
                </c:pt>
                <c:pt idx="17669">
                  <c:v>0.53831899999999999</c:v>
                </c:pt>
                <c:pt idx="17670">
                  <c:v>0.52981199999999995</c:v>
                </c:pt>
                <c:pt idx="17671">
                  <c:v>0.52723200000000003</c:v>
                </c:pt>
                <c:pt idx="17672">
                  <c:v>0.52744199999999997</c:v>
                </c:pt>
                <c:pt idx="17673">
                  <c:v>0.52658899999999997</c:v>
                </c:pt>
                <c:pt idx="17674">
                  <c:v>0.52038200000000001</c:v>
                </c:pt>
                <c:pt idx="17675">
                  <c:v>0.51098399999999999</c:v>
                </c:pt>
                <c:pt idx="17676">
                  <c:v>0.507243</c:v>
                </c:pt>
                <c:pt idx="17677">
                  <c:v>0.50541000000000003</c:v>
                </c:pt>
                <c:pt idx="17678">
                  <c:v>0.49720700000000001</c:v>
                </c:pt>
                <c:pt idx="17679">
                  <c:v>0.49472300000000002</c:v>
                </c:pt>
                <c:pt idx="17680">
                  <c:v>0.48966599999999999</c:v>
                </c:pt>
                <c:pt idx="17681">
                  <c:v>0.485456</c:v>
                </c:pt>
                <c:pt idx="17682">
                  <c:v>0.47786099999999998</c:v>
                </c:pt>
                <c:pt idx="17683">
                  <c:v>0.47226200000000002</c:v>
                </c:pt>
                <c:pt idx="17684">
                  <c:v>0.47200399999999998</c:v>
                </c:pt>
                <c:pt idx="17685">
                  <c:v>0.46922599999999998</c:v>
                </c:pt>
                <c:pt idx="17686">
                  <c:v>0.47094999999999998</c:v>
                </c:pt>
                <c:pt idx="17687">
                  <c:v>0.469692</c:v>
                </c:pt>
                <c:pt idx="17688">
                  <c:v>0.473414</c:v>
                </c:pt>
                <c:pt idx="17689">
                  <c:v>0.47235700000000003</c:v>
                </c:pt>
                <c:pt idx="17690">
                  <c:v>0.46637400000000001</c:v>
                </c:pt>
                <c:pt idx="17691">
                  <c:v>0.450517</c:v>
                </c:pt>
                <c:pt idx="17692">
                  <c:v>0.44900899999999999</c:v>
                </c:pt>
                <c:pt idx="17693">
                  <c:v>0.45177099999999998</c:v>
                </c:pt>
                <c:pt idx="17694">
                  <c:v>0.45555699999999999</c:v>
                </c:pt>
                <c:pt idx="17695">
                  <c:v>0.45383200000000001</c:v>
                </c:pt>
                <c:pt idx="17696">
                  <c:v>0.44555</c:v>
                </c:pt>
                <c:pt idx="17697">
                  <c:v>0.44283699999999998</c:v>
                </c:pt>
                <c:pt idx="17698">
                  <c:v>0.44410300000000003</c:v>
                </c:pt>
                <c:pt idx="17699">
                  <c:v>0.444855</c:v>
                </c:pt>
                <c:pt idx="17700">
                  <c:v>0.44556899999999999</c:v>
                </c:pt>
                <c:pt idx="17701">
                  <c:v>0.44377899999999998</c:v>
                </c:pt>
                <c:pt idx="17702">
                  <c:v>0.43971199999999999</c:v>
                </c:pt>
                <c:pt idx="17703">
                  <c:v>0.429122</c:v>
                </c:pt>
                <c:pt idx="17704">
                  <c:v>0.42946299999999998</c:v>
                </c:pt>
                <c:pt idx="17705">
                  <c:v>0.42533799999999999</c:v>
                </c:pt>
                <c:pt idx="17706">
                  <c:v>0.43087399999999998</c:v>
                </c:pt>
                <c:pt idx="17707">
                  <c:v>0.43351800000000001</c:v>
                </c:pt>
                <c:pt idx="17708">
                  <c:v>0.43720700000000001</c:v>
                </c:pt>
                <c:pt idx="17709">
                  <c:v>0.43659900000000001</c:v>
                </c:pt>
                <c:pt idx="17710">
                  <c:v>0.434417</c:v>
                </c:pt>
                <c:pt idx="17711">
                  <c:v>0.433616</c:v>
                </c:pt>
                <c:pt idx="17712">
                  <c:v>0.43130800000000002</c:v>
                </c:pt>
                <c:pt idx="17713">
                  <c:v>0.43082399999999998</c:v>
                </c:pt>
                <c:pt idx="17714">
                  <c:v>0.43281399999999998</c:v>
                </c:pt>
                <c:pt idx="17715">
                  <c:v>0.43613800000000003</c:v>
                </c:pt>
                <c:pt idx="17716">
                  <c:v>0.43432700000000002</c:v>
                </c:pt>
                <c:pt idx="17717">
                  <c:v>0.42327700000000001</c:v>
                </c:pt>
                <c:pt idx="17718">
                  <c:v>0.41877999999999999</c:v>
                </c:pt>
                <c:pt idx="17719">
                  <c:v>0.40711599999999998</c:v>
                </c:pt>
                <c:pt idx="17720">
                  <c:v>0.40383000000000002</c:v>
                </c:pt>
                <c:pt idx="17721">
                  <c:v>0.40852100000000002</c:v>
                </c:pt>
                <c:pt idx="17722">
                  <c:v>0.40611700000000001</c:v>
                </c:pt>
                <c:pt idx="17723">
                  <c:v>0.40130900000000003</c:v>
                </c:pt>
                <c:pt idx="17724">
                  <c:v>0.39696999999999999</c:v>
                </c:pt>
                <c:pt idx="17725">
                  <c:v>0.39224500000000001</c:v>
                </c:pt>
                <c:pt idx="17726">
                  <c:v>0.38862200000000002</c:v>
                </c:pt>
                <c:pt idx="17727">
                  <c:v>0.38540600000000003</c:v>
                </c:pt>
                <c:pt idx="17728">
                  <c:v>0.38361200000000001</c:v>
                </c:pt>
                <c:pt idx="17729">
                  <c:v>0.37873499999999999</c:v>
                </c:pt>
                <c:pt idx="17730">
                  <c:v>0.36838599999999999</c:v>
                </c:pt>
                <c:pt idx="17731">
                  <c:v>0.36609000000000003</c:v>
                </c:pt>
                <c:pt idx="17732">
                  <c:v>0.36028100000000002</c:v>
                </c:pt>
                <c:pt idx="17733">
                  <c:v>0.355041</c:v>
                </c:pt>
                <c:pt idx="17734">
                  <c:v>0.348972</c:v>
                </c:pt>
                <c:pt idx="17735">
                  <c:v>0.34388999999999997</c:v>
                </c:pt>
                <c:pt idx="17736">
                  <c:v>0.34340500000000002</c:v>
                </c:pt>
                <c:pt idx="17737">
                  <c:v>0.34401599999999999</c:v>
                </c:pt>
                <c:pt idx="17738">
                  <c:v>0.33998299999999998</c:v>
                </c:pt>
                <c:pt idx="17739">
                  <c:v>0.33183600000000002</c:v>
                </c:pt>
                <c:pt idx="17740">
                  <c:v>0.32280199999999998</c:v>
                </c:pt>
                <c:pt idx="17741">
                  <c:v>0.319969</c:v>
                </c:pt>
                <c:pt idx="17742">
                  <c:v>0.32287300000000002</c:v>
                </c:pt>
                <c:pt idx="17743">
                  <c:v>0.32355800000000001</c:v>
                </c:pt>
                <c:pt idx="17744">
                  <c:v>0.31902200000000003</c:v>
                </c:pt>
                <c:pt idx="17745">
                  <c:v>0.318054</c:v>
                </c:pt>
                <c:pt idx="17746">
                  <c:v>0.31795800000000002</c:v>
                </c:pt>
                <c:pt idx="17747">
                  <c:v>0.324602</c:v>
                </c:pt>
                <c:pt idx="17748">
                  <c:v>0.32864500000000002</c:v>
                </c:pt>
                <c:pt idx="17749">
                  <c:v>0.32342199999999999</c:v>
                </c:pt>
                <c:pt idx="17750">
                  <c:v>0.31856600000000002</c:v>
                </c:pt>
                <c:pt idx="17751">
                  <c:v>0.31711299999999998</c:v>
                </c:pt>
                <c:pt idx="17752">
                  <c:v>0.32006000000000001</c:v>
                </c:pt>
                <c:pt idx="17753">
                  <c:v>0.32124399999999997</c:v>
                </c:pt>
                <c:pt idx="17754">
                  <c:v>0.31962600000000002</c:v>
                </c:pt>
                <c:pt idx="17755">
                  <c:v>0.31816800000000001</c:v>
                </c:pt>
                <c:pt idx="17756">
                  <c:v>0.31813999999999998</c:v>
                </c:pt>
                <c:pt idx="17757">
                  <c:v>0.316994</c:v>
                </c:pt>
                <c:pt idx="17758">
                  <c:v>0.31384800000000002</c:v>
                </c:pt>
                <c:pt idx="17759">
                  <c:v>0.313836</c:v>
                </c:pt>
                <c:pt idx="17760">
                  <c:v>0.30992900000000001</c:v>
                </c:pt>
                <c:pt idx="17761">
                  <c:v>0.30129299999999998</c:v>
                </c:pt>
                <c:pt idx="17762">
                  <c:v>0.29464200000000002</c:v>
                </c:pt>
                <c:pt idx="17763">
                  <c:v>0.29508800000000002</c:v>
                </c:pt>
                <c:pt idx="17764">
                  <c:v>0.29959200000000002</c:v>
                </c:pt>
                <c:pt idx="17765">
                  <c:v>0.303927</c:v>
                </c:pt>
                <c:pt idx="17766">
                  <c:v>0.30229600000000001</c:v>
                </c:pt>
                <c:pt idx="17767">
                  <c:v>0.29806100000000002</c:v>
                </c:pt>
                <c:pt idx="17768">
                  <c:v>0.296429</c:v>
                </c:pt>
                <c:pt idx="17769">
                  <c:v>0.2949</c:v>
                </c:pt>
                <c:pt idx="17770">
                  <c:v>0.29495399999999999</c:v>
                </c:pt>
                <c:pt idx="17771">
                  <c:v>0.28692000000000001</c:v>
                </c:pt>
                <c:pt idx="17772">
                  <c:v>0.27516499999999999</c:v>
                </c:pt>
                <c:pt idx="17773">
                  <c:v>0.26908599999999999</c:v>
                </c:pt>
                <c:pt idx="17774">
                  <c:v>0.26664300000000002</c:v>
                </c:pt>
                <c:pt idx="17775">
                  <c:v>0.26617200000000002</c:v>
                </c:pt>
                <c:pt idx="17776">
                  <c:v>0.26783099999999999</c:v>
                </c:pt>
                <c:pt idx="17777">
                  <c:v>0.26919300000000002</c:v>
                </c:pt>
                <c:pt idx="17778">
                  <c:v>0.26889600000000002</c:v>
                </c:pt>
                <c:pt idx="17779">
                  <c:v>0.26883200000000002</c:v>
                </c:pt>
                <c:pt idx="17780">
                  <c:v>0.26779599999999998</c:v>
                </c:pt>
                <c:pt idx="17781">
                  <c:v>0.26732899999999998</c:v>
                </c:pt>
                <c:pt idx="17782">
                  <c:v>0.26374700000000001</c:v>
                </c:pt>
                <c:pt idx="17783">
                  <c:v>0.26134200000000002</c:v>
                </c:pt>
                <c:pt idx="17784">
                  <c:v>0.25922099999999998</c:v>
                </c:pt>
                <c:pt idx="17785">
                  <c:v>0.253133</c:v>
                </c:pt>
                <c:pt idx="17786">
                  <c:v>0.25257299999999999</c:v>
                </c:pt>
                <c:pt idx="17787">
                  <c:v>0.255241</c:v>
                </c:pt>
                <c:pt idx="17788">
                  <c:v>0.25154799999999999</c:v>
                </c:pt>
                <c:pt idx="17789">
                  <c:v>0.245473</c:v>
                </c:pt>
                <c:pt idx="17790">
                  <c:v>0.239228</c:v>
                </c:pt>
                <c:pt idx="17791">
                  <c:v>0.23424700000000001</c:v>
                </c:pt>
                <c:pt idx="17792">
                  <c:v>0.225102</c:v>
                </c:pt>
                <c:pt idx="17793">
                  <c:v>0.216307</c:v>
                </c:pt>
                <c:pt idx="17794">
                  <c:v>0.21165700000000001</c:v>
                </c:pt>
                <c:pt idx="17795">
                  <c:v>0.210401</c:v>
                </c:pt>
                <c:pt idx="17796">
                  <c:v>0.21291599999999999</c:v>
                </c:pt>
                <c:pt idx="17797">
                  <c:v>0.21429000000000001</c:v>
                </c:pt>
                <c:pt idx="17798">
                  <c:v>0.21581400000000001</c:v>
                </c:pt>
                <c:pt idx="17799">
                  <c:v>0.21587300000000001</c:v>
                </c:pt>
                <c:pt idx="17800">
                  <c:v>0.21054100000000001</c:v>
                </c:pt>
                <c:pt idx="17801">
                  <c:v>0.20813999999999999</c:v>
                </c:pt>
                <c:pt idx="17802">
                  <c:v>0.207595</c:v>
                </c:pt>
                <c:pt idx="17803">
                  <c:v>0.20487900000000001</c:v>
                </c:pt>
                <c:pt idx="17804">
                  <c:v>0.195215</c:v>
                </c:pt>
                <c:pt idx="17805">
                  <c:v>0.18285499999999999</c:v>
                </c:pt>
                <c:pt idx="17806">
                  <c:v>0.17533000000000001</c:v>
                </c:pt>
                <c:pt idx="17807">
                  <c:v>0.17027500000000001</c:v>
                </c:pt>
                <c:pt idx="17808">
                  <c:v>0.17099700000000001</c:v>
                </c:pt>
                <c:pt idx="17809">
                  <c:v>0.181475</c:v>
                </c:pt>
                <c:pt idx="17810">
                  <c:v>0.188083</c:v>
                </c:pt>
                <c:pt idx="17811">
                  <c:v>0.18808</c:v>
                </c:pt>
                <c:pt idx="17812">
                  <c:v>0.186804</c:v>
                </c:pt>
                <c:pt idx="17813">
                  <c:v>0.18610399999999999</c:v>
                </c:pt>
                <c:pt idx="17814">
                  <c:v>0.184285</c:v>
                </c:pt>
                <c:pt idx="17815">
                  <c:v>0.17946100000000001</c:v>
                </c:pt>
                <c:pt idx="17816">
                  <c:v>0.17729800000000001</c:v>
                </c:pt>
                <c:pt idx="17817">
                  <c:v>0.167215</c:v>
                </c:pt>
                <c:pt idx="17818">
                  <c:v>0.161081</c:v>
                </c:pt>
                <c:pt idx="17819">
                  <c:v>0.16297700000000001</c:v>
                </c:pt>
                <c:pt idx="17820">
                  <c:v>0.15495300000000001</c:v>
                </c:pt>
                <c:pt idx="17821">
                  <c:v>0.14782000000000001</c:v>
                </c:pt>
                <c:pt idx="17822">
                  <c:v>0.14412900000000001</c:v>
                </c:pt>
                <c:pt idx="17823">
                  <c:v>0.14183299999999999</c:v>
                </c:pt>
                <c:pt idx="17824">
                  <c:v>0.14468400000000001</c:v>
                </c:pt>
                <c:pt idx="17825">
                  <c:v>0.148289</c:v>
                </c:pt>
                <c:pt idx="17826">
                  <c:v>0.14804800000000001</c:v>
                </c:pt>
                <c:pt idx="17827">
                  <c:v>0.14254</c:v>
                </c:pt>
                <c:pt idx="17828">
                  <c:v>0.14046</c:v>
                </c:pt>
                <c:pt idx="17829">
                  <c:v>0.13780600000000001</c:v>
                </c:pt>
                <c:pt idx="17830">
                  <c:v>0.13464000000000001</c:v>
                </c:pt>
                <c:pt idx="17831">
                  <c:v>0.119648</c:v>
                </c:pt>
                <c:pt idx="17832">
                  <c:v>0.106859</c:v>
                </c:pt>
                <c:pt idx="17833">
                  <c:v>0.105005</c:v>
                </c:pt>
                <c:pt idx="17834">
                  <c:v>0.10967499999999999</c:v>
                </c:pt>
                <c:pt idx="17835">
                  <c:v>0.107281</c:v>
                </c:pt>
                <c:pt idx="17836">
                  <c:v>0.100619</c:v>
                </c:pt>
                <c:pt idx="17837">
                  <c:v>9.7377199999999997E-2</c:v>
                </c:pt>
                <c:pt idx="17838">
                  <c:v>9.7766800000000001E-2</c:v>
                </c:pt>
                <c:pt idx="17839">
                  <c:v>9.8763799999999999E-2</c:v>
                </c:pt>
                <c:pt idx="17840">
                  <c:v>9.89757E-2</c:v>
                </c:pt>
                <c:pt idx="17841">
                  <c:v>9.7237799999999999E-2</c:v>
                </c:pt>
                <c:pt idx="17842">
                  <c:v>9.5060699999999998E-2</c:v>
                </c:pt>
                <c:pt idx="17843">
                  <c:v>9.59734E-2</c:v>
                </c:pt>
                <c:pt idx="17844">
                  <c:v>9.6511100000000002E-2</c:v>
                </c:pt>
                <c:pt idx="17845">
                  <c:v>9.7394800000000004E-2</c:v>
                </c:pt>
                <c:pt idx="17846">
                  <c:v>9.2854199999999998E-2</c:v>
                </c:pt>
                <c:pt idx="17847">
                  <c:v>8.8616200000000006E-2</c:v>
                </c:pt>
                <c:pt idx="17848">
                  <c:v>8.7712899999999996E-2</c:v>
                </c:pt>
                <c:pt idx="17849">
                  <c:v>8.6757699999999993E-2</c:v>
                </c:pt>
                <c:pt idx="17850">
                  <c:v>8.5528400000000004E-2</c:v>
                </c:pt>
                <c:pt idx="17851">
                  <c:v>8.4554299999999999E-2</c:v>
                </c:pt>
                <c:pt idx="17852">
                  <c:v>8.1756300000000004E-2</c:v>
                </c:pt>
                <c:pt idx="17853">
                  <c:v>7.5060600000000005E-2</c:v>
                </c:pt>
                <c:pt idx="17854">
                  <c:v>6.5722000000000003E-2</c:v>
                </c:pt>
                <c:pt idx="17855">
                  <c:v>5.9122300000000003E-2</c:v>
                </c:pt>
                <c:pt idx="17856">
                  <c:v>5.2197500000000001E-2</c:v>
                </c:pt>
                <c:pt idx="17857">
                  <c:v>5.03715E-2</c:v>
                </c:pt>
                <c:pt idx="17858">
                  <c:v>5.2817000000000003E-2</c:v>
                </c:pt>
                <c:pt idx="17859">
                  <c:v>5.6273400000000001E-2</c:v>
                </c:pt>
                <c:pt idx="17860">
                  <c:v>5.4996400000000001E-2</c:v>
                </c:pt>
                <c:pt idx="17861">
                  <c:v>5.3511099999999999E-2</c:v>
                </c:pt>
                <c:pt idx="17862">
                  <c:v>4.81387E-2</c:v>
                </c:pt>
                <c:pt idx="17863">
                  <c:v>4.4772300000000001E-2</c:v>
                </c:pt>
                <c:pt idx="17864">
                  <c:v>4.8742599999999997E-2</c:v>
                </c:pt>
                <c:pt idx="17865">
                  <c:v>6.2100000000000002E-2</c:v>
                </c:pt>
                <c:pt idx="17866">
                  <c:v>6.5955200000000005E-2</c:v>
                </c:pt>
                <c:pt idx="17867">
                  <c:v>6.2411099999999997E-2</c:v>
                </c:pt>
                <c:pt idx="17868">
                  <c:v>5.9039099999999997E-2</c:v>
                </c:pt>
                <c:pt idx="17869">
                  <c:v>5.7275399999999997E-2</c:v>
                </c:pt>
                <c:pt idx="17870">
                  <c:v>5.7751700000000003E-2</c:v>
                </c:pt>
                <c:pt idx="17871">
                  <c:v>5.5508599999999998E-2</c:v>
                </c:pt>
                <c:pt idx="17872">
                  <c:v>5.2199599999999999E-2</c:v>
                </c:pt>
                <c:pt idx="17873">
                  <c:v>5.31038E-2</c:v>
                </c:pt>
                <c:pt idx="17874">
                  <c:v>5.8620199999999997E-2</c:v>
                </c:pt>
                <c:pt idx="17875">
                  <c:v>5.9573099999999997E-2</c:v>
                </c:pt>
                <c:pt idx="17876">
                  <c:v>5.8729900000000002E-2</c:v>
                </c:pt>
                <c:pt idx="17877">
                  <c:v>6.6450300000000004E-2</c:v>
                </c:pt>
                <c:pt idx="17878">
                  <c:v>6.5188499999999996E-2</c:v>
                </c:pt>
                <c:pt idx="17879">
                  <c:v>6.2160899999999998E-2</c:v>
                </c:pt>
                <c:pt idx="17880">
                  <c:v>6.1967300000000003E-2</c:v>
                </c:pt>
                <c:pt idx="17881">
                  <c:v>6.5310099999999996E-2</c:v>
                </c:pt>
                <c:pt idx="17882">
                  <c:v>6.4133899999999994E-2</c:v>
                </c:pt>
                <c:pt idx="17883">
                  <c:v>6.2007399999999997E-2</c:v>
                </c:pt>
                <c:pt idx="17884">
                  <c:v>6.0360999999999998E-2</c:v>
                </c:pt>
                <c:pt idx="17885">
                  <c:v>6.2978599999999996E-2</c:v>
                </c:pt>
                <c:pt idx="17886">
                  <c:v>6.1009500000000001E-2</c:v>
                </c:pt>
                <c:pt idx="17887">
                  <c:v>5.7692100000000003E-2</c:v>
                </c:pt>
                <c:pt idx="17888">
                  <c:v>5.2655500000000001E-2</c:v>
                </c:pt>
                <c:pt idx="17889">
                  <c:v>5.0830399999999998E-2</c:v>
                </c:pt>
                <c:pt idx="17890">
                  <c:v>4.37028E-2</c:v>
                </c:pt>
                <c:pt idx="17891">
                  <c:v>3.5028200000000002E-2</c:v>
                </c:pt>
                <c:pt idx="17892">
                  <c:v>2.94969E-2</c:v>
                </c:pt>
                <c:pt idx="17893">
                  <c:v>2.8259699999999999E-2</c:v>
                </c:pt>
                <c:pt idx="17894">
                  <c:v>2.8531899999999999E-2</c:v>
                </c:pt>
                <c:pt idx="17895">
                  <c:v>2.1187899999999999E-2</c:v>
                </c:pt>
                <c:pt idx="17896">
                  <c:v>1.58306E-2</c:v>
                </c:pt>
                <c:pt idx="17897">
                  <c:v>1.3641800000000001E-2</c:v>
                </c:pt>
                <c:pt idx="17898">
                  <c:v>1.6260500000000001E-2</c:v>
                </c:pt>
                <c:pt idx="17899">
                  <c:v>2.5506000000000001E-2</c:v>
                </c:pt>
                <c:pt idx="17900">
                  <c:v>3.0256000000000002E-2</c:v>
                </c:pt>
                <c:pt idx="17901">
                  <c:v>2.9449599999999999E-2</c:v>
                </c:pt>
                <c:pt idx="17902">
                  <c:v>2.9236100000000001E-2</c:v>
                </c:pt>
                <c:pt idx="17903">
                  <c:v>3.05817E-2</c:v>
                </c:pt>
                <c:pt idx="17904">
                  <c:v>3.1308099999999998E-2</c:v>
                </c:pt>
                <c:pt idx="17905">
                  <c:v>3.1318100000000001E-2</c:v>
                </c:pt>
                <c:pt idx="17906">
                  <c:v>3.0831799999999999E-2</c:v>
                </c:pt>
                <c:pt idx="17907">
                  <c:v>2.9877799999999999E-2</c:v>
                </c:pt>
                <c:pt idx="17908">
                  <c:v>2.4974799999999998E-2</c:v>
                </c:pt>
                <c:pt idx="17909">
                  <c:v>1.5876299999999999E-2</c:v>
                </c:pt>
                <c:pt idx="17910">
                  <c:v>1.26967E-2</c:v>
                </c:pt>
                <c:pt idx="17911">
                  <c:v>1.5161900000000001E-2</c:v>
                </c:pt>
                <c:pt idx="17912">
                  <c:v>1.7841599999999999E-2</c:v>
                </c:pt>
                <c:pt idx="17913">
                  <c:v>1.6898900000000001E-2</c:v>
                </c:pt>
                <c:pt idx="17914">
                  <c:v>1.6736899999999999E-2</c:v>
                </c:pt>
                <c:pt idx="17915">
                  <c:v>1.9106000000000001E-2</c:v>
                </c:pt>
                <c:pt idx="17916">
                  <c:v>2.3453999999999999E-2</c:v>
                </c:pt>
                <c:pt idx="17917">
                  <c:v>2.8690199999999999E-2</c:v>
                </c:pt>
                <c:pt idx="17918">
                  <c:v>3.1743399999999998E-2</c:v>
                </c:pt>
                <c:pt idx="17919">
                  <c:v>3.1402199999999998E-2</c:v>
                </c:pt>
                <c:pt idx="17920">
                  <c:v>3.2315900000000002E-2</c:v>
                </c:pt>
                <c:pt idx="17921">
                  <c:v>3.2500599999999998E-2</c:v>
                </c:pt>
                <c:pt idx="17922">
                  <c:v>3.1295499999999997E-2</c:v>
                </c:pt>
                <c:pt idx="17923">
                  <c:v>2.8167999999999999E-2</c:v>
                </c:pt>
                <c:pt idx="17924">
                  <c:v>2.7614199999999998E-2</c:v>
                </c:pt>
                <c:pt idx="17925">
                  <c:v>2.4594600000000001E-2</c:v>
                </c:pt>
                <c:pt idx="17926">
                  <c:v>2.25366E-2</c:v>
                </c:pt>
                <c:pt idx="17927">
                  <c:v>2.24526E-2</c:v>
                </c:pt>
                <c:pt idx="17928">
                  <c:v>1.79407E-2</c:v>
                </c:pt>
                <c:pt idx="17929">
                  <c:v>1.3221200000000001E-2</c:v>
                </c:pt>
                <c:pt idx="17930">
                  <c:v>1.16626E-2</c:v>
                </c:pt>
                <c:pt idx="17931">
                  <c:v>1.30174E-2</c:v>
                </c:pt>
                <c:pt idx="17932">
                  <c:v>1.4714400000000001E-2</c:v>
                </c:pt>
                <c:pt idx="17933">
                  <c:v>1.5765600000000001E-2</c:v>
                </c:pt>
                <c:pt idx="17934">
                  <c:v>1.3580399999999999E-2</c:v>
                </c:pt>
                <c:pt idx="17935">
                  <c:v>1.07423E-2</c:v>
                </c:pt>
                <c:pt idx="17936">
                  <c:v>4.89837E-3</c:v>
                </c:pt>
                <c:pt idx="17937">
                  <c:v>1.0535500000000001E-3</c:v>
                </c:pt>
                <c:pt idx="17938">
                  <c:v>1.8691300000000001E-3</c:v>
                </c:pt>
                <c:pt idx="17939">
                  <c:v>-3.5417399999999998E-3</c:v>
                </c:pt>
                <c:pt idx="17940">
                  <c:v>-5.3205400000000003E-3</c:v>
                </c:pt>
                <c:pt idx="17941">
                  <c:v>-7.4879999999999999E-3</c:v>
                </c:pt>
                <c:pt idx="17942">
                  <c:v>-1.09722E-2</c:v>
                </c:pt>
                <c:pt idx="17943">
                  <c:v>-1.28681E-2</c:v>
                </c:pt>
                <c:pt idx="17944">
                  <c:v>-3.1388900000000001E-3</c:v>
                </c:pt>
                <c:pt idx="17945">
                  <c:v>2.9294500000000001E-3</c:v>
                </c:pt>
                <c:pt idx="17946">
                  <c:v>-3.2311800000000001E-4</c:v>
                </c:pt>
                <c:pt idx="17947">
                  <c:v>-3.6335400000000002E-3</c:v>
                </c:pt>
                <c:pt idx="17948">
                  <c:v>-6.1892199999999996E-3</c:v>
                </c:pt>
                <c:pt idx="17949">
                  <c:v>-4.5431400000000002E-3</c:v>
                </c:pt>
                <c:pt idx="17950">
                  <c:v>-2.1074800000000001E-3</c:v>
                </c:pt>
                <c:pt idx="17951">
                  <c:v>3.0047599999999999E-4</c:v>
                </c:pt>
                <c:pt idx="17952">
                  <c:v>6.9781800000000001E-4</c:v>
                </c:pt>
                <c:pt idx="17953">
                  <c:v>-2.2680999999999999E-3</c:v>
                </c:pt>
                <c:pt idx="17954">
                  <c:v>-1.02562E-2</c:v>
                </c:pt>
                <c:pt idx="17955">
                  <c:v>-8.3081500000000003E-3</c:v>
                </c:pt>
                <c:pt idx="17956">
                  <c:v>-5.6086E-3</c:v>
                </c:pt>
                <c:pt idx="17957">
                  <c:v>-6.52959E-3</c:v>
                </c:pt>
                <c:pt idx="17958">
                  <c:v>-6.8930199999999997E-3</c:v>
                </c:pt>
                <c:pt idx="17959">
                  <c:v>-3.6858799999999999E-3</c:v>
                </c:pt>
                <c:pt idx="17960">
                  <c:v>2.8327700000000001E-3</c:v>
                </c:pt>
                <c:pt idx="17961">
                  <c:v>4.4866000000000003E-3</c:v>
                </c:pt>
                <c:pt idx="17962">
                  <c:v>4.6533499999999997E-3</c:v>
                </c:pt>
                <c:pt idx="17963">
                  <c:v>3.4015500000000001E-3</c:v>
                </c:pt>
                <c:pt idx="17964">
                  <c:v>2.4077899999999999E-3</c:v>
                </c:pt>
                <c:pt idx="17965" formatCode="0.00E+00">
                  <c:v>-4.8510000000000001E-5</c:v>
                </c:pt>
                <c:pt idx="17966">
                  <c:v>-2.8019999999999998E-3</c:v>
                </c:pt>
                <c:pt idx="17967">
                  <c:v>-5.8565099999999997E-3</c:v>
                </c:pt>
                <c:pt idx="17968">
                  <c:v>-1.23138E-2</c:v>
                </c:pt>
                <c:pt idx="17969">
                  <c:v>-1.4605E-2</c:v>
                </c:pt>
                <c:pt idx="17970">
                  <c:v>-1.7256299999999999E-2</c:v>
                </c:pt>
                <c:pt idx="17971">
                  <c:v>-2.3610699999999998E-2</c:v>
                </c:pt>
                <c:pt idx="17972">
                  <c:v>-2.6251099999999999E-2</c:v>
                </c:pt>
                <c:pt idx="17973">
                  <c:v>-2.5275499999999999E-2</c:v>
                </c:pt>
                <c:pt idx="17974">
                  <c:v>-2.5659100000000001E-2</c:v>
                </c:pt>
                <c:pt idx="17975">
                  <c:v>-2.8054699999999998E-2</c:v>
                </c:pt>
                <c:pt idx="17976">
                  <c:v>-2.6196000000000001E-2</c:v>
                </c:pt>
                <c:pt idx="17977">
                  <c:v>-2.21838E-2</c:v>
                </c:pt>
                <c:pt idx="17978">
                  <c:v>-1.8479599999999999E-2</c:v>
                </c:pt>
                <c:pt idx="17979">
                  <c:v>-1.5003300000000001E-2</c:v>
                </c:pt>
                <c:pt idx="17980">
                  <c:v>-8.5873700000000004E-3</c:v>
                </c:pt>
                <c:pt idx="17981">
                  <c:v>-7.6562899999999996E-3</c:v>
                </c:pt>
                <c:pt idx="17982">
                  <c:v>-1.25387E-2</c:v>
                </c:pt>
                <c:pt idx="17983">
                  <c:v>-1.5975E-2</c:v>
                </c:pt>
                <c:pt idx="17984">
                  <c:v>-1.99118E-2</c:v>
                </c:pt>
                <c:pt idx="17985">
                  <c:v>-2.1420000000000002E-2</c:v>
                </c:pt>
                <c:pt idx="17986">
                  <c:v>-2.1142299999999999E-2</c:v>
                </c:pt>
                <c:pt idx="17987">
                  <c:v>-1.7341599999999999E-2</c:v>
                </c:pt>
                <c:pt idx="17988">
                  <c:v>-1.32576E-2</c:v>
                </c:pt>
                <c:pt idx="17989">
                  <c:v>-1.2829399999999999E-2</c:v>
                </c:pt>
                <c:pt idx="17990">
                  <c:v>-1.5026100000000001E-2</c:v>
                </c:pt>
                <c:pt idx="17991">
                  <c:v>-1.7520999999999998E-2</c:v>
                </c:pt>
                <c:pt idx="17992">
                  <c:v>-2.0296000000000002E-2</c:v>
                </c:pt>
                <c:pt idx="17993">
                  <c:v>-2.2028099999999998E-2</c:v>
                </c:pt>
                <c:pt idx="17994">
                  <c:v>-2.8173799999999999E-2</c:v>
                </c:pt>
                <c:pt idx="17995">
                  <c:v>-3.1603100000000002E-2</c:v>
                </c:pt>
                <c:pt idx="17996">
                  <c:v>-2.9811299999999999E-2</c:v>
                </c:pt>
                <c:pt idx="17997">
                  <c:v>-3.0460299999999999E-2</c:v>
                </c:pt>
                <c:pt idx="17998">
                  <c:v>-2.9264100000000001E-2</c:v>
                </c:pt>
                <c:pt idx="17999">
                  <c:v>-2.20565E-2</c:v>
                </c:pt>
                <c:pt idx="18000">
                  <c:v>-1.3978600000000001E-2</c:v>
                </c:pt>
                <c:pt idx="18001">
                  <c:v>-1.1931000000000001E-2</c:v>
                </c:pt>
                <c:pt idx="18002">
                  <c:v>-1.34114E-2</c:v>
                </c:pt>
                <c:pt idx="18003">
                  <c:v>-1.5059299999999999E-2</c:v>
                </c:pt>
                <c:pt idx="18004">
                  <c:v>-1.5894999999999999E-2</c:v>
                </c:pt>
                <c:pt idx="18005">
                  <c:v>-1.73139E-2</c:v>
                </c:pt>
                <c:pt idx="18006">
                  <c:v>-1.9878799999999999E-2</c:v>
                </c:pt>
                <c:pt idx="18007">
                  <c:v>-1.79968E-2</c:v>
                </c:pt>
                <c:pt idx="18008">
                  <c:v>-1.3274599999999999E-2</c:v>
                </c:pt>
                <c:pt idx="18009">
                  <c:v>-1.11217E-2</c:v>
                </c:pt>
                <c:pt idx="18010">
                  <c:v>-9.3742500000000006E-3</c:v>
                </c:pt>
                <c:pt idx="18011">
                  <c:v>-8.1792099999999993E-3</c:v>
                </c:pt>
                <c:pt idx="18012">
                  <c:v>-1.0583E-2</c:v>
                </c:pt>
                <c:pt idx="18013">
                  <c:v>-1.47069E-2</c:v>
                </c:pt>
                <c:pt idx="18014">
                  <c:v>-1.44958E-2</c:v>
                </c:pt>
                <c:pt idx="18015">
                  <c:v>-6.0959200000000003E-3</c:v>
                </c:pt>
                <c:pt idx="18016">
                  <c:v>4.20808E-4</c:v>
                </c:pt>
                <c:pt idx="18017">
                  <c:v>2.6745100000000002E-3</c:v>
                </c:pt>
                <c:pt idx="18018">
                  <c:v>3.76545E-3</c:v>
                </c:pt>
                <c:pt idx="18019">
                  <c:v>1.4979500000000001E-3</c:v>
                </c:pt>
                <c:pt idx="18020">
                  <c:v>4.9839700000000003E-4</c:v>
                </c:pt>
                <c:pt idx="18021">
                  <c:v>-4.7248899999999998E-3</c:v>
                </c:pt>
                <c:pt idx="18022">
                  <c:v>-5.6685199999999998E-3</c:v>
                </c:pt>
                <c:pt idx="18023">
                  <c:v>-4.8481000000000002E-3</c:v>
                </c:pt>
                <c:pt idx="18024">
                  <c:v>-8.4267300000000003E-3</c:v>
                </c:pt>
                <c:pt idx="18025">
                  <c:v>-8.7699100000000006E-3</c:v>
                </c:pt>
                <c:pt idx="18026">
                  <c:v>-5.6636799999999999E-3</c:v>
                </c:pt>
                <c:pt idx="18027">
                  <c:v>-5.4187699999999998E-3</c:v>
                </c:pt>
                <c:pt idx="18028">
                  <c:v>-7.9448899999999996E-3</c:v>
                </c:pt>
                <c:pt idx="18029">
                  <c:v>-9.1773299999999992E-3</c:v>
                </c:pt>
                <c:pt idx="18030">
                  <c:v>-8.4969599999999996E-3</c:v>
                </c:pt>
                <c:pt idx="18031">
                  <c:v>-6.59795E-3</c:v>
                </c:pt>
                <c:pt idx="18032">
                  <c:v>-5.0720000000000001E-3</c:v>
                </c:pt>
                <c:pt idx="18033">
                  <c:v>-3.7369899999999999E-3</c:v>
                </c:pt>
                <c:pt idx="18034">
                  <c:v>-1.9777599999999998E-3</c:v>
                </c:pt>
                <c:pt idx="18035">
                  <c:v>2.5533700000000001E-4</c:v>
                </c:pt>
                <c:pt idx="18036">
                  <c:v>6.1336400000000001E-3</c:v>
                </c:pt>
                <c:pt idx="18037">
                  <c:v>1.2468099999999999E-2</c:v>
                </c:pt>
                <c:pt idx="18038">
                  <c:v>1.2391599999999999E-2</c:v>
                </c:pt>
                <c:pt idx="18039">
                  <c:v>7.1186399999999999E-3</c:v>
                </c:pt>
                <c:pt idx="18040">
                  <c:v>2.0784499999999999E-3</c:v>
                </c:pt>
                <c:pt idx="18041">
                  <c:v>4.2139400000000001E-4</c:v>
                </c:pt>
                <c:pt idx="18042">
                  <c:v>4.4950299999999997E-3</c:v>
                </c:pt>
                <c:pt idx="18043">
                  <c:v>8.2272999999999999E-3</c:v>
                </c:pt>
                <c:pt idx="18044">
                  <c:v>9.16696E-3</c:v>
                </c:pt>
                <c:pt idx="18045">
                  <c:v>5.3441799999999996E-3</c:v>
                </c:pt>
                <c:pt idx="18046">
                  <c:v>-7.5311499999999995E-4</c:v>
                </c:pt>
                <c:pt idx="18047">
                  <c:v>-4.3944700000000001E-3</c:v>
                </c:pt>
                <c:pt idx="18048">
                  <c:v>-4.2367100000000003E-3</c:v>
                </c:pt>
                <c:pt idx="18049">
                  <c:v>-6.24816E-3</c:v>
                </c:pt>
                <c:pt idx="18050">
                  <c:v>-9.1404899999999994E-3</c:v>
                </c:pt>
                <c:pt idx="18051">
                  <c:v>-1.1202699999999999E-2</c:v>
                </c:pt>
                <c:pt idx="18052">
                  <c:v>-9.0584299999999993E-3</c:v>
                </c:pt>
                <c:pt idx="18053">
                  <c:v>-8.8218099999999994E-3</c:v>
                </c:pt>
                <c:pt idx="18054">
                  <c:v>-1.1028100000000001E-2</c:v>
                </c:pt>
                <c:pt idx="18055">
                  <c:v>-1.13828E-2</c:v>
                </c:pt>
                <c:pt idx="18056">
                  <c:v>-1.5529100000000001E-2</c:v>
                </c:pt>
                <c:pt idx="18057">
                  <c:v>-1.8961800000000001E-2</c:v>
                </c:pt>
                <c:pt idx="18058">
                  <c:v>-2.35216E-2</c:v>
                </c:pt>
                <c:pt idx="18059">
                  <c:v>-2.47783E-2</c:v>
                </c:pt>
                <c:pt idx="18060">
                  <c:v>-2.2993E-2</c:v>
                </c:pt>
                <c:pt idx="18061">
                  <c:v>-1.9686599999999999E-2</c:v>
                </c:pt>
                <c:pt idx="18062">
                  <c:v>-1.91957E-2</c:v>
                </c:pt>
                <c:pt idx="18063">
                  <c:v>-1.6176699999999999E-2</c:v>
                </c:pt>
                <c:pt idx="18064">
                  <c:v>-1.35555E-2</c:v>
                </c:pt>
                <c:pt idx="18065">
                  <c:v>-8.2313300000000002E-3</c:v>
                </c:pt>
                <c:pt idx="18066">
                  <c:v>2.3998000000000001E-3</c:v>
                </c:pt>
                <c:pt idx="18067">
                  <c:v>6.6041800000000003E-3</c:v>
                </c:pt>
                <c:pt idx="18068">
                  <c:v>4.84185E-3</c:v>
                </c:pt>
                <c:pt idx="18069">
                  <c:v>2.6774400000000001E-3</c:v>
                </c:pt>
                <c:pt idx="18070">
                  <c:v>5.5919800000000001E-4</c:v>
                </c:pt>
                <c:pt idx="18071">
                  <c:v>1.25782E-3</c:v>
                </c:pt>
                <c:pt idx="18072">
                  <c:v>4.3043500000000002E-3</c:v>
                </c:pt>
                <c:pt idx="18073">
                  <c:v>8.1023999999999992E-3</c:v>
                </c:pt>
                <c:pt idx="18074">
                  <c:v>7.3948699999999996E-3</c:v>
                </c:pt>
                <c:pt idx="18075">
                  <c:v>4.33681E-3</c:v>
                </c:pt>
                <c:pt idx="18076">
                  <c:v>9.4805199999999992E-3</c:v>
                </c:pt>
                <c:pt idx="18077">
                  <c:v>1.51127E-2</c:v>
                </c:pt>
                <c:pt idx="18078">
                  <c:v>1.7597700000000001E-2</c:v>
                </c:pt>
                <c:pt idx="18079">
                  <c:v>2.14389E-2</c:v>
                </c:pt>
                <c:pt idx="18080">
                  <c:v>2.3144499999999998E-2</c:v>
                </c:pt>
                <c:pt idx="18081">
                  <c:v>2.4370300000000001E-2</c:v>
                </c:pt>
                <c:pt idx="18082">
                  <c:v>2.3281900000000001E-2</c:v>
                </c:pt>
                <c:pt idx="18083">
                  <c:v>2.2506000000000002E-2</c:v>
                </c:pt>
                <c:pt idx="18084">
                  <c:v>2.52661E-2</c:v>
                </c:pt>
                <c:pt idx="18085">
                  <c:v>2.6230300000000002E-2</c:v>
                </c:pt>
                <c:pt idx="18086">
                  <c:v>2.7204699999999998E-2</c:v>
                </c:pt>
                <c:pt idx="18087">
                  <c:v>2.4734699999999998E-2</c:v>
                </c:pt>
                <c:pt idx="18088">
                  <c:v>1.26873E-2</c:v>
                </c:pt>
                <c:pt idx="18089">
                  <c:v>8.5717699999999994E-3</c:v>
                </c:pt>
                <c:pt idx="18090">
                  <c:v>5.2108500000000004E-3</c:v>
                </c:pt>
                <c:pt idx="18091" formatCode="0.00E+00">
                  <c:v>-4.7827100000000002E-5</c:v>
                </c:pt>
                <c:pt idx="18092">
                  <c:v>-6.60072E-3</c:v>
                </c:pt>
                <c:pt idx="18093">
                  <c:v>-2.6545599999999999E-2</c:v>
                </c:pt>
                <c:pt idx="18094">
                  <c:v>-6.4650799999999994E-2</c:v>
                </c:pt>
                <c:pt idx="18095">
                  <c:v>-8.4313299999999994E-2</c:v>
                </c:pt>
                <c:pt idx="18096">
                  <c:v>-8.3433099999999996E-2</c:v>
                </c:pt>
                <c:pt idx="18097">
                  <c:v>-7.8891600000000006E-2</c:v>
                </c:pt>
                <c:pt idx="18098">
                  <c:v>-7.18863E-2</c:v>
                </c:pt>
                <c:pt idx="18099">
                  <c:v>-6.6857899999999998E-2</c:v>
                </c:pt>
                <c:pt idx="18100">
                  <c:v>-6.0519900000000001E-2</c:v>
                </c:pt>
                <c:pt idx="18101">
                  <c:v>-5.57495E-2</c:v>
                </c:pt>
                <c:pt idx="18102">
                  <c:v>-6.2441499999999997E-2</c:v>
                </c:pt>
                <c:pt idx="18103">
                  <c:v>-6.6730999999999999E-2</c:v>
                </c:pt>
                <c:pt idx="18104">
                  <c:v>-7.5049099999999994E-2</c:v>
                </c:pt>
                <c:pt idx="18105">
                  <c:v>-8.2092300000000007E-2</c:v>
                </c:pt>
                <c:pt idx="18106">
                  <c:v>-9.1893900000000001E-2</c:v>
                </c:pt>
                <c:pt idx="18107">
                  <c:v>-0.100651</c:v>
                </c:pt>
                <c:pt idx="18108">
                  <c:v>-0.102922</c:v>
                </c:pt>
                <c:pt idx="18109">
                  <c:v>-0.107739</c:v>
                </c:pt>
                <c:pt idx="18110">
                  <c:v>-0.111774</c:v>
                </c:pt>
                <c:pt idx="18111">
                  <c:v>-0.117252</c:v>
                </c:pt>
                <c:pt idx="18112">
                  <c:v>-0.123851</c:v>
                </c:pt>
                <c:pt idx="18113">
                  <c:v>-0.129853</c:v>
                </c:pt>
                <c:pt idx="18114">
                  <c:v>-0.13427600000000001</c:v>
                </c:pt>
                <c:pt idx="18115">
                  <c:v>-0.138211</c:v>
                </c:pt>
                <c:pt idx="18116">
                  <c:v>-0.14622499999999999</c:v>
                </c:pt>
                <c:pt idx="18117">
                  <c:v>-0.149315</c:v>
                </c:pt>
                <c:pt idx="18118">
                  <c:v>-0.14491299999999999</c:v>
                </c:pt>
                <c:pt idx="18119">
                  <c:v>-0.132601</c:v>
                </c:pt>
                <c:pt idx="18120">
                  <c:v>-0.128303</c:v>
                </c:pt>
                <c:pt idx="18121">
                  <c:v>-0.124362</c:v>
                </c:pt>
                <c:pt idx="18122">
                  <c:v>-0.116677</c:v>
                </c:pt>
                <c:pt idx="18123">
                  <c:v>-0.11430800000000001</c:v>
                </c:pt>
                <c:pt idx="18124">
                  <c:v>-0.116983</c:v>
                </c:pt>
                <c:pt idx="18125">
                  <c:v>-0.123838</c:v>
                </c:pt>
                <c:pt idx="18126">
                  <c:v>-0.125421</c:v>
                </c:pt>
                <c:pt idx="18127">
                  <c:v>-0.124514</c:v>
                </c:pt>
                <c:pt idx="18128">
                  <c:v>-0.12659300000000001</c:v>
                </c:pt>
                <c:pt idx="18129">
                  <c:v>-0.135159</c:v>
                </c:pt>
                <c:pt idx="18130">
                  <c:v>-0.138405</c:v>
                </c:pt>
                <c:pt idx="18131">
                  <c:v>-0.14365700000000001</c:v>
                </c:pt>
                <c:pt idx="18132">
                  <c:v>-0.15257200000000001</c:v>
                </c:pt>
                <c:pt idx="18133">
                  <c:v>-0.15959300000000001</c:v>
                </c:pt>
                <c:pt idx="18134">
                  <c:v>-0.163076</c:v>
                </c:pt>
                <c:pt idx="18135">
                  <c:v>-0.163554</c:v>
                </c:pt>
                <c:pt idx="18136">
                  <c:v>-0.16453499999999999</c:v>
                </c:pt>
                <c:pt idx="18137">
                  <c:v>-0.165738</c:v>
                </c:pt>
                <c:pt idx="18138">
                  <c:v>-0.165634</c:v>
                </c:pt>
                <c:pt idx="18139">
                  <c:v>-0.15226500000000001</c:v>
                </c:pt>
                <c:pt idx="18140">
                  <c:v>-0.13508000000000001</c:v>
                </c:pt>
                <c:pt idx="18141">
                  <c:v>-0.12950600000000001</c:v>
                </c:pt>
                <c:pt idx="18142">
                  <c:v>-0.13383100000000001</c:v>
                </c:pt>
                <c:pt idx="18143">
                  <c:v>-0.146148</c:v>
                </c:pt>
                <c:pt idx="18144">
                  <c:v>-0.1492</c:v>
                </c:pt>
                <c:pt idx="18145">
                  <c:v>-0.15145400000000001</c:v>
                </c:pt>
                <c:pt idx="18146">
                  <c:v>-0.15064</c:v>
                </c:pt>
                <c:pt idx="18147">
                  <c:v>-0.148007</c:v>
                </c:pt>
                <c:pt idx="18148">
                  <c:v>-0.14485999999999999</c:v>
                </c:pt>
                <c:pt idx="18149">
                  <c:v>-0.14190800000000001</c:v>
                </c:pt>
                <c:pt idx="18150">
                  <c:v>-0.13761100000000001</c:v>
                </c:pt>
                <c:pt idx="18151">
                  <c:v>-0.127023</c:v>
                </c:pt>
                <c:pt idx="18152">
                  <c:v>-0.11801</c:v>
                </c:pt>
                <c:pt idx="18153">
                  <c:v>-0.119197</c:v>
                </c:pt>
                <c:pt idx="18154">
                  <c:v>-0.128162</c:v>
                </c:pt>
                <c:pt idx="18155">
                  <c:v>-0.13559499999999999</c:v>
                </c:pt>
                <c:pt idx="18156">
                  <c:v>-0.138686</c:v>
                </c:pt>
                <c:pt idx="18157">
                  <c:v>-0.141124</c:v>
                </c:pt>
                <c:pt idx="18158">
                  <c:v>-0.14139199999999999</c:v>
                </c:pt>
                <c:pt idx="18159">
                  <c:v>-0.138546</c:v>
                </c:pt>
                <c:pt idx="18160">
                  <c:v>-0.13036300000000001</c:v>
                </c:pt>
                <c:pt idx="18161">
                  <c:v>-0.122618</c:v>
                </c:pt>
                <c:pt idx="18162">
                  <c:v>-0.118059</c:v>
                </c:pt>
                <c:pt idx="18163">
                  <c:v>-0.116901</c:v>
                </c:pt>
                <c:pt idx="18164">
                  <c:v>-0.118728</c:v>
                </c:pt>
                <c:pt idx="18165">
                  <c:v>-0.12468700000000001</c:v>
                </c:pt>
                <c:pt idx="18166">
                  <c:v>-0.126385</c:v>
                </c:pt>
                <c:pt idx="18167">
                  <c:v>-0.12438</c:v>
                </c:pt>
                <c:pt idx="18168">
                  <c:v>-0.12109300000000001</c:v>
                </c:pt>
                <c:pt idx="18169">
                  <c:v>-0.124831</c:v>
                </c:pt>
                <c:pt idx="18170">
                  <c:v>-0.138458</c:v>
                </c:pt>
                <c:pt idx="18171">
                  <c:v>-0.14075399999999999</c:v>
                </c:pt>
                <c:pt idx="18172">
                  <c:v>-0.13925499999999999</c:v>
                </c:pt>
                <c:pt idx="18173">
                  <c:v>-0.131385</c:v>
                </c:pt>
                <c:pt idx="18174">
                  <c:v>-0.123339</c:v>
                </c:pt>
                <c:pt idx="18175">
                  <c:v>-0.118063</c:v>
                </c:pt>
                <c:pt idx="18176">
                  <c:v>-0.115189</c:v>
                </c:pt>
                <c:pt idx="18177">
                  <c:v>-0.10792400000000001</c:v>
                </c:pt>
                <c:pt idx="18178">
                  <c:v>-0.102935</c:v>
                </c:pt>
                <c:pt idx="18179">
                  <c:v>-0.102121</c:v>
                </c:pt>
                <c:pt idx="18180">
                  <c:v>-0.10469100000000001</c:v>
                </c:pt>
                <c:pt idx="18181">
                  <c:v>-0.106915</c:v>
                </c:pt>
                <c:pt idx="18182">
                  <c:v>-0.104893</c:v>
                </c:pt>
                <c:pt idx="18183">
                  <c:v>-0.10477</c:v>
                </c:pt>
                <c:pt idx="18184">
                  <c:v>-9.9300299999999994E-2</c:v>
                </c:pt>
                <c:pt idx="18185">
                  <c:v>-8.6766399999999994E-2</c:v>
                </c:pt>
                <c:pt idx="18186">
                  <c:v>-7.8897499999999995E-2</c:v>
                </c:pt>
                <c:pt idx="18187">
                  <c:v>-7.8759399999999993E-2</c:v>
                </c:pt>
                <c:pt idx="18188">
                  <c:v>-8.1823599999999996E-2</c:v>
                </c:pt>
                <c:pt idx="18189">
                  <c:v>-8.3248000000000003E-2</c:v>
                </c:pt>
                <c:pt idx="18190">
                  <c:v>-8.4007200000000004E-2</c:v>
                </c:pt>
                <c:pt idx="18191">
                  <c:v>-8.9882900000000002E-2</c:v>
                </c:pt>
                <c:pt idx="18192">
                  <c:v>-0.105335</c:v>
                </c:pt>
                <c:pt idx="18193">
                  <c:v>-0.117948</c:v>
                </c:pt>
                <c:pt idx="18194">
                  <c:v>-0.122283</c:v>
                </c:pt>
                <c:pt idx="18195">
                  <c:v>-0.119313</c:v>
                </c:pt>
                <c:pt idx="18196">
                  <c:v>-0.11319700000000001</c:v>
                </c:pt>
                <c:pt idx="18197">
                  <c:v>-0.10291400000000001</c:v>
                </c:pt>
                <c:pt idx="18198">
                  <c:v>-9.1808600000000004E-2</c:v>
                </c:pt>
                <c:pt idx="18199">
                  <c:v>-8.0409900000000006E-2</c:v>
                </c:pt>
                <c:pt idx="18200">
                  <c:v>-7.1823999999999999E-2</c:v>
                </c:pt>
                <c:pt idx="18201">
                  <c:v>-6.9545899999999994E-2</c:v>
                </c:pt>
                <c:pt idx="18202">
                  <c:v>-6.8318100000000007E-2</c:v>
                </c:pt>
                <c:pt idx="18203">
                  <c:v>-6.7097199999999996E-2</c:v>
                </c:pt>
                <c:pt idx="18204">
                  <c:v>-6.93579E-2</c:v>
                </c:pt>
                <c:pt idx="18205">
                  <c:v>-7.3649800000000001E-2</c:v>
                </c:pt>
                <c:pt idx="18206">
                  <c:v>-7.9850099999999993E-2</c:v>
                </c:pt>
                <c:pt idx="18207">
                  <c:v>-8.4789699999999996E-2</c:v>
                </c:pt>
                <c:pt idx="18208">
                  <c:v>-8.40418E-2</c:v>
                </c:pt>
                <c:pt idx="18209">
                  <c:v>-7.50918E-2</c:v>
                </c:pt>
                <c:pt idx="18210">
                  <c:v>-6.4394999999999994E-2</c:v>
                </c:pt>
                <c:pt idx="18211">
                  <c:v>-5.9317099999999998E-2</c:v>
                </c:pt>
                <c:pt idx="18212">
                  <c:v>-4.98194E-2</c:v>
                </c:pt>
                <c:pt idx="18213">
                  <c:v>-4.5544000000000001E-2</c:v>
                </c:pt>
                <c:pt idx="18214">
                  <c:v>-4.8352100000000002E-2</c:v>
                </c:pt>
                <c:pt idx="18215">
                  <c:v>-5.1740000000000001E-2</c:v>
                </c:pt>
                <c:pt idx="18216">
                  <c:v>-5.2403600000000002E-2</c:v>
                </c:pt>
                <c:pt idx="18217">
                  <c:v>-4.5790499999999998E-2</c:v>
                </c:pt>
                <c:pt idx="18218">
                  <c:v>-4.1971700000000001E-2</c:v>
                </c:pt>
                <c:pt idx="18219">
                  <c:v>-4.0405700000000003E-2</c:v>
                </c:pt>
                <c:pt idx="18220">
                  <c:v>-3.6269500000000003E-2</c:v>
                </c:pt>
                <c:pt idx="18221">
                  <c:v>-3.5166299999999998E-2</c:v>
                </c:pt>
                <c:pt idx="18222">
                  <c:v>-3.3243200000000001E-2</c:v>
                </c:pt>
                <c:pt idx="18223">
                  <c:v>-3.4887500000000002E-2</c:v>
                </c:pt>
                <c:pt idx="18224">
                  <c:v>-3.2574100000000002E-2</c:v>
                </c:pt>
                <c:pt idx="18225">
                  <c:v>-3.56946E-2</c:v>
                </c:pt>
                <c:pt idx="18226">
                  <c:v>-3.7858200000000002E-2</c:v>
                </c:pt>
                <c:pt idx="18227">
                  <c:v>-3.54902E-2</c:v>
                </c:pt>
                <c:pt idx="18228">
                  <c:v>-3.3496199999999997E-2</c:v>
                </c:pt>
                <c:pt idx="18229">
                  <c:v>-3.10046E-2</c:v>
                </c:pt>
                <c:pt idx="18230">
                  <c:v>-3.0038200000000001E-2</c:v>
                </c:pt>
                <c:pt idx="18231">
                  <c:v>-2.9347700000000001E-2</c:v>
                </c:pt>
                <c:pt idx="18232">
                  <c:v>-2.46719E-2</c:v>
                </c:pt>
                <c:pt idx="18233">
                  <c:v>-1.9538099999999999E-2</c:v>
                </c:pt>
                <c:pt idx="18234">
                  <c:v>-1.67028E-2</c:v>
                </c:pt>
                <c:pt idx="18235">
                  <c:v>-1.0378800000000001E-2</c:v>
                </c:pt>
                <c:pt idx="18236">
                  <c:v>1.0299899999999999E-3</c:v>
                </c:pt>
                <c:pt idx="18237">
                  <c:v>5.1307799999999997E-3</c:v>
                </c:pt>
                <c:pt idx="18238">
                  <c:v>1.8093199999999999E-3</c:v>
                </c:pt>
                <c:pt idx="18239">
                  <c:v>-2.4495099999999998E-3</c:v>
                </c:pt>
                <c:pt idx="18240">
                  <c:v>-1.76676E-3</c:v>
                </c:pt>
                <c:pt idx="18241">
                  <c:v>2.16322E-3</c:v>
                </c:pt>
                <c:pt idx="18242">
                  <c:v>5.3826200000000003E-3</c:v>
                </c:pt>
                <c:pt idx="18243">
                  <c:v>7.62336E-3</c:v>
                </c:pt>
                <c:pt idx="18244">
                  <c:v>5.0959899999999999E-3</c:v>
                </c:pt>
                <c:pt idx="18245">
                  <c:v>5.18127E-3</c:v>
                </c:pt>
                <c:pt idx="18246">
                  <c:v>9.6591999999999997E-3</c:v>
                </c:pt>
                <c:pt idx="18247">
                  <c:v>1.53589E-2</c:v>
                </c:pt>
                <c:pt idx="18248">
                  <c:v>1.94012E-2</c:v>
                </c:pt>
                <c:pt idx="18249">
                  <c:v>2.49208E-2</c:v>
                </c:pt>
                <c:pt idx="18250">
                  <c:v>2.67704E-2</c:v>
                </c:pt>
                <c:pt idx="18251">
                  <c:v>2.4695999999999999E-2</c:v>
                </c:pt>
                <c:pt idx="18252">
                  <c:v>2.39276E-2</c:v>
                </c:pt>
                <c:pt idx="18253">
                  <c:v>1.61437E-2</c:v>
                </c:pt>
                <c:pt idx="18254">
                  <c:v>1.71018E-2</c:v>
                </c:pt>
                <c:pt idx="18255">
                  <c:v>2.26892E-2</c:v>
                </c:pt>
                <c:pt idx="18256">
                  <c:v>3.3162900000000002E-2</c:v>
                </c:pt>
                <c:pt idx="18257">
                  <c:v>4.0178800000000001E-2</c:v>
                </c:pt>
                <c:pt idx="18258">
                  <c:v>4.40247E-2</c:v>
                </c:pt>
                <c:pt idx="18259">
                  <c:v>5.15025E-2</c:v>
                </c:pt>
                <c:pt idx="18260">
                  <c:v>4.6883000000000001E-2</c:v>
                </c:pt>
                <c:pt idx="18261">
                  <c:v>3.9804699999999998E-2</c:v>
                </c:pt>
                <c:pt idx="18262">
                  <c:v>2.5313499999999999E-2</c:v>
                </c:pt>
                <c:pt idx="18263">
                  <c:v>1.9784E-2</c:v>
                </c:pt>
                <c:pt idx="18264">
                  <c:v>2.1439099999999999E-2</c:v>
                </c:pt>
                <c:pt idx="18265">
                  <c:v>2.5021600000000001E-2</c:v>
                </c:pt>
                <c:pt idx="18266">
                  <c:v>2.6256700000000001E-2</c:v>
                </c:pt>
                <c:pt idx="18267">
                  <c:v>2.92666E-2</c:v>
                </c:pt>
                <c:pt idx="18268">
                  <c:v>2.8465899999999999E-2</c:v>
                </c:pt>
                <c:pt idx="18269">
                  <c:v>2.99758E-2</c:v>
                </c:pt>
                <c:pt idx="18270">
                  <c:v>3.6776799999999998E-2</c:v>
                </c:pt>
                <c:pt idx="18271">
                  <c:v>4.1140299999999998E-2</c:v>
                </c:pt>
                <c:pt idx="18272">
                  <c:v>3.8943800000000001E-2</c:v>
                </c:pt>
                <c:pt idx="18273">
                  <c:v>2.87397E-2</c:v>
                </c:pt>
                <c:pt idx="18274">
                  <c:v>1.7078599999999999E-2</c:v>
                </c:pt>
                <c:pt idx="18275">
                  <c:v>1.31816E-2</c:v>
                </c:pt>
                <c:pt idx="18276">
                  <c:v>1.1421000000000001E-2</c:v>
                </c:pt>
                <c:pt idx="18277">
                  <c:v>1.02913E-2</c:v>
                </c:pt>
                <c:pt idx="18278">
                  <c:v>1.2440100000000001E-2</c:v>
                </c:pt>
                <c:pt idx="18279">
                  <c:v>1.4935800000000001E-2</c:v>
                </c:pt>
                <c:pt idx="18280">
                  <c:v>2.2116299999999998E-2</c:v>
                </c:pt>
                <c:pt idx="18281">
                  <c:v>2.5601200000000001E-2</c:v>
                </c:pt>
                <c:pt idx="18282">
                  <c:v>3.0011099999999999E-2</c:v>
                </c:pt>
                <c:pt idx="18283">
                  <c:v>3.3475900000000003E-2</c:v>
                </c:pt>
                <c:pt idx="18284">
                  <c:v>3.3786499999999997E-2</c:v>
                </c:pt>
                <c:pt idx="18285">
                  <c:v>3.1581499999999998E-2</c:v>
                </c:pt>
                <c:pt idx="18286">
                  <c:v>3.5946499999999999E-2</c:v>
                </c:pt>
                <c:pt idx="18287">
                  <c:v>3.2677400000000002E-2</c:v>
                </c:pt>
                <c:pt idx="18288">
                  <c:v>3.2384299999999998E-2</c:v>
                </c:pt>
                <c:pt idx="18289">
                  <c:v>3.3569000000000002E-2</c:v>
                </c:pt>
                <c:pt idx="18290">
                  <c:v>3.4732499999999999E-2</c:v>
                </c:pt>
                <c:pt idx="18291">
                  <c:v>3.6144500000000003E-2</c:v>
                </c:pt>
                <c:pt idx="18292">
                  <c:v>3.6040700000000002E-2</c:v>
                </c:pt>
                <c:pt idx="18293">
                  <c:v>3.5355600000000001E-2</c:v>
                </c:pt>
                <c:pt idx="18294">
                  <c:v>3.6437400000000002E-2</c:v>
                </c:pt>
                <c:pt idx="18295">
                  <c:v>3.8698499999999997E-2</c:v>
                </c:pt>
                <c:pt idx="18296">
                  <c:v>4.1787400000000002E-2</c:v>
                </c:pt>
                <c:pt idx="18297">
                  <c:v>3.7817299999999998E-2</c:v>
                </c:pt>
                <c:pt idx="18298">
                  <c:v>3.7321800000000002E-2</c:v>
                </c:pt>
                <c:pt idx="18299">
                  <c:v>3.6741900000000001E-2</c:v>
                </c:pt>
                <c:pt idx="18300">
                  <c:v>3.4343699999999998E-2</c:v>
                </c:pt>
                <c:pt idx="18301">
                  <c:v>3.9633000000000002E-2</c:v>
                </c:pt>
                <c:pt idx="18302">
                  <c:v>4.0468400000000002E-2</c:v>
                </c:pt>
                <c:pt idx="18303">
                  <c:v>4.2123599999999997E-2</c:v>
                </c:pt>
                <c:pt idx="18304">
                  <c:v>4.7359999999999999E-2</c:v>
                </c:pt>
                <c:pt idx="18305">
                  <c:v>4.8456100000000002E-2</c:v>
                </c:pt>
                <c:pt idx="18306">
                  <c:v>4.8878499999999998E-2</c:v>
                </c:pt>
                <c:pt idx="18307">
                  <c:v>4.7648599999999999E-2</c:v>
                </c:pt>
                <c:pt idx="18308">
                  <c:v>4.2885399999999997E-2</c:v>
                </c:pt>
                <c:pt idx="18309">
                  <c:v>3.4196400000000002E-2</c:v>
                </c:pt>
                <c:pt idx="18310">
                  <c:v>2.6177499999999999E-2</c:v>
                </c:pt>
                <c:pt idx="18311">
                  <c:v>2.7044599999999999E-2</c:v>
                </c:pt>
                <c:pt idx="18312">
                  <c:v>2.9357299999999999E-2</c:v>
                </c:pt>
                <c:pt idx="18313">
                  <c:v>2.2037600000000001E-2</c:v>
                </c:pt>
                <c:pt idx="18314">
                  <c:v>2.4959200000000001E-2</c:v>
                </c:pt>
                <c:pt idx="18315">
                  <c:v>3.5253399999999997E-2</c:v>
                </c:pt>
                <c:pt idx="18316">
                  <c:v>4.4099399999999997E-2</c:v>
                </c:pt>
                <c:pt idx="18317">
                  <c:v>4.6409600000000002E-2</c:v>
                </c:pt>
                <c:pt idx="18318">
                  <c:v>5.1287100000000002E-2</c:v>
                </c:pt>
                <c:pt idx="18319">
                  <c:v>5.5479899999999999E-2</c:v>
                </c:pt>
                <c:pt idx="18320">
                  <c:v>5.8834299999999999E-2</c:v>
                </c:pt>
                <c:pt idx="18321">
                  <c:v>6.2040699999999997E-2</c:v>
                </c:pt>
                <c:pt idx="18322">
                  <c:v>6.5304299999999996E-2</c:v>
                </c:pt>
                <c:pt idx="18323">
                  <c:v>7.0389400000000005E-2</c:v>
                </c:pt>
                <c:pt idx="18324">
                  <c:v>7.4526499999999996E-2</c:v>
                </c:pt>
                <c:pt idx="18325">
                  <c:v>7.7795699999999995E-2</c:v>
                </c:pt>
                <c:pt idx="18326">
                  <c:v>7.75005E-2</c:v>
                </c:pt>
                <c:pt idx="18327">
                  <c:v>7.27135E-2</c:v>
                </c:pt>
                <c:pt idx="18328">
                  <c:v>6.8555000000000005E-2</c:v>
                </c:pt>
                <c:pt idx="18329">
                  <c:v>7.4237600000000001E-2</c:v>
                </c:pt>
                <c:pt idx="18330">
                  <c:v>8.1013299999999996E-2</c:v>
                </c:pt>
                <c:pt idx="18331">
                  <c:v>8.2976599999999998E-2</c:v>
                </c:pt>
                <c:pt idx="18332">
                  <c:v>8.2297700000000001E-2</c:v>
                </c:pt>
                <c:pt idx="18333">
                  <c:v>7.9412999999999997E-2</c:v>
                </c:pt>
                <c:pt idx="18334">
                  <c:v>7.5243900000000002E-2</c:v>
                </c:pt>
                <c:pt idx="18335">
                  <c:v>6.9701399999999997E-2</c:v>
                </c:pt>
                <c:pt idx="18336">
                  <c:v>6.8170400000000006E-2</c:v>
                </c:pt>
                <c:pt idx="18337">
                  <c:v>7.1171100000000001E-2</c:v>
                </c:pt>
                <c:pt idx="18338">
                  <c:v>7.5181600000000001E-2</c:v>
                </c:pt>
                <c:pt idx="18339">
                  <c:v>7.4931700000000004E-2</c:v>
                </c:pt>
                <c:pt idx="18340">
                  <c:v>7.0732600000000007E-2</c:v>
                </c:pt>
                <c:pt idx="18341">
                  <c:v>6.4237799999999998E-2</c:v>
                </c:pt>
                <c:pt idx="18342">
                  <c:v>5.7706599999999997E-2</c:v>
                </c:pt>
                <c:pt idx="18343">
                  <c:v>5.1256400000000001E-2</c:v>
                </c:pt>
                <c:pt idx="18344">
                  <c:v>4.7646300000000003E-2</c:v>
                </c:pt>
                <c:pt idx="18345">
                  <c:v>4.7944800000000003E-2</c:v>
                </c:pt>
                <c:pt idx="18346">
                  <c:v>4.5771699999999998E-2</c:v>
                </c:pt>
                <c:pt idx="18347">
                  <c:v>4.2515400000000002E-2</c:v>
                </c:pt>
                <c:pt idx="18348">
                  <c:v>3.5685399999999999E-2</c:v>
                </c:pt>
                <c:pt idx="18349">
                  <c:v>2.8564300000000001E-2</c:v>
                </c:pt>
                <c:pt idx="18350">
                  <c:v>2.73364E-2</c:v>
                </c:pt>
                <c:pt idx="18351">
                  <c:v>3.3230599999999999E-2</c:v>
                </c:pt>
                <c:pt idx="18352">
                  <c:v>4.3804200000000001E-2</c:v>
                </c:pt>
                <c:pt idx="18353">
                  <c:v>4.9847900000000001E-2</c:v>
                </c:pt>
                <c:pt idx="18354">
                  <c:v>4.8567800000000001E-2</c:v>
                </c:pt>
                <c:pt idx="18355">
                  <c:v>4.8663400000000002E-2</c:v>
                </c:pt>
                <c:pt idx="18356">
                  <c:v>5.00957E-2</c:v>
                </c:pt>
                <c:pt idx="18357">
                  <c:v>4.7610600000000003E-2</c:v>
                </c:pt>
                <c:pt idx="18358">
                  <c:v>4.2530400000000003E-2</c:v>
                </c:pt>
                <c:pt idx="18359">
                  <c:v>3.7326199999999997E-2</c:v>
                </c:pt>
                <c:pt idx="18360">
                  <c:v>3.4119200000000002E-2</c:v>
                </c:pt>
                <c:pt idx="18361">
                  <c:v>3.34027E-2</c:v>
                </c:pt>
                <c:pt idx="18362">
                  <c:v>3.6046599999999998E-2</c:v>
                </c:pt>
                <c:pt idx="18363">
                  <c:v>3.80886E-2</c:v>
                </c:pt>
                <c:pt idx="18364">
                  <c:v>3.9954799999999999E-2</c:v>
                </c:pt>
                <c:pt idx="18365">
                  <c:v>4.19046E-2</c:v>
                </c:pt>
                <c:pt idx="18366">
                  <c:v>4.4704000000000001E-2</c:v>
                </c:pt>
                <c:pt idx="18367">
                  <c:v>4.56605E-2</c:v>
                </c:pt>
                <c:pt idx="18368">
                  <c:v>4.8257099999999997E-2</c:v>
                </c:pt>
                <c:pt idx="18369">
                  <c:v>5.3949400000000002E-2</c:v>
                </c:pt>
                <c:pt idx="18370">
                  <c:v>6.0083499999999998E-2</c:v>
                </c:pt>
                <c:pt idx="18371">
                  <c:v>6.6819500000000004E-2</c:v>
                </c:pt>
                <c:pt idx="18372">
                  <c:v>7.1273299999999998E-2</c:v>
                </c:pt>
                <c:pt idx="18373">
                  <c:v>7.7584200000000006E-2</c:v>
                </c:pt>
                <c:pt idx="18374">
                  <c:v>8.233E-2</c:v>
                </c:pt>
                <c:pt idx="18375">
                  <c:v>8.2278400000000002E-2</c:v>
                </c:pt>
                <c:pt idx="18376">
                  <c:v>7.9971600000000004E-2</c:v>
                </c:pt>
                <c:pt idx="18377">
                  <c:v>7.7790999999999999E-2</c:v>
                </c:pt>
                <c:pt idx="18378">
                  <c:v>7.7271099999999995E-2</c:v>
                </c:pt>
                <c:pt idx="18379">
                  <c:v>7.5283699999999995E-2</c:v>
                </c:pt>
                <c:pt idx="18380">
                  <c:v>6.8278900000000003E-2</c:v>
                </c:pt>
                <c:pt idx="18381">
                  <c:v>6.2485100000000002E-2</c:v>
                </c:pt>
                <c:pt idx="18382">
                  <c:v>6.1362699999999999E-2</c:v>
                </c:pt>
                <c:pt idx="18383">
                  <c:v>6.2568899999999997E-2</c:v>
                </c:pt>
                <c:pt idx="18384">
                  <c:v>5.9842300000000001E-2</c:v>
                </c:pt>
                <c:pt idx="18385">
                  <c:v>5.8370100000000001E-2</c:v>
                </c:pt>
                <c:pt idx="18386">
                  <c:v>6.2636200000000003E-2</c:v>
                </c:pt>
                <c:pt idx="18387">
                  <c:v>6.4849599999999993E-2</c:v>
                </c:pt>
                <c:pt idx="18388">
                  <c:v>6.2518099999999993E-2</c:v>
                </c:pt>
                <c:pt idx="18389">
                  <c:v>5.2643500000000003E-2</c:v>
                </c:pt>
                <c:pt idx="18390">
                  <c:v>4.6503299999999997E-2</c:v>
                </c:pt>
                <c:pt idx="18391">
                  <c:v>4.0764399999999999E-2</c:v>
                </c:pt>
                <c:pt idx="18392">
                  <c:v>3.9581600000000002E-2</c:v>
                </c:pt>
                <c:pt idx="18393">
                  <c:v>3.4992299999999997E-2</c:v>
                </c:pt>
                <c:pt idx="18394">
                  <c:v>3.2627200000000002E-2</c:v>
                </c:pt>
                <c:pt idx="18395">
                  <c:v>3.8275000000000003E-2</c:v>
                </c:pt>
                <c:pt idx="18396">
                  <c:v>4.0574100000000002E-2</c:v>
                </c:pt>
                <c:pt idx="18397">
                  <c:v>4.3644599999999999E-2</c:v>
                </c:pt>
                <c:pt idx="18398">
                  <c:v>4.3816399999999998E-2</c:v>
                </c:pt>
                <c:pt idx="18399">
                  <c:v>4.6429400000000003E-2</c:v>
                </c:pt>
                <c:pt idx="18400">
                  <c:v>4.6072200000000001E-2</c:v>
                </c:pt>
                <c:pt idx="18401">
                  <c:v>4.3728599999999999E-2</c:v>
                </c:pt>
                <c:pt idx="18402">
                  <c:v>3.2252999999999997E-2</c:v>
                </c:pt>
                <c:pt idx="18403">
                  <c:v>2.2133799999999999E-2</c:v>
                </c:pt>
                <c:pt idx="18404">
                  <c:v>1.6330799999999999E-2</c:v>
                </c:pt>
                <c:pt idx="18405">
                  <c:v>1.0411399999999999E-2</c:v>
                </c:pt>
                <c:pt idx="18406">
                  <c:v>6.4041300000000001E-3</c:v>
                </c:pt>
                <c:pt idx="18407">
                  <c:v>6.3474400000000002E-3</c:v>
                </c:pt>
                <c:pt idx="18408">
                  <c:v>7.3413100000000002E-3</c:v>
                </c:pt>
                <c:pt idx="18409">
                  <c:v>7.2598999999999997E-3</c:v>
                </c:pt>
                <c:pt idx="18410">
                  <c:v>7.58334E-3</c:v>
                </c:pt>
                <c:pt idx="18411">
                  <c:v>5.9501399999999996E-3</c:v>
                </c:pt>
                <c:pt idx="18412">
                  <c:v>1.59326E-3</c:v>
                </c:pt>
                <c:pt idx="18413">
                  <c:v>5.9749300000000005E-4</c:v>
                </c:pt>
                <c:pt idx="18414">
                  <c:v>-7.57123E-3</c:v>
                </c:pt>
                <c:pt idx="18415">
                  <c:v>-2.0762900000000001E-2</c:v>
                </c:pt>
                <c:pt idx="18416">
                  <c:v>-2.7586099999999999E-2</c:v>
                </c:pt>
                <c:pt idx="18417">
                  <c:v>-2.97457E-2</c:v>
                </c:pt>
                <c:pt idx="18418">
                  <c:v>-2.8830999999999999E-2</c:v>
                </c:pt>
                <c:pt idx="18419">
                  <c:v>-2.7705899999999999E-2</c:v>
                </c:pt>
                <c:pt idx="18420">
                  <c:v>-3.4179899999999999E-2</c:v>
                </c:pt>
                <c:pt idx="18421">
                  <c:v>-4.0908699999999999E-2</c:v>
                </c:pt>
                <c:pt idx="18422">
                  <c:v>-4.11102E-2</c:v>
                </c:pt>
                <c:pt idx="18423">
                  <c:v>-3.7070699999999998E-2</c:v>
                </c:pt>
                <c:pt idx="18424">
                  <c:v>-2.5356400000000001E-2</c:v>
                </c:pt>
                <c:pt idx="18425">
                  <c:v>-2.3051200000000001E-2</c:v>
                </c:pt>
                <c:pt idx="18426">
                  <c:v>-3.4188799999999998E-2</c:v>
                </c:pt>
                <c:pt idx="18427">
                  <c:v>-5.4241900000000003E-2</c:v>
                </c:pt>
                <c:pt idx="18428">
                  <c:v>-7.5538400000000006E-2</c:v>
                </c:pt>
                <c:pt idx="18429">
                  <c:v>-9.0509400000000004E-2</c:v>
                </c:pt>
                <c:pt idx="18430">
                  <c:v>-9.3306500000000001E-2</c:v>
                </c:pt>
                <c:pt idx="18431">
                  <c:v>-9.3342300000000003E-2</c:v>
                </c:pt>
                <c:pt idx="18432">
                  <c:v>-9.3405199999999994E-2</c:v>
                </c:pt>
                <c:pt idx="18433">
                  <c:v>-9.8079299999999994E-2</c:v>
                </c:pt>
                <c:pt idx="18434">
                  <c:v>-0.10331</c:v>
                </c:pt>
                <c:pt idx="18435">
                  <c:v>-0.106243</c:v>
                </c:pt>
                <c:pt idx="18436">
                  <c:v>-0.112812</c:v>
                </c:pt>
                <c:pt idx="18437">
                  <c:v>-0.12686900000000001</c:v>
                </c:pt>
                <c:pt idx="18438">
                  <c:v>-0.13115399999999999</c:v>
                </c:pt>
                <c:pt idx="18439">
                  <c:v>-0.13150999999999999</c:v>
                </c:pt>
                <c:pt idx="18440">
                  <c:v>-0.13075700000000001</c:v>
                </c:pt>
                <c:pt idx="18441">
                  <c:v>-0.13250899999999999</c:v>
                </c:pt>
                <c:pt idx="18442">
                  <c:v>-0.13464400000000001</c:v>
                </c:pt>
                <c:pt idx="18443">
                  <c:v>-0.13675100000000001</c:v>
                </c:pt>
                <c:pt idx="18444">
                  <c:v>-0.13652500000000001</c:v>
                </c:pt>
                <c:pt idx="18445">
                  <c:v>-0.13989599999999999</c:v>
                </c:pt>
                <c:pt idx="18446">
                  <c:v>-0.147672</c:v>
                </c:pt>
                <c:pt idx="18447">
                  <c:v>-0.15117</c:v>
                </c:pt>
                <c:pt idx="18448">
                  <c:v>-0.15445200000000001</c:v>
                </c:pt>
                <c:pt idx="18449">
                  <c:v>-0.15468999999999999</c:v>
                </c:pt>
                <c:pt idx="18450">
                  <c:v>-0.15421799999999999</c:v>
                </c:pt>
                <c:pt idx="18451">
                  <c:v>-0.15327199999999999</c:v>
                </c:pt>
                <c:pt idx="18452">
                  <c:v>-0.14511299999999999</c:v>
                </c:pt>
                <c:pt idx="18453">
                  <c:v>-0.14088300000000001</c:v>
                </c:pt>
                <c:pt idx="18454">
                  <c:v>-0.137127</c:v>
                </c:pt>
                <c:pt idx="18455">
                  <c:v>-0.13789599999999999</c:v>
                </c:pt>
                <c:pt idx="18456">
                  <c:v>-0.13814499999999999</c:v>
                </c:pt>
                <c:pt idx="18457">
                  <c:v>-0.139988</c:v>
                </c:pt>
                <c:pt idx="18458">
                  <c:v>-0.138935</c:v>
                </c:pt>
                <c:pt idx="18459">
                  <c:v>-0.13508400000000001</c:v>
                </c:pt>
                <c:pt idx="18460">
                  <c:v>-0.129492</c:v>
                </c:pt>
                <c:pt idx="18461">
                  <c:v>-0.12901399999999999</c:v>
                </c:pt>
                <c:pt idx="18462">
                  <c:v>-0.13230500000000001</c:v>
                </c:pt>
                <c:pt idx="18463">
                  <c:v>-0.13617899999999999</c:v>
                </c:pt>
                <c:pt idx="18464">
                  <c:v>-0.14722099999999999</c:v>
                </c:pt>
                <c:pt idx="18465">
                  <c:v>-0.17535500000000001</c:v>
                </c:pt>
                <c:pt idx="18466">
                  <c:v>-0.187306</c:v>
                </c:pt>
                <c:pt idx="18467">
                  <c:v>-0.19073899999999999</c:v>
                </c:pt>
                <c:pt idx="18468">
                  <c:v>-0.19194700000000001</c:v>
                </c:pt>
                <c:pt idx="18469">
                  <c:v>-0.19234699999999999</c:v>
                </c:pt>
                <c:pt idx="18470">
                  <c:v>-0.192136</c:v>
                </c:pt>
                <c:pt idx="18471">
                  <c:v>-0.18917400000000001</c:v>
                </c:pt>
                <c:pt idx="18472">
                  <c:v>-0.18289900000000001</c:v>
                </c:pt>
                <c:pt idx="18473">
                  <c:v>-0.18154000000000001</c:v>
                </c:pt>
                <c:pt idx="18474">
                  <c:v>-0.191636</c:v>
                </c:pt>
                <c:pt idx="18475">
                  <c:v>-0.20960500000000001</c:v>
                </c:pt>
                <c:pt idx="18476">
                  <c:v>-0.223664</c:v>
                </c:pt>
                <c:pt idx="18477">
                  <c:v>-0.22531300000000001</c:v>
                </c:pt>
                <c:pt idx="18478">
                  <c:v>-0.22995599999999999</c:v>
                </c:pt>
                <c:pt idx="18479">
                  <c:v>-0.23641599999999999</c:v>
                </c:pt>
                <c:pt idx="18480">
                  <c:v>-0.244001</c:v>
                </c:pt>
                <c:pt idx="18481">
                  <c:v>-0.25606800000000002</c:v>
                </c:pt>
                <c:pt idx="18482">
                  <c:v>-0.26546900000000001</c:v>
                </c:pt>
                <c:pt idx="18483">
                  <c:v>-0.26979599999999998</c:v>
                </c:pt>
                <c:pt idx="18484">
                  <c:v>-0.27061000000000002</c:v>
                </c:pt>
                <c:pt idx="18485">
                  <c:v>-0.27204200000000001</c:v>
                </c:pt>
                <c:pt idx="18486">
                  <c:v>-0.27808500000000003</c:v>
                </c:pt>
                <c:pt idx="18487">
                  <c:v>-0.28391100000000002</c:v>
                </c:pt>
                <c:pt idx="18488">
                  <c:v>-0.28420600000000001</c:v>
                </c:pt>
                <c:pt idx="18489">
                  <c:v>-0.280136</c:v>
                </c:pt>
                <c:pt idx="18490">
                  <c:v>-0.27656199999999997</c:v>
                </c:pt>
                <c:pt idx="18491">
                  <c:v>-0.28505900000000001</c:v>
                </c:pt>
                <c:pt idx="18492">
                  <c:v>-0.30315700000000001</c:v>
                </c:pt>
                <c:pt idx="18493">
                  <c:v>-0.30642799999999998</c:v>
                </c:pt>
                <c:pt idx="18494">
                  <c:v>-0.30968699999999999</c:v>
                </c:pt>
                <c:pt idx="18495">
                  <c:v>-0.31023400000000001</c:v>
                </c:pt>
                <c:pt idx="18496">
                  <c:v>-0.31215500000000002</c:v>
                </c:pt>
                <c:pt idx="18497">
                  <c:v>-0.321191</c:v>
                </c:pt>
                <c:pt idx="18498">
                  <c:v>-0.33604800000000001</c:v>
                </c:pt>
                <c:pt idx="18499">
                  <c:v>-0.347972</c:v>
                </c:pt>
                <c:pt idx="18500">
                  <c:v>-0.35486400000000001</c:v>
                </c:pt>
                <c:pt idx="18501">
                  <c:v>-0.35187099999999999</c:v>
                </c:pt>
                <c:pt idx="18502">
                  <c:v>-0.34779900000000002</c:v>
                </c:pt>
                <c:pt idx="18503">
                  <c:v>-0.34893400000000002</c:v>
                </c:pt>
                <c:pt idx="18504">
                  <c:v>-0.35121799999999997</c:v>
                </c:pt>
                <c:pt idx="18505">
                  <c:v>-0.35931800000000003</c:v>
                </c:pt>
                <c:pt idx="18506">
                  <c:v>-0.37218099999999998</c:v>
                </c:pt>
                <c:pt idx="18507">
                  <c:v>-0.37537100000000001</c:v>
                </c:pt>
                <c:pt idx="18508">
                  <c:v>-0.37470300000000001</c:v>
                </c:pt>
                <c:pt idx="18509">
                  <c:v>-0.36957200000000001</c:v>
                </c:pt>
                <c:pt idx="18510">
                  <c:v>-0.36389700000000003</c:v>
                </c:pt>
                <c:pt idx="18511">
                  <c:v>-0.35563800000000001</c:v>
                </c:pt>
                <c:pt idx="18512">
                  <c:v>-0.35331699999999999</c:v>
                </c:pt>
                <c:pt idx="18513">
                  <c:v>-0.35464400000000001</c:v>
                </c:pt>
                <c:pt idx="18514">
                  <c:v>-0.35683900000000002</c:v>
                </c:pt>
                <c:pt idx="18515">
                  <c:v>-0.36577900000000002</c:v>
                </c:pt>
                <c:pt idx="18516">
                  <c:v>-0.37903999999999999</c:v>
                </c:pt>
                <c:pt idx="18517">
                  <c:v>-0.38442500000000002</c:v>
                </c:pt>
                <c:pt idx="18518">
                  <c:v>-0.38503900000000002</c:v>
                </c:pt>
                <c:pt idx="18519">
                  <c:v>-0.38834400000000002</c:v>
                </c:pt>
                <c:pt idx="18520">
                  <c:v>-0.39352300000000001</c:v>
                </c:pt>
                <c:pt idx="18521">
                  <c:v>-0.401169</c:v>
                </c:pt>
                <c:pt idx="18522">
                  <c:v>-0.40054800000000002</c:v>
                </c:pt>
                <c:pt idx="18523">
                  <c:v>-0.39311400000000002</c:v>
                </c:pt>
                <c:pt idx="18524">
                  <c:v>-0.38496399999999997</c:v>
                </c:pt>
                <c:pt idx="18525">
                  <c:v>-0.384741</c:v>
                </c:pt>
                <c:pt idx="18526">
                  <c:v>-0.38748500000000002</c:v>
                </c:pt>
                <c:pt idx="18527">
                  <c:v>-0.39146999999999998</c:v>
                </c:pt>
                <c:pt idx="18528">
                  <c:v>-0.38865499999999997</c:v>
                </c:pt>
                <c:pt idx="18529">
                  <c:v>-0.38542199999999999</c:v>
                </c:pt>
                <c:pt idx="18530">
                  <c:v>-0.38531300000000002</c:v>
                </c:pt>
                <c:pt idx="18531">
                  <c:v>-0.39203900000000003</c:v>
                </c:pt>
                <c:pt idx="18532">
                  <c:v>-0.40064699999999998</c:v>
                </c:pt>
                <c:pt idx="18533">
                  <c:v>-0.40840300000000002</c:v>
                </c:pt>
                <c:pt idx="18534">
                  <c:v>-0.41868</c:v>
                </c:pt>
                <c:pt idx="18535">
                  <c:v>-0.42721500000000001</c:v>
                </c:pt>
                <c:pt idx="18536">
                  <c:v>-0.429479</c:v>
                </c:pt>
                <c:pt idx="18537">
                  <c:v>-0.42750199999999999</c:v>
                </c:pt>
                <c:pt idx="18538">
                  <c:v>-0.42548399999999997</c:v>
                </c:pt>
                <c:pt idx="18539">
                  <c:v>-0.42304999999999998</c:v>
                </c:pt>
                <c:pt idx="18540">
                  <c:v>-0.42543399999999998</c:v>
                </c:pt>
                <c:pt idx="18541">
                  <c:v>-0.42549700000000001</c:v>
                </c:pt>
                <c:pt idx="18542">
                  <c:v>-0.42694500000000002</c:v>
                </c:pt>
                <c:pt idx="18543">
                  <c:v>-0.431309</c:v>
                </c:pt>
                <c:pt idx="18544">
                  <c:v>-0.43544300000000002</c:v>
                </c:pt>
                <c:pt idx="18545">
                  <c:v>-0.44457000000000002</c:v>
                </c:pt>
                <c:pt idx="18546">
                  <c:v>-0.44816</c:v>
                </c:pt>
                <c:pt idx="18547">
                  <c:v>-0.440332</c:v>
                </c:pt>
                <c:pt idx="18548">
                  <c:v>-0.43743700000000002</c:v>
                </c:pt>
                <c:pt idx="18549">
                  <c:v>-0.43614799999999998</c:v>
                </c:pt>
                <c:pt idx="18550">
                  <c:v>-0.43120999999999998</c:v>
                </c:pt>
                <c:pt idx="18551">
                  <c:v>-0.43209199999999998</c:v>
                </c:pt>
                <c:pt idx="18552">
                  <c:v>-0.43604799999999999</c:v>
                </c:pt>
                <c:pt idx="18553">
                  <c:v>-0.43857600000000002</c:v>
                </c:pt>
                <c:pt idx="18554">
                  <c:v>-0.43770100000000001</c:v>
                </c:pt>
                <c:pt idx="18555">
                  <c:v>-0.43950899999999998</c:v>
                </c:pt>
                <c:pt idx="18556">
                  <c:v>-0.44349</c:v>
                </c:pt>
                <c:pt idx="18557">
                  <c:v>-0.444137</c:v>
                </c:pt>
                <c:pt idx="18558">
                  <c:v>-0.43833699999999998</c:v>
                </c:pt>
                <c:pt idx="18559">
                  <c:v>-0.43496800000000002</c:v>
                </c:pt>
                <c:pt idx="18560">
                  <c:v>-0.43371900000000002</c:v>
                </c:pt>
                <c:pt idx="18561">
                  <c:v>-0.42849700000000002</c:v>
                </c:pt>
                <c:pt idx="18562">
                  <c:v>-0.42259099999999999</c:v>
                </c:pt>
                <c:pt idx="18563">
                  <c:v>-0.41607300000000003</c:v>
                </c:pt>
                <c:pt idx="18564">
                  <c:v>-0.41440900000000003</c:v>
                </c:pt>
                <c:pt idx="18565">
                  <c:v>-0.41871000000000003</c:v>
                </c:pt>
                <c:pt idx="18566">
                  <c:v>-0.42119200000000001</c:v>
                </c:pt>
                <c:pt idx="18567">
                  <c:v>-0.416412</c:v>
                </c:pt>
                <c:pt idx="18568">
                  <c:v>-0.41808200000000001</c:v>
                </c:pt>
                <c:pt idx="18569">
                  <c:v>-0.42269299999999999</c:v>
                </c:pt>
                <c:pt idx="18570">
                  <c:v>-0.42896200000000001</c:v>
                </c:pt>
                <c:pt idx="18571">
                  <c:v>-0.432114</c:v>
                </c:pt>
                <c:pt idx="18572">
                  <c:v>-0.43357899999999999</c:v>
                </c:pt>
                <c:pt idx="18573">
                  <c:v>-0.43009399999999998</c:v>
                </c:pt>
                <c:pt idx="18574">
                  <c:v>-0.42075600000000002</c:v>
                </c:pt>
                <c:pt idx="18575">
                  <c:v>-0.417404</c:v>
                </c:pt>
                <c:pt idx="18576">
                  <c:v>-0.42019000000000001</c:v>
                </c:pt>
                <c:pt idx="18577">
                  <c:v>-0.42569099999999999</c:v>
                </c:pt>
                <c:pt idx="18578">
                  <c:v>-0.43032500000000001</c:v>
                </c:pt>
                <c:pt idx="18579">
                  <c:v>-0.436726</c:v>
                </c:pt>
                <c:pt idx="18580">
                  <c:v>-0.43758200000000003</c:v>
                </c:pt>
                <c:pt idx="18581">
                  <c:v>-0.43513499999999999</c:v>
                </c:pt>
                <c:pt idx="18582">
                  <c:v>-0.432444</c:v>
                </c:pt>
                <c:pt idx="18583">
                  <c:v>-0.429203</c:v>
                </c:pt>
                <c:pt idx="18584">
                  <c:v>-0.42984299999999998</c:v>
                </c:pt>
                <c:pt idx="18585">
                  <c:v>-0.43772499999999998</c:v>
                </c:pt>
                <c:pt idx="18586">
                  <c:v>-0.44940000000000002</c:v>
                </c:pt>
                <c:pt idx="18587">
                  <c:v>-0.46081899999999998</c:v>
                </c:pt>
                <c:pt idx="18588">
                  <c:v>-0.47840899999999997</c:v>
                </c:pt>
                <c:pt idx="18589">
                  <c:v>-0.48295500000000002</c:v>
                </c:pt>
                <c:pt idx="18590">
                  <c:v>-0.47562199999999999</c:v>
                </c:pt>
                <c:pt idx="18591">
                  <c:v>-0.46952899999999997</c:v>
                </c:pt>
                <c:pt idx="18592">
                  <c:v>-0.47108299999999997</c:v>
                </c:pt>
                <c:pt idx="18593">
                  <c:v>-0.47084900000000002</c:v>
                </c:pt>
                <c:pt idx="18594">
                  <c:v>-0.468636</c:v>
                </c:pt>
                <c:pt idx="18595">
                  <c:v>-0.46382400000000001</c:v>
                </c:pt>
                <c:pt idx="18596">
                  <c:v>-0.45479799999999998</c:v>
                </c:pt>
                <c:pt idx="18597">
                  <c:v>-0.44536900000000001</c:v>
                </c:pt>
                <c:pt idx="18598">
                  <c:v>-0.44008199999999997</c:v>
                </c:pt>
                <c:pt idx="18599">
                  <c:v>-0.42866599999999999</c:v>
                </c:pt>
                <c:pt idx="18600">
                  <c:v>-0.42014600000000002</c:v>
                </c:pt>
                <c:pt idx="18601">
                  <c:v>-0.42266199999999998</c:v>
                </c:pt>
                <c:pt idx="18602">
                  <c:v>-0.433305</c:v>
                </c:pt>
                <c:pt idx="18603">
                  <c:v>-0.44625999999999999</c:v>
                </c:pt>
                <c:pt idx="18604">
                  <c:v>-0.45299299999999998</c:v>
                </c:pt>
                <c:pt idx="18605">
                  <c:v>-0.455735</c:v>
                </c:pt>
                <c:pt idx="18606">
                  <c:v>-0.456706</c:v>
                </c:pt>
                <c:pt idx="18607">
                  <c:v>-0.450237</c:v>
                </c:pt>
                <c:pt idx="18608">
                  <c:v>-0.441164</c:v>
                </c:pt>
                <c:pt idx="18609">
                  <c:v>-0.43690099999999998</c:v>
                </c:pt>
                <c:pt idx="18610">
                  <c:v>-0.43826900000000002</c:v>
                </c:pt>
                <c:pt idx="18611">
                  <c:v>-0.44464700000000001</c:v>
                </c:pt>
                <c:pt idx="18612">
                  <c:v>-0.45401999999999998</c:v>
                </c:pt>
                <c:pt idx="18613">
                  <c:v>-0.45186199999999999</c:v>
                </c:pt>
                <c:pt idx="18614">
                  <c:v>-0.45084099999999999</c:v>
                </c:pt>
                <c:pt idx="18615">
                  <c:v>-0.45335599999999998</c:v>
                </c:pt>
                <c:pt idx="18616">
                  <c:v>-0.46000799999999997</c:v>
                </c:pt>
                <c:pt idx="18617">
                  <c:v>-0.46163799999999999</c:v>
                </c:pt>
                <c:pt idx="18618">
                  <c:v>-0.46575299999999997</c:v>
                </c:pt>
                <c:pt idx="18619">
                  <c:v>-0.46181800000000001</c:v>
                </c:pt>
                <c:pt idx="18620">
                  <c:v>-0.45389699999999999</c:v>
                </c:pt>
                <c:pt idx="18621">
                  <c:v>-0.44941900000000001</c:v>
                </c:pt>
                <c:pt idx="18622">
                  <c:v>-0.435805</c:v>
                </c:pt>
                <c:pt idx="18623">
                  <c:v>-0.420373</c:v>
                </c:pt>
                <c:pt idx="18624">
                  <c:v>-0.40899600000000003</c:v>
                </c:pt>
                <c:pt idx="18625">
                  <c:v>-0.401196</c:v>
                </c:pt>
                <c:pt idx="18626">
                  <c:v>-0.39665099999999998</c:v>
                </c:pt>
                <c:pt idx="18627">
                  <c:v>-0.38772899999999999</c:v>
                </c:pt>
                <c:pt idx="18628">
                  <c:v>-0.38613700000000001</c:v>
                </c:pt>
                <c:pt idx="18629">
                  <c:v>-0.38769399999999998</c:v>
                </c:pt>
                <c:pt idx="18630">
                  <c:v>-0.38650200000000001</c:v>
                </c:pt>
                <c:pt idx="18631">
                  <c:v>-0.38026100000000002</c:v>
                </c:pt>
                <c:pt idx="18632">
                  <c:v>-0.37306099999999998</c:v>
                </c:pt>
                <c:pt idx="18633">
                  <c:v>-0.37425199999999997</c:v>
                </c:pt>
                <c:pt idx="18634">
                  <c:v>-0.37961499999999998</c:v>
                </c:pt>
                <c:pt idx="18635">
                  <c:v>-0.37830999999999998</c:v>
                </c:pt>
                <c:pt idx="18636">
                  <c:v>-0.37004300000000001</c:v>
                </c:pt>
                <c:pt idx="18637">
                  <c:v>-0.34511900000000001</c:v>
                </c:pt>
                <c:pt idx="18638">
                  <c:v>-0.33226800000000001</c:v>
                </c:pt>
                <c:pt idx="18639">
                  <c:v>-0.33326499999999998</c:v>
                </c:pt>
                <c:pt idx="18640">
                  <c:v>-0.33331899999999998</c:v>
                </c:pt>
                <c:pt idx="18641">
                  <c:v>-0.33328999999999998</c:v>
                </c:pt>
                <c:pt idx="18642">
                  <c:v>-0.325575</c:v>
                </c:pt>
                <c:pt idx="18643">
                  <c:v>-0.32273499999999999</c:v>
                </c:pt>
                <c:pt idx="18644">
                  <c:v>-0.32407599999999998</c:v>
                </c:pt>
                <c:pt idx="18645">
                  <c:v>-0.32238499999999998</c:v>
                </c:pt>
                <c:pt idx="18646">
                  <c:v>-0.30959300000000001</c:v>
                </c:pt>
                <c:pt idx="18647">
                  <c:v>-0.304114</c:v>
                </c:pt>
                <c:pt idx="18648">
                  <c:v>-0.30114600000000002</c:v>
                </c:pt>
                <c:pt idx="18649">
                  <c:v>-0.29378399999999999</c:v>
                </c:pt>
                <c:pt idx="18650">
                  <c:v>-0.29017300000000001</c:v>
                </c:pt>
                <c:pt idx="18651">
                  <c:v>-0.28260600000000002</c:v>
                </c:pt>
                <c:pt idx="18652">
                  <c:v>-0.27692899999999998</c:v>
                </c:pt>
                <c:pt idx="18653">
                  <c:v>-0.268515</c:v>
                </c:pt>
                <c:pt idx="18654">
                  <c:v>-0.26300299999999999</c:v>
                </c:pt>
                <c:pt idx="18655">
                  <c:v>-0.254776</c:v>
                </c:pt>
                <c:pt idx="18656">
                  <c:v>-0.248864</c:v>
                </c:pt>
                <c:pt idx="18657">
                  <c:v>-0.246367</c:v>
                </c:pt>
                <c:pt idx="18658">
                  <c:v>-0.24305599999999999</c:v>
                </c:pt>
                <c:pt idx="18659">
                  <c:v>-0.24335100000000001</c:v>
                </c:pt>
                <c:pt idx="18660">
                  <c:v>-0.23864199999999999</c:v>
                </c:pt>
                <c:pt idx="18661">
                  <c:v>-0.222714</c:v>
                </c:pt>
                <c:pt idx="18662">
                  <c:v>-0.211062</c:v>
                </c:pt>
                <c:pt idx="18663">
                  <c:v>-0.20128599999999999</c:v>
                </c:pt>
                <c:pt idx="18664">
                  <c:v>-0.19875499999999999</c:v>
                </c:pt>
                <c:pt idx="18665">
                  <c:v>-0.196268</c:v>
                </c:pt>
                <c:pt idx="18666">
                  <c:v>-0.195302</c:v>
                </c:pt>
                <c:pt idx="18667">
                  <c:v>-0.190694</c:v>
                </c:pt>
                <c:pt idx="18668">
                  <c:v>-0.18088699999999999</c:v>
                </c:pt>
                <c:pt idx="18669">
                  <c:v>-0.17877599999999999</c:v>
                </c:pt>
                <c:pt idx="18670">
                  <c:v>-0.179233</c:v>
                </c:pt>
                <c:pt idx="18671">
                  <c:v>-0.17838899999999999</c:v>
                </c:pt>
                <c:pt idx="18672">
                  <c:v>-0.17563000000000001</c:v>
                </c:pt>
                <c:pt idx="18673">
                  <c:v>-0.17193600000000001</c:v>
                </c:pt>
                <c:pt idx="18674">
                  <c:v>-0.167963</c:v>
                </c:pt>
                <c:pt idx="18675">
                  <c:v>-0.16414899999999999</c:v>
                </c:pt>
                <c:pt idx="18676">
                  <c:v>-0.16301399999999999</c:v>
                </c:pt>
                <c:pt idx="18677">
                  <c:v>-0.17017699999999999</c:v>
                </c:pt>
                <c:pt idx="18678">
                  <c:v>-0.16251099999999999</c:v>
                </c:pt>
                <c:pt idx="18679">
                  <c:v>-0.155505</c:v>
                </c:pt>
                <c:pt idx="18680">
                  <c:v>-0.14902899999999999</c:v>
                </c:pt>
                <c:pt idx="18681">
                  <c:v>-0.14643200000000001</c:v>
                </c:pt>
                <c:pt idx="18682">
                  <c:v>-0.135514</c:v>
                </c:pt>
                <c:pt idx="18683">
                  <c:v>-0.12964899999999999</c:v>
                </c:pt>
                <c:pt idx="18684">
                  <c:v>-0.128522</c:v>
                </c:pt>
                <c:pt idx="18685">
                  <c:v>-0.12915399999999999</c:v>
                </c:pt>
                <c:pt idx="18686">
                  <c:v>-0.12520999999999999</c:v>
                </c:pt>
                <c:pt idx="18687">
                  <c:v>-0.119906</c:v>
                </c:pt>
                <c:pt idx="18688">
                  <c:v>-0.112846</c:v>
                </c:pt>
                <c:pt idx="18689">
                  <c:v>-0.108501</c:v>
                </c:pt>
                <c:pt idx="18690">
                  <c:v>-0.107955</c:v>
                </c:pt>
                <c:pt idx="18691">
                  <c:v>-0.111563</c:v>
                </c:pt>
                <c:pt idx="18692">
                  <c:v>-0.110626</c:v>
                </c:pt>
                <c:pt idx="18693">
                  <c:v>-0.112862</c:v>
                </c:pt>
                <c:pt idx="18694">
                  <c:v>-0.10570300000000001</c:v>
                </c:pt>
                <c:pt idx="18695">
                  <c:v>-0.11315699999999999</c:v>
                </c:pt>
                <c:pt idx="18696">
                  <c:v>-0.107317</c:v>
                </c:pt>
                <c:pt idx="18697">
                  <c:v>-9.8979399999999995E-2</c:v>
                </c:pt>
                <c:pt idx="18698">
                  <c:v>-8.6535500000000001E-2</c:v>
                </c:pt>
                <c:pt idx="18699">
                  <c:v>-8.27262E-2</c:v>
                </c:pt>
                <c:pt idx="18700">
                  <c:v>-7.78422E-2</c:v>
                </c:pt>
                <c:pt idx="18701">
                  <c:v>-7.0362099999999997E-2</c:v>
                </c:pt>
                <c:pt idx="18702">
                  <c:v>-6.9820499999999994E-2</c:v>
                </c:pt>
                <c:pt idx="18703">
                  <c:v>-6.8159700000000004E-2</c:v>
                </c:pt>
                <c:pt idx="18704">
                  <c:v>-7.0588999999999999E-2</c:v>
                </c:pt>
                <c:pt idx="18705">
                  <c:v>-7.4863700000000005E-2</c:v>
                </c:pt>
                <c:pt idx="18706">
                  <c:v>-7.6653899999999997E-2</c:v>
                </c:pt>
                <c:pt idx="18707">
                  <c:v>-7.9463500000000006E-2</c:v>
                </c:pt>
                <c:pt idx="18708">
                  <c:v>-8.1265799999999999E-2</c:v>
                </c:pt>
                <c:pt idx="18709">
                  <c:v>-7.7635200000000001E-2</c:v>
                </c:pt>
                <c:pt idx="18710">
                  <c:v>-6.9008899999999998E-2</c:v>
                </c:pt>
                <c:pt idx="18711">
                  <c:v>-6.2312699999999999E-2</c:v>
                </c:pt>
                <c:pt idx="18712">
                  <c:v>-5.7583099999999998E-2</c:v>
                </c:pt>
                <c:pt idx="18713">
                  <c:v>-5.35775E-2</c:v>
                </c:pt>
                <c:pt idx="18714">
                  <c:v>-4.2935599999999997E-2</c:v>
                </c:pt>
                <c:pt idx="18715">
                  <c:v>-4.0300200000000001E-2</c:v>
                </c:pt>
                <c:pt idx="18716">
                  <c:v>-4.3402900000000001E-2</c:v>
                </c:pt>
                <c:pt idx="18717">
                  <c:v>-4.6968200000000002E-2</c:v>
                </c:pt>
                <c:pt idx="18718">
                  <c:v>-4.3892300000000002E-2</c:v>
                </c:pt>
                <c:pt idx="18719">
                  <c:v>-4.4839700000000003E-2</c:v>
                </c:pt>
                <c:pt idx="18720">
                  <c:v>-4.5460500000000001E-2</c:v>
                </c:pt>
                <c:pt idx="18721">
                  <c:v>-4.2343199999999998E-2</c:v>
                </c:pt>
                <c:pt idx="18722">
                  <c:v>-4.0577700000000001E-2</c:v>
                </c:pt>
                <c:pt idx="18723">
                  <c:v>-3.6735200000000003E-2</c:v>
                </c:pt>
                <c:pt idx="18724">
                  <c:v>-3.13545E-2</c:v>
                </c:pt>
                <c:pt idx="18725">
                  <c:v>-2.99729E-2</c:v>
                </c:pt>
                <c:pt idx="18726">
                  <c:v>-3.1890799999999997E-2</c:v>
                </c:pt>
                <c:pt idx="18727">
                  <c:v>-2.8453200000000001E-2</c:v>
                </c:pt>
                <c:pt idx="18728">
                  <c:v>-1.69535E-2</c:v>
                </c:pt>
                <c:pt idx="18729">
                  <c:v>-5.6114900000000002E-3</c:v>
                </c:pt>
                <c:pt idx="18730">
                  <c:v>1.4057399999999999E-3</c:v>
                </c:pt>
                <c:pt idx="18731">
                  <c:v>7.2566599999999998E-3</c:v>
                </c:pt>
                <c:pt idx="18732">
                  <c:v>2.8545699999999999E-3</c:v>
                </c:pt>
                <c:pt idx="18733">
                  <c:v>3.8545900000000002E-3</c:v>
                </c:pt>
                <c:pt idx="18734">
                  <c:v>8.32397E-3</c:v>
                </c:pt>
                <c:pt idx="18735">
                  <c:v>1.53417E-2</c:v>
                </c:pt>
                <c:pt idx="18736">
                  <c:v>1.5992200000000002E-2</c:v>
                </c:pt>
                <c:pt idx="18737">
                  <c:v>1.5101E-2</c:v>
                </c:pt>
                <c:pt idx="18738">
                  <c:v>9.4440099999999992E-3</c:v>
                </c:pt>
                <c:pt idx="18739">
                  <c:v>7.5075200000000002E-3</c:v>
                </c:pt>
                <c:pt idx="18740">
                  <c:v>5.9575000000000001E-3</c:v>
                </c:pt>
                <c:pt idx="18741">
                  <c:v>1.02057E-2</c:v>
                </c:pt>
                <c:pt idx="18742">
                  <c:v>1.0663499999999999E-2</c:v>
                </c:pt>
                <c:pt idx="18743">
                  <c:v>8.3929399999999998E-3</c:v>
                </c:pt>
                <c:pt idx="18744">
                  <c:v>8.1760400000000007E-3</c:v>
                </c:pt>
                <c:pt idx="18745">
                  <c:v>2.1042399999999999E-2</c:v>
                </c:pt>
                <c:pt idx="18746">
                  <c:v>3.6805200000000003E-2</c:v>
                </c:pt>
                <c:pt idx="18747">
                  <c:v>3.9766500000000003E-2</c:v>
                </c:pt>
                <c:pt idx="18748">
                  <c:v>3.91204E-2</c:v>
                </c:pt>
                <c:pt idx="18749">
                  <c:v>3.9941499999999998E-2</c:v>
                </c:pt>
                <c:pt idx="18750">
                  <c:v>4.3740800000000003E-2</c:v>
                </c:pt>
                <c:pt idx="18751">
                  <c:v>5.2280100000000003E-2</c:v>
                </c:pt>
                <c:pt idx="18752">
                  <c:v>6.2556600000000004E-2</c:v>
                </c:pt>
                <c:pt idx="18753">
                  <c:v>6.9818699999999997E-2</c:v>
                </c:pt>
                <c:pt idx="18754">
                  <c:v>7.0522799999999997E-2</c:v>
                </c:pt>
                <c:pt idx="18755">
                  <c:v>7.1189199999999994E-2</c:v>
                </c:pt>
                <c:pt idx="18756">
                  <c:v>7.2132699999999994E-2</c:v>
                </c:pt>
                <c:pt idx="18757">
                  <c:v>7.5878899999999999E-2</c:v>
                </c:pt>
                <c:pt idx="18758">
                  <c:v>8.2295400000000005E-2</c:v>
                </c:pt>
                <c:pt idx="18759">
                  <c:v>8.6359099999999994E-2</c:v>
                </c:pt>
                <c:pt idx="18760">
                  <c:v>8.7039599999999995E-2</c:v>
                </c:pt>
                <c:pt idx="18761">
                  <c:v>8.6336599999999999E-2</c:v>
                </c:pt>
                <c:pt idx="18762">
                  <c:v>8.1187499999999996E-2</c:v>
                </c:pt>
                <c:pt idx="18763">
                  <c:v>7.8782199999999997E-2</c:v>
                </c:pt>
                <c:pt idx="18764">
                  <c:v>8.0362900000000001E-2</c:v>
                </c:pt>
                <c:pt idx="18765">
                  <c:v>8.2248399999999999E-2</c:v>
                </c:pt>
                <c:pt idx="18766">
                  <c:v>8.3196900000000004E-2</c:v>
                </c:pt>
                <c:pt idx="18767">
                  <c:v>8.8253799999999993E-2</c:v>
                </c:pt>
                <c:pt idx="18768">
                  <c:v>0.100842</c:v>
                </c:pt>
                <c:pt idx="18769">
                  <c:v>0.100229</c:v>
                </c:pt>
                <c:pt idx="18770">
                  <c:v>9.3457299999999993E-2</c:v>
                </c:pt>
                <c:pt idx="18771">
                  <c:v>9.2271500000000006E-2</c:v>
                </c:pt>
                <c:pt idx="18772">
                  <c:v>0.101331</c:v>
                </c:pt>
                <c:pt idx="18773">
                  <c:v>0.114535</c:v>
                </c:pt>
                <c:pt idx="18774">
                  <c:v>0.119158</c:v>
                </c:pt>
                <c:pt idx="18775">
                  <c:v>0.11834500000000001</c:v>
                </c:pt>
                <c:pt idx="18776">
                  <c:v>0.11468200000000001</c:v>
                </c:pt>
                <c:pt idx="18777">
                  <c:v>0.11308</c:v>
                </c:pt>
                <c:pt idx="18778">
                  <c:v>0.11834500000000001</c:v>
                </c:pt>
                <c:pt idx="18779">
                  <c:v>0.115851</c:v>
                </c:pt>
                <c:pt idx="18780">
                  <c:v>0.113222</c:v>
                </c:pt>
                <c:pt idx="18781">
                  <c:v>0.109268</c:v>
                </c:pt>
                <c:pt idx="18782">
                  <c:v>0.11113099999999999</c:v>
                </c:pt>
                <c:pt idx="18783">
                  <c:v>0.113984</c:v>
                </c:pt>
                <c:pt idx="18784">
                  <c:v>0.119759</c:v>
                </c:pt>
                <c:pt idx="18785">
                  <c:v>0.12027</c:v>
                </c:pt>
                <c:pt idx="18786">
                  <c:v>0.11897000000000001</c:v>
                </c:pt>
                <c:pt idx="18787">
                  <c:v>0.117089</c:v>
                </c:pt>
                <c:pt idx="18788">
                  <c:v>0.12279900000000001</c:v>
                </c:pt>
                <c:pt idx="18789">
                  <c:v>0.132967</c:v>
                </c:pt>
                <c:pt idx="18790">
                  <c:v>0.141208</c:v>
                </c:pt>
                <c:pt idx="18791">
                  <c:v>0.14203199999999999</c:v>
                </c:pt>
                <c:pt idx="18792">
                  <c:v>0.13736200000000001</c:v>
                </c:pt>
                <c:pt idx="18793">
                  <c:v>0.12784599999999999</c:v>
                </c:pt>
                <c:pt idx="18794">
                  <c:v>0.123996</c:v>
                </c:pt>
                <c:pt idx="18795">
                  <c:v>0.124777</c:v>
                </c:pt>
                <c:pt idx="18796">
                  <c:v>0.12873999999999999</c:v>
                </c:pt>
                <c:pt idx="18797">
                  <c:v>0.13297</c:v>
                </c:pt>
                <c:pt idx="18798">
                  <c:v>0.134243</c:v>
                </c:pt>
                <c:pt idx="18799">
                  <c:v>0.12957199999999999</c:v>
                </c:pt>
                <c:pt idx="18800">
                  <c:v>0.12788099999999999</c:v>
                </c:pt>
                <c:pt idx="18801">
                  <c:v>0.12388</c:v>
                </c:pt>
                <c:pt idx="18802">
                  <c:v>0.12945999999999999</c:v>
                </c:pt>
                <c:pt idx="18803">
                  <c:v>0.136044</c:v>
                </c:pt>
                <c:pt idx="18804">
                  <c:v>0.135321</c:v>
                </c:pt>
                <c:pt idx="18805">
                  <c:v>0.13811599999999999</c:v>
                </c:pt>
                <c:pt idx="18806">
                  <c:v>0.13691300000000001</c:v>
                </c:pt>
                <c:pt idx="18807">
                  <c:v>0.139708</c:v>
                </c:pt>
                <c:pt idx="18808">
                  <c:v>0.13757800000000001</c:v>
                </c:pt>
                <c:pt idx="18809">
                  <c:v>0.13738800000000001</c:v>
                </c:pt>
                <c:pt idx="18810">
                  <c:v>0.13337099999999999</c:v>
                </c:pt>
                <c:pt idx="18811">
                  <c:v>0.12998899999999999</c:v>
                </c:pt>
                <c:pt idx="18812">
                  <c:v>0.13098799999999999</c:v>
                </c:pt>
                <c:pt idx="18813">
                  <c:v>0.133577</c:v>
                </c:pt>
                <c:pt idx="18814">
                  <c:v>0.12997300000000001</c:v>
                </c:pt>
                <c:pt idx="18815">
                  <c:v>0.130607</c:v>
                </c:pt>
                <c:pt idx="18816">
                  <c:v>0.12798200000000001</c:v>
                </c:pt>
                <c:pt idx="18817">
                  <c:v>0.129855</c:v>
                </c:pt>
                <c:pt idx="18818">
                  <c:v>0.13076499999999999</c:v>
                </c:pt>
                <c:pt idx="18819">
                  <c:v>0.13330600000000001</c:v>
                </c:pt>
                <c:pt idx="18820">
                  <c:v>0.135272</c:v>
                </c:pt>
                <c:pt idx="18821">
                  <c:v>0.13686599999999999</c:v>
                </c:pt>
                <c:pt idx="18822">
                  <c:v>0.139678</c:v>
                </c:pt>
                <c:pt idx="18823">
                  <c:v>0.14093</c:v>
                </c:pt>
                <c:pt idx="18824">
                  <c:v>0.14439399999999999</c:v>
                </c:pt>
                <c:pt idx="18825">
                  <c:v>0.14694299999999999</c:v>
                </c:pt>
                <c:pt idx="18826">
                  <c:v>0.146726</c:v>
                </c:pt>
                <c:pt idx="18827">
                  <c:v>0.132053</c:v>
                </c:pt>
                <c:pt idx="18828">
                  <c:v>0.12906899999999999</c:v>
                </c:pt>
                <c:pt idx="18829">
                  <c:v>0.123672</c:v>
                </c:pt>
                <c:pt idx="18830">
                  <c:v>0.117049</c:v>
                </c:pt>
                <c:pt idx="18831">
                  <c:v>0.11676300000000001</c:v>
                </c:pt>
                <c:pt idx="18832">
                  <c:v>0.11559700000000001</c:v>
                </c:pt>
                <c:pt idx="18833">
                  <c:v>0.11724999999999999</c:v>
                </c:pt>
                <c:pt idx="18834">
                  <c:v>0.117899</c:v>
                </c:pt>
                <c:pt idx="18835">
                  <c:v>0.119744</c:v>
                </c:pt>
                <c:pt idx="18836">
                  <c:v>0.12335400000000001</c:v>
                </c:pt>
                <c:pt idx="18837">
                  <c:v>0.12080100000000001</c:v>
                </c:pt>
                <c:pt idx="18838">
                  <c:v>0.12046900000000001</c:v>
                </c:pt>
                <c:pt idx="18839">
                  <c:v>0.114944</c:v>
                </c:pt>
                <c:pt idx="18840">
                  <c:v>0.121195</c:v>
                </c:pt>
                <c:pt idx="18841">
                  <c:v>0.12520600000000001</c:v>
                </c:pt>
                <c:pt idx="18842">
                  <c:v>0.12559899999999999</c:v>
                </c:pt>
                <c:pt idx="18843">
                  <c:v>0.124401</c:v>
                </c:pt>
                <c:pt idx="18844">
                  <c:v>0.122934</c:v>
                </c:pt>
                <c:pt idx="18845">
                  <c:v>0.114424</c:v>
                </c:pt>
                <c:pt idx="18846">
                  <c:v>0.10652</c:v>
                </c:pt>
                <c:pt idx="18847">
                  <c:v>0.107326</c:v>
                </c:pt>
                <c:pt idx="18848">
                  <c:v>0.108122</c:v>
                </c:pt>
                <c:pt idx="18849">
                  <c:v>0.101184</c:v>
                </c:pt>
                <c:pt idx="18850">
                  <c:v>9.7471199999999994E-2</c:v>
                </c:pt>
                <c:pt idx="18851">
                  <c:v>0.101449</c:v>
                </c:pt>
                <c:pt idx="18852">
                  <c:v>0.103964</c:v>
                </c:pt>
                <c:pt idx="18853">
                  <c:v>0.101006</c:v>
                </c:pt>
                <c:pt idx="18854">
                  <c:v>0.100176</c:v>
                </c:pt>
                <c:pt idx="18855">
                  <c:v>9.9304900000000002E-2</c:v>
                </c:pt>
                <c:pt idx="18856">
                  <c:v>9.6636E-2</c:v>
                </c:pt>
                <c:pt idx="18857">
                  <c:v>9.5883399999999994E-2</c:v>
                </c:pt>
                <c:pt idx="18858">
                  <c:v>9.4450000000000006E-2</c:v>
                </c:pt>
                <c:pt idx="18859">
                  <c:v>9.0789900000000007E-2</c:v>
                </c:pt>
                <c:pt idx="18860">
                  <c:v>9.0383099999999994E-2</c:v>
                </c:pt>
                <c:pt idx="18861">
                  <c:v>9.3285300000000002E-2</c:v>
                </c:pt>
                <c:pt idx="18862">
                  <c:v>9.6186199999999999E-2</c:v>
                </c:pt>
                <c:pt idx="18863">
                  <c:v>9.7521700000000003E-2</c:v>
                </c:pt>
                <c:pt idx="18864">
                  <c:v>9.0598100000000001E-2</c:v>
                </c:pt>
                <c:pt idx="18865">
                  <c:v>7.7771300000000002E-2</c:v>
                </c:pt>
                <c:pt idx="18866">
                  <c:v>6.9994700000000007E-2</c:v>
                </c:pt>
                <c:pt idx="18867">
                  <c:v>7.2734999999999994E-2</c:v>
                </c:pt>
                <c:pt idx="18868">
                  <c:v>7.0900599999999994E-2</c:v>
                </c:pt>
                <c:pt idx="18869">
                  <c:v>6.6737400000000002E-2</c:v>
                </c:pt>
                <c:pt idx="18870">
                  <c:v>6.5288600000000002E-2</c:v>
                </c:pt>
                <c:pt idx="18871">
                  <c:v>6.3674900000000006E-2</c:v>
                </c:pt>
                <c:pt idx="18872">
                  <c:v>6.6495600000000002E-2</c:v>
                </c:pt>
                <c:pt idx="18873">
                  <c:v>6.6852499999999995E-2</c:v>
                </c:pt>
                <c:pt idx="18874">
                  <c:v>6.1559599999999999E-2</c:v>
                </c:pt>
                <c:pt idx="18875">
                  <c:v>5.8979999999999998E-2</c:v>
                </c:pt>
                <c:pt idx="18876">
                  <c:v>6.0816500000000003E-2</c:v>
                </c:pt>
                <c:pt idx="18877">
                  <c:v>6.4194899999999999E-2</c:v>
                </c:pt>
                <c:pt idx="18878">
                  <c:v>6.5663600000000003E-2</c:v>
                </c:pt>
                <c:pt idx="18879">
                  <c:v>7.0434800000000006E-2</c:v>
                </c:pt>
                <c:pt idx="18880">
                  <c:v>7.3493900000000001E-2</c:v>
                </c:pt>
                <c:pt idx="18881">
                  <c:v>6.9452899999999998E-2</c:v>
                </c:pt>
                <c:pt idx="18882">
                  <c:v>5.9931499999999999E-2</c:v>
                </c:pt>
                <c:pt idx="18883">
                  <c:v>5.6526E-2</c:v>
                </c:pt>
                <c:pt idx="18884">
                  <c:v>7.1829699999999996E-2</c:v>
                </c:pt>
                <c:pt idx="18885">
                  <c:v>8.9222300000000004E-2</c:v>
                </c:pt>
                <c:pt idx="18886">
                  <c:v>9.8752199999999998E-2</c:v>
                </c:pt>
                <c:pt idx="18887">
                  <c:v>0.104999</c:v>
                </c:pt>
                <c:pt idx="18888">
                  <c:v>0.114311</c:v>
                </c:pt>
                <c:pt idx="18889">
                  <c:v>0.121167</c:v>
                </c:pt>
                <c:pt idx="18890">
                  <c:v>0.12420399999999999</c:v>
                </c:pt>
                <c:pt idx="18891">
                  <c:v>9.7229700000000002E-2</c:v>
                </c:pt>
                <c:pt idx="18892">
                  <c:v>7.5900599999999999E-2</c:v>
                </c:pt>
                <c:pt idx="18893">
                  <c:v>7.5109099999999998E-2</c:v>
                </c:pt>
                <c:pt idx="18894">
                  <c:v>6.7462300000000003E-2</c:v>
                </c:pt>
                <c:pt idx="18895">
                  <c:v>5.6919400000000002E-2</c:v>
                </c:pt>
                <c:pt idx="18896">
                  <c:v>5.5468200000000002E-2</c:v>
                </c:pt>
                <c:pt idx="18897">
                  <c:v>5.4382399999999997E-2</c:v>
                </c:pt>
                <c:pt idx="18898">
                  <c:v>3.7281300000000003E-2</c:v>
                </c:pt>
                <c:pt idx="18899">
                  <c:v>2.5839299999999999E-2</c:v>
                </c:pt>
                <c:pt idx="18900">
                  <c:v>2.0887099999999999E-2</c:v>
                </c:pt>
                <c:pt idx="18901">
                  <c:v>1.5557E-2</c:v>
                </c:pt>
                <c:pt idx="18902">
                  <c:v>1.90081E-2</c:v>
                </c:pt>
                <c:pt idx="18903">
                  <c:v>2.0377900000000001E-2</c:v>
                </c:pt>
                <c:pt idx="18904">
                  <c:v>9.9195099999999994E-3</c:v>
                </c:pt>
                <c:pt idx="18905">
                  <c:v>3.32037E-3</c:v>
                </c:pt>
                <c:pt idx="18906">
                  <c:v>-5.5061199999999998E-3</c:v>
                </c:pt>
                <c:pt idx="18907">
                  <c:v>-1.0015400000000001E-2</c:v>
                </c:pt>
                <c:pt idx="18908">
                  <c:v>-9.0720200000000001E-3</c:v>
                </c:pt>
                <c:pt idx="18909">
                  <c:v>-4.9072899999999999E-3</c:v>
                </c:pt>
                <c:pt idx="18910">
                  <c:v>-5.4724500000000002E-3</c:v>
                </c:pt>
                <c:pt idx="18911">
                  <c:v>-5.8398499999999997E-3</c:v>
                </c:pt>
                <c:pt idx="18912">
                  <c:v>-3.7566600000000002E-3</c:v>
                </c:pt>
                <c:pt idx="18913">
                  <c:v>-5.4316800000000004E-3</c:v>
                </c:pt>
                <c:pt idx="18914">
                  <c:v>-9.7331799999999993E-3</c:v>
                </c:pt>
                <c:pt idx="18915">
                  <c:v>-1.52909E-2</c:v>
                </c:pt>
                <c:pt idx="18916">
                  <c:v>-1.0384900000000001E-2</c:v>
                </c:pt>
                <c:pt idx="18917">
                  <c:v>-1.5381000000000001E-2</c:v>
                </c:pt>
                <c:pt idx="18918">
                  <c:v>-2.1598099999999999E-2</c:v>
                </c:pt>
                <c:pt idx="18919">
                  <c:v>-2.48559E-2</c:v>
                </c:pt>
                <c:pt idx="18920">
                  <c:v>-2.1970400000000001E-2</c:v>
                </c:pt>
                <c:pt idx="18921">
                  <c:v>-2.08735E-2</c:v>
                </c:pt>
                <c:pt idx="18922">
                  <c:v>-2.3423300000000001E-2</c:v>
                </c:pt>
                <c:pt idx="18923">
                  <c:v>-2.2968599999999999E-2</c:v>
                </c:pt>
                <c:pt idx="18924">
                  <c:v>-2.40118E-2</c:v>
                </c:pt>
                <c:pt idx="18925">
                  <c:v>-2.70777E-2</c:v>
                </c:pt>
                <c:pt idx="18926">
                  <c:v>-2.9599899999999998E-2</c:v>
                </c:pt>
                <c:pt idx="18927">
                  <c:v>-2.95477E-2</c:v>
                </c:pt>
                <c:pt idx="18928">
                  <c:v>-2.64841E-2</c:v>
                </c:pt>
                <c:pt idx="18929">
                  <c:v>-2.4208500000000001E-2</c:v>
                </c:pt>
                <c:pt idx="18930">
                  <c:v>-2.5624399999999999E-2</c:v>
                </c:pt>
                <c:pt idx="18931">
                  <c:v>-2.0933E-2</c:v>
                </c:pt>
                <c:pt idx="18932">
                  <c:v>-2.0011999999999999E-2</c:v>
                </c:pt>
                <c:pt idx="18933">
                  <c:v>-2.9020199999999999E-2</c:v>
                </c:pt>
                <c:pt idx="18934">
                  <c:v>-4.2549799999999999E-2</c:v>
                </c:pt>
                <c:pt idx="18935">
                  <c:v>-4.1324600000000003E-2</c:v>
                </c:pt>
                <c:pt idx="18936">
                  <c:v>-3.3395800000000003E-2</c:v>
                </c:pt>
                <c:pt idx="18937">
                  <c:v>-2.5406700000000001E-2</c:v>
                </c:pt>
                <c:pt idx="18938">
                  <c:v>-2.39487E-2</c:v>
                </c:pt>
                <c:pt idx="18939">
                  <c:v>-2.4321499999999999E-2</c:v>
                </c:pt>
                <c:pt idx="18940">
                  <c:v>-2.6076800000000001E-2</c:v>
                </c:pt>
                <c:pt idx="18941">
                  <c:v>-2.5232000000000001E-2</c:v>
                </c:pt>
                <c:pt idx="18942">
                  <c:v>-2.51545E-2</c:v>
                </c:pt>
                <c:pt idx="18943">
                  <c:v>-1.8414400000000001E-2</c:v>
                </c:pt>
                <c:pt idx="18944">
                  <c:v>-8.2693300000000001E-3</c:v>
                </c:pt>
                <c:pt idx="18945">
                  <c:v>6.7404800000000001E-3</c:v>
                </c:pt>
                <c:pt idx="18946">
                  <c:v>1.44692E-2</c:v>
                </c:pt>
                <c:pt idx="18947">
                  <c:v>1.32642E-2</c:v>
                </c:pt>
                <c:pt idx="18948">
                  <c:v>8.2758299999999996E-3</c:v>
                </c:pt>
                <c:pt idx="18949">
                  <c:v>5.3093400000000001E-3</c:v>
                </c:pt>
                <c:pt idx="18950">
                  <c:v>1.9766800000000002E-3</c:v>
                </c:pt>
                <c:pt idx="18951">
                  <c:v>1.8716399999999999E-3</c:v>
                </c:pt>
                <c:pt idx="18952">
                  <c:v>7.8797099999999998E-3</c:v>
                </c:pt>
                <c:pt idx="18953">
                  <c:v>1.6234100000000001E-2</c:v>
                </c:pt>
                <c:pt idx="18954">
                  <c:v>1.5913299999999998E-2</c:v>
                </c:pt>
                <c:pt idx="18955">
                  <c:v>1.29242E-2</c:v>
                </c:pt>
                <c:pt idx="18956">
                  <c:v>8.3880900000000008E-3</c:v>
                </c:pt>
                <c:pt idx="18957">
                  <c:v>4.7895200000000002E-3</c:v>
                </c:pt>
                <c:pt idx="18958">
                  <c:v>5.0022399999999998E-3</c:v>
                </c:pt>
                <c:pt idx="18959">
                  <c:v>4.0927899999999998E-3</c:v>
                </c:pt>
                <c:pt idx="18960">
                  <c:v>-6.1428999999999997E-4</c:v>
                </c:pt>
                <c:pt idx="18961">
                  <c:v>-5.44926E-3</c:v>
                </c:pt>
                <c:pt idx="18962">
                  <c:v>-8.55706E-3</c:v>
                </c:pt>
                <c:pt idx="18963">
                  <c:v>-1.0134900000000001E-2</c:v>
                </c:pt>
                <c:pt idx="18964">
                  <c:v>-7.4282300000000001E-3</c:v>
                </c:pt>
                <c:pt idx="18965">
                  <c:v>-1.41651E-2</c:v>
                </c:pt>
                <c:pt idx="18966">
                  <c:v>-3.1530200000000001E-2</c:v>
                </c:pt>
                <c:pt idx="18967">
                  <c:v>-3.8991699999999997E-2</c:v>
                </c:pt>
                <c:pt idx="18968">
                  <c:v>-3.5726500000000001E-2</c:v>
                </c:pt>
                <c:pt idx="18969">
                  <c:v>-3.3056700000000001E-2</c:v>
                </c:pt>
                <c:pt idx="18970">
                  <c:v>-3.7080799999999997E-2</c:v>
                </c:pt>
                <c:pt idx="18971">
                  <c:v>-4.2866500000000002E-2</c:v>
                </c:pt>
                <c:pt idx="18972">
                  <c:v>-4.4544399999999998E-2</c:v>
                </c:pt>
                <c:pt idx="18973">
                  <c:v>-4.4148699999999999E-2</c:v>
                </c:pt>
                <c:pt idx="18974">
                  <c:v>-4.0689099999999999E-2</c:v>
                </c:pt>
                <c:pt idx="18975">
                  <c:v>-3.6702199999999997E-2</c:v>
                </c:pt>
                <c:pt idx="18976">
                  <c:v>-3.3573800000000001E-2</c:v>
                </c:pt>
                <c:pt idx="18977">
                  <c:v>-2.8862499999999999E-2</c:v>
                </c:pt>
                <c:pt idx="18978">
                  <c:v>-2.4286599999999998E-2</c:v>
                </c:pt>
                <c:pt idx="18979">
                  <c:v>-2.3732E-2</c:v>
                </c:pt>
                <c:pt idx="18980">
                  <c:v>-2.7005299999999999E-2</c:v>
                </c:pt>
                <c:pt idx="18981">
                  <c:v>-2.8455000000000001E-2</c:v>
                </c:pt>
                <c:pt idx="18982">
                  <c:v>-2.6613899999999999E-2</c:v>
                </c:pt>
                <c:pt idx="18983">
                  <c:v>-2.2302900000000001E-2</c:v>
                </c:pt>
                <c:pt idx="18984">
                  <c:v>-2.1519099999999999E-2</c:v>
                </c:pt>
                <c:pt idx="18985">
                  <c:v>-2.5340499999999998E-2</c:v>
                </c:pt>
                <c:pt idx="18986">
                  <c:v>-2.8225400000000001E-2</c:v>
                </c:pt>
                <c:pt idx="18987">
                  <c:v>-3.0627600000000001E-2</c:v>
                </c:pt>
                <c:pt idx="18988">
                  <c:v>-2.9513000000000001E-2</c:v>
                </c:pt>
                <c:pt idx="18989">
                  <c:v>-2.8246299999999998E-2</c:v>
                </c:pt>
                <c:pt idx="18990">
                  <c:v>-2.7837500000000001E-2</c:v>
                </c:pt>
                <c:pt idx="18991">
                  <c:v>-2.96371E-2</c:v>
                </c:pt>
                <c:pt idx="18992">
                  <c:v>-3.3039899999999997E-2</c:v>
                </c:pt>
                <c:pt idx="18993">
                  <c:v>-3.5077700000000003E-2</c:v>
                </c:pt>
                <c:pt idx="18994">
                  <c:v>-3.8926599999999999E-2</c:v>
                </c:pt>
                <c:pt idx="18995">
                  <c:v>-3.8933700000000002E-2</c:v>
                </c:pt>
                <c:pt idx="18996">
                  <c:v>-3.9618500000000001E-2</c:v>
                </c:pt>
                <c:pt idx="18997">
                  <c:v>-3.9778399999999998E-2</c:v>
                </c:pt>
                <c:pt idx="18998">
                  <c:v>-4.2674400000000001E-2</c:v>
                </c:pt>
                <c:pt idx="18999">
                  <c:v>-4.4907299999999997E-2</c:v>
                </c:pt>
                <c:pt idx="19000">
                  <c:v>-4.8288400000000002E-2</c:v>
                </c:pt>
                <c:pt idx="19001">
                  <c:v>-5.0431499999999997E-2</c:v>
                </c:pt>
                <c:pt idx="19002">
                  <c:v>-5.3779E-2</c:v>
                </c:pt>
                <c:pt idx="19003">
                  <c:v>-5.9308699999999999E-2</c:v>
                </c:pt>
                <c:pt idx="19004">
                  <c:v>-6.8568699999999996E-2</c:v>
                </c:pt>
                <c:pt idx="19005">
                  <c:v>-7.5339000000000003E-2</c:v>
                </c:pt>
                <c:pt idx="19006">
                  <c:v>-7.7853000000000006E-2</c:v>
                </c:pt>
                <c:pt idx="19007">
                  <c:v>-7.8387700000000005E-2</c:v>
                </c:pt>
                <c:pt idx="19008">
                  <c:v>-7.8441300000000005E-2</c:v>
                </c:pt>
                <c:pt idx="19009">
                  <c:v>-8.0407900000000004E-2</c:v>
                </c:pt>
                <c:pt idx="19010">
                  <c:v>-8.5460599999999998E-2</c:v>
                </c:pt>
                <c:pt idx="19011">
                  <c:v>-8.3968699999999993E-2</c:v>
                </c:pt>
                <c:pt idx="19012">
                  <c:v>-7.6374999999999998E-2</c:v>
                </c:pt>
                <c:pt idx="19013">
                  <c:v>-7.6657199999999995E-2</c:v>
                </c:pt>
                <c:pt idx="19014">
                  <c:v>-7.8024499999999997E-2</c:v>
                </c:pt>
                <c:pt idx="19015">
                  <c:v>-7.3692800000000003E-2</c:v>
                </c:pt>
                <c:pt idx="19016">
                  <c:v>-7.2634500000000005E-2</c:v>
                </c:pt>
                <c:pt idx="19017">
                  <c:v>-7.5066599999999997E-2</c:v>
                </c:pt>
                <c:pt idx="19018">
                  <c:v>-8.3445199999999997E-2</c:v>
                </c:pt>
                <c:pt idx="19019">
                  <c:v>-9.1499999999999998E-2</c:v>
                </c:pt>
                <c:pt idx="19020">
                  <c:v>-9.6763600000000005E-2</c:v>
                </c:pt>
                <c:pt idx="19021">
                  <c:v>-9.8196000000000006E-2</c:v>
                </c:pt>
                <c:pt idx="19022">
                  <c:v>-0.100796</c:v>
                </c:pt>
                <c:pt idx="19023">
                  <c:v>-0.101816</c:v>
                </c:pt>
                <c:pt idx="19024">
                  <c:v>-0.100025</c:v>
                </c:pt>
                <c:pt idx="19025">
                  <c:v>-0.102284</c:v>
                </c:pt>
                <c:pt idx="19026">
                  <c:v>-0.110651</c:v>
                </c:pt>
                <c:pt idx="19027">
                  <c:v>-0.114304</c:v>
                </c:pt>
                <c:pt idx="19028">
                  <c:v>-0.110264</c:v>
                </c:pt>
                <c:pt idx="19029">
                  <c:v>-0.107725</c:v>
                </c:pt>
                <c:pt idx="19030">
                  <c:v>-0.106202</c:v>
                </c:pt>
                <c:pt idx="19031">
                  <c:v>-0.117005</c:v>
                </c:pt>
                <c:pt idx="19032">
                  <c:v>-0.12493600000000001</c:v>
                </c:pt>
                <c:pt idx="19033">
                  <c:v>-0.12815799999999999</c:v>
                </c:pt>
                <c:pt idx="19034">
                  <c:v>-0.12903899999999999</c:v>
                </c:pt>
                <c:pt idx="19035">
                  <c:v>-0.12553900000000001</c:v>
                </c:pt>
                <c:pt idx="19036">
                  <c:v>-0.125747</c:v>
                </c:pt>
                <c:pt idx="19037">
                  <c:v>-0.12684000000000001</c:v>
                </c:pt>
                <c:pt idx="19038">
                  <c:v>-0.13228100000000001</c:v>
                </c:pt>
                <c:pt idx="19039">
                  <c:v>-0.132383</c:v>
                </c:pt>
                <c:pt idx="19040">
                  <c:v>-0.135411</c:v>
                </c:pt>
                <c:pt idx="19041">
                  <c:v>-0.134466</c:v>
                </c:pt>
                <c:pt idx="19042">
                  <c:v>-0.13136200000000001</c:v>
                </c:pt>
                <c:pt idx="19043">
                  <c:v>-0.12754199999999999</c:v>
                </c:pt>
                <c:pt idx="19044">
                  <c:v>-0.12321699999999999</c:v>
                </c:pt>
                <c:pt idx="19045">
                  <c:v>-0.121739</c:v>
                </c:pt>
                <c:pt idx="19046">
                  <c:v>-0.121209</c:v>
                </c:pt>
                <c:pt idx="19047">
                  <c:v>-0.121007</c:v>
                </c:pt>
                <c:pt idx="19048">
                  <c:v>-0.121877</c:v>
                </c:pt>
                <c:pt idx="19049">
                  <c:v>-0.12307899999999999</c:v>
                </c:pt>
                <c:pt idx="19050">
                  <c:v>-0.125357</c:v>
                </c:pt>
                <c:pt idx="19051">
                  <c:v>-0.118279</c:v>
                </c:pt>
                <c:pt idx="19052">
                  <c:v>-0.11720800000000001</c:v>
                </c:pt>
                <c:pt idx="19053">
                  <c:v>-0.116703</c:v>
                </c:pt>
                <c:pt idx="19054">
                  <c:v>-0.118767</c:v>
                </c:pt>
                <c:pt idx="19055">
                  <c:v>-0.115221</c:v>
                </c:pt>
                <c:pt idx="19056">
                  <c:v>-0.11374099999999999</c:v>
                </c:pt>
                <c:pt idx="19057">
                  <c:v>-0.111873</c:v>
                </c:pt>
                <c:pt idx="19058">
                  <c:v>-0.11024299999999999</c:v>
                </c:pt>
                <c:pt idx="19059">
                  <c:v>-0.109583</c:v>
                </c:pt>
                <c:pt idx="19060">
                  <c:v>-0.116747</c:v>
                </c:pt>
                <c:pt idx="19061">
                  <c:v>-0.12621399999999999</c:v>
                </c:pt>
                <c:pt idx="19062">
                  <c:v>-0.135549</c:v>
                </c:pt>
                <c:pt idx="19063">
                  <c:v>-0.139512</c:v>
                </c:pt>
                <c:pt idx="19064">
                  <c:v>-0.14240800000000001</c:v>
                </c:pt>
                <c:pt idx="19065">
                  <c:v>-0.144288</c:v>
                </c:pt>
                <c:pt idx="19066">
                  <c:v>-0.14219100000000001</c:v>
                </c:pt>
                <c:pt idx="19067">
                  <c:v>-0.14403299999999999</c:v>
                </c:pt>
                <c:pt idx="19068">
                  <c:v>-0.141515</c:v>
                </c:pt>
                <c:pt idx="19069">
                  <c:v>-0.13736599999999999</c:v>
                </c:pt>
                <c:pt idx="19070">
                  <c:v>-0.134965</c:v>
                </c:pt>
                <c:pt idx="19071">
                  <c:v>-0.137512</c:v>
                </c:pt>
                <c:pt idx="19072">
                  <c:v>-0.14285999999999999</c:v>
                </c:pt>
                <c:pt idx="19073">
                  <c:v>-0.14810899999999999</c:v>
                </c:pt>
                <c:pt idx="19074">
                  <c:v>-0.147615</c:v>
                </c:pt>
                <c:pt idx="19075">
                  <c:v>-0.14261299999999999</c:v>
                </c:pt>
                <c:pt idx="19076">
                  <c:v>-0.140208</c:v>
                </c:pt>
                <c:pt idx="19077">
                  <c:v>-0.14196900000000001</c:v>
                </c:pt>
                <c:pt idx="19078">
                  <c:v>-0.144537</c:v>
                </c:pt>
                <c:pt idx="19079">
                  <c:v>-0.14383399999999999</c:v>
                </c:pt>
                <c:pt idx="19080">
                  <c:v>-0.13881599999999999</c:v>
                </c:pt>
                <c:pt idx="19081">
                  <c:v>-0.13742299999999999</c:v>
                </c:pt>
                <c:pt idx="19082">
                  <c:v>-0.13989399999999999</c:v>
                </c:pt>
                <c:pt idx="19083">
                  <c:v>-0.13908200000000001</c:v>
                </c:pt>
                <c:pt idx="19084">
                  <c:v>-0.136015</c:v>
                </c:pt>
                <c:pt idx="19085">
                  <c:v>-0.134436</c:v>
                </c:pt>
                <c:pt idx="19086">
                  <c:v>-0.132829</c:v>
                </c:pt>
                <c:pt idx="19087">
                  <c:v>-0.13378200000000001</c:v>
                </c:pt>
                <c:pt idx="19088">
                  <c:v>-0.13186</c:v>
                </c:pt>
                <c:pt idx="19089">
                  <c:v>-0.12923799999999999</c:v>
                </c:pt>
                <c:pt idx="19090">
                  <c:v>-0.12968199999999999</c:v>
                </c:pt>
                <c:pt idx="19091">
                  <c:v>-0.129112</c:v>
                </c:pt>
                <c:pt idx="19092">
                  <c:v>-0.13207199999999999</c:v>
                </c:pt>
                <c:pt idx="19093">
                  <c:v>-0.13159199999999999</c:v>
                </c:pt>
                <c:pt idx="19094">
                  <c:v>-0.13056300000000001</c:v>
                </c:pt>
                <c:pt idx="19095">
                  <c:v>-0.12801999999999999</c:v>
                </c:pt>
                <c:pt idx="19096">
                  <c:v>-0.130443</c:v>
                </c:pt>
                <c:pt idx="19097">
                  <c:v>-0.14244799999999999</c:v>
                </c:pt>
                <c:pt idx="19098">
                  <c:v>-0.146925</c:v>
                </c:pt>
                <c:pt idx="19099">
                  <c:v>-0.14838100000000001</c:v>
                </c:pt>
                <c:pt idx="19100">
                  <c:v>-0.142202</c:v>
                </c:pt>
                <c:pt idx="19101">
                  <c:v>-0.12764</c:v>
                </c:pt>
                <c:pt idx="19102">
                  <c:v>-0.123322</c:v>
                </c:pt>
                <c:pt idx="19103">
                  <c:v>-0.12527099999999999</c:v>
                </c:pt>
                <c:pt idx="19104">
                  <c:v>-0.12210699999999999</c:v>
                </c:pt>
                <c:pt idx="19105">
                  <c:v>-0.117562</c:v>
                </c:pt>
                <c:pt idx="19106">
                  <c:v>-0.114673</c:v>
                </c:pt>
                <c:pt idx="19107">
                  <c:v>-0.11563</c:v>
                </c:pt>
                <c:pt idx="19108">
                  <c:v>-0.11182400000000001</c:v>
                </c:pt>
                <c:pt idx="19109">
                  <c:v>-0.104752</c:v>
                </c:pt>
                <c:pt idx="19110">
                  <c:v>-9.9278400000000003E-2</c:v>
                </c:pt>
                <c:pt idx="19111">
                  <c:v>-9.4203999999999996E-2</c:v>
                </c:pt>
                <c:pt idx="19112">
                  <c:v>-8.9216500000000004E-2</c:v>
                </c:pt>
                <c:pt idx="19113">
                  <c:v>-8.4498900000000002E-2</c:v>
                </c:pt>
                <c:pt idx="19114">
                  <c:v>-8.0042600000000005E-2</c:v>
                </c:pt>
                <c:pt idx="19115">
                  <c:v>-8.6220099999999994E-2</c:v>
                </c:pt>
                <c:pt idx="19116">
                  <c:v>-8.6194400000000004E-2</c:v>
                </c:pt>
                <c:pt idx="19117">
                  <c:v>-8.2149100000000003E-2</c:v>
                </c:pt>
                <c:pt idx="19118">
                  <c:v>-7.3791999999999996E-2</c:v>
                </c:pt>
                <c:pt idx="19119">
                  <c:v>-7.2069900000000006E-2</c:v>
                </c:pt>
                <c:pt idx="19120">
                  <c:v>-6.8793499999999994E-2</c:v>
                </c:pt>
                <c:pt idx="19121">
                  <c:v>-6.5378099999999995E-2</c:v>
                </c:pt>
                <c:pt idx="19122">
                  <c:v>-6.3351500000000005E-2</c:v>
                </c:pt>
                <c:pt idx="19123">
                  <c:v>-6.0791199999999997E-2</c:v>
                </c:pt>
                <c:pt idx="19124">
                  <c:v>-5.8762399999999999E-2</c:v>
                </c:pt>
                <c:pt idx="19125">
                  <c:v>-5.6064299999999997E-2</c:v>
                </c:pt>
                <c:pt idx="19126">
                  <c:v>-5.3194900000000003E-2</c:v>
                </c:pt>
                <c:pt idx="19127">
                  <c:v>-5.3608500000000003E-2</c:v>
                </c:pt>
                <c:pt idx="19128">
                  <c:v>-5.6059999999999999E-2</c:v>
                </c:pt>
                <c:pt idx="19129">
                  <c:v>-5.5284800000000002E-2</c:v>
                </c:pt>
                <c:pt idx="19130">
                  <c:v>-5.0718699999999999E-2</c:v>
                </c:pt>
                <c:pt idx="19131">
                  <c:v>-4.81947E-2</c:v>
                </c:pt>
                <c:pt idx="19132">
                  <c:v>-4.0948900000000003E-2</c:v>
                </c:pt>
                <c:pt idx="19133">
                  <c:v>-2.92287E-2</c:v>
                </c:pt>
                <c:pt idx="19134">
                  <c:v>-2.3557600000000001E-2</c:v>
                </c:pt>
                <c:pt idx="19135">
                  <c:v>-1.6228800000000002E-2</c:v>
                </c:pt>
                <c:pt idx="19136">
                  <c:v>-1.16238E-2</c:v>
                </c:pt>
                <c:pt idx="19137">
                  <c:v>-1.3022799999999999E-2</c:v>
                </c:pt>
                <c:pt idx="19138">
                  <c:v>-1.2927900000000001E-2</c:v>
                </c:pt>
                <c:pt idx="19139">
                  <c:v>-7.6488800000000003E-3</c:v>
                </c:pt>
                <c:pt idx="19140">
                  <c:v>-1.4780500000000001E-3</c:v>
                </c:pt>
                <c:pt idx="19141">
                  <c:v>-3.76516E-3</c:v>
                </c:pt>
                <c:pt idx="19142">
                  <c:v>7.9409599999999999E-4</c:v>
                </c:pt>
                <c:pt idx="19143">
                  <c:v>8.7532899999999999E-4</c:v>
                </c:pt>
                <c:pt idx="19144">
                  <c:v>-1.4674899999999999E-3</c:v>
                </c:pt>
                <c:pt idx="19145">
                  <c:v>-5.8923999999999999E-4</c:v>
                </c:pt>
                <c:pt idx="19146">
                  <c:v>8.1810400000000005E-3</c:v>
                </c:pt>
                <c:pt idx="19147">
                  <c:v>2.4784E-2</c:v>
                </c:pt>
                <c:pt idx="19148">
                  <c:v>3.2309299999999999E-2</c:v>
                </c:pt>
                <c:pt idx="19149">
                  <c:v>3.46396E-2</c:v>
                </c:pt>
                <c:pt idx="19150">
                  <c:v>4.0300099999999998E-2</c:v>
                </c:pt>
                <c:pt idx="19151">
                  <c:v>4.3005000000000002E-2</c:v>
                </c:pt>
                <c:pt idx="19152">
                  <c:v>4.4882699999999998E-2</c:v>
                </c:pt>
                <c:pt idx="19153">
                  <c:v>4.6260299999999997E-2</c:v>
                </c:pt>
                <c:pt idx="19154">
                  <c:v>4.9499300000000003E-2</c:v>
                </c:pt>
                <c:pt idx="19155">
                  <c:v>4.7766999999999997E-2</c:v>
                </c:pt>
                <c:pt idx="19156">
                  <c:v>3.94597E-2</c:v>
                </c:pt>
                <c:pt idx="19157">
                  <c:v>3.5387700000000001E-2</c:v>
                </c:pt>
                <c:pt idx="19158">
                  <c:v>3.0915000000000002E-2</c:v>
                </c:pt>
                <c:pt idx="19159">
                  <c:v>3.07592E-2</c:v>
                </c:pt>
                <c:pt idx="19160">
                  <c:v>3.4586699999999998E-2</c:v>
                </c:pt>
                <c:pt idx="19161">
                  <c:v>4.2733599999999997E-2</c:v>
                </c:pt>
                <c:pt idx="19162">
                  <c:v>4.5562699999999998E-2</c:v>
                </c:pt>
                <c:pt idx="19163">
                  <c:v>4.5553099999999999E-2</c:v>
                </c:pt>
                <c:pt idx="19164">
                  <c:v>4.8948899999999997E-2</c:v>
                </c:pt>
                <c:pt idx="19165">
                  <c:v>5.5875500000000002E-2</c:v>
                </c:pt>
                <c:pt idx="19166">
                  <c:v>7.0426600000000006E-2</c:v>
                </c:pt>
                <c:pt idx="19167">
                  <c:v>7.7382800000000002E-2</c:v>
                </c:pt>
                <c:pt idx="19168">
                  <c:v>8.4180000000000005E-2</c:v>
                </c:pt>
                <c:pt idx="19169">
                  <c:v>9.2204900000000006E-2</c:v>
                </c:pt>
                <c:pt idx="19170">
                  <c:v>9.5038600000000001E-2</c:v>
                </c:pt>
                <c:pt idx="19171">
                  <c:v>0.100241</c:v>
                </c:pt>
                <c:pt idx="19172">
                  <c:v>0.10548399999999999</c:v>
                </c:pt>
                <c:pt idx="19173">
                  <c:v>0.108139</c:v>
                </c:pt>
                <c:pt idx="19174">
                  <c:v>0.117286</c:v>
                </c:pt>
                <c:pt idx="19175">
                  <c:v>0.13495699999999999</c:v>
                </c:pt>
                <c:pt idx="19176">
                  <c:v>0.145678</c:v>
                </c:pt>
                <c:pt idx="19177">
                  <c:v>0.15495100000000001</c:v>
                </c:pt>
                <c:pt idx="19178">
                  <c:v>0.16380500000000001</c:v>
                </c:pt>
                <c:pt idx="19179">
                  <c:v>0.16911499999999999</c:v>
                </c:pt>
                <c:pt idx="19180">
                  <c:v>0.17405499999999999</c:v>
                </c:pt>
                <c:pt idx="19181">
                  <c:v>0.180892</c:v>
                </c:pt>
                <c:pt idx="19182">
                  <c:v>0.183422</c:v>
                </c:pt>
                <c:pt idx="19183">
                  <c:v>0.176178</c:v>
                </c:pt>
                <c:pt idx="19184">
                  <c:v>0.170929</c:v>
                </c:pt>
                <c:pt idx="19185">
                  <c:v>0.16975699999999999</c:v>
                </c:pt>
                <c:pt idx="19186">
                  <c:v>0.173315</c:v>
                </c:pt>
                <c:pt idx="19187">
                  <c:v>0.17885100000000001</c:v>
                </c:pt>
                <c:pt idx="19188">
                  <c:v>0.18768599999999999</c:v>
                </c:pt>
                <c:pt idx="19189">
                  <c:v>0.19592300000000001</c:v>
                </c:pt>
                <c:pt idx="19190">
                  <c:v>0.20700399999999999</c:v>
                </c:pt>
                <c:pt idx="19191">
                  <c:v>0.22396099999999999</c:v>
                </c:pt>
                <c:pt idx="19192">
                  <c:v>0.24029300000000001</c:v>
                </c:pt>
                <c:pt idx="19193">
                  <c:v>0.24951999999999999</c:v>
                </c:pt>
                <c:pt idx="19194">
                  <c:v>0.26487500000000003</c:v>
                </c:pt>
                <c:pt idx="19195">
                  <c:v>0.27795599999999998</c:v>
                </c:pt>
                <c:pt idx="19196">
                  <c:v>0.28312100000000001</c:v>
                </c:pt>
                <c:pt idx="19197">
                  <c:v>0.28098200000000001</c:v>
                </c:pt>
                <c:pt idx="19198">
                  <c:v>0.28820600000000002</c:v>
                </c:pt>
                <c:pt idx="19199">
                  <c:v>0.30192200000000002</c:v>
                </c:pt>
                <c:pt idx="19200">
                  <c:v>0.31236799999999998</c:v>
                </c:pt>
                <c:pt idx="19201">
                  <c:v>0.31726900000000002</c:v>
                </c:pt>
                <c:pt idx="19202">
                  <c:v>0.32306000000000001</c:v>
                </c:pt>
                <c:pt idx="19203">
                  <c:v>0.32955400000000001</c:v>
                </c:pt>
                <c:pt idx="19204">
                  <c:v>0.34394000000000002</c:v>
                </c:pt>
                <c:pt idx="19205">
                  <c:v>0.357074</c:v>
                </c:pt>
                <c:pt idx="19206">
                  <c:v>0.36773600000000001</c:v>
                </c:pt>
                <c:pt idx="19207">
                  <c:v>0.38131500000000002</c:v>
                </c:pt>
                <c:pt idx="19208">
                  <c:v>0.39280599999999999</c:v>
                </c:pt>
                <c:pt idx="19209">
                  <c:v>0.39827000000000001</c:v>
                </c:pt>
                <c:pt idx="19210">
                  <c:v>0.40264699999999998</c:v>
                </c:pt>
                <c:pt idx="19211">
                  <c:v>0.41211399999999998</c:v>
                </c:pt>
                <c:pt idx="19212">
                  <c:v>0.42390600000000001</c:v>
                </c:pt>
                <c:pt idx="19213">
                  <c:v>0.431093</c:v>
                </c:pt>
                <c:pt idx="19214">
                  <c:v>0.44129000000000002</c:v>
                </c:pt>
                <c:pt idx="19215">
                  <c:v>0.45330500000000001</c:v>
                </c:pt>
                <c:pt idx="19216">
                  <c:v>0.45720699999999997</c:v>
                </c:pt>
                <c:pt idx="19217">
                  <c:v>0.46322600000000003</c:v>
                </c:pt>
                <c:pt idx="19218">
                  <c:v>0.46768199999999999</c:v>
                </c:pt>
                <c:pt idx="19219">
                  <c:v>0.47134199999999998</c:v>
                </c:pt>
                <c:pt idx="19220">
                  <c:v>0.47497400000000001</c:v>
                </c:pt>
                <c:pt idx="19221">
                  <c:v>0.48474400000000001</c:v>
                </c:pt>
                <c:pt idx="19222">
                  <c:v>0.49646800000000002</c:v>
                </c:pt>
                <c:pt idx="19223">
                  <c:v>0.50154299999999996</c:v>
                </c:pt>
                <c:pt idx="19224">
                  <c:v>0.510548</c:v>
                </c:pt>
                <c:pt idx="19225">
                  <c:v>0.52558400000000005</c:v>
                </c:pt>
                <c:pt idx="19226">
                  <c:v>0.53789399999999998</c:v>
                </c:pt>
                <c:pt idx="19227">
                  <c:v>0.54591199999999995</c:v>
                </c:pt>
                <c:pt idx="19228">
                  <c:v>0.55172500000000002</c:v>
                </c:pt>
                <c:pt idx="19229">
                  <c:v>0.55767800000000001</c:v>
                </c:pt>
                <c:pt idx="19230">
                  <c:v>0.57176199999999999</c:v>
                </c:pt>
                <c:pt idx="19231">
                  <c:v>0.58528500000000006</c:v>
                </c:pt>
                <c:pt idx="19232">
                  <c:v>0.59014699999999998</c:v>
                </c:pt>
                <c:pt idx="19233">
                  <c:v>0.59336999999999995</c:v>
                </c:pt>
                <c:pt idx="19234">
                  <c:v>0.598773</c:v>
                </c:pt>
                <c:pt idx="19235">
                  <c:v>0.60482000000000002</c:v>
                </c:pt>
                <c:pt idx="19236">
                  <c:v>0.610958</c:v>
                </c:pt>
                <c:pt idx="19237">
                  <c:v>0.62010900000000002</c:v>
                </c:pt>
                <c:pt idx="19238">
                  <c:v>0.62960199999999999</c:v>
                </c:pt>
                <c:pt idx="19239">
                  <c:v>0.63625699999999996</c:v>
                </c:pt>
                <c:pt idx="19240">
                  <c:v>0.64183800000000002</c:v>
                </c:pt>
                <c:pt idx="19241">
                  <c:v>0.64240900000000001</c:v>
                </c:pt>
                <c:pt idx="19242">
                  <c:v>0.638262</c:v>
                </c:pt>
                <c:pt idx="19243">
                  <c:v>0.63875999999999999</c:v>
                </c:pt>
                <c:pt idx="19244">
                  <c:v>0.64322999999999997</c:v>
                </c:pt>
                <c:pt idx="19245">
                  <c:v>0.65436000000000005</c:v>
                </c:pt>
                <c:pt idx="19246">
                  <c:v>0.66019700000000003</c:v>
                </c:pt>
                <c:pt idx="19247">
                  <c:v>0.66249199999999997</c:v>
                </c:pt>
                <c:pt idx="19248">
                  <c:v>0.65857900000000003</c:v>
                </c:pt>
                <c:pt idx="19249">
                  <c:v>0.66298500000000005</c:v>
                </c:pt>
                <c:pt idx="19250">
                  <c:v>0.66990099999999997</c:v>
                </c:pt>
                <c:pt idx="19251">
                  <c:v>0.67820100000000005</c:v>
                </c:pt>
                <c:pt idx="19252">
                  <c:v>0.68371899999999997</c:v>
                </c:pt>
                <c:pt idx="19253">
                  <c:v>0.68689999999999996</c:v>
                </c:pt>
                <c:pt idx="19254">
                  <c:v>0.68908999999999998</c:v>
                </c:pt>
                <c:pt idx="19255">
                  <c:v>0.69377</c:v>
                </c:pt>
                <c:pt idx="19256">
                  <c:v>0.69879999999999998</c:v>
                </c:pt>
                <c:pt idx="19257">
                  <c:v>0.70484599999999997</c:v>
                </c:pt>
                <c:pt idx="19258">
                  <c:v>0.71074199999999998</c:v>
                </c:pt>
                <c:pt idx="19259">
                  <c:v>0.71527300000000005</c:v>
                </c:pt>
                <c:pt idx="19260">
                  <c:v>0.72275599999999995</c:v>
                </c:pt>
                <c:pt idx="19261">
                  <c:v>0.73018300000000003</c:v>
                </c:pt>
                <c:pt idx="19262">
                  <c:v>0.74063599999999996</c:v>
                </c:pt>
                <c:pt idx="19263">
                  <c:v>0.74493200000000004</c:v>
                </c:pt>
                <c:pt idx="19264">
                  <c:v>0.74380000000000002</c:v>
                </c:pt>
                <c:pt idx="19265">
                  <c:v>0.73748199999999997</c:v>
                </c:pt>
                <c:pt idx="19266">
                  <c:v>0.72545499999999996</c:v>
                </c:pt>
                <c:pt idx="19267">
                  <c:v>0.71386400000000005</c:v>
                </c:pt>
                <c:pt idx="19268">
                  <c:v>0.69948699999999997</c:v>
                </c:pt>
                <c:pt idx="19269">
                  <c:v>0.69137400000000004</c:v>
                </c:pt>
                <c:pt idx="19270">
                  <c:v>0.68425499999999995</c:v>
                </c:pt>
                <c:pt idx="19271">
                  <c:v>0.68059899999999995</c:v>
                </c:pt>
                <c:pt idx="19272">
                  <c:v>0.70103099999999996</c:v>
                </c:pt>
                <c:pt idx="19273">
                  <c:v>0.74516300000000002</c:v>
                </c:pt>
                <c:pt idx="19274">
                  <c:v>0.776034</c:v>
                </c:pt>
                <c:pt idx="19275">
                  <c:v>0.616703</c:v>
                </c:pt>
                <c:pt idx="19276">
                  <c:v>-0.115748</c:v>
                </c:pt>
                <c:pt idx="19277">
                  <c:v>-0.27147500000000002</c:v>
                </c:pt>
                <c:pt idx="19278">
                  <c:v>0.21751400000000001</c:v>
                </c:pt>
                <c:pt idx="19279">
                  <c:v>0.54568099999999997</c:v>
                </c:pt>
                <c:pt idx="19280">
                  <c:v>0.54603599999999997</c:v>
                </c:pt>
                <c:pt idx="19281">
                  <c:v>0.49438599999999999</c:v>
                </c:pt>
                <c:pt idx="19282">
                  <c:v>0.48505599999999999</c:v>
                </c:pt>
                <c:pt idx="19283">
                  <c:v>0.47913600000000001</c:v>
                </c:pt>
                <c:pt idx="19284">
                  <c:v>0.47063500000000003</c:v>
                </c:pt>
                <c:pt idx="19285">
                  <c:v>0.45718199999999998</c:v>
                </c:pt>
                <c:pt idx="19286">
                  <c:v>0.44605299999999998</c:v>
                </c:pt>
                <c:pt idx="19287">
                  <c:v>0.43113299999999999</c:v>
                </c:pt>
                <c:pt idx="19288">
                  <c:v>0.40495799999999998</c:v>
                </c:pt>
                <c:pt idx="19289">
                  <c:v>0.38162000000000001</c:v>
                </c:pt>
                <c:pt idx="19290">
                  <c:v>0.35510000000000003</c:v>
                </c:pt>
                <c:pt idx="19291">
                  <c:v>0.333783</c:v>
                </c:pt>
                <c:pt idx="19292">
                  <c:v>0.32688299999999998</c:v>
                </c:pt>
                <c:pt idx="19293">
                  <c:v>0.31184200000000001</c:v>
                </c:pt>
                <c:pt idx="19294">
                  <c:v>0.292408</c:v>
                </c:pt>
                <c:pt idx="19295">
                  <c:v>0.27731600000000001</c:v>
                </c:pt>
                <c:pt idx="19296">
                  <c:v>0.25141599999999997</c:v>
                </c:pt>
                <c:pt idx="19297">
                  <c:v>0.224303</c:v>
                </c:pt>
                <c:pt idx="19298">
                  <c:v>0.20624799999999999</c:v>
                </c:pt>
                <c:pt idx="19299">
                  <c:v>0.18573700000000001</c:v>
                </c:pt>
                <c:pt idx="19300">
                  <c:v>0.16538</c:v>
                </c:pt>
                <c:pt idx="19301">
                  <c:v>0.14891499999999999</c:v>
                </c:pt>
                <c:pt idx="19302">
                  <c:v>0.13692299999999999</c:v>
                </c:pt>
                <c:pt idx="19303">
                  <c:v>0.12551699999999999</c:v>
                </c:pt>
                <c:pt idx="19304">
                  <c:v>0.113691</c:v>
                </c:pt>
                <c:pt idx="19305">
                  <c:v>9.6300800000000006E-2</c:v>
                </c:pt>
                <c:pt idx="19306">
                  <c:v>7.9270199999999999E-2</c:v>
                </c:pt>
                <c:pt idx="19307">
                  <c:v>7.6165300000000005E-2</c:v>
                </c:pt>
                <c:pt idx="19308">
                  <c:v>7.0617899999999997E-2</c:v>
                </c:pt>
                <c:pt idx="19309">
                  <c:v>6.1869599999999997E-2</c:v>
                </c:pt>
                <c:pt idx="19310">
                  <c:v>5.7695200000000002E-2</c:v>
                </c:pt>
                <c:pt idx="19311">
                  <c:v>5.2916199999999997E-2</c:v>
                </c:pt>
                <c:pt idx="19312">
                  <c:v>3.5859299999999997E-2</c:v>
                </c:pt>
                <c:pt idx="19313">
                  <c:v>2.07735E-2</c:v>
                </c:pt>
                <c:pt idx="19314">
                  <c:v>2.1778700000000002E-2</c:v>
                </c:pt>
                <c:pt idx="19315">
                  <c:v>2.5447399999999998E-2</c:v>
                </c:pt>
                <c:pt idx="19316">
                  <c:v>2.93344E-2</c:v>
                </c:pt>
                <c:pt idx="19317">
                  <c:v>2.99309E-2</c:v>
                </c:pt>
                <c:pt idx="19318">
                  <c:v>2.67681E-2</c:v>
                </c:pt>
                <c:pt idx="19319">
                  <c:v>1.36119E-2</c:v>
                </c:pt>
                <c:pt idx="19320">
                  <c:v>-1.00032E-2</c:v>
                </c:pt>
                <c:pt idx="19321">
                  <c:v>-2.4747399999999999E-2</c:v>
                </c:pt>
                <c:pt idx="19322">
                  <c:v>-3.4420399999999997E-2</c:v>
                </c:pt>
                <c:pt idx="19323">
                  <c:v>-3.9123699999999997E-2</c:v>
                </c:pt>
                <c:pt idx="19324">
                  <c:v>-4.3780399999999997E-2</c:v>
                </c:pt>
                <c:pt idx="19325">
                  <c:v>-4.6487500000000001E-2</c:v>
                </c:pt>
                <c:pt idx="19326">
                  <c:v>-4.5769400000000002E-2</c:v>
                </c:pt>
                <c:pt idx="19327">
                  <c:v>-4.2625299999999998E-2</c:v>
                </c:pt>
                <c:pt idx="19328">
                  <c:v>-4.3057900000000003E-2</c:v>
                </c:pt>
                <c:pt idx="19329">
                  <c:v>-4.4786300000000001E-2</c:v>
                </c:pt>
                <c:pt idx="19330">
                  <c:v>-4.55167E-2</c:v>
                </c:pt>
                <c:pt idx="19331">
                  <c:v>-5.09965E-2</c:v>
                </c:pt>
                <c:pt idx="19332">
                  <c:v>-5.6938000000000002E-2</c:v>
                </c:pt>
                <c:pt idx="19333">
                  <c:v>-6.4045099999999994E-2</c:v>
                </c:pt>
                <c:pt idx="19334">
                  <c:v>-6.0144900000000001E-2</c:v>
                </c:pt>
                <c:pt idx="19335">
                  <c:v>-5.9985499999999997E-2</c:v>
                </c:pt>
                <c:pt idx="19336">
                  <c:v>-6.4087000000000005E-2</c:v>
                </c:pt>
                <c:pt idx="19337">
                  <c:v>-6.6640400000000002E-2</c:v>
                </c:pt>
                <c:pt idx="19338">
                  <c:v>-6.7288000000000001E-2</c:v>
                </c:pt>
                <c:pt idx="19339">
                  <c:v>-6.6676200000000005E-2</c:v>
                </c:pt>
                <c:pt idx="19340">
                  <c:v>-7.3848499999999997E-2</c:v>
                </c:pt>
                <c:pt idx="19341">
                  <c:v>-8.9453299999999999E-2</c:v>
                </c:pt>
                <c:pt idx="19342">
                  <c:v>-0.100829</c:v>
                </c:pt>
                <c:pt idx="19343">
                  <c:v>-0.101648</c:v>
                </c:pt>
                <c:pt idx="19344">
                  <c:v>-0.10120899999999999</c:v>
                </c:pt>
                <c:pt idx="19345">
                  <c:v>-9.9900699999999995E-2</c:v>
                </c:pt>
                <c:pt idx="19346">
                  <c:v>-0.102323</c:v>
                </c:pt>
                <c:pt idx="19347">
                  <c:v>-9.6940499999999999E-2</c:v>
                </c:pt>
                <c:pt idx="19348">
                  <c:v>-8.7192000000000006E-2</c:v>
                </c:pt>
                <c:pt idx="19349">
                  <c:v>-6.5702899999999995E-2</c:v>
                </c:pt>
                <c:pt idx="19350">
                  <c:v>-5.0215099999999999E-2</c:v>
                </c:pt>
                <c:pt idx="19351">
                  <c:v>-4.3082099999999998E-2</c:v>
                </c:pt>
                <c:pt idx="19352">
                  <c:v>-3.7228799999999999E-2</c:v>
                </c:pt>
                <c:pt idx="19353">
                  <c:v>-3.8402800000000001E-2</c:v>
                </c:pt>
                <c:pt idx="19354">
                  <c:v>-4.2554000000000002E-2</c:v>
                </c:pt>
                <c:pt idx="19355">
                  <c:v>-4.2235799999999997E-2</c:v>
                </c:pt>
                <c:pt idx="19356">
                  <c:v>-4.2036299999999999E-2</c:v>
                </c:pt>
                <c:pt idx="19357">
                  <c:v>-4.9257500000000003E-2</c:v>
                </c:pt>
                <c:pt idx="19358">
                  <c:v>-7.05538E-2</c:v>
                </c:pt>
                <c:pt idx="19359">
                  <c:v>-7.9644400000000004E-2</c:v>
                </c:pt>
                <c:pt idx="19360">
                  <c:v>-8.1244499999999997E-2</c:v>
                </c:pt>
                <c:pt idx="19361">
                  <c:v>-7.8162200000000001E-2</c:v>
                </c:pt>
                <c:pt idx="19362">
                  <c:v>-7.5504399999999999E-2</c:v>
                </c:pt>
                <c:pt idx="19363">
                  <c:v>-7.85304E-2</c:v>
                </c:pt>
                <c:pt idx="19364">
                  <c:v>-8.4559499999999996E-2</c:v>
                </c:pt>
                <c:pt idx="19365">
                  <c:v>-8.4925299999999995E-2</c:v>
                </c:pt>
                <c:pt idx="19366">
                  <c:v>-7.8034199999999998E-2</c:v>
                </c:pt>
                <c:pt idx="19367">
                  <c:v>-7.0562100000000003E-2</c:v>
                </c:pt>
                <c:pt idx="19368">
                  <c:v>-6.7151799999999998E-2</c:v>
                </c:pt>
                <c:pt idx="19369">
                  <c:v>-6.9393499999999997E-2</c:v>
                </c:pt>
                <c:pt idx="19370">
                  <c:v>-7.1924100000000005E-2</c:v>
                </c:pt>
                <c:pt idx="19371">
                  <c:v>-6.9034899999999996E-2</c:v>
                </c:pt>
                <c:pt idx="19372">
                  <c:v>-6.2715300000000002E-2</c:v>
                </c:pt>
                <c:pt idx="19373">
                  <c:v>-5.8668199999999997E-2</c:v>
                </c:pt>
                <c:pt idx="19374">
                  <c:v>-6.0156899999999999E-2</c:v>
                </c:pt>
                <c:pt idx="19375">
                  <c:v>-6.1540299999999999E-2</c:v>
                </c:pt>
                <c:pt idx="19376">
                  <c:v>-6.2812599999999996E-2</c:v>
                </c:pt>
                <c:pt idx="19377">
                  <c:v>-6.0227500000000003E-2</c:v>
                </c:pt>
                <c:pt idx="19378">
                  <c:v>-5.7041799999999997E-2</c:v>
                </c:pt>
                <c:pt idx="19379">
                  <c:v>-5.6603899999999999E-2</c:v>
                </c:pt>
                <c:pt idx="19380">
                  <c:v>-6.1257600000000002E-2</c:v>
                </c:pt>
                <c:pt idx="19381">
                  <c:v>-6.7756899999999995E-2</c:v>
                </c:pt>
                <c:pt idx="19382">
                  <c:v>-6.9480700000000006E-2</c:v>
                </c:pt>
                <c:pt idx="19383">
                  <c:v>-6.8847500000000006E-2</c:v>
                </c:pt>
                <c:pt idx="19384">
                  <c:v>-6.5579299999999993E-2</c:v>
                </c:pt>
                <c:pt idx="19385">
                  <c:v>-6.3649300000000006E-2</c:v>
                </c:pt>
                <c:pt idx="19386">
                  <c:v>-6.9620699999999994E-2</c:v>
                </c:pt>
                <c:pt idx="19387">
                  <c:v>-7.4527700000000002E-2</c:v>
                </c:pt>
                <c:pt idx="19388">
                  <c:v>-7.4584700000000004E-2</c:v>
                </c:pt>
                <c:pt idx="19389">
                  <c:v>-7.4153899999999995E-2</c:v>
                </c:pt>
                <c:pt idx="19390">
                  <c:v>-7.7994400000000005E-2</c:v>
                </c:pt>
                <c:pt idx="19391">
                  <c:v>-8.1560099999999996E-2</c:v>
                </c:pt>
                <c:pt idx="19392">
                  <c:v>-9.5490199999999997E-2</c:v>
                </c:pt>
                <c:pt idx="19393">
                  <c:v>-0.104627</c:v>
                </c:pt>
                <c:pt idx="19394">
                  <c:v>-0.10739799999999999</c:v>
                </c:pt>
                <c:pt idx="19395">
                  <c:v>-0.114342</c:v>
                </c:pt>
                <c:pt idx="19396">
                  <c:v>-0.12246799999999999</c:v>
                </c:pt>
                <c:pt idx="19397">
                  <c:v>-0.122339</c:v>
                </c:pt>
                <c:pt idx="19398">
                  <c:v>-0.120046</c:v>
                </c:pt>
                <c:pt idx="19399">
                  <c:v>-0.110092</c:v>
                </c:pt>
                <c:pt idx="19400">
                  <c:v>-0.10446</c:v>
                </c:pt>
                <c:pt idx="19401">
                  <c:v>-0.109362</c:v>
                </c:pt>
                <c:pt idx="19402">
                  <c:v>-0.11612699999999999</c:v>
                </c:pt>
                <c:pt idx="19403">
                  <c:v>-0.11949</c:v>
                </c:pt>
                <c:pt idx="19404">
                  <c:v>-0.12123399999999999</c:v>
                </c:pt>
                <c:pt idx="19405">
                  <c:v>-0.122063</c:v>
                </c:pt>
                <c:pt idx="19406">
                  <c:v>-0.121938</c:v>
                </c:pt>
                <c:pt idx="19407">
                  <c:v>-0.12012100000000001</c:v>
                </c:pt>
                <c:pt idx="19408">
                  <c:v>-0.119689</c:v>
                </c:pt>
                <c:pt idx="19409">
                  <c:v>-0.12350899999999999</c:v>
                </c:pt>
                <c:pt idx="19410">
                  <c:v>-0.132299</c:v>
                </c:pt>
                <c:pt idx="19411">
                  <c:v>-0.13564499999999999</c:v>
                </c:pt>
                <c:pt idx="19412">
                  <c:v>-0.137242</c:v>
                </c:pt>
                <c:pt idx="19413">
                  <c:v>-0.13883100000000001</c:v>
                </c:pt>
                <c:pt idx="19414">
                  <c:v>-0.141902</c:v>
                </c:pt>
                <c:pt idx="19415">
                  <c:v>-0.144676</c:v>
                </c:pt>
                <c:pt idx="19416">
                  <c:v>-0.144897</c:v>
                </c:pt>
                <c:pt idx="19417">
                  <c:v>-0.14682500000000001</c:v>
                </c:pt>
                <c:pt idx="19418">
                  <c:v>-0.15804399999999999</c:v>
                </c:pt>
                <c:pt idx="19419">
                  <c:v>-0.164797</c:v>
                </c:pt>
                <c:pt idx="19420">
                  <c:v>-0.17302200000000001</c:v>
                </c:pt>
                <c:pt idx="19421">
                  <c:v>-0.17823800000000001</c:v>
                </c:pt>
                <c:pt idx="19422">
                  <c:v>-0.18484500000000001</c:v>
                </c:pt>
                <c:pt idx="19423">
                  <c:v>-0.18699199999999999</c:v>
                </c:pt>
                <c:pt idx="19424">
                  <c:v>-0.19231799999999999</c:v>
                </c:pt>
                <c:pt idx="19425">
                  <c:v>-0.193776</c:v>
                </c:pt>
                <c:pt idx="19426">
                  <c:v>-0.18998899999999999</c:v>
                </c:pt>
                <c:pt idx="19427">
                  <c:v>-0.192299</c:v>
                </c:pt>
                <c:pt idx="19428">
                  <c:v>-0.19578599999999999</c:v>
                </c:pt>
                <c:pt idx="19429">
                  <c:v>-0.196495</c:v>
                </c:pt>
                <c:pt idx="19430">
                  <c:v>-0.197185</c:v>
                </c:pt>
                <c:pt idx="19431">
                  <c:v>-0.19908300000000001</c:v>
                </c:pt>
                <c:pt idx="19432">
                  <c:v>-0.197103</c:v>
                </c:pt>
                <c:pt idx="19433">
                  <c:v>-0.193718</c:v>
                </c:pt>
                <c:pt idx="19434">
                  <c:v>-0.18284800000000001</c:v>
                </c:pt>
                <c:pt idx="19435">
                  <c:v>-0.18507199999999999</c:v>
                </c:pt>
                <c:pt idx="19436">
                  <c:v>-0.18801399999999999</c:v>
                </c:pt>
                <c:pt idx="19437">
                  <c:v>-0.195517</c:v>
                </c:pt>
                <c:pt idx="19438">
                  <c:v>-0.19789599999999999</c:v>
                </c:pt>
                <c:pt idx="19439">
                  <c:v>-0.20274</c:v>
                </c:pt>
                <c:pt idx="19440">
                  <c:v>-0.20267399999999999</c:v>
                </c:pt>
                <c:pt idx="19441">
                  <c:v>-0.204627</c:v>
                </c:pt>
                <c:pt idx="19442">
                  <c:v>-0.20524600000000001</c:v>
                </c:pt>
                <c:pt idx="19443">
                  <c:v>-0.208956</c:v>
                </c:pt>
                <c:pt idx="19444">
                  <c:v>-0.214809</c:v>
                </c:pt>
                <c:pt idx="19445">
                  <c:v>-0.22072</c:v>
                </c:pt>
                <c:pt idx="19446">
                  <c:v>-0.22884399999999999</c:v>
                </c:pt>
                <c:pt idx="19447">
                  <c:v>-0.237484</c:v>
                </c:pt>
                <c:pt idx="19448">
                  <c:v>-0.236403</c:v>
                </c:pt>
                <c:pt idx="19449">
                  <c:v>-0.24113899999999999</c:v>
                </c:pt>
                <c:pt idx="19450">
                  <c:v>-0.24571000000000001</c:v>
                </c:pt>
                <c:pt idx="19451">
                  <c:v>-0.25060399999999999</c:v>
                </c:pt>
                <c:pt idx="19452">
                  <c:v>-0.25073400000000001</c:v>
                </c:pt>
                <c:pt idx="19453">
                  <c:v>-0.24806600000000001</c:v>
                </c:pt>
                <c:pt idx="19454">
                  <c:v>-0.24850800000000001</c:v>
                </c:pt>
                <c:pt idx="19455">
                  <c:v>-0.24823999999999999</c:v>
                </c:pt>
                <c:pt idx="19456">
                  <c:v>-0.248056</c:v>
                </c:pt>
                <c:pt idx="19457">
                  <c:v>-0.248665</c:v>
                </c:pt>
                <c:pt idx="19458">
                  <c:v>-0.250587</c:v>
                </c:pt>
                <c:pt idx="19459">
                  <c:v>-0.25017099999999998</c:v>
                </c:pt>
                <c:pt idx="19460">
                  <c:v>-0.252195</c:v>
                </c:pt>
                <c:pt idx="19461">
                  <c:v>-0.256994</c:v>
                </c:pt>
                <c:pt idx="19462">
                  <c:v>-0.25647500000000001</c:v>
                </c:pt>
                <c:pt idx="19463">
                  <c:v>-0.24290500000000001</c:v>
                </c:pt>
                <c:pt idx="19464">
                  <c:v>-0.22847100000000001</c:v>
                </c:pt>
                <c:pt idx="19465">
                  <c:v>-0.22640299999999999</c:v>
                </c:pt>
                <c:pt idx="19466">
                  <c:v>-0.21756500000000001</c:v>
                </c:pt>
                <c:pt idx="19467">
                  <c:v>-0.221522</c:v>
                </c:pt>
                <c:pt idx="19468">
                  <c:v>-0.230042</c:v>
                </c:pt>
                <c:pt idx="19469">
                  <c:v>-0.23272200000000001</c:v>
                </c:pt>
                <c:pt idx="19470">
                  <c:v>-0.23044100000000001</c:v>
                </c:pt>
                <c:pt idx="19471">
                  <c:v>-0.229211</c:v>
                </c:pt>
                <c:pt idx="19472">
                  <c:v>-0.22958000000000001</c:v>
                </c:pt>
                <c:pt idx="19473">
                  <c:v>-0.227932</c:v>
                </c:pt>
                <c:pt idx="19474">
                  <c:v>-0.22691700000000001</c:v>
                </c:pt>
                <c:pt idx="19475">
                  <c:v>-0.22947799999999999</c:v>
                </c:pt>
                <c:pt idx="19476">
                  <c:v>-0.23394799999999999</c:v>
                </c:pt>
                <c:pt idx="19477">
                  <c:v>-0.23826</c:v>
                </c:pt>
                <c:pt idx="19478">
                  <c:v>-0.23589599999999999</c:v>
                </c:pt>
                <c:pt idx="19479">
                  <c:v>-0.23493700000000001</c:v>
                </c:pt>
                <c:pt idx="19480">
                  <c:v>-0.23665700000000001</c:v>
                </c:pt>
                <c:pt idx="19481">
                  <c:v>-0.24287</c:v>
                </c:pt>
                <c:pt idx="19482">
                  <c:v>-0.251772</c:v>
                </c:pt>
                <c:pt idx="19483">
                  <c:v>-0.26311800000000002</c:v>
                </c:pt>
                <c:pt idx="19484">
                  <c:v>-0.26912700000000001</c:v>
                </c:pt>
                <c:pt idx="19485">
                  <c:v>-0.274198</c:v>
                </c:pt>
                <c:pt idx="19486">
                  <c:v>-0.27981600000000001</c:v>
                </c:pt>
                <c:pt idx="19487">
                  <c:v>-0.28639799999999999</c:v>
                </c:pt>
                <c:pt idx="19488">
                  <c:v>-0.293624</c:v>
                </c:pt>
                <c:pt idx="19489">
                  <c:v>-0.29580800000000002</c:v>
                </c:pt>
                <c:pt idx="19490">
                  <c:v>-0.29787999999999998</c:v>
                </c:pt>
                <c:pt idx="19491">
                  <c:v>-0.30452099999999999</c:v>
                </c:pt>
                <c:pt idx="19492">
                  <c:v>-0.311699</c:v>
                </c:pt>
                <c:pt idx="19493">
                  <c:v>-0.32081300000000001</c:v>
                </c:pt>
                <c:pt idx="19494">
                  <c:v>-0.32534200000000002</c:v>
                </c:pt>
                <c:pt idx="19495">
                  <c:v>-0.32879599999999998</c:v>
                </c:pt>
                <c:pt idx="19496">
                  <c:v>-0.33433600000000002</c:v>
                </c:pt>
                <c:pt idx="19497">
                  <c:v>-0.35764200000000002</c:v>
                </c:pt>
                <c:pt idx="19498">
                  <c:v>-0.36588599999999999</c:v>
                </c:pt>
                <c:pt idx="19499">
                  <c:v>-0.37007600000000002</c:v>
                </c:pt>
                <c:pt idx="19500">
                  <c:v>-0.36859900000000001</c:v>
                </c:pt>
                <c:pt idx="19501">
                  <c:v>-0.37154100000000001</c:v>
                </c:pt>
                <c:pt idx="19502">
                  <c:v>-0.375251</c:v>
                </c:pt>
                <c:pt idx="19503">
                  <c:v>-0.38258599999999998</c:v>
                </c:pt>
                <c:pt idx="19504">
                  <c:v>-0.39365299999999998</c:v>
                </c:pt>
                <c:pt idx="19505">
                  <c:v>-0.39858700000000002</c:v>
                </c:pt>
                <c:pt idx="19506">
                  <c:v>-0.39869500000000002</c:v>
                </c:pt>
                <c:pt idx="19507">
                  <c:v>-0.40051599999999998</c:v>
                </c:pt>
                <c:pt idx="19508">
                  <c:v>-0.39969100000000002</c:v>
                </c:pt>
                <c:pt idx="19509">
                  <c:v>-0.40203899999999998</c:v>
                </c:pt>
                <c:pt idx="19510">
                  <c:v>-0.40168399999999999</c:v>
                </c:pt>
                <c:pt idx="19511">
                  <c:v>-0.40083200000000002</c:v>
                </c:pt>
                <c:pt idx="19512">
                  <c:v>-0.40609400000000001</c:v>
                </c:pt>
                <c:pt idx="19513">
                  <c:v>-0.41206300000000001</c:v>
                </c:pt>
                <c:pt idx="19514">
                  <c:v>-0.42203600000000002</c:v>
                </c:pt>
                <c:pt idx="19515">
                  <c:v>-0.41981099999999999</c:v>
                </c:pt>
                <c:pt idx="19516">
                  <c:v>-0.41596899999999998</c:v>
                </c:pt>
                <c:pt idx="19517">
                  <c:v>-0.41332000000000002</c:v>
                </c:pt>
                <c:pt idx="19518">
                  <c:v>-0.411217</c:v>
                </c:pt>
                <c:pt idx="19519">
                  <c:v>-0.41961199999999999</c:v>
                </c:pt>
                <c:pt idx="19520">
                  <c:v>-0.42909000000000003</c:v>
                </c:pt>
                <c:pt idx="19521">
                  <c:v>-0.43187700000000001</c:v>
                </c:pt>
                <c:pt idx="19522">
                  <c:v>-0.42794700000000002</c:v>
                </c:pt>
                <c:pt idx="19523">
                  <c:v>-0.43137999999999999</c:v>
                </c:pt>
                <c:pt idx="19524">
                  <c:v>-0.43675000000000003</c:v>
                </c:pt>
                <c:pt idx="19525">
                  <c:v>-0.44353300000000001</c:v>
                </c:pt>
                <c:pt idx="19526">
                  <c:v>-0.44942399999999999</c:v>
                </c:pt>
                <c:pt idx="19527">
                  <c:v>-0.45499800000000001</c:v>
                </c:pt>
                <c:pt idx="19528">
                  <c:v>-0.45706200000000002</c:v>
                </c:pt>
                <c:pt idx="19529">
                  <c:v>-0.45972200000000002</c:v>
                </c:pt>
                <c:pt idx="19530">
                  <c:v>-0.46000999999999997</c:v>
                </c:pt>
                <c:pt idx="19531">
                  <c:v>-0.46862900000000002</c:v>
                </c:pt>
                <c:pt idx="19532">
                  <c:v>-0.48031699999999999</c:v>
                </c:pt>
                <c:pt idx="19533">
                  <c:v>-0.47748299999999999</c:v>
                </c:pt>
                <c:pt idx="19534">
                  <c:v>-0.47842600000000002</c:v>
                </c:pt>
                <c:pt idx="19535">
                  <c:v>-0.47752899999999998</c:v>
                </c:pt>
                <c:pt idx="19536">
                  <c:v>-0.47852299999999998</c:v>
                </c:pt>
                <c:pt idx="19537">
                  <c:v>-0.47561900000000001</c:v>
                </c:pt>
                <c:pt idx="19538">
                  <c:v>-0.47469499999999998</c:v>
                </c:pt>
                <c:pt idx="19539">
                  <c:v>-0.46648800000000001</c:v>
                </c:pt>
                <c:pt idx="19540">
                  <c:v>-0.45792699999999997</c:v>
                </c:pt>
                <c:pt idx="19541">
                  <c:v>-0.46288800000000002</c:v>
                </c:pt>
                <c:pt idx="19542">
                  <c:v>-0.470273</c:v>
                </c:pt>
                <c:pt idx="19543">
                  <c:v>-0.47453899999999999</c:v>
                </c:pt>
                <c:pt idx="19544">
                  <c:v>-0.471111</c:v>
                </c:pt>
                <c:pt idx="19545">
                  <c:v>-0.46720099999999998</c:v>
                </c:pt>
                <c:pt idx="19546">
                  <c:v>-0.46663199999999999</c:v>
                </c:pt>
                <c:pt idx="19547">
                  <c:v>-0.468227</c:v>
                </c:pt>
                <c:pt idx="19548">
                  <c:v>-0.470383</c:v>
                </c:pt>
                <c:pt idx="19549">
                  <c:v>-0.47039900000000001</c:v>
                </c:pt>
                <c:pt idx="19550">
                  <c:v>-0.47228900000000001</c:v>
                </c:pt>
                <c:pt idx="19551">
                  <c:v>-0.47848600000000002</c:v>
                </c:pt>
                <c:pt idx="19552">
                  <c:v>-0.48969699999999999</c:v>
                </c:pt>
                <c:pt idx="19553">
                  <c:v>-0.497251</c:v>
                </c:pt>
                <c:pt idx="19554">
                  <c:v>-0.49552800000000002</c:v>
                </c:pt>
                <c:pt idx="19555">
                  <c:v>-0.49376599999999998</c:v>
                </c:pt>
                <c:pt idx="19556">
                  <c:v>-0.49293199999999998</c:v>
                </c:pt>
                <c:pt idx="19557">
                  <c:v>-0.49736999999999998</c:v>
                </c:pt>
                <c:pt idx="19558">
                  <c:v>-0.50472499999999998</c:v>
                </c:pt>
                <c:pt idx="19559">
                  <c:v>-0.51148199999999999</c:v>
                </c:pt>
                <c:pt idx="19560">
                  <c:v>-0.51613900000000001</c:v>
                </c:pt>
                <c:pt idx="19561">
                  <c:v>-0.51753300000000002</c:v>
                </c:pt>
                <c:pt idx="19562">
                  <c:v>-0.51554199999999994</c:v>
                </c:pt>
                <c:pt idx="19563">
                  <c:v>-0.51353599999999999</c:v>
                </c:pt>
                <c:pt idx="19564">
                  <c:v>-0.51362399999999997</c:v>
                </c:pt>
                <c:pt idx="19565">
                  <c:v>-0.52269299999999996</c:v>
                </c:pt>
                <c:pt idx="19566">
                  <c:v>-0.53214399999999995</c:v>
                </c:pt>
                <c:pt idx="19567">
                  <c:v>-0.54003199999999996</c:v>
                </c:pt>
                <c:pt idx="19568">
                  <c:v>-0.54322499999999996</c:v>
                </c:pt>
                <c:pt idx="19569">
                  <c:v>-0.53923900000000002</c:v>
                </c:pt>
                <c:pt idx="19570">
                  <c:v>-0.53673099999999996</c:v>
                </c:pt>
                <c:pt idx="19571">
                  <c:v>-0.533914</c:v>
                </c:pt>
                <c:pt idx="19572">
                  <c:v>-0.53278300000000001</c:v>
                </c:pt>
                <c:pt idx="19573">
                  <c:v>-0.53719600000000001</c:v>
                </c:pt>
                <c:pt idx="19574">
                  <c:v>-0.54378000000000004</c:v>
                </c:pt>
                <c:pt idx="19575">
                  <c:v>-0.55490899999999999</c:v>
                </c:pt>
                <c:pt idx="19576">
                  <c:v>-0.57050800000000002</c:v>
                </c:pt>
                <c:pt idx="19577">
                  <c:v>-0.58017799999999997</c:v>
                </c:pt>
                <c:pt idx="19578">
                  <c:v>-0.58070500000000003</c:v>
                </c:pt>
                <c:pt idx="19579">
                  <c:v>-0.58266600000000002</c:v>
                </c:pt>
                <c:pt idx="19580">
                  <c:v>-0.59133400000000003</c:v>
                </c:pt>
                <c:pt idx="19581">
                  <c:v>-0.59753699999999998</c:v>
                </c:pt>
                <c:pt idx="19582">
                  <c:v>-0.59383900000000001</c:v>
                </c:pt>
                <c:pt idx="19583">
                  <c:v>-0.58713599999999999</c:v>
                </c:pt>
                <c:pt idx="19584">
                  <c:v>-0.59097699999999997</c:v>
                </c:pt>
                <c:pt idx="19585">
                  <c:v>-0.59524299999999997</c:v>
                </c:pt>
                <c:pt idx="19586">
                  <c:v>-0.59572000000000003</c:v>
                </c:pt>
                <c:pt idx="19587">
                  <c:v>-0.60257799999999995</c:v>
                </c:pt>
                <c:pt idx="19588">
                  <c:v>-0.61246199999999995</c:v>
                </c:pt>
                <c:pt idx="19589">
                  <c:v>-0.614811</c:v>
                </c:pt>
                <c:pt idx="19590">
                  <c:v>-0.61599199999999998</c:v>
                </c:pt>
                <c:pt idx="19591">
                  <c:v>-0.62821400000000005</c:v>
                </c:pt>
                <c:pt idx="19592">
                  <c:v>-0.64171900000000004</c:v>
                </c:pt>
                <c:pt idx="19593">
                  <c:v>-0.64811200000000002</c:v>
                </c:pt>
                <c:pt idx="19594">
                  <c:v>-0.64444400000000002</c:v>
                </c:pt>
                <c:pt idx="19595">
                  <c:v>-0.63776500000000003</c:v>
                </c:pt>
                <c:pt idx="19596">
                  <c:v>-0.63796900000000001</c:v>
                </c:pt>
                <c:pt idx="19597">
                  <c:v>-0.64420500000000003</c:v>
                </c:pt>
                <c:pt idx="19598">
                  <c:v>-0.64963599999999999</c:v>
                </c:pt>
                <c:pt idx="19599">
                  <c:v>-0.64540299999999995</c:v>
                </c:pt>
                <c:pt idx="19600">
                  <c:v>-0.63377899999999998</c:v>
                </c:pt>
                <c:pt idx="19601">
                  <c:v>-0.61960599999999999</c:v>
                </c:pt>
                <c:pt idx="19602">
                  <c:v>-0.60635799999999995</c:v>
                </c:pt>
                <c:pt idx="19603">
                  <c:v>-0.60326500000000005</c:v>
                </c:pt>
                <c:pt idx="19604">
                  <c:v>-0.60683399999999998</c:v>
                </c:pt>
                <c:pt idx="19605">
                  <c:v>-0.61284499999999997</c:v>
                </c:pt>
                <c:pt idx="19606">
                  <c:v>-0.61760700000000002</c:v>
                </c:pt>
                <c:pt idx="19607">
                  <c:v>-0.61436900000000005</c:v>
                </c:pt>
                <c:pt idx="19608">
                  <c:v>-0.60918799999999995</c:v>
                </c:pt>
                <c:pt idx="19609">
                  <c:v>-0.60941999999999996</c:v>
                </c:pt>
                <c:pt idx="19610">
                  <c:v>-0.613043</c:v>
                </c:pt>
                <c:pt idx="19611">
                  <c:v>-0.61756</c:v>
                </c:pt>
                <c:pt idx="19612">
                  <c:v>-0.62137100000000001</c:v>
                </c:pt>
                <c:pt idx="19613">
                  <c:v>-0.62080000000000002</c:v>
                </c:pt>
                <c:pt idx="19614">
                  <c:v>-0.62309999999999999</c:v>
                </c:pt>
                <c:pt idx="19615">
                  <c:v>-0.62692199999999998</c:v>
                </c:pt>
                <c:pt idx="19616">
                  <c:v>-0.622359</c:v>
                </c:pt>
                <c:pt idx="19617">
                  <c:v>-0.61664300000000005</c:v>
                </c:pt>
                <c:pt idx="19618">
                  <c:v>-0.61651</c:v>
                </c:pt>
                <c:pt idx="19619">
                  <c:v>-0.61971299999999996</c:v>
                </c:pt>
                <c:pt idx="19620">
                  <c:v>-0.62282599999999999</c:v>
                </c:pt>
                <c:pt idx="19621">
                  <c:v>-0.62431700000000001</c:v>
                </c:pt>
                <c:pt idx="19622">
                  <c:v>-0.624336</c:v>
                </c:pt>
                <c:pt idx="19623">
                  <c:v>-0.62534699999999999</c:v>
                </c:pt>
                <c:pt idx="19624">
                  <c:v>-0.62456699999999998</c:v>
                </c:pt>
                <c:pt idx="19625">
                  <c:v>-0.62578699999999998</c:v>
                </c:pt>
                <c:pt idx="19626">
                  <c:v>-0.63267499999999999</c:v>
                </c:pt>
                <c:pt idx="19627">
                  <c:v>-0.63741300000000001</c:v>
                </c:pt>
                <c:pt idx="19628">
                  <c:v>-0.63318300000000005</c:v>
                </c:pt>
                <c:pt idx="19629">
                  <c:v>-0.62771699999999997</c:v>
                </c:pt>
                <c:pt idx="19630">
                  <c:v>-0.63173199999999996</c:v>
                </c:pt>
                <c:pt idx="19631">
                  <c:v>-0.63128799999999996</c:v>
                </c:pt>
                <c:pt idx="19632">
                  <c:v>-0.63263000000000003</c:v>
                </c:pt>
                <c:pt idx="19633">
                  <c:v>-0.63044800000000001</c:v>
                </c:pt>
                <c:pt idx="19634">
                  <c:v>-0.62743300000000002</c:v>
                </c:pt>
                <c:pt idx="19635">
                  <c:v>-0.62899099999999997</c:v>
                </c:pt>
                <c:pt idx="19636">
                  <c:v>-0.63197800000000004</c:v>
                </c:pt>
                <c:pt idx="19637">
                  <c:v>-0.63162700000000005</c:v>
                </c:pt>
                <c:pt idx="19638">
                  <c:v>-0.63122400000000001</c:v>
                </c:pt>
                <c:pt idx="19639">
                  <c:v>-0.63243099999999997</c:v>
                </c:pt>
                <c:pt idx="19640">
                  <c:v>-0.63305</c:v>
                </c:pt>
                <c:pt idx="19641">
                  <c:v>-0.63494399999999995</c:v>
                </c:pt>
                <c:pt idx="19642">
                  <c:v>-0.63505999999999996</c:v>
                </c:pt>
                <c:pt idx="19643">
                  <c:v>-0.63922199999999996</c:v>
                </c:pt>
                <c:pt idx="19644">
                  <c:v>-0.64609399999999995</c:v>
                </c:pt>
                <c:pt idx="19645">
                  <c:v>-0.64451499999999995</c:v>
                </c:pt>
                <c:pt idx="19646">
                  <c:v>-0.64307199999999998</c:v>
                </c:pt>
                <c:pt idx="19647">
                  <c:v>-0.64025900000000002</c:v>
                </c:pt>
                <c:pt idx="19648">
                  <c:v>-0.640204</c:v>
                </c:pt>
                <c:pt idx="19649">
                  <c:v>-0.63773100000000005</c:v>
                </c:pt>
                <c:pt idx="19650">
                  <c:v>-0.64184799999999997</c:v>
                </c:pt>
                <c:pt idx="19651">
                  <c:v>-0.64965899999999999</c:v>
                </c:pt>
                <c:pt idx="19652">
                  <c:v>-0.64964500000000003</c:v>
                </c:pt>
                <c:pt idx="19653">
                  <c:v>-0.64378299999999999</c:v>
                </c:pt>
                <c:pt idx="19654">
                  <c:v>-0.63941899999999996</c:v>
                </c:pt>
                <c:pt idx="19655">
                  <c:v>-0.636432</c:v>
                </c:pt>
                <c:pt idx="19656">
                  <c:v>-0.63197800000000004</c:v>
                </c:pt>
                <c:pt idx="19657">
                  <c:v>-0.63021099999999997</c:v>
                </c:pt>
                <c:pt idx="19658">
                  <c:v>-0.62750099999999998</c:v>
                </c:pt>
                <c:pt idx="19659">
                  <c:v>-0.62528300000000003</c:v>
                </c:pt>
                <c:pt idx="19660">
                  <c:v>-0.62857799999999997</c:v>
                </c:pt>
                <c:pt idx="19661">
                  <c:v>-0.63129400000000002</c:v>
                </c:pt>
                <c:pt idx="19662">
                  <c:v>-0.63296600000000003</c:v>
                </c:pt>
                <c:pt idx="19663">
                  <c:v>-0.62934100000000004</c:v>
                </c:pt>
                <c:pt idx="19664">
                  <c:v>-0.62234400000000001</c:v>
                </c:pt>
                <c:pt idx="19665">
                  <c:v>-0.61541599999999996</c:v>
                </c:pt>
                <c:pt idx="19666">
                  <c:v>-0.60977000000000003</c:v>
                </c:pt>
                <c:pt idx="19667">
                  <c:v>-0.60361600000000004</c:v>
                </c:pt>
                <c:pt idx="19668">
                  <c:v>-0.59938499999999995</c:v>
                </c:pt>
                <c:pt idx="19669">
                  <c:v>-0.60067499999999996</c:v>
                </c:pt>
                <c:pt idx="19670">
                  <c:v>-0.60537799999999997</c:v>
                </c:pt>
                <c:pt idx="19671">
                  <c:v>-0.600858</c:v>
                </c:pt>
                <c:pt idx="19672">
                  <c:v>-0.59537600000000002</c:v>
                </c:pt>
                <c:pt idx="19673">
                  <c:v>-0.59374400000000005</c:v>
                </c:pt>
                <c:pt idx="19674">
                  <c:v>-0.59977199999999997</c:v>
                </c:pt>
                <c:pt idx="19675">
                  <c:v>-0.61463999999999996</c:v>
                </c:pt>
                <c:pt idx="19676">
                  <c:v>-0.63663999999999998</c:v>
                </c:pt>
                <c:pt idx="19677">
                  <c:v>-0.65578800000000004</c:v>
                </c:pt>
                <c:pt idx="19678">
                  <c:v>-0.65578199999999998</c:v>
                </c:pt>
                <c:pt idx="19679">
                  <c:v>-0.65025100000000002</c:v>
                </c:pt>
                <c:pt idx="19680">
                  <c:v>-0.63712800000000003</c:v>
                </c:pt>
                <c:pt idx="19681">
                  <c:v>-0.63218399999999997</c:v>
                </c:pt>
                <c:pt idx="19682">
                  <c:v>-0.63106799999999996</c:v>
                </c:pt>
                <c:pt idx="19683">
                  <c:v>-0.63581900000000002</c:v>
                </c:pt>
                <c:pt idx="19684">
                  <c:v>-0.63804099999999997</c:v>
                </c:pt>
                <c:pt idx="19685">
                  <c:v>-0.64175599999999999</c:v>
                </c:pt>
                <c:pt idx="19686">
                  <c:v>-0.64599300000000004</c:v>
                </c:pt>
                <c:pt idx="19687">
                  <c:v>-0.64827000000000001</c:v>
                </c:pt>
                <c:pt idx="19688">
                  <c:v>-0.65085899999999997</c:v>
                </c:pt>
                <c:pt idx="19689">
                  <c:v>-0.65761800000000004</c:v>
                </c:pt>
                <c:pt idx="19690">
                  <c:v>-0.658551</c:v>
                </c:pt>
                <c:pt idx="19691">
                  <c:v>-0.65982499999999999</c:v>
                </c:pt>
                <c:pt idx="19692">
                  <c:v>-0.65818900000000002</c:v>
                </c:pt>
                <c:pt idx="19693">
                  <c:v>-0.65824899999999997</c:v>
                </c:pt>
                <c:pt idx="19694">
                  <c:v>-0.65790099999999996</c:v>
                </c:pt>
                <c:pt idx="19695">
                  <c:v>-0.65310800000000002</c:v>
                </c:pt>
                <c:pt idx="19696">
                  <c:v>-0.65348200000000001</c:v>
                </c:pt>
                <c:pt idx="19697">
                  <c:v>-0.65242100000000003</c:v>
                </c:pt>
                <c:pt idx="19698">
                  <c:v>-0.65325299999999997</c:v>
                </c:pt>
                <c:pt idx="19699">
                  <c:v>-0.65481599999999995</c:v>
                </c:pt>
                <c:pt idx="19700">
                  <c:v>-0.65267399999999998</c:v>
                </c:pt>
                <c:pt idx="19701">
                  <c:v>-0.64658400000000005</c:v>
                </c:pt>
                <c:pt idx="19702">
                  <c:v>-0.63252799999999998</c:v>
                </c:pt>
                <c:pt idx="19703">
                  <c:v>-0.62135300000000004</c:v>
                </c:pt>
                <c:pt idx="19704">
                  <c:v>-0.61343199999999998</c:v>
                </c:pt>
                <c:pt idx="19705">
                  <c:v>-0.61171900000000001</c:v>
                </c:pt>
                <c:pt idx="19706">
                  <c:v>-0.61496499999999998</c:v>
                </c:pt>
                <c:pt idx="19707">
                  <c:v>-0.61795500000000003</c:v>
                </c:pt>
                <c:pt idx="19708">
                  <c:v>-0.61358199999999996</c:v>
                </c:pt>
                <c:pt idx="19709">
                  <c:v>-0.61513499999999999</c:v>
                </c:pt>
                <c:pt idx="19710">
                  <c:v>-0.61959500000000001</c:v>
                </c:pt>
                <c:pt idx="19711">
                  <c:v>-0.62087499999999995</c:v>
                </c:pt>
                <c:pt idx="19712">
                  <c:v>-0.61807100000000004</c:v>
                </c:pt>
                <c:pt idx="19713">
                  <c:v>-0.61624999999999996</c:v>
                </c:pt>
                <c:pt idx="19714">
                  <c:v>-0.61434100000000003</c:v>
                </c:pt>
                <c:pt idx="19715">
                  <c:v>-0.61212999999999995</c:v>
                </c:pt>
                <c:pt idx="19716">
                  <c:v>-0.60633800000000004</c:v>
                </c:pt>
                <c:pt idx="19717">
                  <c:v>-0.60364499999999999</c:v>
                </c:pt>
                <c:pt idx="19718">
                  <c:v>-0.60334699999999997</c:v>
                </c:pt>
                <c:pt idx="19719">
                  <c:v>-0.601858</c:v>
                </c:pt>
                <c:pt idx="19720">
                  <c:v>-0.59492299999999998</c:v>
                </c:pt>
                <c:pt idx="19721">
                  <c:v>-0.59217799999999998</c:v>
                </c:pt>
                <c:pt idx="19722">
                  <c:v>-0.60083299999999995</c:v>
                </c:pt>
                <c:pt idx="19723">
                  <c:v>-0.60589599999999999</c:v>
                </c:pt>
                <c:pt idx="19724">
                  <c:v>-0.60674600000000001</c:v>
                </c:pt>
                <c:pt idx="19725">
                  <c:v>-0.607043</c:v>
                </c:pt>
                <c:pt idx="19726">
                  <c:v>-0.611487</c:v>
                </c:pt>
                <c:pt idx="19727">
                  <c:v>-0.614676</c:v>
                </c:pt>
                <c:pt idx="19728">
                  <c:v>-0.61649100000000001</c:v>
                </c:pt>
                <c:pt idx="19729">
                  <c:v>-0.61594800000000005</c:v>
                </c:pt>
                <c:pt idx="19730">
                  <c:v>-0.60990100000000003</c:v>
                </c:pt>
                <c:pt idx="19731">
                  <c:v>-0.59838100000000005</c:v>
                </c:pt>
                <c:pt idx="19732">
                  <c:v>-0.58918999999999999</c:v>
                </c:pt>
                <c:pt idx="19733">
                  <c:v>-0.58913199999999999</c:v>
                </c:pt>
                <c:pt idx="19734">
                  <c:v>-0.58745999999999998</c:v>
                </c:pt>
                <c:pt idx="19735">
                  <c:v>-0.58039099999999999</c:v>
                </c:pt>
                <c:pt idx="19736">
                  <c:v>-0.57619399999999998</c:v>
                </c:pt>
                <c:pt idx="19737">
                  <c:v>-0.58091199999999998</c:v>
                </c:pt>
                <c:pt idx="19738">
                  <c:v>-0.58666099999999999</c:v>
                </c:pt>
                <c:pt idx="19739">
                  <c:v>-0.589727</c:v>
                </c:pt>
                <c:pt idx="19740">
                  <c:v>-0.59280600000000006</c:v>
                </c:pt>
                <c:pt idx="19741">
                  <c:v>-0.595086</c:v>
                </c:pt>
                <c:pt idx="19742">
                  <c:v>-0.59506300000000001</c:v>
                </c:pt>
                <c:pt idx="19743">
                  <c:v>-0.59285500000000002</c:v>
                </c:pt>
                <c:pt idx="19744">
                  <c:v>-0.58913499999999996</c:v>
                </c:pt>
                <c:pt idx="19745">
                  <c:v>-0.58267400000000003</c:v>
                </c:pt>
                <c:pt idx="19746">
                  <c:v>-0.57525999999999999</c:v>
                </c:pt>
                <c:pt idx="19747">
                  <c:v>-0.58011299999999999</c:v>
                </c:pt>
                <c:pt idx="19748">
                  <c:v>-0.59232099999999999</c:v>
                </c:pt>
                <c:pt idx="19749">
                  <c:v>-0.58517799999999998</c:v>
                </c:pt>
                <c:pt idx="19750">
                  <c:v>-0.57408800000000004</c:v>
                </c:pt>
                <c:pt idx="19751">
                  <c:v>-0.56235500000000005</c:v>
                </c:pt>
                <c:pt idx="19752">
                  <c:v>-0.55671899999999996</c:v>
                </c:pt>
                <c:pt idx="19753">
                  <c:v>-0.54999100000000001</c:v>
                </c:pt>
                <c:pt idx="19754">
                  <c:v>-0.544211</c:v>
                </c:pt>
                <c:pt idx="19755">
                  <c:v>-0.53821099999999999</c:v>
                </c:pt>
                <c:pt idx="19756">
                  <c:v>-0.535304</c:v>
                </c:pt>
                <c:pt idx="19757">
                  <c:v>-0.53717000000000004</c:v>
                </c:pt>
                <c:pt idx="19758">
                  <c:v>-0.53636600000000001</c:v>
                </c:pt>
                <c:pt idx="19759">
                  <c:v>-0.52846499999999996</c:v>
                </c:pt>
                <c:pt idx="19760">
                  <c:v>-0.530142</c:v>
                </c:pt>
                <c:pt idx="19761">
                  <c:v>-0.526061</c:v>
                </c:pt>
                <c:pt idx="19762">
                  <c:v>-0.53213900000000003</c:v>
                </c:pt>
                <c:pt idx="19763">
                  <c:v>-0.52784299999999995</c:v>
                </c:pt>
                <c:pt idx="19764">
                  <c:v>-0.53321099999999999</c:v>
                </c:pt>
                <c:pt idx="19765">
                  <c:v>-0.53604799999999997</c:v>
                </c:pt>
                <c:pt idx="19766">
                  <c:v>-0.53644099999999995</c:v>
                </c:pt>
                <c:pt idx="19767">
                  <c:v>-0.52805299999999999</c:v>
                </c:pt>
                <c:pt idx="19768">
                  <c:v>-0.51898100000000003</c:v>
                </c:pt>
                <c:pt idx="19769">
                  <c:v>-0.513181</c:v>
                </c:pt>
                <c:pt idx="19770">
                  <c:v>-0.51073500000000005</c:v>
                </c:pt>
                <c:pt idx="19771">
                  <c:v>-0.50395500000000004</c:v>
                </c:pt>
                <c:pt idx="19772">
                  <c:v>-0.49843799999999999</c:v>
                </c:pt>
                <c:pt idx="19773">
                  <c:v>-0.48743199999999998</c:v>
                </c:pt>
                <c:pt idx="19774">
                  <c:v>-0.48929499999999998</c:v>
                </c:pt>
                <c:pt idx="19775">
                  <c:v>-0.485869</c:v>
                </c:pt>
                <c:pt idx="19776">
                  <c:v>-0.48208499999999999</c:v>
                </c:pt>
                <c:pt idx="19777">
                  <c:v>-0.47778799999999999</c:v>
                </c:pt>
                <c:pt idx="19778">
                  <c:v>-0.47795599999999999</c:v>
                </c:pt>
                <c:pt idx="19779">
                  <c:v>-0.47472900000000001</c:v>
                </c:pt>
                <c:pt idx="19780">
                  <c:v>-0.46909600000000001</c:v>
                </c:pt>
                <c:pt idx="19781">
                  <c:v>-0.46016800000000002</c:v>
                </c:pt>
                <c:pt idx="19782">
                  <c:v>-0.46177200000000002</c:v>
                </c:pt>
                <c:pt idx="19783">
                  <c:v>-0.46670699999999998</c:v>
                </c:pt>
                <c:pt idx="19784">
                  <c:v>-0.464202</c:v>
                </c:pt>
                <c:pt idx="19785">
                  <c:v>-0.46305800000000003</c:v>
                </c:pt>
                <c:pt idx="19786">
                  <c:v>-0.46378599999999998</c:v>
                </c:pt>
                <c:pt idx="19787">
                  <c:v>-0.46157500000000001</c:v>
                </c:pt>
                <c:pt idx="19788">
                  <c:v>-0.453955</c:v>
                </c:pt>
                <c:pt idx="19789">
                  <c:v>-0.44921299999999997</c:v>
                </c:pt>
                <c:pt idx="19790">
                  <c:v>-0.44615100000000002</c:v>
                </c:pt>
                <c:pt idx="19791">
                  <c:v>-0.44577600000000001</c:v>
                </c:pt>
                <c:pt idx="19792">
                  <c:v>-0.44406299999999999</c:v>
                </c:pt>
                <c:pt idx="19793">
                  <c:v>-0.44870399999999999</c:v>
                </c:pt>
                <c:pt idx="19794">
                  <c:v>-0.44972899999999999</c:v>
                </c:pt>
                <c:pt idx="19795">
                  <c:v>-0.44961600000000002</c:v>
                </c:pt>
                <c:pt idx="19796">
                  <c:v>-0.44572899999999999</c:v>
                </c:pt>
                <c:pt idx="19797">
                  <c:v>-0.44427800000000001</c:v>
                </c:pt>
                <c:pt idx="19798">
                  <c:v>-0.44671</c:v>
                </c:pt>
                <c:pt idx="19799">
                  <c:v>-0.44794899999999999</c:v>
                </c:pt>
                <c:pt idx="19800">
                  <c:v>-0.44368400000000002</c:v>
                </c:pt>
                <c:pt idx="19801">
                  <c:v>-0.44112600000000002</c:v>
                </c:pt>
                <c:pt idx="19802">
                  <c:v>-0.43965100000000001</c:v>
                </c:pt>
                <c:pt idx="19803">
                  <c:v>-0.44391599999999998</c:v>
                </c:pt>
                <c:pt idx="19804">
                  <c:v>-0.44916499999999998</c:v>
                </c:pt>
                <c:pt idx="19805">
                  <c:v>-0.45339099999999999</c:v>
                </c:pt>
                <c:pt idx="19806">
                  <c:v>-0.45597799999999999</c:v>
                </c:pt>
                <c:pt idx="19807">
                  <c:v>-0.45310099999999998</c:v>
                </c:pt>
                <c:pt idx="19808">
                  <c:v>-0.456395</c:v>
                </c:pt>
                <c:pt idx="19809">
                  <c:v>-0.46135300000000001</c:v>
                </c:pt>
                <c:pt idx="19810">
                  <c:v>-0.46468900000000002</c:v>
                </c:pt>
                <c:pt idx="19811">
                  <c:v>-0.47659600000000002</c:v>
                </c:pt>
                <c:pt idx="19812">
                  <c:v>-0.48851</c:v>
                </c:pt>
                <c:pt idx="19813">
                  <c:v>-0.49245899999999998</c:v>
                </c:pt>
                <c:pt idx="19814">
                  <c:v>-0.48879099999999998</c:v>
                </c:pt>
                <c:pt idx="19815">
                  <c:v>-0.48596800000000001</c:v>
                </c:pt>
                <c:pt idx="19816">
                  <c:v>-0.4829</c:v>
                </c:pt>
                <c:pt idx="19817">
                  <c:v>-0.48353200000000002</c:v>
                </c:pt>
                <c:pt idx="19818">
                  <c:v>-0.49159799999999998</c:v>
                </c:pt>
                <c:pt idx="19819">
                  <c:v>-0.49577399999999999</c:v>
                </c:pt>
                <c:pt idx="19820">
                  <c:v>-0.49745699999999998</c:v>
                </c:pt>
                <c:pt idx="19821">
                  <c:v>-0.50030600000000003</c:v>
                </c:pt>
                <c:pt idx="19822">
                  <c:v>-0.50080100000000005</c:v>
                </c:pt>
                <c:pt idx="19823">
                  <c:v>-0.49543700000000002</c:v>
                </c:pt>
                <c:pt idx="19824">
                  <c:v>-0.50239500000000004</c:v>
                </c:pt>
                <c:pt idx="19825">
                  <c:v>-0.51297700000000002</c:v>
                </c:pt>
                <c:pt idx="19826">
                  <c:v>-0.514378</c:v>
                </c:pt>
                <c:pt idx="19827">
                  <c:v>-0.516011</c:v>
                </c:pt>
                <c:pt idx="19828">
                  <c:v>-0.52070000000000005</c:v>
                </c:pt>
                <c:pt idx="19829">
                  <c:v>-0.523366</c:v>
                </c:pt>
                <c:pt idx="19830">
                  <c:v>-0.52153799999999995</c:v>
                </c:pt>
                <c:pt idx="19831">
                  <c:v>-0.51890800000000004</c:v>
                </c:pt>
                <c:pt idx="19832">
                  <c:v>-0.518235</c:v>
                </c:pt>
                <c:pt idx="19833">
                  <c:v>-0.51891699999999996</c:v>
                </c:pt>
                <c:pt idx="19834">
                  <c:v>-0.51919800000000005</c:v>
                </c:pt>
                <c:pt idx="19835">
                  <c:v>-0.51504300000000003</c:v>
                </c:pt>
                <c:pt idx="19836">
                  <c:v>-0.50681600000000004</c:v>
                </c:pt>
                <c:pt idx="19837">
                  <c:v>-0.50990899999999995</c:v>
                </c:pt>
                <c:pt idx="19838">
                  <c:v>-0.51782099999999998</c:v>
                </c:pt>
                <c:pt idx="19839">
                  <c:v>-0.51719400000000004</c:v>
                </c:pt>
                <c:pt idx="19840">
                  <c:v>-0.51192899999999997</c:v>
                </c:pt>
                <c:pt idx="19841">
                  <c:v>-0.50848700000000002</c:v>
                </c:pt>
                <c:pt idx="19842">
                  <c:v>-0.50727199999999995</c:v>
                </c:pt>
                <c:pt idx="19843">
                  <c:v>-0.50976299999999997</c:v>
                </c:pt>
                <c:pt idx="19844">
                  <c:v>-0.52565899999999999</c:v>
                </c:pt>
                <c:pt idx="19845">
                  <c:v>-0.54822899999999997</c:v>
                </c:pt>
                <c:pt idx="19846">
                  <c:v>-0.56026200000000004</c:v>
                </c:pt>
                <c:pt idx="19847">
                  <c:v>-0.55514600000000003</c:v>
                </c:pt>
                <c:pt idx="19848">
                  <c:v>-0.54669900000000005</c:v>
                </c:pt>
                <c:pt idx="19849">
                  <c:v>-0.54206200000000004</c:v>
                </c:pt>
                <c:pt idx="19850">
                  <c:v>-0.54496199999999995</c:v>
                </c:pt>
                <c:pt idx="19851">
                  <c:v>-0.558253</c:v>
                </c:pt>
                <c:pt idx="19852">
                  <c:v>-0.57058399999999998</c:v>
                </c:pt>
                <c:pt idx="19853">
                  <c:v>-0.57310099999999997</c:v>
                </c:pt>
                <c:pt idx="19854">
                  <c:v>-0.569658</c:v>
                </c:pt>
                <c:pt idx="19855">
                  <c:v>-0.56756399999999996</c:v>
                </c:pt>
                <c:pt idx="19856">
                  <c:v>-0.56887500000000002</c:v>
                </c:pt>
                <c:pt idx="19857">
                  <c:v>-0.57203499999999996</c:v>
                </c:pt>
                <c:pt idx="19858">
                  <c:v>-0.57586999999999999</c:v>
                </c:pt>
                <c:pt idx="19859">
                  <c:v>-0.58065699999999998</c:v>
                </c:pt>
                <c:pt idx="19860">
                  <c:v>-0.58684599999999998</c:v>
                </c:pt>
                <c:pt idx="19861">
                  <c:v>-0.58960299999999999</c:v>
                </c:pt>
                <c:pt idx="19862">
                  <c:v>-0.60125399999999996</c:v>
                </c:pt>
                <c:pt idx="19863">
                  <c:v>-0.61391899999999999</c:v>
                </c:pt>
                <c:pt idx="19864">
                  <c:v>-0.61779099999999998</c:v>
                </c:pt>
                <c:pt idx="19865">
                  <c:v>-0.61982700000000002</c:v>
                </c:pt>
                <c:pt idx="19866">
                  <c:v>-0.62015100000000001</c:v>
                </c:pt>
                <c:pt idx="19867">
                  <c:v>-0.61902699999999999</c:v>
                </c:pt>
                <c:pt idx="19868">
                  <c:v>-0.62056699999999998</c:v>
                </c:pt>
                <c:pt idx="19869">
                  <c:v>-0.62567799999999996</c:v>
                </c:pt>
                <c:pt idx="19870">
                  <c:v>-0.63168199999999997</c:v>
                </c:pt>
                <c:pt idx="19871">
                  <c:v>-0.63241199999999997</c:v>
                </c:pt>
                <c:pt idx="19872">
                  <c:v>-0.62993600000000005</c:v>
                </c:pt>
                <c:pt idx="19873">
                  <c:v>-0.630768</c:v>
                </c:pt>
                <c:pt idx="19874">
                  <c:v>-0.63064900000000002</c:v>
                </c:pt>
                <c:pt idx="19875">
                  <c:v>-0.62914000000000003</c:v>
                </c:pt>
                <c:pt idx="19876">
                  <c:v>-0.62849100000000002</c:v>
                </c:pt>
                <c:pt idx="19877">
                  <c:v>-0.62997199999999998</c:v>
                </c:pt>
                <c:pt idx="19878">
                  <c:v>-0.63608799999999999</c:v>
                </c:pt>
                <c:pt idx="19879">
                  <c:v>-0.64308399999999999</c:v>
                </c:pt>
                <c:pt idx="19880">
                  <c:v>-0.64968099999999995</c:v>
                </c:pt>
                <c:pt idx="19881">
                  <c:v>-0.651034</c:v>
                </c:pt>
                <c:pt idx="19882">
                  <c:v>-0.64900899999999995</c:v>
                </c:pt>
                <c:pt idx="19883">
                  <c:v>-0.66274599999999995</c:v>
                </c:pt>
                <c:pt idx="19884">
                  <c:v>-0.68117000000000005</c:v>
                </c:pt>
                <c:pt idx="19885">
                  <c:v>-0.68890600000000002</c:v>
                </c:pt>
                <c:pt idx="19886">
                  <c:v>-0.69832399999999994</c:v>
                </c:pt>
                <c:pt idx="19887">
                  <c:v>-0.70034700000000005</c:v>
                </c:pt>
                <c:pt idx="19888">
                  <c:v>-0.69987200000000005</c:v>
                </c:pt>
                <c:pt idx="19889">
                  <c:v>-0.70554899999999998</c:v>
                </c:pt>
                <c:pt idx="19890">
                  <c:v>-0.71756799999999998</c:v>
                </c:pt>
                <c:pt idx="19891">
                  <c:v>-0.72955300000000001</c:v>
                </c:pt>
                <c:pt idx="19892">
                  <c:v>-0.73456999999999995</c:v>
                </c:pt>
                <c:pt idx="19893">
                  <c:v>-0.73503700000000005</c:v>
                </c:pt>
                <c:pt idx="19894">
                  <c:v>-0.73616199999999998</c:v>
                </c:pt>
                <c:pt idx="19895">
                  <c:v>-0.75218799999999997</c:v>
                </c:pt>
                <c:pt idx="19896">
                  <c:v>-0.77112700000000001</c:v>
                </c:pt>
                <c:pt idx="19897">
                  <c:v>-0.77656899999999995</c:v>
                </c:pt>
                <c:pt idx="19898">
                  <c:v>-0.77934099999999995</c:v>
                </c:pt>
                <c:pt idx="19899">
                  <c:v>-0.78230100000000002</c:v>
                </c:pt>
                <c:pt idx="19900">
                  <c:v>-0.79064599999999996</c:v>
                </c:pt>
                <c:pt idx="19901">
                  <c:v>-0.79636600000000002</c:v>
                </c:pt>
                <c:pt idx="19902">
                  <c:v>-0.79655600000000004</c:v>
                </c:pt>
                <c:pt idx="19903">
                  <c:v>-0.80276999999999998</c:v>
                </c:pt>
                <c:pt idx="19904">
                  <c:v>-0.81442199999999998</c:v>
                </c:pt>
                <c:pt idx="19905">
                  <c:v>-0.81994400000000001</c:v>
                </c:pt>
                <c:pt idx="19906">
                  <c:v>-0.82133400000000001</c:v>
                </c:pt>
                <c:pt idx="19907">
                  <c:v>-0.81933299999999998</c:v>
                </c:pt>
                <c:pt idx="19908">
                  <c:v>-0.81838599999999995</c:v>
                </c:pt>
                <c:pt idx="19909">
                  <c:v>-0.81811</c:v>
                </c:pt>
                <c:pt idx="19910">
                  <c:v>-0.82255199999999995</c:v>
                </c:pt>
                <c:pt idx="19911">
                  <c:v>-0.82889199999999996</c:v>
                </c:pt>
                <c:pt idx="19912">
                  <c:v>-0.83389800000000003</c:v>
                </c:pt>
                <c:pt idx="19913">
                  <c:v>-0.835762</c:v>
                </c:pt>
                <c:pt idx="19914">
                  <c:v>-0.83383799999999997</c:v>
                </c:pt>
                <c:pt idx="19915">
                  <c:v>-0.82982800000000001</c:v>
                </c:pt>
                <c:pt idx="19916">
                  <c:v>-0.831349</c:v>
                </c:pt>
                <c:pt idx="19917">
                  <c:v>-0.83381000000000005</c:v>
                </c:pt>
                <c:pt idx="19918">
                  <c:v>-0.83694500000000005</c:v>
                </c:pt>
                <c:pt idx="19919">
                  <c:v>-0.84129799999999999</c:v>
                </c:pt>
                <c:pt idx="19920">
                  <c:v>-0.848001</c:v>
                </c:pt>
                <c:pt idx="19921">
                  <c:v>-0.85009000000000001</c:v>
                </c:pt>
                <c:pt idx="19922">
                  <c:v>-0.84936599999999995</c:v>
                </c:pt>
                <c:pt idx="19923">
                  <c:v>-0.85912599999999995</c:v>
                </c:pt>
                <c:pt idx="19924">
                  <c:v>-0.86502199999999996</c:v>
                </c:pt>
                <c:pt idx="19925">
                  <c:v>-0.86266200000000004</c:v>
                </c:pt>
                <c:pt idx="19926">
                  <c:v>-0.86160599999999998</c:v>
                </c:pt>
                <c:pt idx="19927">
                  <c:v>-0.87063800000000002</c:v>
                </c:pt>
                <c:pt idx="19928">
                  <c:v>-0.87892999999999999</c:v>
                </c:pt>
                <c:pt idx="19929">
                  <c:v>-0.88311799999999996</c:v>
                </c:pt>
                <c:pt idx="19930">
                  <c:v>-0.88957600000000003</c:v>
                </c:pt>
                <c:pt idx="19931">
                  <c:v>-0.89574600000000004</c:v>
                </c:pt>
                <c:pt idx="19932">
                  <c:v>-0.90361999999999998</c:v>
                </c:pt>
                <c:pt idx="19933">
                  <c:v>-0.90746499999999997</c:v>
                </c:pt>
                <c:pt idx="19934">
                  <c:v>-0.91368899999999997</c:v>
                </c:pt>
                <c:pt idx="19935">
                  <c:v>-0.91554000000000002</c:v>
                </c:pt>
                <c:pt idx="19936">
                  <c:v>-0.918292</c:v>
                </c:pt>
                <c:pt idx="19937">
                  <c:v>-0.91690199999999999</c:v>
                </c:pt>
                <c:pt idx="19938">
                  <c:v>-0.92305300000000001</c:v>
                </c:pt>
                <c:pt idx="19939">
                  <c:v>-0.92829799999999996</c:v>
                </c:pt>
                <c:pt idx="19940">
                  <c:v>-0.93467800000000001</c:v>
                </c:pt>
                <c:pt idx="19941">
                  <c:v>-0.94206699999999999</c:v>
                </c:pt>
                <c:pt idx="19942">
                  <c:v>-0.93818100000000004</c:v>
                </c:pt>
                <c:pt idx="19943">
                  <c:v>-0.94018699999999999</c:v>
                </c:pt>
                <c:pt idx="19944">
                  <c:v>-0.93415000000000004</c:v>
                </c:pt>
                <c:pt idx="19945">
                  <c:v>-0.93497799999999998</c:v>
                </c:pt>
                <c:pt idx="19946">
                  <c:v>-0.93878499999999998</c:v>
                </c:pt>
                <c:pt idx="19947">
                  <c:v>-0.94513899999999995</c:v>
                </c:pt>
                <c:pt idx="19948">
                  <c:v>-0.94580200000000003</c:v>
                </c:pt>
                <c:pt idx="19949">
                  <c:v>-0.94645299999999999</c:v>
                </c:pt>
                <c:pt idx="19950">
                  <c:v>-0.94867100000000004</c:v>
                </c:pt>
                <c:pt idx="19951">
                  <c:v>-0.95699999999999996</c:v>
                </c:pt>
                <c:pt idx="19952">
                  <c:v>-0.96320600000000001</c:v>
                </c:pt>
                <c:pt idx="19953">
                  <c:v>-0.96407100000000001</c:v>
                </c:pt>
                <c:pt idx="19954">
                  <c:v>-0.96760699999999999</c:v>
                </c:pt>
                <c:pt idx="19955">
                  <c:v>-0.97401599999999999</c:v>
                </c:pt>
                <c:pt idx="19956">
                  <c:v>-0.98228700000000002</c:v>
                </c:pt>
                <c:pt idx="19957">
                  <c:v>-0.98319599999999996</c:v>
                </c:pt>
                <c:pt idx="19958">
                  <c:v>-0.97563900000000003</c:v>
                </c:pt>
                <c:pt idx="19959">
                  <c:v>-0.96869799999999995</c:v>
                </c:pt>
                <c:pt idx="19960">
                  <c:v>-0.96387400000000001</c:v>
                </c:pt>
                <c:pt idx="19961">
                  <c:v>-0.96413099999999996</c:v>
                </c:pt>
                <c:pt idx="19962">
                  <c:v>-0.96541399999999999</c:v>
                </c:pt>
                <c:pt idx="19963">
                  <c:v>-0.96763900000000003</c:v>
                </c:pt>
                <c:pt idx="19964">
                  <c:v>-0.97775100000000004</c:v>
                </c:pt>
                <c:pt idx="19965">
                  <c:v>-0.98832500000000001</c:v>
                </c:pt>
                <c:pt idx="19966">
                  <c:v>-0.98955400000000004</c:v>
                </c:pt>
                <c:pt idx="19967">
                  <c:v>-0.99065599999999998</c:v>
                </c:pt>
                <c:pt idx="19968">
                  <c:v>-0.99686900000000001</c:v>
                </c:pt>
                <c:pt idx="19969">
                  <c:v>-1.0008699999999999</c:v>
                </c:pt>
                <c:pt idx="19970">
                  <c:v>-1.0070699999999999</c:v>
                </c:pt>
                <c:pt idx="19971">
                  <c:v>-1.0084299999999999</c:v>
                </c:pt>
                <c:pt idx="19972">
                  <c:v>-1.0126200000000001</c:v>
                </c:pt>
                <c:pt idx="19973">
                  <c:v>-1.0236799999999999</c:v>
                </c:pt>
                <c:pt idx="19974">
                  <c:v>-1.0385800000000001</c:v>
                </c:pt>
                <c:pt idx="19975">
                  <c:v>-1.05941</c:v>
                </c:pt>
                <c:pt idx="19976">
                  <c:v>-1.0710299999999999</c:v>
                </c:pt>
                <c:pt idx="19977">
                  <c:v>-1.0639400000000001</c:v>
                </c:pt>
                <c:pt idx="19978">
                  <c:v>-1.04501</c:v>
                </c:pt>
                <c:pt idx="19979">
                  <c:v>-1.02729</c:v>
                </c:pt>
                <c:pt idx="19980">
                  <c:v>-1.0165</c:v>
                </c:pt>
                <c:pt idx="19981">
                  <c:v>-1.0081100000000001</c:v>
                </c:pt>
                <c:pt idx="19982">
                  <c:v>-1.0000800000000001</c:v>
                </c:pt>
                <c:pt idx="19983">
                  <c:v>-1.0013399999999999</c:v>
                </c:pt>
                <c:pt idx="19984">
                  <c:v>-0.99992000000000003</c:v>
                </c:pt>
                <c:pt idx="19985">
                  <c:v>-0.99126599999999998</c:v>
                </c:pt>
                <c:pt idx="19986">
                  <c:v>-0.97662599999999999</c:v>
                </c:pt>
                <c:pt idx="19987">
                  <c:v>-0.97892299999999999</c:v>
                </c:pt>
                <c:pt idx="19988">
                  <c:v>-0.99381200000000003</c:v>
                </c:pt>
                <c:pt idx="19989">
                  <c:v>-0.994699</c:v>
                </c:pt>
                <c:pt idx="19990">
                  <c:v>-0.98352200000000001</c:v>
                </c:pt>
                <c:pt idx="19991">
                  <c:v>-0.97839500000000001</c:v>
                </c:pt>
                <c:pt idx="19992">
                  <c:v>-0.98123099999999996</c:v>
                </c:pt>
                <c:pt idx="19993">
                  <c:v>-0.98645400000000005</c:v>
                </c:pt>
                <c:pt idx="19994">
                  <c:v>-0.98921700000000001</c:v>
                </c:pt>
                <c:pt idx="19995">
                  <c:v>-0.98644600000000005</c:v>
                </c:pt>
                <c:pt idx="19996">
                  <c:v>-0.97453100000000004</c:v>
                </c:pt>
                <c:pt idx="19997">
                  <c:v>-0.96367000000000003</c:v>
                </c:pt>
                <c:pt idx="19998">
                  <c:v>-0.96363799999999999</c:v>
                </c:pt>
                <c:pt idx="19999">
                  <c:v>-0.96763100000000002</c:v>
                </c:pt>
                <c:pt idx="20000">
                  <c:v>-0.97247899999999998</c:v>
                </c:pt>
                <c:pt idx="20001">
                  <c:v>-0.97451299999999996</c:v>
                </c:pt>
                <c:pt idx="20002">
                  <c:v>-0.97082100000000005</c:v>
                </c:pt>
                <c:pt idx="20003">
                  <c:v>-0.95971899999999999</c:v>
                </c:pt>
                <c:pt idx="20004">
                  <c:v>-0.95194900000000005</c:v>
                </c:pt>
                <c:pt idx="20005">
                  <c:v>-0.94606800000000002</c:v>
                </c:pt>
                <c:pt idx="20006">
                  <c:v>-0.93846300000000005</c:v>
                </c:pt>
                <c:pt idx="20007">
                  <c:v>-0.93013599999999996</c:v>
                </c:pt>
                <c:pt idx="20008">
                  <c:v>-0.92534400000000006</c:v>
                </c:pt>
                <c:pt idx="20009">
                  <c:v>-0.92634700000000003</c:v>
                </c:pt>
                <c:pt idx="20010">
                  <c:v>-0.92616900000000002</c:v>
                </c:pt>
                <c:pt idx="20011">
                  <c:v>-0.927894</c:v>
                </c:pt>
                <c:pt idx="20012">
                  <c:v>-0.92197200000000001</c:v>
                </c:pt>
                <c:pt idx="20013">
                  <c:v>-0.91740600000000005</c:v>
                </c:pt>
                <c:pt idx="20014">
                  <c:v>-0.91552599999999995</c:v>
                </c:pt>
                <c:pt idx="20015">
                  <c:v>-0.91319300000000003</c:v>
                </c:pt>
                <c:pt idx="20016">
                  <c:v>-0.90777600000000003</c:v>
                </c:pt>
                <c:pt idx="20017">
                  <c:v>-0.89574399999999998</c:v>
                </c:pt>
                <c:pt idx="20018">
                  <c:v>-0.8921</c:v>
                </c:pt>
                <c:pt idx="20019">
                  <c:v>-0.89389600000000002</c:v>
                </c:pt>
                <c:pt idx="20020">
                  <c:v>-0.88954599999999995</c:v>
                </c:pt>
                <c:pt idx="20021">
                  <c:v>-0.87696399999999997</c:v>
                </c:pt>
                <c:pt idx="20022">
                  <c:v>-0.87196399999999996</c:v>
                </c:pt>
                <c:pt idx="20023">
                  <c:v>-0.86734599999999995</c:v>
                </c:pt>
                <c:pt idx="20024">
                  <c:v>-0.856877</c:v>
                </c:pt>
                <c:pt idx="20025">
                  <c:v>-0.85351600000000005</c:v>
                </c:pt>
                <c:pt idx="20026">
                  <c:v>-0.85489700000000002</c:v>
                </c:pt>
                <c:pt idx="20027">
                  <c:v>-0.84833800000000004</c:v>
                </c:pt>
                <c:pt idx="20028">
                  <c:v>-0.84319100000000002</c:v>
                </c:pt>
                <c:pt idx="20029">
                  <c:v>-0.84275900000000004</c:v>
                </c:pt>
                <c:pt idx="20030">
                  <c:v>-0.83276799999999995</c:v>
                </c:pt>
                <c:pt idx="20031">
                  <c:v>-0.82174899999999995</c:v>
                </c:pt>
                <c:pt idx="20032">
                  <c:v>-0.81817200000000001</c:v>
                </c:pt>
                <c:pt idx="20033">
                  <c:v>-0.80745900000000004</c:v>
                </c:pt>
                <c:pt idx="20034">
                  <c:v>-0.79379900000000003</c:v>
                </c:pt>
                <c:pt idx="20035">
                  <c:v>-0.78688800000000003</c:v>
                </c:pt>
                <c:pt idx="20036">
                  <c:v>-0.78413100000000002</c:v>
                </c:pt>
                <c:pt idx="20037">
                  <c:v>-0.78166500000000005</c:v>
                </c:pt>
                <c:pt idx="20038">
                  <c:v>-0.78109399999999996</c:v>
                </c:pt>
                <c:pt idx="20039">
                  <c:v>-0.76704499999999998</c:v>
                </c:pt>
                <c:pt idx="20040">
                  <c:v>-0.75341899999999995</c:v>
                </c:pt>
                <c:pt idx="20041">
                  <c:v>-0.74927500000000002</c:v>
                </c:pt>
                <c:pt idx="20042">
                  <c:v>-0.74973900000000004</c:v>
                </c:pt>
                <c:pt idx="20043">
                  <c:v>-0.75340200000000002</c:v>
                </c:pt>
                <c:pt idx="20044">
                  <c:v>-0.75734900000000005</c:v>
                </c:pt>
                <c:pt idx="20045">
                  <c:v>-0.75981200000000004</c:v>
                </c:pt>
                <c:pt idx="20046">
                  <c:v>-0.75358899999999995</c:v>
                </c:pt>
                <c:pt idx="20047">
                  <c:v>-0.74080699999999999</c:v>
                </c:pt>
                <c:pt idx="20048">
                  <c:v>-0.72504599999999997</c:v>
                </c:pt>
                <c:pt idx="20049">
                  <c:v>-0.71311899999999995</c:v>
                </c:pt>
                <c:pt idx="20050">
                  <c:v>-0.70906800000000003</c:v>
                </c:pt>
                <c:pt idx="20051">
                  <c:v>-0.70297299999999996</c:v>
                </c:pt>
                <c:pt idx="20052">
                  <c:v>-0.68939600000000001</c:v>
                </c:pt>
                <c:pt idx="20053">
                  <c:v>-0.68047500000000005</c:v>
                </c:pt>
                <c:pt idx="20054">
                  <c:v>-0.680288</c:v>
                </c:pt>
                <c:pt idx="20055">
                  <c:v>-0.681114</c:v>
                </c:pt>
                <c:pt idx="20056">
                  <c:v>-0.66944999999999999</c:v>
                </c:pt>
                <c:pt idx="20057">
                  <c:v>-0.65856199999999998</c:v>
                </c:pt>
                <c:pt idx="20058">
                  <c:v>-0.65886599999999995</c:v>
                </c:pt>
                <c:pt idx="20059">
                  <c:v>-0.65937699999999999</c:v>
                </c:pt>
                <c:pt idx="20060">
                  <c:v>-0.65573800000000004</c:v>
                </c:pt>
                <c:pt idx="20061">
                  <c:v>-0.652362</c:v>
                </c:pt>
                <c:pt idx="20062">
                  <c:v>-0.65049599999999996</c:v>
                </c:pt>
                <c:pt idx="20063">
                  <c:v>-0.64927000000000001</c:v>
                </c:pt>
                <c:pt idx="20064">
                  <c:v>-0.644814</c:v>
                </c:pt>
                <c:pt idx="20065">
                  <c:v>-0.63352200000000003</c:v>
                </c:pt>
                <c:pt idx="20066">
                  <c:v>-0.61871600000000004</c:v>
                </c:pt>
                <c:pt idx="20067">
                  <c:v>-0.61788500000000002</c:v>
                </c:pt>
                <c:pt idx="20068">
                  <c:v>-0.61351900000000004</c:v>
                </c:pt>
                <c:pt idx="20069">
                  <c:v>-0.607958</c:v>
                </c:pt>
                <c:pt idx="20070">
                  <c:v>-0.60480100000000003</c:v>
                </c:pt>
                <c:pt idx="20071">
                  <c:v>-0.59656799999999999</c:v>
                </c:pt>
                <c:pt idx="20072">
                  <c:v>-0.59278500000000001</c:v>
                </c:pt>
                <c:pt idx="20073">
                  <c:v>-0.59125799999999995</c:v>
                </c:pt>
                <c:pt idx="20074">
                  <c:v>-0.59042600000000001</c:v>
                </c:pt>
                <c:pt idx="20075">
                  <c:v>-0.579627</c:v>
                </c:pt>
                <c:pt idx="20076">
                  <c:v>-0.57159499999999996</c:v>
                </c:pt>
                <c:pt idx="20077">
                  <c:v>-0.56966899999999998</c:v>
                </c:pt>
                <c:pt idx="20078">
                  <c:v>-0.57657599999999998</c:v>
                </c:pt>
                <c:pt idx="20079">
                  <c:v>-0.56936600000000004</c:v>
                </c:pt>
                <c:pt idx="20080">
                  <c:v>-0.55859300000000001</c:v>
                </c:pt>
                <c:pt idx="20081">
                  <c:v>-0.55042800000000003</c:v>
                </c:pt>
                <c:pt idx="20082">
                  <c:v>-0.54490300000000003</c:v>
                </c:pt>
                <c:pt idx="20083">
                  <c:v>-0.54320999999999997</c:v>
                </c:pt>
                <c:pt idx="20084">
                  <c:v>-0.53435299999999997</c:v>
                </c:pt>
                <c:pt idx="20085">
                  <c:v>-0.51983000000000001</c:v>
                </c:pt>
                <c:pt idx="20086">
                  <c:v>-0.51079600000000003</c:v>
                </c:pt>
                <c:pt idx="20087">
                  <c:v>-0.51048000000000004</c:v>
                </c:pt>
                <c:pt idx="20088">
                  <c:v>-0.51461199999999996</c:v>
                </c:pt>
                <c:pt idx="20089">
                  <c:v>-0.51471900000000004</c:v>
                </c:pt>
                <c:pt idx="20090">
                  <c:v>-0.51053099999999996</c:v>
                </c:pt>
                <c:pt idx="20091">
                  <c:v>-0.49973099999999998</c:v>
                </c:pt>
                <c:pt idx="20092">
                  <c:v>-0.49509599999999998</c:v>
                </c:pt>
                <c:pt idx="20093">
                  <c:v>-0.49129699999999998</c:v>
                </c:pt>
                <c:pt idx="20094">
                  <c:v>-0.48744500000000002</c:v>
                </c:pt>
                <c:pt idx="20095">
                  <c:v>-0.48280899999999999</c:v>
                </c:pt>
                <c:pt idx="20096">
                  <c:v>-0.47228999999999999</c:v>
                </c:pt>
                <c:pt idx="20097">
                  <c:v>-0.46369199999999999</c:v>
                </c:pt>
                <c:pt idx="20098">
                  <c:v>-0.46707100000000001</c:v>
                </c:pt>
                <c:pt idx="20099">
                  <c:v>-0.47206500000000001</c:v>
                </c:pt>
                <c:pt idx="20100">
                  <c:v>-0.47294900000000001</c:v>
                </c:pt>
                <c:pt idx="20101">
                  <c:v>-0.46584399999999998</c:v>
                </c:pt>
                <c:pt idx="20102">
                  <c:v>-0.45691500000000002</c:v>
                </c:pt>
                <c:pt idx="20103">
                  <c:v>-0.452878</c:v>
                </c:pt>
                <c:pt idx="20104">
                  <c:v>-0.44534800000000002</c:v>
                </c:pt>
                <c:pt idx="20105">
                  <c:v>-0.438832</c:v>
                </c:pt>
                <c:pt idx="20106">
                  <c:v>-0.43378499999999998</c:v>
                </c:pt>
                <c:pt idx="20107">
                  <c:v>-0.43068899999999999</c:v>
                </c:pt>
                <c:pt idx="20108">
                  <c:v>-0.43515399999999999</c:v>
                </c:pt>
                <c:pt idx="20109">
                  <c:v>-0.43884899999999999</c:v>
                </c:pt>
                <c:pt idx="20110">
                  <c:v>-0.43790400000000002</c:v>
                </c:pt>
                <c:pt idx="20111">
                  <c:v>-0.43230499999999999</c:v>
                </c:pt>
                <c:pt idx="20112">
                  <c:v>-0.422734</c:v>
                </c:pt>
                <c:pt idx="20113">
                  <c:v>-0.41519899999999998</c:v>
                </c:pt>
                <c:pt idx="20114">
                  <c:v>-0.41268700000000003</c:v>
                </c:pt>
                <c:pt idx="20115">
                  <c:v>-0.418572</c:v>
                </c:pt>
                <c:pt idx="20116">
                  <c:v>-0.420933</c:v>
                </c:pt>
                <c:pt idx="20117">
                  <c:v>-0.410638</c:v>
                </c:pt>
                <c:pt idx="20118">
                  <c:v>-0.40146300000000001</c:v>
                </c:pt>
                <c:pt idx="20119">
                  <c:v>-0.39727200000000001</c:v>
                </c:pt>
                <c:pt idx="20120">
                  <c:v>-0.39975699999999997</c:v>
                </c:pt>
                <c:pt idx="20121">
                  <c:v>-0.40470299999999998</c:v>
                </c:pt>
                <c:pt idx="20122">
                  <c:v>-0.40415000000000001</c:v>
                </c:pt>
                <c:pt idx="20123">
                  <c:v>-0.40353</c:v>
                </c:pt>
                <c:pt idx="20124">
                  <c:v>-0.405142</c:v>
                </c:pt>
                <c:pt idx="20125">
                  <c:v>-0.40603699999999998</c:v>
                </c:pt>
                <c:pt idx="20126">
                  <c:v>-0.405696</c:v>
                </c:pt>
                <c:pt idx="20127">
                  <c:v>-0.405561</c:v>
                </c:pt>
                <c:pt idx="20128">
                  <c:v>-0.40600000000000003</c:v>
                </c:pt>
                <c:pt idx="20129">
                  <c:v>-0.40505200000000002</c:v>
                </c:pt>
                <c:pt idx="20130">
                  <c:v>-0.40193099999999998</c:v>
                </c:pt>
                <c:pt idx="20131">
                  <c:v>-0.40427099999999999</c:v>
                </c:pt>
                <c:pt idx="20132">
                  <c:v>-0.40214899999999998</c:v>
                </c:pt>
                <c:pt idx="20133">
                  <c:v>-0.39826800000000001</c:v>
                </c:pt>
                <c:pt idx="20134">
                  <c:v>-0.39517000000000002</c:v>
                </c:pt>
                <c:pt idx="20135">
                  <c:v>-0.40354600000000002</c:v>
                </c:pt>
                <c:pt idx="20136">
                  <c:v>-0.40594999999999998</c:v>
                </c:pt>
                <c:pt idx="20137">
                  <c:v>-0.39780300000000002</c:v>
                </c:pt>
                <c:pt idx="20138">
                  <c:v>-0.38331599999999999</c:v>
                </c:pt>
                <c:pt idx="20139">
                  <c:v>-0.37544300000000003</c:v>
                </c:pt>
                <c:pt idx="20140">
                  <c:v>-0.37516100000000002</c:v>
                </c:pt>
                <c:pt idx="20141">
                  <c:v>-0.38315700000000003</c:v>
                </c:pt>
                <c:pt idx="20142">
                  <c:v>-0.386349</c:v>
                </c:pt>
                <c:pt idx="20143">
                  <c:v>-0.38709900000000003</c:v>
                </c:pt>
                <c:pt idx="20144">
                  <c:v>-0.38107400000000002</c:v>
                </c:pt>
                <c:pt idx="20145">
                  <c:v>-0.37551600000000002</c:v>
                </c:pt>
                <c:pt idx="20146">
                  <c:v>-0.371334</c:v>
                </c:pt>
                <c:pt idx="20147">
                  <c:v>-0.37198900000000001</c:v>
                </c:pt>
                <c:pt idx="20148">
                  <c:v>-0.37491000000000002</c:v>
                </c:pt>
                <c:pt idx="20149">
                  <c:v>-0.37271700000000002</c:v>
                </c:pt>
                <c:pt idx="20150">
                  <c:v>-0.37300299999999997</c:v>
                </c:pt>
                <c:pt idx="20151">
                  <c:v>-0.37274800000000002</c:v>
                </c:pt>
                <c:pt idx="20152">
                  <c:v>-0.37072899999999998</c:v>
                </c:pt>
                <c:pt idx="20153">
                  <c:v>-0.36706800000000001</c:v>
                </c:pt>
                <c:pt idx="20154">
                  <c:v>-0.36064499999999999</c:v>
                </c:pt>
                <c:pt idx="20155">
                  <c:v>-0.35540300000000002</c:v>
                </c:pt>
                <c:pt idx="20156">
                  <c:v>-0.35208099999999998</c:v>
                </c:pt>
                <c:pt idx="20157">
                  <c:v>-0.34895900000000002</c:v>
                </c:pt>
                <c:pt idx="20158">
                  <c:v>-0.34748899999999999</c:v>
                </c:pt>
                <c:pt idx="20159">
                  <c:v>-0.34665699999999999</c:v>
                </c:pt>
                <c:pt idx="20160">
                  <c:v>-0.34703899999999999</c:v>
                </c:pt>
                <c:pt idx="20161">
                  <c:v>-0.34797600000000001</c:v>
                </c:pt>
                <c:pt idx="20162">
                  <c:v>-0.35325899999999999</c:v>
                </c:pt>
                <c:pt idx="20163">
                  <c:v>-0.36752200000000002</c:v>
                </c:pt>
                <c:pt idx="20164">
                  <c:v>-0.37892399999999998</c:v>
                </c:pt>
                <c:pt idx="20165">
                  <c:v>-0.379158</c:v>
                </c:pt>
                <c:pt idx="20166">
                  <c:v>-0.37403900000000001</c:v>
                </c:pt>
                <c:pt idx="20167">
                  <c:v>-0.36740099999999998</c:v>
                </c:pt>
                <c:pt idx="20168">
                  <c:v>-0.362846</c:v>
                </c:pt>
                <c:pt idx="20169">
                  <c:v>-0.36016599999999999</c:v>
                </c:pt>
                <c:pt idx="20170">
                  <c:v>-0.35560999999999998</c:v>
                </c:pt>
                <c:pt idx="20171">
                  <c:v>-0.35802099999999998</c:v>
                </c:pt>
                <c:pt idx="20172">
                  <c:v>-0.373247</c:v>
                </c:pt>
                <c:pt idx="20173">
                  <c:v>-0.38685599999999998</c:v>
                </c:pt>
                <c:pt idx="20174">
                  <c:v>-0.38295699999999999</c:v>
                </c:pt>
                <c:pt idx="20175">
                  <c:v>-0.37673299999999998</c:v>
                </c:pt>
                <c:pt idx="20176">
                  <c:v>-0.36908400000000002</c:v>
                </c:pt>
                <c:pt idx="20177">
                  <c:v>-0.36770000000000003</c:v>
                </c:pt>
                <c:pt idx="20178">
                  <c:v>-0.37001699999999998</c:v>
                </c:pt>
                <c:pt idx="20179">
                  <c:v>-0.36970199999999998</c:v>
                </c:pt>
                <c:pt idx="20180">
                  <c:v>-0.36757499999999999</c:v>
                </c:pt>
                <c:pt idx="20181">
                  <c:v>-0.367475</c:v>
                </c:pt>
                <c:pt idx="20182">
                  <c:v>-0.36593799999999999</c:v>
                </c:pt>
                <c:pt idx="20183">
                  <c:v>-0.36295500000000003</c:v>
                </c:pt>
                <c:pt idx="20184">
                  <c:v>-0.36485099999999998</c:v>
                </c:pt>
                <c:pt idx="20185">
                  <c:v>-0.366066</c:v>
                </c:pt>
                <c:pt idx="20186">
                  <c:v>-0.368834</c:v>
                </c:pt>
                <c:pt idx="20187">
                  <c:v>-0.37303799999999998</c:v>
                </c:pt>
                <c:pt idx="20188">
                  <c:v>-0.37775500000000001</c:v>
                </c:pt>
                <c:pt idx="20189">
                  <c:v>-0.38311499999999998</c:v>
                </c:pt>
                <c:pt idx="20190">
                  <c:v>-0.40202599999999999</c:v>
                </c:pt>
                <c:pt idx="20191">
                  <c:v>-0.409555</c:v>
                </c:pt>
                <c:pt idx="20192">
                  <c:v>-0.409499</c:v>
                </c:pt>
                <c:pt idx="20193">
                  <c:v>-0.40844200000000003</c:v>
                </c:pt>
                <c:pt idx="20194">
                  <c:v>-0.40676000000000001</c:v>
                </c:pt>
                <c:pt idx="20195">
                  <c:v>-0.412493</c:v>
                </c:pt>
                <c:pt idx="20196">
                  <c:v>-0.41556399999999999</c:v>
                </c:pt>
                <c:pt idx="20197">
                  <c:v>-0.41482799999999997</c:v>
                </c:pt>
                <c:pt idx="20198">
                  <c:v>-0.41300399999999998</c:v>
                </c:pt>
                <c:pt idx="20199">
                  <c:v>-0.42236400000000002</c:v>
                </c:pt>
                <c:pt idx="20200">
                  <c:v>-0.43010300000000001</c:v>
                </c:pt>
                <c:pt idx="20201">
                  <c:v>-0.43680400000000003</c:v>
                </c:pt>
                <c:pt idx="20202">
                  <c:v>-0.44092599999999998</c:v>
                </c:pt>
                <c:pt idx="20203">
                  <c:v>-0.44319900000000001</c:v>
                </c:pt>
                <c:pt idx="20204">
                  <c:v>-0.44637300000000002</c:v>
                </c:pt>
                <c:pt idx="20205">
                  <c:v>-0.45573900000000001</c:v>
                </c:pt>
                <c:pt idx="20206">
                  <c:v>-0.46559299999999998</c:v>
                </c:pt>
                <c:pt idx="20207">
                  <c:v>-0.46942600000000001</c:v>
                </c:pt>
                <c:pt idx="20208">
                  <c:v>-0.47584399999999999</c:v>
                </c:pt>
                <c:pt idx="20209">
                  <c:v>-0.48273100000000002</c:v>
                </c:pt>
                <c:pt idx="20210">
                  <c:v>-0.48756699999999997</c:v>
                </c:pt>
                <c:pt idx="20211">
                  <c:v>-0.49476500000000001</c:v>
                </c:pt>
                <c:pt idx="20212">
                  <c:v>-0.49892999999999998</c:v>
                </c:pt>
                <c:pt idx="20213">
                  <c:v>-0.50060800000000005</c:v>
                </c:pt>
                <c:pt idx="20214">
                  <c:v>-0.50173000000000001</c:v>
                </c:pt>
                <c:pt idx="20215">
                  <c:v>-0.498753</c:v>
                </c:pt>
                <c:pt idx="20216">
                  <c:v>-0.49330299999999999</c:v>
                </c:pt>
                <c:pt idx="20217">
                  <c:v>-0.48957800000000001</c:v>
                </c:pt>
                <c:pt idx="20218">
                  <c:v>-0.48600199999999999</c:v>
                </c:pt>
                <c:pt idx="20219">
                  <c:v>-0.48027999999999998</c:v>
                </c:pt>
                <c:pt idx="20220">
                  <c:v>-0.47691499999999998</c:v>
                </c:pt>
                <c:pt idx="20221">
                  <c:v>-0.47744399999999998</c:v>
                </c:pt>
                <c:pt idx="20222">
                  <c:v>-0.47456399999999999</c:v>
                </c:pt>
                <c:pt idx="20223">
                  <c:v>-0.47854099999999999</c:v>
                </c:pt>
                <c:pt idx="20224">
                  <c:v>-0.48315399999999997</c:v>
                </c:pt>
                <c:pt idx="20225">
                  <c:v>-0.48406199999999999</c:v>
                </c:pt>
                <c:pt idx="20226">
                  <c:v>-0.484377</c:v>
                </c:pt>
                <c:pt idx="20227">
                  <c:v>-0.478049</c:v>
                </c:pt>
                <c:pt idx="20228">
                  <c:v>-0.47095999999999999</c:v>
                </c:pt>
                <c:pt idx="20229">
                  <c:v>-0.47091699999999997</c:v>
                </c:pt>
                <c:pt idx="20230">
                  <c:v>-0.48263299999999998</c:v>
                </c:pt>
                <c:pt idx="20231">
                  <c:v>-0.48827900000000002</c:v>
                </c:pt>
                <c:pt idx="20232">
                  <c:v>-0.48326999999999998</c:v>
                </c:pt>
                <c:pt idx="20233">
                  <c:v>-0.47443099999999999</c:v>
                </c:pt>
                <c:pt idx="20234">
                  <c:v>-0.46759000000000001</c:v>
                </c:pt>
                <c:pt idx="20235">
                  <c:v>-0.46748099999999998</c:v>
                </c:pt>
                <c:pt idx="20236">
                  <c:v>-0.46698600000000001</c:v>
                </c:pt>
                <c:pt idx="20237">
                  <c:v>-0.46656199999999998</c:v>
                </c:pt>
                <c:pt idx="20238">
                  <c:v>-0.461779</c:v>
                </c:pt>
                <c:pt idx="20239">
                  <c:v>-0.46043699999999999</c:v>
                </c:pt>
                <c:pt idx="20240">
                  <c:v>-0.46607500000000002</c:v>
                </c:pt>
                <c:pt idx="20241">
                  <c:v>-0.46912900000000002</c:v>
                </c:pt>
                <c:pt idx="20242">
                  <c:v>-0.46628399999999998</c:v>
                </c:pt>
                <c:pt idx="20243">
                  <c:v>-0.461036</c:v>
                </c:pt>
                <c:pt idx="20244">
                  <c:v>-0.45579799999999998</c:v>
                </c:pt>
                <c:pt idx="20245">
                  <c:v>-0.45350200000000002</c:v>
                </c:pt>
                <c:pt idx="20246">
                  <c:v>-0.45190000000000002</c:v>
                </c:pt>
                <c:pt idx="20247">
                  <c:v>-0.44831900000000002</c:v>
                </c:pt>
                <c:pt idx="20248">
                  <c:v>-0.44289000000000001</c:v>
                </c:pt>
                <c:pt idx="20249">
                  <c:v>-0.43704599999999999</c:v>
                </c:pt>
                <c:pt idx="20250">
                  <c:v>-0.43827500000000003</c:v>
                </c:pt>
                <c:pt idx="20251">
                  <c:v>-0.44079499999999999</c:v>
                </c:pt>
                <c:pt idx="20252">
                  <c:v>-0.44548500000000002</c:v>
                </c:pt>
                <c:pt idx="20253">
                  <c:v>-0.443025</c:v>
                </c:pt>
                <c:pt idx="20254">
                  <c:v>-0.44030799999999998</c:v>
                </c:pt>
                <c:pt idx="20255">
                  <c:v>-0.44073200000000001</c:v>
                </c:pt>
                <c:pt idx="20256">
                  <c:v>-0.447158</c:v>
                </c:pt>
                <c:pt idx="20257">
                  <c:v>-0.448986</c:v>
                </c:pt>
                <c:pt idx="20258">
                  <c:v>-0.440104</c:v>
                </c:pt>
                <c:pt idx="20259">
                  <c:v>-0.42775200000000002</c:v>
                </c:pt>
                <c:pt idx="20260">
                  <c:v>-0.42078900000000002</c:v>
                </c:pt>
                <c:pt idx="20261">
                  <c:v>-0.42019299999999998</c:v>
                </c:pt>
                <c:pt idx="20262">
                  <c:v>-0.42840299999999998</c:v>
                </c:pt>
                <c:pt idx="20263">
                  <c:v>-0.43729600000000002</c:v>
                </c:pt>
                <c:pt idx="20264">
                  <c:v>-0.43693300000000002</c:v>
                </c:pt>
                <c:pt idx="20265">
                  <c:v>-0.43505300000000002</c:v>
                </c:pt>
                <c:pt idx="20266">
                  <c:v>-0.43664799999999998</c:v>
                </c:pt>
                <c:pt idx="20267">
                  <c:v>-0.43769000000000002</c:v>
                </c:pt>
                <c:pt idx="20268">
                  <c:v>-0.44008599999999998</c:v>
                </c:pt>
                <c:pt idx="20269">
                  <c:v>-0.44333499999999998</c:v>
                </c:pt>
                <c:pt idx="20270">
                  <c:v>-0.43868200000000002</c:v>
                </c:pt>
                <c:pt idx="20271">
                  <c:v>-0.43770199999999998</c:v>
                </c:pt>
                <c:pt idx="20272">
                  <c:v>-0.43736999999999998</c:v>
                </c:pt>
                <c:pt idx="20273">
                  <c:v>-0.437726</c:v>
                </c:pt>
                <c:pt idx="20274">
                  <c:v>-0.43591000000000002</c:v>
                </c:pt>
                <c:pt idx="20275">
                  <c:v>-0.43484800000000001</c:v>
                </c:pt>
                <c:pt idx="20276">
                  <c:v>-0.43394700000000003</c:v>
                </c:pt>
                <c:pt idx="20277">
                  <c:v>-0.43654199999999999</c:v>
                </c:pt>
                <c:pt idx="20278">
                  <c:v>-0.44532899999999997</c:v>
                </c:pt>
                <c:pt idx="20279">
                  <c:v>-0.46302399999999999</c:v>
                </c:pt>
                <c:pt idx="20280">
                  <c:v>-0.475968</c:v>
                </c:pt>
                <c:pt idx="20281">
                  <c:v>-0.47980899999999999</c:v>
                </c:pt>
                <c:pt idx="20282">
                  <c:v>-0.48224699999999998</c:v>
                </c:pt>
                <c:pt idx="20283">
                  <c:v>-0.47813299999999997</c:v>
                </c:pt>
                <c:pt idx="20284">
                  <c:v>-0.47429399999999999</c:v>
                </c:pt>
                <c:pt idx="20285">
                  <c:v>-0.47088799999999997</c:v>
                </c:pt>
                <c:pt idx="20286">
                  <c:v>-0.47017399999999998</c:v>
                </c:pt>
                <c:pt idx="20287">
                  <c:v>-0.47570699999999999</c:v>
                </c:pt>
                <c:pt idx="20288">
                  <c:v>-0.47800100000000001</c:v>
                </c:pt>
                <c:pt idx="20289">
                  <c:v>-0.47141</c:v>
                </c:pt>
                <c:pt idx="20290">
                  <c:v>-0.459787</c:v>
                </c:pt>
                <c:pt idx="20291">
                  <c:v>-0.44906400000000002</c:v>
                </c:pt>
                <c:pt idx="20292">
                  <c:v>-0.44110700000000003</c:v>
                </c:pt>
                <c:pt idx="20293">
                  <c:v>-0.43956400000000001</c:v>
                </c:pt>
                <c:pt idx="20294">
                  <c:v>-0.45743800000000001</c:v>
                </c:pt>
                <c:pt idx="20295">
                  <c:v>-0.47378500000000001</c:v>
                </c:pt>
                <c:pt idx="20296">
                  <c:v>-0.47914299999999999</c:v>
                </c:pt>
                <c:pt idx="20297">
                  <c:v>-0.47848400000000002</c:v>
                </c:pt>
                <c:pt idx="20298">
                  <c:v>-0.47405999999999998</c:v>
                </c:pt>
                <c:pt idx="20299">
                  <c:v>-0.47018599999999999</c:v>
                </c:pt>
                <c:pt idx="20300">
                  <c:v>-0.46581099999999998</c:v>
                </c:pt>
                <c:pt idx="20301">
                  <c:v>-0.46529500000000001</c:v>
                </c:pt>
                <c:pt idx="20302">
                  <c:v>-0.463202</c:v>
                </c:pt>
                <c:pt idx="20303">
                  <c:v>-0.46502599999999999</c:v>
                </c:pt>
                <c:pt idx="20304">
                  <c:v>-0.46306900000000001</c:v>
                </c:pt>
                <c:pt idx="20305">
                  <c:v>-0.45503900000000003</c:v>
                </c:pt>
                <c:pt idx="20306">
                  <c:v>-0.44383800000000001</c:v>
                </c:pt>
                <c:pt idx="20307">
                  <c:v>-0.438081</c:v>
                </c:pt>
                <c:pt idx="20308">
                  <c:v>-0.43796200000000002</c:v>
                </c:pt>
                <c:pt idx="20309">
                  <c:v>-0.43737199999999998</c:v>
                </c:pt>
                <c:pt idx="20310">
                  <c:v>-0.43739699999999998</c:v>
                </c:pt>
                <c:pt idx="20311">
                  <c:v>-0.44257800000000003</c:v>
                </c:pt>
                <c:pt idx="20312">
                  <c:v>-0.45291300000000001</c:v>
                </c:pt>
                <c:pt idx="20313">
                  <c:v>-0.46252900000000002</c:v>
                </c:pt>
                <c:pt idx="20314">
                  <c:v>-0.45878799999999997</c:v>
                </c:pt>
                <c:pt idx="20315">
                  <c:v>-0.45055600000000001</c:v>
                </c:pt>
                <c:pt idx="20316">
                  <c:v>-0.446349</c:v>
                </c:pt>
                <c:pt idx="20317">
                  <c:v>-0.44453500000000001</c:v>
                </c:pt>
                <c:pt idx="20318">
                  <c:v>-0.44920700000000002</c:v>
                </c:pt>
                <c:pt idx="20319">
                  <c:v>-0.44908799999999999</c:v>
                </c:pt>
                <c:pt idx="20320">
                  <c:v>-0.45130500000000001</c:v>
                </c:pt>
                <c:pt idx="20321">
                  <c:v>-0.44768999999999998</c:v>
                </c:pt>
                <c:pt idx="20322">
                  <c:v>-0.44277100000000003</c:v>
                </c:pt>
                <c:pt idx="20323">
                  <c:v>-0.44090400000000002</c:v>
                </c:pt>
                <c:pt idx="20324">
                  <c:v>-0.44109100000000001</c:v>
                </c:pt>
                <c:pt idx="20325">
                  <c:v>-0.44195200000000001</c:v>
                </c:pt>
                <c:pt idx="20326">
                  <c:v>-0.45131700000000002</c:v>
                </c:pt>
                <c:pt idx="20327">
                  <c:v>-0.45710099999999998</c:v>
                </c:pt>
                <c:pt idx="20328">
                  <c:v>-0.46587499999999998</c:v>
                </c:pt>
                <c:pt idx="20329">
                  <c:v>-0.46984900000000002</c:v>
                </c:pt>
                <c:pt idx="20330">
                  <c:v>-0.47173799999999999</c:v>
                </c:pt>
                <c:pt idx="20331">
                  <c:v>-0.46981899999999999</c:v>
                </c:pt>
                <c:pt idx="20332">
                  <c:v>-0.46896300000000002</c:v>
                </c:pt>
                <c:pt idx="20333">
                  <c:v>-0.46655600000000003</c:v>
                </c:pt>
                <c:pt idx="20334">
                  <c:v>-0.463953</c:v>
                </c:pt>
                <c:pt idx="20335">
                  <c:v>-0.45965200000000001</c:v>
                </c:pt>
                <c:pt idx="20336">
                  <c:v>-0.459372</c:v>
                </c:pt>
                <c:pt idx="20337">
                  <c:v>-0.46173999999999998</c:v>
                </c:pt>
                <c:pt idx="20338">
                  <c:v>-0.461586</c:v>
                </c:pt>
                <c:pt idx="20339">
                  <c:v>-0.46488600000000002</c:v>
                </c:pt>
                <c:pt idx="20340">
                  <c:v>-0.46857900000000002</c:v>
                </c:pt>
                <c:pt idx="20341">
                  <c:v>-0.47040599999999999</c:v>
                </c:pt>
                <c:pt idx="20342">
                  <c:v>-0.46500599999999997</c:v>
                </c:pt>
                <c:pt idx="20343">
                  <c:v>-0.45255099999999998</c:v>
                </c:pt>
                <c:pt idx="20344">
                  <c:v>-0.444602</c:v>
                </c:pt>
                <c:pt idx="20345">
                  <c:v>-0.44414399999999998</c:v>
                </c:pt>
                <c:pt idx="20346">
                  <c:v>-0.445469</c:v>
                </c:pt>
                <c:pt idx="20347">
                  <c:v>-0.44462299999999999</c:v>
                </c:pt>
                <c:pt idx="20348">
                  <c:v>-0.43574800000000002</c:v>
                </c:pt>
                <c:pt idx="20349">
                  <c:v>-0.42764200000000002</c:v>
                </c:pt>
                <c:pt idx="20350">
                  <c:v>-0.42636400000000002</c:v>
                </c:pt>
                <c:pt idx="20351">
                  <c:v>-0.42643700000000001</c:v>
                </c:pt>
                <c:pt idx="20352">
                  <c:v>-0.426149</c:v>
                </c:pt>
                <c:pt idx="20353">
                  <c:v>-0.42206900000000003</c:v>
                </c:pt>
                <c:pt idx="20354">
                  <c:v>-0.417601</c:v>
                </c:pt>
                <c:pt idx="20355">
                  <c:v>-0.41875400000000002</c:v>
                </c:pt>
                <c:pt idx="20356">
                  <c:v>-0.41953600000000002</c:v>
                </c:pt>
                <c:pt idx="20357">
                  <c:v>-0.42029100000000003</c:v>
                </c:pt>
                <c:pt idx="20358">
                  <c:v>-0.414688</c:v>
                </c:pt>
                <c:pt idx="20359">
                  <c:v>-0.402669</c:v>
                </c:pt>
                <c:pt idx="20360">
                  <c:v>-0.40106199999999997</c:v>
                </c:pt>
                <c:pt idx="20361">
                  <c:v>-0.40230399999999999</c:v>
                </c:pt>
                <c:pt idx="20362">
                  <c:v>-0.40044400000000002</c:v>
                </c:pt>
                <c:pt idx="20363">
                  <c:v>-0.39443299999999998</c:v>
                </c:pt>
                <c:pt idx="20364">
                  <c:v>-0.38598199999999999</c:v>
                </c:pt>
                <c:pt idx="20365">
                  <c:v>-0.37875500000000001</c:v>
                </c:pt>
                <c:pt idx="20366">
                  <c:v>-0.36636400000000002</c:v>
                </c:pt>
                <c:pt idx="20367">
                  <c:v>-0.35904199999999997</c:v>
                </c:pt>
                <c:pt idx="20368">
                  <c:v>-0.35603800000000002</c:v>
                </c:pt>
                <c:pt idx="20369">
                  <c:v>-0.35755500000000001</c:v>
                </c:pt>
                <c:pt idx="20370">
                  <c:v>-0.353329</c:v>
                </c:pt>
                <c:pt idx="20371">
                  <c:v>-0.34428599999999998</c:v>
                </c:pt>
                <c:pt idx="20372">
                  <c:v>-0.34050599999999998</c:v>
                </c:pt>
                <c:pt idx="20373">
                  <c:v>-0.33794200000000002</c:v>
                </c:pt>
                <c:pt idx="20374">
                  <c:v>-0.32901999999999998</c:v>
                </c:pt>
                <c:pt idx="20375">
                  <c:v>-0.31731700000000002</c:v>
                </c:pt>
                <c:pt idx="20376">
                  <c:v>-0.29757499999999998</c:v>
                </c:pt>
                <c:pt idx="20377">
                  <c:v>-0.28710799999999997</c:v>
                </c:pt>
                <c:pt idx="20378">
                  <c:v>-0.28344399999999997</c:v>
                </c:pt>
                <c:pt idx="20379">
                  <c:v>-0.28512199999999999</c:v>
                </c:pt>
                <c:pt idx="20380">
                  <c:v>-0.280781</c:v>
                </c:pt>
                <c:pt idx="20381">
                  <c:v>-0.27366699999999999</c:v>
                </c:pt>
                <c:pt idx="20382">
                  <c:v>-0.271287</c:v>
                </c:pt>
                <c:pt idx="20383">
                  <c:v>-0.26626499999999997</c:v>
                </c:pt>
                <c:pt idx="20384">
                  <c:v>-0.25651099999999999</c:v>
                </c:pt>
                <c:pt idx="20385">
                  <c:v>-0.25849699999999998</c:v>
                </c:pt>
                <c:pt idx="20386">
                  <c:v>-0.25290099999999999</c:v>
                </c:pt>
                <c:pt idx="20387">
                  <c:v>-0.24692600000000001</c:v>
                </c:pt>
                <c:pt idx="20388">
                  <c:v>-0.24230199999999999</c:v>
                </c:pt>
                <c:pt idx="20389">
                  <c:v>-0.24048600000000001</c:v>
                </c:pt>
                <c:pt idx="20390">
                  <c:v>-0.24221899999999999</c:v>
                </c:pt>
                <c:pt idx="20391">
                  <c:v>-0.242337</c:v>
                </c:pt>
                <c:pt idx="20392">
                  <c:v>-0.23172200000000001</c:v>
                </c:pt>
                <c:pt idx="20393">
                  <c:v>-0.217527</c:v>
                </c:pt>
                <c:pt idx="20394">
                  <c:v>-0.21566099999999999</c:v>
                </c:pt>
                <c:pt idx="20395">
                  <c:v>-0.21606600000000001</c:v>
                </c:pt>
                <c:pt idx="20396">
                  <c:v>-0.22070999999999999</c:v>
                </c:pt>
                <c:pt idx="20397">
                  <c:v>-0.23039599999999999</c:v>
                </c:pt>
                <c:pt idx="20398">
                  <c:v>-0.240147</c:v>
                </c:pt>
                <c:pt idx="20399">
                  <c:v>-0.24898300000000001</c:v>
                </c:pt>
                <c:pt idx="20400">
                  <c:v>-0.26606299999999999</c:v>
                </c:pt>
                <c:pt idx="20401">
                  <c:v>-0.27048800000000001</c:v>
                </c:pt>
                <c:pt idx="20402">
                  <c:v>-0.26440799999999998</c:v>
                </c:pt>
                <c:pt idx="20403">
                  <c:v>-0.24685099999999999</c:v>
                </c:pt>
                <c:pt idx="20404">
                  <c:v>-0.23880899999999999</c:v>
                </c:pt>
                <c:pt idx="20405">
                  <c:v>-0.23419200000000001</c:v>
                </c:pt>
                <c:pt idx="20406">
                  <c:v>-0.23125499999999999</c:v>
                </c:pt>
                <c:pt idx="20407">
                  <c:v>-0.23408999999999999</c:v>
                </c:pt>
                <c:pt idx="20408">
                  <c:v>-0.243336</c:v>
                </c:pt>
                <c:pt idx="20409">
                  <c:v>-0.24965799999999999</c:v>
                </c:pt>
                <c:pt idx="20410">
                  <c:v>-0.25017600000000001</c:v>
                </c:pt>
                <c:pt idx="20411">
                  <c:v>-0.25020300000000001</c:v>
                </c:pt>
                <c:pt idx="20412">
                  <c:v>-0.24474000000000001</c:v>
                </c:pt>
                <c:pt idx="20413">
                  <c:v>-0.239566</c:v>
                </c:pt>
                <c:pt idx="20414">
                  <c:v>-0.23161000000000001</c:v>
                </c:pt>
                <c:pt idx="20415">
                  <c:v>-0.224355</c:v>
                </c:pt>
                <c:pt idx="20416">
                  <c:v>-0.23185</c:v>
                </c:pt>
                <c:pt idx="20417">
                  <c:v>-0.23281399999999999</c:v>
                </c:pt>
                <c:pt idx="20418">
                  <c:v>-0.22179099999999999</c:v>
                </c:pt>
                <c:pt idx="20419">
                  <c:v>-0.199183</c:v>
                </c:pt>
                <c:pt idx="20420">
                  <c:v>-0.18572</c:v>
                </c:pt>
                <c:pt idx="20421">
                  <c:v>-0.18521000000000001</c:v>
                </c:pt>
                <c:pt idx="20422">
                  <c:v>-0.18421399999999999</c:v>
                </c:pt>
                <c:pt idx="20423">
                  <c:v>-0.17783099999999999</c:v>
                </c:pt>
                <c:pt idx="20424">
                  <c:v>-0.16519400000000001</c:v>
                </c:pt>
                <c:pt idx="20425">
                  <c:v>-0.15701000000000001</c:v>
                </c:pt>
                <c:pt idx="20426">
                  <c:v>-0.15756800000000001</c:v>
                </c:pt>
                <c:pt idx="20427">
                  <c:v>-0.15871099999999999</c:v>
                </c:pt>
                <c:pt idx="20428">
                  <c:v>-0.163963</c:v>
                </c:pt>
                <c:pt idx="20429">
                  <c:v>-0.164827</c:v>
                </c:pt>
                <c:pt idx="20430">
                  <c:v>-0.166271</c:v>
                </c:pt>
                <c:pt idx="20431">
                  <c:v>-0.15850600000000001</c:v>
                </c:pt>
                <c:pt idx="20432">
                  <c:v>-0.14812800000000001</c:v>
                </c:pt>
                <c:pt idx="20433">
                  <c:v>-0.140352</c:v>
                </c:pt>
                <c:pt idx="20434">
                  <c:v>-0.13068399999999999</c:v>
                </c:pt>
                <c:pt idx="20435">
                  <c:v>-0.122615</c:v>
                </c:pt>
                <c:pt idx="20436">
                  <c:v>-0.119212</c:v>
                </c:pt>
                <c:pt idx="20437">
                  <c:v>-0.11415</c:v>
                </c:pt>
                <c:pt idx="20438">
                  <c:v>-0.10775800000000001</c:v>
                </c:pt>
                <c:pt idx="20439">
                  <c:v>-0.10388699999999999</c:v>
                </c:pt>
                <c:pt idx="20440">
                  <c:v>-9.9113199999999999E-2</c:v>
                </c:pt>
                <c:pt idx="20441">
                  <c:v>-9.5332100000000003E-2</c:v>
                </c:pt>
                <c:pt idx="20442">
                  <c:v>-8.9992299999999997E-2</c:v>
                </c:pt>
                <c:pt idx="20443">
                  <c:v>-8.8233500000000006E-2</c:v>
                </c:pt>
                <c:pt idx="20444">
                  <c:v>-8.9349300000000006E-2</c:v>
                </c:pt>
                <c:pt idx="20445">
                  <c:v>-8.9277899999999993E-2</c:v>
                </c:pt>
                <c:pt idx="20446">
                  <c:v>-8.6621000000000004E-2</c:v>
                </c:pt>
                <c:pt idx="20447">
                  <c:v>-8.4037299999999995E-2</c:v>
                </c:pt>
                <c:pt idx="20448">
                  <c:v>-8.44226E-2</c:v>
                </c:pt>
                <c:pt idx="20449">
                  <c:v>-8.7962200000000004E-2</c:v>
                </c:pt>
                <c:pt idx="20450">
                  <c:v>-0.102358</c:v>
                </c:pt>
                <c:pt idx="20451">
                  <c:v>-0.10768</c:v>
                </c:pt>
                <c:pt idx="20452">
                  <c:v>-0.113289</c:v>
                </c:pt>
                <c:pt idx="20453">
                  <c:v>-0.124387</c:v>
                </c:pt>
                <c:pt idx="20454">
                  <c:v>-0.13025300000000001</c:v>
                </c:pt>
                <c:pt idx="20455">
                  <c:v>-0.12995300000000001</c:v>
                </c:pt>
                <c:pt idx="20456">
                  <c:v>-0.132714</c:v>
                </c:pt>
                <c:pt idx="20457">
                  <c:v>-0.13297500000000001</c:v>
                </c:pt>
                <c:pt idx="20458">
                  <c:v>-0.124788</c:v>
                </c:pt>
                <c:pt idx="20459">
                  <c:v>-0.102827</c:v>
                </c:pt>
                <c:pt idx="20460">
                  <c:v>-7.8036099999999997E-2</c:v>
                </c:pt>
                <c:pt idx="20461">
                  <c:v>-6.20613E-2</c:v>
                </c:pt>
                <c:pt idx="20462">
                  <c:v>-5.6379899999999997E-2</c:v>
                </c:pt>
                <c:pt idx="20463">
                  <c:v>-5.4440599999999999E-2</c:v>
                </c:pt>
                <c:pt idx="20464">
                  <c:v>-5.6094100000000001E-2</c:v>
                </c:pt>
                <c:pt idx="20465">
                  <c:v>-5.73339E-2</c:v>
                </c:pt>
                <c:pt idx="20466">
                  <c:v>-5.9649800000000003E-2</c:v>
                </c:pt>
                <c:pt idx="20467">
                  <c:v>-6.25497E-2</c:v>
                </c:pt>
                <c:pt idx="20468">
                  <c:v>-7.4227600000000005E-2</c:v>
                </c:pt>
                <c:pt idx="20469">
                  <c:v>-8.3639599999999995E-2</c:v>
                </c:pt>
                <c:pt idx="20470">
                  <c:v>-8.8234199999999999E-2</c:v>
                </c:pt>
                <c:pt idx="20471">
                  <c:v>-9.0621400000000005E-2</c:v>
                </c:pt>
                <c:pt idx="20472">
                  <c:v>-9.2966999999999994E-2</c:v>
                </c:pt>
                <c:pt idx="20473">
                  <c:v>-9.6357300000000007E-2</c:v>
                </c:pt>
                <c:pt idx="20474">
                  <c:v>-0.10610899999999999</c:v>
                </c:pt>
                <c:pt idx="20475">
                  <c:v>-0.11579299999999999</c:v>
                </c:pt>
                <c:pt idx="20476">
                  <c:v>-0.125526</c:v>
                </c:pt>
                <c:pt idx="20477">
                  <c:v>-0.13075700000000001</c:v>
                </c:pt>
                <c:pt idx="20478">
                  <c:v>-0.131048</c:v>
                </c:pt>
                <c:pt idx="20479">
                  <c:v>-0.12931100000000001</c:v>
                </c:pt>
                <c:pt idx="20480">
                  <c:v>-0.12831899999999999</c:v>
                </c:pt>
                <c:pt idx="20481">
                  <c:v>-0.12833900000000001</c:v>
                </c:pt>
                <c:pt idx="20482">
                  <c:v>-0.128637</c:v>
                </c:pt>
                <c:pt idx="20483">
                  <c:v>-0.12951099999999999</c:v>
                </c:pt>
                <c:pt idx="20484">
                  <c:v>-0.12609500000000001</c:v>
                </c:pt>
                <c:pt idx="20485">
                  <c:v>-0.1237</c:v>
                </c:pt>
                <c:pt idx="20486">
                  <c:v>-0.11878900000000001</c:v>
                </c:pt>
                <c:pt idx="20487">
                  <c:v>-0.124163</c:v>
                </c:pt>
                <c:pt idx="20488">
                  <c:v>-0.139933</c:v>
                </c:pt>
                <c:pt idx="20489">
                  <c:v>-0.15593000000000001</c:v>
                </c:pt>
                <c:pt idx="20490">
                  <c:v>-0.161941</c:v>
                </c:pt>
                <c:pt idx="20491">
                  <c:v>-0.15887799999999999</c:v>
                </c:pt>
                <c:pt idx="20492">
                  <c:v>-0.15152199999999999</c:v>
                </c:pt>
                <c:pt idx="20493">
                  <c:v>-0.14136399999999999</c:v>
                </c:pt>
                <c:pt idx="20494">
                  <c:v>-0.13644600000000001</c:v>
                </c:pt>
                <c:pt idx="20495">
                  <c:v>-0.13850699999999999</c:v>
                </c:pt>
                <c:pt idx="20496">
                  <c:v>-0.14638200000000001</c:v>
                </c:pt>
                <c:pt idx="20497">
                  <c:v>-0.15890399999999999</c:v>
                </c:pt>
                <c:pt idx="20498">
                  <c:v>-0.16720099999999999</c:v>
                </c:pt>
                <c:pt idx="20499">
                  <c:v>-0.17489399999999999</c:v>
                </c:pt>
                <c:pt idx="20500">
                  <c:v>-0.182699</c:v>
                </c:pt>
                <c:pt idx="20501">
                  <c:v>-0.184637</c:v>
                </c:pt>
                <c:pt idx="20502">
                  <c:v>-0.18687599999999999</c:v>
                </c:pt>
                <c:pt idx="20503">
                  <c:v>-0.20039299999999999</c:v>
                </c:pt>
                <c:pt idx="20504">
                  <c:v>-0.20899599999999999</c:v>
                </c:pt>
                <c:pt idx="20505">
                  <c:v>-0.207265</c:v>
                </c:pt>
                <c:pt idx="20506">
                  <c:v>-0.20954100000000001</c:v>
                </c:pt>
                <c:pt idx="20507">
                  <c:v>-0.209531</c:v>
                </c:pt>
                <c:pt idx="20508">
                  <c:v>-0.208145</c:v>
                </c:pt>
                <c:pt idx="20509">
                  <c:v>-0.208791</c:v>
                </c:pt>
                <c:pt idx="20510">
                  <c:v>-0.215202</c:v>
                </c:pt>
                <c:pt idx="20511">
                  <c:v>-0.221383</c:v>
                </c:pt>
                <c:pt idx="20512">
                  <c:v>-0.22107599999999999</c:v>
                </c:pt>
                <c:pt idx="20513">
                  <c:v>-0.21835599999999999</c:v>
                </c:pt>
                <c:pt idx="20514">
                  <c:v>-0.21501000000000001</c:v>
                </c:pt>
                <c:pt idx="20515">
                  <c:v>-0.213589</c:v>
                </c:pt>
                <c:pt idx="20516">
                  <c:v>-0.21374899999999999</c:v>
                </c:pt>
                <c:pt idx="20517">
                  <c:v>-0.21968199999999999</c:v>
                </c:pt>
                <c:pt idx="20518">
                  <c:v>-0.22636100000000001</c:v>
                </c:pt>
                <c:pt idx="20519">
                  <c:v>-0.23930699999999999</c:v>
                </c:pt>
                <c:pt idx="20520">
                  <c:v>-0.259959</c:v>
                </c:pt>
                <c:pt idx="20521">
                  <c:v>-0.27246700000000001</c:v>
                </c:pt>
                <c:pt idx="20522">
                  <c:v>-0.28416000000000002</c:v>
                </c:pt>
                <c:pt idx="20523">
                  <c:v>-0.29518299999999997</c:v>
                </c:pt>
                <c:pt idx="20524">
                  <c:v>-0.303263</c:v>
                </c:pt>
                <c:pt idx="20525">
                  <c:v>-0.30835400000000002</c:v>
                </c:pt>
                <c:pt idx="20526">
                  <c:v>-0.31399300000000002</c:v>
                </c:pt>
                <c:pt idx="20527">
                  <c:v>-0.31789000000000001</c:v>
                </c:pt>
                <c:pt idx="20528">
                  <c:v>-0.32446199999999997</c:v>
                </c:pt>
                <c:pt idx="20529">
                  <c:v>-0.33938000000000001</c:v>
                </c:pt>
                <c:pt idx="20530">
                  <c:v>-0.36057600000000001</c:v>
                </c:pt>
                <c:pt idx="20531">
                  <c:v>-0.37684800000000002</c:v>
                </c:pt>
                <c:pt idx="20532">
                  <c:v>-0.38860499999999998</c:v>
                </c:pt>
                <c:pt idx="20533">
                  <c:v>-0.40749099999999999</c:v>
                </c:pt>
                <c:pt idx="20534">
                  <c:v>-0.42403200000000002</c:v>
                </c:pt>
                <c:pt idx="20535">
                  <c:v>-0.43072100000000002</c:v>
                </c:pt>
                <c:pt idx="20536">
                  <c:v>-0.45056400000000002</c:v>
                </c:pt>
                <c:pt idx="20537">
                  <c:v>-0.46092899999999998</c:v>
                </c:pt>
                <c:pt idx="20538">
                  <c:v>-0.456675</c:v>
                </c:pt>
                <c:pt idx="20539">
                  <c:v>-0.45249600000000001</c:v>
                </c:pt>
                <c:pt idx="20540">
                  <c:v>-0.450017</c:v>
                </c:pt>
                <c:pt idx="20541">
                  <c:v>-0.44278800000000001</c:v>
                </c:pt>
                <c:pt idx="20542">
                  <c:v>-0.42359400000000003</c:v>
                </c:pt>
                <c:pt idx="20543">
                  <c:v>-0.40119700000000003</c:v>
                </c:pt>
                <c:pt idx="20544">
                  <c:v>-0.38735000000000003</c:v>
                </c:pt>
                <c:pt idx="20545">
                  <c:v>-0.37790499999999999</c:v>
                </c:pt>
                <c:pt idx="20546">
                  <c:v>-0.36373699999999998</c:v>
                </c:pt>
                <c:pt idx="20547">
                  <c:v>-0.34379599999999999</c:v>
                </c:pt>
                <c:pt idx="20548">
                  <c:v>-0.32830100000000001</c:v>
                </c:pt>
                <c:pt idx="20549">
                  <c:v>-0.32152599999999998</c:v>
                </c:pt>
                <c:pt idx="20550">
                  <c:v>-0.31961600000000001</c:v>
                </c:pt>
                <c:pt idx="20551">
                  <c:v>-0.320658</c:v>
                </c:pt>
                <c:pt idx="20552">
                  <c:v>-0.31940000000000002</c:v>
                </c:pt>
                <c:pt idx="20553">
                  <c:v>-0.31903799999999999</c:v>
                </c:pt>
                <c:pt idx="20554">
                  <c:v>-0.31901000000000002</c:v>
                </c:pt>
                <c:pt idx="20555">
                  <c:v>-0.32033400000000001</c:v>
                </c:pt>
                <c:pt idx="20556">
                  <c:v>-0.32278000000000001</c:v>
                </c:pt>
                <c:pt idx="20557">
                  <c:v>-0.32189200000000001</c:v>
                </c:pt>
                <c:pt idx="20558">
                  <c:v>-0.32079999999999997</c:v>
                </c:pt>
                <c:pt idx="20559">
                  <c:v>-0.31276199999999998</c:v>
                </c:pt>
                <c:pt idx="20560">
                  <c:v>-0.29445100000000002</c:v>
                </c:pt>
                <c:pt idx="20561">
                  <c:v>-0.27842800000000001</c:v>
                </c:pt>
                <c:pt idx="20562">
                  <c:v>-0.268876</c:v>
                </c:pt>
                <c:pt idx="20563">
                  <c:v>-0.26191500000000001</c:v>
                </c:pt>
                <c:pt idx="20564">
                  <c:v>-0.25795600000000002</c:v>
                </c:pt>
                <c:pt idx="20565">
                  <c:v>-0.25497900000000001</c:v>
                </c:pt>
                <c:pt idx="20566">
                  <c:v>-0.25497199999999998</c:v>
                </c:pt>
                <c:pt idx="20567">
                  <c:v>-0.25972200000000001</c:v>
                </c:pt>
                <c:pt idx="20568">
                  <c:v>-0.26738699999999999</c:v>
                </c:pt>
                <c:pt idx="20569">
                  <c:v>-0.273756</c:v>
                </c:pt>
                <c:pt idx="20570">
                  <c:v>-0.27866000000000002</c:v>
                </c:pt>
                <c:pt idx="20571">
                  <c:v>-0.27308399999999999</c:v>
                </c:pt>
                <c:pt idx="20572">
                  <c:v>-0.26475100000000001</c:v>
                </c:pt>
                <c:pt idx="20573">
                  <c:v>-0.26537300000000003</c:v>
                </c:pt>
                <c:pt idx="20574">
                  <c:v>-0.27212900000000001</c:v>
                </c:pt>
                <c:pt idx="20575">
                  <c:v>-0.27416499999999999</c:v>
                </c:pt>
                <c:pt idx="20576">
                  <c:v>-0.27498800000000001</c:v>
                </c:pt>
                <c:pt idx="20577">
                  <c:v>-0.27966600000000003</c:v>
                </c:pt>
                <c:pt idx="20578">
                  <c:v>-0.28535899999999997</c:v>
                </c:pt>
                <c:pt idx="20579">
                  <c:v>-0.294908</c:v>
                </c:pt>
                <c:pt idx="20580">
                  <c:v>-0.30821599999999999</c:v>
                </c:pt>
                <c:pt idx="20581">
                  <c:v>-0.31373400000000001</c:v>
                </c:pt>
                <c:pt idx="20582">
                  <c:v>-0.314832</c:v>
                </c:pt>
                <c:pt idx="20583">
                  <c:v>-0.319436</c:v>
                </c:pt>
                <c:pt idx="20584">
                  <c:v>-0.32266099999999998</c:v>
                </c:pt>
                <c:pt idx="20585">
                  <c:v>-0.32049100000000003</c:v>
                </c:pt>
                <c:pt idx="20586">
                  <c:v>-0.318602</c:v>
                </c:pt>
                <c:pt idx="20587">
                  <c:v>-0.32059100000000001</c:v>
                </c:pt>
                <c:pt idx="20588">
                  <c:v>-0.32239000000000001</c:v>
                </c:pt>
                <c:pt idx="20589">
                  <c:v>-0.32335000000000003</c:v>
                </c:pt>
                <c:pt idx="20590">
                  <c:v>-0.32198900000000003</c:v>
                </c:pt>
                <c:pt idx="20591">
                  <c:v>-0.32099100000000003</c:v>
                </c:pt>
                <c:pt idx="20592">
                  <c:v>-0.32362299999999999</c:v>
                </c:pt>
                <c:pt idx="20593">
                  <c:v>-0.32721499999999998</c:v>
                </c:pt>
                <c:pt idx="20594">
                  <c:v>-0.334536</c:v>
                </c:pt>
                <c:pt idx="20595">
                  <c:v>-0.34173100000000001</c:v>
                </c:pt>
                <c:pt idx="20596">
                  <c:v>-0.34510800000000003</c:v>
                </c:pt>
                <c:pt idx="20597">
                  <c:v>-0.34720200000000001</c:v>
                </c:pt>
                <c:pt idx="20598">
                  <c:v>-0.35471200000000003</c:v>
                </c:pt>
                <c:pt idx="20599">
                  <c:v>-0.35956900000000003</c:v>
                </c:pt>
                <c:pt idx="20600">
                  <c:v>-0.35401199999999999</c:v>
                </c:pt>
                <c:pt idx="20601">
                  <c:v>-0.34236100000000003</c:v>
                </c:pt>
                <c:pt idx="20602">
                  <c:v>-0.33317999999999998</c:v>
                </c:pt>
                <c:pt idx="20603">
                  <c:v>-0.33011000000000001</c:v>
                </c:pt>
                <c:pt idx="20604">
                  <c:v>-0.32757700000000001</c:v>
                </c:pt>
                <c:pt idx="20605">
                  <c:v>-0.320828</c:v>
                </c:pt>
                <c:pt idx="20606">
                  <c:v>-0.31698599999999999</c:v>
                </c:pt>
                <c:pt idx="20607">
                  <c:v>-0.31874200000000003</c:v>
                </c:pt>
                <c:pt idx="20608">
                  <c:v>-0.32289099999999998</c:v>
                </c:pt>
                <c:pt idx="20609">
                  <c:v>-0.32265100000000002</c:v>
                </c:pt>
                <c:pt idx="20610">
                  <c:v>-0.31814900000000002</c:v>
                </c:pt>
                <c:pt idx="20611">
                  <c:v>-0.314747</c:v>
                </c:pt>
                <c:pt idx="20612">
                  <c:v>-0.309946</c:v>
                </c:pt>
                <c:pt idx="20613">
                  <c:v>-0.30307699999999999</c:v>
                </c:pt>
                <c:pt idx="20614">
                  <c:v>-0.29745899999999997</c:v>
                </c:pt>
                <c:pt idx="20615">
                  <c:v>-0.29650300000000002</c:v>
                </c:pt>
                <c:pt idx="20616">
                  <c:v>-0.29688399999999998</c:v>
                </c:pt>
                <c:pt idx="20617">
                  <c:v>-0.29748799999999997</c:v>
                </c:pt>
                <c:pt idx="20618">
                  <c:v>-0.29747400000000002</c:v>
                </c:pt>
                <c:pt idx="20619">
                  <c:v>-0.29738500000000001</c:v>
                </c:pt>
                <c:pt idx="20620">
                  <c:v>-0.29753099999999999</c:v>
                </c:pt>
                <c:pt idx="20621">
                  <c:v>-0.29120499999999999</c:v>
                </c:pt>
                <c:pt idx="20622">
                  <c:v>-0.277833</c:v>
                </c:pt>
                <c:pt idx="20623">
                  <c:v>-0.268459</c:v>
                </c:pt>
                <c:pt idx="20624">
                  <c:v>-0.25815500000000002</c:v>
                </c:pt>
                <c:pt idx="20625">
                  <c:v>-0.24848600000000001</c:v>
                </c:pt>
                <c:pt idx="20626">
                  <c:v>-0.23336100000000001</c:v>
                </c:pt>
                <c:pt idx="20627">
                  <c:v>-0.21821699999999999</c:v>
                </c:pt>
                <c:pt idx="20628">
                  <c:v>-0.20805699999999999</c:v>
                </c:pt>
                <c:pt idx="20629">
                  <c:v>-0.204484</c:v>
                </c:pt>
                <c:pt idx="20630">
                  <c:v>-0.207981</c:v>
                </c:pt>
                <c:pt idx="20631">
                  <c:v>-0.21037</c:v>
                </c:pt>
                <c:pt idx="20632">
                  <c:v>-0.20683299999999999</c:v>
                </c:pt>
                <c:pt idx="20633">
                  <c:v>-0.20605100000000001</c:v>
                </c:pt>
                <c:pt idx="20634">
                  <c:v>-0.20824400000000001</c:v>
                </c:pt>
                <c:pt idx="20635">
                  <c:v>-0.212529</c:v>
                </c:pt>
                <c:pt idx="20636">
                  <c:v>-0.20895900000000001</c:v>
                </c:pt>
                <c:pt idx="20637">
                  <c:v>-0.20777300000000001</c:v>
                </c:pt>
                <c:pt idx="20638">
                  <c:v>-0.20851500000000001</c:v>
                </c:pt>
                <c:pt idx="20639">
                  <c:v>-0.21390200000000001</c:v>
                </c:pt>
                <c:pt idx="20640">
                  <c:v>-0.216503</c:v>
                </c:pt>
                <c:pt idx="20641">
                  <c:v>-0.218749</c:v>
                </c:pt>
                <c:pt idx="20642">
                  <c:v>-0.21837200000000001</c:v>
                </c:pt>
                <c:pt idx="20643">
                  <c:v>-0.22129399999999999</c:v>
                </c:pt>
                <c:pt idx="20644">
                  <c:v>-0.221387</c:v>
                </c:pt>
                <c:pt idx="20645">
                  <c:v>-0.219275</c:v>
                </c:pt>
                <c:pt idx="20646">
                  <c:v>-0.213531</c:v>
                </c:pt>
                <c:pt idx="20647">
                  <c:v>-0.20929700000000001</c:v>
                </c:pt>
                <c:pt idx="20648">
                  <c:v>-0.20647499999999999</c:v>
                </c:pt>
                <c:pt idx="20649">
                  <c:v>-0.203129</c:v>
                </c:pt>
                <c:pt idx="20650">
                  <c:v>-0.206702</c:v>
                </c:pt>
                <c:pt idx="20651">
                  <c:v>-0.202405</c:v>
                </c:pt>
                <c:pt idx="20652">
                  <c:v>-0.19599900000000001</c:v>
                </c:pt>
                <c:pt idx="20653">
                  <c:v>-0.18753700000000001</c:v>
                </c:pt>
                <c:pt idx="20654">
                  <c:v>-0.181893</c:v>
                </c:pt>
                <c:pt idx="20655">
                  <c:v>-0.17733599999999999</c:v>
                </c:pt>
                <c:pt idx="20656">
                  <c:v>-0.174482</c:v>
                </c:pt>
                <c:pt idx="20657">
                  <c:v>-0.16755400000000001</c:v>
                </c:pt>
                <c:pt idx="20658">
                  <c:v>-0.16439599999999999</c:v>
                </c:pt>
                <c:pt idx="20659">
                  <c:v>-0.16239000000000001</c:v>
                </c:pt>
                <c:pt idx="20660">
                  <c:v>-0.16193099999999999</c:v>
                </c:pt>
                <c:pt idx="20661">
                  <c:v>-0.15907199999999999</c:v>
                </c:pt>
                <c:pt idx="20662">
                  <c:v>-0.156392</c:v>
                </c:pt>
                <c:pt idx="20663">
                  <c:v>-0.16134200000000001</c:v>
                </c:pt>
                <c:pt idx="20664">
                  <c:v>-0.161603</c:v>
                </c:pt>
                <c:pt idx="20665">
                  <c:v>-0.15518299999999999</c:v>
                </c:pt>
                <c:pt idx="20666">
                  <c:v>-0.149118</c:v>
                </c:pt>
                <c:pt idx="20667">
                  <c:v>-0.145123</c:v>
                </c:pt>
                <c:pt idx="20668">
                  <c:v>-0.13911899999999999</c:v>
                </c:pt>
                <c:pt idx="20669">
                  <c:v>-0.13459699999999999</c:v>
                </c:pt>
                <c:pt idx="20670">
                  <c:v>-0.130051</c:v>
                </c:pt>
                <c:pt idx="20671">
                  <c:v>-0.13050800000000001</c:v>
                </c:pt>
                <c:pt idx="20672">
                  <c:v>-0.13050899999999999</c:v>
                </c:pt>
                <c:pt idx="20673">
                  <c:v>-0.12601799999999999</c:v>
                </c:pt>
                <c:pt idx="20674">
                  <c:v>-0.11348900000000001</c:v>
                </c:pt>
                <c:pt idx="20675">
                  <c:v>-0.10093199999999999</c:v>
                </c:pt>
                <c:pt idx="20676">
                  <c:v>-9.1377700000000006E-2</c:v>
                </c:pt>
                <c:pt idx="20677">
                  <c:v>-7.5314000000000006E-2</c:v>
                </c:pt>
                <c:pt idx="20678">
                  <c:v>-6.5264900000000001E-2</c:v>
                </c:pt>
                <c:pt idx="20679">
                  <c:v>-5.9205199999999999E-2</c:v>
                </c:pt>
                <c:pt idx="20680">
                  <c:v>-5.0103200000000001E-2</c:v>
                </c:pt>
                <c:pt idx="20681">
                  <c:v>-3.6044100000000003E-2</c:v>
                </c:pt>
                <c:pt idx="20682">
                  <c:v>-3.1496499999999997E-2</c:v>
                </c:pt>
                <c:pt idx="20683">
                  <c:v>-2.43815E-2</c:v>
                </c:pt>
                <c:pt idx="20684">
                  <c:v>-1.6327100000000001E-2</c:v>
                </c:pt>
                <c:pt idx="20685">
                  <c:v>-1.67841E-2</c:v>
                </c:pt>
                <c:pt idx="20686">
                  <c:v>-2.0707900000000001E-2</c:v>
                </c:pt>
                <c:pt idx="20687">
                  <c:v>-2.50726E-2</c:v>
                </c:pt>
                <c:pt idx="20688">
                  <c:v>-2.2988100000000001E-2</c:v>
                </c:pt>
                <c:pt idx="20689">
                  <c:v>-2.9907799999999998E-2</c:v>
                </c:pt>
                <c:pt idx="20690">
                  <c:v>-3.0746699999999998E-2</c:v>
                </c:pt>
                <c:pt idx="20691">
                  <c:v>-2.6140400000000001E-2</c:v>
                </c:pt>
                <c:pt idx="20692">
                  <c:v>-2.6554100000000001E-2</c:v>
                </c:pt>
                <c:pt idx="20693">
                  <c:v>-3.2456600000000002E-2</c:v>
                </c:pt>
                <c:pt idx="20694">
                  <c:v>-4.3322899999999998E-2</c:v>
                </c:pt>
                <c:pt idx="20695">
                  <c:v>-4.71904E-2</c:v>
                </c:pt>
                <c:pt idx="20696">
                  <c:v>-4.9563599999999999E-2</c:v>
                </c:pt>
                <c:pt idx="20697">
                  <c:v>-4.2452400000000001E-2</c:v>
                </c:pt>
                <c:pt idx="20698">
                  <c:v>-2.8831800000000001E-2</c:v>
                </c:pt>
                <c:pt idx="20699">
                  <c:v>-2.3681000000000001E-2</c:v>
                </c:pt>
                <c:pt idx="20700">
                  <c:v>-1.8072600000000001E-2</c:v>
                </c:pt>
                <c:pt idx="20701">
                  <c:v>-8.9278099999999996E-3</c:v>
                </c:pt>
                <c:pt idx="20702">
                  <c:v>-2.82438E-3</c:v>
                </c:pt>
                <c:pt idx="20703">
                  <c:v>1.13011E-2</c:v>
                </c:pt>
                <c:pt idx="20704">
                  <c:v>1.7056999999999999E-2</c:v>
                </c:pt>
                <c:pt idx="20705">
                  <c:v>1.8285200000000001E-2</c:v>
                </c:pt>
                <c:pt idx="20706">
                  <c:v>1.54287E-2</c:v>
                </c:pt>
                <c:pt idx="20707">
                  <c:v>1.7117799999999999E-2</c:v>
                </c:pt>
                <c:pt idx="20708">
                  <c:v>9.5595899999999998E-3</c:v>
                </c:pt>
                <c:pt idx="20709">
                  <c:v>-4.7519199999999998E-3</c:v>
                </c:pt>
                <c:pt idx="20710">
                  <c:v>-1.41537E-2</c:v>
                </c:pt>
                <c:pt idx="20711">
                  <c:v>-2.2516600000000001E-2</c:v>
                </c:pt>
                <c:pt idx="20712">
                  <c:v>-2.7376000000000001E-2</c:v>
                </c:pt>
                <c:pt idx="20713">
                  <c:v>-3.1812199999999999E-2</c:v>
                </c:pt>
                <c:pt idx="20714">
                  <c:v>-3.0227400000000001E-2</c:v>
                </c:pt>
                <c:pt idx="20715">
                  <c:v>-2.9609400000000001E-2</c:v>
                </c:pt>
                <c:pt idx="20716">
                  <c:v>-2.1411400000000001E-2</c:v>
                </c:pt>
                <c:pt idx="20717">
                  <c:v>-5.2799300000000004E-3</c:v>
                </c:pt>
                <c:pt idx="20718">
                  <c:v>4.76268E-3</c:v>
                </c:pt>
                <c:pt idx="20719">
                  <c:v>1.00272E-2</c:v>
                </c:pt>
                <c:pt idx="20720">
                  <c:v>1.6032600000000001E-2</c:v>
                </c:pt>
                <c:pt idx="20721">
                  <c:v>2.4387099999999998E-2</c:v>
                </c:pt>
                <c:pt idx="20722">
                  <c:v>2.6285599999999999E-2</c:v>
                </c:pt>
                <c:pt idx="20723">
                  <c:v>2.94845E-2</c:v>
                </c:pt>
                <c:pt idx="20724">
                  <c:v>3.0150799999999998E-2</c:v>
                </c:pt>
                <c:pt idx="20725">
                  <c:v>3.4808899999999997E-2</c:v>
                </c:pt>
                <c:pt idx="20726">
                  <c:v>3.4469899999999998E-2</c:v>
                </c:pt>
                <c:pt idx="20727">
                  <c:v>3.1240299999999999E-2</c:v>
                </c:pt>
                <c:pt idx="20728">
                  <c:v>2.6780200000000001E-2</c:v>
                </c:pt>
                <c:pt idx="20729">
                  <c:v>1.7248699999999999E-2</c:v>
                </c:pt>
                <c:pt idx="20730">
                  <c:v>9.9225800000000003E-3</c:v>
                </c:pt>
                <c:pt idx="20731">
                  <c:v>9.3572099999999995E-3</c:v>
                </c:pt>
                <c:pt idx="20732">
                  <c:v>8.9951900000000001E-3</c:v>
                </c:pt>
                <c:pt idx="20733">
                  <c:v>1.04951E-2</c:v>
                </c:pt>
                <c:pt idx="20734">
                  <c:v>5.4392499999999996E-3</c:v>
                </c:pt>
                <c:pt idx="20735">
                  <c:v>5.1605399999999999E-3</c:v>
                </c:pt>
                <c:pt idx="20736">
                  <c:v>5.0461100000000004E-3</c:v>
                </c:pt>
                <c:pt idx="20737">
                  <c:v>5.5518599999999996E-3</c:v>
                </c:pt>
                <c:pt idx="20738">
                  <c:v>8.4213599999999993E-3</c:v>
                </c:pt>
                <c:pt idx="20739">
                  <c:v>1.4472199999999999E-2</c:v>
                </c:pt>
                <c:pt idx="20740">
                  <c:v>1.9554999999999999E-2</c:v>
                </c:pt>
                <c:pt idx="20741">
                  <c:v>2.085E-2</c:v>
                </c:pt>
                <c:pt idx="20742">
                  <c:v>1.7866900000000002E-2</c:v>
                </c:pt>
                <c:pt idx="20743">
                  <c:v>1.5941500000000001E-2</c:v>
                </c:pt>
                <c:pt idx="20744">
                  <c:v>2.0554200000000002E-2</c:v>
                </c:pt>
                <c:pt idx="20745">
                  <c:v>2.6439000000000001E-2</c:v>
                </c:pt>
                <c:pt idx="20746">
                  <c:v>3.12775E-2</c:v>
                </c:pt>
                <c:pt idx="20747">
                  <c:v>3.5551100000000002E-2</c:v>
                </c:pt>
                <c:pt idx="20748">
                  <c:v>3.9444899999999998E-2</c:v>
                </c:pt>
                <c:pt idx="20749">
                  <c:v>4.0892900000000003E-2</c:v>
                </c:pt>
                <c:pt idx="20750">
                  <c:v>3.7662099999999997E-2</c:v>
                </c:pt>
                <c:pt idx="20751">
                  <c:v>3.9656900000000002E-2</c:v>
                </c:pt>
                <c:pt idx="20752">
                  <c:v>4.7322400000000001E-2</c:v>
                </c:pt>
                <c:pt idx="20753">
                  <c:v>5.2426199999999999E-2</c:v>
                </c:pt>
                <c:pt idx="20754">
                  <c:v>5.7970399999999998E-2</c:v>
                </c:pt>
                <c:pt idx="20755">
                  <c:v>6.3313300000000003E-2</c:v>
                </c:pt>
                <c:pt idx="20756">
                  <c:v>6.8642700000000001E-2</c:v>
                </c:pt>
                <c:pt idx="20757">
                  <c:v>7.1734400000000004E-2</c:v>
                </c:pt>
                <c:pt idx="20758">
                  <c:v>6.9701100000000002E-2</c:v>
                </c:pt>
                <c:pt idx="20759">
                  <c:v>7.1016599999999999E-2</c:v>
                </c:pt>
                <c:pt idx="20760">
                  <c:v>7.6725500000000002E-2</c:v>
                </c:pt>
                <c:pt idx="20761">
                  <c:v>8.8938199999999995E-2</c:v>
                </c:pt>
                <c:pt idx="20762">
                  <c:v>9.4532199999999997E-2</c:v>
                </c:pt>
                <c:pt idx="20763">
                  <c:v>9.7316299999999994E-2</c:v>
                </c:pt>
                <c:pt idx="20764">
                  <c:v>9.47379E-2</c:v>
                </c:pt>
                <c:pt idx="20765">
                  <c:v>9.7891699999999998E-2</c:v>
                </c:pt>
                <c:pt idx="20766">
                  <c:v>0.101149</c:v>
                </c:pt>
                <c:pt idx="20767">
                  <c:v>0.104282</c:v>
                </c:pt>
                <c:pt idx="20768">
                  <c:v>0.106738</c:v>
                </c:pt>
                <c:pt idx="20769">
                  <c:v>0.10985200000000001</c:v>
                </c:pt>
                <c:pt idx="20770">
                  <c:v>0.11763700000000001</c:v>
                </c:pt>
                <c:pt idx="20771">
                  <c:v>0.12958900000000001</c:v>
                </c:pt>
                <c:pt idx="20772">
                  <c:v>0.14529</c:v>
                </c:pt>
                <c:pt idx="20773">
                  <c:v>0.15714500000000001</c:v>
                </c:pt>
                <c:pt idx="20774">
                  <c:v>0.16143099999999999</c:v>
                </c:pt>
                <c:pt idx="20775">
                  <c:v>0.16362699999999999</c:v>
                </c:pt>
                <c:pt idx="20776">
                  <c:v>0.16652500000000001</c:v>
                </c:pt>
                <c:pt idx="20777">
                  <c:v>0.17097699999999999</c:v>
                </c:pt>
                <c:pt idx="20778">
                  <c:v>0.168626</c:v>
                </c:pt>
                <c:pt idx="20779">
                  <c:v>0.16819400000000001</c:v>
                </c:pt>
                <c:pt idx="20780">
                  <c:v>0.166993</c:v>
                </c:pt>
                <c:pt idx="20781">
                  <c:v>0.16592100000000001</c:v>
                </c:pt>
                <c:pt idx="20782">
                  <c:v>0.16567000000000001</c:v>
                </c:pt>
                <c:pt idx="20783">
                  <c:v>0.16559599999999999</c:v>
                </c:pt>
                <c:pt idx="20784">
                  <c:v>0.16389200000000001</c:v>
                </c:pt>
                <c:pt idx="20785">
                  <c:v>0.16031599999999999</c:v>
                </c:pt>
                <c:pt idx="20786">
                  <c:v>0.15575900000000001</c:v>
                </c:pt>
                <c:pt idx="20787">
                  <c:v>0.14297899999999999</c:v>
                </c:pt>
                <c:pt idx="20788">
                  <c:v>0.13272200000000001</c:v>
                </c:pt>
                <c:pt idx="20789">
                  <c:v>0.123627</c:v>
                </c:pt>
                <c:pt idx="20790">
                  <c:v>0.121379</c:v>
                </c:pt>
                <c:pt idx="20791">
                  <c:v>0.129553</c:v>
                </c:pt>
                <c:pt idx="20792">
                  <c:v>0.13683999999999999</c:v>
                </c:pt>
                <c:pt idx="20793">
                  <c:v>0.133411</c:v>
                </c:pt>
                <c:pt idx="20794">
                  <c:v>0.130493</c:v>
                </c:pt>
                <c:pt idx="20795">
                  <c:v>0.127971</c:v>
                </c:pt>
                <c:pt idx="20796">
                  <c:v>0.130776</c:v>
                </c:pt>
                <c:pt idx="20797">
                  <c:v>0.137714</c:v>
                </c:pt>
                <c:pt idx="20798">
                  <c:v>0.14646600000000001</c:v>
                </c:pt>
                <c:pt idx="20799">
                  <c:v>0.15717700000000001</c:v>
                </c:pt>
                <c:pt idx="20800">
                  <c:v>0.16264999999999999</c:v>
                </c:pt>
                <c:pt idx="20801">
                  <c:v>0.16614699999999999</c:v>
                </c:pt>
                <c:pt idx="20802">
                  <c:v>0.17161100000000001</c:v>
                </c:pt>
                <c:pt idx="20803">
                  <c:v>0.18134400000000001</c:v>
                </c:pt>
                <c:pt idx="20804">
                  <c:v>0.18714</c:v>
                </c:pt>
                <c:pt idx="20805">
                  <c:v>0.192025</c:v>
                </c:pt>
                <c:pt idx="20806">
                  <c:v>0.197681</c:v>
                </c:pt>
                <c:pt idx="20807">
                  <c:v>0.20125699999999999</c:v>
                </c:pt>
                <c:pt idx="20808">
                  <c:v>0.20947199999999999</c:v>
                </c:pt>
                <c:pt idx="20809">
                  <c:v>0.219835</c:v>
                </c:pt>
                <c:pt idx="20810">
                  <c:v>0.230265</c:v>
                </c:pt>
                <c:pt idx="20811">
                  <c:v>0.239596</c:v>
                </c:pt>
                <c:pt idx="20812">
                  <c:v>0.25026199999999998</c:v>
                </c:pt>
                <c:pt idx="20813">
                  <c:v>0.25964500000000001</c:v>
                </c:pt>
                <c:pt idx="20814">
                  <c:v>0.26708399999999999</c:v>
                </c:pt>
                <c:pt idx="20815">
                  <c:v>0.27451399999999998</c:v>
                </c:pt>
                <c:pt idx="20816">
                  <c:v>0.279308</c:v>
                </c:pt>
                <c:pt idx="20817">
                  <c:v>0.274617</c:v>
                </c:pt>
                <c:pt idx="20818">
                  <c:v>0.26770699999999997</c:v>
                </c:pt>
                <c:pt idx="20819">
                  <c:v>0.26587499999999997</c:v>
                </c:pt>
                <c:pt idx="20820">
                  <c:v>0.26988899999999999</c:v>
                </c:pt>
                <c:pt idx="20821">
                  <c:v>0.28039500000000001</c:v>
                </c:pt>
                <c:pt idx="20822">
                  <c:v>0.28802</c:v>
                </c:pt>
                <c:pt idx="20823">
                  <c:v>0.29444999999999999</c:v>
                </c:pt>
                <c:pt idx="20824">
                  <c:v>0.298705</c:v>
                </c:pt>
                <c:pt idx="20825">
                  <c:v>0.30192999999999998</c:v>
                </c:pt>
                <c:pt idx="20826">
                  <c:v>0.30162299999999997</c:v>
                </c:pt>
                <c:pt idx="20827">
                  <c:v>0.302539</c:v>
                </c:pt>
                <c:pt idx="20828">
                  <c:v>0.30397999999999997</c:v>
                </c:pt>
                <c:pt idx="20829">
                  <c:v>0.30536400000000002</c:v>
                </c:pt>
                <c:pt idx="20830">
                  <c:v>0.30619600000000002</c:v>
                </c:pt>
                <c:pt idx="20831">
                  <c:v>0.30962200000000001</c:v>
                </c:pt>
                <c:pt idx="20832">
                  <c:v>0.32249699999999998</c:v>
                </c:pt>
                <c:pt idx="20833">
                  <c:v>0.32983400000000002</c:v>
                </c:pt>
                <c:pt idx="20834">
                  <c:v>0.33340799999999998</c:v>
                </c:pt>
                <c:pt idx="20835">
                  <c:v>0.33488899999999999</c:v>
                </c:pt>
                <c:pt idx="20836">
                  <c:v>0.338503</c:v>
                </c:pt>
                <c:pt idx="20837">
                  <c:v>0.34574500000000002</c:v>
                </c:pt>
                <c:pt idx="20838">
                  <c:v>0.35062700000000002</c:v>
                </c:pt>
                <c:pt idx="20839">
                  <c:v>0.34827599999999997</c:v>
                </c:pt>
                <c:pt idx="20840">
                  <c:v>0.33992899999999998</c:v>
                </c:pt>
                <c:pt idx="20841">
                  <c:v>0.33290199999999998</c:v>
                </c:pt>
                <c:pt idx="20842">
                  <c:v>0.32584800000000003</c:v>
                </c:pt>
                <c:pt idx="20843">
                  <c:v>0.315052</c:v>
                </c:pt>
                <c:pt idx="20844">
                  <c:v>0.30790899999999999</c:v>
                </c:pt>
                <c:pt idx="20845">
                  <c:v>0.292076</c:v>
                </c:pt>
                <c:pt idx="20846">
                  <c:v>0.29151199999999999</c:v>
                </c:pt>
                <c:pt idx="20847">
                  <c:v>0.294267</c:v>
                </c:pt>
                <c:pt idx="20848">
                  <c:v>0.298454</c:v>
                </c:pt>
                <c:pt idx="20849">
                  <c:v>0.30129699999999998</c:v>
                </c:pt>
                <c:pt idx="20850">
                  <c:v>0.30808400000000002</c:v>
                </c:pt>
                <c:pt idx="20851">
                  <c:v>0.31592700000000001</c:v>
                </c:pt>
                <c:pt idx="20852">
                  <c:v>0.32530999999999999</c:v>
                </c:pt>
                <c:pt idx="20853">
                  <c:v>0.33286399999999999</c:v>
                </c:pt>
                <c:pt idx="20854">
                  <c:v>0.34196300000000002</c:v>
                </c:pt>
                <c:pt idx="20855">
                  <c:v>0.35178399999999999</c:v>
                </c:pt>
                <c:pt idx="20856">
                  <c:v>0.36274800000000001</c:v>
                </c:pt>
                <c:pt idx="20857">
                  <c:v>0.36998799999999998</c:v>
                </c:pt>
                <c:pt idx="20858">
                  <c:v>0.36845499999999998</c:v>
                </c:pt>
                <c:pt idx="20859">
                  <c:v>0.375359</c:v>
                </c:pt>
                <c:pt idx="20860">
                  <c:v>0.38583699999999999</c:v>
                </c:pt>
                <c:pt idx="20861">
                  <c:v>0.39092199999999999</c:v>
                </c:pt>
                <c:pt idx="20862">
                  <c:v>0.39461800000000002</c:v>
                </c:pt>
                <c:pt idx="20863">
                  <c:v>0.39946199999999998</c:v>
                </c:pt>
                <c:pt idx="20864">
                  <c:v>0.39886300000000002</c:v>
                </c:pt>
                <c:pt idx="20865">
                  <c:v>0.399536</c:v>
                </c:pt>
                <c:pt idx="20866">
                  <c:v>0.39984900000000001</c:v>
                </c:pt>
                <c:pt idx="20867">
                  <c:v>0.40387000000000001</c:v>
                </c:pt>
                <c:pt idx="20868">
                  <c:v>0.40791699999999997</c:v>
                </c:pt>
                <c:pt idx="20869">
                  <c:v>0.41344500000000001</c:v>
                </c:pt>
                <c:pt idx="20870">
                  <c:v>0.421929</c:v>
                </c:pt>
                <c:pt idx="20871">
                  <c:v>0.43269400000000002</c:v>
                </c:pt>
                <c:pt idx="20872">
                  <c:v>0.43734299999999998</c:v>
                </c:pt>
                <c:pt idx="20873">
                  <c:v>0.43681700000000001</c:v>
                </c:pt>
                <c:pt idx="20874">
                  <c:v>0.44056099999999998</c:v>
                </c:pt>
                <c:pt idx="20875">
                  <c:v>0.45330300000000001</c:v>
                </c:pt>
                <c:pt idx="20876">
                  <c:v>0.471993</c:v>
                </c:pt>
                <c:pt idx="20877">
                  <c:v>0.48927199999999998</c:v>
                </c:pt>
                <c:pt idx="20878">
                  <c:v>0.50014899999999995</c:v>
                </c:pt>
                <c:pt idx="20879">
                  <c:v>0.50642500000000001</c:v>
                </c:pt>
                <c:pt idx="20880">
                  <c:v>0.50666699999999998</c:v>
                </c:pt>
                <c:pt idx="20881">
                  <c:v>0.50412299999999999</c:v>
                </c:pt>
                <c:pt idx="20882">
                  <c:v>0.49969200000000003</c:v>
                </c:pt>
                <c:pt idx="20883">
                  <c:v>0.50856699999999999</c:v>
                </c:pt>
                <c:pt idx="20884">
                  <c:v>0.523706</c:v>
                </c:pt>
                <c:pt idx="20885">
                  <c:v>0.53634599999999999</c:v>
                </c:pt>
                <c:pt idx="20886">
                  <c:v>0.54587799999999997</c:v>
                </c:pt>
                <c:pt idx="20887">
                  <c:v>0.55730199999999996</c:v>
                </c:pt>
                <c:pt idx="20888">
                  <c:v>0.56694900000000004</c:v>
                </c:pt>
                <c:pt idx="20889">
                  <c:v>0.57695200000000002</c:v>
                </c:pt>
                <c:pt idx="20890">
                  <c:v>0.57567199999999996</c:v>
                </c:pt>
                <c:pt idx="20891">
                  <c:v>0.57682699999999998</c:v>
                </c:pt>
                <c:pt idx="20892">
                  <c:v>0.57901999999999998</c:v>
                </c:pt>
                <c:pt idx="20893">
                  <c:v>0.58702100000000002</c:v>
                </c:pt>
                <c:pt idx="20894">
                  <c:v>0.59313400000000005</c:v>
                </c:pt>
                <c:pt idx="20895">
                  <c:v>0.60269200000000001</c:v>
                </c:pt>
                <c:pt idx="20896">
                  <c:v>0.60177099999999994</c:v>
                </c:pt>
                <c:pt idx="20897">
                  <c:v>0.60710900000000001</c:v>
                </c:pt>
                <c:pt idx="20898">
                  <c:v>0.61446599999999996</c:v>
                </c:pt>
                <c:pt idx="20899">
                  <c:v>0.62288699999999997</c:v>
                </c:pt>
                <c:pt idx="20900">
                  <c:v>0.62998299999999996</c:v>
                </c:pt>
                <c:pt idx="20901">
                  <c:v>0.63969500000000001</c:v>
                </c:pt>
                <c:pt idx="20902">
                  <c:v>0.64763199999999999</c:v>
                </c:pt>
                <c:pt idx="20903">
                  <c:v>0.652644</c:v>
                </c:pt>
                <c:pt idx="20904">
                  <c:v>0.660134</c:v>
                </c:pt>
                <c:pt idx="20905">
                  <c:v>0.66887399999999997</c:v>
                </c:pt>
                <c:pt idx="20906">
                  <c:v>0.67608800000000002</c:v>
                </c:pt>
                <c:pt idx="20907">
                  <c:v>0.67951899999999998</c:v>
                </c:pt>
                <c:pt idx="20908">
                  <c:v>0.68042800000000003</c:v>
                </c:pt>
                <c:pt idx="20909">
                  <c:v>0.68320700000000001</c:v>
                </c:pt>
                <c:pt idx="20910">
                  <c:v>0.67830599999999996</c:v>
                </c:pt>
                <c:pt idx="20911">
                  <c:v>0.67715599999999998</c:v>
                </c:pt>
                <c:pt idx="20912">
                  <c:v>0.68063200000000001</c:v>
                </c:pt>
                <c:pt idx="20913">
                  <c:v>0.687724</c:v>
                </c:pt>
                <c:pt idx="20914">
                  <c:v>0.69038200000000005</c:v>
                </c:pt>
                <c:pt idx="20915">
                  <c:v>0.68935900000000006</c:v>
                </c:pt>
                <c:pt idx="20916">
                  <c:v>0.69069700000000001</c:v>
                </c:pt>
                <c:pt idx="20917">
                  <c:v>0.69504900000000003</c:v>
                </c:pt>
                <c:pt idx="20918">
                  <c:v>0.70262500000000006</c:v>
                </c:pt>
                <c:pt idx="20919">
                  <c:v>0.70752899999999996</c:v>
                </c:pt>
                <c:pt idx="20920">
                  <c:v>0.71189100000000005</c:v>
                </c:pt>
                <c:pt idx="20921">
                  <c:v>0.71690200000000004</c:v>
                </c:pt>
                <c:pt idx="20922">
                  <c:v>0.72548599999999996</c:v>
                </c:pt>
                <c:pt idx="20923">
                  <c:v>0.72605399999999998</c:v>
                </c:pt>
                <c:pt idx="20924">
                  <c:v>0.72297800000000001</c:v>
                </c:pt>
                <c:pt idx="20925">
                  <c:v>0.71962599999999999</c:v>
                </c:pt>
                <c:pt idx="20926">
                  <c:v>0.71836199999999995</c:v>
                </c:pt>
                <c:pt idx="20927">
                  <c:v>0.719109</c:v>
                </c:pt>
                <c:pt idx="20928">
                  <c:v>0.71581899999999998</c:v>
                </c:pt>
                <c:pt idx="20929">
                  <c:v>0.71403499999999998</c:v>
                </c:pt>
                <c:pt idx="20930">
                  <c:v>0.70660599999999996</c:v>
                </c:pt>
                <c:pt idx="20931">
                  <c:v>0.694689</c:v>
                </c:pt>
                <c:pt idx="20932">
                  <c:v>0.68362900000000004</c:v>
                </c:pt>
                <c:pt idx="20933">
                  <c:v>0.674288</c:v>
                </c:pt>
                <c:pt idx="20934">
                  <c:v>0.67574999999999996</c:v>
                </c:pt>
                <c:pt idx="20935">
                  <c:v>0.67996699999999999</c:v>
                </c:pt>
                <c:pt idx="20936">
                  <c:v>0.68194200000000005</c:v>
                </c:pt>
                <c:pt idx="20937">
                  <c:v>0.68301500000000004</c:v>
                </c:pt>
                <c:pt idx="20938">
                  <c:v>0.68833200000000005</c:v>
                </c:pt>
                <c:pt idx="20939">
                  <c:v>0.69239099999999998</c:v>
                </c:pt>
                <c:pt idx="20940">
                  <c:v>0.69667299999999999</c:v>
                </c:pt>
                <c:pt idx="20941">
                  <c:v>0.69986999999999999</c:v>
                </c:pt>
                <c:pt idx="20942">
                  <c:v>0.70714100000000002</c:v>
                </c:pt>
                <c:pt idx="20943">
                  <c:v>0.71928199999999998</c:v>
                </c:pt>
                <c:pt idx="20944">
                  <c:v>0.72695799999999999</c:v>
                </c:pt>
                <c:pt idx="20945">
                  <c:v>0.73033599999999999</c:v>
                </c:pt>
                <c:pt idx="20946">
                  <c:v>0.729545</c:v>
                </c:pt>
                <c:pt idx="20947">
                  <c:v>0.73546699999999998</c:v>
                </c:pt>
                <c:pt idx="20948">
                  <c:v>0.73621800000000004</c:v>
                </c:pt>
                <c:pt idx="20949">
                  <c:v>0.73885699999999999</c:v>
                </c:pt>
                <c:pt idx="20950">
                  <c:v>0.74474300000000004</c:v>
                </c:pt>
                <c:pt idx="20951">
                  <c:v>0.75059699999999996</c:v>
                </c:pt>
                <c:pt idx="20952">
                  <c:v>0.75043599999999999</c:v>
                </c:pt>
                <c:pt idx="20953">
                  <c:v>0.749664</c:v>
                </c:pt>
                <c:pt idx="20954">
                  <c:v>0.747861</c:v>
                </c:pt>
                <c:pt idx="20955">
                  <c:v>0.74719800000000003</c:v>
                </c:pt>
                <c:pt idx="20956">
                  <c:v>0.750749</c:v>
                </c:pt>
                <c:pt idx="20957">
                  <c:v>0.76255899999999999</c:v>
                </c:pt>
                <c:pt idx="20958">
                  <c:v>0.77311399999999997</c:v>
                </c:pt>
                <c:pt idx="20959">
                  <c:v>0.78115299999999999</c:v>
                </c:pt>
                <c:pt idx="20960">
                  <c:v>0.78657900000000003</c:v>
                </c:pt>
                <c:pt idx="20961">
                  <c:v>0.78548499999999999</c:v>
                </c:pt>
                <c:pt idx="20962">
                  <c:v>0.78667399999999998</c:v>
                </c:pt>
                <c:pt idx="20963">
                  <c:v>0.79732000000000003</c:v>
                </c:pt>
                <c:pt idx="20964">
                  <c:v>0.80659400000000003</c:v>
                </c:pt>
                <c:pt idx="20965">
                  <c:v>0.81186800000000003</c:v>
                </c:pt>
                <c:pt idx="20966">
                  <c:v>0.81164700000000001</c:v>
                </c:pt>
                <c:pt idx="20967">
                  <c:v>0.80414699999999995</c:v>
                </c:pt>
                <c:pt idx="20968">
                  <c:v>0.80004399999999998</c:v>
                </c:pt>
                <c:pt idx="20969">
                  <c:v>0.80286100000000005</c:v>
                </c:pt>
                <c:pt idx="20970">
                  <c:v>0.80609299999999995</c:v>
                </c:pt>
                <c:pt idx="20971">
                  <c:v>0.81128</c:v>
                </c:pt>
                <c:pt idx="20972">
                  <c:v>0.81416699999999997</c:v>
                </c:pt>
                <c:pt idx="20973">
                  <c:v>0.812801</c:v>
                </c:pt>
                <c:pt idx="20974">
                  <c:v>0.81445599999999996</c:v>
                </c:pt>
                <c:pt idx="20975">
                  <c:v>0.81403700000000001</c:v>
                </c:pt>
                <c:pt idx="20976">
                  <c:v>0.81289100000000003</c:v>
                </c:pt>
                <c:pt idx="20977">
                  <c:v>0.81735500000000005</c:v>
                </c:pt>
                <c:pt idx="20978">
                  <c:v>0.82255400000000001</c:v>
                </c:pt>
                <c:pt idx="20979">
                  <c:v>0.82402799999999998</c:v>
                </c:pt>
                <c:pt idx="20980">
                  <c:v>0.82204600000000005</c:v>
                </c:pt>
                <c:pt idx="20981">
                  <c:v>0.82350500000000004</c:v>
                </c:pt>
                <c:pt idx="20982">
                  <c:v>0.82947300000000002</c:v>
                </c:pt>
                <c:pt idx="20983">
                  <c:v>0.83583300000000005</c:v>
                </c:pt>
                <c:pt idx="20984">
                  <c:v>0.84383399999999997</c:v>
                </c:pt>
                <c:pt idx="20985">
                  <c:v>0.85435799999999995</c:v>
                </c:pt>
                <c:pt idx="20986">
                  <c:v>0.86400500000000002</c:v>
                </c:pt>
                <c:pt idx="20987">
                  <c:v>0.87049500000000002</c:v>
                </c:pt>
                <c:pt idx="20988">
                  <c:v>0.87066200000000005</c:v>
                </c:pt>
                <c:pt idx="20989">
                  <c:v>0.86838300000000002</c:v>
                </c:pt>
                <c:pt idx="20990">
                  <c:v>0.86036999999999997</c:v>
                </c:pt>
                <c:pt idx="20991">
                  <c:v>0.85678799999999999</c:v>
                </c:pt>
                <c:pt idx="20992">
                  <c:v>0.86338199999999998</c:v>
                </c:pt>
                <c:pt idx="20993">
                  <c:v>0.86626700000000001</c:v>
                </c:pt>
                <c:pt idx="20994">
                  <c:v>0.86886099999999999</c:v>
                </c:pt>
                <c:pt idx="20995">
                  <c:v>0.876969</c:v>
                </c:pt>
                <c:pt idx="20996">
                  <c:v>0.88528700000000005</c:v>
                </c:pt>
                <c:pt idx="20997">
                  <c:v>0.88717299999999999</c:v>
                </c:pt>
                <c:pt idx="20998">
                  <c:v>0.88605</c:v>
                </c:pt>
                <c:pt idx="20999">
                  <c:v>0.886938</c:v>
                </c:pt>
                <c:pt idx="21000">
                  <c:v>0.88944500000000004</c:v>
                </c:pt>
                <c:pt idx="21001">
                  <c:v>0.88849400000000001</c:v>
                </c:pt>
                <c:pt idx="21002">
                  <c:v>0.88912800000000003</c:v>
                </c:pt>
                <c:pt idx="21003">
                  <c:v>0.89682799999999996</c:v>
                </c:pt>
                <c:pt idx="21004">
                  <c:v>0.90166199999999996</c:v>
                </c:pt>
                <c:pt idx="21005">
                  <c:v>0.89881299999999997</c:v>
                </c:pt>
                <c:pt idx="21006">
                  <c:v>0.89615800000000001</c:v>
                </c:pt>
                <c:pt idx="21007">
                  <c:v>0.89761800000000003</c:v>
                </c:pt>
                <c:pt idx="21008">
                  <c:v>0.90042500000000003</c:v>
                </c:pt>
                <c:pt idx="21009">
                  <c:v>0.90072799999999997</c:v>
                </c:pt>
                <c:pt idx="21010">
                  <c:v>0.89836700000000003</c:v>
                </c:pt>
                <c:pt idx="21011">
                  <c:v>0.89815199999999995</c:v>
                </c:pt>
                <c:pt idx="21012">
                  <c:v>0.89859999999999995</c:v>
                </c:pt>
                <c:pt idx="21013">
                  <c:v>0.89671599999999996</c:v>
                </c:pt>
                <c:pt idx="21014">
                  <c:v>0.89224199999999998</c:v>
                </c:pt>
                <c:pt idx="21015">
                  <c:v>0.892764</c:v>
                </c:pt>
                <c:pt idx="21016">
                  <c:v>0.89865099999999998</c:v>
                </c:pt>
                <c:pt idx="21017">
                  <c:v>0.90379500000000002</c:v>
                </c:pt>
                <c:pt idx="21018">
                  <c:v>0.90737000000000001</c:v>
                </c:pt>
                <c:pt idx="21019">
                  <c:v>0.91117099999999995</c:v>
                </c:pt>
                <c:pt idx="21020">
                  <c:v>0.91695300000000002</c:v>
                </c:pt>
                <c:pt idx="21021">
                  <c:v>0.92127400000000004</c:v>
                </c:pt>
                <c:pt idx="21022">
                  <c:v>0.922018</c:v>
                </c:pt>
                <c:pt idx="21023">
                  <c:v>0.91494900000000001</c:v>
                </c:pt>
                <c:pt idx="21024">
                  <c:v>0.91072699999999995</c:v>
                </c:pt>
                <c:pt idx="21025">
                  <c:v>0.91817300000000002</c:v>
                </c:pt>
                <c:pt idx="21026">
                  <c:v>0.92660500000000001</c:v>
                </c:pt>
                <c:pt idx="21027">
                  <c:v>0.924342</c:v>
                </c:pt>
                <c:pt idx="21028">
                  <c:v>0.91624000000000005</c:v>
                </c:pt>
                <c:pt idx="21029">
                  <c:v>0.90604499999999999</c:v>
                </c:pt>
                <c:pt idx="21030">
                  <c:v>0.89800400000000002</c:v>
                </c:pt>
                <c:pt idx="21031">
                  <c:v>0.89225399999999999</c:v>
                </c:pt>
                <c:pt idx="21032">
                  <c:v>0.881162</c:v>
                </c:pt>
                <c:pt idx="21033">
                  <c:v>0.87634599999999996</c:v>
                </c:pt>
                <c:pt idx="21034">
                  <c:v>0.87470599999999998</c:v>
                </c:pt>
                <c:pt idx="21035">
                  <c:v>0.87058500000000005</c:v>
                </c:pt>
                <c:pt idx="21036">
                  <c:v>0.86708700000000005</c:v>
                </c:pt>
                <c:pt idx="21037">
                  <c:v>0.86660199999999998</c:v>
                </c:pt>
                <c:pt idx="21038">
                  <c:v>0.87097800000000003</c:v>
                </c:pt>
                <c:pt idx="21039">
                  <c:v>0.88273400000000002</c:v>
                </c:pt>
                <c:pt idx="21040">
                  <c:v>0.899258</c:v>
                </c:pt>
                <c:pt idx="21041">
                  <c:v>0.91168899999999997</c:v>
                </c:pt>
                <c:pt idx="21042">
                  <c:v>0.91912099999999997</c:v>
                </c:pt>
                <c:pt idx="21043">
                  <c:v>0.91319799999999995</c:v>
                </c:pt>
                <c:pt idx="21044">
                  <c:v>0.90481400000000001</c:v>
                </c:pt>
                <c:pt idx="21045">
                  <c:v>0.90729300000000002</c:v>
                </c:pt>
                <c:pt idx="21046">
                  <c:v>0.90878700000000001</c:v>
                </c:pt>
                <c:pt idx="21047">
                  <c:v>0.91295000000000004</c:v>
                </c:pt>
                <c:pt idx="21048">
                  <c:v>0.91712099999999996</c:v>
                </c:pt>
                <c:pt idx="21049">
                  <c:v>0.92088700000000001</c:v>
                </c:pt>
                <c:pt idx="21050">
                  <c:v>0.92425800000000002</c:v>
                </c:pt>
                <c:pt idx="21051">
                  <c:v>0.92245299999999997</c:v>
                </c:pt>
                <c:pt idx="21052">
                  <c:v>0.92349700000000001</c:v>
                </c:pt>
                <c:pt idx="21053">
                  <c:v>0.92418900000000004</c:v>
                </c:pt>
                <c:pt idx="21054">
                  <c:v>0.92395300000000002</c:v>
                </c:pt>
                <c:pt idx="21055">
                  <c:v>0.92657299999999998</c:v>
                </c:pt>
                <c:pt idx="21056">
                  <c:v>0.92656799999999995</c:v>
                </c:pt>
                <c:pt idx="21057">
                  <c:v>0.92631200000000002</c:v>
                </c:pt>
                <c:pt idx="21058">
                  <c:v>0.92303999999999997</c:v>
                </c:pt>
                <c:pt idx="21059">
                  <c:v>0.91975499999999999</c:v>
                </c:pt>
                <c:pt idx="21060">
                  <c:v>0.92047100000000004</c:v>
                </c:pt>
                <c:pt idx="21061">
                  <c:v>0.91745299999999996</c:v>
                </c:pt>
                <c:pt idx="21062">
                  <c:v>0.91655500000000001</c:v>
                </c:pt>
                <c:pt idx="21063">
                  <c:v>0.91575300000000004</c:v>
                </c:pt>
                <c:pt idx="21064">
                  <c:v>0.90917199999999998</c:v>
                </c:pt>
                <c:pt idx="21065">
                  <c:v>0.90708500000000003</c:v>
                </c:pt>
                <c:pt idx="21066">
                  <c:v>0.91269800000000001</c:v>
                </c:pt>
                <c:pt idx="21067">
                  <c:v>0.91788400000000003</c:v>
                </c:pt>
                <c:pt idx="21068">
                  <c:v>0.905806</c:v>
                </c:pt>
                <c:pt idx="21069">
                  <c:v>0.89521700000000004</c:v>
                </c:pt>
                <c:pt idx="21070">
                  <c:v>0.89732100000000004</c:v>
                </c:pt>
                <c:pt idx="21071">
                  <c:v>0.89801600000000004</c:v>
                </c:pt>
                <c:pt idx="21072">
                  <c:v>0.89943899999999999</c:v>
                </c:pt>
                <c:pt idx="21073">
                  <c:v>0.89740200000000003</c:v>
                </c:pt>
                <c:pt idx="21074">
                  <c:v>0.89617199999999997</c:v>
                </c:pt>
                <c:pt idx="21075">
                  <c:v>0.89652900000000002</c:v>
                </c:pt>
                <c:pt idx="21076">
                  <c:v>0.89659900000000003</c:v>
                </c:pt>
                <c:pt idx="21077">
                  <c:v>0.89652900000000002</c:v>
                </c:pt>
                <c:pt idx="21078">
                  <c:v>0.89937900000000004</c:v>
                </c:pt>
                <c:pt idx="21079">
                  <c:v>0.90153499999999998</c:v>
                </c:pt>
                <c:pt idx="21080">
                  <c:v>0.894432</c:v>
                </c:pt>
                <c:pt idx="21081">
                  <c:v>0.88897000000000004</c:v>
                </c:pt>
                <c:pt idx="21082">
                  <c:v>0.89147100000000001</c:v>
                </c:pt>
                <c:pt idx="21083">
                  <c:v>0.90421499999999999</c:v>
                </c:pt>
                <c:pt idx="21084">
                  <c:v>0.91339400000000004</c:v>
                </c:pt>
                <c:pt idx="21085">
                  <c:v>0.91337400000000002</c:v>
                </c:pt>
                <c:pt idx="21086">
                  <c:v>0.91298100000000004</c:v>
                </c:pt>
                <c:pt idx="21087">
                  <c:v>0.91240900000000003</c:v>
                </c:pt>
                <c:pt idx="21088">
                  <c:v>0.917242</c:v>
                </c:pt>
                <c:pt idx="21089">
                  <c:v>0.92210400000000003</c:v>
                </c:pt>
                <c:pt idx="21090">
                  <c:v>0.92575300000000005</c:v>
                </c:pt>
                <c:pt idx="21091">
                  <c:v>0.92552500000000004</c:v>
                </c:pt>
                <c:pt idx="21092">
                  <c:v>0.921489</c:v>
                </c:pt>
                <c:pt idx="21093">
                  <c:v>0.91991800000000001</c:v>
                </c:pt>
                <c:pt idx="21094">
                  <c:v>0.92006500000000002</c:v>
                </c:pt>
                <c:pt idx="21095">
                  <c:v>0.92666400000000004</c:v>
                </c:pt>
                <c:pt idx="21096">
                  <c:v>0.933616</c:v>
                </c:pt>
                <c:pt idx="21097">
                  <c:v>0.934257</c:v>
                </c:pt>
                <c:pt idx="21098">
                  <c:v>0.93535699999999999</c:v>
                </c:pt>
                <c:pt idx="21099">
                  <c:v>0.94049899999999997</c:v>
                </c:pt>
                <c:pt idx="21100">
                  <c:v>0.94363799999999998</c:v>
                </c:pt>
                <c:pt idx="21101">
                  <c:v>0.94617499999999999</c:v>
                </c:pt>
                <c:pt idx="21102">
                  <c:v>0.94700200000000001</c:v>
                </c:pt>
                <c:pt idx="21103">
                  <c:v>0.94589000000000001</c:v>
                </c:pt>
                <c:pt idx="21104">
                  <c:v>0.94109600000000004</c:v>
                </c:pt>
                <c:pt idx="21105">
                  <c:v>0.93208500000000005</c:v>
                </c:pt>
                <c:pt idx="21106">
                  <c:v>0.93113900000000005</c:v>
                </c:pt>
                <c:pt idx="21107">
                  <c:v>0.93767</c:v>
                </c:pt>
                <c:pt idx="21108">
                  <c:v>0.93952599999999997</c:v>
                </c:pt>
                <c:pt idx="21109">
                  <c:v>0.93932700000000002</c:v>
                </c:pt>
                <c:pt idx="21110">
                  <c:v>0.93958900000000001</c:v>
                </c:pt>
                <c:pt idx="21111">
                  <c:v>0.94143900000000003</c:v>
                </c:pt>
                <c:pt idx="21112">
                  <c:v>0.94300899999999999</c:v>
                </c:pt>
                <c:pt idx="21113">
                  <c:v>0.946075</c:v>
                </c:pt>
                <c:pt idx="21114">
                  <c:v>0.94947999999999999</c:v>
                </c:pt>
                <c:pt idx="21115">
                  <c:v>0.95201000000000002</c:v>
                </c:pt>
                <c:pt idx="21116">
                  <c:v>0.95123400000000002</c:v>
                </c:pt>
                <c:pt idx="21117">
                  <c:v>0.95342300000000002</c:v>
                </c:pt>
                <c:pt idx="21118">
                  <c:v>0.95775600000000005</c:v>
                </c:pt>
                <c:pt idx="21119">
                  <c:v>0.96329200000000004</c:v>
                </c:pt>
                <c:pt idx="21120">
                  <c:v>0.95937300000000003</c:v>
                </c:pt>
                <c:pt idx="21121">
                  <c:v>0.94976700000000003</c:v>
                </c:pt>
                <c:pt idx="21122">
                  <c:v>0.94479299999999999</c:v>
                </c:pt>
                <c:pt idx="21123">
                  <c:v>0.94823000000000002</c:v>
                </c:pt>
                <c:pt idx="21124">
                  <c:v>0.95450299999999999</c:v>
                </c:pt>
                <c:pt idx="21125">
                  <c:v>0.95695799999999998</c:v>
                </c:pt>
                <c:pt idx="21126">
                  <c:v>0.96000300000000005</c:v>
                </c:pt>
                <c:pt idx="21127">
                  <c:v>0.95826500000000003</c:v>
                </c:pt>
                <c:pt idx="21128">
                  <c:v>0.950461</c:v>
                </c:pt>
                <c:pt idx="21129">
                  <c:v>0.94413400000000003</c:v>
                </c:pt>
                <c:pt idx="21130">
                  <c:v>0.94199500000000003</c:v>
                </c:pt>
                <c:pt idx="21131">
                  <c:v>0.94342199999999998</c:v>
                </c:pt>
                <c:pt idx="21132">
                  <c:v>0.94838800000000001</c:v>
                </c:pt>
                <c:pt idx="21133">
                  <c:v>0.95279199999999997</c:v>
                </c:pt>
                <c:pt idx="21134">
                  <c:v>0.95254300000000003</c:v>
                </c:pt>
                <c:pt idx="21135">
                  <c:v>0.94683899999999999</c:v>
                </c:pt>
                <c:pt idx="21136">
                  <c:v>0.93355900000000003</c:v>
                </c:pt>
                <c:pt idx="21137">
                  <c:v>0.92912899999999998</c:v>
                </c:pt>
                <c:pt idx="21138">
                  <c:v>0.92987500000000001</c:v>
                </c:pt>
                <c:pt idx="21139">
                  <c:v>0.93387500000000001</c:v>
                </c:pt>
                <c:pt idx="21140">
                  <c:v>0.94265399999999999</c:v>
                </c:pt>
                <c:pt idx="21141">
                  <c:v>0.94518100000000005</c:v>
                </c:pt>
                <c:pt idx="21142">
                  <c:v>0.94556499999999999</c:v>
                </c:pt>
                <c:pt idx="21143">
                  <c:v>0.94860100000000003</c:v>
                </c:pt>
                <c:pt idx="21144">
                  <c:v>0.95596199999999998</c:v>
                </c:pt>
                <c:pt idx="21145">
                  <c:v>0.95926299999999998</c:v>
                </c:pt>
                <c:pt idx="21146">
                  <c:v>0.95883499999999999</c:v>
                </c:pt>
                <c:pt idx="21147">
                  <c:v>0.95833199999999996</c:v>
                </c:pt>
                <c:pt idx="21148">
                  <c:v>0.95742799999999995</c:v>
                </c:pt>
                <c:pt idx="21149">
                  <c:v>0.95945400000000003</c:v>
                </c:pt>
                <c:pt idx="21150">
                  <c:v>0.95734799999999998</c:v>
                </c:pt>
                <c:pt idx="21151">
                  <c:v>0.95810899999999999</c:v>
                </c:pt>
                <c:pt idx="21152">
                  <c:v>0.95839099999999999</c:v>
                </c:pt>
                <c:pt idx="21153">
                  <c:v>0.95949499999999999</c:v>
                </c:pt>
                <c:pt idx="21154">
                  <c:v>0.96161700000000006</c:v>
                </c:pt>
                <c:pt idx="21155">
                  <c:v>0.96679199999999998</c:v>
                </c:pt>
                <c:pt idx="21156">
                  <c:v>0.97080299999999997</c:v>
                </c:pt>
                <c:pt idx="21157">
                  <c:v>0.97283600000000003</c:v>
                </c:pt>
                <c:pt idx="21158">
                  <c:v>0.97555899999999995</c:v>
                </c:pt>
                <c:pt idx="21159">
                  <c:v>0.97977800000000004</c:v>
                </c:pt>
                <c:pt idx="21160">
                  <c:v>0.98499199999999998</c:v>
                </c:pt>
                <c:pt idx="21161">
                  <c:v>0.98674200000000001</c:v>
                </c:pt>
                <c:pt idx="21162">
                  <c:v>0.98498600000000003</c:v>
                </c:pt>
                <c:pt idx="21163">
                  <c:v>0.98109599999999997</c:v>
                </c:pt>
                <c:pt idx="21164">
                  <c:v>0.96819200000000005</c:v>
                </c:pt>
                <c:pt idx="21165">
                  <c:v>0.96477100000000005</c:v>
                </c:pt>
                <c:pt idx="21166">
                  <c:v>0.96584199999999998</c:v>
                </c:pt>
                <c:pt idx="21167">
                  <c:v>0.96207200000000004</c:v>
                </c:pt>
                <c:pt idx="21168">
                  <c:v>0.96101000000000003</c:v>
                </c:pt>
                <c:pt idx="21169">
                  <c:v>0.96228899999999995</c:v>
                </c:pt>
                <c:pt idx="21170">
                  <c:v>0.97053999999999996</c:v>
                </c:pt>
                <c:pt idx="21171">
                  <c:v>0.97197500000000003</c:v>
                </c:pt>
                <c:pt idx="21172">
                  <c:v>0.96114500000000003</c:v>
                </c:pt>
                <c:pt idx="21173">
                  <c:v>0.94776700000000003</c:v>
                </c:pt>
                <c:pt idx="21174">
                  <c:v>0.94487500000000002</c:v>
                </c:pt>
                <c:pt idx="21175">
                  <c:v>0.94759599999999999</c:v>
                </c:pt>
                <c:pt idx="21176">
                  <c:v>0.95368200000000003</c:v>
                </c:pt>
                <c:pt idx="21177">
                  <c:v>0.96782400000000002</c:v>
                </c:pt>
                <c:pt idx="21178">
                  <c:v>0.97923899999999997</c:v>
                </c:pt>
                <c:pt idx="21179">
                  <c:v>0.99205900000000002</c:v>
                </c:pt>
                <c:pt idx="21180">
                  <c:v>1.00282</c:v>
                </c:pt>
                <c:pt idx="21181">
                  <c:v>1.00627</c:v>
                </c:pt>
                <c:pt idx="21182">
                  <c:v>0.99882199999999999</c:v>
                </c:pt>
                <c:pt idx="21183">
                  <c:v>0.99537500000000001</c:v>
                </c:pt>
                <c:pt idx="21184">
                  <c:v>0.99641400000000002</c:v>
                </c:pt>
                <c:pt idx="21185">
                  <c:v>0.99635200000000002</c:v>
                </c:pt>
                <c:pt idx="21186">
                  <c:v>0.99964399999999998</c:v>
                </c:pt>
                <c:pt idx="21187">
                  <c:v>1.00193</c:v>
                </c:pt>
                <c:pt idx="21188">
                  <c:v>1.00396</c:v>
                </c:pt>
                <c:pt idx="21189">
                  <c:v>1.00528</c:v>
                </c:pt>
                <c:pt idx="21190">
                  <c:v>1.00271</c:v>
                </c:pt>
                <c:pt idx="21191">
                  <c:v>0.99394899999999997</c:v>
                </c:pt>
                <c:pt idx="21192">
                  <c:v>0.99581299999999995</c:v>
                </c:pt>
                <c:pt idx="21193">
                  <c:v>1.00051</c:v>
                </c:pt>
                <c:pt idx="21194">
                  <c:v>1.0055400000000001</c:v>
                </c:pt>
                <c:pt idx="21195">
                  <c:v>1.0098199999999999</c:v>
                </c:pt>
                <c:pt idx="21196">
                  <c:v>1.0111300000000001</c:v>
                </c:pt>
                <c:pt idx="21197">
                  <c:v>1.00346</c:v>
                </c:pt>
                <c:pt idx="21198">
                  <c:v>0.986707</c:v>
                </c:pt>
                <c:pt idx="21199">
                  <c:v>0.97006999999999999</c:v>
                </c:pt>
                <c:pt idx="21200">
                  <c:v>0.96911899999999995</c:v>
                </c:pt>
                <c:pt idx="21201">
                  <c:v>0.97326400000000002</c:v>
                </c:pt>
                <c:pt idx="21202">
                  <c:v>0.97692800000000002</c:v>
                </c:pt>
                <c:pt idx="21203">
                  <c:v>0.98036100000000004</c:v>
                </c:pt>
                <c:pt idx="21204">
                  <c:v>0.98452899999999999</c:v>
                </c:pt>
                <c:pt idx="21205">
                  <c:v>0.98046999999999995</c:v>
                </c:pt>
                <c:pt idx="21206">
                  <c:v>0.978939</c:v>
                </c:pt>
                <c:pt idx="21207">
                  <c:v>0.965642</c:v>
                </c:pt>
                <c:pt idx="21208">
                  <c:v>0.95301100000000005</c:v>
                </c:pt>
                <c:pt idx="21209">
                  <c:v>0.94440000000000002</c:v>
                </c:pt>
                <c:pt idx="21210">
                  <c:v>0.93690099999999998</c:v>
                </c:pt>
                <c:pt idx="21211">
                  <c:v>0.931091</c:v>
                </c:pt>
                <c:pt idx="21212">
                  <c:v>0.92940199999999995</c:v>
                </c:pt>
                <c:pt idx="21213">
                  <c:v>0.92904600000000004</c:v>
                </c:pt>
                <c:pt idx="21214">
                  <c:v>0.93481400000000003</c:v>
                </c:pt>
                <c:pt idx="21215">
                  <c:v>0.93831500000000001</c:v>
                </c:pt>
                <c:pt idx="21216">
                  <c:v>0.94133900000000004</c:v>
                </c:pt>
                <c:pt idx="21217">
                  <c:v>0.94439700000000004</c:v>
                </c:pt>
                <c:pt idx="21218">
                  <c:v>0.94746900000000001</c:v>
                </c:pt>
                <c:pt idx="21219">
                  <c:v>0.94438299999999997</c:v>
                </c:pt>
                <c:pt idx="21220">
                  <c:v>0.94479199999999997</c:v>
                </c:pt>
                <c:pt idx="21221">
                  <c:v>0.94803599999999999</c:v>
                </c:pt>
                <c:pt idx="21222">
                  <c:v>0.94850599999999996</c:v>
                </c:pt>
                <c:pt idx="21223">
                  <c:v>0.94692100000000001</c:v>
                </c:pt>
                <c:pt idx="21224">
                  <c:v>0.94295399999999996</c:v>
                </c:pt>
                <c:pt idx="21225">
                  <c:v>0.94164599999999998</c:v>
                </c:pt>
                <c:pt idx="21226">
                  <c:v>0.93567900000000004</c:v>
                </c:pt>
                <c:pt idx="21227">
                  <c:v>0.93095600000000001</c:v>
                </c:pt>
                <c:pt idx="21228">
                  <c:v>0.92710499999999996</c:v>
                </c:pt>
                <c:pt idx="21229">
                  <c:v>0.92361499999999996</c:v>
                </c:pt>
                <c:pt idx="21230">
                  <c:v>0.92080600000000001</c:v>
                </c:pt>
                <c:pt idx="21231">
                  <c:v>0.91655900000000001</c:v>
                </c:pt>
                <c:pt idx="21232">
                  <c:v>0.90880799999999995</c:v>
                </c:pt>
                <c:pt idx="21233">
                  <c:v>0.88427500000000003</c:v>
                </c:pt>
                <c:pt idx="21234">
                  <c:v>0.87487800000000004</c:v>
                </c:pt>
                <c:pt idx="21235">
                  <c:v>0.87662099999999998</c:v>
                </c:pt>
                <c:pt idx="21236">
                  <c:v>0.87979600000000002</c:v>
                </c:pt>
                <c:pt idx="21237">
                  <c:v>0.88198299999999996</c:v>
                </c:pt>
                <c:pt idx="21238">
                  <c:v>0.88419499999999995</c:v>
                </c:pt>
                <c:pt idx="21239">
                  <c:v>0.88454500000000003</c:v>
                </c:pt>
                <c:pt idx="21240">
                  <c:v>0.88413699999999995</c:v>
                </c:pt>
                <c:pt idx="21241">
                  <c:v>0.88420299999999996</c:v>
                </c:pt>
                <c:pt idx="21242">
                  <c:v>0.88440799999999997</c:v>
                </c:pt>
                <c:pt idx="21243">
                  <c:v>0.88290800000000003</c:v>
                </c:pt>
                <c:pt idx="21244">
                  <c:v>0.87820299999999996</c:v>
                </c:pt>
                <c:pt idx="21245">
                  <c:v>0.87483599999999995</c:v>
                </c:pt>
                <c:pt idx="21246">
                  <c:v>0.87297400000000003</c:v>
                </c:pt>
                <c:pt idx="21247">
                  <c:v>0.85827799999999999</c:v>
                </c:pt>
                <c:pt idx="21248">
                  <c:v>0.85630899999999999</c:v>
                </c:pt>
                <c:pt idx="21249">
                  <c:v>0.85754900000000001</c:v>
                </c:pt>
                <c:pt idx="21250">
                  <c:v>0.86093299999999995</c:v>
                </c:pt>
                <c:pt idx="21251">
                  <c:v>0.86340799999999995</c:v>
                </c:pt>
                <c:pt idx="21252">
                  <c:v>0.86321199999999998</c:v>
                </c:pt>
                <c:pt idx="21253">
                  <c:v>0.86237600000000003</c:v>
                </c:pt>
                <c:pt idx="21254">
                  <c:v>0.85960599999999998</c:v>
                </c:pt>
                <c:pt idx="21255">
                  <c:v>0.85118000000000005</c:v>
                </c:pt>
                <c:pt idx="21256">
                  <c:v>0.84843500000000005</c:v>
                </c:pt>
                <c:pt idx="21257">
                  <c:v>0.84468900000000002</c:v>
                </c:pt>
                <c:pt idx="21258">
                  <c:v>0.84952899999999998</c:v>
                </c:pt>
                <c:pt idx="21259">
                  <c:v>0.84888600000000003</c:v>
                </c:pt>
                <c:pt idx="21260">
                  <c:v>0.85124</c:v>
                </c:pt>
                <c:pt idx="21261">
                  <c:v>0.83661399999999997</c:v>
                </c:pt>
                <c:pt idx="21262">
                  <c:v>0.83186899999999997</c:v>
                </c:pt>
                <c:pt idx="21263">
                  <c:v>0.831376</c:v>
                </c:pt>
                <c:pt idx="21264">
                  <c:v>0.83435800000000004</c:v>
                </c:pt>
                <c:pt idx="21265">
                  <c:v>0.83631200000000006</c:v>
                </c:pt>
                <c:pt idx="21266">
                  <c:v>0.84328899999999996</c:v>
                </c:pt>
                <c:pt idx="21267">
                  <c:v>0.84595399999999998</c:v>
                </c:pt>
                <c:pt idx="21268">
                  <c:v>0.84495799999999999</c:v>
                </c:pt>
                <c:pt idx="21269">
                  <c:v>0.83839300000000005</c:v>
                </c:pt>
                <c:pt idx="21270">
                  <c:v>0.83140700000000001</c:v>
                </c:pt>
                <c:pt idx="21271">
                  <c:v>0.82533699999999999</c:v>
                </c:pt>
                <c:pt idx="21272">
                  <c:v>0.82229399999999997</c:v>
                </c:pt>
                <c:pt idx="21273">
                  <c:v>0.81980200000000003</c:v>
                </c:pt>
                <c:pt idx="21274">
                  <c:v>0.81705000000000005</c:v>
                </c:pt>
                <c:pt idx="21275">
                  <c:v>0.80313400000000001</c:v>
                </c:pt>
                <c:pt idx="21276">
                  <c:v>0.80149000000000004</c:v>
                </c:pt>
                <c:pt idx="21277">
                  <c:v>0.79942999999999997</c:v>
                </c:pt>
                <c:pt idx="21278">
                  <c:v>0.79513199999999995</c:v>
                </c:pt>
                <c:pt idx="21279">
                  <c:v>0.78960200000000003</c:v>
                </c:pt>
                <c:pt idx="21280">
                  <c:v>0.78812099999999996</c:v>
                </c:pt>
                <c:pt idx="21281">
                  <c:v>0.78308299999999997</c:v>
                </c:pt>
                <c:pt idx="21282">
                  <c:v>0.77363499999999996</c:v>
                </c:pt>
                <c:pt idx="21283">
                  <c:v>0.76893900000000004</c:v>
                </c:pt>
                <c:pt idx="21284">
                  <c:v>0.76968599999999998</c:v>
                </c:pt>
                <c:pt idx="21285">
                  <c:v>0.777806</c:v>
                </c:pt>
                <c:pt idx="21286">
                  <c:v>0.77875300000000003</c:v>
                </c:pt>
                <c:pt idx="21287">
                  <c:v>0.775864</c:v>
                </c:pt>
                <c:pt idx="21288">
                  <c:v>0.77346700000000002</c:v>
                </c:pt>
                <c:pt idx="21289">
                  <c:v>0.77099600000000001</c:v>
                </c:pt>
                <c:pt idx="21290">
                  <c:v>0.77070099999999997</c:v>
                </c:pt>
                <c:pt idx="21291">
                  <c:v>0.76376299999999997</c:v>
                </c:pt>
                <c:pt idx="21292">
                  <c:v>0.76768999999999998</c:v>
                </c:pt>
                <c:pt idx="21293">
                  <c:v>0.77437500000000004</c:v>
                </c:pt>
                <c:pt idx="21294">
                  <c:v>0.77553000000000005</c:v>
                </c:pt>
                <c:pt idx="21295">
                  <c:v>0.775142</c:v>
                </c:pt>
                <c:pt idx="21296">
                  <c:v>0.77274500000000002</c:v>
                </c:pt>
                <c:pt idx="21297">
                  <c:v>0.76833899999999999</c:v>
                </c:pt>
                <c:pt idx="21298">
                  <c:v>0.76544500000000004</c:v>
                </c:pt>
                <c:pt idx="21299">
                  <c:v>0.76563999999999999</c:v>
                </c:pt>
                <c:pt idx="21300">
                  <c:v>0.77385700000000002</c:v>
                </c:pt>
                <c:pt idx="21301">
                  <c:v>0.78037299999999998</c:v>
                </c:pt>
                <c:pt idx="21302">
                  <c:v>0.78143899999999999</c:v>
                </c:pt>
                <c:pt idx="21303">
                  <c:v>0.78307199999999999</c:v>
                </c:pt>
                <c:pt idx="21304">
                  <c:v>0.78532000000000002</c:v>
                </c:pt>
                <c:pt idx="21305">
                  <c:v>0.78862399999999999</c:v>
                </c:pt>
                <c:pt idx="21306">
                  <c:v>0.78232999999999997</c:v>
                </c:pt>
                <c:pt idx="21307">
                  <c:v>0.791825</c:v>
                </c:pt>
                <c:pt idx="21308">
                  <c:v>0.80774500000000005</c:v>
                </c:pt>
                <c:pt idx="21309">
                  <c:v>0.81168399999999996</c:v>
                </c:pt>
                <c:pt idx="21310">
                  <c:v>0.80864800000000003</c:v>
                </c:pt>
                <c:pt idx="21311">
                  <c:v>0.806419</c:v>
                </c:pt>
                <c:pt idx="21312">
                  <c:v>0.807975</c:v>
                </c:pt>
                <c:pt idx="21313">
                  <c:v>0.81478600000000001</c:v>
                </c:pt>
                <c:pt idx="21314">
                  <c:v>0.81966799999999995</c:v>
                </c:pt>
                <c:pt idx="21315">
                  <c:v>0.82353900000000002</c:v>
                </c:pt>
                <c:pt idx="21316">
                  <c:v>0.83011400000000002</c:v>
                </c:pt>
                <c:pt idx="21317">
                  <c:v>0.83508199999999999</c:v>
                </c:pt>
                <c:pt idx="21318">
                  <c:v>0.84268900000000002</c:v>
                </c:pt>
                <c:pt idx="21319">
                  <c:v>0.84104299999999999</c:v>
                </c:pt>
                <c:pt idx="21320">
                  <c:v>0.84278799999999998</c:v>
                </c:pt>
                <c:pt idx="21321">
                  <c:v>0.84251699999999996</c:v>
                </c:pt>
                <c:pt idx="21322">
                  <c:v>0.84529600000000005</c:v>
                </c:pt>
                <c:pt idx="21323">
                  <c:v>0.84551399999999999</c:v>
                </c:pt>
                <c:pt idx="21324">
                  <c:v>0.84428000000000003</c:v>
                </c:pt>
                <c:pt idx="21325">
                  <c:v>0.84364700000000004</c:v>
                </c:pt>
                <c:pt idx="21326">
                  <c:v>0.83953299999999997</c:v>
                </c:pt>
                <c:pt idx="21327">
                  <c:v>0.83645800000000003</c:v>
                </c:pt>
                <c:pt idx="21328">
                  <c:v>0.83465999999999996</c:v>
                </c:pt>
                <c:pt idx="21329">
                  <c:v>0.82825899999999997</c:v>
                </c:pt>
                <c:pt idx="21330">
                  <c:v>0.81609299999999996</c:v>
                </c:pt>
                <c:pt idx="21331">
                  <c:v>0.81418199999999996</c:v>
                </c:pt>
                <c:pt idx="21332">
                  <c:v>0.813361</c:v>
                </c:pt>
                <c:pt idx="21333">
                  <c:v>0.81838699999999998</c:v>
                </c:pt>
                <c:pt idx="21334">
                  <c:v>0.825048</c:v>
                </c:pt>
                <c:pt idx="21335">
                  <c:v>0.82635700000000001</c:v>
                </c:pt>
                <c:pt idx="21336">
                  <c:v>0.81662500000000005</c:v>
                </c:pt>
                <c:pt idx="21337">
                  <c:v>0.80377100000000001</c:v>
                </c:pt>
                <c:pt idx="21338">
                  <c:v>0.79212199999999999</c:v>
                </c:pt>
                <c:pt idx="21339">
                  <c:v>0.79417899999999997</c:v>
                </c:pt>
                <c:pt idx="21340">
                  <c:v>0.80919799999999997</c:v>
                </c:pt>
                <c:pt idx="21341">
                  <c:v>0.82427700000000004</c:v>
                </c:pt>
                <c:pt idx="21342">
                  <c:v>0.834314</c:v>
                </c:pt>
                <c:pt idx="21343">
                  <c:v>0.83480100000000002</c:v>
                </c:pt>
                <c:pt idx="21344">
                  <c:v>0.83725099999999997</c:v>
                </c:pt>
                <c:pt idx="21345">
                  <c:v>0.838866</c:v>
                </c:pt>
                <c:pt idx="21346">
                  <c:v>0.84045099999999995</c:v>
                </c:pt>
                <c:pt idx="21347">
                  <c:v>0.84004199999999996</c:v>
                </c:pt>
                <c:pt idx="21348">
                  <c:v>0.83569000000000004</c:v>
                </c:pt>
                <c:pt idx="21349">
                  <c:v>0.82995799999999997</c:v>
                </c:pt>
                <c:pt idx="21350">
                  <c:v>0.82916400000000001</c:v>
                </c:pt>
                <c:pt idx="21351">
                  <c:v>0.83188099999999998</c:v>
                </c:pt>
                <c:pt idx="21352">
                  <c:v>0.83711400000000002</c:v>
                </c:pt>
                <c:pt idx="21353">
                  <c:v>0.83957599999999999</c:v>
                </c:pt>
                <c:pt idx="21354">
                  <c:v>0.83629299999999995</c:v>
                </c:pt>
                <c:pt idx="21355">
                  <c:v>0.83309299999999997</c:v>
                </c:pt>
                <c:pt idx="21356">
                  <c:v>0.84409100000000004</c:v>
                </c:pt>
                <c:pt idx="21357">
                  <c:v>0.85535700000000003</c:v>
                </c:pt>
                <c:pt idx="21358">
                  <c:v>0.86185299999999998</c:v>
                </c:pt>
                <c:pt idx="21359">
                  <c:v>0.86127600000000004</c:v>
                </c:pt>
                <c:pt idx="21360">
                  <c:v>0.85910399999999998</c:v>
                </c:pt>
                <c:pt idx="21361">
                  <c:v>0.86218099999999998</c:v>
                </c:pt>
                <c:pt idx="21362">
                  <c:v>0.87288600000000005</c:v>
                </c:pt>
                <c:pt idx="21363">
                  <c:v>0.88197800000000004</c:v>
                </c:pt>
                <c:pt idx="21364">
                  <c:v>0.88777899999999998</c:v>
                </c:pt>
                <c:pt idx="21365">
                  <c:v>0.88967200000000002</c:v>
                </c:pt>
                <c:pt idx="21366">
                  <c:v>0.88983500000000004</c:v>
                </c:pt>
                <c:pt idx="21367">
                  <c:v>0.88713799999999998</c:v>
                </c:pt>
                <c:pt idx="21368">
                  <c:v>0.88358700000000001</c:v>
                </c:pt>
                <c:pt idx="21369">
                  <c:v>0.88751800000000003</c:v>
                </c:pt>
                <c:pt idx="21370">
                  <c:v>0.88890100000000005</c:v>
                </c:pt>
                <c:pt idx="21371">
                  <c:v>0.893038</c:v>
                </c:pt>
                <c:pt idx="21372">
                  <c:v>0.90436799999999995</c:v>
                </c:pt>
                <c:pt idx="21373">
                  <c:v>0.91881199999999996</c:v>
                </c:pt>
                <c:pt idx="21374">
                  <c:v>0.92867500000000003</c:v>
                </c:pt>
                <c:pt idx="21375">
                  <c:v>0.93857900000000005</c:v>
                </c:pt>
                <c:pt idx="21376">
                  <c:v>0.94958799999999999</c:v>
                </c:pt>
                <c:pt idx="21377">
                  <c:v>0.95713899999999996</c:v>
                </c:pt>
                <c:pt idx="21378">
                  <c:v>0.96448</c:v>
                </c:pt>
                <c:pt idx="21379">
                  <c:v>0.97318099999999996</c:v>
                </c:pt>
                <c:pt idx="21380">
                  <c:v>0.98442200000000002</c:v>
                </c:pt>
                <c:pt idx="21381">
                  <c:v>1.0017199999999999</c:v>
                </c:pt>
                <c:pt idx="21382">
                  <c:v>1.0125999999999999</c:v>
                </c:pt>
                <c:pt idx="21383">
                  <c:v>1.0198700000000001</c:v>
                </c:pt>
                <c:pt idx="21384">
                  <c:v>1.0302199999999999</c:v>
                </c:pt>
                <c:pt idx="21385">
                  <c:v>1.04437</c:v>
                </c:pt>
                <c:pt idx="21386">
                  <c:v>1.0465800000000001</c:v>
                </c:pt>
                <c:pt idx="21387">
                  <c:v>1.0470999999999999</c:v>
                </c:pt>
                <c:pt idx="21388">
                  <c:v>1.04989</c:v>
                </c:pt>
                <c:pt idx="21389">
                  <c:v>1.0482100000000001</c:v>
                </c:pt>
                <c:pt idx="21390">
                  <c:v>1.04006</c:v>
                </c:pt>
                <c:pt idx="21391">
                  <c:v>1.0287599999999999</c:v>
                </c:pt>
                <c:pt idx="21392">
                  <c:v>1.0249299999999999</c:v>
                </c:pt>
                <c:pt idx="21393">
                  <c:v>1.02643</c:v>
                </c:pt>
                <c:pt idx="21394">
                  <c:v>1.03152</c:v>
                </c:pt>
                <c:pt idx="21395">
                  <c:v>1.0298700000000001</c:v>
                </c:pt>
                <c:pt idx="21396">
                  <c:v>1.0328599999999999</c:v>
                </c:pt>
                <c:pt idx="21397">
                  <c:v>1.0383899999999999</c:v>
                </c:pt>
                <c:pt idx="21398">
                  <c:v>1.04924</c:v>
                </c:pt>
                <c:pt idx="21399">
                  <c:v>1.05907</c:v>
                </c:pt>
                <c:pt idx="21400">
                  <c:v>1.0774900000000001</c:v>
                </c:pt>
                <c:pt idx="21401">
                  <c:v>1.08927</c:v>
                </c:pt>
                <c:pt idx="21402">
                  <c:v>1.0894900000000001</c:v>
                </c:pt>
                <c:pt idx="21403">
                  <c:v>1.08484</c:v>
                </c:pt>
                <c:pt idx="21404">
                  <c:v>1.0805100000000001</c:v>
                </c:pt>
                <c:pt idx="21405">
                  <c:v>1.07596</c:v>
                </c:pt>
                <c:pt idx="21406">
                  <c:v>1.07267</c:v>
                </c:pt>
                <c:pt idx="21407">
                  <c:v>1.07457</c:v>
                </c:pt>
                <c:pt idx="21408">
                  <c:v>1.0710500000000001</c:v>
                </c:pt>
                <c:pt idx="21409">
                  <c:v>1.07131</c:v>
                </c:pt>
                <c:pt idx="21410">
                  <c:v>1.0721000000000001</c:v>
                </c:pt>
                <c:pt idx="21411">
                  <c:v>1.0789500000000001</c:v>
                </c:pt>
                <c:pt idx="21412">
                  <c:v>1.0874200000000001</c:v>
                </c:pt>
                <c:pt idx="21413">
                  <c:v>1.09328</c:v>
                </c:pt>
                <c:pt idx="21414">
                  <c:v>1.09527</c:v>
                </c:pt>
                <c:pt idx="21415">
                  <c:v>1.09636</c:v>
                </c:pt>
                <c:pt idx="21416">
                  <c:v>1.0974600000000001</c:v>
                </c:pt>
                <c:pt idx="21417">
                  <c:v>1.09907</c:v>
                </c:pt>
                <c:pt idx="21418">
                  <c:v>1.10162</c:v>
                </c:pt>
                <c:pt idx="21419">
                  <c:v>1.1101000000000001</c:v>
                </c:pt>
                <c:pt idx="21420">
                  <c:v>1.11825</c:v>
                </c:pt>
                <c:pt idx="21421">
                  <c:v>1.12331</c:v>
                </c:pt>
                <c:pt idx="21422">
                  <c:v>1.1321399999999999</c:v>
                </c:pt>
                <c:pt idx="21423">
                  <c:v>1.1423000000000001</c:v>
                </c:pt>
                <c:pt idx="21424">
                  <c:v>1.1491499999999999</c:v>
                </c:pt>
                <c:pt idx="21425">
                  <c:v>1.15337</c:v>
                </c:pt>
                <c:pt idx="21426">
                  <c:v>1.15707</c:v>
                </c:pt>
                <c:pt idx="21427">
                  <c:v>1.15974</c:v>
                </c:pt>
                <c:pt idx="21428">
                  <c:v>1.16425</c:v>
                </c:pt>
                <c:pt idx="21429">
                  <c:v>1.17438</c:v>
                </c:pt>
                <c:pt idx="21430">
                  <c:v>1.1836500000000001</c:v>
                </c:pt>
                <c:pt idx="21431">
                  <c:v>1.1882200000000001</c:v>
                </c:pt>
                <c:pt idx="21432">
                  <c:v>1.19259</c:v>
                </c:pt>
                <c:pt idx="21433">
                  <c:v>1.1981599999999999</c:v>
                </c:pt>
                <c:pt idx="21434">
                  <c:v>1.2044699999999999</c:v>
                </c:pt>
                <c:pt idx="21435">
                  <c:v>1.2170399999999999</c:v>
                </c:pt>
                <c:pt idx="21436">
                  <c:v>1.2286999999999999</c:v>
                </c:pt>
                <c:pt idx="21437">
                  <c:v>1.2293400000000001</c:v>
                </c:pt>
                <c:pt idx="21438">
                  <c:v>1.22743</c:v>
                </c:pt>
                <c:pt idx="21439">
                  <c:v>1.2241500000000001</c:v>
                </c:pt>
                <c:pt idx="21440">
                  <c:v>1.22156</c:v>
                </c:pt>
                <c:pt idx="21441">
                  <c:v>1.22153</c:v>
                </c:pt>
                <c:pt idx="21442">
                  <c:v>1.22123</c:v>
                </c:pt>
                <c:pt idx="21443">
                  <c:v>1.21976</c:v>
                </c:pt>
                <c:pt idx="21444">
                  <c:v>1.2176499999999999</c:v>
                </c:pt>
                <c:pt idx="21445">
                  <c:v>1.2157</c:v>
                </c:pt>
                <c:pt idx="21446">
                  <c:v>1.2168399999999999</c:v>
                </c:pt>
                <c:pt idx="21447">
                  <c:v>1.21906</c:v>
                </c:pt>
                <c:pt idx="21448">
                  <c:v>1.2179500000000001</c:v>
                </c:pt>
                <c:pt idx="21449">
                  <c:v>1.2139899999999999</c:v>
                </c:pt>
                <c:pt idx="21450">
                  <c:v>1.21641</c:v>
                </c:pt>
                <c:pt idx="21451">
                  <c:v>1.2202200000000001</c:v>
                </c:pt>
                <c:pt idx="21452">
                  <c:v>1.2200599999999999</c:v>
                </c:pt>
                <c:pt idx="21453">
                  <c:v>1.2198899999999999</c:v>
                </c:pt>
                <c:pt idx="21454">
                  <c:v>1.2178899999999999</c:v>
                </c:pt>
                <c:pt idx="21455">
                  <c:v>1.2193700000000001</c:v>
                </c:pt>
                <c:pt idx="21456">
                  <c:v>1.21953</c:v>
                </c:pt>
                <c:pt idx="21457">
                  <c:v>1.21783</c:v>
                </c:pt>
                <c:pt idx="21458">
                  <c:v>1.21723</c:v>
                </c:pt>
                <c:pt idx="21459">
                  <c:v>1.2146999999999999</c:v>
                </c:pt>
                <c:pt idx="21460">
                  <c:v>1.21644</c:v>
                </c:pt>
                <c:pt idx="21461">
                  <c:v>1.2140299999999999</c:v>
                </c:pt>
                <c:pt idx="21462">
                  <c:v>1.2073799999999999</c:v>
                </c:pt>
                <c:pt idx="21463">
                  <c:v>1.19923</c:v>
                </c:pt>
                <c:pt idx="21464">
                  <c:v>1.1871700000000001</c:v>
                </c:pt>
                <c:pt idx="21465">
                  <c:v>1.1738</c:v>
                </c:pt>
                <c:pt idx="21466">
                  <c:v>1.1575800000000001</c:v>
                </c:pt>
                <c:pt idx="21467">
                  <c:v>1.1478600000000001</c:v>
                </c:pt>
                <c:pt idx="21468">
                  <c:v>1.1418999999999999</c:v>
                </c:pt>
                <c:pt idx="21469">
                  <c:v>1.1408799999999999</c:v>
                </c:pt>
                <c:pt idx="21470">
                  <c:v>1.1425099999999999</c:v>
                </c:pt>
                <c:pt idx="21471">
                  <c:v>1.14398</c:v>
                </c:pt>
                <c:pt idx="21472">
                  <c:v>1.14717</c:v>
                </c:pt>
                <c:pt idx="21473">
                  <c:v>1.1466700000000001</c:v>
                </c:pt>
                <c:pt idx="21474">
                  <c:v>1.1397900000000001</c:v>
                </c:pt>
                <c:pt idx="21475">
                  <c:v>1.1241000000000001</c:v>
                </c:pt>
                <c:pt idx="21476">
                  <c:v>1.1217600000000001</c:v>
                </c:pt>
                <c:pt idx="21477">
                  <c:v>1.11879</c:v>
                </c:pt>
                <c:pt idx="21478">
                  <c:v>1.1158699999999999</c:v>
                </c:pt>
                <c:pt idx="21479">
                  <c:v>1.0861499999999999</c:v>
                </c:pt>
                <c:pt idx="21480">
                  <c:v>1.0684899999999999</c:v>
                </c:pt>
                <c:pt idx="21481">
                  <c:v>1.0580099999999999</c:v>
                </c:pt>
                <c:pt idx="21482">
                  <c:v>1.0521799999999999</c:v>
                </c:pt>
                <c:pt idx="21483">
                  <c:v>1.0487500000000001</c:v>
                </c:pt>
                <c:pt idx="21484">
                  <c:v>1.04925</c:v>
                </c:pt>
                <c:pt idx="21485">
                  <c:v>1.0515000000000001</c:v>
                </c:pt>
                <c:pt idx="21486">
                  <c:v>1.0537399999999999</c:v>
                </c:pt>
                <c:pt idx="21487">
                  <c:v>1.05589</c:v>
                </c:pt>
                <c:pt idx="21488">
                  <c:v>1.05515</c:v>
                </c:pt>
                <c:pt idx="21489">
                  <c:v>1.0553900000000001</c:v>
                </c:pt>
                <c:pt idx="21490">
                  <c:v>1.04474</c:v>
                </c:pt>
                <c:pt idx="21491">
                  <c:v>1.04189</c:v>
                </c:pt>
                <c:pt idx="21492">
                  <c:v>1.04013</c:v>
                </c:pt>
                <c:pt idx="21493">
                  <c:v>1.04077</c:v>
                </c:pt>
                <c:pt idx="21494">
                  <c:v>1.04149</c:v>
                </c:pt>
                <c:pt idx="21495">
                  <c:v>1.04312</c:v>
                </c:pt>
                <c:pt idx="21496">
                  <c:v>1.04491</c:v>
                </c:pt>
                <c:pt idx="21497">
                  <c:v>1.04488</c:v>
                </c:pt>
                <c:pt idx="21498">
                  <c:v>1.04267</c:v>
                </c:pt>
                <c:pt idx="21499">
                  <c:v>1.0409600000000001</c:v>
                </c:pt>
                <c:pt idx="21500">
                  <c:v>1.0370600000000001</c:v>
                </c:pt>
                <c:pt idx="21501">
                  <c:v>1.03145</c:v>
                </c:pt>
                <c:pt idx="21502">
                  <c:v>1.0261400000000001</c:v>
                </c:pt>
                <c:pt idx="21503">
                  <c:v>1.0254300000000001</c:v>
                </c:pt>
                <c:pt idx="21504">
                  <c:v>1.01813</c:v>
                </c:pt>
                <c:pt idx="21505">
                  <c:v>1.0050600000000001</c:v>
                </c:pt>
                <c:pt idx="21506">
                  <c:v>0.98448999999999998</c:v>
                </c:pt>
                <c:pt idx="21507">
                  <c:v>0.96784700000000001</c:v>
                </c:pt>
                <c:pt idx="21508">
                  <c:v>0.95830400000000004</c:v>
                </c:pt>
                <c:pt idx="21509">
                  <c:v>0.93815000000000004</c:v>
                </c:pt>
                <c:pt idx="21510">
                  <c:v>0.91705700000000001</c:v>
                </c:pt>
                <c:pt idx="21511">
                  <c:v>0.89740200000000003</c:v>
                </c:pt>
                <c:pt idx="21512">
                  <c:v>0.88230299999999995</c:v>
                </c:pt>
                <c:pt idx="21513">
                  <c:v>0.86740300000000004</c:v>
                </c:pt>
                <c:pt idx="21514">
                  <c:v>0.85565400000000003</c:v>
                </c:pt>
                <c:pt idx="21515">
                  <c:v>0.83699100000000004</c:v>
                </c:pt>
                <c:pt idx="21516">
                  <c:v>0.80945999999999996</c:v>
                </c:pt>
                <c:pt idx="21517">
                  <c:v>0.78184900000000002</c:v>
                </c:pt>
                <c:pt idx="21518">
                  <c:v>0.75224599999999997</c:v>
                </c:pt>
                <c:pt idx="21519">
                  <c:v>0.73560899999999996</c:v>
                </c:pt>
                <c:pt idx="21520">
                  <c:v>0.726159</c:v>
                </c:pt>
                <c:pt idx="21521">
                  <c:v>0.71587100000000004</c:v>
                </c:pt>
                <c:pt idx="21522">
                  <c:v>0.70821800000000001</c:v>
                </c:pt>
                <c:pt idx="21523">
                  <c:v>0.70446200000000003</c:v>
                </c:pt>
                <c:pt idx="21524">
                  <c:v>0.70200600000000002</c:v>
                </c:pt>
                <c:pt idx="21525">
                  <c:v>0.69626399999999999</c:v>
                </c:pt>
                <c:pt idx="21526">
                  <c:v>0.68544499999999997</c:v>
                </c:pt>
                <c:pt idx="21527">
                  <c:v>0.67835599999999996</c:v>
                </c:pt>
                <c:pt idx="21528">
                  <c:v>0.67497300000000005</c:v>
                </c:pt>
                <c:pt idx="21529">
                  <c:v>0.66536300000000004</c:v>
                </c:pt>
                <c:pt idx="21530">
                  <c:v>0.65689200000000003</c:v>
                </c:pt>
                <c:pt idx="21531">
                  <c:v>0.65235500000000002</c:v>
                </c:pt>
                <c:pt idx="21532">
                  <c:v>0.64690400000000003</c:v>
                </c:pt>
                <c:pt idx="21533">
                  <c:v>0.64006600000000002</c:v>
                </c:pt>
                <c:pt idx="21534">
                  <c:v>0.63327100000000003</c:v>
                </c:pt>
                <c:pt idx="21535">
                  <c:v>0.62951400000000002</c:v>
                </c:pt>
                <c:pt idx="21536">
                  <c:v>0.62027299999999996</c:v>
                </c:pt>
                <c:pt idx="21537">
                  <c:v>0.60814100000000004</c:v>
                </c:pt>
                <c:pt idx="21538">
                  <c:v>0.59705699999999995</c:v>
                </c:pt>
                <c:pt idx="21539">
                  <c:v>0.589422</c:v>
                </c:pt>
                <c:pt idx="21540">
                  <c:v>0.58731699999999998</c:v>
                </c:pt>
                <c:pt idx="21541">
                  <c:v>0.57515000000000005</c:v>
                </c:pt>
                <c:pt idx="21542">
                  <c:v>0.55999600000000005</c:v>
                </c:pt>
                <c:pt idx="21543">
                  <c:v>0.54753799999999997</c:v>
                </c:pt>
                <c:pt idx="21544">
                  <c:v>0.53769800000000001</c:v>
                </c:pt>
                <c:pt idx="21545">
                  <c:v>0.53408299999999997</c:v>
                </c:pt>
                <c:pt idx="21546">
                  <c:v>0.53304300000000004</c:v>
                </c:pt>
                <c:pt idx="21547">
                  <c:v>0.531725</c:v>
                </c:pt>
                <c:pt idx="21548">
                  <c:v>0.53153799999999995</c:v>
                </c:pt>
                <c:pt idx="21549">
                  <c:v>0.52993999999999997</c:v>
                </c:pt>
                <c:pt idx="21550">
                  <c:v>0.52746899999999997</c:v>
                </c:pt>
                <c:pt idx="21551">
                  <c:v>0.52323799999999998</c:v>
                </c:pt>
                <c:pt idx="21552">
                  <c:v>0.51914099999999996</c:v>
                </c:pt>
                <c:pt idx="21553">
                  <c:v>0.51977600000000002</c:v>
                </c:pt>
                <c:pt idx="21554">
                  <c:v>0.52317599999999997</c:v>
                </c:pt>
                <c:pt idx="21555">
                  <c:v>0.525142</c:v>
                </c:pt>
                <c:pt idx="21556">
                  <c:v>0.522926</c:v>
                </c:pt>
                <c:pt idx="21557">
                  <c:v>0.50653300000000001</c:v>
                </c:pt>
                <c:pt idx="21558">
                  <c:v>0.49207200000000001</c:v>
                </c:pt>
                <c:pt idx="21559">
                  <c:v>0.48359099999999999</c:v>
                </c:pt>
                <c:pt idx="21560">
                  <c:v>0.46934799999999999</c:v>
                </c:pt>
                <c:pt idx="21561">
                  <c:v>0.45096399999999998</c:v>
                </c:pt>
                <c:pt idx="21562">
                  <c:v>0.44306400000000001</c:v>
                </c:pt>
                <c:pt idx="21563">
                  <c:v>0.43728600000000001</c:v>
                </c:pt>
                <c:pt idx="21564">
                  <c:v>0.43517499999999998</c:v>
                </c:pt>
                <c:pt idx="21565">
                  <c:v>0.43624400000000002</c:v>
                </c:pt>
                <c:pt idx="21566">
                  <c:v>0.438359</c:v>
                </c:pt>
                <c:pt idx="21567">
                  <c:v>0.44023000000000001</c:v>
                </c:pt>
                <c:pt idx="21568">
                  <c:v>0.43482300000000002</c:v>
                </c:pt>
                <c:pt idx="21569">
                  <c:v>0.43311500000000003</c:v>
                </c:pt>
                <c:pt idx="21570">
                  <c:v>0.44056299999999998</c:v>
                </c:pt>
                <c:pt idx="21571">
                  <c:v>0.45456099999999999</c:v>
                </c:pt>
                <c:pt idx="21572">
                  <c:v>0.46169900000000003</c:v>
                </c:pt>
                <c:pt idx="21573">
                  <c:v>0.47036800000000001</c:v>
                </c:pt>
                <c:pt idx="21574">
                  <c:v>0.47742099999999998</c:v>
                </c:pt>
                <c:pt idx="21575">
                  <c:v>0.47867599999999999</c:v>
                </c:pt>
                <c:pt idx="21576">
                  <c:v>0.48391499999999998</c:v>
                </c:pt>
                <c:pt idx="21577">
                  <c:v>0.48257699999999998</c:v>
                </c:pt>
                <c:pt idx="21578">
                  <c:v>0.46738600000000002</c:v>
                </c:pt>
                <c:pt idx="21579">
                  <c:v>0.44853700000000002</c:v>
                </c:pt>
                <c:pt idx="21580">
                  <c:v>0.44262000000000001</c:v>
                </c:pt>
                <c:pt idx="21581">
                  <c:v>0.442463</c:v>
                </c:pt>
                <c:pt idx="21582">
                  <c:v>0.44106699999999999</c:v>
                </c:pt>
                <c:pt idx="21583">
                  <c:v>0.43192999999999998</c:v>
                </c:pt>
                <c:pt idx="21584">
                  <c:v>0.42634499999999997</c:v>
                </c:pt>
                <c:pt idx="21585">
                  <c:v>0.42002299999999998</c:v>
                </c:pt>
                <c:pt idx="21586">
                  <c:v>0.41239999999999999</c:v>
                </c:pt>
                <c:pt idx="21587">
                  <c:v>0.40959899999999999</c:v>
                </c:pt>
                <c:pt idx="21588">
                  <c:v>0.409165</c:v>
                </c:pt>
                <c:pt idx="21589">
                  <c:v>0.40682299999999999</c:v>
                </c:pt>
                <c:pt idx="21590">
                  <c:v>0.40226099999999998</c:v>
                </c:pt>
                <c:pt idx="21591">
                  <c:v>0.40923599999999999</c:v>
                </c:pt>
                <c:pt idx="21592">
                  <c:v>0.40961599999999998</c:v>
                </c:pt>
                <c:pt idx="21593">
                  <c:v>0.40524500000000002</c:v>
                </c:pt>
                <c:pt idx="21594">
                  <c:v>0.39919199999999999</c:v>
                </c:pt>
                <c:pt idx="21595">
                  <c:v>0.39516099999999998</c:v>
                </c:pt>
                <c:pt idx="21596">
                  <c:v>0.39377899999999999</c:v>
                </c:pt>
                <c:pt idx="21597">
                  <c:v>0.39560499999999998</c:v>
                </c:pt>
                <c:pt idx="21598">
                  <c:v>0.401389</c:v>
                </c:pt>
                <c:pt idx="21599">
                  <c:v>0.40202100000000002</c:v>
                </c:pt>
                <c:pt idx="21600">
                  <c:v>0.39338299999999998</c:v>
                </c:pt>
                <c:pt idx="21601">
                  <c:v>0.38573600000000002</c:v>
                </c:pt>
                <c:pt idx="21602">
                  <c:v>0.387708</c:v>
                </c:pt>
                <c:pt idx="21603">
                  <c:v>0.39661099999999999</c:v>
                </c:pt>
                <c:pt idx="21604">
                  <c:v>0.400509</c:v>
                </c:pt>
                <c:pt idx="21605">
                  <c:v>0.39038099999999998</c:v>
                </c:pt>
                <c:pt idx="21606">
                  <c:v>0.38044499999999998</c:v>
                </c:pt>
                <c:pt idx="21607">
                  <c:v>0.37639099999999998</c:v>
                </c:pt>
                <c:pt idx="21608">
                  <c:v>0.373915</c:v>
                </c:pt>
                <c:pt idx="21609">
                  <c:v>0.371475</c:v>
                </c:pt>
                <c:pt idx="21610">
                  <c:v>0.36642200000000003</c:v>
                </c:pt>
                <c:pt idx="21611">
                  <c:v>0.36170799999999997</c:v>
                </c:pt>
                <c:pt idx="21612">
                  <c:v>0.35604599999999997</c:v>
                </c:pt>
                <c:pt idx="21613">
                  <c:v>0.35462900000000003</c:v>
                </c:pt>
                <c:pt idx="21614">
                  <c:v>0.35752899999999999</c:v>
                </c:pt>
                <c:pt idx="21615">
                  <c:v>0.353381</c:v>
                </c:pt>
                <c:pt idx="21616">
                  <c:v>0.354877</c:v>
                </c:pt>
                <c:pt idx="21617">
                  <c:v>0.36235499999999998</c:v>
                </c:pt>
                <c:pt idx="21618">
                  <c:v>0.36428300000000002</c:v>
                </c:pt>
                <c:pt idx="21619">
                  <c:v>0.36436099999999999</c:v>
                </c:pt>
                <c:pt idx="21620">
                  <c:v>0.36862099999999998</c:v>
                </c:pt>
                <c:pt idx="21621">
                  <c:v>0.37999100000000002</c:v>
                </c:pt>
                <c:pt idx="21622">
                  <c:v>0.38326399999999999</c:v>
                </c:pt>
                <c:pt idx="21623">
                  <c:v>0.38284000000000001</c:v>
                </c:pt>
                <c:pt idx="21624">
                  <c:v>0.38854</c:v>
                </c:pt>
                <c:pt idx="21625">
                  <c:v>0.39377600000000001</c:v>
                </c:pt>
                <c:pt idx="21626">
                  <c:v>0.39471499999999998</c:v>
                </c:pt>
                <c:pt idx="21627">
                  <c:v>0.401173</c:v>
                </c:pt>
                <c:pt idx="21628">
                  <c:v>0.39300299999999999</c:v>
                </c:pt>
                <c:pt idx="21629">
                  <c:v>0.39039600000000002</c:v>
                </c:pt>
                <c:pt idx="21630">
                  <c:v>0.39410600000000001</c:v>
                </c:pt>
                <c:pt idx="21631">
                  <c:v>0.399308</c:v>
                </c:pt>
                <c:pt idx="21632">
                  <c:v>0.40242800000000001</c:v>
                </c:pt>
                <c:pt idx="21633">
                  <c:v>0.40639700000000001</c:v>
                </c:pt>
                <c:pt idx="21634">
                  <c:v>0.41818</c:v>
                </c:pt>
                <c:pt idx="21635">
                  <c:v>0.43907800000000002</c:v>
                </c:pt>
                <c:pt idx="21636">
                  <c:v>0.454625</c:v>
                </c:pt>
                <c:pt idx="21637">
                  <c:v>0.45586399999999999</c:v>
                </c:pt>
                <c:pt idx="21638">
                  <c:v>0.448295</c:v>
                </c:pt>
                <c:pt idx="21639">
                  <c:v>0.44185999999999998</c:v>
                </c:pt>
                <c:pt idx="21640">
                  <c:v>0.44295299999999999</c:v>
                </c:pt>
                <c:pt idx="21641">
                  <c:v>0.45600499999999999</c:v>
                </c:pt>
                <c:pt idx="21642">
                  <c:v>0.46814499999999998</c:v>
                </c:pt>
                <c:pt idx="21643">
                  <c:v>0.47544900000000001</c:v>
                </c:pt>
                <c:pt idx="21644">
                  <c:v>0.47698499999999999</c:v>
                </c:pt>
                <c:pt idx="21645">
                  <c:v>0.46954699999999999</c:v>
                </c:pt>
                <c:pt idx="21646">
                  <c:v>0.46598499999999998</c:v>
                </c:pt>
                <c:pt idx="21647">
                  <c:v>0.46770800000000001</c:v>
                </c:pt>
                <c:pt idx="21648">
                  <c:v>0.47875000000000001</c:v>
                </c:pt>
                <c:pt idx="21649">
                  <c:v>0.48727100000000001</c:v>
                </c:pt>
                <c:pt idx="21650">
                  <c:v>0.48799100000000001</c:v>
                </c:pt>
                <c:pt idx="21651">
                  <c:v>0.48668499999999998</c:v>
                </c:pt>
                <c:pt idx="21652">
                  <c:v>0.488487</c:v>
                </c:pt>
                <c:pt idx="21653">
                  <c:v>0.48691400000000001</c:v>
                </c:pt>
                <c:pt idx="21654">
                  <c:v>0.48238900000000001</c:v>
                </c:pt>
                <c:pt idx="21655">
                  <c:v>0.48132000000000003</c:v>
                </c:pt>
                <c:pt idx="21656">
                  <c:v>0.48216999999999999</c:v>
                </c:pt>
                <c:pt idx="21657">
                  <c:v>0.48761700000000002</c:v>
                </c:pt>
                <c:pt idx="21658">
                  <c:v>0.495002</c:v>
                </c:pt>
                <c:pt idx="21659">
                  <c:v>0.50006700000000004</c:v>
                </c:pt>
                <c:pt idx="21660">
                  <c:v>0.50170599999999999</c:v>
                </c:pt>
                <c:pt idx="21661">
                  <c:v>0.50187599999999999</c:v>
                </c:pt>
                <c:pt idx="21662">
                  <c:v>0.50313799999999997</c:v>
                </c:pt>
                <c:pt idx="21663">
                  <c:v>0.50705900000000004</c:v>
                </c:pt>
                <c:pt idx="21664">
                  <c:v>0.51270800000000005</c:v>
                </c:pt>
                <c:pt idx="21665">
                  <c:v>0.51661199999999996</c:v>
                </c:pt>
                <c:pt idx="21666">
                  <c:v>0.52421099999999998</c:v>
                </c:pt>
                <c:pt idx="21667">
                  <c:v>0.51601200000000003</c:v>
                </c:pt>
                <c:pt idx="21668">
                  <c:v>0.51057699999999995</c:v>
                </c:pt>
                <c:pt idx="21669">
                  <c:v>0.51941099999999996</c:v>
                </c:pt>
                <c:pt idx="21670">
                  <c:v>0.53125500000000003</c:v>
                </c:pt>
                <c:pt idx="21671">
                  <c:v>0.53963499999999998</c:v>
                </c:pt>
                <c:pt idx="21672">
                  <c:v>0.54368899999999998</c:v>
                </c:pt>
                <c:pt idx="21673">
                  <c:v>0.54929799999999995</c:v>
                </c:pt>
                <c:pt idx="21674">
                  <c:v>0.55376099999999995</c:v>
                </c:pt>
                <c:pt idx="21675">
                  <c:v>0.56103199999999998</c:v>
                </c:pt>
                <c:pt idx="21676">
                  <c:v>0.56849499999999997</c:v>
                </c:pt>
                <c:pt idx="21677">
                  <c:v>0.57729600000000003</c:v>
                </c:pt>
                <c:pt idx="21678">
                  <c:v>0.57932700000000004</c:v>
                </c:pt>
                <c:pt idx="21679">
                  <c:v>0.57638800000000001</c:v>
                </c:pt>
                <c:pt idx="21680">
                  <c:v>0.57720000000000005</c:v>
                </c:pt>
                <c:pt idx="21681">
                  <c:v>0.57359400000000005</c:v>
                </c:pt>
                <c:pt idx="21682">
                  <c:v>0.57084000000000001</c:v>
                </c:pt>
                <c:pt idx="21683">
                  <c:v>0.56676700000000002</c:v>
                </c:pt>
                <c:pt idx="21684">
                  <c:v>0.57314600000000004</c:v>
                </c:pt>
                <c:pt idx="21685">
                  <c:v>0.58726</c:v>
                </c:pt>
                <c:pt idx="21686">
                  <c:v>0.59619999999999995</c:v>
                </c:pt>
                <c:pt idx="21687">
                  <c:v>0.60318099999999997</c:v>
                </c:pt>
                <c:pt idx="21688">
                  <c:v>0.60020799999999996</c:v>
                </c:pt>
                <c:pt idx="21689">
                  <c:v>0.59720399999999996</c:v>
                </c:pt>
                <c:pt idx="21690">
                  <c:v>0.60073500000000002</c:v>
                </c:pt>
                <c:pt idx="21691">
                  <c:v>0.60914199999999996</c:v>
                </c:pt>
                <c:pt idx="21692">
                  <c:v>0.61500200000000005</c:v>
                </c:pt>
                <c:pt idx="21693">
                  <c:v>0.61128499999999997</c:v>
                </c:pt>
                <c:pt idx="21694">
                  <c:v>0.60185</c:v>
                </c:pt>
                <c:pt idx="21695">
                  <c:v>0.58730000000000004</c:v>
                </c:pt>
                <c:pt idx="21696">
                  <c:v>0.57738500000000004</c:v>
                </c:pt>
                <c:pt idx="21697">
                  <c:v>0.58531100000000003</c:v>
                </c:pt>
                <c:pt idx="21698">
                  <c:v>0.58387699999999998</c:v>
                </c:pt>
                <c:pt idx="21699">
                  <c:v>0.582345</c:v>
                </c:pt>
                <c:pt idx="21700">
                  <c:v>0.58836599999999994</c:v>
                </c:pt>
                <c:pt idx="21701">
                  <c:v>0.58932799999999996</c:v>
                </c:pt>
                <c:pt idx="21702">
                  <c:v>0.588835</c:v>
                </c:pt>
                <c:pt idx="21703">
                  <c:v>0.58940499999999996</c:v>
                </c:pt>
                <c:pt idx="21704">
                  <c:v>0.59565999999999997</c:v>
                </c:pt>
                <c:pt idx="21705">
                  <c:v>0.60928099999999996</c:v>
                </c:pt>
                <c:pt idx="21706">
                  <c:v>0.61978599999999995</c:v>
                </c:pt>
                <c:pt idx="21707">
                  <c:v>0.62978000000000001</c:v>
                </c:pt>
                <c:pt idx="21708">
                  <c:v>0.63407599999999997</c:v>
                </c:pt>
                <c:pt idx="21709">
                  <c:v>0.63527999999999996</c:v>
                </c:pt>
                <c:pt idx="21710">
                  <c:v>0.64247900000000002</c:v>
                </c:pt>
                <c:pt idx="21711">
                  <c:v>0.64628200000000002</c:v>
                </c:pt>
                <c:pt idx="21712">
                  <c:v>0.64752200000000004</c:v>
                </c:pt>
                <c:pt idx="21713">
                  <c:v>0.65539800000000004</c:v>
                </c:pt>
                <c:pt idx="21714">
                  <c:v>0.66209300000000004</c:v>
                </c:pt>
                <c:pt idx="21715">
                  <c:v>0.65937100000000004</c:v>
                </c:pt>
                <c:pt idx="21716">
                  <c:v>0.65605199999999997</c:v>
                </c:pt>
                <c:pt idx="21717">
                  <c:v>0.65547</c:v>
                </c:pt>
                <c:pt idx="21718">
                  <c:v>0.66075899999999999</c:v>
                </c:pt>
                <c:pt idx="21719">
                  <c:v>0.667049</c:v>
                </c:pt>
                <c:pt idx="21720">
                  <c:v>0.67900499999999997</c:v>
                </c:pt>
                <c:pt idx="21721">
                  <c:v>0.69242199999999998</c:v>
                </c:pt>
                <c:pt idx="21722">
                  <c:v>0.70105700000000004</c:v>
                </c:pt>
                <c:pt idx="21723">
                  <c:v>0.70860199999999995</c:v>
                </c:pt>
                <c:pt idx="21724">
                  <c:v>0.70099299999999998</c:v>
                </c:pt>
                <c:pt idx="21725">
                  <c:v>0.70003499999999996</c:v>
                </c:pt>
                <c:pt idx="21726">
                  <c:v>0.70187299999999997</c:v>
                </c:pt>
                <c:pt idx="21727">
                  <c:v>0.70758399999999999</c:v>
                </c:pt>
                <c:pt idx="21728">
                  <c:v>0.711206</c:v>
                </c:pt>
                <c:pt idx="21729">
                  <c:v>0.71484199999999998</c:v>
                </c:pt>
                <c:pt idx="21730">
                  <c:v>0.71765400000000001</c:v>
                </c:pt>
                <c:pt idx="21731">
                  <c:v>0.72375199999999995</c:v>
                </c:pt>
                <c:pt idx="21732">
                  <c:v>0.72503799999999996</c:v>
                </c:pt>
                <c:pt idx="21733">
                  <c:v>0.73323799999999995</c:v>
                </c:pt>
                <c:pt idx="21734">
                  <c:v>0.732769</c:v>
                </c:pt>
                <c:pt idx="21735">
                  <c:v>0.73211099999999996</c:v>
                </c:pt>
                <c:pt idx="21736">
                  <c:v>0.73688699999999996</c:v>
                </c:pt>
                <c:pt idx="21737">
                  <c:v>0.74210699999999996</c:v>
                </c:pt>
                <c:pt idx="21738">
                  <c:v>0.747336</c:v>
                </c:pt>
                <c:pt idx="21739">
                  <c:v>0.75256999999999996</c:v>
                </c:pt>
                <c:pt idx="21740">
                  <c:v>0.75681900000000002</c:v>
                </c:pt>
                <c:pt idx="21741">
                  <c:v>0.76107000000000002</c:v>
                </c:pt>
                <c:pt idx="21742">
                  <c:v>0.76580300000000001</c:v>
                </c:pt>
                <c:pt idx="21743">
                  <c:v>0.77340799999999998</c:v>
                </c:pt>
                <c:pt idx="21744">
                  <c:v>0.78656700000000002</c:v>
                </c:pt>
                <c:pt idx="21745">
                  <c:v>0.796983</c:v>
                </c:pt>
                <c:pt idx="21746">
                  <c:v>0.80249400000000004</c:v>
                </c:pt>
                <c:pt idx="21747">
                  <c:v>0.80297499999999999</c:v>
                </c:pt>
                <c:pt idx="21748">
                  <c:v>0.800651</c:v>
                </c:pt>
                <c:pt idx="21749">
                  <c:v>0.79451400000000005</c:v>
                </c:pt>
                <c:pt idx="21750">
                  <c:v>0.803145</c:v>
                </c:pt>
                <c:pt idx="21751">
                  <c:v>0.80848299999999995</c:v>
                </c:pt>
                <c:pt idx="21752">
                  <c:v>0.81225700000000001</c:v>
                </c:pt>
                <c:pt idx="21753">
                  <c:v>0.81520300000000001</c:v>
                </c:pt>
                <c:pt idx="21754">
                  <c:v>0.81618100000000005</c:v>
                </c:pt>
                <c:pt idx="21755">
                  <c:v>0.81032199999999999</c:v>
                </c:pt>
                <c:pt idx="21756">
                  <c:v>0.80918199999999996</c:v>
                </c:pt>
                <c:pt idx="21757">
                  <c:v>0.81384999999999996</c:v>
                </c:pt>
                <c:pt idx="21758">
                  <c:v>0.82311999999999996</c:v>
                </c:pt>
                <c:pt idx="21759">
                  <c:v>0.83340700000000001</c:v>
                </c:pt>
                <c:pt idx="21760">
                  <c:v>0.83826699999999998</c:v>
                </c:pt>
                <c:pt idx="21761">
                  <c:v>0.83958699999999997</c:v>
                </c:pt>
                <c:pt idx="21762">
                  <c:v>0.843808</c:v>
                </c:pt>
                <c:pt idx="21763">
                  <c:v>0.85416300000000001</c:v>
                </c:pt>
                <c:pt idx="21764">
                  <c:v>0.864707</c:v>
                </c:pt>
                <c:pt idx="21765">
                  <c:v>0.86096399999999995</c:v>
                </c:pt>
                <c:pt idx="21766">
                  <c:v>0.86382499999999995</c:v>
                </c:pt>
                <c:pt idx="21767">
                  <c:v>0.86837600000000004</c:v>
                </c:pt>
                <c:pt idx="21768">
                  <c:v>0.87117900000000004</c:v>
                </c:pt>
                <c:pt idx="21769">
                  <c:v>0.87336400000000003</c:v>
                </c:pt>
                <c:pt idx="21770">
                  <c:v>0.87566299999999997</c:v>
                </c:pt>
                <c:pt idx="21771">
                  <c:v>0.88090500000000005</c:v>
                </c:pt>
                <c:pt idx="21772">
                  <c:v>0.88923600000000003</c:v>
                </c:pt>
                <c:pt idx="21773">
                  <c:v>0.89507700000000001</c:v>
                </c:pt>
                <c:pt idx="21774">
                  <c:v>0.89473400000000003</c:v>
                </c:pt>
                <c:pt idx="21775">
                  <c:v>0.88907999999999998</c:v>
                </c:pt>
                <c:pt idx="21776">
                  <c:v>0.88837200000000005</c:v>
                </c:pt>
                <c:pt idx="21777">
                  <c:v>0.89359299999999997</c:v>
                </c:pt>
                <c:pt idx="21778">
                  <c:v>0.90037299999999998</c:v>
                </c:pt>
                <c:pt idx="21779">
                  <c:v>0.90892300000000004</c:v>
                </c:pt>
                <c:pt idx="21780">
                  <c:v>0.92079</c:v>
                </c:pt>
                <c:pt idx="21781">
                  <c:v>0.925153</c:v>
                </c:pt>
                <c:pt idx="21782">
                  <c:v>0.92531300000000005</c:v>
                </c:pt>
                <c:pt idx="21783">
                  <c:v>0.92746200000000001</c:v>
                </c:pt>
                <c:pt idx="21784">
                  <c:v>0.93061199999999999</c:v>
                </c:pt>
                <c:pt idx="21785">
                  <c:v>0.93158700000000005</c:v>
                </c:pt>
                <c:pt idx="21786">
                  <c:v>0.927068</c:v>
                </c:pt>
                <c:pt idx="21787">
                  <c:v>0.92647699999999999</c:v>
                </c:pt>
                <c:pt idx="21788">
                  <c:v>0.93162400000000001</c:v>
                </c:pt>
                <c:pt idx="21789">
                  <c:v>0.93854800000000005</c:v>
                </c:pt>
                <c:pt idx="21790">
                  <c:v>0.94624600000000003</c:v>
                </c:pt>
                <c:pt idx="21791">
                  <c:v>0.95152000000000003</c:v>
                </c:pt>
                <c:pt idx="21792">
                  <c:v>0.95510300000000004</c:v>
                </c:pt>
                <c:pt idx="21793">
                  <c:v>0.95848100000000003</c:v>
                </c:pt>
                <c:pt idx="21794">
                  <c:v>0.95854399999999995</c:v>
                </c:pt>
                <c:pt idx="21795">
                  <c:v>0.95430700000000002</c:v>
                </c:pt>
                <c:pt idx="21796">
                  <c:v>0.95100799999999996</c:v>
                </c:pt>
                <c:pt idx="21797">
                  <c:v>0.94747599999999998</c:v>
                </c:pt>
                <c:pt idx="21798">
                  <c:v>0.94625000000000004</c:v>
                </c:pt>
                <c:pt idx="21799">
                  <c:v>0.95319900000000002</c:v>
                </c:pt>
                <c:pt idx="21800">
                  <c:v>0.957372</c:v>
                </c:pt>
                <c:pt idx="21801">
                  <c:v>0.95669499999999996</c:v>
                </c:pt>
                <c:pt idx="21802">
                  <c:v>0.96072400000000002</c:v>
                </c:pt>
                <c:pt idx="21803">
                  <c:v>0.96816899999999995</c:v>
                </c:pt>
                <c:pt idx="21804">
                  <c:v>0.97415700000000005</c:v>
                </c:pt>
                <c:pt idx="21805">
                  <c:v>0.98095299999999996</c:v>
                </c:pt>
                <c:pt idx="21806">
                  <c:v>0.987321</c:v>
                </c:pt>
                <c:pt idx="21807">
                  <c:v>0.99605999999999995</c:v>
                </c:pt>
                <c:pt idx="21808">
                  <c:v>1.0006299999999999</c:v>
                </c:pt>
                <c:pt idx="21809">
                  <c:v>1.0019</c:v>
                </c:pt>
                <c:pt idx="21810">
                  <c:v>0.997637</c:v>
                </c:pt>
                <c:pt idx="21811">
                  <c:v>0.999552</c:v>
                </c:pt>
                <c:pt idx="21812">
                  <c:v>1.00162</c:v>
                </c:pt>
                <c:pt idx="21813">
                  <c:v>1.00515</c:v>
                </c:pt>
                <c:pt idx="21814">
                  <c:v>1.0071699999999999</c:v>
                </c:pt>
                <c:pt idx="21815">
                  <c:v>1.00922</c:v>
                </c:pt>
                <c:pt idx="21816">
                  <c:v>1.00979</c:v>
                </c:pt>
                <c:pt idx="21817">
                  <c:v>1.00898</c:v>
                </c:pt>
                <c:pt idx="21818">
                  <c:v>1.0037400000000001</c:v>
                </c:pt>
                <c:pt idx="21819">
                  <c:v>0.99968999999999997</c:v>
                </c:pt>
                <c:pt idx="21820">
                  <c:v>0.99952200000000002</c:v>
                </c:pt>
                <c:pt idx="21821">
                  <c:v>1.0015400000000001</c:v>
                </c:pt>
                <c:pt idx="21822">
                  <c:v>1.0038100000000001</c:v>
                </c:pt>
                <c:pt idx="21823">
                  <c:v>1.01037</c:v>
                </c:pt>
                <c:pt idx="21824">
                  <c:v>1.0171300000000001</c:v>
                </c:pt>
                <c:pt idx="21825">
                  <c:v>1.02227</c:v>
                </c:pt>
                <c:pt idx="21826">
                  <c:v>1.0258700000000001</c:v>
                </c:pt>
                <c:pt idx="21827">
                  <c:v>1.02159</c:v>
                </c:pt>
                <c:pt idx="21828">
                  <c:v>1.0216099999999999</c:v>
                </c:pt>
                <c:pt idx="21829">
                  <c:v>1.0240800000000001</c:v>
                </c:pt>
                <c:pt idx="21830">
                  <c:v>1.0214700000000001</c:v>
                </c:pt>
                <c:pt idx="21831">
                  <c:v>1.0197000000000001</c:v>
                </c:pt>
                <c:pt idx="21832">
                  <c:v>1.02345</c:v>
                </c:pt>
                <c:pt idx="21833">
                  <c:v>1.03199</c:v>
                </c:pt>
                <c:pt idx="21834">
                  <c:v>1.03041</c:v>
                </c:pt>
                <c:pt idx="21835">
                  <c:v>1.02155</c:v>
                </c:pt>
                <c:pt idx="21836">
                  <c:v>1.0210699999999999</c:v>
                </c:pt>
                <c:pt idx="21837">
                  <c:v>1.02471</c:v>
                </c:pt>
                <c:pt idx="21838">
                  <c:v>1.02972</c:v>
                </c:pt>
                <c:pt idx="21839">
                  <c:v>1.03559</c:v>
                </c:pt>
                <c:pt idx="21840">
                  <c:v>1.03901</c:v>
                </c:pt>
                <c:pt idx="21841">
                  <c:v>1.04108</c:v>
                </c:pt>
                <c:pt idx="21842">
                  <c:v>1.0432999999999999</c:v>
                </c:pt>
                <c:pt idx="21843">
                  <c:v>1.0484599999999999</c:v>
                </c:pt>
                <c:pt idx="21844">
                  <c:v>1.0563100000000001</c:v>
                </c:pt>
                <c:pt idx="21845">
                  <c:v>1.0643100000000001</c:v>
                </c:pt>
                <c:pt idx="21846">
                  <c:v>1.07355</c:v>
                </c:pt>
                <c:pt idx="21847">
                  <c:v>1.0784899999999999</c:v>
                </c:pt>
                <c:pt idx="21848">
                  <c:v>1.0789299999999999</c:v>
                </c:pt>
                <c:pt idx="21849">
                  <c:v>1.08101</c:v>
                </c:pt>
                <c:pt idx="21850">
                  <c:v>1.0827500000000001</c:v>
                </c:pt>
                <c:pt idx="21851">
                  <c:v>1.0817300000000001</c:v>
                </c:pt>
                <c:pt idx="21852">
                  <c:v>1.07744</c:v>
                </c:pt>
                <c:pt idx="21853">
                  <c:v>1.0750500000000001</c:v>
                </c:pt>
                <c:pt idx="21854">
                  <c:v>1.0755399999999999</c:v>
                </c:pt>
                <c:pt idx="21855">
                  <c:v>1.07917</c:v>
                </c:pt>
                <c:pt idx="21856">
                  <c:v>1.08799</c:v>
                </c:pt>
                <c:pt idx="21857">
                  <c:v>1.09609</c:v>
                </c:pt>
                <c:pt idx="21858">
                  <c:v>1.09971</c:v>
                </c:pt>
                <c:pt idx="21859">
                  <c:v>1.0924700000000001</c:v>
                </c:pt>
                <c:pt idx="21860">
                  <c:v>1.08338</c:v>
                </c:pt>
                <c:pt idx="21861">
                  <c:v>1.0806</c:v>
                </c:pt>
                <c:pt idx="21862">
                  <c:v>1.0774699999999999</c:v>
                </c:pt>
                <c:pt idx="21863">
                  <c:v>1.07637</c:v>
                </c:pt>
                <c:pt idx="21864">
                  <c:v>1.0630900000000001</c:v>
                </c:pt>
                <c:pt idx="21865">
                  <c:v>1.052</c:v>
                </c:pt>
                <c:pt idx="21866">
                  <c:v>1.0498400000000001</c:v>
                </c:pt>
                <c:pt idx="21867">
                  <c:v>1.04939</c:v>
                </c:pt>
                <c:pt idx="21868">
                  <c:v>1.0498099999999999</c:v>
                </c:pt>
                <c:pt idx="21869">
                  <c:v>1.0507599999999999</c:v>
                </c:pt>
                <c:pt idx="21870">
                  <c:v>1.0410200000000001</c:v>
                </c:pt>
                <c:pt idx="21871">
                  <c:v>1.02643</c:v>
                </c:pt>
                <c:pt idx="21872">
                  <c:v>1.0296000000000001</c:v>
                </c:pt>
                <c:pt idx="21873">
                  <c:v>1.0236499999999999</c:v>
                </c:pt>
                <c:pt idx="21874">
                  <c:v>1.0162899999999999</c:v>
                </c:pt>
                <c:pt idx="21875">
                  <c:v>1.0107299999999999</c:v>
                </c:pt>
                <c:pt idx="21876">
                  <c:v>1.0099199999999999</c:v>
                </c:pt>
                <c:pt idx="21877">
                  <c:v>1.0082899999999999</c:v>
                </c:pt>
                <c:pt idx="21878">
                  <c:v>1.0075099999999999</c:v>
                </c:pt>
                <c:pt idx="21879">
                  <c:v>1.01214</c:v>
                </c:pt>
                <c:pt idx="21880">
                  <c:v>1.0197000000000001</c:v>
                </c:pt>
                <c:pt idx="21881">
                  <c:v>1.0283199999999999</c:v>
                </c:pt>
                <c:pt idx="21882">
                  <c:v>1.02369</c:v>
                </c:pt>
                <c:pt idx="21883">
                  <c:v>1.02573</c:v>
                </c:pt>
                <c:pt idx="21884">
                  <c:v>1.0326200000000001</c:v>
                </c:pt>
                <c:pt idx="21885">
                  <c:v>1.0410600000000001</c:v>
                </c:pt>
                <c:pt idx="21886">
                  <c:v>1.03576</c:v>
                </c:pt>
                <c:pt idx="21887">
                  <c:v>1.02277</c:v>
                </c:pt>
                <c:pt idx="21888">
                  <c:v>1.01468</c:v>
                </c:pt>
                <c:pt idx="21889">
                  <c:v>1.0060899999999999</c:v>
                </c:pt>
                <c:pt idx="21890">
                  <c:v>1.0027699999999999</c:v>
                </c:pt>
                <c:pt idx="21891">
                  <c:v>0.99589700000000003</c:v>
                </c:pt>
                <c:pt idx="21892">
                  <c:v>0.96646100000000001</c:v>
                </c:pt>
                <c:pt idx="21893">
                  <c:v>0.96149099999999998</c:v>
                </c:pt>
                <c:pt idx="21894">
                  <c:v>0.96739200000000003</c:v>
                </c:pt>
                <c:pt idx="21895">
                  <c:v>0.969468</c:v>
                </c:pt>
                <c:pt idx="21896">
                  <c:v>0.96303000000000005</c:v>
                </c:pt>
                <c:pt idx="21897">
                  <c:v>0.96218999999999999</c:v>
                </c:pt>
                <c:pt idx="21898">
                  <c:v>0.96461399999999997</c:v>
                </c:pt>
                <c:pt idx="21899">
                  <c:v>0.96517600000000003</c:v>
                </c:pt>
                <c:pt idx="21900">
                  <c:v>0.96495900000000001</c:v>
                </c:pt>
                <c:pt idx="21901">
                  <c:v>0.96473399999999998</c:v>
                </c:pt>
                <c:pt idx="21902">
                  <c:v>0.95752800000000005</c:v>
                </c:pt>
                <c:pt idx="21903">
                  <c:v>0.94621100000000002</c:v>
                </c:pt>
                <c:pt idx="21904">
                  <c:v>0.939168</c:v>
                </c:pt>
                <c:pt idx="21905">
                  <c:v>0.93141700000000005</c:v>
                </c:pt>
                <c:pt idx="21906">
                  <c:v>0.92206900000000003</c:v>
                </c:pt>
                <c:pt idx="21907">
                  <c:v>0.91597200000000001</c:v>
                </c:pt>
                <c:pt idx="21908">
                  <c:v>0.91214300000000004</c:v>
                </c:pt>
                <c:pt idx="21909">
                  <c:v>0.91359999999999997</c:v>
                </c:pt>
                <c:pt idx="21910">
                  <c:v>0.90832000000000002</c:v>
                </c:pt>
                <c:pt idx="21911">
                  <c:v>0.90885199999999999</c:v>
                </c:pt>
                <c:pt idx="21912">
                  <c:v>0.91335200000000005</c:v>
                </c:pt>
                <c:pt idx="21913">
                  <c:v>0.92078700000000002</c:v>
                </c:pt>
                <c:pt idx="21914">
                  <c:v>0.92647199999999996</c:v>
                </c:pt>
                <c:pt idx="21915">
                  <c:v>0.92077500000000001</c:v>
                </c:pt>
                <c:pt idx="21916">
                  <c:v>0.92281899999999994</c:v>
                </c:pt>
                <c:pt idx="21917">
                  <c:v>0.93393300000000001</c:v>
                </c:pt>
                <c:pt idx="21918">
                  <c:v>0.93535699999999999</c:v>
                </c:pt>
                <c:pt idx="21919">
                  <c:v>0.93224399999999996</c:v>
                </c:pt>
                <c:pt idx="21920">
                  <c:v>0.93333999999999995</c:v>
                </c:pt>
                <c:pt idx="21921">
                  <c:v>0.93600799999999995</c:v>
                </c:pt>
                <c:pt idx="21922">
                  <c:v>0.93412499999999998</c:v>
                </c:pt>
                <c:pt idx="21923">
                  <c:v>0.93308100000000005</c:v>
                </c:pt>
                <c:pt idx="21924">
                  <c:v>0.93286500000000006</c:v>
                </c:pt>
                <c:pt idx="21925">
                  <c:v>0.93645900000000004</c:v>
                </c:pt>
                <c:pt idx="21926">
                  <c:v>0.93115000000000003</c:v>
                </c:pt>
                <c:pt idx="21927">
                  <c:v>0.92730000000000001</c:v>
                </c:pt>
                <c:pt idx="21928">
                  <c:v>0.92992200000000003</c:v>
                </c:pt>
                <c:pt idx="21929">
                  <c:v>0.93499900000000002</c:v>
                </c:pt>
                <c:pt idx="21930">
                  <c:v>0.94072</c:v>
                </c:pt>
                <c:pt idx="21931">
                  <c:v>0.94662599999999997</c:v>
                </c:pt>
                <c:pt idx="21932">
                  <c:v>0.95652000000000004</c:v>
                </c:pt>
                <c:pt idx="21933">
                  <c:v>0.96636100000000003</c:v>
                </c:pt>
                <c:pt idx="21934">
                  <c:v>0.97471300000000005</c:v>
                </c:pt>
                <c:pt idx="21935">
                  <c:v>0.97310200000000002</c:v>
                </c:pt>
                <c:pt idx="21936">
                  <c:v>0.96391499999999997</c:v>
                </c:pt>
                <c:pt idx="21937">
                  <c:v>0.95742799999999995</c:v>
                </c:pt>
                <c:pt idx="21938">
                  <c:v>0.95638699999999999</c:v>
                </c:pt>
                <c:pt idx="21939">
                  <c:v>0.95609900000000003</c:v>
                </c:pt>
                <c:pt idx="21940">
                  <c:v>0.96363900000000002</c:v>
                </c:pt>
                <c:pt idx="21941">
                  <c:v>0.96520600000000001</c:v>
                </c:pt>
                <c:pt idx="21942">
                  <c:v>0.96765599999999996</c:v>
                </c:pt>
                <c:pt idx="21943">
                  <c:v>0.97206999999999999</c:v>
                </c:pt>
                <c:pt idx="21944">
                  <c:v>0.98380199999999995</c:v>
                </c:pt>
                <c:pt idx="21945">
                  <c:v>0.99975800000000004</c:v>
                </c:pt>
                <c:pt idx="21946">
                  <c:v>1.00621</c:v>
                </c:pt>
                <c:pt idx="21947">
                  <c:v>1.0114700000000001</c:v>
                </c:pt>
                <c:pt idx="21948">
                  <c:v>1.0106599999999999</c:v>
                </c:pt>
                <c:pt idx="21949">
                  <c:v>1.0122599999999999</c:v>
                </c:pt>
                <c:pt idx="21950">
                  <c:v>1.01434</c:v>
                </c:pt>
                <c:pt idx="21951">
                  <c:v>1.0265200000000001</c:v>
                </c:pt>
                <c:pt idx="21952">
                  <c:v>1.0331399999999999</c:v>
                </c:pt>
                <c:pt idx="21953">
                  <c:v>1.03373</c:v>
                </c:pt>
                <c:pt idx="21954">
                  <c:v>1.0354399999999999</c:v>
                </c:pt>
                <c:pt idx="21955">
                  <c:v>1.04118</c:v>
                </c:pt>
                <c:pt idx="21956">
                  <c:v>1.0472699999999999</c:v>
                </c:pt>
                <c:pt idx="21957">
                  <c:v>1.04898</c:v>
                </c:pt>
                <c:pt idx="21958">
                  <c:v>1.0428200000000001</c:v>
                </c:pt>
                <c:pt idx="21959">
                  <c:v>1.03986</c:v>
                </c:pt>
                <c:pt idx="21960">
                  <c:v>1.0414000000000001</c:v>
                </c:pt>
                <c:pt idx="21961">
                  <c:v>1.0406200000000001</c:v>
                </c:pt>
                <c:pt idx="21962">
                  <c:v>1.0451900000000001</c:v>
                </c:pt>
                <c:pt idx="21963">
                  <c:v>1.04654</c:v>
                </c:pt>
                <c:pt idx="21964">
                  <c:v>1.03803</c:v>
                </c:pt>
                <c:pt idx="21965">
                  <c:v>1.0366899999999999</c:v>
                </c:pt>
                <c:pt idx="21966">
                  <c:v>1.03756</c:v>
                </c:pt>
                <c:pt idx="21967">
                  <c:v>1.0450699999999999</c:v>
                </c:pt>
                <c:pt idx="21968">
                  <c:v>1.0526500000000001</c:v>
                </c:pt>
                <c:pt idx="21969">
                  <c:v>1.0631999999999999</c:v>
                </c:pt>
                <c:pt idx="21970">
                  <c:v>1.06979</c:v>
                </c:pt>
                <c:pt idx="21971">
                  <c:v>1.07779</c:v>
                </c:pt>
                <c:pt idx="21972">
                  <c:v>1.08446</c:v>
                </c:pt>
                <c:pt idx="21973">
                  <c:v>1.0816399999999999</c:v>
                </c:pt>
                <c:pt idx="21974">
                  <c:v>1.08328</c:v>
                </c:pt>
                <c:pt idx="21975">
                  <c:v>1.0814600000000001</c:v>
                </c:pt>
                <c:pt idx="21976">
                  <c:v>1.07765</c:v>
                </c:pt>
                <c:pt idx="21977">
                  <c:v>1.07938</c:v>
                </c:pt>
                <c:pt idx="21978">
                  <c:v>1.0814699999999999</c:v>
                </c:pt>
                <c:pt idx="21979">
                  <c:v>1.07664</c:v>
                </c:pt>
                <c:pt idx="21980">
                  <c:v>1.0705899999999999</c:v>
                </c:pt>
                <c:pt idx="21981">
                  <c:v>1.07673</c:v>
                </c:pt>
                <c:pt idx="21982">
                  <c:v>1.08571</c:v>
                </c:pt>
                <c:pt idx="21983">
                  <c:v>1.0967</c:v>
                </c:pt>
                <c:pt idx="21984">
                  <c:v>1.1057399999999999</c:v>
                </c:pt>
                <c:pt idx="21985">
                  <c:v>1.1114299999999999</c:v>
                </c:pt>
                <c:pt idx="21986">
                  <c:v>1.1142099999999999</c:v>
                </c:pt>
                <c:pt idx="21987">
                  <c:v>1.11405</c:v>
                </c:pt>
                <c:pt idx="21988">
                  <c:v>1.1123799999999999</c:v>
                </c:pt>
                <c:pt idx="21989">
                  <c:v>1.1114900000000001</c:v>
                </c:pt>
                <c:pt idx="21990">
                  <c:v>1.1100699999999999</c:v>
                </c:pt>
                <c:pt idx="21991">
                  <c:v>1.10605</c:v>
                </c:pt>
                <c:pt idx="21992">
                  <c:v>1.1049</c:v>
                </c:pt>
                <c:pt idx="21993">
                  <c:v>1.10877</c:v>
                </c:pt>
                <c:pt idx="21994">
                  <c:v>1.11741</c:v>
                </c:pt>
                <c:pt idx="21995">
                  <c:v>1.1244400000000001</c:v>
                </c:pt>
                <c:pt idx="21996">
                  <c:v>1.1185400000000001</c:v>
                </c:pt>
                <c:pt idx="21997">
                  <c:v>1.10572</c:v>
                </c:pt>
                <c:pt idx="21998">
                  <c:v>1.0975900000000001</c:v>
                </c:pt>
                <c:pt idx="21999">
                  <c:v>1.09405</c:v>
                </c:pt>
                <c:pt idx="22000">
                  <c:v>1.09636</c:v>
                </c:pt>
                <c:pt idx="22001">
                  <c:v>1.0999399999999999</c:v>
                </c:pt>
                <c:pt idx="22002">
                  <c:v>1.10083</c:v>
                </c:pt>
                <c:pt idx="22003">
                  <c:v>1.10158</c:v>
                </c:pt>
                <c:pt idx="22004">
                  <c:v>1.10558</c:v>
                </c:pt>
                <c:pt idx="22005">
                  <c:v>1.10951</c:v>
                </c:pt>
                <c:pt idx="22006">
                  <c:v>1.11469</c:v>
                </c:pt>
                <c:pt idx="22007">
                  <c:v>1.12521</c:v>
                </c:pt>
                <c:pt idx="22008">
                  <c:v>1.13828</c:v>
                </c:pt>
                <c:pt idx="22009">
                  <c:v>1.14639</c:v>
                </c:pt>
                <c:pt idx="22010">
                  <c:v>1.14245</c:v>
                </c:pt>
                <c:pt idx="22011">
                  <c:v>1.13781</c:v>
                </c:pt>
                <c:pt idx="22012">
                  <c:v>1.1311599999999999</c:v>
                </c:pt>
                <c:pt idx="22013">
                  <c:v>1.1125100000000001</c:v>
                </c:pt>
                <c:pt idx="22014">
                  <c:v>1.09849</c:v>
                </c:pt>
                <c:pt idx="22015">
                  <c:v>1.0969500000000001</c:v>
                </c:pt>
                <c:pt idx="22016">
                  <c:v>1.1050899999999999</c:v>
                </c:pt>
                <c:pt idx="22017">
                  <c:v>1.11453</c:v>
                </c:pt>
                <c:pt idx="22018">
                  <c:v>1.1256900000000001</c:v>
                </c:pt>
                <c:pt idx="22019">
                  <c:v>1.1400999999999999</c:v>
                </c:pt>
                <c:pt idx="22020">
                  <c:v>1.1608000000000001</c:v>
                </c:pt>
                <c:pt idx="22021">
                  <c:v>1.1772800000000001</c:v>
                </c:pt>
                <c:pt idx="22022">
                  <c:v>1.1843300000000001</c:v>
                </c:pt>
                <c:pt idx="22023">
                  <c:v>1.18605</c:v>
                </c:pt>
                <c:pt idx="22024">
                  <c:v>1.1667099999999999</c:v>
                </c:pt>
                <c:pt idx="22025">
                  <c:v>1.16177</c:v>
                </c:pt>
                <c:pt idx="22026">
                  <c:v>1.16893</c:v>
                </c:pt>
                <c:pt idx="22027">
                  <c:v>1.17608</c:v>
                </c:pt>
                <c:pt idx="22028">
                  <c:v>1.17859</c:v>
                </c:pt>
                <c:pt idx="22029">
                  <c:v>1.1756599999999999</c:v>
                </c:pt>
                <c:pt idx="22030">
                  <c:v>1.1741200000000001</c:v>
                </c:pt>
                <c:pt idx="22031">
                  <c:v>1.1802699999999999</c:v>
                </c:pt>
                <c:pt idx="22032">
                  <c:v>1.1877200000000001</c:v>
                </c:pt>
                <c:pt idx="22033">
                  <c:v>1.1897</c:v>
                </c:pt>
                <c:pt idx="22034">
                  <c:v>1.18977</c:v>
                </c:pt>
                <c:pt idx="22035">
                  <c:v>1.1917800000000001</c:v>
                </c:pt>
                <c:pt idx="22036">
                  <c:v>1.19868</c:v>
                </c:pt>
                <c:pt idx="22037">
                  <c:v>1.2051799999999999</c:v>
                </c:pt>
                <c:pt idx="22038">
                  <c:v>1.2158899999999999</c:v>
                </c:pt>
                <c:pt idx="22039">
                  <c:v>1.22095</c:v>
                </c:pt>
                <c:pt idx="22040">
                  <c:v>1.2244299999999999</c:v>
                </c:pt>
                <c:pt idx="22041">
                  <c:v>1.2234400000000001</c:v>
                </c:pt>
                <c:pt idx="22042">
                  <c:v>1.22309</c:v>
                </c:pt>
                <c:pt idx="22043">
                  <c:v>1.2154799999999999</c:v>
                </c:pt>
                <c:pt idx="22044">
                  <c:v>1.21488</c:v>
                </c:pt>
                <c:pt idx="22045">
                  <c:v>1.21465</c:v>
                </c:pt>
                <c:pt idx="22046">
                  <c:v>1.2176499999999999</c:v>
                </c:pt>
                <c:pt idx="22047">
                  <c:v>1.2198</c:v>
                </c:pt>
                <c:pt idx="22048">
                  <c:v>1.22977</c:v>
                </c:pt>
                <c:pt idx="22049">
                  <c:v>1.2527600000000001</c:v>
                </c:pt>
                <c:pt idx="22050">
                  <c:v>1.2542800000000001</c:v>
                </c:pt>
                <c:pt idx="22051">
                  <c:v>1.25614</c:v>
                </c:pt>
                <c:pt idx="22052">
                  <c:v>1.2543</c:v>
                </c:pt>
                <c:pt idx="22053">
                  <c:v>1.2535499999999999</c:v>
                </c:pt>
                <c:pt idx="22054">
                  <c:v>1.24986</c:v>
                </c:pt>
                <c:pt idx="22055">
                  <c:v>1.25105</c:v>
                </c:pt>
                <c:pt idx="22056">
                  <c:v>1.25448</c:v>
                </c:pt>
                <c:pt idx="22057">
                  <c:v>1.25732</c:v>
                </c:pt>
                <c:pt idx="22058">
                  <c:v>1.26851</c:v>
                </c:pt>
                <c:pt idx="22059">
                  <c:v>1.2807900000000001</c:v>
                </c:pt>
                <c:pt idx="22060">
                  <c:v>1.2943499999999999</c:v>
                </c:pt>
                <c:pt idx="22061">
                  <c:v>1.298</c:v>
                </c:pt>
                <c:pt idx="22062">
                  <c:v>1.28451</c:v>
                </c:pt>
                <c:pt idx="22063">
                  <c:v>1.2769699999999999</c:v>
                </c:pt>
                <c:pt idx="22064">
                  <c:v>1.27973</c:v>
                </c:pt>
                <c:pt idx="22065">
                  <c:v>1.2848599999999999</c:v>
                </c:pt>
                <c:pt idx="22066">
                  <c:v>1.29227</c:v>
                </c:pt>
                <c:pt idx="22067">
                  <c:v>1.29488</c:v>
                </c:pt>
                <c:pt idx="22068">
                  <c:v>1.2924100000000001</c:v>
                </c:pt>
                <c:pt idx="22069">
                  <c:v>1.2917000000000001</c:v>
                </c:pt>
                <c:pt idx="22070">
                  <c:v>1.29715</c:v>
                </c:pt>
                <c:pt idx="22071">
                  <c:v>1.30881</c:v>
                </c:pt>
                <c:pt idx="22072">
                  <c:v>1.3176600000000001</c:v>
                </c:pt>
                <c:pt idx="22073">
                  <c:v>1.32456</c:v>
                </c:pt>
                <c:pt idx="22074">
                  <c:v>1.3316699999999999</c:v>
                </c:pt>
                <c:pt idx="22075">
                  <c:v>1.3407</c:v>
                </c:pt>
                <c:pt idx="22076">
                  <c:v>1.34521</c:v>
                </c:pt>
                <c:pt idx="22077">
                  <c:v>1.3471299999999999</c:v>
                </c:pt>
                <c:pt idx="22078">
                  <c:v>1.3431999999999999</c:v>
                </c:pt>
                <c:pt idx="22079">
                  <c:v>1.3396600000000001</c:v>
                </c:pt>
                <c:pt idx="22080">
                  <c:v>1.3434200000000001</c:v>
                </c:pt>
                <c:pt idx="22081">
                  <c:v>1.3469599999999999</c:v>
                </c:pt>
                <c:pt idx="22082">
                  <c:v>1.35178</c:v>
                </c:pt>
                <c:pt idx="22083">
                  <c:v>1.35477</c:v>
                </c:pt>
                <c:pt idx="22084">
                  <c:v>1.3610500000000001</c:v>
                </c:pt>
                <c:pt idx="22085">
                  <c:v>1.37188</c:v>
                </c:pt>
                <c:pt idx="22086">
                  <c:v>1.3804000000000001</c:v>
                </c:pt>
                <c:pt idx="22087">
                  <c:v>1.3912</c:v>
                </c:pt>
                <c:pt idx="22088">
                  <c:v>1.39822</c:v>
                </c:pt>
                <c:pt idx="22089">
                  <c:v>1.40635</c:v>
                </c:pt>
                <c:pt idx="22090">
                  <c:v>1.4120299999999999</c:v>
                </c:pt>
                <c:pt idx="22091">
                  <c:v>1.41632</c:v>
                </c:pt>
                <c:pt idx="22092">
                  <c:v>1.4174599999999999</c:v>
                </c:pt>
                <c:pt idx="22093">
                  <c:v>1.42106</c:v>
                </c:pt>
                <c:pt idx="22094">
                  <c:v>1.4220999999999999</c:v>
                </c:pt>
                <c:pt idx="22095">
                  <c:v>1.42509</c:v>
                </c:pt>
                <c:pt idx="22096">
                  <c:v>1.42866</c:v>
                </c:pt>
                <c:pt idx="22097">
                  <c:v>1.4307700000000001</c:v>
                </c:pt>
                <c:pt idx="22098">
                  <c:v>1.4355800000000001</c:v>
                </c:pt>
                <c:pt idx="22099">
                  <c:v>1.4401200000000001</c:v>
                </c:pt>
                <c:pt idx="22100">
                  <c:v>1.4404600000000001</c:v>
                </c:pt>
                <c:pt idx="22101">
                  <c:v>1.4399200000000001</c:v>
                </c:pt>
                <c:pt idx="22102">
                  <c:v>1.4417899999999999</c:v>
                </c:pt>
                <c:pt idx="22103">
                  <c:v>1.4501200000000001</c:v>
                </c:pt>
                <c:pt idx="22104">
                  <c:v>1.45984</c:v>
                </c:pt>
                <c:pt idx="22105">
                  <c:v>1.4677199999999999</c:v>
                </c:pt>
                <c:pt idx="22106">
                  <c:v>1.4738599999999999</c:v>
                </c:pt>
                <c:pt idx="22107">
                  <c:v>1.47821</c:v>
                </c:pt>
                <c:pt idx="22108">
                  <c:v>1.47959</c:v>
                </c:pt>
                <c:pt idx="22109">
                  <c:v>1.48241</c:v>
                </c:pt>
                <c:pt idx="22110">
                  <c:v>1.4857400000000001</c:v>
                </c:pt>
                <c:pt idx="22111">
                  <c:v>1.4808399999999999</c:v>
                </c:pt>
                <c:pt idx="22112">
                  <c:v>1.4722900000000001</c:v>
                </c:pt>
                <c:pt idx="22113">
                  <c:v>1.46678</c:v>
                </c:pt>
                <c:pt idx="22114">
                  <c:v>1.4656499999999999</c:v>
                </c:pt>
                <c:pt idx="22115">
                  <c:v>1.47089</c:v>
                </c:pt>
                <c:pt idx="22116">
                  <c:v>1.4752799999999999</c:v>
                </c:pt>
                <c:pt idx="22117">
                  <c:v>1.4758800000000001</c:v>
                </c:pt>
                <c:pt idx="22118">
                  <c:v>1.47272</c:v>
                </c:pt>
                <c:pt idx="22119">
                  <c:v>1.4664299999999999</c:v>
                </c:pt>
                <c:pt idx="22120">
                  <c:v>1.4631400000000001</c:v>
                </c:pt>
                <c:pt idx="22121">
                  <c:v>1.46211</c:v>
                </c:pt>
                <c:pt idx="22122">
                  <c:v>1.45844</c:v>
                </c:pt>
                <c:pt idx="22123">
                  <c:v>1.4536500000000001</c:v>
                </c:pt>
                <c:pt idx="22124">
                  <c:v>1.44865</c:v>
                </c:pt>
                <c:pt idx="22125">
                  <c:v>1.44584</c:v>
                </c:pt>
                <c:pt idx="22126">
                  <c:v>1.4482600000000001</c:v>
                </c:pt>
                <c:pt idx="22127">
                  <c:v>1.4531499999999999</c:v>
                </c:pt>
                <c:pt idx="22128">
                  <c:v>1.4509300000000001</c:v>
                </c:pt>
                <c:pt idx="22129">
                  <c:v>1.44269</c:v>
                </c:pt>
                <c:pt idx="22130">
                  <c:v>1.4402200000000001</c:v>
                </c:pt>
                <c:pt idx="22131">
                  <c:v>1.4400200000000001</c:v>
                </c:pt>
                <c:pt idx="22132">
                  <c:v>1.4417800000000001</c:v>
                </c:pt>
                <c:pt idx="22133">
                  <c:v>1.4429399999999999</c:v>
                </c:pt>
                <c:pt idx="22134">
                  <c:v>1.4448099999999999</c:v>
                </c:pt>
                <c:pt idx="22135">
                  <c:v>1.4515400000000001</c:v>
                </c:pt>
                <c:pt idx="22136">
                  <c:v>1.4636400000000001</c:v>
                </c:pt>
                <c:pt idx="22137">
                  <c:v>1.4760599999999999</c:v>
                </c:pt>
                <c:pt idx="22138">
                  <c:v>1.4761599999999999</c:v>
                </c:pt>
                <c:pt idx="22139">
                  <c:v>1.47356</c:v>
                </c:pt>
                <c:pt idx="22140">
                  <c:v>1.4756499999999999</c:v>
                </c:pt>
                <c:pt idx="22141">
                  <c:v>1.4790099999999999</c:v>
                </c:pt>
                <c:pt idx="22142">
                  <c:v>1.4769300000000001</c:v>
                </c:pt>
                <c:pt idx="22143">
                  <c:v>1.47472</c:v>
                </c:pt>
                <c:pt idx="22144">
                  <c:v>1.4786900000000001</c:v>
                </c:pt>
                <c:pt idx="22145">
                  <c:v>1.48316</c:v>
                </c:pt>
                <c:pt idx="22146">
                  <c:v>1.48837</c:v>
                </c:pt>
                <c:pt idx="22147">
                  <c:v>1.48986</c:v>
                </c:pt>
                <c:pt idx="22148">
                  <c:v>1.4825900000000001</c:v>
                </c:pt>
                <c:pt idx="22149">
                  <c:v>1.47723</c:v>
                </c:pt>
                <c:pt idx="22150">
                  <c:v>1.47427</c:v>
                </c:pt>
                <c:pt idx="22151">
                  <c:v>1.47434</c:v>
                </c:pt>
                <c:pt idx="22152">
                  <c:v>1.4772400000000001</c:v>
                </c:pt>
                <c:pt idx="22153">
                  <c:v>1.48108</c:v>
                </c:pt>
                <c:pt idx="22154">
                  <c:v>1.4834099999999999</c:v>
                </c:pt>
                <c:pt idx="22155">
                  <c:v>1.4845299999999999</c:v>
                </c:pt>
                <c:pt idx="22156">
                  <c:v>1.48292</c:v>
                </c:pt>
                <c:pt idx="22157">
                  <c:v>1.4826299999999999</c:v>
                </c:pt>
                <c:pt idx="22158">
                  <c:v>1.4837100000000001</c:v>
                </c:pt>
                <c:pt idx="22159">
                  <c:v>1.48584</c:v>
                </c:pt>
                <c:pt idx="22160">
                  <c:v>1.48739</c:v>
                </c:pt>
                <c:pt idx="22161">
                  <c:v>1.4827399999999999</c:v>
                </c:pt>
                <c:pt idx="22162">
                  <c:v>1.4815799999999999</c:v>
                </c:pt>
                <c:pt idx="22163">
                  <c:v>1.4818199999999999</c:v>
                </c:pt>
                <c:pt idx="22164">
                  <c:v>1.4740800000000001</c:v>
                </c:pt>
                <c:pt idx="22165">
                  <c:v>1.4657500000000001</c:v>
                </c:pt>
                <c:pt idx="22166">
                  <c:v>1.46184</c:v>
                </c:pt>
                <c:pt idx="22167">
                  <c:v>1.4562600000000001</c:v>
                </c:pt>
                <c:pt idx="22168">
                  <c:v>1.4428099999999999</c:v>
                </c:pt>
                <c:pt idx="22169">
                  <c:v>1.4308700000000001</c:v>
                </c:pt>
                <c:pt idx="22170">
                  <c:v>1.41754</c:v>
                </c:pt>
                <c:pt idx="22171">
                  <c:v>1.3971899999999999</c:v>
                </c:pt>
                <c:pt idx="22172">
                  <c:v>1.3819900000000001</c:v>
                </c:pt>
                <c:pt idx="22173">
                  <c:v>1.3729</c:v>
                </c:pt>
                <c:pt idx="22174">
                  <c:v>1.36222</c:v>
                </c:pt>
                <c:pt idx="22175">
                  <c:v>1.3470800000000001</c:v>
                </c:pt>
                <c:pt idx="22176">
                  <c:v>1.339</c:v>
                </c:pt>
                <c:pt idx="22177">
                  <c:v>1.3247899999999999</c:v>
                </c:pt>
                <c:pt idx="22178">
                  <c:v>1.3143199999999999</c:v>
                </c:pt>
                <c:pt idx="22179">
                  <c:v>1.3050200000000001</c:v>
                </c:pt>
                <c:pt idx="22180">
                  <c:v>1.2923800000000001</c:v>
                </c:pt>
                <c:pt idx="22181">
                  <c:v>1.27596</c:v>
                </c:pt>
                <c:pt idx="22182">
                  <c:v>1.2545900000000001</c:v>
                </c:pt>
                <c:pt idx="22183">
                  <c:v>1.2362299999999999</c:v>
                </c:pt>
                <c:pt idx="22184">
                  <c:v>1.21818</c:v>
                </c:pt>
                <c:pt idx="22185">
                  <c:v>1.20296</c:v>
                </c:pt>
                <c:pt idx="22186">
                  <c:v>1.19143</c:v>
                </c:pt>
                <c:pt idx="22187">
                  <c:v>1.17679</c:v>
                </c:pt>
                <c:pt idx="22188">
                  <c:v>1.1630100000000001</c:v>
                </c:pt>
                <c:pt idx="22189">
                  <c:v>1.15069</c:v>
                </c:pt>
                <c:pt idx="22190">
                  <c:v>1.12094</c:v>
                </c:pt>
                <c:pt idx="22191">
                  <c:v>1.0958000000000001</c:v>
                </c:pt>
                <c:pt idx="22192">
                  <c:v>1.0760400000000001</c:v>
                </c:pt>
                <c:pt idx="22193">
                  <c:v>1.0599499999999999</c:v>
                </c:pt>
                <c:pt idx="22194">
                  <c:v>1.0563899999999999</c:v>
                </c:pt>
                <c:pt idx="22195">
                  <c:v>1.0503100000000001</c:v>
                </c:pt>
                <c:pt idx="22196">
                  <c:v>1.03661</c:v>
                </c:pt>
                <c:pt idx="22197">
                  <c:v>1.0277700000000001</c:v>
                </c:pt>
                <c:pt idx="22198">
                  <c:v>1.0150399999999999</c:v>
                </c:pt>
                <c:pt idx="22199">
                  <c:v>0.99646199999999996</c:v>
                </c:pt>
                <c:pt idx="22200">
                  <c:v>0.97925300000000004</c:v>
                </c:pt>
                <c:pt idx="22201">
                  <c:v>0.95597299999999996</c:v>
                </c:pt>
                <c:pt idx="22202">
                  <c:v>0.93354899999999996</c:v>
                </c:pt>
                <c:pt idx="22203">
                  <c:v>0.89825900000000003</c:v>
                </c:pt>
                <c:pt idx="22204">
                  <c:v>0.87651500000000004</c:v>
                </c:pt>
                <c:pt idx="22205">
                  <c:v>0.85825399999999996</c:v>
                </c:pt>
                <c:pt idx="22206">
                  <c:v>0.83374499999999996</c:v>
                </c:pt>
                <c:pt idx="22207">
                  <c:v>0.81391100000000005</c:v>
                </c:pt>
                <c:pt idx="22208">
                  <c:v>0.79765799999999998</c:v>
                </c:pt>
                <c:pt idx="22209">
                  <c:v>0.78446400000000005</c:v>
                </c:pt>
                <c:pt idx="22210">
                  <c:v>0.77673999999999999</c:v>
                </c:pt>
                <c:pt idx="22211">
                  <c:v>0.76973999999999998</c:v>
                </c:pt>
                <c:pt idx="22212">
                  <c:v>0.76222400000000001</c:v>
                </c:pt>
                <c:pt idx="22213">
                  <c:v>0.752166</c:v>
                </c:pt>
                <c:pt idx="22214">
                  <c:v>0.74059399999999997</c:v>
                </c:pt>
                <c:pt idx="22215">
                  <c:v>0.72741999999999996</c:v>
                </c:pt>
                <c:pt idx="22216">
                  <c:v>0.715584</c:v>
                </c:pt>
                <c:pt idx="22217">
                  <c:v>0.70748599999999995</c:v>
                </c:pt>
                <c:pt idx="22218">
                  <c:v>0.70723800000000003</c:v>
                </c:pt>
                <c:pt idx="22219">
                  <c:v>0.71243699999999999</c:v>
                </c:pt>
                <c:pt idx="22220">
                  <c:v>0.71446399999999999</c:v>
                </c:pt>
                <c:pt idx="22221">
                  <c:v>0.71289599999999997</c:v>
                </c:pt>
                <c:pt idx="22222">
                  <c:v>0.70849399999999996</c:v>
                </c:pt>
                <c:pt idx="22223">
                  <c:v>0.71040999999999999</c:v>
                </c:pt>
                <c:pt idx="22224">
                  <c:v>0.71858200000000005</c:v>
                </c:pt>
                <c:pt idx="22225">
                  <c:v>0.729576</c:v>
                </c:pt>
                <c:pt idx="22226">
                  <c:v>0.73729199999999995</c:v>
                </c:pt>
                <c:pt idx="22227">
                  <c:v>0.730487</c:v>
                </c:pt>
                <c:pt idx="22228">
                  <c:v>0.71001800000000004</c:v>
                </c:pt>
                <c:pt idx="22229">
                  <c:v>0.70210899999999998</c:v>
                </c:pt>
                <c:pt idx="22230">
                  <c:v>0.70229299999999995</c:v>
                </c:pt>
                <c:pt idx="22231">
                  <c:v>0.70058600000000004</c:v>
                </c:pt>
                <c:pt idx="22232">
                  <c:v>0.69850999999999996</c:v>
                </c:pt>
                <c:pt idx="22233">
                  <c:v>0.69711900000000004</c:v>
                </c:pt>
                <c:pt idx="22234">
                  <c:v>0.697237</c:v>
                </c:pt>
                <c:pt idx="22235">
                  <c:v>0.69512099999999999</c:v>
                </c:pt>
                <c:pt idx="22236">
                  <c:v>0.69146799999999997</c:v>
                </c:pt>
                <c:pt idx="22237">
                  <c:v>0.68851099999999998</c:v>
                </c:pt>
                <c:pt idx="22238">
                  <c:v>0.68480200000000002</c:v>
                </c:pt>
                <c:pt idx="22239">
                  <c:v>0.68430400000000002</c:v>
                </c:pt>
                <c:pt idx="22240">
                  <c:v>0.68759800000000004</c:v>
                </c:pt>
                <c:pt idx="22241">
                  <c:v>0.68405700000000003</c:v>
                </c:pt>
                <c:pt idx="22242">
                  <c:v>0.68501400000000001</c:v>
                </c:pt>
                <c:pt idx="22243">
                  <c:v>0.69481899999999996</c:v>
                </c:pt>
                <c:pt idx="22244">
                  <c:v>0.70343299999999997</c:v>
                </c:pt>
                <c:pt idx="22245">
                  <c:v>0.70509699999999997</c:v>
                </c:pt>
                <c:pt idx="22246">
                  <c:v>0.70501499999999995</c:v>
                </c:pt>
                <c:pt idx="22247">
                  <c:v>0.70478700000000005</c:v>
                </c:pt>
                <c:pt idx="22248">
                  <c:v>0.71074300000000001</c:v>
                </c:pt>
                <c:pt idx="22249">
                  <c:v>0.71858</c:v>
                </c:pt>
                <c:pt idx="22250">
                  <c:v>0.71777000000000002</c:v>
                </c:pt>
                <c:pt idx="22251">
                  <c:v>0.71380900000000003</c:v>
                </c:pt>
                <c:pt idx="22252">
                  <c:v>0.710484</c:v>
                </c:pt>
                <c:pt idx="22253">
                  <c:v>0.69687900000000003</c:v>
                </c:pt>
                <c:pt idx="22254">
                  <c:v>0.68223800000000001</c:v>
                </c:pt>
                <c:pt idx="22255">
                  <c:v>0.66053600000000001</c:v>
                </c:pt>
                <c:pt idx="22256">
                  <c:v>0.65288199999999996</c:v>
                </c:pt>
                <c:pt idx="22257">
                  <c:v>0.63775899999999996</c:v>
                </c:pt>
                <c:pt idx="22258">
                  <c:v>0.63125299999999995</c:v>
                </c:pt>
                <c:pt idx="22259">
                  <c:v>0.61685699999999999</c:v>
                </c:pt>
                <c:pt idx="22260">
                  <c:v>0.59340999999999999</c:v>
                </c:pt>
                <c:pt idx="22261">
                  <c:v>0.57609200000000005</c:v>
                </c:pt>
                <c:pt idx="22262">
                  <c:v>0.56785300000000005</c:v>
                </c:pt>
                <c:pt idx="22263">
                  <c:v>0.56404399999999999</c:v>
                </c:pt>
                <c:pt idx="22264">
                  <c:v>0.55887200000000004</c:v>
                </c:pt>
                <c:pt idx="22265">
                  <c:v>0.54989100000000002</c:v>
                </c:pt>
                <c:pt idx="22266">
                  <c:v>0.53870399999999996</c:v>
                </c:pt>
                <c:pt idx="22267">
                  <c:v>0.51596399999999998</c:v>
                </c:pt>
                <c:pt idx="22268">
                  <c:v>0.50570800000000005</c:v>
                </c:pt>
                <c:pt idx="22269">
                  <c:v>0.49975900000000001</c:v>
                </c:pt>
                <c:pt idx="22270">
                  <c:v>0.488784</c:v>
                </c:pt>
                <c:pt idx="22271">
                  <c:v>0.46933900000000001</c:v>
                </c:pt>
                <c:pt idx="22272">
                  <c:v>0.46076299999999998</c:v>
                </c:pt>
                <c:pt idx="22273">
                  <c:v>0.45733299999999999</c:v>
                </c:pt>
                <c:pt idx="22274">
                  <c:v>0.45719100000000001</c:v>
                </c:pt>
                <c:pt idx="22275">
                  <c:v>0.44935399999999998</c:v>
                </c:pt>
                <c:pt idx="22276">
                  <c:v>0.43498399999999998</c:v>
                </c:pt>
                <c:pt idx="22277">
                  <c:v>0.42607600000000001</c:v>
                </c:pt>
                <c:pt idx="22278">
                  <c:v>0.41822199999999998</c:v>
                </c:pt>
                <c:pt idx="22279">
                  <c:v>0.41394199999999998</c:v>
                </c:pt>
                <c:pt idx="22280">
                  <c:v>0.39402799999999999</c:v>
                </c:pt>
                <c:pt idx="22281">
                  <c:v>0.38481100000000001</c:v>
                </c:pt>
                <c:pt idx="22282">
                  <c:v>0.37540400000000002</c:v>
                </c:pt>
                <c:pt idx="22283">
                  <c:v>0.36494100000000002</c:v>
                </c:pt>
                <c:pt idx="22284">
                  <c:v>0.35211799999999999</c:v>
                </c:pt>
                <c:pt idx="22285">
                  <c:v>0.34520400000000001</c:v>
                </c:pt>
                <c:pt idx="22286">
                  <c:v>0.34231800000000001</c:v>
                </c:pt>
                <c:pt idx="22287">
                  <c:v>0.33581899999999998</c:v>
                </c:pt>
                <c:pt idx="22288">
                  <c:v>0.32873400000000003</c:v>
                </c:pt>
                <c:pt idx="22289">
                  <c:v>0.318882</c:v>
                </c:pt>
                <c:pt idx="22290">
                  <c:v>0.31093700000000002</c:v>
                </c:pt>
                <c:pt idx="22291">
                  <c:v>0.29963000000000001</c:v>
                </c:pt>
                <c:pt idx="22292">
                  <c:v>0.28791499999999998</c:v>
                </c:pt>
                <c:pt idx="22293">
                  <c:v>0.27581099999999997</c:v>
                </c:pt>
                <c:pt idx="22294">
                  <c:v>0.26570500000000002</c:v>
                </c:pt>
                <c:pt idx="22295">
                  <c:v>0.27087499999999998</c:v>
                </c:pt>
                <c:pt idx="22296">
                  <c:v>0.26980399999999999</c:v>
                </c:pt>
                <c:pt idx="22297">
                  <c:v>0.27197700000000002</c:v>
                </c:pt>
                <c:pt idx="22298">
                  <c:v>0.271727</c:v>
                </c:pt>
                <c:pt idx="22299">
                  <c:v>0.27337</c:v>
                </c:pt>
                <c:pt idx="22300">
                  <c:v>0.272588</c:v>
                </c:pt>
                <c:pt idx="22301">
                  <c:v>0.272117</c:v>
                </c:pt>
                <c:pt idx="22302">
                  <c:v>0.27182600000000001</c:v>
                </c:pt>
                <c:pt idx="22303">
                  <c:v>0.27013300000000001</c:v>
                </c:pt>
                <c:pt idx="22304">
                  <c:v>0.26774399999999998</c:v>
                </c:pt>
                <c:pt idx="22305">
                  <c:v>0.26357000000000003</c:v>
                </c:pt>
                <c:pt idx="22306">
                  <c:v>0.26411000000000001</c:v>
                </c:pt>
                <c:pt idx="22307">
                  <c:v>0.25989400000000001</c:v>
                </c:pt>
                <c:pt idx="22308">
                  <c:v>0.25064500000000001</c:v>
                </c:pt>
                <c:pt idx="22309">
                  <c:v>0.245702</c:v>
                </c:pt>
                <c:pt idx="22310">
                  <c:v>0.24169399999999999</c:v>
                </c:pt>
                <c:pt idx="22311">
                  <c:v>0.23946300000000001</c:v>
                </c:pt>
                <c:pt idx="22312">
                  <c:v>0.23830899999999999</c:v>
                </c:pt>
                <c:pt idx="22313">
                  <c:v>0.23632300000000001</c:v>
                </c:pt>
                <c:pt idx="22314">
                  <c:v>0.230375</c:v>
                </c:pt>
                <c:pt idx="22315">
                  <c:v>0.222995</c:v>
                </c:pt>
                <c:pt idx="22316">
                  <c:v>0.22151399999999999</c:v>
                </c:pt>
                <c:pt idx="22317">
                  <c:v>0.225604</c:v>
                </c:pt>
                <c:pt idx="22318">
                  <c:v>0.22744300000000001</c:v>
                </c:pt>
                <c:pt idx="22319">
                  <c:v>0.22481100000000001</c:v>
                </c:pt>
                <c:pt idx="22320">
                  <c:v>0.22167100000000001</c:v>
                </c:pt>
                <c:pt idx="22321">
                  <c:v>0.22006999999999999</c:v>
                </c:pt>
                <c:pt idx="22322">
                  <c:v>0.223194</c:v>
                </c:pt>
                <c:pt idx="22323">
                  <c:v>0.22426699999999999</c:v>
                </c:pt>
                <c:pt idx="22324">
                  <c:v>0.22661400000000001</c:v>
                </c:pt>
                <c:pt idx="22325">
                  <c:v>0.22761500000000001</c:v>
                </c:pt>
                <c:pt idx="22326">
                  <c:v>0.22453500000000001</c:v>
                </c:pt>
                <c:pt idx="22327">
                  <c:v>0.22183700000000001</c:v>
                </c:pt>
                <c:pt idx="22328">
                  <c:v>0.21834999999999999</c:v>
                </c:pt>
                <c:pt idx="22329">
                  <c:v>0.225966</c:v>
                </c:pt>
                <c:pt idx="22330">
                  <c:v>0.23572399999999999</c:v>
                </c:pt>
                <c:pt idx="22331">
                  <c:v>0.23547499999999999</c:v>
                </c:pt>
                <c:pt idx="22332">
                  <c:v>0.23443600000000001</c:v>
                </c:pt>
                <c:pt idx="22333">
                  <c:v>0.22978000000000001</c:v>
                </c:pt>
                <c:pt idx="22334">
                  <c:v>0.222249</c:v>
                </c:pt>
                <c:pt idx="22335">
                  <c:v>0.22769700000000001</c:v>
                </c:pt>
                <c:pt idx="22336">
                  <c:v>0.23990300000000001</c:v>
                </c:pt>
                <c:pt idx="22337">
                  <c:v>0.249915</c:v>
                </c:pt>
                <c:pt idx="22338">
                  <c:v>0.249889</c:v>
                </c:pt>
                <c:pt idx="22339">
                  <c:v>0.23776</c:v>
                </c:pt>
                <c:pt idx="22340">
                  <c:v>0.22673099999999999</c:v>
                </c:pt>
                <c:pt idx="22341">
                  <c:v>0.22628200000000001</c:v>
                </c:pt>
                <c:pt idx="22342">
                  <c:v>0.223548</c:v>
                </c:pt>
                <c:pt idx="22343">
                  <c:v>0.22471099999999999</c:v>
                </c:pt>
                <c:pt idx="22344">
                  <c:v>0.23138600000000001</c:v>
                </c:pt>
                <c:pt idx="22345">
                  <c:v>0.23022699999999999</c:v>
                </c:pt>
                <c:pt idx="22346">
                  <c:v>0.22161700000000001</c:v>
                </c:pt>
                <c:pt idx="22347">
                  <c:v>0.22380800000000001</c:v>
                </c:pt>
                <c:pt idx="22348">
                  <c:v>0.22989200000000001</c:v>
                </c:pt>
                <c:pt idx="22349">
                  <c:v>0.231154</c:v>
                </c:pt>
                <c:pt idx="22350">
                  <c:v>0.220361</c:v>
                </c:pt>
                <c:pt idx="22351">
                  <c:v>0.219301</c:v>
                </c:pt>
                <c:pt idx="22352">
                  <c:v>0.21664900000000001</c:v>
                </c:pt>
                <c:pt idx="22353">
                  <c:v>0.21190500000000001</c:v>
                </c:pt>
                <c:pt idx="22354">
                  <c:v>0.212057</c:v>
                </c:pt>
                <c:pt idx="22355">
                  <c:v>0.215887</c:v>
                </c:pt>
                <c:pt idx="22356">
                  <c:v>0.22189400000000001</c:v>
                </c:pt>
                <c:pt idx="22357">
                  <c:v>0.218834</c:v>
                </c:pt>
                <c:pt idx="22358">
                  <c:v>0.21729200000000001</c:v>
                </c:pt>
                <c:pt idx="22359">
                  <c:v>0.21406</c:v>
                </c:pt>
                <c:pt idx="22360">
                  <c:v>0.20946400000000001</c:v>
                </c:pt>
                <c:pt idx="22361">
                  <c:v>0.214481</c:v>
                </c:pt>
                <c:pt idx="22362">
                  <c:v>0.21624399999999999</c:v>
                </c:pt>
                <c:pt idx="22363">
                  <c:v>0.207813</c:v>
                </c:pt>
                <c:pt idx="22364">
                  <c:v>0.20349100000000001</c:v>
                </c:pt>
                <c:pt idx="22365">
                  <c:v>0.21227099999999999</c:v>
                </c:pt>
                <c:pt idx="22366">
                  <c:v>0.21831100000000001</c:v>
                </c:pt>
                <c:pt idx="22367">
                  <c:v>0.220363</c:v>
                </c:pt>
                <c:pt idx="22368">
                  <c:v>0.220446</c:v>
                </c:pt>
                <c:pt idx="22369">
                  <c:v>0.21889500000000001</c:v>
                </c:pt>
                <c:pt idx="22370">
                  <c:v>0.21269099999999999</c:v>
                </c:pt>
                <c:pt idx="22371">
                  <c:v>0.203711</c:v>
                </c:pt>
                <c:pt idx="22372">
                  <c:v>0.195914</c:v>
                </c:pt>
                <c:pt idx="22373">
                  <c:v>0.18895600000000001</c:v>
                </c:pt>
                <c:pt idx="22374">
                  <c:v>0.18229300000000001</c:v>
                </c:pt>
                <c:pt idx="22375">
                  <c:v>0.180369</c:v>
                </c:pt>
                <c:pt idx="22376">
                  <c:v>0.180476</c:v>
                </c:pt>
                <c:pt idx="22377">
                  <c:v>0.17959700000000001</c:v>
                </c:pt>
                <c:pt idx="22378">
                  <c:v>0.180622</c:v>
                </c:pt>
                <c:pt idx="22379">
                  <c:v>0.18382000000000001</c:v>
                </c:pt>
                <c:pt idx="22380">
                  <c:v>0.18212500000000001</c:v>
                </c:pt>
                <c:pt idx="22381">
                  <c:v>0.17476</c:v>
                </c:pt>
                <c:pt idx="22382">
                  <c:v>0.17611599999999999</c:v>
                </c:pt>
                <c:pt idx="22383">
                  <c:v>0.17826900000000001</c:v>
                </c:pt>
                <c:pt idx="22384">
                  <c:v>0.185415</c:v>
                </c:pt>
                <c:pt idx="22385">
                  <c:v>0.18860399999999999</c:v>
                </c:pt>
                <c:pt idx="22386">
                  <c:v>0.18268400000000001</c:v>
                </c:pt>
                <c:pt idx="22387">
                  <c:v>0.17363899999999999</c:v>
                </c:pt>
                <c:pt idx="22388">
                  <c:v>0.160797</c:v>
                </c:pt>
                <c:pt idx="22389">
                  <c:v>0.14815800000000001</c:v>
                </c:pt>
                <c:pt idx="22390">
                  <c:v>0.13864299999999999</c:v>
                </c:pt>
                <c:pt idx="22391">
                  <c:v>0.131628</c:v>
                </c:pt>
                <c:pt idx="22392">
                  <c:v>0.123617</c:v>
                </c:pt>
                <c:pt idx="22393">
                  <c:v>0.118392</c:v>
                </c:pt>
                <c:pt idx="22394">
                  <c:v>0.112826</c:v>
                </c:pt>
                <c:pt idx="22395">
                  <c:v>0.114388</c:v>
                </c:pt>
                <c:pt idx="22396">
                  <c:v>0.12045</c:v>
                </c:pt>
                <c:pt idx="22397">
                  <c:v>0.119626</c:v>
                </c:pt>
                <c:pt idx="22398">
                  <c:v>0.12471</c:v>
                </c:pt>
                <c:pt idx="22399">
                  <c:v>0.126995</c:v>
                </c:pt>
                <c:pt idx="22400">
                  <c:v>0.123144</c:v>
                </c:pt>
                <c:pt idx="22401">
                  <c:v>0.117634</c:v>
                </c:pt>
                <c:pt idx="22402">
                  <c:v>0.113638</c:v>
                </c:pt>
                <c:pt idx="22403">
                  <c:v>0.110573</c:v>
                </c:pt>
                <c:pt idx="22404">
                  <c:v>0.105348</c:v>
                </c:pt>
                <c:pt idx="22405">
                  <c:v>0.107267</c:v>
                </c:pt>
                <c:pt idx="22406">
                  <c:v>0.110841</c:v>
                </c:pt>
                <c:pt idx="22407">
                  <c:v>0.11050699999999999</c:v>
                </c:pt>
                <c:pt idx="22408">
                  <c:v>0.10922800000000001</c:v>
                </c:pt>
                <c:pt idx="22409">
                  <c:v>0.10460899999999999</c:v>
                </c:pt>
                <c:pt idx="22410">
                  <c:v>0.10199800000000001</c:v>
                </c:pt>
                <c:pt idx="22411">
                  <c:v>0.104725</c:v>
                </c:pt>
                <c:pt idx="22412">
                  <c:v>0.101107</c:v>
                </c:pt>
                <c:pt idx="22413">
                  <c:v>9.7499100000000005E-2</c:v>
                </c:pt>
                <c:pt idx="22414">
                  <c:v>0.101455</c:v>
                </c:pt>
                <c:pt idx="22415">
                  <c:v>0.106862</c:v>
                </c:pt>
                <c:pt idx="22416">
                  <c:v>0.11452900000000001</c:v>
                </c:pt>
                <c:pt idx="22417">
                  <c:v>0.112735</c:v>
                </c:pt>
                <c:pt idx="22418">
                  <c:v>0.10982599999999999</c:v>
                </c:pt>
                <c:pt idx="22419">
                  <c:v>0.115566</c:v>
                </c:pt>
                <c:pt idx="22420">
                  <c:v>0.124769</c:v>
                </c:pt>
                <c:pt idx="22421">
                  <c:v>0.124657</c:v>
                </c:pt>
                <c:pt idx="22422">
                  <c:v>0.12363200000000001</c:v>
                </c:pt>
                <c:pt idx="22423">
                  <c:v>0.123404</c:v>
                </c:pt>
                <c:pt idx="22424">
                  <c:v>0.118698</c:v>
                </c:pt>
                <c:pt idx="22425">
                  <c:v>0.119091</c:v>
                </c:pt>
                <c:pt idx="22426">
                  <c:v>0.12214800000000001</c:v>
                </c:pt>
                <c:pt idx="22427">
                  <c:v>0.11984300000000001</c:v>
                </c:pt>
                <c:pt idx="22428">
                  <c:v>0.11025</c:v>
                </c:pt>
                <c:pt idx="22429">
                  <c:v>0.110487</c:v>
                </c:pt>
                <c:pt idx="22430">
                  <c:v>0.112521</c:v>
                </c:pt>
                <c:pt idx="22431">
                  <c:v>0.11317000000000001</c:v>
                </c:pt>
                <c:pt idx="22432">
                  <c:v>0.106381</c:v>
                </c:pt>
                <c:pt idx="22433">
                  <c:v>0.10084600000000001</c:v>
                </c:pt>
                <c:pt idx="22434">
                  <c:v>0.10415099999999999</c:v>
                </c:pt>
                <c:pt idx="22435">
                  <c:v>0.109872</c:v>
                </c:pt>
                <c:pt idx="22436">
                  <c:v>0.11386499999999999</c:v>
                </c:pt>
                <c:pt idx="22437">
                  <c:v>0.123684</c:v>
                </c:pt>
                <c:pt idx="22438">
                  <c:v>0.124919</c:v>
                </c:pt>
                <c:pt idx="22439">
                  <c:v>0.116577</c:v>
                </c:pt>
                <c:pt idx="22440">
                  <c:v>0.109194</c:v>
                </c:pt>
                <c:pt idx="22441">
                  <c:v>0.103315</c:v>
                </c:pt>
                <c:pt idx="22442">
                  <c:v>0.10065499999999999</c:v>
                </c:pt>
                <c:pt idx="22443">
                  <c:v>0.101165</c:v>
                </c:pt>
                <c:pt idx="22444">
                  <c:v>0.100564</c:v>
                </c:pt>
                <c:pt idx="22445">
                  <c:v>9.6047499999999994E-2</c:v>
                </c:pt>
                <c:pt idx="22446">
                  <c:v>9.3037499999999995E-2</c:v>
                </c:pt>
                <c:pt idx="22447">
                  <c:v>9.5816799999999994E-2</c:v>
                </c:pt>
                <c:pt idx="22448">
                  <c:v>9.4491500000000006E-2</c:v>
                </c:pt>
                <c:pt idx="22449">
                  <c:v>9.6639900000000001E-2</c:v>
                </c:pt>
                <c:pt idx="22450">
                  <c:v>0.101494</c:v>
                </c:pt>
                <c:pt idx="22451">
                  <c:v>0.105586</c:v>
                </c:pt>
                <c:pt idx="22452">
                  <c:v>0.105113</c:v>
                </c:pt>
                <c:pt idx="22453">
                  <c:v>9.6983700000000006E-2</c:v>
                </c:pt>
                <c:pt idx="22454">
                  <c:v>7.9425399999999993E-2</c:v>
                </c:pt>
                <c:pt idx="22455">
                  <c:v>7.0049899999999998E-2</c:v>
                </c:pt>
                <c:pt idx="22456">
                  <c:v>6.4444799999999997E-2</c:v>
                </c:pt>
                <c:pt idx="22457">
                  <c:v>6.1297200000000003E-2</c:v>
                </c:pt>
                <c:pt idx="22458">
                  <c:v>6.00913E-2</c:v>
                </c:pt>
                <c:pt idx="22459">
                  <c:v>6.3378699999999996E-2</c:v>
                </c:pt>
                <c:pt idx="22460">
                  <c:v>6.4592999999999998E-2</c:v>
                </c:pt>
                <c:pt idx="22461">
                  <c:v>7.1370100000000006E-2</c:v>
                </c:pt>
                <c:pt idx="22462">
                  <c:v>7.0522500000000002E-2</c:v>
                </c:pt>
                <c:pt idx="22463">
                  <c:v>6.7008300000000007E-2</c:v>
                </c:pt>
                <c:pt idx="22464">
                  <c:v>6.0394099999999999E-2</c:v>
                </c:pt>
                <c:pt idx="22465">
                  <c:v>5.6631099999999997E-2</c:v>
                </c:pt>
                <c:pt idx="22466">
                  <c:v>5.1960899999999997E-2</c:v>
                </c:pt>
                <c:pt idx="22467">
                  <c:v>4.9738600000000001E-2</c:v>
                </c:pt>
                <c:pt idx="22468">
                  <c:v>4.5629700000000002E-2</c:v>
                </c:pt>
                <c:pt idx="22469">
                  <c:v>4.4204399999999998E-2</c:v>
                </c:pt>
                <c:pt idx="22470">
                  <c:v>4.2777200000000001E-2</c:v>
                </c:pt>
                <c:pt idx="22471">
                  <c:v>4.5702899999999998E-2</c:v>
                </c:pt>
                <c:pt idx="22472">
                  <c:v>4.7242300000000001E-2</c:v>
                </c:pt>
                <c:pt idx="22473">
                  <c:v>5.0712399999999998E-2</c:v>
                </c:pt>
                <c:pt idx="22474">
                  <c:v>5.8588399999999999E-2</c:v>
                </c:pt>
                <c:pt idx="22475">
                  <c:v>6.8944199999999997E-2</c:v>
                </c:pt>
                <c:pt idx="22476">
                  <c:v>6.7877800000000002E-2</c:v>
                </c:pt>
                <c:pt idx="22477">
                  <c:v>6.4273399999999994E-2</c:v>
                </c:pt>
                <c:pt idx="22478">
                  <c:v>6.0877599999999997E-2</c:v>
                </c:pt>
                <c:pt idx="22479">
                  <c:v>6.1160300000000001E-2</c:v>
                </c:pt>
                <c:pt idx="22480">
                  <c:v>6.2863199999999994E-2</c:v>
                </c:pt>
                <c:pt idx="22481">
                  <c:v>6.2791399999999997E-2</c:v>
                </c:pt>
                <c:pt idx="22482">
                  <c:v>6.0696800000000002E-2</c:v>
                </c:pt>
                <c:pt idx="22483">
                  <c:v>5.9775099999999998E-2</c:v>
                </c:pt>
                <c:pt idx="22484">
                  <c:v>5.7928300000000002E-2</c:v>
                </c:pt>
                <c:pt idx="22485">
                  <c:v>5.7365100000000002E-2</c:v>
                </c:pt>
                <c:pt idx="22486">
                  <c:v>6.0761099999999998E-2</c:v>
                </c:pt>
                <c:pt idx="22487">
                  <c:v>6.5126500000000004E-2</c:v>
                </c:pt>
                <c:pt idx="22488">
                  <c:v>6.5182199999999996E-2</c:v>
                </c:pt>
                <c:pt idx="22489">
                  <c:v>6.9022700000000006E-2</c:v>
                </c:pt>
                <c:pt idx="22490">
                  <c:v>7.0395200000000005E-2</c:v>
                </c:pt>
                <c:pt idx="22491">
                  <c:v>6.80978E-2</c:v>
                </c:pt>
                <c:pt idx="22492">
                  <c:v>6.6027199999999994E-2</c:v>
                </c:pt>
                <c:pt idx="22493">
                  <c:v>6.3530000000000003E-2</c:v>
                </c:pt>
                <c:pt idx="22494">
                  <c:v>6.5347600000000006E-2</c:v>
                </c:pt>
                <c:pt idx="22495">
                  <c:v>6.7338899999999993E-2</c:v>
                </c:pt>
                <c:pt idx="22496">
                  <c:v>6.5350400000000003E-2</c:v>
                </c:pt>
                <c:pt idx="22497">
                  <c:v>6.2597700000000006E-2</c:v>
                </c:pt>
                <c:pt idx="22498">
                  <c:v>5.8092699999999997E-2</c:v>
                </c:pt>
                <c:pt idx="22499">
                  <c:v>5.4372200000000002E-2</c:v>
                </c:pt>
                <c:pt idx="22500">
                  <c:v>5.3468799999999997E-2</c:v>
                </c:pt>
                <c:pt idx="22501">
                  <c:v>5.3151900000000002E-2</c:v>
                </c:pt>
                <c:pt idx="22502">
                  <c:v>5.2114899999999999E-2</c:v>
                </c:pt>
                <c:pt idx="22503">
                  <c:v>4.6728499999999999E-2</c:v>
                </c:pt>
                <c:pt idx="22504">
                  <c:v>3.99196E-2</c:v>
                </c:pt>
                <c:pt idx="22505">
                  <c:v>2.7449299999999999E-2</c:v>
                </c:pt>
                <c:pt idx="22506">
                  <c:v>1.7281100000000001E-2</c:v>
                </c:pt>
                <c:pt idx="22507">
                  <c:v>2.1325E-2</c:v>
                </c:pt>
                <c:pt idx="22508">
                  <c:v>2.0206499999999999E-2</c:v>
                </c:pt>
                <c:pt idx="22509">
                  <c:v>1.5472100000000001E-2</c:v>
                </c:pt>
                <c:pt idx="22510">
                  <c:v>1.1321899999999999E-2</c:v>
                </c:pt>
                <c:pt idx="22511">
                  <c:v>6.8917700000000002E-3</c:v>
                </c:pt>
                <c:pt idx="22512">
                  <c:v>4.7664400000000003E-3</c:v>
                </c:pt>
                <c:pt idx="22513">
                  <c:v>3.5412400000000002E-3</c:v>
                </c:pt>
                <c:pt idx="22514">
                  <c:v>4.5124099999999997E-3</c:v>
                </c:pt>
                <c:pt idx="22515">
                  <c:v>-2.1036500000000001E-4</c:v>
                </c:pt>
                <c:pt idx="22516">
                  <c:v>-8.1936500000000002E-3</c:v>
                </c:pt>
                <c:pt idx="22517">
                  <c:v>-1.16398E-2</c:v>
                </c:pt>
                <c:pt idx="22518">
                  <c:v>-1.1010799999999999E-2</c:v>
                </c:pt>
                <c:pt idx="22519">
                  <c:v>-1.1699899999999999E-2</c:v>
                </c:pt>
                <c:pt idx="22520">
                  <c:v>-1.6475099999999999E-2</c:v>
                </c:pt>
                <c:pt idx="22521">
                  <c:v>-1.7412899999999999E-2</c:v>
                </c:pt>
                <c:pt idx="22522">
                  <c:v>-2.2479699999999998E-2</c:v>
                </c:pt>
                <c:pt idx="22523">
                  <c:v>-2.59933E-2</c:v>
                </c:pt>
                <c:pt idx="22524">
                  <c:v>-2.7540800000000001E-2</c:v>
                </c:pt>
                <c:pt idx="22525">
                  <c:v>-2.5309600000000002E-2</c:v>
                </c:pt>
                <c:pt idx="22526">
                  <c:v>-2.5270999999999998E-2</c:v>
                </c:pt>
                <c:pt idx="22527">
                  <c:v>-2.5275300000000001E-2</c:v>
                </c:pt>
                <c:pt idx="22528">
                  <c:v>-2.2873399999999999E-2</c:v>
                </c:pt>
                <c:pt idx="22529">
                  <c:v>-1.02497E-2</c:v>
                </c:pt>
                <c:pt idx="22530">
                  <c:v>-7.7176800000000002E-3</c:v>
                </c:pt>
                <c:pt idx="22531">
                  <c:v>-9.3496199999999995E-3</c:v>
                </c:pt>
                <c:pt idx="22532">
                  <c:v>-7.7580699999999997E-3</c:v>
                </c:pt>
                <c:pt idx="22533">
                  <c:v>-8.9695899999999995E-3</c:v>
                </c:pt>
                <c:pt idx="22534">
                  <c:v>-3.5774100000000001E-3</c:v>
                </c:pt>
                <c:pt idx="22535">
                  <c:v>5.2554699999999999E-3</c:v>
                </c:pt>
                <c:pt idx="22536">
                  <c:v>1.8605300000000002E-2</c:v>
                </c:pt>
                <c:pt idx="22537">
                  <c:v>1.90642E-2</c:v>
                </c:pt>
                <c:pt idx="22538">
                  <c:v>2.0722899999999999E-2</c:v>
                </c:pt>
                <c:pt idx="22539">
                  <c:v>2.3318200000000001E-2</c:v>
                </c:pt>
                <c:pt idx="22540">
                  <c:v>3.8294599999999998E-2</c:v>
                </c:pt>
                <c:pt idx="22541">
                  <c:v>4.1425700000000003E-2</c:v>
                </c:pt>
                <c:pt idx="22542">
                  <c:v>1.9200800000000001E-2</c:v>
                </c:pt>
                <c:pt idx="22543">
                  <c:v>-2.9376699999999999E-3</c:v>
                </c:pt>
                <c:pt idx="22544">
                  <c:v>-1.17334E-2</c:v>
                </c:pt>
                <c:pt idx="22545">
                  <c:v>-2.06503E-2</c:v>
                </c:pt>
                <c:pt idx="22546">
                  <c:v>-4.7896000000000001E-2</c:v>
                </c:pt>
                <c:pt idx="22547">
                  <c:v>-6.6543500000000005E-2</c:v>
                </c:pt>
                <c:pt idx="22548">
                  <c:v>-8.0874299999999996E-2</c:v>
                </c:pt>
                <c:pt idx="22549">
                  <c:v>-9.42244E-2</c:v>
                </c:pt>
                <c:pt idx="22550">
                  <c:v>-0.108746</c:v>
                </c:pt>
                <c:pt idx="22551">
                  <c:v>-0.12665899999999999</c:v>
                </c:pt>
                <c:pt idx="22552">
                  <c:v>-0.147253</c:v>
                </c:pt>
                <c:pt idx="22553">
                  <c:v>-0.168263</c:v>
                </c:pt>
                <c:pt idx="22554">
                  <c:v>-0.18648700000000001</c:v>
                </c:pt>
                <c:pt idx="22555">
                  <c:v>-0.20387</c:v>
                </c:pt>
                <c:pt idx="22556">
                  <c:v>-0.226272</c:v>
                </c:pt>
                <c:pt idx="22557">
                  <c:v>-0.24669099999999999</c:v>
                </c:pt>
                <c:pt idx="22558">
                  <c:v>-0.25916099999999997</c:v>
                </c:pt>
                <c:pt idx="22559">
                  <c:v>-0.26502100000000001</c:v>
                </c:pt>
                <c:pt idx="22560">
                  <c:v>-0.28116000000000002</c:v>
                </c:pt>
                <c:pt idx="22561">
                  <c:v>-0.29409999999999997</c:v>
                </c:pt>
                <c:pt idx="22562">
                  <c:v>-0.29937599999999998</c:v>
                </c:pt>
                <c:pt idx="22563">
                  <c:v>-0.30685000000000001</c:v>
                </c:pt>
                <c:pt idx="22564">
                  <c:v>-0.31441599999999997</c:v>
                </c:pt>
                <c:pt idx="22565">
                  <c:v>-0.32334499999999999</c:v>
                </c:pt>
                <c:pt idx="22566">
                  <c:v>-0.32962599999999997</c:v>
                </c:pt>
                <c:pt idx="22567">
                  <c:v>-0.33044699999999999</c:v>
                </c:pt>
                <c:pt idx="22568">
                  <c:v>-0.32974799999999999</c:v>
                </c:pt>
                <c:pt idx="22569">
                  <c:v>-0.32717400000000002</c:v>
                </c:pt>
                <c:pt idx="22570">
                  <c:v>-0.32442799999999999</c:v>
                </c:pt>
                <c:pt idx="22571">
                  <c:v>-0.31998700000000002</c:v>
                </c:pt>
                <c:pt idx="22572">
                  <c:v>-0.31957999999999998</c:v>
                </c:pt>
                <c:pt idx="22573">
                  <c:v>-0.32655499999999998</c:v>
                </c:pt>
                <c:pt idx="22574">
                  <c:v>-0.33106000000000002</c:v>
                </c:pt>
                <c:pt idx="22575">
                  <c:v>-0.32850099999999999</c:v>
                </c:pt>
                <c:pt idx="22576">
                  <c:v>-0.323216</c:v>
                </c:pt>
                <c:pt idx="22577">
                  <c:v>-0.32161499999999998</c:v>
                </c:pt>
                <c:pt idx="22578">
                  <c:v>-0.32311499999999999</c:v>
                </c:pt>
                <c:pt idx="22579">
                  <c:v>-0.32373400000000002</c:v>
                </c:pt>
                <c:pt idx="22580">
                  <c:v>-0.32022499999999998</c:v>
                </c:pt>
                <c:pt idx="22581">
                  <c:v>-0.31951000000000002</c:v>
                </c:pt>
                <c:pt idx="22582">
                  <c:v>-0.32449899999999998</c:v>
                </c:pt>
                <c:pt idx="22583">
                  <c:v>-0.32922000000000001</c:v>
                </c:pt>
                <c:pt idx="22584">
                  <c:v>-0.329073</c:v>
                </c:pt>
                <c:pt idx="22585">
                  <c:v>-0.32056099999999998</c:v>
                </c:pt>
                <c:pt idx="22586">
                  <c:v>-0.31269799999999998</c:v>
                </c:pt>
                <c:pt idx="22587">
                  <c:v>-0.30832199999999998</c:v>
                </c:pt>
                <c:pt idx="22588">
                  <c:v>-0.30062100000000003</c:v>
                </c:pt>
                <c:pt idx="22589">
                  <c:v>-0.29802299999999998</c:v>
                </c:pt>
                <c:pt idx="22590">
                  <c:v>-0.30230800000000002</c:v>
                </c:pt>
                <c:pt idx="22591">
                  <c:v>-0.30531999999999998</c:v>
                </c:pt>
                <c:pt idx="22592">
                  <c:v>-0.304149</c:v>
                </c:pt>
                <c:pt idx="22593">
                  <c:v>-0.30302099999999998</c:v>
                </c:pt>
                <c:pt idx="22594">
                  <c:v>-0.304479</c:v>
                </c:pt>
                <c:pt idx="22595">
                  <c:v>-0.30234499999999997</c:v>
                </c:pt>
                <c:pt idx="22596">
                  <c:v>-0.29903400000000002</c:v>
                </c:pt>
                <c:pt idx="22597">
                  <c:v>-0.29193200000000002</c:v>
                </c:pt>
                <c:pt idx="22598">
                  <c:v>-0.29287200000000002</c:v>
                </c:pt>
                <c:pt idx="22599">
                  <c:v>-0.29227799999999998</c:v>
                </c:pt>
                <c:pt idx="22600">
                  <c:v>-0.28370699999999999</c:v>
                </c:pt>
                <c:pt idx="22601">
                  <c:v>-0.27565899999999999</c:v>
                </c:pt>
                <c:pt idx="22602">
                  <c:v>-0.27204699999999998</c:v>
                </c:pt>
                <c:pt idx="22603">
                  <c:v>-0.26662200000000003</c:v>
                </c:pt>
                <c:pt idx="22604">
                  <c:v>-0.26153300000000002</c:v>
                </c:pt>
                <c:pt idx="22605">
                  <c:v>-0.26134200000000002</c:v>
                </c:pt>
                <c:pt idx="22606">
                  <c:v>-0.26218999999999998</c:v>
                </c:pt>
                <c:pt idx="22607">
                  <c:v>-0.26065300000000002</c:v>
                </c:pt>
                <c:pt idx="22608">
                  <c:v>-0.257436</c:v>
                </c:pt>
                <c:pt idx="22609">
                  <c:v>-0.25500499999999998</c:v>
                </c:pt>
                <c:pt idx="22610">
                  <c:v>-0.25169000000000002</c:v>
                </c:pt>
                <c:pt idx="22611">
                  <c:v>-0.2412</c:v>
                </c:pt>
                <c:pt idx="22612">
                  <c:v>-0.22573399999999999</c:v>
                </c:pt>
                <c:pt idx="22613">
                  <c:v>-0.21753400000000001</c:v>
                </c:pt>
                <c:pt idx="22614">
                  <c:v>-0.21800900000000001</c:v>
                </c:pt>
                <c:pt idx="22615">
                  <c:v>-0.22158900000000001</c:v>
                </c:pt>
                <c:pt idx="22616">
                  <c:v>-0.22416</c:v>
                </c:pt>
                <c:pt idx="22617">
                  <c:v>-0.214174</c:v>
                </c:pt>
                <c:pt idx="22618">
                  <c:v>-0.20569899999999999</c:v>
                </c:pt>
                <c:pt idx="22619">
                  <c:v>-0.20547000000000001</c:v>
                </c:pt>
                <c:pt idx="22620">
                  <c:v>-0.20690900000000001</c:v>
                </c:pt>
                <c:pt idx="22621">
                  <c:v>-0.20519000000000001</c:v>
                </c:pt>
                <c:pt idx="22622">
                  <c:v>-0.20708799999999999</c:v>
                </c:pt>
                <c:pt idx="22623">
                  <c:v>-0.205707</c:v>
                </c:pt>
                <c:pt idx="22624">
                  <c:v>-0.20654700000000001</c:v>
                </c:pt>
                <c:pt idx="22625">
                  <c:v>-0.20771999999999999</c:v>
                </c:pt>
                <c:pt idx="22626">
                  <c:v>-0.20885100000000001</c:v>
                </c:pt>
                <c:pt idx="22627">
                  <c:v>-0.20261299999999999</c:v>
                </c:pt>
                <c:pt idx="22628">
                  <c:v>-0.195655</c:v>
                </c:pt>
                <c:pt idx="22629">
                  <c:v>-0.187301</c:v>
                </c:pt>
                <c:pt idx="22630">
                  <c:v>-0.18485699999999999</c:v>
                </c:pt>
                <c:pt idx="22631">
                  <c:v>-0.18728300000000001</c:v>
                </c:pt>
                <c:pt idx="22632">
                  <c:v>-0.19112399999999999</c:v>
                </c:pt>
                <c:pt idx="22633">
                  <c:v>-0.191464</c:v>
                </c:pt>
                <c:pt idx="22634">
                  <c:v>-0.20038500000000001</c:v>
                </c:pt>
                <c:pt idx="22635">
                  <c:v>-0.20439599999999999</c:v>
                </c:pt>
                <c:pt idx="22636">
                  <c:v>-0.205815</c:v>
                </c:pt>
                <c:pt idx="22637">
                  <c:v>-0.199659</c:v>
                </c:pt>
                <c:pt idx="22638">
                  <c:v>-0.19057199999999999</c:v>
                </c:pt>
                <c:pt idx="22639">
                  <c:v>-0.18105199999999999</c:v>
                </c:pt>
                <c:pt idx="22640">
                  <c:v>-0.18098900000000001</c:v>
                </c:pt>
                <c:pt idx="22641">
                  <c:v>-0.18101999999999999</c:v>
                </c:pt>
                <c:pt idx="22642">
                  <c:v>-0.17067399999999999</c:v>
                </c:pt>
                <c:pt idx="22643">
                  <c:v>-0.16358800000000001</c:v>
                </c:pt>
                <c:pt idx="22644">
                  <c:v>-0.16364200000000001</c:v>
                </c:pt>
                <c:pt idx="22645">
                  <c:v>-0.166518</c:v>
                </c:pt>
                <c:pt idx="22646">
                  <c:v>-0.16374</c:v>
                </c:pt>
                <c:pt idx="22647">
                  <c:v>-0.16391800000000001</c:v>
                </c:pt>
                <c:pt idx="22648">
                  <c:v>-0.16001799999999999</c:v>
                </c:pt>
                <c:pt idx="22649">
                  <c:v>-0.155891</c:v>
                </c:pt>
                <c:pt idx="22650">
                  <c:v>-0.15449599999999999</c:v>
                </c:pt>
                <c:pt idx="22651">
                  <c:v>-0.14873400000000001</c:v>
                </c:pt>
                <c:pt idx="22652">
                  <c:v>-0.14535500000000001</c:v>
                </c:pt>
                <c:pt idx="22653">
                  <c:v>-0.14673900000000001</c:v>
                </c:pt>
                <c:pt idx="22654">
                  <c:v>-0.14397399999999999</c:v>
                </c:pt>
                <c:pt idx="22655">
                  <c:v>-0.13560800000000001</c:v>
                </c:pt>
                <c:pt idx="22656">
                  <c:v>-0.12851499999999999</c:v>
                </c:pt>
                <c:pt idx="22657">
                  <c:v>-0.126444</c:v>
                </c:pt>
                <c:pt idx="22658">
                  <c:v>-0.12695999999999999</c:v>
                </c:pt>
                <c:pt idx="22659">
                  <c:v>-0.125721</c:v>
                </c:pt>
                <c:pt idx="22660">
                  <c:v>-0.12940299999999999</c:v>
                </c:pt>
                <c:pt idx="22661">
                  <c:v>-0.129996</c:v>
                </c:pt>
                <c:pt idx="22662">
                  <c:v>-0.123282</c:v>
                </c:pt>
                <c:pt idx="22663">
                  <c:v>-0.114749</c:v>
                </c:pt>
                <c:pt idx="22664">
                  <c:v>-0.10628799999999999</c:v>
                </c:pt>
                <c:pt idx="22665">
                  <c:v>-0.10503899999999999</c:v>
                </c:pt>
                <c:pt idx="22666">
                  <c:v>-0.101407</c:v>
                </c:pt>
                <c:pt idx="22667">
                  <c:v>-0.10283200000000001</c:v>
                </c:pt>
                <c:pt idx="22668">
                  <c:v>-9.7974000000000006E-2</c:v>
                </c:pt>
                <c:pt idx="22669">
                  <c:v>-9.5309400000000002E-2</c:v>
                </c:pt>
                <c:pt idx="22670">
                  <c:v>-8.9896299999999998E-2</c:v>
                </c:pt>
                <c:pt idx="22671">
                  <c:v>-8.3758200000000005E-2</c:v>
                </c:pt>
                <c:pt idx="22672">
                  <c:v>-7.9124200000000006E-2</c:v>
                </c:pt>
                <c:pt idx="22673">
                  <c:v>-7.6854699999999998E-2</c:v>
                </c:pt>
                <c:pt idx="22674">
                  <c:v>-8.1206500000000001E-2</c:v>
                </c:pt>
                <c:pt idx="22675">
                  <c:v>-8.5154999999999995E-2</c:v>
                </c:pt>
                <c:pt idx="22676">
                  <c:v>-9.1144500000000003E-2</c:v>
                </c:pt>
                <c:pt idx="22677">
                  <c:v>-9.2678200000000002E-2</c:v>
                </c:pt>
                <c:pt idx="22678">
                  <c:v>-9.41163E-2</c:v>
                </c:pt>
                <c:pt idx="22679">
                  <c:v>-9.7993899999999995E-2</c:v>
                </c:pt>
                <c:pt idx="22680">
                  <c:v>-0.10995000000000001</c:v>
                </c:pt>
                <c:pt idx="22681">
                  <c:v>-0.11898400000000001</c:v>
                </c:pt>
                <c:pt idx="22682">
                  <c:v>-0.12496500000000001</c:v>
                </c:pt>
                <c:pt idx="22683">
                  <c:v>-0.13596800000000001</c:v>
                </c:pt>
                <c:pt idx="22684">
                  <c:v>-0.14288600000000001</c:v>
                </c:pt>
                <c:pt idx="22685">
                  <c:v>-0.122658</c:v>
                </c:pt>
                <c:pt idx="22686">
                  <c:v>-7.4853699999999995E-2</c:v>
                </c:pt>
                <c:pt idx="22687">
                  <c:v>-7.0905399999999993E-2</c:v>
                </c:pt>
                <c:pt idx="22688">
                  <c:v>-0.59138800000000002</c:v>
                </c:pt>
                <c:pt idx="22689">
                  <c:v>-1.3578600000000001</c:v>
                </c:pt>
                <c:pt idx="22690">
                  <c:v>-1.3588199999999999</c:v>
                </c:pt>
                <c:pt idx="22691">
                  <c:v>-0.55595099999999997</c:v>
                </c:pt>
                <c:pt idx="22692">
                  <c:v>-2.4361399999999998E-2</c:v>
                </c:pt>
                <c:pt idx="22693">
                  <c:v>-8.3110500000000004E-2</c:v>
                </c:pt>
                <c:pt idx="22694">
                  <c:v>-0.122853</c:v>
                </c:pt>
                <c:pt idx="22695">
                  <c:v>-0.119129</c:v>
                </c:pt>
                <c:pt idx="22696">
                  <c:v>-0.118384</c:v>
                </c:pt>
                <c:pt idx="22697">
                  <c:v>-0.12241</c:v>
                </c:pt>
                <c:pt idx="22698">
                  <c:v>-0.124319</c:v>
                </c:pt>
                <c:pt idx="22699">
                  <c:v>-0.12693299999999999</c:v>
                </c:pt>
                <c:pt idx="22700">
                  <c:v>-0.12968199999999999</c:v>
                </c:pt>
                <c:pt idx="22701">
                  <c:v>-0.13017500000000001</c:v>
                </c:pt>
                <c:pt idx="22702">
                  <c:v>-0.143181</c:v>
                </c:pt>
                <c:pt idx="22703">
                  <c:v>-0.14540900000000001</c:v>
                </c:pt>
                <c:pt idx="22704">
                  <c:v>-0.152697</c:v>
                </c:pt>
                <c:pt idx="22705">
                  <c:v>-0.166266</c:v>
                </c:pt>
                <c:pt idx="22706">
                  <c:v>-0.201126</c:v>
                </c:pt>
                <c:pt idx="22707">
                  <c:v>-0.23242199999999999</c:v>
                </c:pt>
                <c:pt idx="22708">
                  <c:v>-0.25009599999999998</c:v>
                </c:pt>
                <c:pt idx="22709">
                  <c:v>-0.25827499999999998</c:v>
                </c:pt>
                <c:pt idx="22710">
                  <c:v>-0.26480900000000002</c:v>
                </c:pt>
                <c:pt idx="22711">
                  <c:v>-0.27262500000000001</c:v>
                </c:pt>
                <c:pt idx="22712">
                  <c:v>-0.28366000000000002</c:v>
                </c:pt>
                <c:pt idx="22713">
                  <c:v>-0.29216399999999998</c:v>
                </c:pt>
                <c:pt idx="22714">
                  <c:v>-0.30104599999999998</c:v>
                </c:pt>
                <c:pt idx="22715">
                  <c:v>-0.31290499999999999</c:v>
                </c:pt>
                <c:pt idx="22716">
                  <c:v>-0.34149800000000002</c:v>
                </c:pt>
                <c:pt idx="22717">
                  <c:v>-0.35447099999999998</c:v>
                </c:pt>
                <c:pt idx="22718">
                  <c:v>-0.36524600000000002</c:v>
                </c:pt>
                <c:pt idx="22719">
                  <c:v>-0.37726900000000002</c:v>
                </c:pt>
                <c:pt idx="22720">
                  <c:v>-0.38655400000000001</c:v>
                </c:pt>
                <c:pt idx="22721">
                  <c:v>-0.39360200000000001</c:v>
                </c:pt>
                <c:pt idx="22722">
                  <c:v>-0.40053</c:v>
                </c:pt>
                <c:pt idx="22723">
                  <c:v>-0.40246900000000002</c:v>
                </c:pt>
                <c:pt idx="22724">
                  <c:v>-0.39435199999999998</c:v>
                </c:pt>
                <c:pt idx="22725">
                  <c:v>-0.37553399999999998</c:v>
                </c:pt>
                <c:pt idx="22726">
                  <c:v>-0.36281400000000003</c:v>
                </c:pt>
                <c:pt idx="22727">
                  <c:v>-0.36188500000000001</c:v>
                </c:pt>
                <c:pt idx="22728">
                  <c:v>-0.35850700000000002</c:v>
                </c:pt>
                <c:pt idx="22729">
                  <c:v>-0.35193200000000002</c:v>
                </c:pt>
                <c:pt idx="22730">
                  <c:v>-0.34105200000000002</c:v>
                </c:pt>
                <c:pt idx="22731">
                  <c:v>-0.32366499999999998</c:v>
                </c:pt>
                <c:pt idx="22732">
                  <c:v>-0.320884</c:v>
                </c:pt>
                <c:pt idx="22733">
                  <c:v>-0.32217299999999999</c:v>
                </c:pt>
                <c:pt idx="22734">
                  <c:v>-0.32458700000000001</c:v>
                </c:pt>
                <c:pt idx="22735">
                  <c:v>-0.32275199999999998</c:v>
                </c:pt>
                <c:pt idx="22736">
                  <c:v>-0.31880199999999997</c:v>
                </c:pt>
                <c:pt idx="22737">
                  <c:v>-0.31676500000000002</c:v>
                </c:pt>
                <c:pt idx="22738">
                  <c:v>-0.31725599999999998</c:v>
                </c:pt>
                <c:pt idx="22739">
                  <c:v>-0.31335800000000003</c:v>
                </c:pt>
                <c:pt idx="22740">
                  <c:v>-0.30693300000000001</c:v>
                </c:pt>
                <c:pt idx="22741">
                  <c:v>-0.30491499999999999</c:v>
                </c:pt>
                <c:pt idx="22742">
                  <c:v>-0.31070900000000001</c:v>
                </c:pt>
                <c:pt idx="22743">
                  <c:v>-0.31227300000000002</c:v>
                </c:pt>
                <c:pt idx="22744">
                  <c:v>-0.30869200000000002</c:v>
                </c:pt>
                <c:pt idx="22745">
                  <c:v>-0.301701</c:v>
                </c:pt>
                <c:pt idx="22746">
                  <c:v>-0.30274600000000002</c:v>
                </c:pt>
                <c:pt idx="22747">
                  <c:v>-0.30199799999999999</c:v>
                </c:pt>
                <c:pt idx="22748">
                  <c:v>-0.29896299999999998</c:v>
                </c:pt>
                <c:pt idx="22749">
                  <c:v>-0.29563099999999998</c:v>
                </c:pt>
                <c:pt idx="22750">
                  <c:v>-0.29332000000000003</c:v>
                </c:pt>
                <c:pt idx="22751">
                  <c:v>-0.29080299999999998</c:v>
                </c:pt>
                <c:pt idx="22752">
                  <c:v>-0.28485700000000003</c:v>
                </c:pt>
                <c:pt idx="22753">
                  <c:v>-0.27506700000000001</c:v>
                </c:pt>
                <c:pt idx="22754">
                  <c:v>-0.27141300000000002</c:v>
                </c:pt>
                <c:pt idx="22755">
                  <c:v>-0.27335199999999998</c:v>
                </c:pt>
                <c:pt idx="22756">
                  <c:v>-0.273171</c:v>
                </c:pt>
                <c:pt idx="22757">
                  <c:v>-0.26323200000000002</c:v>
                </c:pt>
                <c:pt idx="22758">
                  <c:v>-0.25295800000000002</c:v>
                </c:pt>
                <c:pt idx="22759">
                  <c:v>-0.24704200000000001</c:v>
                </c:pt>
                <c:pt idx="22760">
                  <c:v>-0.25147000000000003</c:v>
                </c:pt>
                <c:pt idx="22761">
                  <c:v>-0.25487700000000002</c:v>
                </c:pt>
                <c:pt idx="22762">
                  <c:v>-0.26343</c:v>
                </c:pt>
                <c:pt idx="22763">
                  <c:v>-0.266903</c:v>
                </c:pt>
                <c:pt idx="22764">
                  <c:v>-0.27447100000000002</c:v>
                </c:pt>
                <c:pt idx="22765">
                  <c:v>-0.28277200000000002</c:v>
                </c:pt>
                <c:pt idx="22766">
                  <c:v>-0.284889</c:v>
                </c:pt>
                <c:pt idx="22767">
                  <c:v>-0.28523599999999999</c:v>
                </c:pt>
                <c:pt idx="22768">
                  <c:v>-0.28894700000000001</c:v>
                </c:pt>
                <c:pt idx="22769">
                  <c:v>-0.29164499999999999</c:v>
                </c:pt>
                <c:pt idx="22770">
                  <c:v>-0.29821999999999999</c:v>
                </c:pt>
                <c:pt idx="22771">
                  <c:v>-0.30721300000000001</c:v>
                </c:pt>
                <c:pt idx="22772">
                  <c:v>-0.31151200000000001</c:v>
                </c:pt>
                <c:pt idx="22773">
                  <c:v>-0.31605299999999997</c:v>
                </c:pt>
                <c:pt idx="22774">
                  <c:v>-0.32583699999999999</c:v>
                </c:pt>
                <c:pt idx="22775">
                  <c:v>-0.33393200000000001</c:v>
                </c:pt>
                <c:pt idx="22776">
                  <c:v>-0.34814899999999999</c:v>
                </c:pt>
                <c:pt idx="22777">
                  <c:v>-0.37385400000000002</c:v>
                </c:pt>
                <c:pt idx="22778">
                  <c:v>-0.39406600000000003</c:v>
                </c:pt>
                <c:pt idx="22779">
                  <c:v>-0.41903299999999999</c:v>
                </c:pt>
                <c:pt idx="22780">
                  <c:v>-0.433614</c:v>
                </c:pt>
                <c:pt idx="22781">
                  <c:v>-0.44564500000000001</c:v>
                </c:pt>
                <c:pt idx="22782">
                  <c:v>-0.45599600000000001</c:v>
                </c:pt>
                <c:pt idx="22783">
                  <c:v>-0.47086899999999998</c:v>
                </c:pt>
                <c:pt idx="22784">
                  <c:v>-0.48377799999999999</c:v>
                </c:pt>
                <c:pt idx="22785">
                  <c:v>-0.49223</c:v>
                </c:pt>
                <c:pt idx="22786">
                  <c:v>-0.49840000000000001</c:v>
                </c:pt>
                <c:pt idx="22787">
                  <c:v>-0.50281900000000002</c:v>
                </c:pt>
                <c:pt idx="22788">
                  <c:v>-0.50131700000000001</c:v>
                </c:pt>
                <c:pt idx="22789">
                  <c:v>-0.50083100000000003</c:v>
                </c:pt>
                <c:pt idx="22790">
                  <c:v>-0.50470800000000005</c:v>
                </c:pt>
                <c:pt idx="22791">
                  <c:v>-0.50783500000000004</c:v>
                </c:pt>
                <c:pt idx="22792">
                  <c:v>-0.50953999999999999</c:v>
                </c:pt>
                <c:pt idx="22793">
                  <c:v>-0.51073100000000005</c:v>
                </c:pt>
                <c:pt idx="22794">
                  <c:v>-0.51456100000000005</c:v>
                </c:pt>
                <c:pt idx="22795">
                  <c:v>-0.52832599999999996</c:v>
                </c:pt>
                <c:pt idx="22796">
                  <c:v>-0.53490599999999999</c:v>
                </c:pt>
                <c:pt idx="22797">
                  <c:v>-0.54596299999999998</c:v>
                </c:pt>
                <c:pt idx="22798">
                  <c:v>-0.55402700000000005</c:v>
                </c:pt>
                <c:pt idx="22799">
                  <c:v>-0.55332000000000003</c:v>
                </c:pt>
                <c:pt idx="22800">
                  <c:v>-0.56967000000000001</c:v>
                </c:pt>
                <c:pt idx="22801">
                  <c:v>-0.571465</c:v>
                </c:pt>
                <c:pt idx="22802">
                  <c:v>-0.57533999999999996</c:v>
                </c:pt>
                <c:pt idx="22803">
                  <c:v>-0.57718999999999998</c:v>
                </c:pt>
                <c:pt idx="22804">
                  <c:v>-0.58477199999999996</c:v>
                </c:pt>
                <c:pt idx="22805">
                  <c:v>-0.59454600000000002</c:v>
                </c:pt>
                <c:pt idx="22806">
                  <c:v>-0.599943</c:v>
                </c:pt>
                <c:pt idx="22807">
                  <c:v>-0.59828300000000001</c:v>
                </c:pt>
                <c:pt idx="22808">
                  <c:v>-0.60222399999999998</c:v>
                </c:pt>
                <c:pt idx="22809">
                  <c:v>-0.60456399999999999</c:v>
                </c:pt>
                <c:pt idx="22810">
                  <c:v>-0.60994099999999996</c:v>
                </c:pt>
                <c:pt idx="22811">
                  <c:v>-0.61431100000000005</c:v>
                </c:pt>
                <c:pt idx="22812">
                  <c:v>-0.617757</c:v>
                </c:pt>
                <c:pt idx="22813">
                  <c:v>-0.60714299999999999</c:v>
                </c:pt>
                <c:pt idx="22814">
                  <c:v>-0.59518199999999999</c:v>
                </c:pt>
                <c:pt idx="22815">
                  <c:v>-0.58871499999999999</c:v>
                </c:pt>
                <c:pt idx="22816">
                  <c:v>-0.58577800000000002</c:v>
                </c:pt>
                <c:pt idx="22817">
                  <c:v>-0.58768699999999996</c:v>
                </c:pt>
                <c:pt idx="22818">
                  <c:v>-0.58688600000000002</c:v>
                </c:pt>
                <c:pt idx="22819">
                  <c:v>-0.58538699999999999</c:v>
                </c:pt>
                <c:pt idx="22820">
                  <c:v>-0.59057000000000004</c:v>
                </c:pt>
                <c:pt idx="22821">
                  <c:v>-0.59988799999999998</c:v>
                </c:pt>
                <c:pt idx="22822">
                  <c:v>-0.60459300000000005</c:v>
                </c:pt>
                <c:pt idx="22823">
                  <c:v>-0.60682800000000003</c:v>
                </c:pt>
                <c:pt idx="22824">
                  <c:v>-0.60795299999999997</c:v>
                </c:pt>
                <c:pt idx="22825">
                  <c:v>-0.61971699999999996</c:v>
                </c:pt>
                <c:pt idx="22826">
                  <c:v>-0.632911</c:v>
                </c:pt>
                <c:pt idx="22827">
                  <c:v>-0.63679200000000002</c:v>
                </c:pt>
                <c:pt idx="22828">
                  <c:v>-0.63330699999999995</c:v>
                </c:pt>
                <c:pt idx="22829">
                  <c:v>-0.63730299999999995</c:v>
                </c:pt>
                <c:pt idx="22830">
                  <c:v>-0.63657799999999998</c:v>
                </c:pt>
                <c:pt idx="22831">
                  <c:v>-0.63817100000000004</c:v>
                </c:pt>
                <c:pt idx="22832">
                  <c:v>-0.64097700000000002</c:v>
                </c:pt>
                <c:pt idx="22833">
                  <c:v>-0.63981200000000005</c:v>
                </c:pt>
                <c:pt idx="22834">
                  <c:v>-0.63869399999999998</c:v>
                </c:pt>
                <c:pt idx="22835">
                  <c:v>-0.63847100000000001</c:v>
                </c:pt>
                <c:pt idx="22836">
                  <c:v>-0.64812800000000004</c:v>
                </c:pt>
                <c:pt idx="22837">
                  <c:v>-0.65311600000000003</c:v>
                </c:pt>
                <c:pt idx="22838">
                  <c:v>-0.64980400000000005</c:v>
                </c:pt>
                <c:pt idx="22839">
                  <c:v>-0.64647100000000002</c:v>
                </c:pt>
                <c:pt idx="22840">
                  <c:v>-0.65094600000000002</c:v>
                </c:pt>
                <c:pt idx="22841">
                  <c:v>-0.660103</c:v>
                </c:pt>
                <c:pt idx="22842">
                  <c:v>-0.65709499999999998</c:v>
                </c:pt>
                <c:pt idx="22843">
                  <c:v>-0.65786900000000004</c:v>
                </c:pt>
                <c:pt idx="22844">
                  <c:v>-0.67194600000000004</c:v>
                </c:pt>
                <c:pt idx="22845">
                  <c:v>-0.67932599999999999</c:v>
                </c:pt>
                <c:pt idx="22846">
                  <c:v>-0.69025700000000001</c:v>
                </c:pt>
                <c:pt idx="22847">
                  <c:v>-0.69329499999999999</c:v>
                </c:pt>
                <c:pt idx="22848">
                  <c:v>-0.693832</c:v>
                </c:pt>
                <c:pt idx="22849">
                  <c:v>-0.69650599999999996</c:v>
                </c:pt>
                <c:pt idx="22850">
                  <c:v>-0.702264</c:v>
                </c:pt>
                <c:pt idx="22851">
                  <c:v>-0.71140499999999995</c:v>
                </c:pt>
                <c:pt idx="22852">
                  <c:v>-0.72036500000000003</c:v>
                </c:pt>
                <c:pt idx="22853">
                  <c:v>-0.72710900000000001</c:v>
                </c:pt>
                <c:pt idx="22854">
                  <c:v>-0.72882199999999997</c:v>
                </c:pt>
                <c:pt idx="22855">
                  <c:v>-0.72769600000000001</c:v>
                </c:pt>
                <c:pt idx="22856">
                  <c:v>-0.73017299999999996</c:v>
                </c:pt>
                <c:pt idx="22857">
                  <c:v>-0.74550000000000005</c:v>
                </c:pt>
                <c:pt idx="22858">
                  <c:v>-0.75711200000000001</c:v>
                </c:pt>
                <c:pt idx="22859">
                  <c:v>-0.77569600000000005</c:v>
                </c:pt>
                <c:pt idx="22860">
                  <c:v>-0.79258499999999998</c:v>
                </c:pt>
                <c:pt idx="22861">
                  <c:v>-0.79896199999999995</c:v>
                </c:pt>
                <c:pt idx="22862">
                  <c:v>-0.80258300000000005</c:v>
                </c:pt>
                <c:pt idx="22863">
                  <c:v>-0.80976400000000004</c:v>
                </c:pt>
                <c:pt idx="22864">
                  <c:v>-0.82252499999999995</c:v>
                </c:pt>
                <c:pt idx="22865">
                  <c:v>-0.83350000000000002</c:v>
                </c:pt>
                <c:pt idx="22866">
                  <c:v>-0.84462400000000004</c:v>
                </c:pt>
                <c:pt idx="22867">
                  <c:v>-0.85387000000000002</c:v>
                </c:pt>
                <c:pt idx="22868">
                  <c:v>-0.86192899999999995</c:v>
                </c:pt>
                <c:pt idx="22869">
                  <c:v>-0.87504599999999999</c:v>
                </c:pt>
                <c:pt idx="22870">
                  <c:v>-0.88674600000000003</c:v>
                </c:pt>
                <c:pt idx="22871">
                  <c:v>-0.90535500000000002</c:v>
                </c:pt>
                <c:pt idx="22872">
                  <c:v>-0.91978300000000002</c:v>
                </c:pt>
                <c:pt idx="22873">
                  <c:v>-0.93921600000000005</c:v>
                </c:pt>
                <c:pt idx="22874">
                  <c:v>-0.94949700000000004</c:v>
                </c:pt>
                <c:pt idx="22875">
                  <c:v>-0.95686700000000002</c:v>
                </c:pt>
                <c:pt idx="22876">
                  <c:v>-0.96125899999999997</c:v>
                </c:pt>
                <c:pt idx="22877">
                  <c:v>-0.966364</c:v>
                </c:pt>
                <c:pt idx="22878">
                  <c:v>-0.97824699999999998</c:v>
                </c:pt>
                <c:pt idx="22879">
                  <c:v>-0.99521000000000004</c:v>
                </c:pt>
                <c:pt idx="22880">
                  <c:v>-1.00502</c:v>
                </c:pt>
                <c:pt idx="22881">
                  <c:v>-1.01135</c:v>
                </c:pt>
                <c:pt idx="22882">
                  <c:v>-1.0160400000000001</c:v>
                </c:pt>
                <c:pt idx="22883">
                  <c:v>-1.0234000000000001</c:v>
                </c:pt>
                <c:pt idx="22884">
                  <c:v>-1.03582</c:v>
                </c:pt>
                <c:pt idx="22885">
                  <c:v>-1.04756</c:v>
                </c:pt>
                <c:pt idx="22886">
                  <c:v>-1.0587500000000001</c:v>
                </c:pt>
                <c:pt idx="22887">
                  <c:v>-1.0797000000000001</c:v>
                </c:pt>
                <c:pt idx="22888">
                  <c:v>-1.0818300000000001</c:v>
                </c:pt>
                <c:pt idx="22889">
                  <c:v>-1.0889</c:v>
                </c:pt>
                <c:pt idx="22890">
                  <c:v>-1.1004400000000001</c:v>
                </c:pt>
                <c:pt idx="22891">
                  <c:v>-1.1148199999999999</c:v>
                </c:pt>
                <c:pt idx="22892">
                  <c:v>-1.1346700000000001</c:v>
                </c:pt>
                <c:pt idx="22893">
                  <c:v>-1.1503300000000001</c:v>
                </c:pt>
                <c:pt idx="22894">
                  <c:v>-1.16848</c:v>
                </c:pt>
                <c:pt idx="22895">
                  <c:v>-1.19807</c:v>
                </c:pt>
                <c:pt idx="22896">
                  <c:v>-1.22631</c:v>
                </c:pt>
                <c:pt idx="22897">
                  <c:v>-1.23228</c:v>
                </c:pt>
                <c:pt idx="22898">
                  <c:v>-1.2349699999999999</c:v>
                </c:pt>
                <c:pt idx="22899">
                  <c:v>-1.2356</c:v>
                </c:pt>
                <c:pt idx="22900">
                  <c:v>-1.23553</c:v>
                </c:pt>
                <c:pt idx="22901">
                  <c:v>-1.23702</c:v>
                </c:pt>
                <c:pt idx="22902">
                  <c:v>-1.2374700000000001</c:v>
                </c:pt>
                <c:pt idx="22903">
                  <c:v>-1.24956</c:v>
                </c:pt>
                <c:pt idx="22904">
                  <c:v>-1.2588200000000001</c:v>
                </c:pt>
                <c:pt idx="22905">
                  <c:v>-1.26305</c:v>
                </c:pt>
                <c:pt idx="22906">
                  <c:v>-1.2659400000000001</c:v>
                </c:pt>
                <c:pt idx="22907">
                  <c:v>-1.2708699999999999</c:v>
                </c:pt>
                <c:pt idx="22908">
                  <c:v>-1.27626</c:v>
                </c:pt>
                <c:pt idx="22909">
                  <c:v>-1.2898000000000001</c:v>
                </c:pt>
                <c:pt idx="22910">
                  <c:v>-1.29952</c:v>
                </c:pt>
                <c:pt idx="22911">
                  <c:v>-1.30386</c:v>
                </c:pt>
                <c:pt idx="22912">
                  <c:v>-1.3039400000000001</c:v>
                </c:pt>
                <c:pt idx="22913">
                  <c:v>-1.3065899999999999</c:v>
                </c:pt>
                <c:pt idx="22914">
                  <c:v>-1.3081</c:v>
                </c:pt>
                <c:pt idx="22915">
                  <c:v>-1.3046800000000001</c:v>
                </c:pt>
                <c:pt idx="22916">
                  <c:v>-1.30331</c:v>
                </c:pt>
                <c:pt idx="22917">
                  <c:v>-1.3037000000000001</c:v>
                </c:pt>
                <c:pt idx="22918">
                  <c:v>-1.3118300000000001</c:v>
                </c:pt>
                <c:pt idx="22919">
                  <c:v>-1.3189900000000001</c:v>
                </c:pt>
                <c:pt idx="22920">
                  <c:v>-1.3143899999999999</c:v>
                </c:pt>
                <c:pt idx="22921">
                  <c:v>-1.3109999999999999</c:v>
                </c:pt>
                <c:pt idx="22922">
                  <c:v>-1.3075000000000001</c:v>
                </c:pt>
                <c:pt idx="22923">
                  <c:v>-1.3050299999999999</c:v>
                </c:pt>
                <c:pt idx="22924">
                  <c:v>-1.30324</c:v>
                </c:pt>
                <c:pt idx="22925">
                  <c:v>-1.3061</c:v>
                </c:pt>
                <c:pt idx="22926">
                  <c:v>-1.31701</c:v>
                </c:pt>
                <c:pt idx="22927">
                  <c:v>-1.3301400000000001</c:v>
                </c:pt>
                <c:pt idx="22928">
                  <c:v>-1.33928</c:v>
                </c:pt>
                <c:pt idx="22929">
                  <c:v>-1.34589</c:v>
                </c:pt>
                <c:pt idx="22930">
                  <c:v>-1.3519399999999999</c:v>
                </c:pt>
                <c:pt idx="22931">
                  <c:v>-1.35663</c:v>
                </c:pt>
                <c:pt idx="22932">
                  <c:v>-1.3608199999999999</c:v>
                </c:pt>
                <c:pt idx="22933">
                  <c:v>-1.3694999999999999</c:v>
                </c:pt>
                <c:pt idx="22934">
                  <c:v>-1.38262</c:v>
                </c:pt>
                <c:pt idx="22935">
                  <c:v>-1.39177</c:v>
                </c:pt>
                <c:pt idx="22936">
                  <c:v>-1.4027000000000001</c:v>
                </c:pt>
                <c:pt idx="22937">
                  <c:v>-1.41137</c:v>
                </c:pt>
                <c:pt idx="22938">
                  <c:v>-1.4263999999999999</c:v>
                </c:pt>
                <c:pt idx="22939">
                  <c:v>-1.4418200000000001</c:v>
                </c:pt>
                <c:pt idx="22940">
                  <c:v>-1.4460500000000001</c:v>
                </c:pt>
                <c:pt idx="22941">
                  <c:v>-1.44723</c:v>
                </c:pt>
                <c:pt idx="22942">
                  <c:v>-1.4540599999999999</c:v>
                </c:pt>
                <c:pt idx="22943">
                  <c:v>-1.4648600000000001</c:v>
                </c:pt>
                <c:pt idx="22944">
                  <c:v>-1.4772700000000001</c:v>
                </c:pt>
                <c:pt idx="22945">
                  <c:v>-1.4915099999999999</c:v>
                </c:pt>
                <c:pt idx="22946">
                  <c:v>-1.49702</c:v>
                </c:pt>
                <c:pt idx="22947">
                  <c:v>-1.50302</c:v>
                </c:pt>
                <c:pt idx="22948">
                  <c:v>-1.5149900000000001</c:v>
                </c:pt>
                <c:pt idx="22949">
                  <c:v>-1.52197</c:v>
                </c:pt>
                <c:pt idx="22950">
                  <c:v>-1.53349</c:v>
                </c:pt>
                <c:pt idx="22951">
                  <c:v>-1.55009</c:v>
                </c:pt>
                <c:pt idx="22952">
                  <c:v>-1.56532</c:v>
                </c:pt>
                <c:pt idx="22953">
                  <c:v>-1.5724899999999999</c:v>
                </c:pt>
                <c:pt idx="22954">
                  <c:v>-1.57101</c:v>
                </c:pt>
                <c:pt idx="22955">
                  <c:v>-1.5633999999999999</c:v>
                </c:pt>
                <c:pt idx="22956">
                  <c:v>-1.55738</c:v>
                </c:pt>
                <c:pt idx="22957">
                  <c:v>-1.55199</c:v>
                </c:pt>
                <c:pt idx="22958">
                  <c:v>-1.54549</c:v>
                </c:pt>
                <c:pt idx="22959">
                  <c:v>-1.54213</c:v>
                </c:pt>
                <c:pt idx="22960">
                  <c:v>-1.53766</c:v>
                </c:pt>
                <c:pt idx="22961">
                  <c:v>-1.5313000000000001</c:v>
                </c:pt>
                <c:pt idx="22962">
                  <c:v>-1.5314000000000001</c:v>
                </c:pt>
                <c:pt idx="22963">
                  <c:v>-1.5316799999999999</c:v>
                </c:pt>
                <c:pt idx="22964">
                  <c:v>-1.53108</c:v>
                </c:pt>
                <c:pt idx="22965">
                  <c:v>-1.5332300000000001</c:v>
                </c:pt>
                <c:pt idx="22966">
                  <c:v>-1.5404500000000001</c:v>
                </c:pt>
                <c:pt idx="22967">
                  <c:v>-1.5501199999999999</c:v>
                </c:pt>
                <c:pt idx="22968">
                  <c:v>-1.55989</c:v>
                </c:pt>
                <c:pt idx="22969">
                  <c:v>-1.5706100000000001</c:v>
                </c:pt>
                <c:pt idx="22970">
                  <c:v>-1.57928</c:v>
                </c:pt>
                <c:pt idx="22971">
                  <c:v>-1.5929500000000001</c:v>
                </c:pt>
                <c:pt idx="22972">
                  <c:v>-1.60453</c:v>
                </c:pt>
                <c:pt idx="22973">
                  <c:v>-1.6133200000000001</c:v>
                </c:pt>
                <c:pt idx="22974">
                  <c:v>-1.6255200000000001</c:v>
                </c:pt>
                <c:pt idx="22975">
                  <c:v>-1.6329400000000001</c:v>
                </c:pt>
                <c:pt idx="22976">
                  <c:v>-1.6429800000000001</c:v>
                </c:pt>
                <c:pt idx="22977">
                  <c:v>-1.65158</c:v>
                </c:pt>
                <c:pt idx="22978">
                  <c:v>-1.6560999999999999</c:v>
                </c:pt>
                <c:pt idx="22979">
                  <c:v>-1.6620999999999999</c:v>
                </c:pt>
                <c:pt idx="22980">
                  <c:v>-1.6679600000000001</c:v>
                </c:pt>
                <c:pt idx="22981">
                  <c:v>-1.6763600000000001</c:v>
                </c:pt>
                <c:pt idx="22982">
                  <c:v>-1.68404</c:v>
                </c:pt>
                <c:pt idx="22983">
                  <c:v>-1.6922600000000001</c:v>
                </c:pt>
                <c:pt idx="22984">
                  <c:v>-1.6993100000000001</c:v>
                </c:pt>
                <c:pt idx="22985">
                  <c:v>-1.7077800000000001</c:v>
                </c:pt>
                <c:pt idx="22986">
                  <c:v>-1.7155199999999999</c:v>
                </c:pt>
                <c:pt idx="22987">
                  <c:v>-1.7206399999999999</c:v>
                </c:pt>
                <c:pt idx="22988">
                  <c:v>-1.7254700000000001</c:v>
                </c:pt>
                <c:pt idx="22989">
                  <c:v>-1.72736</c:v>
                </c:pt>
                <c:pt idx="22990">
                  <c:v>-1.7271000000000001</c:v>
                </c:pt>
                <c:pt idx="22991">
                  <c:v>-1.7314400000000001</c:v>
                </c:pt>
                <c:pt idx="22992">
                  <c:v>-1.73584</c:v>
                </c:pt>
                <c:pt idx="22993">
                  <c:v>-1.73688</c:v>
                </c:pt>
                <c:pt idx="22994">
                  <c:v>-1.7374000000000001</c:v>
                </c:pt>
                <c:pt idx="22995">
                  <c:v>-1.7387999999999999</c:v>
                </c:pt>
                <c:pt idx="22996">
                  <c:v>-1.7398100000000001</c:v>
                </c:pt>
                <c:pt idx="22997">
                  <c:v>-1.7400199999999999</c:v>
                </c:pt>
                <c:pt idx="22998">
                  <c:v>-1.74346</c:v>
                </c:pt>
                <c:pt idx="22999">
                  <c:v>-1.75146</c:v>
                </c:pt>
                <c:pt idx="23000">
                  <c:v>-1.7593099999999999</c:v>
                </c:pt>
                <c:pt idx="23001">
                  <c:v>-1.7657499999999999</c:v>
                </c:pt>
                <c:pt idx="23002">
                  <c:v>-1.77115</c:v>
                </c:pt>
                <c:pt idx="23003">
                  <c:v>-1.7779799999999999</c:v>
                </c:pt>
                <c:pt idx="23004">
                  <c:v>-1.7848599999999999</c:v>
                </c:pt>
                <c:pt idx="23005">
                  <c:v>-1.7903500000000001</c:v>
                </c:pt>
                <c:pt idx="23006">
                  <c:v>-1.79484</c:v>
                </c:pt>
                <c:pt idx="23007">
                  <c:v>-1.8061799999999999</c:v>
                </c:pt>
                <c:pt idx="23008">
                  <c:v>-1.8102799999999999</c:v>
                </c:pt>
                <c:pt idx="23009">
                  <c:v>-1.81148</c:v>
                </c:pt>
                <c:pt idx="23010">
                  <c:v>-1.8192299999999999</c:v>
                </c:pt>
                <c:pt idx="23011">
                  <c:v>-1.8292600000000001</c:v>
                </c:pt>
                <c:pt idx="23012">
                  <c:v>-1.83714</c:v>
                </c:pt>
                <c:pt idx="23013">
                  <c:v>-1.8413299999999999</c:v>
                </c:pt>
                <c:pt idx="23014">
                  <c:v>-1.8449500000000001</c:v>
                </c:pt>
                <c:pt idx="23015">
                  <c:v>-1.8497699999999999</c:v>
                </c:pt>
                <c:pt idx="23016">
                  <c:v>-1.85538</c:v>
                </c:pt>
                <c:pt idx="23017">
                  <c:v>-1.8623499999999999</c:v>
                </c:pt>
                <c:pt idx="23018">
                  <c:v>-1.8681000000000001</c:v>
                </c:pt>
                <c:pt idx="23019">
                  <c:v>-1.8599600000000001</c:v>
                </c:pt>
                <c:pt idx="23020">
                  <c:v>-1.8512900000000001</c:v>
                </c:pt>
                <c:pt idx="23021">
                  <c:v>-1.85348</c:v>
                </c:pt>
                <c:pt idx="23022">
                  <c:v>-1.8634500000000001</c:v>
                </c:pt>
                <c:pt idx="23023">
                  <c:v>-1.8593900000000001</c:v>
                </c:pt>
                <c:pt idx="23024">
                  <c:v>-1.8547</c:v>
                </c:pt>
                <c:pt idx="23025">
                  <c:v>-1.8484700000000001</c:v>
                </c:pt>
                <c:pt idx="23026">
                  <c:v>-1.84473</c:v>
                </c:pt>
                <c:pt idx="23027">
                  <c:v>-1.84606</c:v>
                </c:pt>
                <c:pt idx="23028">
                  <c:v>-1.8428800000000001</c:v>
                </c:pt>
                <c:pt idx="23029">
                  <c:v>-1.8313999999999999</c:v>
                </c:pt>
                <c:pt idx="23030">
                  <c:v>-1.8263499999999999</c:v>
                </c:pt>
                <c:pt idx="23031">
                  <c:v>-1.8264100000000001</c:v>
                </c:pt>
                <c:pt idx="23032">
                  <c:v>-1.8164400000000001</c:v>
                </c:pt>
                <c:pt idx="23033">
                  <c:v>-1.8143100000000001</c:v>
                </c:pt>
                <c:pt idx="23034">
                  <c:v>-1.81131</c:v>
                </c:pt>
                <c:pt idx="23035">
                  <c:v>-1.79695</c:v>
                </c:pt>
                <c:pt idx="23036">
                  <c:v>-1.79315</c:v>
                </c:pt>
                <c:pt idx="23037">
                  <c:v>-1.7906299999999999</c:v>
                </c:pt>
                <c:pt idx="23038">
                  <c:v>-1.7800100000000001</c:v>
                </c:pt>
                <c:pt idx="23039">
                  <c:v>-1.7795399999999999</c:v>
                </c:pt>
                <c:pt idx="23040">
                  <c:v>-1.7787200000000001</c:v>
                </c:pt>
                <c:pt idx="23041">
                  <c:v>-1.7726500000000001</c:v>
                </c:pt>
                <c:pt idx="23042">
                  <c:v>-1.75488</c:v>
                </c:pt>
                <c:pt idx="23043">
                  <c:v>-1.73851</c:v>
                </c:pt>
                <c:pt idx="23044">
                  <c:v>-1.73631</c:v>
                </c:pt>
                <c:pt idx="23045">
                  <c:v>-1.7374400000000001</c:v>
                </c:pt>
                <c:pt idx="23046">
                  <c:v>-1.7434099999999999</c:v>
                </c:pt>
                <c:pt idx="23047">
                  <c:v>-1.74979</c:v>
                </c:pt>
                <c:pt idx="23048">
                  <c:v>-1.76508</c:v>
                </c:pt>
                <c:pt idx="23049">
                  <c:v>-1.7791600000000001</c:v>
                </c:pt>
                <c:pt idx="23050">
                  <c:v>-1.7986</c:v>
                </c:pt>
                <c:pt idx="23051">
                  <c:v>-1.8169999999999999</c:v>
                </c:pt>
                <c:pt idx="23052">
                  <c:v>-1.82935</c:v>
                </c:pt>
                <c:pt idx="23053">
                  <c:v>-1.8509800000000001</c:v>
                </c:pt>
                <c:pt idx="23054">
                  <c:v>-1.87286</c:v>
                </c:pt>
                <c:pt idx="23055">
                  <c:v>-1.8746400000000001</c:v>
                </c:pt>
                <c:pt idx="23056">
                  <c:v>-1.8719600000000001</c:v>
                </c:pt>
                <c:pt idx="23057">
                  <c:v>-1.87073</c:v>
                </c:pt>
                <c:pt idx="23058">
                  <c:v>-1.87354</c:v>
                </c:pt>
                <c:pt idx="23059">
                  <c:v>-1.87792</c:v>
                </c:pt>
                <c:pt idx="23060">
                  <c:v>-1.8858600000000001</c:v>
                </c:pt>
                <c:pt idx="23061">
                  <c:v>-1.8916299999999999</c:v>
                </c:pt>
                <c:pt idx="23062">
                  <c:v>-1.8912</c:v>
                </c:pt>
                <c:pt idx="23063">
                  <c:v>-1.8935599999999999</c:v>
                </c:pt>
                <c:pt idx="23064">
                  <c:v>-1.9005399999999999</c:v>
                </c:pt>
                <c:pt idx="23065">
                  <c:v>-1.9086099999999999</c:v>
                </c:pt>
                <c:pt idx="23066">
                  <c:v>-1.91266</c:v>
                </c:pt>
                <c:pt idx="23067">
                  <c:v>-1.91066</c:v>
                </c:pt>
                <c:pt idx="23068">
                  <c:v>-1.91272</c:v>
                </c:pt>
                <c:pt idx="23069">
                  <c:v>-1.9151400000000001</c:v>
                </c:pt>
                <c:pt idx="23070">
                  <c:v>-1.91004</c:v>
                </c:pt>
                <c:pt idx="23071">
                  <c:v>-1.9060999999999999</c:v>
                </c:pt>
                <c:pt idx="23072">
                  <c:v>-1.9041600000000001</c:v>
                </c:pt>
                <c:pt idx="23073">
                  <c:v>-1.9036900000000001</c:v>
                </c:pt>
                <c:pt idx="23074">
                  <c:v>-1.9043699999999999</c:v>
                </c:pt>
                <c:pt idx="23075">
                  <c:v>-1.90663</c:v>
                </c:pt>
                <c:pt idx="23076">
                  <c:v>-1.89967</c:v>
                </c:pt>
                <c:pt idx="23077">
                  <c:v>-1.8930899999999999</c:v>
                </c:pt>
                <c:pt idx="23078">
                  <c:v>-1.89445</c:v>
                </c:pt>
                <c:pt idx="23079">
                  <c:v>-1.8952199999999999</c:v>
                </c:pt>
                <c:pt idx="23080">
                  <c:v>-1.89245</c:v>
                </c:pt>
                <c:pt idx="23081">
                  <c:v>-1.8905700000000001</c:v>
                </c:pt>
                <c:pt idx="23082">
                  <c:v>-1.8936500000000001</c:v>
                </c:pt>
                <c:pt idx="23083">
                  <c:v>-1.8880600000000001</c:v>
                </c:pt>
                <c:pt idx="23084">
                  <c:v>-1.8883000000000001</c:v>
                </c:pt>
                <c:pt idx="23085">
                  <c:v>-1.88703</c:v>
                </c:pt>
                <c:pt idx="23086">
                  <c:v>-1.89086</c:v>
                </c:pt>
                <c:pt idx="23087">
                  <c:v>-1.8924099999999999</c:v>
                </c:pt>
                <c:pt idx="23088">
                  <c:v>-1.8913899999999999</c:v>
                </c:pt>
                <c:pt idx="23089">
                  <c:v>-1.8907799999999999</c:v>
                </c:pt>
                <c:pt idx="23090">
                  <c:v>-1.8867100000000001</c:v>
                </c:pt>
                <c:pt idx="23091">
                  <c:v>-1.88107</c:v>
                </c:pt>
                <c:pt idx="23092">
                  <c:v>-1.8806700000000001</c:v>
                </c:pt>
                <c:pt idx="23093">
                  <c:v>-1.88398</c:v>
                </c:pt>
                <c:pt idx="23094">
                  <c:v>-1.89303</c:v>
                </c:pt>
                <c:pt idx="23095">
                  <c:v>-1.90327</c:v>
                </c:pt>
                <c:pt idx="23096">
                  <c:v>-1.91259</c:v>
                </c:pt>
                <c:pt idx="23097">
                  <c:v>-1.9054899999999999</c:v>
                </c:pt>
                <c:pt idx="23098">
                  <c:v>-1.8833800000000001</c:v>
                </c:pt>
                <c:pt idx="23099">
                  <c:v>-1.8840699999999999</c:v>
                </c:pt>
                <c:pt idx="23100">
                  <c:v>-1.88209</c:v>
                </c:pt>
                <c:pt idx="23101">
                  <c:v>-1.8800300000000001</c:v>
                </c:pt>
                <c:pt idx="23102">
                  <c:v>-1.88287</c:v>
                </c:pt>
                <c:pt idx="23103">
                  <c:v>-1.8772200000000001</c:v>
                </c:pt>
                <c:pt idx="23104">
                  <c:v>-1.86934</c:v>
                </c:pt>
                <c:pt idx="23105">
                  <c:v>-1.87202</c:v>
                </c:pt>
                <c:pt idx="23106">
                  <c:v>-1.8729899999999999</c:v>
                </c:pt>
                <c:pt idx="23107">
                  <c:v>-1.8679600000000001</c:v>
                </c:pt>
                <c:pt idx="23108">
                  <c:v>-1.8631500000000001</c:v>
                </c:pt>
                <c:pt idx="23109">
                  <c:v>-1.8577600000000001</c:v>
                </c:pt>
                <c:pt idx="23110">
                  <c:v>-1.8510800000000001</c:v>
                </c:pt>
                <c:pt idx="23111">
                  <c:v>-1.84799</c:v>
                </c:pt>
                <c:pt idx="23112">
                  <c:v>-1.8480700000000001</c:v>
                </c:pt>
                <c:pt idx="23113">
                  <c:v>-1.85137</c:v>
                </c:pt>
                <c:pt idx="23114">
                  <c:v>-1.8450299999999999</c:v>
                </c:pt>
                <c:pt idx="23115">
                  <c:v>-1.83606</c:v>
                </c:pt>
                <c:pt idx="23116">
                  <c:v>-1.8298399999999999</c:v>
                </c:pt>
                <c:pt idx="23117">
                  <c:v>-1.82606</c:v>
                </c:pt>
                <c:pt idx="23118">
                  <c:v>-1.8158399999999999</c:v>
                </c:pt>
                <c:pt idx="23119">
                  <c:v>-1.8005800000000001</c:v>
                </c:pt>
                <c:pt idx="23120">
                  <c:v>-1.7886500000000001</c:v>
                </c:pt>
                <c:pt idx="23121">
                  <c:v>-1.78332</c:v>
                </c:pt>
                <c:pt idx="23122">
                  <c:v>-1.78176</c:v>
                </c:pt>
                <c:pt idx="23123">
                  <c:v>-1.7867500000000001</c:v>
                </c:pt>
                <c:pt idx="23124">
                  <c:v>-1.78942</c:v>
                </c:pt>
                <c:pt idx="23125">
                  <c:v>-1.78264</c:v>
                </c:pt>
                <c:pt idx="23126">
                  <c:v>-1.7692300000000001</c:v>
                </c:pt>
                <c:pt idx="23127">
                  <c:v>-1.7661</c:v>
                </c:pt>
                <c:pt idx="23128">
                  <c:v>-1.7616099999999999</c:v>
                </c:pt>
                <c:pt idx="23129">
                  <c:v>-1.75305</c:v>
                </c:pt>
                <c:pt idx="23130">
                  <c:v>-1.7423200000000001</c:v>
                </c:pt>
                <c:pt idx="23131">
                  <c:v>-1.7382599999999999</c:v>
                </c:pt>
                <c:pt idx="23132">
                  <c:v>-1.7386200000000001</c:v>
                </c:pt>
                <c:pt idx="23133">
                  <c:v>-1.7322200000000001</c:v>
                </c:pt>
                <c:pt idx="23134">
                  <c:v>-1.72342</c:v>
                </c:pt>
                <c:pt idx="23135">
                  <c:v>-1.72603</c:v>
                </c:pt>
                <c:pt idx="23136">
                  <c:v>-1.72828</c:v>
                </c:pt>
                <c:pt idx="23137">
                  <c:v>-1.73224</c:v>
                </c:pt>
                <c:pt idx="23138">
                  <c:v>-1.7396499999999999</c:v>
                </c:pt>
                <c:pt idx="23139">
                  <c:v>-1.7300500000000001</c:v>
                </c:pt>
                <c:pt idx="23140">
                  <c:v>-1.71628</c:v>
                </c:pt>
                <c:pt idx="23141">
                  <c:v>-1.71963</c:v>
                </c:pt>
                <c:pt idx="23142">
                  <c:v>-1.71722</c:v>
                </c:pt>
                <c:pt idx="23143">
                  <c:v>-1.70912</c:v>
                </c:pt>
                <c:pt idx="23144">
                  <c:v>-1.6986300000000001</c:v>
                </c:pt>
                <c:pt idx="23145">
                  <c:v>-1.68666</c:v>
                </c:pt>
                <c:pt idx="23146">
                  <c:v>-1.67171</c:v>
                </c:pt>
                <c:pt idx="23147">
                  <c:v>-1.6528099999999999</c:v>
                </c:pt>
                <c:pt idx="23148">
                  <c:v>-1.6388400000000001</c:v>
                </c:pt>
                <c:pt idx="23149">
                  <c:v>-1.62876</c:v>
                </c:pt>
                <c:pt idx="23150">
                  <c:v>-1.6260300000000001</c:v>
                </c:pt>
                <c:pt idx="23151">
                  <c:v>-1.6295599999999999</c:v>
                </c:pt>
                <c:pt idx="23152">
                  <c:v>-1.64184</c:v>
                </c:pt>
                <c:pt idx="23153">
                  <c:v>-1.6464099999999999</c:v>
                </c:pt>
                <c:pt idx="23154">
                  <c:v>-1.64076</c:v>
                </c:pt>
                <c:pt idx="23155">
                  <c:v>-1.62531</c:v>
                </c:pt>
                <c:pt idx="23156">
                  <c:v>-1.6186</c:v>
                </c:pt>
                <c:pt idx="23157">
                  <c:v>-1.6131200000000001</c:v>
                </c:pt>
                <c:pt idx="23158">
                  <c:v>-1.61025</c:v>
                </c:pt>
                <c:pt idx="23159">
                  <c:v>-1.60792</c:v>
                </c:pt>
                <c:pt idx="23160">
                  <c:v>-1.6042700000000001</c:v>
                </c:pt>
                <c:pt idx="23161">
                  <c:v>-1.6030199999999999</c:v>
                </c:pt>
                <c:pt idx="23162">
                  <c:v>-1.6010500000000001</c:v>
                </c:pt>
                <c:pt idx="23163">
                  <c:v>-1.60087</c:v>
                </c:pt>
                <c:pt idx="23164">
                  <c:v>-1.60276</c:v>
                </c:pt>
                <c:pt idx="23165">
                  <c:v>-1.60046</c:v>
                </c:pt>
                <c:pt idx="23166">
                  <c:v>-1.60531</c:v>
                </c:pt>
                <c:pt idx="23167">
                  <c:v>-1.6059300000000001</c:v>
                </c:pt>
                <c:pt idx="23168">
                  <c:v>-1.59781</c:v>
                </c:pt>
                <c:pt idx="23169">
                  <c:v>-1.59657</c:v>
                </c:pt>
                <c:pt idx="23170">
                  <c:v>-1.5986</c:v>
                </c:pt>
                <c:pt idx="23171">
                  <c:v>-1.5981099999999999</c:v>
                </c:pt>
                <c:pt idx="23172">
                  <c:v>-1.59348</c:v>
                </c:pt>
                <c:pt idx="23173">
                  <c:v>-1.5908599999999999</c:v>
                </c:pt>
                <c:pt idx="23174">
                  <c:v>-1.5885100000000001</c:v>
                </c:pt>
                <c:pt idx="23175">
                  <c:v>-1.5773600000000001</c:v>
                </c:pt>
                <c:pt idx="23176">
                  <c:v>-1.5645</c:v>
                </c:pt>
                <c:pt idx="23177">
                  <c:v>-1.55278</c:v>
                </c:pt>
                <c:pt idx="23178">
                  <c:v>-1.54661</c:v>
                </c:pt>
                <c:pt idx="23179">
                  <c:v>-1.5468599999999999</c:v>
                </c:pt>
                <c:pt idx="23180">
                  <c:v>-1.55375</c:v>
                </c:pt>
                <c:pt idx="23181">
                  <c:v>-1.5593600000000001</c:v>
                </c:pt>
                <c:pt idx="23182">
                  <c:v>-1.5611200000000001</c:v>
                </c:pt>
                <c:pt idx="23183">
                  <c:v>-1.5609299999999999</c:v>
                </c:pt>
                <c:pt idx="23184">
                  <c:v>-1.56097</c:v>
                </c:pt>
                <c:pt idx="23185">
                  <c:v>-1.56237</c:v>
                </c:pt>
                <c:pt idx="23186">
                  <c:v>-1.5545800000000001</c:v>
                </c:pt>
                <c:pt idx="23187">
                  <c:v>-1.54155</c:v>
                </c:pt>
                <c:pt idx="23188">
                  <c:v>-1.53498</c:v>
                </c:pt>
                <c:pt idx="23189">
                  <c:v>-1.5332600000000001</c:v>
                </c:pt>
                <c:pt idx="23190">
                  <c:v>-1.5317099999999999</c:v>
                </c:pt>
                <c:pt idx="23191">
                  <c:v>-1.5290699999999999</c:v>
                </c:pt>
                <c:pt idx="23192">
                  <c:v>-1.5277400000000001</c:v>
                </c:pt>
                <c:pt idx="23193">
                  <c:v>-1.5261</c:v>
                </c:pt>
                <c:pt idx="23194">
                  <c:v>-1.52529</c:v>
                </c:pt>
                <c:pt idx="23195">
                  <c:v>-1.5255399999999999</c:v>
                </c:pt>
                <c:pt idx="23196">
                  <c:v>-1.52461</c:v>
                </c:pt>
                <c:pt idx="23197">
                  <c:v>-1.5300800000000001</c:v>
                </c:pt>
                <c:pt idx="23198">
                  <c:v>-1.53871</c:v>
                </c:pt>
                <c:pt idx="23199">
                  <c:v>-1.5413300000000001</c:v>
                </c:pt>
                <c:pt idx="23200">
                  <c:v>-1.53931</c:v>
                </c:pt>
                <c:pt idx="23201">
                  <c:v>-1.5359400000000001</c:v>
                </c:pt>
                <c:pt idx="23202">
                  <c:v>-1.5301400000000001</c:v>
                </c:pt>
                <c:pt idx="23203">
                  <c:v>-1.52728</c:v>
                </c:pt>
                <c:pt idx="23204">
                  <c:v>-1.5263800000000001</c:v>
                </c:pt>
                <c:pt idx="23205">
                  <c:v>-1.5266299999999999</c:v>
                </c:pt>
                <c:pt idx="23206">
                  <c:v>-1.5251300000000001</c:v>
                </c:pt>
                <c:pt idx="23207">
                  <c:v>-1.5238700000000001</c:v>
                </c:pt>
                <c:pt idx="23208">
                  <c:v>-1.51878</c:v>
                </c:pt>
                <c:pt idx="23209">
                  <c:v>-1.5098499999999999</c:v>
                </c:pt>
                <c:pt idx="23210">
                  <c:v>-1.4992300000000001</c:v>
                </c:pt>
                <c:pt idx="23211">
                  <c:v>-1.4948600000000001</c:v>
                </c:pt>
                <c:pt idx="23212">
                  <c:v>-1.4956700000000001</c:v>
                </c:pt>
                <c:pt idx="23213">
                  <c:v>-1.4930600000000001</c:v>
                </c:pt>
                <c:pt idx="23214">
                  <c:v>-1.4974000000000001</c:v>
                </c:pt>
                <c:pt idx="23215">
                  <c:v>-1.49004</c:v>
                </c:pt>
                <c:pt idx="23216">
                  <c:v>-1.4817800000000001</c:v>
                </c:pt>
                <c:pt idx="23217">
                  <c:v>-1.4759800000000001</c:v>
                </c:pt>
                <c:pt idx="23218">
                  <c:v>-1.4745699999999999</c:v>
                </c:pt>
                <c:pt idx="23219">
                  <c:v>-1.4745999999999999</c:v>
                </c:pt>
                <c:pt idx="23220">
                  <c:v>-1.47607</c:v>
                </c:pt>
                <c:pt idx="23221">
                  <c:v>-1.4782599999999999</c:v>
                </c:pt>
                <c:pt idx="23222">
                  <c:v>-1.47414</c:v>
                </c:pt>
                <c:pt idx="23223">
                  <c:v>-1.4719599999999999</c:v>
                </c:pt>
                <c:pt idx="23224">
                  <c:v>-1.4815799999999999</c:v>
                </c:pt>
                <c:pt idx="23225">
                  <c:v>-1.4865600000000001</c:v>
                </c:pt>
                <c:pt idx="23226">
                  <c:v>-1.4926999999999999</c:v>
                </c:pt>
                <c:pt idx="23227">
                  <c:v>-1.4986600000000001</c:v>
                </c:pt>
                <c:pt idx="23228">
                  <c:v>-1.50034</c:v>
                </c:pt>
                <c:pt idx="23229">
                  <c:v>-1.4991399999999999</c:v>
                </c:pt>
                <c:pt idx="23230">
                  <c:v>-1.49773</c:v>
                </c:pt>
                <c:pt idx="23231">
                  <c:v>-1.4957800000000001</c:v>
                </c:pt>
                <c:pt idx="23232">
                  <c:v>-1.4914400000000001</c:v>
                </c:pt>
                <c:pt idx="23233">
                  <c:v>-1.4903299999999999</c:v>
                </c:pt>
                <c:pt idx="23234">
                  <c:v>-1.4944299999999999</c:v>
                </c:pt>
                <c:pt idx="23235">
                  <c:v>-1.5015400000000001</c:v>
                </c:pt>
                <c:pt idx="23236">
                  <c:v>-1.5053099999999999</c:v>
                </c:pt>
                <c:pt idx="23237">
                  <c:v>-1.49983</c:v>
                </c:pt>
                <c:pt idx="23238">
                  <c:v>-1.49533</c:v>
                </c:pt>
                <c:pt idx="23239">
                  <c:v>-1.4955000000000001</c:v>
                </c:pt>
                <c:pt idx="23240">
                  <c:v>-1.4996700000000001</c:v>
                </c:pt>
                <c:pt idx="23241">
                  <c:v>-1.51153</c:v>
                </c:pt>
                <c:pt idx="23242">
                  <c:v>-1.5296099999999999</c:v>
                </c:pt>
                <c:pt idx="23243">
                  <c:v>-1.5430900000000001</c:v>
                </c:pt>
                <c:pt idx="23244">
                  <c:v>-1.54732</c:v>
                </c:pt>
                <c:pt idx="23245">
                  <c:v>-1.5481</c:v>
                </c:pt>
                <c:pt idx="23246">
                  <c:v>-1.5464800000000001</c:v>
                </c:pt>
                <c:pt idx="23247">
                  <c:v>-1.5476300000000001</c:v>
                </c:pt>
                <c:pt idx="23248">
                  <c:v>-1.55162</c:v>
                </c:pt>
                <c:pt idx="23249">
                  <c:v>-1.5525199999999999</c:v>
                </c:pt>
                <c:pt idx="23250">
                  <c:v>-1.54796</c:v>
                </c:pt>
                <c:pt idx="23251">
                  <c:v>-1.5424</c:v>
                </c:pt>
                <c:pt idx="23252">
                  <c:v>-1.5535300000000001</c:v>
                </c:pt>
                <c:pt idx="23253">
                  <c:v>-1.5649599999999999</c:v>
                </c:pt>
                <c:pt idx="23254">
                  <c:v>-1.5715699999999999</c:v>
                </c:pt>
                <c:pt idx="23255">
                  <c:v>-1.5772999999999999</c:v>
                </c:pt>
                <c:pt idx="23256">
                  <c:v>-1.57579</c:v>
                </c:pt>
                <c:pt idx="23257">
                  <c:v>-1.5738000000000001</c:v>
                </c:pt>
                <c:pt idx="23258">
                  <c:v>-1.57375</c:v>
                </c:pt>
                <c:pt idx="23259">
                  <c:v>-1.57314</c:v>
                </c:pt>
                <c:pt idx="23260">
                  <c:v>-1.57517</c:v>
                </c:pt>
                <c:pt idx="23261">
                  <c:v>-1.5847599999999999</c:v>
                </c:pt>
                <c:pt idx="23262">
                  <c:v>-1.5919399999999999</c:v>
                </c:pt>
                <c:pt idx="23263">
                  <c:v>-1.5895699999999999</c:v>
                </c:pt>
                <c:pt idx="23264">
                  <c:v>-1.58413</c:v>
                </c:pt>
                <c:pt idx="23265">
                  <c:v>-1.5786199999999999</c:v>
                </c:pt>
                <c:pt idx="23266">
                  <c:v>-1.57595</c:v>
                </c:pt>
                <c:pt idx="23267">
                  <c:v>-1.5767599999999999</c:v>
                </c:pt>
                <c:pt idx="23268">
                  <c:v>-1.58073</c:v>
                </c:pt>
                <c:pt idx="23269">
                  <c:v>-1.5882000000000001</c:v>
                </c:pt>
                <c:pt idx="23270">
                  <c:v>-1.59337</c:v>
                </c:pt>
                <c:pt idx="23271">
                  <c:v>-1.59945</c:v>
                </c:pt>
                <c:pt idx="23272">
                  <c:v>-1.6032200000000001</c:v>
                </c:pt>
                <c:pt idx="23273">
                  <c:v>-1.59995</c:v>
                </c:pt>
                <c:pt idx="23274">
                  <c:v>-1.59151</c:v>
                </c:pt>
                <c:pt idx="23275">
                  <c:v>-1.5875300000000001</c:v>
                </c:pt>
                <c:pt idx="23276">
                  <c:v>-1.6005199999999999</c:v>
                </c:pt>
                <c:pt idx="23277">
                  <c:v>-1.615</c:v>
                </c:pt>
                <c:pt idx="23278">
                  <c:v>-1.6211100000000001</c:v>
                </c:pt>
                <c:pt idx="23279">
                  <c:v>-1.6246</c:v>
                </c:pt>
                <c:pt idx="23280">
                  <c:v>-1.6236200000000001</c:v>
                </c:pt>
                <c:pt idx="23281">
                  <c:v>-1.6254</c:v>
                </c:pt>
                <c:pt idx="23282">
                  <c:v>-1.62564</c:v>
                </c:pt>
                <c:pt idx="23283">
                  <c:v>-1.63235</c:v>
                </c:pt>
                <c:pt idx="23284">
                  <c:v>-1.6373200000000001</c:v>
                </c:pt>
                <c:pt idx="23285">
                  <c:v>-1.6362099999999999</c:v>
                </c:pt>
                <c:pt idx="23286">
                  <c:v>-1.63906</c:v>
                </c:pt>
                <c:pt idx="23287">
                  <c:v>-1.6419999999999999</c:v>
                </c:pt>
                <c:pt idx="23288">
                  <c:v>-1.6485099999999999</c:v>
                </c:pt>
                <c:pt idx="23289">
                  <c:v>-1.65713</c:v>
                </c:pt>
                <c:pt idx="23290">
                  <c:v>-1.66839</c:v>
                </c:pt>
                <c:pt idx="23291">
                  <c:v>-1.6720299999999999</c:v>
                </c:pt>
                <c:pt idx="23292">
                  <c:v>-1.67431</c:v>
                </c:pt>
                <c:pt idx="23293">
                  <c:v>-1.68764</c:v>
                </c:pt>
                <c:pt idx="23294">
                  <c:v>-1.69594</c:v>
                </c:pt>
                <c:pt idx="23295">
                  <c:v>-1.70092</c:v>
                </c:pt>
                <c:pt idx="23296">
                  <c:v>-1.7037</c:v>
                </c:pt>
                <c:pt idx="23297">
                  <c:v>-1.70265</c:v>
                </c:pt>
                <c:pt idx="23298">
                  <c:v>-1.7022299999999999</c:v>
                </c:pt>
                <c:pt idx="23299">
                  <c:v>-1.70353</c:v>
                </c:pt>
                <c:pt idx="23300">
                  <c:v>-1.70391</c:v>
                </c:pt>
                <c:pt idx="23301">
                  <c:v>-1.70679</c:v>
                </c:pt>
                <c:pt idx="23302">
                  <c:v>-1.7109799999999999</c:v>
                </c:pt>
                <c:pt idx="23303">
                  <c:v>-1.72092</c:v>
                </c:pt>
                <c:pt idx="23304">
                  <c:v>-1.73387</c:v>
                </c:pt>
                <c:pt idx="23305">
                  <c:v>-1.7391300000000001</c:v>
                </c:pt>
                <c:pt idx="23306">
                  <c:v>-1.7445600000000001</c:v>
                </c:pt>
                <c:pt idx="23307">
                  <c:v>-1.74976</c:v>
                </c:pt>
                <c:pt idx="23308">
                  <c:v>-1.75804</c:v>
                </c:pt>
                <c:pt idx="23309">
                  <c:v>-1.7682899999999999</c:v>
                </c:pt>
                <c:pt idx="23310">
                  <c:v>-1.7738700000000001</c:v>
                </c:pt>
                <c:pt idx="23311">
                  <c:v>-1.77457</c:v>
                </c:pt>
                <c:pt idx="23312">
                  <c:v>-1.7767900000000001</c:v>
                </c:pt>
                <c:pt idx="23313">
                  <c:v>-1.7791300000000001</c:v>
                </c:pt>
                <c:pt idx="23314">
                  <c:v>-1.77806</c:v>
                </c:pt>
                <c:pt idx="23315">
                  <c:v>-1.78</c:v>
                </c:pt>
                <c:pt idx="23316">
                  <c:v>-1.7859400000000001</c:v>
                </c:pt>
                <c:pt idx="23317">
                  <c:v>-1.79332</c:v>
                </c:pt>
                <c:pt idx="23318">
                  <c:v>-1.79826</c:v>
                </c:pt>
                <c:pt idx="23319">
                  <c:v>-1.7975699999999999</c:v>
                </c:pt>
                <c:pt idx="23320">
                  <c:v>-1.7964100000000001</c:v>
                </c:pt>
                <c:pt idx="23321">
                  <c:v>-1.79695</c:v>
                </c:pt>
                <c:pt idx="23322">
                  <c:v>-1.7986599999999999</c:v>
                </c:pt>
                <c:pt idx="23323">
                  <c:v>-1.80322</c:v>
                </c:pt>
                <c:pt idx="23324">
                  <c:v>-1.8069</c:v>
                </c:pt>
                <c:pt idx="23325">
                  <c:v>-1.8077300000000001</c:v>
                </c:pt>
                <c:pt idx="23326">
                  <c:v>-1.8070600000000001</c:v>
                </c:pt>
                <c:pt idx="23327">
                  <c:v>-1.80871</c:v>
                </c:pt>
                <c:pt idx="23328">
                  <c:v>-1.81176</c:v>
                </c:pt>
                <c:pt idx="23329">
                  <c:v>-1.81819</c:v>
                </c:pt>
                <c:pt idx="23330">
                  <c:v>-1.8234900000000001</c:v>
                </c:pt>
                <c:pt idx="23331">
                  <c:v>-1.82237</c:v>
                </c:pt>
                <c:pt idx="23332">
                  <c:v>-1.81856</c:v>
                </c:pt>
                <c:pt idx="23333">
                  <c:v>-1.8172699999999999</c:v>
                </c:pt>
                <c:pt idx="23334">
                  <c:v>-1.8249200000000001</c:v>
                </c:pt>
                <c:pt idx="23335">
                  <c:v>-1.8302700000000001</c:v>
                </c:pt>
                <c:pt idx="23336">
                  <c:v>-1.8268500000000001</c:v>
                </c:pt>
                <c:pt idx="23337">
                  <c:v>-1.8261499999999999</c:v>
                </c:pt>
                <c:pt idx="23338">
                  <c:v>-1.82927</c:v>
                </c:pt>
                <c:pt idx="23339">
                  <c:v>-1.8269899999999999</c:v>
                </c:pt>
                <c:pt idx="23340">
                  <c:v>-1.8262499999999999</c:v>
                </c:pt>
                <c:pt idx="23341">
                  <c:v>-1.8261700000000001</c:v>
                </c:pt>
                <c:pt idx="23342">
                  <c:v>-1.8287599999999999</c:v>
                </c:pt>
                <c:pt idx="23343">
                  <c:v>-1.8314699999999999</c:v>
                </c:pt>
                <c:pt idx="23344">
                  <c:v>-1.83344</c:v>
                </c:pt>
                <c:pt idx="23345">
                  <c:v>-1.8307800000000001</c:v>
                </c:pt>
                <c:pt idx="23346">
                  <c:v>-1.82907</c:v>
                </c:pt>
                <c:pt idx="23347">
                  <c:v>-1.82677</c:v>
                </c:pt>
                <c:pt idx="23348">
                  <c:v>-1.8228899999999999</c:v>
                </c:pt>
                <c:pt idx="23349">
                  <c:v>-1.8169900000000001</c:v>
                </c:pt>
                <c:pt idx="23350">
                  <c:v>-1.8094699999999999</c:v>
                </c:pt>
                <c:pt idx="23351">
                  <c:v>-1.8031999999999999</c:v>
                </c:pt>
                <c:pt idx="23352">
                  <c:v>-1.80606</c:v>
                </c:pt>
                <c:pt idx="23353">
                  <c:v>-1.81674</c:v>
                </c:pt>
                <c:pt idx="23354">
                  <c:v>-1.8305100000000001</c:v>
                </c:pt>
                <c:pt idx="23355">
                  <c:v>-1.8368599999999999</c:v>
                </c:pt>
                <c:pt idx="23356">
                  <c:v>-1.8311500000000001</c:v>
                </c:pt>
                <c:pt idx="23357">
                  <c:v>-1.825</c:v>
                </c:pt>
                <c:pt idx="23358">
                  <c:v>-1.8161099999999999</c:v>
                </c:pt>
                <c:pt idx="23359">
                  <c:v>-1.8122799999999999</c:v>
                </c:pt>
                <c:pt idx="23360">
                  <c:v>-1.80745</c:v>
                </c:pt>
                <c:pt idx="23361">
                  <c:v>-1.80484</c:v>
                </c:pt>
                <c:pt idx="23362">
                  <c:v>-1.7985899999999999</c:v>
                </c:pt>
                <c:pt idx="23363">
                  <c:v>-1.79325</c:v>
                </c:pt>
                <c:pt idx="23364">
                  <c:v>-1.78762</c:v>
                </c:pt>
                <c:pt idx="23365">
                  <c:v>-1.7817000000000001</c:v>
                </c:pt>
                <c:pt idx="23366">
                  <c:v>-1.77806</c:v>
                </c:pt>
                <c:pt idx="23367">
                  <c:v>-1.7783899999999999</c:v>
                </c:pt>
                <c:pt idx="23368">
                  <c:v>-1.7782800000000001</c:v>
                </c:pt>
                <c:pt idx="23369">
                  <c:v>-1.7769200000000001</c:v>
                </c:pt>
                <c:pt idx="23370">
                  <c:v>-1.7815300000000001</c:v>
                </c:pt>
                <c:pt idx="23371">
                  <c:v>-1.7870999999999999</c:v>
                </c:pt>
                <c:pt idx="23372">
                  <c:v>-1.7882499999999999</c:v>
                </c:pt>
                <c:pt idx="23373">
                  <c:v>-1.79101</c:v>
                </c:pt>
                <c:pt idx="23374">
                  <c:v>-1.7954699999999999</c:v>
                </c:pt>
                <c:pt idx="23375">
                  <c:v>-1.8002199999999999</c:v>
                </c:pt>
                <c:pt idx="23376">
                  <c:v>-1.7998400000000001</c:v>
                </c:pt>
                <c:pt idx="23377">
                  <c:v>-1.7974600000000001</c:v>
                </c:pt>
                <c:pt idx="23378">
                  <c:v>-1.79193</c:v>
                </c:pt>
                <c:pt idx="23379">
                  <c:v>-1.78935</c:v>
                </c:pt>
                <c:pt idx="23380">
                  <c:v>-1.79233</c:v>
                </c:pt>
                <c:pt idx="23381">
                  <c:v>-1.7881899999999999</c:v>
                </c:pt>
                <c:pt idx="23382">
                  <c:v>-1.7822100000000001</c:v>
                </c:pt>
                <c:pt idx="23383">
                  <c:v>-1.7766299999999999</c:v>
                </c:pt>
                <c:pt idx="23384">
                  <c:v>-1.76715</c:v>
                </c:pt>
                <c:pt idx="23385">
                  <c:v>-1.76224</c:v>
                </c:pt>
                <c:pt idx="23386">
                  <c:v>-1.7598400000000001</c:v>
                </c:pt>
                <c:pt idx="23387">
                  <c:v>-1.7573000000000001</c:v>
                </c:pt>
                <c:pt idx="23388">
                  <c:v>-1.75271</c:v>
                </c:pt>
                <c:pt idx="23389">
                  <c:v>-1.7464599999999999</c:v>
                </c:pt>
                <c:pt idx="23390">
                  <c:v>-1.7448300000000001</c:v>
                </c:pt>
                <c:pt idx="23391">
                  <c:v>-1.7484299999999999</c:v>
                </c:pt>
                <c:pt idx="23392">
                  <c:v>-1.7538899999999999</c:v>
                </c:pt>
                <c:pt idx="23393">
                  <c:v>-1.75464</c:v>
                </c:pt>
                <c:pt idx="23394">
                  <c:v>-1.74878</c:v>
                </c:pt>
                <c:pt idx="23395">
                  <c:v>-1.7452300000000001</c:v>
                </c:pt>
                <c:pt idx="23396">
                  <c:v>-1.7494099999999999</c:v>
                </c:pt>
                <c:pt idx="23397">
                  <c:v>-1.7623899999999999</c:v>
                </c:pt>
                <c:pt idx="23398">
                  <c:v>-1.77044</c:v>
                </c:pt>
                <c:pt idx="23399">
                  <c:v>-1.77169</c:v>
                </c:pt>
                <c:pt idx="23400">
                  <c:v>-1.7667900000000001</c:v>
                </c:pt>
                <c:pt idx="23401">
                  <c:v>-1.7636099999999999</c:v>
                </c:pt>
                <c:pt idx="23402">
                  <c:v>-1.76573</c:v>
                </c:pt>
                <c:pt idx="23403">
                  <c:v>-1.7640800000000001</c:v>
                </c:pt>
                <c:pt idx="23404">
                  <c:v>-1.7578499999999999</c:v>
                </c:pt>
                <c:pt idx="23405">
                  <c:v>-1.7519</c:v>
                </c:pt>
                <c:pt idx="23406">
                  <c:v>-1.7468999999999999</c:v>
                </c:pt>
                <c:pt idx="23407">
                  <c:v>-1.7459199999999999</c:v>
                </c:pt>
                <c:pt idx="23408">
                  <c:v>-1.74908</c:v>
                </c:pt>
                <c:pt idx="23409">
                  <c:v>-1.75539</c:v>
                </c:pt>
                <c:pt idx="23410">
                  <c:v>-1.75352</c:v>
                </c:pt>
                <c:pt idx="23411">
                  <c:v>-1.7487600000000001</c:v>
                </c:pt>
                <c:pt idx="23412">
                  <c:v>-1.74793</c:v>
                </c:pt>
                <c:pt idx="23413">
                  <c:v>-1.74234</c:v>
                </c:pt>
                <c:pt idx="23414">
                  <c:v>-1.7354499999999999</c:v>
                </c:pt>
                <c:pt idx="23415">
                  <c:v>-1.72855</c:v>
                </c:pt>
                <c:pt idx="23416">
                  <c:v>-1.7203900000000001</c:v>
                </c:pt>
                <c:pt idx="23417">
                  <c:v>-1.7084299999999999</c:v>
                </c:pt>
                <c:pt idx="23418">
                  <c:v>-1.6954499999999999</c:v>
                </c:pt>
                <c:pt idx="23419">
                  <c:v>-1.6887099999999999</c:v>
                </c:pt>
                <c:pt idx="23420">
                  <c:v>-1.6811100000000001</c:v>
                </c:pt>
                <c:pt idx="23421">
                  <c:v>-1.6719200000000001</c:v>
                </c:pt>
                <c:pt idx="23422">
                  <c:v>-1.6683699999999999</c:v>
                </c:pt>
                <c:pt idx="23423">
                  <c:v>-1.66726</c:v>
                </c:pt>
                <c:pt idx="23424">
                  <c:v>-1.6734199999999999</c:v>
                </c:pt>
                <c:pt idx="23425">
                  <c:v>-1.67309</c:v>
                </c:pt>
                <c:pt idx="23426">
                  <c:v>-1.67041</c:v>
                </c:pt>
                <c:pt idx="23427">
                  <c:v>-1.663</c:v>
                </c:pt>
                <c:pt idx="23428">
                  <c:v>-1.6540900000000001</c:v>
                </c:pt>
                <c:pt idx="23429">
                  <c:v>-1.64581</c:v>
                </c:pt>
                <c:pt idx="23430">
                  <c:v>-1.6417299999999999</c:v>
                </c:pt>
                <c:pt idx="23431">
                  <c:v>-1.6434899999999999</c:v>
                </c:pt>
                <c:pt idx="23432">
                  <c:v>-1.64886</c:v>
                </c:pt>
                <c:pt idx="23433">
                  <c:v>-1.6568799999999999</c:v>
                </c:pt>
                <c:pt idx="23434">
                  <c:v>-1.6539900000000001</c:v>
                </c:pt>
                <c:pt idx="23435">
                  <c:v>-1.6474800000000001</c:v>
                </c:pt>
                <c:pt idx="23436">
                  <c:v>-1.64185</c:v>
                </c:pt>
                <c:pt idx="23437">
                  <c:v>-1.6363799999999999</c:v>
                </c:pt>
                <c:pt idx="23438">
                  <c:v>-1.6295900000000001</c:v>
                </c:pt>
                <c:pt idx="23439">
                  <c:v>-1.62978</c:v>
                </c:pt>
                <c:pt idx="23440">
                  <c:v>-1.63385</c:v>
                </c:pt>
                <c:pt idx="23441">
                  <c:v>-1.63032</c:v>
                </c:pt>
                <c:pt idx="23442">
                  <c:v>-1.6248899999999999</c:v>
                </c:pt>
                <c:pt idx="23443">
                  <c:v>-1.6186700000000001</c:v>
                </c:pt>
                <c:pt idx="23444">
                  <c:v>-1.61642</c:v>
                </c:pt>
                <c:pt idx="23445">
                  <c:v>-1.6172299999999999</c:v>
                </c:pt>
                <c:pt idx="23446">
                  <c:v>-1.61225</c:v>
                </c:pt>
                <c:pt idx="23447">
                  <c:v>-1.61148</c:v>
                </c:pt>
                <c:pt idx="23448">
                  <c:v>-1.6125100000000001</c:v>
                </c:pt>
                <c:pt idx="23449">
                  <c:v>-1.6090599999999999</c:v>
                </c:pt>
                <c:pt idx="23450">
                  <c:v>-1.59992</c:v>
                </c:pt>
                <c:pt idx="23451">
                  <c:v>-1.58884</c:v>
                </c:pt>
                <c:pt idx="23452">
                  <c:v>-1.58328</c:v>
                </c:pt>
                <c:pt idx="23453">
                  <c:v>-1.5820700000000001</c:v>
                </c:pt>
                <c:pt idx="23454">
                  <c:v>-1.5770900000000001</c:v>
                </c:pt>
                <c:pt idx="23455">
                  <c:v>-1.5699099999999999</c:v>
                </c:pt>
                <c:pt idx="23456">
                  <c:v>-1.56965</c:v>
                </c:pt>
                <c:pt idx="23457">
                  <c:v>-1.5772699999999999</c:v>
                </c:pt>
                <c:pt idx="23458">
                  <c:v>-1.5821400000000001</c:v>
                </c:pt>
                <c:pt idx="23459">
                  <c:v>-1.5795300000000001</c:v>
                </c:pt>
                <c:pt idx="23460">
                  <c:v>-1.5714300000000001</c:v>
                </c:pt>
                <c:pt idx="23461">
                  <c:v>-1.5565</c:v>
                </c:pt>
                <c:pt idx="23462">
                  <c:v>-1.54626</c:v>
                </c:pt>
                <c:pt idx="23463">
                  <c:v>-1.54623</c:v>
                </c:pt>
                <c:pt idx="23464">
                  <c:v>-1.5502199999999999</c:v>
                </c:pt>
                <c:pt idx="23465">
                  <c:v>-1.5509299999999999</c:v>
                </c:pt>
                <c:pt idx="23466">
                  <c:v>-1.54541</c:v>
                </c:pt>
                <c:pt idx="23467">
                  <c:v>-1.5331699999999999</c:v>
                </c:pt>
                <c:pt idx="23468">
                  <c:v>-1.5145</c:v>
                </c:pt>
                <c:pt idx="23469">
                  <c:v>-1.4931300000000001</c:v>
                </c:pt>
                <c:pt idx="23470">
                  <c:v>-1.4849000000000001</c:v>
                </c:pt>
                <c:pt idx="23471">
                  <c:v>-1.48926</c:v>
                </c:pt>
                <c:pt idx="23472">
                  <c:v>-1.4947699999999999</c:v>
                </c:pt>
                <c:pt idx="23473">
                  <c:v>-1.48997</c:v>
                </c:pt>
                <c:pt idx="23474">
                  <c:v>-1.4834700000000001</c:v>
                </c:pt>
                <c:pt idx="23475">
                  <c:v>-1.4811000000000001</c:v>
                </c:pt>
                <c:pt idx="23476">
                  <c:v>-1.4779500000000001</c:v>
                </c:pt>
                <c:pt idx="23477">
                  <c:v>-1.4753700000000001</c:v>
                </c:pt>
                <c:pt idx="23478">
                  <c:v>-1.47197</c:v>
                </c:pt>
                <c:pt idx="23479">
                  <c:v>-1.46601</c:v>
                </c:pt>
                <c:pt idx="23480">
                  <c:v>-1.4600900000000001</c:v>
                </c:pt>
                <c:pt idx="23481">
                  <c:v>-1.4560500000000001</c:v>
                </c:pt>
                <c:pt idx="23482">
                  <c:v>-1.45394</c:v>
                </c:pt>
                <c:pt idx="23483">
                  <c:v>-1.4511700000000001</c:v>
                </c:pt>
                <c:pt idx="23484">
                  <c:v>-1.44154</c:v>
                </c:pt>
                <c:pt idx="23485">
                  <c:v>-1.4285300000000001</c:v>
                </c:pt>
                <c:pt idx="23486">
                  <c:v>-1.4218200000000001</c:v>
                </c:pt>
                <c:pt idx="23487">
                  <c:v>-1.4225300000000001</c:v>
                </c:pt>
                <c:pt idx="23488">
                  <c:v>-1.4231</c:v>
                </c:pt>
                <c:pt idx="23489">
                  <c:v>-1.4195899999999999</c:v>
                </c:pt>
                <c:pt idx="23490">
                  <c:v>-1.4196899999999999</c:v>
                </c:pt>
                <c:pt idx="23491">
                  <c:v>-1.4123300000000001</c:v>
                </c:pt>
                <c:pt idx="23492">
                  <c:v>-1.39577</c:v>
                </c:pt>
                <c:pt idx="23493">
                  <c:v>-1.3866499999999999</c:v>
                </c:pt>
                <c:pt idx="23494">
                  <c:v>-1.3834299999999999</c:v>
                </c:pt>
                <c:pt idx="23495">
                  <c:v>-1.3796200000000001</c:v>
                </c:pt>
                <c:pt idx="23496">
                  <c:v>-1.38198</c:v>
                </c:pt>
                <c:pt idx="23497">
                  <c:v>-1.38476</c:v>
                </c:pt>
                <c:pt idx="23498">
                  <c:v>-1.3835599999999999</c:v>
                </c:pt>
                <c:pt idx="23499">
                  <c:v>-1.3781600000000001</c:v>
                </c:pt>
                <c:pt idx="23500">
                  <c:v>-1.3716600000000001</c:v>
                </c:pt>
                <c:pt idx="23501">
                  <c:v>-1.35917</c:v>
                </c:pt>
                <c:pt idx="23502">
                  <c:v>-1.3438300000000001</c:v>
                </c:pt>
                <c:pt idx="23503">
                  <c:v>-1.33508</c:v>
                </c:pt>
                <c:pt idx="23504">
                  <c:v>-1.33403</c:v>
                </c:pt>
                <c:pt idx="23505">
                  <c:v>-1.3330900000000001</c:v>
                </c:pt>
                <c:pt idx="23506">
                  <c:v>-1.32542</c:v>
                </c:pt>
                <c:pt idx="23507">
                  <c:v>-1.3136000000000001</c:v>
                </c:pt>
                <c:pt idx="23508">
                  <c:v>-1.30288</c:v>
                </c:pt>
                <c:pt idx="23509">
                  <c:v>-1.2922199999999999</c:v>
                </c:pt>
                <c:pt idx="23510">
                  <c:v>-1.28491</c:v>
                </c:pt>
                <c:pt idx="23511">
                  <c:v>-1.2820400000000001</c:v>
                </c:pt>
                <c:pt idx="23512">
                  <c:v>-1.28169</c:v>
                </c:pt>
                <c:pt idx="23513">
                  <c:v>-1.2793600000000001</c:v>
                </c:pt>
                <c:pt idx="23514">
                  <c:v>-1.2758700000000001</c:v>
                </c:pt>
                <c:pt idx="23515">
                  <c:v>-1.26942</c:v>
                </c:pt>
                <c:pt idx="23516">
                  <c:v>-1.2611600000000001</c:v>
                </c:pt>
                <c:pt idx="23517">
                  <c:v>-1.2497100000000001</c:v>
                </c:pt>
                <c:pt idx="23518">
                  <c:v>-1.24413</c:v>
                </c:pt>
                <c:pt idx="23519">
                  <c:v>-1.24146</c:v>
                </c:pt>
                <c:pt idx="23520">
                  <c:v>-1.23804</c:v>
                </c:pt>
                <c:pt idx="23521">
                  <c:v>-1.23228</c:v>
                </c:pt>
                <c:pt idx="23522">
                  <c:v>-1.2251099999999999</c:v>
                </c:pt>
                <c:pt idx="23523">
                  <c:v>-1.2216100000000001</c:v>
                </c:pt>
                <c:pt idx="23524">
                  <c:v>-1.21753</c:v>
                </c:pt>
                <c:pt idx="23525">
                  <c:v>-1.2134199999999999</c:v>
                </c:pt>
                <c:pt idx="23526">
                  <c:v>-1.2056800000000001</c:v>
                </c:pt>
                <c:pt idx="23527">
                  <c:v>-1.1968000000000001</c:v>
                </c:pt>
                <c:pt idx="23528">
                  <c:v>-1.19204</c:v>
                </c:pt>
                <c:pt idx="23529">
                  <c:v>-1.18699</c:v>
                </c:pt>
                <c:pt idx="23530">
                  <c:v>-1.1849799999999999</c:v>
                </c:pt>
                <c:pt idx="23531">
                  <c:v>-1.18519</c:v>
                </c:pt>
                <c:pt idx="23532">
                  <c:v>-1.1833499999999999</c:v>
                </c:pt>
                <c:pt idx="23533">
                  <c:v>-1.18052</c:v>
                </c:pt>
                <c:pt idx="23534">
                  <c:v>-1.1762600000000001</c:v>
                </c:pt>
                <c:pt idx="23535">
                  <c:v>-1.1696899999999999</c:v>
                </c:pt>
                <c:pt idx="23536">
                  <c:v>-1.16408</c:v>
                </c:pt>
                <c:pt idx="23537">
                  <c:v>-1.1584300000000001</c:v>
                </c:pt>
                <c:pt idx="23538">
                  <c:v>-1.15506</c:v>
                </c:pt>
                <c:pt idx="23539">
                  <c:v>-1.15449</c:v>
                </c:pt>
                <c:pt idx="23540">
                  <c:v>-1.1528799999999999</c:v>
                </c:pt>
                <c:pt idx="23541">
                  <c:v>-1.14872</c:v>
                </c:pt>
                <c:pt idx="23542">
                  <c:v>-1.14974</c:v>
                </c:pt>
                <c:pt idx="23543">
                  <c:v>-1.15578</c:v>
                </c:pt>
                <c:pt idx="23544">
                  <c:v>-1.1553</c:v>
                </c:pt>
                <c:pt idx="23545">
                  <c:v>-1.1517999999999999</c:v>
                </c:pt>
                <c:pt idx="23546">
                  <c:v>-1.1503300000000001</c:v>
                </c:pt>
                <c:pt idx="23547">
                  <c:v>-1.1495</c:v>
                </c:pt>
                <c:pt idx="23548">
                  <c:v>-1.1446000000000001</c:v>
                </c:pt>
                <c:pt idx="23549">
                  <c:v>-1.13608</c:v>
                </c:pt>
                <c:pt idx="23550">
                  <c:v>-1.1238900000000001</c:v>
                </c:pt>
                <c:pt idx="23551">
                  <c:v>-1.11263</c:v>
                </c:pt>
                <c:pt idx="23552">
                  <c:v>-1.10812</c:v>
                </c:pt>
                <c:pt idx="23553">
                  <c:v>-1.1057699999999999</c:v>
                </c:pt>
                <c:pt idx="23554">
                  <c:v>-1.1058600000000001</c:v>
                </c:pt>
                <c:pt idx="23555">
                  <c:v>-1.10686</c:v>
                </c:pt>
                <c:pt idx="23556">
                  <c:v>-1.1045</c:v>
                </c:pt>
                <c:pt idx="23557">
                  <c:v>-1.1020399999999999</c:v>
                </c:pt>
                <c:pt idx="23558">
                  <c:v>-1.10002</c:v>
                </c:pt>
                <c:pt idx="23559">
                  <c:v>-1.0969899999999999</c:v>
                </c:pt>
                <c:pt idx="23560">
                  <c:v>-1.09335</c:v>
                </c:pt>
                <c:pt idx="23561">
                  <c:v>-1.09127</c:v>
                </c:pt>
                <c:pt idx="23562">
                  <c:v>-1.0887800000000001</c:v>
                </c:pt>
                <c:pt idx="23563">
                  <c:v>-1.0831999999999999</c:v>
                </c:pt>
                <c:pt idx="23564">
                  <c:v>-1.0827100000000001</c:v>
                </c:pt>
                <c:pt idx="23565">
                  <c:v>-1.08063</c:v>
                </c:pt>
                <c:pt idx="23566">
                  <c:v>-1.07637</c:v>
                </c:pt>
                <c:pt idx="23567">
                  <c:v>-1.07463</c:v>
                </c:pt>
                <c:pt idx="23568">
                  <c:v>-1.0766199999999999</c:v>
                </c:pt>
                <c:pt idx="23569">
                  <c:v>-1.07142</c:v>
                </c:pt>
                <c:pt idx="23570">
                  <c:v>-1.06219</c:v>
                </c:pt>
                <c:pt idx="23571">
                  <c:v>-1.0599099999999999</c:v>
                </c:pt>
                <c:pt idx="23572">
                  <c:v>-1.06186</c:v>
                </c:pt>
                <c:pt idx="23573">
                  <c:v>-1.0619000000000001</c:v>
                </c:pt>
                <c:pt idx="23574">
                  <c:v>-1.0530900000000001</c:v>
                </c:pt>
                <c:pt idx="23575">
                  <c:v>-1.0456099999999999</c:v>
                </c:pt>
                <c:pt idx="23576">
                  <c:v>-1.0440499999999999</c:v>
                </c:pt>
                <c:pt idx="23577">
                  <c:v>-1.0436399999999999</c:v>
                </c:pt>
                <c:pt idx="23578">
                  <c:v>-1.03491</c:v>
                </c:pt>
                <c:pt idx="23579">
                  <c:v>-1.0297400000000001</c:v>
                </c:pt>
                <c:pt idx="23580">
                  <c:v>-1.0259400000000001</c:v>
                </c:pt>
                <c:pt idx="23581">
                  <c:v>-1.01955</c:v>
                </c:pt>
                <c:pt idx="23582">
                  <c:v>-1.00806</c:v>
                </c:pt>
                <c:pt idx="23583">
                  <c:v>-0.99953199999999998</c:v>
                </c:pt>
                <c:pt idx="23584">
                  <c:v>-0.99992300000000001</c:v>
                </c:pt>
                <c:pt idx="23585">
                  <c:v>-1.0033300000000001</c:v>
                </c:pt>
                <c:pt idx="23586">
                  <c:v>-0.99782300000000002</c:v>
                </c:pt>
                <c:pt idx="23587">
                  <c:v>-0.98745700000000003</c:v>
                </c:pt>
                <c:pt idx="23588">
                  <c:v>-0.99149200000000004</c:v>
                </c:pt>
                <c:pt idx="23589">
                  <c:v>-0.99442399999999997</c:v>
                </c:pt>
                <c:pt idx="23590">
                  <c:v>-0.98857200000000001</c:v>
                </c:pt>
                <c:pt idx="23591">
                  <c:v>-0.98181600000000002</c:v>
                </c:pt>
                <c:pt idx="23592">
                  <c:v>-0.98288600000000004</c:v>
                </c:pt>
                <c:pt idx="23593">
                  <c:v>-0.98617500000000002</c:v>
                </c:pt>
                <c:pt idx="23594">
                  <c:v>-0.98193900000000001</c:v>
                </c:pt>
                <c:pt idx="23595">
                  <c:v>-0.982877</c:v>
                </c:pt>
                <c:pt idx="23596">
                  <c:v>-0.98281799999999997</c:v>
                </c:pt>
                <c:pt idx="23597">
                  <c:v>-0.97889199999999998</c:v>
                </c:pt>
                <c:pt idx="23598">
                  <c:v>-0.97051500000000002</c:v>
                </c:pt>
                <c:pt idx="23599">
                  <c:v>-0.95994599999999997</c:v>
                </c:pt>
                <c:pt idx="23600">
                  <c:v>-0.94978499999999999</c:v>
                </c:pt>
                <c:pt idx="23601">
                  <c:v>-0.94510899999999998</c:v>
                </c:pt>
                <c:pt idx="23602">
                  <c:v>-0.940029</c:v>
                </c:pt>
                <c:pt idx="23603">
                  <c:v>-0.93708800000000003</c:v>
                </c:pt>
                <c:pt idx="23604">
                  <c:v>-0.94183600000000001</c:v>
                </c:pt>
                <c:pt idx="23605">
                  <c:v>-0.94363399999999997</c:v>
                </c:pt>
                <c:pt idx="23606">
                  <c:v>-0.95016500000000004</c:v>
                </c:pt>
                <c:pt idx="23607">
                  <c:v>-0.95146299999999995</c:v>
                </c:pt>
                <c:pt idx="23608">
                  <c:v>-0.94256899999999999</c:v>
                </c:pt>
                <c:pt idx="23609">
                  <c:v>-0.93310300000000002</c:v>
                </c:pt>
                <c:pt idx="23610">
                  <c:v>-0.93624099999999999</c:v>
                </c:pt>
                <c:pt idx="23611">
                  <c:v>-0.93826200000000004</c:v>
                </c:pt>
                <c:pt idx="23612">
                  <c:v>-0.93771400000000005</c:v>
                </c:pt>
                <c:pt idx="23613">
                  <c:v>-0.93609900000000001</c:v>
                </c:pt>
                <c:pt idx="23614">
                  <c:v>-0.92776499999999995</c:v>
                </c:pt>
                <c:pt idx="23615">
                  <c:v>-0.91941200000000001</c:v>
                </c:pt>
                <c:pt idx="23616">
                  <c:v>-0.91290700000000002</c:v>
                </c:pt>
                <c:pt idx="23617">
                  <c:v>-0.90825</c:v>
                </c:pt>
                <c:pt idx="23618">
                  <c:v>-0.90258000000000005</c:v>
                </c:pt>
                <c:pt idx="23619">
                  <c:v>-0.89319000000000004</c:v>
                </c:pt>
                <c:pt idx="23620">
                  <c:v>-0.883405</c:v>
                </c:pt>
                <c:pt idx="23621">
                  <c:v>-0.87964900000000001</c:v>
                </c:pt>
                <c:pt idx="23622">
                  <c:v>-0.88486600000000004</c:v>
                </c:pt>
                <c:pt idx="23623">
                  <c:v>-0.88889899999999999</c:v>
                </c:pt>
                <c:pt idx="23624">
                  <c:v>-0.88922100000000004</c:v>
                </c:pt>
                <c:pt idx="23625">
                  <c:v>-0.89348300000000003</c:v>
                </c:pt>
                <c:pt idx="23626">
                  <c:v>-0.89490099999999995</c:v>
                </c:pt>
                <c:pt idx="23627">
                  <c:v>-0.89837400000000001</c:v>
                </c:pt>
                <c:pt idx="23628">
                  <c:v>-0.90340600000000004</c:v>
                </c:pt>
                <c:pt idx="23629">
                  <c:v>-0.90131700000000003</c:v>
                </c:pt>
                <c:pt idx="23630">
                  <c:v>-0.90164100000000003</c:v>
                </c:pt>
                <c:pt idx="23631">
                  <c:v>-0.90482499999999999</c:v>
                </c:pt>
                <c:pt idx="23632">
                  <c:v>-0.91024000000000005</c:v>
                </c:pt>
                <c:pt idx="23633">
                  <c:v>-0.91631700000000005</c:v>
                </c:pt>
                <c:pt idx="23634">
                  <c:v>-0.91572299999999995</c:v>
                </c:pt>
                <c:pt idx="23635">
                  <c:v>-0.91262799999999999</c:v>
                </c:pt>
                <c:pt idx="23636">
                  <c:v>-0.91249899999999995</c:v>
                </c:pt>
                <c:pt idx="23637">
                  <c:v>-0.91061300000000001</c:v>
                </c:pt>
                <c:pt idx="23638">
                  <c:v>-0.90751400000000004</c:v>
                </c:pt>
                <c:pt idx="23639">
                  <c:v>-0.90922800000000004</c:v>
                </c:pt>
                <c:pt idx="23640">
                  <c:v>-0.91536399999999996</c:v>
                </c:pt>
                <c:pt idx="23641">
                  <c:v>-0.922234</c:v>
                </c:pt>
                <c:pt idx="23642">
                  <c:v>-0.91881800000000002</c:v>
                </c:pt>
                <c:pt idx="23643">
                  <c:v>-0.91511200000000004</c:v>
                </c:pt>
                <c:pt idx="23644">
                  <c:v>-0.91209200000000001</c:v>
                </c:pt>
                <c:pt idx="23645">
                  <c:v>-0.909856</c:v>
                </c:pt>
                <c:pt idx="23646">
                  <c:v>-0.91281199999999996</c:v>
                </c:pt>
                <c:pt idx="23647">
                  <c:v>-0.92587600000000003</c:v>
                </c:pt>
                <c:pt idx="23648">
                  <c:v>-0.92496599999999995</c:v>
                </c:pt>
                <c:pt idx="23649">
                  <c:v>-0.92163600000000001</c:v>
                </c:pt>
                <c:pt idx="23650">
                  <c:v>-0.91029199999999999</c:v>
                </c:pt>
                <c:pt idx="23651">
                  <c:v>-0.89935799999999999</c:v>
                </c:pt>
                <c:pt idx="23652">
                  <c:v>-0.889235</c:v>
                </c:pt>
                <c:pt idx="23653">
                  <c:v>-0.88243799999999994</c:v>
                </c:pt>
                <c:pt idx="23654">
                  <c:v>-0.87590900000000005</c:v>
                </c:pt>
                <c:pt idx="23655">
                  <c:v>-0.87251699999999999</c:v>
                </c:pt>
                <c:pt idx="23656">
                  <c:v>-0.87727100000000002</c:v>
                </c:pt>
                <c:pt idx="23657">
                  <c:v>-0.88572399999999996</c:v>
                </c:pt>
                <c:pt idx="23658">
                  <c:v>-0.88897199999999998</c:v>
                </c:pt>
                <c:pt idx="23659">
                  <c:v>-0.89343799999999995</c:v>
                </c:pt>
                <c:pt idx="23660">
                  <c:v>-0.89023399999999997</c:v>
                </c:pt>
                <c:pt idx="23661">
                  <c:v>-0.89112599999999997</c:v>
                </c:pt>
                <c:pt idx="23662">
                  <c:v>-0.88688299999999998</c:v>
                </c:pt>
                <c:pt idx="23663">
                  <c:v>-0.88228399999999996</c:v>
                </c:pt>
                <c:pt idx="23664">
                  <c:v>-0.87626800000000005</c:v>
                </c:pt>
                <c:pt idx="23665">
                  <c:v>-0.87670499999999996</c:v>
                </c:pt>
                <c:pt idx="23666">
                  <c:v>-0.87663400000000002</c:v>
                </c:pt>
                <c:pt idx="23667">
                  <c:v>-0.86907299999999998</c:v>
                </c:pt>
                <c:pt idx="23668">
                  <c:v>-0.87072499999999997</c:v>
                </c:pt>
                <c:pt idx="23669">
                  <c:v>-0.87840399999999996</c:v>
                </c:pt>
                <c:pt idx="23670">
                  <c:v>-0.888405</c:v>
                </c:pt>
                <c:pt idx="23671">
                  <c:v>-0.88934299999999999</c:v>
                </c:pt>
                <c:pt idx="23672">
                  <c:v>-0.88400400000000001</c:v>
                </c:pt>
                <c:pt idx="23673">
                  <c:v>-0.87866599999999995</c:v>
                </c:pt>
                <c:pt idx="23674">
                  <c:v>-0.87926300000000002</c:v>
                </c:pt>
                <c:pt idx="23675">
                  <c:v>-0.87960000000000005</c:v>
                </c:pt>
                <c:pt idx="23676">
                  <c:v>-0.87530799999999997</c:v>
                </c:pt>
                <c:pt idx="23677">
                  <c:v>-0.87196799999999997</c:v>
                </c:pt>
                <c:pt idx="23678">
                  <c:v>-0.87016099999999996</c:v>
                </c:pt>
                <c:pt idx="23679">
                  <c:v>-0.864846</c:v>
                </c:pt>
                <c:pt idx="23680">
                  <c:v>-0.86146100000000003</c:v>
                </c:pt>
                <c:pt idx="23681">
                  <c:v>-0.86022200000000004</c:v>
                </c:pt>
                <c:pt idx="23682">
                  <c:v>-0.86760899999999996</c:v>
                </c:pt>
                <c:pt idx="23683">
                  <c:v>-0.881019</c:v>
                </c:pt>
                <c:pt idx="23684">
                  <c:v>-0.88368500000000005</c:v>
                </c:pt>
                <c:pt idx="23685">
                  <c:v>-0.87142699999999995</c:v>
                </c:pt>
                <c:pt idx="23686">
                  <c:v>-0.85113799999999995</c:v>
                </c:pt>
                <c:pt idx="23687">
                  <c:v>-0.84038199999999996</c:v>
                </c:pt>
                <c:pt idx="23688">
                  <c:v>-0.83796400000000004</c:v>
                </c:pt>
                <c:pt idx="23689">
                  <c:v>-0.83990299999999996</c:v>
                </c:pt>
                <c:pt idx="23690">
                  <c:v>-0.84373299999999996</c:v>
                </c:pt>
                <c:pt idx="23691">
                  <c:v>-0.85214599999999996</c:v>
                </c:pt>
                <c:pt idx="23692">
                  <c:v>-0.858491</c:v>
                </c:pt>
                <c:pt idx="23693">
                  <c:v>-0.85724</c:v>
                </c:pt>
                <c:pt idx="23694">
                  <c:v>-0.86821400000000004</c:v>
                </c:pt>
                <c:pt idx="23695">
                  <c:v>-0.87541400000000003</c:v>
                </c:pt>
                <c:pt idx="23696">
                  <c:v>-0.88031099999999995</c:v>
                </c:pt>
                <c:pt idx="23697">
                  <c:v>-0.88137399999999999</c:v>
                </c:pt>
                <c:pt idx="23698">
                  <c:v>-0.87990299999999999</c:v>
                </c:pt>
                <c:pt idx="23699">
                  <c:v>-0.88524899999999995</c:v>
                </c:pt>
                <c:pt idx="23700">
                  <c:v>-0.89297700000000002</c:v>
                </c:pt>
                <c:pt idx="23701">
                  <c:v>-0.893895</c:v>
                </c:pt>
                <c:pt idx="23702">
                  <c:v>-0.89128600000000002</c:v>
                </c:pt>
                <c:pt idx="23703">
                  <c:v>-0.89318200000000003</c:v>
                </c:pt>
                <c:pt idx="23704">
                  <c:v>-0.893621</c:v>
                </c:pt>
                <c:pt idx="23705">
                  <c:v>-0.89387700000000003</c:v>
                </c:pt>
                <c:pt idx="23706">
                  <c:v>-0.89313299999999995</c:v>
                </c:pt>
                <c:pt idx="23707">
                  <c:v>-0.88819099999999995</c:v>
                </c:pt>
                <c:pt idx="23708">
                  <c:v>-0.88158999999999998</c:v>
                </c:pt>
                <c:pt idx="23709">
                  <c:v>-0.87727200000000005</c:v>
                </c:pt>
                <c:pt idx="23710">
                  <c:v>-0.88186299999999995</c:v>
                </c:pt>
                <c:pt idx="23711">
                  <c:v>-0.89093500000000003</c:v>
                </c:pt>
                <c:pt idx="23712">
                  <c:v>-0.89729599999999998</c:v>
                </c:pt>
                <c:pt idx="23713">
                  <c:v>-0.90234300000000001</c:v>
                </c:pt>
                <c:pt idx="23714">
                  <c:v>-0.90172799999999997</c:v>
                </c:pt>
                <c:pt idx="23715">
                  <c:v>-0.89986299999999997</c:v>
                </c:pt>
                <c:pt idx="23716">
                  <c:v>-0.90674500000000002</c:v>
                </c:pt>
                <c:pt idx="23717">
                  <c:v>-0.91914899999999999</c:v>
                </c:pt>
                <c:pt idx="23718">
                  <c:v>-0.92806500000000003</c:v>
                </c:pt>
                <c:pt idx="23719">
                  <c:v>-0.930122</c:v>
                </c:pt>
                <c:pt idx="23720">
                  <c:v>-0.93332899999999996</c:v>
                </c:pt>
                <c:pt idx="23721">
                  <c:v>-0.93934499999999999</c:v>
                </c:pt>
                <c:pt idx="23722">
                  <c:v>-0.94246799999999997</c:v>
                </c:pt>
                <c:pt idx="23723">
                  <c:v>-0.93896800000000002</c:v>
                </c:pt>
                <c:pt idx="23724">
                  <c:v>-0.93207600000000002</c:v>
                </c:pt>
                <c:pt idx="23725">
                  <c:v>-0.92670399999999997</c:v>
                </c:pt>
                <c:pt idx="23726">
                  <c:v>-0.92527999999999999</c:v>
                </c:pt>
                <c:pt idx="23727">
                  <c:v>-0.92914699999999995</c:v>
                </c:pt>
                <c:pt idx="23728">
                  <c:v>-0.93535599999999997</c:v>
                </c:pt>
                <c:pt idx="23729">
                  <c:v>-0.93879299999999999</c:v>
                </c:pt>
                <c:pt idx="23730">
                  <c:v>-0.94215199999999999</c:v>
                </c:pt>
                <c:pt idx="23731">
                  <c:v>-0.94481000000000004</c:v>
                </c:pt>
                <c:pt idx="23732">
                  <c:v>-0.94297600000000004</c:v>
                </c:pt>
                <c:pt idx="23733">
                  <c:v>-0.94871499999999997</c:v>
                </c:pt>
                <c:pt idx="23734">
                  <c:v>-0.95468900000000001</c:v>
                </c:pt>
                <c:pt idx="23735">
                  <c:v>-0.954044</c:v>
                </c:pt>
                <c:pt idx="23736">
                  <c:v>-0.95645400000000003</c:v>
                </c:pt>
                <c:pt idx="23737">
                  <c:v>-0.95748100000000003</c:v>
                </c:pt>
                <c:pt idx="23738">
                  <c:v>-0.96032200000000001</c:v>
                </c:pt>
                <c:pt idx="23739">
                  <c:v>-0.96482999999999997</c:v>
                </c:pt>
                <c:pt idx="23740">
                  <c:v>-0.96731800000000001</c:v>
                </c:pt>
                <c:pt idx="23741">
                  <c:v>-0.97312399999999999</c:v>
                </c:pt>
                <c:pt idx="23742">
                  <c:v>-0.978468</c:v>
                </c:pt>
                <c:pt idx="23743">
                  <c:v>-0.97635400000000006</c:v>
                </c:pt>
                <c:pt idx="23744">
                  <c:v>-0.97548699999999999</c:v>
                </c:pt>
                <c:pt idx="23745">
                  <c:v>-0.97547200000000001</c:v>
                </c:pt>
                <c:pt idx="23746">
                  <c:v>-0.976746</c:v>
                </c:pt>
                <c:pt idx="23747">
                  <c:v>-0.97520499999999999</c:v>
                </c:pt>
                <c:pt idx="23748">
                  <c:v>-0.97572800000000004</c:v>
                </c:pt>
                <c:pt idx="23749">
                  <c:v>-0.97826999999999997</c:v>
                </c:pt>
                <c:pt idx="23750">
                  <c:v>-0.98333700000000002</c:v>
                </c:pt>
                <c:pt idx="23751">
                  <c:v>-0.98579700000000003</c:v>
                </c:pt>
                <c:pt idx="23752">
                  <c:v>-0.98361900000000002</c:v>
                </c:pt>
                <c:pt idx="23753">
                  <c:v>-0.97819800000000001</c:v>
                </c:pt>
                <c:pt idx="23754">
                  <c:v>-0.97415799999999997</c:v>
                </c:pt>
                <c:pt idx="23755">
                  <c:v>-0.97300799999999998</c:v>
                </c:pt>
                <c:pt idx="23756">
                  <c:v>-0.97655499999999995</c:v>
                </c:pt>
                <c:pt idx="23757">
                  <c:v>-0.98064499999999999</c:v>
                </c:pt>
                <c:pt idx="23758">
                  <c:v>-0.98555099999999995</c:v>
                </c:pt>
                <c:pt idx="23759">
                  <c:v>-0.99047099999999999</c:v>
                </c:pt>
                <c:pt idx="23760">
                  <c:v>-0.98576600000000003</c:v>
                </c:pt>
                <c:pt idx="23761">
                  <c:v>-0.97972899999999996</c:v>
                </c:pt>
                <c:pt idx="23762">
                  <c:v>-0.97918400000000005</c:v>
                </c:pt>
                <c:pt idx="23763">
                  <c:v>-0.97671300000000005</c:v>
                </c:pt>
                <c:pt idx="23764">
                  <c:v>-0.970383</c:v>
                </c:pt>
                <c:pt idx="23765">
                  <c:v>-0.965082</c:v>
                </c:pt>
                <c:pt idx="23766">
                  <c:v>-0.96681099999999998</c:v>
                </c:pt>
                <c:pt idx="23767">
                  <c:v>-0.97021500000000005</c:v>
                </c:pt>
                <c:pt idx="23768">
                  <c:v>-0.97030700000000003</c:v>
                </c:pt>
                <c:pt idx="23769">
                  <c:v>-0.96437200000000001</c:v>
                </c:pt>
                <c:pt idx="23770">
                  <c:v>-0.962557</c:v>
                </c:pt>
                <c:pt idx="23771">
                  <c:v>-0.96032899999999999</c:v>
                </c:pt>
                <c:pt idx="23772">
                  <c:v>-0.96316400000000002</c:v>
                </c:pt>
                <c:pt idx="23773">
                  <c:v>-0.96378900000000001</c:v>
                </c:pt>
                <c:pt idx="23774">
                  <c:v>-0.96365299999999998</c:v>
                </c:pt>
                <c:pt idx="23775">
                  <c:v>-0.962669</c:v>
                </c:pt>
                <c:pt idx="23776">
                  <c:v>-0.96313400000000005</c:v>
                </c:pt>
                <c:pt idx="23777">
                  <c:v>-0.96646900000000002</c:v>
                </c:pt>
                <c:pt idx="23778">
                  <c:v>-0.96812299999999996</c:v>
                </c:pt>
                <c:pt idx="23779">
                  <c:v>-0.96440199999999998</c:v>
                </c:pt>
                <c:pt idx="23780">
                  <c:v>-0.96121800000000002</c:v>
                </c:pt>
                <c:pt idx="23781">
                  <c:v>-0.96038599999999996</c:v>
                </c:pt>
                <c:pt idx="23782">
                  <c:v>-0.97605699999999995</c:v>
                </c:pt>
                <c:pt idx="23783">
                  <c:v>-0.98553800000000003</c:v>
                </c:pt>
                <c:pt idx="23784">
                  <c:v>-0.98491600000000001</c:v>
                </c:pt>
                <c:pt idx="23785">
                  <c:v>-0.98341400000000001</c:v>
                </c:pt>
                <c:pt idx="23786">
                  <c:v>-0.97923899999999997</c:v>
                </c:pt>
                <c:pt idx="23787">
                  <c:v>-0.97159099999999998</c:v>
                </c:pt>
                <c:pt idx="23788">
                  <c:v>-0.97051699999999996</c:v>
                </c:pt>
                <c:pt idx="23789">
                  <c:v>-0.97776399999999997</c:v>
                </c:pt>
                <c:pt idx="23790">
                  <c:v>-0.98746900000000004</c:v>
                </c:pt>
                <c:pt idx="23791">
                  <c:v>-0.992147</c:v>
                </c:pt>
                <c:pt idx="23792">
                  <c:v>-0.99623300000000004</c:v>
                </c:pt>
                <c:pt idx="23793">
                  <c:v>-0.99827500000000002</c:v>
                </c:pt>
                <c:pt idx="23794">
                  <c:v>-1.0033300000000001</c:v>
                </c:pt>
                <c:pt idx="23795">
                  <c:v>-1.0079199999999999</c:v>
                </c:pt>
                <c:pt idx="23796">
                  <c:v>-1.01658</c:v>
                </c:pt>
                <c:pt idx="23797">
                  <c:v>-1.02565</c:v>
                </c:pt>
                <c:pt idx="23798">
                  <c:v>-1.03067</c:v>
                </c:pt>
                <c:pt idx="23799">
                  <c:v>-1.0324800000000001</c:v>
                </c:pt>
                <c:pt idx="23800">
                  <c:v>-1.0261899999999999</c:v>
                </c:pt>
                <c:pt idx="23801">
                  <c:v>-1.0194399999999999</c:v>
                </c:pt>
                <c:pt idx="23802">
                  <c:v>-1.0188900000000001</c:v>
                </c:pt>
                <c:pt idx="23803">
                  <c:v>-1.02033</c:v>
                </c:pt>
                <c:pt idx="23804">
                  <c:v>-1.0227299999999999</c:v>
                </c:pt>
                <c:pt idx="23805">
                  <c:v>-1.0343500000000001</c:v>
                </c:pt>
                <c:pt idx="23806">
                  <c:v>-1.03593</c:v>
                </c:pt>
                <c:pt idx="23807">
                  <c:v>-1.0317099999999999</c:v>
                </c:pt>
                <c:pt idx="23808">
                  <c:v>-1.02197</c:v>
                </c:pt>
                <c:pt idx="23809">
                  <c:v>-1.01437</c:v>
                </c:pt>
                <c:pt idx="23810">
                  <c:v>-1.0117400000000001</c:v>
                </c:pt>
                <c:pt idx="23811">
                  <c:v>-1.0160400000000001</c:v>
                </c:pt>
                <c:pt idx="23812">
                  <c:v>-1.0175000000000001</c:v>
                </c:pt>
                <c:pt idx="23813">
                  <c:v>-1.0192600000000001</c:v>
                </c:pt>
                <c:pt idx="23814">
                  <c:v>-1.01562</c:v>
                </c:pt>
                <c:pt idx="23815">
                  <c:v>-1.01037</c:v>
                </c:pt>
                <c:pt idx="23816">
                  <c:v>-1.0099800000000001</c:v>
                </c:pt>
                <c:pt idx="23817">
                  <c:v>-1.01369</c:v>
                </c:pt>
                <c:pt idx="23818">
                  <c:v>-1.0226</c:v>
                </c:pt>
                <c:pt idx="23819">
                  <c:v>-1.0216099999999999</c:v>
                </c:pt>
                <c:pt idx="23820">
                  <c:v>-1.01631</c:v>
                </c:pt>
                <c:pt idx="23821">
                  <c:v>-1.0124599999999999</c:v>
                </c:pt>
                <c:pt idx="23822">
                  <c:v>-1.0132399999999999</c:v>
                </c:pt>
                <c:pt idx="23823">
                  <c:v>-1.0078800000000001</c:v>
                </c:pt>
                <c:pt idx="23824">
                  <c:v>-0.99840600000000002</c:v>
                </c:pt>
                <c:pt idx="23825">
                  <c:v>-0.99037500000000001</c:v>
                </c:pt>
                <c:pt idx="23826">
                  <c:v>-0.98409100000000005</c:v>
                </c:pt>
                <c:pt idx="23827">
                  <c:v>-0.98607800000000001</c:v>
                </c:pt>
                <c:pt idx="23828">
                  <c:v>-0.99252600000000002</c:v>
                </c:pt>
                <c:pt idx="23829">
                  <c:v>-0.99692000000000003</c:v>
                </c:pt>
                <c:pt idx="23830">
                  <c:v>-0.99581299999999995</c:v>
                </c:pt>
                <c:pt idx="23831">
                  <c:v>-0.99560400000000004</c:v>
                </c:pt>
                <c:pt idx="23832">
                  <c:v>-1.0011300000000001</c:v>
                </c:pt>
                <c:pt idx="23833">
                  <c:v>-1.01132</c:v>
                </c:pt>
                <c:pt idx="23834">
                  <c:v>-1.01905</c:v>
                </c:pt>
                <c:pt idx="23835">
                  <c:v>-1.02067</c:v>
                </c:pt>
                <c:pt idx="23836">
                  <c:v>-1.0238100000000001</c:v>
                </c:pt>
                <c:pt idx="23837">
                  <c:v>-1.0243599999999999</c:v>
                </c:pt>
                <c:pt idx="23838">
                  <c:v>-1.0250300000000001</c:v>
                </c:pt>
                <c:pt idx="23839">
                  <c:v>-1.0243100000000001</c:v>
                </c:pt>
                <c:pt idx="23840">
                  <c:v>-1.02322</c:v>
                </c:pt>
                <c:pt idx="23841">
                  <c:v>-1.022</c:v>
                </c:pt>
                <c:pt idx="23842">
                  <c:v>-1.02363</c:v>
                </c:pt>
                <c:pt idx="23843">
                  <c:v>-1.02763</c:v>
                </c:pt>
                <c:pt idx="23844">
                  <c:v>-1.0298099999999999</c:v>
                </c:pt>
                <c:pt idx="23845">
                  <c:v>-1.0272300000000001</c:v>
                </c:pt>
                <c:pt idx="23846">
                  <c:v>-1.0215000000000001</c:v>
                </c:pt>
                <c:pt idx="23847">
                  <c:v>-1.0213699999999999</c:v>
                </c:pt>
                <c:pt idx="23848">
                  <c:v>-1.0241499999999999</c:v>
                </c:pt>
                <c:pt idx="23849">
                  <c:v>-1.03281</c:v>
                </c:pt>
                <c:pt idx="23850">
                  <c:v>-1.0390600000000001</c:v>
                </c:pt>
                <c:pt idx="23851">
                  <c:v>-1.0416099999999999</c:v>
                </c:pt>
                <c:pt idx="23852">
                  <c:v>-1.0448900000000001</c:v>
                </c:pt>
                <c:pt idx="23853">
                  <c:v>-1.04542</c:v>
                </c:pt>
                <c:pt idx="23854">
                  <c:v>-1.03704</c:v>
                </c:pt>
                <c:pt idx="23855">
                  <c:v>-1.03163</c:v>
                </c:pt>
                <c:pt idx="23856">
                  <c:v>-1.0389900000000001</c:v>
                </c:pt>
                <c:pt idx="23857">
                  <c:v>-1.04653</c:v>
                </c:pt>
                <c:pt idx="23858">
                  <c:v>-1.0483499999999999</c:v>
                </c:pt>
                <c:pt idx="23859">
                  <c:v>-1.0415399999999999</c:v>
                </c:pt>
                <c:pt idx="23860">
                  <c:v>-1.04027</c:v>
                </c:pt>
                <c:pt idx="23861">
                  <c:v>-1.0407</c:v>
                </c:pt>
                <c:pt idx="23862">
                  <c:v>-1.04315</c:v>
                </c:pt>
                <c:pt idx="23863">
                  <c:v>-1.0393600000000001</c:v>
                </c:pt>
                <c:pt idx="23864">
                  <c:v>-1.0375099999999999</c:v>
                </c:pt>
                <c:pt idx="23865">
                  <c:v>-1.0340400000000001</c:v>
                </c:pt>
                <c:pt idx="23866">
                  <c:v>-1.0416700000000001</c:v>
                </c:pt>
                <c:pt idx="23867">
                  <c:v>-1.0478700000000001</c:v>
                </c:pt>
                <c:pt idx="23868">
                  <c:v>-1.05203</c:v>
                </c:pt>
                <c:pt idx="23869">
                  <c:v>-1.0401100000000001</c:v>
                </c:pt>
                <c:pt idx="23870">
                  <c:v>-1.02932</c:v>
                </c:pt>
                <c:pt idx="23871">
                  <c:v>-1.0299</c:v>
                </c:pt>
                <c:pt idx="23872">
                  <c:v>-1.0285899999999999</c:v>
                </c:pt>
                <c:pt idx="23873">
                  <c:v>-1.0274399999999999</c:v>
                </c:pt>
                <c:pt idx="23874">
                  <c:v>-1.0285899999999999</c:v>
                </c:pt>
                <c:pt idx="23875">
                  <c:v>-1.0289299999999999</c:v>
                </c:pt>
                <c:pt idx="23876">
                  <c:v>-1.02867</c:v>
                </c:pt>
                <c:pt idx="23877">
                  <c:v>-1.02871</c:v>
                </c:pt>
                <c:pt idx="23878">
                  <c:v>-1.0294099999999999</c:v>
                </c:pt>
                <c:pt idx="23879">
                  <c:v>-1.0177700000000001</c:v>
                </c:pt>
                <c:pt idx="23880">
                  <c:v>-1.0052300000000001</c:v>
                </c:pt>
                <c:pt idx="23881">
                  <c:v>-1.0074799999999999</c:v>
                </c:pt>
                <c:pt idx="23882">
                  <c:v>-1.01291</c:v>
                </c:pt>
                <c:pt idx="23883">
                  <c:v>-1.0288200000000001</c:v>
                </c:pt>
                <c:pt idx="23884">
                  <c:v>-1.02746</c:v>
                </c:pt>
                <c:pt idx="23885">
                  <c:v>-1.02257</c:v>
                </c:pt>
                <c:pt idx="23886">
                  <c:v>-1.02173</c:v>
                </c:pt>
                <c:pt idx="23887">
                  <c:v>-1.02345</c:v>
                </c:pt>
                <c:pt idx="23888">
                  <c:v>-1.02467</c:v>
                </c:pt>
                <c:pt idx="23889">
                  <c:v>-1.02536</c:v>
                </c:pt>
                <c:pt idx="23890">
                  <c:v>-1.0235700000000001</c:v>
                </c:pt>
                <c:pt idx="23891">
                  <c:v>-1.0243100000000001</c:v>
                </c:pt>
                <c:pt idx="23892">
                  <c:v>-1.02176</c:v>
                </c:pt>
                <c:pt idx="23893">
                  <c:v>-1.0106200000000001</c:v>
                </c:pt>
                <c:pt idx="23894">
                  <c:v>-0.99912199999999995</c:v>
                </c:pt>
                <c:pt idx="23895">
                  <c:v>-0.99930300000000005</c:v>
                </c:pt>
                <c:pt idx="23896">
                  <c:v>-1.00308</c:v>
                </c:pt>
                <c:pt idx="23897">
                  <c:v>-1.0048999999999999</c:v>
                </c:pt>
                <c:pt idx="23898">
                  <c:v>-1.00169</c:v>
                </c:pt>
                <c:pt idx="23899">
                  <c:v>-1.00353</c:v>
                </c:pt>
                <c:pt idx="23900">
                  <c:v>-1.00251</c:v>
                </c:pt>
                <c:pt idx="23901">
                  <c:v>-1.00126</c:v>
                </c:pt>
                <c:pt idx="23902">
                  <c:v>-0.99853599999999998</c:v>
                </c:pt>
                <c:pt idx="23903">
                  <c:v>-0.99301300000000003</c:v>
                </c:pt>
                <c:pt idx="23904">
                  <c:v>-0.99078100000000002</c:v>
                </c:pt>
                <c:pt idx="23905">
                  <c:v>-0.98133800000000004</c:v>
                </c:pt>
                <c:pt idx="23906">
                  <c:v>-0.97890699999999997</c:v>
                </c:pt>
                <c:pt idx="23907">
                  <c:v>-0.97739699999999996</c:v>
                </c:pt>
                <c:pt idx="23908">
                  <c:v>-0.97017699999999996</c:v>
                </c:pt>
                <c:pt idx="23909">
                  <c:v>-0.96954700000000005</c:v>
                </c:pt>
                <c:pt idx="23910">
                  <c:v>-0.96882800000000002</c:v>
                </c:pt>
                <c:pt idx="23911">
                  <c:v>-0.96622300000000005</c:v>
                </c:pt>
                <c:pt idx="23912">
                  <c:v>-0.96651900000000002</c:v>
                </c:pt>
                <c:pt idx="23913">
                  <c:v>-0.96871799999999997</c:v>
                </c:pt>
                <c:pt idx="23914">
                  <c:v>-0.97436400000000001</c:v>
                </c:pt>
                <c:pt idx="23915">
                  <c:v>-0.96987500000000004</c:v>
                </c:pt>
                <c:pt idx="23916">
                  <c:v>-0.96992100000000003</c:v>
                </c:pt>
                <c:pt idx="23917">
                  <c:v>-0.96970800000000001</c:v>
                </c:pt>
                <c:pt idx="23918">
                  <c:v>-0.98175100000000004</c:v>
                </c:pt>
                <c:pt idx="23919">
                  <c:v>-0.982819</c:v>
                </c:pt>
                <c:pt idx="23920">
                  <c:v>-0.97418199999999999</c:v>
                </c:pt>
                <c:pt idx="23921">
                  <c:v>-0.96356399999999998</c:v>
                </c:pt>
                <c:pt idx="23922">
                  <c:v>-0.96098700000000004</c:v>
                </c:pt>
                <c:pt idx="23923">
                  <c:v>-0.958735</c:v>
                </c:pt>
                <c:pt idx="23924">
                  <c:v>-0.95056700000000005</c:v>
                </c:pt>
                <c:pt idx="23925">
                  <c:v>-0.94712499999999999</c:v>
                </c:pt>
                <c:pt idx="23926">
                  <c:v>-0.95081700000000002</c:v>
                </c:pt>
                <c:pt idx="23927">
                  <c:v>-0.95652300000000001</c:v>
                </c:pt>
                <c:pt idx="23928">
                  <c:v>-0.96096400000000004</c:v>
                </c:pt>
                <c:pt idx="23929">
                  <c:v>-0.96123000000000003</c:v>
                </c:pt>
                <c:pt idx="23930">
                  <c:v>-0.95588300000000004</c:v>
                </c:pt>
                <c:pt idx="23931">
                  <c:v>-0.95644899999999999</c:v>
                </c:pt>
                <c:pt idx="23932">
                  <c:v>-0.95904599999999995</c:v>
                </c:pt>
                <c:pt idx="23933">
                  <c:v>-0.95419799999999999</c:v>
                </c:pt>
                <c:pt idx="23934">
                  <c:v>-0.94954499999999997</c:v>
                </c:pt>
                <c:pt idx="23935">
                  <c:v>-0.95548</c:v>
                </c:pt>
                <c:pt idx="23936">
                  <c:v>-0.96152499999999996</c:v>
                </c:pt>
                <c:pt idx="23937">
                  <c:v>-0.96004</c:v>
                </c:pt>
                <c:pt idx="23938">
                  <c:v>-0.94758200000000004</c:v>
                </c:pt>
                <c:pt idx="23939">
                  <c:v>-0.94577800000000001</c:v>
                </c:pt>
                <c:pt idx="23940">
                  <c:v>-0.94519799999999998</c:v>
                </c:pt>
                <c:pt idx="23941">
                  <c:v>-0.94409799999999999</c:v>
                </c:pt>
                <c:pt idx="23942">
                  <c:v>-0.93837999999999999</c:v>
                </c:pt>
                <c:pt idx="23943">
                  <c:v>-0.93834499999999998</c:v>
                </c:pt>
                <c:pt idx="23944">
                  <c:v>-0.94457199999999997</c:v>
                </c:pt>
                <c:pt idx="23945">
                  <c:v>-0.94326399999999999</c:v>
                </c:pt>
                <c:pt idx="23946">
                  <c:v>-0.94129399999999996</c:v>
                </c:pt>
                <c:pt idx="23947">
                  <c:v>-0.936948</c:v>
                </c:pt>
                <c:pt idx="23948">
                  <c:v>-0.934585</c:v>
                </c:pt>
                <c:pt idx="23949">
                  <c:v>-0.93787200000000004</c:v>
                </c:pt>
                <c:pt idx="23950">
                  <c:v>-0.93495600000000001</c:v>
                </c:pt>
                <c:pt idx="23951">
                  <c:v>-0.92811399999999999</c:v>
                </c:pt>
                <c:pt idx="23952">
                  <c:v>-0.92475799999999997</c:v>
                </c:pt>
                <c:pt idx="23953">
                  <c:v>-0.92513199999999995</c:v>
                </c:pt>
                <c:pt idx="23954">
                  <c:v>-0.92682900000000001</c:v>
                </c:pt>
                <c:pt idx="23955">
                  <c:v>-0.92718400000000001</c:v>
                </c:pt>
                <c:pt idx="23956">
                  <c:v>-0.92704900000000001</c:v>
                </c:pt>
                <c:pt idx="23957">
                  <c:v>-0.92505199999999999</c:v>
                </c:pt>
                <c:pt idx="23958">
                  <c:v>-0.91722700000000001</c:v>
                </c:pt>
                <c:pt idx="23959">
                  <c:v>-0.909053</c:v>
                </c:pt>
                <c:pt idx="23960">
                  <c:v>-0.89959</c:v>
                </c:pt>
                <c:pt idx="23961">
                  <c:v>-0.89136400000000005</c:v>
                </c:pt>
                <c:pt idx="23962">
                  <c:v>-0.88078299999999998</c:v>
                </c:pt>
                <c:pt idx="23963">
                  <c:v>-0.87335600000000002</c:v>
                </c:pt>
                <c:pt idx="23964">
                  <c:v>-0.86727900000000002</c:v>
                </c:pt>
                <c:pt idx="23965">
                  <c:v>-0.86662600000000001</c:v>
                </c:pt>
                <c:pt idx="23966">
                  <c:v>-0.86826800000000004</c:v>
                </c:pt>
                <c:pt idx="23967">
                  <c:v>-0.86557799999999996</c:v>
                </c:pt>
                <c:pt idx="23968">
                  <c:v>-0.85436800000000002</c:v>
                </c:pt>
                <c:pt idx="23969">
                  <c:v>-0.84056200000000003</c:v>
                </c:pt>
                <c:pt idx="23970">
                  <c:v>-0.83677599999999996</c:v>
                </c:pt>
                <c:pt idx="23971">
                  <c:v>-0.835283</c:v>
                </c:pt>
                <c:pt idx="23972">
                  <c:v>-0.82739300000000005</c:v>
                </c:pt>
                <c:pt idx="23973">
                  <c:v>-0.82188899999999998</c:v>
                </c:pt>
                <c:pt idx="23974">
                  <c:v>-0.823102</c:v>
                </c:pt>
                <c:pt idx="23975">
                  <c:v>-0.82252800000000004</c:v>
                </c:pt>
                <c:pt idx="23976">
                  <c:v>-0.82663600000000004</c:v>
                </c:pt>
                <c:pt idx="23977">
                  <c:v>-0.82551300000000005</c:v>
                </c:pt>
                <c:pt idx="23978">
                  <c:v>-0.82472500000000004</c:v>
                </c:pt>
                <c:pt idx="23979">
                  <c:v>-0.82524500000000001</c:v>
                </c:pt>
                <c:pt idx="23980">
                  <c:v>-0.82206299999999999</c:v>
                </c:pt>
                <c:pt idx="23981">
                  <c:v>-0.81522499999999998</c:v>
                </c:pt>
                <c:pt idx="23982">
                  <c:v>-0.80669000000000002</c:v>
                </c:pt>
                <c:pt idx="23983">
                  <c:v>-0.79647699999999999</c:v>
                </c:pt>
                <c:pt idx="23984">
                  <c:v>-0.78633500000000001</c:v>
                </c:pt>
                <c:pt idx="23985">
                  <c:v>-0.78239099999999995</c:v>
                </c:pt>
                <c:pt idx="23986">
                  <c:v>-0.78147100000000003</c:v>
                </c:pt>
                <c:pt idx="23987">
                  <c:v>-0.77698900000000004</c:v>
                </c:pt>
                <c:pt idx="23988">
                  <c:v>-0.76705999999999996</c:v>
                </c:pt>
                <c:pt idx="23989">
                  <c:v>-0.75048899999999996</c:v>
                </c:pt>
                <c:pt idx="23990">
                  <c:v>-0.74007100000000003</c:v>
                </c:pt>
                <c:pt idx="23991">
                  <c:v>-0.74112299999999998</c:v>
                </c:pt>
                <c:pt idx="23992">
                  <c:v>-0.74639999999999995</c:v>
                </c:pt>
                <c:pt idx="23993">
                  <c:v>-0.74252200000000002</c:v>
                </c:pt>
                <c:pt idx="23994">
                  <c:v>-0.73499300000000001</c:v>
                </c:pt>
                <c:pt idx="23995">
                  <c:v>-0.72496899999999997</c:v>
                </c:pt>
                <c:pt idx="23996">
                  <c:v>-0.72587599999999997</c:v>
                </c:pt>
                <c:pt idx="23997">
                  <c:v>-0.72301800000000005</c:v>
                </c:pt>
                <c:pt idx="23998">
                  <c:v>-0.70991499999999996</c:v>
                </c:pt>
                <c:pt idx="23999">
                  <c:v>-0.69234499999999999</c:v>
                </c:pt>
                <c:pt idx="24000">
                  <c:v>-0.68174599999999996</c:v>
                </c:pt>
                <c:pt idx="24001">
                  <c:v>-0.67736399999999997</c:v>
                </c:pt>
                <c:pt idx="24002">
                  <c:v>-0.671933</c:v>
                </c:pt>
                <c:pt idx="24003">
                  <c:v>-0.66829099999999997</c:v>
                </c:pt>
                <c:pt idx="24004">
                  <c:v>-0.66448499999999999</c:v>
                </c:pt>
                <c:pt idx="24005">
                  <c:v>-0.65459299999999998</c:v>
                </c:pt>
                <c:pt idx="24006">
                  <c:v>-0.64727000000000001</c:v>
                </c:pt>
                <c:pt idx="24007">
                  <c:v>-0.63986500000000002</c:v>
                </c:pt>
                <c:pt idx="24008">
                  <c:v>-0.64133099999999998</c:v>
                </c:pt>
                <c:pt idx="24009">
                  <c:v>-0.64492400000000005</c:v>
                </c:pt>
                <c:pt idx="24010">
                  <c:v>-0.64619199999999999</c:v>
                </c:pt>
                <c:pt idx="24011">
                  <c:v>-0.63710800000000001</c:v>
                </c:pt>
                <c:pt idx="24012">
                  <c:v>-0.615205</c:v>
                </c:pt>
                <c:pt idx="24013">
                  <c:v>-0.61110299999999995</c:v>
                </c:pt>
                <c:pt idx="24014">
                  <c:v>-0.60921899999999996</c:v>
                </c:pt>
                <c:pt idx="24015">
                  <c:v>-0.60758800000000002</c:v>
                </c:pt>
                <c:pt idx="24016">
                  <c:v>-0.60843899999999995</c:v>
                </c:pt>
                <c:pt idx="24017">
                  <c:v>-0.61297100000000004</c:v>
                </c:pt>
                <c:pt idx="24018">
                  <c:v>-0.61690900000000004</c:v>
                </c:pt>
                <c:pt idx="24019">
                  <c:v>-0.61811099999999997</c:v>
                </c:pt>
                <c:pt idx="24020">
                  <c:v>-0.61435600000000001</c:v>
                </c:pt>
                <c:pt idx="24021">
                  <c:v>-0.60597000000000001</c:v>
                </c:pt>
                <c:pt idx="24022">
                  <c:v>-0.60009199999999996</c:v>
                </c:pt>
                <c:pt idx="24023">
                  <c:v>-0.595441</c:v>
                </c:pt>
                <c:pt idx="24024">
                  <c:v>-0.59116599999999997</c:v>
                </c:pt>
                <c:pt idx="24025">
                  <c:v>-0.58702200000000004</c:v>
                </c:pt>
                <c:pt idx="24026">
                  <c:v>-0.58154399999999995</c:v>
                </c:pt>
                <c:pt idx="24027">
                  <c:v>-0.57345500000000005</c:v>
                </c:pt>
                <c:pt idx="24028">
                  <c:v>-0.57447700000000002</c:v>
                </c:pt>
                <c:pt idx="24029">
                  <c:v>-0.57627899999999999</c:v>
                </c:pt>
                <c:pt idx="24030">
                  <c:v>-0.57888700000000004</c:v>
                </c:pt>
                <c:pt idx="24031">
                  <c:v>-0.57730300000000001</c:v>
                </c:pt>
                <c:pt idx="24032">
                  <c:v>-0.57081499999999996</c:v>
                </c:pt>
                <c:pt idx="24033">
                  <c:v>-0.56016500000000002</c:v>
                </c:pt>
                <c:pt idx="24034">
                  <c:v>-0.54015400000000002</c:v>
                </c:pt>
                <c:pt idx="24035">
                  <c:v>-0.53091600000000005</c:v>
                </c:pt>
                <c:pt idx="24036">
                  <c:v>-0.52384500000000001</c:v>
                </c:pt>
                <c:pt idx="24037">
                  <c:v>-0.51927299999999998</c:v>
                </c:pt>
                <c:pt idx="24038">
                  <c:v>-0.51434800000000003</c:v>
                </c:pt>
                <c:pt idx="24039">
                  <c:v>-0.51140799999999997</c:v>
                </c:pt>
                <c:pt idx="24040">
                  <c:v>-0.51639500000000005</c:v>
                </c:pt>
                <c:pt idx="24041">
                  <c:v>-0.51562300000000005</c:v>
                </c:pt>
                <c:pt idx="24042">
                  <c:v>-0.50883800000000001</c:v>
                </c:pt>
                <c:pt idx="24043">
                  <c:v>-0.50721499999999997</c:v>
                </c:pt>
                <c:pt idx="24044">
                  <c:v>-0.51291799999999999</c:v>
                </c:pt>
                <c:pt idx="24045">
                  <c:v>-0.52613299999999996</c:v>
                </c:pt>
                <c:pt idx="24046">
                  <c:v>-0.53265899999999999</c:v>
                </c:pt>
                <c:pt idx="24047">
                  <c:v>-0.53715800000000002</c:v>
                </c:pt>
                <c:pt idx="24048">
                  <c:v>-0.54599500000000001</c:v>
                </c:pt>
                <c:pt idx="24049">
                  <c:v>-0.55373300000000003</c:v>
                </c:pt>
                <c:pt idx="24050">
                  <c:v>-0.56290499999999999</c:v>
                </c:pt>
                <c:pt idx="24051">
                  <c:v>-0.572573</c:v>
                </c:pt>
                <c:pt idx="24052">
                  <c:v>-0.58687500000000004</c:v>
                </c:pt>
                <c:pt idx="24053">
                  <c:v>-0.58724200000000004</c:v>
                </c:pt>
                <c:pt idx="24054">
                  <c:v>-0.58596800000000004</c:v>
                </c:pt>
                <c:pt idx="24055">
                  <c:v>-0.59409900000000004</c:v>
                </c:pt>
                <c:pt idx="24056">
                  <c:v>-0.60210600000000003</c:v>
                </c:pt>
                <c:pt idx="24057">
                  <c:v>-0.60614699999999999</c:v>
                </c:pt>
                <c:pt idx="24058">
                  <c:v>-0.60836199999999996</c:v>
                </c:pt>
                <c:pt idx="24059">
                  <c:v>-0.61118099999999997</c:v>
                </c:pt>
                <c:pt idx="24060">
                  <c:v>-0.60404899999999995</c:v>
                </c:pt>
                <c:pt idx="24061">
                  <c:v>-0.54311799999999999</c:v>
                </c:pt>
                <c:pt idx="24062">
                  <c:v>-0.49807099999999999</c:v>
                </c:pt>
                <c:pt idx="24063">
                  <c:v>-0.76607700000000001</c:v>
                </c:pt>
                <c:pt idx="24064">
                  <c:v>-1.14608</c:v>
                </c:pt>
                <c:pt idx="24065">
                  <c:v>-0.95293799999999995</c:v>
                </c:pt>
                <c:pt idx="24066">
                  <c:v>-0.62191799999999997</c:v>
                </c:pt>
                <c:pt idx="24067">
                  <c:v>-0.53688599999999997</c:v>
                </c:pt>
                <c:pt idx="24068">
                  <c:v>-0.51563000000000003</c:v>
                </c:pt>
                <c:pt idx="24069">
                  <c:v>-0.48397800000000002</c:v>
                </c:pt>
                <c:pt idx="24070">
                  <c:v>-0.46540500000000001</c:v>
                </c:pt>
                <c:pt idx="24071">
                  <c:v>-0.46366299999999999</c:v>
                </c:pt>
                <c:pt idx="24072">
                  <c:v>-0.47233599999999998</c:v>
                </c:pt>
                <c:pt idx="24073">
                  <c:v>-0.48497099999999999</c:v>
                </c:pt>
                <c:pt idx="24074">
                  <c:v>-0.50354200000000005</c:v>
                </c:pt>
                <c:pt idx="24075">
                  <c:v>-0.52707999999999999</c:v>
                </c:pt>
                <c:pt idx="24076">
                  <c:v>-0.55049599999999999</c:v>
                </c:pt>
                <c:pt idx="24077">
                  <c:v>-0.556925</c:v>
                </c:pt>
                <c:pt idx="24078">
                  <c:v>-0.56606599999999996</c:v>
                </c:pt>
                <c:pt idx="24079">
                  <c:v>-0.57095600000000002</c:v>
                </c:pt>
                <c:pt idx="24080">
                  <c:v>-0.57474199999999998</c:v>
                </c:pt>
                <c:pt idx="24081">
                  <c:v>-0.57262000000000002</c:v>
                </c:pt>
                <c:pt idx="24082">
                  <c:v>-0.55810000000000004</c:v>
                </c:pt>
                <c:pt idx="24083">
                  <c:v>-0.55246399999999996</c:v>
                </c:pt>
                <c:pt idx="24084">
                  <c:v>-0.56373899999999999</c:v>
                </c:pt>
                <c:pt idx="24085">
                  <c:v>-0.62758000000000003</c:v>
                </c:pt>
                <c:pt idx="24086">
                  <c:v>-0.85728099999999996</c:v>
                </c:pt>
                <c:pt idx="24087">
                  <c:v>-1.1202000000000001</c:v>
                </c:pt>
                <c:pt idx="24088">
                  <c:v>-1.0184599999999999</c:v>
                </c:pt>
                <c:pt idx="24089">
                  <c:v>-0.77077399999999996</c:v>
                </c:pt>
                <c:pt idx="24090">
                  <c:v>-0.68188499999999996</c:v>
                </c:pt>
                <c:pt idx="24091">
                  <c:v>-0.61621599999999999</c:v>
                </c:pt>
                <c:pt idx="24092">
                  <c:v>-0.52579100000000001</c:v>
                </c:pt>
                <c:pt idx="24093">
                  <c:v>-0.443855</c:v>
                </c:pt>
                <c:pt idx="24094">
                  <c:v>-0.40210499999999999</c:v>
                </c:pt>
                <c:pt idx="24095">
                  <c:v>-0.378778</c:v>
                </c:pt>
                <c:pt idx="24096">
                  <c:v>-0.36553099999999999</c:v>
                </c:pt>
                <c:pt idx="24097">
                  <c:v>-0.35572999999999999</c:v>
                </c:pt>
                <c:pt idx="24098">
                  <c:v>-0.34710200000000002</c:v>
                </c:pt>
                <c:pt idx="24099">
                  <c:v>-0.34216000000000002</c:v>
                </c:pt>
                <c:pt idx="24100">
                  <c:v>-0.339808</c:v>
                </c:pt>
                <c:pt idx="24101">
                  <c:v>-0.33205299999999999</c:v>
                </c:pt>
                <c:pt idx="24102">
                  <c:v>-0.32714199999999999</c:v>
                </c:pt>
                <c:pt idx="24103">
                  <c:v>-0.32666800000000001</c:v>
                </c:pt>
                <c:pt idx="24104">
                  <c:v>-0.32395800000000002</c:v>
                </c:pt>
                <c:pt idx="24105">
                  <c:v>-0.31059999999999999</c:v>
                </c:pt>
                <c:pt idx="24106">
                  <c:v>-0.293549</c:v>
                </c:pt>
                <c:pt idx="24107">
                  <c:v>-0.283414</c:v>
                </c:pt>
                <c:pt idx="24108">
                  <c:v>-0.27655000000000002</c:v>
                </c:pt>
                <c:pt idx="24109">
                  <c:v>-0.27099400000000001</c:v>
                </c:pt>
                <c:pt idx="24110">
                  <c:v>-0.26987899999999998</c:v>
                </c:pt>
                <c:pt idx="24111">
                  <c:v>-0.26966400000000001</c:v>
                </c:pt>
                <c:pt idx="24112">
                  <c:v>-0.26773599999999997</c:v>
                </c:pt>
                <c:pt idx="24113">
                  <c:v>-0.27517399999999997</c:v>
                </c:pt>
                <c:pt idx="24114">
                  <c:v>-0.28537899999999999</c:v>
                </c:pt>
                <c:pt idx="24115">
                  <c:v>-0.30221500000000001</c:v>
                </c:pt>
                <c:pt idx="24116">
                  <c:v>-0.324158</c:v>
                </c:pt>
                <c:pt idx="24117">
                  <c:v>-0.32957700000000001</c:v>
                </c:pt>
                <c:pt idx="24118">
                  <c:v>-0.322297</c:v>
                </c:pt>
                <c:pt idx="24119">
                  <c:v>-0.31376100000000001</c:v>
                </c:pt>
                <c:pt idx="24120">
                  <c:v>-0.309867</c:v>
                </c:pt>
                <c:pt idx="24121">
                  <c:v>-0.31184099999999998</c:v>
                </c:pt>
                <c:pt idx="24122">
                  <c:v>-0.31326300000000001</c:v>
                </c:pt>
                <c:pt idx="24123">
                  <c:v>-0.31152800000000003</c:v>
                </c:pt>
                <c:pt idx="24124">
                  <c:v>-0.308952</c:v>
                </c:pt>
                <c:pt idx="24125">
                  <c:v>-0.30693399999999998</c:v>
                </c:pt>
                <c:pt idx="24126">
                  <c:v>-0.32441199999999998</c:v>
                </c:pt>
                <c:pt idx="24127">
                  <c:v>-0.33971600000000002</c:v>
                </c:pt>
                <c:pt idx="24128">
                  <c:v>-0.34447499999999998</c:v>
                </c:pt>
                <c:pt idx="24129">
                  <c:v>-0.34570200000000001</c:v>
                </c:pt>
                <c:pt idx="24130">
                  <c:v>-0.34634999999999999</c:v>
                </c:pt>
                <c:pt idx="24131">
                  <c:v>-0.35193200000000002</c:v>
                </c:pt>
                <c:pt idx="24132">
                  <c:v>-0.35161399999999998</c:v>
                </c:pt>
                <c:pt idx="24133">
                  <c:v>-0.346107</c:v>
                </c:pt>
                <c:pt idx="24134">
                  <c:v>-0.342557</c:v>
                </c:pt>
                <c:pt idx="24135">
                  <c:v>-0.34720800000000002</c:v>
                </c:pt>
                <c:pt idx="24136">
                  <c:v>-0.358601</c:v>
                </c:pt>
                <c:pt idx="24137">
                  <c:v>-0.36446200000000001</c:v>
                </c:pt>
                <c:pt idx="24138">
                  <c:v>-0.36669099999999999</c:v>
                </c:pt>
                <c:pt idx="24139">
                  <c:v>-0.37206499999999998</c:v>
                </c:pt>
                <c:pt idx="24140">
                  <c:v>-0.372396</c:v>
                </c:pt>
                <c:pt idx="24141">
                  <c:v>-0.36782300000000001</c:v>
                </c:pt>
                <c:pt idx="24142">
                  <c:v>-0.36606100000000003</c:v>
                </c:pt>
                <c:pt idx="24143">
                  <c:v>-0.36561900000000003</c:v>
                </c:pt>
                <c:pt idx="24144">
                  <c:v>-0.36417500000000003</c:v>
                </c:pt>
                <c:pt idx="24145">
                  <c:v>-0.36301899999999998</c:v>
                </c:pt>
                <c:pt idx="24146">
                  <c:v>-0.36141699999999999</c:v>
                </c:pt>
                <c:pt idx="24147">
                  <c:v>-0.36041299999999998</c:v>
                </c:pt>
                <c:pt idx="24148">
                  <c:v>-0.36424600000000001</c:v>
                </c:pt>
                <c:pt idx="24149">
                  <c:v>-0.37202800000000003</c:v>
                </c:pt>
                <c:pt idx="24150">
                  <c:v>-0.37698900000000002</c:v>
                </c:pt>
                <c:pt idx="24151">
                  <c:v>-0.37804300000000002</c:v>
                </c:pt>
                <c:pt idx="24152">
                  <c:v>-0.38408700000000001</c:v>
                </c:pt>
                <c:pt idx="24153">
                  <c:v>-0.38650299999999999</c:v>
                </c:pt>
                <c:pt idx="24154">
                  <c:v>-0.38216099999999997</c:v>
                </c:pt>
                <c:pt idx="24155">
                  <c:v>-0.380635</c:v>
                </c:pt>
                <c:pt idx="24156">
                  <c:v>-0.37857299999999999</c:v>
                </c:pt>
                <c:pt idx="24157">
                  <c:v>-0.37790499999999999</c:v>
                </c:pt>
                <c:pt idx="24158">
                  <c:v>-0.37806800000000002</c:v>
                </c:pt>
                <c:pt idx="24159">
                  <c:v>-0.376106</c:v>
                </c:pt>
                <c:pt idx="24160">
                  <c:v>-0.376413</c:v>
                </c:pt>
                <c:pt idx="24161">
                  <c:v>-0.37803799999999999</c:v>
                </c:pt>
                <c:pt idx="24162">
                  <c:v>-0.37874400000000003</c:v>
                </c:pt>
                <c:pt idx="24163">
                  <c:v>-0.38134400000000002</c:v>
                </c:pt>
                <c:pt idx="24164">
                  <c:v>-0.38681100000000002</c:v>
                </c:pt>
                <c:pt idx="24165">
                  <c:v>-0.38957000000000003</c:v>
                </c:pt>
                <c:pt idx="24166">
                  <c:v>-0.38792300000000002</c:v>
                </c:pt>
                <c:pt idx="24167">
                  <c:v>-0.38767400000000002</c:v>
                </c:pt>
                <c:pt idx="24168">
                  <c:v>-0.382102</c:v>
                </c:pt>
                <c:pt idx="24169">
                  <c:v>-0.37325199999999997</c:v>
                </c:pt>
                <c:pt idx="24170">
                  <c:v>-0.36390400000000001</c:v>
                </c:pt>
                <c:pt idx="24171">
                  <c:v>-0.35758800000000002</c:v>
                </c:pt>
                <c:pt idx="24172">
                  <c:v>-0.35278900000000002</c:v>
                </c:pt>
                <c:pt idx="24173">
                  <c:v>-0.34908699999999998</c:v>
                </c:pt>
                <c:pt idx="24174">
                  <c:v>-0.34859899999999999</c:v>
                </c:pt>
                <c:pt idx="24175">
                  <c:v>-0.342893</c:v>
                </c:pt>
                <c:pt idx="24176">
                  <c:v>-0.33932499999999999</c:v>
                </c:pt>
                <c:pt idx="24177">
                  <c:v>-0.34034300000000001</c:v>
                </c:pt>
                <c:pt idx="24178">
                  <c:v>-0.33435599999999999</c:v>
                </c:pt>
                <c:pt idx="24179">
                  <c:v>-0.33367000000000002</c:v>
                </c:pt>
                <c:pt idx="24180">
                  <c:v>-0.33724900000000002</c:v>
                </c:pt>
                <c:pt idx="24181">
                  <c:v>-0.342497</c:v>
                </c:pt>
                <c:pt idx="24182">
                  <c:v>-0.34290599999999999</c:v>
                </c:pt>
                <c:pt idx="24183">
                  <c:v>-0.34210600000000002</c:v>
                </c:pt>
                <c:pt idx="24184">
                  <c:v>-0.338951</c:v>
                </c:pt>
                <c:pt idx="24185">
                  <c:v>-0.34201900000000002</c:v>
                </c:pt>
                <c:pt idx="24186">
                  <c:v>-0.34187299999999998</c:v>
                </c:pt>
                <c:pt idx="24187">
                  <c:v>-0.34275899999999998</c:v>
                </c:pt>
                <c:pt idx="24188">
                  <c:v>-0.34539599999999998</c:v>
                </c:pt>
                <c:pt idx="24189">
                  <c:v>-0.34196799999999999</c:v>
                </c:pt>
                <c:pt idx="24190">
                  <c:v>-0.34469300000000003</c:v>
                </c:pt>
                <c:pt idx="24191">
                  <c:v>-0.34203499999999998</c:v>
                </c:pt>
                <c:pt idx="24192">
                  <c:v>-0.34250999999999998</c:v>
                </c:pt>
                <c:pt idx="24193">
                  <c:v>-0.336478</c:v>
                </c:pt>
                <c:pt idx="24194">
                  <c:v>-0.33806399999999998</c:v>
                </c:pt>
                <c:pt idx="24195">
                  <c:v>-0.33679199999999998</c:v>
                </c:pt>
                <c:pt idx="24196">
                  <c:v>-0.33649899999999999</c:v>
                </c:pt>
                <c:pt idx="24197">
                  <c:v>-0.33223200000000003</c:v>
                </c:pt>
                <c:pt idx="24198">
                  <c:v>-0.32910600000000001</c:v>
                </c:pt>
                <c:pt idx="24199">
                  <c:v>-0.32377800000000001</c:v>
                </c:pt>
                <c:pt idx="24200">
                  <c:v>-0.316085</c:v>
                </c:pt>
                <c:pt idx="24201">
                  <c:v>-0.30792700000000001</c:v>
                </c:pt>
                <c:pt idx="24202">
                  <c:v>-0.30335299999999998</c:v>
                </c:pt>
                <c:pt idx="24203">
                  <c:v>-0.31128699999999998</c:v>
                </c:pt>
                <c:pt idx="24204">
                  <c:v>-0.31078499999999998</c:v>
                </c:pt>
                <c:pt idx="24205">
                  <c:v>-0.304317</c:v>
                </c:pt>
                <c:pt idx="24206">
                  <c:v>-0.29143799999999997</c:v>
                </c:pt>
                <c:pt idx="24207">
                  <c:v>-0.29302800000000001</c:v>
                </c:pt>
                <c:pt idx="24208">
                  <c:v>-0.287553</c:v>
                </c:pt>
                <c:pt idx="24209">
                  <c:v>-0.27382499999999999</c:v>
                </c:pt>
                <c:pt idx="24210">
                  <c:v>-0.25980500000000001</c:v>
                </c:pt>
                <c:pt idx="24211">
                  <c:v>-0.25082500000000002</c:v>
                </c:pt>
                <c:pt idx="24212">
                  <c:v>-0.24629300000000001</c:v>
                </c:pt>
                <c:pt idx="24213">
                  <c:v>-0.24419199999999999</c:v>
                </c:pt>
                <c:pt idx="24214">
                  <c:v>-0.24209800000000001</c:v>
                </c:pt>
                <c:pt idx="24215">
                  <c:v>-0.243094</c:v>
                </c:pt>
                <c:pt idx="24216">
                  <c:v>-0.24904499999999999</c:v>
                </c:pt>
                <c:pt idx="24217">
                  <c:v>-0.25279000000000001</c:v>
                </c:pt>
                <c:pt idx="24218">
                  <c:v>-0.248112</c:v>
                </c:pt>
                <c:pt idx="24219">
                  <c:v>-0.24349100000000001</c:v>
                </c:pt>
                <c:pt idx="24220">
                  <c:v>-0.23589399999999999</c:v>
                </c:pt>
                <c:pt idx="24221">
                  <c:v>-0.22866800000000001</c:v>
                </c:pt>
                <c:pt idx="24222">
                  <c:v>-0.21407999999999999</c:v>
                </c:pt>
                <c:pt idx="24223">
                  <c:v>-0.20929600000000001</c:v>
                </c:pt>
                <c:pt idx="24224">
                  <c:v>-0.210259</c:v>
                </c:pt>
                <c:pt idx="24225">
                  <c:v>-0.209036</c:v>
                </c:pt>
                <c:pt idx="24226">
                  <c:v>-0.20338800000000001</c:v>
                </c:pt>
                <c:pt idx="24227">
                  <c:v>-0.19556200000000001</c:v>
                </c:pt>
                <c:pt idx="24228">
                  <c:v>-0.180949</c:v>
                </c:pt>
                <c:pt idx="24229">
                  <c:v>-0.172627</c:v>
                </c:pt>
                <c:pt idx="24230">
                  <c:v>-0.16663500000000001</c:v>
                </c:pt>
                <c:pt idx="24231">
                  <c:v>-0.16438900000000001</c:v>
                </c:pt>
                <c:pt idx="24232">
                  <c:v>-0.16811899999999999</c:v>
                </c:pt>
                <c:pt idx="24233">
                  <c:v>-0.171816</c:v>
                </c:pt>
                <c:pt idx="24234">
                  <c:v>-0.16764999999999999</c:v>
                </c:pt>
                <c:pt idx="24235">
                  <c:v>-0.15869900000000001</c:v>
                </c:pt>
                <c:pt idx="24236">
                  <c:v>-0.15174099999999999</c:v>
                </c:pt>
                <c:pt idx="24237">
                  <c:v>-0.13829900000000001</c:v>
                </c:pt>
                <c:pt idx="24238">
                  <c:v>-0.13386100000000001</c:v>
                </c:pt>
                <c:pt idx="24239">
                  <c:v>-0.13237299999999999</c:v>
                </c:pt>
                <c:pt idx="24240">
                  <c:v>-0.137131</c:v>
                </c:pt>
                <c:pt idx="24241">
                  <c:v>-0.13999800000000001</c:v>
                </c:pt>
                <c:pt idx="24242">
                  <c:v>-0.14080599999999999</c:v>
                </c:pt>
                <c:pt idx="24243">
                  <c:v>-0.136266</c:v>
                </c:pt>
                <c:pt idx="24244">
                  <c:v>-0.13336799999999999</c:v>
                </c:pt>
                <c:pt idx="24245">
                  <c:v>-0.12494</c:v>
                </c:pt>
                <c:pt idx="24246">
                  <c:v>-0.119049</c:v>
                </c:pt>
                <c:pt idx="24247">
                  <c:v>-0.116442</c:v>
                </c:pt>
                <c:pt idx="24248">
                  <c:v>-0.113436</c:v>
                </c:pt>
                <c:pt idx="24249">
                  <c:v>-0.10705000000000001</c:v>
                </c:pt>
                <c:pt idx="24250">
                  <c:v>-0.104043</c:v>
                </c:pt>
                <c:pt idx="24251">
                  <c:v>-0.105827</c:v>
                </c:pt>
                <c:pt idx="24252">
                  <c:v>-0.100882</c:v>
                </c:pt>
                <c:pt idx="24253">
                  <c:v>-8.9502100000000001E-2</c:v>
                </c:pt>
                <c:pt idx="24254">
                  <c:v>-7.3312299999999997E-2</c:v>
                </c:pt>
                <c:pt idx="24255">
                  <c:v>-6.0408299999999998E-2</c:v>
                </c:pt>
                <c:pt idx="24256">
                  <c:v>-4.7435999999999999E-2</c:v>
                </c:pt>
                <c:pt idx="24257">
                  <c:v>-3.3182299999999998E-2</c:v>
                </c:pt>
                <c:pt idx="24258">
                  <c:v>-1.90251E-2</c:v>
                </c:pt>
                <c:pt idx="24259">
                  <c:v>-3.9640700000000001E-3</c:v>
                </c:pt>
                <c:pt idx="24260">
                  <c:v>1.8467600000000001E-2</c:v>
                </c:pt>
                <c:pt idx="24261">
                  <c:v>4.1878400000000003E-2</c:v>
                </c:pt>
                <c:pt idx="24262">
                  <c:v>5.0019000000000001E-2</c:v>
                </c:pt>
                <c:pt idx="24263">
                  <c:v>5.4191999999999997E-2</c:v>
                </c:pt>
                <c:pt idx="24264">
                  <c:v>6.1718299999999997E-2</c:v>
                </c:pt>
                <c:pt idx="24265">
                  <c:v>7.1025199999999997E-2</c:v>
                </c:pt>
                <c:pt idx="24266">
                  <c:v>7.9838300000000001E-2</c:v>
                </c:pt>
                <c:pt idx="24267">
                  <c:v>9.2747999999999997E-2</c:v>
                </c:pt>
                <c:pt idx="24268">
                  <c:v>0.102383</c:v>
                </c:pt>
                <c:pt idx="24269">
                  <c:v>0.107471</c:v>
                </c:pt>
                <c:pt idx="24270">
                  <c:v>0.110513</c:v>
                </c:pt>
                <c:pt idx="24271">
                  <c:v>0.114665</c:v>
                </c:pt>
                <c:pt idx="24272">
                  <c:v>0.11683200000000001</c:v>
                </c:pt>
                <c:pt idx="24273">
                  <c:v>0.116953</c:v>
                </c:pt>
                <c:pt idx="24274">
                  <c:v>0.117044</c:v>
                </c:pt>
                <c:pt idx="24275">
                  <c:v>0.11779100000000001</c:v>
                </c:pt>
                <c:pt idx="24276">
                  <c:v>0.118343</c:v>
                </c:pt>
                <c:pt idx="24277">
                  <c:v>0.111813</c:v>
                </c:pt>
                <c:pt idx="24278">
                  <c:v>9.6531800000000001E-2</c:v>
                </c:pt>
                <c:pt idx="24279">
                  <c:v>8.8446200000000003E-2</c:v>
                </c:pt>
                <c:pt idx="24280">
                  <c:v>8.3071599999999995E-2</c:v>
                </c:pt>
                <c:pt idx="24281">
                  <c:v>7.6415800000000006E-2</c:v>
                </c:pt>
                <c:pt idx="24282">
                  <c:v>6.9461999999999996E-2</c:v>
                </c:pt>
                <c:pt idx="24283">
                  <c:v>6.0380000000000003E-2</c:v>
                </c:pt>
                <c:pt idx="24284">
                  <c:v>5.8019500000000002E-2</c:v>
                </c:pt>
                <c:pt idx="24285">
                  <c:v>5.6685399999999997E-2</c:v>
                </c:pt>
                <c:pt idx="24286">
                  <c:v>5.3274099999999998E-2</c:v>
                </c:pt>
                <c:pt idx="24287">
                  <c:v>4.8153599999999998E-2</c:v>
                </c:pt>
                <c:pt idx="24288">
                  <c:v>4.4641E-2</c:v>
                </c:pt>
                <c:pt idx="24289">
                  <c:v>4.6449400000000002E-2</c:v>
                </c:pt>
                <c:pt idx="24290">
                  <c:v>5.62128E-2</c:v>
                </c:pt>
                <c:pt idx="24291">
                  <c:v>7.9002199999999995E-2</c:v>
                </c:pt>
                <c:pt idx="24292">
                  <c:v>0.101718</c:v>
                </c:pt>
                <c:pt idx="24293">
                  <c:v>0.123011</c:v>
                </c:pt>
                <c:pt idx="24294">
                  <c:v>0.14297899999999999</c:v>
                </c:pt>
                <c:pt idx="24295">
                  <c:v>0.15886400000000001</c:v>
                </c:pt>
                <c:pt idx="24296">
                  <c:v>0.17113400000000001</c:v>
                </c:pt>
                <c:pt idx="24297">
                  <c:v>0.177207</c:v>
                </c:pt>
                <c:pt idx="24298">
                  <c:v>0.180645</c:v>
                </c:pt>
                <c:pt idx="24299">
                  <c:v>0.183506</c:v>
                </c:pt>
                <c:pt idx="24300">
                  <c:v>0.184475</c:v>
                </c:pt>
                <c:pt idx="24301">
                  <c:v>0.18779100000000001</c:v>
                </c:pt>
                <c:pt idx="24302">
                  <c:v>0.18900900000000001</c:v>
                </c:pt>
                <c:pt idx="24303">
                  <c:v>0.195294</c:v>
                </c:pt>
                <c:pt idx="24304">
                  <c:v>0.194714</c:v>
                </c:pt>
                <c:pt idx="24305">
                  <c:v>0.19911599999999999</c:v>
                </c:pt>
                <c:pt idx="24306">
                  <c:v>0.20988699999999999</c:v>
                </c:pt>
                <c:pt idx="24307">
                  <c:v>0.21421200000000001</c:v>
                </c:pt>
                <c:pt idx="24308">
                  <c:v>0.219473</c:v>
                </c:pt>
                <c:pt idx="24309">
                  <c:v>0.22953100000000001</c:v>
                </c:pt>
                <c:pt idx="24310">
                  <c:v>0.24526800000000001</c:v>
                </c:pt>
                <c:pt idx="24311">
                  <c:v>0.250886</c:v>
                </c:pt>
                <c:pt idx="24312">
                  <c:v>0.25234699999999999</c:v>
                </c:pt>
                <c:pt idx="24313">
                  <c:v>0.257741</c:v>
                </c:pt>
                <c:pt idx="24314">
                  <c:v>0.26315100000000002</c:v>
                </c:pt>
                <c:pt idx="24315">
                  <c:v>0.26680999999999999</c:v>
                </c:pt>
                <c:pt idx="24316">
                  <c:v>0.26569100000000001</c:v>
                </c:pt>
                <c:pt idx="24317">
                  <c:v>0.26983699999999999</c:v>
                </c:pt>
                <c:pt idx="24318">
                  <c:v>0.27577600000000002</c:v>
                </c:pt>
                <c:pt idx="24319">
                  <c:v>0.27837499999999998</c:v>
                </c:pt>
                <c:pt idx="24320">
                  <c:v>0.28227200000000002</c:v>
                </c:pt>
                <c:pt idx="24321">
                  <c:v>0.29224899999999998</c:v>
                </c:pt>
                <c:pt idx="24322">
                  <c:v>0.29841600000000001</c:v>
                </c:pt>
                <c:pt idx="24323">
                  <c:v>0.30672199999999999</c:v>
                </c:pt>
                <c:pt idx="24324">
                  <c:v>0.32161499999999998</c:v>
                </c:pt>
                <c:pt idx="24325">
                  <c:v>0.33427400000000002</c:v>
                </c:pt>
                <c:pt idx="24326">
                  <c:v>0.35239100000000001</c:v>
                </c:pt>
                <c:pt idx="24327">
                  <c:v>0.37641799999999997</c:v>
                </c:pt>
                <c:pt idx="24328">
                  <c:v>0.40502899999999997</c:v>
                </c:pt>
                <c:pt idx="24329">
                  <c:v>0.42886999999999997</c:v>
                </c:pt>
                <c:pt idx="24330">
                  <c:v>0.44801400000000002</c:v>
                </c:pt>
                <c:pt idx="24331">
                  <c:v>0.464779</c:v>
                </c:pt>
                <c:pt idx="24332">
                  <c:v>0.478601</c:v>
                </c:pt>
                <c:pt idx="24333">
                  <c:v>0.48871199999999998</c:v>
                </c:pt>
                <c:pt idx="24334">
                  <c:v>0.48870200000000003</c:v>
                </c:pt>
                <c:pt idx="24335">
                  <c:v>0.47942000000000001</c:v>
                </c:pt>
                <c:pt idx="24336">
                  <c:v>0.47282999999999997</c:v>
                </c:pt>
                <c:pt idx="24337">
                  <c:v>0.46269900000000003</c:v>
                </c:pt>
                <c:pt idx="24338">
                  <c:v>0.45638800000000002</c:v>
                </c:pt>
                <c:pt idx="24339">
                  <c:v>0.46092899999999998</c:v>
                </c:pt>
                <c:pt idx="24340">
                  <c:v>0.470665</c:v>
                </c:pt>
                <c:pt idx="24341">
                  <c:v>0.48111999999999999</c:v>
                </c:pt>
                <c:pt idx="24342">
                  <c:v>0.49311500000000003</c:v>
                </c:pt>
                <c:pt idx="24343">
                  <c:v>0.50517599999999996</c:v>
                </c:pt>
                <c:pt idx="24344">
                  <c:v>0.52517999999999998</c:v>
                </c:pt>
                <c:pt idx="24345">
                  <c:v>0.55768099999999998</c:v>
                </c:pt>
                <c:pt idx="24346">
                  <c:v>0.58246299999999995</c:v>
                </c:pt>
                <c:pt idx="24347">
                  <c:v>0.60177400000000003</c:v>
                </c:pt>
                <c:pt idx="24348">
                  <c:v>0.61567499999999997</c:v>
                </c:pt>
                <c:pt idx="24349">
                  <c:v>0.628668</c:v>
                </c:pt>
                <c:pt idx="24350">
                  <c:v>0.64244599999999996</c:v>
                </c:pt>
                <c:pt idx="24351">
                  <c:v>0.65523200000000004</c:v>
                </c:pt>
                <c:pt idx="24352">
                  <c:v>0.66837000000000002</c:v>
                </c:pt>
                <c:pt idx="24353">
                  <c:v>0.68129099999999998</c:v>
                </c:pt>
                <c:pt idx="24354">
                  <c:v>0.69092200000000004</c:v>
                </c:pt>
                <c:pt idx="24355">
                  <c:v>0.69675900000000002</c:v>
                </c:pt>
                <c:pt idx="24356">
                  <c:v>0.70281400000000005</c:v>
                </c:pt>
                <c:pt idx="24357">
                  <c:v>0.70915600000000001</c:v>
                </c:pt>
                <c:pt idx="24358">
                  <c:v>0.71239699999999995</c:v>
                </c:pt>
                <c:pt idx="24359">
                  <c:v>0.71410600000000002</c:v>
                </c:pt>
                <c:pt idx="24360">
                  <c:v>0.70297299999999996</c:v>
                </c:pt>
                <c:pt idx="24361">
                  <c:v>0.69775600000000004</c:v>
                </c:pt>
                <c:pt idx="24362">
                  <c:v>0.69247999999999998</c:v>
                </c:pt>
                <c:pt idx="24363">
                  <c:v>0.68710000000000004</c:v>
                </c:pt>
                <c:pt idx="24364">
                  <c:v>0.68306699999999998</c:v>
                </c:pt>
                <c:pt idx="24365">
                  <c:v>0.68612099999999998</c:v>
                </c:pt>
                <c:pt idx="24366">
                  <c:v>0.68837400000000004</c:v>
                </c:pt>
                <c:pt idx="24367">
                  <c:v>0.690029</c:v>
                </c:pt>
                <c:pt idx="24368">
                  <c:v>0.69371000000000005</c:v>
                </c:pt>
                <c:pt idx="24369">
                  <c:v>0.69548399999999999</c:v>
                </c:pt>
                <c:pt idx="24370">
                  <c:v>0.69271000000000005</c:v>
                </c:pt>
                <c:pt idx="24371">
                  <c:v>0.68991400000000003</c:v>
                </c:pt>
                <c:pt idx="24372">
                  <c:v>0.68610099999999996</c:v>
                </c:pt>
                <c:pt idx="24373">
                  <c:v>0.68482799999999999</c:v>
                </c:pt>
                <c:pt idx="24374">
                  <c:v>0.68002700000000005</c:v>
                </c:pt>
                <c:pt idx="24375">
                  <c:v>0.68369000000000002</c:v>
                </c:pt>
                <c:pt idx="24376">
                  <c:v>0.69042999999999999</c:v>
                </c:pt>
                <c:pt idx="24377">
                  <c:v>0.69516900000000004</c:v>
                </c:pt>
                <c:pt idx="24378">
                  <c:v>0.70138699999999998</c:v>
                </c:pt>
                <c:pt idx="24379">
                  <c:v>0.71350899999999995</c:v>
                </c:pt>
                <c:pt idx="24380">
                  <c:v>0.74012999999999995</c:v>
                </c:pt>
                <c:pt idx="24381">
                  <c:v>0.76499700000000004</c:v>
                </c:pt>
                <c:pt idx="24382">
                  <c:v>0.778775</c:v>
                </c:pt>
                <c:pt idx="24383">
                  <c:v>0.79841600000000001</c:v>
                </c:pt>
                <c:pt idx="24384">
                  <c:v>0.81631799999999999</c:v>
                </c:pt>
                <c:pt idx="24385">
                  <c:v>0.82482500000000003</c:v>
                </c:pt>
                <c:pt idx="24386">
                  <c:v>0.82670999999999994</c:v>
                </c:pt>
                <c:pt idx="24387">
                  <c:v>0.82985200000000003</c:v>
                </c:pt>
                <c:pt idx="24388">
                  <c:v>0.83808099999999996</c:v>
                </c:pt>
                <c:pt idx="24389">
                  <c:v>0.84318000000000004</c:v>
                </c:pt>
                <c:pt idx="24390">
                  <c:v>0.84172999999999998</c:v>
                </c:pt>
                <c:pt idx="24391">
                  <c:v>0.839063</c:v>
                </c:pt>
                <c:pt idx="24392">
                  <c:v>0.83650800000000003</c:v>
                </c:pt>
                <c:pt idx="24393">
                  <c:v>0.83319399999999999</c:v>
                </c:pt>
                <c:pt idx="24394">
                  <c:v>0.83370299999999997</c:v>
                </c:pt>
                <c:pt idx="24395">
                  <c:v>0.82512799999999997</c:v>
                </c:pt>
                <c:pt idx="24396">
                  <c:v>0.80795600000000001</c:v>
                </c:pt>
                <c:pt idx="24397">
                  <c:v>0.78931200000000001</c:v>
                </c:pt>
                <c:pt idx="24398">
                  <c:v>0.76701299999999994</c:v>
                </c:pt>
                <c:pt idx="24399">
                  <c:v>0.75764399999999998</c:v>
                </c:pt>
                <c:pt idx="24400">
                  <c:v>0.76744299999999999</c:v>
                </c:pt>
                <c:pt idx="24401">
                  <c:v>0.78741899999999998</c:v>
                </c:pt>
                <c:pt idx="24402">
                  <c:v>0.80366300000000002</c:v>
                </c:pt>
                <c:pt idx="24403">
                  <c:v>0.81388899999999997</c:v>
                </c:pt>
                <c:pt idx="24404">
                  <c:v>0.81837499999999996</c:v>
                </c:pt>
                <c:pt idx="24405">
                  <c:v>0.82218100000000005</c:v>
                </c:pt>
                <c:pt idx="24406">
                  <c:v>0.83055400000000001</c:v>
                </c:pt>
                <c:pt idx="24407">
                  <c:v>0.84255500000000005</c:v>
                </c:pt>
                <c:pt idx="24408">
                  <c:v>0.85511400000000004</c:v>
                </c:pt>
                <c:pt idx="24409">
                  <c:v>0.86939900000000003</c:v>
                </c:pt>
                <c:pt idx="24410">
                  <c:v>0.88131700000000002</c:v>
                </c:pt>
                <c:pt idx="24411">
                  <c:v>0.89290099999999994</c:v>
                </c:pt>
                <c:pt idx="24412">
                  <c:v>0.90395800000000004</c:v>
                </c:pt>
                <c:pt idx="24413">
                  <c:v>0.91193299999999999</c:v>
                </c:pt>
                <c:pt idx="24414">
                  <c:v>0.91906100000000002</c:v>
                </c:pt>
                <c:pt idx="24415">
                  <c:v>0.92400300000000002</c:v>
                </c:pt>
                <c:pt idx="24416">
                  <c:v>0.92664299999999999</c:v>
                </c:pt>
                <c:pt idx="24417">
                  <c:v>0.92924200000000001</c:v>
                </c:pt>
                <c:pt idx="24418">
                  <c:v>0.930037</c:v>
                </c:pt>
                <c:pt idx="24419">
                  <c:v>0.92308999999999997</c:v>
                </c:pt>
                <c:pt idx="24420">
                  <c:v>0.91816699999999996</c:v>
                </c:pt>
                <c:pt idx="24421">
                  <c:v>0.915404</c:v>
                </c:pt>
                <c:pt idx="24422">
                  <c:v>0.91157500000000002</c:v>
                </c:pt>
                <c:pt idx="24423">
                  <c:v>0.90770600000000001</c:v>
                </c:pt>
                <c:pt idx="24424">
                  <c:v>0.90161100000000005</c:v>
                </c:pt>
                <c:pt idx="24425">
                  <c:v>0.89817599999999997</c:v>
                </c:pt>
                <c:pt idx="24426">
                  <c:v>0.89658199999999999</c:v>
                </c:pt>
                <c:pt idx="24427">
                  <c:v>0.89463899999999996</c:v>
                </c:pt>
                <c:pt idx="24428">
                  <c:v>0.89560200000000001</c:v>
                </c:pt>
                <c:pt idx="24429">
                  <c:v>0.89622800000000002</c:v>
                </c:pt>
                <c:pt idx="24430">
                  <c:v>0.894926</c:v>
                </c:pt>
                <c:pt idx="24431">
                  <c:v>0.89580300000000002</c:v>
                </c:pt>
                <c:pt idx="24432">
                  <c:v>0.89720200000000006</c:v>
                </c:pt>
                <c:pt idx="24433">
                  <c:v>0.89759800000000001</c:v>
                </c:pt>
                <c:pt idx="24434">
                  <c:v>0.90020299999999998</c:v>
                </c:pt>
                <c:pt idx="24435">
                  <c:v>0.90224800000000005</c:v>
                </c:pt>
                <c:pt idx="24436">
                  <c:v>0.904308</c:v>
                </c:pt>
                <c:pt idx="24437">
                  <c:v>0.90469900000000003</c:v>
                </c:pt>
                <c:pt idx="24438">
                  <c:v>0.90323699999999996</c:v>
                </c:pt>
                <c:pt idx="24439">
                  <c:v>0.90957299999999996</c:v>
                </c:pt>
                <c:pt idx="24440">
                  <c:v>0.91337000000000002</c:v>
                </c:pt>
                <c:pt idx="24441">
                  <c:v>0.91505899999999996</c:v>
                </c:pt>
                <c:pt idx="24442">
                  <c:v>0.91638799999999998</c:v>
                </c:pt>
                <c:pt idx="24443">
                  <c:v>0.91951300000000002</c:v>
                </c:pt>
                <c:pt idx="24444">
                  <c:v>0.92206999999999995</c:v>
                </c:pt>
                <c:pt idx="24445">
                  <c:v>0.92509799999999998</c:v>
                </c:pt>
                <c:pt idx="24446">
                  <c:v>0.92772200000000005</c:v>
                </c:pt>
                <c:pt idx="24447">
                  <c:v>0.931782</c:v>
                </c:pt>
                <c:pt idx="24448">
                  <c:v>0.93480600000000003</c:v>
                </c:pt>
                <c:pt idx="24449">
                  <c:v>0.93836900000000001</c:v>
                </c:pt>
                <c:pt idx="24450">
                  <c:v>0.94430499999999995</c:v>
                </c:pt>
                <c:pt idx="24451">
                  <c:v>0.94937800000000006</c:v>
                </c:pt>
                <c:pt idx="24452">
                  <c:v>0.93934300000000004</c:v>
                </c:pt>
                <c:pt idx="24453">
                  <c:v>0.94381300000000001</c:v>
                </c:pt>
                <c:pt idx="24454">
                  <c:v>0.96271300000000004</c:v>
                </c:pt>
                <c:pt idx="24455">
                  <c:v>0.970306</c:v>
                </c:pt>
                <c:pt idx="24456">
                  <c:v>0.97454099999999999</c:v>
                </c:pt>
                <c:pt idx="24457">
                  <c:v>0.97953299999999999</c:v>
                </c:pt>
                <c:pt idx="24458">
                  <c:v>0.98504499999999995</c:v>
                </c:pt>
                <c:pt idx="24459">
                  <c:v>0.98987800000000004</c:v>
                </c:pt>
                <c:pt idx="24460">
                  <c:v>0.99396499999999999</c:v>
                </c:pt>
                <c:pt idx="24461">
                  <c:v>0.99813300000000005</c:v>
                </c:pt>
                <c:pt idx="24462">
                  <c:v>1.00135</c:v>
                </c:pt>
                <c:pt idx="24463">
                  <c:v>1.00275</c:v>
                </c:pt>
                <c:pt idx="24464">
                  <c:v>1.0045599999999999</c:v>
                </c:pt>
                <c:pt idx="24465">
                  <c:v>1.00857</c:v>
                </c:pt>
                <c:pt idx="24466">
                  <c:v>1.0131699999999999</c:v>
                </c:pt>
                <c:pt idx="24467">
                  <c:v>1.01814</c:v>
                </c:pt>
                <c:pt idx="24468">
                  <c:v>1.02247</c:v>
                </c:pt>
                <c:pt idx="24469">
                  <c:v>1.02586</c:v>
                </c:pt>
                <c:pt idx="24470">
                  <c:v>1.02813</c:v>
                </c:pt>
                <c:pt idx="24471">
                  <c:v>1.03183</c:v>
                </c:pt>
                <c:pt idx="24472">
                  <c:v>1.03704</c:v>
                </c:pt>
                <c:pt idx="24473">
                  <c:v>1.0387599999999999</c:v>
                </c:pt>
                <c:pt idx="24474">
                  <c:v>1.0409900000000001</c:v>
                </c:pt>
                <c:pt idx="24475">
                  <c:v>1.0459799999999999</c:v>
                </c:pt>
                <c:pt idx="24476">
                  <c:v>1.0492900000000001</c:v>
                </c:pt>
                <c:pt idx="24477">
                  <c:v>1.0505</c:v>
                </c:pt>
                <c:pt idx="24478">
                  <c:v>1.05111</c:v>
                </c:pt>
                <c:pt idx="24479">
                  <c:v>1.0538000000000001</c:v>
                </c:pt>
                <c:pt idx="24480">
                  <c:v>1.0600499999999999</c:v>
                </c:pt>
                <c:pt idx="24481">
                  <c:v>1.06338</c:v>
                </c:pt>
                <c:pt idx="24482">
                  <c:v>1.06616</c:v>
                </c:pt>
                <c:pt idx="24483">
                  <c:v>1.0731299999999999</c:v>
                </c:pt>
                <c:pt idx="24484">
                  <c:v>1.0747500000000001</c:v>
                </c:pt>
                <c:pt idx="24485">
                  <c:v>1.07622</c:v>
                </c:pt>
                <c:pt idx="24486">
                  <c:v>1.0812999999999999</c:v>
                </c:pt>
                <c:pt idx="24487">
                  <c:v>1.0829</c:v>
                </c:pt>
                <c:pt idx="24488">
                  <c:v>1.0865199999999999</c:v>
                </c:pt>
                <c:pt idx="24489">
                  <c:v>1.0916300000000001</c:v>
                </c:pt>
                <c:pt idx="24490">
                  <c:v>1.0940099999999999</c:v>
                </c:pt>
                <c:pt idx="24491">
                  <c:v>1.0940099999999999</c:v>
                </c:pt>
                <c:pt idx="24492">
                  <c:v>1.09887</c:v>
                </c:pt>
                <c:pt idx="24493">
                  <c:v>1.1014900000000001</c:v>
                </c:pt>
                <c:pt idx="24494">
                  <c:v>1.10358</c:v>
                </c:pt>
                <c:pt idx="24495">
                  <c:v>1.10907</c:v>
                </c:pt>
                <c:pt idx="24496">
                  <c:v>1.1078699999999999</c:v>
                </c:pt>
                <c:pt idx="24497">
                  <c:v>1.1079000000000001</c:v>
                </c:pt>
                <c:pt idx="24498">
                  <c:v>1.1099399999999999</c:v>
                </c:pt>
                <c:pt idx="24499">
                  <c:v>1.1105100000000001</c:v>
                </c:pt>
                <c:pt idx="24500">
                  <c:v>1.1131</c:v>
                </c:pt>
                <c:pt idx="24501">
                  <c:v>1.11503</c:v>
                </c:pt>
                <c:pt idx="24502">
                  <c:v>1.1136600000000001</c:v>
                </c:pt>
                <c:pt idx="24503">
                  <c:v>1.1128800000000001</c:v>
                </c:pt>
                <c:pt idx="24504">
                  <c:v>1.1137999999999999</c:v>
                </c:pt>
                <c:pt idx="24505">
                  <c:v>1.11144</c:v>
                </c:pt>
                <c:pt idx="24506">
                  <c:v>1.11049</c:v>
                </c:pt>
                <c:pt idx="24507">
                  <c:v>1.1131599999999999</c:v>
                </c:pt>
                <c:pt idx="24508">
                  <c:v>1.11433</c:v>
                </c:pt>
                <c:pt idx="24509">
                  <c:v>1.1154500000000001</c:v>
                </c:pt>
                <c:pt idx="24510">
                  <c:v>1.11669</c:v>
                </c:pt>
                <c:pt idx="24511">
                  <c:v>1.1162000000000001</c:v>
                </c:pt>
                <c:pt idx="24512">
                  <c:v>1.11561</c:v>
                </c:pt>
                <c:pt idx="24513">
                  <c:v>1.1150599999999999</c:v>
                </c:pt>
                <c:pt idx="24514">
                  <c:v>1.11581</c:v>
                </c:pt>
                <c:pt idx="24515">
                  <c:v>1.1135900000000001</c:v>
                </c:pt>
                <c:pt idx="24516">
                  <c:v>1.1066</c:v>
                </c:pt>
                <c:pt idx="24517">
                  <c:v>1.1059300000000001</c:v>
                </c:pt>
                <c:pt idx="24518">
                  <c:v>1.10595</c:v>
                </c:pt>
                <c:pt idx="24519">
                  <c:v>1.1059600000000001</c:v>
                </c:pt>
                <c:pt idx="24520">
                  <c:v>1.1028</c:v>
                </c:pt>
                <c:pt idx="24521">
                  <c:v>1.10094</c:v>
                </c:pt>
                <c:pt idx="24522">
                  <c:v>1.1008199999999999</c:v>
                </c:pt>
                <c:pt idx="24523">
                  <c:v>1.1016699999999999</c:v>
                </c:pt>
                <c:pt idx="24524">
                  <c:v>1.1039000000000001</c:v>
                </c:pt>
                <c:pt idx="24525">
                  <c:v>1.10439</c:v>
                </c:pt>
                <c:pt idx="24526">
                  <c:v>1.1024099999999999</c:v>
                </c:pt>
                <c:pt idx="24527">
                  <c:v>1.1068</c:v>
                </c:pt>
                <c:pt idx="24528">
                  <c:v>1.10965</c:v>
                </c:pt>
                <c:pt idx="24529">
                  <c:v>1.11232</c:v>
                </c:pt>
                <c:pt idx="24530">
                  <c:v>1.1174200000000001</c:v>
                </c:pt>
                <c:pt idx="24531">
                  <c:v>1.1223700000000001</c:v>
                </c:pt>
                <c:pt idx="24532">
                  <c:v>1.1249</c:v>
                </c:pt>
                <c:pt idx="24533">
                  <c:v>1.12744</c:v>
                </c:pt>
                <c:pt idx="24534">
                  <c:v>1.1309100000000001</c:v>
                </c:pt>
                <c:pt idx="24535">
                  <c:v>1.13609</c:v>
                </c:pt>
                <c:pt idx="24536">
                  <c:v>1.13371</c:v>
                </c:pt>
                <c:pt idx="24537">
                  <c:v>1.1378600000000001</c:v>
                </c:pt>
                <c:pt idx="24538">
                  <c:v>1.1412800000000001</c:v>
                </c:pt>
                <c:pt idx="24539">
                  <c:v>1.1407799999999999</c:v>
                </c:pt>
                <c:pt idx="24540">
                  <c:v>1.14402</c:v>
                </c:pt>
                <c:pt idx="24541">
                  <c:v>1.14629</c:v>
                </c:pt>
                <c:pt idx="24542">
                  <c:v>1.1474899999999999</c:v>
                </c:pt>
                <c:pt idx="24543">
                  <c:v>1.14724</c:v>
                </c:pt>
                <c:pt idx="24544">
                  <c:v>1.15147</c:v>
                </c:pt>
                <c:pt idx="24545">
                  <c:v>1.1532100000000001</c:v>
                </c:pt>
                <c:pt idx="24546">
                  <c:v>1.15706</c:v>
                </c:pt>
                <c:pt idx="24547">
                  <c:v>1.1578999999999999</c:v>
                </c:pt>
                <c:pt idx="24548">
                  <c:v>1.1614500000000001</c:v>
                </c:pt>
                <c:pt idx="24549">
                  <c:v>1.1669099999999999</c:v>
                </c:pt>
                <c:pt idx="24550">
                  <c:v>1.1688799999999999</c:v>
                </c:pt>
                <c:pt idx="24551">
                  <c:v>1.1747000000000001</c:v>
                </c:pt>
                <c:pt idx="24552">
                  <c:v>1.17886</c:v>
                </c:pt>
                <c:pt idx="24553">
                  <c:v>1.18286</c:v>
                </c:pt>
                <c:pt idx="24554">
                  <c:v>1.1876</c:v>
                </c:pt>
                <c:pt idx="24555">
                  <c:v>1.19017</c:v>
                </c:pt>
                <c:pt idx="24556">
                  <c:v>1.1910099999999999</c:v>
                </c:pt>
                <c:pt idx="24557">
                  <c:v>1.1926699999999999</c:v>
                </c:pt>
                <c:pt idx="24558">
                  <c:v>1.1889799999999999</c:v>
                </c:pt>
                <c:pt idx="24559">
                  <c:v>1.1928700000000001</c:v>
                </c:pt>
                <c:pt idx="24560">
                  <c:v>1.1903699999999999</c:v>
                </c:pt>
                <c:pt idx="24561">
                  <c:v>1.19001</c:v>
                </c:pt>
                <c:pt idx="24562">
                  <c:v>1.19316</c:v>
                </c:pt>
                <c:pt idx="24563">
                  <c:v>1.1933</c:v>
                </c:pt>
                <c:pt idx="24564">
                  <c:v>1.1949399999999999</c:v>
                </c:pt>
                <c:pt idx="24565">
                  <c:v>1.1977899999999999</c:v>
                </c:pt>
                <c:pt idx="24566">
                  <c:v>1.19807</c:v>
                </c:pt>
                <c:pt idx="24567">
                  <c:v>1.19879</c:v>
                </c:pt>
                <c:pt idx="24568">
                  <c:v>1.1982200000000001</c:v>
                </c:pt>
                <c:pt idx="24569">
                  <c:v>1.1973800000000001</c:v>
                </c:pt>
                <c:pt idx="24570">
                  <c:v>1.2000299999999999</c:v>
                </c:pt>
                <c:pt idx="24571">
                  <c:v>1.20343</c:v>
                </c:pt>
                <c:pt idx="24572">
                  <c:v>1.2044600000000001</c:v>
                </c:pt>
                <c:pt idx="24573">
                  <c:v>1.2068099999999999</c:v>
                </c:pt>
                <c:pt idx="24574">
                  <c:v>1.2097199999999999</c:v>
                </c:pt>
                <c:pt idx="24575">
                  <c:v>1.2130399999999999</c:v>
                </c:pt>
                <c:pt idx="24576">
                  <c:v>1.2158100000000001</c:v>
                </c:pt>
                <c:pt idx="24577">
                  <c:v>1.2201200000000001</c:v>
                </c:pt>
                <c:pt idx="24578">
                  <c:v>1.2221</c:v>
                </c:pt>
                <c:pt idx="24579">
                  <c:v>1.22339</c:v>
                </c:pt>
                <c:pt idx="24580">
                  <c:v>1.2242900000000001</c:v>
                </c:pt>
                <c:pt idx="24581">
                  <c:v>1.22976</c:v>
                </c:pt>
                <c:pt idx="24582">
                  <c:v>1.2354400000000001</c:v>
                </c:pt>
                <c:pt idx="24583">
                  <c:v>1.23681</c:v>
                </c:pt>
                <c:pt idx="24584">
                  <c:v>1.2377400000000001</c:v>
                </c:pt>
                <c:pt idx="24585">
                  <c:v>1.2407999999999999</c:v>
                </c:pt>
                <c:pt idx="24586">
                  <c:v>1.2439499999999999</c:v>
                </c:pt>
                <c:pt idx="24587">
                  <c:v>1.2448399999999999</c:v>
                </c:pt>
                <c:pt idx="24588">
                  <c:v>1.24671</c:v>
                </c:pt>
                <c:pt idx="24589">
                  <c:v>1.2464</c:v>
                </c:pt>
                <c:pt idx="24590">
                  <c:v>1.2506600000000001</c:v>
                </c:pt>
                <c:pt idx="24591">
                  <c:v>1.2547699999999999</c:v>
                </c:pt>
                <c:pt idx="24592">
                  <c:v>1.25766</c:v>
                </c:pt>
                <c:pt idx="24593">
                  <c:v>1.2599100000000001</c:v>
                </c:pt>
                <c:pt idx="24594">
                  <c:v>1.2643500000000001</c:v>
                </c:pt>
                <c:pt idx="24595">
                  <c:v>1.27139</c:v>
                </c:pt>
                <c:pt idx="24596">
                  <c:v>1.2724899999999999</c:v>
                </c:pt>
                <c:pt idx="24597">
                  <c:v>1.2736799999999999</c:v>
                </c:pt>
                <c:pt idx="24598">
                  <c:v>1.27451</c:v>
                </c:pt>
                <c:pt idx="24599">
                  <c:v>1.2743100000000001</c:v>
                </c:pt>
                <c:pt idx="24600">
                  <c:v>1.2739799999999999</c:v>
                </c:pt>
                <c:pt idx="24601">
                  <c:v>1.2777700000000001</c:v>
                </c:pt>
                <c:pt idx="24602">
                  <c:v>1.27704</c:v>
                </c:pt>
                <c:pt idx="24603">
                  <c:v>1.2793600000000001</c:v>
                </c:pt>
                <c:pt idx="24604">
                  <c:v>1.28311</c:v>
                </c:pt>
                <c:pt idx="24605">
                  <c:v>1.2838000000000001</c:v>
                </c:pt>
                <c:pt idx="24606">
                  <c:v>1.2851900000000001</c:v>
                </c:pt>
                <c:pt idx="24607">
                  <c:v>1.2884500000000001</c:v>
                </c:pt>
                <c:pt idx="24608">
                  <c:v>1.2902100000000001</c:v>
                </c:pt>
                <c:pt idx="24609">
                  <c:v>1.2917099999999999</c:v>
                </c:pt>
                <c:pt idx="24610">
                  <c:v>1.29067</c:v>
                </c:pt>
                <c:pt idx="24611">
                  <c:v>1.2948299999999999</c:v>
                </c:pt>
                <c:pt idx="24612">
                  <c:v>1.2984599999999999</c:v>
                </c:pt>
                <c:pt idx="24613">
                  <c:v>1.30183</c:v>
                </c:pt>
                <c:pt idx="24614">
                  <c:v>1.30558</c:v>
                </c:pt>
                <c:pt idx="24615">
                  <c:v>1.30891</c:v>
                </c:pt>
                <c:pt idx="24616">
                  <c:v>1.31274</c:v>
                </c:pt>
                <c:pt idx="24617">
                  <c:v>1.31576</c:v>
                </c:pt>
                <c:pt idx="24618">
                  <c:v>1.31725</c:v>
                </c:pt>
                <c:pt idx="24619">
                  <c:v>1.3178799999999999</c:v>
                </c:pt>
                <c:pt idx="24620">
                  <c:v>1.3170200000000001</c:v>
                </c:pt>
                <c:pt idx="24621">
                  <c:v>1.3170200000000001</c:v>
                </c:pt>
                <c:pt idx="24622">
                  <c:v>1.3216300000000001</c:v>
                </c:pt>
                <c:pt idx="24623">
                  <c:v>1.3237399999999999</c:v>
                </c:pt>
                <c:pt idx="24624">
                  <c:v>1.3259799999999999</c:v>
                </c:pt>
                <c:pt idx="24625">
                  <c:v>1.3291900000000001</c:v>
                </c:pt>
                <c:pt idx="24626">
                  <c:v>1.3311900000000001</c:v>
                </c:pt>
                <c:pt idx="24627">
                  <c:v>1.33172</c:v>
                </c:pt>
                <c:pt idx="24628">
                  <c:v>1.33094</c:v>
                </c:pt>
                <c:pt idx="24629">
                  <c:v>1.3308800000000001</c:v>
                </c:pt>
                <c:pt idx="24630">
                  <c:v>1.3303199999999999</c:v>
                </c:pt>
                <c:pt idx="24631">
                  <c:v>1.32999</c:v>
                </c:pt>
                <c:pt idx="24632">
                  <c:v>1.32731</c:v>
                </c:pt>
                <c:pt idx="24633">
                  <c:v>1.3266800000000001</c:v>
                </c:pt>
                <c:pt idx="24634">
                  <c:v>1.3298700000000001</c:v>
                </c:pt>
                <c:pt idx="24635">
                  <c:v>1.3296699999999999</c:v>
                </c:pt>
                <c:pt idx="24636">
                  <c:v>1.33283</c:v>
                </c:pt>
                <c:pt idx="24637">
                  <c:v>1.3364</c:v>
                </c:pt>
                <c:pt idx="24638">
                  <c:v>1.3370599999999999</c:v>
                </c:pt>
                <c:pt idx="24639">
                  <c:v>1.33955</c:v>
                </c:pt>
                <c:pt idx="24640">
                  <c:v>1.3428199999999999</c:v>
                </c:pt>
                <c:pt idx="24641">
                  <c:v>1.3434699999999999</c:v>
                </c:pt>
                <c:pt idx="24642">
                  <c:v>1.34419</c:v>
                </c:pt>
                <c:pt idx="24643">
                  <c:v>1.34602</c:v>
                </c:pt>
                <c:pt idx="24644">
                  <c:v>1.3471900000000001</c:v>
                </c:pt>
                <c:pt idx="24645">
                  <c:v>1.34632</c:v>
                </c:pt>
                <c:pt idx="24646">
                  <c:v>1.34561</c:v>
                </c:pt>
                <c:pt idx="24647">
                  <c:v>1.3414999999999999</c:v>
                </c:pt>
                <c:pt idx="24648">
                  <c:v>1.3408599999999999</c:v>
                </c:pt>
                <c:pt idx="24649">
                  <c:v>1.34232</c:v>
                </c:pt>
                <c:pt idx="24650">
                  <c:v>1.3470200000000001</c:v>
                </c:pt>
                <c:pt idx="24651">
                  <c:v>1.34737</c:v>
                </c:pt>
                <c:pt idx="24652">
                  <c:v>1.3466400000000001</c:v>
                </c:pt>
                <c:pt idx="24653">
                  <c:v>1.3475900000000001</c:v>
                </c:pt>
                <c:pt idx="24654">
                  <c:v>1.3474299999999999</c:v>
                </c:pt>
                <c:pt idx="24655">
                  <c:v>1.3473299999999999</c:v>
                </c:pt>
                <c:pt idx="24656">
                  <c:v>1.3468500000000001</c:v>
                </c:pt>
                <c:pt idx="24657">
                  <c:v>1.3458699999999999</c:v>
                </c:pt>
                <c:pt idx="24658">
                  <c:v>1.34423</c:v>
                </c:pt>
                <c:pt idx="24659">
                  <c:v>1.3436999999999999</c:v>
                </c:pt>
                <c:pt idx="24660">
                  <c:v>1.34642</c:v>
                </c:pt>
                <c:pt idx="24661">
                  <c:v>1.34392</c:v>
                </c:pt>
                <c:pt idx="24662">
                  <c:v>1.3422099999999999</c:v>
                </c:pt>
                <c:pt idx="24663">
                  <c:v>1.3423799999999999</c:v>
                </c:pt>
                <c:pt idx="24664">
                  <c:v>1.3409899999999999</c:v>
                </c:pt>
                <c:pt idx="24665">
                  <c:v>1.3396300000000001</c:v>
                </c:pt>
                <c:pt idx="24666">
                  <c:v>1.33935</c:v>
                </c:pt>
                <c:pt idx="24667">
                  <c:v>1.33938</c:v>
                </c:pt>
                <c:pt idx="24668">
                  <c:v>1.3384100000000001</c:v>
                </c:pt>
                <c:pt idx="24669">
                  <c:v>1.3373299999999999</c:v>
                </c:pt>
                <c:pt idx="24670">
                  <c:v>1.33545</c:v>
                </c:pt>
                <c:pt idx="24671">
                  <c:v>1.3328199999999999</c:v>
                </c:pt>
                <c:pt idx="24672">
                  <c:v>1.3309899999999999</c:v>
                </c:pt>
                <c:pt idx="24673">
                  <c:v>1.33063</c:v>
                </c:pt>
                <c:pt idx="24674">
                  <c:v>1.33192</c:v>
                </c:pt>
                <c:pt idx="24675">
                  <c:v>1.33212</c:v>
                </c:pt>
                <c:pt idx="24676">
                  <c:v>1.32623</c:v>
                </c:pt>
                <c:pt idx="24677">
                  <c:v>1.32477</c:v>
                </c:pt>
                <c:pt idx="24678">
                  <c:v>1.32623</c:v>
                </c:pt>
                <c:pt idx="24679">
                  <c:v>1.3272200000000001</c:v>
                </c:pt>
                <c:pt idx="24680">
                  <c:v>1.32819</c:v>
                </c:pt>
                <c:pt idx="24681">
                  <c:v>1.3283400000000001</c:v>
                </c:pt>
                <c:pt idx="24682">
                  <c:v>1.32721</c:v>
                </c:pt>
                <c:pt idx="24683">
                  <c:v>1.3284400000000001</c:v>
                </c:pt>
                <c:pt idx="24684">
                  <c:v>1.33</c:v>
                </c:pt>
                <c:pt idx="24685">
                  <c:v>1.3309599999999999</c:v>
                </c:pt>
                <c:pt idx="24686">
                  <c:v>1.3324400000000001</c:v>
                </c:pt>
                <c:pt idx="24687">
                  <c:v>1.3333999999999999</c:v>
                </c:pt>
                <c:pt idx="24688">
                  <c:v>1.33422</c:v>
                </c:pt>
                <c:pt idx="24689">
                  <c:v>1.32975</c:v>
                </c:pt>
                <c:pt idx="24690">
                  <c:v>1.3303100000000001</c:v>
                </c:pt>
                <c:pt idx="24691">
                  <c:v>1.33182</c:v>
                </c:pt>
                <c:pt idx="24692">
                  <c:v>1.3339000000000001</c:v>
                </c:pt>
                <c:pt idx="24693">
                  <c:v>1.3334900000000001</c:v>
                </c:pt>
                <c:pt idx="24694">
                  <c:v>1.33396</c:v>
                </c:pt>
                <c:pt idx="24695">
                  <c:v>1.33307</c:v>
                </c:pt>
                <c:pt idx="24696">
                  <c:v>1.3320399999999999</c:v>
                </c:pt>
                <c:pt idx="24697">
                  <c:v>1.3314999999999999</c:v>
                </c:pt>
                <c:pt idx="24698">
                  <c:v>1.3319399999999999</c:v>
                </c:pt>
                <c:pt idx="24699">
                  <c:v>1.33341</c:v>
                </c:pt>
                <c:pt idx="24700">
                  <c:v>1.33501</c:v>
                </c:pt>
                <c:pt idx="24701">
                  <c:v>1.3354900000000001</c:v>
                </c:pt>
                <c:pt idx="24702">
                  <c:v>1.33718</c:v>
                </c:pt>
                <c:pt idx="24703">
                  <c:v>1.33423</c:v>
                </c:pt>
                <c:pt idx="24704">
                  <c:v>1.33606</c:v>
                </c:pt>
                <c:pt idx="24705">
                  <c:v>1.3379399999999999</c:v>
                </c:pt>
                <c:pt idx="24706">
                  <c:v>1.34416</c:v>
                </c:pt>
                <c:pt idx="24707">
                  <c:v>1.3414600000000001</c:v>
                </c:pt>
                <c:pt idx="24708">
                  <c:v>1.3428199999999999</c:v>
                </c:pt>
                <c:pt idx="24709">
                  <c:v>1.34154</c:v>
                </c:pt>
                <c:pt idx="24710">
                  <c:v>1.3414699999999999</c:v>
                </c:pt>
                <c:pt idx="24711">
                  <c:v>1.3415900000000001</c:v>
                </c:pt>
                <c:pt idx="24712">
                  <c:v>1.3407500000000001</c:v>
                </c:pt>
                <c:pt idx="24713">
                  <c:v>1.33836</c:v>
                </c:pt>
                <c:pt idx="24714">
                  <c:v>1.3372299999999999</c:v>
                </c:pt>
                <c:pt idx="24715">
                  <c:v>1.33799</c:v>
                </c:pt>
                <c:pt idx="24716">
                  <c:v>1.3336600000000001</c:v>
                </c:pt>
                <c:pt idx="24717">
                  <c:v>1.3329899999999999</c:v>
                </c:pt>
                <c:pt idx="24718">
                  <c:v>1.3326100000000001</c:v>
                </c:pt>
                <c:pt idx="24719">
                  <c:v>1.3331200000000001</c:v>
                </c:pt>
                <c:pt idx="24720">
                  <c:v>1.3337399999999999</c:v>
                </c:pt>
                <c:pt idx="24721">
                  <c:v>1.33385</c:v>
                </c:pt>
                <c:pt idx="24722">
                  <c:v>1.3347500000000001</c:v>
                </c:pt>
                <c:pt idx="24723">
                  <c:v>1.33832</c:v>
                </c:pt>
                <c:pt idx="24724">
                  <c:v>1.3395900000000001</c:v>
                </c:pt>
                <c:pt idx="24725">
                  <c:v>1.34067</c:v>
                </c:pt>
                <c:pt idx="24726">
                  <c:v>1.3412999999999999</c:v>
                </c:pt>
                <c:pt idx="24727">
                  <c:v>1.3419300000000001</c:v>
                </c:pt>
                <c:pt idx="24728">
                  <c:v>1.3420399999999999</c:v>
                </c:pt>
                <c:pt idx="24729">
                  <c:v>1.3426100000000001</c:v>
                </c:pt>
                <c:pt idx="24730">
                  <c:v>1.3432200000000001</c:v>
                </c:pt>
                <c:pt idx="24731">
                  <c:v>1.34389</c:v>
                </c:pt>
                <c:pt idx="24732">
                  <c:v>1.34395</c:v>
                </c:pt>
                <c:pt idx="24733">
                  <c:v>1.3454900000000001</c:v>
                </c:pt>
                <c:pt idx="24734">
                  <c:v>1.3462700000000001</c:v>
                </c:pt>
                <c:pt idx="24735">
                  <c:v>1.3459399999999999</c:v>
                </c:pt>
                <c:pt idx="24736">
                  <c:v>1.3459099999999999</c:v>
                </c:pt>
                <c:pt idx="24737">
                  <c:v>1.3467800000000001</c:v>
                </c:pt>
                <c:pt idx="24738">
                  <c:v>1.34361</c:v>
                </c:pt>
                <c:pt idx="24739">
                  <c:v>1.3424400000000001</c:v>
                </c:pt>
                <c:pt idx="24740">
                  <c:v>1.34198</c:v>
                </c:pt>
                <c:pt idx="24741">
                  <c:v>1.34345</c:v>
                </c:pt>
                <c:pt idx="24742">
                  <c:v>1.34433</c:v>
                </c:pt>
                <c:pt idx="24743">
                  <c:v>1.3435299999999999</c:v>
                </c:pt>
                <c:pt idx="24744">
                  <c:v>1.34311</c:v>
                </c:pt>
                <c:pt idx="24745">
                  <c:v>1.3427199999999999</c:v>
                </c:pt>
                <c:pt idx="24746">
                  <c:v>1.34317</c:v>
                </c:pt>
                <c:pt idx="24747">
                  <c:v>1.3456999999999999</c:v>
                </c:pt>
                <c:pt idx="24748">
                  <c:v>1.3518600000000001</c:v>
                </c:pt>
                <c:pt idx="24749">
                  <c:v>1.3485</c:v>
                </c:pt>
                <c:pt idx="24750">
                  <c:v>1.34605</c:v>
                </c:pt>
                <c:pt idx="24751">
                  <c:v>1.3443799999999999</c:v>
                </c:pt>
                <c:pt idx="24752">
                  <c:v>1.3423799999999999</c:v>
                </c:pt>
                <c:pt idx="24753">
                  <c:v>1.34216</c:v>
                </c:pt>
                <c:pt idx="24754">
                  <c:v>1.34378</c:v>
                </c:pt>
                <c:pt idx="24755">
                  <c:v>1.3438600000000001</c:v>
                </c:pt>
                <c:pt idx="24756">
                  <c:v>1.34169</c:v>
                </c:pt>
                <c:pt idx="24757">
                  <c:v>1.3392900000000001</c:v>
                </c:pt>
                <c:pt idx="24758">
                  <c:v>1.33694</c:v>
                </c:pt>
                <c:pt idx="24759">
                  <c:v>1.33494</c:v>
                </c:pt>
                <c:pt idx="24760">
                  <c:v>1.33399</c:v>
                </c:pt>
                <c:pt idx="24761">
                  <c:v>1.3328100000000001</c:v>
                </c:pt>
                <c:pt idx="24762">
                  <c:v>1.33057</c:v>
                </c:pt>
                <c:pt idx="24763">
                  <c:v>1.3282</c:v>
                </c:pt>
                <c:pt idx="24764">
                  <c:v>1.32579</c:v>
                </c:pt>
                <c:pt idx="24765">
                  <c:v>1.3239799999999999</c:v>
                </c:pt>
                <c:pt idx="24766">
                  <c:v>1.32115</c:v>
                </c:pt>
                <c:pt idx="24767">
                  <c:v>1.3196000000000001</c:v>
                </c:pt>
                <c:pt idx="24768">
                  <c:v>1.31778</c:v>
                </c:pt>
                <c:pt idx="24769">
                  <c:v>1.3165500000000001</c:v>
                </c:pt>
                <c:pt idx="24770">
                  <c:v>1.31298</c:v>
                </c:pt>
                <c:pt idx="24771">
                  <c:v>1.3097099999999999</c:v>
                </c:pt>
                <c:pt idx="24772">
                  <c:v>1.3035099999999999</c:v>
                </c:pt>
                <c:pt idx="24773">
                  <c:v>1.29647</c:v>
                </c:pt>
                <c:pt idx="24774">
                  <c:v>1.29427</c:v>
                </c:pt>
                <c:pt idx="24775">
                  <c:v>1.28989</c:v>
                </c:pt>
                <c:pt idx="24776">
                  <c:v>1.2853600000000001</c:v>
                </c:pt>
                <c:pt idx="24777">
                  <c:v>1.27654</c:v>
                </c:pt>
                <c:pt idx="24778">
                  <c:v>1.2737700000000001</c:v>
                </c:pt>
                <c:pt idx="24779">
                  <c:v>1.27352</c:v>
                </c:pt>
                <c:pt idx="24780">
                  <c:v>1.2738700000000001</c:v>
                </c:pt>
                <c:pt idx="24781">
                  <c:v>1.2753399999999999</c:v>
                </c:pt>
                <c:pt idx="24782">
                  <c:v>1.2769200000000001</c:v>
                </c:pt>
                <c:pt idx="24783">
                  <c:v>1.2759199999999999</c:v>
                </c:pt>
                <c:pt idx="24784">
                  <c:v>1.28179</c:v>
                </c:pt>
                <c:pt idx="24785">
                  <c:v>1.2758799999999999</c:v>
                </c:pt>
                <c:pt idx="24786">
                  <c:v>1.2709699999999999</c:v>
                </c:pt>
                <c:pt idx="24787">
                  <c:v>1.27054</c:v>
                </c:pt>
                <c:pt idx="24788">
                  <c:v>1.2693700000000001</c:v>
                </c:pt>
                <c:pt idx="24789">
                  <c:v>1.2672300000000001</c:v>
                </c:pt>
                <c:pt idx="24790">
                  <c:v>1.2637</c:v>
                </c:pt>
                <c:pt idx="24791">
                  <c:v>1.2629300000000001</c:v>
                </c:pt>
                <c:pt idx="24792">
                  <c:v>1.26179</c:v>
                </c:pt>
                <c:pt idx="24793">
                  <c:v>1.2606299999999999</c:v>
                </c:pt>
                <c:pt idx="24794">
                  <c:v>1.26142</c:v>
                </c:pt>
                <c:pt idx="24795">
                  <c:v>1.2632000000000001</c:v>
                </c:pt>
                <c:pt idx="24796">
                  <c:v>1.26298</c:v>
                </c:pt>
                <c:pt idx="24797">
                  <c:v>1.26284</c:v>
                </c:pt>
                <c:pt idx="24798">
                  <c:v>1.2591399999999999</c:v>
                </c:pt>
                <c:pt idx="24799">
                  <c:v>1.2578199999999999</c:v>
                </c:pt>
                <c:pt idx="24800">
                  <c:v>1.25621</c:v>
                </c:pt>
                <c:pt idx="24801">
                  <c:v>1.25369</c:v>
                </c:pt>
                <c:pt idx="24802">
                  <c:v>1.25261</c:v>
                </c:pt>
                <c:pt idx="24803">
                  <c:v>1.25177</c:v>
                </c:pt>
                <c:pt idx="24804">
                  <c:v>1.2504200000000001</c:v>
                </c:pt>
                <c:pt idx="24805">
                  <c:v>1.24821</c:v>
                </c:pt>
                <c:pt idx="24806">
                  <c:v>1.2442800000000001</c:v>
                </c:pt>
                <c:pt idx="24807">
                  <c:v>1.24109</c:v>
                </c:pt>
                <c:pt idx="24808">
                  <c:v>1.2336800000000001</c:v>
                </c:pt>
                <c:pt idx="24809">
                  <c:v>1.2312000000000001</c:v>
                </c:pt>
                <c:pt idx="24810">
                  <c:v>1.22986</c:v>
                </c:pt>
                <c:pt idx="24811">
                  <c:v>1.22801</c:v>
                </c:pt>
                <c:pt idx="24812">
                  <c:v>1.22505</c:v>
                </c:pt>
                <c:pt idx="24813">
                  <c:v>1.2235100000000001</c:v>
                </c:pt>
                <c:pt idx="24814">
                  <c:v>1.22288</c:v>
                </c:pt>
                <c:pt idx="24815">
                  <c:v>1.2259100000000001</c:v>
                </c:pt>
                <c:pt idx="24816">
                  <c:v>1.2265999999999999</c:v>
                </c:pt>
                <c:pt idx="24817">
                  <c:v>1.22679</c:v>
                </c:pt>
                <c:pt idx="24818">
                  <c:v>1.2233099999999999</c:v>
                </c:pt>
                <c:pt idx="24819">
                  <c:v>1.2247399999999999</c:v>
                </c:pt>
                <c:pt idx="24820">
                  <c:v>1.22584</c:v>
                </c:pt>
                <c:pt idx="24821">
                  <c:v>1.22692</c:v>
                </c:pt>
                <c:pt idx="24822">
                  <c:v>1.2259800000000001</c:v>
                </c:pt>
                <c:pt idx="24823">
                  <c:v>1.22553</c:v>
                </c:pt>
                <c:pt idx="24824">
                  <c:v>1.22506</c:v>
                </c:pt>
                <c:pt idx="24825">
                  <c:v>1.2241200000000001</c:v>
                </c:pt>
                <c:pt idx="24826">
                  <c:v>1.22468</c:v>
                </c:pt>
                <c:pt idx="24827">
                  <c:v>1.22363</c:v>
                </c:pt>
                <c:pt idx="24828">
                  <c:v>1.2205699999999999</c:v>
                </c:pt>
                <c:pt idx="24829">
                  <c:v>1.21777</c:v>
                </c:pt>
                <c:pt idx="24830">
                  <c:v>1.21705</c:v>
                </c:pt>
                <c:pt idx="24831">
                  <c:v>1.2117</c:v>
                </c:pt>
                <c:pt idx="24832">
                  <c:v>1.2123200000000001</c:v>
                </c:pt>
                <c:pt idx="24833">
                  <c:v>1.2091700000000001</c:v>
                </c:pt>
                <c:pt idx="24834">
                  <c:v>1.20777</c:v>
                </c:pt>
                <c:pt idx="24835">
                  <c:v>1.2058500000000001</c:v>
                </c:pt>
                <c:pt idx="24836">
                  <c:v>1.2054499999999999</c:v>
                </c:pt>
                <c:pt idx="24837">
                  <c:v>1.20509</c:v>
                </c:pt>
                <c:pt idx="24838">
                  <c:v>1.20553</c:v>
                </c:pt>
                <c:pt idx="24839">
                  <c:v>1.20431</c:v>
                </c:pt>
                <c:pt idx="24840">
                  <c:v>1.2029000000000001</c:v>
                </c:pt>
                <c:pt idx="24841">
                  <c:v>1.2018800000000001</c:v>
                </c:pt>
                <c:pt idx="24842">
                  <c:v>1.20025</c:v>
                </c:pt>
                <c:pt idx="24843">
                  <c:v>1.19906</c:v>
                </c:pt>
                <c:pt idx="24844">
                  <c:v>1.19919</c:v>
                </c:pt>
                <c:pt idx="24845">
                  <c:v>1.1992400000000001</c:v>
                </c:pt>
                <c:pt idx="24846">
                  <c:v>1.19794</c:v>
                </c:pt>
                <c:pt idx="24847">
                  <c:v>1.1964900000000001</c:v>
                </c:pt>
                <c:pt idx="24848">
                  <c:v>1.1983999999999999</c:v>
                </c:pt>
                <c:pt idx="24849">
                  <c:v>1.19743</c:v>
                </c:pt>
                <c:pt idx="24850">
                  <c:v>1.19733</c:v>
                </c:pt>
                <c:pt idx="24851">
                  <c:v>1.1979500000000001</c:v>
                </c:pt>
                <c:pt idx="24852">
                  <c:v>1.1983200000000001</c:v>
                </c:pt>
                <c:pt idx="24853">
                  <c:v>1.1980999999999999</c:v>
                </c:pt>
                <c:pt idx="24854">
                  <c:v>1.19757</c:v>
                </c:pt>
                <c:pt idx="24855">
                  <c:v>1.1970499999999999</c:v>
                </c:pt>
                <c:pt idx="24856">
                  <c:v>1.19665</c:v>
                </c:pt>
                <c:pt idx="24857">
                  <c:v>1.19567</c:v>
                </c:pt>
                <c:pt idx="24858">
                  <c:v>1.19432</c:v>
                </c:pt>
                <c:pt idx="24859">
                  <c:v>1.19312</c:v>
                </c:pt>
                <c:pt idx="24860">
                  <c:v>1.19177</c:v>
                </c:pt>
                <c:pt idx="24861">
                  <c:v>1.1908700000000001</c:v>
                </c:pt>
                <c:pt idx="24862">
                  <c:v>1.1911799999999999</c:v>
                </c:pt>
                <c:pt idx="24863">
                  <c:v>1.18686</c:v>
                </c:pt>
                <c:pt idx="24864">
                  <c:v>1.1830099999999999</c:v>
                </c:pt>
                <c:pt idx="24865">
                  <c:v>1.1831700000000001</c:v>
                </c:pt>
                <c:pt idx="24866">
                  <c:v>1.18279</c:v>
                </c:pt>
                <c:pt idx="24867">
                  <c:v>1.1828399999999999</c:v>
                </c:pt>
                <c:pt idx="24868">
                  <c:v>1.1831700000000001</c:v>
                </c:pt>
                <c:pt idx="24869">
                  <c:v>1.1835100000000001</c:v>
                </c:pt>
                <c:pt idx="24870">
                  <c:v>1.1829000000000001</c:v>
                </c:pt>
                <c:pt idx="24871">
                  <c:v>1.18137</c:v>
                </c:pt>
                <c:pt idx="24872">
                  <c:v>1.18062</c:v>
                </c:pt>
                <c:pt idx="24873">
                  <c:v>1.17964</c:v>
                </c:pt>
                <c:pt idx="24874">
                  <c:v>1.17719</c:v>
                </c:pt>
                <c:pt idx="24875">
                  <c:v>1.1754899999999999</c:v>
                </c:pt>
                <c:pt idx="24876">
                  <c:v>1.1733100000000001</c:v>
                </c:pt>
                <c:pt idx="24877">
                  <c:v>1.1709000000000001</c:v>
                </c:pt>
                <c:pt idx="24878">
                  <c:v>1.17</c:v>
                </c:pt>
                <c:pt idx="24879">
                  <c:v>1.1635899999999999</c:v>
                </c:pt>
                <c:pt idx="24880">
                  <c:v>1.16038</c:v>
                </c:pt>
                <c:pt idx="24881">
                  <c:v>1.1591400000000001</c:v>
                </c:pt>
                <c:pt idx="24882">
                  <c:v>1.1572</c:v>
                </c:pt>
                <c:pt idx="24883">
                  <c:v>1.1552</c:v>
                </c:pt>
                <c:pt idx="24884">
                  <c:v>1.15361</c:v>
                </c:pt>
                <c:pt idx="24885">
                  <c:v>1.15306</c:v>
                </c:pt>
                <c:pt idx="24886">
                  <c:v>1.15269</c:v>
                </c:pt>
                <c:pt idx="24887">
                  <c:v>1.1517500000000001</c:v>
                </c:pt>
                <c:pt idx="24888">
                  <c:v>1.1512899999999999</c:v>
                </c:pt>
                <c:pt idx="24889">
                  <c:v>1.15083</c:v>
                </c:pt>
                <c:pt idx="24890">
                  <c:v>1.15141</c:v>
                </c:pt>
                <c:pt idx="24891">
                  <c:v>1.15062</c:v>
                </c:pt>
                <c:pt idx="24892">
                  <c:v>1.1486700000000001</c:v>
                </c:pt>
                <c:pt idx="24893">
                  <c:v>1.14642</c:v>
                </c:pt>
                <c:pt idx="24894">
                  <c:v>1.13794</c:v>
                </c:pt>
                <c:pt idx="24895">
                  <c:v>1.13646</c:v>
                </c:pt>
                <c:pt idx="24896">
                  <c:v>1.13357</c:v>
                </c:pt>
                <c:pt idx="24897">
                  <c:v>1.1316999999999999</c:v>
                </c:pt>
                <c:pt idx="24898">
                  <c:v>1.13184</c:v>
                </c:pt>
                <c:pt idx="24899">
                  <c:v>1.1309400000000001</c:v>
                </c:pt>
                <c:pt idx="24900">
                  <c:v>1.12957</c:v>
                </c:pt>
                <c:pt idx="24901">
                  <c:v>1.12764</c:v>
                </c:pt>
                <c:pt idx="24902">
                  <c:v>1.1248499999999999</c:v>
                </c:pt>
                <c:pt idx="24903">
                  <c:v>1.1246100000000001</c:v>
                </c:pt>
                <c:pt idx="24904">
                  <c:v>1.1242799999999999</c:v>
                </c:pt>
                <c:pt idx="24905">
                  <c:v>1.12453</c:v>
                </c:pt>
                <c:pt idx="24906">
                  <c:v>1.12523</c:v>
                </c:pt>
                <c:pt idx="24907">
                  <c:v>1.1259699999999999</c:v>
                </c:pt>
                <c:pt idx="24908">
                  <c:v>1.1245000000000001</c:v>
                </c:pt>
                <c:pt idx="24909">
                  <c:v>1.11785</c:v>
                </c:pt>
                <c:pt idx="24910">
                  <c:v>1.1168499999999999</c:v>
                </c:pt>
                <c:pt idx="24911">
                  <c:v>1.1138399999999999</c:v>
                </c:pt>
                <c:pt idx="24912">
                  <c:v>1.1111899999999999</c:v>
                </c:pt>
                <c:pt idx="24913">
                  <c:v>1.1088800000000001</c:v>
                </c:pt>
                <c:pt idx="24914">
                  <c:v>1.1061099999999999</c:v>
                </c:pt>
                <c:pt idx="24915">
                  <c:v>1.10331</c:v>
                </c:pt>
                <c:pt idx="24916">
                  <c:v>1.1008</c:v>
                </c:pt>
                <c:pt idx="24917">
                  <c:v>1.1001399999999999</c:v>
                </c:pt>
                <c:pt idx="24918">
                  <c:v>1.0982000000000001</c:v>
                </c:pt>
                <c:pt idx="24919">
                  <c:v>1.09545</c:v>
                </c:pt>
                <c:pt idx="24920">
                  <c:v>1.09274</c:v>
                </c:pt>
                <c:pt idx="24921">
                  <c:v>1.09013</c:v>
                </c:pt>
                <c:pt idx="24922">
                  <c:v>1.08863</c:v>
                </c:pt>
                <c:pt idx="24923">
                  <c:v>1.0857699999999999</c:v>
                </c:pt>
                <c:pt idx="24924">
                  <c:v>1.0799799999999999</c:v>
                </c:pt>
                <c:pt idx="24925">
                  <c:v>1.0797600000000001</c:v>
                </c:pt>
                <c:pt idx="24926">
                  <c:v>1.0783400000000001</c:v>
                </c:pt>
                <c:pt idx="24927">
                  <c:v>1.07616</c:v>
                </c:pt>
                <c:pt idx="24928">
                  <c:v>1.07412</c:v>
                </c:pt>
                <c:pt idx="24929">
                  <c:v>1.0724400000000001</c:v>
                </c:pt>
                <c:pt idx="24930">
                  <c:v>1.06969</c:v>
                </c:pt>
                <c:pt idx="24931">
                  <c:v>1.0666599999999999</c:v>
                </c:pt>
                <c:pt idx="24932">
                  <c:v>1.0646899999999999</c:v>
                </c:pt>
                <c:pt idx="24933">
                  <c:v>1.06311</c:v>
                </c:pt>
                <c:pt idx="24934">
                  <c:v>1.06158</c:v>
                </c:pt>
                <c:pt idx="24935">
                  <c:v>1.06053</c:v>
                </c:pt>
                <c:pt idx="24936">
                  <c:v>1.05948</c:v>
                </c:pt>
                <c:pt idx="24937">
                  <c:v>1.05836</c:v>
                </c:pt>
                <c:pt idx="24938">
                  <c:v>1.05627</c:v>
                </c:pt>
                <c:pt idx="24939">
                  <c:v>1.0523800000000001</c:v>
                </c:pt>
                <c:pt idx="24940">
                  <c:v>1.0449999999999999</c:v>
                </c:pt>
                <c:pt idx="24941">
                  <c:v>1.04278</c:v>
                </c:pt>
                <c:pt idx="24942">
                  <c:v>1.04122</c:v>
                </c:pt>
                <c:pt idx="24943">
                  <c:v>1.0392399999999999</c:v>
                </c:pt>
                <c:pt idx="24944">
                  <c:v>1.03775</c:v>
                </c:pt>
                <c:pt idx="24945">
                  <c:v>1.0362899999999999</c:v>
                </c:pt>
                <c:pt idx="24946">
                  <c:v>1.03633</c:v>
                </c:pt>
                <c:pt idx="24947">
                  <c:v>1.0373399999999999</c:v>
                </c:pt>
                <c:pt idx="24948">
                  <c:v>1.0388500000000001</c:v>
                </c:pt>
                <c:pt idx="24949">
                  <c:v>1.0398799999999999</c:v>
                </c:pt>
                <c:pt idx="24950">
                  <c:v>1.0394699999999999</c:v>
                </c:pt>
                <c:pt idx="24951">
                  <c:v>1.0370699999999999</c:v>
                </c:pt>
                <c:pt idx="24952">
                  <c:v>1.03464</c:v>
                </c:pt>
                <c:pt idx="24953">
                  <c:v>1.0322199999999999</c:v>
                </c:pt>
                <c:pt idx="24954">
                  <c:v>1.0302500000000001</c:v>
                </c:pt>
                <c:pt idx="24955">
                  <c:v>1.0292399999999999</c:v>
                </c:pt>
                <c:pt idx="24956">
                  <c:v>1.0278099999999999</c:v>
                </c:pt>
                <c:pt idx="24957">
                  <c:v>1.0205200000000001</c:v>
                </c:pt>
                <c:pt idx="24958">
                  <c:v>1.0188699999999999</c:v>
                </c:pt>
                <c:pt idx="24959">
                  <c:v>1.01892</c:v>
                </c:pt>
                <c:pt idx="24960">
                  <c:v>1.0204599999999999</c:v>
                </c:pt>
                <c:pt idx="24961">
                  <c:v>1.0197000000000001</c:v>
                </c:pt>
                <c:pt idx="24962">
                  <c:v>1.0164800000000001</c:v>
                </c:pt>
                <c:pt idx="24963">
                  <c:v>1.0135000000000001</c:v>
                </c:pt>
                <c:pt idx="24964">
                  <c:v>1.01071</c:v>
                </c:pt>
                <c:pt idx="24965">
                  <c:v>1.0077799999999999</c:v>
                </c:pt>
                <c:pt idx="24966">
                  <c:v>1.0056799999999999</c:v>
                </c:pt>
                <c:pt idx="24967">
                  <c:v>1.00448</c:v>
                </c:pt>
                <c:pt idx="24968">
                  <c:v>1.00485</c:v>
                </c:pt>
                <c:pt idx="24969">
                  <c:v>1.00498</c:v>
                </c:pt>
                <c:pt idx="24970">
                  <c:v>1.00346</c:v>
                </c:pt>
                <c:pt idx="24971">
                  <c:v>1.00156</c:v>
                </c:pt>
                <c:pt idx="24972">
                  <c:v>0.99983500000000003</c:v>
                </c:pt>
                <c:pt idx="24973">
                  <c:v>0.99951299999999998</c:v>
                </c:pt>
                <c:pt idx="24974">
                  <c:v>0.99284899999999998</c:v>
                </c:pt>
                <c:pt idx="24975">
                  <c:v>0.98898399999999997</c:v>
                </c:pt>
                <c:pt idx="24976">
                  <c:v>0.98960099999999995</c:v>
                </c:pt>
                <c:pt idx="24977">
                  <c:v>0.98839900000000003</c:v>
                </c:pt>
                <c:pt idx="24978">
                  <c:v>0.98729299999999998</c:v>
                </c:pt>
                <c:pt idx="24979">
                  <c:v>0.986649</c:v>
                </c:pt>
                <c:pt idx="24980">
                  <c:v>0.98510399999999998</c:v>
                </c:pt>
                <c:pt idx="24981">
                  <c:v>0.98227200000000003</c:v>
                </c:pt>
                <c:pt idx="24982">
                  <c:v>0.98005600000000004</c:v>
                </c:pt>
                <c:pt idx="24983">
                  <c:v>0.97785900000000003</c:v>
                </c:pt>
                <c:pt idx="24984">
                  <c:v>0.97505900000000001</c:v>
                </c:pt>
                <c:pt idx="24985">
                  <c:v>0.97326599999999996</c:v>
                </c:pt>
                <c:pt idx="24986">
                  <c:v>0.97205799999999998</c:v>
                </c:pt>
                <c:pt idx="24987">
                  <c:v>0.97060299999999999</c:v>
                </c:pt>
                <c:pt idx="24988">
                  <c:v>0.96965299999999999</c:v>
                </c:pt>
                <c:pt idx="24989">
                  <c:v>0.96553599999999995</c:v>
                </c:pt>
                <c:pt idx="24990">
                  <c:v>0.96023199999999997</c:v>
                </c:pt>
                <c:pt idx="24991">
                  <c:v>0.96045000000000003</c:v>
                </c:pt>
                <c:pt idx="24992">
                  <c:v>0.95952000000000004</c:v>
                </c:pt>
                <c:pt idx="24993">
                  <c:v>0.95747499999999997</c:v>
                </c:pt>
                <c:pt idx="24994">
                  <c:v>0.95500700000000005</c:v>
                </c:pt>
                <c:pt idx="24995">
                  <c:v>0.95321199999999995</c:v>
                </c:pt>
                <c:pt idx="24996">
                  <c:v>0.95304</c:v>
                </c:pt>
                <c:pt idx="24997">
                  <c:v>0.95273699999999995</c:v>
                </c:pt>
                <c:pt idx="24998">
                  <c:v>0.95298400000000005</c:v>
                </c:pt>
                <c:pt idx="24999">
                  <c:v>0.95293799999999995</c:v>
                </c:pt>
                <c:pt idx="25000">
                  <c:v>0.95189500000000005</c:v>
                </c:pt>
                <c:pt idx="25001">
                  <c:v>0.95056099999999999</c:v>
                </c:pt>
                <c:pt idx="25002">
                  <c:v>0.94656200000000001</c:v>
                </c:pt>
                <c:pt idx="25003">
                  <c:v>0.93930899999999995</c:v>
                </c:pt>
                <c:pt idx="25004">
                  <c:v>0.93874000000000002</c:v>
                </c:pt>
                <c:pt idx="25005">
                  <c:v>0.93817399999999995</c:v>
                </c:pt>
                <c:pt idx="25006">
                  <c:v>0.93672200000000005</c:v>
                </c:pt>
                <c:pt idx="25007">
                  <c:v>0.93549400000000005</c:v>
                </c:pt>
                <c:pt idx="25008">
                  <c:v>0.93509500000000001</c:v>
                </c:pt>
                <c:pt idx="25009">
                  <c:v>0.934284</c:v>
                </c:pt>
                <c:pt idx="25010">
                  <c:v>0.93436200000000003</c:v>
                </c:pt>
                <c:pt idx="25011">
                  <c:v>0.93283000000000005</c:v>
                </c:pt>
                <c:pt idx="25012">
                  <c:v>0.93038500000000002</c:v>
                </c:pt>
                <c:pt idx="25013">
                  <c:v>0.92815599999999998</c:v>
                </c:pt>
                <c:pt idx="25014">
                  <c:v>0.92650200000000005</c:v>
                </c:pt>
                <c:pt idx="25015">
                  <c:v>0.92018699999999998</c:v>
                </c:pt>
                <c:pt idx="25016">
                  <c:v>0.91946600000000001</c:v>
                </c:pt>
                <c:pt idx="25017">
                  <c:v>0.91746899999999998</c:v>
                </c:pt>
                <c:pt idx="25018">
                  <c:v>0.91508599999999996</c:v>
                </c:pt>
                <c:pt idx="25019">
                  <c:v>0.91370700000000005</c:v>
                </c:pt>
                <c:pt idx="25020">
                  <c:v>0.91328699999999996</c:v>
                </c:pt>
                <c:pt idx="25021">
                  <c:v>0.91234800000000005</c:v>
                </c:pt>
                <c:pt idx="25022">
                  <c:v>0.91092300000000004</c:v>
                </c:pt>
                <c:pt idx="25023">
                  <c:v>0.90998900000000005</c:v>
                </c:pt>
                <c:pt idx="25024">
                  <c:v>0.90805899999999995</c:v>
                </c:pt>
                <c:pt idx="25025">
                  <c:v>0.90562500000000001</c:v>
                </c:pt>
                <c:pt idx="25026">
                  <c:v>0.90317800000000004</c:v>
                </c:pt>
                <c:pt idx="25027">
                  <c:v>0.90171299999999999</c:v>
                </c:pt>
                <c:pt idx="25028">
                  <c:v>0.90124000000000004</c:v>
                </c:pt>
                <c:pt idx="25029">
                  <c:v>0.90127699999999999</c:v>
                </c:pt>
                <c:pt idx="25030">
                  <c:v>0.900841</c:v>
                </c:pt>
                <c:pt idx="25031">
                  <c:v>0.89940299999999995</c:v>
                </c:pt>
                <c:pt idx="25032">
                  <c:v>0.89789799999999997</c:v>
                </c:pt>
                <c:pt idx="25033">
                  <c:v>0.89789799999999997</c:v>
                </c:pt>
                <c:pt idx="25034">
                  <c:v>0.89790800000000004</c:v>
                </c:pt>
                <c:pt idx="25035">
                  <c:v>0.89756800000000003</c:v>
                </c:pt>
                <c:pt idx="25036">
                  <c:v>0.892621</c:v>
                </c:pt>
                <c:pt idx="25037">
                  <c:v>0.89103500000000002</c:v>
                </c:pt>
                <c:pt idx="25038">
                  <c:v>0.88860499999999998</c:v>
                </c:pt>
                <c:pt idx="25039">
                  <c:v>0.88656100000000004</c:v>
                </c:pt>
                <c:pt idx="25040">
                  <c:v>0.88553499999999996</c:v>
                </c:pt>
                <c:pt idx="25041">
                  <c:v>0.88503100000000001</c:v>
                </c:pt>
                <c:pt idx="25042">
                  <c:v>0.88408799999999998</c:v>
                </c:pt>
                <c:pt idx="25043">
                  <c:v>0.88204700000000003</c:v>
                </c:pt>
                <c:pt idx="25044">
                  <c:v>0.88248199999999999</c:v>
                </c:pt>
                <c:pt idx="25045">
                  <c:v>0.88251599999999997</c:v>
                </c:pt>
                <c:pt idx="25046">
                  <c:v>0.88203799999999999</c:v>
                </c:pt>
                <c:pt idx="25047">
                  <c:v>0.88054100000000002</c:v>
                </c:pt>
                <c:pt idx="25048">
                  <c:v>0.87906200000000001</c:v>
                </c:pt>
                <c:pt idx="25049">
                  <c:v>0.87604700000000002</c:v>
                </c:pt>
                <c:pt idx="25050">
                  <c:v>0.87495900000000004</c:v>
                </c:pt>
                <c:pt idx="25051">
                  <c:v>0.875421</c:v>
                </c:pt>
                <c:pt idx="25052">
                  <c:v>0.876413</c:v>
                </c:pt>
                <c:pt idx="25053">
                  <c:v>0.87643800000000005</c:v>
                </c:pt>
                <c:pt idx="25054">
                  <c:v>0.87444</c:v>
                </c:pt>
                <c:pt idx="25055">
                  <c:v>0.87240200000000001</c:v>
                </c:pt>
                <c:pt idx="25056">
                  <c:v>0.87137699999999996</c:v>
                </c:pt>
                <c:pt idx="25057">
                  <c:v>0.86985599999999996</c:v>
                </c:pt>
                <c:pt idx="25058">
                  <c:v>0.86882999999999999</c:v>
                </c:pt>
                <c:pt idx="25059">
                  <c:v>0.868309</c:v>
                </c:pt>
                <c:pt idx="25060">
                  <c:v>0.86780299999999999</c:v>
                </c:pt>
                <c:pt idx="25061">
                  <c:v>0.86873299999999998</c:v>
                </c:pt>
                <c:pt idx="25062">
                  <c:v>0.86117699999999997</c:v>
                </c:pt>
                <c:pt idx="25063">
                  <c:v>0.86024500000000004</c:v>
                </c:pt>
                <c:pt idx="25064">
                  <c:v>0.85917299999999996</c:v>
                </c:pt>
                <c:pt idx="25065">
                  <c:v>0.857155</c:v>
                </c:pt>
                <c:pt idx="25066">
                  <c:v>0.85617200000000004</c:v>
                </c:pt>
                <c:pt idx="25067">
                  <c:v>0.85561900000000002</c:v>
                </c:pt>
                <c:pt idx="25068">
                  <c:v>0.853576</c:v>
                </c:pt>
                <c:pt idx="25069">
                  <c:v>0.85205699999999995</c:v>
                </c:pt>
                <c:pt idx="25070">
                  <c:v>0.85003399999999996</c:v>
                </c:pt>
                <c:pt idx="25071">
                  <c:v>0.84911400000000004</c:v>
                </c:pt>
                <c:pt idx="25072">
                  <c:v>0.84904100000000005</c:v>
                </c:pt>
                <c:pt idx="25073">
                  <c:v>0.84816000000000003</c:v>
                </c:pt>
                <c:pt idx="25074">
                  <c:v>0.84830700000000003</c:v>
                </c:pt>
                <c:pt idx="25075">
                  <c:v>0.84233499999999994</c:v>
                </c:pt>
                <c:pt idx="25076">
                  <c:v>0.84195900000000001</c:v>
                </c:pt>
                <c:pt idx="25077">
                  <c:v>0.83891700000000002</c:v>
                </c:pt>
                <c:pt idx="25078">
                  <c:v>0.83850000000000002</c:v>
                </c:pt>
                <c:pt idx="25079">
                  <c:v>0.837005</c:v>
                </c:pt>
                <c:pt idx="25080">
                  <c:v>0.83644399999999997</c:v>
                </c:pt>
                <c:pt idx="25081">
                  <c:v>0.83445400000000003</c:v>
                </c:pt>
                <c:pt idx="25082">
                  <c:v>0.83133400000000002</c:v>
                </c:pt>
                <c:pt idx="25083">
                  <c:v>0.82292500000000002</c:v>
                </c:pt>
                <c:pt idx="25084">
                  <c:v>0.82110899999999998</c:v>
                </c:pt>
                <c:pt idx="25085">
                  <c:v>0.82047599999999998</c:v>
                </c:pt>
                <c:pt idx="25086">
                  <c:v>0.81840400000000002</c:v>
                </c:pt>
                <c:pt idx="25087">
                  <c:v>0.81639899999999999</c:v>
                </c:pt>
                <c:pt idx="25088">
                  <c:v>0.81385200000000002</c:v>
                </c:pt>
                <c:pt idx="25089">
                  <c:v>0.81221500000000002</c:v>
                </c:pt>
                <c:pt idx="25090">
                  <c:v>0.81057400000000002</c:v>
                </c:pt>
                <c:pt idx="25091">
                  <c:v>0.80480200000000002</c:v>
                </c:pt>
                <c:pt idx="25092">
                  <c:v>0.80433299999999996</c:v>
                </c:pt>
                <c:pt idx="25093">
                  <c:v>0.80392399999999997</c:v>
                </c:pt>
                <c:pt idx="25094">
                  <c:v>0.80452299999999999</c:v>
                </c:pt>
                <c:pt idx="25095">
                  <c:v>0.80445</c:v>
                </c:pt>
                <c:pt idx="25096">
                  <c:v>0.80394399999999999</c:v>
                </c:pt>
                <c:pt idx="25097">
                  <c:v>0.803651</c:v>
                </c:pt>
                <c:pt idx="25098">
                  <c:v>0.80183199999999999</c:v>
                </c:pt>
                <c:pt idx="25099">
                  <c:v>0.79594699999999996</c:v>
                </c:pt>
                <c:pt idx="25100">
                  <c:v>0.79411200000000004</c:v>
                </c:pt>
                <c:pt idx="25101">
                  <c:v>0.79242599999999996</c:v>
                </c:pt>
                <c:pt idx="25102">
                  <c:v>0.78939000000000004</c:v>
                </c:pt>
                <c:pt idx="25103">
                  <c:v>0.78644199999999997</c:v>
                </c:pt>
                <c:pt idx="25104">
                  <c:v>0.78373000000000004</c:v>
                </c:pt>
                <c:pt idx="25105">
                  <c:v>0.78251700000000002</c:v>
                </c:pt>
                <c:pt idx="25106">
                  <c:v>0.77820599999999995</c:v>
                </c:pt>
                <c:pt idx="25107">
                  <c:v>0.769787</c:v>
                </c:pt>
                <c:pt idx="25108">
                  <c:v>0.76761400000000002</c:v>
                </c:pt>
                <c:pt idx="25109">
                  <c:v>0.76596799999999998</c:v>
                </c:pt>
                <c:pt idx="25110">
                  <c:v>0.76627100000000004</c:v>
                </c:pt>
                <c:pt idx="25111">
                  <c:v>0.76547600000000005</c:v>
                </c:pt>
                <c:pt idx="25112">
                  <c:v>0.76455799999999996</c:v>
                </c:pt>
                <c:pt idx="25113">
                  <c:v>0.76641400000000004</c:v>
                </c:pt>
                <c:pt idx="25114">
                  <c:v>0.76372799999999996</c:v>
                </c:pt>
                <c:pt idx="25115">
                  <c:v>0.75730900000000001</c:v>
                </c:pt>
                <c:pt idx="25116">
                  <c:v>0.758629</c:v>
                </c:pt>
                <c:pt idx="25117">
                  <c:v>0.759683</c:v>
                </c:pt>
                <c:pt idx="25118">
                  <c:v>0.76322599999999996</c:v>
                </c:pt>
                <c:pt idx="25119">
                  <c:v>0.76489600000000002</c:v>
                </c:pt>
                <c:pt idx="25120">
                  <c:v>0.76816600000000002</c:v>
                </c:pt>
                <c:pt idx="25121">
                  <c:v>0.77073000000000003</c:v>
                </c:pt>
                <c:pt idx="25122">
                  <c:v>0.77428300000000005</c:v>
                </c:pt>
                <c:pt idx="25123">
                  <c:v>0.77885800000000005</c:v>
                </c:pt>
                <c:pt idx="25124">
                  <c:v>0.782497</c:v>
                </c:pt>
                <c:pt idx="25125">
                  <c:v>0.783192</c:v>
                </c:pt>
                <c:pt idx="25126">
                  <c:v>0.78009899999999999</c:v>
                </c:pt>
                <c:pt idx="25127">
                  <c:v>0.78316200000000002</c:v>
                </c:pt>
                <c:pt idx="25128">
                  <c:v>0.78342500000000004</c:v>
                </c:pt>
                <c:pt idx="25129">
                  <c:v>0.782667</c:v>
                </c:pt>
                <c:pt idx="25130">
                  <c:v>0.77975000000000005</c:v>
                </c:pt>
                <c:pt idx="25131">
                  <c:v>0.77747500000000003</c:v>
                </c:pt>
                <c:pt idx="25132">
                  <c:v>0.77460899999999999</c:v>
                </c:pt>
                <c:pt idx="25133">
                  <c:v>0.77184699999999995</c:v>
                </c:pt>
                <c:pt idx="25134">
                  <c:v>0.76902700000000002</c:v>
                </c:pt>
                <c:pt idx="25135">
                  <c:v>0.76636400000000005</c:v>
                </c:pt>
                <c:pt idx="25136">
                  <c:v>0.76227800000000001</c:v>
                </c:pt>
                <c:pt idx="25137">
                  <c:v>0.75598699999999996</c:v>
                </c:pt>
                <c:pt idx="25138">
                  <c:v>0.75486799999999998</c:v>
                </c:pt>
                <c:pt idx="25139">
                  <c:v>0.753224</c:v>
                </c:pt>
                <c:pt idx="25140">
                  <c:v>0.75054600000000005</c:v>
                </c:pt>
                <c:pt idx="25141">
                  <c:v>0.74959200000000004</c:v>
                </c:pt>
                <c:pt idx="25142">
                  <c:v>0.74934599999999996</c:v>
                </c:pt>
                <c:pt idx="25143">
                  <c:v>0.74834599999999996</c:v>
                </c:pt>
                <c:pt idx="25144">
                  <c:v>0.74669300000000005</c:v>
                </c:pt>
                <c:pt idx="25145">
                  <c:v>0.74676699999999996</c:v>
                </c:pt>
                <c:pt idx="25146">
                  <c:v>0.74817400000000001</c:v>
                </c:pt>
                <c:pt idx="25147">
                  <c:v>0.74669399999999997</c:v>
                </c:pt>
                <c:pt idx="25148">
                  <c:v>0.74026800000000004</c:v>
                </c:pt>
                <c:pt idx="25149">
                  <c:v>0.74024199999999996</c:v>
                </c:pt>
                <c:pt idx="25150">
                  <c:v>0.73965700000000001</c:v>
                </c:pt>
                <c:pt idx="25151">
                  <c:v>0.73797999999999997</c:v>
                </c:pt>
                <c:pt idx="25152">
                  <c:v>0.73731100000000005</c:v>
                </c:pt>
                <c:pt idx="25153">
                  <c:v>0.736676</c:v>
                </c:pt>
                <c:pt idx="25154">
                  <c:v>0.73702699999999999</c:v>
                </c:pt>
                <c:pt idx="25155">
                  <c:v>0.73728000000000005</c:v>
                </c:pt>
                <c:pt idx="25156">
                  <c:v>0.73756100000000002</c:v>
                </c:pt>
                <c:pt idx="25157">
                  <c:v>0.73857499999999998</c:v>
                </c:pt>
                <c:pt idx="25158">
                  <c:v>0.73933499999999996</c:v>
                </c:pt>
                <c:pt idx="25159">
                  <c:v>0.73680800000000002</c:v>
                </c:pt>
                <c:pt idx="25160">
                  <c:v>0.73899800000000004</c:v>
                </c:pt>
                <c:pt idx="25161">
                  <c:v>0.74124999999999996</c:v>
                </c:pt>
                <c:pt idx="25162">
                  <c:v>0.74343599999999999</c:v>
                </c:pt>
                <c:pt idx="25163">
                  <c:v>0.74405200000000005</c:v>
                </c:pt>
                <c:pt idx="25164">
                  <c:v>0.74378200000000005</c:v>
                </c:pt>
                <c:pt idx="25165">
                  <c:v>0.743035</c:v>
                </c:pt>
                <c:pt idx="25166">
                  <c:v>0.74177800000000005</c:v>
                </c:pt>
                <c:pt idx="25167">
                  <c:v>0.74007400000000001</c:v>
                </c:pt>
                <c:pt idx="25168">
                  <c:v>0.73904199999999998</c:v>
                </c:pt>
                <c:pt idx="25169">
                  <c:v>0.73673999999999995</c:v>
                </c:pt>
                <c:pt idx="25170">
                  <c:v>0.72863800000000001</c:v>
                </c:pt>
                <c:pt idx="25171">
                  <c:v>0.72632399999999997</c:v>
                </c:pt>
                <c:pt idx="25172">
                  <c:v>0.72356299999999996</c:v>
                </c:pt>
                <c:pt idx="25173">
                  <c:v>0.72088099999999999</c:v>
                </c:pt>
                <c:pt idx="25174">
                  <c:v>0.71767599999999998</c:v>
                </c:pt>
                <c:pt idx="25175">
                  <c:v>0.714534</c:v>
                </c:pt>
                <c:pt idx="25176">
                  <c:v>0.71129900000000001</c:v>
                </c:pt>
                <c:pt idx="25177">
                  <c:v>0.706515</c:v>
                </c:pt>
                <c:pt idx="25178">
                  <c:v>0.70087699999999997</c:v>
                </c:pt>
                <c:pt idx="25179">
                  <c:v>0.69688399999999995</c:v>
                </c:pt>
                <c:pt idx="25180">
                  <c:v>0.69292600000000004</c:v>
                </c:pt>
                <c:pt idx="25181">
                  <c:v>0.68439799999999995</c:v>
                </c:pt>
                <c:pt idx="25182">
                  <c:v>0.68298700000000001</c:v>
                </c:pt>
                <c:pt idx="25183">
                  <c:v>0.680732</c:v>
                </c:pt>
                <c:pt idx="25184">
                  <c:v>0.67860600000000004</c:v>
                </c:pt>
                <c:pt idx="25185">
                  <c:v>0.67694799999999999</c:v>
                </c:pt>
                <c:pt idx="25186">
                  <c:v>0.67529600000000001</c:v>
                </c:pt>
                <c:pt idx="25187">
                  <c:v>0.67415599999999998</c:v>
                </c:pt>
                <c:pt idx="25188">
                  <c:v>0.67351000000000005</c:v>
                </c:pt>
                <c:pt idx="25189">
                  <c:v>0.673369</c:v>
                </c:pt>
                <c:pt idx="25190">
                  <c:v>0.67371400000000004</c:v>
                </c:pt>
                <c:pt idx="25191">
                  <c:v>0.67458700000000005</c:v>
                </c:pt>
                <c:pt idx="25192">
                  <c:v>0.67694600000000005</c:v>
                </c:pt>
                <c:pt idx="25193">
                  <c:v>0.67874299999999999</c:v>
                </c:pt>
                <c:pt idx="25194">
                  <c:v>0.67857299999999998</c:v>
                </c:pt>
                <c:pt idx="25195">
                  <c:v>0.67893300000000001</c:v>
                </c:pt>
                <c:pt idx="25196">
                  <c:v>0.67926600000000004</c:v>
                </c:pt>
                <c:pt idx="25197">
                  <c:v>0.678616</c:v>
                </c:pt>
                <c:pt idx="25198">
                  <c:v>0.67897600000000002</c:v>
                </c:pt>
                <c:pt idx="25199">
                  <c:v>0.67983099999999996</c:v>
                </c:pt>
                <c:pt idx="25200">
                  <c:v>0.68168499999999999</c:v>
                </c:pt>
                <c:pt idx="25201">
                  <c:v>0.683033</c:v>
                </c:pt>
                <c:pt idx="25202">
                  <c:v>0.68188899999999997</c:v>
                </c:pt>
                <c:pt idx="25203">
                  <c:v>0.68174999999999997</c:v>
                </c:pt>
                <c:pt idx="25204">
                  <c:v>0.68011699999999997</c:v>
                </c:pt>
                <c:pt idx="25205">
                  <c:v>0.67797600000000002</c:v>
                </c:pt>
                <c:pt idx="25206">
                  <c:v>0.67683400000000005</c:v>
                </c:pt>
                <c:pt idx="25207">
                  <c:v>0.67569199999999996</c:v>
                </c:pt>
                <c:pt idx="25208">
                  <c:v>0.67505700000000002</c:v>
                </c:pt>
                <c:pt idx="25209">
                  <c:v>0.67391400000000001</c:v>
                </c:pt>
                <c:pt idx="25210">
                  <c:v>0.67376599999999998</c:v>
                </c:pt>
                <c:pt idx="25211">
                  <c:v>0.673149</c:v>
                </c:pt>
                <c:pt idx="25212">
                  <c:v>0.67151499999999997</c:v>
                </c:pt>
                <c:pt idx="25213">
                  <c:v>0.67037500000000005</c:v>
                </c:pt>
                <c:pt idx="25214">
                  <c:v>0.66922499999999996</c:v>
                </c:pt>
                <c:pt idx="25215">
                  <c:v>0.66909300000000005</c:v>
                </c:pt>
                <c:pt idx="25216">
                  <c:v>0.66794699999999996</c:v>
                </c:pt>
                <c:pt idx="25217">
                  <c:v>0.66691500000000004</c:v>
                </c:pt>
                <c:pt idx="25218">
                  <c:v>0.65928799999999999</c:v>
                </c:pt>
                <c:pt idx="25219">
                  <c:v>0.658026</c:v>
                </c:pt>
                <c:pt idx="25220">
                  <c:v>0.65693199999999996</c:v>
                </c:pt>
                <c:pt idx="25221">
                  <c:v>0.65527599999999997</c:v>
                </c:pt>
                <c:pt idx="25222">
                  <c:v>0.65463400000000005</c:v>
                </c:pt>
                <c:pt idx="25223">
                  <c:v>0.65348899999999999</c:v>
                </c:pt>
                <c:pt idx="25224">
                  <c:v>0.65334400000000004</c:v>
                </c:pt>
                <c:pt idx="25225">
                  <c:v>0.65269999999999995</c:v>
                </c:pt>
                <c:pt idx="25226">
                  <c:v>0.652582</c:v>
                </c:pt>
                <c:pt idx="25227">
                  <c:v>0.64997499999999997</c:v>
                </c:pt>
                <c:pt idx="25228">
                  <c:v>0.64779799999999998</c:v>
                </c:pt>
                <c:pt idx="25229">
                  <c:v>0.64667300000000005</c:v>
                </c:pt>
                <c:pt idx="25230">
                  <c:v>0.64400800000000002</c:v>
                </c:pt>
                <c:pt idx="25231">
                  <c:v>0.64388800000000002</c:v>
                </c:pt>
                <c:pt idx="25232">
                  <c:v>0.63924000000000003</c:v>
                </c:pt>
                <c:pt idx="25233">
                  <c:v>0.63955899999999999</c:v>
                </c:pt>
                <c:pt idx="25234">
                  <c:v>0.638432</c:v>
                </c:pt>
                <c:pt idx="25235">
                  <c:v>0.63727800000000001</c:v>
                </c:pt>
                <c:pt idx="25236">
                  <c:v>0.636629</c:v>
                </c:pt>
                <c:pt idx="25237">
                  <c:v>0.63597999999999999</c:v>
                </c:pt>
                <c:pt idx="25238">
                  <c:v>0.63533300000000004</c:v>
                </c:pt>
                <c:pt idx="25239">
                  <c:v>0.63518799999999997</c:v>
                </c:pt>
                <c:pt idx="25240">
                  <c:v>0.635548</c:v>
                </c:pt>
                <c:pt idx="25241">
                  <c:v>0.63638600000000001</c:v>
                </c:pt>
                <c:pt idx="25242">
                  <c:v>0.63470400000000005</c:v>
                </c:pt>
                <c:pt idx="25243">
                  <c:v>0.63359699999999997</c:v>
                </c:pt>
                <c:pt idx="25244">
                  <c:v>0.63444599999999995</c:v>
                </c:pt>
                <c:pt idx="25245">
                  <c:v>0.63377399999999995</c:v>
                </c:pt>
                <c:pt idx="25246">
                  <c:v>0.63196300000000005</c:v>
                </c:pt>
                <c:pt idx="25247">
                  <c:v>0.62531400000000004</c:v>
                </c:pt>
                <c:pt idx="25248">
                  <c:v>0.62432299999999996</c:v>
                </c:pt>
                <c:pt idx="25249">
                  <c:v>0.62366100000000002</c:v>
                </c:pt>
                <c:pt idx="25250">
                  <c:v>0.62405699999999997</c:v>
                </c:pt>
                <c:pt idx="25251">
                  <c:v>0.62434699999999999</c:v>
                </c:pt>
                <c:pt idx="25252">
                  <c:v>0.62306700000000004</c:v>
                </c:pt>
                <c:pt idx="25253">
                  <c:v>0.620977</c:v>
                </c:pt>
                <c:pt idx="25254">
                  <c:v>0.62089700000000003</c:v>
                </c:pt>
                <c:pt idx="25255">
                  <c:v>0.62074200000000002</c:v>
                </c:pt>
                <c:pt idx="25256">
                  <c:v>0.62112199999999995</c:v>
                </c:pt>
                <c:pt idx="25257">
                  <c:v>0.62143599999999999</c:v>
                </c:pt>
                <c:pt idx="25258">
                  <c:v>0.62119599999999997</c:v>
                </c:pt>
                <c:pt idx="25259">
                  <c:v>0.62059799999999998</c:v>
                </c:pt>
                <c:pt idx="25260">
                  <c:v>0.62099099999999996</c:v>
                </c:pt>
                <c:pt idx="25261">
                  <c:v>0.62137799999999999</c:v>
                </c:pt>
                <c:pt idx="25262">
                  <c:v>0.62004000000000004</c:v>
                </c:pt>
                <c:pt idx="25263">
                  <c:v>0.61527600000000005</c:v>
                </c:pt>
                <c:pt idx="25264">
                  <c:v>0.61778200000000005</c:v>
                </c:pt>
                <c:pt idx="25265">
                  <c:v>0.61985900000000005</c:v>
                </c:pt>
                <c:pt idx="25266">
                  <c:v>0.62058100000000005</c:v>
                </c:pt>
                <c:pt idx="25267">
                  <c:v>0.62085999999999997</c:v>
                </c:pt>
                <c:pt idx="25268">
                  <c:v>0.62060700000000002</c:v>
                </c:pt>
                <c:pt idx="25269">
                  <c:v>0.62071100000000001</c:v>
                </c:pt>
                <c:pt idx="25270">
                  <c:v>0.62208200000000002</c:v>
                </c:pt>
                <c:pt idx="25271">
                  <c:v>0.62297400000000003</c:v>
                </c:pt>
                <c:pt idx="25272">
                  <c:v>0.62338499999999997</c:v>
                </c:pt>
                <c:pt idx="25273">
                  <c:v>0.62250899999999998</c:v>
                </c:pt>
                <c:pt idx="25274">
                  <c:v>0.62038499999999996</c:v>
                </c:pt>
                <c:pt idx="25275">
                  <c:v>0.61294700000000002</c:v>
                </c:pt>
                <c:pt idx="25276">
                  <c:v>0.61013600000000001</c:v>
                </c:pt>
                <c:pt idx="25277">
                  <c:v>0.60582499999999995</c:v>
                </c:pt>
                <c:pt idx="25278">
                  <c:v>0.60212200000000005</c:v>
                </c:pt>
                <c:pt idx="25279">
                  <c:v>0.59590799999999999</c:v>
                </c:pt>
                <c:pt idx="25280">
                  <c:v>0.58692100000000003</c:v>
                </c:pt>
                <c:pt idx="25281">
                  <c:v>0.58025499999999997</c:v>
                </c:pt>
                <c:pt idx="25282">
                  <c:v>0.576492</c:v>
                </c:pt>
                <c:pt idx="25283">
                  <c:v>0.57176099999999996</c:v>
                </c:pt>
                <c:pt idx="25284">
                  <c:v>0.56720499999999996</c:v>
                </c:pt>
                <c:pt idx="25285">
                  <c:v>0.56015000000000004</c:v>
                </c:pt>
                <c:pt idx="25286">
                  <c:v>0.55041700000000005</c:v>
                </c:pt>
                <c:pt idx="25287">
                  <c:v>0.54809200000000002</c:v>
                </c:pt>
                <c:pt idx="25288">
                  <c:v>0.54507000000000005</c:v>
                </c:pt>
                <c:pt idx="25289">
                  <c:v>0.54201900000000003</c:v>
                </c:pt>
                <c:pt idx="25290">
                  <c:v>0.53961700000000001</c:v>
                </c:pt>
                <c:pt idx="25291">
                  <c:v>0.53870200000000001</c:v>
                </c:pt>
                <c:pt idx="25292">
                  <c:v>0.53824700000000003</c:v>
                </c:pt>
                <c:pt idx="25293">
                  <c:v>0.53734199999999999</c:v>
                </c:pt>
                <c:pt idx="25294">
                  <c:v>0.53735500000000003</c:v>
                </c:pt>
                <c:pt idx="25295">
                  <c:v>0.53723500000000002</c:v>
                </c:pt>
                <c:pt idx="25296">
                  <c:v>0.53826399999999996</c:v>
                </c:pt>
                <c:pt idx="25297">
                  <c:v>0.53597700000000004</c:v>
                </c:pt>
                <c:pt idx="25298">
                  <c:v>0.53323600000000004</c:v>
                </c:pt>
                <c:pt idx="25299">
                  <c:v>0.53471599999999997</c:v>
                </c:pt>
                <c:pt idx="25300">
                  <c:v>0.53607000000000005</c:v>
                </c:pt>
                <c:pt idx="25301">
                  <c:v>0.53890199999999999</c:v>
                </c:pt>
                <c:pt idx="25302">
                  <c:v>0.54195700000000002</c:v>
                </c:pt>
                <c:pt idx="25303">
                  <c:v>0.54588800000000004</c:v>
                </c:pt>
                <c:pt idx="25304">
                  <c:v>0.54876800000000003</c:v>
                </c:pt>
                <c:pt idx="25305">
                  <c:v>0.54903400000000002</c:v>
                </c:pt>
                <c:pt idx="25306">
                  <c:v>0.54766999999999999</c:v>
                </c:pt>
                <c:pt idx="25307">
                  <c:v>0.54635800000000001</c:v>
                </c:pt>
                <c:pt idx="25308">
                  <c:v>0.541188</c:v>
                </c:pt>
                <c:pt idx="25309">
                  <c:v>0.53696900000000003</c:v>
                </c:pt>
                <c:pt idx="25310">
                  <c:v>0.53202499999999997</c:v>
                </c:pt>
                <c:pt idx="25311">
                  <c:v>0.53142</c:v>
                </c:pt>
                <c:pt idx="25312">
                  <c:v>0.52421200000000001</c:v>
                </c:pt>
                <c:pt idx="25313">
                  <c:v>0.51542600000000005</c:v>
                </c:pt>
                <c:pt idx="25314">
                  <c:v>0.51326700000000003</c:v>
                </c:pt>
                <c:pt idx="25315">
                  <c:v>0.50781299999999996</c:v>
                </c:pt>
                <c:pt idx="25316">
                  <c:v>0.50174799999999997</c:v>
                </c:pt>
                <c:pt idx="25317">
                  <c:v>0.49719200000000002</c:v>
                </c:pt>
                <c:pt idx="25318">
                  <c:v>0.49546200000000001</c:v>
                </c:pt>
                <c:pt idx="25319">
                  <c:v>0.493807</c:v>
                </c:pt>
                <c:pt idx="25320">
                  <c:v>0.48976799999999998</c:v>
                </c:pt>
                <c:pt idx="25321">
                  <c:v>0.48518299999999998</c:v>
                </c:pt>
                <c:pt idx="25322">
                  <c:v>0.48272999999999999</c:v>
                </c:pt>
                <c:pt idx="25323">
                  <c:v>0.48230400000000001</c:v>
                </c:pt>
                <c:pt idx="25324">
                  <c:v>0.48246899999999998</c:v>
                </c:pt>
                <c:pt idx="25325">
                  <c:v>0.479045</c:v>
                </c:pt>
                <c:pt idx="25326">
                  <c:v>0.47730699999999998</c:v>
                </c:pt>
                <c:pt idx="25327">
                  <c:v>0.47666199999999997</c:v>
                </c:pt>
                <c:pt idx="25328">
                  <c:v>0.47578799999999999</c:v>
                </c:pt>
                <c:pt idx="25329">
                  <c:v>0.47297699999999998</c:v>
                </c:pt>
                <c:pt idx="25330">
                  <c:v>0.46928399999999998</c:v>
                </c:pt>
                <c:pt idx="25331">
                  <c:v>0.46578199999999997</c:v>
                </c:pt>
                <c:pt idx="25332">
                  <c:v>0.46269700000000002</c:v>
                </c:pt>
                <c:pt idx="25333">
                  <c:v>0.46250400000000003</c:v>
                </c:pt>
                <c:pt idx="25334">
                  <c:v>0.46302700000000002</c:v>
                </c:pt>
                <c:pt idx="25335">
                  <c:v>0.46133000000000002</c:v>
                </c:pt>
                <c:pt idx="25336">
                  <c:v>0.46003500000000003</c:v>
                </c:pt>
                <c:pt idx="25337">
                  <c:v>0.45884900000000001</c:v>
                </c:pt>
                <c:pt idx="25338">
                  <c:v>0.45651199999999997</c:v>
                </c:pt>
                <c:pt idx="25339">
                  <c:v>0.45429000000000003</c:v>
                </c:pt>
                <c:pt idx="25340">
                  <c:v>0.45313999999999999</c:v>
                </c:pt>
                <c:pt idx="25341">
                  <c:v>0.45245800000000003</c:v>
                </c:pt>
                <c:pt idx="25342">
                  <c:v>0.45214500000000002</c:v>
                </c:pt>
                <c:pt idx="25343">
                  <c:v>0.44371100000000002</c:v>
                </c:pt>
                <c:pt idx="25344">
                  <c:v>0.44176300000000002</c:v>
                </c:pt>
                <c:pt idx="25345">
                  <c:v>0.44184600000000002</c:v>
                </c:pt>
                <c:pt idx="25346">
                  <c:v>0.44177899999999998</c:v>
                </c:pt>
                <c:pt idx="25347">
                  <c:v>0.44096200000000002</c:v>
                </c:pt>
                <c:pt idx="25348">
                  <c:v>0.44089699999999998</c:v>
                </c:pt>
                <c:pt idx="25349">
                  <c:v>0.44015500000000002</c:v>
                </c:pt>
                <c:pt idx="25350">
                  <c:v>0.43983499999999998</c:v>
                </c:pt>
                <c:pt idx="25351">
                  <c:v>0.44138899999999998</c:v>
                </c:pt>
                <c:pt idx="25352">
                  <c:v>0.44139499999999998</c:v>
                </c:pt>
                <c:pt idx="25353">
                  <c:v>0.44042100000000001</c:v>
                </c:pt>
                <c:pt idx="25354">
                  <c:v>0.44022600000000001</c:v>
                </c:pt>
                <c:pt idx="25355">
                  <c:v>0.44170199999999998</c:v>
                </c:pt>
                <c:pt idx="25356">
                  <c:v>0.442857</c:v>
                </c:pt>
                <c:pt idx="25357">
                  <c:v>0.44447700000000001</c:v>
                </c:pt>
                <c:pt idx="25358">
                  <c:v>0.44486300000000001</c:v>
                </c:pt>
                <c:pt idx="25359">
                  <c:v>0.44479299999999999</c:v>
                </c:pt>
                <c:pt idx="25360">
                  <c:v>0.44511299999999998</c:v>
                </c:pt>
                <c:pt idx="25361">
                  <c:v>0.43896200000000002</c:v>
                </c:pt>
                <c:pt idx="25362">
                  <c:v>0.43847399999999997</c:v>
                </c:pt>
                <c:pt idx="25363">
                  <c:v>0.43906499999999998</c:v>
                </c:pt>
                <c:pt idx="25364">
                  <c:v>0.43782700000000002</c:v>
                </c:pt>
                <c:pt idx="25365">
                  <c:v>0.43601800000000002</c:v>
                </c:pt>
                <c:pt idx="25366">
                  <c:v>0.43407899999999999</c:v>
                </c:pt>
                <c:pt idx="25367">
                  <c:v>0.433085</c:v>
                </c:pt>
                <c:pt idx="25368">
                  <c:v>0.43232100000000001</c:v>
                </c:pt>
                <c:pt idx="25369">
                  <c:v>0.43093700000000001</c:v>
                </c:pt>
                <c:pt idx="25370">
                  <c:v>0.43051400000000001</c:v>
                </c:pt>
                <c:pt idx="25371">
                  <c:v>0.42969499999999999</c:v>
                </c:pt>
                <c:pt idx="25372">
                  <c:v>0.429396</c:v>
                </c:pt>
                <c:pt idx="25373">
                  <c:v>0.42769600000000002</c:v>
                </c:pt>
                <c:pt idx="25374">
                  <c:v>0.42664800000000003</c:v>
                </c:pt>
                <c:pt idx="25375">
                  <c:v>0.42668699999999998</c:v>
                </c:pt>
                <c:pt idx="25376">
                  <c:v>0.427757</c:v>
                </c:pt>
                <c:pt idx="25377">
                  <c:v>0.42805700000000002</c:v>
                </c:pt>
                <c:pt idx="25378">
                  <c:v>0.42287200000000003</c:v>
                </c:pt>
                <c:pt idx="25379">
                  <c:v>0.42192499999999999</c:v>
                </c:pt>
                <c:pt idx="25380">
                  <c:v>0.42169600000000002</c:v>
                </c:pt>
                <c:pt idx="25381">
                  <c:v>0.42230499999999999</c:v>
                </c:pt>
                <c:pt idx="25382">
                  <c:v>0.42213400000000001</c:v>
                </c:pt>
                <c:pt idx="25383">
                  <c:v>0.42181200000000002</c:v>
                </c:pt>
                <c:pt idx="25384">
                  <c:v>0.42112100000000002</c:v>
                </c:pt>
                <c:pt idx="25385">
                  <c:v>0.420122</c:v>
                </c:pt>
                <c:pt idx="25386">
                  <c:v>0.42067300000000002</c:v>
                </c:pt>
                <c:pt idx="25387">
                  <c:v>0.41528700000000002</c:v>
                </c:pt>
                <c:pt idx="25388">
                  <c:v>0.41240900000000003</c:v>
                </c:pt>
                <c:pt idx="25389">
                  <c:v>0.411221</c:v>
                </c:pt>
                <c:pt idx="25390">
                  <c:v>0.40900500000000001</c:v>
                </c:pt>
                <c:pt idx="25391">
                  <c:v>0.407078</c:v>
                </c:pt>
                <c:pt idx="25392">
                  <c:v>0.40623999999999999</c:v>
                </c:pt>
                <c:pt idx="25393">
                  <c:v>0.405059</c:v>
                </c:pt>
                <c:pt idx="25394">
                  <c:v>0.40363100000000002</c:v>
                </c:pt>
                <c:pt idx="25395">
                  <c:v>0.40318900000000002</c:v>
                </c:pt>
                <c:pt idx="25396">
                  <c:v>0.39727099999999999</c:v>
                </c:pt>
                <c:pt idx="25397">
                  <c:v>0.39482899999999999</c:v>
                </c:pt>
                <c:pt idx="25398">
                  <c:v>0.40000799999999997</c:v>
                </c:pt>
                <c:pt idx="25399">
                  <c:v>0.39349600000000001</c:v>
                </c:pt>
                <c:pt idx="25400">
                  <c:v>0.39187699999999998</c:v>
                </c:pt>
                <c:pt idx="25401">
                  <c:v>0.39092500000000002</c:v>
                </c:pt>
                <c:pt idx="25402">
                  <c:v>0.38907599999999998</c:v>
                </c:pt>
                <c:pt idx="25403">
                  <c:v>0.388573</c:v>
                </c:pt>
                <c:pt idx="25404">
                  <c:v>0.388791</c:v>
                </c:pt>
                <c:pt idx="25405">
                  <c:v>0.38263200000000003</c:v>
                </c:pt>
                <c:pt idx="25406">
                  <c:v>0.38225199999999998</c:v>
                </c:pt>
                <c:pt idx="25407">
                  <c:v>0.38218999999999997</c:v>
                </c:pt>
                <c:pt idx="25408">
                  <c:v>0.38231100000000001</c:v>
                </c:pt>
                <c:pt idx="25409">
                  <c:v>0.38305699999999998</c:v>
                </c:pt>
                <c:pt idx="25410">
                  <c:v>0.38377099999999997</c:v>
                </c:pt>
                <c:pt idx="25411">
                  <c:v>0.385046</c:v>
                </c:pt>
                <c:pt idx="25412">
                  <c:v>0.38499699999999998</c:v>
                </c:pt>
                <c:pt idx="25413">
                  <c:v>0.38407999999999998</c:v>
                </c:pt>
                <c:pt idx="25414">
                  <c:v>0.38657399999999997</c:v>
                </c:pt>
                <c:pt idx="25415">
                  <c:v>0.38946399999999998</c:v>
                </c:pt>
                <c:pt idx="25416">
                  <c:v>0.39087899999999998</c:v>
                </c:pt>
                <c:pt idx="25417">
                  <c:v>0.39114700000000002</c:v>
                </c:pt>
                <c:pt idx="25418">
                  <c:v>0.39231300000000002</c:v>
                </c:pt>
                <c:pt idx="25419">
                  <c:v>0.393702</c:v>
                </c:pt>
                <c:pt idx="25420">
                  <c:v>0.39346100000000001</c:v>
                </c:pt>
                <c:pt idx="25421">
                  <c:v>0.39473599999999998</c:v>
                </c:pt>
                <c:pt idx="25422">
                  <c:v>0.39407799999999998</c:v>
                </c:pt>
                <c:pt idx="25423">
                  <c:v>0.39361299999999999</c:v>
                </c:pt>
                <c:pt idx="25424">
                  <c:v>0.38750499999999999</c:v>
                </c:pt>
                <c:pt idx="25425">
                  <c:v>0.38545499999999999</c:v>
                </c:pt>
                <c:pt idx="25426">
                  <c:v>0.38378499999999999</c:v>
                </c:pt>
                <c:pt idx="25427">
                  <c:v>0.38255800000000001</c:v>
                </c:pt>
                <c:pt idx="25428">
                  <c:v>0.38039000000000001</c:v>
                </c:pt>
                <c:pt idx="25429">
                  <c:v>0.37900800000000001</c:v>
                </c:pt>
                <c:pt idx="25430">
                  <c:v>0.38020799999999999</c:v>
                </c:pt>
                <c:pt idx="25431">
                  <c:v>0.38106800000000002</c:v>
                </c:pt>
                <c:pt idx="25432">
                  <c:v>0.38176700000000002</c:v>
                </c:pt>
                <c:pt idx="25433">
                  <c:v>0.38495800000000002</c:v>
                </c:pt>
                <c:pt idx="25434">
                  <c:v>0.388324</c:v>
                </c:pt>
                <c:pt idx="25435">
                  <c:v>0.39021699999999998</c:v>
                </c:pt>
                <c:pt idx="25436">
                  <c:v>0.39057700000000001</c:v>
                </c:pt>
                <c:pt idx="25437">
                  <c:v>0.390376</c:v>
                </c:pt>
                <c:pt idx="25438">
                  <c:v>0.39021400000000001</c:v>
                </c:pt>
                <c:pt idx="25439">
                  <c:v>0.388575</c:v>
                </c:pt>
                <c:pt idx="25440">
                  <c:v>0.386376</c:v>
                </c:pt>
                <c:pt idx="25441">
                  <c:v>0.38464799999999999</c:v>
                </c:pt>
                <c:pt idx="25442">
                  <c:v>0.38348100000000002</c:v>
                </c:pt>
                <c:pt idx="25443">
                  <c:v>0.38126900000000002</c:v>
                </c:pt>
                <c:pt idx="25444">
                  <c:v>0.38197300000000001</c:v>
                </c:pt>
                <c:pt idx="25445">
                  <c:v>0.38343300000000002</c:v>
                </c:pt>
                <c:pt idx="25446">
                  <c:v>0.37826300000000002</c:v>
                </c:pt>
                <c:pt idx="25447">
                  <c:v>0.37848900000000002</c:v>
                </c:pt>
                <c:pt idx="25448">
                  <c:v>0.37833899999999998</c:v>
                </c:pt>
                <c:pt idx="25449">
                  <c:v>0.37865599999999999</c:v>
                </c:pt>
                <c:pt idx="25450">
                  <c:v>0.37899100000000002</c:v>
                </c:pt>
                <c:pt idx="25451">
                  <c:v>0.37931999999999999</c:v>
                </c:pt>
                <c:pt idx="25452">
                  <c:v>0.38016100000000003</c:v>
                </c:pt>
                <c:pt idx="25453">
                  <c:v>0.37999899999999998</c:v>
                </c:pt>
                <c:pt idx="25454">
                  <c:v>0.38084200000000001</c:v>
                </c:pt>
                <c:pt idx="25455">
                  <c:v>0.38068800000000003</c:v>
                </c:pt>
                <c:pt idx="25456">
                  <c:v>0.38153799999999999</c:v>
                </c:pt>
                <c:pt idx="25457">
                  <c:v>0.381386</c:v>
                </c:pt>
                <c:pt idx="25458">
                  <c:v>0.381745</c:v>
                </c:pt>
                <c:pt idx="25459">
                  <c:v>0.38209599999999999</c:v>
                </c:pt>
                <c:pt idx="25460">
                  <c:v>0.38195800000000002</c:v>
                </c:pt>
                <c:pt idx="25461">
                  <c:v>0.381795</c:v>
                </c:pt>
                <c:pt idx="25462">
                  <c:v>0.38070999999999999</c:v>
                </c:pt>
                <c:pt idx="25463">
                  <c:v>0.38198500000000002</c:v>
                </c:pt>
                <c:pt idx="25464">
                  <c:v>0.375828</c:v>
                </c:pt>
                <c:pt idx="25465">
                  <c:v>0.37581700000000001</c:v>
                </c:pt>
                <c:pt idx="25466">
                  <c:v>0.37679499999999999</c:v>
                </c:pt>
                <c:pt idx="25467">
                  <c:v>0.38104900000000003</c:v>
                </c:pt>
                <c:pt idx="25468">
                  <c:v>0.37631900000000001</c:v>
                </c:pt>
                <c:pt idx="25469">
                  <c:v>0.37584600000000001</c:v>
                </c:pt>
                <c:pt idx="25470">
                  <c:v>0.37519200000000003</c:v>
                </c:pt>
                <c:pt idx="25471">
                  <c:v>0.37462800000000002</c:v>
                </c:pt>
                <c:pt idx="25472">
                  <c:v>0.37503300000000001</c:v>
                </c:pt>
                <c:pt idx="25473">
                  <c:v>0.37492500000000001</c:v>
                </c:pt>
                <c:pt idx="25474">
                  <c:v>0.37481700000000001</c:v>
                </c:pt>
                <c:pt idx="25475">
                  <c:v>0.37481199999999998</c:v>
                </c:pt>
                <c:pt idx="25476">
                  <c:v>0.374973</c:v>
                </c:pt>
                <c:pt idx="25477">
                  <c:v>0.36890400000000001</c:v>
                </c:pt>
                <c:pt idx="25478">
                  <c:v>0.369033</c:v>
                </c:pt>
                <c:pt idx="25479">
                  <c:v>0.368398</c:v>
                </c:pt>
                <c:pt idx="25480">
                  <c:v>0.36837199999999998</c:v>
                </c:pt>
                <c:pt idx="25481">
                  <c:v>0.36826599999999998</c:v>
                </c:pt>
                <c:pt idx="25482">
                  <c:v>0.36715700000000001</c:v>
                </c:pt>
                <c:pt idx="25483">
                  <c:v>0.36558800000000002</c:v>
                </c:pt>
                <c:pt idx="25484">
                  <c:v>0.36404700000000001</c:v>
                </c:pt>
                <c:pt idx="25485">
                  <c:v>0.36305300000000001</c:v>
                </c:pt>
                <c:pt idx="25486">
                  <c:v>0.36245100000000002</c:v>
                </c:pt>
                <c:pt idx="25487">
                  <c:v>0.36038999999999999</c:v>
                </c:pt>
                <c:pt idx="25488">
                  <c:v>0.36002499999999998</c:v>
                </c:pt>
                <c:pt idx="25489">
                  <c:v>0.36027599999999999</c:v>
                </c:pt>
                <c:pt idx="25490">
                  <c:v>0.35687000000000002</c:v>
                </c:pt>
                <c:pt idx="25491">
                  <c:v>0.359539</c:v>
                </c:pt>
                <c:pt idx="25492">
                  <c:v>0.36095300000000002</c:v>
                </c:pt>
                <c:pt idx="25493">
                  <c:v>0.36354300000000001</c:v>
                </c:pt>
                <c:pt idx="25494">
                  <c:v>0.36645899999999998</c:v>
                </c:pt>
                <c:pt idx="25495">
                  <c:v>0.366784</c:v>
                </c:pt>
                <c:pt idx="25496">
                  <c:v>0.36587799999999998</c:v>
                </c:pt>
                <c:pt idx="25497">
                  <c:v>0.36798999999999998</c:v>
                </c:pt>
                <c:pt idx="25498">
                  <c:v>0.36997400000000003</c:v>
                </c:pt>
                <c:pt idx="25499">
                  <c:v>0.37199500000000002</c:v>
                </c:pt>
                <c:pt idx="25500">
                  <c:v>0.37344699999999997</c:v>
                </c:pt>
                <c:pt idx="25501">
                  <c:v>0.37460100000000002</c:v>
                </c:pt>
                <c:pt idx="25502">
                  <c:v>0.37802000000000002</c:v>
                </c:pt>
                <c:pt idx="25503">
                  <c:v>0.376469</c:v>
                </c:pt>
                <c:pt idx="25504">
                  <c:v>0.37711099999999997</c:v>
                </c:pt>
                <c:pt idx="25505">
                  <c:v>0.37706099999999998</c:v>
                </c:pt>
                <c:pt idx="25506">
                  <c:v>0.37510599999999999</c:v>
                </c:pt>
                <c:pt idx="25507">
                  <c:v>0.37420100000000001</c:v>
                </c:pt>
                <c:pt idx="25508">
                  <c:v>0.37326799999999999</c:v>
                </c:pt>
                <c:pt idx="25509">
                  <c:v>0.372863</c:v>
                </c:pt>
                <c:pt idx="25510">
                  <c:v>0.37294300000000002</c:v>
                </c:pt>
                <c:pt idx="25511">
                  <c:v>0.37249199999999999</c:v>
                </c:pt>
                <c:pt idx="25512">
                  <c:v>0.37108600000000003</c:v>
                </c:pt>
                <c:pt idx="25513">
                  <c:v>0.37121599999999999</c:v>
                </c:pt>
                <c:pt idx="25514">
                  <c:v>0.37020999999999998</c:v>
                </c:pt>
                <c:pt idx="25515">
                  <c:v>0.36283300000000002</c:v>
                </c:pt>
                <c:pt idx="25516">
                  <c:v>0.36199900000000002</c:v>
                </c:pt>
                <c:pt idx="25517">
                  <c:v>0.36160500000000001</c:v>
                </c:pt>
                <c:pt idx="25518">
                  <c:v>0.36221999999999999</c:v>
                </c:pt>
                <c:pt idx="25519">
                  <c:v>0.36234</c:v>
                </c:pt>
                <c:pt idx="25520">
                  <c:v>0.36147099999999999</c:v>
                </c:pt>
                <c:pt idx="25521">
                  <c:v>0.36109400000000003</c:v>
                </c:pt>
                <c:pt idx="25522">
                  <c:v>0.36121999999999999</c:v>
                </c:pt>
                <c:pt idx="25523">
                  <c:v>0.36185299999999998</c:v>
                </c:pt>
                <c:pt idx="25524">
                  <c:v>0.36249500000000001</c:v>
                </c:pt>
                <c:pt idx="25525">
                  <c:v>0.36314099999999999</c:v>
                </c:pt>
                <c:pt idx="25526">
                  <c:v>0.36424200000000001</c:v>
                </c:pt>
                <c:pt idx="25527">
                  <c:v>0.36555399999999999</c:v>
                </c:pt>
                <c:pt idx="25528">
                  <c:v>0.362232</c:v>
                </c:pt>
                <c:pt idx="25529">
                  <c:v>0.36368800000000001</c:v>
                </c:pt>
                <c:pt idx="25530">
                  <c:v>0.36493399999999998</c:v>
                </c:pt>
                <c:pt idx="25531">
                  <c:v>0.36612699999999998</c:v>
                </c:pt>
                <c:pt idx="25532">
                  <c:v>0.365954</c:v>
                </c:pt>
                <c:pt idx="25533">
                  <c:v>0.36463499999999999</c:v>
                </c:pt>
                <c:pt idx="25534">
                  <c:v>0.36429</c:v>
                </c:pt>
                <c:pt idx="25535">
                  <c:v>0.36354199999999998</c:v>
                </c:pt>
                <c:pt idx="25536">
                  <c:v>0.36277500000000001</c:v>
                </c:pt>
                <c:pt idx="25537">
                  <c:v>0.361508</c:v>
                </c:pt>
                <c:pt idx="25538">
                  <c:v>0.36068499999999998</c:v>
                </c:pt>
                <c:pt idx="25539">
                  <c:v>0.36022999999999999</c:v>
                </c:pt>
                <c:pt idx="25540">
                  <c:v>0.36055199999999998</c:v>
                </c:pt>
                <c:pt idx="25541">
                  <c:v>0.35356300000000002</c:v>
                </c:pt>
                <c:pt idx="25542">
                  <c:v>0.35271799999999998</c:v>
                </c:pt>
                <c:pt idx="25543">
                  <c:v>0.35373700000000002</c:v>
                </c:pt>
                <c:pt idx="25544">
                  <c:v>0.35390300000000002</c:v>
                </c:pt>
                <c:pt idx="25545">
                  <c:v>0.35500599999999999</c:v>
                </c:pt>
                <c:pt idx="25546">
                  <c:v>0.35630800000000001</c:v>
                </c:pt>
                <c:pt idx="25547">
                  <c:v>0.35747299999999999</c:v>
                </c:pt>
                <c:pt idx="25548">
                  <c:v>0.35952600000000001</c:v>
                </c:pt>
                <c:pt idx="25549">
                  <c:v>0.36221999999999999</c:v>
                </c:pt>
                <c:pt idx="25550">
                  <c:v>0.36527199999999999</c:v>
                </c:pt>
                <c:pt idx="25551">
                  <c:v>0.36876500000000001</c:v>
                </c:pt>
                <c:pt idx="25552">
                  <c:v>0.36689100000000002</c:v>
                </c:pt>
                <c:pt idx="25553">
                  <c:v>0.369815</c:v>
                </c:pt>
                <c:pt idx="25554">
                  <c:v>0.37643199999999999</c:v>
                </c:pt>
                <c:pt idx="25555">
                  <c:v>0.38405099999999998</c:v>
                </c:pt>
                <c:pt idx="25556">
                  <c:v>0.39079799999999998</c:v>
                </c:pt>
                <c:pt idx="25557">
                  <c:v>0.39625199999999999</c:v>
                </c:pt>
                <c:pt idx="25558">
                  <c:v>0.40093600000000001</c:v>
                </c:pt>
                <c:pt idx="25559">
                  <c:v>0.40380500000000003</c:v>
                </c:pt>
                <c:pt idx="25560">
                  <c:v>0.40534500000000001</c:v>
                </c:pt>
                <c:pt idx="25561">
                  <c:v>0.40609800000000001</c:v>
                </c:pt>
                <c:pt idx="25562">
                  <c:v>0.40502100000000002</c:v>
                </c:pt>
                <c:pt idx="25563">
                  <c:v>0.40037800000000001</c:v>
                </c:pt>
                <c:pt idx="25564">
                  <c:v>0.39461200000000002</c:v>
                </c:pt>
                <c:pt idx="25565">
                  <c:v>0.39096599999999998</c:v>
                </c:pt>
                <c:pt idx="25566">
                  <c:v>0.38314599999999999</c:v>
                </c:pt>
                <c:pt idx="25567">
                  <c:v>0.37684600000000001</c:v>
                </c:pt>
                <c:pt idx="25568">
                  <c:v>0.37096099999999999</c:v>
                </c:pt>
                <c:pt idx="25569">
                  <c:v>0.36514200000000002</c:v>
                </c:pt>
                <c:pt idx="25570">
                  <c:v>0.36260700000000001</c:v>
                </c:pt>
                <c:pt idx="25571">
                  <c:v>0.36055100000000001</c:v>
                </c:pt>
                <c:pt idx="25572">
                  <c:v>0.358655</c:v>
                </c:pt>
                <c:pt idx="25573">
                  <c:v>0.35739900000000002</c:v>
                </c:pt>
                <c:pt idx="25574">
                  <c:v>0.35620000000000002</c:v>
                </c:pt>
                <c:pt idx="25575">
                  <c:v>0.35392000000000001</c:v>
                </c:pt>
                <c:pt idx="25576">
                  <c:v>0.35187800000000002</c:v>
                </c:pt>
                <c:pt idx="25577">
                  <c:v>0.35142099999999998</c:v>
                </c:pt>
                <c:pt idx="25578">
                  <c:v>0.34656100000000001</c:v>
                </c:pt>
                <c:pt idx="25579">
                  <c:v>0.341721</c:v>
                </c:pt>
                <c:pt idx="25580">
                  <c:v>0.341609</c:v>
                </c:pt>
                <c:pt idx="25581">
                  <c:v>0.33949000000000001</c:v>
                </c:pt>
                <c:pt idx="25582">
                  <c:v>0.33769199999999999</c:v>
                </c:pt>
                <c:pt idx="25583">
                  <c:v>0.33723599999999998</c:v>
                </c:pt>
                <c:pt idx="25584">
                  <c:v>0.33571600000000001</c:v>
                </c:pt>
                <c:pt idx="25585">
                  <c:v>0.33338800000000002</c:v>
                </c:pt>
                <c:pt idx="25586">
                  <c:v>0.33091900000000002</c:v>
                </c:pt>
                <c:pt idx="25587">
                  <c:v>0.32926899999999998</c:v>
                </c:pt>
                <c:pt idx="25588">
                  <c:v>0.32835999999999999</c:v>
                </c:pt>
                <c:pt idx="25589">
                  <c:v>0.32707199999999997</c:v>
                </c:pt>
                <c:pt idx="25590">
                  <c:v>0.32459700000000002</c:v>
                </c:pt>
                <c:pt idx="25591">
                  <c:v>0.32279799999999997</c:v>
                </c:pt>
                <c:pt idx="25592">
                  <c:v>0.31957999999999998</c:v>
                </c:pt>
                <c:pt idx="25593">
                  <c:v>0.31331500000000001</c:v>
                </c:pt>
                <c:pt idx="25594">
                  <c:v>0.31188900000000003</c:v>
                </c:pt>
                <c:pt idx="25595">
                  <c:v>0.309975</c:v>
                </c:pt>
                <c:pt idx="25596">
                  <c:v>0.307944</c:v>
                </c:pt>
                <c:pt idx="25597">
                  <c:v>0.30495</c:v>
                </c:pt>
                <c:pt idx="25598">
                  <c:v>0.30520700000000001</c:v>
                </c:pt>
                <c:pt idx="25599">
                  <c:v>0.304537</c:v>
                </c:pt>
                <c:pt idx="25600">
                  <c:v>0.30323600000000001</c:v>
                </c:pt>
                <c:pt idx="25601">
                  <c:v>0.30080200000000001</c:v>
                </c:pt>
                <c:pt idx="25602">
                  <c:v>0.30006899999999997</c:v>
                </c:pt>
                <c:pt idx="25603">
                  <c:v>0.30009799999999998</c:v>
                </c:pt>
                <c:pt idx="25604">
                  <c:v>0.30003400000000002</c:v>
                </c:pt>
                <c:pt idx="25605">
                  <c:v>0.29946099999999998</c:v>
                </c:pt>
                <c:pt idx="25606">
                  <c:v>0.29909200000000002</c:v>
                </c:pt>
                <c:pt idx="25607">
                  <c:v>0.298182</c:v>
                </c:pt>
                <c:pt idx="25608">
                  <c:v>0.29335899999999998</c:v>
                </c:pt>
                <c:pt idx="25609">
                  <c:v>0.29408600000000001</c:v>
                </c:pt>
                <c:pt idx="25610">
                  <c:v>0.29346800000000001</c:v>
                </c:pt>
                <c:pt idx="25611">
                  <c:v>0.29252299999999998</c:v>
                </c:pt>
                <c:pt idx="25612">
                  <c:v>0.29253000000000001</c:v>
                </c:pt>
                <c:pt idx="25613">
                  <c:v>0.29154200000000002</c:v>
                </c:pt>
                <c:pt idx="25614">
                  <c:v>0.29105700000000001</c:v>
                </c:pt>
                <c:pt idx="25615">
                  <c:v>0.290578</c:v>
                </c:pt>
                <c:pt idx="25616">
                  <c:v>0.290099</c:v>
                </c:pt>
                <c:pt idx="25617">
                  <c:v>0.28961700000000001</c:v>
                </c:pt>
                <c:pt idx="25618">
                  <c:v>0.28916799999999998</c:v>
                </c:pt>
                <c:pt idx="25619">
                  <c:v>0.28778500000000001</c:v>
                </c:pt>
                <c:pt idx="25620">
                  <c:v>0.28617700000000001</c:v>
                </c:pt>
                <c:pt idx="25621">
                  <c:v>0.28602</c:v>
                </c:pt>
                <c:pt idx="25622">
                  <c:v>0.28023700000000001</c:v>
                </c:pt>
                <c:pt idx="25623">
                  <c:v>0.27953600000000001</c:v>
                </c:pt>
                <c:pt idx="25624">
                  <c:v>0.28025899999999998</c:v>
                </c:pt>
                <c:pt idx="25625">
                  <c:v>0.279943</c:v>
                </c:pt>
                <c:pt idx="25626">
                  <c:v>0.27857700000000002</c:v>
                </c:pt>
                <c:pt idx="25627">
                  <c:v>0.27719300000000002</c:v>
                </c:pt>
                <c:pt idx="25628">
                  <c:v>0.27487200000000001</c:v>
                </c:pt>
                <c:pt idx="25629">
                  <c:v>0.27258500000000002</c:v>
                </c:pt>
                <c:pt idx="25630">
                  <c:v>0.26965800000000001</c:v>
                </c:pt>
                <c:pt idx="25631">
                  <c:v>0.27435399999999999</c:v>
                </c:pt>
                <c:pt idx="25632">
                  <c:v>0.27167999999999998</c:v>
                </c:pt>
                <c:pt idx="25633">
                  <c:v>0.271038</c:v>
                </c:pt>
                <c:pt idx="25634">
                  <c:v>0.27160099999999998</c:v>
                </c:pt>
                <c:pt idx="25635">
                  <c:v>0.27201900000000001</c:v>
                </c:pt>
                <c:pt idx="25636">
                  <c:v>0.26529000000000003</c:v>
                </c:pt>
                <c:pt idx="25637">
                  <c:v>0.25966600000000001</c:v>
                </c:pt>
                <c:pt idx="25638">
                  <c:v>0.256191</c:v>
                </c:pt>
                <c:pt idx="25639">
                  <c:v>0.25510500000000003</c:v>
                </c:pt>
                <c:pt idx="25640">
                  <c:v>0.25536700000000001</c:v>
                </c:pt>
                <c:pt idx="25641">
                  <c:v>0.25570799999999999</c:v>
                </c:pt>
                <c:pt idx="25642">
                  <c:v>0.25601299999999999</c:v>
                </c:pt>
                <c:pt idx="25643">
                  <c:v>0.25589899999999999</c:v>
                </c:pt>
                <c:pt idx="25644">
                  <c:v>0.25645099999999998</c:v>
                </c:pt>
                <c:pt idx="25645">
                  <c:v>0.25605</c:v>
                </c:pt>
                <c:pt idx="25646">
                  <c:v>0.25534200000000001</c:v>
                </c:pt>
                <c:pt idx="25647">
                  <c:v>0.25460100000000002</c:v>
                </c:pt>
                <c:pt idx="25648">
                  <c:v>0.25409300000000001</c:v>
                </c:pt>
                <c:pt idx="25649">
                  <c:v>0.254334</c:v>
                </c:pt>
                <c:pt idx="25650">
                  <c:v>0.25025999999999998</c:v>
                </c:pt>
                <c:pt idx="25651">
                  <c:v>0.247419</c:v>
                </c:pt>
                <c:pt idx="25652">
                  <c:v>0.24782199999999999</c:v>
                </c:pt>
                <c:pt idx="25653">
                  <c:v>0.24736</c:v>
                </c:pt>
                <c:pt idx="25654">
                  <c:v>0.24773899999999999</c:v>
                </c:pt>
                <c:pt idx="25655">
                  <c:v>0.24840400000000001</c:v>
                </c:pt>
                <c:pt idx="25656">
                  <c:v>0.248478</c:v>
                </c:pt>
                <c:pt idx="25657">
                  <c:v>0.24795200000000001</c:v>
                </c:pt>
                <c:pt idx="25658">
                  <c:v>0.24746799999999999</c:v>
                </c:pt>
                <c:pt idx="25659">
                  <c:v>0.24731</c:v>
                </c:pt>
                <c:pt idx="25660">
                  <c:v>0.247055</c:v>
                </c:pt>
                <c:pt idx="25661">
                  <c:v>0.24579899999999999</c:v>
                </c:pt>
                <c:pt idx="25662">
                  <c:v>0.245616</c:v>
                </c:pt>
                <c:pt idx="25663">
                  <c:v>0.24162</c:v>
                </c:pt>
                <c:pt idx="25664">
                  <c:v>0.23600099999999999</c:v>
                </c:pt>
                <c:pt idx="25665">
                  <c:v>0.23575699999999999</c:v>
                </c:pt>
                <c:pt idx="25666">
                  <c:v>0.23407800000000001</c:v>
                </c:pt>
                <c:pt idx="25667">
                  <c:v>0.232516</c:v>
                </c:pt>
                <c:pt idx="25668">
                  <c:v>0.23066200000000001</c:v>
                </c:pt>
                <c:pt idx="25669">
                  <c:v>0.229347</c:v>
                </c:pt>
                <c:pt idx="25670">
                  <c:v>0.22770399999999999</c:v>
                </c:pt>
                <c:pt idx="25671">
                  <c:v>0.225855</c:v>
                </c:pt>
                <c:pt idx="25672">
                  <c:v>0.22457099999999999</c:v>
                </c:pt>
                <c:pt idx="25673">
                  <c:v>0.22384499999999999</c:v>
                </c:pt>
                <c:pt idx="25674">
                  <c:v>0.21995999999999999</c:v>
                </c:pt>
                <c:pt idx="25675">
                  <c:v>0.21333099999999999</c:v>
                </c:pt>
                <c:pt idx="25676">
                  <c:v>0.21165600000000001</c:v>
                </c:pt>
                <c:pt idx="25677">
                  <c:v>0.20866899999999999</c:v>
                </c:pt>
                <c:pt idx="25678">
                  <c:v>0.20569699999999999</c:v>
                </c:pt>
                <c:pt idx="25679">
                  <c:v>0.20435900000000001</c:v>
                </c:pt>
                <c:pt idx="25680">
                  <c:v>0.20128399999999999</c:v>
                </c:pt>
                <c:pt idx="25681">
                  <c:v>0.196825</c:v>
                </c:pt>
                <c:pt idx="25682">
                  <c:v>0.19393299999999999</c:v>
                </c:pt>
                <c:pt idx="25683">
                  <c:v>0.192746</c:v>
                </c:pt>
                <c:pt idx="25684">
                  <c:v>0.19087699999999999</c:v>
                </c:pt>
                <c:pt idx="25685">
                  <c:v>0.189026</c:v>
                </c:pt>
                <c:pt idx="25686">
                  <c:v>0.18679899999999999</c:v>
                </c:pt>
                <c:pt idx="25687">
                  <c:v>0.18048400000000001</c:v>
                </c:pt>
                <c:pt idx="25688">
                  <c:v>0.18074399999999999</c:v>
                </c:pt>
                <c:pt idx="25689">
                  <c:v>0.18021100000000001</c:v>
                </c:pt>
                <c:pt idx="25690">
                  <c:v>0.18024000000000001</c:v>
                </c:pt>
                <c:pt idx="25691">
                  <c:v>0.17982300000000001</c:v>
                </c:pt>
                <c:pt idx="25692">
                  <c:v>0.17983299999999999</c:v>
                </c:pt>
                <c:pt idx="25693">
                  <c:v>0.17938799999999999</c:v>
                </c:pt>
                <c:pt idx="25694">
                  <c:v>0.179535</c:v>
                </c:pt>
                <c:pt idx="25695">
                  <c:v>0.180201</c:v>
                </c:pt>
                <c:pt idx="25696">
                  <c:v>0.181177</c:v>
                </c:pt>
                <c:pt idx="25697">
                  <c:v>0.181786</c:v>
                </c:pt>
                <c:pt idx="25698">
                  <c:v>0.18193100000000001</c:v>
                </c:pt>
                <c:pt idx="25699">
                  <c:v>0.18092</c:v>
                </c:pt>
                <c:pt idx="25700">
                  <c:v>0.18726400000000001</c:v>
                </c:pt>
                <c:pt idx="25701">
                  <c:v>0.19600200000000001</c:v>
                </c:pt>
                <c:pt idx="25702">
                  <c:v>0.19780600000000001</c:v>
                </c:pt>
                <c:pt idx="25703">
                  <c:v>0.20244599999999999</c:v>
                </c:pt>
                <c:pt idx="25704">
                  <c:v>0.20479</c:v>
                </c:pt>
                <c:pt idx="25705">
                  <c:v>0.20877799999999999</c:v>
                </c:pt>
                <c:pt idx="25706">
                  <c:v>0.21471599999999999</c:v>
                </c:pt>
                <c:pt idx="25707">
                  <c:v>0.21799499999999999</c:v>
                </c:pt>
                <c:pt idx="25708">
                  <c:v>0.220442</c:v>
                </c:pt>
                <c:pt idx="25709">
                  <c:v>0.22122600000000001</c:v>
                </c:pt>
                <c:pt idx="25710">
                  <c:v>0.220889</c:v>
                </c:pt>
                <c:pt idx="25711">
                  <c:v>0.21846699999999999</c:v>
                </c:pt>
                <c:pt idx="25712">
                  <c:v>0.20814299999999999</c:v>
                </c:pt>
                <c:pt idx="25713">
                  <c:v>0.205204</c:v>
                </c:pt>
                <c:pt idx="25714">
                  <c:v>0.20113400000000001</c:v>
                </c:pt>
                <c:pt idx="25715">
                  <c:v>0.197129</c:v>
                </c:pt>
                <c:pt idx="25716">
                  <c:v>0.190944</c:v>
                </c:pt>
                <c:pt idx="25717">
                  <c:v>0.182889</c:v>
                </c:pt>
                <c:pt idx="25718">
                  <c:v>0.17519299999999999</c:v>
                </c:pt>
                <c:pt idx="25719">
                  <c:v>0.17110600000000001</c:v>
                </c:pt>
                <c:pt idx="25720">
                  <c:v>0.16927500000000001</c:v>
                </c:pt>
                <c:pt idx="25721">
                  <c:v>0.167877</c:v>
                </c:pt>
                <c:pt idx="25722">
                  <c:v>0.16694999999999999</c:v>
                </c:pt>
                <c:pt idx="25723">
                  <c:v>0.16540199999999999</c:v>
                </c:pt>
                <c:pt idx="25724">
                  <c:v>0.163633</c:v>
                </c:pt>
                <c:pt idx="25725">
                  <c:v>0.161663</c:v>
                </c:pt>
                <c:pt idx="25726">
                  <c:v>0.153338</c:v>
                </c:pt>
                <c:pt idx="25727">
                  <c:v>0.15229500000000001</c:v>
                </c:pt>
                <c:pt idx="25728">
                  <c:v>0.15020500000000001</c:v>
                </c:pt>
                <c:pt idx="25729">
                  <c:v>0.14838000000000001</c:v>
                </c:pt>
                <c:pt idx="25730">
                  <c:v>0.147425</c:v>
                </c:pt>
                <c:pt idx="25731">
                  <c:v>0.14605799999999999</c:v>
                </c:pt>
                <c:pt idx="25732">
                  <c:v>0.14679500000000001</c:v>
                </c:pt>
                <c:pt idx="25733">
                  <c:v>0.14958299999999999</c:v>
                </c:pt>
                <c:pt idx="25734">
                  <c:v>0.15468399999999999</c:v>
                </c:pt>
                <c:pt idx="25735">
                  <c:v>0.15743399999999999</c:v>
                </c:pt>
                <c:pt idx="25736">
                  <c:v>0.156306</c:v>
                </c:pt>
                <c:pt idx="25737">
                  <c:v>0.15562899999999999</c:v>
                </c:pt>
                <c:pt idx="25738">
                  <c:v>0.15579999999999999</c:v>
                </c:pt>
                <c:pt idx="25739">
                  <c:v>0.14994499999999999</c:v>
                </c:pt>
                <c:pt idx="25740">
                  <c:v>0.15087700000000001</c:v>
                </c:pt>
                <c:pt idx="25741">
                  <c:v>0.15137700000000001</c:v>
                </c:pt>
                <c:pt idx="25742">
                  <c:v>0.151923</c:v>
                </c:pt>
                <c:pt idx="25743">
                  <c:v>0.151477</c:v>
                </c:pt>
                <c:pt idx="25744">
                  <c:v>0.15099399999999999</c:v>
                </c:pt>
                <c:pt idx="25745">
                  <c:v>0.14963099999999999</c:v>
                </c:pt>
                <c:pt idx="25746">
                  <c:v>0.149116</c:v>
                </c:pt>
                <c:pt idx="25747">
                  <c:v>0.146148</c:v>
                </c:pt>
                <c:pt idx="25748">
                  <c:v>0.144263</c:v>
                </c:pt>
                <c:pt idx="25749">
                  <c:v>0.14252400000000001</c:v>
                </c:pt>
                <c:pt idx="25750">
                  <c:v>0.143679</c:v>
                </c:pt>
                <c:pt idx="25751">
                  <c:v>0.14376</c:v>
                </c:pt>
                <c:pt idx="25752">
                  <c:v>0.14361099999999999</c:v>
                </c:pt>
                <c:pt idx="25753">
                  <c:v>0.14029700000000001</c:v>
                </c:pt>
                <c:pt idx="25754">
                  <c:v>0.14104900000000001</c:v>
                </c:pt>
                <c:pt idx="25755">
                  <c:v>0.14058599999999999</c:v>
                </c:pt>
                <c:pt idx="25756">
                  <c:v>0.14069699999999999</c:v>
                </c:pt>
                <c:pt idx="25757">
                  <c:v>0.13966899999999999</c:v>
                </c:pt>
                <c:pt idx="25758">
                  <c:v>0.137794</c:v>
                </c:pt>
                <c:pt idx="25759">
                  <c:v>0.13700399999999999</c:v>
                </c:pt>
                <c:pt idx="25760">
                  <c:v>0.13655100000000001</c:v>
                </c:pt>
                <c:pt idx="25761">
                  <c:v>0.13514300000000001</c:v>
                </c:pt>
                <c:pt idx="25762">
                  <c:v>0.134298</c:v>
                </c:pt>
                <c:pt idx="25763">
                  <c:v>0.133381</c:v>
                </c:pt>
                <c:pt idx="25764">
                  <c:v>0.131934</c:v>
                </c:pt>
                <c:pt idx="25765">
                  <c:v>0.13071199999999999</c:v>
                </c:pt>
                <c:pt idx="25766">
                  <c:v>0.12939300000000001</c:v>
                </c:pt>
                <c:pt idx="25767">
                  <c:v>0.123084</c:v>
                </c:pt>
                <c:pt idx="25768">
                  <c:v>0.122629</c:v>
                </c:pt>
                <c:pt idx="25769">
                  <c:v>0.12270300000000001</c:v>
                </c:pt>
                <c:pt idx="25770">
                  <c:v>0.122866</c:v>
                </c:pt>
                <c:pt idx="25771">
                  <c:v>0.122904</c:v>
                </c:pt>
                <c:pt idx="25772">
                  <c:v>0.12205299999999999</c:v>
                </c:pt>
                <c:pt idx="25773">
                  <c:v>0.12226099999999999</c:v>
                </c:pt>
                <c:pt idx="25774">
                  <c:v>0.122363</c:v>
                </c:pt>
                <c:pt idx="25775">
                  <c:v>0.122567</c:v>
                </c:pt>
                <c:pt idx="25776">
                  <c:v>0.123151</c:v>
                </c:pt>
                <c:pt idx="25777">
                  <c:v>0.122088</c:v>
                </c:pt>
                <c:pt idx="25778">
                  <c:v>0.12034400000000001</c:v>
                </c:pt>
                <c:pt idx="25779">
                  <c:v>0.117948</c:v>
                </c:pt>
                <c:pt idx="25780">
                  <c:v>0.110711</c:v>
                </c:pt>
                <c:pt idx="25781">
                  <c:v>0.109291</c:v>
                </c:pt>
                <c:pt idx="25782">
                  <c:v>0.107193</c:v>
                </c:pt>
                <c:pt idx="25783">
                  <c:v>0.10385</c:v>
                </c:pt>
                <c:pt idx="25784">
                  <c:v>0.10095999999999999</c:v>
                </c:pt>
                <c:pt idx="25785">
                  <c:v>9.7747600000000004E-2</c:v>
                </c:pt>
                <c:pt idx="25786">
                  <c:v>9.6529599999999993E-2</c:v>
                </c:pt>
                <c:pt idx="25787">
                  <c:v>9.5172199999999998E-2</c:v>
                </c:pt>
                <c:pt idx="25788">
                  <c:v>9.4482099999999999E-2</c:v>
                </c:pt>
                <c:pt idx="25789">
                  <c:v>9.4638799999999995E-2</c:v>
                </c:pt>
                <c:pt idx="25790">
                  <c:v>9.4320299999999996E-2</c:v>
                </c:pt>
                <c:pt idx="25791">
                  <c:v>9.5206399999999997E-2</c:v>
                </c:pt>
                <c:pt idx="25792">
                  <c:v>9.7456299999999996E-2</c:v>
                </c:pt>
                <c:pt idx="25793">
                  <c:v>9.7484899999999999E-2</c:v>
                </c:pt>
                <c:pt idx="25794">
                  <c:v>9.3815700000000002E-2</c:v>
                </c:pt>
                <c:pt idx="25795">
                  <c:v>9.4954899999999995E-2</c:v>
                </c:pt>
                <c:pt idx="25796">
                  <c:v>9.7316799999999995E-2</c:v>
                </c:pt>
                <c:pt idx="25797">
                  <c:v>0.101007</c:v>
                </c:pt>
                <c:pt idx="25798">
                  <c:v>0.10361099999999999</c:v>
                </c:pt>
                <c:pt idx="25799">
                  <c:v>0.105611</c:v>
                </c:pt>
                <c:pt idx="25800">
                  <c:v>0.10562299999999999</c:v>
                </c:pt>
                <c:pt idx="25801">
                  <c:v>0.10534200000000001</c:v>
                </c:pt>
                <c:pt idx="25802">
                  <c:v>0.104978</c:v>
                </c:pt>
                <c:pt idx="25803">
                  <c:v>0.104197</c:v>
                </c:pt>
                <c:pt idx="25804">
                  <c:v>0.104708</c:v>
                </c:pt>
                <c:pt idx="25805">
                  <c:v>0.10699599999999999</c:v>
                </c:pt>
                <c:pt idx="25806">
                  <c:v>0.10636900000000001</c:v>
                </c:pt>
                <c:pt idx="25807">
                  <c:v>0.101759</c:v>
                </c:pt>
                <c:pt idx="25808">
                  <c:v>0.101935</c:v>
                </c:pt>
                <c:pt idx="25809">
                  <c:v>0.102062</c:v>
                </c:pt>
                <c:pt idx="25810">
                  <c:v>0.101646</c:v>
                </c:pt>
                <c:pt idx="25811">
                  <c:v>0.100338</c:v>
                </c:pt>
                <c:pt idx="25812">
                  <c:v>9.9710499999999994E-2</c:v>
                </c:pt>
                <c:pt idx="25813">
                  <c:v>9.93391E-2</c:v>
                </c:pt>
                <c:pt idx="25814">
                  <c:v>9.8021300000000006E-2</c:v>
                </c:pt>
                <c:pt idx="25815">
                  <c:v>9.7431000000000004E-2</c:v>
                </c:pt>
                <c:pt idx="25816">
                  <c:v>9.7747600000000004E-2</c:v>
                </c:pt>
                <c:pt idx="25817">
                  <c:v>9.7894200000000001E-2</c:v>
                </c:pt>
                <c:pt idx="25818">
                  <c:v>9.7688800000000006E-2</c:v>
                </c:pt>
                <c:pt idx="25819">
                  <c:v>9.8658300000000004E-2</c:v>
                </c:pt>
                <c:pt idx="25820">
                  <c:v>9.9638199999999996E-2</c:v>
                </c:pt>
                <c:pt idx="25821">
                  <c:v>9.88956E-2</c:v>
                </c:pt>
                <c:pt idx="25822">
                  <c:v>9.9912500000000001E-2</c:v>
                </c:pt>
                <c:pt idx="25823">
                  <c:v>9.8649799999999996E-2</c:v>
                </c:pt>
                <c:pt idx="25824">
                  <c:v>9.2557E-2</c:v>
                </c:pt>
                <c:pt idx="25825">
                  <c:v>9.2843200000000001E-2</c:v>
                </c:pt>
                <c:pt idx="25826">
                  <c:v>9.5568100000000003E-2</c:v>
                </c:pt>
                <c:pt idx="25827">
                  <c:v>9.7380300000000003E-2</c:v>
                </c:pt>
                <c:pt idx="25828">
                  <c:v>0.100176</c:v>
                </c:pt>
                <c:pt idx="25829">
                  <c:v>0.101672</c:v>
                </c:pt>
                <c:pt idx="25830">
                  <c:v>0.101781</c:v>
                </c:pt>
                <c:pt idx="25831">
                  <c:v>0.10161199999999999</c:v>
                </c:pt>
                <c:pt idx="25832">
                  <c:v>0.10194</c:v>
                </c:pt>
                <c:pt idx="25833">
                  <c:v>0.102213</c:v>
                </c:pt>
                <c:pt idx="25834">
                  <c:v>0.102532</c:v>
                </c:pt>
                <c:pt idx="25835">
                  <c:v>0.10433099999999999</c:v>
                </c:pt>
                <c:pt idx="25836">
                  <c:v>0.107964</c:v>
                </c:pt>
                <c:pt idx="25837">
                  <c:v>0.109823</c:v>
                </c:pt>
                <c:pt idx="25838">
                  <c:v>0.11308600000000001</c:v>
                </c:pt>
                <c:pt idx="25839">
                  <c:v>0.11396100000000001</c:v>
                </c:pt>
                <c:pt idx="25840">
                  <c:v>0.114575</c:v>
                </c:pt>
                <c:pt idx="25841">
                  <c:v>0.114431</c:v>
                </c:pt>
                <c:pt idx="25842">
                  <c:v>0.10938299999999999</c:v>
                </c:pt>
                <c:pt idx="25843">
                  <c:v>0.10918899999999999</c:v>
                </c:pt>
                <c:pt idx="25844">
                  <c:v>0.106764</c:v>
                </c:pt>
                <c:pt idx="25845">
                  <c:v>0.10556400000000001</c:v>
                </c:pt>
                <c:pt idx="25846">
                  <c:v>0.109317</c:v>
                </c:pt>
                <c:pt idx="25847">
                  <c:v>0.104155</c:v>
                </c:pt>
                <c:pt idx="25848">
                  <c:v>0.106903</c:v>
                </c:pt>
                <c:pt idx="25849">
                  <c:v>0.108976</c:v>
                </c:pt>
                <c:pt idx="25850">
                  <c:v>0.110857</c:v>
                </c:pt>
                <c:pt idx="25851">
                  <c:v>0.113373</c:v>
                </c:pt>
                <c:pt idx="25852">
                  <c:v>0.115991</c:v>
                </c:pt>
                <c:pt idx="25853">
                  <c:v>0.11652899999999999</c:v>
                </c:pt>
                <c:pt idx="25854">
                  <c:v>0.117129</c:v>
                </c:pt>
                <c:pt idx="25855">
                  <c:v>0.11901299999999999</c:v>
                </c:pt>
                <c:pt idx="25856">
                  <c:v>0.120349</c:v>
                </c:pt>
                <c:pt idx="25857">
                  <c:v>0.121516</c:v>
                </c:pt>
                <c:pt idx="25858">
                  <c:v>0.122017</c:v>
                </c:pt>
                <c:pt idx="25859">
                  <c:v>0.120694</c:v>
                </c:pt>
                <c:pt idx="25860">
                  <c:v>0.11430999999999999</c:v>
                </c:pt>
                <c:pt idx="25861">
                  <c:v>0.113916</c:v>
                </c:pt>
                <c:pt idx="25862">
                  <c:v>0.112909</c:v>
                </c:pt>
                <c:pt idx="25863">
                  <c:v>0.114133</c:v>
                </c:pt>
                <c:pt idx="25864">
                  <c:v>0.118186</c:v>
                </c:pt>
                <c:pt idx="25865">
                  <c:v>0.112779</c:v>
                </c:pt>
                <c:pt idx="25866">
                  <c:v>0.112705</c:v>
                </c:pt>
                <c:pt idx="25867">
                  <c:v>0.11143599999999999</c:v>
                </c:pt>
                <c:pt idx="25868">
                  <c:v>0.110152</c:v>
                </c:pt>
                <c:pt idx="25869">
                  <c:v>0.10822900000000001</c:v>
                </c:pt>
                <c:pt idx="25870">
                  <c:v>0.108377</c:v>
                </c:pt>
                <c:pt idx="25871">
                  <c:v>0.109628</c:v>
                </c:pt>
                <c:pt idx="25872">
                  <c:v>0.111766</c:v>
                </c:pt>
                <c:pt idx="25873">
                  <c:v>0.11140799999999999</c:v>
                </c:pt>
                <c:pt idx="25874">
                  <c:v>0.112271</c:v>
                </c:pt>
                <c:pt idx="25875">
                  <c:v>0.112118</c:v>
                </c:pt>
                <c:pt idx="25876">
                  <c:v>0.110462</c:v>
                </c:pt>
                <c:pt idx="25877">
                  <c:v>0.114825</c:v>
                </c:pt>
                <c:pt idx="25878">
                  <c:v>0.109585</c:v>
                </c:pt>
                <c:pt idx="25879">
                  <c:v>0.11121499999999999</c:v>
                </c:pt>
                <c:pt idx="25880">
                  <c:v>0.111386</c:v>
                </c:pt>
                <c:pt idx="25881">
                  <c:v>0.11185100000000001</c:v>
                </c:pt>
                <c:pt idx="25882">
                  <c:v>0.112349</c:v>
                </c:pt>
                <c:pt idx="25883">
                  <c:v>0.11325399999999999</c:v>
                </c:pt>
                <c:pt idx="25884">
                  <c:v>0.113592</c:v>
                </c:pt>
                <c:pt idx="25885">
                  <c:v>0.11418300000000001</c:v>
                </c:pt>
                <c:pt idx="25886">
                  <c:v>0.11488900000000001</c:v>
                </c:pt>
                <c:pt idx="25887">
                  <c:v>0.11433500000000001</c:v>
                </c:pt>
                <c:pt idx="25888">
                  <c:v>0.114084</c:v>
                </c:pt>
                <c:pt idx="25889">
                  <c:v>0.11168699999999999</c:v>
                </c:pt>
                <c:pt idx="25890">
                  <c:v>0.10859099999999999</c:v>
                </c:pt>
                <c:pt idx="25891">
                  <c:v>0.105585</c:v>
                </c:pt>
                <c:pt idx="25892">
                  <c:v>0.103218</c:v>
                </c:pt>
                <c:pt idx="25893">
                  <c:v>0.10177700000000001</c:v>
                </c:pt>
                <c:pt idx="25894">
                  <c:v>0.10173500000000001</c:v>
                </c:pt>
                <c:pt idx="25895">
                  <c:v>0.10114099999999999</c:v>
                </c:pt>
                <c:pt idx="25896">
                  <c:v>9.58532E-2</c:v>
                </c:pt>
                <c:pt idx="25897">
                  <c:v>9.5837699999999998E-2</c:v>
                </c:pt>
                <c:pt idx="25898">
                  <c:v>9.5267900000000003E-2</c:v>
                </c:pt>
                <c:pt idx="25899">
                  <c:v>9.5990199999999998E-2</c:v>
                </c:pt>
                <c:pt idx="25900">
                  <c:v>9.6742999999999996E-2</c:v>
                </c:pt>
                <c:pt idx="25901">
                  <c:v>9.6067799999999995E-2</c:v>
                </c:pt>
                <c:pt idx="25902">
                  <c:v>9.5648999999999998E-2</c:v>
                </c:pt>
                <c:pt idx="25903">
                  <c:v>9.5659099999999997E-2</c:v>
                </c:pt>
                <c:pt idx="25904">
                  <c:v>9.5620499999999997E-2</c:v>
                </c:pt>
                <c:pt idx="25905">
                  <c:v>9.56341E-2</c:v>
                </c:pt>
                <c:pt idx="25906">
                  <c:v>9.5493900000000007E-2</c:v>
                </c:pt>
                <c:pt idx="25907">
                  <c:v>9.5122799999999993E-2</c:v>
                </c:pt>
                <c:pt idx="25908">
                  <c:v>9.6405299999999999E-2</c:v>
                </c:pt>
                <c:pt idx="25909">
                  <c:v>9.7579899999999997E-2</c:v>
                </c:pt>
                <c:pt idx="25910">
                  <c:v>9.78189E-2</c:v>
                </c:pt>
                <c:pt idx="25911">
                  <c:v>9.8076800000000006E-2</c:v>
                </c:pt>
                <c:pt idx="25912">
                  <c:v>9.4881800000000002E-2</c:v>
                </c:pt>
                <c:pt idx="25913">
                  <c:v>9.6225400000000003E-2</c:v>
                </c:pt>
                <c:pt idx="25914">
                  <c:v>9.6794500000000006E-2</c:v>
                </c:pt>
                <c:pt idx="25915">
                  <c:v>9.8925700000000005E-2</c:v>
                </c:pt>
                <c:pt idx="25916">
                  <c:v>0.100234</c:v>
                </c:pt>
                <c:pt idx="25917">
                  <c:v>0.10055600000000001</c:v>
                </c:pt>
                <c:pt idx="25918">
                  <c:v>9.9942699999999995E-2</c:v>
                </c:pt>
                <c:pt idx="25919">
                  <c:v>9.9712899999999993E-2</c:v>
                </c:pt>
                <c:pt idx="25920">
                  <c:v>0.100803</c:v>
                </c:pt>
                <c:pt idx="25921">
                  <c:v>0.10115200000000001</c:v>
                </c:pt>
                <c:pt idx="25922">
                  <c:v>0.101257</c:v>
                </c:pt>
                <c:pt idx="25923">
                  <c:v>0.101727</c:v>
                </c:pt>
                <c:pt idx="25924">
                  <c:v>0.101827</c:v>
                </c:pt>
                <c:pt idx="25925">
                  <c:v>0.103045</c:v>
                </c:pt>
                <c:pt idx="25926">
                  <c:v>0.104531</c:v>
                </c:pt>
                <c:pt idx="25927">
                  <c:v>0.10549</c:v>
                </c:pt>
                <c:pt idx="25928">
                  <c:v>0.105866</c:v>
                </c:pt>
                <c:pt idx="25929">
                  <c:v>0.10612000000000001</c:v>
                </c:pt>
                <c:pt idx="25930">
                  <c:v>0.105244</c:v>
                </c:pt>
                <c:pt idx="25931">
                  <c:v>0.100729</c:v>
                </c:pt>
                <c:pt idx="25932">
                  <c:v>0.102436</c:v>
                </c:pt>
                <c:pt idx="25933">
                  <c:v>0.10306999999999999</c:v>
                </c:pt>
                <c:pt idx="25934">
                  <c:v>0.102732</c:v>
                </c:pt>
                <c:pt idx="25935">
                  <c:v>0.10323499999999999</c:v>
                </c:pt>
                <c:pt idx="25936">
                  <c:v>0.102751</c:v>
                </c:pt>
                <c:pt idx="25937">
                  <c:v>0.10291599999999999</c:v>
                </c:pt>
                <c:pt idx="25938">
                  <c:v>0.102842</c:v>
                </c:pt>
                <c:pt idx="25939">
                  <c:v>0.101773</c:v>
                </c:pt>
                <c:pt idx="25940">
                  <c:v>0.101102</c:v>
                </c:pt>
                <c:pt idx="25941">
                  <c:v>0.101678</c:v>
                </c:pt>
                <c:pt idx="25942">
                  <c:v>0.101844</c:v>
                </c:pt>
                <c:pt idx="25943">
                  <c:v>0.102934</c:v>
                </c:pt>
                <c:pt idx="25944">
                  <c:v>0.103521</c:v>
                </c:pt>
                <c:pt idx="25945">
                  <c:v>0.104648</c:v>
                </c:pt>
                <c:pt idx="25946">
                  <c:v>0.10496800000000001</c:v>
                </c:pt>
                <c:pt idx="25947">
                  <c:v>0.104785</c:v>
                </c:pt>
                <c:pt idx="25948">
                  <c:v>0.104076</c:v>
                </c:pt>
                <c:pt idx="25949">
                  <c:v>9.9483500000000002E-2</c:v>
                </c:pt>
                <c:pt idx="25950">
                  <c:v>0.100701</c:v>
                </c:pt>
                <c:pt idx="25951">
                  <c:v>0.10161000000000001</c:v>
                </c:pt>
                <c:pt idx="25952">
                  <c:v>0.101483</c:v>
                </c:pt>
                <c:pt idx="25953">
                  <c:v>0.100693</c:v>
                </c:pt>
                <c:pt idx="25954">
                  <c:v>0.100747</c:v>
                </c:pt>
                <c:pt idx="25955">
                  <c:v>9.9815100000000004E-2</c:v>
                </c:pt>
                <c:pt idx="25956">
                  <c:v>9.9502599999999997E-2</c:v>
                </c:pt>
                <c:pt idx="25957">
                  <c:v>9.9059300000000003E-2</c:v>
                </c:pt>
                <c:pt idx="25958">
                  <c:v>9.8832199999999995E-2</c:v>
                </c:pt>
                <c:pt idx="25959">
                  <c:v>9.9439399999999997E-2</c:v>
                </c:pt>
                <c:pt idx="25960">
                  <c:v>0.10036399999999999</c:v>
                </c:pt>
                <c:pt idx="25961">
                  <c:v>0.103659</c:v>
                </c:pt>
                <c:pt idx="25962">
                  <c:v>0.106032</c:v>
                </c:pt>
                <c:pt idx="25963">
                  <c:v>0.107742</c:v>
                </c:pt>
                <c:pt idx="25964">
                  <c:v>0.110434</c:v>
                </c:pt>
                <c:pt idx="25965">
                  <c:v>0.112362</c:v>
                </c:pt>
                <c:pt idx="25966">
                  <c:v>0.11119800000000001</c:v>
                </c:pt>
                <c:pt idx="25967">
                  <c:v>0.107104</c:v>
                </c:pt>
                <c:pt idx="25968">
                  <c:v>0.107034</c:v>
                </c:pt>
                <c:pt idx="25969">
                  <c:v>0.106102</c:v>
                </c:pt>
                <c:pt idx="25970">
                  <c:v>0.105824</c:v>
                </c:pt>
                <c:pt idx="25971">
                  <c:v>0.10544100000000001</c:v>
                </c:pt>
                <c:pt idx="25972">
                  <c:v>0.105153</c:v>
                </c:pt>
                <c:pt idx="25973">
                  <c:v>0.10535799999999999</c:v>
                </c:pt>
                <c:pt idx="25974">
                  <c:v>0.10544000000000001</c:v>
                </c:pt>
                <c:pt idx="25975">
                  <c:v>0.105086</c:v>
                </c:pt>
                <c:pt idx="25976">
                  <c:v>0.10467799999999999</c:v>
                </c:pt>
                <c:pt idx="25977">
                  <c:v>0.10387200000000001</c:v>
                </c:pt>
                <c:pt idx="25978">
                  <c:v>0.10353999999999999</c:v>
                </c:pt>
                <c:pt idx="25979">
                  <c:v>0.103356</c:v>
                </c:pt>
                <c:pt idx="25980">
                  <c:v>0.103939</c:v>
                </c:pt>
                <c:pt idx="25981">
                  <c:v>0.1037</c:v>
                </c:pt>
                <c:pt idx="25982">
                  <c:v>0.10421999999999999</c:v>
                </c:pt>
                <c:pt idx="25983">
                  <c:v>0.103558</c:v>
                </c:pt>
                <c:pt idx="25984">
                  <c:v>0.103162</c:v>
                </c:pt>
                <c:pt idx="25985">
                  <c:v>9.9154300000000001E-2</c:v>
                </c:pt>
                <c:pt idx="25986">
                  <c:v>0.100688</c:v>
                </c:pt>
                <c:pt idx="25987">
                  <c:v>0.100731</c:v>
                </c:pt>
                <c:pt idx="25988">
                  <c:v>0.10076499999999999</c:v>
                </c:pt>
                <c:pt idx="25989">
                  <c:v>9.9486900000000003E-2</c:v>
                </c:pt>
                <c:pt idx="25990">
                  <c:v>9.91364E-2</c:v>
                </c:pt>
                <c:pt idx="25991">
                  <c:v>9.8612099999999994E-2</c:v>
                </c:pt>
                <c:pt idx="25992">
                  <c:v>0.100965</c:v>
                </c:pt>
                <c:pt idx="25993">
                  <c:v>0.102617</c:v>
                </c:pt>
                <c:pt idx="25994">
                  <c:v>0.10491</c:v>
                </c:pt>
                <c:pt idx="25995">
                  <c:v>0.106979</c:v>
                </c:pt>
                <c:pt idx="25996">
                  <c:v>0.108158</c:v>
                </c:pt>
                <c:pt idx="25997">
                  <c:v>0.10925</c:v>
                </c:pt>
                <c:pt idx="25998">
                  <c:v>0.108775</c:v>
                </c:pt>
                <c:pt idx="25999">
                  <c:v>0.108098</c:v>
                </c:pt>
                <c:pt idx="26000">
                  <c:v>0.107617</c:v>
                </c:pt>
                <c:pt idx="26001">
                  <c:v>0.106014</c:v>
                </c:pt>
                <c:pt idx="26002">
                  <c:v>0.104647</c:v>
                </c:pt>
                <c:pt idx="26003">
                  <c:v>9.8443699999999995E-2</c:v>
                </c:pt>
                <c:pt idx="26004">
                  <c:v>9.7067299999999995E-2</c:v>
                </c:pt>
                <c:pt idx="26005">
                  <c:v>9.5917500000000003E-2</c:v>
                </c:pt>
                <c:pt idx="26006">
                  <c:v>9.6809400000000004E-2</c:v>
                </c:pt>
                <c:pt idx="26007">
                  <c:v>9.7451200000000002E-2</c:v>
                </c:pt>
                <c:pt idx="26008">
                  <c:v>9.7649299999999994E-2</c:v>
                </c:pt>
                <c:pt idx="26009">
                  <c:v>9.7223500000000004E-2</c:v>
                </c:pt>
                <c:pt idx="26010">
                  <c:v>9.604E-2</c:v>
                </c:pt>
                <c:pt idx="26011">
                  <c:v>9.57089E-2</c:v>
                </c:pt>
                <c:pt idx="26012">
                  <c:v>9.3127500000000002E-2</c:v>
                </c:pt>
                <c:pt idx="26013">
                  <c:v>9.0138399999999994E-2</c:v>
                </c:pt>
                <c:pt idx="26014">
                  <c:v>9.0075799999999998E-2</c:v>
                </c:pt>
                <c:pt idx="26015">
                  <c:v>8.9790700000000001E-2</c:v>
                </c:pt>
                <c:pt idx="26016">
                  <c:v>9.01806E-2</c:v>
                </c:pt>
                <c:pt idx="26017">
                  <c:v>9.1480199999999998E-2</c:v>
                </c:pt>
                <c:pt idx="26018">
                  <c:v>9.2731099999999997E-2</c:v>
                </c:pt>
                <c:pt idx="26019">
                  <c:v>9.4648499999999997E-2</c:v>
                </c:pt>
                <c:pt idx="26020">
                  <c:v>9.5207700000000006E-2</c:v>
                </c:pt>
                <c:pt idx="26021">
                  <c:v>9.0463699999999994E-2</c:v>
                </c:pt>
                <c:pt idx="26022">
                  <c:v>9.0120500000000006E-2</c:v>
                </c:pt>
                <c:pt idx="26023">
                  <c:v>8.9809600000000003E-2</c:v>
                </c:pt>
                <c:pt idx="26024">
                  <c:v>8.9641399999999996E-2</c:v>
                </c:pt>
                <c:pt idx="26025">
                  <c:v>8.9925000000000005E-2</c:v>
                </c:pt>
                <c:pt idx="26026">
                  <c:v>9.0216099999999994E-2</c:v>
                </c:pt>
                <c:pt idx="26027">
                  <c:v>9.0381000000000003E-2</c:v>
                </c:pt>
                <c:pt idx="26028">
                  <c:v>9.03558E-2</c:v>
                </c:pt>
                <c:pt idx="26029">
                  <c:v>9.2065300000000003E-2</c:v>
                </c:pt>
                <c:pt idx="26030">
                  <c:v>9.2440400000000006E-2</c:v>
                </c:pt>
                <c:pt idx="26031">
                  <c:v>9.4712299999999999E-2</c:v>
                </c:pt>
                <c:pt idx="26032">
                  <c:v>9.5460000000000003E-2</c:v>
                </c:pt>
                <c:pt idx="26033">
                  <c:v>9.7303399999999998E-2</c:v>
                </c:pt>
                <c:pt idx="26034">
                  <c:v>9.9203E-2</c:v>
                </c:pt>
                <c:pt idx="26035">
                  <c:v>0.101869</c:v>
                </c:pt>
                <c:pt idx="26036">
                  <c:v>0.102559</c:v>
                </c:pt>
                <c:pt idx="26037">
                  <c:v>0.10394200000000001</c:v>
                </c:pt>
                <c:pt idx="26038">
                  <c:v>0.103729</c:v>
                </c:pt>
                <c:pt idx="26039">
                  <c:v>0.100079</c:v>
                </c:pt>
                <c:pt idx="26040">
                  <c:v>0.10029200000000001</c:v>
                </c:pt>
                <c:pt idx="26041">
                  <c:v>0.10086299999999999</c:v>
                </c:pt>
                <c:pt idx="26042">
                  <c:v>0.102483</c:v>
                </c:pt>
                <c:pt idx="26043">
                  <c:v>0.10789</c:v>
                </c:pt>
                <c:pt idx="26044">
                  <c:v>0.10197199999999999</c:v>
                </c:pt>
                <c:pt idx="26045">
                  <c:v>0.103349</c:v>
                </c:pt>
                <c:pt idx="26046">
                  <c:v>0.103461</c:v>
                </c:pt>
                <c:pt idx="26047">
                  <c:v>0.103825</c:v>
                </c:pt>
                <c:pt idx="26048">
                  <c:v>0.10410899999999999</c:v>
                </c:pt>
                <c:pt idx="26049">
                  <c:v>0.104486</c:v>
                </c:pt>
                <c:pt idx="26050">
                  <c:v>0.105284</c:v>
                </c:pt>
                <c:pt idx="26051">
                  <c:v>0.105568</c:v>
                </c:pt>
                <c:pt idx="26052">
                  <c:v>0.105869</c:v>
                </c:pt>
                <c:pt idx="26053">
                  <c:v>0.105587</c:v>
                </c:pt>
                <c:pt idx="26054">
                  <c:v>0.104981</c:v>
                </c:pt>
                <c:pt idx="26055">
                  <c:v>0.106068</c:v>
                </c:pt>
                <c:pt idx="26056">
                  <c:v>0.106236</c:v>
                </c:pt>
                <c:pt idx="26057">
                  <c:v>0.10167900000000001</c:v>
                </c:pt>
                <c:pt idx="26058">
                  <c:v>0.102465</c:v>
                </c:pt>
                <c:pt idx="26059">
                  <c:v>0.103176</c:v>
                </c:pt>
                <c:pt idx="26060">
                  <c:v>0.103479</c:v>
                </c:pt>
                <c:pt idx="26061">
                  <c:v>0.103877</c:v>
                </c:pt>
                <c:pt idx="26062">
                  <c:v>0.104688</c:v>
                </c:pt>
                <c:pt idx="26063">
                  <c:v>0.10499799999999999</c:v>
                </c:pt>
                <c:pt idx="26064">
                  <c:v>0.10530100000000001</c:v>
                </c:pt>
                <c:pt idx="26065">
                  <c:v>0.105089</c:v>
                </c:pt>
                <c:pt idx="26066">
                  <c:v>0.104988</c:v>
                </c:pt>
                <c:pt idx="26067">
                  <c:v>0.10535799999999999</c:v>
                </c:pt>
                <c:pt idx="26068">
                  <c:v>0.105694</c:v>
                </c:pt>
                <c:pt idx="26069">
                  <c:v>0.10604</c:v>
                </c:pt>
                <c:pt idx="26070">
                  <c:v>0.106382</c:v>
                </c:pt>
                <c:pt idx="26071">
                  <c:v>0.10674699999999999</c:v>
                </c:pt>
                <c:pt idx="26072">
                  <c:v>0.107028</c:v>
                </c:pt>
                <c:pt idx="26073">
                  <c:v>0.106896</c:v>
                </c:pt>
                <c:pt idx="26074">
                  <c:v>0.10803</c:v>
                </c:pt>
                <c:pt idx="26075">
                  <c:v>0.108069</c:v>
                </c:pt>
                <c:pt idx="26076">
                  <c:v>0.10302799999999999</c:v>
                </c:pt>
                <c:pt idx="26077">
                  <c:v>0.10347099999999999</c:v>
                </c:pt>
                <c:pt idx="26078">
                  <c:v>0.104209</c:v>
                </c:pt>
                <c:pt idx="26079">
                  <c:v>0.10457</c:v>
                </c:pt>
                <c:pt idx="26080">
                  <c:v>0.10559499999999999</c:v>
                </c:pt>
                <c:pt idx="26081">
                  <c:v>0.107497</c:v>
                </c:pt>
                <c:pt idx="26082">
                  <c:v>0.108654</c:v>
                </c:pt>
                <c:pt idx="26083">
                  <c:v>0.10908</c:v>
                </c:pt>
                <c:pt idx="26084">
                  <c:v>0.11053499999999999</c:v>
                </c:pt>
                <c:pt idx="26085">
                  <c:v>0.11188099999999999</c:v>
                </c:pt>
                <c:pt idx="26086">
                  <c:v>0.113248</c:v>
                </c:pt>
                <c:pt idx="26087">
                  <c:v>0.114648</c:v>
                </c:pt>
                <c:pt idx="26088">
                  <c:v>0.115901</c:v>
                </c:pt>
                <c:pt idx="26089">
                  <c:v>0.11613900000000001</c:v>
                </c:pt>
                <c:pt idx="26090">
                  <c:v>0.116748</c:v>
                </c:pt>
                <c:pt idx="26091">
                  <c:v>0.118701</c:v>
                </c:pt>
                <c:pt idx="26092">
                  <c:v>0.12067899999999999</c:v>
                </c:pt>
                <c:pt idx="26093">
                  <c:v>0.120425</c:v>
                </c:pt>
                <c:pt idx="26094">
                  <c:v>0.116408</c:v>
                </c:pt>
                <c:pt idx="26095">
                  <c:v>0.119411</c:v>
                </c:pt>
                <c:pt idx="26096">
                  <c:v>0.121047</c:v>
                </c:pt>
                <c:pt idx="26097">
                  <c:v>0.122227</c:v>
                </c:pt>
                <c:pt idx="26098">
                  <c:v>0.12278699999999999</c:v>
                </c:pt>
                <c:pt idx="26099">
                  <c:v>0.124706</c:v>
                </c:pt>
                <c:pt idx="26100">
                  <c:v>0.126166</c:v>
                </c:pt>
                <c:pt idx="26101">
                  <c:v>0.12869800000000001</c:v>
                </c:pt>
                <c:pt idx="26102">
                  <c:v>0.13094</c:v>
                </c:pt>
                <c:pt idx="26103">
                  <c:v>0.13205800000000001</c:v>
                </c:pt>
                <c:pt idx="26104">
                  <c:v>0.13156499999999999</c:v>
                </c:pt>
                <c:pt idx="26105">
                  <c:v>0.13076299999999999</c:v>
                </c:pt>
                <c:pt idx="26106">
                  <c:v>0.13181399999999999</c:v>
                </c:pt>
                <c:pt idx="26107">
                  <c:v>0.13189600000000001</c:v>
                </c:pt>
                <c:pt idx="26108">
                  <c:v>0.13131499999999999</c:v>
                </c:pt>
                <c:pt idx="26109">
                  <c:v>0.13128200000000001</c:v>
                </c:pt>
                <c:pt idx="26110">
                  <c:v>0.132045</c:v>
                </c:pt>
                <c:pt idx="26111">
                  <c:v>0.131081</c:v>
                </c:pt>
                <c:pt idx="26112">
                  <c:v>0.127358</c:v>
                </c:pt>
                <c:pt idx="26113">
                  <c:v>0.129909</c:v>
                </c:pt>
                <c:pt idx="26114">
                  <c:v>0.13106799999999999</c:v>
                </c:pt>
                <c:pt idx="26115">
                  <c:v>0.13349900000000001</c:v>
                </c:pt>
                <c:pt idx="26116">
                  <c:v>0.136716</c:v>
                </c:pt>
                <c:pt idx="26117">
                  <c:v>0.138348</c:v>
                </c:pt>
                <c:pt idx="26118">
                  <c:v>0.13969999999999999</c:v>
                </c:pt>
                <c:pt idx="26119">
                  <c:v>0.141342</c:v>
                </c:pt>
                <c:pt idx="26120">
                  <c:v>0.14389399999999999</c:v>
                </c:pt>
                <c:pt idx="26121">
                  <c:v>0.14613599999999999</c:v>
                </c:pt>
                <c:pt idx="26122">
                  <c:v>0.14705199999999999</c:v>
                </c:pt>
                <c:pt idx="26123">
                  <c:v>0.14694299999999999</c:v>
                </c:pt>
                <c:pt idx="26124">
                  <c:v>0.147534</c:v>
                </c:pt>
                <c:pt idx="26125">
                  <c:v>0.148645</c:v>
                </c:pt>
                <c:pt idx="26126">
                  <c:v>0.149975</c:v>
                </c:pt>
                <c:pt idx="26127">
                  <c:v>0.150838</c:v>
                </c:pt>
                <c:pt idx="26128">
                  <c:v>0.152834</c:v>
                </c:pt>
                <c:pt idx="26129">
                  <c:v>0.152146</c:v>
                </c:pt>
                <c:pt idx="26130">
                  <c:v>0.14841099999999999</c:v>
                </c:pt>
                <c:pt idx="26131">
                  <c:v>0.14949299999999999</c:v>
                </c:pt>
                <c:pt idx="26132">
                  <c:v>0.15107200000000001</c:v>
                </c:pt>
                <c:pt idx="26133">
                  <c:v>0.153532</c:v>
                </c:pt>
                <c:pt idx="26134">
                  <c:v>0.15460399999999999</c:v>
                </c:pt>
                <c:pt idx="26135">
                  <c:v>0.15626799999999999</c:v>
                </c:pt>
                <c:pt idx="26136">
                  <c:v>0.15632799999999999</c:v>
                </c:pt>
                <c:pt idx="26137">
                  <c:v>0.15623100000000001</c:v>
                </c:pt>
                <c:pt idx="26138">
                  <c:v>0.15629100000000001</c:v>
                </c:pt>
                <c:pt idx="26139">
                  <c:v>0.15695600000000001</c:v>
                </c:pt>
                <c:pt idx="26140">
                  <c:v>0.15792300000000001</c:v>
                </c:pt>
                <c:pt idx="26141">
                  <c:v>0.15889</c:v>
                </c:pt>
                <c:pt idx="26142">
                  <c:v>0.159662</c:v>
                </c:pt>
                <c:pt idx="26143">
                  <c:v>0.159999</c:v>
                </c:pt>
                <c:pt idx="26144">
                  <c:v>0.16065499999999999</c:v>
                </c:pt>
                <c:pt idx="26145">
                  <c:v>0.161661</c:v>
                </c:pt>
                <c:pt idx="26146">
                  <c:v>0.163854</c:v>
                </c:pt>
                <c:pt idx="26147">
                  <c:v>0.16215499999999999</c:v>
                </c:pt>
                <c:pt idx="26148">
                  <c:v>0.158693</c:v>
                </c:pt>
                <c:pt idx="26149">
                  <c:v>0.15970300000000001</c:v>
                </c:pt>
                <c:pt idx="26150">
                  <c:v>0.159389</c:v>
                </c:pt>
                <c:pt idx="26151">
                  <c:v>0.15940099999999999</c:v>
                </c:pt>
                <c:pt idx="26152">
                  <c:v>0.15935199999999999</c:v>
                </c:pt>
                <c:pt idx="26153">
                  <c:v>0.15923799999999999</c:v>
                </c:pt>
                <c:pt idx="26154">
                  <c:v>0.15951100000000001</c:v>
                </c:pt>
                <c:pt idx="26155">
                  <c:v>0.15956200000000001</c:v>
                </c:pt>
                <c:pt idx="26156">
                  <c:v>0.15887799999999999</c:v>
                </c:pt>
                <c:pt idx="26157">
                  <c:v>0.15843599999999999</c:v>
                </c:pt>
                <c:pt idx="26158">
                  <c:v>0.157551</c:v>
                </c:pt>
                <c:pt idx="26159">
                  <c:v>0.156918</c:v>
                </c:pt>
                <c:pt idx="26160">
                  <c:v>0.15711</c:v>
                </c:pt>
                <c:pt idx="26161">
                  <c:v>0.15648500000000001</c:v>
                </c:pt>
                <c:pt idx="26162">
                  <c:v>0.155613</c:v>
                </c:pt>
                <c:pt idx="26163">
                  <c:v>0.15521699999999999</c:v>
                </c:pt>
                <c:pt idx="26164">
                  <c:v>0.155886</c:v>
                </c:pt>
                <c:pt idx="26165">
                  <c:v>0.15071899999999999</c:v>
                </c:pt>
                <c:pt idx="26166">
                  <c:v>0.14668100000000001</c:v>
                </c:pt>
                <c:pt idx="26167">
                  <c:v>0.147124</c:v>
                </c:pt>
                <c:pt idx="26168">
                  <c:v>0.147091</c:v>
                </c:pt>
                <c:pt idx="26169">
                  <c:v>0.148641</c:v>
                </c:pt>
                <c:pt idx="26170">
                  <c:v>0.14978</c:v>
                </c:pt>
                <c:pt idx="26171">
                  <c:v>0.150917</c:v>
                </c:pt>
                <c:pt idx="26172">
                  <c:v>0.150924</c:v>
                </c:pt>
                <c:pt idx="26173">
                  <c:v>0.15087300000000001</c:v>
                </c:pt>
                <c:pt idx="26174">
                  <c:v>0.15149199999999999</c:v>
                </c:pt>
                <c:pt idx="26175">
                  <c:v>0.151951</c:v>
                </c:pt>
                <c:pt idx="26176">
                  <c:v>0.152476</c:v>
                </c:pt>
                <c:pt idx="26177">
                  <c:v>0.15290999999999999</c:v>
                </c:pt>
                <c:pt idx="26178">
                  <c:v>0.15377299999999999</c:v>
                </c:pt>
                <c:pt idx="26179">
                  <c:v>0.15454799999999999</c:v>
                </c:pt>
                <c:pt idx="26180">
                  <c:v>0.15470300000000001</c:v>
                </c:pt>
                <c:pt idx="26181">
                  <c:v>0.15473000000000001</c:v>
                </c:pt>
                <c:pt idx="26182">
                  <c:v>0.15647900000000001</c:v>
                </c:pt>
                <c:pt idx="26183">
                  <c:v>0.15256900000000001</c:v>
                </c:pt>
                <c:pt idx="26184">
                  <c:v>0.15024000000000001</c:v>
                </c:pt>
                <c:pt idx="26185">
                  <c:v>0.15115100000000001</c:v>
                </c:pt>
                <c:pt idx="26186">
                  <c:v>0.15153</c:v>
                </c:pt>
                <c:pt idx="26187">
                  <c:v>0.152228</c:v>
                </c:pt>
                <c:pt idx="26188">
                  <c:v>0.15190400000000001</c:v>
                </c:pt>
                <c:pt idx="26189">
                  <c:v>0.152195</c:v>
                </c:pt>
                <c:pt idx="26190">
                  <c:v>0.15204599999999999</c:v>
                </c:pt>
                <c:pt idx="26191">
                  <c:v>0.151837</c:v>
                </c:pt>
                <c:pt idx="26192">
                  <c:v>0.15198600000000001</c:v>
                </c:pt>
                <c:pt idx="26193">
                  <c:v>0.15162500000000001</c:v>
                </c:pt>
                <c:pt idx="26194">
                  <c:v>0.151203</c:v>
                </c:pt>
                <c:pt idx="26195">
                  <c:v>0.15032000000000001</c:v>
                </c:pt>
                <c:pt idx="26196">
                  <c:v>0.149733</c:v>
                </c:pt>
                <c:pt idx="26197">
                  <c:v>0.14904200000000001</c:v>
                </c:pt>
                <c:pt idx="26198">
                  <c:v>0.14705499999999999</c:v>
                </c:pt>
                <c:pt idx="26199">
                  <c:v>0.14372099999999999</c:v>
                </c:pt>
                <c:pt idx="26200">
                  <c:v>0.14333299999999999</c:v>
                </c:pt>
                <c:pt idx="26201">
                  <c:v>0.138603</c:v>
                </c:pt>
                <c:pt idx="26202">
                  <c:v>0.136799</c:v>
                </c:pt>
                <c:pt idx="26203">
                  <c:v>0.13675399999999999</c:v>
                </c:pt>
                <c:pt idx="26204">
                  <c:v>0.135796</c:v>
                </c:pt>
                <c:pt idx="26205">
                  <c:v>0.13523299999999999</c:v>
                </c:pt>
                <c:pt idx="26206">
                  <c:v>0.13520399999999999</c:v>
                </c:pt>
                <c:pt idx="26207">
                  <c:v>0.135432</c:v>
                </c:pt>
                <c:pt idx="26208">
                  <c:v>0.13453200000000001</c:v>
                </c:pt>
                <c:pt idx="26209">
                  <c:v>0.134885</c:v>
                </c:pt>
                <c:pt idx="26210">
                  <c:v>0.13505500000000001</c:v>
                </c:pt>
                <c:pt idx="26211">
                  <c:v>0.13566</c:v>
                </c:pt>
                <c:pt idx="26212">
                  <c:v>0.13500300000000001</c:v>
                </c:pt>
                <c:pt idx="26213">
                  <c:v>0.13436899999999999</c:v>
                </c:pt>
                <c:pt idx="26214">
                  <c:v>0.134879</c:v>
                </c:pt>
                <c:pt idx="26215">
                  <c:v>0.13517299999999999</c:v>
                </c:pt>
                <c:pt idx="26216">
                  <c:v>0.134656</c:v>
                </c:pt>
                <c:pt idx="26217">
                  <c:v>0.134879</c:v>
                </c:pt>
                <c:pt idx="26218">
                  <c:v>0.12840699999999999</c:v>
                </c:pt>
                <c:pt idx="26219">
                  <c:v>0.126108</c:v>
                </c:pt>
                <c:pt idx="26220">
                  <c:v>0.124915</c:v>
                </c:pt>
                <c:pt idx="26221">
                  <c:v>0.123935</c:v>
                </c:pt>
                <c:pt idx="26222">
                  <c:v>0.123025</c:v>
                </c:pt>
                <c:pt idx="26223">
                  <c:v>0.1227</c:v>
                </c:pt>
                <c:pt idx="26224">
                  <c:v>0.12099500000000001</c:v>
                </c:pt>
                <c:pt idx="26225">
                  <c:v>0.11913700000000001</c:v>
                </c:pt>
                <c:pt idx="26226">
                  <c:v>0.117079</c:v>
                </c:pt>
                <c:pt idx="26227">
                  <c:v>0.117947</c:v>
                </c:pt>
                <c:pt idx="26228">
                  <c:v>0.119092</c:v>
                </c:pt>
                <c:pt idx="26229">
                  <c:v>0.12121999999999999</c:v>
                </c:pt>
                <c:pt idx="26230">
                  <c:v>0.122429</c:v>
                </c:pt>
                <c:pt idx="26231">
                  <c:v>0.124526</c:v>
                </c:pt>
                <c:pt idx="26232">
                  <c:v>0.12585499999999999</c:v>
                </c:pt>
                <c:pt idx="26233">
                  <c:v>0.12649099999999999</c:v>
                </c:pt>
                <c:pt idx="26234">
                  <c:v>0.127691</c:v>
                </c:pt>
                <c:pt idx="26235">
                  <c:v>0.12828800000000001</c:v>
                </c:pt>
                <c:pt idx="26236">
                  <c:v>0.12944700000000001</c:v>
                </c:pt>
                <c:pt idx="26237">
                  <c:v>0.12325700000000001</c:v>
                </c:pt>
                <c:pt idx="26238">
                  <c:v>0.123362</c:v>
                </c:pt>
                <c:pt idx="26239">
                  <c:v>0.12324599999999999</c:v>
                </c:pt>
                <c:pt idx="26240">
                  <c:v>0.123429</c:v>
                </c:pt>
                <c:pt idx="26241">
                  <c:v>0.1226</c:v>
                </c:pt>
                <c:pt idx="26242">
                  <c:v>0.123733</c:v>
                </c:pt>
                <c:pt idx="26243">
                  <c:v>0.123164</c:v>
                </c:pt>
                <c:pt idx="26244">
                  <c:v>0.12137100000000001</c:v>
                </c:pt>
                <c:pt idx="26245">
                  <c:v>0.12003900000000001</c:v>
                </c:pt>
                <c:pt idx="26246">
                  <c:v>0.11880300000000001</c:v>
                </c:pt>
                <c:pt idx="26247">
                  <c:v>0.117003</c:v>
                </c:pt>
                <c:pt idx="26248">
                  <c:v>0.11656900000000001</c:v>
                </c:pt>
                <c:pt idx="26249">
                  <c:v>0.117343</c:v>
                </c:pt>
                <c:pt idx="26250">
                  <c:v>0.116647</c:v>
                </c:pt>
                <c:pt idx="26251">
                  <c:v>0.116343</c:v>
                </c:pt>
                <c:pt idx="26252">
                  <c:v>0.116454</c:v>
                </c:pt>
                <c:pt idx="26253">
                  <c:v>0.11754100000000001</c:v>
                </c:pt>
                <c:pt idx="26254">
                  <c:v>0.11182300000000001</c:v>
                </c:pt>
                <c:pt idx="26255">
                  <c:v>0.113124</c:v>
                </c:pt>
                <c:pt idx="26256">
                  <c:v>0.11405</c:v>
                </c:pt>
                <c:pt idx="26257">
                  <c:v>0.114839</c:v>
                </c:pt>
                <c:pt idx="26258">
                  <c:v>0.114554</c:v>
                </c:pt>
                <c:pt idx="26259">
                  <c:v>0.116731</c:v>
                </c:pt>
                <c:pt idx="26260">
                  <c:v>0.118049</c:v>
                </c:pt>
                <c:pt idx="26261">
                  <c:v>0.120297</c:v>
                </c:pt>
                <c:pt idx="26262">
                  <c:v>0.121642</c:v>
                </c:pt>
                <c:pt idx="26263">
                  <c:v>0.122979</c:v>
                </c:pt>
                <c:pt idx="26264">
                  <c:v>0.122846</c:v>
                </c:pt>
                <c:pt idx="26265">
                  <c:v>0.123083</c:v>
                </c:pt>
                <c:pt idx="26266">
                  <c:v>0.12343800000000001</c:v>
                </c:pt>
                <c:pt idx="26267">
                  <c:v>0.122824</c:v>
                </c:pt>
                <c:pt idx="26268">
                  <c:v>0.121658</c:v>
                </c:pt>
                <c:pt idx="26269">
                  <c:v>0.12045</c:v>
                </c:pt>
                <c:pt idx="26270">
                  <c:v>0.11974</c:v>
                </c:pt>
                <c:pt idx="26271">
                  <c:v>0.117947</c:v>
                </c:pt>
                <c:pt idx="26272">
                  <c:v>0.111679</c:v>
                </c:pt>
                <c:pt idx="26273">
                  <c:v>0.111613</c:v>
                </c:pt>
                <c:pt idx="26274">
                  <c:v>0.110636</c:v>
                </c:pt>
                <c:pt idx="26275">
                  <c:v>0.110345</c:v>
                </c:pt>
                <c:pt idx="26276">
                  <c:v>0.110232</c:v>
                </c:pt>
                <c:pt idx="26277">
                  <c:v>0.110052</c:v>
                </c:pt>
                <c:pt idx="26278">
                  <c:v>0.110342</c:v>
                </c:pt>
                <c:pt idx="26279">
                  <c:v>0.111175</c:v>
                </c:pt>
                <c:pt idx="26280">
                  <c:v>0.111669</c:v>
                </c:pt>
                <c:pt idx="26281">
                  <c:v>0.11101</c:v>
                </c:pt>
                <c:pt idx="26282">
                  <c:v>0.111771</c:v>
                </c:pt>
                <c:pt idx="26283">
                  <c:v>0.112203</c:v>
                </c:pt>
                <c:pt idx="26284">
                  <c:v>0.11300200000000001</c:v>
                </c:pt>
                <c:pt idx="26285">
                  <c:v>0.113955</c:v>
                </c:pt>
                <c:pt idx="26286">
                  <c:v>0.114315</c:v>
                </c:pt>
                <c:pt idx="26287">
                  <c:v>0.1153</c:v>
                </c:pt>
                <c:pt idx="26288">
                  <c:v>0.11466700000000001</c:v>
                </c:pt>
                <c:pt idx="26289">
                  <c:v>0.115452</c:v>
                </c:pt>
                <c:pt idx="26290">
                  <c:v>0.110122</c:v>
                </c:pt>
                <c:pt idx="26291">
                  <c:v>0.11014500000000001</c:v>
                </c:pt>
                <c:pt idx="26292">
                  <c:v>0.110823</c:v>
                </c:pt>
                <c:pt idx="26293">
                  <c:v>0.111654</c:v>
                </c:pt>
                <c:pt idx="26294">
                  <c:v>0.111805</c:v>
                </c:pt>
                <c:pt idx="26295">
                  <c:v>0.111191</c:v>
                </c:pt>
                <c:pt idx="26296">
                  <c:v>0.111454</c:v>
                </c:pt>
                <c:pt idx="26297">
                  <c:v>0.112317</c:v>
                </c:pt>
                <c:pt idx="26298">
                  <c:v>0.11368499999999999</c:v>
                </c:pt>
                <c:pt idx="26299">
                  <c:v>0.115172</c:v>
                </c:pt>
                <c:pt idx="26300">
                  <c:v>0.116253</c:v>
                </c:pt>
                <c:pt idx="26301">
                  <c:v>0.11672200000000001</c:v>
                </c:pt>
                <c:pt idx="26302">
                  <c:v>0.117607</c:v>
                </c:pt>
                <c:pt idx="26303">
                  <c:v>0.11849800000000001</c:v>
                </c:pt>
                <c:pt idx="26304">
                  <c:v>0.120547</c:v>
                </c:pt>
                <c:pt idx="26305">
                  <c:v>0.12403500000000001</c:v>
                </c:pt>
                <c:pt idx="26306">
                  <c:v>0.126304</c:v>
                </c:pt>
                <c:pt idx="26307">
                  <c:v>0.12765199999999999</c:v>
                </c:pt>
                <c:pt idx="26308">
                  <c:v>0.12356300000000001</c:v>
                </c:pt>
                <c:pt idx="26309">
                  <c:v>0.123594</c:v>
                </c:pt>
                <c:pt idx="26310">
                  <c:v>0.12471500000000001</c:v>
                </c:pt>
                <c:pt idx="26311">
                  <c:v>0.125088</c:v>
                </c:pt>
                <c:pt idx="26312">
                  <c:v>0.12531999999999999</c:v>
                </c:pt>
                <c:pt idx="26313">
                  <c:v>0.12509799999999999</c:v>
                </c:pt>
                <c:pt idx="26314">
                  <c:v>0.12640599999999999</c:v>
                </c:pt>
                <c:pt idx="26315">
                  <c:v>0.12686600000000001</c:v>
                </c:pt>
                <c:pt idx="26316">
                  <c:v>0.127002</c:v>
                </c:pt>
                <c:pt idx="26317">
                  <c:v>0.12559100000000001</c:v>
                </c:pt>
                <c:pt idx="26318">
                  <c:v>0.124055</c:v>
                </c:pt>
                <c:pt idx="26319">
                  <c:v>0.124053</c:v>
                </c:pt>
                <c:pt idx="26320">
                  <c:v>0.123332</c:v>
                </c:pt>
                <c:pt idx="26321">
                  <c:v>0.123087</c:v>
                </c:pt>
                <c:pt idx="26322">
                  <c:v>0.12270499999999999</c:v>
                </c:pt>
                <c:pt idx="26323">
                  <c:v>0.12336999999999999</c:v>
                </c:pt>
                <c:pt idx="26324">
                  <c:v>0.123613</c:v>
                </c:pt>
                <c:pt idx="26325">
                  <c:v>0.124985</c:v>
                </c:pt>
                <c:pt idx="26326">
                  <c:v>0.121938</c:v>
                </c:pt>
                <c:pt idx="26327">
                  <c:v>0.119562</c:v>
                </c:pt>
                <c:pt idx="26328">
                  <c:v>0.120033</c:v>
                </c:pt>
                <c:pt idx="26329">
                  <c:v>0.118996</c:v>
                </c:pt>
                <c:pt idx="26330">
                  <c:v>0.118794</c:v>
                </c:pt>
                <c:pt idx="26331">
                  <c:v>0.11838899999999999</c:v>
                </c:pt>
                <c:pt idx="26332">
                  <c:v>0.117606</c:v>
                </c:pt>
                <c:pt idx="26333">
                  <c:v>0.11755500000000001</c:v>
                </c:pt>
                <c:pt idx="26334">
                  <c:v>0.117656</c:v>
                </c:pt>
                <c:pt idx="26335">
                  <c:v>0.11608599999999999</c:v>
                </c:pt>
                <c:pt idx="26336">
                  <c:v>0.112424</c:v>
                </c:pt>
                <c:pt idx="26337">
                  <c:v>0.108988</c:v>
                </c:pt>
                <c:pt idx="26338">
                  <c:v>0.106478</c:v>
                </c:pt>
                <c:pt idx="26339">
                  <c:v>0.104268</c:v>
                </c:pt>
                <c:pt idx="26340">
                  <c:v>0.10302600000000001</c:v>
                </c:pt>
                <c:pt idx="26341">
                  <c:v>0.10327699999999999</c:v>
                </c:pt>
                <c:pt idx="26342">
                  <c:v>0.103839</c:v>
                </c:pt>
                <c:pt idx="26343">
                  <c:v>0.104944</c:v>
                </c:pt>
                <c:pt idx="26344">
                  <c:v>0.102191</c:v>
                </c:pt>
                <c:pt idx="26345">
                  <c:v>9.8212099999999997E-2</c:v>
                </c:pt>
                <c:pt idx="26346">
                  <c:v>9.9598800000000001E-2</c:v>
                </c:pt>
                <c:pt idx="26347">
                  <c:v>0.10058400000000001</c:v>
                </c:pt>
                <c:pt idx="26348">
                  <c:v>0.102727</c:v>
                </c:pt>
                <c:pt idx="26349">
                  <c:v>0.104503</c:v>
                </c:pt>
                <c:pt idx="26350">
                  <c:v>0.106407</c:v>
                </c:pt>
                <c:pt idx="26351">
                  <c:v>0.10756400000000001</c:v>
                </c:pt>
                <c:pt idx="26352">
                  <c:v>0.10829800000000001</c:v>
                </c:pt>
                <c:pt idx="26353">
                  <c:v>0.108095</c:v>
                </c:pt>
                <c:pt idx="26354">
                  <c:v>0.108861</c:v>
                </c:pt>
                <c:pt idx="26355">
                  <c:v>0.108747</c:v>
                </c:pt>
                <c:pt idx="26356">
                  <c:v>0.107867</c:v>
                </c:pt>
                <c:pt idx="26357">
                  <c:v>0.10716199999999999</c:v>
                </c:pt>
                <c:pt idx="26358">
                  <c:v>0.107047</c:v>
                </c:pt>
                <c:pt idx="26359">
                  <c:v>0.10714</c:v>
                </c:pt>
                <c:pt idx="26360">
                  <c:v>0.106187</c:v>
                </c:pt>
                <c:pt idx="26361">
                  <c:v>0.10573100000000001</c:v>
                </c:pt>
                <c:pt idx="26362">
                  <c:v>0.10394100000000001</c:v>
                </c:pt>
                <c:pt idx="26363">
                  <c:v>9.7625299999999998E-2</c:v>
                </c:pt>
                <c:pt idx="26364">
                  <c:v>9.8469500000000001E-2</c:v>
                </c:pt>
                <c:pt idx="26365">
                  <c:v>9.8471000000000003E-2</c:v>
                </c:pt>
                <c:pt idx="26366">
                  <c:v>9.7637299999999996E-2</c:v>
                </c:pt>
                <c:pt idx="26367">
                  <c:v>9.6407099999999996E-2</c:v>
                </c:pt>
                <c:pt idx="26368">
                  <c:v>9.5666299999999996E-2</c:v>
                </c:pt>
                <c:pt idx="26369">
                  <c:v>9.4963000000000006E-2</c:v>
                </c:pt>
                <c:pt idx="26370">
                  <c:v>9.5217499999999997E-2</c:v>
                </c:pt>
                <c:pt idx="26371">
                  <c:v>9.4949699999999998E-2</c:v>
                </c:pt>
                <c:pt idx="26372">
                  <c:v>9.4699400000000003E-2</c:v>
                </c:pt>
                <c:pt idx="26373">
                  <c:v>9.3953400000000006E-2</c:v>
                </c:pt>
                <c:pt idx="26374">
                  <c:v>9.2716400000000004E-2</c:v>
                </c:pt>
                <c:pt idx="26375">
                  <c:v>9.2479099999999995E-2</c:v>
                </c:pt>
                <c:pt idx="26376">
                  <c:v>9.1720399999999994E-2</c:v>
                </c:pt>
                <c:pt idx="26377">
                  <c:v>9.1209899999999997E-2</c:v>
                </c:pt>
                <c:pt idx="26378">
                  <c:v>8.4608900000000001E-2</c:v>
                </c:pt>
                <c:pt idx="26379">
                  <c:v>8.3024399999999998E-2</c:v>
                </c:pt>
                <c:pt idx="26380">
                  <c:v>8.1900700000000007E-2</c:v>
                </c:pt>
                <c:pt idx="26381">
                  <c:v>8.1111900000000001E-2</c:v>
                </c:pt>
                <c:pt idx="26382">
                  <c:v>8.0370999999999998E-2</c:v>
                </c:pt>
                <c:pt idx="26383">
                  <c:v>8.0131099999999997E-2</c:v>
                </c:pt>
                <c:pt idx="26384">
                  <c:v>7.9449900000000004E-2</c:v>
                </c:pt>
                <c:pt idx="26385">
                  <c:v>7.9147499999999996E-2</c:v>
                </c:pt>
                <c:pt idx="26386">
                  <c:v>7.8923599999999997E-2</c:v>
                </c:pt>
                <c:pt idx="26387">
                  <c:v>7.8797199999999998E-2</c:v>
                </c:pt>
                <c:pt idx="26388">
                  <c:v>7.7716499999999994E-2</c:v>
                </c:pt>
                <c:pt idx="26389">
                  <c:v>7.6882900000000004E-2</c:v>
                </c:pt>
                <c:pt idx="26390">
                  <c:v>7.61458E-2</c:v>
                </c:pt>
                <c:pt idx="26391">
                  <c:v>7.6087100000000005E-2</c:v>
                </c:pt>
                <c:pt idx="26392">
                  <c:v>7.7217999999999995E-2</c:v>
                </c:pt>
                <c:pt idx="26393">
                  <c:v>7.7670299999999998E-2</c:v>
                </c:pt>
                <c:pt idx="26394">
                  <c:v>7.2991600000000004E-2</c:v>
                </c:pt>
                <c:pt idx="26395">
                  <c:v>7.1683300000000005E-2</c:v>
                </c:pt>
                <c:pt idx="26396">
                  <c:v>7.3771500000000004E-2</c:v>
                </c:pt>
                <c:pt idx="26397">
                  <c:v>7.4725299999999995E-2</c:v>
                </c:pt>
                <c:pt idx="26398">
                  <c:v>7.5829099999999997E-2</c:v>
                </c:pt>
                <c:pt idx="26399">
                  <c:v>7.6825599999999994E-2</c:v>
                </c:pt>
                <c:pt idx="26400">
                  <c:v>7.7585899999999999E-2</c:v>
                </c:pt>
                <c:pt idx="26401">
                  <c:v>7.8246399999999994E-2</c:v>
                </c:pt>
                <c:pt idx="26402">
                  <c:v>7.9722799999999996E-2</c:v>
                </c:pt>
                <c:pt idx="26403">
                  <c:v>8.0994499999999997E-2</c:v>
                </c:pt>
                <c:pt idx="26404">
                  <c:v>8.1704799999999994E-2</c:v>
                </c:pt>
                <c:pt idx="26405">
                  <c:v>8.2357299999999994E-2</c:v>
                </c:pt>
                <c:pt idx="26406">
                  <c:v>8.3872299999999997E-2</c:v>
                </c:pt>
                <c:pt idx="26407">
                  <c:v>8.4754399999999994E-2</c:v>
                </c:pt>
                <c:pt idx="26408">
                  <c:v>8.5694199999999998E-2</c:v>
                </c:pt>
                <c:pt idx="26409">
                  <c:v>8.2285999999999998E-2</c:v>
                </c:pt>
                <c:pt idx="26410">
                  <c:v>7.8438099999999997E-2</c:v>
                </c:pt>
                <c:pt idx="26411">
                  <c:v>7.8187599999999996E-2</c:v>
                </c:pt>
                <c:pt idx="26412">
                  <c:v>7.5362200000000004E-2</c:v>
                </c:pt>
                <c:pt idx="26413">
                  <c:v>7.1275900000000003E-2</c:v>
                </c:pt>
                <c:pt idx="26414">
                  <c:v>6.6361600000000007E-2</c:v>
                </c:pt>
                <c:pt idx="26415">
                  <c:v>6.2217599999999998E-2</c:v>
                </c:pt>
                <c:pt idx="26416">
                  <c:v>5.8691599999999997E-2</c:v>
                </c:pt>
                <c:pt idx="26417">
                  <c:v>5.6998500000000001E-2</c:v>
                </c:pt>
                <c:pt idx="26418">
                  <c:v>5.4965100000000003E-2</c:v>
                </c:pt>
                <c:pt idx="26419">
                  <c:v>5.33847E-2</c:v>
                </c:pt>
                <c:pt idx="26420">
                  <c:v>5.2164000000000002E-2</c:v>
                </c:pt>
                <c:pt idx="26421">
                  <c:v>4.94794E-2</c:v>
                </c:pt>
                <c:pt idx="26422">
                  <c:v>4.8137699999999999E-2</c:v>
                </c:pt>
                <c:pt idx="26423">
                  <c:v>4.7922399999999997E-2</c:v>
                </c:pt>
                <c:pt idx="26424">
                  <c:v>4.97714E-2</c:v>
                </c:pt>
                <c:pt idx="26425">
                  <c:v>4.9476699999999998E-2</c:v>
                </c:pt>
                <c:pt idx="26426">
                  <c:v>4.6367699999999998E-2</c:v>
                </c:pt>
                <c:pt idx="26427">
                  <c:v>4.7703099999999998E-2</c:v>
                </c:pt>
                <c:pt idx="26428">
                  <c:v>4.8355000000000002E-2</c:v>
                </c:pt>
                <c:pt idx="26429">
                  <c:v>4.9023499999999998E-2</c:v>
                </c:pt>
                <c:pt idx="26430">
                  <c:v>4.8464800000000002E-2</c:v>
                </c:pt>
                <c:pt idx="26431">
                  <c:v>4.7350200000000002E-2</c:v>
                </c:pt>
                <c:pt idx="26432">
                  <c:v>4.6421700000000003E-2</c:v>
                </c:pt>
                <c:pt idx="26433">
                  <c:v>4.4982099999999997E-2</c:v>
                </c:pt>
                <c:pt idx="26434">
                  <c:v>4.5221200000000003E-2</c:v>
                </c:pt>
                <c:pt idx="26435">
                  <c:v>4.3822100000000003E-2</c:v>
                </c:pt>
                <c:pt idx="26436">
                  <c:v>4.2673799999999998E-2</c:v>
                </c:pt>
                <c:pt idx="26437">
                  <c:v>4.1324399999999997E-2</c:v>
                </c:pt>
                <c:pt idx="26438">
                  <c:v>3.9024200000000002E-2</c:v>
                </c:pt>
                <c:pt idx="26439">
                  <c:v>3.6153600000000001E-2</c:v>
                </c:pt>
                <c:pt idx="26440">
                  <c:v>3.2509400000000001E-2</c:v>
                </c:pt>
                <c:pt idx="26441">
                  <c:v>2.7685299999999999E-2</c:v>
                </c:pt>
                <c:pt idx="26442">
                  <c:v>1.74758E-2</c:v>
                </c:pt>
                <c:pt idx="26443">
                  <c:v>1.03444E-2</c:v>
                </c:pt>
                <c:pt idx="26444">
                  <c:v>1.8103699999999999E-3</c:v>
                </c:pt>
                <c:pt idx="26445">
                  <c:v>-2.1576500000000001E-3</c:v>
                </c:pt>
                <c:pt idx="26446">
                  <c:v>-5.8654800000000002E-3</c:v>
                </c:pt>
                <c:pt idx="26447">
                  <c:v>-7.9987900000000004E-3</c:v>
                </c:pt>
                <c:pt idx="26448">
                  <c:v>-9.2432E-3</c:v>
                </c:pt>
                <c:pt idx="26449">
                  <c:v>-1.04875E-2</c:v>
                </c:pt>
                <c:pt idx="26450">
                  <c:v>-1.1243400000000001E-2</c:v>
                </c:pt>
                <c:pt idx="26451">
                  <c:v>-1.25562E-2</c:v>
                </c:pt>
                <c:pt idx="26452">
                  <c:v>-1.4807499999999999E-2</c:v>
                </c:pt>
                <c:pt idx="26453">
                  <c:v>-1.55432E-2</c:v>
                </c:pt>
                <c:pt idx="26454">
                  <c:v>-1.5831399999999999E-2</c:v>
                </c:pt>
                <c:pt idx="26455">
                  <c:v>-1.6603099999999999E-2</c:v>
                </c:pt>
                <c:pt idx="26456">
                  <c:v>-1.7904E-2</c:v>
                </c:pt>
                <c:pt idx="26457">
                  <c:v>-2.6159700000000001E-2</c:v>
                </c:pt>
                <c:pt idx="26458">
                  <c:v>-2.8476000000000001E-2</c:v>
                </c:pt>
                <c:pt idx="26459">
                  <c:v>-2.9230900000000001E-2</c:v>
                </c:pt>
                <c:pt idx="26460">
                  <c:v>-3.11408E-2</c:v>
                </c:pt>
                <c:pt idx="26461">
                  <c:v>-2.5825899999999999E-2</c:v>
                </c:pt>
                <c:pt idx="26462">
                  <c:v>-3.5900300000000003E-2</c:v>
                </c:pt>
                <c:pt idx="26463">
                  <c:v>-3.9947700000000003E-2</c:v>
                </c:pt>
                <c:pt idx="26464">
                  <c:v>-4.1719600000000003E-2</c:v>
                </c:pt>
                <c:pt idx="26465">
                  <c:v>-4.4028499999999998E-2</c:v>
                </c:pt>
                <c:pt idx="26466">
                  <c:v>-4.5868199999999998E-2</c:v>
                </c:pt>
                <c:pt idx="26467">
                  <c:v>-4.7201399999999998E-2</c:v>
                </c:pt>
                <c:pt idx="26468">
                  <c:v>-4.8504100000000001E-2</c:v>
                </c:pt>
                <c:pt idx="26469">
                  <c:v>-5.0322699999999998E-2</c:v>
                </c:pt>
                <c:pt idx="26470">
                  <c:v>-5.2114599999999997E-2</c:v>
                </c:pt>
                <c:pt idx="26471">
                  <c:v>-5.4530200000000001E-2</c:v>
                </c:pt>
                <c:pt idx="26472">
                  <c:v>-5.5635499999999997E-2</c:v>
                </c:pt>
                <c:pt idx="26473">
                  <c:v>-6.3414300000000007E-2</c:v>
                </c:pt>
                <c:pt idx="26474">
                  <c:v>-6.5099000000000004E-2</c:v>
                </c:pt>
                <c:pt idx="26475">
                  <c:v>-6.6819000000000003E-2</c:v>
                </c:pt>
                <c:pt idx="26476">
                  <c:v>-6.9167599999999996E-2</c:v>
                </c:pt>
                <c:pt idx="26477">
                  <c:v>-7.1996000000000004E-2</c:v>
                </c:pt>
                <c:pt idx="26478">
                  <c:v>-7.4892200000000006E-2</c:v>
                </c:pt>
                <c:pt idx="26479">
                  <c:v>-7.6845300000000005E-2</c:v>
                </c:pt>
                <c:pt idx="26480">
                  <c:v>-7.8145099999999995E-2</c:v>
                </c:pt>
                <c:pt idx="26481">
                  <c:v>-8.1480200000000003E-2</c:v>
                </c:pt>
                <c:pt idx="26482">
                  <c:v>-8.3480200000000004E-2</c:v>
                </c:pt>
                <c:pt idx="26483">
                  <c:v>-8.44168E-2</c:v>
                </c:pt>
                <c:pt idx="26484">
                  <c:v>-8.4779099999999996E-2</c:v>
                </c:pt>
                <c:pt idx="26485">
                  <c:v>-8.6167599999999997E-2</c:v>
                </c:pt>
                <c:pt idx="26486">
                  <c:v>-8.6606100000000005E-2</c:v>
                </c:pt>
                <c:pt idx="26487">
                  <c:v>-8.70369E-2</c:v>
                </c:pt>
                <c:pt idx="26488">
                  <c:v>-8.8168499999999997E-2</c:v>
                </c:pt>
                <c:pt idx="26489">
                  <c:v>-9.6094799999999994E-2</c:v>
                </c:pt>
                <c:pt idx="26490">
                  <c:v>-9.7265299999999999E-2</c:v>
                </c:pt>
                <c:pt idx="26491">
                  <c:v>-9.9079500000000001E-2</c:v>
                </c:pt>
                <c:pt idx="26492">
                  <c:v>-0.102009</c:v>
                </c:pt>
                <c:pt idx="26493">
                  <c:v>-0.104975</c:v>
                </c:pt>
                <c:pt idx="26494">
                  <c:v>-0.106928</c:v>
                </c:pt>
                <c:pt idx="26495">
                  <c:v>-0.10938100000000001</c:v>
                </c:pt>
                <c:pt idx="26496">
                  <c:v>-0.11085</c:v>
                </c:pt>
                <c:pt idx="26497">
                  <c:v>-0.112306</c:v>
                </c:pt>
                <c:pt idx="26498">
                  <c:v>-0.113775</c:v>
                </c:pt>
                <c:pt idx="26499">
                  <c:v>-0.11473999999999999</c:v>
                </c:pt>
                <c:pt idx="26500">
                  <c:v>-0.115717</c:v>
                </c:pt>
                <c:pt idx="26501">
                  <c:v>-0.117191</c:v>
                </c:pt>
                <c:pt idx="26502">
                  <c:v>-0.118175</c:v>
                </c:pt>
                <c:pt idx="26503">
                  <c:v>-0.119121</c:v>
                </c:pt>
                <c:pt idx="26504">
                  <c:v>-0.120888</c:v>
                </c:pt>
                <c:pt idx="26505">
                  <c:v>-0.129881</c:v>
                </c:pt>
                <c:pt idx="26506">
                  <c:v>-0.13056899999999999</c:v>
                </c:pt>
                <c:pt idx="26507">
                  <c:v>-0.13112599999999999</c:v>
                </c:pt>
                <c:pt idx="26508">
                  <c:v>-0.131715</c:v>
                </c:pt>
                <c:pt idx="26509">
                  <c:v>-0.13372500000000001</c:v>
                </c:pt>
                <c:pt idx="26510">
                  <c:v>-0.13481599999999999</c:v>
                </c:pt>
                <c:pt idx="26511">
                  <c:v>-0.13733899999999999</c:v>
                </c:pt>
                <c:pt idx="26512">
                  <c:v>-0.13827400000000001</c:v>
                </c:pt>
                <c:pt idx="26513">
                  <c:v>-0.13928699999999999</c:v>
                </c:pt>
                <c:pt idx="26514">
                  <c:v>-0.13983499999999999</c:v>
                </c:pt>
                <c:pt idx="26515">
                  <c:v>-0.14094499999999999</c:v>
                </c:pt>
                <c:pt idx="26516">
                  <c:v>-0.14193800000000001</c:v>
                </c:pt>
                <c:pt idx="26517">
                  <c:v>-0.143205</c:v>
                </c:pt>
                <c:pt idx="26518">
                  <c:v>-0.14510899999999999</c:v>
                </c:pt>
                <c:pt idx="26519">
                  <c:v>-0.145616</c:v>
                </c:pt>
                <c:pt idx="26520">
                  <c:v>-0.14674899999999999</c:v>
                </c:pt>
                <c:pt idx="26521">
                  <c:v>-0.15074299999999999</c:v>
                </c:pt>
                <c:pt idx="26522">
                  <c:v>-0.157605</c:v>
                </c:pt>
                <c:pt idx="26523">
                  <c:v>-0.158443</c:v>
                </c:pt>
                <c:pt idx="26524">
                  <c:v>-0.16048899999999999</c:v>
                </c:pt>
                <c:pt idx="26525">
                  <c:v>-0.164217</c:v>
                </c:pt>
                <c:pt idx="26526">
                  <c:v>-0.16853099999999999</c:v>
                </c:pt>
                <c:pt idx="26527">
                  <c:v>-0.17171800000000001</c:v>
                </c:pt>
                <c:pt idx="26528">
                  <c:v>-0.17386399999999999</c:v>
                </c:pt>
                <c:pt idx="26529">
                  <c:v>-0.174175</c:v>
                </c:pt>
                <c:pt idx="26530">
                  <c:v>-0.17712700000000001</c:v>
                </c:pt>
                <c:pt idx="26531">
                  <c:v>-0.17961199999999999</c:v>
                </c:pt>
                <c:pt idx="26532">
                  <c:v>-0.181754</c:v>
                </c:pt>
                <c:pt idx="26533">
                  <c:v>-0.184723</c:v>
                </c:pt>
                <c:pt idx="26534">
                  <c:v>-0.18665899999999999</c:v>
                </c:pt>
                <c:pt idx="26535">
                  <c:v>-0.1875</c:v>
                </c:pt>
                <c:pt idx="26536">
                  <c:v>-0.18656900000000001</c:v>
                </c:pt>
                <c:pt idx="26537">
                  <c:v>-0.18957599999999999</c:v>
                </c:pt>
                <c:pt idx="26538">
                  <c:v>-0.19190299999999999</c:v>
                </c:pt>
                <c:pt idx="26539">
                  <c:v>-0.19012899999999999</c:v>
                </c:pt>
                <c:pt idx="26540">
                  <c:v>-0.18884000000000001</c:v>
                </c:pt>
                <c:pt idx="26541">
                  <c:v>-0.189579</c:v>
                </c:pt>
                <c:pt idx="26542">
                  <c:v>-0.190636</c:v>
                </c:pt>
                <c:pt idx="26543">
                  <c:v>-0.190164</c:v>
                </c:pt>
                <c:pt idx="26544">
                  <c:v>-0.19048100000000001</c:v>
                </c:pt>
                <c:pt idx="26545">
                  <c:v>-0.191138</c:v>
                </c:pt>
                <c:pt idx="26546">
                  <c:v>-0.19220300000000001</c:v>
                </c:pt>
                <c:pt idx="26547">
                  <c:v>-0.192966</c:v>
                </c:pt>
                <c:pt idx="26548">
                  <c:v>-0.19425100000000001</c:v>
                </c:pt>
                <c:pt idx="26549">
                  <c:v>-0.196494</c:v>
                </c:pt>
                <c:pt idx="26550">
                  <c:v>-0.198102</c:v>
                </c:pt>
                <c:pt idx="26551">
                  <c:v>-0.200935</c:v>
                </c:pt>
                <c:pt idx="26552">
                  <c:v>-0.20163700000000001</c:v>
                </c:pt>
                <c:pt idx="26553">
                  <c:v>-0.20966199999999999</c:v>
                </c:pt>
                <c:pt idx="26554">
                  <c:v>-0.21352499999999999</c:v>
                </c:pt>
                <c:pt idx="26555">
                  <c:v>-0.21596000000000001</c:v>
                </c:pt>
                <c:pt idx="26556">
                  <c:v>-0.21876000000000001</c:v>
                </c:pt>
                <c:pt idx="26557">
                  <c:v>-0.22098300000000001</c:v>
                </c:pt>
                <c:pt idx="26558">
                  <c:v>-0.22318099999999999</c:v>
                </c:pt>
                <c:pt idx="26559">
                  <c:v>-0.22534599999999999</c:v>
                </c:pt>
                <c:pt idx="26560">
                  <c:v>-0.22806899999999999</c:v>
                </c:pt>
                <c:pt idx="26561">
                  <c:v>-0.22975000000000001</c:v>
                </c:pt>
                <c:pt idx="26562">
                  <c:v>-0.23294599999999999</c:v>
                </c:pt>
                <c:pt idx="26563">
                  <c:v>-0.233598</c:v>
                </c:pt>
                <c:pt idx="26564">
                  <c:v>-0.23527400000000001</c:v>
                </c:pt>
                <c:pt idx="26565">
                  <c:v>-0.23591699999999999</c:v>
                </c:pt>
                <c:pt idx="26566">
                  <c:v>-0.237041</c:v>
                </c:pt>
                <c:pt idx="26567">
                  <c:v>-0.23785800000000001</c:v>
                </c:pt>
                <c:pt idx="26568">
                  <c:v>-0.241203</c:v>
                </c:pt>
                <c:pt idx="26569">
                  <c:v>-0.243645</c:v>
                </c:pt>
                <c:pt idx="26570">
                  <c:v>-0.24868199999999999</c:v>
                </c:pt>
                <c:pt idx="26571">
                  <c:v>-0.25886100000000001</c:v>
                </c:pt>
                <c:pt idx="26572">
                  <c:v>-0.26219700000000001</c:v>
                </c:pt>
                <c:pt idx="26573">
                  <c:v>-0.263428</c:v>
                </c:pt>
                <c:pt idx="26574">
                  <c:v>-0.26292100000000002</c:v>
                </c:pt>
                <c:pt idx="26575">
                  <c:v>-0.273953</c:v>
                </c:pt>
                <c:pt idx="26576">
                  <c:v>-0.27583200000000002</c:v>
                </c:pt>
                <c:pt idx="26577">
                  <c:v>-0.27943800000000002</c:v>
                </c:pt>
                <c:pt idx="26578">
                  <c:v>-0.282051</c:v>
                </c:pt>
                <c:pt idx="26579">
                  <c:v>-0.28350799999999998</c:v>
                </c:pt>
                <c:pt idx="26580">
                  <c:v>-0.28529900000000002</c:v>
                </c:pt>
                <c:pt idx="26581">
                  <c:v>-0.287607</c:v>
                </c:pt>
                <c:pt idx="26582">
                  <c:v>-0.289047</c:v>
                </c:pt>
                <c:pt idx="26583">
                  <c:v>-0.28983199999999998</c:v>
                </c:pt>
                <c:pt idx="26584">
                  <c:v>-0.29180299999999998</c:v>
                </c:pt>
                <c:pt idx="26585">
                  <c:v>-0.29380000000000001</c:v>
                </c:pt>
                <c:pt idx="26586">
                  <c:v>-0.29476599999999997</c:v>
                </c:pt>
                <c:pt idx="26587">
                  <c:v>-0.295597</c:v>
                </c:pt>
                <c:pt idx="26588">
                  <c:v>-0.29633700000000002</c:v>
                </c:pt>
                <c:pt idx="26589">
                  <c:v>-0.30102800000000002</c:v>
                </c:pt>
                <c:pt idx="26590">
                  <c:v>-0.30383399999999999</c:v>
                </c:pt>
                <c:pt idx="26591">
                  <c:v>-0.30346000000000001</c:v>
                </c:pt>
                <c:pt idx="26592">
                  <c:v>-0.30486400000000002</c:v>
                </c:pt>
                <c:pt idx="26593">
                  <c:v>-0.30559199999999997</c:v>
                </c:pt>
                <c:pt idx="26594">
                  <c:v>-0.30770399999999998</c:v>
                </c:pt>
                <c:pt idx="26595">
                  <c:v>-0.309423</c:v>
                </c:pt>
                <c:pt idx="26596">
                  <c:v>-0.31011499999999997</c:v>
                </c:pt>
                <c:pt idx="26597">
                  <c:v>-0.31192999999999999</c:v>
                </c:pt>
                <c:pt idx="26598">
                  <c:v>-0.313087</c:v>
                </c:pt>
                <c:pt idx="26599">
                  <c:v>-0.31262899999999999</c:v>
                </c:pt>
                <c:pt idx="26600">
                  <c:v>-0.31266500000000003</c:v>
                </c:pt>
                <c:pt idx="26601">
                  <c:v>-0.313614</c:v>
                </c:pt>
                <c:pt idx="26602">
                  <c:v>-0.31411600000000001</c:v>
                </c:pt>
                <c:pt idx="26603">
                  <c:v>-0.31495099999999998</c:v>
                </c:pt>
                <c:pt idx="26604">
                  <c:v>-0.31541799999999998</c:v>
                </c:pt>
                <c:pt idx="26605">
                  <c:v>-0.31656499999999999</c:v>
                </c:pt>
                <c:pt idx="26606">
                  <c:v>-0.31775199999999998</c:v>
                </c:pt>
                <c:pt idx="26607">
                  <c:v>-0.31753900000000002</c:v>
                </c:pt>
                <c:pt idx="26608">
                  <c:v>-0.315913</c:v>
                </c:pt>
                <c:pt idx="26609">
                  <c:v>-0.31511699999999998</c:v>
                </c:pt>
                <c:pt idx="26610">
                  <c:v>-0.31370700000000001</c:v>
                </c:pt>
                <c:pt idx="26611">
                  <c:v>-0.31195200000000001</c:v>
                </c:pt>
                <c:pt idx="26612">
                  <c:v>-0.31106299999999998</c:v>
                </c:pt>
                <c:pt idx="26613">
                  <c:v>-0.31433699999999998</c:v>
                </c:pt>
                <c:pt idx="26614">
                  <c:v>-0.31291400000000003</c:v>
                </c:pt>
                <c:pt idx="26615">
                  <c:v>-0.30891000000000002</c:v>
                </c:pt>
                <c:pt idx="26616">
                  <c:v>-0.30707499999999999</c:v>
                </c:pt>
                <c:pt idx="26617">
                  <c:v>-0.30814999999999998</c:v>
                </c:pt>
                <c:pt idx="26618">
                  <c:v>-0.308562</c:v>
                </c:pt>
                <c:pt idx="26619">
                  <c:v>-0.30957200000000001</c:v>
                </c:pt>
                <c:pt idx="26620">
                  <c:v>-0.31125000000000003</c:v>
                </c:pt>
                <c:pt idx="26621">
                  <c:v>-0.31340000000000001</c:v>
                </c:pt>
                <c:pt idx="26622">
                  <c:v>-0.31595299999999998</c:v>
                </c:pt>
                <c:pt idx="26623">
                  <c:v>-0.31963200000000003</c:v>
                </c:pt>
                <c:pt idx="26624">
                  <c:v>-0.32242199999999999</c:v>
                </c:pt>
                <c:pt idx="26625">
                  <c:v>-0.32591999999999999</c:v>
                </c:pt>
                <c:pt idx="26626">
                  <c:v>-0.32962399999999997</c:v>
                </c:pt>
                <c:pt idx="26627">
                  <c:v>-0.33331899999999998</c:v>
                </c:pt>
                <c:pt idx="26628">
                  <c:v>-0.33651399999999998</c:v>
                </c:pt>
                <c:pt idx="26629">
                  <c:v>-0.33973300000000001</c:v>
                </c:pt>
                <c:pt idx="26630">
                  <c:v>-0.34193699999999999</c:v>
                </c:pt>
                <c:pt idx="26631">
                  <c:v>-0.34483900000000001</c:v>
                </c:pt>
                <c:pt idx="26632">
                  <c:v>-0.34803600000000001</c:v>
                </c:pt>
                <c:pt idx="26633">
                  <c:v>-0.35068700000000003</c:v>
                </c:pt>
                <c:pt idx="26634">
                  <c:v>-0.35327199999999997</c:v>
                </c:pt>
                <c:pt idx="26635">
                  <c:v>-0.355267</c:v>
                </c:pt>
                <c:pt idx="26636">
                  <c:v>-0.35563</c:v>
                </c:pt>
                <c:pt idx="26637">
                  <c:v>-0.362516</c:v>
                </c:pt>
                <c:pt idx="26638">
                  <c:v>-0.365178</c:v>
                </c:pt>
                <c:pt idx="26639">
                  <c:v>-0.36514099999999999</c:v>
                </c:pt>
                <c:pt idx="26640">
                  <c:v>-0.364311</c:v>
                </c:pt>
                <c:pt idx="26641">
                  <c:v>-0.36441800000000002</c:v>
                </c:pt>
                <c:pt idx="26642">
                  <c:v>-0.365089</c:v>
                </c:pt>
                <c:pt idx="26643">
                  <c:v>-0.36514400000000002</c:v>
                </c:pt>
                <c:pt idx="26644">
                  <c:v>-0.365259</c:v>
                </c:pt>
                <c:pt idx="26645">
                  <c:v>-0.36435200000000001</c:v>
                </c:pt>
                <c:pt idx="26646">
                  <c:v>-0.36438199999999998</c:v>
                </c:pt>
                <c:pt idx="26647">
                  <c:v>-0.36485800000000002</c:v>
                </c:pt>
                <c:pt idx="26648">
                  <c:v>-0.36596299999999998</c:v>
                </c:pt>
                <c:pt idx="26649">
                  <c:v>-0.36751800000000001</c:v>
                </c:pt>
                <c:pt idx="26650">
                  <c:v>-0.368618</c:v>
                </c:pt>
                <c:pt idx="26651">
                  <c:v>-0.369363</c:v>
                </c:pt>
                <c:pt idx="26652">
                  <c:v>-0.37104599999999999</c:v>
                </c:pt>
                <c:pt idx="26653">
                  <c:v>-0.372332</c:v>
                </c:pt>
                <c:pt idx="26654">
                  <c:v>-0.37331700000000001</c:v>
                </c:pt>
                <c:pt idx="26655">
                  <c:v>-0.37359500000000001</c:v>
                </c:pt>
                <c:pt idx="26656">
                  <c:v>-0.37972899999999998</c:v>
                </c:pt>
                <c:pt idx="26657">
                  <c:v>-0.384938</c:v>
                </c:pt>
                <c:pt idx="26658">
                  <c:v>-0.38425300000000001</c:v>
                </c:pt>
                <c:pt idx="26659">
                  <c:v>-0.38433499999999998</c:v>
                </c:pt>
                <c:pt idx="26660">
                  <c:v>-0.38589400000000001</c:v>
                </c:pt>
                <c:pt idx="26661">
                  <c:v>-0.38742799999999999</c:v>
                </c:pt>
                <c:pt idx="26662">
                  <c:v>-0.38750299999999999</c:v>
                </c:pt>
                <c:pt idx="26663">
                  <c:v>-0.386519</c:v>
                </c:pt>
                <c:pt idx="26664">
                  <c:v>-0.38685399999999998</c:v>
                </c:pt>
                <c:pt idx="26665">
                  <c:v>-0.38795000000000002</c:v>
                </c:pt>
                <c:pt idx="26666">
                  <c:v>-0.38813199999999998</c:v>
                </c:pt>
                <c:pt idx="26667">
                  <c:v>-0.38840799999999998</c:v>
                </c:pt>
                <c:pt idx="26668">
                  <c:v>-0.38905499999999998</c:v>
                </c:pt>
                <c:pt idx="26669">
                  <c:v>-0.390461</c:v>
                </c:pt>
                <c:pt idx="26670">
                  <c:v>-0.39169199999999998</c:v>
                </c:pt>
                <c:pt idx="26671">
                  <c:v>-0.39307399999999998</c:v>
                </c:pt>
                <c:pt idx="26672">
                  <c:v>-0.39507100000000001</c:v>
                </c:pt>
                <c:pt idx="26673">
                  <c:v>-0.39717200000000003</c:v>
                </c:pt>
                <c:pt idx="26674">
                  <c:v>-0.39713700000000002</c:v>
                </c:pt>
                <c:pt idx="26675">
                  <c:v>-0.39841599999999999</c:v>
                </c:pt>
                <c:pt idx="26676">
                  <c:v>-0.40363199999999999</c:v>
                </c:pt>
                <c:pt idx="26677">
                  <c:v>-0.40325699999999998</c:v>
                </c:pt>
                <c:pt idx="26678">
                  <c:v>-0.403721</c:v>
                </c:pt>
                <c:pt idx="26679">
                  <c:v>-0.40387600000000001</c:v>
                </c:pt>
                <c:pt idx="26680">
                  <c:v>-0.40366099999999999</c:v>
                </c:pt>
                <c:pt idx="26681">
                  <c:v>-0.40406500000000001</c:v>
                </c:pt>
                <c:pt idx="26682">
                  <c:v>-0.405391</c:v>
                </c:pt>
                <c:pt idx="26683">
                  <c:v>-0.40655400000000003</c:v>
                </c:pt>
                <c:pt idx="26684">
                  <c:v>-0.40679100000000001</c:v>
                </c:pt>
                <c:pt idx="26685">
                  <c:v>-0.40760999999999997</c:v>
                </c:pt>
                <c:pt idx="26686">
                  <c:v>-0.40937400000000002</c:v>
                </c:pt>
                <c:pt idx="26687">
                  <c:v>-0.41110000000000002</c:v>
                </c:pt>
                <c:pt idx="26688">
                  <c:v>-0.41185500000000003</c:v>
                </c:pt>
                <c:pt idx="26689">
                  <c:v>-0.41115200000000002</c:v>
                </c:pt>
                <c:pt idx="26690">
                  <c:v>-0.409964</c:v>
                </c:pt>
                <c:pt idx="26691">
                  <c:v>-0.40827200000000002</c:v>
                </c:pt>
                <c:pt idx="26692">
                  <c:v>-0.40701500000000002</c:v>
                </c:pt>
                <c:pt idx="26693">
                  <c:v>-0.40665099999999998</c:v>
                </c:pt>
                <c:pt idx="26694">
                  <c:v>-0.40786499999999998</c:v>
                </c:pt>
                <c:pt idx="26695">
                  <c:v>-0.40825699999999998</c:v>
                </c:pt>
                <c:pt idx="26696">
                  <c:v>-0.40850599999999998</c:v>
                </c:pt>
                <c:pt idx="26697">
                  <c:v>-0.408744</c:v>
                </c:pt>
                <c:pt idx="26698">
                  <c:v>-0.40948200000000001</c:v>
                </c:pt>
                <c:pt idx="26699">
                  <c:v>-0.40986099999999998</c:v>
                </c:pt>
                <c:pt idx="26700">
                  <c:v>-0.41011500000000001</c:v>
                </c:pt>
                <c:pt idx="26701">
                  <c:v>-0.410416</c:v>
                </c:pt>
                <c:pt idx="26702">
                  <c:v>-0.41047099999999997</c:v>
                </c:pt>
                <c:pt idx="26703">
                  <c:v>-0.40983599999999998</c:v>
                </c:pt>
                <c:pt idx="26704">
                  <c:v>-0.41550999999999999</c:v>
                </c:pt>
                <c:pt idx="26705">
                  <c:v>-0.41876600000000003</c:v>
                </c:pt>
                <c:pt idx="26706">
                  <c:v>-0.41858499999999998</c:v>
                </c:pt>
                <c:pt idx="26707">
                  <c:v>-0.41802099999999998</c:v>
                </c:pt>
                <c:pt idx="26708">
                  <c:v>-0.41768499999999997</c:v>
                </c:pt>
                <c:pt idx="26709">
                  <c:v>-0.41726099999999999</c:v>
                </c:pt>
                <c:pt idx="26710">
                  <c:v>-0.41642899999999999</c:v>
                </c:pt>
                <c:pt idx="26711">
                  <c:v>-0.41642699999999999</c:v>
                </c:pt>
                <c:pt idx="26712">
                  <c:v>-0.41676099999999999</c:v>
                </c:pt>
                <c:pt idx="26713">
                  <c:v>-0.41754400000000003</c:v>
                </c:pt>
                <c:pt idx="26714">
                  <c:v>-0.41959400000000002</c:v>
                </c:pt>
                <c:pt idx="26715">
                  <c:v>-0.42169200000000001</c:v>
                </c:pt>
                <c:pt idx="26716">
                  <c:v>-0.42348000000000002</c:v>
                </c:pt>
                <c:pt idx="26717">
                  <c:v>-0.42517500000000003</c:v>
                </c:pt>
                <c:pt idx="26718">
                  <c:v>-0.42593700000000001</c:v>
                </c:pt>
                <c:pt idx="26719">
                  <c:v>-0.42627199999999998</c:v>
                </c:pt>
                <c:pt idx="26720">
                  <c:v>-0.42640899999999998</c:v>
                </c:pt>
                <c:pt idx="26721">
                  <c:v>-0.42626599999999998</c:v>
                </c:pt>
                <c:pt idx="26722">
                  <c:v>-0.42599199999999998</c:v>
                </c:pt>
                <c:pt idx="26723">
                  <c:v>-0.42507299999999998</c:v>
                </c:pt>
                <c:pt idx="26724">
                  <c:v>-0.42410599999999998</c:v>
                </c:pt>
                <c:pt idx="26725">
                  <c:v>-0.42377399999999998</c:v>
                </c:pt>
                <c:pt idx="26726">
                  <c:v>-0.42226999999999998</c:v>
                </c:pt>
                <c:pt idx="26727">
                  <c:v>-0.41978900000000002</c:v>
                </c:pt>
                <c:pt idx="26728">
                  <c:v>-0.41885800000000001</c:v>
                </c:pt>
                <c:pt idx="26729">
                  <c:v>-0.41800700000000002</c:v>
                </c:pt>
                <c:pt idx="26730">
                  <c:v>-0.41748600000000002</c:v>
                </c:pt>
                <c:pt idx="26731">
                  <c:v>-0.41787200000000002</c:v>
                </c:pt>
                <c:pt idx="26732">
                  <c:v>-0.41785699999999998</c:v>
                </c:pt>
                <c:pt idx="26733">
                  <c:v>-0.41848400000000002</c:v>
                </c:pt>
                <c:pt idx="26734">
                  <c:v>-0.41971399999999998</c:v>
                </c:pt>
                <c:pt idx="26735">
                  <c:v>-0.42079699999999998</c:v>
                </c:pt>
                <c:pt idx="26736">
                  <c:v>-0.420236</c:v>
                </c:pt>
                <c:pt idx="26737">
                  <c:v>-0.42409400000000003</c:v>
                </c:pt>
                <c:pt idx="26738">
                  <c:v>-0.43064999999999998</c:v>
                </c:pt>
                <c:pt idx="26739">
                  <c:v>-0.43126799999999998</c:v>
                </c:pt>
                <c:pt idx="26740">
                  <c:v>-0.43278800000000001</c:v>
                </c:pt>
                <c:pt idx="26741">
                  <c:v>-0.43374800000000002</c:v>
                </c:pt>
                <c:pt idx="26742">
                  <c:v>-0.434338</c:v>
                </c:pt>
                <c:pt idx="26743">
                  <c:v>-0.43470700000000001</c:v>
                </c:pt>
                <c:pt idx="26744">
                  <c:v>-0.43611299999999997</c:v>
                </c:pt>
                <c:pt idx="26745">
                  <c:v>-0.43635600000000002</c:v>
                </c:pt>
                <c:pt idx="26746">
                  <c:v>-0.43613600000000002</c:v>
                </c:pt>
                <c:pt idx="26747">
                  <c:v>-0.43583699999999997</c:v>
                </c:pt>
                <c:pt idx="26748">
                  <c:v>-0.43544899999999997</c:v>
                </c:pt>
                <c:pt idx="26749">
                  <c:v>-0.43397999999999998</c:v>
                </c:pt>
                <c:pt idx="26750">
                  <c:v>-0.432834</c:v>
                </c:pt>
                <c:pt idx="26751">
                  <c:v>-0.43065300000000001</c:v>
                </c:pt>
                <c:pt idx="26752">
                  <c:v>-0.42787599999999998</c:v>
                </c:pt>
                <c:pt idx="26753">
                  <c:v>-0.42435699999999998</c:v>
                </c:pt>
                <c:pt idx="26754">
                  <c:v>-0.42171599999999998</c:v>
                </c:pt>
                <c:pt idx="26755">
                  <c:v>-0.41766900000000001</c:v>
                </c:pt>
                <c:pt idx="26756">
                  <c:v>-0.41145399999999999</c:v>
                </c:pt>
                <c:pt idx="26757">
                  <c:v>-0.409001</c:v>
                </c:pt>
                <c:pt idx="26758">
                  <c:v>-0.40713300000000002</c:v>
                </c:pt>
                <c:pt idx="26759">
                  <c:v>-0.40125499999999997</c:v>
                </c:pt>
                <c:pt idx="26760">
                  <c:v>-0.39692699999999997</c:v>
                </c:pt>
                <c:pt idx="26761">
                  <c:v>-0.397229</c:v>
                </c:pt>
                <c:pt idx="26762">
                  <c:v>-0.39144299999999999</c:v>
                </c:pt>
                <c:pt idx="26763">
                  <c:v>-0.38664100000000001</c:v>
                </c:pt>
                <c:pt idx="26764">
                  <c:v>-0.38285599999999997</c:v>
                </c:pt>
                <c:pt idx="26765">
                  <c:v>-0.38190400000000002</c:v>
                </c:pt>
                <c:pt idx="26766">
                  <c:v>-0.381579</c:v>
                </c:pt>
                <c:pt idx="26767">
                  <c:v>-0.38159900000000002</c:v>
                </c:pt>
                <c:pt idx="26768">
                  <c:v>-0.380743</c:v>
                </c:pt>
                <c:pt idx="26769">
                  <c:v>-0.37944600000000001</c:v>
                </c:pt>
                <c:pt idx="26770">
                  <c:v>-0.38010500000000003</c:v>
                </c:pt>
                <c:pt idx="26771">
                  <c:v>-0.382461</c:v>
                </c:pt>
                <c:pt idx="26772">
                  <c:v>-0.38584499999999999</c:v>
                </c:pt>
                <c:pt idx="26773">
                  <c:v>-0.38975199999999999</c:v>
                </c:pt>
                <c:pt idx="26774">
                  <c:v>-0.39349299999999998</c:v>
                </c:pt>
                <c:pt idx="26775">
                  <c:v>-0.39694499999999999</c:v>
                </c:pt>
                <c:pt idx="26776">
                  <c:v>-0.402472</c:v>
                </c:pt>
                <c:pt idx="26777">
                  <c:v>-0.41144199999999997</c:v>
                </c:pt>
                <c:pt idx="26778">
                  <c:v>-0.414435</c:v>
                </c:pt>
                <c:pt idx="26779">
                  <c:v>-0.41901500000000003</c:v>
                </c:pt>
                <c:pt idx="26780">
                  <c:v>-0.42239199999999999</c:v>
                </c:pt>
                <c:pt idx="26781">
                  <c:v>-0.42575000000000002</c:v>
                </c:pt>
                <c:pt idx="26782">
                  <c:v>-0.427956</c:v>
                </c:pt>
                <c:pt idx="26783">
                  <c:v>-0.429151</c:v>
                </c:pt>
                <c:pt idx="26784">
                  <c:v>-0.43060300000000001</c:v>
                </c:pt>
                <c:pt idx="26785">
                  <c:v>-0.43290400000000001</c:v>
                </c:pt>
                <c:pt idx="26786">
                  <c:v>-0.43364900000000001</c:v>
                </c:pt>
                <c:pt idx="26787">
                  <c:v>-0.43389899999999998</c:v>
                </c:pt>
                <c:pt idx="26788">
                  <c:v>-0.43437199999999998</c:v>
                </c:pt>
                <c:pt idx="26789">
                  <c:v>-0.43652099999999999</c:v>
                </c:pt>
                <c:pt idx="26790">
                  <c:v>-0.43664599999999998</c:v>
                </c:pt>
                <c:pt idx="26791">
                  <c:v>-0.43948199999999998</c:v>
                </c:pt>
                <c:pt idx="26792">
                  <c:v>-0.44749899999999998</c:v>
                </c:pt>
                <c:pt idx="26793">
                  <c:v>-0.449266</c:v>
                </c:pt>
                <c:pt idx="26794">
                  <c:v>-0.45103900000000002</c:v>
                </c:pt>
                <c:pt idx="26795">
                  <c:v>-0.453685</c:v>
                </c:pt>
                <c:pt idx="26796">
                  <c:v>-0.45582800000000001</c:v>
                </c:pt>
                <c:pt idx="26797">
                  <c:v>-0.45745200000000003</c:v>
                </c:pt>
                <c:pt idx="26798">
                  <c:v>-0.46005600000000002</c:v>
                </c:pt>
                <c:pt idx="26799">
                  <c:v>-0.46143000000000001</c:v>
                </c:pt>
                <c:pt idx="26800">
                  <c:v>-0.46233200000000002</c:v>
                </c:pt>
                <c:pt idx="26801">
                  <c:v>-0.46473399999999998</c:v>
                </c:pt>
                <c:pt idx="26802">
                  <c:v>-0.466229</c:v>
                </c:pt>
                <c:pt idx="26803">
                  <c:v>-0.46798800000000002</c:v>
                </c:pt>
                <c:pt idx="26804">
                  <c:v>-0.47207399999999999</c:v>
                </c:pt>
                <c:pt idx="26805">
                  <c:v>-0.478271</c:v>
                </c:pt>
                <c:pt idx="26806">
                  <c:v>-0.47725200000000001</c:v>
                </c:pt>
                <c:pt idx="26807">
                  <c:v>-0.47677799999999998</c:v>
                </c:pt>
                <c:pt idx="26808">
                  <c:v>-0.47659899999999999</c:v>
                </c:pt>
                <c:pt idx="26809">
                  <c:v>-0.47833500000000001</c:v>
                </c:pt>
                <c:pt idx="26810">
                  <c:v>-0.47934900000000003</c:v>
                </c:pt>
                <c:pt idx="26811">
                  <c:v>-0.47926099999999999</c:v>
                </c:pt>
                <c:pt idx="26812">
                  <c:v>-0.47878300000000001</c:v>
                </c:pt>
                <c:pt idx="26813">
                  <c:v>-0.47753099999999998</c:v>
                </c:pt>
                <c:pt idx="26814">
                  <c:v>-0.47798099999999999</c:v>
                </c:pt>
                <c:pt idx="26815">
                  <c:v>-0.47816799999999998</c:v>
                </c:pt>
                <c:pt idx="26816">
                  <c:v>-0.479433</c:v>
                </c:pt>
                <c:pt idx="26817">
                  <c:v>-0.47831200000000001</c:v>
                </c:pt>
                <c:pt idx="26818">
                  <c:v>-0.47985</c:v>
                </c:pt>
                <c:pt idx="26819">
                  <c:v>-0.48478300000000002</c:v>
                </c:pt>
                <c:pt idx="26820">
                  <c:v>-0.48174400000000001</c:v>
                </c:pt>
                <c:pt idx="26821">
                  <c:v>-0.48017599999999999</c:v>
                </c:pt>
                <c:pt idx="26822">
                  <c:v>-0.47953299999999999</c:v>
                </c:pt>
                <c:pt idx="26823">
                  <c:v>-0.47845500000000002</c:v>
                </c:pt>
                <c:pt idx="26824">
                  <c:v>-0.47788000000000003</c:v>
                </c:pt>
                <c:pt idx="26825">
                  <c:v>-0.47733900000000001</c:v>
                </c:pt>
                <c:pt idx="26826">
                  <c:v>-0.47723300000000002</c:v>
                </c:pt>
                <c:pt idx="26827">
                  <c:v>-0.47639300000000001</c:v>
                </c:pt>
                <c:pt idx="26828">
                  <c:v>-0.47477000000000003</c:v>
                </c:pt>
                <c:pt idx="26829">
                  <c:v>-0.47373900000000002</c:v>
                </c:pt>
                <c:pt idx="26830">
                  <c:v>-0.47248499999999999</c:v>
                </c:pt>
                <c:pt idx="26831">
                  <c:v>-0.47335300000000002</c:v>
                </c:pt>
                <c:pt idx="26832">
                  <c:v>-0.47833900000000001</c:v>
                </c:pt>
                <c:pt idx="26833">
                  <c:v>-0.47712300000000002</c:v>
                </c:pt>
                <c:pt idx="26834">
                  <c:v>-0.47674699999999998</c:v>
                </c:pt>
                <c:pt idx="26835">
                  <c:v>-0.47713</c:v>
                </c:pt>
                <c:pt idx="26836">
                  <c:v>-0.47675800000000002</c:v>
                </c:pt>
                <c:pt idx="26837">
                  <c:v>-0.47512399999999999</c:v>
                </c:pt>
                <c:pt idx="26838">
                  <c:v>-0.47460400000000003</c:v>
                </c:pt>
                <c:pt idx="26839">
                  <c:v>-0.47520800000000002</c:v>
                </c:pt>
                <c:pt idx="26840">
                  <c:v>-0.47752499999999998</c:v>
                </c:pt>
                <c:pt idx="26841">
                  <c:v>-0.47824899999999998</c:v>
                </c:pt>
                <c:pt idx="26842">
                  <c:v>-0.47914000000000001</c:v>
                </c:pt>
                <c:pt idx="26843">
                  <c:v>-0.479906</c:v>
                </c:pt>
                <c:pt idx="26844">
                  <c:v>-0.47904799999999997</c:v>
                </c:pt>
                <c:pt idx="26845">
                  <c:v>-0.47951700000000003</c:v>
                </c:pt>
                <c:pt idx="26846">
                  <c:v>-0.48674899999999999</c:v>
                </c:pt>
                <c:pt idx="26847">
                  <c:v>-0.48669699999999999</c:v>
                </c:pt>
                <c:pt idx="26848">
                  <c:v>-0.48716799999999999</c:v>
                </c:pt>
                <c:pt idx="26849">
                  <c:v>-0.48797099999999999</c:v>
                </c:pt>
                <c:pt idx="26850">
                  <c:v>-0.48832799999999998</c:v>
                </c:pt>
                <c:pt idx="26851">
                  <c:v>-0.489147</c:v>
                </c:pt>
                <c:pt idx="26852">
                  <c:v>-0.48896800000000001</c:v>
                </c:pt>
                <c:pt idx="26853">
                  <c:v>-0.48934899999999998</c:v>
                </c:pt>
                <c:pt idx="26854">
                  <c:v>-0.49018200000000001</c:v>
                </c:pt>
                <c:pt idx="26855">
                  <c:v>-0.49052099999999998</c:v>
                </c:pt>
                <c:pt idx="26856">
                  <c:v>-0.490842</c:v>
                </c:pt>
                <c:pt idx="26857">
                  <c:v>-0.49179400000000001</c:v>
                </c:pt>
                <c:pt idx="26858">
                  <c:v>-0.49861699999999998</c:v>
                </c:pt>
                <c:pt idx="26859">
                  <c:v>-0.499392</c:v>
                </c:pt>
                <c:pt idx="26860">
                  <c:v>-0.49975199999999997</c:v>
                </c:pt>
                <c:pt idx="26861">
                  <c:v>-0.50060099999999996</c:v>
                </c:pt>
                <c:pt idx="26862">
                  <c:v>-0.50095299999999998</c:v>
                </c:pt>
                <c:pt idx="26863">
                  <c:v>-0.50081500000000001</c:v>
                </c:pt>
                <c:pt idx="26864">
                  <c:v>-0.50017199999999995</c:v>
                </c:pt>
                <c:pt idx="26865">
                  <c:v>-0.50002599999999997</c:v>
                </c:pt>
                <c:pt idx="26866">
                  <c:v>-0.499886</c:v>
                </c:pt>
                <c:pt idx="26867">
                  <c:v>-0.49976199999999998</c:v>
                </c:pt>
                <c:pt idx="26868">
                  <c:v>-0.49910399999999999</c:v>
                </c:pt>
                <c:pt idx="26869">
                  <c:v>-0.49997799999999998</c:v>
                </c:pt>
                <c:pt idx="26870">
                  <c:v>-0.49888399999999999</c:v>
                </c:pt>
                <c:pt idx="26871">
                  <c:v>-0.49826700000000002</c:v>
                </c:pt>
                <c:pt idx="26872">
                  <c:v>-0.49795</c:v>
                </c:pt>
                <c:pt idx="26873">
                  <c:v>-0.50383900000000004</c:v>
                </c:pt>
                <c:pt idx="26874">
                  <c:v>-0.50333899999999998</c:v>
                </c:pt>
                <c:pt idx="26875">
                  <c:v>-0.50441199999999997</c:v>
                </c:pt>
                <c:pt idx="26876">
                  <c:v>-0.49769000000000002</c:v>
                </c:pt>
                <c:pt idx="26877">
                  <c:v>-0.50323600000000002</c:v>
                </c:pt>
                <c:pt idx="26878">
                  <c:v>-0.50394300000000003</c:v>
                </c:pt>
                <c:pt idx="26879">
                  <c:v>-0.50472600000000001</c:v>
                </c:pt>
                <c:pt idx="26880">
                  <c:v>-0.50566299999999997</c:v>
                </c:pt>
                <c:pt idx="26881">
                  <c:v>-0.50610500000000003</c:v>
                </c:pt>
                <c:pt idx="26882">
                  <c:v>-0.50598299999999996</c:v>
                </c:pt>
                <c:pt idx="26883">
                  <c:v>-0.50732200000000005</c:v>
                </c:pt>
                <c:pt idx="26884">
                  <c:v>-0.50879200000000002</c:v>
                </c:pt>
                <c:pt idx="26885">
                  <c:v>-0.50921799999999995</c:v>
                </c:pt>
                <c:pt idx="26886">
                  <c:v>-0.51015500000000003</c:v>
                </c:pt>
                <c:pt idx="26887">
                  <c:v>-0.51009400000000005</c:v>
                </c:pt>
                <c:pt idx="26888">
                  <c:v>-0.51098399999999999</c:v>
                </c:pt>
                <c:pt idx="26889">
                  <c:v>-0.51190599999999997</c:v>
                </c:pt>
                <c:pt idx="26890">
                  <c:v>-0.51379699999999995</c:v>
                </c:pt>
                <c:pt idx="26891">
                  <c:v>-0.51579900000000001</c:v>
                </c:pt>
                <c:pt idx="26892">
                  <c:v>-0.516293</c:v>
                </c:pt>
                <c:pt idx="26893">
                  <c:v>-0.51675000000000004</c:v>
                </c:pt>
                <c:pt idx="26894">
                  <c:v>-0.51672499999999999</c:v>
                </c:pt>
                <c:pt idx="26895">
                  <c:v>-0.51668099999999995</c:v>
                </c:pt>
                <c:pt idx="26896">
                  <c:v>-0.51665099999999997</c:v>
                </c:pt>
                <c:pt idx="26897">
                  <c:v>-0.51661900000000005</c:v>
                </c:pt>
                <c:pt idx="26898">
                  <c:v>-0.51660499999999998</c:v>
                </c:pt>
                <c:pt idx="26899">
                  <c:v>-0.515621</c:v>
                </c:pt>
                <c:pt idx="26900">
                  <c:v>-0.51500299999999999</c:v>
                </c:pt>
                <c:pt idx="26901">
                  <c:v>-0.52051099999999995</c:v>
                </c:pt>
                <c:pt idx="26902">
                  <c:v>-0.52005599999999996</c:v>
                </c:pt>
                <c:pt idx="26903">
                  <c:v>-0.52054900000000004</c:v>
                </c:pt>
                <c:pt idx="26904">
                  <c:v>-0.52005400000000002</c:v>
                </c:pt>
                <c:pt idx="26905">
                  <c:v>-0.51906200000000002</c:v>
                </c:pt>
                <c:pt idx="26906">
                  <c:v>-0.51907199999999998</c:v>
                </c:pt>
                <c:pt idx="26907">
                  <c:v>-0.51808399999999999</c:v>
                </c:pt>
                <c:pt idx="26908">
                  <c:v>-0.51813200000000004</c:v>
                </c:pt>
                <c:pt idx="26909">
                  <c:v>-0.51869799999999999</c:v>
                </c:pt>
                <c:pt idx="26910">
                  <c:v>-0.52022800000000002</c:v>
                </c:pt>
                <c:pt idx="26911">
                  <c:v>-0.52077700000000005</c:v>
                </c:pt>
                <c:pt idx="26912">
                  <c:v>-0.52235200000000004</c:v>
                </c:pt>
                <c:pt idx="26913">
                  <c:v>-0.52400199999999997</c:v>
                </c:pt>
                <c:pt idx="26914">
                  <c:v>-0.523891</c:v>
                </c:pt>
                <c:pt idx="26915">
                  <c:v>-0.51687399999999994</c:v>
                </c:pt>
                <c:pt idx="26916">
                  <c:v>-0.52176999999999996</c:v>
                </c:pt>
                <c:pt idx="26917">
                  <c:v>-0.52036700000000002</c:v>
                </c:pt>
                <c:pt idx="26918">
                  <c:v>-0.52015800000000001</c:v>
                </c:pt>
                <c:pt idx="26919">
                  <c:v>-0.52017100000000005</c:v>
                </c:pt>
                <c:pt idx="26920">
                  <c:v>-0.51971000000000001</c:v>
                </c:pt>
                <c:pt idx="26921">
                  <c:v>-0.51935200000000004</c:v>
                </c:pt>
                <c:pt idx="26922">
                  <c:v>-0.51949100000000004</c:v>
                </c:pt>
                <c:pt idx="26923">
                  <c:v>-0.519513</c:v>
                </c:pt>
                <c:pt idx="26924">
                  <c:v>-0.51905100000000004</c:v>
                </c:pt>
                <c:pt idx="26925">
                  <c:v>-0.518737</c:v>
                </c:pt>
                <c:pt idx="26926">
                  <c:v>-0.51889600000000002</c:v>
                </c:pt>
                <c:pt idx="26927">
                  <c:v>-0.51895100000000005</c:v>
                </c:pt>
                <c:pt idx="26928">
                  <c:v>-0.51833099999999999</c:v>
                </c:pt>
                <c:pt idx="26929">
                  <c:v>-0.51777399999999996</c:v>
                </c:pt>
                <c:pt idx="26930">
                  <c:v>-0.51833700000000005</c:v>
                </c:pt>
                <c:pt idx="26931">
                  <c:v>-0.51780899999999996</c:v>
                </c:pt>
                <c:pt idx="26932">
                  <c:v>-0.51750399999999996</c:v>
                </c:pt>
                <c:pt idx="26933">
                  <c:v>-0.516988</c:v>
                </c:pt>
                <c:pt idx="26934">
                  <c:v>-0.51606099999999999</c:v>
                </c:pt>
                <c:pt idx="26935">
                  <c:v>-0.51521899999999998</c:v>
                </c:pt>
                <c:pt idx="26936">
                  <c:v>-0.51428099999999999</c:v>
                </c:pt>
                <c:pt idx="26937">
                  <c:v>-0.51372600000000002</c:v>
                </c:pt>
                <c:pt idx="26938">
                  <c:v>-0.51410299999999998</c:v>
                </c:pt>
                <c:pt idx="26939">
                  <c:v>-0.51372200000000001</c:v>
                </c:pt>
                <c:pt idx="26940">
                  <c:v>-0.51334199999999996</c:v>
                </c:pt>
                <c:pt idx="26941">
                  <c:v>-0.51283199999999995</c:v>
                </c:pt>
                <c:pt idx="26942">
                  <c:v>-0.51215599999999994</c:v>
                </c:pt>
                <c:pt idx="26943">
                  <c:v>-0.51306600000000002</c:v>
                </c:pt>
                <c:pt idx="26944">
                  <c:v>-0.51378800000000002</c:v>
                </c:pt>
                <c:pt idx="26945">
                  <c:v>-0.51387499999999997</c:v>
                </c:pt>
                <c:pt idx="26946">
                  <c:v>-0.51245600000000002</c:v>
                </c:pt>
                <c:pt idx="26947">
                  <c:v>-0.51562600000000003</c:v>
                </c:pt>
                <c:pt idx="26948">
                  <c:v>-0.51883100000000004</c:v>
                </c:pt>
                <c:pt idx="26949">
                  <c:v>-0.51731700000000003</c:v>
                </c:pt>
                <c:pt idx="26950">
                  <c:v>-0.51727100000000004</c:v>
                </c:pt>
                <c:pt idx="26951">
                  <c:v>-0.517737</c:v>
                </c:pt>
                <c:pt idx="26952">
                  <c:v>-0.51817599999999997</c:v>
                </c:pt>
                <c:pt idx="26953">
                  <c:v>-0.51634400000000003</c:v>
                </c:pt>
                <c:pt idx="26954">
                  <c:v>-0.51358700000000002</c:v>
                </c:pt>
                <c:pt idx="26955">
                  <c:v>-0.51147900000000002</c:v>
                </c:pt>
                <c:pt idx="26956">
                  <c:v>-0.51089600000000002</c:v>
                </c:pt>
                <c:pt idx="26957">
                  <c:v>-0.509355</c:v>
                </c:pt>
                <c:pt idx="26958">
                  <c:v>-0.50561800000000001</c:v>
                </c:pt>
                <c:pt idx="26959">
                  <c:v>-0.50241599999999997</c:v>
                </c:pt>
                <c:pt idx="26960">
                  <c:v>-0.50029199999999996</c:v>
                </c:pt>
                <c:pt idx="26961">
                  <c:v>-0.499442</c:v>
                </c:pt>
                <c:pt idx="26962">
                  <c:v>-0.49843900000000002</c:v>
                </c:pt>
                <c:pt idx="26963">
                  <c:v>-0.50377400000000006</c:v>
                </c:pt>
                <c:pt idx="26964">
                  <c:v>-0.50491600000000003</c:v>
                </c:pt>
                <c:pt idx="26965">
                  <c:v>-0.50485800000000003</c:v>
                </c:pt>
                <c:pt idx="26966">
                  <c:v>-0.50521799999999994</c:v>
                </c:pt>
                <c:pt idx="26967">
                  <c:v>-0.50390000000000001</c:v>
                </c:pt>
                <c:pt idx="26968">
                  <c:v>-0.50400900000000004</c:v>
                </c:pt>
                <c:pt idx="26969">
                  <c:v>-0.50367300000000004</c:v>
                </c:pt>
                <c:pt idx="26970">
                  <c:v>-0.504853</c:v>
                </c:pt>
                <c:pt idx="26971">
                  <c:v>-0.50457399999999997</c:v>
                </c:pt>
                <c:pt idx="26972">
                  <c:v>-0.50373900000000005</c:v>
                </c:pt>
                <c:pt idx="26973">
                  <c:v>-0.50137500000000002</c:v>
                </c:pt>
                <c:pt idx="26974">
                  <c:v>-0.49953199999999998</c:v>
                </c:pt>
                <c:pt idx="26975">
                  <c:v>-0.49942599999999998</c:v>
                </c:pt>
                <c:pt idx="26976">
                  <c:v>-0.50307599999999997</c:v>
                </c:pt>
                <c:pt idx="26977">
                  <c:v>-0.50257600000000002</c:v>
                </c:pt>
                <c:pt idx="26978">
                  <c:v>-0.50271900000000003</c:v>
                </c:pt>
                <c:pt idx="26979">
                  <c:v>-0.50122699999999998</c:v>
                </c:pt>
                <c:pt idx="26980">
                  <c:v>-0.499944</c:v>
                </c:pt>
                <c:pt idx="26981">
                  <c:v>-0.499172</c:v>
                </c:pt>
                <c:pt idx="26982">
                  <c:v>-0.49888199999999999</c:v>
                </c:pt>
                <c:pt idx="26983">
                  <c:v>-0.49838700000000002</c:v>
                </c:pt>
                <c:pt idx="26984">
                  <c:v>-0.49765700000000002</c:v>
                </c:pt>
                <c:pt idx="26985">
                  <c:v>-0.49697599999999997</c:v>
                </c:pt>
                <c:pt idx="26986">
                  <c:v>-0.49521300000000001</c:v>
                </c:pt>
                <c:pt idx="26987">
                  <c:v>-0.49418000000000001</c:v>
                </c:pt>
                <c:pt idx="26988">
                  <c:v>-0.49237300000000001</c:v>
                </c:pt>
                <c:pt idx="26989">
                  <c:v>-0.49172500000000002</c:v>
                </c:pt>
                <c:pt idx="26990">
                  <c:v>-0.491504</c:v>
                </c:pt>
                <c:pt idx="26991">
                  <c:v>-0.49051699999999998</c:v>
                </c:pt>
                <c:pt idx="26992">
                  <c:v>-0.492732</c:v>
                </c:pt>
                <c:pt idx="26993">
                  <c:v>-0.49760700000000002</c:v>
                </c:pt>
                <c:pt idx="26994">
                  <c:v>-0.49646800000000002</c:v>
                </c:pt>
                <c:pt idx="26995">
                  <c:v>-0.495834</c:v>
                </c:pt>
                <c:pt idx="26996">
                  <c:v>-0.49558099999999999</c:v>
                </c:pt>
                <c:pt idx="26997">
                  <c:v>-0.496031</c:v>
                </c:pt>
                <c:pt idx="26998">
                  <c:v>-0.49771399999999999</c:v>
                </c:pt>
                <c:pt idx="26999">
                  <c:v>-0.499583</c:v>
                </c:pt>
                <c:pt idx="27000">
                  <c:v>-0.49981700000000001</c:v>
                </c:pt>
                <c:pt idx="27001">
                  <c:v>-0.49928499999999998</c:v>
                </c:pt>
                <c:pt idx="27002">
                  <c:v>-0.49873400000000001</c:v>
                </c:pt>
                <c:pt idx="27003">
                  <c:v>-0.49897599999999998</c:v>
                </c:pt>
                <c:pt idx="27004">
                  <c:v>-0.50047799999999998</c:v>
                </c:pt>
                <c:pt idx="27005">
                  <c:v>-0.49977899999999997</c:v>
                </c:pt>
                <c:pt idx="27006">
                  <c:v>-0.49580099999999999</c:v>
                </c:pt>
                <c:pt idx="27007">
                  <c:v>-0.49340400000000001</c:v>
                </c:pt>
                <c:pt idx="27008">
                  <c:v>-0.49295099999999997</c:v>
                </c:pt>
                <c:pt idx="27009">
                  <c:v>-0.49077399999999999</c:v>
                </c:pt>
                <c:pt idx="27010">
                  <c:v>-0.49352800000000002</c:v>
                </c:pt>
                <c:pt idx="27011">
                  <c:v>-0.49535899999999999</c:v>
                </c:pt>
                <c:pt idx="27012">
                  <c:v>-0.49453000000000003</c:v>
                </c:pt>
                <c:pt idx="27013">
                  <c:v>-0.495147</c:v>
                </c:pt>
                <c:pt idx="27014">
                  <c:v>-0.494861</c:v>
                </c:pt>
                <c:pt idx="27015">
                  <c:v>-0.49467499999999998</c:v>
                </c:pt>
                <c:pt idx="27016">
                  <c:v>-0.494058</c:v>
                </c:pt>
                <c:pt idx="27017">
                  <c:v>-0.49250699999999997</c:v>
                </c:pt>
                <c:pt idx="27018">
                  <c:v>-0.491259</c:v>
                </c:pt>
                <c:pt idx="27019">
                  <c:v>-0.49027700000000002</c:v>
                </c:pt>
                <c:pt idx="27020">
                  <c:v>-0.48879299999999998</c:v>
                </c:pt>
                <c:pt idx="27021">
                  <c:v>-0.487425</c:v>
                </c:pt>
                <c:pt idx="27022">
                  <c:v>-0.48710999999999999</c:v>
                </c:pt>
                <c:pt idx="27023">
                  <c:v>-0.48685099999999998</c:v>
                </c:pt>
                <c:pt idx="27024">
                  <c:v>-0.48519400000000001</c:v>
                </c:pt>
                <c:pt idx="27025">
                  <c:v>-0.48498799999999997</c:v>
                </c:pt>
                <c:pt idx="27026">
                  <c:v>-0.48333900000000002</c:v>
                </c:pt>
                <c:pt idx="27027">
                  <c:v>-0.48806500000000003</c:v>
                </c:pt>
                <c:pt idx="27028">
                  <c:v>-0.489838</c:v>
                </c:pt>
                <c:pt idx="27029">
                  <c:v>-0.488591</c:v>
                </c:pt>
                <c:pt idx="27030">
                  <c:v>-0.48980600000000002</c:v>
                </c:pt>
                <c:pt idx="27031">
                  <c:v>-0.48953999999999998</c:v>
                </c:pt>
                <c:pt idx="27032">
                  <c:v>-0.489591</c:v>
                </c:pt>
                <c:pt idx="27033">
                  <c:v>-0.48949700000000002</c:v>
                </c:pt>
                <c:pt idx="27034">
                  <c:v>-0.48984</c:v>
                </c:pt>
                <c:pt idx="27035">
                  <c:v>-0.48880800000000002</c:v>
                </c:pt>
                <c:pt idx="27036">
                  <c:v>-0.48883199999999999</c:v>
                </c:pt>
                <c:pt idx="27037">
                  <c:v>-0.48804900000000001</c:v>
                </c:pt>
                <c:pt idx="27038">
                  <c:v>-0.4864</c:v>
                </c:pt>
                <c:pt idx="27039">
                  <c:v>-0.48413899999999999</c:v>
                </c:pt>
                <c:pt idx="27040">
                  <c:v>-0.48278100000000002</c:v>
                </c:pt>
                <c:pt idx="27041">
                  <c:v>-0.48069099999999998</c:v>
                </c:pt>
                <c:pt idx="27042">
                  <c:v>-0.479188</c:v>
                </c:pt>
                <c:pt idx="27043">
                  <c:v>-0.47762300000000002</c:v>
                </c:pt>
                <c:pt idx="27044">
                  <c:v>-0.475688</c:v>
                </c:pt>
                <c:pt idx="27045">
                  <c:v>-0.47474300000000003</c:v>
                </c:pt>
                <c:pt idx="27046">
                  <c:v>-0.47360600000000003</c:v>
                </c:pt>
                <c:pt idx="27047">
                  <c:v>-0.47226299999999999</c:v>
                </c:pt>
                <c:pt idx="27048">
                  <c:v>-0.470943</c:v>
                </c:pt>
                <c:pt idx="27049">
                  <c:v>-0.46969100000000003</c:v>
                </c:pt>
                <c:pt idx="27050">
                  <c:v>-0.46790399999999999</c:v>
                </c:pt>
                <c:pt idx="27051">
                  <c:v>-0.46634100000000001</c:v>
                </c:pt>
                <c:pt idx="27052">
                  <c:v>-0.463364</c:v>
                </c:pt>
                <c:pt idx="27053">
                  <c:v>-0.46846700000000002</c:v>
                </c:pt>
                <c:pt idx="27054">
                  <c:v>-0.46491399999999999</c:v>
                </c:pt>
                <c:pt idx="27055">
                  <c:v>-0.46127400000000002</c:v>
                </c:pt>
                <c:pt idx="27056">
                  <c:v>-0.46789500000000001</c:v>
                </c:pt>
                <c:pt idx="27057">
                  <c:v>-0.47012900000000002</c:v>
                </c:pt>
                <c:pt idx="27058">
                  <c:v>-0.47049999999999997</c:v>
                </c:pt>
                <c:pt idx="27059">
                  <c:v>-0.47084399999999998</c:v>
                </c:pt>
                <c:pt idx="27060">
                  <c:v>-0.46984599999999999</c:v>
                </c:pt>
                <c:pt idx="27061">
                  <c:v>-0.46947899999999998</c:v>
                </c:pt>
                <c:pt idx="27062">
                  <c:v>-0.47034399999999998</c:v>
                </c:pt>
                <c:pt idx="27063">
                  <c:v>-0.470947</c:v>
                </c:pt>
                <c:pt idx="27064">
                  <c:v>-0.47012900000000002</c:v>
                </c:pt>
                <c:pt idx="27065">
                  <c:v>-0.469858</c:v>
                </c:pt>
                <c:pt idx="27066">
                  <c:v>-0.46945999999999999</c:v>
                </c:pt>
                <c:pt idx="27067">
                  <c:v>-0.47015899999999999</c:v>
                </c:pt>
                <c:pt idx="27068">
                  <c:v>-0.47149400000000002</c:v>
                </c:pt>
                <c:pt idx="27069">
                  <c:v>-0.470694</c:v>
                </c:pt>
                <c:pt idx="27070">
                  <c:v>-0.46922700000000001</c:v>
                </c:pt>
                <c:pt idx="27071">
                  <c:v>-0.46891100000000002</c:v>
                </c:pt>
                <c:pt idx="27072">
                  <c:v>-0.468642</c:v>
                </c:pt>
                <c:pt idx="27073">
                  <c:v>-0.46660200000000002</c:v>
                </c:pt>
                <c:pt idx="27074">
                  <c:v>-0.46473199999999998</c:v>
                </c:pt>
                <c:pt idx="27075">
                  <c:v>-0.46387099999999998</c:v>
                </c:pt>
                <c:pt idx="27076">
                  <c:v>-0.46287400000000001</c:v>
                </c:pt>
                <c:pt idx="27077">
                  <c:v>-0.46145599999999998</c:v>
                </c:pt>
                <c:pt idx="27078">
                  <c:v>-0.45912500000000001</c:v>
                </c:pt>
                <c:pt idx="27079">
                  <c:v>-0.45650800000000002</c:v>
                </c:pt>
                <c:pt idx="27080">
                  <c:v>-0.45425500000000002</c:v>
                </c:pt>
                <c:pt idx="27081">
                  <c:v>-0.45192100000000002</c:v>
                </c:pt>
                <c:pt idx="27082">
                  <c:v>-0.44990799999999997</c:v>
                </c:pt>
                <c:pt idx="27083">
                  <c:v>-0.44747300000000001</c:v>
                </c:pt>
                <c:pt idx="27084">
                  <c:v>-0.44620599999999999</c:v>
                </c:pt>
                <c:pt idx="27085">
                  <c:v>-0.44802199999999998</c:v>
                </c:pt>
                <c:pt idx="27086">
                  <c:v>-0.44591900000000001</c:v>
                </c:pt>
                <c:pt idx="27087">
                  <c:v>-0.44523800000000002</c:v>
                </c:pt>
                <c:pt idx="27088">
                  <c:v>-0.44425300000000001</c:v>
                </c:pt>
                <c:pt idx="27089">
                  <c:v>-0.44207299999999999</c:v>
                </c:pt>
                <c:pt idx="27090">
                  <c:v>-0.44067499999999998</c:v>
                </c:pt>
                <c:pt idx="27091">
                  <c:v>-0.44030000000000002</c:v>
                </c:pt>
                <c:pt idx="27092">
                  <c:v>-0.44059199999999998</c:v>
                </c:pt>
                <c:pt idx="27093">
                  <c:v>-0.43969999999999998</c:v>
                </c:pt>
                <c:pt idx="27094">
                  <c:v>-0.43805300000000003</c:v>
                </c:pt>
                <c:pt idx="27095">
                  <c:v>-0.43698999999999999</c:v>
                </c:pt>
                <c:pt idx="27096">
                  <c:v>-0.43634000000000001</c:v>
                </c:pt>
                <c:pt idx="27097">
                  <c:v>-0.435645</c:v>
                </c:pt>
                <c:pt idx="27098">
                  <c:v>-0.43440699999999999</c:v>
                </c:pt>
                <c:pt idx="27099">
                  <c:v>-0.43223800000000001</c:v>
                </c:pt>
                <c:pt idx="27100">
                  <c:v>-0.43057699999999999</c:v>
                </c:pt>
                <c:pt idx="27101">
                  <c:v>-0.42889699999999997</c:v>
                </c:pt>
                <c:pt idx="27102">
                  <c:v>-0.42769000000000001</c:v>
                </c:pt>
                <c:pt idx="27103">
                  <c:v>-0.42696600000000001</c:v>
                </c:pt>
                <c:pt idx="27104">
                  <c:v>-0.42627500000000002</c:v>
                </c:pt>
                <c:pt idx="27105">
                  <c:v>-0.42509599999999997</c:v>
                </c:pt>
                <c:pt idx="27106">
                  <c:v>-0.42386699999999999</c:v>
                </c:pt>
                <c:pt idx="27107">
                  <c:v>-0.42267199999999999</c:v>
                </c:pt>
                <c:pt idx="27108">
                  <c:v>-0.42136299999999999</c:v>
                </c:pt>
                <c:pt idx="27109">
                  <c:v>-0.421265</c:v>
                </c:pt>
                <c:pt idx="27110">
                  <c:v>-0.42228100000000002</c:v>
                </c:pt>
                <c:pt idx="27111">
                  <c:v>-0.42111399999999999</c:v>
                </c:pt>
                <c:pt idx="27112">
                  <c:v>-0.42538100000000001</c:v>
                </c:pt>
                <c:pt idx="27113">
                  <c:v>-0.426871</c:v>
                </c:pt>
                <c:pt idx="27114">
                  <c:v>-0.42575000000000002</c:v>
                </c:pt>
                <c:pt idx="27115">
                  <c:v>-0.42520200000000002</c:v>
                </c:pt>
                <c:pt idx="27116">
                  <c:v>-0.423734</c:v>
                </c:pt>
                <c:pt idx="27117">
                  <c:v>-0.42210399999999998</c:v>
                </c:pt>
                <c:pt idx="27118">
                  <c:v>-0.42158099999999998</c:v>
                </c:pt>
                <c:pt idx="27119">
                  <c:v>-0.42091699999999999</c:v>
                </c:pt>
                <c:pt idx="27120">
                  <c:v>-0.41894999999999999</c:v>
                </c:pt>
                <c:pt idx="27121">
                  <c:v>-0.41695599999999999</c:v>
                </c:pt>
                <c:pt idx="27122">
                  <c:v>-0.41667300000000002</c:v>
                </c:pt>
                <c:pt idx="27123">
                  <c:v>-0.416296</c:v>
                </c:pt>
                <c:pt idx="27124">
                  <c:v>-0.414885</c:v>
                </c:pt>
                <c:pt idx="27125">
                  <c:v>-0.41343200000000002</c:v>
                </c:pt>
                <c:pt idx="27126">
                  <c:v>-0.41174100000000002</c:v>
                </c:pt>
                <c:pt idx="27127">
                  <c:v>-0.41067799999999999</c:v>
                </c:pt>
                <c:pt idx="27128">
                  <c:v>-0.40997899999999998</c:v>
                </c:pt>
                <c:pt idx="27129">
                  <c:v>-0.40893099999999999</c:v>
                </c:pt>
                <c:pt idx="27130">
                  <c:v>-0.40696300000000002</c:v>
                </c:pt>
                <c:pt idx="27131">
                  <c:v>-0.405555</c:v>
                </c:pt>
                <c:pt idx="27132">
                  <c:v>-0.40531299999999998</c:v>
                </c:pt>
                <c:pt idx="27133">
                  <c:v>-0.40433200000000002</c:v>
                </c:pt>
                <c:pt idx="27134">
                  <c:v>-0.40309</c:v>
                </c:pt>
                <c:pt idx="27135">
                  <c:v>-0.40233099999999999</c:v>
                </c:pt>
                <c:pt idx="27136">
                  <c:v>-0.40151700000000001</c:v>
                </c:pt>
                <c:pt idx="27137">
                  <c:v>-0.40072000000000002</c:v>
                </c:pt>
                <c:pt idx="27138">
                  <c:v>-0.39931499999999998</c:v>
                </c:pt>
                <c:pt idx="27139">
                  <c:v>-0.39879399999999998</c:v>
                </c:pt>
                <c:pt idx="27140">
                  <c:v>-0.40588299999999999</c:v>
                </c:pt>
                <c:pt idx="27141">
                  <c:v>-0.40751300000000001</c:v>
                </c:pt>
                <c:pt idx="27142">
                  <c:v>-0.40718100000000002</c:v>
                </c:pt>
                <c:pt idx="27143">
                  <c:v>-0.40781800000000001</c:v>
                </c:pt>
                <c:pt idx="27144">
                  <c:v>-0.40811199999999997</c:v>
                </c:pt>
                <c:pt idx="27145">
                  <c:v>-0.40725899999999998</c:v>
                </c:pt>
                <c:pt idx="27146">
                  <c:v>-0.40665800000000002</c:v>
                </c:pt>
                <c:pt idx="27147">
                  <c:v>-0.39918599999999999</c:v>
                </c:pt>
                <c:pt idx="27148">
                  <c:v>-0.40237800000000001</c:v>
                </c:pt>
                <c:pt idx="27149">
                  <c:v>-0.40297100000000002</c:v>
                </c:pt>
                <c:pt idx="27150">
                  <c:v>-0.40248600000000001</c:v>
                </c:pt>
                <c:pt idx="27151">
                  <c:v>-0.40312700000000001</c:v>
                </c:pt>
                <c:pt idx="27152">
                  <c:v>-0.40155999999999997</c:v>
                </c:pt>
                <c:pt idx="27153">
                  <c:v>-0.40142299999999997</c:v>
                </c:pt>
                <c:pt idx="27154">
                  <c:v>-0.40259099999999998</c:v>
                </c:pt>
                <c:pt idx="27155">
                  <c:v>-0.40158500000000003</c:v>
                </c:pt>
                <c:pt idx="27156">
                  <c:v>-0.39976</c:v>
                </c:pt>
                <c:pt idx="27157">
                  <c:v>-0.39989400000000003</c:v>
                </c:pt>
                <c:pt idx="27158">
                  <c:v>-0.40046399999999999</c:v>
                </c:pt>
                <c:pt idx="27159">
                  <c:v>-0.40054600000000001</c:v>
                </c:pt>
                <c:pt idx="27160">
                  <c:v>-0.39926699999999998</c:v>
                </c:pt>
                <c:pt idx="27161">
                  <c:v>-0.398364</c:v>
                </c:pt>
                <c:pt idx="27162">
                  <c:v>-0.39766200000000002</c:v>
                </c:pt>
                <c:pt idx="27163">
                  <c:v>-0.40027499999999999</c:v>
                </c:pt>
                <c:pt idx="27164">
                  <c:v>-0.402864</c:v>
                </c:pt>
                <c:pt idx="27165">
                  <c:v>-0.40082800000000002</c:v>
                </c:pt>
                <c:pt idx="27166">
                  <c:v>-0.40010000000000001</c:v>
                </c:pt>
                <c:pt idx="27167">
                  <c:v>-0.39918199999999998</c:v>
                </c:pt>
                <c:pt idx="27168">
                  <c:v>-0.39810899999999999</c:v>
                </c:pt>
                <c:pt idx="27169">
                  <c:v>-0.39757500000000001</c:v>
                </c:pt>
                <c:pt idx="27170">
                  <c:v>-0.39657999999999999</c:v>
                </c:pt>
                <c:pt idx="27171">
                  <c:v>-0.394816</c:v>
                </c:pt>
                <c:pt idx="27172">
                  <c:v>-0.39327600000000001</c:v>
                </c:pt>
                <c:pt idx="27173">
                  <c:v>-0.392426</c:v>
                </c:pt>
                <c:pt idx="27174">
                  <c:v>-0.39138600000000001</c:v>
                </c:pt>
                <c:pt idx="27175">
                  <c:v>-0.38941999999999999</c:v>
                </c:pt>
                <c:pt idx="27176">
                  <c:v>-0.38814700000000002</c:v>
                </c:pt>
                <c:pt idx="27177">
                  <c:v>-0.38626199999999999</c:v>
                </c:pt>
                <c:pt idx="27178">
                  <c:v>-0.38564999999999999</c:v>
                </c:pt>
                <c:pt idx="27179">
                  <c:v>-0.38393300000000002</c:v>
                </c:pt>
                <c:pt idx="27180">
                  <c:v>-0.38240299999999999</c:v>
                </c:pt>
                <c:pt idx="27181">
                  <c:v>-0.38000099999999998</c:v>
                </c:pt>
                <c:pt idx="27182">
                  <c:v>-0.37900899999999998</c:v>
                </c:pt>
                <c:pt idx="27183">
                  <c:v>-0.38318099999999999</c:v>
                </c:pt>
                <c:pt idx="27184">
                  <c:v>-0.38177699999999998</c:v>
                </c:pt>
                <c:pt idx="27185">
                  <c:v>-0.38178299999999998</c:v>
                </c:pt>
                <c:pt idx="27186">
                  <c:v>-0.38013000000000002</c:v>
                </c:pt>
                <c:pt idx="27187">
                  <c:v>-0.37862800000000002</c:v>
                </c:pt>
                <c:pt idx="27188">
                  <c:v>-0.37657400000000002</c:v>
                </c:pt>
                <c:pt idx="27189">
                  <c:v>-0.37468499999999999</c:v>
                </c:pt>
                <c:pt idx="27190">
                  <c:v>-0.37372300000000003</c:v>
                </c:pt>
                <c:pt idx="27191">
                  <c:v>-0.37222499999999997</c:v>
                </c:pt>
                <c:pt idx="27192">
                  <c:v>-0.37077300000000002</c:v>
                </c:pt>
                <c:pt idx="27193">
                  <c:v>-0.36936400000000003</c:v>
                </c:pt>
                <c:pt idx="27194">
                  <c:v>-0.36780299999999999</c:v>
                </c:pt>
                <c:pt idx="27195">
                  <c:v>-0.36623299999999998</c:v>
                </c:pt>
                <c:pt idx="27196">
                  <c:v>-0.37029699999999999</c:v>
                </c:pt>
                <c:pt idx="27197">
                  <c:v>-0.369201</c:v>
                </c:pt>
                <c:pt idx="27198">
                  <c:v>-0.36879000000000001</c:v>
                </c:pt>
                <c:pt idx="27199">
                  <c:v>-0.36639100000000002</c:v>
                </c:pt>
                <c:pt idx="27200">
                  <c:v>-0.36560900000000002</c:v>
                </c:pt>
                <c:pt idx="27201">
                  <c:v>-0.36534100000000003</c:v>
                </c:pt>
                <c:pt idx="27202">
                  <c:v>-0.36710900000000002</c:v>
                </c:pt>
                <c:pt idx="27203">
                  <c:v>-0.36927900000000002</c:v>
                </c:pt>
                <c:pt idx="27204">
                  <c:v>-0.37090899999999999</c:v>
                </c:pt>
                <c:pt idx="27205">
                  <c:v>-0.37156400000000001</c:v>
                </c:pt>
                <c:pt idx="27206">
                  <c:v>-0.37172100000000002</c:v>
                </c:pt>
                <c:pt idx="27207">
                  <c:v>-0.37087199999999998</c:v>
                </c:pt>
                <c:pt idx="27208">
                  <c:v>-0.36960399999999999</c:v>
                </c:pt>
                <c:pt idx="27209">
                  <c:v>-0.370313</c:v>
                </c:pt>
                <c:pt idx="27210">
                  <c:v>-0.37379200000000001</c:v>
                </c:pt>
                <c:pt idx="27211">
                  <c:v>-0.37121500000000002</c:v>
                </c:pt>
                <c:pt idx="27212">
                  <c:v>-0.36961100000000002</c:v>
                </c:pt>
                <c:pt idx="27213">
                  <c:v>-0.36723800000000001</c:v>
                </c:pt>
                <c:pt idx="27214">
                  <c:v>-0.36466700000000002</c:v>
                </c:pt>
                <c:pt idx="27215">
                  <c:v>-0.36288999999999999</c:v>
                </c:pt>
                <c:pt idx="27216">
                  <c:v>-0.36028700000000002</c:v>
                </c:pt>
                <c:pt idx="27217">
                  <c:v>-0.35852899999999999</c:v>
                </c:pt>
                <c:pt idx="27218">
                  <c:v>-0.35597000000000001</c:v>
                </c:pt>
                <c:pt idx="27219">
                  <c:v>-0.354188</c:v>
                </c:pt>
                <c:pt idx="27220">
                  <c:v>-0.35178700000000002</c:v>
                </c:pt>
                <c:pt idx="27221">
                  <c:v>-0.35048800000000002</c:v>
                </c:pt>
                <c:pt idx="27222">
                  <c:v>-0.35087099999999999</c:v>
                </c:pt>
                <c:pt idx="27223">
                  <c:v>-0.35449199999999997</c:v>
                </c:pt>
                <c:pt idx="27224">
                  <c:v>-0.352246</c:v>
                </c:pt>
                <c:pt idx="27225">
                  <c:v>-0.35156599999999999</c:v>
                </c:pt>
                <c:pt idx="27226">
                  <c:v>-0.35105199999999998</c:v>
                </c:pt>
                <c:pt idx="27227">
                  <c:v>-0.35030299999999998</c:v>
                </c:pt>
                <c:pt idx="27228">
                  <c:v>-0.34948200000000001</c:v>
                </c:pt>
                <c:pt idx="27229">
                  <c:v>-0.34857300000000002</c:v>
                </c:pt>
                <c:pt idx="27230">
                  <c:v>-0.346003</c:v>
                </c:pt>
                <c:pt idx="27231">
                  <c:v>-0.34421000000000002</c:v>
                </c:pt>
                <c:pt idx="27232">
                  <c:v>-0.34281400000000001</c:v>
                </c:pt>
                <c:pt idx="27233">
                  <c:v>-0.34124399999999999</c:v>
                </c:pt>
                <c:pt idx="27234">
                  <c:v>-0.33986300000000003</c:v>
                </c:pt>
                <c:pt idx="27235">
                  <c:v>-0.33799899999999999</c:v>
                </c:pt>
                <c:pt idx="27236">
                  <c:v>-0.336642</c:v>
                </c:pt>
                <c:pt idx="27237">
                  <c:v>-0.33497100000000002</c:v>
                </c:pt>
                <c:pt idx="27238">
                  <c:v>-0.332704</c:v>
                </c:pt>
                <c:pt idx="27239">
                  <c:v>-0.33448499999999998</c:v>
                </c:pt>
                <c:pt idx="27240">
                  <c:v>-0.33398299999999997</c:v>
                </c:pt>
                <c:pt idx="27241">
                  <c:v>-0.33144099999999999</c:v>
                </c:pt>
                <c:pt idx="27242">
                  <c:v>-0.32970899999999997</c:v>
                </c:pt>
                <c:pt idx="27243">
                  <c:v>-0.32735199999999998</c:v>
                </c:pt>
                <c:pt idx="27244">
                  <c:v>-0.32517800000000002</c:v>
                </c:pt>
                <c:pt idx="27245">
                  <c:v>-0.32454300000000003</c:v>
                </c:pt>
                <c:pt idx="27246">
                  <c:v>-0.32432699999999998</c:v>
                </c:pt>
                <c:pt idx="27247">
                  <c:v>-0.323048</c:v>
                </c:pt>
                <c:pt idx="27248">
                  <c:v>-0.32206499999999999</c:v>
                </c:pt>
                <c:pt idx="27249">
                  <c:v>-0.32219300000000001</c:v>
                </c:pt>
                <c:pt idx="27250">
                  <c:v>-0.32239600000000002</c:v>
                </c:pt>
                <c:pt idx="27251">
                  <c:v>-0.3221</c:v>
                </c:pt>
                <c:pt idx="27252">
                  <c:v>-0.32077699999999998</c:v>
                </c:pt>
                <c:pt idx="27253">
                  <c:v>-0.32099299999999997</c:v>
                </c:pt>
                <c:pt idx="27254">
                  <c:v>-0.32006800000000002</c:v>
                </c:pt>
                <c:pt idx="27255">
                  <c:v>-0.31884600000000002</c:v>
                </c:pt>
                <c:pt idx="27256">
                  <c:v>-0.31854100000000002</c:v>
                </c:pt>
                <c:pt idx="27257">
                  <c:v>-0.32036199999999998</c:v>
                </c:pt>
                <c:pt idx="27258">
                  <c:v>-0.32562400000000002</c:v>
                </c:pt>
                <c:pt idx="27259">
                  <c:v>-0.32435999999999998</c:v>
                </c:pt>
                <c:pt idx="27260">
                  <c:v>-0.32345099999999999</c:v>
                </c:pt>
                <c:pt idx="27261">
                  <c:v>-0.32310299999999997</c:v>
                </c:pt>
                <c:pt idx="27262">
                  <c:v>-0.32226399999999999</c:v>
                </c:pt>
                <c:pt idx="27263">
                  <c:v>-0.32144099999999998</c:v>
                </c:pt>
                <c:pt idx="27264">
                  <c:v>-0.32096200000000003</c:v>
                </c:pt>
                <c:pt idx="27265">
                  <c:v>-0.32030700000000001</c:v>
                </c:pt>
                <c:pt idx="27266">
                  <c:v>-0.31872800000000001</c:v>
                </c:pt>
                <c:pt idx="27267">
                  <c:v>-0.31639299999999998</c:v>
                </c:pt>
                <c:pt idx="27268">
                  <c:v>-0.31312699999999999</c:v>
                </c:pt>
                <c:pt idx="27269">
                  <c:v>-0.30998700000000001</c:v>
                </c:pt>
                <c:pt idx="27270">
                  <c:v>-0.30765799999999999</c:v>
                </c:pt>
                <c:pt idx="27271">
                  <c:v>-0.30457200000000001</c:v>
                </c:pt>
                <c:pt idx="27272">
                  <c:v>-0.30150199999999999</c:v>
                </c:pt>
                <c:pt idx="27273">
                  <c:v>-0.29906199999999999</c:v>
                </c:pt>
                <c:pt idx="27274">
                  <c:v>-0.29691600000000001</c:v>
                </c:pt>
                <c:pt idx="27275">
                  <c:v>-0.294049</c:v>
                </c:pt>
                <c:pt idx="27276">
                  <c:v>-0.297653</c:v>
                </c:pt>
                <c:pt idx="27277">
                  <c:v>-0.29631999999999997</c:v>
                </c:pt>
                <c:pt idx="27278">
                  <c:v>-0.29539300000000002</c:v>
                </c:pt>
                <c:pt idx="27279">
                  <c:v>-0.29616300000000001</c:v>
                </c:pt>
                <c:pt idx="27280">
                  <c:v>-0.29639100000000002</c:v>
                </c:pt>
                <c:pt idx="27281">
                  <c:v>-0.29557800000000001</c:v>
                </c:pt>
                <c:pt idx="27282">
                  <c:v>-0.295545</c:v>
                </c:pt>
                <c:pt idx="27283">
                  <c:v>-0.29730299999999998</c:v>
                </c:pt>
                <c:pt idx="27284">
                  <c:v>-0.29733599999999999</c:v>
                </c:pt>
                <c:pt idx="27285">
                  <c:v>-0.29699999999999999</c:v>
                </c:pt>
                <c:pt idx="27286">
                  <c:v>-0.297037</c:v>
                </c:pt>
                <c:pt idx="27287">
                  <c:v>-0.29855599999999999</c:v>
                </c:pt>
                <c:pt idx="27288">
                  <c:v>-0.30051</c:v>
                </c:pt>
                <c:pt idx="27289">
                  <c:v>-0.30279899999999998</c:v>
                </c:pt>
                <c:pt idx="27290">
                  <c:v>-0.30393599999999998</c:v>
                </c:pt>
                <c:pt idx="27291">
                  <c:v>-0.30392200000000003</c:v>
                </c:pt>
                <c:pt idx="27292">
                  <c:v>-0.30315700000000001</c:v>
                </c:pt>
                <c:pt idx="27293">
                  <c:v>-0.30671700000000002</c:v>
                </c:pt>
                <c:pt idx="27294">
                  <c:v>-0.30843999999999999</c:v>
                </c:pt>
                <c:pt idx="27295">
                  <c:v>-0.30518099999999998</c:v>
                </c:pt>
                <c:pt idx="27296">
                  <c:v>-0.30326500000000001</c:v>
                </c:pt>
                <c:pt idx="27297">
                  <c:v>-0.30163400000000001</c:v>
                </c:pt>
                <c:pt idx="27298">
                  <c:v>-0.30068899999999998</c:v>
                </c:pt>
                <c:pt idx="27299">
                  <c:v>-0.299678</c:v>
                </c:pt>
                <c:pt idx="27300">
                  <c:v>-0.29977799999999999</c:v>
                </c:pt>
                <c:pt idx="27301">
                  <c:v>-0.29854399999999998</c:v>
                </c:pt>
                <c:pt idx="27302">
                  <c:v>-0.298821</c:v>
                </c:pt>
                <c:pt idx="27303">
                  <c:v>-0.29898599999999997</c:v>
                </c:pt>
                <c:pt idx="27304">
                  <c:v>-0.30047400000000002</c:v>
                </c:pt>
                <c:pt idx="27305">
                  <c:v>-0.30128700000000003</c:v>
                </c:pt>
                <c:pt idx="27306">
                  <c:v>-0.30134699999999998</c:v>
                </c:pt>
                <c:pt idx="27307">
                  <c:v>-0.30240800000000001</c:v>
                </c:pt>
                <c:pt idx="27308">
                  <c:v>-0.30306</c:v>
                </c:pt>
                <c:pt idx="27309">
                  <c:v>-0.30313800000000002</c:v>
                </c:pt>
                <c:pt idx="27310">
                  <c:v>-0.308784</c:v>
                </c:pt>
                <c:pt idx="27311">
                  <c:v>-0.30866900000000003</c:v>
                </c:pt>
                <c:pt idx="27312">
                  <c:v>-0.30877700000000002</c:v>
                </c:pt>
                <c:pt idx="27313">
                  <c:v>-0.30877199999999999</c:v>
                </c:pt>
                <c:pt idx="27314">
                  <c:v>-0.308832</c:v>
                </c:pt>
                <c:pt idx="27315">
                  <c:v>-0.309452</c:v>
                </c:pt>
                <c:pt idx="27316">
                  <c:v>-0.31044699999999997</c:v>
                </c:pt>
                <c:pt idx="27317">
                  <c:v>-0.310805</c:v>
                </c:pt>
                <c:pt idx="27318">
                  <c:v>-0.31075199999999997</c:v>
                </c:pt>
                <c:pt idx="27319">
                  <c:v>-0.31069400000000003</c:v>
                </c:pt>
                <c:pt idx="27320">
                  <c:v>-0.31076900000000002</c:v>
                </c:pt>
                <c:pt idx="27321">
                  <c:v>-0.31121199999999999</c:v>
                </c:pt>
                <c:pt idx="27322">
                  <c:v>-0.31187700000000002</c:v>
                </c:pt>
                <c:pt idx="27323">
                  <c:v>-0.312413</c:v>
                </c:pt>
                <c:pt idx="27324">
                  <c:v>-0.31282599999999999</c:v>
                </c:pt>
                <c:pt idx="27325">
                  <c:v>-0.31255300000000003</c:v>
                </c:pt>
                <c:pt idx="27326">
                  <c:v>-0.31398599999999999</c:v>
                </c:pt>
                <c:pt idx="27327">
                  <c:v>-0.31809599999999999</c:v>
                </c:pt>
                <c:pt idx="27328">
                  <c:v>-0.31710700000000003</c:v>
                </c:pt>
                <c:pt idx="27329">
                  <c:v>-0.31586999999999998</c:v>
                </c:pt>
                <c:pt idx="27330">
                  <c:v>-0.31391400000000003</c:v>
                </c:pt>
                <c:pt idx="27331">
                  <c:v>-0.31278499999999998</c:v>
                </c:pt>
                <c:pt idx="27332">
                  <c:v>-0.31027100000000002</c:v>
                </c:pt>
                <c:pt idx="27333">
                  <c:v>-0.30691499999999999</c:v>
                </c:pt>
                <c:pt idx="27334">
                  <c:v>-0.30532999999999999</c:v>
                </c:pt>
                <c:pt idx="27335">
                  <c:v>-0.30433199999999999</c:v>
                </c:pt>
                <c:pt idx="27336">
                  <c:v>-0.302012</c:v>
                </c:pt>
                <c:pt idx="27337">
                  <c:v>-0.300485</c:v>
                </c:pt>
                <c:pt idx="27338">
                  <c:v>-0.30010700000000001</c:v>
                </c:pt>
                <c:pt idx="27339">
                  <c:v>-0.299896</c:v>
                </c:pt>
                <c:pt idx="27340">
                  <c:v>-0.29922900000000002</c:v>
                </c:pt>
                <c:pt idx="27341">
                  <c:v>-0.29873</c:v>
                </c:pt>
                <c:pt idx="27342">
                  <c:v>-0.29809099999999999</c:v>
                </c:pt>
                <c:pt idx="27343">
                  <c:v>-0.29744799999999999</c:v>
                </c:pt>
                <c:pt idx="27344">
                  <c:v>-0.29553400000000002</c:v>
                </c:pt>
                <c:pt idx="27345">
                  <c:v>-0.29825200000000002</c:v>
                </c:pt>
                <c:pt idx="27346">
                  <c:v>-0.30029299999999998</c:v>
                </c:pt>
                <c:pt idx="27347">
                  <c:v>-0.29330600000000001</c:v>
                </c:pt>
                <c:pt idx="27348">
                  <c:v>-0.29330000000000001</c:v>
                </c:pt>
                <c:pt idx="27349">
                  <c:v>-0.29438599999999998</c:v>
                </c:pt>
                <c:pt idx="27350">
                  <c:v>-0.29173900000000003</c:v>
                </c:pt>
                <c:pt idx="27351">
                  <c:v>-0.289995</c:v>
                </c:pt>
                <c:pt idx="27352">
                  <c:v>-0.28795399999999999</c:v>
                </c:pt>
                <c:pt idx="27353">
                  <c:v>-0.286138</c:v>
                </c:pt>
                <c:pt idx="27354">
                  <c:v>-0.28341</c:v>
                </c:pt>
                <c:pt idx="27355">
                  <c:v>-0.28099800000000003</c:v>
                </c:pt>
                <c:pt idx="27356">
                  <c:v>-0.279003</c:v>
                </c:pt>
                <c:pt idx="27357">
                  <c:v>-0.277443</c:v>
                </c:pt>
                <c:pt idx="27358">
                  <c:v>-0.27501900000000001</c:v>
                </c:pt>
                <c:pt idx="27359">
                  <c:v>-0.27201999999999998</c:v>
                </c:pt>
                <c:pt idx="27360">
                  <c:v>-0.27028200000000002</c:v>
                </c:pt>
                <c:pt idx="27361">
                  <c:v>-0.26827499999999999</c:v>
                </c:pt>
                <c:pt idx="27362">
                  <c:v>-0.267235</c:v>
                </c:pt>
                <c:pt idx="27363">
                  <c:v>-0.26591199999999998</c:v>
                </c:pt>
                <c:pt idx="27364">
                  <c:v>-0.26575100000000001</c:v>
                </c:pt>
                <c:pt idx="27365">
                  <c:v>-0.26636399999999999</c:v>
                </c:pt>
                <c:pt idx="27366">
                  <c:v>-0.265733</c:v>
                </c:pt>
                <c:pt idx="27367">
                  <c:v>-0.26382800000000001</c:v>
                </c:pt>
                <c:pt idx="27368">
                  <c:v>-0.26819100000000001</c:v>
                </c:pt>
                <c:pt idx="27369">
                  <c:v>-0.27148899999999998</c:v>
                </c:pt>
                <c:pt idx="27370">
                  <c:v>-0.270625</c:v>
                </c:pt>
                <c:pt idx="27371">
                  <c:v>-0.27049099999999998</c:v>
                </c:pt>
                <c:pt idx="27372">
                  <c:v>-0.27094600000000002</c:v>
                </c:pt>
                <c:pt idx="27373">
                  <c:v>-0.270955</c:v>
                </c:pt>
                <c:pt idx="27374">
                  <c:v>-0.26921299999999998</c:v>
                </c:pt>
                <c:pt idx="27375">
                  <c:v>-0.26783000000000001</c:v>
                </c:pt>
                <c:pt idx="27376">
                  <c:v>-0.26652300000000001</c:v>
                </c:pt>
                <c:pt idx="27377">
                  <c:v>-0.26577600000000001</c:v>
                </c:pt>
                <c:pt idx="27378">
                  <c:v>-0.26565899999999998</c:v>
                </c:pt>
                <c:pt idx="27379">
                  <c:v>-0.26502700000000001</c:v>
                </c:pt>
                <c:pt idx="27380">
                  <c:v>-0.26385900000000001</c:v>
                </c:pt>
                <c:pt idx="27381">
                  <c:v>-0.262847</c:v>
                </c:pt>
                <c:pt idx="27382">
                  <c:v>-0.26133800000000001</c:v>
                </c:pt>
                <c:pt idx="27383">
                  <c:v>-0.26132</c:v>
                </c:pt>
                <c:pt idx="27384">
                  <c:v>-0.26009199999999999</c:v>
                </c:pt>
                <c:pt idx="27385">
                  <c:v>-0.258876</c:v>
                </c:pt>
                <c:pt idx="27386">
                  <c:v>-0.256853</c:v>
                </c:pt>
                <c:pt idx="27387">
                  <c:v>-0.25723200000000002</c:v>
                </c:pt>
                <c:pt idx="27388">
                  <c:v>-0.25828899999999999</c:v>
                </c:pt>
                <c:pt idx="27389">
                  <c:v>-0.258127</c:v>
                </c:pt>
                <c:pt idx="27390">
                  <c:v>-0.25720100000000001</c:v>
                </c:pt>
                <c:pt idx="27391">
                  <c:v>-0.25740099999999999</c:v>
                </c:pt>
                <c:pt idx="27392">
                  <c:v>-0.25539099999999998</c:v>
                </c:pt>
                <c:pt idx="27393">
                  <c:v>-0.25014700000000001</c:v>
                </c:pt>
                <c:pt idx="27394">
                  <c:v>-0.25607000000000002</c:v>
                </c:pt>
                <c:pt idx="27395">
                  <c:v>-0.25560300000000002</c:v>
                </c:pt>
                <c:pt idx="27396">
                  <c:v>-0.25632500000000003</c:v>
                </c:pt>
                <c:pt idx="27397">
                  <c:v>-0.25583099999999998</c:v>
                </c:pt>
                <c:pt idx="27398">
                  <c:v>-0.25490099999999999</c:v>
                </c:pt>
                <c:pt idx="27399">
                  <c:v>-0.25419000000000003</c:v>
                </c:pt>
                <c:pt idx="27400">
                  <c:v>-0.25625399999999998</c:v>
                </c:pt>
                <c:pt idx="27401">
                  <c:v>-0.25531399999999999</c:v>
                </c:pt>
                <c:pt idx="27402">
                  <c:v>-0.25541799999999998</c:v>
                </c:pt>
                <c:pt idx="27403">
                  <c:v>-0.255519</c:v>
                </c:pt>
                <c:pt idx="27404">
                  <c:v>-0.255106</c:v>
                </c:pt>
                <c:pt idx="27405">
                  <c:v>-0.25518999999999997</c:v>
                </c:pt>
                <c:pt idx="27406">
                  <c:v>-0.254778</c:v>
                </c:pt>
                <c:pt idx="27407">
                  <c:v>-0.25519599999999998</c:v>
                </c:pt>
                <c:pt idx="27408">
                  <c:v>-0.25635799999999997</c:v>
                </c:pt>
                <c:pt idx="27409">
                  <c:v>-0.25597799999999998</c:v>
                </c:pt>
                <c:pt idx="27410">
                  <c:v>-0.256855</c:v>
                </c:pt>
                <c:pt idx="27411">
                  <c:v>-0.25712800000000002</c:v>
                </c:pt>
                <c:pt idx="27412">
                  <c:v>-0.257189</c:v>
                </c:pt>
                <c:pt idx="27413">
                  <c:v>-0.25679099999999999</c:v>
                </c:pt>
                <c:pt idx="27414">
                  <c:v>-0.25704500000000002</c:v>
                </c:pt>
                <c:pt idx="27415">
                  <c:v>-0.25779800000000003</c:v>
                </c:pt>
                <c:pt idx="27416">
                  <c:v>-0.25746999999999998</c:v>
                </c:pt>
                <c:pt idx="27417">
                  <c:v>-0.25778899999999999</c:v>
                </c:pt>
                <c:pt idx="27418">
                  <c:v>-0.25764599999999999</c:v>
                </c:pt>
                <c:pt idx="27419">
                  <c:v>-0.25789800000000002</c:v>
                </c:pt>
                <c:pt idx="27420">
                  <c:v>-0.259826</c:v>
                </c:pt>
                <c:pt idx="27421">
                  <c:v>-0.26107200000000003</c:v>
                </c:pt>
                <c:pt idx="27422">
                  <c:v>-0.26114999999999999</c:v>
                </c:pt>
                <c:pt idx="27423">
                  <c:v>-0.26138</c:v>
                </c:pt>
                <c:pt idx="27424">
                  <c:v>-0.26229400000000003</c:v>
                </c:pt>
                <c:pt idx="27425">
                  <c:v>-0.26297199999999998</c:v>
                </c:pt>
                <c:pt idx="27426">
                  <c:v>-0.26251400000000003</c:v>
                </c:pt>
                <c:pt idx="27427">
                  <c:v>-0.26130399999999998</c:v>
                </c:pt>
                <c:pt idx="27428">
                  <c:v>-0.259857</c:v>
                </c:pt>
                <c:pt idx="27429">
                  <c:v>-0.25843500000000003</c:v>
                </c:pt>
                <c:pt idx="27430">
                  <c:v>-0.25707799999999997</c:v>
                </c:pt>
                <c:pt idx="27431">
                  <c:v>-0.25543900000000003</c:v>
                </c:pt>
                <c:pt idx="27432">
                  <c:v>-0.25375999999999999</c:v>
                </c:pt>
                <c:pt idx="27433">
                  <c:v>-0.25298700000000002</c:v>
                </c:pt>
                <c:pt idx="27434">
                  <c:v>-0.25191599999999997</c:v>
                </c:pt>
                <c:pt idx="27435">
                  <c:v>-0.25046800000000002</c:v>
                </c:pt>
                <c:pt idx="27436">
                  <c:v>-0.24906400000000001</c:v>
                </c:pt>
                <c:pt idx="27437">
                  <c:v>-0.24768899999999999</c:v>
                </c:pt>
                <c:pt idx="27438">
                  <c:v>-0.24618000000000001</c:v>
                </c:pt>
                <c:pt idx="27439">
                  <c:v>-0.24743699999999999</c:v>
                </c:pt>
                <c:pt idx="27440">
                  <c:v>-0.25347700000000001</c:v>
                </c:pt>
                <c:pt idx="27441">
                  <c:v>-0.25208199999999997</c:v>
                </c:pt>
                <c:pt idx="27442">
                  <c:v>-0.25231500000000001</c:v>
                </c:pt>
                <c:pt idx="27443">
                  <c:v>-0.25183499999999998</c:v>
                </c:pt>
                <c:pt idx="27444">
                  <c:v>-0.251444</c:v>
                </c:pt>
                <c:pt idx="27445">
                  <c:v>-0.251029</c:v>
                </c:pt>
                <c:pt idx="27446">
                  <c:v>-0.250635</c:v>
                </c:pt>
                <c:pt idx="27447">
                  <c:v>-0.251222</c:v>
                </c:pt>
                <c:pt idx="27448">
                  <c:v>-0.25083299999999997</c:v>
                </c:pt>
                <c:pt idx="27449">
                  <c:v>-0.25091200000000002</c:v>
                </c:pt>
                <c:pt idx="27450">
                  <c:v>-0.25060500000000002</c:v>
                </c:pt>
                <c:pt idx="27451">
                  <c:v>-0.249221</c:v>
                </c:pt>
                <c:pt idx="27452">
                  <c:v>-0.24882799999999999</c:v>
                </c:pt>
                <c:pt idx="27453">
                  <c:v>-0.247507</c:v>
                </c:pt>
                <c:pt idx="27454">
                  <c:v>-0.24673600000000001</c:v>
                </c:pt>
                <c:pt idx="27455">
                  <c:v>-0.24402699999999999</c:v>
                </c:pt>
                <c:pt idx="27456">
                  <c:v>-0.242814</c:v>
                </c:pt>
                <c:pt idx="27457">
                  <c:v>-0.24230699999999999</c:v>
                </c:pt>
                <c:pt idx="27458">
                  <c:v>-0.24353900000000001</c:v>
                </c:pt>
                <c:pt idx="27459">
                  <c:v>-0.24509400000000001</c:v>
                </c:pt>
                <c:pt idx="27460">
                  <c:v>-0.244225</c:v>
                </c:pt>
                <c:pt idx="27461">
                  <c:v>-0.242812</c:v>
                </c:pt>
                <c:pt idx="27462">
                  <c:v>-0.24119399999999999</c:v>
                </c:pt>
                <c:pt idx="27463">
                  <c:v>-0.23919699999999999</c:v>
                </c:pt>
                <c:pt idx="27464">
                  <c:v>-0.23824600000000001</c:v>
                </c:pt>
                <c:pt idx="27465">
                  <c:v>-0.23666999999999999</c:v>
                </c:pt>
                <c:pt idx="27466">
                  <c:v>-0.23569799999999999</c:v>
                </c:pt>
                <c:pt idx="27467">
                  <c:v>-0.23592399999999999</c:v>
                </c:pt>
                <c:pt idx="27468">
                  <c:v>-0.235593</c:v>
                </c:pt>
                <c:pt idx="27469">
                  <c:v>-0.23447000000000001</c:v>
                </c:pt>
                <c:pt idx="27470">
                  <c:v>-0.23908499999999999</c:v>
                </c:pt>
                <c:pt idx="27471">
                  <c:v>-0.24165300000000001</c:v>
                </c:pt>
                <c:pt idx="27472">
                  <c:v>-0.24010200000000001</c:v>
                </c:pt>
                <c:pt idx="27473">
                  <c:v>-0.23947499999999999</c:v>
                </c:pt>
                <c:pt idx="27474">
                  <c:v>-0.23891999999999999</c:v>
                </c:pt>
                <c:pt idx="27475">
                  <c:v>-0.23857400000000001</c:v>
                </c:pt>
                <c:pt idx="27476">
                  <c:v>-0.23722499999999999</c:v>
                </c:pt>
                <c:pt idx="27477">
                  <c:v>-0.237201</c:v>
                </c:pt>
                <c:pt idx="27478">
                  <c:v>-0.23835600000000001</c:v>
                </c:pt>
                <c:pt idx="27479">
                  <c:v>-0.23780299999999999</c:v>
                </c:pt>
                <c:pt idx="27480">
                  <c:v>-0.237709</c:v>
                </c:pt>
                <c:pt idx="27481">
                  <c:v>-0.23838200000000001</c:v>
                </c:pt>
                <c:pt idx="27482">
                  <c:v>-0.23863100000000001</c:v>
                </c:pt>
                <c:pt idx="27483">
                  <c:v>-0.238623</c:v>
                </c:pt>
                <c:pt idx="27484">
                  <c:v>-0.242869</c:v>
                </c:pt>
                <c:pt idx="27485">
                  <c:v>-0.24812000000000001</c:v>
                </c:pt>
                <c:pt idx="27486">
                  <c:v>-0.24726899999999999</c:v>
                </c:pt>
                <c:pt idx="27487">
                  <c:v>-0.24735199999999999</c:v>
                </c:pt>
                <c:pt idx="27488">
                  <c:v>-0.24793200000000001</c:v>
                </c:pt>
                <c:pt idx="27489">
                  <c:v>-0.24948100000000001</c:v>
                </c:pt>
                <c:pt idx="27490">
                  <c:v>-0.25128200000000001</c:v>
                </c:pt>
                <c:pt idx="27491">
                  <c:v>-0.253056</c:v>
                </c:pt>
                <c:pt idx="27492">
                  <c:v>-0.25369900000000001</c:v>
                </c:pt>
                <c:pt idx="27493">
                  <c:v>-0.25286999999999998</c:v>
                </c:pt>
                <c:pt idx="27494">
                  <c:v>-0.25314999999999999</c:v>
                </c:pt>
                <c:pt idx="27495">
                  <c:v>-0.25377899999999998</c:v>
                </c:pt>
                <c:pt idx="27496">
                  <c:v>-0.25776399999999999</c:v>
                </c:pt>
                <c:pt idx="27497">
                  <c:v>-0.26402900000000001</c:v>
                </c:pt>
                <c:pt idx="27498">
                  <c:v>-0.26216800000000001</c:v>
                </c:pt>
                <c:pt idx="27499">
                  <c:v>-0.26045200000000002</c:v>
                </c:pt>
                <c:pt idx="27500">
                  <c:v>-0.25869999999999999</c:v>
                </c:pt>
                <c:pt idx="27501">
                  <c:v>-0.25870300000000002</c:v>
                </c:pt>
                <c:pt idx="27502">
                  <c:v>-0.25878099999999998</c:v>
                </c:pt>
                <c:pt idx="27503">
                  <c:v>-0.25951000000000002</c:v>
                </c:pt>
                <c:pt idx="27504">
                  <c:v>-0.25937100000000002</c:v>
                </c:pt>
                <c:pt idx="27505">
                  <c:v>-0.25975999999999999</c:v>
                </c:pt>
                <c:pt idx="27506">
                  <c:v>-0.25941599999999998</c:v>
                </c:pt>
                <c:pt idx="27507">
                  <c:v>-0.25809199999999999</c:v>
                </c:pt>
                <c:pt idx="27508">
                  <c:v>-0.26024799999999998</c:v>
                </c:pt>
                <c:pt idx="27509">
                  <c:v>-0.267013</c:v>
                </c:pt>
                <c:pt idx="27510">
                  <c:v>-0.26719399999999999</c:v>
                </c:pt>
                <c:pt idx="27511">
                  <c:v>-0.26816499999999999</c:v>
                </c:pt>
                <c:pt idx="27512">
                  <c:v>-0.26862799999999998</c:v>
                </c:pt>
                <c:pt idx="27513">
                  <c:v>-0.27021699999999998</c:v>
                </c:pt>
                <c:pt idx="27514">
                  <c:v>-0.272198</c:v>
                </c:pt>
                <c:pt idx="27515">
                  <c:v>-0.273893</c:v>
                </c:pt>
                <c:pt idx="27516">
                  <c:v>-0.27409099999999997</c:v>
                </c:pt>
                <c:pt idx="27517">
                  <c:v>-0.27410000000000001</c:v>
                </c:pt>
                <c:pt idx="27518">
                  <c:v>-0.27454699999999999</c:v>
                </c:pt>
                <c:pt idx="27519">
                  <c:v>-0.273428</c:v>
                </c:pt>
                <c:pt idx="27520">
                  <c:v>-0.27300600000000003</c:v>
                </c:pt>
                <c:pt idx="27521">
                  <c:v>-0.27777299999999999</c:v>
                </c:pt>
                <c:pt idx="27522">
                  <c:v>-0.27706199999999997</c:v>
                </c:pt>
                <c:pt idx="27523">
                  <c:v>-0.276731</c:v>
                </c:pt>
                <c:pt idx="27524">
                  <c:v>-0.27744099999999999</c:v>
                </c:pt>
                <c:pt idx="27525">
                  <c:v>-0.27882400000000002</c:v>
                </c:pt>
                <c:pt idx="27526">
                  <c:v>-0.27920099999999998</c:v>
                </c:pt>
                <c:pt idx="27527">
                  <c:v>-0.27884599999999998</c:v>
                </c:pt>
                <c:pt idx="27528">
                  <c:v>-0.27755999999999997</c:v>
                </c:pt>
                <c:pt idx="27529">
                  <c:v>-0.27805200000000002</c:v>
                </c:pt>
                <c:pt idx="27530">
                  <c:v>-0.27756399999999998</c:v>
                </c:pt>
                <c:pt idx="27531">
                  <c:v>-0.27732800000000002</c:v>
                </c:pt>
                <c:pt idx="27532">
                  <c:v>-0.27851999999999999</c:v>
                </c:pt>
                <c:pt idx="27533">
                  <c:v>-0.28398299999999999</c:v>
                </c:pt>
                <c:pt idx="27534">
                  <c:v>-0.28292400000000001</c:v>
                </c:pt>
                <c:pt idx="27535">
                  <c:v>-0.28299099999999999</c:v>
                </c:pt>
                <c:pt idx="27536">
                  <c:v>-0.28190300000000001</c:v>
                </c:pt>
                <c:pt idx="27537">
                  <c:v>-0.280779</c:v>
                </c:pt>
                <c:pt idx="27538">
                  <c:v>-0.27963199999999999</c:v>
                </c:pt>
                <c:pt idx="27539">
                  <c:v>-0.280192</c:v>
                </c:pt>
                <c:pt idx="27540">
                  <c:v>-0.279532</c:v>
                </c:pt>
                <c:pt idx="27541">
                  <c:v>-0.27839799999999998</c:v>
                </c:pt>
                <c:pt idx="27542">
                  <c:v>-0.277171</c:v>
                </c:pt>
                <c:pt idx="27543">
                  <c:v>-0.277366</c:v>
                </c:pt>
                <c:pt idx="27544">
                  <c:v>-0.27736899999999998</c:v>
                </c:pt>
                <c:pt idx="27545">
                  <c:v>-0.277451</c:v>
                </c:pt>
                <c:pt idx="27546">
                  <c:v>-0.27650200000000003</c:v>
                </c:pt>
                <c:pt idx="27547">
                  <c:v>-0.27791700000000003</c:v>
                </c:pt>
                <c:pt idx="27548">
                  <c:v>-0.28468399999999999</c:v>
                </c:pt>
                <c:pt idx="27549">
                  <c:v>-0.28597600000000001</c:v>
                </c:pt>
                <c:pt idx="27550">
                  <c:v>-0.28767700000000002</c:v>
                </c:pt>
                <c:pt idx="27551">
                  <c:v>-0.28929500000000002</c:v>
                </c:pt>
                <c:pt idx="27552">
                  <c:v>-0.29062300000000002</c:v>
                </c:pt>
                <c:pt idx="27553">
                  <c:v>-0.291242</c:v>
                </c:pt>
                <c:pt idx="27554">
                  <c:v>-0.29239199999999999</c:v>
                </c:pt>
                <c:pt idx="27555">
                  <c:v>-0.29358699999999999</c:v>
                </c:pt>
                <c:pt idx="27556">
                  <c:v>-0.29531600000000002</c:v>
                </c:pt>
                <c:pt idx="27557">
                  <c:v>-0.29664600000000002</c:v>
                </c:pt>
                <c:pt idx="27558">
                  <c:v>-0.297095</c:v>
                </c:pt>
                <c:pt idx="27559">
                  <c:v>-0.29691400000000001</c:v>
                </c:pt>
                <c:pt idx="27560">
                  <c:v>-0.30171799999999999</c:v>
                </c:pt>
                <c:pt idx="27561">
                  <c:v>-0.309726</c:v>
                </c:pt>
                <c:pt idx="27562">
                  <c:v>-0.31013400000000002</c:v>
                </c:pt>
                <c:pt idx="27563">
                  <c:v>-0.30895299999999998</c:v>
                </c:pt>
                <c:pt idx="27564">
                  <c:v>-0.30633300000000002</c:v>
                </c:pt>
                <c:pt idx="27565">
                  <c:v>-0.30698199999999998</c:v>
                </c:pt>
                <c:pt idx="27566">
                  <c:v>-0.306867</c:v>
                </c:pt>
                <c:pt idx="27567">
                  <c:v>-0.30754599999999999</c:v>
                </c:pt>
                <c:pt idx="27568">
                  <c:v>-0.30822300000000002</c:v>
                </c:pt>
                <c:pt idx="27569">
                  <c:v>-0.30904199999999998</c:v>
                </c:pt>
                <c:pt idx="27570">
                  <c:v>-0.309923</c:v>
                </c:pt>
                <c:pt idx="27571">
                  <c:v>-0.30998199999999998</c:v>
                </c:pt>
                <c:pt idx="27572">
                  <c:v>-0.309554</c:v>
                </c:pt>
                <c:pt idx="27573">
                  <c:v>-0.30688599999999999</c:v>
                </c:pt>
                <c:pt idx="27574">
                  <c:v>-0.31063299999999999</c:v>
                </c:pt>
                <c:pt idx="27575">
                  <c:v>-0.31501000000000001</c:v>
                </c:pt>
                <c:pt idx="27576">
                  <c:v>-0.31412200000000001</c:v>
                </c:pt>
                <c:pt idx="27577">
                  <c:v>-0.31382599999999999</c:v>
                </c:pt>
                <c:pt idx="27578">
                  <c:v>-0.31403399999999998</c:v>
                </c:pt>
                <c:pt idx="27579">
                  <c:v>-0.31434200000000001</c:v>
                </c:pt>
                <c:pt idx="27580">
                  <c:v>-0.31371900000000003</c:v>
                </c:pt>
                <c:pt idx="27581">
                  <c:v>-0.31424099999999999</c:v>
                </c:pt>
                <c:pt idx="27582">
                  <c:v>-0.31552000000000002</c:v>
                </c:pt>
                <c:pt idx="27583">
                  <c:v>-0.31680900000000001</c:v>
                </c:pt>
                <c:pt idx="27584">
                  <c:v>-0.31729200000000002</c:v>
                </c:pt>
                <c:pt idx="27585">
                  <c:v>-0.31806299999999998</c:v>
                </c:pt>
                <c:pt idx="27586">
                  <c:v>-0.318915</c:v>
                </c:pt>
                <c:pt idx="27587">
                  <c:v>-0.32018099999999999</c:v>
                </c:pt>
                <c:pt idx="27588">
                  <c:v>-0.31992300000000001</c:v>
                </c:pt>
                <c:pt idx="27589">
                  <c:v>-0.324882</c:v>
                </c:pt>
                <c:pt idx="27590">
                  <c:v>-0.32819700000000002</c:v>
                </c:pt>
                <c:pt idx="27591">
                  <c:v>-0.32829599999999998</c:v>
                </c:pt>
                <c:pt idx="27592">
                  <c:v>-0.32909899999999997</c:v>
                </c:pt>
                <c:pt idx="27593">
                  <c:v>-0.33021899999999998</c:v>
                </c:pt>
                <c:pt idx="27594">
                  <c:v>-0.33271600000000001</c:v>
                </c:pt>
                <c:pt idx="27595">
                  <c:v>-0.32767800000000002</c:v>
                </c:pt>
                <c:pt idx="27596">
                  <c:v>-0.33148699999999998</c:v>
                </c:pt>
                <c:pt idx="27597">
                  <c:v>-0.33440700000000001</c:v>
                </c:pt>
                <c:pt idx="27598">
                  <c:v>-0.33565400000000001</c:v>
                </c:pt>
                <c:pt idx="27599">
                  <c:v>-0.33821800000000002</c:v>
                </c:pt>
                <c:pt idx="27600">
                  <c:v>-0.33950000000000002</c:v>
                </c:pt>
                <c:pt idx="27601">
                  <c:v>-0.34117500000000001</c:v>
                </c:pt>
                <c:pt idx="27602">
                  <c:v>-0.341808</c:v>
                </c:pt>
                <c:pt idx="27603">
                  <c:v>-0.34173700000000001</c:v>
                </c:pt>
                <c:pt idx="27604">
                  <c:v>-0.34727599999999997</c:v>
                </c:pt>
                <c:pt idx="27605">
                  <c:v>-0.34728700000000001</c:v>
                </c:pt>
                <c:pt idx="27606">
                  <c:v>-0.344835</c:v>
                </c:pt>
                <c:pt idx="27607">
                  <c:v>-0.34175100000000003</c:v>
                </c:pt>
                <c:pt idx="27608">
                  <c:v>-0.33770299999999998</c:v>
                </c:pt>
                <c:pt idx="27609">
                  <c:v>-0.33650999999999998</c:v>
                </c:pt>
                <c:pt idx="27610">
                  <c:v>-0.33621800000000002</c:v>
                </c:pt>
                <c:pt idx="27611">
                  <c:v>-0.33588600000000002</c:v>
                </c:pt>
                <c:pt idx="27612">
                  <c:v>-0.33556999999999998</c:v>
                </c:pt>
                <c:pt idx="27613">
                  <c:v>-0.334839</c:v>
                </c:pt>
                <c:pt idx="27614">
                  <c:v>-0.33298299999999997</c:v>
                </c:pt>
                <c:pt idx="27615">
                  <c:v>-0.33215099999999997</c:v>
                </c:pt>
                <c:pt idx="27616">
                  <c:v>-0.32984200000000002</c:v>
                </c:pt>
                <c:pt idx="27617">
                  <c:v>-0.32890399999999997</c:v>
                </c:pt>
                <c:pt idx="27618">
                  <c:v>-0.32863700000000001</c:v>
                </c:pt>
                <c:pt idx="27619">
                  <c:v>-0.32672000000000001</c:v>
                </c:pt>
                <c:pt idx="27620">
                  <c:v>-0.33190199999999997</c:v>
                </c:pt>
                <c:pt idx="27621">
                  <c:v>-0.33207100000000001</c:v>
                </c:pt>
                <c:pt idx="27622">
                  <c:v>-0.33124999999999999</c:v>
                </c:pt>
                <c:pt idx="27623">
                  <c:v>-0.33192199999999999</c:v>
                </c:pt>
                <c:pt idx="27624">
                  <c:v>-0.33208900000000002</c:v>
                </c:pt>
                <c:pt idx="27625">
                  <c:v>-0.332733</c:v>
                </c:pt>
                <c:pt idx="27626">
                  <c:v>-0.33238299999999998</c:v>
                </c:pt>
                <c:pt idx="27627">
                  <c:v>-0.33312999999999998</c:v>
                </c:pt>
                <c:pt idx="27628">
                  <c:v>-0.33424100000000001</c:v>
                </c:pt>
                <c:pt idx="27629">
                  <c:v>-0.33434900000000001</c:v>
                </c:pt>
                <c:pt idx="27630">
                  <c:v>-0.33449600000000002</c:v>
                </c:pt>
                <c:pt idx="27631">
                  <c:v>-0.33401900000000001</c:v>
                </c:pt>
                <c:pt idx="27632">
                  <c:v>-0.33260200000000001</c:v>
                </c:pt>
                <c:pt idx="27633">
                  <c:v>-0.33121800000000001</c:v>
                </c:pt>
                <c:pt idx="27634">
                  <c:v>-0.32918799999999998</c:v>
                </c:pt>
                <c:pt idx="27635">
                  <c:v>-0.32700499999999999</c:v>
                </c:pt>
                <c:pt idx="27636">
                  <c:v>-0.32603900000000002</c:v>
                </c:pt>
                <c:pt idx="27637">
                  <c:v>-0.32435599999999998</c:v>
                </c:pt>
                <c:pt idx="27638">
                  <c:v>-0.32533099999999998</c:v>
                </c:pt>
                <c:pt idx="27639">
                  <c:v>-0.32628000000000001</c:v>
                </c:pt>
                <c:pt idx="27640">
                  <c:v>-0.32634099999999999</c:v>
                </c:pt>
                <c:pt idx="27641">
                  <c:v>-0.32639499999999999</c:v>
                </c:pt>
                <c:pt idx="27642">
                  <c:v>-0.32684600000000003</c:v>
                </c:pt>
                <c:pt idx="27643">
                  <c:v>-0.32741700000000001</c:v>
                </c:pt>
                <c:pt idx="27644">
                  <c:v>-0.32830999999999999</c:v>
                </c:pt>
                <c:pt idx="27645">
                  <c:v>-0.33254400000000001</c:v>
                </c:pt>
                <c:pt idx="27646">
                  <c:v>-0.32987899999999998</c:v>
                </c:pt>
                <c:pt idx="27647">
                  <c:v>-0.32886900000000002</c:v>
                </c:pt>
                <c:pt idx="27648">
                  <c:v>-0.32785399999999998</c:v>
                </c:pt>
                <c:pt idx="27649">
                  <c:v>-0.32623000000000002</c:v>
                </c:pt>
                <c:pt idx="27650">
                  <c:v>-0.32441399999999998</c:v>
                </c:pt>
                <c:pt idx="27651">
                  <c:v>-0.322938</c:v>
                </c:pt>
                <c:pt idx="27652">
                  <c:v>-0.32085999999999998</c:v>
                </c:pt>
                <c:pt idx="27653">
                  <c:v>-0.31924799999999998</c:v>
                </c:pt>
                <c:pt idx="27654">
                  <c:v>-0.31825500000000001</c:v>
                </c:pt>
                <c:pt idx="27655">
                  <c:v>-0.31679200000000002</c:v>
                </c:pt>
                <c:pt idx="27656">
                  <c:v>-0.31511299999999998</c:v>
                </c:pt>
                <c:pt idx="27657">
                  <c:v>-0.31355699999999997</c:v>
                </c:pt>
                <c:pt idx="27658">
                  <c:v>-0.31324600000000002</c:v>
                </c:pt>
                <c:pt idx="27659">
                  <c:v>-0.31168400000000002</c:v>
                </c:pt>
                <c:pt idx="27660">
                  <c:v>-0.30923400000000001</c:v>
                </c:pt>
                <c:pt idx="27661">
                  <c:v>-0.30738100000000002</c:v>
                </c:pt>
                <c:pt idx="27662">
                  <c:v>-0.30524600000000002</c:v>
                </c:pt>
                <c:pt idx="27663">
                  <c:v>-0.30260199999999998</c:v>
                </c:pt>
                <c:pt idx="27664">
                  <c:v>-0.30063299999999998</c:v>
                </c:pt>
                <c:pt idx="27665">
                  <c:v>-0.29985299999999998</c:v>
                </c:pt>
                <c:pt idx="27666">
                  <c:v>-0.298705</c:v>
                </c:pt>
                <c:pt idx="27667">
                  <c:v>-0.30082500000000001</c:v>
                </c:pt>
                <c:pt idx="27668">
                  <c:v>-0.30275200000000002</c:v>
                </c:pt>
                <c:pt idx="27669">
                  <c:v>-0.298711</c:v>
                </c:pt>
                <c:pt idx="27670">
                  <c:v>-0.29536299999999999</c:v>
                </c:pt>
                <c:pt idx="27671">
                  <c:v>-0.29321900000000001</c:v>
                </c:pt>
                <c:pt idx="27672">
                  <c:v>-0.291875</c:v>
                </c:pt>
                <c:pt idx="27673">
                  <c:v>-0.289053</c:v>
                </c:pt>
                <c:pt idx="27674">
                  <c:v>-0.28694199999999997</c:v>
                </c:pt>
                <c:pt idx="27675">
                  <c:v>-0.28559499999999999</c:v>
                </c:pt>
                <c:pt idx="27676">
                  <c:v>-0.28359499999999999</c:v>
                </c:pt>
                <c:pt idx="27677">
                  <c:v>-0.27977099999999999</c:v>
                </c:pt>
                <c:pt idx="27678">
                  <c:v>-0.27529100000000001</c:v>
                </c:pt>
                <c:pt idx="27679">
                  <c:v>-0.27138699999999999</c:v>
                </c:pt>
                <c:pt idx="27680">
                  <c:v>-0.268459</c:v>
                </c:pt>
                <c:pt idx="27681">
                  <c:v>-0.26651799999999998</c:v>
                </c:pt>
                <c:pt idx="27682">
                  <c:v>-0.26452999999999999</c:v>
                </c:pt>
                <c:pt idx="27683">
                  <c:v>-0.26195099999999999</c:v>
                </c:pt>
                <c:pt idx="27684">
                  <c:v>-0.259268</c:v>
                </c:pt>
                <c:pt idx="27685">
                  <c:v>-0.25552399999999997</c:v>
                </c:pt>
                <c:pt idx="27686">
                  <c:v>-0.254112</c:v>
                </c:pt>
                <c:pt idx="27687">
                  <c:v>-0.25453300000000001</c:v>
                </c:pt>
                <c:pt idx="27688">
                  <c:v>-0.25165300000000002</c:v>
                </c:pt>
                <c:pt idx="27689">
                  <c:v>-0.25028299999999998</c:v>
                </c:pt>
                <c:pt idx="27690">
                  <c:v>-0.24781700000000001</c:v>
                </c:pt>
                <c:pt idx="27691">
                  <c:v>-0.246285</c:v>
                </c:pt>
                <c:pt idx="27692">
                  <c:v>-0.24365700000000001</c:v>
                </c:pt>
                <c:pt idx="27693">
                  <c:v>-0.24060000000000001</c:v>
                </c:pt>
                <c:pt idx="27694">
                  <c:v>-0.23826600000000001</c:v>
                </c:pt>
                <c:pt idx="27695">
                  <c:v>-0.236045</c:v>
                </c:pt>
                <c:pt idx="27696">
                  <c:v>-0.23309199999999999</c:v>
                </c:pt>
                <c:pt idx="27697">
                  <c:v>-0.230213</c:v>
                </c:pt>
                <c:pt idx="27698">
                  <c:v>-0.227191</c:v>
                </c:pt>
                <c:pt idx="27699">
                  <c:v>-0.22511</c:v>
                </c:pt>
                <c:pt idx="27700">
                  <c:v>-0.225022</c:v>
                </c:pt>
                <c:pt idx="27701">
                  <c:v>-0.22328200000000001</c:v>
                </c:pt>
                <c:pt idx="27702">
                  <c:v>-0.22117300000000001</c:v>
                </c:pt>
                <c:pt idx="27703">
                  <c:v>-0.21854499999999999</c:v>
                </c:pt>
                <c:pt idx="27704">
                  <c:v>-0.21465999999999999</c:v>
                </c:pt>
                <c:pt idx="27705">
                  <c:v>-0.21496699999999999</c:v>
                </c:pt>
                <c:pt idx="27706">
                  <c:v>-0.21676500000000001</c:v>
                </c:pt>
                <c:pt idx="27707">
                  <c:v>-0.213725</c:v>
                </c:pt>
                <c:pt idx="27708">
                  <c:v>-0.21306900000000001</c:v>
                </c:pt>
                <c:pt idx="27709">
                  <c:v>-0.212255</c:v>
                </c:pt>
                <c:pt idx="27710">
                  <c:v>-0.21182799999999999</c:v>
                </c:pt>
                <c:pt idx="27711">
                  <c:v>-0.21229000000000001</c:v>
                </c:pt>
                <c:pt idx="27712">
                  <c:v>-0.21221400000000001</c:v>
                </c:pt>
                <c:pt idx="27713">
                  <c:v>-0.211564</c:v>
                </c:pt>
                <c:pt idx="27714">
                  <c:v>-0.21127899999999999</c:v>
                </c:pt>
                <c:pt idx="27715">
                  <c:v>-0.21046999999999999</c:v>
                </c:pt>
                <c:pt idx="27716">
                  <c:v>-0.20871700000000001</c:v>
                </c:pt>
                <c:pt idx="27717">
                  <c:v>-0.20526700000000001</c:v>
                </c:pt>
                <c:pt idx="27718">
                  <c:v>-0.20022100000000001</c:v>
                </c:pt>
                <c:pt idx="27719">
                  <c:v>-0.19312499999999999</c:v>
                </c:pt>
                <c:pt idx="27720">
                  <c:v>-0.189362</c:v>
                </c:pt>
                <c:pt idx="27721">
                  <c:v>-0.18776000000000001</c:v>
                </c:pt>
                <c:pt idx="27722">
                  <c:v>-0.185226</c:v>
                </c:pt>
                <c:pt idx="27723">
                  <c:v>-0.18190400000000001</c:v>
                </c:pt>
                <c:pt idx="27724">
                  <c:v>-0.18221499999999999</c:v>
                </c:pt>
                <c:pt idx="27725">
                  <c:v>-0.18693299999999999</c:v>
                </c:pt>
                <c:pt idx="27726">
                  <c:v>-0.185448</c:v>
                </c:pt>
                <c:pt idx="27727">
                  <c:v>-0.184225</c:v>
                </c:pt>
                <c:pt idx="27728">
                  <c:v>-0.18237400000000001</c:v>
                </c:pt>
                <c:pt idx="27729">
                  <c:v>-0.18061099999999999</c:v>
                </c:pt>
                <c:pt idx="27730">
                  <c:v>-0.17957100000000001</c:v>
                </c:pt>
                <c:pt idx="27731">
                  <c:v>-0.17969599999999999</c:v>
                </c:pt>
                <c:pt idx="27732">
                  <c:v>-0.178288</c:v>
                </c:pt>
                <c:pt idx="27733">
                  <c:v>-0.176289</c:v>
                </c:pt>
                <c:pt idx="27734">
                  <c:v>-0.17250299999999999</c:v>
                </c:pt>
                <c:pt idx="27735">
                  <c:v>-0.17035700000000001</c:v>
                </c:pt>
                <c:pt idx="27736">
                  <c:v>-0.168516</c:v>
                </c:pt>
                <c:pt idx="27737">
                  <c:v>-0.166214</c:v>
                </c:pt>
                <c:pt idx="27738">
                  <c:v>-0.16444500000000001</c:v>
                </c:pt>
                <c:pt idx="27739">
                  <c:v>-0.16314000000000001</c:v>
                </c:pt>
                <c:pt idx="27740">
                  <c:v>-0.16181000000000001</c:v>
                </c:pt>
                <c:pt idx="27741">
                  <c:v>-0.15997</c:v>
                </c:pt>
                <c:pt idx="27742">
                  <c:v>-0.15715399999999999</c:v>
                </c:pt>
                <c:pt idx="27743">
                  <c:v>-0.154836</c:v>
                </c:pt>
                <c:pt idx="27744">
                  <c:v>-0.15399499999999999</c:v>
                </c:pt>
                <c:pt idx="27745">
                  <c:v>-0.15268300000000001</c:v>
                </c:pt>
                <c:pt idx="27746">
                  <c:v>-0.15085299999999999</c:v>
                </c:pt>
                <c:pt idx="27747">
                  <c:v>-0.14948400000000001</c:v>
                </c:pt>
                <c:pt idx="27748">
                  <c:v>-0.14820900000000001</c:v>
                </c:pt>
                <c:pt idx="27749">
                  <c:v>-0.14584900000000001</c:v>
                </c:pt>
                <c:pt idx="27750">
                  <c:v>-0.145342</c:v>
                </c:pt>
                <c:pt idx="27751">
                  <c:v>-0.144737</c:v>
                </c:pt>
                <c:pt idx="27752">
                  <c:v>-0.14250499999999999</c:v>
                </c:pt>
                <c:pt idx="27753">
                  <c:v>-0.14638200000000001</c:v>
                </c:pt>
                <c:pt idx="27754">
                  <c:v>-0.14574400000000001</c:v>
                </c:pt>
                <c:pt idx="27755">
                  <c:v>-0.14463300000000001</c:v>
                </c:pt>
                <c:pt idx="27756">
                  <c:v>-0.14352100000000001</c:v>
                </c:pt>
                <c:pt idx="27757">
                  <c:v>-0.14124800000000001</c:v>
                </c:pt>
                <c:pt idx="27758">
                  <c:v>-0.13955300000000001</c:v>
                </c:pt>
                <c:pt idx="27759">
                  <c:v>-0.13964399999999999</c:v>
                </c:pt>
                <c:pt idx="27760">
                  <c:v>-0.138768</c:v>
                </c:pt>
                <c:pt idx="27761">
                  <c:v>-0.13883000000000001</c:v>
                </c:pt>
                <c:pt idx="27762">
                  <c:v>-0.131517</c:v>
                </c:pt>
                <c:pt idx="27763">
                  <c:v>-0.134216</c:v>
                </c:pt>
                <c:pt idx="27764">
                  <c:v>-0.134717</c:v>
                </c:pt>
                <c:pt idx="27765">
                  <c:v>-0.13297200000000001</c:v>
                </c:pt>
                <c:pt idx="27766">
                  <c:v>-0.13236100000000001</c:v>
                </c:pt>
                <c:pt idx="27767">
                  <c:v>-0.131468</c:v>
                </c:pt>
                <c:pt idx="27768">
                  <c:v>-0.13040499999999999</c:v>
                </c:pt>
                <c:pt idx="27769">
                  <c:v>-0.128446</c:v>
                </c:pt>
                <c:pt idx="27770">
                  <c:v>-0.12801199999999999</c:v>
                </c:pt>
                <c:pt idx="27771">
                  <c:v>-0.127771</c:v>
                </c:pt>
                <c:pt idx="27772">
                  <c:v>-0.12614</c:v>
                </c:pt>
                <c:pt idx="27773">
                  <c:v>-0.12446599999999999</c:v>
                </c:pt>
                <c:pt idx="27774">
                  <c:v>-0.123835</c:v>
                </c:pt>
                <c:pt idx="27775">
                  <c:v>-0.123367</c:v>
                </c:pt>
                <c:pt idx="27776">
                  <c:v>-0.12217699999999999</c:v>
                </c:pt>
                <c:pt idx="27777">
                  <c:v>-0.124822</c:v>
                </c:pt>
                <c:pt idx="27778">
                  <c:v>-0.12561700000000001</c:v>
                </c:pt>
                <c:pt idx="27779">
                  <c:v>-0.12353</c:v>
                </c:pt>
                <c:pt idx="27780">
                  <c:v>-0.122142</c:v>
                </c:pt>
                <c:pt idx="27781">
                  <c:v>-0.120361</c:v>
                </c:pt>
                <c:pt idx="27782">
                  <c:v>-0.119753</c:v>
                </c:pt>
                <c:pt idx="27783">
                  <c:v>-0.11898499999999999</c:v>
                </c:pt>
                <c:pt idx="27784">
                  <c:v>-0.11766699999999999</c:v>
                </c:pt>
                <c:pt idx="27785">
                  <c:v>-0.115894</c:v>
                </c:pt>
                <c:pt idx="27786">
                  <c:v>-0.113653</c:v>
                </c:pt>
                <c:pt idx="27787">
                  <c:v>-0.11233700000000001</c:v>
                </c:pt>
                <c:pt idx="27788">
                  <c:v>-0.111917</c:v>
                </c:pt>
                <c:pt idx="27789">
                  <c:v>-0.11131000000000001</c:v>
                </c:pt>
                <c:pt idx="27790">
                  <c:v>-0.109503</c:v>
                </c:pt>
                <c:pt idx="27791">
                  <c:v>-0.107118</c:v>
                </c:pt>
                <c:pt idx="27792">
                  <c:v>-0.10505100000000001</c:v>
                </c:pt>
                <c:pt idx="27793">
                  <c:v>-0.103433</c:v>
                </c:pt>
                <c:pt idx="27794">
                  <c:v>-0.101366</c:v>
                </c:pt>
                <c:pt idx="27795">
                  <c:v>-0.103605</c:v>
                </c:pt>
                <c:pt idx="27796">
                  <c:v>-0.108069</c:v>
                </c:pt>
                <c:pt idx="27797">
                  <c:v>-0.108323</c:v>
                </c:pt>
                <c:pt idx="27798">
                  <c:v>-0.109527</c:v>
                </c:pt>
                <c:pt idx="27799">
                  <c:v>-0.108016</c:v>
                </c:pt>
                <c:pt idx="27800">
                  <c:v>-0.105809</c:v>
                </c:pt>
                <c:pt idx="27801">
                  <c:v>-0.105125</c:v>
                </c:pt>
                <c:pt idx="27802">
                  <c:v>-0.10278</c:v>
                </c:pt>
                <c:pt idx="27803">
                  <c:v>-0.100498</c:v>
                </c:pt>
                <c:pt idx="27804">
                  <c:v>-9.9427799999999997E-2</c:v>
                </c:pt>
                <c:pt idx="27805">
                  <c:v>-9.8307099999999994E-2</c:v>
                </c:pt>
                <c:pt idx="27806">
                  <c:v>-9.7746200000000005E-2</c:v>
                </c:pt>
                <c:pt idx="27807">
                  <c:v>-9.7893300000000003E-2</c:v>
                </c:pt>
                <c:pt idx="27808">
                  <c:v>-9.9890800000000002E-2</c:v>
                </c:pt>
                <c:pt idx="27809">
                  <c:v>-0.102324</c:v>
                </c:pt>
                <c:pt idx="27810">
                  <c:v>-0.101359</c:v>
                </c:pt>
                <c:pt idx="27811">
                  <c:v>-0.10005799999999999</c:v>
                </c:pt>
                <c:pt idx="27812">
                  <c:v>-0.100462</c:v>
                </c:pt>
                <c:pt idx="27813">
                  <c:v>-0.102119</c:v>
                </c:pt>
                <c:pt idx="27814">
                  <c:v>-0.106082</c:v>
                </c:pt>
                <c:pt idx="27815">
                  <c:v>-0.10483199999999999</c:v>
                </c:pt>
                <c:pt idx="27816">
                  <c:v>-0.10530100000000001</c:v>
                </c:pt>
                <c:pt idx="27817">
                  <c:v>-0.10381899999999999</c:v>
                </c:pt>
                <c:pt idx="27818">
                  <c:v>-0.104516</c:v>
                </c:pt>
                <c:pt idx="27819">
                  <c:v>-0.10358100000000001</c:v>
                </c:pt>
                <c:pt idx="27820">
                  <c:v>-0.101799</c:v>
                </c:pt>
                <c:pt idx="27821">
                  <c:v>-0.102038</c:v>
                </c:pt>
                <c:pt idx="27822">
                  <c:v>-0.1014</c:v>
                </c:pt>
                <c:pt idx="27823">
                  <c:v>-9.8719799999999996E-2</c:v>
                </c:pt>
                <c:pt idx="27824">
                  <c:v>-9.5991000000000007E-2</c:v>
                </c:pt>
                <c:pt idx="27825">
                  <c:v>-9.4481099999999998E-2</c:v>
                </c:pt>
                <c:pt idx="27826">
                  <c:v>-9.2041200000000004E-2</c:v>
                </c:pt>
                <c:pt idx="27827">
                  <c:v>-8.9854100000000006E-2</c:v>
                </c:pt>
                <c:pt idx="27828">
                  <c:v>-8.8885900000000004E-2</c:v>
                </c:pt>
                <c:pt idx="27829">
                  <c:v>-8.6810499999999999E-2</c:v>
                </c:pt>
                <c:pt idx="27830">
                  <c:v>-8.4585400000000005E-2</c:v>
                </c:pt>
                <c:pt idx="27831">
                  <c:v>-8.2584400000000002E-2</c:v>
                </c:pt>
                <c:pt idx="27832">
                  <c:v>-8.2117899999999994E-2</c:v>
                </c:pt>
                <c:pt idx="27833">
                  <c:v>-8.3609799999999998E-2</c:v>
                </c:pt>
                <c:pt idx="27834">
                  <c:v>-8.1325999999999996E-2</c:v>
                </c:pt>
                <c:pt idx="27835">
                  <c:v>-8.0189700000000003E-2</c:v>
                </c:pt>
                <c:pt idx="27836">
                  <c:v>-7.8134899999999993E-2</c:v>
                </c:pt>
                <c:pt idx="27837">
                  <c:v>-7.6619999999999994E-2</c:v>
                </c:pt>
                <c:pt idx="27838">
                  <c:v>-7.53664E-2</c:v>
                </c:pt>
                <c:pt idx="27839">
                  <c:v>-7.5004699999999994E-2</c:v>
                </c:pt>
                <c:pt idx="27840">
                  <c:v>-7.4180700000000002E-2</c:v>
                </c:pt>
                <c:pt idx="27841">
                  <c:v>-7.2236099999999998E-2</c:v>
                </c:pt>
                <c:pt idx="27842">
                  <c:v>-7.0785500000000001E-2</c:v>
                </c:pt>
                <c:pt idx="27843">
                  <c:v>-7.0150500000000005E-2</c:v>
                </c:pt>
                <c:pt idx="27844">
                  <c:v>-6.9502300000000003E-2</c:v>
                </c:pt>
                <c:pt idx="27845">
                  <c:v>-6.9254800000000005E-2</c:v>
                </c:pt>
                <c:pt idx="27846">
                  <c:v>-6.9466299999999995E-2</c:v>
                </c:pt>
                <c:pt idx="27847">
                  <c:v>-6.9660899999999998E-2</c:v>
                </c:pt>
                <c:pt idx="27848">
                  <c:v>-6.7821300000000001E-2</c:v>
                </c:pt>
                <c:pt idx="27849">
                  <c:v>-6.5187300000000004E-2</c:v>
                </c:pt>
                <c:pt idx="27850">
                  <c:v>-6.7698800000000003E-2</c:v>
                </c:pt>
                <c:pt idx="27851">
                  <c:v>-7.2491200000000006E-2</c:v>
                </c:pt>
                <c:pt idx="27852">
                  <c:v>-7.2149199999999997E-2</c:v>
                </c:pt>
                <c:pt idx="27853">
                  <c:v>-7.2908100000000003E-2</c:v>
                </c:pt>
                <c:pt idx="27854">
                  <c:v>-7.1807499999999996E-2</c:v>
                </c:pt>
                <c:pt idx="27855">
                  <c:v>-7.1789500000000006E-2</c:v>
                </c:pt>
                <c:pt idx="27856">
                  <c:v>-7.4550000000000005E-2</c:v>
                </c:pt>
                <c:pt idx="27857">
                  <c:v>-7.4867500000000003E-2</c:v>
                </c:pt>
                <c:pt idx="27858">
                  <c:v>-7.2453600000000007E-2</c:v>
                </c:pt>
                <c:pt idx="27859">
                  <c:v>-6.86253E-2</c:v>
                </c:pt>
                <c:pt idx="27860">
                  <c:v>-6.3984100000000002E-2</c:v>
                </c:pt>
                <c:pt idx="27861">
                  <c:v>-5.9642300000000002E-2</c:v>
                </c:pt>
                <c:pt idx="27862">
                  <c:v>-5.6413199999999997E-2</c:v>
                </c:pt>
                <c:pt idx="27863">
                  <c:v>-5.2704300000000003E-2</c:v>
                </c:pt>
                <c:pt idx="27864">
                  <c:v>-4.9866099999999997E-2</c:v>
                </c:pt>
                <c:pt idx="27865">
                  <c:v>-4.77087E-2</c:v>
                </c:pt>
                <c:pt idx="27866">
                  <c:v>-4.75801E-2</c:v>
                </c:pt>
                <c:pt idx="27867">
                  <c:v>-4.44921E-2</c:v>
                </c:pt>
                <c:pt idx="27868">
                  <c:v>-4.7075100000000002E-2</c:v>
                </c:pt>
                <c:pt idx="27869">
                  <c:v>-4.9038699999999998E-2</c:v>
                </c:pt>
                <c:pt idx="27870">
                  <c:v>-4.67833E-2</c:v>
                </c:pt>
                <c:pt idx="27871">
                  <c:v>-4.56885E-2</c:v>
                </c:pt>
                <c:pt idx="27872">
                  <c:v>-4.5632600000000002E-2</c:v>
                </c:pt>
                <c:pt idx="27873">
                  <c:v>-4.4305499999999998E-2</c:v>
                </c:pt>
                <c:pt idx="27874">
                  <c:v>-4.2781E-2</c:v>
                </c:pt>
                <c:pt idx="27875">
                  <c:v>-4.2448899999999998E-2</c:v>
                </c:pt>
                <c:pt idx="27876">
                  <c:v>-4.1266200000000003E-2</c:v>
                </c:pt>
                <c:pt idx="27877">
                  <c:v>-4.28867E-2</c:v>
                </c:pt>
                <c:pt idx="27878">
                  <c:v>-4.5216199999999998E-2</c:v>
                </c:pt>
                <c:pt idx="27879">
                  <c:v>-4.4736499999999998E-2</c:v>
                </c:pt>
                <c:pt idx="27880">
                  <c:v>-4.3772400000000003E-2</c:v>
                </c:pt>
                <c:pt idx="27881">
                  <c:v>-4.2028200000000002E-2</c:v>
                </c:pt>
                <c:pt idx="27882">
                  <c:v>-4.03337E-2</c:v>
                </c:pt>
                <c:pt idx="27883">
                  <c:v>-3.91238E-2</c:v>
                </c:pt>
                <c:pt idx="27884">
                  <c:v>-3.6632100000000001E-2</c:v>
                </c:pt>
                <c:pt idx="27885">
                  <c:v>-3.9542599999999997E-2</c:v>
                </c:pt>
                <c:pt idx="27886">
                  <c:v>-4.0005199999999998E-2</c:v>
                </c:pt>
                <c:pt idx="27887">
                  <c:v>-3.9404700000000001E-2</c:v>
                </c:pt>
                <c:pt idx="27888">
                  <c:v>-3.8122400000000001E-2</c:v>
                </c:pt>
                <c:pt idx="27889">
                  <c:v>-3.6679000000000003E-2</c:v>
                </c:pt>
                <c:pt idx="27890">
                  <c:v>-3.4322100000000001E-2</c:v>
                </c:pt>
                <c:pt idx="27891">
                  <c:v>-3.2165300000000001E-2</c:v>
                </c:pt>
                <c:pt idx="27892">
                  <c:v>-3.1411599999999998E-2</c:v>
                </c:pt>
                <c:pt idx="27893">
                  <c:v>-3.2737299999999997E-2</c:v>
                </c:pt>
                <c:pt idx="27894">
                  <c:v>-3.4452499999999997E-2</c:v>
                </c:pt>
                <c:pt idx="27895">
                  <c:v>-3.37866E-2</c:v>
                </c:pt>
                <c:pt idx="27896">
                  <c:v>-3.1681599999999997E-2</c:v>
                </c:pt>
                <c:pt idx="27897">
                  <c:v>-3.2008700000000001E-2</c:v>
                </c:pt>
                <c:pt idx="27898">
                  <c:v>-3.2191999999999998E-2</c:v>
                </c:pt>
                <c:pt idx="27899">
                  <c:v>-3.11138E-2</c:v>
                </c:pt>
                <c:pt idx="27900">
                  <c:v>-3.2536500000000003E-2</c:v>
                </c:pt>
                <c:pt idx="27901">
                  <c:v>-3.4757000000000003E-2</c:v>
                </c:pt>
                <c:pt idx="27902">
                  <c:v>-4.3333799999999999E-2</c:v>
                </c:pt>
                <c:pt idx="27903">
                  <c:v>-4.3766600000000003E-2</c:v>
                </c:pt>
                <c:pt idx="27904">
                  <c:v>-4.1692100000000003E-2</c:v>
                </c:pt>
                <c:pt idx="27905">
                  <c:v>-4.1151399999999998E-2</c:v>
                </c:pt>
                <c:pt idx="27906">
                  <c:v>-4.0647099999999999E-2</c:v>
                </c:pt>
                <c:pt idx="27907">
                  <c:v>-4.0130600000000002E-2</c:v>
                </c:pt>
                <c:pt idx="27908">
                  <c:v>-3.96076E-2</c:v>
                </c:pt>
                <c:pt idx="27909">
                  <c:v>-3.90876E-2</c:v>
                </c:pt>
                <c:pt idx="27910">
                  <c:v>-3.7051399999999998E-2</c:v>
                </c:pt>
                <c:pt idx="27911">
                  <c:v>-3.5518800000000003E-2</c:v>
                </c:pt>
                <c:pt idx="27912">
                  <c:v>-3.4477399999999998E-2</c:v>
                </c:pt>
                <c:pt idx="27913">
                  <c:v>-3.34524E-2</c:v>
                </c:pt>
                <c:pt idx="27914">
                  <c:v>-3.3406100000000001E-2</c:v>
                </c:pt>
                <c:pt idx="27915">
                  <c:v>-3.2328999999999997E-2</c:v>
                </c:pt>
                <c:pt idx="27916">
                  <c:v>-3.1856799999999998E-2</c:v>
                </c:pt>
                <c:pt idx="27917">
                  <c:v>-3.27362E-2</c:v>
                </c:pt>
                <c:pt idx="27918">
                  <c:v>-3.2944599999999997E-2</c:v>
                </c:pt>
                <c:pt idx="27919">
                  <c:v>-3.9840100000000003E-2</c:v>
                </c:pt>
                <c:pt idx="27920">
                  <c:v>-3.8429100000000001E-2</c:v>
                </c:pt>
                <c:pt idx="27921">
                  <c:v>-3.6940099999999997E-2</c:v>
                </c:pt>
                <c:pt idx="27922">
                  <c:v>-3.5882299999999999E-2</c:v>
                </c:pt>
                <c:pt idx="27923">
                  <c:v>-3.5312000000000003E-2</c:v>
                </c:pt>
                <c:pt idx="27924">
                  <c:v>-3.4745699999999997E-2</c:v>
                </c:pt>
                <c:pt idx="27925">
                  <c:v>-3.46717E-2</c:v>
                </c:pt>
                <c:pt idx="27926">
                  <c:v>-3.4597099999999999E-2</c:v>
                </c:pt>
                <c:pt idx="27927">
                  <c:v>-3.5024300000000001E-2</c:v>
                </c:pt>
                <c:pt idx="27928">
                  <c:v>-3.5413699999999999E-2</c:v>
                </c:pt>
                <c:pt idx="27929">
                  <c:v>-3.5172000000000002E-2</c:v>
                </c:pt>
                <c:pt idx="27930">
                  <c:v>-3.3557099999999999E-2</c:v>
                </c:pt>
                <c:pt idx="27931">
                  <c:v>-3.2988499999999997E-2</c:v>
                </c:pt>
                <c:pt idx="27932">
                  <c:v>-3.2400199999999997E-2</c:v>
                </c:pt>
                <c:pt idx="27933">
                  <c:v>-3.1577399999999999E-2</c:v>
                </c:pt>
                <c:pt idx="27934">
                  <c:v>-3.03865E-2</c:v>
                </c:pt>
                <c:pt idx="27935">
                  <c:v>-3.47716E-2</c:v>
                </c:pt>
                <c:pt idx="27936">
                  <c:v>-3.4252199999999997E-2</c:v>
                </c:pt>
                <c:pt idx="27937">
                  <c:v>-3.3104300000000003E-2</c:v>
                </c:pt>
                <c:pt idx="27938">
                  <c:v>-3.14054E-2</c:v>
                </c:pt>
                <c:pt idx="27939">
                  <c:v>-2.9812399999999999E-2</c:v>
                </c:pt>
                <c:pt idx="27940">
                  <c:v>-2.9264800000000001E-2</c:v>
                </c:pt>
                <c:pt idx="27941">
                  <c:v>-2.8993999999999999E-2</c:v>
                </c:pt>
                <c:pt idx="27942">
                  <c:v>-2.7291900000000001E-2</c:v>
                </c:pt>
                <c:pt idx="27943">
                  <c:v>-2.6114399999999999E-2</c:v>
                </c:pt>
                <c:pt idx="27944">
                  <c:v>-2.44505E-2</c:v>
                </c:pt>
                <c:pt idx="27945">
                  <c:v>-2.3240799999999999E-2</c:v>
                </c:pt>
                <c:pt idx="27946">
                  <c:v>-2.16154E-2</c:v>
                </c:pt>
                <c:pt idx="27947">
                  <c:v>-2.1501800000000001E-2</c:v>
                </c:pt>
                <c:pt idx="27948">
                  <c:v>-2.06416E-2</c:v>
                </c:pt>
                <c:pt idx="27949">
                  <c:v>-2.0380599999999999E-2</c:v>
                </c:pt>
                <c:pt idx="27950">
                  <c:v>-2.5026900000000001E-2</c:v>
                </c:pt>
                <c:pt idx="27951">
                  <c:v>-2.29795E-2</c:v>
                </c:pt>
                <c:pt idx="27952">
                  <c:v>-2.1954499999999998E-2</c:v>
                </c:pt>
                <c:pt idx="27953">
                  <c:v>-2.1645000000000001E-2</c:v>
                </c:pt>
                <c:pt idx="27954">
                  <c:v>-1.9348199999999999E-2</c:v>
                </c:pt>
                <c:pt idx="27955">
                  <c:v>-1.7132399999999999E-2</c:v>
                </c:pt>
                <c:pt idx="27956">
                  <c:v>-1.49528E-2</c:v>
                </c:pt>
                <c:pt idx="27957">
                  <c:v>-1.42994E-2</c:v>
                </c:pt>
                <c:pt idx="27958">
                  <c:v>-1.4005699999999999E-2</c:v>
                </c:pt>
                <c:pt idx="27959">
                  <c:v>-1.2223400000000001E-2</c:v>
                </c:pt>
                <c:pt idx="27960">
                  <c:v>-1.0478400000000001E-2</c:v>
                </c:pt>
                <c:pt idx="27961">
                  <c:v>-8.7591600000000002E-3</c:v>
                </c:pt>
                <c:pt idx="27962">
                  <c:v>-7.99097E-3</c:v>
                </c:pt>
                <c:pt idx="27963">
                  <c:v>-6.2453500000000002E-3</c:v>
                </c:pt>
                <c:pt idx="27964">
                  <c:v>-5.9791100000000002E-3</c:v>
                </c:pt>
                <c:pt idx="27965">
                  <c:v>-5.7560199999999997E-3</c:v>
                </c:pt>
                <c:pt idx="27966">
                  <c:v>-1.04566E-2</c:v>
                </c:pt>
                <c:pt idx="27967">
                  <c:v>-9.1605000000000002E-3</c:v>
                </c:pt>
                <c:pt idx="27968">
                  <c:v>-7.87793E-3</c:v>
                </c:pt>
                <c:pt idx="27969">
                  <c:v>-7.0990899999999997E-3</c:v>
                </c:pt>
                <c:pt idx="27970">
                  <c:v>-5.8206600000000001E-3</c:v>
                </c:pt>
                <c:pt idx="27971">
                  <c:v>-4.0635599999999999E-3</c:v>
                </c:pt>
                <c:pt idx="27972">
                  <c:v>-8.1867300000000001E-4</c:v>
                </c:pt>
                <c:pt idx="27973">
                  <c:v>2.4921000000000001E-3</c:v>
                </c:pt>
                <c:pt idx="27974">
                  <c:v>4.8253200000000001E-3</c:v>
                </c:pt>
                <c:pt idx="27975">
                  <c:v>6.6272700000000002E-3</c:v>
                </c:pt>
                <c:pt idx="27976">
                  <c:v>8.8649999999999996E-3</c:v>
                </c:pt>
                <c:pt idx="27977">
                  <c:v>1.2115600000000001E-2</c:v>
                </c:pt>
                <c:pt idx="27978">
                  <c:v>1.5057299999999999E-2</c:v>
                </c:pt>
                <c:pt idx="27979">
                  <c:v>1.59264E-2</c:v>
                </c:pt>
                <c:pt idx="27980">
                  <c:v>1.7683299999999999E-2</c:v>
                </c:pt>
                <c:pt idx="27981">
                  <c:v>1.9013800000000001E-2</c:v>
                </c:pt>
                <c:pt idx="27982">
                  <c:v>2.1226399999999999E-2</c:v>
                </c:pt>
                <c:pt idx="27983">
                  <c:v>2.3595399999999999E-2</c:v>
                </c:pt>
                <c:pt idx="27984">
                  <c:v>2.5491300000000001E-2</c:v>
                </c:pt>
                <c:pt idx="27985">
                  <c:v>2.71887E-2</c:v>
                </c:pt>
                <c:pt idx="27986">
                  <c:v>3.0402499999999999E-2</c:v>
                </c:pt>
                <c:pt idx="27987">
                  <c:v>3.2930599999999997E-2</c:v>
                </c:pt>
                <c:pt idx="27988">
                  <c:v>3.4800600000000001E-2</c:v>
                </c:pt>
                <c:pt idx="27989">
                  <c:v>3.6562799999999999E-2</c:v>
                </c:pt>
                <c:pt idx="27990">
                  <c:v>3.9209899999999999E-2</c:v>
                </c:pt>
                <c:pt idx="27991">
                  <c:v>4.2480900000000002E-2</c:v>
                </c:pt>
                <c:pt idx="27992">
                  <c:v>4.5888199999999997E-2</c:v>
                </c:pt>
                <c:pt idx="27993">
                  <c:v>4.8953299999999998E-2</c:v>
                </c:pt>
                <c:pt idx="27994">
                  <c:v>5.35215E-2</c:v>
                </c:pt>
                <c:pt idx="27995">
                  <c:v>5.0911900000000003E-2</c:v>
                </c:pt>
                <c:pt idx="27996">
                  <c:v>5.1190600000000003E-2</c:v>
                </c:pt>
                <c:pt idx="27997">
                  <c:v>5.3799199999999998E-2</c:v>
                </c:pt>
                <c:pt idx="27998">
                  <c:v>5.6208500000000002E-2</c:v>
                </c:pt>
                <c:pt idx="27999">
                  <c:v>5.7268100000000002E-2</c:v>
                </c:pt>
                <c:pt idx="28000">
                  <c:v>5.6268400000000003E-2</c:v>
                </c:pt>
                <c:pt idx="28001">
                  <c:v>5.6103800000000002E-2</c:v>
                </c:pt>
                <c:pt idx="28002">
                  <c:v>5.7232199999999997E-2</c:v>
                </c:pt>
                <c:pt idx="28003">
                  <c:v>5.9225600000000003E-2</c:v>
                </c:pt>
                <c:pt idx="28004">
                  <c:v>6.23557E-2</c:v>
                </c:pt>
                <c:pt idx="28005">
                  <c:v>6.5660499999999997E-2</c:v>
                </c:pt>
                <c:pt idx="28006">
                  <c:v>6.9609099999999993E-2</c:v>
                </c:pt>
                <c:pt idx="28007">
                  <c:v>7.4342800000000001E-2</c:v>
                </c:pt>
                <c:pt idx="28008">
                  <c:v>7.9102400000000003E-2</c:v>
                </c:pt>
                <c:pt idx="28009">
                  <c:v>8.2042500000000004E-2</c:v>
                </c:pt>
                <c:pt idx="28010">
                  <c:v>8.4636299999999998E-2</c:v>
                </c:pt>
                <c:pt idx="28011">
                  <c:v>8.71749E-2</c:v>
                </c:pt>
                <c:pt idx="28012">
                  <c:v>8.9896500000000004E-2</c:v>
                </c:pt>
                <c:pt idx="28013">
                  <c:v>9.2123099999999999E-2</c:v>
                </c:pt>
                <c:pt idx="28014">
                  <c:v>9.4325900000000004E-2</c:v>
                </c:pt>
                <c:pt idx="28015">
                  <c:v>9.5982999999999999E-2</c:v>
                </c:pt>
                <c:pt idx="28016">
                  <c:v>9.8241899999999993E-2</c:v>
                </c:pt>
                <c:pt idx="28017">
                  <c:v>0.100368</c:v>
                </c:pt>
                <c:pt idx="28018">
                  <c:v>0.101909</c:v>
                </c:pt>
                <c:pt idx="28019">
                  <c:v>0.103335</c:v>
                </c:pt>
                <c:pt idx="28020">
                  <c:v>0.104173</c:v>
                </c:pt>
                <c:pt idx="28021">
                  <c:v>0.106184</c:v>
                </c:pt>
                <c:pt idx="28022">
                  <c:v>0.104891</c:v>
                </c:pt>
                <c:pt idx="28023">
                  <c:v>0.10344299999999999</c:v>
                </c:pt>
                <c:pt idx="28024">
                  <c:v>0.10546899999999999</c:v>
                </c:pt>
                <c:pt idx="28025">
                  <c:v>0.10628700000000001</c:v>
                </c:pt>
                <c:pt idx="28026">
                  <c:v>0.107803</c:v>
                </c:pt>
                <c:pt idx="28027">
                  <c:v>0.11025699999999999</c:v>
                </c:pt>
                <c:pt idx="28028">
                  <c:v>0.112705</c:v>
                </c:pt>
                <c:pt idx="28029">
                  <c:v>0.11439299999999999</c:v>
                </c:pt>
                <c:pt idx="28030">
                  <c:v>0.11669</c:v>
                </c:pt>
                <c:pt idx="28031">
                  <c:v>0.12049799999999999</c:v>
                </c:pt>
                <c:pt idx="28032">
                  <c:v>0.12281</c:v>
                </c:pt>
                <c:pt idx="28033">
                  <c:v>0.12710199999999999</c:v>
                </c:pt>
                <c:pt idx="28034">
                  <c:v>0.13461799999999999</c:v>
                </c:pt>
                <c:pt idx="28035">
                  <c:v>0.14122999999999999</c:v>
                </c:pt>
                <c:pt idx="28036">
                  <c:v>0.14458799999999999</c:v>
                </c:pt>
                <c:pt idx="28037">
                  <c:v>0.14674200000000001</c:v>
                </c:pt>
                <c:pt idx="28038">
                  <c:v>0.14993799999999999</c:v>
                </c:pt>
                <c:pt idx="28039">
                  <c:v>0.152119</c:v>
                </c:pt>
                <c:pt idx="28040">
                  <c:v>0.15554599999999999</c:v>
                </c:pt>
                <c:pt idx="28041">
                  <c:v>0.160971</c:v>
                </c:pt>
                <c:pt idx="28042">
                  <c:v>0.16622799999999999</c:v>
                </c:pt>
                <c:pt idx="28043">
                  <c:v>0.16964000000000001</c:v>
                </c:pt>
                <c:pt idx="28044">
                  <c:v>0.17178499999999999</c:v>
                </c:pt>
                <c:pt idx="28045">
                  <c:v>0.172459</c:v>
                </c:pt>
                <c:pt idx="28046">
                  <c:v>0.17302999999999999</c:v>
                </c:pt>
                <c:pt idx="28047">
                  <c:v>0.17488699999999999</c:v>
                </c:pt>
                <c:pt idx="28048">
                  <c:v>0.175756</c:v>
                </c:pt>
                <c:pt idx="28049">
                  <c:v>0.17285200000000001</c:v>
                </c:pt>
                <c:pt idx="28050">
                  <c:v>0.176172</c:v>
                </c:pt>
                <c:pt idx="28051">
                  <c:v>0.178369</c:v>
                </c:pt>
                <c:pt idx="28052">
                  <c:v>0.179618</c:v>
                </c:pt>
                <c:pt idx="28053">
                  <c:v>0.181612</c:v>
                </c:pt>
                <c:pt idx="28054">
                  <c:v>0.18379100000000001</c:v>
                </c:pt>
                <c:pt idx="28055">
                  <c:v>0.18543599999999999</c:v>
                </c:pt>
                <c:pt idx="28056">
                  <c:v>0.18742400000000001</c:v>
                </c:pt>
                <c:pt idx="28057">
                  <c:v>0.190329</c:v>
                </c:pt>
                <c:pt idx="28058">
                  <c:v>0.19278899999999999</c:v>
                </c:pt>
                <c:pt idx="28059">
                  <c:v>0.19454099999999999</c:v>
                </c:pt>
                <c:pt idx="28060">
                  <c:v>0.196904</c:v>
                </c:pt>
                <c:pt idx="28061">
                  <c:v>0.19989999999999999</c:v>
                </c:pt>
                <c:pt idx="28062">
                  <c:v>0.202681</c:v>
                </c:pt>
                <c:pt idx="28063">
                  <c:v>0.20386199999999999</c:v>
                </c:pt>
                <c:pt idx="28064">
                  <c:v>0.20549600000000001</c:v>
                </c:pt>
                <c:pt idx="28065">
                  <c:v>0.20696100000000001</c:v>
                </c:pt>
                <c:pt idx="28066">
                  <c:v>0.20888499999999999</c:v>
                </c:pt>
                <c:pt idx="28067">
                  <c:v>0.209727</c:v>
                </c:pt>
                <c:pt idx="28068">
                  <c:v>0.21218100000000001</c:v>
                </c:pt>
                <c:pt idx="28069">
                  <c:v>0.21116399999999999</c:v>
                </c:pt>
                <c:pt idx="28070">
                  <c:v>0.207117</c:v>
                </c:pt>
                <c:pt idx="28071">
                  <c:v>0.20935200000000001</c:v>
                </c:pt>
                <c:pt idx="28072">
                  <c:v>0.210092</c:v>
                </c:pt>
                <c:pt idx="28073">
                  <c:v>0.21301800000000001</c:v>
                </c:pt>
                <c:pt idx="28074">
                  <c:v>0.217469</c:v>
                </c:pt>
                <c:pt idx="28075">
                  <c:v>0.21104000000000001</c:v>
                </c:pt>
                <c:pt idx="28076">
                  <c:v>0.21252099999999999</c:v>
                </c:pt>
                <c:pt idx="28077">
                  <c:v>0.21338799999999999</c:v>
                </c:pt>
                <c:pt idx="28078">
                  <c:v>0.21407899999999999</c:v>
                </c:pt>
                <c:pt idx="28079">
                  <c:v>0.21462600000000001</c:v>
                </c:pt>
                <c:pt idx="28080">
                  <c:v>0.214721</c:v>
                </c:pt>
                <c:pt idx="28081">
                  <c:v>0.214947</c:v>
                </c:pt>
                <c:pt idx="28082">
                  <c:v>0.21590000000000001</c:v>
                </c:pt>
                <c:pt idx="28083">
                  <c:v>0.21760599999999999</c:v>
                </c:pt>
                <c:pt idx="28084">
                  <c:v>0.21938099999999999</c:v>
                </c:pt>
                <c:pt idx="28085">
                  <c:v>0.22251299999999999</c:v>
                </c:pt>
                <c:pt idx="28086">
                  <c:v>0.22250700000000001</c:v>
                </c:pt>
                <c:pt idx="28087">
                  <c:v>0.21901899999999999</c:v>
                </c:pt>
                <c:pt idx="28088">
                  <c:v>0.22165699999999999</c:v>
                </c:pt>
                <c:pt idx="28089">
                  <c:v>0.22333500000000001</c:v>
                </c:pt>
                <c:pt idx="28090">
                  <c:v>0.22447600000000001</c:v>
                </c:pt>
                <c:pt idx="28091">
                  <c:v>0.22530900000000001</c:v>
                </c:pt>
                <c:pt idx="28092">
                  <c:v>0.22542200000000001</c:v>
                </c:pt>
                <c:pt idx="28093">
                  <c:v>0.226299</c:v>
                </c:pt>
                <c:pt idx="28094">
                  <c:v>0.227323</c:v>
                </c:pt>
                <c:pt idx="28095">
                  <c:v>0.227771</c:v>
                </c:pt>
                <c:pt idx="28096">
                  <c:v>0.22883400000000001</c:v>
                </c:pt>
                <c:pt idx="28097">
                  <c:v>0.23003299999999999</c:v>
                </c:pt>
                <c:pt idx="28098">
                  <c:v>0.23010900000000001</c:v>
                </c:pt>
                <c:pt idx="28099">
                  <c:v>0.23083300000000001</c:v>
                </c:pt>
                <c:pt idx="28100">
                  <c:v>0.23135</c:v>
                </c:pt>
                <c:pt idx="28101">
                  <c:v>0.232129</c:v>
                </c:pt>
                <c:pt idx="28102">
                  <c:v>0.229356</c:v>
                </c:pt>
                <c:pt idx="28103">
                  <c:v>0.22425800000000001</c:v>
                </c:pt>
                <c:pt idx="28104">
                  <c:v>0.22445899999999999</c:v>
                </c:pt>
                <c:pt idx="28105">
                  <c:v>0.22536700000000001</c:v>
                </c:pt>
                <c:pt idx="28106">
                  <c:v>0.22492699999999999</c:v>
                </c:pt>
                <c:pt idx="28107">
                  <c:v>0.22397600000000001</c:v>
                </c:pt>
                <c:pt idx="28108">
                  <c:v>0.22289100000000001</c:v>
                </c:pt>
                <c:pt idx="28109">
                  <c:v>0.22131200000000001</c:v>
                </c:pt>
                <c:pt idx="28110">
                  <c:v>0.21890299999999999</c:v>
                </c:pt>
                <c:pt idx="28111">
                  <c:v>0.21752099999999999</c:v>
                </c:pt>
                <c:pt idx="28112">
                  <c:v>0.21768699999999999</c:v>
                </c:pt>
                <c:pt idx="28113">
                  <c:v>0.217059</c:v>
                </c:pt>
                <c:pt idx="28114">
                  <c:v>0.21707000000000001</c:v>
                </c:pt>
                <c:pt idx="28115">
                  <c:v>0.21798000000000001</c:v>
                </c:pt>
                <c:pt idx="28116">
                  <c:v>0.219139</c:v>
                </c:pt>
                <c:pt idx="28117">
                  <c:v>0.22148100000000001</c:v>
                </c:pt>
                <c:pt idx="28118">
                  <c:v>0.21973799999999999</c:v>
                </c:pt>
                <c:pt idx="28119">
                  <c:v>0.21698600000000001</c:v>
                </c:pt>
                <c:pt idx="28120">
                  <c:v>0.21882299999999999</c:v>
                </c:pt>
                <c:pt idx="28121">
                  <c:v>0.219891</c:v>
                </c:pt>
                <c:pt idx="28122">
                  <c:v>0.220137</c:v>
                </c:pt>
                <c:pt idx="28123">
                  <c:v>0.22022800000000001</c:v>
                </c:pt>
                <c:pt idx="28124">
                  <c:v>0.22012200000000001</c:v>
                </c:pt>
                <c:pt idx="28125">
                  <c:v>0.21934899999999999</c:v>
                </c:pt>
                <c:pt idx="28126">
                  <c:v>0.218552</c:v>
                </c:pt>
                <c:pt idx="28127">
                  <c:v>0.21682599999999999</c:v>
                </c:pt>
                <c:pt idx="28128">
                  <c:v>0.214333</c:v>
                </c:pt>
                <c:pt idx="28129">
                  <c:v>0.213586</c:v>
                </c:pt>
                <c:pt idx="28130">
                  <c:v>0.21406900000000001</c:v>
                </c:pt>
                <c:pt idx="28131">
                  <c:v>0.214893</c:v>
                </c:pt>
                <c:pt idx="28132">
                  <c:v>0.21438199999999999</c:v>
                </c:pt>
                <c:pt idx="28133">
                  <c:v>0.214618</c:v>
                </c:pt>
                <c:pt idx="28134">
                  <c:v>0.21537500000000001</c:v>
                </c:pt>
                <c:pt idx="28135">
                  <c:v>0.215222</c:v>
                </c:pt>
                <c:pt idx="28136">
                  <c:v>0.21568499999999999</c:v>
                </c:pt>
                <c:pt idx="28137">
                  <c:v>0.211954</c:v>
                </c:pt>
                <c:pt idx="28138">
                  <c:v>0.209704</c:v>
                </c:pt>
                <c:pt idx="28139">
                  <c:v>0.210593</c:v>
                </c:pt>
                <c:pt idx="28140">
                  <c:v>0.20916399999999999</c:v>
                </c:pt>
                <c:pt idx="28141">
                  <c:v>0.208036</c:v>
                </c:pt>
                <c:pt idx="28142">
                  <c:v>0.208176</c:v>
                </c:pt>
                <c:pt idx="28143">
                  <c:v>0.20802300000000001</c:v>
                </c:pt>
                <c:pt idx="28144">
                  <c:v>0.20743400000000001</c:v>
                </c:pt>
                <c:pt idx="28145">
                  <c:v>0.20811199999999999</c:v>
                </c:pt>
                <c:pt idx="28146">
                  <c:v>0.209036</c:v>
                </c:pt>
                <c:pt idx="28147">
                  <c:v>0.20960400000000001</c:v>
                </c:pt>
                <c:pt idx="28148">
                  <c:v>0.21027799999999999</c:v>
                </c:pt>
                <c:pt idx="28149">
                  <c:v>0.21060400000000001</c:v>
                </c:pt>
                <c:pt idx="28150">
                  <c:v>0.20802000000000001</c:v>
                </c:pt>
                <c:pt idx="28151">
                  <c:v>0.20535100000000001</c:v>
                </c:pt>
                <c:pt idx="28152">
                  <c:v>0.20455300000000001</c:v>
                </c:pt>
                <c:pt idx="28153">
                  <c:v>0.20493500000000001</c:v>
                </c:pt>
                <c:pt idx="28154">
                  <c:v>0.20321500000000001</c:v>
                </c:pt>
                <c:pt idx="28155">
                  <c:v>0.20194699999999999</c:v>
                </c:pt>
                <c:pt idx="28156">
                  <c:v>0.20255999999999999</c:v>
                </c:pt>
                <c:pt idx="28157">
                  <c:v>0.20288800000000001</c:v>
                </c:pt>
                <c:pt idx="28158">
                  <c:v>0.20249300000000001</c:v>
                </c:pt>
                <c:pt idx="28159">
                  <c:v>0.19551299999999999</c:v>
                </c:pt>
                <c:pt idx="28160">
                  <c:v>0.192686</c:v>
                </c:pt>
                <c:pt idx="28161">
                  <c:v>0.19200200000000001</c:v>
                </c:pt>
                <c:pt idx="28162">
                  <c:v>0.189749</c:v>
                </c:pt>
                <c:pt idx="28163">
                  <c:v>0.18908800000000001</c:v>
                </c:pt>
                <c:pt idx="28164">
                  <c:v>0.18879000000000001</c:v>
                </c:pt>
                <c:pt idx="28165">
                  <c:v>0.18892300000000001</c:v>
                </c:pt>
                <c:pt idx="28166">
                  <c:v>0.18831899999999999</c:v>
                </c:pt>
                <c:pt idx="28167">
                  <c:v>0.185694</c:v>
                </c:pt>
                <c:pt idx="28168">
                  <c:v>0.183896</c:v>
                </c:pt>
                <c:pt idx="28169">
                  <c:v>0.18269099999999999</c:v>
                </c:pt>
                <c:pt idx="28170">
                  <c:v>0.181696</c:v>
                </c:pt>
                <c:pt idx="28171">
                  <c:v>0.18107300000000001</c:v>
                </c:pt>
                <c:pt idx="28172">
                  <c:v>0.17957000000000001</c:v>
                </c:pt>
                <c:pt idx="28173">
                  <c:v>0.177955</c:v>
                </c:pt>
                <c:pt idx="28174">
                  <c:v>0.177066</c:v>
                </c:pt>
                <c:pt idx="28175">
                  <c:v>0.17142099999999999</c:v>
                </c:pt>
                <c:pt idx="28176">
                  <c:v>0.16972599999999999</c:v>
                </c:pt>
                <c:pt idx="28177">
                  <c:v>0.17344799999999999</c:v>
                </c:pt>
                <c:pt idx="28178">
                  <c:v>0.17626500000000001</c:v>
                </c:pt>
                <c:pt idx="28179">
                  <c:v>0.177759</c:v>
                </c:pt>
                <c:pt idx="28180">
                  <c:v>0.178647</c:v>
                </c:pt>
                <c:pt idx="28181">
                  <c:v>0.179286</c:v>
                </c:pt>
                <c:pt idx="28182">
                  <c:v>0.18051500000000001</c:v>
                </c:pt>
                <c:pt idx="28183">
                  <c:v>0.18105499999999999</c:v>
                </c:pt>
                <c:pt idx="28184">
                  <c:v>0.181675</c:v>
                </c:pt>
                <c:pt idx="28185">
                  <c:v>0.18182999999999999</c:v>
                </c:pt>
                <c:pt idx="28186">
                  <c:v>0.18154300000000001</c:v>
                </c:pt>
                <c:pt idx="28187">
                  <c:v>0.18107599999999999</c:v>
                </c:pt>
                <c:pt idx="28188">
                  <c:v>0.17996400000000001</c:v>
                </c:pt>
                <c:pt idx="28189">
                  <c:v>0.178785</c:v>
                </c:pt>
                <c:pt idx="28190">
                  <c:v>0.17732500000000001</c:v>
                </c:pt>
                <c:pt idx="28191">
                  <c:v>0.177284</c:v>
                </c:pt>
                <c:pt idx="28192">
                  <c:v>0.17422299999999999</c:v>
                </c:pt>
                <c:pt idx="28193">
                  <c:v>0.172095</c:v>
                </c:pt>
                <c:pt idx="28194">
                  <c:v>0.172791</c:v>
                </c:pt>
                <c:pt idx="28195">
                  <c:v>0.17429700000000001</c:v>
                </c:pt>
                <c:pt idx="28196">
                  <c:v>0.17534</c:v>
                </c:pt>
                <c:pt idx="28197">
                  <c:v>0.174982</c:v>
                </c:pt>
                <c:pt idx="28198">
                  <c:v>0.17372599999999999</c:v>
                </c:pt>
                <c:pt idx="28199">
                  <c:v>0.17355799999999999</c:v>
                </c:pt>
                <c:pt idx="28200">
                  <c:v>0.17305899999999999</c:v>
                </c:pt>
                <c:pt idx="28201">
                  <c:v>0.17199500000000001</c:v>
                </c:pt>
                <c:pt idx="28202">
                  <c:v>0.171234</c:v>
                </c:pt>
                <c:pt idx="28203">
                  <c:v>0.16939499999999999</c:v>
                </c:pt>
                <c:pt idx="28204">
                  <c:v>0.16916900000000001</c:v>
                </c:pt>
                <c:pt idx="28205">
                  <c:v>0.16970199999999999</c:v>
                </c:pt>
                <c:pt idx="28206">
                  <c:v>0.169235</c:v>
                </c:pt>
                <c:pt idx="28207">
                  <c:v>0.171124</c:v>
                </c:pt>
                <c:pt idx="28208">
                  <c:v>0.165967</c:v>
                </c:pt>
                <c:pt idx="28209">
                  <c:v>0.16090699999999999</c:v>
                </c:pt>
                <c:pt idx="28210">
                  <c:v>0.161715</c:v>
                </c:pt>
                <c:pt idx="28211">
                  <c:v>0.16148899999999999</c:v>
                </c:pt>
                <c:pt idx="28212">
                  <c:v>0.160383</c:v>
                </c:pt>
                <c:pt idx="28213">
                  <c:v>0.164579</c:v>
                </c:pt>
                <c:pt idx="28214">
                  <c:v>0.16430900000000001</c:v>
                </c:pt>
                <c:pt idx="28215">
                  <c:v>0.160029</c:v>
                </c:pt>
                <c:pt idx="28216">
                  <c:v>0.161053</c:v>
                </c:pt>
                <c:pt idx="28217">
                  <c:v>0.16079299999999999</c:v>
                </c:pt>
                <c:pt idx="28218">
                  <c:v>0.161111</c:v>
                </c:pt>
                <c:pt idx="28219">
                  <c:v>0.16189700000000001</c:v>
                </c:pt>
                <c:pt idx="28220">
                  <c:v>0.16295799999999999</c:v>
                </c:pt>
                <c:pt idx="28221">
                  <c:v>0.16251599999999999</c:v>
                </c:pt>
                <c:pt idx="28222">
                  <c:v>0.160829</c:v>
                </c:pt>
                <c:pt idx="28223">
                  <c:v>0.15976399999999999</c:v>
                </c:pt>
                <c:pt idx="28224">
                  <c:v>0.15973999999999999</c:v>
                </c:pt>
                <c:pt idx="28225">
                  <c:v>0.15934899999999999</c:v>
                </c:pt>
                <c:pt idx="28226">
                  <c:v>0.158249</c:v>
                </c:pt>
                <c:pt idx="28227">
                  <c:v>0.15760099999999999</c:v>
                </c:pt>
                <c:pt idx="28228">
                  <c:v>0.15814700000000001</c:v>
                </c:pt>
                <c:pt idx="28229">
                  <c:v>0.15798300000000001</c:v>
                </c:pt>
                <c:pt idx="28230">
                  <c:v>0.158523</c:v>
                </c:pt>
                <c:pt idx="28231">
                  <c:v>0.15909899999999999</c:v>
                </c:pt>
                <c:pt idx="28232">
                  <c:v>0.15839800000000001</c:v>
                </c:pt>
                <c:pt idx="28233">
                  <c:v>0.15932399999999999</c:v>
                </c:pt>
                <c:pt idx="28234">
                  <c:v>0.16028600000000001</c:v>
                </c:pt>
                <c:pt idx="28235">
                  <c:v>0.16155700000000001</c:v>
                </c:pt>
                <c:pt idx="28236">
                  <c:v>0.15848200000000001</c:v>
                </c:pt>
                <c:pt idx="28237">
                  <c:v>0.153835</c:v>
                </c:pt>
                <c:pt idx="28238">
                  <c:v>0.15562500000000001</c:v>
                </c:pt>
                <c:pt idx="28239">
                  <c:v>0.15595800000000001</c:v>
                </c:pt>
                <c:pt idx="28240">
                  <c:v>0.156052</c:v>
                </c:pt>
                <c:pt idx="28241">
                  <c:v>0.15570500000000001</c:v>
                </c:pt>
                <c:pt idx="28242">
                  <c:v>0.15559000000000001</c:v>
                </c:pt>
                <c:pt idx="28243">
                  <c:v>0.154806</c:v>
                </c:pt>
                <c:pt idx="28244">
                  <c:v>0.15412000000000001</c:v>
                </c:pt>
                <c:pt idx="28245">
                  <c:v>0.15391099999999999</c:v>
                </c:pt>
                <c:pt idx="28246">
                  <c:v>0.152893</c:v>
                </c:pt>
                <c:pt idx="28247">
                  <c:v>0.15359300000000001</c:v>
                </c:pt>
                <c:pt idx="28248">
                  <c:v>0.15395800000000001</c:v>
                </c:pt>
                <c:pt idx="28249">
                  <c:v>0.15359900000000001</c:v>
                </c:pt>
                <c:pt idx="28250">
                  <c:v>0.15324299999999999</c:v>
                </c:pt>
                <c:pt idx="28251">
                  <c:v>0.15337500000000001</c:v>
                </c:pt>
                <c:pt idx="28252">
                  <c:v>0.153835</c:v>
                </c:pt>
                <c:pt idx="28253">
                  <c:v>0.153472</c:v>
                </c:pt>
                <c:pt idx="28254">
                  <c:v>0.15294199999999999</c:v>
                </c:pt>
                <c:pt idx="28255">
                  <c:v>0.152527</c:v>
                </c:pt>
                <c:pt idx="28256">
                  <c:v>0.15364900000000001</c:v>
                </c:pt>
                <c:pt idx="28257">
                  <c:v>0.154506</c:v>
                </c:pt>
                <c:pt idx="28258">
                  <c:v>0.15460499999999999</c:v>
                </c:pt>
                <c:pt idx="28259">
                  <c:v>0.154755</c:v>
                </c:pt>
                <c:pt idx="28260">
                  <c:v>0.155199</c:v>
                </c:pt>
                <c:pt idx="28261">
                  <c:v>0.15552199999999999</c:v>
                </c:pt>
                <c:pt idx="28262">
                  <c:v>0.15540300000000001</c:v>
                </c:pt>
                <c:pt idx="28263">
                  <c:v>0.156198</c:v>
                </c:pt>
                <c:pt idx="28264">
                  <c:v>0.15310199999999999</c:v>
                </c:pt>
                <c:pt idx="28265">
                  <c:v>0.14962</c:v>
                </c:pt>
                <c:pt idx="28266">
                  <c:v>0.15135899999999999</c:v>
                </c:pt>
                <c:pt idx="28267">
                  <c:v>0.150753</c:v>
                </c:pt>
                <c:pt idx="28268">
                  <c:v>0.150285</c:v>
                </c:pt>
                <c:pt idx="28269">
                  <c:v>0.15035100000000001</c:v>
                </c:pt>
                <c:pt idx="28270">
                  <c:v>0.15004300000000001</c:v>
                </c:pt>
                <c:pt idx="28271">
                  <c:v>0.15049100000000001</c:v>
                </c:pt>
                <c:pt idx="28272">
                  <c:v>0.150973</c:v>
                </c:pt>
                <c:pt idx="28273">
                  <c:v>0.15112500000000001</c:v>
                </c:pt>
                <c:pt idx="28274">
                  <c:v>0.15095900000000001</c:v>
                </c:pt>
                <c:pt idx="28275">
                  <c:v>0.14979400000000001</c:v>
                </c:pt>
                <c:pt idx="28276">
                  <c:v>0.14841199999999999</c:v>
                </c:pt>
                <c:pt idx="28277">
                  <c:v>0.147032</c:v>
                </c:pt>
                <c:pt idx="28278">
                  <c:v>0.14709800000000001</c:v>
                </c:pt>
                <c:pt idx="28279">
                  <c:v>0.147843</c:v>
                </c:pt>
                <c:pt idx="28280">
                  <c:v>0.14733099999999999</c:v>
                </c:pt>
                <c:pt idx="28281">
                  <c:v>0.14805699999999999</c:v>
                </c:pt>
                <c:pt idx="28282">
                  <c:v>0.14884500000000001</c:v>
                </c:pt>
                <c:pt idx="28283">
                  <c:v>0.15034600000000001</c:v>
                </c:pt>
                <c:pt idx="28284">
                  <c:v>0.152475</c:v>
                </c:pt>
                <c:pt idx="28285">
                  <c:v>0.152418</c:v>
                </c:pt>
                <c:pt idx="28286">
                  <c:v>0.150474</c:v>
                </c:pt>
                <c:pt idx="28287">
                  <c:v>0.14810699999999999</c:v>
                </c:pt>
                <c:pt idx="28288">
                  <c:v>0.14940500000000001</c:v>
                </c:pt>
                <c:pt idx="28289">
                  <c:v>0.14882500000000001</c:v>
                </c:pt>
                <c:pt idx="28290">
                  <c:v>0.14877499999999999</c:v>
                </c:pt>
                <c:pt idx="28291">
                  <c:v>0.15212800000000001</c:v>
                </c:pt>
                <c:pt idx="28292">
                  <c:v>0.15239900000000001</c:v>
                </c:pt>
                <c:pt idx="28293">
                  <c:v>0.15220700000000001</c:v>
                </c:pt>
                <c:pt idx="28294">
                  <c:v>0.15218200000000001</c:v>
                </c:pt>
                <c:pt idx="28295">
                  <c:v>0.15304100000000001</c:v>
                </c:pt>
                <c:pt idx="28296">
                  <c:v>0.15462300000000001</c:v>
                </c:pt>
                <c:pt idx="28297">
                  <c:v>0.15686600000000001</c:v>
                </c:pt>
                <c:pt idx="28298">
                  <c:v>0.15875500000000001</c:v>
                </c:pt>
                <c:pt idx="28299">
                  <c:v>0.16009000000000001</c:v>
                </c:pt>
                <c:pt idx="28300">
                  <c:v>0.16109899999999999</c:v>
                </c:pt>
                <c:pt idx="28301">
                  <c:v>0.16242699999999999</c:v>
                </c:pt>
                <c:pt idx="28302">
                  <c:v>0.16253500000000001</c:v>
                </c:pt>
                <c:pt idx="28303">
                  <c:v>0.16314400000000001</c:v>
                </c:pt>
                <c:pt idx="28304">
                  <c:v>0.164294</c:v>
                </c:pt>
                <c:pt idx="28305">
                  <c:v>0.16562299999999999</c:v>
                </c:pt>
                <c:pt idx="28306">
                  <c:v>0.16728499999999999</c:v>
                </c:pt>
                <c:pt idx="28307">
                  <c:v>0.166992</c:v>
                </c:pt>
                <c:pt idx="28308">
                  <c:v>0.16739799999999999</c:v>
                </c:pt>
                <c:pt idx="28309">
                  <c:v>0.16839999999999999</c:v>
                </c:pt>
                <c:pt idx="28310">
                  <c:v>0.168874</c:v>
                </c:pt>
                <c:pt idx="28311">
                  <c:v>0.16965</c:v>
                </c:pt>
                <c:pt idx="28312">
                  <c:v>0.16953399999999999</c:v>
                </c:pt>
                <c:pt idx="28313">
                  <c:v>0.169542</c:v>
                </c:pt>
                <c:pt idx="28314">
                  <c:v>0.164659</c:v>
                </c:pt>
                <c:pt idx="28315">
                  <c:v>0.160218</c:v>
                </c:pt>
                <c:pt idx="28316">
                  <c:v>0.160111</c:v>
                </c:pt>
                <c:pt idx="28317">
                  <c:v>0.15929399999999999</c:v>
                </c:pt>
                <c:pt idx="28318">
                  <c:v>0.15864800000000001</c:v>
                </c:pt>
                <c:pt idx="28319">
                  <c:v>0.15847800000000001</c:v>
                </c:pt>
                <c:pt idx="28320">
                  <c:v>0.15928800000000001</c:v>
                </c:pt>
                <c:pt idx="28321">
                  <c:v>0.16022800000000001</c:v>
                </c:pt>
                <c:pt idx="28322">
                  <c:v>0.16270699999999999</c:v>
                </c:pt>
                <c:pt idx="28323">
                  <c:v>0.16508500000000001</c:v>
                </c:pt>
                <c:pt idx="28324">
                  <c:v>0.166571</c:v>
                </c:pt>
                <c:pt idx="28325">
                  <c:v>0.16799700000000001</c:v>
                </c:pt>
                <c:pt idx="28326">
                  <c:v>0.16861799999999999</c:v>
                </c:pt>
                <c:pt idx="28327">
                  <c:v>0.16780700000000001</c:v>
                </c:pt>
                <c:pt idx="28328">
                  <c:v>0.16822200000000001</c:v>
                </c:pt>
                <c:pt idx="28329">
                  <c:v>0.169099</c:v>
                </c:pt>
                <c:pt idx="28330">
                  <c:v>0.16975100000000001</c:v>
                </c:pt>
                <c:pt idx="28331">
                  <c:v>0.163491</c:v>
                </c:pt>
                <c:pt idx="28332">
                  <c:v>0.16642999999999999</c:v>
                </c:pt>
                <c:pt idx="28333">
                  <c:v>0.166544</c:v>
                </c:pt>
                <c:pt idx="28334">
                  <c:v>0.16447999999999999</c:v>
                </c:pt>
                <c:pt idx="28335">
                  <c:v>0.166987</c:v>
                </c:pt>
                <c:pt idx="28336">
                  <c:v>0.16922000000000001</c:v>
                </c:pt>
                <c:pt idx="28337">
                  <c:v>0.17016400000000001</c:v>
                </c:pt>
                <c:pt idx="28338">
                  <c:v>0.16977500000000001</c:v>
                </c:pt>
                <c:pt idx="28339">
                  <c:v>0.16977300000000001</c:v>
                </c:pt>
                <c:pt idx="28340">
                  <c:v>0.169851</c:v>
                </c:pt>
                <c:pt idx="28341">
                  <c:v>0.16831299999999999</c:v>
                </c:pt>
                <c:pt idx="28342">
                  <c:v>0.16738400000000001</c:v>
                </c:pt>
                <c:pt idx="28343">
                  <c:v>0.16718</c:v>
                </c:pt>
                <c:pt idx="28344">
                  <c:v>0.16705300000000001</c:v>
                </c:pt>
                <c:pt idx="28345">
                  <c:v>0.167272</c:v>
                </c:pt>
                <c:pt idx="28346">
                  <c:v>0.16029199999999999</c:v>
                </c:pt>
                <c:pt idx="28347">
                  <c:v>0.156862</c:v>
                </c:pt>
                <c:pt idx="28348">
                  <c:v>0.15698100000000001</c:v>
                </c:pt>
                <c:pt idx="28349">
                  <c:v>0.15592400000000001</c:v>
                </c:pt>
                <c:pt idx="28350">
                  <c:v>0.155247</c:v>
                </c:pt>
                <c:pt idx="28351">
                  <c:v>0.15409900000000001</c:v>
                </c:pt>
                <c:pt idx="28352">
                  <c:v>0.15279599999999999</c:v>
                </c:pt>
                <c:pt idx="28353">
                  <c:v>0.151447</c:v>
                </c:pt>
                <c:pt idx="28354">
                  <c:v>0.1507</c:v>
                </c:pt>
                <c:pt idx="28355">
                  <c:v>0.15121399999999999</c:v>
                </c:pt>
                <c:pt idx="28356">
                  <c:v>0.15178800000000001</c:v>
                </c:pt>
                <c:pt idx="28357">
                  <c:v>0.15365400000000001</c:v>
                </c:pt>
                <c:pt idx="28358">
                  <c:v>0.15497900000000001</c:v>
                </c:pt>
                <c:pt idx="28359">
                  <c:v>0.15589900000000001</c:v>
                </c:pt>
                <c:pt idx="28360">
                  <c:v>0.15704499999999999</c:v>
                </c:pt>
                <c:pt idx="28361">
                  <c:v>0.157078</c:v>
                </c:pt>
                <c:pt idx="28362">
                  <c:v>0.158777</c:v>
                </c:pt>
                <c:pt idx="28363">
                  <c:v>0.15551899999999999</c:v>
                </c:pt>
                <c:pt idx="28364">
                  <c:v>0.152754</c:v>
                </c:pt>
                <c:pt idx="28365">
                  <c:v>0.15368899999999999</c:v>
                </c:pt>
                <c:pt idx="28366">
                  <c:v>0.15448500000000001</c:v>
                </c:pt>
                <c:pt idx="28367">
                  <c:v>0.15479599999999999</c:v>
                </c:pt>
                <c:pt idx="28368">
                  <c:v>0.155973</c:v>
                </c:pt>
                <c:pt idx="28369">
                  <c:v>0.15762699999999999</c:v>
                </c:pt>
                <c:pt idx="28370">
                  <c:v>0.15860099999999999</c:v>
                </c:pt>
                <c:pt idx="28371">
                  <c:v>0.158994</c:v>
                </c:pt>
                <c:pt idx="28372">
                  <c:v>0.15972500000000001</c:v>
                </c:pt>
                <c:pt idx="28373">
                  <c:v>0.16158500000000001</c:v>
                </c:pt>
                <c:pt idx="28374">
                  <c:v>0.162466</c:v>
                </c:pt>
                <c:pt idx="28375">
                  <c:v>0.16301599999999999</c:v>
                </c:pt>
                <c:pt idx="28376">
                  <c:v>0.16333700000000001</c:v>
                </c:pt>
                <c:pt idx="28377">
                  <c:v>0.16311200000000001</c:v>
                </c:pt>
                <c:pt idx="28378">
                  <c:v>0.162601</c:v>
                </c:pt>
                <c:pt idx="28379">
                  <c:v>0.162439</c:v>
                </c:pt>
                <c:pt idx="28380">
                  <c:v>0.16423199999999999</c:v>
                </c:pt>
                <c:pt idx="28381">
                  <c:v>0.161159</c:v>
                </c:pt>
                <c:pt idx="28382">
                  <c:v>0.15760099999999999</c:v>
                </c:pt>
                <c:pt idx="28383">
                  <c:v>0.15836700000000001</c:v>
                </c:pt>
                <c:pt idx="28384">
                  <c:v>0.15876299999999999</c:v>
                </c:pt>
                <c:pt idx="28385">
                  <c:v>0.159807</c:v>
                </c:pt>
                <c:pt idx="28386">
                  <c:v>0.16007099999999999</c:v>
                </c:pt>
                <c:pt idx="28387">
                  <c:v>0.16018199999999999</c:v>
                </c:pt>
                <c:pt idx="28388">
                  <c:v>0.159967</c:v>
                </c:pt>
                <c:pt idx="28389">
                  <c:v>0.158555</c:v>
                </c:pt>
                <c:pt idx="28390">
                  <c:v>0.157884</c:v>
                </c:pt>
                <c:pt idx="28391">
                  <c:v>0.15784500000000001</c:v>
                </c:pt>
                <c:pt idx="28392">
                  <c:v>0.15763199999999999</c:v>
                </c:pt>
                <c:pt idx="28393">
                  <c:v>0.157696</c:v>
                </c:pt>
                <c:pt idx="28394">
                  <c:v>0.15809200000000001</c:v>
                </c:pt>
                <c:pt idx="28395">
                  <c:v>0.15848100000000001</c:v>
                </c:pt>
                <c:pt idx="28396">
                  <c:v>0.15865399999999999</c:v>
                </c:pt>
                <c:pt idx="28397">
                  <c:v>0.158528</c:v>
                </c:pt>
                <c:pt idx="28398">
                  <c:v>0.15933700000000001</c:v>
                </c:pt>
                <c:pt idx="28399">
                  <c:v>0.156921</c:v>
                </c:pt>
                <c:pt idx="28400">
                  <c:v>0.153696</c:v>
                </c:pt>
                <c:pt idx="28401">
                  <c:v>0.15576599999999999</c:v>
                </c:pt>
                <c:pt idx="28402">
                  <c:v>0.155394</c:v>
                </c:pt>
                <c:pt idx="28403">
                  <c:v>0.155698</c:v>
                </c:pt>
                <c:pt idx="28404">
                  <c:v>0.155838</c:v>
                </c:pt>
                <c:pt idx="28405">
                  <c:v>0.157523</c:v>
                </c:pt>
                <c:pt idx="28406">
                  <c:v>0.158252</c:v>
                </c:pt>
                <c:pt idx="28407">
                  <c:v>0.157716</c:v>
                </c:pt>
                <c:pt idx="28408">
                  <c:v>0.15809699999999999</c:v>
                </c:pt>
                <c:pt idx="28409">
                  <c:v>0.15892300000000001</c:v>
                </c:pt>
                <c:pt idx="28410">
                  <c:v>0.160279</c:v>
                </c:pt>
                <c:pt idx="28411">
                  <c:v>0.15887799999999999</c:v>
                </c:pt>
                <c:pt idx="28412">
                  <c:v>0.15857299999999999</c:v>
                </c:pt>
                <c:pt idx="28413">
                  <c:v>0.158993</c:v>
                </c:pt>
                <c:pt idx="28414">
                  <c:v>0.15932199999999999</c:v>
                </c:pt>
                <c:pt idx="28415">
                  <c:v>0.15974099999999999</c:v>
                </c:pt>
                <c:pt idx="28416">
                  <c:v>0.160721</c:v>
                </c:pt>
                <c:pt idx="28417">
                  <c:v>0.16206100000000001</c:v>
                </c:pt>
                <c:pt idx="28418">
                  <c:v>0.162715</c:v>
                </c:pt>
                <c:pt idx="28419">
                  <c:v>0.16253000000000001</c:v>
                </c:pt>
                <c:pt idx="28420">
                  <c:v>0.162304</c:v>
                </c:pt>
                <c:pt idx="28421">
                  <c:v>0.16173999999999999</c:v>
                </c:pt>
                <c:pt idx="28422">
                  <c:v>0.162132</c:v>
                </c:pt>
                <c:pt idx="28423">
                  <c:v>0.163272</c:v>
                </c:pt>
                <c:pt idx="28424">
                  <c:v>0.16377800000000001</c:v>
                </c:pt>
                <c:pt idx="28425">
                  <c:v>0.157778</c:v>
                </c:pt>
                <c:pt idx="28426">
                  <c:v>0.15851299999999999</c:v>
                </c:pt>
                <c:pt idx="28427">
                  <c:v>0.15768199999999999</c:v>
                </c:pt>
                <c:pt idx="28428">
                  <c:v>0.15702199999999999</c:v>
                </c:pt>
                <c:pt idx="28429">
                  <c:v>0.155193</c:v>
                </c:pt>
                <c:pt idx="28430">
                  <c:v>0.15141399999999999</c:v>
                </c:pt>
                <c:pt idx="28431">
                  <c:v>0.14733499999999999</c:v>
                </c:pt>
                <c:pt idx="28432">
                  <c:v>0.145283</c:v>
                </c:pt>
                <c:pt idx="28433">
                  <c:v>0.14525199999999999</c:v>
                </c:pt>
                <c:pt idx="28434">
                  <c:v>0.14810599999999999</c:v>
                </c:pt>
                <c:pt idx="28435">
                  <c:v>0.15032200000000001</c:v>
                </c:pt>
                <c:pt idx="28436">
                  <c:v>0.15160699999999999</c:v>
                </c:pt>
                <c:pt idx="28437">
                  <c:v>0.153389</c:v>
                </c:pt>
                <c:pt idx="28438">
                  <c:v>0.15465200000000001</c:v>
                </c:pt>
                <c:pt idx="28439">
                  <c:v>0.15541099999999999</c:v>
                </c:pt>
                <c:pt idx="28440">
                  <c:v>0.15517700000000001</c:v>
                </c:pt>
                <c:pt idx="28441">
                  <c:v>0.15495300000000001</c:v>
                </c:pt>
                <c:pt idx="28442">
                  <c:v>0.155221</c:v>
                </c:pt>
                <c:pt idx="28443">
                  <c:v>0.15597900000000001</c:v>
                </c:pt>
                <c:pt idx="28444">
                  <c:v>0.15623500000000001</c:v>
                </c:pt>
                <c:pt idx="28445">
                  <c:v>0.15698000000000001</c:v>
                </c:pt>
                <c:pt idx="28446">
                  <c:v>0.15773400000000001</c:v>
                </c:pt>
                <c:pt idx="28447">
                  <c:v>0.157476</c:v>
                </c:pt>
                <c:pt idx="28448">
                  <c:v>0.157721</c:v>
                </c:pt>
                <c:pt idx="28449">
                  <c:v>0.156946</c:v>
                </c:pt>
                <c:pt idx="28450">
                  <c:v>0.15812899999999999</c:v>
                </c:pt>
                <c:pt idx="28451">
                  <c:v>0.15984899999999999</c:v>
                </c:pt>
                <c:pt idx="28452">
                  <c:v>0.16156599999999999</c:v>
                </c:pt>
                <c:pt idx="28453">
                  <c:v>0.163717</c:v>
                </c:pt>
                <c:pt idx="28454">
                  <c:v>0.16656399999999999</c:v>
                </c:pt>
                <c:pt idx="28455">
                  <c:v>0.16280800000000001</c:v>
                </c:pt>
                <c:pt idx="28456">
                  <c:v>0.16433200000000001</c:v>
                </c:pt>
                <c:pt idx="28457">
                  <c:v>0.166544</c:v>
                </c:pt>
                <c:pt idx="28458">
                  <c:v>0.16921600000000001</c:v>
                </c:pt>
                <c:pt idx="28459">
                  <c:v>0.17188100000000001</c:v>
                </c:pt>
                <c:pt idx="28460">
                  <c:v>0.17554500000000001</c:v>
                </c:pt>
                <c:pt idx="28461">
                  <c:v>0.17874200000000001</c:v>
                </c:pt>
                <c:pt idx="28462">
                  <c:v>0.18189900000000001</c:v>
                </c:pt>
                <c:pt idx="28463">
                  <c:v>0.18510499999999999</c:v>
                </c:pt>
                <c:pt idx="28464">
                  <c:v>0.186333</c:v>
                </c:pt>
                <c:pt idx="28465">
                  <c:v>0.18695400000000001</c:v>
                </c:pt>
                <c:pt idx="28466">
                  <c:v>0.189557</c:v>
                </c:pt>
                <c:pt idx="28467">
                  <c:v>0.192718</c:v>
                </c:pt>
                <c:pt idx="28468">
                  <c:v>0.19630600000000001</c:v>
                </c:pt>
                <c:pt idx="28469">
                  <c:v>0.20246500000000001</c:v>
                </c:pt>
                <c:pt idx="28470">
                  <c:v>0.20519399999999999</c:v>
                </c:pt>
                <c:pt idx="28471">
                  <c:v>0.20633499999999999</c:v>
                </c:pt>
                <c:pt idx="28472">
                  <c:v>0.20794299999999999</c:v>
                </c:pt>
                <c:pt idx="28473">
                  <c:v>0.211065</c:v>
                </c:pt>
                <c:pt idx="28474">
                  <c:v>0.21419299999999999</c:v>
                </c:pt>
                <c:pt idx="28475">
                  <c:v>0.21831600000000001</c:v>
                </c:pt>
                <c:pt idx="28476">
                  <c:v>0.223442</c:v>
                </c:pt>
                <c:pt idx="28477">
                  <c:v>0.22806699999999999</c:v>
                </c:pt>
                <c:pt idx="28478">
                  <c:v>0.22566700000000001</c:v>
                </c:pt>
                <c:pt idx="28479">
                  <c:v>0.227797</c:v>
                </c:pt>
                <c:pt idx="28480">
                  <c:v>0.22889200000000001</c:v>
                </c:pt>
                <c:pt idx="28481">
                  <c:v>0.232067</c:v>
                </c:pt>
                <c:pt idx="28482">
                  <c:v>0.23822199999999999</c:v>
                </c:pt>
                <c:pt idx="28483">
                  <c:v>0.24376800000000001</c:v>
                </c:pt>
                <c:pt idx="28484">
                  <c:v>0.24629699999999999</c:v>
                </c:pt>
                <c:pt idx="28485">
                  <c:v>0.24785799999999999</c:v>
                </c:pt>
                <c:pt idx="28486">
                  <c:v>0.24840499999999999</c:v>
                </c:pt>
                <c:pt idx="28487">
                  <c:v>0.24904599999999999</c:v>
                </c:pt>
                <c:pt idx="28488">
                  <c:v>0.25058000000000002</c:v>
                </c:pt>
                <c:pt idx="28489">
                  <c:v>0.25065500000000002</c:v>
                </c:pt>
                <c:pt idx="28490">
                  <c:v>0.25170199999999998</c:v>
                </c:pt>
                <c:pt idx="28491">
                  <c:v>0.25120799999999999</c:v>
                </c:pt>
                <c:pt idx="28492">
                  <c:v>0.25132900000000002</c:v>
                </c:pt>
                <c:pt idx="28493">
                  <c:v>0.25130799999999998</c:v>
                </c:pt>
                <c:pt idx="28494">
                  <c:v>0.250969</c:v>
                </c:pt>
                <c:pt idx="28495">
                  <c:v>0.25202599999999997</c:v>
                </c:pt>
                <c:pt idx="28496">
                  <c:v>0.25203500000000001</c:v>
                </c:pt>
                <c:pt idx="28497">
                  <c:v>0.25193900000000002</c:v>
                </c:pt>
                <c:pt idx="28498">
                  <c:v>0.25120100000000001</c:v>
                </c:pt>
                <c:pt idx="28499">
                  <c:v>0.250531</c:v>
                </c:pt>
                <c:pt idx="28500">
                  <c:v>0.24475</c:v>
                </c:pt>
                <c:pt idx="28501">
                  <c:v>0.245393</c:v>
                </c:pt>
                <c:pt idx="28502">
                  <c:v>0.24582100000000001</c:v>
                </c:pt>
                <c:pt idx="28503">
                  <c:v>0.246367</c:v>
                </c:pt>
                <c:pt idx="28504">
                  <c:v>0.24698100000000001</c:v>
                </c:pt>
                <c:pt idx="28505">
                  <c:v>0.24799399999999999</c:v>
                </c:pt>
                <c:pt idx="28506">
                  <c:v>0.24843799999999999</c:v>
                </c:pt>
                <c:pt idx="28507">
                  <c:v>0.249116</c:v>
                </c:pt>
                <c:pt idx="28508">
                  <c:v>0.25088500000000002</c:v>
                </c:pt>
                <c:pt idx="28509">
                  <c:v>0.25361400000000001</c:v>
                </c:pt>
                <c:pt idx="28510">
                  <c:v>0.25659100000000001</c:v>
                </c:pt>
                <c:pt idx="28511">
                  <c:v>0.25909700000000002</c:v>
                </c:pt>
                <c:pt idx="28512">
                  <c:v>0.26255099999999998</c:v>
                </c:pt>
                <c:pt idx="28513">
                  <c:v>0.26614300000000002</c:v>
                </c:pt>
                <c:pt idx="28514">
                  <c:v>0.26735500000000001</c:v>
                </c:pt>
                <c:pt idx="28515">
                  <c:v>0.26814300000000002</c:v>
                </c:pt>
                <c:pt idx="28516">
                  <c:v>0.26815600000000001</c:v>
                </c:pt>
                <c:pt idx="28517">
                  <c:v>0.268868</c:v>
                </c:pt>
                <c:pt idx="28518">
                  <c:v>0.27000999999999997</c:v>
                </c:pt>
                <c:pt idx="28519">
                  <c:v>0.27068900000000001</c:v>
                </c:pt>
                <c:pt idx="28520">
                  <c:v>0.27194400000000002</c:v>
                </c:pt>
                <c:pt idx="28521">
                  <c:v>0.27032099999999998</c:v>
                </c:pt>
                <c:pt idx="28522">
                  <c:v>0.26497199999999999</c:v>
                </c:pt>
                <c:pt idx="28523">
                  <c:v>0.26595800000000003</c:v>
                </c:pt>
                <c:pt idx="28524">
                  <c:v>0.26549299999999998</c:v>
                </c:pt>
                <c:pt idx="28525">
                  <c:v>0.26530900000000002</c:v>
                </c:pt>
                <c:pt idx="28526">
                  <c:v>0.26486999999999999</c:v>
                </c:pt>
                <c:pt idx="28527">
                  <c:v>0.26442599999999999</c:v>
                </c:pt>
                <c:pt idx="28528">
                  <c:v>0.26457900000000001</c:v>
                </c:pt>
                <c:pt idx="28529">
                  <c:v>0.26338</c:v>
                </c:pt>
                <c:pt idx="28530">
                  <c:v>0.26242799999999999</c:v>
                </c:pt>
                <c:pt idx="28531">
                  <c:v>0.26149499999999998</c:v>
                </c:pt>
                <c:pt idx="28532">
                  <c:v>0.26019500000000001</c:v>
                </c:pt>
                <c:pt idx="28533">
                  <c:v>0.25914300000000001</c:v>
                </c:pt>
                <c:pt idx="28534">
                  <c:v>0.25847199999999998</c:v>
                </c:pt>
                <c:pt idx="28535">
                  <c:v>0.25779200000000002</c:v>
                </c:pt>
                <c:pt idx="28536">
                  <c:v>0.25659700000000002</c:v>
                </c:pt>
                <c:pt idx="28537">
                  <c:v>0.25492399999999998</c:v>
                </c:pt>
                <c:pt idx="28538">
                  <c:v>0.25404399999999999</c:v>
                </c:pt>
                <c:pt idx="28539">
                  <c:v>0.25471100000000002</c:v>
                </c:pt>
                <c:pt idx="28540">
                  <c:v>0.25056899999999999</c:v>
                </c:pt>
                <c:pt idx="28541">
                  <c:v>0.246532</c:v>
                </c:pt>
                <c:pt idx="28542">
                  <c:v>0.24668599999999999</c:v>
                </c:pt>
                <c:pt idx="28543">
                  <c:v>0.24659500000000001</c:v>
                </c:pt>
                <c:pt idx="28544">
                  <c:v>0.24706400000000001</c:v>
                </c:pt>
                <c:pt idx="28545">
                  <c:v>0.24665899999999999</c:v>
                </c:pt>
                <c:pt idx="28546">
                  <c:v>0.24676400000000001</c:v>
                </c:pt>
                <c:pt idx="28547">
                  <c:v>0.246917</c:v>
                </c:pt>
                <c:pt idx="28548">
                  <c:v>0.24626400000000001</c:v>
                </c:pt>
                <c:pt idx="28549">
                  <c:v>0.24588699999999999</c:v>
                </c:pt>
                <c:pt idx="28550">
                  <c:v>0.24557200000000001</c:v>
                </c:pt>
                <c:pt idx="28551">
                  <c:v>0.246028</c:v>
                </c:pt>
                <c:pt idx="28552">
                  <c:v>0.24668899999999999</c:v>
                </c:pt>
                <c:pt idx="28553">
                  <c:v>0.246308</c:v>
                </c:pt>
                <c:pt idx="28554">
                  <c:v>0.245864</c:v>
                </c:pt>
                <c:pt idx="28555">
                  <c:v>0.24537600000000001</c:v>
                </c:pt>
                <c:pt idx="28556">
                  <c:v>0.245338</c:v>
                </c:pt>
                <c:pt idx="28557">
                  <c:v>0.24684800000000001</c:v>
                </c:pt>
                <c:pt idx="28558">
                  <c:v>0.242593</c:v>
                </c:pt>
                <c:pt idx="28559">
                  <c:v>0.239846</c:v>
                </c:pt>
                <c:pt idx="28560">
                  <c:v>0.24162900000000001</c:v>
                </c:pt>
                <c:pt idx="28561">
                  <c:v>0.24249100000000001</c:v>
                </c:pt>
                <c:pt idx="28562">
                  <c:v>0.24304600000000001</c:v>
                </c:pt>
                <c:pt idx="28563">
                  <c:v>0.243367</c:v>
                </c:pt>
                <c:pt idx="28564">
                  <c:v>0.24304700000000001</c:v>
                </c:pt>
                <c:pt idx="28565">
                  <c:v>0.24283099999999999</c:v>
                </c:pt>
                <c:pt idx="28566">
                  <c:v>0.24371200000000001</c:v>
                </c:pt>
                <c:pt idx="28567">
                  <c:v>0.244528</c:v>
                </c:pt>
                <c:pt idx="28568">
                  <c:v>0.24504999999999999</c:v>
                </c:pt>
                <c:pt idx="28569">
                  <c:v>0.245923</c:v>
                </c:pt>
                <c:pt idx="28570">
                  <c:v>0.24759</c:v>
                </c:pt>
                <c:pt idx="28571">
                  <c:v>0.24843199999999999</c:v>
                </c:pt>
                <c:pt idx="28572">
                  <c:v>0.251641</c:v>
                </c:pt>
                <c:pt idx="28573">
                  <c:v>0.247776</c:v>
                </c:pt>
                <c:pt idx="28574">
                  <c:v>0.24717</c:v>
                </c:pt>
                <c:pt idx="28575">
                  <c:v>0.247611</c:v>
                </c:pt>
                <c:pt idx="28576">
                  <c:v>0.24626000000000001</c:v>
                </c:pt>
                <c:pt idx="28577">
                  <c:v>0.24638599999999999</c:v>
                </c:pt>
                <c:pt idx="28578">
                  <c:v>0.246254</c:v>
                </c:pt>
                <c:pt idx="28579">
                  <c:v>0.25330799999999998</c:v>
                </c:pt>
                <c:pt idx="28580">
                  <c:v>0.247868</c:v>
                </c:pt>
                <c:pt idx="28581">
                  <c:v>0.24127499999999999</c:v>
                </c:pt>
                <c:pt idx="28582">
                  <c:v>0.23987700000000001</c:v>
                </c:pt>
                <c:pt idx="28583">
                  <c:v>0.238817</c:v>
                </c:pt>
                <c:pt idx="28584">
                  <c:v>0.238431</c:v>
                </c:pt>
                <c:pt idx="28585">
                  <c:v>0.237708</c:v>
                </c:pt>
                <c:pt idx="28586">
                  <c:v>0.237092</c:v>
                </c:pt>
                <c:pt idx="28587">
                  <c:v>0.23777100000000001</c:v>
                </c:pt>
                <c:pt idx="28588">
                  <c:v>0.23938899999999999</c:v>
                </c:pt>
                <c:pt idx="28589">
                  <c:v>0.23491699999999999</c:v>
                </c:pt>
                <c:pt idx="28590">
                  <c:v>0.23336699999999999</c:v>
                </c:pt>
                <c:pt idx="28591">
                  <c:v>0.23427300000000001</c:v>
                </c:pt>
                <c:pt idx="28592">
                  <c:v>0.235289</c:v>
                </c:pt>
                <c:pt idx="28593">
                  <c:v>0.23596200000000001</c:v>
                </c:pt>
                <c:pt idx="28594">
                  <c:v>0.23455599999999999</c:v>
                </c:pt>
                <c:pt idx="28595">
                  <c:v>0.23263500000000001</c:v>
                </c:pt>
                <c:pt idx="28596">
                  <c:v>0.23086599999999999</c:v>
                </c:pt>
                <c:pt idx="28597">
                  <c:v>0.22897999999999999</c:v>
                </c:pt>
                <c:pt idx="28598">
                  <c:v>0.227606</c:v>
                </c:pt>
                <c:pt idx="28599">
                  <c:v>0.22593199999999999</c:v>
                </c:pt>
                <c:pt idx="28600">
                  <c:v>0.224358</c:v>
                </c:pt>
                <c:pt idx="28601">
                  <c:v>0.22386500000000001</c:v>
                </c:pt>
                <c:pt idx="28602">
                  <c:v>0.22354099999999999</c:v>
                </c:pt>
                <c:pt idx="28603">
                  <c:v>0.223686</c:v>
                </c:pt>
                <c:pt idx="28604">
                  <c:v>0.22342699999999999</c:v>
                </c:pt>
                <c:pt idx="28605">
                  <c:v>0.22373799999999999</c:v>
                </c:pt>
                <c:pt idx="28606">
                  <c:v>0.22225</c:v>
                </c:pt>
                <c:pt idx="28607">
                  <c:v>0.221993</c:v>
                </c:pt>
                <c:pt idx="28608">
                  <c:v>0.221472</c:v>
                </c:pt>
                <c:pt idx="28609">
                  <c:v>0.223609</c:v>
                </c:pt>
                <c:pt idx="28610">
                  <c:v>0.215944</c:v>
                </c:pt>
                <c:pt idx="28611">
                  <c:v>0.21229500000000001</c:v>
                </c:pt>
                <c:pt idx="28612">
                  <c:v>0.213144</c:v>
                </c:pt>
                <c:pt idx="28613">
                  <c:v>0.213561</c:v>
                </c:pt>
                <c:pt idx="28614">
                  <c:v>0.214253</c:v>
                </c:pt>
                <c:pt idx="28615">
                  <c:v>0.21568699999999999</c:v>
                </c:pt>
                <c:pt idx="28616">
                  <c:v>0.217393</c:v>
                </c:pt>
                <c:pt idx="28617">
                  <c:v>0.21973599999999999</c:v>
                </c:pt>
                <c:pt idx="28618">
                  <c:v>0.22292400000000001</c:v>
                </c:pt>
                <c:pt idx="28619">
                  <c:v>0.22600100000000001</c:v>
                </c:pt>
                <c:pt idx="28620">
                  <c:v>0.230404</c:v>
                </c:pt>
                <c:pt idx="28621">
                  <c:v>0.23697199999999999</c:v>
                </c:pt>
                <c:pt idx="28622">
                  <c:v>0.24254300000000001</c:v>
                </c:pt>
                <c:pt idx="28623">
                  <c:v>0.246063</c:v>
                </c:pt>
                <c:pt idx="28624">
                  <c:v>0.24926200000000001</c:v>
                </c:pt>
                <c:pt idx="28625">
                  <c:v>0.25223200000000001</c:v>
                </c:pt>
                <c:pt idx="28626">
                  <c:v>0.25456400000000001</c:v>
                </c:pt>
                <c:pt idx="28627">
                  <c:v>0.25685599999999997</c:v>
                </c:pt>
                <c:pt idx="28628">
                  <c:v>0.25852700000000001</c:v>
                </c:pt>
                <c:pt idx="28629">
                  <c:v>0.25922899999999999</c:v>
                </c:pt>
                <c:pt idx="28630">
                  <c:v>0.26069100000000001</c:v>
                </c:pt>
                <c:pt idx="28631">
                  <c:v>0.261961</c:v>
                </c:pt>
                <c:pt idx="28632">
                  <c:v>0.26188600000000001</c:v>
                </c:pt>
                <c:pt idx="28633">
                  <c:v>0.25963799999999998</c:v>
                </c:pt>
                <c:pt idx="28634">
                  <c:v>0.257579</c:v>
                </c:pt>
                <c:pt idx="28635">
                  <c:v>0.257214</c:v>
                </c:pt>
                <c:pt idx="28636">
                  <c:v>0.25644299999999998</c:v>
                </c:pt>
                <c:pt idx="28637">
                  <c:v>0.25474400000000003</c:v>
                </c:pt>
                <c:pt idx="28638">
                  <c:v>0.25326599999999999</c:v>
                </c:pt>
                <c:pt idx="28639">
                  <c:v>0.25226199999999999</c:v>
                </c:pt>
                <c:pt idx="28640">
                  <c:v>0.25215900000000002</c:v>
                </c:pt>
                <c:pt idx="28641">
                  <c:v>0.25235299999999999</c:v>
                </c:pt>
                <c:pt idx="28642">
                  <c:v>0.25110700000000002</c:v>
                </c:pt>
                <c:pt idx="28643">
                  <c:v>0.24956100000000001</c:v>
                </c:pt>
                <c:pt idx="28644">
                  <c:v>0.25034600000000001</c:v>
                </c:pt>
                <c:pt idx="28645">
                  <c:v>0.25047199999999997</c:v>
                </c:pt>
                <c:pt idx="28646">
                  <c:v>0.25004100000000001</c:v>
                </c:pt>
                <c:pt idx="28647">
                  <c:v>0.25066500000000003</c:v>
                </c:pt>
                <c:pt idx="28648">
                  <c:v>0.25171900000000003</c:v>
                </c:pt>
                <c:pt idx="28649">
                  <c:v>0.25292399999999998</c:v>
                </c:pt>
                <c:pt idx="28650">
                  <c:v>0.25453399999999998</c:v>
                </c:pt>
                <c:pt idx="28651">
                  <c:v>0.25578099999999998</c:v>
                </c:pt>
                <c:pt idx="28652">
                  <c:v>0.25644400000000001</c:v>
                </c:pt>
                <c:pt idx="28653">
                  <c:v>0.25868099999999999</c:v>
                </c:pt>
                <c:pt idx="28654">
                  <c:v>0.255411</c:v>
                </c:pt>
                <c:pt idx="28655">
                  <c:v>0.25268600000000002</c:v>
                </c:pt>
                <c:pt idx="28656">
                  <c:v>0.25510899999999997</c:v>
                </c:pt>
                <c:pt idx="28657">
                  <c:v>0.25628899999999999</c:v>
                </c:pt>
                <c:pt idx="28658">
                  <c:v>0.25613599999999997</c:v>
                </c:pt>
                <c:pt idx="28659">
                  <c:v>0.25375900000000001</c:v>
                </c:pt>
                <c:pt idx="28660">
                  <c:v>0.25178299999999998</c:v>
                </c:pt>
                <c:pt idx="28661">
                  <c:v>0.25200299999999998</c:v>
                </c:pt>
                <c:pt idx="28662">
                  <c:v>0.252859</c:v>
                </c:pt>
                <c:pt idx="28663">
                  <c:v>0.25339299999999998</c:v>
                </c:pt>
                <c:pt idx="28664">
                  <c:v>0.25325799999999998</c:v>
                </c:pt>
                <c:pt idx="28665">
                  <c:v>0.25331500000000001</c:v>
                </c:pt>
                <c:pt idx="28666">
                  <c:v>0.25307000000000002</c:v>
                </c:pt>
                <c:pt idx="28667">
                  <c:v>0.25245600000000001</c:v>
                </c:pt>
                <c:pt idx="28668">
                  <c:v>0.25217400000000001</c:v>
                </c:pt>
                <c:pt idx="28669">
                  <c:v>0.252361</c:v>
                </c:pt>
                <c:pt idx="28670">
                  <c:v>0.25318600000000002</c:v>
                </c:pt>
                <c:pt idx="28671">
                  <c:v>0.25393700000000002</c:v>
                </c:pt>
                <c:pt idx="28672">
                  <c:v>0.25442599999999999</c:v>
                </c:pt>
                <c:pt idx="28673">
                  <c:v>0.25466100000000003</c:v>
                </c:pt>
                <c:pt idx="28674">
                  <c:v>0.25468400000000002</c:v>
                </c:pt>
                <c:pt idx="28675">
                  <c:v>0.25567099999999998</c:v>
                </c:pt>
                <c:pt idx="28676">
                  <c:v>0.25112899999999999</c:v>
                </c:pt>
                <c:pt idx="28677">
                  <c:v>0.25121500000000002</c:v>
                </c:pt>
                <c:pt idx="28678">
                  <c:v>0.25381199999999998</c:v>
                </c:pt>
                <c:pt idx="28679">
                  <c:v>0.250332</c:v>
                </c:pt>
                <c:pt idx="28680">
                  <c:v>0.25270999999999999</c:v>
                </c:pt>
                <c:pt idx="28681">
                  <c:v>0.25314700000000001</c:v>
                </c:pt>
                <c:pt idx="28682">
                  <c:v>0.25342199999999998</c:v>
                </c:pt>
                <c:pt idx="28683">
                  <c:v>0.25357000000000002</c:v>
                </c:pt>
                <c:pt idx="28684">
                  <c:v>0.25376599999999999</c:v>
                </c:pt>
                <c:pt idx="28685">
                  <c:v>0.25294299999999997</c:v>
                </c:pt>
                <c:pt idx="28686">
                  <c:v>0.25152099999999999</c:v>
                </c:pt>
                <c:pt idx="28687">
                  <c:v>0.249444</c:v>
                </c:pt>
                <c:pt idx="28688">
                  <c:v>0.24848000000000001</c:v>
                </c:pt>
                <c:pt idx="28689">
                  <c:v>0.24926000000000001</c:v>
                </c:pt>
                <c:pt idx="28690">
                  <c:v>0.25025199999999997</c:v>
                </c:pt>
                <c:pt idx="28691">
                  <c:v>0.25020599999999998</c:v>
                </c:pt>
                <c:pt idx="28692">
                  <c:v>0.25057200000000002</c:v>
                </c:pt>
                <c:pt idx="28693">
                  <c:v>0.25067200000000001</c:v>
                </c:pt>
                <c:pt idx="28694">
                  <c:v>0.25081500000000001</c:v>
                </c:pt>
                <c:pt idx="28695">
                  <c:v>0.25029000000000001</c:v>
                </c:pt>
                <c:pt idx="28696">
                  <c:v>0.246167</c:v>
                </c:pt>
                <c:pt idx="28697">
                  <c:v>0.24071999999999999</c:v>
                </c:pt>
                <c:pt idx="28698">
                  <c:v>0.24057300000000001</c:v>
                </c:pt>
                <c:pt idx="28699">
                  <c:v>0.23910100000000001</c:v>
                </c:pt>
                <c:pt idx="28700">
                  <c:v>0.237345</c:v>
                </c:pt>
                <c:pt idx="28701">
                  <c:v>0.23424300000000001</c:v>
                </c:pt>
                <c:pt idx="28702">
                  <c:v>0.230627</c:v>
                </c:pt>
                <c:pt idx="28703">
                  <c:v>0.22600100000000001</c:v>
                </c:pt>
                <c:pt idx="28704">
                  <c:v>0.22264500000000001</c:v>
                </c:pt>
                <c:pt idx="28705">
                  <c:v>0.22099199999999999</c:v>
                </c:pt>
                <c:pt idx="28706">
                  <c:v>0.21954899999999999</c:v>
                </c:pt>
                <c:pt idx="28707">
                  <c:v>0.21978600000000001</c:v>
                </c:pt>
                <c:pt idx="28708">
                  <c:v>0.22042800000000001</c:v>
                </c:pt>
                <c:pt idx="28709">
                  <c:v>0.22147900000000001</c:v>
                </c:pt>
                <c:pt idx="28710">
                  <c:v>0.223075</c:v>
                </c:pt>
                <c:pt idx="28711">
                  <c:v>0.22420499999999999</c:v>
                </c:pt>
                <c:pt idx="28712">
                  <c:v>0.22523499999999999</c:v>
                </c:pt>
                <c:pt idx="28713">
                  <c:v>0.22709499999999999</c:v>
                </c:pt>
                <c:pt idx="28714">
                  <c:v>0.23041800000000001</c:v>
                </c:pt>
                <c:pt idx="28715">
                  <c:v>0.23247000000000001</c:v>
                </c:pt>
                <c:pt idx="28716">
                  <c:v>0.23344699999999999</c:v>
                </c:pt>
                <c:pt idx="28717">
                  <c:v>0.23477899999999999</c:v>
                </c:pt>
                <c:pt idx="28718">
                  <c:v>0.231542</c:v>
                </c:pt>
                <c:pt idx="28719">
                  <c:v>0.22629099999999999</c:v>
                </c:pt>
                <c:pt idx="28720">
                  <c:v>0.22794600000000001</c:v>
                </c:pt>
                <c:pt idx="28721">
                  <c:v>0.22795199999999999</c:v>
                </c:pt>
                <c:pt idx="28722">
                  <c:v>0.22577900000000001</c:v>
                </c:pt>
                <c:pt idx="28723">
                  <c:v>0.22417500000000001</c:v>
                </c:pt>
                <c:pt idx="28724">
                  <c:v>0.222855</c:v>
                </c:pt>
                <c:pt idx="28725">
                  <c:v>0.221493</c:v>
                </c:pt>
                <c:pt idx="28726">
                  <c:v>0.220136</c:v>
                </c:pt>
                <c:pt idx="28727">
                  <c:v>0.21878300000000001</c:v>
                </c:pt>
                <c:pt idx="28728">
                  <c:v>0.21740300000000001</c:v>
                </c:pt>
                <c:pt idx="28729">
                  <c:v>0.21613499999999999</c:v>
                </c:pt>
                <c:pt idx="28730">
                  <c:v>0.215644</c:v>
                </c:pt>
                <c:pt idx="28731">
                  <c:v>0.215945</c:v>
                </c:pt>
                <c:pt idx="28732">
                  <c:v>0.215727</c:v>
                </c:pt>
                <c:pt idx="28733">
                  <c:v>0.21468799999999999</c:v>
                </c:pt>
                <c:pt idx="28734">
                  <c:v>0.214116</c:v>
                </c:pt>
                <c:pt idx="28735">
                  <c:v>0.21337999999999999</c:v>
                </c:pt>
                <c:pt idx="28736">
                  <c:v>0.213448</c:v>
                </c:pt>
                <c:pt idx="28737">
                  <c:v>0.214702</c:v>
                </c:pt>
                <c:pt idx="28738">
                  <c:v>0.21387500000000001</c:v>
                </c:pt>
                <c:pt idx="28739">
                  <c:v>0.21295</c:v>
                </c:pt>
                <c:pt idx="28740">
                  <c:v>0.21224000000000001</c:v>
                </c:pt>
                <c:pt idx="28741">
                  <c:v>0.20668800000000001</c:v>
                </c:pt>
                <c:pt idx="28742">
                  <c:v>0.198987</c:v>
                </c:pt>
                <c:pt idx="28743">
                  <c:v>0.19781899999999999</c:v>
                </c:pt>
                <c:pt idx="28744">
                  <c:v>0.19661500000000001</c:v>
                </c:pt>
                <c:pt idx="28745">
                  <c:v>0.19647899999999999</c:v>
                </c:pt>
                <c:pt idx="28746">
                  <c:v>0.19688</c:v>
                </c:pt>
                <c:pt idx="28747">
                  <c:v>0.197105</c:v>
                </c:pt>
                <c:pt idx="28748">
                  <c:v>0.196877</c:v>
                </c:pt>
                <c:pt idx="28749">
                  <c:v>0.196633</c:v>
                </c:pt>
                <c:pt idx="28750">
                  <c:v>0.197245</c:v>
                </c:pt>
                <c:pt idx="28751">
                  <c:v>0.19888800000000001</c:v>
                </c:pt>
                <c:pt idx="28752">
                  <c:v>0.198745</c:v>
                </c:pt>
                <c:pt idx="28753">
                  <c:v>0.198713</c:v>
                </c:pt>
                <c:pt idx="28754">
                  <c:v>0.198355</c:v>
                </c:pt>
                <c:pt idx="28755">
                  <c:v>0.198852</c:v>
                </c:pt>
                <c:pt idx="28756">
                  <c:v>0.200271</c:v>
                </c:pt>
                <c:pt idx="28757">
                  <c:v>0.20171700000000001</c:v>
                </c:pt>
                <c:pt idx="28758">
                  <c:v>0.202767</c:v>
                </c:pt>
                <c:pt idx="28759">
                  <c:v>0.20511099999999999</c:v>
                </c:pt>
                <c:pt idx="28760">
                  <c:v>0.20377799999999999</c:v>
                </c:pt>
                <c:pt idx="28761">
                  <c:v>0.201347</c:v>
                </c:pt>
                <c:pt idx="28762">
                  <c:v>0.203955</c:v>
                </c:pt>
                <c:pt idx="28763">
                  <c:v>0.20455999999999999</c:v>
                </c:pt>
                <c:pt idx="28764">
                  <c:v>0.20500099999999999</c:v>
                </c:pt>
                <c:pt idx="28765">
                  <c:v>0.20502200000000001</c:v>
                </c:pt>
                <c:pt idx="28766">
                  <c:v>0.20518400000000001</c:v>
                </c:pt>
                <c:pt idx="28767">
                  <c:v>0.205065</c:v>
                </c:pt>
                <c:pt idx="28768">
                  <c:v>0.20464599999999999</c:v>
                </c:pt>
                <c:pt idx="28769">
                  <c:v>0.20408200000000001</c:v>
                </c:pt>
                <c:pt idx="28770">
                  <c:v>0.203015</c:v>
                </c:pt>
                <c:pt idx="28771">
                  <c:v>0.20260500000000001</c:v>
                </c:pt>
                <c:pt idx="28772">
                  <c:v>0.20252600000000001</c:v>
                </c:pt>
                <c:pt idx="28773">
                  <c:v>0.20236000000000001</c:v>
                </c:pt>
                <c:pt idx="28774">
                  <c:v>0.20209299999999999</c:v>
                </c:pt>
                <c:pt idx="28775">
                  <c:v>0.202491</c:v>
                </c:pt>
                <c:pt idx="28776">
                  <c:v>0.19824</c:v>
                </c:pt>
                <c:pt idx="28777">
                  <c:v>0.19278899999999999</c:v>
                </c:pt>
                <c:pt idx="28778">
                  <c:v>0.193055</c:v>
                </c:pt>
                <c:pt idx="28779">
                  <c:v>0.192413</c:v>
                </c:pt>
                <c:pt idx="28780">
                  <c:v>0.192053</c:v>
                </c:pt>
                <c:pt idx="28781">
                  <c:v>0.19197700000000001</c:v>
                </c:pt>
                <c:pt idx="28782">
                  <c:v>0.191278</c:v>
                </c:pt>
                <c:pt idx="28783">
                  <c:v>0.18951899999999999</c:v>
                </c:pt>
                <c:pt idx="28784">
                  <c:v>0.19031000000000001</c:v>
                </c:pt>
                <c:pt idx="28785">
                  <c:v>0.19040299999999999</c:v>
                </c:pt>
                <c:pt idx="28786">
                  <c:v>0.190055</c:v>
                </c:pt>
                <c:pt idx="28787">
                  <c:v>0.18909300000000001</c:v>
                </c:pt>
                <c:pt idx="28788">
                  <c:v>0.188328</c:v>
                </c:pt>
                <c:pt idx="28789">
                  <c:v>0.188193</c:v>
                </c:pt>
                <c:pt idx="28790">
                  <c:v>0.18564</c:v>
                </c:pt>
                <c:pt idx="28791">
                  <c:v>0.18390799999999999</c:v>
                </c:pt>
                <c:pt idx="28792">
                  <c:v>0.18002699999999999</c:v>
                </c:pt>
                <c:pt idx="28793">
                  <c:v>0.175369</c:v>
                </c:pt>
                <c:pt idx="28794">
                  <c:v>0.1757</c:v>
                </c:pt>
                <c:pt idx="28795">
                  <c:v>0.17420099999999999</c:v>
                </c:pt>
                <c:pt idx="28796">
                  <c:v>0.178088</c:v>
                </c:pt>
                <c:pt idx="28797">
                  <c:v>0.17860699999999999</c:v>
                </c:pt>
                <c:pt idx="28798">
                  <c:v>0.172792</c:v>
                </c:pt>
                <c:pt idx="28799">
                  <c:v>0.173124</c:v>
                </c:pt>
                <c:pt idx="28800">
                  <c:v>0.172788</c:v>
                </c:pt>
                <c:pt idx="28801">
                  <c:v>0.17280999999999999</c:v>
                </c:pt>
                <c:pt idx="28802">
                  <c:v>0.17235700000000001</c:v>
                </c:pt>
                <c:pt idx="28803">
                  <c:v>0.17200499999999999</c:v>
                </c:pt>
                <c:pt idx="28804">
                  <c:v>0.17164599999999999</c:v>
                </c:pt>
                <c:pt idx="28805">
                  <c:v>0.17122299999999999</c:v>
                </c:pt>
                <c:pt idx="28806">
                  <c:v>0.17111599999999999</c:v>
                </c:pt>
                <c:pt idx="28807">
                  <c:v>0.171154</c:v>
                </c:pt>
                <c:pt idx="28808">
                  <c:v>0.17196600000000001</c:v>
                </c:pt>
                <c:pt idx="28809">
                  <c:v>0.173569</c:v>
                </c:pt>
                <c:pt idx="28810">
                  <c:v>0.174542</c:v>
                </c:pt>
                <c:pt idx="28811">
                  <c:v>0.176009</c:v>
                </c:pt>
                <c:pt idx="28812">
                  <c:v>0.17733399999999999</c:v>
                </c:pt>
                <c:pt idx="28813">
                  <c:v>0.17893000000000001</c:v>
                </c:pt>
                <c:pt idx="28814">
                  <c:v>0.176288</c:v>
                </c:pt>
                <c:pt idx="28815">
                  <c:v>0.172095</c:v>
                </c:pt>
                <c:pt idx="28816">
                  <c:v>0.17244999999999999</c:v>
                </c:pt>
                <c:pt idx="28817">
                  <c:v>0.17216200000000001</c:v>
                </c:pt>
                <c:pt idx="28818">
                  <c:v>0.17215900000000001</c:v>
                </c:pt>
                <c:pt idx="28819">
                  <c:v>0.17196900000000001</c:v>
                </c:pt>
                <c:pt idx="28820">
                  <c:v>0.172038</c:v>
                </c:pt>
                <c:pt idx="28821">
                  <c:v>0.17141400000000001</c:v>
                </c:pt>
                <c:pt idx="28822">
                  <c:v>0.170545</c:v>
                </c:pt>
                <c:pt idx="28823">
                  <c:v>0.169683</c:v>
                </c:pt>
                <c:pt idx="28824">
                  <c:v>0.168985</c:v>
                </c:pt>
                <c:pt idx="28825">
                  <c:v>0.168931</c:v>
                </c:pt>
                <c:pt idx="28826">
                  <c:v>0.16896800000000001</c:v>
                </c:pt>
                <c:pt idx="28827">
                  <c:v>0.168432</c:v>
                </c:pt>
                <c:pt idx="28828">
                  <c:v>0.16870099999999999</c:v>
                </c:pt>
                <c:pt idx="28829">
                  <c:v>0.169987</c:v>
                </c:pt>
                <c:pt idx="28830">
                  <c:v>0.17121500000000001</c:v>
                </c:pt>
                <c:pt idx="28831">
                  <c:v>0.17191500000000001</c:v>
                </c:pt>
                <c:pt idx="28832">
                  <c:v>0.17238400000000001</c:v>
                </c:pt>
                <c:pt idx="28833">
                  <c:v>0.17350299999999999</c:v>
                </c:pt>
                <c:pt idx="28834">
                  <c:v>0.17405899999999999</c:v>
                </c:pt>
                <c:pt idx="28835">
                  <c:v>0.174815</c:v>
                </c:pt>
                <c:pt idx="28836">
                  <c:v>0.175202</c:v>
                </c:pt>
                <c:pt idx="28837">
                  <c:v>0.17568500000000001</c:v>
                </c:pt>
                <c:pt idx="28838">
                  <c:v>0.175618</c:v>
                </c:pt>
                <c:pt idx="28839">
                  <c:v>0.17446</c:v>
                </c:pt>
                <c:pt idx="28840">
                  <c:v>0.17410999999999999</c:v>
                </c:pt>
                <c:pt idx="28841">
                  <c:v>0.17444599999999999</c:v>
                </c:pt>
                <c:pt idx="28842">
                  <c:v>0.17114299999999999</c:v>
                </c:pt>
                <c:pt idx="28843">
                  <c:v>0.16440299999999999</c:v>
                </c:pt>
                <c:pt idx="28844">
                  <c:v>0.162795</c:v>
                </c:pt>
                <c:pt idx="28845">
                  <c:v>0.16064000000000001</c:v>
                </c:pt>
                <c:pt idx="28846">
                  <c:v>0.159252</c:v>
                </c:pt>
                <c:pt idx="28847">
                  <c:v>0.157584</c:v>
                </c:pt>
                <c:pt idx="28848">
                  <c:v>0.155946</c:v>
                </c:pt>
                <c:pt idx="28849">
                  <c:v>0.15380099999999999</c:v>
                </c:pt>
                <c:pt idx="28850">
                  <c:v>0.152641</c:v>
                </c:pt>
                <c:pt idx="28851">
                  <c:v>0.151175</c:v>
                </c:pt>
                <c:pt idx="28852">
                  <c:v>0.15028</c:v>
                </c:pt>
                <c:pt idx="28853">
                  <c:v>0.150728</c:v>
                </c:pt>
                <c:pt idx="28854">
                  <c:v>0.15149199999999999</c:v>
                </c:pt>
                <c:pt idx="28855">
                  <c:v>0.15179400000000001</c:v>
                </c:pt>
                <c:pt idx="28856">
                  <c:v>0.151673</c:v>
                </c:pt>
                <c:pt idx="28857">
                  <c:v>0.15464</c:v>
                </c:pt>
                <c:pt idx="28858">
                  <c:v>0.16089899999999999</c:v>
                </c:pt>
                <c:pt idx="28859">
                  <c:v>0.16650300000000001</c:v>
                </c:pt>
                <c:pt idx="28860">
                  <c:v>0.16914000000000001</c:v>
                </c:pt>
                <c:pt idx="28861">
                  <c:v>0.170406</c:v>
                </c:pt>
                <c:pt idx="28862">
                  <c:v>0.16825699999999999</c:v>
                </c:pt>
                <c:pt idx="28863">
                  <c:v>0.16239500000000001</c:v>
                </c:pt>
                <c:pt idx="28864">
                  <c:v>0.16197900000000001</c:v>
                </c:pt>
                <c:pt idx="28865">
                  <c:v>0.15823200000000001</c:v>
                </c:pt>
                <c:pt idx="28866">
                  <c:v>0.154339</c:v>
                </c:pt>
                <c:pt idx="28867">
                  <c:v>0.15232499999999999</c:v>
                </c:pt>
                <c:pt idx="28868">
                  <c:v>0.14951600000000001</c:v>
                </c:pt>
                <c:pt idx="28869">
                  <c:v>0.145756</c:v>
                </c:pt>
                <c:pt idx="28870">
                  <c:v>0.14319699999999999</c:v>
                </c:pt>
                <c:pt idx="28871">
                  <c:v>0.14180400000000001</c:v>
                </c:pt>
                <c:pt idx="28872">
                  <c:v>0.141455</c:v>
                </c:pt>
                <c:pt idx="28873">
                  <c:v>0.140601</c:v>
                </c:pt>
                <c:pt idx="28874">
                  <c:v>0.14046500000000001</c:v>
                </c:pt>
                <c:pt idx="28875">
                  <c:v>0.14052700000000001</c:v>
                </c:pt>
                <c:pt idx="28876">
                  <c:v>0.14013200000000001</c:v>
                </c:pt>
                <c:pt idx="28877">
                  <c:v>0.139733</c:v>
                </c:pt>
                <c:pt idx="28878">
                  <c:v>0.13961200000000001</c:v>
                </c:pt>
                <c:pt idx="28879">
                  <c:v>0.14026</c:v>
                </c:pt>
                <c:pt idx="28880">
                  <c:v>0.14119200000000001</c:v>
                </c:pt>
                <c:pt idx="28881">
                  <c:v>0.13963800000000001</c:v>
                </c:pt>
                <c:pt idx="28882">
                  <c:v>0.13392999999999999</c:v>
                </c:pt>
                <c:pt idx="28883">
                  <c:v>0.13417599999999999</c:v>
                </c:pt>
                <c:pt idx="28884">
                  <c:v>0.13314200000000001</c:v>
                </c:pt>
                <c:pt idx="28885">
                  <c:v>0.13298399999999999</c:v>
                </c:pt>
                <c:pt idx="28886">
                  <c:v>0.13312199999999999</c:v>
                </c:pt>
                <c:pt idx="28887">
                  <c:v>0.132353</c:v>
                </c:pt>
                <c:pt idx="28888">
                  <c:v>0.130575</c:v>
                </c:pt>
                <c:pt idx="28889">
                  <c:v>0.12970599999999999</c:v>
                </c:pt>
                <c:pt idx="28890">
                  <c:v>0.12834200000000001</c:v>
                </c:pt>
                <c:pt idx="28891">
                  <c:v>0.12753400000000001</c:v>
                </c:pt>
                <c:pt idx="28892">
                  <c:v>0.12751999999999999</c:v>
                </c:pt>
                <c:pt idx="28893">
                  <c:v>0.12939500000000001</c:v>
                </c:pt>
                <c:pt idx="28894">
                  <c:v>0.130609</c:v>
                </c:pt>
                <c:pt idx="28895">
                  <c:v>0.13089700000000001</c:v>
                </c:pt>
                <c:pt idx="28896">
                  <c:v>0.13254199999999999</c:v>
                </c:pt>
                <c:pt idx="28897">
                  <c:v>0.13370599999999999</c:v>
                </c:pt>
                <c:pt idx="28898">
                  <c:v>0.13514499999999999</c:v>
                </c:pt>
                <c:pt idx="28899">
                  <c:v>0.13672100000000001</c:v>
                </c:pt>
                <c:pt idx="28900">
                  <c:v>0.137521</c:v>
                </c:pt>
                <c:pt idx="28901">
                  <c:v>0.13444400000000001</c:v>
                </c:pt>
                <c:pt idx="28902">
                  <c:v>0.13941999999999999</c:v>
                </c:pt>
                <c:pt idx="28903">
                  <c:v>0.14230100000000001</c:v>
                </c:pt>
                <c:pt idx="28904">
                  <c:v>0.14324899999999999</c:v>
                </c:pt>
                <c:pt idx="28905">
                  <c:v>0.144346</c:v>
                </c:pt>
                <c:pt idx="28906">
                  <c:v>0.14554500000000001</c:v>
                </c:pt>
                <c:pt idx="28907">
                  <c:v>0.14879000000000001</c:v>
                </c:pt>
                <c:pt idx="28908">
                  <c:v>0.153695</c:v>
                </c:pt>
                <c:pt idx="28909">
                  <c:v>0.15660299999999999</c:v>
                </c:pt>
                <c:pt idx="28910">
                  <c:v>0.159522</c:v>
                </c:pt>
                <c:pt idx="28911">
                  <c:v>0.160777</c:v>
                </c:pt>
                <c:pt idx="28912">
                  <c:v>0.161273</c:v>
                </c:pt>
                <c:pt idx="28913">
                  <c:v>0.16106100000000001</c:v>
                </c:pt>
                <c:pt idx="28914">
                  <c:v>0.15942899999999999</c:v>
                </c:pt>
                <c:pt idx="28915">
                  <c:v>0.15740399999999999</c:v>
                </c:pt>
                <c:pt idx="28916">
                  <c:v>0.155751</c:v>
                </c:pt>
                <c:pt idx="28917">
                  <c:v>0.154474</c:v>
                </c:pt>
                <c:pt idx="28918">
                  <c:v>0.15062200000000001</c:v>
                </c:pt>
                <c:pt idx="28919">
                  <c:v>0.146901</c:v>
                </c:pt>
                <c:pt idx="28920">
                  <c:v>0.14391499999999999</c:v>
                </c:pt>
                <c:pt idx="28921">
                  <c:v>0.14043900000000001</c:v>
                </c:pt>
                <c:pt idx="28922">
                  <c:v>0.13675599999999999</c:v>
                </c:pt>
                <c:pt idx="28923">
                  <c:v>0.13325600000000001</c:v>
                </c:pt>
                <c:pt idx="28924">
                  <c:v>0.13001399999999999</c:v>
                </c:pt>
                <c:pt idx="28925">
                  <c:v>0.12552099999999999</c:v>
                </c:pt>
                <c:pt idx="28926">
                  <c:v>0.12718299999999999</c:v>
                </c:pt>
                <c:pt idx="28927">
                  <c:v>0.127332</c:v>
                </c:pt>
                <c:pt idx="28928">
                  <c:v>0.127498</c:v>
                </c:pt>
                <c:pt idx="28929">
                  <c:v>0.12795599999999999</c:v>
                </c:pt>
                <c:pt idx="28930">
                  <c:v>0.12886700000000001</c:v>
                </c:pt>
                <c:pt idx="28931">
                  <c:v>0.130691</c:v>
                </c:pt>
                <c:pt idx="28932">
                  <c:v>0.13105600000000001</c:v>
                </c:pt>
                <c:pt idx="28933">
                  <c:v>0.131439</c:v>
                </c:pt>
                <c:pt idx="28934">
                  <c:v>0.13162499999999999</c:v>
                </c:pt>
                <c:pt idx="28935">
                  <c:v>0.13267599999999999</c:v>
                </c:pt>
                <c:pt idx="28936">
                  <c:v>0.13289799999999999</c:v>
                </c:pt>
                <c:pt idx="28937">
                  <c:v>0.13317000000000001</c:v>
                </c:pt>
                <c:pt idx="28938">
                  <c:v>0.134017</c:v>
                </c:pt>
                <c:pt idx="28939">
                  <c:v>0.13390299999999999</c:v>
                </c:pt>
                <c:pt idx="28940">
                  <c:v>0.13381499999999999</c:v>
                </c:pt>
                <c:pt idx="28941">
                  <c:v>0.134245</c:v>
                </c:pt>
                <c:pt idx="28942">
                  <c:v>0.13564300000000001</c:v>
                </c:pt>
                <c:pt idx="28943">
                  <c:v>0.13589499999999999</c:v>
                </c:pt>
                <c:pt idx="28944">
                  <c:v>0.13675899999999999</c:v>
                </c:pt>
                <c:pt idx="28945">
                  <c:v>0.13808200000000001</c:v>
                </c:pt>
                <c:pt idx="28946">
                  <c:v>0.13945199999999999</c:v>
                </c:pt>
                <c:pt idx="28947">
                  <c:v>0.141984</c:v>
                </c:pt>
                <c:pt idx="28948">
                  <c:v>0.14377899999999999</c:v>
                </c:pt>
                <c:pt idx="28949">
                  <c:v>0.14493400000000001</c:v>
                </c:pt>
                <c:pt idx="28950">
                  <c:v>0.14523900000000001</c:v>
                </c:pt>
                <c:pt idx="28951">
                  <c:v>0.14602000000000001</c:v>
                </c:pt>
                <c:pt idx="28952">
                  <c:v>0.147732</c:v>
                </c:pt>
                <c:pt idx="28953">
                  <c:v>0.14857000000000001</c:v>
                </c:pt>
                <c:pt idx="28954">
                  <c:v>0.14872299999999999</c:v>
                </c:pt>
                <c:pt idx="28955">
                  <c:v>0.14590700000000001</c:v>
                </c:pt>
                <c:pt idx="28956">
                  <c:v>0.140712</c:v>
                </c:pt>
                <c:pt idx="28957">
                  <c:v>0.14040800000000001</c:v>
                </c:pt>
                <c:pt idx="28958">
                  <c:v>0.140095</c:v>
                </c:pt>
                <c:pt idx="28959">
                  <c:v>0.13977600000000001</c:v>
                </c:pt>
                <c:pt idx="28960">
                  <c:v>0.13937099999999999</c:v>
                </c:pt>
                <c:pt idx="28961">
                  <c:v>0.13835</c:v>
                </c:pt>
                <c:pt idx="28962">
                  <c:v>0.13805000000000001</c:v>
                </c:pt>
                <c:pt idx="28963">
                  <c:v>0.13814799999999999</c:v>
                </c:pt>
                <c:pt idx="28964">
                  <c:v>0.137542</c:v>
                </c:pt>
                <c:pt idx="28965">
                  <c:v>0.13697500000000001</c:v>
                </c:pt>
                <c:pt idx="28966">
                  <c:v>0.13775100000000001</c:v>
                </c:pt>
                <c:pt idx="28967">
                  <c:v>0.13747500000000001</c:v>
                </c:pt>
                <c:pt idx="28968">
                  <c:v>0.13635800000000001</c:v>
                </c:pt>
                <c:pt idx="28969">
                  <c:v>0.136486</c:v>
                </c:pt>
                <c:pt idx="28970">
                  <c:v>0.13642699999999999</c:v>
                </c:pt>
                <c:pt idx="28971">
                  <c:v>0.13772699999999999</c:v>
                </c:pt>
                <c:pt idx="28972">
                  <c:v>0.13428000000000001</c:v>
                </c:pt>
                <c:pt idx="28973">
                  <c:v>0.12970200000000001</c:v>
                </c:pt>
                <c:pt idx="28974">
                  <c:v>0.130773</c:v>
                </c:pt>
                <c:pt idx="28975">
                  <c:v>0.13128400000000001</c:v>
                </c:pt>
                <c:pt idx="28976">
                  <c:v>0.132213</c:v>
                </c:pt>
                <c:pt idx="28977">
                  <c:v>0.131939</c:v>
                </c:pt>
                <c:pt idx="28978">
                  <c:v>0.13191</c:v>
                </c:pt>
                <c:pt idx="28979">
                  <c:v>0.132081</c:v>
                </c:pt>
                <c:pt idx="28980">
                  <c:v>0.13256899999999999</c:v>
                </c:pt>
                <c:pt idx="28981">
                  <c:v>0.133239</c:v>
                </c:pt>
                <c:pt idx="28982">
                  <c:v>0.13423399999999999</c:v>
                </c:pt>
                <c:pt idx="28983">
                  <c:v>0.135458</c:v>
                </c:pt>
                <c:pt idx="28984">
                  <c:v>0.13666800000000001</c:v>
                </c:pt>
                <c:pt idx="28985">
                  <c:v>0.13791600000000001</c:v>
                </c:pt>
                <c:pt idx="28986">
                  <c:v>0.13867099999999999</c:v>
                </c:pt>
                <c:pt idx="28987">
                  <c:v>0.13833100000000001</c:v>
                </c:pt>
                <c:pt idx="28988">
                  <c:v>0.13825799999999999</c:v>
                </c:pt>
                <c:pt idx="28989">
                  <c:v>0.13275899999999999</c:v>
                </c:pt>
                <c:pt idx="28990">
                  <c:v>0.129834</c:v>
                </c:pt>
                <c:pt idx="28991">
                  <c:v>0.13270999999999999</c:v>
                </c:pt>
                <c:pt idx="28992">
                  <c:v>0.134044</c:v>
                </c:pt>
                <c:pt idx="28993">
                  <c:v>0.13328200000000001</c:v>
                </c:pt>
                <c:pt idx="28994">
                  <c:v>0.13289799999999999</c:v>
                </c:pt>
                <c:pt idx="28995">
                  <c:v>0.132435</c:v>
                </c:pt>
                <c:pt idx="28996">
                  <c:v>0.13310900000000001</c:v>
                </c:pt>
                <c:pt idx="28997">
                  <c:v>0.13480800000000001</c:v>
                </c:pt>
                <c:pt idx="28998">
                  <c:v>0.13594999999999999</c:v>
                </c:pt>
                <c:pt idx="28999">
                  <c:v>0.13663</c:v>
                </c:pt>
                <c:pt idx="29000">
                  <c:v>0.13671900000000001</c:v>
                </c:pt>
                <c:pt idx="29001">
                  <c:v>0.13675599999999999</c:v>
                </c:pt>
                <c:pt idx="29002">
                  <c:v>0.13628199999999999</c:v>
                </c:pt>
                <c:pt idx="29003">
                  <c:v>0.13633700000000001</c:v>
                </c:pt>
                <c:pt idx="29004">
                  <c:v>0.13492399999999999</c:v>
                </c:pt>
                <c:pt idx="29005">
                  <c:v>0.13572799999999999</c:v>
                </c:pt>
                <c:pt idx="29006">
                  <c:v>0.135329</c:v>
                </c:pt>
                <c:pt idx="29007">
                  <c:v>0.13578599999999999</c:v>
                </c:pt>
                <c:pt idx="29008">
                  <c:v>0.127889</c:v>
                </c:pt>
                <c:pt idx="29009">
                  <c:v>0.13015399999999999</c:v>
                </c:pt>
                <c:pt idx="29010">
                  <c:v>0.12696499999999999</c:v>
                </c:pt>
                <c:pt idx="29011">
                  <c:v>0.123029</c:v>
                </c:pt>
                <c:pt idx="29012">
                  <c:v>0.12424200000000001</c:v>
                </c:pt>
                <c:pt idx="29013">
                  <c:v>0.123598</c:v>
                </c:pt>
                <c:pt idx="29014">
                  <c:v>0.12515899999999999</c:v>
                </c:pt>
                <c:pt idx="29015">
                  <c:v>0.128302</c:v>
                </c:pt>
                <c:pt idx="29016">
                  <c:v>0.13095899999999999</c:v>
                </c:pt>
                <c:pt idx="29017">
                  <c:v>0.13358700000000001</c:v>
                </c:pt>
                <c:pt idx="29018">
                  <c:v>0.13802600000000001</c:v>
                </c:pt>
                <c:pt idx="29019">
                  <c:v>0.14061000000000001</c:v>
                </c:pt>
                <c:pt idx="29020">
                  <c:v>0.14116999999999999</c:v>
                </c:pt>
                <c:pt idx="29021">
                  <c:v>0.14183699999999999</c:v>
                </c:pt>
                <c:pt idx="29022">
                  <c:v>0.141572</c:v>
                </c:pt>
                <c:pt idx="29023">
                  <c:v>0.141568</c:v>
                </c:pt>
                <c:pt idx="29024">
                  <c:v>0.14061499999999999</c:v>
                </c:pt>
                <c:pt idx="29025">
                  <c:v>0.138652</c:v>
                </c:pt>
                <c:pt idx="29026">
                  <c:v>0.13386000000000001</c:v>
                </c:pt>
                <c:pt idx="29027">
                  <c:v>0.12662799999999999</c:v>
                </c:pt>
                <c:pt idx="29028">
                  <c:v>0.122338</c:v>
                </c:pt>
                <c:pt idx="29029">
                  <c:v>0.121347</c:v>
                </c:pt>
                <c:pt idx="29030">
                  <c:v>0.12117799999999999</c:v>
                </c:pt>
                <c:pt idx="29031">
                  <c:v>0.114482</c:v>
                </c:pt>
                <c:pt idx="29032">
                  <c:v>0.112776</c:v>
                </c:pt>
                <c:pt idx="29033">
                  <c:v>0.11421199999999999</c:v>
                </c:pt>
                <c:pt idx="29034">
                  <c:v>0.11451600000000001</c:v>
                </c:pt>
                <c:pt idx="29035">
                  <c:v>0.115549</c:v>
                </c:pt>
                <c:pt idx="29036">
                  <c:v>0.116553</c:v>
                </c:pt>
                <c:pt idx="29037">
                  <c:v>0.118351</c:v>
                </c:pt>
                <c:pt idx="29038">
                  <c:v>0.120487</c:v>
                </c:pt>
                <c:pt idx="29039">
                  <c:v>0.122847</c:v>
                </c:pt>
                <c:pt idx="29040">
                  <c:v>0.12574399999999999</c:v>
                </c:pt>
                <c:pt idx="29041">
                  <c:v>0.12670999999999999</c:v>
                </c:pt>
                <c:pt idx="29042">
                  <c:v>0.126137</c:v>
                </c:pt>
                <c:pt idx="29043">
                  <c:v>0.124232</c:v>
                </c:pt>
                <c:pt idx="29044">
                  <c:v>0.12192600000000001</c:v>
                </c:pt>
                <c:pt idx="29045">
                  <c:v>0.121159</c:v>
                </c:pt>
                <c:pt idx="29046">
                  <c:v>0.120639</c:v>
                </c:pt>
                <c:pt idx="29047">
                  <c:v>0.119353</c:v>
                </c:pt>
                <c:pt idx="29048">
                  <c:v>0.11826</c:v>
                </c:pt>
                <c:pt idx="29049">
                  <c:v>0.117733</c:v>
                </c:pt>
                <c:pt idx="29050">
                  <c:v>0.11758200000000001</c:v>
                </c:pt>
                <c:pt idx="29051">
                  <c:v>0.116506</c:v>
                </c:pt>
                <c:pt idx="29052">
                  <c:v>0.11750099999999999</c:v>
                </c:pt>
                <c:pt idx="29053">
                  <c:v>0.113222</c:v>
                </c:pt>
                <c:pt idx="29054">
                  <c:v>0.10888299999999999</c:v>
                </c:pt>
                <c:pt idx="29055">
                  <c:v>0.108908</c:v>
                </c:pt>
                <c:pt idx="29056">
                  <c:v>0.10800899999999999</c:v>
                </c:pt>
                <c:pt idx="29057">
                  <c:v>0.106086</c:v>
                </c:pt>
                <c:pt idx="29058">
                  <c:v>0.103607</c:v>
                </c:pt>
                <c:pt idx="29059">
                  <c:v>0.10186099999999999</c:v>
                </c:pt>
                <c:pt idx="29060">
                  <c:v>0.10079</c:v>
                </c:pt>
                <c:pt idx="29061">
                  <c:v>0.100622</c:v>
                </c:pt>
                <c:pt idx="29062">
                  <c:v>0.10047</c:v>
                </c:pt>
                <c:pt idx="29063">
                  <c:v>9.9077600000000002E-2</c:v>
                </c:pt>
                <c:pt idx="29064">
                  <c:v>9.7002099999999994E-2</c:v>
                </c:pt>
                <c:pt idx="29065">
                  <c:v>9.4580999999999998E-2</c:v>
                </c:pt>
                <c:pt idx="29066">
                  <c:v>9.2826699999999998E-2</c:v>
                </c:pt>
                <c:pt idx="29067">
                  <c:v>9.1524599999999998E-2</c:v>
                </c:pt>
                <c:pt idx="29068">
                  <c:v>9.0805899999999995E-2</c:v>
                </c:pt>
                <c:pt idx="29069">
                  <c:v>9.1640799999999994E-2</c:v>
                </c:pt>
                <c:pt idx="29070">
                  <c:v>9.2799800000000002E-2</c:v>
                </c:pt>
                <c:pt idx="29071">
                  <c:v>9.2936900000000003E-2</c:v>
                </c:pt>
                <c:pt idx="29072">
                  <c:v>9.2889299999999994E-2</c:v>
                </c:pt>
                <c:pt idx="29073">
                  <c:v>9.2737600000000003E-2</c:v>
                </c:pt>
                <c:pt idx="29074">
                  <c:v>9.3321600000000005E-2</c:v>
                </c:pt>
                <c:pt idx="29075">
                  <c:v>9.0495300000000001E-2</c:v>
                </c:pt>
                <c:pt idx="29076">
                  <c:v>8.5114400000000007E-2</c:v>
                </c:pt>
                <c:pt idx="29077">
                  <c:v>8.5611300000000001E-2</c:v>
                </c:pt>
                <c:pt idx="29078">
                  <c:v>8.5498699999999997E-2</c:v>
                </c:pt>
                <c:pt idx="29079">
                  <c:v>8.5410700000000006E-2</c:v>
                </c:pt>
                <c:pt idx="29080">
                  <c:v>8.5557300000000003E-2</c:v>
                </c:pt>
                <c:pt idx="29081">
                  <c:v>8.5179099999999994E-2</c:v>
                </c:pt>
                <c:pt idx="29082">
                  <c:v>8.5128400000000007E-2</c:v>
                </c:pt>
                <c:pt idx="29083">
                  <c:v>8.5232500000000003E-2</c:v>
                </c:pt>
                <c:pt idx="29084">
                  <c:v>8.5071800000000003E-2</c:v>
                </c:pt>
                <c:pt idx="29085">
                  <c:v>8.52715E-2</c:v>
                </c:pt>
                <c:pt idx="29086">
                  <c:v>8.4881600000000001E-2</c:v>
                </c:pt>
                <c:pt idx="29087">
                  <c:v>8.4914000000000003E-2</c:v>
                </c:pt>
                <c:pt idx="29088">
                  <c:v>8.6568199999999998E-2</c:v>
                </c:pt>
                <c:pt idx="29089">
                  <c:v>8.8596800000000003E-2</c:v>
                </c:pt>
                <c:pt idx="29090">
                  <c:v>8.8978799999999997E-2</c:v>
                </c:pt>
                <c:pt idx="29091">
                  <c:v>8.87159E-2</c:v>
                </c:pt>
                <c:pt idx="29092">
                  <c:v>8.8354600000000005E-2</c:v>
                </c:pt>
                <c:pt idx="29093">
                  <c:v>8.7723700000000002E-2</c:v>
                </c:pt>
                <c:pt idx="29094">
                  <c:v>8.7250900000000006E-2</c:v>
                </c:pt>
                <c:pt idx="29095">
                  <c:v>8.6394499999999999E-2</c:v>
                </c:pt>
                <c:pt idx="29096">
                  <c:v>8.5062399999999996E-2</c:v>
                </c:pt>
                <c:pt idx="29097">
                  <c:v>7.7082700000000004E-2</c:v>
                </c:pt>
                <c:pt idx="29098">
                  <c:v>7.6467999999999994E-2</c:v>
                </c:pt>
                <c:pt idx="29099">
                  <c:v>7.5075799999999998E-2</c:v>
                </c:pt>
                <c:pt idx="29100">
                  <c:v>7.3883599999999994E-2</c:v>
                </c:pt>
                <c:pt idx="29101">
                  <c:v>7.3267200000000005E-2</c:v>
                </c:pt>
                <c:pt idx="29102">
                  <c:v>7.3418300000000006E-2</c:v>
                </c:pt>
                <c:pt idx="29103">
                  <c:v>7.1657999999999999E-2</c:v>
                </c:pt>
                <c:pt idx="29104">
                  <c:v>7.0918400000000006E-2</c:v>
                </c:pt>
                <c:pt idx="29105">
                  <c:v>6.8618200000000004E-2</c:v>
                </c:pt>
                <c:pt idx="29106">
                  <c:v>6.5899799999999994E-2</c:v>
                </c:pt>
                <c:pt idx="29107">
                  <c:v>6.3691300000000006E-2</c:v>
                </c:pt>
                <c:pt idx="29108">
                  <c:v>6.2956399999999996E-2</c:v>
                </c:pt>
                <c:pt idx="29109">
                  <c:v>6.3194700000000006E-2</c:v>
                </c:pt>
                <c:pt idx="29110">
                  <c:v>6.2940599999999999E-2</c:v>
                </c:pt>
                <c:pt idx="29111">
                  <c:v>6.2675900000000007E-2</c:v>
                </c:pt>
                <c:pt idx="29112">
                  <c:v>6.24206E-2</c:v>
                </c:pt>
                <c:pt idx="29113">
                  <c:v>6.2127399999999999E-2</c:v>
                </c:pt>
                <c:pt idx="29114">
                  <c:v>6.2392900000000001E-2</c:v>
                </c:pt>
                <c:pt idx="29115">
                  <c:v>6.1206700000000003E-2</c:v>
                </c:pt>
                <c:pt idx="29116">
                  <c:v>6.0345900000000001E-2</c:v>
                </c:pt>
                <c:pt idx="29117">
                  <c:v>6.04868E-2</c:v>
                </c:pt>
                <c:pt idx="29118">
                  <c:v>6.1189800000000003E-2</c:v>
                </c:pt>
                <c:pt idx="29119">
                  <c:v>6.11832E-2</c:v>
                </c:pt>
                <c:pt idx="29120">
                  <c:v>5.8884400000000003E-2</c:v>
                </c:pt>
                <c:pt idx="29121">
                  <c:v>5.8326900000000001E-2</c:v>
                </c:pt>
                <c:pt idx="29122">
                  <c:v>5.32411E-2</c:v>
                </c:pt>
                <c:pt idx="29123">
                  <c:v>5.2998799999999999E-2</c:v>
                </c:pt>
                <c:pt idx="29124">
                  <c:v>5.4011999999999998E-2</c:v>
                </c:pt>
                <c:pt idx="29125">
                  <c:v>5.4146699999999999E-2</c:v>
                </c:pt>
                <c:pt idx="29126">
                  <c:v>5.4843099999999999E-2</c:v>
                </c:pt>
                <c:pt idx="29127">
                  <c:v>5.4738599999999998E-2</c:v>
                </c:pt>
                <c:pt idx="29128">
                  <c:v>5.4347399999999997E-2</c:v>
                </c:pt>
                <c:pt idx="29129">
                  <c:v>5.44076E-2</c:v>
                </c:pt>
                <c:pt idx="29130">
                  <c:v>5.5007E-2</c:v>
                </c:pt>
                <c:pt idx="29131">
                  <c:v>5.5703099999999998E-2</c:v>
                </c:pt>
                <c:pt idx="29132">
                  <c:v>5.6156400000000002E-2</c:v>
                </c:pt>
                <c:pt idx="29133">
                  <c:v>5.5048300000000001E-2</c:v>
                </c:pt>
                <c:pt idx="29134">
                  <c:v>5.4429600000000002E-2</c:v>
                </c:pt>
                <c:pt idx="29135">
                  <c:v>5.3895199999999997E-2</c:v>
                </c:pt>
                <c:pt idx="29136">
                  <c:v>5.2324200000000001E-2</c:v>
                </c:pt>
                <c:pt idx="29137">
                  <c:v>5.0252199999999997E-2</c:v>
                </c:pt>
                <c:pt idx="29138">
                  <c:v>4.9641900000000003E-2</c:v>
                </c:pt>
                <c:pt idx="29139">
                  <c:v>4.8565999999999998E-2</c:v>
                </c:pt>
                <c:pt idx="29140">
                  <c:v>4.7698699999999997E-2</c:v>
                </c:pt>
                <c:pt idx="29141">
                  <c:v>4.5610299999999999E-2</c:v>
                </c:pt>
                <c:pt idx="29142">
                  <c:v>4.4654100000000002E-2</c:v>
                </c:pt>
                <c:pt idx="29143">
                  <c:v>4.3605600000000001E-2</c:v>
                </c:pt>
                <c:pt idx="29144">
                  <c:v>4.3195900000000002E-2</c:v>
                </c:pt>
                <c:pt idx="29145">
                  <c:v>4.28809E-2</c:v>
                </c:pt>
                <c:pt idx="29146">
                  <c:v>4.14483E-2</c:v>
                </c:pt>
                <c:pt idx="29147">
                  <c:v>4.0677400000000002E-2</c:v>
                </c:pt>
                <c:pt idx="29148">
                  <c:v>4.0445500000000002E-2</c:v>
                </c:pt>
                <c:pt idx="29149">
                  <c:v>3.95883E-2</c:v>
                </c:pt>
                <c:pt idx="29150">
                  <c:v>3.8847600000000003E-2</c:v>
                </c:pt>
                <c:pt idx="29151">
                  <c:v>3.2451300000000002E-2</c:v>
                </c:pt>
                <c:pt idx="29152">
                  <c:v>2.8019499999999999E-2</c:v>
                </c:pt>
                <c:pt idx="29153">
                  <c:v>2.7606200000000001E-2</c:v>
                </c:pt>
                <c:pt idx="29154">
                  <c:v>2.64678E-2</c:v>
                </c:pt>
                <c:pt idx="29155">
                  <c:v>2.58981E-2</c:v>
                </c:pt>
                <c:pt idx="29156">
                  <c:v>2.5270500000000001E-2</c:v>
                </c:pt>
                <c:pt idx="29157">
                  <c:v>2.3850900000000001E-2</c:v>
                </c:pt>
                <c:pt idx="29158">
                  <c:v>2.29952E-2</c:v>
                </c:pt>
                <c:pt idx="29159">
                  <c:v>2.2371599999999998E-2</c:v>
                </c:pt>
                <c:pt idx="29160">
                  <c:v>2.1188200000000001E-2</c:v>
                </c:pt>
                <c:pt idx="29161">
                  <c:v>2.08454E-2</c:v>
                </c:pt>
                <c:pt idx="29162">
                  <c:v>1.8642499999999999E-2</c:v>
                </c:pt>
                <c:pt idx="29163">
                  <c:v>1.5136800000000001E-2</c:v>
                </c:pt>
                <c:pt idx="29164">
                  <c:v>1.4324E-2</c:v>
                </c:pt>
                <c:pt idx="29165">
                  <c:v>1.20594E-2</c:v>
                </c:pt>
                <c:pt idx="29166">
                  <c:v>9.2429999999999995E-3</c:v>
                </c:pt>
                <c:pt idx="29167">
                  <c:v>8.7848600000000002E-3</c:v>
                </c:pt>
                <c:pt idx="29168">
                  <c:v>9.0699700000000001E-3</c:v>
                </c:pt>
                <c:pt idx="29169">
                  <c:v>7.75642E-3</c:v>
                </c:pt>
                <c:pt idx="29170">
                  <c:v>6.2436899999999997E-3</c:v>
                </c:pt>
                <c:pt idx="29171">
                  <c:v>6.3720799999999996E-3</c:v>
                </c:pt>
                <c:pt idx="29172">
                  <c:v>1.2455000000000001E-3</c:v>
                </c:pt>
                <c:pt idx="29173">
                  <c:v>-3.49694E-3</c:v>
                </c:pt>
                <c:pt idx="29174">
                  <c:v>-4.7277700000000001E-3</c:v>
                </c:pt>
                <c:pt idx="29175">
                  <c:v>-6.1529899999999997E-3</c:v>
                </c:pt>
                <c:pt idx="29176">
                  <c:v>-6.96527E-3</c:v>
                </c:pt>
                <c:pt idx="29177">
                  <c:v>-7.0600799999999998E-3</c:v>
                </c:pt>
                <c:pt idx="29178">
                  <c:v>-8.0506799999999993E-3</c:v>
                </c:pt>
                <c:pt idx="29179">
                  <c:v>-9.52274E-3</c:v>
                </c:pt>
                <c:pt idx="29180">
                  <c:v>-1.03652E-2</c:v>
                </c:pt>
                <c:pt idx="29181">
                  <c:v>-1.04157E-2</c:v>
                </c:pt>
                <c:pt idx="29182">
                  <c:v>-1.18104E-2</c:v>
                </c:pt>
                <c:pt idx="29183">
                  <c:v>-1.35654E-2</c:v>
                </c:pt>
                <c:pt idx="29184">
                  <c:v>-1.4255800000000001E-2</c:v>
                </c:pt>
                <c:pt idx="29185">
                  <c:v>-1.48922E-2</c:v>
                </c:pt>
                <c:pt idx="29186">
                  <c:v>-1.55316E-2</c:v>
                </c:pt>
                <c:pt idx="29187">
                  <c:v>-1.62162E-2</c:v>
                </c:pt>
                <c:pt idx="29188">
                  <c:v>-1.6759300000000001E-2</c:v>
                </c:pt>
                <c:pt idx="29189">
                  <c:v>-1.7988000000000001E-2</c:v>
                </c:pt>
                <c:pt idx="29190">
                  <c:v>-1.7808299999999999E-2</c:v>
                </c:pt>
                <c:pt idx="29191">
                  <c:v>-1.7737900000000001E-2</c:v>
                </c:pt>
                <c:pt idx="29192">
                  <c:v>-2.3872999999999998E-2</c:v>
                </c:pt>
                <c:pt idx="29193">
                  <c:v>-2.5885200000000001E-2</c:v>
                </c:pt>
                <c:pt idx="29194">
                  <c:v>-2.6379900000000001E-2</c:v>
                </c:pt>
                <c:pt idx="29195">
                  <c:v>-2.8393700000000001E-2</c:v>
                </c:pt>
                <c:pt idx="29196">
                  <c:v>-2.9859400000000001E-2</c:v>
                </c:pt>
                <c:pt idx="29197">
                  <c:v>-2.9890099999999999E-2</c:v>
                </c:pt>
                <c:pt idx="29198">
                  <c:v>-3.01804E-2</c:v>
                </c:pt>
                <c:pt idx="29199">
                  <c:v>-3.1423800000000002E-2</c:v>
                </c:pt>
                <c:pt idx="29200">
                  <c:v>-3.2287299999999998E-2</c:v>
                </c:pt>
                <c:pt idx="29201">
                  <c:v>-3.3015700000000002E-2</c:v>
                </c:pt>
                <c:pt idx="29202">
                  <c:v>-3.3696700000000003E-2</c:v>
                </c:pt>
                <c:pt idx="29203">
                  <c:v>-3.49316E-2</c:v>
                </c:pt>
                <c:pt idx="29204">
                  <c:v>-3.56666E-2</c:v>
                </c:pt>
                <c:pt idx="29205">
                  <c:v>-3.7659400000000003E-2</c:v>
                </c:pt>
                <c:pt idx="29206">
                  <c:v>-3.9382100000000003E-2</c:v>
                </c:pt>
                <c:pt idx="29207">
                  <c:v>-3.8911099999999997E-2</c:v>
                </c:pt>
                <c:pt idx="29208">
                  <c:v>-3.8417800000000002E-2</c:v>
                </c:pt>
                <c:pt idx="29209">
                  <c:v>-3.9179800000000001E-2</c:v>
                </c:pt>
                <c:pt idx="29210">
                  <c:v>-4.0238700000000002E-2</c:v>
                </c:pt>
                <c:pt idx="29211">
                  <c:v>-4.7939099999999998E-2</c:v>
                </c:pt>
                <c:pt idx="29212">
                  <c:v>-4.9236299999999997E-2</c:v>
                </c:pt>
                <c:pt idx="29213">
                  <c:v>-5.0147499999999998E-2</c:v>
                </c:pt>
                <c:pt idx="29214">
                  <c:v>-5.2034700000000003E-2</c:v>
                </c:pt>
                <c:pt idx="29215">
                  <c:v>-5.3390600000000003E-2</c:v>
                </c:pt>
                <c:pt idx="29216">
                  <c:v>-5.4691499999999997E-2</c:v>
                </c:pt>
                <c:pt idx="29217">
                  <c:v>-5.6470100000000002E-2</c:v>
                </c:pt>
                <c:pt idx="29218">
                  <c:v>-5.8813200000000003E-2</c:v>
                </c:pt>
                <c:pt idx="29219">
                  <c:v>-6.06866E-2</c:v>
                </c:pt>
                <c:pt idx="29220">
                  <c:v>-6.2062399999999997E-2</c:v>
                </c:pt>
                <c:pt idx="29221">
                  <c:v>-6.2403300000000002E-2</c:v>
                </c:pt>
                <c:pt idx="29222">
                  <c:v>-6.3237500000000002E-2</c:v>
                </c:pt>
                <c:pt idx="29223">
                  <c:v>-6.3576499999999994E-2</c:v>
                </c:pt>
                <c:pt idx="29224">
                  <c:v>-6.4443200000000006E-2</c:v>
                </c:pt>
                <c:pt idx="29225">
                  <c:v>-6.6313499999999997E-2</c:v>
                </c:pt>
                <c:pt idx="29226">
                  <c:v>-6.8217600000000003E-2</c:v>
                </c:pt>
                <c:pt idx="29227">
                  <c:v>-6.9886000000000004E-2</c:v>
                </c:pt>
                <c:pt idx="29228">
                  <c:v>-7.0809899999999995E-2</c:v>
                </c:pt>
                <c:pt idx="29229">
                  <c:v>-8.0223600000000006E-2</c:v>
                </c:pt>
                <c:pt idx="29230">
                  <c:v>-8.2229099999999999E-2</c:v>
                </c:pt>
                <c:pt idx="29231">
                  <c:v>-8.5648000000000002E-2</c:v>
                </c:pt>
                <c:pt idx="29232">
                  <c:v>-8.6864800000000006E-2</c:v>
                </c:pt>
                <c:pt idx="29233">
                  <c:v>-8.8160000000000002E-2</c:v>
                </c:pt>
                <c:pt idx="29234">
                  <c:v>-8.8506600000000005E-2</c:v>
                </c:pt>
                <c:pt idx="29235">
                  <c:v>-8.9424199999999995E-2</c:v>
                </c:pt>
                <c:pt idx="29236">
                  <c:v>-8.9503299999999994E-2</c:v>
                </c:pt>
                <c:pt idx="29237">
                  <c:v>-8.8128200000000004E-2</c:v>
                </c:pt>
                <c:pt idx="29238">
                  <c:v>-8.6509299999999997E-2</c:v>
                </c:pt>
                <c:pt idx="29239">
                  <c:v>-8.5598300000000002E-2</c:v>
                </c:pt>
                <c:pt idx="29240">
                  <c:v>-8.5657700000000003E-2</c:v>
                </c:pt>
                <c:pt idx="29241">
                  <c:v>-8.6074600000000001E-2</c:v>
                </c:pt>
                <c:pt idx="29242">
                  <c:v>-8.63487E-2</c:v>
                </c:pt>
                <c:pt idx="29243">
                  <c:v>-8.5974400000000006E-2</c:v>
                </c:pt>
                <c:pt idx="29244">
                  <c:v>-8.5487300000000002E-2</c:v>
                </c:pt>
                <c:pt idx="29245">
                  <c:v>-8.5171999999999998E-2</c:v>
                </c:pt>
                <c:pt idx="29246">
                  <c:v>-8.2383700000000004E-2</c:v>
                </c:pt>
                <c:pt idx="29247">
                  <c:v>-8.3697499999999994E-2</c:v>
                </c:pt>
                <c:pt idx="29248">
                  <c:v>-8.8880200000000006E-2</c:v>
                </c:pt>
                <c:pt idx="29249">
                  <c:v>-8.8169300000000006E-2</c:v>
                </c:pt>
                <c:pt idx="29250">
                  <c:v>-8.8184799999999994E-2</c:v>
                </c:pt>
                <c:pt idx="29251">
                  <c:v>-8.8145299999999996E-2</c:v>
                </c:pt>
                <c:pt idx="29252">
                  <c:v>-8.8814500000000005E-2</c:v>
                </c:pt>
                <c:pt idx="29253">
                  <c:v>-8.7990899999999997E-2</c:v>
                </c:pt>
                <c:pt idx="29254">
                  <c:v>-8.5671499999999998E-2</c:v>
                </c:pt>
                <c:pt idx="29255">
                  <c:v>-8.4796999999999997E-2</c:v>
                </c:pt>
                <c:pt idx="29256">
                  <c:v>-8.5090499999999999E-2</c:v>
                </c:pt>
                <c:pt idx="29257">
                  <c:v>-8.5132399999999997E-2</c:v>
                </c:pt>
                <c:pt idx="29258">
                  <c:v>-8.5249000000000005E-2</c:v>
                </c:pt>
                <c:pt idx="29259">
                  <c:v>-8.5384799999999997E-2</c:v>
                </c:pt>
                <c:pt idx="29260">
                  <c:v>-8.5133200000000006E-2</c:v>
                </c:pt>
                <c:pt idx="29261">
                  <c:v>-8.5197899999999993E-2</c:v>
                </c:pt>
                <c:pt idx="29262">
                  <c:v>-8.6016300000000004E-2</c:v>
                </c:pt>
                <c:pt idx="29263">
                  <c:v>-8.6064299999999996E-2</c:v>
                </c:pt>
                <c:pt idx="29264">
                  <c:v>-8.45751E-2</c:v>
                </c:pt>
                <c:pt idx="29265">
                  <c:v>-8.3087400000000006E-2</c:v>
                </c:pt>
                <c:pt idx="29266">
                  <c:v>-8.2377099999999995E-2</c:v>
                </c:pt>
                <c:pt idx="29267">
                  <c:v>-8.1076499999999996E-2</c:v>
                </c:pt>
                <c:pt idx="29268">
                  <c:v>-7.9709699999999994E-2</c:v>
                </c:pt>
                <c:pt idx="29269">
                  <c:v>-8.6304099999999995E-2</c:v>
                </c:pt>
                <c:pt idx="29270">
                  <c:v>-8.9399599999999996E-2</c:v>
                </c:pt>
                <c:pt idx="29271">
                  <c:v>-8.7761000000000006E-2</c:v>
                </c:pt>
                <c:pt idx="29272">
                  <c:v>-8.8220300000000001E-2</c:v>
                </c:pt>
                <c:pt idx="29273">
                  <c:v>-8.8584999999999997E-2</c:v>
                </c:pt>
                <c:pt idx="29274">
                  <c:v>-8.9828900000000003E-2</c:v>
                </c:pt>
                <c:pt idx="29275">
                  <c:v>-8.9528399999999994E-2</c:v>
                </c:pt>
                <c:pt idx="29276">
                  <c:v>-8.9231000000000005E-2</c:v>
                </c:pt>
                <c:pt idx="29277">
                  <c:v>-8.8072999999999999E-2</c:v>
                </c:pt>
                <c:pt idx="29278">
                  <c:v>-8.8157299999999994E-2</c:v>
                </c:pt>
                <c:pt idx="29279">
                  <c:v>-8.7225200000000003E-2</c:v>
                </c:pt>
                <c:pt idx="29280">
                  <c:v>-8.62927E-2</c:v>
                </c:pt>
                <c:pt idx="29281">
                  <c:v>-8.5677000000000003E-2</c:v>
                </c:pt>
                <c:pt idx="29282">
                  <c:v>-8.4317100000000006E-2</c:v>
                </c:pt>
                <c:pt idx="29283">
                  <c:v>-8.4806500000000007E-2</c:v>
                </c:pt>
                <c:pt idx="29284">
                  <c:v>-8.5237599999999997E-2</c:v>
                </c:pt>
                <c:pt idx="29285">
                  <c:v>-8.4976599999999999E-2</c:v>
                </c:pt>
                <c:pt idx="29286">
                  <c:v>-8.5117200000000004E-2</c:v>
                </c:pt>
                <c:pt idx="29287">
                  <c:v>-8.5804099999999994E-2</c:v>
                </c:pt>
                <c:pt idx="29288">
                  <c:v>-8.6245699999999995E-2</c:v>
                </c:pt>
                <c:pt idx="29289">
                  <c:v>-8.5900299999999999E-2</c:v>
                </c:pt>
                <c:pt idx="29290">
                  <c:v>-9.2943399999999995E-2</c:v>
                </c:pt>
                <c:pt idx="29291">
                  <c:v>-9.3922900000000004E-2</c:v>
                </c:pt>
                <c:pt idx="29292">
                  <c:v>-9.3897900000000006E-2</c:v>
                </c:pt>
                <c:pt idx="29293">
                  <c:v>-9.5032900000000003E-2</c:v>
                </c:pt>
                <c:pt idx="29294">
                  <c:v>-9.67663E-2</c:v>
                </c:pt>
                <c:pt idx="29295">
                  <c:v>-9.7123299999999996E-2</c:v>
                </c:pt>
                <c:pt idx="29296">
                  <c:v>-9.6294599999999994E-2</c:v>
                </c:pt>
                <c:pt idx="29297">
                  <c:v>-9.6399200000000004E-2</c:v>
                </c:pt>
                <c:pt idx="29298">
                  <c:v>-9.7001500000000004E-2</c:v>
                </c:pt>
                <c:pt idx="29299">
                  <c:v>-9.9089099999999999E-2</c:v>
                </c:pt>
                <c:pt idx="29300">
                  <c:v>-0.10130699999999999</c:v>
                </c:pt>
                <c:pt idx="29301">
                  <c:v>-0.10294499999999999</c:v>
                </c:pt>
                <c:pt idx="29302">
                  <c:v>-0.10556599999999999</c:v>
                </c:pt>
                <c:pt idx="29303">
                  <c:v>-0.107761</c:v>
                </c:pt>
                <c:pt idx="29304">
                  <c:v>-0.109446</c:v>
                </c:pt>
                <c:pt idx="29305">
                  <c:v>-0.11013199999999999</c:v>
                </c:pt>
                <c:pt idx="29306">
                  <c:v>-0.11028</c:v>
                </c:pt>
                <c:pt idx="29307">
                  <c:v>-0.109946</c:v>
                </c:pt>
                <c:pt idx="29308">
                  <c:v>-0.109041</c:v>
                </c:pt>
                <c:pt idx="29309">
                  <c:v>-0.109123</c:v>
                </c:pt>
                <c:pt idx="29310">
                  <c:v>-0.109193</c:v>
                </c:pt>
                <c:pt idx="29311">
                  <c:v>-0.110308</c:v>
                </c:pt>
                <c:pt idx="29312">
                  <c:v>-0.111621</c:v>
                </c:pt>
                <c:pt idx="29313">
                  <c:v>-0.120116</c:v>
                </c:pt>
                <c:pt idx="29314">
                  <c:v>-0.123057</c:v>
                </c:pt>
                <c:pt idx="29315">
                  <c:v>-0.12411700000000001</c:v>
                </c:pt>
                <c:pt idx="29316">
                  <c:v>-0.12517700000000001</c:v>
                </c:pt>
                <c:pt idx="29317">
                  <c:v>-0.12672700000000001</c:v>
                </c:pt>
                <c:pt idx="29318">
                  <c:v>-0.12826899999999999</c:v>
                </c:pt>
                <c:pt idx="29319">
                  <c:v>-0.13072600000000001</c:v>
                </c:pt>
                <c:pt idx="29320">
                  <c:v>-0.13466700000000001</c:v>
                </c:pt>
                <c:pt idx="29321">
                  <c:v>-0.13966500000000001</c:v>
                </c:pt>
                <c:pt idx="29322">
                  <c:v>-0.145096</c:v>
                </c:pt>
                <c:pt idx="29323">
                  <c:v>-0.151695</c:v>
                </c:pt>
                <c:pt idx="29324">
                  <c:v>-0.15503900000000001</c:v>
                </c:pt>
                <c:pt idx="29325">
                  <c:v>-0.15615899999999999</c:v>
                </c:pt>
                <c:pt idx="29326">
                  <c:v>-0.156699</c:v>
                </c:pt>
                <c:pt idx="29327">
                  <c:v>-0.15723500000000001</c:v>
                </c:pt>
                <c:pt idx="29328">
                  <c:v>-0.157331</c:v>
                </c:pt>
                <c:pt idx="29329">
                  <c:v>-0.15684600000000001</c:v>
                </c:pt>
                <c:pt idx="29330">
                  <c:v>-0.15682499999999999</c:v>
                </c:pt>
                <c:pt idx="29331">
                  <c:v>-0.156775</c:v>
                </c:pt>
                <c:pt idx="29332">
                  <c:v>-0.15770200000000001</c:v>
                </c:pt>
                <c:pt idx="29333">
                  <c:v>-0.158278</c:v>
                </c:pt>
                <c:pt idx="29334">
                  <c:v>-0.15874199999999999</c:v>
                </c:pt>
                <c:pt idx="29335">
                  <c:v>-0.159248</c:v>
                </c:pt>
                <c:pt idx="29336">
                  <c:v>-0.15967600000000001</c:v>
                </c:pt>
                <c:pt idx="29337">
                  <c:v>-0.160359</c:v>
                </c:pt>
                <c:pt idx="29338">
                  <c:v>-0.160053</c:v>
                </c:pt>
                <c:pt idx="29339">
                  <c:v>-0.166769</c:v>
                </c:pt>
                <c:pt idx="29340">
                  <c:v>-0.16242400000000001</c:v>
                </c:pt>
                <c:pt idx="29341">
                  <c:v>-0.16184100000000001</c:v>
                </c:pt>
                <c:pt idx="29342">
                  <c:v>-0.16959099999999999</c:v>
                </c:pt>
                <c:pt idx="29343">
                  <c:v>-0.170345</c:v>
                </c:pt>
                <c:pt idx="29344">
                  <c:v>-0.17122000000000001</c:v>
                </c:pt>
                <c:pt idx="29345">
                  <c:v>-0.17143</c:v>
                </c:pt>
                <c:pt idx="29346">
                  <c:v>-0.17305499999999999</c:v>
                </c:pt>
                <c:pt idx="29347">
                  <c:v>-0.17341999999999999</c:v>
                </c:pt>
                <c:pt idx="29348">
                  <c:v>-0.17442199999999999</c:v>
                </c:pt>
                <c:pt idx="29349">
                  <c:v>-0.17557600000000001</c:v>
                </c:pt>
                <c:pt idx="29350">
                  <c:v>-0.17655399999999999</c:v>
                </c:pt>
                <c:pt idx="29351">
                  <c:v>-0.17674400000000001</c:v>
                </c:pt>
                <c:pt idx="29352">
                  <c:v>-0.17671700000000001</c:v>
                </c:pt>
                <c:pt idx="29353">
                  <c:v>-0.17596899999999999</c:v>
                </c:pt>
                <c:pt idx="29354">
                  <c:v>-0.174821</c:v>
                </c:pt>
                <c:pt idx="29355">
                  <c:v>-0.17400199999999999</c:v>
                </c:pt>
                <c:pt idx="29356">
                  <c:v>-0.17421800000000001</c:v>
                </c:pt>
                <c:pt idx="29357">
                  <c:v>-0.17430000000000001</c:v>
                </c:pt>
                <c:pt idx="29358">
                  <c:v>-0.17458699999999999</c:v>
                </c:pt>
                <c:pt idx="29359">
                  <c:v>-0.17460200000000001</c:v>
                </c:pt>
                <c:pt idx="29360">
                  <c:v>-0.17523</c:v>
                </c:pt>
                <c:pt idx="29361">
                  <c:v>-0.17552799999999999</c:v>
                </c:pt>
                <c:pt idx="29362">
                  <c:v>-0.175928</c:v>
                </c:pt>
                <c:pt idx="29363">
                  <c:v>-0.17697399999999999</c:v>
                </c:pt>
                <c:pt idx="29364">
                  <c:v>-0.177623</c:v>
                </c:pt>
                <c:pt idx="29365">
                  <c:v>-0.176118</c:v>
                </c:pt>
                <c:pt idx="29366">
                  <c:v>-0.180448</c:v>
                </c:pt>
                <c:pt idx="29367">
                  <c:v>-0.17993899999999999</c:v>
                </c:pt>
                <c:pt idx="29368">
                  <c:v>-0.17438799999999999</c:v>
                </c:pt>
                <c:pt idx="29369">
                  <c:v>-0.179954</c:v>
                </c:pt>
                <c:pt idx="29370">
                  <c:v>-0.18525700000000001</c:v>
                </c:pt>
                <c:pt idx="29371">
                  <c:v>-0.18537000000000001</c:v>
                </c:pt>
                <c:pt idx="29372">
                  <c:v>-0.185945</c:v>
                </c:pt>
                <c:pt idx="29373">
                  <c:v>-0.18612300000000001</c:v>
                </c:pt>
                <c:pt idx="29374">
                  <c:v>-0.185947</c:v>
                </c:pt>
                <c:pt idx="29375">
                  <c:v>-0.186117</c:v>
                </c:pt>
                <c:pt idx="29376">
                  <c:v>-0.18645</c:v>
                </c:pt>
                <c:pt idx="29377">
                  <c:v>-0.18603900000000001</c:v>
                </c:pt>
                <c:pt idx="29378">
                  <c:v>-0.18576799999999999</c:v>
                </c:pt>
                <c:pt idx="29379">
                  <c:v>-0.186475</c:v>
                </c:pt>
                <c:pt idx="29380">
                  <c:v>-0.18745600000000001</c:v>
                </c:pt>
                <c:pt idx="29381">
                  <c:v>-0.188166</c:v>
                </c:pt>
                <c:pt idx="29382">
                  <c:v>-0.18746099999999999</c:v>
                </c:pt>
                <c:pt idx="29383">
                  <c:v>-0.185976</c:v>
                </c:pt>
                <c:pt idx="29384">
                  <c:v>-0.18485299999999999</c:v>
                </c:pt>
                <c:pt idx="29385">
                  <c:v>-0.18438399999999999</c:v>
                </c:pt>
                <c:pt idx="29386">
                  <c:v>-0.18424399999999999</c:v>
                </c:pt>
                <c:pt idx="29387">
                  <c:v>-0.18215799999999999</c:v>
                </c:pt>
                <c:pt idx="29388">
                  <c:v>-0.18129999999999999</c:v>
                </c:pt>
                <c:pt idx="29389">
                  <c:v>-0.180178</c:v>
                </c:pt>
                <c:pt idx="29390">
                  <c:v>-0.179254</c:v>
                </c:pt>
                <c:pt idx="29391">
                  <c:v>-0.178757</c:v>
                </c:pt>
                <c:pt idx="29392">
                  <c:v>-0.17725199999999999</c:v>
                </c:pt>
                <c:pt idx="29393">
                  <c:v>-0.17501900000000001</c:v>
                </c:pt>
                <c:pt idx="29394">
                  <c:v>-0.17455399999999999</c:v>
                </c:pt>
                <c:pt idx="29395">
                  <c:v>-0.17361099999999999</c:v>
                </c:pt>
                <c:pt idx="29396">
                  <c:v>-0.173597</c:v>
                </c:pt>
                <c:pt idx="29397">
                  <c:v>-0.17302799999999999</c:v>
                </c:pt>
                <c:pt idx="29398">
                  <c:v>-0.172401</c:v>
                </c:pt>
                <c:pt idx="29399">
                  <c:v>-0.17074500000000001</c:v>
                </c:pt>
                <c:pt idx="29400">
                  <c:v>-0.171738</c:v>
                </c:pt>
                <c:pt idx="29401">
                  <c:v>-0.177402</c:v>
                </c:pt>
                <c:pt idx="29402">
                  <c:v>-0.17685400000000001</c:v>
                </c:pt>
                <c:pt idx="29403">
                  <c:v>-0.17635500000000001</c:v>
                </c:pt>
                <c:pt idx="29404">
                  <c:v>-0.17474799999999999</c:v>
                </c:pt>
                <c:pt idx="29405">
                  <c:v>-0.17336499999999999</c:v>
                </c:pt>
                <c:pt idx="29406">
                  <c:v>-0.172875</c:v>
                </c:pt>
                <c:pt idx="29407">
                  <c:v>-0.17185900000000001</c:v>
                </c:pt>
                <c:pt idx="29408">
                  <c:v>-0.17084199999999999</c:v>
                </c:pt>
                <c:pt idx="29409">
                  <c:v>-0.16937099999999999</c:v>
                </c:pt>
                <c:pt idx="29410">
                  <c:v>-0.16899600000000001</c:v>
                </c:pt>
                <c:pt idx="29411">
                  <c:v>-0.170044</c:v>
                </c:pt>
                <c:pt idx="29412">
                  <c:v>-0.17105600000000001</c:v>
                </c:pt>
                <c:pt idx="29413">
                  <c:v>-0.17205400000000001</c:v>
                </c:pt>
                <c:pt idx="29414">
                  <c:v>-0.17150499999999999</c:v>
                </c:pt>
                <c:pt idx="29415">
                  <c:v>-0.169048</c:v>
                </c:pt>
                <c:pt idx="29416">
                  <c:v>-0.16761300000000001</c:v>
                </c:pt>
                <c:pt idx="29417">
                  <c:v>-0.165655</c:v>
                </c:pt>
                <c:pt idx="29418">
                  <c:v>-0.16372700000000001</c:v>
                </c:pt>
                <c:pt idx="29419">
                  <c:v>-0.16378599999999999</c:v>
                </c:pt>
                <c:pt idx="29420">
                  <c:v>-0.16384599999999999</c:v>
                </c:pt>
                <c:pt idx="29421">
                  <c:v>-0.16292300000000001</c:v>
                </c:pt>
                <c:pt idx="29422">
                  <c:v>-0.161498</c:v>
                </c:pt>
                <c:pt idx="29423">
                  <c:v>-0.160552</c:v>
                </c:pt>
                <c:pt idx="29424">
                  <c:v>-0.160637</c:v>
                </c:pt>
                <c:pt idx="29425">
                  <c:v>-0.15972500000000001</c:v>
                </c:pt>
                <c:pt idx="29426">
                  <c:v>-0.15979499999999999</c:v>
                </c:pt>
                <c:pt idx="29427">
                  <c:v>-0.159409</c:v>
                </c:pt>
                <c:pt idx="29428">
                  <c:v>-0.15900400000000001</c:v>
                </c:pt>
                <c:pt idx="29429">
                  <c:v>-0.158166</c:v>
                </c:pt>
                <c:pt idx="29430">
                  <c:v>-0.15754299999999999</c:v>
                </c:pt>
                <c:pt idx="29431">
                  <c:v>-0.162662</c:v>
                </c:pt>
                <c:pt idx="29432">
                  <c:v>-0.16154099999999999</c:v>
                </c:pt>
                <c:pt idx="29433">
                  <c:v>-0.16106500000000001</c:v>
                </c:pt>
                <c:pt idx="29434">
                  <c:v>-0.16023399999999999</c:v>
                </c:pt>
                <c:pt idx="29435">
                  <c:v>-0.159831</c:v>
                </c:pt>
                <c:pt idx="29436">
                  <c:v>-0.15948000000000001</c:v>
                </c:pt>
                <c:pt idx="29437">
                  <c:v>-0.15912299999999999</c:v>
                </c:pt>
                <c:pt idx="29438">
                  <c:v>-0.15876599999999999</c:v>
                </c:pt>
                <c:pt idx="29439">
                  <c:v>-0.158446</c:v>
                </c:pt>
                <c:pt idx="29440">
                  <c:v>-0.15760299999999999</c:v>
                </c:pt>
                <c:pt idx="29441">
                  <c:v>-0.15726399999999999</c:v>
                </c:pt>
                <c:pt idx="29442">
                  <c:v>-0.15643299999999999</c:v>
                </c:pt>
                <c:pt idx="29443">
                  <c:v>-0.15611700000000001</c:v>
                </c:pt>
                <c:pt idx="29444">
                  <c:v>-0.154834</c:v>
                </c:pt>
                <c:pt idx="29445">
                  <c:v>-0.153975</c:v>
                </c:pt>
                <c:pt idx="29446">
                  <c:v>-0.153173</c:v>
                </c:pt>
                <c:pt idx="29447">
                  <c:v>-0.15235699999999999</c:v>
                </c:pt>
                <c:pt idx="29448">
                  <c:v>-0.15157200000000001</c:v>
                </c:pt>
                <c:pt idx="29449">
                  <c:v>-0.15070800000000001</c:v>
                </c:pt>
                <c:pt idx="29450">
                  <c:v>-0.15096000000000001</c:v>
                </c:pt>
                <c:pt idx="29451">
                  <c:v>-0.15043500000000001</c:v>
                </c:pt>
                <c:pt idx="29452">
                  <c:v>-0.156082</c:v>
                </c:pt>
                <c:pt idx="29453">
                  <c:v>-0.15659999999999999</c:v>
                </c:pt>
                <c:pt idx="29454">
                  <c:v>-0.15677199999999999</c:v>
                </c:pt>
                <c:pt idx="29455">
                  <c:v>-0.15651200000000001</c:v>
                </c:pt>
                <c:pt idx="29456">
                  <c:v>-0.15676200000000001</c:v>
                </c:pt>
                <c:pt idx="29457">
                  <c:v>-0.15598600000000001</c:v>
                </c:pt>
                <c:pt idx="29458">
                  <c:v>-0.15670500000000001</c:v>
                </c:pt>
                <c:pt idx="29459">
                  <c:v>-0.15646599999999999</c:v>
                </c:pt>
                <c:pt idx="29460">
                  <c:v>-0.157197</c:v>
                </c:pt>
                <c:pt idx="29461">
                  <c:v>-0.15745799999999999</c:v>
                </c:pt>
                <c:pt idx="29462">
                  <c:v>-0.158217</c:v>
                </c:pt>
                <c:pt idx="29463">
                  <c:v>-0.15801399999999999</c:v>
                </c:pt>
                <c:pt idx="29464">
                  <c:v>-0.15726999999999999</c:v>
                </c:pt>
                <c:pt idx="29465">
                  <c:v>-0.15703400000000001</c:v>
                </c:pt>
                <c:pt idx="29466">
                  <c:v>-0.15679799999999999</c:v>
                </c:pt>
                <c:pt idx="29467">
                  <c:v>-0.15659699999999999</c:v>
                </c:pt>
                <c:pt idx="29468">
                  <c:v>-0.15534300000000001</c:v>
                </c:pt>
                <c:pt idx="29469">
                  <c:v>-0.16264700000000001</c:v>
                </c:pt>
                <c:pt idx="29470">
                  <c:v>-0.16342799999999999</c:v>
                </c:pt>
                <c:pt idx="29471">
                  <c:v>-0.16472899999999999</c:v>
                </c:pt>
                <c:pt idx="29472">
                  <c:v>-0.16450300000000001</c:v>
                </c:pt>
                <c:pt idx="29473">
                  <c:v>-0.16430400000000001</c:v>
                </c:pt>
                <c:pt idx="29474">
                  <c:v>-0.164107</c:v>
                </c:pt>
                <c:pt idx="29475">
                  <c:v>-0.163879</c:v>
                </c:pt>
                <c:pt idx="29476">
                  <c:v>-0.162686</c:v>
                </c:pt>
                <c:pt idx="29477">
                  <c:v>-0.16250200000000001</c:v>
                </c:pt>
                <c:pt idx="29478">
                  <c:v>-0.16122700000000001</c:v>
                </c:pt>
                <c:pt idx="29479">
                  <c:v>-0.159022</c:v>
                </c:pt>
                <c:pt idx="29480">
                  <c:v>-0.15795999999999999</c:v>
                </c:pt>
                <c:pt idx="29481">
                  <c:v>-0.15884200000000001</c:v>
                </c:pt>
                <c:pt idx="29482">
                  <c:v>-0.159029</c:v>
                </c:pt>
                <c:pt idx="29483">
                  <c:v>-0.157828</c:v>
                </c:pt>
                <c:pt idx="29484">
                  <c:v>-0.15648699999999999</c:v>
                </c:pt>
                <c:pt idx="29485">
                  <c:v>-0.155331</c:v>
                </c:pt>
                <c:pt idx="29486">
                  <c:v>-0.16014600000000001</c:v>
                </c:pt>
                <c:pt idx="29487">
                  <c:v>-0.16031799999999999</c:v>
                </c:pt>
                <c:pt idx="29488">
                  <c:v>-0.15925900000000001</c:v>
                </c:pt>
                <c:pt idx="29489">
                  <c:v>-0.15364800000000001</c:v>
                </c:pt>
                <c:pt idx="29490">
                  <c:v>-0.16126299999999999</c:v>
                </c:pt>
                <c:pt idx="29491">
                  <c:v>-0.16039800000000001</c:v>
                </c:pt>
                <c:pt idx="29492">
                  <c:v>-0.16084799999999999</c:v>
                </c:pt>
                <c:pt idx="29493">
                  <c:v>-0.160134</c:v>
                </c:pt>
                <c:pt idx="29494">
                  <c:v>-0.16067300000000001</c:v>
                </c:pt>
                <c:pt idx="29495">
                  <c:v>-0.16142300000000001</c:v>
                </c:pt>
                <c:pt idx="29496">
                  <c:v>-0.16184799999999999</c:v>
                </c:pt>
                <c:pt idx="29497">
                  <c:v>-0.16250500000000001</c:v>
                </c:pt>
                <c:pt idx="29498">
                  <c:v>-0.16176299999999999</c:v>
                </c:pt>
                <c:pt idx="29499">
                  <c:v>-0.16173599999999999</c:v>
                </c:pt>
                <c:pt idx="29500">
                  <c:v>-0.161333</c:v>
                </c:pt>
                <c:pt idx="29501">
                  <c:v>-0.16295200000000001</c:v>
                </c:pt>
                <c:pt idx="29502">
                  <c:v>-0.16825000000000001</c:v>
                </c:pt>
                <c:pt idx="29503">
                  <c:v>-0.16725499999999999</c:v>
                </c:pt>
                <c:pt idx="29504">
                  <c:v>-0.166963</c:v>
                </c:pt>
                <c:pt idx="29505">
                  <c:v>-0.16720499999999999</c:v>
                </c:pt>
                <c:pt idx="29506">
                  <c:v>-0.16719899999999999</c:v>
                </c:pt>
                <c:pt idx="29507">
                  <c:v>-0.16811599999999999</c:v>
                </c:pt>
                <c:pt idx="29508">
                  <c:v>-0.16808999999999999</c:v>
                </c:pt>
                <c:pt idx="29509">
                  <c:v>-0.16759199999999999</c:v>
                </c:pt>
                <c:pt idx="29510">
                  <c:v>-0.16800000000000001</c:v>
                </c:pt>
                <c:pt idx="29511">
                  <c:v>-0.168514</c:v>
                </c:pt>
                <c:pt idx="29512">
                  <c:v>-0.169047</c:v>
                </c:pt>
                <c:pt idx="29513">
                  <c:v>-0.16814000000000001</c:v>
                </c:pt>
                <c:pt idx="29514">
                  <c:v>-0.16778999999999999</c:v>
                </c:pt>
                <c:pt idx="29515">
                  <c:v>-0.168186</c:v>
                </c:pt>
                <c:pt idx="29516">
                  <c:v>-0.16861300000000001</c:v>
                </c:pt>
                <c:pt idx="29517">
                  <c:v>-0.16958799999999999</c:v>
                </c:pt>
                <c:pt idx="29518">
                  <c:v>-0.17005400000000001</c:v>
                </c:pt>
                <c:pt idx="29519">
                  <c:v>-0.16997699999999999</c:v>
                </c:pt>
                <c:pt idx="29520">
                  <c:v>-0.169048</c:v>
                </c:pt>
                <c:pt idx="29521">
                  <c:v>-0.170955</c:v>
                </c:pt>
                <c:pt idx="29522">
                  <c:v>-0.17618800000000001</c:v>
                </c:pt>
                <c:pt idx="29523">
                  <c:v>-0.17544199999999999</c:v>
                </c:pt>
                <c:pt idx="29524">
                  <c:v>-0.17565700000000001</c:v>
                </c:pt>
                <c:pt idx="29525">
                  <c:v>-0.17574300000000001</c:v>
                </c:pt>
                <c:pt idx="29526">
                  <c:v>-0.175788</c:v>
                </c:pt>
                <c:pt idx="29527">
                  <c:v>-0.17568700000000001</c:v>
                </c:pt>
                <c:pt idx="29528">
                  <c:v>-0.17543800000000001</c:v>
                </c:pt>
                <c:pt idx="29529">
                  <c:v>-0.17629</c:v>
                </c:pt>
                <c:pt idx="29530">
                  <c:v>-0.17636099999999999</c:v>
                </c:pt>
                <c:pt idx="29531">
                  <c:v>-0.175904</c:v>
                </c:pt>
                <c:pt idx="29532">
                  <c:v>-0.17536299999999999</c:v>
                </c:pt>
                <c:pt idx="29533">
                  <c:v>-0.175125</c:v>
                </c:pt>
                <c:pt idx="29534">
                  <c:v>-0.17394100000000001</c:v>
                </c:pt>
                <c:pt idx="29535">
                  <c:v>-0.17224300000000001</c:v>
                </c:pt>
                <c:pt idx="29536">
                  <c:v>-0.17152899999999999</c:v>
                </c:pt>
                <c:pt idx="29537">
                  <c:v>-0.17130300000000001</c:v>
                </c:pt>
                <c:pt idx="29538">
                  <c:v>-0.17144400000000001</c:v>
                </c:pt>
                <c:pt idx="29539">
                  <c:v>-0.16969300000000001</c:v>
                </c:pt>
                <c:pt idx="29540">
                  <c:v>-0.17190800000000001</c:v>
                </c:pt>
                <c:pt idx="29541">
                  <c:v>-0.17537900000000001</c:v>
                </c:pt>
                <c:pt idx="29542">
                  <c:v>-0.171379</c:v>
                </c:pt>
                <c:pt idx="29543">
                  <c:v>-0.16927900000000001</c:v>
                </c:pt>
                <c:pt idx="29544">
                  <c:v>-0.16658999999999999</c:v>
                </c:pt>
                <c:pt idx="29545">
                  <c:v>-0.16480300000000001</c:v>
                </c:pt>
                <c:pt idx="29546">
                  <c:v>-0.165156</c:v>
                </c:pt>
                <c:pt idx="29547">
                  <c:v>-0.16494500000000001</c:v>
                </c:pt>
                <c:pt idx="29548">
                  <c:v>-0.16422600000000001</c:v>
                </c:pt>
                <c:pt idx="29549">
                  <c:v>-0.16445699999999999</c:v>
                </c:pt>
                <c:pt idx="29550">
                  <c:v>-0.16394600000000001</c:v>
                </c:pt>
                <c:pt idx="29551">
                  <c:v>-0.16319800000000001</c:v>
                </c:pt>
                <c:pt idx="29552">
                  <c:v>-0.16361000000000001</c:v>
                </c:pt>
                <c:pt idx="29553">
                  <c:v>-0.16400000000000001</c:v>
                </c:pt>
                <c:pt idx="29554">
                  <c:v>-0.16494800000000001</c:v>
                </c:pt>
                <c:pt idx="29555">
                  <c:v>-0.16659199999999999</c:v>
                </c:pt>
                <c:pt idx="29556">
                  <c:v>-0.16769500000000001</c:v>
                </c:pt>
                <c:pt idx="29557">
                  <c:v>-0.16783100000000001</c:v>
                </c:pt>
                <c:pt idx="29558">
                  <c:v>-0.16781399999999999</c:v>
                </c:pt>
                <c:pt idx="29559">
                  <c:v>-0.167768</c:v>
                </c:pt>
                <c:pt idx="29560">
                  <c:v>-0.16636000000000001</c:v>
                </c:pt>
                <c:pt idx="29561">
                  <c:v>-0.168238</c:v>
                </c:pt>
                <c:pt idx="29562">
                  <c:v>-0.172204</c:v>
                </c:pt>
                <c:pt idx="29563">
                  <c:v>-0.167521</c:v>
                </c:pt>
                <c:pt idx="29564">
                  <c:v>-0.16255600000000001</c:v>
                </c:pt>
                <c:pt idx="29565">
                  <c:v>-0.16597300000000001</c:v>
                </c:pt>
                <c:pt idx="29566">
                  <c:v>-0.16925000000000001</c:v>
                </c:pt>
                <c:pt idx="29567">
                  <c:v>-0.167793</c:v>
                </c:pt>
                <c:pt idx="29568">
                  <c:v>-0.16684599999999999</c:v>
                </c:pt>
                <c:pt idx="29569">
                  <c:v>-0.16588600000000001</c:v>
                </c:pt>
                <c:pt idx="29570">
                  <c:v>-0.164494</c:v>
                </c:pt>
                <c:pt idx="29571">
                  <c:v>-0.16342000000000001</c:v>
                </c:pt>
                <c:pt idx="29572">
                  <c:v>-0.16272700000000001</c:v>
                </c:pt>
                <c:pt idx="29573">
                  <c:v>-0.16168199999999999</c:v>
                </c:pt>
                <c:pt idx="29574">
                  <c:v>-0.160466</c:v>
                </c:pt>
                <c:pt idx="29575">
                  <c:v>-0.16008</c:v>
                </c:pt>
                <c:pt idx="29576">
                  <c:v>-0.15918399999999999</c:v>
                </c:pt>
                <c:pt idx="29577">
                  <c:v>-0.157224</c:v>
                </c:pt>
                <c:pt idx="29578">
                  <c:v>-0.15543000000000001</c:v>
                </c:pt>
                <c:pt idx="29579">
                  <c:v>-0.153753</c:v>
                </c:pt>
                <c:pt idx="29580">
                  <c:v>-0.15146999999999999</c:v>
                </c:pt>
                <c:pt idx="29581">
                  <c:v>-0.15318499999999999</c:v>
                </c:pt>
                <c:pt idx="29582">
                  <c:v>-0.15595200000000001</c:v>
                </c:pt>
                <c:pt idx="29583">
                  <c:v>-0.15303800000000001</c:v>
                </c:pt>
                <c:pt idx="29584">
                  <c:v>-0.15110000000000001</c:v>
                </c:pt>
                <c:pt idx="29585">
                  <c:v>-0.14930299999999999</c:v>
                </c:pt>
                <c:pt idx="29586">
                  <c:v>-0.147449</c:v>
                </c:pt>
                <c:pt idx="29587">
                  <c:v>-0.145811</c:v>
                </c:pt>
                <c:pt idx="29588">
                  <c:v>-0.144593</c:v>
                </c:pt>
                <c:pt idx="29589">
                  <c:v>-0.14305899999999999</c:v>
                </c:pt>
                <c:pt idx="29590">
                  <c:v>-0.14124600000000001</c:v>
                </c:pt>
                <c:pt idx="29591">
                  <c:v>-0.139206</c:v>
                </c:pt>
                <c:pt idx="29592">
                  <c:v>-0.137049</c:v>
                </c:pt>
                <c:pt idx="29593">
                  <c:v>-0.13511999999999999</c:v>
                </c:pt>
                <c:pt idx="29594">
                  <c:v>-0.13272300000000001</c:v>
                </c:pt>
                <c:pt idx="29595">
                  <c:v>-0.13042999999999999</c:v>
                </c:pt>
                <c:pt idx="29596">
                  <c:v>-0.12806400000000001</c:v>
                </c:pt>
                <c:pt idx="29597">
                  <c:v>-0.12590000000000001</c:v>
                </c:pt>
                <c:pt idx="29598">
                  <c:v>-0.124157</c:v>
                </c:pt>
                <c:pt idx="29599">
                  <c:v>-0.122197</c:v>
                </c:pt>
                <c:pt idx="29600">
                  <c:v>-0.120865</c:v>
                </c:pt>
                <c:pt idx="29601">
                  <c:v>-0.120615</c:v>
                </c:pt>
                <c:pt idx="29602">
                  <c:v>-0.119337</c:v>
                </c:pt>
                <c:pt idx="29603">
                  <c:v>-0.11758299999999999</c:v>
                </c:pt>
                <c:pt idx="29604">
                  <c:v>-0.116301</c:v>
                </c:pt>
                <c:pt idx="29605">
                  <c:v>-0.115048</c:v>
                </c:pt>
                <c:pt idx="29606">
                  <c:v>-0.114436</c:v>
                </c:pt>
                <c:pt idx="29607">
                  <c:v>-0.112954</c:v>
                </c:pt>
                <c:pt idx="29608">
                  <c:v>-0.113527</c:v>
                </c:pt>
                <c:pt idx="29609">
                  <c:v>-0.11652</c:v>
                </c:pt>
                <c:pt idx="29610">
                  <c:v>-0.114285</c:v>
                </c:pt>
                <c:pt idx="29611">
                  <c:v>-0.113314</c:v>
                </c:pt>
                <c:pt idx="29612">
                  <c:v>-0.110953</c:v>
                </c:pt>
                <c:pt idx="29613">
                  <c:v>-0.10891000000000001</c:v>
                </c:pt>
                <c:pt idx="29614">
                  <c:v>-0.105195</c:v>
                </c:pt>
                <c:pt idx="29615">
                  <c:v>-0.101703</c:v>
                </c:pt>
                <c:pt idx="29616">
                  <c:v>-9.9633600000000003E-2</c:v>
                </c:pt>
                <c:pt idx="29617">
                  <c:v>-9.7842299999999993E-2</c:v>
                </c:pt>
                <c:pt idx="29618">
                  <c:v>-9.6864199999999998E-2</c:v>
                </c:pt>
                <c:pt idx="29619">
                  <c:v>-9.6268800000000002E-2</c:v>
                </c:pt>
                <c:pt idx="29620">
                  <c:v>-9.4305100000000003E-2</c:v>
                </c:pt>
                <c:pt idx="29621">
                  <c:v>-9.2362399999999997E-2</c:v>
                </c:pt>
                <c:pt idx="29622">
                  <c:v>-9.0163800000000002E-2</c:v>
                </c:pt>
                <c:pt idx="29623">
                  <c:v>-8.8987800000000006E-2</c:v>
                </c:pt>
                <c:pt idx="29624">
                  <c:v>-8.8354699999999994E-2</c:v>
                </c:pt>
                <c:pt idx="29625">
                  <c:v>-8.7710399999999994E-2</c:v>
                </c:pt>
                <c:pt idx="29626">
                  <c:v>-8.5966200000000006E-2</c:v>
                </c:pt>
                <c:pt idx="29627">
                  <c:v>-8.5056800000000002E-2</c:v>
                </c:pt>
                <c:pt idx="29628">
                  <c:v>-8.3191399999999999E-2</c:v>
                </c:pt>
                <c:pt idx="29629">
                  <c:v>-8.1924200000000003E-2</c:v>
                </c:pt>
                <c:pt idx="29630">
                  <c:v>-8.0609500000000001E-2</c:v>
                </c:pt>
                <c:pt idx="29631">
                  <c:v>-7.9142400000000002E-2</c:v>
                </c:pt>
                <c:pt idx="29632">
                  <c:v>-7.7492900000000003E-2</c:v>
                </c:pt>
                <c:pt idx="29633">
                  <c:v>-7.6490199999999994E-2</c:v>
                </c:pt>
                <c:pt idx="29634">
                  <c:v>-7.3344099999999995E-2</c:v>
                </c:pt>
                <c:pt idx="29635">
                  <c:v>-7.0265300000000003E-2</c:v>
                </c:pt>
                <c:pt idx="29636">
                  <c:v>-6.9270499999999999E-2</c:v>
                </c:pt>
                <c:pt idx="29637">
                  <c:v>-6.8027599999999994E-2</c:v>
                </c:pt>
                <c:pt idx="29638">
                  <c:v>-6.7154400000000003E-2</c:v>
                </c:pt>
                <c:pt idx="29639">
                  <c:v>-7.1550100000000005E-2</c:v>
                </c:pt>
                <c:pt idx="29640">
                  <c:v>-6.9719900000000001E-2</c:v>
                </c:pt>
                <c:pt idx="29641">
                  <c:v>-6.9053000000000003E-2</c:v>
                </c:pt>
                <c:pt idx="29642">
                  <c:v>-6.8268999999999996E-2</c:v>
                </c:pt>
                <c:pt idx="29643">
                  <c:v>-6.7857799999999996E-2</c:v>
                </c:pt>
                <c:pt idx="29644">
                  <c:v>-6.6550300000000007E-2</c:v>
                </c:pt>
                <c:pt idx="29645">
                  <c:v>-6.6342300000000007E-2</c:v>
                </c:pt>
                <c:pt idx="29646">
                  <c:v>-6.5882300000000005E-2</c:v>
                </c:pt>
                <c:pt idx="29647">
                  <c:v>-6.3881300000000002E-2</c:v>
                </c:pt>
                <c:pt idx="29648">
                  <c:v>-6.17522E-2</c:v>
                </c:pt>
                <c:pt idx="29649">
                  <c:v>-6.1481599999999997E-2</c:v>
                </c:pt>
                <c:pt idx="29650">
                  <c:v>-6.0029699999999998E-2</c:v>
                </c:pt>
                <c:pt idx="29651">
                  <c:v>-5.7582099999999997E-2</c:v>
                </c:pt>
                <c:pt idx="29652">
                  <c:v>-5.4996000000000003E-2</c:v>
                </c:pt>
                <c:pt idx="29653">
                  <c:v>-5.5249300000000001E-2</c:v>
                </c:pt>
                <c:pt idx="29654">
                  <c:v>-5.4414700000000003E-2</c:v>
                </c:pt>
                <c:pt idx="29655">
                  <c:v>-5.4657200000000003E-2</c:v>
                </c:pt>
                <c:pt idx="29656">
                  <c:v>-5.4871000000000003E-2</c:v>
                </c:pt>
                <c:pt idx="29657">
                  <c:v>-5.5527199999999999E-2</c:v>
                </c:pt>
                <c:pt idx="29658">
                  <c:v>-5.5172300000000001E-2</c:v>
                </c:pt>
                <c:pt idx="29659">
                  <c:v>-5.4869800000000003E-2</c:v>
                </c:pt>
                <c:pt idx="29660">
                  <c:v>-5.45905E-2</c:v>
                </c:pt>
                <c:pt idx="29661">
                  <c:v>-5.4183700000000001E-2</c:v>
                </c:pt>
                <c:pt idx="29662">
                  <c:v>-5.4247900000000002E-2</c:v>
                </c:pt>
                <c:pt idx="29663">
                  <c:v>-6.0871500000000002E-2</c:v>
                </c:pt>
                <c:pt idx="29664">
                  <c:v>-5.9768700000000001E-2</c:v>
                </c:pt>
                <c:pt idx="29665">
                  <c:v>-5.85298E-2</c:v>
                </c:pt>
                <c:pt idx="29666">
                  <c:v>-5.7244799999999998E-2</c:v>
                </c:pt>
                <c:pt idx="29667">
                  <c:v>-5.6448900000000003E-2</c:v>
                </c:pt>
                <c:pt idx="29668">
                  <c:v>-5.5172499999999999E-2</c:v>
                </c:pt>
                <c:pt idx="29669">
                  <c:v>-5.4903100000000003E-2</c:v>
                </c:pt>
                <c:pt idx="29670">
                  <c:v>-5.4083199999999998E-2</c:v>
                </c:pt>
                <c:pt idx="29671">
                  <c:v>-5.3358900000000001E-2</c:v>
                </c:pt>
                <c:pt idx="29672">
                  <c:v>-5.5085200000000001E-2</c:v>
                </c:pt>
                <c:pt idx="29673">
                  <c:v>-5.5266799999999998E-2</c:v>
                </c:pt>
                <c:pt idx="29674">
                  <c:v>-5.5501399999999999E-2</c:v>
                </c:pt>
                <c:pt idx="29675">
                  <c:v>-5.6221699999999999E-2</c:v>
                </c:pt>
                <c:pt idx="29676">
                  <c:v>-5.6952099999999999E-2</c:v>
                </c:pt>
                <c:pt idx="29677">
                  <c:v>-5.81664E-2</c:v>
                </c:pt>
                <c:pt idx="29678">
                  <c:v>-5.7885699999999998E-2</c:v>
                </c:pt>
                <c:pt idx="29679">
                  <c:v>-5.7612499999999997E-2</c:v>
                </c:pt>
                <c:pt idx="29680">
                  <c:v>-5.63472E-2</c:v>
                </c:pt>
                <c:pt idx="29681">
                  <c:v>-5.6585799999999999E-2</c:v>
                </c:pt>
                <c:pt idx="29682">
                  <c:v>-5.6321200000000002E-2</c:v>
                </c:pt>
                <c:pt idx="29683">
                  <c:v>-5.4562300000000001E-2</c:v>
                </c:pt>
                <c:pt idx="29684">
                  <c:v>-5.3299100000000002E-2</c:v>
                </c:pt>
                <c:pt idx="29685">
                  <c:v>-5.4040900000000003E-2</c:v>
                </c:pt>
                <c:pt idx="29686">
                  <c:v>-5.37756E-2</c:v>
                </c:pt>
                <c:pt idx="29687">
                  <c:v>-5.6028500000000002E-2</c:v>
                </c:pt>
                <c:pt idx="29688">
                  <c:v>-5.5748800000000001E-2</c:v>
                </c:pt>
                <c:pt idx="29689">
                  <c:v>-6.1486300000000001E-2</c:v>
                </c:pt>
                <c:pt idx="29690">
                  <c:v>-6.1310400000000001E-2</c:v>
                </c:pt>
                <c:pt idx="29691">
                  <c:v>-6.0548299999999999E-2</c:v>
                </c:pt>
                <c:pt idx="29692">
                  <c:v>-6.0311499999999997E-2</c:v>
                </c:pt>
                <c:pt idx="29693">
                  <c:v>-5.9576299999999999E-2</c:v>
                </c:pt>
                <c:pt idx="29694">
                  <c:v>-5.9326299999999998E-2</c:v>
                </c:pt>
                <c:pt idx="29695">
                  <c:v>-5.9594099999999997E-2</c:v>
                </c:pt>
                <c:pt idx="29696">
                  <c:v>-5.9367200000000002E-2</c:v>
                </c:pt>
                <c:pt idx="29697">
                  <c:v>-5.9145499999999997E-2</c:v>
                </c:pt>
                <c:pt idx="29698">
                  <c:v>-5.8413899999999998E-2</c:v>
                </c:pt>
                <c:pt idx="29699">
                  <c:v>-5.9134199999999998E-2</c:v>
                </c:pt>
                <c:pt idx="29700">
                  <c:v>-6.1902100000000002E-2</c:v>
                </c:pt>
                <c:pt idx="29701">
                  <c:v>-6.3703200000000001E-2</c:v>
                </c:pt>
                <c:pt idx="29702">
                  <c:v>-6.5479499999999996E-2</c:v>
                </c:pt>
                <c:pt idx="29703">
                  <c:v>-6.7266800000000002E-2</c:v>
                </c:pt>
                <c:pt idx="29704">
                  <c:v>-6.9056199999999998E-2</c:v>
                </c:pt>
                <c:pt idx="29705">
                  <c:v>-7.0380600000000001E-2</c:v>
                </c:pt>
                <c:pt idx="29706">
                  <c:v>-7.0187600000000003E-2</c:v>
                </c:pt>
                <c:pt idx="29707">
                  <c:v>-7.0475700000000002E-2</c:v>
                </c:pt>
                <c:pt idx="29708">
                  <c:v>-6.9822300000000004E-2</c:v>
                </c:pt>
                <c:pt idx="29709">
                  <c:v>-6.9481100000000004E-2</c:v>
                </c:pt>
                <c:pt idx="29710">
                  <c:v>-7.6775200000000002E-2</c:v>
                </c:pt>
                <c:pt idx="29711">
                  <c:v>-7.7216999999999994E-2</c:v>
                </c:pt>
                <c:pt idx="29712">
                  <c:v>-7.7011200000000002E-2</c:v>
                </c:pt>
                <c:pt idx="29713">
                  <c:v>-7.6320299999999994E-2</c:v>
                </c:pt>
                <c:pt idx="29714">
                  <c:v>-7.7108899999999994E-2</c:v>
                </c:pt>
                <c:pt idx="29715">
                  <c:v>-7.7945299999999995E-2</c:v>
                </c:pt>
                <c:pt idx="29716">
                  <c:v>-7.8250299999999995E-2</c:v>
                </c:pt>
                <c:pt idx="29717">
                  <c:v>-8.0068399999999998E-2</c:v>
                </c:pt>
                <c:pt idx="29718">
                  <c:v>-8.0904799999999999E-2</c:v>
                </c:pt>
                <c:pt idx="29719">
                  <c:v>-8.2229399999999994E-2</c:v>
                </c:pt>
                <c:pt idx="29720">
                  <c:v>-8.3071900000000004E-2</c:v>
                </c:pt>
                <c:pt idx="29721">
                  <c:v>-8.3893400000000007E-2</c:v>
                </c:pt>
                <c:pt idx="29722">
                  <c:v>-8.6230500000000002E-2</c:v>
                </c:pt>
                <c:pt idx="29723">
                  <c:v>-8.7578100000000006E-2</c:v>
                </c:pt>
                <c:pt idx="29724">
                  <c:v>-8.8428900000000005E-2</c:v>
                </c:pt>
                <c:pt idx="29725">
                  <c:v>-8.8762199999999999E-2</c:v>
                </c:pt>
                <c:pt idx="29726">
                  <c:v>-9.4615400000000002E-2</c:v>
                </c:pt>
                <c:pt idx="29727">
                  <c:v>-9.6470899999999998E-2</c:v>
                </c:pt>
                <c:pt idx="29728">
                  <c:v>-9.7828100000000001E-2</c:v>
                </c:pt>
                <c:pt idx="29729">
                  <c:v>-9.9184900000000006E-2</c:v>
                </c:pt>
                <c:pt idx="29730">
                  <c:v>-0.100032</c:v>
                </c:pt>
                <c:pt idx="29731">
                  <c:v>-9.9397200000000005E-2</c:v>
                </c:pt>
                <c:pt idx="29732">
                  <c:v>-0.10077899999999999</c:v>
                </c:pt>
                <c:pt idx="29733">
                  <c:v>-0.10215299999999999</c:v>
                </c:pt>
                <c:pt idx="29734">
                  <c:v>-0.104536</c:v>
                </c:pt>
                <c:pt idx="29735">
                  <c:v>-0.106393</c:v>
                </c:pt>
                <c:pt idx="29736">
                  <c:v>-0.107234</c:v>
                </c:pt>
                <c:pt idx="29737">
                  <c:v>-0.10712099999999999</c:v>
                </c:pt>
                <c:pt idx="29738">
                  <c:v>-0.107998</c:v>
                </c:pt>
                <c:pt idx="29739">
                  <c:v>-0.107863</c:v>
                </c:pt>
                <c:pt idx="29740">
                  <c:v>-0.108262</c:v>
                </c:pt>
                <c:pt idx="29741">
                  <c:v>-0.10865</c:v>
                </c:pt>
                <c:pt idx="29742">
                  <c:v>-0.11014500000000001</c:v>
                </c:pt>
                <c:pt idx="29743">
                  <c:v>-0.113524</c:v>
                </c:pt>
                <c:pt idx="29744">
                  <c:v>-0.116607</c:v>
                </c:pt>
                <c:pt idx="29745">
                  <c:v>-0.123977</c:v>
                </c:pt>
                <c:pt idx="29746">
                  <c:v>-0.12560199999999999</c:v>
                </c:pt>
                <c:pt idx="29747">
                  <c:v>-0.12599299999999999</c:v>
                </c:pt>
                <c:pt idx="29748">
                  <c:v>-0.125865</c:v>
                </c:pt>
                <c:pt idx="29749">
                  <c:v>-0.12579699999999999</c:v>
                </c:pt>
                <c:pt idx="29750">
                  <c:v>-0.12622700000000001</c:v>
                </c:pt>
                <c:pt idx="29751">
                  <c:v>-0.126607</c:v>
                </c:pt>
                <c:pt idx="29752">
                  <c:v>-0.126467</c:v>
                </c:pt>
                <c:pt idx="29753">
                  <c:v>-0.12584300000000001</c:v>
                </c:pt>
                <c:pt idx="29754">
                  <c:v>-0.125306</c:v>
                </c:pt>
                <c:pt idx="29755">
                  <c:v>-0.12584200000000001</c:v>
                </c:pt>
                <c:pt idx="29756">
                  <c:v>-0.12729099999999999</c:v>
                </c:pt>
                <c:pt idx="29757">
                  <c:v>-0.128742</c:v>
                </c:pt>
                <c:pt idx="29758">
                  <c:v>-0.13069900000000001</c:v>
                </c:pt>
                <c:pt idx="29759">
                  <c:v>-0.13192499999999999</c:v>
                </c:pt>
                <c:pt idx="29760">
                  <c:v>-0.13190099999999999</c:v>
                </c:pt>
                <c:pt idx="29761">
                  <c:v>-0.13344400000000001</c:v>
                </c:pt>
                <c:pt idx="29762">
                  <c:v>-0.13412199999999999</c:v>
                </c:pt>
                <c:pt idx="29763">
                  <c:v>-0.13289000000000001</c:v>
                </c:pt>
                <c:pt idx="29764">
                  <c:v>-0.13200200000000001</c:v>
                </c:pt>
                <c:pt idx="29765">
                  <c:v>-0.13178400000000001</c:v>
                </c:pt>
                <c:pt idx="29766">
                  <c:v>-0.13250700000000001</c:v>
                </c:pt>
                <c:pt idx="29767">
                  <c:v>-0.137659</c:v>
                </c:pt>
                <c:pt idx="29768">
                  <c:v>-0.13725599999999999</c:v>
                </c:pt>
                <c:pt idx="29769">
                  <c:v>-0.13818800000000001</c:v>
                </c:pt>
                <c:pt idx="29770">
                  <c:v>-0.13755899999999999</c:v>
                </c:pt>
                <c:pt idx="29771">
                  <c:v>-0.13820299999999999</c:v>
                </c:pt>
                <c:pt idx="29772">
                  <c:v>-0.139103</c:v>
                </c:pt>
                <c:pt idx="29773">
                  <c:v>-0.14022599999999999</c:v>
                </c:pt>
                <c:pt idx="29774">
                  <c:v>-0.142959</c:v>
                </c:pt>
                <c:pt idx="29775">
                  <c:v>-0.145594</c:v>
                </c:pt>
                <c:pt idx="29776">
                  <c:v>-0.14641399999999999</c:v>
                </c:pt>
                <c:pt idx="29777">
                  <c:v>-0.14721600000000001</c:v>
                </c:pt>
                <c:pt idx="29778">
                  <c:v>-0.14715600000000001</c:v>
                </c:pt>
                <c:pt idx="29779">
                  <c:v>-0.14762800000000001</c:v>
                </c:pt>
                <c:pt idx="29780">
                  <c:v>-0.14823600000000001</c:v>
                </c:pt>
                <c:pt idx="29781">
                  <c:v>-0.14978</c:v>
                </c:pt>
                <c:pt idx="29782">
                  <c:v>-0.15029400000000001</c:v>
                </c:pt>
                <c:pt idx="29783">
                  <c:v>-0.148974</c:v>
                </c:pt>
                <c:pt idx="29784">
                  <c:v>-0.14738799999999999</c:v>
                </c:pt>
                <c:pt idx="29785">
                  <c:v>-0.14591999999999999</c:v>
                </c:pt>
                <c:pt idx="29786">
                  <c:v>-0.14494399999999999</c:v>
                </c:pt>
                <c:pt idx="29787">
                  <c:v>-0.14372399999999999</c:v>
                </c:pt>
                <c:pt idx="29788">
                  <c:v>-0.14130100000000001</c:v>
                </c:pt>
                <c:pt idx="29789">
                  <c:v>-0.141347</c:v>
                </c:pt>
                <c:pt idx="29790">
                  <c:v>-0.144707</c:v>
                </c:pt>
                <c:pt idx="29791">
                  <c:v>-0.14283999999999999</c:v>
                </c:pt>
                <c:pt idx="29792">
                  <c:v>-0.14158399999999999</c:v>
                </c:pt>
                <c:pt idx="29793">
                  <c:v>-0.14029700000000001</c:v>
                </c:pt>
                <c:pt idx="29794">
                  <c:v>-0.138101</c:v>
                </c:pt>
                <c:pt idx="29795">
                  <c:v>-0.13617199999999999</c:v>
                </c:pt>
                <c:pt idx="29796">
                  <c:v>-0.13475599999999999</c:v>
                </c:pt>
                <c:pt idx="29797">
                  <c:v>-0.13386400000000001</c:v>
                </c:pt>
                <c:pt idx="29798">
                  <c:v>-0.133377</c:v>
                </c:pt>
                <c:pt idx="29799">
                  <c:v>-0.13267499999999999</c:v>
                </c:pt>
                <c:pt idx="29800">
                  <c:v>-0.13153000000000001</c:v>
                </c:pt>
                <c:pt idx="29801">
                  <c:v>-0.13062499999999999</c:v>
                </c:pt>
                <c:pt idx="29802">
                  <c:v>-0.13012099999999999</c:v>
                </c:pt>
                <c:pt idx="29803">
                  <c:v>-0.129523</c:v>
                </c:pt>
                <c:pt idx="29804">
                  <c:v>-0.129054</c:v>
                </c:pt>
                <c:pt idx="29805">
                  <c:v>-0.12811600000000001</c:v>
                </c:pt>
                <c:pt idx="29806">
                  <c:v>-0.126724</c:v>
                </c:pt>
                <c:pt idx="29807">
                  <c:v>-0.12645000000000001</c:v>
                </c:pt>
                <c:pt idx="29808">
                  <c:v>-0.12642900000000001</c:v>
                </c:pt>
                <c:pt idx="29809">
                  <c:v>-0.12625500000000001</c:v>
                </c:pt>
                <c:pt idx="29810">
                  <c:v>-0.125391</c:v>
                </c:pt>
                <c:pt idx="29811">
                  <c:v>-0.12460499999999999</c:v>
                </c:pt>
                <c:pt idx="29812">
                  <c:v>-0.123531</c:v>
                </c:pt>
                <c:pt idx="29813">
                  <c:v>-0.12538199999999999</c:v>
                </c:pt>
                <c:pt idx="29814">
                  <c:v>-0.128665</c:v>
                </c:pt>
                <c:pt idx="29815">
                  <c:v>-0.12742999999999999</c:v>
                </c:pt>
                <c:pt idx="29816">
                  <c:v>-0.12775700000000001</c:v>
                </c:pt>
                <c:pt idx="29817">
                  <c:v>-0.12612499999999999</c:v>
                </c:pt>
                <c:pt idx="29818">
                  <c:v>-0.122364</c:v>
                </c:pt>
                <c:pt idx="29819">
                  <c:v>-0.117781</c:v>
                </c:pt>
                <c:pt idx="29820">
                  <c:v>-0.114995</c:v>
                </c:pt>
                <c:pt idx="29821">
                  <c:v>-0.113164</c:v>
                </c:pt>
                <c:pt idx="29822">
                  <c:v>-0.112729</c:v>
                </c:pt>
                <c:pt idx="29823">
                  <c:v>-0.11103499999999999</c:v>
                </c:pt>
                <c:pt idx="29824">
                  <c:v>-0.109398</c:v>
                </c:pt>
                <c:pt idx="29825">
                  <c:v>-0.109264</c:v>
                </c:pt>
                <c:pt idx="29826">
                  <c:v>-0.108892</c:v>
                </c:pt>
                <c:pt idx="29827">
                  <c:v>-0.108691</c:v>
                </c:pt>
                <c:pt idx="29828">
                  <c:v>-0.10904899999999999</c:v>
                </c:pt>
                <c:pt idx="29829">
                  <c:v>-0.10879900000000001</c:v>
                </c:pt>
                <c:pt idx="29830">
                  <c:v>-0.109067</c:v>
                </c:pt>
                <c:pt idx="29831">
                  <c:v>-0.108973</c:v>
                </c:pt>
                <c:pt idx="29832">
                  <c:v>-0.108874</c:v>
                </c:pt>
                <c:pt idx="29833">
                  <c:v>-0.10852299999999999</c:v>
                </c:pt>
                <c:pt idx="29834">
                  <c:v>-0.10697</c:v>
                </c:pt>
                <c:pt idx="29835">
                  <c:v>-0.105605</c:v>
                </c:pt>
                <c:pt idx="29836">
                  <c:v>-0.10320699999999999</c:v>
                </c:pt>
                <c:pt idx="29837">
                  <c:v>-0.100481</c:v>
                </c:pt>
                <c:pt idx="29838">
                  <c:v>-0.101393</c:v>
                </c:pt>
                <c:pt idx="29839">
                  <c:v>-0.10402400000000001</c:v>
                </c:pt>
                <c:pt idx="29840">
                  <c:v>-0.103893</c:v>
                </c:pt>
                <c:pt idx="29841">
                  <c:v>-0.103259</c:v>
                </c:pt>
                <c:pt idx="29842">
                  <c:v>-0.102785</c:v>
                </c:pt>
                <c:pt idx="29843">
                  <c:v>-0.102829</c:v>
                </c:pt>
                <c:pt idx="29844">
                  <c:v>-0.101064</c:v>
                </c:pt>
                <c:pt idx="29845">
                  <c:v>-0.10048700000000001</c:v>
                </c:pt>
                <c:pt idx="29846">
                  <c:v>-0.100343</c:v>
                </c:pt>
                <c:pt idx="29847">
                  <c:v>-9.9438100000000001E-2</c:v>
                </c:pt>
                <c:pt idx="29848">
                  <c:v>-9.9480299999999994E-2</c:v>
                </c:pt>
                <c:pt idx="29849">
                  <c:v>-9.7749299999999997E-2</c:v>
                </c:pt>
                <c:pt idx="29850">
                  <c:v>-9.4120599999999999E-2</c:v>
                </c:pt>
                <c:pt idx="29851">
                  <c:v>-9.23403E-2</c:v>
                </c:pt>
                <c:pt idx="29852">
                  <c:v>-9.2624200000000004E-2</c:v>
                </c:pt>
                <c:pt idx="29853">
                  <c:v>-9.1924699999999998E-2</c:v>
                </c:pt>
                <c:pt idx="29854">
                  <c:v>-9.1019600000000006E-2</c:v>
                </c:pt>
                <c:pt idx="29855">
                  <c:v>-9.1584100000000002E-2</c:v>
                </c:pt>
                <c:pt idx="29856">
                  <c:v>-9.1900999999999997E-2</c:v>
                </c:pt>
                <c:pt idx="29857">
                  <c:v>-9.0950799999999998E-2</c:v>
                </c:pt>
                <c:pt idx="29858">
                  <c:v>-8.9446399999999995E-2</c:v>
                </c:pt>
                <c:pt idx="29859">
                  <c:v>-8.6878700000000003E-2</c:v>
                </c:pt>
                <c:pt idx="29860">
                  <c:v>-8.3332199999999995E-2</c:v>
                </c:pt>
                <c:pt idx="29861">
                  <c:v>-8.3228800000000006E-2</c:v>
                </c:pt>
                <c:pt idx="29862">
                  <c:v>-8.4586999999999996E-2</c:v>
                </c:pt>
                <c:pt idx="29863">
                  <c:v>-8.3043400000000003E-2</c:v>
                </c:pt>
                <c:pt idx="29864">
                  <c:v>-8.3058000000000007E-2</c:v>
                </c:pt>
                <c:pt idx="29865">
                  <c:v>-8.3246200000000006E-2</c:v>
                </c:pt>
                <c:pt idx="29866">
                  <c:v>-8.3067199999999994E-2</c:v>
                </c:pt>
                <c:pt idx="29867">
                  <c:v>-8.2754999999999995E-2</c:v>
                </c:pt>
                <c:pt idx="29868">
                  <c:v>-8.1904299999999999E-2</c:v>
                </c:pt>
                <c:pt idx="29869">
                  <c:v>-8.0400100000000002E-2</c:v>
                </c:pt>
                <c:pt idx="29870">
                  <c:v>-7.7687800000000001E-2</c:v>
                </c:pt>
                <c:pt idx="29871">
                  <c:v>-7.3289300000000002E-2</c:v>
                </c:pt>
                <c:pt idx="29872">
                  <c:v>-6.9532700000000003E-2</c:v>
                </c:pt>
                <c:pt idx="29873">
                  <c:v>-6.7846799999999999E-2</c:v>
                </c:pt>
                <c:pt idx="29874">
                  <c:v>-6.6216399999999995E-2</c:v>
                </c:pt>
                <c:pt idx="29875">
                  <c:v>-6.4331600000000003E-2</c:v>
                </c:pt>
                <c:pt idx="29876">
                  <c:v>-6.2274900000000001E-2</c:v>
                </c:pt>
                <c:pt idx="29877">
                  <c:v>-6.0838900000000001E-2</c:v>
                </c:pt>
                <c:pt idx="29878">
                  <c:v>-5.9827499999999999E-2</c:v>
                </c:pt>
                <c:pt idx="29879">
                  <c:v>-5.8077799999999999E-2</c:v>
                </c:pt>
                <c:pt idx="29880">
                  <c:v>-5.3909499999999999E-2</c:v>
                </c:pt>
                <c:pt idx="29881">
                  <c:v>-4.8819899999999999E-2</c:v>
                </c:pt>
                <c:pt idx="29882">
                  <c:v>-4.5382499999999999E-2</c:v>
                </c:pt>
                <c:pt idx="29883">
                  <c:v>-4.1473200000000002E-2</c:v>
                </c:pt>
                <c:pt idx="29884">
                  <c:v>-4.0401300000000001E-2</c:v>
                </c:pt>
                <c:pt idx="29885">
                  <c:v>-4.2379399999999998E-2</c:v>
                </c:pt>
                <c:pt idx="29886">
                  <c:v>-3.9873100000000002E-2</c:v>
                </c:pt>
                <c:pt idx="29887">
                  <c:v>-3.7620599999999997E-2</c:v>
                </c:pt>
                <c:pt idx="29888">
                  <c:v>-3.0025699999999999E-2</c:v>
                </c:pt>
                <c:pt idx="29889">
                  <c:v>-2.5048600000000001E-2</c:v>
                </c:pt>
                <c:pt idx="29890">
                  <c:v>-2.4357199999999999E-2</c:v>
                </c:pt>
                <c:pt idx="29891">
                  <c:v>-1.9351299999999998E-2</c:v>
                </c:pt>
                <c:pt idx="29892">
                  <c:v>-2.1336899999999999E-2</c:v>
                </c:pt>
                <c:pt idx="29893">
                  <c:v>-1.8122200000000002E-2</c:v>
                </c:pt>
                <c:pt idx="29894">
                  <c:v>-1.6555199999999999E-2</c:v>
                </c:pt>
                <c:pt idx="29895">
                  <c:v>-1.45217E-2</c:v>
                </c:pt>
                <c:pt idx="29896">
                  <c:v>-1.3487900000000001E-2</c:v>
                </c:pt>
                <c:pt idx="29897">
                  <c:v>-1.2186900000000001E-2</c:v>
                </c:pt>
                <c:pt idx="29898">
                  <c:v>-1.01403E-2</c:v>
                </c:pt>
                <c:pt idx="29899">
                  <c:v>-7.4830900000000004E-3</c:v>
                </c:pt>
                <c:pt idx="29900">
                  <c:v>-6.5394499999999996E-3</c:v>
                </c:pt>
                <c:pt idx="29901">
                  <c:v>-5.6152199999999998E-3</c:v>
                </c:pt>
                <c:pt idx="29902">
                  <c:v>-2.2143800000000002E-3</c:v>
                </c:pt>
                <c:pt idx="29903">
                  <c:v>1.39288E-3</c:v>
                </c:pt>
                <c:pt idx="29904">
                  <c:v>5.7573700000000004E-3</c:v>
                </c:pt>
                <c:pt idx="29905">
                  <c:v>8.1456700000000007E-3</c:v>
                </c:pt>
                <c:pt idx="29906">
                  <c:v>1.0084600000000001E-2</c:v>
                </c:pt>
                <c:pt idx="29907">
                  <c:v>1.22922E-2</c:v>
                </c:pt>
                <c:pt idx="29908">
                  <c:v>1.2811899999999999E-2</c:v>
                </c:pt>
                <c:pt idx="29909">
                  <c:v>9.8466500000000002E-3</c:v>
                </c:pt>
                <c:pt idx="29910">
                  <c:v>1.3506000000000001E-2</c:v>
                </c:pt>
                <c:pt idx="29911">
                  <c:v>1.6309400000000002E-2</c:v>
                </c:pt>
                <c:pt idx="29912">
                  <c:v>1.8490199999999998E-2</c:v>
                </c:pt>
                <c:pt idx="29913">
                  <c:v>2.05445E-2</c:v>
                </c:pt>
                <c:pt idx="29914">
                  <c:v>2.0564099999999998E-2</c:v>
                </c:pt>
                <c:pt idx="29915">
                  <c:v>2.2428400000000001E-2</c:v>
                </c:pt>
                <c:pt idx="29916">
                  <c:v>2.6268199999999998E-2</c:v>
                </c:pt>
                <c:pt idx="29917">
                  <c:v>2.1049999999999999E-2</c:v>
                </c:pt>
                <c:pt idx="29918">
                  <c:v>2.3094300000000002E-2</c:v>
                </c:pt>
                <c:pt idx="29919">
                  <c:v>2.3338100000000001E-2</c:v>
                </c:pt>
                <c:pt idx="29920">
                  <c:v>2.3085999999999999E-2</c:v>
                </c:pt>
                <c:pt idx="29921">
                  <c:v>2.3447200000000001E-2</c:v>
                </c:pt>
                <c:pt idx="29922">
                  <c:v>2.49015E-2</c:v>
                </c:pt>
                <c:pt idx="29923">
                  <c:v>2.70437E-2</c:v>
                </c:pt>
                <c:pt idx="29924">
                  <c:v>2.8022600000000002E-2</c:v>
                </c:pt>
                <c:pt idx="29925">
                  <c:v>2.8905199999999999E-2</c:v>
                </c:pt>
                <c:pt idx="29926">
                  <c:v>3.12483E-2</c:v>
                </c:pt>
                <c:pt idx="29927">
                  <c:v>3.3298300000000003E-2</c:v>
                </c:pt>
                <c:pt idx="29928">
                  <c:v>3.5144000000000002E-2</c:v>
                </c:pt>
                <c:pt idx="29929">
                  <c:v>3.8447700000000001E-2</c:v>
                </c:pt>
                <c:pt idx="29930">
                  <c:v>4.0850499999999998E-2</c:v>
                </c:pt>
                <c:pt idx="29931">
                  <c:v>4.1424799999999998E-2</c:v>
                </c:pt>
                <c:pt idx="29932">
                  <c:v>4.2171800000000002E-2</c:v>
                </c:pt>
                <c:pt idx="29933">
                  <c:v>4.35117E-2</c:v>
                </c:pt>
                <c:pt idx="29934">
                  <c:v>4.4970000000000003E-2</c:v>
                </c:pt>
                <c:pt idx="29935">
                  <c:v>4.48133E-2</c:v>
                </c:pt>
                <c:pt idx="29936">
                  <c:v>4.4940899999999999E-2</c:v>
                </c:pt>
                <c:pt idx="29937">
                  <c:v>3.9906700000000003E-2</c:v>
                </c:pt>
                <c:pt idx="29938">
                  <c:v>4.2516900000000003E-2</c:v>
                </c:pt>
                <c:pt idx="29939">
                  <c:v>4.3520000000000003E-2</c:v>
                </c:pt>
                <c:pt idx="29940">
                  <c:v>4.4779699999999999E-2</c:v>
                </c:pt>
                <c:pt idx="29941">
                  <c:v>4.6495500000000002E-2</c:v>
                </c:pt>
                <c:pt idx="29942">
                  <c:v>4.8108900000000003E-2</c:v>
                </c:pt>
                <c:pt idx="29943">
                  <c:v>4.9411700000000003E-2</c:v>
                </c:pt>
                <c:pt idx="29944">
                  <c:v>5.2550100000000002E-2</c:v>
                </c:pt>
                <c:pt idx="29945">
                  <c:v>5.3128099999999998E-2</c:v>
                </c:pt>
                <c:pt idx="29946">
                  <c:v>5.3237300000000001E-2</c:v>
                </c:pt>
                <c:pt idx="29947">
                  <c:v>5.14048E-2</c:v>
                </c:pt>
                <c:pt idx="29948">
                  <c:v>5.06384E-2</c:v>
                </c:pt>
                <c:pt idx="29949">
                  <c:v>4.9818000000000001E-2</c:v>
                </c:pt>
                <c:pt idx="29950">
                  <c:v>4.9001999999999997E-2</c:v>
                </c:pt>
                <c:pt idx="29951">
                  <c:v>4.8206800000000001E-2</c:v>
                </c:pt>
                <c:pt idx="29952">
                  <c:v>4.8404500000000003E-2</c:v>
                </c:pt>
                <c:pt idx="29953">
                  <c:v>4.8044299999999998E-2</c:v>
                </c:pt>
                <c:pt idx="29954">
                  <c:v>4.6233900000000001E-2</c:v>
                </c:pt>
                <c:pt idx="29955">
                  <c:v>4.6437600000000002E-2</c:v>
                </c:pt>
                <c:pt idx="29956">
                  <c:v>4.7609600000000002E-2</c:v>
                </c:pt>
                <c:pt idx="29957">
                  <c:v>4.8774999999999999E-2</c:v>
                </c:pt>
                <c:pt idx="29958">
                  <c:v>5.0434100000000003E-2</c:v>
                </c:pt>
                <c:pt idx="29959">
                  <c:v>5.46086E-2</c:v>
                </c:pt>
                <c:pt idx="29960">
                  <c:v>5.2789999999999997E-2</c:v>
                </c:pt>
                <c:pt idx="29961">
                  <c:v>5.5400600000000001E-2</c:v>
                </c:pt>
                <c:pt idx="29962">
                  <c:v>5.7108199999999998E-2</c:v>
                </c:pt>
                <c:pt idx="29963">
                  <c:v>5.7280499999999998E-2</c:v>
                </c:pt>
                <c:pt idx="29964">
                  <c:v>5.7449500000000001E-2</c:v>
                </c:pt>
                <c:pt idx="29965">
                  <c:v>5.7119200000000002E-2</c:v>
                </c:pt>
                <c:pt idx="29966">
                  <c:v>5.6800400000000001E-2</c:v>
                </c:pt>
                <c:pt idx="29967">
                  <c:v>5.5929399999999997E-2</c:v>
                </c:pt>
                <c:pt idx="29968">
                  <c:v>5.7015400000000001E-2</c:v>
                </c:pt>
                <c:pt idx="29969">
                  <c:v>5.8199399999999998E-2</c:v>
                </c:pt>
                <c:pt idx="29970">
                  <c:v>5.8864199999999998E-2</c:v>
                </c:pt>
                <c:pt idx="29971">
                  <c:v>5.9503800000000003E-2</c:v>
                </c:pt>
                <c:pt idx="29972">
                  <c:v>6.0179200000000002E-2</c:v>
                </c:pt>
                <c:pt idx="29973">
                  <c:v>6.0320699999999998E-2</c:v>
                </c:pt>
                <c:pt idx="29974">
                  <c:v>6.0978200000000003E-2</c:v>
                </c:pt>
                <c:pt idx="29975">
                  <c:v>6.1068299999999999E-2</c:v>
                </c:pt>
                <c:pt idx="29976">
                  <c:v>6.3124100000000002E-2</c:v>
                </c:pt>
                <c:pt idx="29977">
                  <c:v>6.4377599999999993E-2</c:v>
                </c:pt>
                <c:pt idx="29978">
                  <c:v>6.5010899999999996E-2</c:v>
                </c:pt>
                <c:pt idx="29979">
                  <c:v>6.5687099999999998E-2</c:v>
                </c:pt>
                <c:pt idx="29980">
                  <c:v>6.6171300000000002E-2</c:v>
                </c:pt>
                <c:pt idx="29981">
                  <c:v>6.9620299999999996E-2</c:v>
                </c:pt>
                <c:pt idx="29982">
                  <c:v>7.1735400000000005E-2</c:v>
                </c:pt>
                <c:pt idx="29983">
                  <c:v>6.8930699999999998E-2</c:v>
                </c:pt>
                <c:pt idx="29984">
                  <c:v>6.9716200000000006E-2</c:v>
                </c:pt>
                <c:pt idx="29985">
                  <c:v>7.0463300000000006E-2</c:v>
                </c:pt>
                <c:pt idx="29986">
                  <c:v>7.1842699999999995E-2</c:v>
                </c:pt>
                <c:pt idx="29987">
                  <c:v>7.5020199999999995E-2</c:v>
                </c:pt>
                <c:pt idx="29988">
                  <c:v>7.6208499999999998E-2</c:v>
                </c:pt>
                <c:pt idx="29989">
                  <c:v>7.8793199999999994E-2</c:v>
                </c:pt>
                <c:pt idx="29990">
                  <c:v>7.95265E-2</c:v>
                </c:pt>
                <c:pt idx="29991">
                  <c:v>8.1537499999999999E-2</c:v>
                </c:pt>
                <c:pt idx="29992">
                  <c:v>8.2340300000000005E-2</c:v>
                </c:pt>
                <c:pt idx="29993">
                  <c:v>8.2956199999999994E-2</c:v>
                </c:pt>
                <c:pt idx="29994">
                  <c:v>8.2730499999999998E-2</c:v>
                </c:pt>
                <c:pt idx="29995">
                  <c:v>8.1828200000000004E-2</c:v>
                </c:pt>
                <c:pt idx="29996">
                  <c:v>8.1086400000000003E-2</c:v>
                </c:pt>
                <c:pt idx="29997">
                  <c:v>7.8678899999999996E-2</c:v>
                </c:pt>
                <c:pt idx="29998">
                  <c:v>7.8519199999999997E-2</c:v>
                </c:pt>
                <c:pt idx="29999">
                  <c:v>7.8219300000000005E-2</c:v>
                </c:pt>
                <c:pt idx="30000">
                  <c:v>7.8268900000000002E-2</c:v>
                </c:pt>
                <c:pt idx="30001">
                  <c:v>7.7931799999999996E-2</c:v>
                </c:pt>
                <c:pt idx="30002">
                  <c:v>7.7896999999999994E-2</c:v>
                </c:pt>
                <c:pt idx="30003">
                  <c:v>7.9134200000000002E-2</c:v>
                </c:pt>
                <c:pt idx="30004">
                  <c:v>8.2138799999999998E-2</c:v>
                </c:pt>
                <c:pt idx="30005">
                  <c:v>7.8982800000000006E-2</c:v>
                </c:pt>
                <c:pt idx="30006">
                  <c:v>7.6005400000000001E-2</c:v>
                </c:pt>
                <c:pt idx="30007">
                  <c:v>7.6152800000000007E-2</c:v>
                </c:pt>
                <c:pt idx="30008">
                  <c:v>7.8348799999999996E-2</c:v>
                </c:pt>
                <c:pt idx="30009">
                  <c:v>7.9005800000000001E-2</c:v>
                </c:pt>
                <c:pt idx="30010">
                  <c:v>8.4876099999999996E-2</c:v>
                </c:pt>
                <c:pt idx="30011">
                  <c:v>8.1060999999999994E-2</c:v>
                </c:pt>
                <c:pt idx="30012">
                  <c:v>8.0543299999999998E-2</c:v>
                </c:pt>
                <c:pt idx="30013">
                  <c:v>8.1335500000000005E-2</c:v>
                </c:pt>
                <c:pt idx="30014">
                  <c:v>8.2710099999999995E-2</c:v>
                </c:pt>
                <c:pt idx="30015">
                  <c:v>8.4003700000000001E-2</c:v>
                </c:pt>
                <c:pt idx="30016">
                  <c:v>8.4099099999999996E-2</c:v>
                </c:pt>
                <c:pt idx="30017">
                  <c:v>8.5012900000000002E-2</c:v>
                </c:pt>
                <c:pt idx="30018">
                  <c:v>8.5810399999999995E-2</c:v>
                </c:pt>
                <c:pt idx="30019">
                  <c:v>8.5050600000000004E-2</c:v>
                </c:pt>
                <c:pt idx="30020">
                  <c:v>8.4362199999999998E-2</c:v>
                </c:pt>
                <c:pt idx="30021">
                  <c:v>8.5319900000000004E-2</c:v>
                </c:pt>
                <c:pt idx="30022">
                  <c:v>8.5864800000000005E-2</c:v>
                </c:pt>
                <c:pt idx="30023">
                  <c:v>8.7442699999999998E-2</c:v>
                </c:pt>
                <c:pt idx="30024">
                  <c:v>8.7206699999999998E-2</c:v>
                </c:pt>
                <c:pt idx="30025">
                  <c:v>8.7949299999999994E-2</c:v>
                </c:pt>
                <c:pt idx="30026">
                  <c:v>8.9426400000000003E-2</c:v>
                </c:pt>
                <c:pt idx="30027">
                  <c:v>9.0713799999999997E-2</c:v>
                </c:pt>
                <c:pt idx="30028">
                  <c:v>8.5599700000000001E-2</c:v>
                </c:pt>
                <c:pt idx="30029">
                  <c:v>8.5048399999999996E-2</c:v>
                </c:pt>
                <c:pt idx="30030">
                  <c:v>8.6343500000000004E-2</c:v>
                </c:pt>
                <c:pt idx="30031">
                  <c:v>8.6855299999999996E-2</c:v>
                </c:pt>
                <c:pt idx="30032">
                  <c:v>8.7838299999999994E-2</c:v>
                </c:pt>
                <c:pt idx="30033">
                  <c:v>8.8549100000000006E-2</c:v>
                </c:pt>
                <c:pt idx="30034">
                  <c:v>8.8168899999999994E-2</c:v>
                </c:pt>
                <c:pt idx="30035">
                  <c:v>8.8065699999999997E-2</c:v>
                </c:pt>
                <c:pt idx="30036">
                  <c:v>8.8542499999999996E-2</c:v>
                </c:pt>
                <c:pt idx="30037">
                  <c:v>8.8835200000000003E-2</c:v>
                </c:pt>
                <c:pt idx="30038">
                  <c:v>8.6709700000000001E-2</c:v>
                </c:pt>
                <c:pt idx="30039">
                  <c:v>8.4023600000000004E-2</c:v>
                </c:pt>
                <c:pt idx="30040">
                  <c:v>8.3186599999999999E-2</c:v>
                </c:pt>
                <c:pt idx="30041">
                  <c:v>8.4054500000000004E-2</c:v>
                </c:pt>
                <c:pt idx="30042">
                  <c:v>8.5165599999999994E-2</c:v>
                </c:pt>
                <c:pt idx="30043">
                  <c:v>8.53627E-2</c:v>
                </c:pt>
                <c:pt idx="30044">
                  <c:v>8.5113400000000006E-2</c:v>
                </c:pt>
                <c:pt idx="30045">
                  <c:v>8.6280999999999997E-2</c:v>
                </c:pt>
                <c:pt idx="30046">
                  <c:v>8.0880599999999997E-2</c:v>
                </c:pt>
                <c:pt idx="30047">
                  <c:v>8.6401199999999997E-2</c:v>
                </c:pt>
                <c:pt idx="30048">
                  <c:v>8.1349400000000002E-2</c:v>
                </c:pt>
                <c:pt idx="30049">
                  <c:v>8.0059199999999997E-2</c:v>
                </c:pt>
                <c:pt idx="30050">
                  <c:v>8.0407500000000007E-2</c:v>
                </c:pt>
                <c:pt idx="30051">
                  <c:v>7.9941799999999993E-2</c:v>
                </c:pt>
                <c:pt idx="30052">
                  <c:v>7.8877100000000006E-2</c:v>
                </c:pt>
                <c:pt idx="30053">
                  <c:v>7.9239199999999996E-2</c:v>
                </c:pt>
                <c:pt idx="30054">
                  <c:v>7.9251199999999994E-2</c:v>
                </c:pt>
                <c:pt idx="30055">
                  <c:v>8.0143199999999998E-2</c:v>
                </c:pt>
                <c:pt idx="30056">
                  <c:v>8.0696100000000007E-2</c:v>
                </c:pt>
                <c:pt idx="30057">
                  <c:v>8.1563899999999995E-2</c:v>
                </c:pt>
                <c:pt idx="30058">
                  <c:v>8.3050799999999994E-2</c:v>
                </c:pt>
                <c:pt idx="30059">
                  <c:v>8.40838E-2</c:v>
                </c:pt>
                <c:pt idx="30060">
                  <c:v>8.5076899999999997E-2</c:v>
                </c:pt>
                <c:pt idx="30061">
                  <c:v>8.5622299999999998E-2</c:v>
                </c:pt>
                <c:pt idx="30062">
                  <c:v>8.6024199999999995E-2</c:v>
                </c:pt>
                <c:pt idx="30063">
                  <c:v>8.7402800000000003E-2</c:v>
                </c:pt>
                <c:pt idx="30064">
                  <c:v>8.8588399999999998E-2</c:v>
                </c:pt>
                <c:pt idx="30065">
                  <c:v>8.7959200000000001E-2</c:v>
                </c:pt>
                <c:pt idx="30066">
                  <c:v>8.88597E-2</c:v>
                </c:pt>
                <c:pt idx="30067">
                  <c:v>8.2006700000000002E-2</c:v>
                </c:pt>
                <c:pt idx="30068">
                  <c:v>8.1755900000000006E-2</c:v>
                </c:pt>
                <c:pt idx="30069">
                  <c:v>8.1553700000000007E-2</c:v>
                </c:pt>
                <c:pt idx="30070">
                  <c:v>7.9928100000000002E-2</c:v>
                </c:pt>
                <c:pt idx="30071">
                  <c:v>7.9418600000000006E-2</c:v>
                </c:pt>
                <c:pt idx="30072">
                  <c:v>7.6975799999999997E-2</c:v>
                </c:pt>
                <c:pt idx="30073">
                  <c:v>7.5278600000000001E-2</c:v>
                </c:pt>
                <c:pt idx="30074">
                  <c:v>7.4664300000000003E-2</c:v>
                </c:pt>
                <c:pt idx="30075">
                  <c:v>7.4599299999999993E-2</c:v>
                </c:pt>
                <c:pt idx="30076">
                  <c:v>7.41174E-2</c:v>
                </c:pt>
                <c:pt idx="30077">
                  <c:v>7.2582599999999997E-2</c:v>
                </c:pt>
                <c:pt idx="30078">
                  <c:v>7.1463899999999997E-2</c:v>
                </c:pt>
                <c:pt idx="30079">
                  <c:v>7.0888300000000001E-2</c:v>
                </c:pt>
                <c:pt idx="30080">
                  <c:v>7.0316000000000004E-2</c:v>
                </c:pt>
                <c:pt idx="30081">
                  <c:v>6.9353999999999999E-2</c:v>
                </c:pt>
                <c:pt idx="30082">
                  <c:v>6.6246399999999997E-2</c:v>
                </c:pt>
                <c:pt idx="30083">
                  <c:v>6.6521499999999997E-2</c:v>
                </c:pt>
                <c:pt idx="30084">
                  <c:v>6.7516300000000001E-2</c:v>
                </c:pt>
                <c:pt idx="30085">
                  <c:v>6.6944100000000006E-2</c:v>
                </c:pt>
                <c:pt idx="30086">
                  <c:v>6.6012799999999996E-2</c:v>
                </c:pt>
                <c:pt idx="30087">
                  <c:v>5.9392599999999997E-2</c:v>
                </c:pt>
                <c:pt idx="30088">
                  <c:v>5.9693299999999998E-2</c:v>
                </c:pt>
                <c:pt idx="30089">
                  <c:v>5.9130299999999997E-2</c:v>
                </c:pt>
                <c:pt idx="30090">
                  <c:v>6.0533000000000003E-2</c:v>
                </c:pt>
                <c:pt idx="30091">
                  <c:v>6.0964499999999998E-2</c:v>
                </c:pt>
                <c:pt idx="30092">
                  <c:v>6.1877099999999997E-2</c:v>
                </c:pt>
                <c:pt idx="30093">
                  <c:v>6.32992E-2</c:v>
                </c:pt>
                <c:pt idx="30094">
                  <c:v>6.3711400000000001E-2</c:v>
                </c:pt>
                <c:pt idx="30095">
                  <c:v>6.3630000000000006E-2</c:v>
                </c:pt>
                <c:pt idx="30096">
                  <c:v>6.4546800000000001E-2</c:v>
                </c:pt>
                <c:pt idx="30097">
                  <c:v>6.4433599999999994E-2</c:v>
                </c:pt>
                <c:pt idx="30098">
                  <c:v>6.3852000000000006E-2</c:v>
                </c:pt>
                <c:pt idx="30099">
                  <c:v>6.42871E-2</c:v>
                </c:pt>
                <c:pt idx="30100">
                  <c:v>6.4657000000000006E-2</c:v>
                </c:pt>
                <c:pt idx="30101">
                  <c:v>6.35294E-2</c:v>
                </c:pt>
                <c:pt idx="30102">
                  <c:v>6.2430399999999997E-2</c:v>
                </c:pt>
                <c:pt idx="30103">
                  <c:v>6.1359799999999999E-2</c:v>
                </c:pt>
                <c:pt idx="30104">
                  <c:v>6.1293399999999998E-2</c:v>
                </c:pt>
                <c:pt idx="30105">
                  <c:v>6.1183700000000001E-2</c:v>
                </c:pt>
                <c:pt idx="30106">
                  <c:v>6.1101599999999999E-2</c:v>
                </c:pt>
                <c:pt idx="30107">
                  <c:v>6.09484E-2</c:v>
                </c:pt>
                <c:pt idx="30108">
                  <c:v>6.0442799999999998E-2</c:v>
                </c:pt>
                <c:pt idx="30109">
                  <c:v>6.0005799999999998E-2</c:v>
                </c:pt>
                <c:pt idx="30110">
                  <c:v>5.49802E-2</c:v>
                </c:pt>
                <c:pt idx="30111">
                  <c:v>5.5708100000000003E-2</c:v>
                </c:pt>
                <c:pt idx="30112">
                  <c:v>5.59874E-2</c:v>
                </c:pt>
                <c:pt idx="30113">
                  <c:v>5.5871299999999999E-2</c:v>
                </c:pt>
                <c:pt idx="30114">
                  <c:v>5.5824400000000003E-2</c:v>
                </c:pt>
                <c:pt idx="30115">
                  <c:v>5.6858600000000002E-2</c:v>
                </c:pt>
                <c:pt idx="30116">
                  <c:v>5.8819900000000001E-2</c:v>
                </c:pt>
                <c:pt idx="30117">
                  <c:v>6.06651E-2</c:v>
                </c:pt>
                <c:pt idx="30118">
                  <c:v>6.1359700000000003E-2</c:v>
                </c:pt>
                <c:pt idx="30119">
                  <c:v>6.0717699999999999E-2</c:v>
                </c:pt>
                <c:pt idx="30120">
                  <c:v>6.06989E-2</c:v>
                </c:pt>
                <c:pt idx="30121">
                  <c:v>6.1205599999999999E-2</c:v>
                </c:pt>
                <c:pt idx="30122">
                  <c:v>6.1996200000000001E-2</c:v>
                </c:pt>
                <c:pt idx="30123">
                  <c:v>6.1946500000000002E-2</c:v>
                </c:pt>
                <c:pt idx="30124">
                  <c:v>6.2881500000000007E-2</c:v>
                </c:pt>
                <c:pt idx="30125">
                  <c:v>6.3235899999999998E-2</c:v>
                </c:pt>
                <c:pt idx="30126">
                  <c:v>6.3597799999999996E-2</c:v>
                </c:pt>
                <c:pt idx="30127">
                  <c:v>6.3436699999999999E-2</c:v>
                </c:pt>
                <c:pt idx="30128">
                  <c:v>6.2634599999999999E-2</c:v>
                </c:pt>
                <c:pt idx="30129">
                  <c:v>6.0322599999999997E-2</c:v>
                </c:pt>
                <c:pt idx="30130">
                  <c:v>5.78148E-2</c:v>
                </c:pt>
                <c:pt idx="30131">
                  <c:v>5.5606299999999997E-2</c:v>
                </c:pt>
                <c:pt idx="30132">
                  <c:v>5.3238199999999999E-2</c:v>
                </c:pt>
                <c:pt idx="30133">
                  <c:v>5.11794E-2</c:v>
                </c:pt>
                <c:pt idx="30134">
                  <c:v>4.7516999999999997E-2</c:v>
                </c:pt>
                <c:pt idx="30135">
                  <c:v>4.50336E-2</c:v>
                </c:pt>
                <c:pt idx="30136">
                  <c:v>3.85046E-2</c:v>
                </c:pt>
                <c:pt idx="30137">
                  <c:v>3.9183900000000001E-2</c:v>
                </c:pt>
                <c:pt idx="30138">
                  <c:v>3.8804100000000001E-2</c:v>
                </c:pt>
                <c:pt idx="30139">
                  <c:v>3.8224000000000001E-2</c:v>
                </c:pt>
                <c:pt idx="30140">
                  <c:v>3.8513699999999998E-2</c:v>
                </c:pt>
                <c:pt idx="30141">
                  <c:v>3.9759500000000003E-2</c:v>
                </c:pt>
                <c:pt idx="30142">
                  <c:v>3.96134E-2</c:v>
                </c:pt>
                <c:pt idx="30143">
                  <c:v>4.0051999999999997E-2</c:v>
                </c:pt>
                <c:pt idx="30144">
                  <c:v>3.9814799999999997E-2</c:v>
                </c:pt>
                <c:pt idx="30145">
                  <c:v>4.0091700000000001E-2</c:v>
                </c:pt>
                <c:pt idx="30146">
                  <c:v>4.14297E-2</c:v>
                </c:pt>
                <c:pt idx="30147">
                  <c:v>4.1840299999999997E-2</c:v>
                </c:pt>
                <c:pt idx="30148">
                  <c:v>4.2783099999999998E-2</c:v>
                </c:pt>
                <c:pt idx="30149">
                  <c:v>4.3955800000000003E-2</c:v>
                </c:pt>
                <c:pt idx="30150">
                  <c:v>4.5720400000000001E-2</c:v>
                </c:pt>
                <c:pt idx="30151">
                  <c:v>4.6811400000000003E-2</c:v>
                </c:pt>
                <c:pt idx="30152">
                  <c:v>4.8567300000000001E-2</c:v>
                </c:pt>
                <c:pt idx="30153">
                  <c:v>4.8853100000000003E-2</c:v>
                </c:pt>
                <c:pt idx="30154">
                  <c:v>4.9252299999999999E-2</c:v>
                </c:pt>
                <c:pt idx="30155">
                  <c:v>5.0031300000000001E-2</c:v>
                </c:pt>
                <c:pt idx="30156">
                  <c:v>5.1956700000000001E-2</c:v>
                </c:pt>
                <c:pt idx="30157">
                  <c:v>5.2618499999999999E-2</c:v>
                </c:pt>
                <c:pt idx="30158">
                  <c:v>5.32194E-2</c:v>
                </c:pt>
                <c:pt idx="30159">
                  <c:v>5.1117799999999998E-2</c:v>
                </c:pt>
                <c:pt idx="30160">
                  <c:v>4.5851299999999998E-2</c:v>
                </c:pt>
                <c:pt idx="30161">
                  <c:v>4.6371799999999998E-2</c:v>
                </c:pt>
                <c:pt idx="30162">
                  <c:v>4.5748799999999999E-2</c:v>
                </c:pt>
                <c:pt idx="30163">
                  <c:v>4.56173E-2</c:v>
                </c:pt>
                <c:pt idx="30164">
                  <c:v>4.5393799999999998E-2</c:v>
                </c:pt>
                <c:pt idx="30165">
                  <c:v>4.6198400000000001E-2</c:v>
                </c:pt>
                <c:pt idx="30166">
                  <c:v>4.5535699999999998E-2</c:v>
                </c:pt>
                <c:pt idx="30167">
                  <c:v>4.4831799999999998E-2</c:v>
                </c:pt>
                <c:pt idx="30168">
                  <c:v>4.3282399999999999E-2</c:v>
                </c:pt>
                <c:pt idx="30169">
                  <c:v>4.2401899999999999E-2</c:v>
                </c:pt>
                <c:pt idx="30170">
                  <c:v>4.2036299999999999E-2</c:v>
                </c:pt>
                <c:pt idx="30171">
                  <c:v>4.1936300000000003E-2</c:v>
                </c:pt>
                <c:pt idx="30172">
                  <c:v>4.1442800000000002E-2</c:v>
                </c:pt>
                <c:pt idx="30173">
                  <c:v>4.15477E-2</c:v>
                </c:pt>
                <c:pt idx="30174">
                  <c:v>4.1291099999999997E-2</c:v>
                </c:pt>
                <c:pt idx="30175">
                  <c:v>4.0328299999999997E-2</c:v>
                </c:pt>
                <c:pt idx="30176">
                  <c:v>3.9734899999999997E-2</c:v>
                </c:pt>
                <c:pt idx="30177">
                  <c:v>3.8907200000000003E-2</c:v>
                </c:pt>
                <c:pt idx="30178">
                  <c:v>3.8791899999999997E-2</c:v>
                </c:pt>
                <c:pt idx="30179">
                  <c:v>3.7820199999999998E-2</c:v>
                </c:pt>
                <c:pt idx="30180">
                  <c:v>3.8062899999999997E-2</c:v>
                </c:pt>
                <c:pt idx="30181">
                  <c:v>3.8442499999999998E-2</c:v>
                </c:pt>
                <c:pt idx="30182">
                  <c:v>3.8570300000000002E-2</c:v>
                </c:pt>
                <c:pt idx="30183">
                  <c:v>3.7084300000000001E-2</c:v>
                </c:pt>
                <c:pt idx="30184">
                  <c:v>3.2593700000000003E-2</c:v>
                </c:pt>
                <c:pt idx="30185">
                  <c:v>3.3752900000000002E-2</c:v>
                </c:pt>
                <c:pt idx="30186">
                  <c:v>3.4631700000000001E-2</c:v>
                </c:pt>
                <c:pt idx="30187">
                  <c:v>3.4923500000000003E-2</c:v>
                </c:pt>
                <c:pt idx="30188">
                  <c:v>3.45863E-2</c:v>
                </c:pt>
                <c:pt idx="30189">
                  <c:v>3.4910499999999997E-2</c:v>
                </c:pt>
                <c:pt idx="30190">
                  <c:v>3.4103099999999997E-2</c:v>
                </c:pt>
                <c:pt idx="30191">
                  <c:v>3.5159700000000002E-2</c:v>
                </c:pt>
                <c:pt idx="30192">
                  <c:v>3.5920800000000003E-2</c:v>
                </c:pt>
                <c:pt idx="30193">
                  <c:v>3.8327100000000003E-2</c:v>
                </c:pt>
                <c:pt idx="30194">
                  <c:v>3.8799399999999998E-2</c:v>
                </c:pt>
                <c:pt idx="30195">
                  <c:v>4.1118200000000001E-2</c:v>
                </c:pt>
                <c:pt idx="30196">
                  <c:v>4.4047700000000002E-2</c:v>
                </c:pt>
                <c:pt idx="30197">
                  <c:v>4.52983E-2</c:v>
                </c:pt>
                <c:pt idx="30198">
                  <c:v>4.5318200000000003E-2</c:v>
                </c:pt>
                <c:pt idx="30199">
                  <c:v>4.5888400000000003E-2</c:v>
                </c:pt>
                <c:pt idx="30200">
                  <c:v>4.64643E-2</c:v>
                </c:pt>
                <c:pt idx="30201">
                  <c:v>4.7496200000000002E-2</c:v>
                </c:pt>
                <c:pt idx="30202">
                  <c:v>4.7981099999999999E-2</c:v>
                </c:pt>
                <c:pt idx="30203">
                  <c:v>4.8596800000000002E-2</c:v>
                </c:pt>
                <c:pt idx="30204">
                  <c:v>5.01944E-2</c:v>
                </c:pt>
                <c:pt idx="30205">
                  <c:v>5.1671500000000002E-2</c:v>
                </c:pt>
                <c:pt idx="30206">
                  <c:v>5.2126199999999998E-2</c:v>
                </c:pt>
                <c:pt idx="30207">
                  <c:v>5.2847100000000001E-2</c:v>
                </c:pt>
                <c:pt idx="30208">
                  <c:v>5.4636700000000003E-2</c:v>
                </c:pt>
                <c:pt idx="30209">
                  <c:v>5.1186500000000003E-2</c:v>
                </c:pt>
                <c:pt idx="30210">
                  <c:v>5.24132E-2</c:v>
                </c:pt>
                <c:pt idx="30211">
                  <c:v>5.3435400000000001E-2</c:v>
                </c:pt>
                <c:pt idx="30212">
                  <c:v>5.4978899999999997E-2</c:v>
                </c:pt>
                <c:pt idx="30213">
                  <c:v>5.5492399999999997E-2</c:v>
                </c:pt>
                <c:pt idx="30214">
                  <c:v>5.55492E-2</c:v>
                </c:pt>
                <c:pt idx="30215">
                  <c:v>5.6109899999999997E-2</c:v>
                </c:pt>
                <c:pt idx="30216">
                  <c:v>5.6651699999999999E-2</c:v>
                </c:pt>
                <c:pt idx="30217">
                  <c:v>5.5710299999999997E-2</c:v>
                </c:pt>
                <c:pt idx="30218">
                  <c:v>5.5762199999999998E-2</c:v>
                </c:pt>
                <c:pt idx="30219">
                  <c:v>5.5818300000000001E-2</c:v>
                </c:pt>
                <c:pt idx="30220">
                  <c:v>5.5876799999999997E-2</c:v>
                </c:pt>
                <c:pt idx="30221">
                  <c:v>5.5457399999999997E-2</c:v>
                </c:pt>
                <c:pt idx="30222">
                  <c:v>5.4507199999999999E-2</c:v>
                </c:pt>
                <c:pt idx="30223">
                  <c:v>5.4522000000000001E-2</c:v>
                </c:pt>
                <c:pt idx="30224">
                  <c:v>5.5050500000000002E-2</c:v>
                </c:pt>
                <c:pt idx="30225">
                  <c:v>5.6075899999999998E-2</c:v>
                </c:pt>
                <c:pt idx="30226">
                  <c:v>5.7139500000000003E-2</c:v>
                </c:pt>
                <c:pt idx="30227">
                  <c:v>5.7738200000000003E-2</c:v>
                </c:pt>
                <c:pt idx="30228">
                  <c:v>5.7790399999999999E-2</c:v>
                </c:pt>
                <c:pt idx="30229">
                  <c:v>5.8293299999999999E-2</c:v>
                </c:pt>
                <c:pt idx="30230">
                  <c:v>5.8884400000000003E-2</c:v>
                </c:pt>
                <c:pt idx="30231">
                  <c:v>5.8941399999999998E-2</c:v>
                </c:pt>
                <c:pt idx="30232">
                  <c:v>5.9433300000000001E-2</c:v>
                </c:pt>
                <c:pt idx="30233">
                  <c:v>6.0346299999999999E-2</c:v>
                </c:pt>
                <c:pt idx="30234">
                  <c:v>6.1451100000000002E-2</c:v>
                </c:pt>
                <c:pt idx="30235">
                  <c:v>5.6142400000000002E-2</c:v>
                </c:pt>
                <c:pt idx="30236">
                  <c:v>5.6819300000000003E-2</c:v>
                </c:pt>
                <c:pt idx="30237">
                  <c:v>5.8091999999999998E-2</c:v>
                </c:pt>
                <c:pt idx="30238">
                  <c:v>5.9916999999999998E-2</c:v>
                </c:pt>
                <c:pt idx="30239">
                  <c:v>5.9916999999999998E-2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profile!$F$2</c:f>
              <c:strCache>
                <c:ptCount val="1"/>
                <c:pt idx="0">
                  <c:v>Span 1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profile!$F$3:$F$4</c:f>
              <c:numCache>
                <c:formatCode>General</c:formatCode>
                <c:ptCount val="2"/>
                <c:pt idx="0">
                  <c:v>611.66666666666663</c:v>
                </c:pt>
                <c:pt idx="1">
                  <c:v>611.66666666666663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profile!$G$2</c:f>
              <c:strCache>
                <c:ptCount val="1"/>
                <c:pt idx="0">
                  <c:v>Span 2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profile!$G$3:$G$4</c:f>
              <c:numCache>
                <c:formatCode>General</c:formatCode>
                <c:ptCount val="2"/>
                <c:pt idx="0">
                  <c:v>751.66666666666663</c:v>
                </c:pt>
                <c:pt idx="1">
                  <c:v>751.66666666666663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8"/>
          <c:order val="3"/>
          <c:tx>
            <c:strRef>
              <c:f>profile!$H$2</c:f>
              <c:strCache>
                <c:ptCount val="1"/>
                <c:pt idx="0">
                  <c:v>Span 3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profile!$H$3:$H$4</c:f>
              <c:numCache>
                <c:formatCode>General</c:formatCode>
                <c:ptCount val="2"/>
                <c:pt idx="0">
                  <c:v>891.66666666666663</c:v>
                </c:pt>
                <c:pt idx="1">
                  <c:v>891.66666666666663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9"/>
          <c:order val="4"/>
          <c:tx>
            <c:strRef>
              <c:f>profile!$I$2</c:f>
              <c:strCache>
                <c:ptCount val="1"/>
                <c:pt idx="0">
                  <c:v>Span 4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profile!$I$3:$I$4</c:f>
              <c:numCache>
                <c:formatCode>General</c:formatCode>
                <c:ptCount val="2"/>
                <c:pt idx="0">
                  <c:v>1031.6666666666665</c:v>
                </c:pt>
                <c:pt idx="1">
                  <c:v>1031.6666666666665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0"/>
          <c:order val="5"/>
          <c:tx>
            <c:strRef>
              <c:f>profile!$J$2</c:f>
              <c:strCache>
                <c:ptCount val="1"/>
                <c:pt idx="0">
                  <c:v>Span 5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profile!$J$3:$J$4</c:f>
              <c:numCache>
                <c:formatCode>General</c:formatCode>
                <c:ptCount val="2"/>
                <c:pt idx="0">
                  <c:v>1171.6666666666665</c:v>
                </c:pt>
                <c:pt idx="1">
                  <c:v>1171.6666666666665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1"/>
          <c:order val="6"/>
          <c:tx>
            <c:strRef>
              <c:f>profile!$K$2</c:f>
              <c:strCache>
                <c:ptCount val="1"/>
                <c:pt idx="0">
                  <c:v>Span 6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profile!$K$3:$K$4</c:f>
              <c:numCache>
                <c:formatCode>General</c:formatCode>
                <c:ptCount val="2"/>
                <c:pt idx="0">
                  <c:v>1311.6666666666665</c:v>
                </c:pt>
                <c:pt idx="1">
                  <c:v>1311.6666666666665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2"/>
          <c:order val="7"/>
          <c:tx>
            <c:strRef>
              <c:f>profile!$L$2</c:f>
              <c:strCache>
                <c:ptCount val="1"/>
                <c:pt idx="0">
                  <c:v>Span 7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profile!$L$3:$L$4</c:f>
              <c:numCache>
                <c:formatCode>General</c:formatCode>
                <c:ptCount val="2"/>
                <c:pt idx="0">
                  <c:v>1451.6666666666665</c:v>
                </c:pt>
                <c:pt idx="1">
                  <c:v>1451.6666666666665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4"/>
          <c:order val="8"/>
          <c:tx>
            <c:strRef>
              <c:f>profile!$M$2</c:f>
              <c:strCache>
                <c:ptCount val="1"/>
                <c:pt idx="0">
                  <c:v>Span 8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profile!$M$3:$M$4</c:f>
              <c:numCache>
                <c:formatCode>General</c:formatCode>
                <c:ptCount val="2"/>
                <c:pt idx="0">
                  <c:v>1591.6666666666665</c:v>
                </c:pt>
                <c:pt idx="1">
                  <c:v>1591.6666666666665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5"/>
          <c:order val="9"/>
          <c:tx>
            <c:strRef>
              <c:f>profile!$N$2</c:f>
              <c:strCache>
                <c:ptCount val="1"/>
                <c:pt idx="0">
                  <c:v>Span 9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profile!$N$3:$N$4</c:f>
              <c:numCache>
                <c:formatCode>General</c:formatCode>
                <c:ptCount val="2"/>
                <c:pt idx="0">
                  <c:v>1731.6666666666665</c:v>
                </c:pt>
                <c:pt idx="1">
                  <c:v>1731.6666666666665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6"/>
          <c:order val="10"/>
          <c:tx>
            <c:strRef>
              <c:f>profile!$O$2</c:f>
              <c:strCache>
                <c:ptCount val="1"/>
                <c:pt idx="0">
                  <c:v>Span 10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profile!$O$3:$O$4</c:f>
              <c:numCache>
                <c:formatCode>General</c:formatCode>
                <c:ptCount val="2"/>
                <c:pt idx="0">
                  <c:v>1871.6666666666665</c:v>
                </c:pt>
                <c:pt idx="1">
                  <c:v>1871.6666666666665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7"/>
          <c:order val="11"/>
          <c:tx>
            <c:strRef>
              <c:f>profile!$P$2</c:f>
              <c:strCache>
                <c:ptCount val="1"/>
                <c:pt idx="0">
                  <c:v>Span 11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profile!$P$3:$P$4</c:f>
              <c:numCache>
                <c:formatCode>General</c:formatCode>
                <c:ptCount val="2"/>
                <c:pt idx="0">
                  <c:v>1983.3333333333333</c:v>
                </c:pt>
                <c:pt idx="1">
                  <c:v>1983.3333333333333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ser>
          <c:idx val="1"/>
          <c:order val="12"/>
          <c:tx>
            <c:strRef>
              <c:f>profile!$E$2</c:f>
              <c:strCache>
                <c:ptCount val="1"/>
                <c:pt idx="0">
                  <c:v>Bridge Begin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profile!$E$3:$E$4</c:f>
              <c:numCache>
                <c:formatCode>General</c:formatCode>
                <c:ptCount val="2"/>
                <c:pt idx="0">
                  <c:v>500</c:v>
                </c:pt>
                <c:pt idx="1">
                  <c:v>500</c:v>
                </c:pt>
              </c:numCache>
            </c:numRef>
          </c:xVal>
          <c:yVal>
            <c:numRef>
              <c:f>profile!$Q$3:$Q$4</c:f>
              <c:numCache>
                <c:formatCode>General</c:formatCode>
                <c:ptCount val="2"/>
                <c:pt idx="0">
                  <c:v>-2.5</c:v>
                </c:pt>
                <c:pt idx="1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51552"/>
        <c:axId val="51802496"/>
      </c:scatterChart>
      <c:valAx>
        <c:axId val="51751552"/>
        <c:scaling>
          <c:orientation val="minMax"/>
          <c:max val="22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51802496"/>
        <c:crossesAt val="-2.5"/>
        <c:crossBetween val="midCat"/>
      </c:valAx>
      <c:valAx>
        <c:axId val="51802496"/>
        <c:scaling>
          <c:orientation val="minMax"/>
          <c:max val="2"/>
          <c:min val="-2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517515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 of Vehicle Acceleration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Simulated</c:v>
          </c:tx>
          <c:marker>
            <c:symbol val="none"/>
          </c:marker>
          <c:xVal>
            <c:numRef>
              <c:f>Sheet1!$E$10:$E$450</c:f>
              <c:numCache>
                <c:formatCode>General</c:formatCode>
                <c:ptCount val="441"/>
                <c:pt idx="0">
                  <c:v>0</c:v>
                </c:pt>
                <c:pt idx="1">
                  <c:v>7.1167099999999997E-2</c:v>
                </c:pt>
                <c:pt idx="2">
                  <c:v>0.14233399999999999</c:v>
                </c:pt>
                <c:pt idx="3">
                  <c:v>0.213501</c:v>
                </c:pt>
                <c:pt idx="4">
                  <c:v>0.28466900000000001</c:v>
                </c:pt>
                <c:pt idx="5">
                  <c:v>0.35583599999999999</c:v>
                </c:pt>
                <c:pt idx="6">
                  <c:v>0.42700300000000002</c:v>
                </c:pt>
                <c:pt idx="7">
                  <c:v>0.49817</c:v>
                </c:pt>
                <c:pt idx="8">
                  <c:v>0.56933699999999998</c:v>
                </c:pt>
                <c:pt idx="9">
                  <c:v>0.64050399999999996</c:v>
                </c:pt>
                <c:pt idx="10">
                  <c:v>0.71167100000000005</c:v>
                </c:pt>
                <c:pt idx="11">
                  <c:v>0.78283899999999995</c:v>
                </c:pt>
                <c:pt idx="12">
                  <c:v>0.85400600000000004</c:v>
                </c:pt>
                <c:pt idx="13">
                  <c:v>0.92517300000000002</c:v>
                </c:pt>
                <c:pt idx="14">
                  <c:v>0.99634</c:v>
                </c:pt>
                <c:pt idx="15">
                  <c:v>1.06751</c:v>
                </c:pt>
                <c:pt idx="16">
                  <c:v>1.1386700000000001</c:v>
                </c:pt>
                <c:pt idx="17">
                  <c:v>1.20984</c:v>
                </c:pt>
                <c:pt idx="18">
                  <c:v>1.28101</c:v>
                </c:pt>
                <c:pt idx="19">
                  <c:v>1.3521799999999999</c:v>
                </c:pt>
                <c:pt idx="20">
                  <c:v>1.42334</c:v>
                </c:pt>
                <c:pt idx="21">
                  <c:v>1.49451</c:v>
                </c:pt>
                <c:pt idx="22">
                  <c:v>1.56568</c:v>
                </c:pt>
                <c:pt idx="23">
                  <c:v>1.6368400000000001</c:v>
                </c:pt>
                <c:pt idx="24">
                  <c:v>1.70801</c:v>
                </c:pt>
                <c:pt idx="25">
                  <c:v>1.77918</c:v>
                </c:pt>
                <c:pt idx="26">
                  <c:v>1.8503499999999999</c:v>
                </c:pt>
                <c:pt idx="27">
                  <c:v>1.9215100000000001</c:v>
                </c:pt>
                <c:pt idx="28">
                  <c:v>1.99268</c:v>
                </c:pt>
                <c:pt idx="29">
                  <c:v>2.06385</c:v>
                </c:pt>
                <c:pt idx="30">
                  <c:v>2.1350099999999999</c:v>
                </c:pt>
                <c:pt idx="31">
                  <c:v>2.2061799999999998</c:v>
                </c:pt>
                <c:pt idx="32">
                  <c:v>2.2773500000000002</c:v>
                </c:pt>
                <c:pt idx="33">
                  <c:v>2.3485200000000002</c:v>
                </c:pt>
                <c:pt idx="34">
                  <c:v>2.4196800000000001</c:v>
                </c:pt>
                <c:pt idx="35">
                  <c:v>2.49085</c:v>
                </c:pt>
                <c:pt idx="36">
                  <c:v>2.56202</c:v>
                </c:pt>
                <c:pt idx="37">
                  <c:v>2.6331799999999999</c:v>
                </c:pt>
                <c:pt idx="38">
                  <c:v>2.7043499999999998</c:v>
                </c:pt>
                <c:pt idx="39">
                  <c:v>2.7755200000000002</c:v>
                </c:pt>
                <c:pt idx="40">
                  <c:v>2.8466900000000002</c:v>
                </c:pt>
                <c:pt idx="41">
                  <c:v>2.9178500000000001</c:v>
                </c:pt>
                <c:pt idx="42">
                  <c:v>2.98902</c:v>
                </c:pt>
                <c:pt idx="43">
                  <c:v>3.06019</c:v>
                </c:pt>
                <c:pt idx="44">
                  <c:v>3.1313499999999999</c:v>
                </c:pt>
                <c:pt idx="45">
                  <c:v>3.2025199999999998</c:v>
                </c:pt>
                <c:pt idx="46">
                  <c:v>3.2736900000000002</c:v>
                </c:pt>
                <c:pt idx="47">
                  <c:v>3.3448600000000002</c:v>
                </c:pt>
                <c:pt idx="48">
                  <c:v>3.4160200000000001</c:v>
                </c:pt>
                <c:pt idx="49">
                  <c:v>3.48719</c:v>
                </c:pt>
                <c:pt idx="50">
                  <c:v>3.55836</c:v>
                </c:pt>
                <c:pt idx="51">
                  <c:v>3.6295199999999999</c:v>
                </c:pt>
                <c:pt idx="52">
                  <c:v>3.7006899999999998</c:v>
                </c:pt>
                <c:pt idx="53">
                  <c:v>3.7718600000000002</c:v>
                </c:pt>
                <c:pt idx="54">
                  <c:v>3.8430300000000002</c:v>
                </c:pt>
                <c:pt idx="55">
                  <c:v>3.9141900000000001</c:v>
                </c:pt>
                <c:pt idx="56">
                  <c:v>3.98536</c:v>
                </c:pt>
                <c:pt idx="57">
                  <c:v>4.0565300000000004</c:v>
                </c:pt>
                <c:pt idx="58">
                  <c:v>4.1276900000000003</c:v>
                </c:pt>
                <c:pt idx="59">
                  <c:v>4.1988599999999998</c:v>
                </c:pt>
                <c:pt idx="60">
                  <c:v>4.2700300000000002</c:v>
                </c:pt>
                <c:pt idx="61">
                  <c:v>4.3411999999999997</c:v>
                </c:pt>
                <c:pt idx="62">
                  <c:v>4.4123599999999996</c:v>
                </c:pt>
                <c:pt idx="63">
                  <c:v>4.48353</c:v>
                </c:pt>
                <c:pt idx="64">
                  <c:v>4.5547000000000004</c:v>
                </c:pt>
                <c:pt idx="65">
                  <c:v>4.6258600000000003</c:v>
                </c:pt>
                <c:pt idx="66">
                  <c:v>4.6970299999999998</c:v>
                </c:pt>
                <c:pt idx="67">
                  <c:v>4.7682000000000002</c:v>
                </c:pt>
                <c:pt idx="68">
                  <c:v>4.8393699999999997</c:v>
                </c:pt>
                <c:pt idx="69">
                  <c:v>4.9105299999999996</c:v>
                </c:pt>
                <c:pt idx="70">
                  <c:v>4.9817</c:v>
                </c:pt>
                <c:pt idx="71">
                  <c:v>5.0528700000000004</c:v>
                </c:pt>
                <c:pt idx="72">
                  <c:v>5.1240300000000003</c:v>
                </c:pt>
                <c:pt idx="73">
                  <c:v>5.1951999999999998</c:v>
                </c:pt>
                <c:pt idx="74">
                  <c:v>5.2663700000000002</c:v>
                </c:pt>
                <c:pt idx="75">
                  <c:v>5.3375399999999997</c:v>
                </c:pt>
                <c:pt idx="76">
                  <c:v>5.4086999999999996</c:v>
                </c:pt>
                <c:pt idx="77">
                  <c:v>5.47987</c:v>
                </c:pt>
                <c:pt idx="78">
                  <c:v>5.5510400000000004</c:v>
                </c:pt>
                <c:pt idx="79">
                  <c:v>5.6222000000000003</c:v>
                </c:pt>
                <c:pt idx="80">
                  <c:v>5.6933699999999998</c:v>
                </c:pt>
                <c:pt idx="81">
                  <c:v>5.7645400000000002</c:v>
                </c:pt>
                <c:pt idx="82">
                  <c:v>5.8357099999999997</c:v>
                </c:pt>
                <c:pt idx="83">
                  <c:v>5.9068699999999996</c:v>
                </c:pt>
                <c:pt idx="84">
                  <c:v>5.97804</c:v>
                </c:pt>
                <c:pt idx="85">
                  <c:v>6.0492100000000004</c:v>
                </c:pt>
                <c:pt idx="86">
                  <c:v>6.1203700000000003</c:v>
                </c:pt>
                <c:pt idx="87">
                  <c:v>6.1915399999999998</c:v>
                </c:pt>
                <c:pt idx="88">
                  <c:v>6.2627100000000002</c:v>
                </c:pt>
                <c:pt idx="89">
                  <c:v>6.3338799999999997</c:v>
                </c:pt>
                <c:pt idx="90">
                  <c:v>6.4050399999999996</c:v>
                </c:pt>
                <c:pt idx="91">
                  <c:v>6.47621</c:v>
                </c:pt>
                <c:pt idx="92">
                  <c:v>6.5473800000000004</c:v>
                </c:pt>
                <c:pt idx="93">
                  <c:v>6.6185400000000003</c:v>
                </c:pt>
                <c:pt idx="94">
                  <c:v>6.6897099999999998</c:v>
                </c:pt>
                <c:pt idx="95">
                  <c:v>6.7608800000000002</c:v>
                </c:pt>
                <c:pt idx="96">
                  <c:v>6.8320499999999997</c:v>
                </c:pt>
                <c:pt idx="97">
                  <c:v>6.9032099999999996</c:v>
                </c:pt>
                <c:pt idx="98">
                  <c:v>6.97438</c:v>
                </c:pt>
                <c:pt idx="99">
                  <c:v>7.0455500000000004</c:v>
                </c:pt>
                <c:pt idx="100">
                  <c:v>7.1167100000000003</c:v>
                </c:pt>
                <c:pt idx="101">
                  <c:v>7.1878799999999998</c:v>
                </c:pt>
                <c:pt idx="102">
                  <c:v>7.2590500000000002</c:v>
                </c:pt>
                <c:pt idx="103">
                  <c:v>7.3302199999999997</c:v>
                </c:pt>
                <c:pt idx="104">
                  <c:v>7.4013799999999996</c:v>
                </c:pt>
                <c:pt idx="105">
                  <c:v>7.47255</c:v>
                </c:pt>
                <c:pt idx="106">
                  <c:v>7.5437200000000004</c:v>
                </c:pt>
                <c:pt idx="107">
                  <c:v>7.6148800000000003</c:v>
                </c:pt>
                <c:pt idx="108">
                  <c:v>7.6860499999999998</c:v>
                </c:pt>
                <c:pt idx="109">
                  <c:v>7.7572200000000002</c:v>
                </c:pt>
                <c:pt idx="110">
                  <c:v>7.8283899999999997</c:v>
                </c:pt>
                <c:pt idx="111">
                  <c:v>7.8995499999999996</c:v>
                </c:pt>
                <c:pt idx="112">
                  <c:v>7.97072</c:v>
                </c:pt>
                <c:pt idx="113">
                  <c:v>8.0418900000000004</c:v>
                </c:pt>
                <c:pt idx="114">
                  <c:v>8.1130499999999994</c:v>
                </c:pt>
                <c:pt idx="115">
                  <c:v>8.1842199999999998</c:v>
                </c:pt>
                <c:pt idx="116">
                  <c:v>8.2553900000000002</c:v>
                </c:pt>
                <c:pt idx="117">
                  <c:v>8.3265600000000006</c:v>
                </c:pt>
                <c:pt idx="118">
                  <c:v>8.3977199999999996</c:v>
                </c:pt>
                <c:pt idx="119">
                  <c:v>8.46889</c:v>
                </c:pt>
                <c:pt idx="120">
                  <c:v>8.5400600000000004</c:v>
                </c:pt>
                <c:pt idx="121">
                  <c:v>8.6112199999999994</c:v>
                </c:pt>
                <c:pt idx="122">
                  <c:v>8.6823899999999998</c:v>
                </c:pt>
                <c:pt idx="123">
                  <c:v>8.7535600000000002</c:v>
                </c:pt>
                <c:pt idx="124">
                  <c:v>8.8247300000000006</c:v>
                </c:pt>
                <c:pt idx="125">
                  <c:v>8.8958899999999996</c:v>
                </c:pt>
                <c:pt idx="126">
                  <c:v>8.96706</c:v>
                </c:pt>
                <c:pt idx="127">
                  <c:v>9.0382300000000004</c:v>
                </c:pt>
                <c:pt idx="128">
                  <c:v>9.1093899999999994</c:v>
                </c:pt>
                <c:pt idx="129">
                  <c:v>9.1805599999999998</c:v>
                </c:pt>
                <c:pt idx="130">
                  <c:v>9.2517300000000002</c:v>
                </c:pt>
                <c:pt idx="131">
                  <c:v>9.3229000000000006</c:v>
                </c:pt>
                <c:pt idx="132">
                  <c:v>9.3940599999999996</c:v>
                </c:pt>
                <c:pt idx="133">
                  <c:v>9.46523</c:v>
                </c:pt>
                <c:pt idx="134">
                  <c:v>9.5364000000000004</c:v>
                </c:pt>
                <c:pt idx="135">
                  <c:v>9.6075599999999994</c:v>
                </c:pt>
                <c:pt idx="136">
                  <c:v>9.6787299999999998</c:v>
                </c:pt>
                <c:pt idx="137">
                  <c:v>9.7499000000000002</c:v>
                </c:pt>
                <c:pt idx="138">
                  <c:v>9.8210700000000006</c:v>
                </c:pt>
                <c:pt idx="139">
                  <c:v>9.8922299999999996</c:v>
                </c:pt>
                <c:pt idx="140">
                  <c:v>9.9634</c:v>
                </c:pt>
                <c:pt idx="141">
                  <c:v>10.034599999999999</c:v>
                </c:pt>
                <c:pt idx="142">
                  <c:v>10.105700000000001</c:v>
                </c:pt>
                <c:pt idx="143">
                  <c:v>10.1769</c:v>
                </c:pt>
                <c:pt idx="144">
                  <c:v>10.248100000000001</c:v>
                </c:pt>
                <c:pt idx="145">
                  <c:v>10.3192</c:v>
                </c:pt>
                <c:pt idx="146">
                  <c:v>10.3904</c:v>
                </c:pt>
                <c:pt idx="147">
                  <c:v>10.461600000000001</c:v>
                </c:pt>
                <c:pt idx="148">
                  <c:v>10.5327</c:v>
                </c:pt>
                <c:pt idx="149">
                  <c:v>10.603899999999999</c:v>
                </c:pt>
                <c:pt idx="150">
                  <c:v>10.6751</c:v>
                </c:pt>
                <c:pt idx="151">
                  <c:v>10.7462</c:v>
                </c:pt>
                <c:pt idx="152">
                  <c:v>10.817399999999999</c:v>
                </c:pt>
                <c:pt idx="153">
                  <c:v>10.8886</c:v>
                </c:pt>
                <c:pt idx="154">
                  <c:v>10.9597</c:v>
                </c:pt>
                <c:pt idx="155">
                  <c:v>11.030900000000001</c:v>
                </c:pt>
                <c:pt idx="156">
                  <c:v>11.1021</c:v>
                </c:pt>
                <c:pt idx="157">
                  <c:v>11.1732</c:v>
                </c:pt>
                <c:pt idx="158">
                  <c:v>11.244400000000001</c:v>
                </c:pt>
                <c:pt idx="159">
                  <c:v>11.3156</c:v>
                </c:pt>
                <c:pt idx="160">
                  <c:v>11.386699999999999</c:v>
                </c:pt>
                <c:pt idx="161">
                  <c:v>11.4579</c:v>
                </c:pt>
                <c:pt idx="162">
                  <c:v>11.5291</c:v>
                </c:pt>
                <c:pt idx="163">
                  <c:v>11.600199999999999</c:v>
                </c:pt>
                <c:pt idx="164">
                  <c:v>11.6714</c:v>
                </c:pt>
                <c:pt idx="165">
                  <c:v>11.742599999999999</c:v>
                </c:pt>
                <c:pt idx="166">
                  <c:v>11.813700000000001</c:v>
                </c:pt>
                <c:pt idx="167">
                  <c:v>11.8849</c:v>
                </c:pt>
                <c:pt idx="168">
                  <c:v>11.956099999999999</c:v>
                </c:pt>
                <c:pt idx="169">
                  <c:v>12.027200000000001</c:v>
                </c:pt>
                <c:pt idx="170">
                  <c:v>12.0984</c:v>
                </c:pt>
                <c:pt idx="171">
                  <c:v>12.169600000000001</c:v>
                </c:pt>
                <c:pt idx="172">
                  <c:v>12.2407</c:v>
                </c:pt>
                <c:pt idx="173">
                  <c:v>12.3119</c:v>
                </c:pt>
                <c:pt idx="174">
                  <c:v>12.383100000000001</c:v>
                </c:pt>
                <c:pt idx="175">
                  <c:v>12.4543</c:v>
                </c:pt>
                <c:pt idx="176">
                  <c:v>12.525399999999999</c:v>
                </c:pt>
                <c:pt idx="177">
                  <c:v>12.5966</c:v>
                </c:pt>
                <c:pt idx="178">
                  <c:v>12.6678</c:v>
                </c:pt>
                <c:pt idx="179">
                  <c:v>12.738899999999999</c:v>
                </c:pt>
                <c:pt idx="180">
                  <c:v>12.8101</c:v>
                </c:pt>
                <c:pt idx="181">
                  <c:v>12.8813</c:v>
                </c:pt>
                <c:pt idx="182">
                  <c:v>12.952400000000001</c:v>
                </c:pt>
                <c:pt idx="183">
                  <c:v>13.0236</c:v>
                </c:pt>
                <c:pt idx="184">
                  <c:v>13.094799999999999</c:v>
                </c:pt>
                <c:pt idx="185">
                  <c:v>13.165900000000001</c:v>
                </c:pt>
                <c:pt idx="186">
                  <c:v>13.2371</c:v>
                </c:pt>
                <c:pt idx="187">
                  <c:v>13.308299999999999</c:v>
                </c:pt>
                <c:pt idx="188">
                  <c:v>13.3794</c:v>
                </c:pt>
                <c:pt idx="189">
                  <c:v>13.4506</c:v>
                </c:pt>
                <c:pt idx="190">
                  <c:v>13.521800000000001</c:v>
                </c:pt>
                <c:pt idx="191">
                  <c:v>13.5929</c:v>
                </c:pt>
                <c:pt idx="192">
                  <c:v>13.664099999999999</c:v>
                </c:pt>
                <c:pt idx="193">
                  <c:v>13.735300000000001</c:v>
                </c:pt>
                <c:pt idx="194">
                  <c:v>13.8064</c:v>
                </c:pt>
                <c:pt idx="195">
                  <c:v>13.877599999999999</c:v>
                </c:pt>
                <c:pt idx="196">
                  <c:v>13.9488</c:v>
                </c:pt>
                <c:pt idx="197">
                  <c:v>14.0199</c:v>
                </c:pt>
                <c:pt idx="198">
                  <c:v>14.091100000000001</c:v>
                </c:pt>
                <c:pt idx="199">
                  <c:v>14.1623</c:v>
                </c:pt>
                <c:pt idx="200">
                  <c:v>14.2334</c:v>
                </c:pt>
                <c:pt idx="201">
                  <c:v>14.304600000000001</c:v>
                </c:pt>
                <c:pt idx="202">
                  <c:v>14.3758</c:v>
                </c:pt>
                <c:pt idx="203">
                  <c:v>14.446899999999999</c:v>
                </c:pt>
                <c:pt idx="204">
                  <c:v>14.5181</c:v>
                </c:pt>
                <c:pt idx="205">
                  <c:v>14.5893</c:v>
                </c:pt>
                <c:pt idx="206">
                  <c:v>14.660399999999999</c:v>
                </c:pt>
                <c:pt idx="207">
                  <c:v>14.7316</c:v>
                </c:pt>
                <c:pt idx="208">
                  <c:v>14.8028</c:v>
                </c:pt>
                <c:pt idx="209">
                  <c:v>14.873900000000001</c:v>
                </c:pt>
                <c:pt idx="210">
                  <c:v>14.9451</c:v>
                </c:pt>
                <c:pt idx="211">
                  <c:v>15.016299999999999</c:v>
                </c:pt>
                <c:pt idx="212">
                  <c:v>15.087400000000001</c:v>
                </c:pt>
                <c:pt idx="213">
                  <c:v>15.1586</c:v>
                </c:pt>
                <c:pt idx="214">
                  <c:v>15.229799999999999</c:v>
                </c:pt>
                <c:pt idx="215">
                  <c:v>15.3009</c:v>
                </c:pt>
                <c:pt idx="216">
                  <c:v>15.3721</c:v>
                </c:pt>
                <c:pt idx="217">
                  <c:v>15.443300000000001</c:v>
                </c:pt>
                <c:pt idx="218">
                  <c:v>15.5144</c:v>
                </c:pt>
                <c:pt idx="219">
                  <c:v>15.585599999999999</c:v>
                </c:pt>
                <c:pt idx="220">
                  <c:v>15.6568</c:v>
                </c:pt>
                <c:pt idx="221">
                  <c:v>15.7279</c:v>
                </c:pt>
                <c:pt idx="222">
                  <c:v>15.799099999999999</c:v>
                </c:pt>
                <c:pt idx="223">
                  <c:v>15.8703</c:v>
                </c:pt>
                <c:pt idx="224">
                  <c:v>15.9414</c:v>
                </c:pt>
                <c:pt idx="225">
                  <c:v>16.012599999999999</c:v>
                </c:pt>
                <c:pt idx="226">
                  <c:v>16.0838</c:v>
                </c:pt>
                <c:pt idx="227">
                  <c:v>16.154900000000001</c:v>
                </c:pt>
                <c:pt idx="228">
                  <c:v>16.226099999999999</c:v>
                </c:pt>
                <c:pt idx="229">
                  <c:v>16.2973</c:v>
                </c:pt>
                <c:pt idx="230">
                  <c:v>16.368400000000001</c:v>
                </c:pt>
                <c:pt idx="231">
                  <c:v>16.439599999999999</c:v>
                </c:pt>
                <c:pt idx="232">
                  <c:v>16.5108</c:v>
                </c:pt>
                <c:pt idx="233">
                  <c:v>16.581900000000001</c:v>
                </c:pt>
                <c:pt idx="234">
                  <c:v>16.653099999999998</c:v>
                </c:pt>
                <c:pt idx="235">
                  <c:v>16.724299999999999</c:v>
                </c:pt>
                <c:pt idx="236">
                  <c:v>16.795400000000001</c:v>
                </c:pt>
                <c:pt idx="237">
                  <c:v>16.866599999999998</c:v>
                </c:pt>
                <c:pt idx="238">
                  <c:v>16.937799999999999</c:v>
                </c:pt>
                <c:pt idx="239">
                  <c:v>17.008900000000001</c:v>
                </c:pt>
                <c:pt idx="240">
                  <c:v>17.080100000000002</c:v>
                </c:pt>
                <c:pt idx="241">
                  <c:v>17.151299999999999</c:v>
                </c:pt>
                <c:pt idx="242">
                  <c:v>17.2224</c:v>
                </c:pt>
                <c:pt idx="243">
                  <c:v>17.293600000000001</c:v>
                </c:pt>
                <c:pt idx="244">
                  <c:v>17.364799999999999</c:v>
                </c:pt>
                <c:pt idx="245">
                  <c:v>17.436</c:v>
                </c:pt>
                <c:pt idx="246">
                  <c:v>17.507100000000001</c:v>
                </c:pt>
                <c:pt idx="247">
                  <c:v>17.578299999999999</c:v>
                </c:pt>
                <c:pt idx="248">
                  <c:v>17.6495</c:v>
                </c:pt>
                <c:pt idx="249">
                  <c:v>17.720600000000001</c:v>
                </c:pt>
                <c:pt idx="250">
                  <c:v>17.791799999999999</c:v>
                </c:pt>
                <c:pt idx="251">
                  <c:v>17.863</c:v>
                </c:pt>
                <c:pt idx="252">
                  <c:v>17.934100000000001</c:v>
                </c:pt>
                <c:pt idx="253">
                  <c:v>18.005299999999998</c:v>
                </c:pt>
                <c:pt idx="254">
                  <c:v>18.076499999999999</c:v>
                </c:pt>
                <c:pt idx="255">
                  <c:v>18.147600000000001</c:v>
                </c:pt>
                <c:pt idx="256">
                  <c:v>18.218800000000002</c:v>
                </c:pt>
                <c:pt idx="257">
                  <c:v>18.29</c:v>
                </c:pt>
                <c:pt idx="258">
                  <c:v>18.3611</c:v>
                </c:pt>
                <c:pt idx="259">
                  <c:v>18.432300000000001</c:v>
                </c:pt>
                <c:pt idx="260">
                  <c:v>18.503499999999999</c:v>
                </c:pt>
                <c:pt idx="261">
                  <c:v>18.5746</c:v>
                </c:pt>
                <c:pt idx="262">
                  <c:v>18.645800000000001</c:v>
                </c:pt>
                <c:pt idx="263">
                  <c:v>18.716999999999999</c:v>
                </c:pt>
                <c:pt idx="264">
                  <c:v>18.7881</c:v>
                </c:pt>
                <c:pt idx="265">
                  <c:v>18.859300000000001</c:v>
                </c:pt>
                <c:pt idx="266">
                  <c:v>18.930499999999999</c:v>
                </c:pt>
                <c:pt idx="267">
                  <c:v>19.0016</c:v>
                </c:pt>
                <c:pt idx="268">
                  <c:v>19.072800000000001</c:v>
                </c:pt>
                <c:pt idx="269">
                  <c:v>19.143999999999998</c:v>
                </c:pt>
                <c:pt idx="270">
                  <c:v>19.2151</c:v>
                </c:pt>
                <c:pt idx="271">
                  <c:v>19.286300000000001</c:v>
                </c:pt>
                <c:pt idx="272">
                  <c:v>19.357500000000002</c:v>
                </c:pt>
                <c:pt idx="273">
                  <c:v>19.428599999999999</c:v>
                </c:pt>
                <c:pt idx="274">
                  <c:v>19.4998</c:v>
                </c:pt>
                <c:pt idx="275">
                  <c:v>19.571000000000002</c:v>
                </c:pt>
                <c:pt idx="276">
                  <c:v>19.642099999999999</c:v>
                </c:pt>
                <c:pt idx="277">
                  <c:v>19.7133</c:v>
                </c:pt>
                <c:pt idx="278">
                  <c:v>19.784500000000001</c:v>
                </c:pt>
                <c:pt idx="279">
                  <c:v>19.855599999999999</c:v>
                </c:pt>
                <c:pt idx="280">
                  <c:v>19.9268</c:v>
                </c:pt>
                <c:pt idx="281">
                  <c:v>19.998000000000001</c:v>
                </c:pt>
                <c:pt idx="282">
                  <c:v>20.069099999999999</c:v>
                </c:pt>
                <c:pt idx="283">
                  <c:v>20.1403</c:v>
                </c:pt>
                <c:pt idx="284">
                  <c:v>20.211500000000001</c:v>
                </c:pt>
                <c:pt idx="285">
                  <c:v>20.282599999999999</c:v>
                </c:pt>
                <c:pt idx="286">
                  <c:v>20.3538</c:v>
                </c:pt>
                <c:pt idx="287">
                  <c:v>20.425000000000001</c:v>
                </c:pt>
                <c:pt idx="288">
                  <c:v>20.496099999999998</c:v>
                </c:pt>
                <c:pt idx="289">
                  <c:v>20.567299999999999</c:v>
                </c:pt>
                <c:pt idx="290">
                  <c:v>20.638500000000001</c:v>
                </c:pt>
                <c:pt idx="291">
                  <c:v>20.709599999999998</c:v>
                </c:pt>
                <c:pt idx="292">
                  <c:v>20.780799999999999</c:v>
                </c:pt>
                <c:pt idx="293">
                  <c:v>20.852</c:v>
                </c:pt>
                <c:pt idx="294">
                  <c:v>20.923100000000002</c:v>
                </c:pt>
                <c:pt idx="295">
                  <c:v>20.994299999999999</c:v>
                </c:pt>
                <c:pt idx="296">
                  <c:v>21.0655</c:v>
                </c:pt>
                <c:pt idx="297">
                  <c:v>21.136600000000001</c:v>
                </c:pt>
                <c:pt idx="298">
                  <c:v>21.207799999999999</c:v>
                </c:pt>
                <c:pt idx="299">
                  <c:v>21.279</c:v>
                </c:pt>
                <c:pt idx="300">
                  <c:v>21.350100000000001</c:v>
                </c:pt>
                <c:pt idx="301">
                  <c:v>21.421299999999999</c:v>
                </c:pt>
                <c:pt idx="302">
                  <c:v>21.4925</c:v>
                </c:pt>
                <c:pt idx="303">
                  <c:v>21.563600000000001</c:v>
                </c:pt>
                <c:pt idx="304">
                  <c:v>21.634799999999998</c:v>
                </c:pt>
                <c:pt idx="305">
                  <c:v>21.706</c:v>
                </c:pt>
                <c:pt idx="306">
                  <c:v>21.777100000000001</c:v>
                </c:pt>
                <c:pt idx="307">
                  <c:v>21.848299999999998</c:v>
                </c:pt>
                <c:pt idx="308">
                  <c:v>21.919499999999999</c:v>
                </c:pt>
                <c:pt idx="309">
                  <c:v>21.990600000000001</c:v>
                </c:pt>
                <c:pt idx="310">
                  <c:v>22.061800000000002</c:v>
                </c:pt>
                <c:pt idx="311">
                  <c:v>22.132999999999999</c:v>
                </c:pt>
                <c:pt idx="312">
                  <c:v>22.2041</c:v>
                </c:pt>
                <c:pt idx="313">
                  <c:v>22.275300000000001</c:v>
                </c:pt>
                <c:pt idx="314">
                  <c:v>22.346499999999999</c:v>
                </c:pt>
                <c:pt idx="315">
                  <c:v>22.4177</c:v>
                </c:pt>
                <c:pt idx="316">
                  <c:v>22.488800000000001</c:v>
                </c:pt>
                <c:pt idx="317">
                  <c:v>22.56</c:v>
                </c:pt>
                <c:pt idx="318">
                  <c:v>22.6312</c:v>
                </c:pt>
                <c:pt idx="319">
                  <c:v>22.702300000000001</c:v>
                </c:pt>
                <c:pt idx="320">
                  <c:v>22.773499999999999</c:v>
                </c:pt>
                <c:pt idx="321">
                  <c:v>22.8447</c:v>
                </c:pt>
                <c:pt idx="322">
                  <c:v>22.915800000000001</c:v>
                </c:pt>
                <c:pt idx="323">
                  <c:v>22.986999999999998</c:v>
                </c:pt>
                <c:pt idx="324">
                  <c:v>23.058199999999999</c:v>
                </c:pt>
                <c:pt idx="325">
                  <c:v>23.129300000000001</c:v>
                </c:pt>
                <c:pt idx="326">
                  <c:v>23.200500000000002</c:v>
                </c:pt>
                <c:pt idx="327">
                  <c:v>23.271699999999999</c:v>
                </c:pt>
                <c:pt idx="328">
                  <c:v>23.3428</c:v>
                </c:pt>
                <c:pt idx="329">
                  <c:v>23.414000000000001</c:v>
                </c:pt>
                <c:pt idx="330">
                  <c:v>23.485199999999999</c:v>
                </c:pt>
                <c:pt idx="331">
                  <c:v>23.5563</c:v>
                </c:pt>
                <c:pt idx="332">
                  <c:v>23.627500000000001</c:v>
                </c:pt>
                <c:pt idx="333">
                  <c:v>23.698699999999999</c:v>
                </c:pt>
                <c:pt idx="334">
                  <c:v>23.7698</c:v>
                </c:pt>
                <c:pt idx="335">
                  <c:v>23.841000000000001</c:v>
                </c:pt>
                <c:pt idx="336">
                  <c:v>23.912199999999999</c:v>
                </c:pt>
                <c:pt idx="337">
                  <c:v>23.9833</c:v>
                </c:pt>
                <c:pt idx="338">
                  <c:v>24.054500000000001</c:v>
                </c:pt>
                <c:pt idx="339">
                  <c:v>24.125699999999998</c:v>
                </c:pt>
                <c:pt idx="340">
                  <c:v>24.1968</c:v>
                </c:pt>
                <c:pt idx="341">
                  <c:v>24.268000000000001</c:v>
                </c:pt>
                <c:pt idx="342">
                  <c:v>24.339200000000002</c:v>
                </c:pt>
                <c:pt idx="343">
                  <c:v>24.410299999999999</c:v>
                </c:pt>
                <c:pt idx="344">
                  <c:v>24.4815</c:v>
                </c:pt>
                <c:pt idx="345">
                  <c:v>24.552700000000002</c:v>
                </c:pt>
                <c:pt idx="346">
                  <c:v>24.623799999999999</c:v>
                </c:pt>
                <c:pt idx="347">
                  <c:v>24.695</c:v>
                </c:pt>
                <c:pt idx="348">
                  <c:v>24.766200000000001</c:v>
                </c:pt>
                <c:pt idx="349">
                  <c:v>24.837299999999999</c:v>
                </c:pt>
                <c:pt idx="350">
                  <c:v>24.9085</c:v>
                </c:pt>
                <c:pt idx="351">
                  <c:v>24.979700000000001</c:v>
                </c:pt>
                <c:pt idx="352">
                  <c:v>25.050799999999999</c:v>
                </c:pt>
                <c:pt idx="353">
                  <c:v>25.122</c:v>
                </c:pt>
                <c:pt idx="354">
                  <c:v>25.193200000000001</c:v>
                </c:pt>
                <c:pt idx="355">
                  <c:v>25.264299999999999</c:v>
                </c:pt>
                <c:pt idx="356">
                  <c:v>25.3355</c:v>
                </c:pt>
                <c:pt idx="357">
                  <c:v>25.406700000000001</c:v>
                </c:pt>
                <c:pt idx="358">
                  <c:v>25.477799999999998</c:v>
                </c:pt>
                <c:pt idx="359">
                  <c:v>25.548999999999999</c:v>
                </c:pt>
                <c:pt idx="360">
                  <c:v>25.620200000000001</c:v>
                </c:pt>
                <c:pt idx="361">
                  <c:v>25.691299999999998</c:v>
                </c:pt>
                <c:pt idx="362">
                  <c:v>25.762499999999999</c:v>
                </c:pt>
                <c:pt idx="363">
                  <c:v>25.8337</c:v>
                </c:pt>
                <c:pt idx="364">
                  <c:v>25.904800000000002</c:v>
                </c:pt>
                <c:pt idx="365">
                  <c:v>25.975999999999999</c:v>
                </c:pt>
                <c:pt idx="366">
                  <c:v>26.0472</c:v>
                </c:pt>
                <c:pt idx="367">
                  <c:v>26.118300000000001</c:v>
                </c:pt>
                <c:pt idx="368">
                  <c:v>26.189499999999999</c:v>
                </c:pt>
                <c:pt idx="369">
                  <c:v>26.2607</c:v>
                </c:pt>
                <c:pt idx="370">
                  <c:v>26.331800000000001</c:v>
                </c:pt>
                <c:pt idx="371">
                  <c:v>26.402999999999999</c:v>
                </c:pt>
                <c:pt idx="372">
                  <c:v>26.4742</c:v>
                </c:pt>
                <c:pt idx="373">
                  <c:v>26.545300000000001</c:v>
                </c:pt>
                <c:pt idx="374">
                  <c:v>26.616499999999998</c:v>
                </c:pt>
                <c:pt idx="375">
                  <c:v>26.6877</c:v>
                </c:pt>
                <c:pt idx="376">
                  <c:v>26.758800000000001</c:v>
                </c:pt>
                <c:pt idx="377">
                  <c:v>26.83</c:v>
                </c:pt>
                <c:pt idx="378">
                  <c:v>26.901199999999999</c:v>
                </c:pt>
                <c:pt idx="379">
                  <c:v>26.972300000000001</c:v>
                </c:pt>
                <c:pt idx="380">
                  <c:v>27.043500000000002</c:v>
                </c:pt>
                <c:pt idx="381">
                  <c:v>27.114699999999999</c:v>
                </c:pt>
                <c:pt idx="382">
                  <c:v>27.1858</c:v>
                </c:pt>
                <c:pt idx="383">
                  <c:v>27.257000000000001</c:v>
                </c:pt>
                <c:pt idx="384">
                  <c:v>27.328199999999999</c:v>
                </c:pt>
                <c:pt idx="385">
                  <c:v>27.3994</c:v>
                </c:pt>
                <c:pt idx="386">
                  <c:v>27.470500000000001</c:v>
                </c:pt>
                <c:pt idx="387">
                  <c:v>27.541699999999999</c:v>
                </c:pt>
                <c:pt idx="388">
                  <c:v>27.6129</c:v>
                </c:pt>
                <c:pt idx="389">
                  <c:v>27.684000000000001</c:v>
                </c:pt>
                <c:pt idx="390">
                  <c:v>27.755199999999999</c:v>
                </c:pt>
                <c:pt idx="391">
                  <c:v>27.8264</c:v>
                </c:pt>
                <c:pt idx="392">
                  <c:v>27.897500000000001</c:v>
                </c:pt>
                <c:pt idx="393">
                  <c:v>27.968699999999998</c:v>
                </c:pt>
                <c:pt idx="394">
                  <c:v>28.039899999999999</c:v>
                </c:pt>
                <c:pt idx="395">
                  <c:v>28.111000000000001</c:v>
                </c:pt>
                <c:pt idx="396">
                  <c:v>28.182200000000002</c:v>
                </c:pt>
                <c:pt idx="397">
                  <c:v>28.253399999999999</c:v>
                </c:pt>
                <c:pt idx="398">
                  <c:v>28.3245</c:v>
                </c:pt>
                <c:pt idx="399">
                  <c:v>28.395700000000001</c:v>
                </c:pt>
                <c:pt idx="400">
                  <c:v>28.466899999999999</c:v>
                </c:pt>
                <c:pt idx="401">
                  <c:v>28.538</c:v>
                </c:pt>
                <c:pt idx="402">
                  <c:v>28.609200000000001</c:v>
                </c:pt>
                <c:pt idx="403">
                  <c:v>28.680399999999999</c:v>
                </c:pt>
                <c:pt idx="404">
                  <c:v>28.7515</c:v>
                </c:pt>
                <c:pt idx="405">
                  <c:v>28.822700000000001</c:v>
                </c:pt>
                <c:pt idx="406">
                  <c:v>28.893899999999999</c:v>
                </c:pt>
                <c:pt idx="407">
                  <c:v>28.965</c:v>
                </c:pt>
                <c:pt idx="408">
                  <c:v>29.036200000000001</c:v>
                </c:pt>
                <c:pt idx="409">
                  <c:v>29.107399999999998</c:v>
                </c:pt>
                <c:pt idx="410">
                  <c:v>29.1785</c:v>
                </c:pt>
                <c:pt idx="411">
                  <c:v>29.249700000000001</c:v>
                </c:pt>
                <c:pt idx="412">
                  <c:v>29.320900000000002</c:v>
                </c:pt>
                <c:pt idx="413">
                  <c:v>29.391999999999999</c:v>
                </c:pt>
                <c:pt idx="414">
                  <c:v>29.463200000000001</c:v>
                </c:pt>
                <c:pt idx="415">
                  <c:v>29.534400000000002</c:v>
                </c:pt>
                <c:pt idx="416">
                  <c:v>29.605499999999999</c:v>
                </c:pt>
                <c:pt idx="417">
                  <c:v>29.6767</c:v>
                </c:pt>
                <c:pt idx="418">
                  <c:v>29.747900000000001</c:v>
                </c:pt>
                <c:pt idx="419">
                  <c:v>29.818999999999999</c:v>
                </c:pt>
                <c:pt idx="420">
                  <c:v>29.8902</c:v>
                </c:pt>
                <c:pt idx="421">
                  <c:v>29.961400000000001</c:v>
                </c:pt>
                <c:pt idx="422">
                  <c:v>30.032499999999999</c:v>
                </c:pt>
                <c:pt idx="423">
                  <c:v>30.1037</c:v>
                </c:pt>
                <c:pt idx="424">
                  <c:v>30.174900000000001</c:v>
                </c:pt>
                <c:pt idx="425">
                  <c:v>30.245999999999999</c:v>
                </c:pt>
                <c:pt idx="426">
                  <c:v>30.3172</c:v>
                </c:pt>
                <c:pt idx="427">
                  <c:v>30.388400000000001</c:v>
                </c:pt>
                <c:pt idx="428">
                  <c:v>30.459499999999998</c:v>
                </c:pt>
                <c:pt idx="429">
                  <c:v>30.5307</c:v>
                </c:pt>
                <c:pt idx="430">
                  <c:v>30.601900000000001</c:v>
                </c:pt>
                <c:pt idx="431">
                  <c:v>30.672999999999998</c:v>
                </c:pt>
                <c:pt idx="432">
                  <c:v>30.744199999999999</c:v>
                </c:pt>
                <c:pt idx="433">
                  <c:v>30.8154</c:v>
                </c:pt>
                <c:pt idx="434">
                  <c:v>30.886500000000002</c:v>
                </c:pt>
                <c:pt idx="435">
                  <c:v>30.957699999999999</c:v>
                </c:pt>
                <c:pt idx="436">
                  <c:v>31.0289</c:v>
                </c:pt>
                <c:pt idx="437">
                  <c:v>31.1</c:v>
                </c:pt>
                <c:pt idx="438">
                  <c:v>31.171199999999999</c:v>
                </c:pt>
                <c:pt idx="439">
                  <c:v>31.2424</c:v>
                </c:pt>
                <c:pt idx="440">
                  <c:v>31.313500000000001</c:v>
                </c:pt>
              </c:numCache>
            </c:numRef>
          </c:xVal>
          <c:yVal>
            <c:numRef>
              <c:f>Sheet1!$G$10:$G$450</c:f>
              <c:numCache>
                <c:formatCode>General</c:formatCode>
                <c:ptCount val="4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-9.0032867494824025E-4</c:v>
                </c:pt>
                <c:pt idx="5">
                  <c:v>-1.5108281573498965E-2</c:v>
                </c:pt>
                <c:pt idx="6">
                  <c:v>-9.7555124223602484E-3</c:v>
                </c:pt>
                <c:pt idx="7">
                  <c:v>6.7453674948240163E-3</c:v>
                </c:pt>
                <c:pt idx="8">
                  <c:v>1.0347644927536233E-2</c:v>
                </c:pt>
                <c:pt idx="9">
                  <c:v>-3.7156573498964805E-2</c:v>
                </c:pt>
                <c:pt idx="10">
                  <c:v>-7.1765269151138719E-2</c:v>
                </c:pt>
                <c:pt idx="11">
                  <c:v>1.2622851966873705E-2</c:v>
                </c:pt>
                <c:pt idx="12">
                  <c:v>8.4036749482401668E-2</c:v>
                </c:pt>
                <c:pt idx="13">
                  <c:v>6.2906314699792965E-2</c:v>
                </c:pt>
                <c:pt idx="14">
                  <c:v>-4.3430124223602491E-2</c:v>
                </c:pt>
                <c:pt idx="15">
                  <c:v>-4.867675983436854E-2</c:v>
                </c:pt>
                <c:pt idx="16">
                  <c:v>1.2952924430641824E-2</c:v>
                </c:pt>
                <c:pt idx="17">
                  <c:v>9.3212474120082822E-2</c:v>
                </c:pt>
                <c:pt idx="18">
                  <c:v>2.8577639751552798E-2</c:v>
                </c:pt>
                <c:pt idx="19">
                  <c:v>-6.6933747412008276E-2</c:v>
                </c:pt>
                <c:pt idx="20">
                  <c:v>-7.877406832298138E-2</c:v>
                </c:pt>
                <c:pt idx="21">
                  <c:v>4.7067546583850935E-3</c:v>
                </c:pt>
                <c:pt idx="22">
                  <c:v>0.11017443064182195</c:v>
                </c:pt>
                <c:pt idx="23">
                  <c:v>8.3576086956521731E-2</c:v>
                </c:pt>
                <c:pt idx="24">
                  <c:v>-4.0577380952380955E-2</c:v>
                </c:pt>
                <c:pt idx="25">
                  <c:v>-0.11495263975155282</c:v>
                </c:pt>
                <c:pt idx="26">
                  <c:v>-3.7310817805383027E-2</c:v>
                </c:pt>
                <c:pt idx="27">
                  <c:v>0.10078830227743273</c:v>
                </c:pt>
                <c:pt idx="28">
                  <c:v>9.0246635610766041E-2</c:v>
                </c:pt>
                <c:pt idx="29">
                  <c:v>-1.6782324016563148E-2</c:v>
                </c:pt>
                <c:pt idx="30">
                  <c:v>-9.9050465838509322E-2</c:v>
                </c:pt>
                <c:pt idx="31">
                  <c:v>-1.2037060041407867E-2</c:v>
                </c:pt>
                <c:pt idx="32">
                  <c:v>-1.4286335403726709E-2</c:v>
                </c:pt>
                <c:pt idx="33">
                  <c:v>3.3494565217391304E-3</c:v>
                </c:pt>
                <c:pt idx="34">
                  <c:v>6.1034937888198762E-2</c:v>
                </c:pt>
                <c:pt idx="35">
                  <c:v>-2.6019409937888201E-2</c:v>
                </c:pt>
                <c:pt idx="36">
                  <c:v>-1.919125258799172E-2</c:v>
                </c:pt>
                <c:pt idx="37">
                  <c:v>9.5279503105590059E-3</c:v>
                </c:pt>
                <c:pt idx="38">
                  <c:v>7.083669772256729E-3</c:v>
                </c:pt>
                <c:pt idx="39">
                  <c:v>-2.6780020703933746E-2</c:v>
                </c:pt>
                <c:pt idx="40">
                  <c:v>-7.9378364389233961E-3</c:v>
                </c:pt>
                <c:pt idx="41">
                  <c:v>3.6171066252587994E-2</c:v>
                </c:pt>
                <c:pt idx="42">
                  <c:v>-9.5115683229813671E-3</c:v>
                </c:pt>
                <c:pt idx="43">
                  <c:v>2.2582246376811596E-2</c:v>
                </c:pt>
                <c:pt idx="44">
                  <c:v>-3.209057971014493E-2</c:v>
                </c:pt>
                <c:pt idx="45">
                  <c:v>-9.0824534161490694E-2</c:v>
                </c:pt>
                <c:pt idx="46">
                  <c:v>-1.1236361283643893E-2</c:v>
                </c:pt>
                <c:pt idx="47">
                  <c:v>8.1696687370600415E-2</c:v>
                </c:pt>
                <c:pt idx="48">
                  <c:v>6.4483954451345762E-2</c:v>
                </c:pt>
                <c:pt idx="49">
                  <c:v>3.2658902691511389E-3</c:v>
                </c:pt>
                <c:pt idx="50">
                  <c:v>-4.4240942028985507E-2</c:v>
                </c:pt>
                <c:pt idx="51">
                  <c:v>-1.0772826086956523E-2</c:v>
                </c:pt>
                <c:pt idx="52">
                  <c:v>-8.8397256728778476E-2</c:v>
                </c:pt>
                <c:pt idx="53">
                  <c:v>-2.7858954451345758E-2</c:v>
                </c:pt>
                <c:pt idx="54">
                  <c:v>6.5808747412008289E-2</c:v>
                </c:pt>
                <c:pt idx="55">
                  <c:v>9.2075051759834381E-2</c:v>
                </c:pt>
                <c:pt idx="56">
                  <c:v>-7.2608178053830241E-2</c:v>
                </c:pt>
                <c:pt idx="57">
                  <c:v>-9.7706262939958599E-2</c:v>
                </c:pt>
                <c:pt idx="58">
                  <c:v>9.3158902691511392E-3</c:v>
                </c:pt>
                <c:pt idx="59">
                  <c:v>0.14146997929606628</c:v>
                </c:pt>
                <c:pt idx="60">
                  <c:v>2.2130072463768115E-2</c:v>
                </c:pt>
                <c:pt idx="61">
                  <c:v>-6.3386387163561084E-2</c:v>
                </c:pt>
                <c:pt idx="62">
                  <c:v>-9.3751293995859214E-2</c:v>
                </c:pt>
                <c:pt idx="63">
                  <c:v>-4.2899068322981369E-2</c:v>
                </c:pt>
                <c:pt idx="64">
                  <c:v>5.0504658385093174E-2</c:v>
                </c:pt>
                <c:pt idx="65">
                  <c:v>0.15331418219461698</c:v>
                </c:pt>
                <c:pt idx="66">
                  <c:v>8.2951863354037272E-2</c:v>
                </c:pt>
                <c:pt idx="67">
                  <c:v>-0.15775103519668737</c:v>
                </c:pt>
                <c:pt idx="68">
                  <c:v>-0.23804503105590064</c:v>
                </c:pt>
                <c:pt idx="69">
                  <c:v>2.8691770186335404E-2</c:v>
                </c:pt>
                <c:pt idx="70">
                  <c:v>0.34177277432712216</c:v>
                </c:pt>
                <c:pt idx="71">
                  <c:v>0.21240062111801244</c:v>
                </c:pt>
                <c:pt idx="72">
                  <c:v>-0.25456469979296065</c:v>
                </c:pt>
                <c:pt idx="73">
                  <c:v>-0.38752070393374743</c:v>
                </c:pt>
                <c:pt idx="74">
                  <c:v>1.8273240165631473E-2</c:v>
                </c:pt>
                <c:pt idx="75">
                  <c:v>0.41720755693581785</c:v>
                </c:pt>
                <c:pt idx="76">
                  <c:v>0.20393892339544517</c:v>
                </c:pt>
                <c:pt idx="77">
                  <c:v>-0.2471247412008282</c:v>
                </c:pt>
                <c:pt idx="78">
                  <c:v>-0.28850931677018637</c:v>
                </c:pt>
                <c:pt idx="79">
                  <c:v>7.5451086956521737E-2</c:v>
                </c:pt>
                <c:pt idx="80">
                  <c:v>0.20719720496894414</c:v>
                </c:pt>
                <c:pt idx="81">
                  <c:v>0.13159989648033127</c:v>
                </c:pt>
                <c:pt idx="82">
                  <c:v>-7.4809265010351969E-2</c:v>
                </c:pt>
                <c:pt idx="83">
                  <c:v>-0.12052898550724639</c:v>
                </c:pt>
                <c:pt idx="84">
                  <c:v>-6.810300207039338E-3</c:v>
                </c:pt>
                <c:pt idx="85">
                  <c:v>0.10903804347826088</c:v>
                </c:pt>
                <c:pt idx="86">
                  <c:v>0.13188146997929609</c:v>
                </c:pt>
                <c:pt idx="87">
                  <c:v>-2.1637189440993788E-2</c:v>
                </c:pt>
                <c:pt idx="88">
                  <c:v>-0.12850491718426502</c:v>
                </c:pt>
                <c:pt idx="89">
                  <c:v>-6.9628881987577634E-2</c:v>
                </c:pt>
                <c:pt idx="90">
                  <c:v>7.2405020703933745E-2</c:v>
                </c:pt>
                <c:pt idx="91">
                  <c:v>0.11823835403726708</c:v>
                </c:pt>
                <c:pt idx="92">
                  <c:v>1.0744125258799173E-2</c:v>
                </c:pt>
                <c:pt idx="93">
                  <c:v>-0.17658178053830229</c:v>
                </c:pt>
                <c:pt idx="94">
                  <c:v>-0.18130667701863354</c:v>
                </c:pt>
                <c:pt idx="95">
                  <c:v>-1.0341071428571429E-2</c:v>
                </c:pt>
                <c:pt idx="96">
                  <c:v>6.9984472049689453E-2</c:v>
                </c:pt>
                <c:pt idx="97">
                  <c:v>1.5096894409937891E-2</c:v>
                </c:pt>
                <c:pt idx="98">
                  <c:v>-0.11285222567287785</c:v>
                </c:pt>
                <c:pt idx="99">
                  <c:v>-0.4247774327122153</c:v>
                </c:pt>
                <c:pt idx="100">
                  <c:v>0.42764751552795033</c:v>
                </c:pt>
                <c:pt idx="101">
                  <c:v>0.6401656314699794</c:v>
                </c:pt>
                <c:pt idx="102">
                  <c:v>6.9914078674948241E-2</c:v>
                </c:pt>
                <c:pt idx="103">
                  <c:v>-0.49828933747412008</c:v>
                </c:pt>
                <c:pt idx="104">
                  <c:v>-0.73358695652173922</c:v>
                </c:pt>
                <c:pt idx="105">
                  <c:v>-0.11490424430641823</c:v>
                </c:pt>
                <c:pt idx="106">
                  <c:v>0.88032091097308496</c:v>
                </c:pt>
                <c:pt idx="107">
                  <c:v>0.84621376811594207</c:v>
                </c:pt>
                <c:pt idx="108">
                  <c:v>-0.27704192546583856</c:v>
                </c:pt>
                <c:pt idx="109">
                  <c:v>-0.96437629399585922</c:v>
                </c:pt>
                <c:pt idx="110">
                  <c:v>-0.23382582815734992</c:v>
                </c:pt>
                <c:pt idx="111">
                  <c:v>0.55313923395445141</c:v>
                </c:pt>
                <c:pt idx="112">
                  <c:v>0.49559265010351972</c:v>
                </c:pt>
                <c:pt idx="113">
                  <c:v>-0.18165760869565217</c:v>
                </c:pt>
                <c:pt idx="114">
                  <c:v>-0.64015786749482406</c:v>
                </c:pt>
                <c:pt idx="115">
                  <c:v>-7.884032091097308E-2</c:v>
                </c:pt>
                <c:pt idx="116">
                  <c:v>0.24082220496894413</c:v>
                </c:pt>
                <c:pt idx="117">
                  <c:v>0.34478002070393382</c:v>
                </c:pt>
                <c:pt idx="118">
                  <c:v>0.26175207039337478</c:v>
                </c:pt>
                <c:pt idx="119">
                  <c:v>-9.8740683229813664E-2</c:v>
                </c:pt>
                <c:pt idx="120">
                  <c:v>-0.34155797101449281</c:v>
                </c:pt>
                <c:pt idx="121">
                  <c:v>-0.34440993788819879</c:v>
                </c:pt>
                <c:pt idx="122">
                  <c:v>1.633015010351967E-2</c:v>
                </c:pt>
                <c:pt idx="123">
                  <c:v>0.28277432712215322</c:v>
                </c:pt>
                <c:pt idx="124">
                  <c:v>0.43933488612836435</c:v>
                </c:pt>
                <c:pt idx="125">
                  <c:v>5.4235507246376815E-3</c:v>
                </c:pt>
                <c:pt idx="126">
                  <c:v>-0.40188146997929608</c:v>
                </c:pt>
                <c:pt idx="127">
                  <c:v>-0.60803571428571435</c:v>
                </c:pt>
                <c:pt idx="128">
                  <c:v>-3.9532349896480336E-2</c:v>
                </c:pt>
                <c:pt idx="129">
                  <c:v>0.77895962732919266</c:v>
                </c:pt>
                <c:pt idx="130">
                  <c:v>0.49469720496894415</c:v>
                </c:pt>
                <c:pt idx="131">
                  <c:v>-0.11285998964803312</c:v>
                </c:pt>
                <c:pt idx="132">
                  <c:v>-0.59250517598343688</c:v>
                </c:pt>
                <c:pt idx="133">
                  <c:v>-0.41411231884057975</c:v>
                </c:pt>
                <c:pt idx="134">
                  <c:v>9.7998188405797118E-2</c:v>
                </c:pt>
                <c:pt idx="135">
                  <c:v>0.52856107660455487</c:v>
                </c:pt>
                <c:pt idx="136">
                  <c:v>0.2456873706004141</c:v>
                </c:pt>
                <c:pt idx="137">
                  <c:v>-0.34197463768115949</c:v>
                </c:pt>
                <c:pt idx="138">
                  <c:v>-0.42138457556935821</c:v>
                </c:pt>
                <c:pt idx="139">
                  <c:v>1.8601319875776397E-2</c:v>
                </c:pt>
                <c:pt idx="140">
                  <c:v>0.40862060041407866</c:v>
                </c:pt>
                <c:pt idx="141">
                  <c:v>0.18018711180124225</c:v>
                </c:pt>
                <c:pt idx="142">
                  <c:v>-9.5314440993788829E-2</c:v>
                </c:pt>
                <c:pt idx="143">
                  <c:v>-0.3668995859213251</c:v>
                </c:pt>
                <c:pt idx="144">
                  <c:v>-6.6986024844720507E-2</c:v>
                </c:pt>
                <c:pt idx="145">
                  <c:v>0.39146221532091097</c:v>
                </c:pt>
                <c:pt idx="146">
                  <c:v>0.22480305383022775</c:v>
                </c:pt>
                <c:pt idx="147">
                  <c:v>-0.40381469979296064</c:v>
                </c:pt>
                <c:pt idx="148">
                  <c:v>-0.40728002070393376</c:v>
                </c:pt>
                <c:pt idx="149">
                  <c:v>-0.15413431677018632</c:v>
                </c:pt>
                <c:pt idx="150">
                  <c:v>0.70217391304347831</c:v>
                </c:pt>
                <c:pt idx="151">
                  <c:v>0.53091097308488622</c:v>
                </c:pt>
                <c:pt idx="152">
                  <c:v>-0.20805822981366459</c:v>
                </c:pt>
                <c:pt idx="153">
                  <c:v>-0.36523809523809525</c:v>
                </c:pt>
                <c:pt idx="154">
                  <c:v>-4.950879917184265E-2</c:v>
                </c:pt>
                <c:pt idx="155">
                  <c:v>0.26351449275362321</c:v>
                </c:pt>
                <c:pt idx="156">
                  <c:v>0.43857401656314704</c:v>
                </c:pt>
                <c:pt idx="157">
                  <c:v>-0.42441770186335409</c:v>
                </c:pt>
                <c:pt idx="158">
                  <c:v>-0.69828674948240166</c:v>
                </c:pt>
                <c:pt idx="159">
                  <c:v>0.22831909937888198</c:v>
                </c:pt>
                <c:pt idx="160">
                  <c:v>0.70831780538302291</c:v>
                </c:pt>
                <c:pt idx="161">
                  <c:v>0.29013198757763975</c:v>
                </c:pt>
                <c:pt idx="162">
                  <c:v>-0.6033669772256729</c:v>
                </c:pt>
                <c:pt idx="163">
                  <c:v>-0.65247153209109732</c:v>
                </c:pt>
                <c:pt idx="164">
                  <c:v>0.15814233954451348</c:v>
                </c:pt>
                <c:pt idx="165">
                  <c:v>0.54642339544513463</c:v>
                </c:pt>
                <c:pt idx="166">
                  <c:v>0.20546195652173915</c:v>
                </c:pt>
                <c:pt idx="167">
                  <c:v>-0.42446428571428574</c:v>
                </c:pt>
                <c:pt idx="168">
                  <c:v>-0.48069616977225682</c:v>
                </c:pt>
                <c:pt idx="169">
                  <c:v>0.20887034161490683</c:v>
                </c:pt>
                <c:pt idx="170">
                  <c:v>0.53553053830227748</c:v>
                </c:pt>
                <c:pt idx="171">
                  <c:v>7.7070134575569368E-2</c:v>
                </c:pt>
                <c:pt idx="172">
                  <c:v>-0.49658126293995858</c:v>
                </c:pt>
                <c:pt idx="173">
                  <c:v>-0.22686594202898552</c:v>
                </c:pt>
                <c:pt idx="174">
                  <c:v>0.47191511387163565</c:v>
                </c:pt>
                <c:pt idx="175">
                  <c:v>0.33850931677018636</c:v>
                </c:pt>
                <c:pt idx="176">
                  <c:v>-9.951708074534163E-2</c:v>
                </c:pt>
                <c:pt idx="177">
                  <c:v>-0.50667184265010357</c:v>
                </c:pt>
                <c:pt idx="178">
                  <c:v>-0.28891563146997934</c:v>
                </c:pt>
                <c:pt idx="179">
                  <c:v>0.39175207039337473</c:v>
                </c:pt>
                <c:pt idx="180">
                  <c:v>0.44562629399585924</c:v>
                </c:pt>
                <c:pt idx="181">
                  <c:v>-1.9171299171842651E-2</c:v>
                </c:pt>
                <c:pt idx="182">
                  <c:v>-0.37434265010351964</c:v>
                </c:pt>
                <c:pt idx="183">
                  <c:v>-0.2258183229813665</c:v>
                </c:pt>
                <c:pt idx="184">
                  <c:v>0.17448913043478262</c:v>
                </c:pt>
                <c:pt idx="185">
                  <c:v>0.16949663561076606</c:v>
                </c:pt>
                <c:pt idx="186">
                  <c:v>-0.14061206004140789</c:v>
                </c:pt>
                <c:pt idx="187">
                  <c:v>-0.17355098343685302</c:v>
                </c:pt>
                <c:pt idx="188">
                  <c:v>3.6694358178053832E-2</c:v>
                </c:pt>
                <c:pt idx="189">
                  <c:v>0.23938276397515529</c:v>
                </c:pt>
                <c:pt idx="190">
                  <c:v>0.11728416149068324</c:v>
                </c:pt>
                <c:pt idx="191">
                  <c:v>-0.17496325051759837</c:v>
                </c:pt>
                <c:pt idx="192">
                  <c:v>-0.19047567287784681</c:v>
                </c:pt>
                <c:pt idx="193">
                  <c:v>0.13134290890269151</c:v>
                </c:pt>
                <c:pt idx="194">
                  <c:v>8.6946428571428577E-2</c:v>
                </c:pt>
                <c:pt idx="195">
                  <c:v>-0.12485791925465839</c:v>
                </c:pt>
                <c:pt idx="196">
                  <c:v>4.8977743271221537E-3</c:v>
                </c:pt>
                <c:pt idx="197">
                  <c:v>5.2189699792960668E-2</c:v>
                </c:pt>
                <c:pt idx="198">
                  <c:v>9.2836956521739136E-2</c:v>
                </c:pt>
                <c:pt idx="199">
                  <c:v>6.3415890269151148E-2</c:v>
                </c:pt>
                <c:pt idx="200">
                  <c:v>-7.5056677018633541E-2</c:v>
                </c:pt>
                <c:pt idx="201">
                  <c:v>-0.19825543478260871</c:v>
                </c:pt>
                <c:pt idx="202">
                  <c:v>1.2356159420289855E-2</c:v>
                </c:pt>
                <c:pt idx="203">
                  <c:v>0.35240683229813663</c:v>
                </c:pt>
                <c:pt idx="204">
                  <c:v>0.26030020703933748</c:v>
                </c:pt>
                <c:pt idx="205">
                  <c:v>-0.27001035196687373</c:v>
                </c:pt>
                <c:pt idx="206">
                  <c:v>-0.47270703933747416</c:v>
                </c:pt>
                <c:pt idx="207">
                  <c:v>-1.9704270186335405E-2</c:v>
                </c:pt>
                <c:pt idx="208">
                  <c:v>0.43921842650103521</c:v>
                </c:pt>
                <c:pt idx="209">
                  <c:v>0.27337215320910974</c:v>
                </c:pt>
                <c:pt idx="210">
                  <c:v>-0.21525491718426501</c:v>
                </c:pt>
                <c:pt idx="211">
                  <c:v>-0.37749223602484472</c:v>
                </c:pt>
                <c:pt idx="212">
                  <c:v>2.9648809523809529E-2</c:v>
                </c:pt>
                <c:pt idx="213">
                  <c:v>0.38961438923395447</c:v>
                </c:pt>
                <c:pt idx="214">
                  <c:v>0.30406573498964806</c:v>
                </c:pt>
                <c:pt idx="215">
                  <c:v>-0.98377329192546592</c:v>
                </c:pt>
                <c:pt idx="216">
                  <c:v>-0.33266563146997929</c:v>
                </c:pt>
                <c:pt idx="217">
                  <c:v>0.66565217391304354</c:v>
                </c:pt>
                <c:pt idx="218">
                  <c:v>0.83622929606625274</c:v>
                </c:pt>
                <c:pt idx="219">
                  <c:v>-0.21711180124223603</c:v>
                </c:pt>
                <c:pt idx="220">
                  <c:v>-0.75262681159420297</c:v>
                </c:pt>
                <c:pt idx="221">
                  <c:v>-0.2533354037267081</c:v>
                </c:pt>
                <c:pt idx="222">
                  <c:v>0.38865165631469983</c:v>
                </c:pt>
                <c:pt idx="223">
                  <c:v>0.42460921325051759</c:v>
                </c:pt>
                <c:pt idx="224">
                  <c:v>-0.17297567287784679</c:v>
                </c:pt>
                <c:pt idx="225">
                  <c:v>-0.4165890269151139</c:v>
                </c:pt>
                <c:pt idx="226">
                  <c:v>5.0793995859213251E-2</c:v>
                </c:pt>
                <c:pt idx="227">
                  <c:v>0.39747929606625265</c:v>
                </c:pt>
                <c:pt idx="228">
                  <c:v>0.17055538302277434</c:v>
                </c:pt>
                <c:pt idx="229">
                  <c:v>-0.33145962732919254</c:v>
                </c:pt>
                <c:pt idx="230">
                  <c:v>-0.26615942028985506</c:v>
                </c:pt>
                <c:pt idx="231">
                  <c:v>0.13360688405797103</c:v>
                </c:pt>
                <c:pt idx="232">
                  <c:v>0.34723084886128364</c:v>
                </c:pt>
                <c:pt idx="233">
                  <c:v>4.6199275362318847E-2</c:v>
                </c:pt>
                <c:pt idx="234">
                  <c:v>-0.30504917184265012</c:v>
                </c:pt>
                <c:pt idx="235">
                  <c:v>-0.12258152173913044</c:v>
                </c:pt>
                <c:pt idx="236">
                  <c:v>0.1643889751552795</c:v>
                </c:pt>
                <c:pt idx="237">
                  <c:v>0.16382660455486542</c:v>
                </c:pt>
                <c:pt idx="238">
                  <c:v>-0.12137939958592134</c:v>
                </c:pt>
                <c:pt idx="239">
                  <c:v>-0.13199715320910974</c:v>
                </c:pt>
                <c:pt idx="240">
                  <c:v>0.13661076604554867</c:v>
                </c:pt>
                <c:pt idx="241">
                  <c:v>0.19960144927536233</c:v>
                </c:pt>
                <c:pt idx="242">
                  <c:v>2.2036102484472048E-2</c:v>
                </c:pt>
                <c:pt idx="243">
                  <c:v>-0.30471014492753623</c:v>
                </c:pt>
                <c:pt idx="244">
                  <c:v>-0.33638457556935825</c:v>
                </c:pt>
                <c:pt idx="245">
                  <c:v>9.9281573498964812E-2</c:v>
                </c:pt>
                <c:pt idx="246">
                  <c:v>0.36436335403726711</c:v>
                </c:pt>
                <c:pt idx="247">
                  <c:v>0.14021040372670809</c:v>
                </c:pt>
                <c:pt idx="248">
                  <c:v>-0.32504917184265014</c:v>
                </c:pt>
                <c:pt idx="249">
                  <c:v>-0.2346195652173913</c:v>
                </c:pt>
                <c:pt idx="250">
                  <c:v>0.2756030020703934</c:v>
                </c:pt>
                <c:pt idx="251">
                  <c:v>0.41849120082815738</c:v>
                </c:pt>
                <c:pt idx="252">
                  <c:v>-0.11615631469979297</c:v>
                </c:pt>
                <c:pt idx="253">
                  <c:v>-0.57310041407867496</c:v>
                </c:pt>
                <c:pt idx="254">
                  <c:v>-0.13284239130434783</c:v>
                </c:pt>
                <c:pt idx="255">
                  <c:v>0.34391821946169771</c:v>
                </c:pt>
                <c:pt idx="256">
                  <c:v>0.41253364389233954</c:v>
                </c:pt>
                <c:pt idx="257">
                  <c:v>-0.19860093167701864</c:v>
                </c:pt>
                <c:pt idx="258">
                  <c:v>-0.3940812629399586</c:v>
                </c:pt>
                <c:pt idx="259">
                  <c:v>-5.7745341614906832E-2</c:v>
                </c:pt>
                <c:pt idx="260">
                  <c:v>0.4978027950310559</c:v>
                </c:pt>
                <c:pt idx="261">
                  <c:v>0.34876293995859214</c:v>
                </c:pt>
                <c:pt idx="262">
                  <c:v>-0.16363768115942029</c:v>
                </c:pt>
                <c:pt idx="263">
                  <c:v>-0.48713509316770193</c:v>
                </c:pt>
                <c:pt idx="264">
                  <c:v>-0.22328286749482404</c:v>
                </c:pt>
                <c:pt idx="265">
                  <c:v>0.31239130434782608</c:v>
                </c:pt>
                <c:pt idx="266">
                  <c:v>0.42634057971014494</c:v>
                </c:pt>
                <c:pt idx="267">
                  <c:v>-8.7036749482401657E-2</c:v>
                </c:pt>
                <c:pt idx="268">
                  <c:v>-0.38187629399585921</c:v>
                </c:pt>
                <c:pt idx="269">
                  <c:v>-0.23383022774327125</c:v>
                </c:pt>
                <c:pt idx="270">
                  <c:v>0.33861542443064185</c:v>
                </c:pt>
                <c:pt idx="271">
                  <c:v>0.41205227743271228</c:v>
                </c:pt>
                <c:pt idx="272">
                  <c:v>-0.36027950310559004</c:v>
                </c:pt>
                <c:pt idx="273">
                  <c:v>-0.48434006211180125</c:v>
                </c:pt>
                <c:pt idx="274">
                  <c:v>3.0434523809523811E-2</c:v>
                </c:pt>
                <c:pt idx="275">
                  <c:v>0.51027173913043489</c:v>
                </c:pt>
                <c:pt idx="276">
                  <c:v>0.27426242236024845</c:v>
                </c:pt>
                <c:pt idx="277">
                  <c:v>-0.2403902691511387</c:v>
                </c:pt>
                <c:pt idx="278">
                  <c:v>-0.32870082815734991</c:v>
                </c:pt>
                <c:pt idx="279">
                  <c:v>2.3221066252587991E-2</c:v>
                </c:pt>
                <c:pt idx="280">
                  <c:v>0.26165113871635615</c:v>
                </c:pt>
                <c:pt idx="281">
                  <c:v>-2.1171402691511389E-2</c:v>
                </c:pt>
                <c:pt idx="282">
                  <c:v>-0.2799508281573499</c:v>
                </c:pt>
                <c:pt idx="283">
                  <c:v>-0.18115036231884057</c:v>
                </c:pt>
                <c:pt idx="284">
                  <c:v>0.3695160455486543</c:v>
                </c:pt>
                <c:pt idx="285">
                  <c:v>0.424842132505176</c:v>
                </c:pt>
                <c:pt idx="286">
                  <c:v>-5.8931159420289862E-2</c:v>
                </c:pt>
                <c:pt idx="287">
                  <c:v>-0.46003364389233958</c:v>
                </c:pt>
                <c:pt idx="288">
                  <c:v>-0.17109756728778469</c:v>
                </c:pt>
                <c:pt idx="289">
                  <c:v>0.31356366459627333</c:v>
                </c:pt>
                <c:pt idx="290">
                  <c:v>0.22625336438923396</c:v>
                </c:pt>
                <c:pt idx="291">
                  <c:v>-0.1500983436853002</c:v>
                </c:pt>
                <c:pt idx="292">
                  <c:v>-0.17149378881987576</c:v>
                </c:pt>
                <c:pt idx="293">
                  <c:v>-0.11021195652173914</c:v>
                </c:pt>
                <c:pt idx="294">
                  <c:v>0.13411490683229815</c:v>
                </c:pt>
                <c:pt idx="295">
                  <c:v>0.23055331262939963</c:v>
                </c:pt>
                <c:pt idx="296">
                  <c:v>3.8330486542443067E-2</c:v>
                </c:pt>
                <c:pt idx="297">
                  <c:v>-0.23745600414078677</c:v>
                </c:pt>
                <c:pt idx="298">
                  <c:v>-0.17089518633540374</c:v>
                </c:pt>
                <c:pt idx="299">
                  <c:v>0.23099870600414082</c:v>
                </c:pt>
                <c:pt idx="300">
                  <c:v>0.26621118012422362</c:v>
                </c:pt>
                <c:pt idx="301">
                  <c:v>-0.17468271221532092</c:v>
                </c:pt>
                <c:pt idx="302">
                  <c:v>-0.41175465838509318</c:v>
                </c:pt>
                <c:pt idx="303">
                  <c:v>-0.12360119047619049</c:v>
                </c:pt>
                <c:pt idx="304">
                  <c:v>0.27292960662525878</c:v>
                </c:pt>
                <c:pt idx="305">
                  <c:v>0.27034937888198757</c:v>
                </c:pt>
                <c:pt idx="306">
                  <c:v>-1.8206754658385096E-3</c:v>
                </c:pt>
                <c:pt idx="307">
                  <c:v>-0.21013121118012423</c:v>
                </c:pt>
                <c:pt idx="308">
                  <c:v>-9.6535973084886123E-2</c:v>
                </c:pt>
                <c:pt idx="309">
                  <c:v>0.10784006211180126</c:v>
                </c:pt>
                <c:pt idx="310">
                  <c:v>5.9207815734989653E-3</c:v>
                </c:pt>
                <c:pt idx="311">
                  <c:v>3.344099378881988E-2</c:v>
                </c:pt>
                <c:pt idx="312">
                  <c:v>7.6225672877846803E-2</c:v>
                </c:pt>
                <c:pt idx="313">
                  <c:v>6.6292960662525883E-3</c:v>
                </c:pt>
                <c:pt idx="314">
                  <c:v>1.1850414078674949E-2</c:v>
                </c:pt>
                <c:pt idx="315">
                  <c:v>-0.18382582815734991</c:v>
                </c:pt>
                <c:pt idx="316">
                  <c:v>-0.20968995859213249</c:v>
                </c:pt>
                <c:pt idx="317">
                  <c:v>4.7792443064182191E-2</c:v>
                </c:pt>
                <c:pt idx="318">
                  <c:v>0.32269668737060042</c:v>
                </c:pt>
                <c:pt idx="319">
                  <c:v>0.36446169772256731</c:v>
                </c:pt>
                <c:pt idx="320">
                  <c:v>-8.3283385093167711E-2</c:v>
                </c:pt>
                <c:pt idx="321">
                  <c:v>-0.35986801242236027</c:v>
                </c:pt>
                <c:pt idx="322">
                  <c:v>-0.23247929606625259</c:v>
                </c:pt>
                <c:pt idx="323">
                  <c:v>8.1784679089026924E-2</c:v>
                </c:pt>
                <c:pt idx="324">
                  <c:v>0.2433359213250518</c:v>
                </c:pt>
                <c:pt idx="325">
                  <c:v>1.2206884057971015E-2</c:v>
                </c:pt>
                <c:pt idx="326">
                  <c:v>-0.1362298136645963</c:v>
                </c:pt>
                <c:pt idx="327">
                  <c:v>6.0822722567287789E-2</c:v>
                </c:pt>
                <c:pt idx="328">
                  <c:v>0.30527173913043476</c:v>
                </c:pt>
                <c:pt idx="329">
                  <c:v>0.12528493788819878</c:v>
                </c:pt>
                <c:pt idx="330">
                  <c:v>-0.91176501035196689</c:v>
                </c:pt>
                <c:pt idx="331">
                  <c:v>-0.21065502070393374</c:v>
                </c:pt>
                <c:pt idx="332">
                  <c:v>0.53422619047619058</c:v>
                </c:pt>
                <c:pt idx="333">
                  <c:v>0.51570393374741208</c:v>
                </c:pt>
                <c:pt idx="334">
                  <c:v>-0.10023783643892341</c:v>
                </c:pt>
                <c:pt idx="335">
                  <c:v>-0.48486542443064184</c:v>
                </c:pt>
                <c:pt idx="336">
                  <c:v>-0.18107298136645963</c:v>
                </c:pt>
                <c:pt idx="337">
                  <c:v>0.3679140786749483</c:v>
                </c:pt>
                <c:pt idx="338">
                  <c:v>0.38964544513457561</c:v>
                </c:pt>
                <c:pt idx="339">
                  <c:v>-0.2457965838509317</c:v>
                </c:pt>
                <c:pt idx="340">
                  <c:v>-0.510175983436853</c:v>
                </c:pt>
                <c:pt idx="341">
                  <c:v>-2.0458747412008284E-2</c:v>
                </c:pt>
                <c:pt idx="342">
                  <c:v>0.64151397515527953</c:v>
                </c:pt>
                <c:pt idx="343">
                  <c:v>0.34093685300207044</c:v>
                </c:pt>
                <c:pt idx="344">
                  <c:v>-0.41013716356107666</c:v>
                </c:pt>
                <c:pt idx="345">
                  <c:v>-0.5388379917184265</c:v>
                </c:pt>
                <c:pt idx="346">
                  <c:v>0.17176656314699792</c:v>
                </c:pt>
                <c:pt idx="347">
                  <c:v>0.39184265010351965</c:v>
                </c:pt>
                <c:pt idx="348">
                  <c:v>0.16030227743271222</c:v>
                </c:pt>
                <c:pt idx="349">
                  <c:v>-0.25937888198757769</c:v>
                </c:pt>
                <c:pt idx="350">
                  <c:v>-0.35813923395445135</c:v>
                </c:pt>
                <c:pt idx="351">
                  <c:v>7.7692546583850927E-2</c:v>
                </c:pt>
                <c:pt idx="352">
                  <c:v>0.35676501035196695</c:v>
                </c:pt>
                <c:pt idx="353">
                  <c:v>0.22215605590062112</c:v>
                </c:pt>
                <c:pt idx="354">
                  <c:v>-0.24263923395445133</c:v>
                </c:pt>
                <c:pt idx="355">
                  <c:v>-0.24264622153209112</c:v>
                </c:pt>
                <c:pt idx="356">
                  <c:v>7.2036749482401657E-2</c:v>
                </c:pt>
                <c:pt idx="357">
                  <c:v>0.30109730848861282</c:v>
                </c:pt>
                <c:pt idx="358">
                  <c:v>-1.0280383022774328E-2</c:v>
                </c:pt>
                <c:pt idx="359">
                  <c:v>-0.26825828157349896</c:v>
                </c:pt>
                <c:pt idx="360">
                  <c:v>-0.2026922877846791</c:v>
                </c:pt>
                <c:pt idx="361">
                  <c:v>0.10397593167701863</c:v>
                </c:pt>
                <c:pt idx="362">
                  <c:v>0.18207453416149069</c:v>
                </c:pt>
                <c:pt idx="363">
                  <c:v>-4.6304606625258801E-2</c:v>
                </c:pt>
                <c:pt idx="364">
                  <c:v>-7.4440993788819881E-2</c:v>
                </c:pt>
                <c:pt idx="365">
                  <c:v>0.15405098343685303</c:v>
                </c:pt>
                <c:pt idx="366">
                  <c:v>9.3014233954451353E-2</c:v>
                </c:pt>
                <c:pt idx="367">
                  <c:v>-0.43457556935817804</c:v>
                </c:pt>
                <c:pt idx="368">
                  <c:v>-0.3052148033126294</c:v>
                </c:pt>
                <c:pt idx="369">
                  <c:v>0.31599378881987578</c:v>
                </c:pt>
                <c:pt idx="370">
                  <c:v>0.58459886128364391</c:v>
                </c:pt>
                <c:pt idx="371">
                  <c:v>0.16668038302277433</c:v>
                </c:pt>
                <c:pt idx="372">
                  <c:v>-0.33929606625258807</c:v>
                </c:pt>
                <c:pt idx="373">
                  <c:v>-0.43238354037267085</c:v>
                </c:pt>
                <c:pt idx="374">
                  <c:v>-8.4802795031055908E-2</c:v>
                </c:pt>
                <c:pt idx="375">
                  <c:v>0.38293219461697725</c:v>
                </c:pt>
                <c:pt idx="376">
                  <c:v>0.25924171842650107</c:v>
                </c:pt>
                <c:pt idx="377">
                  <c:v>-7.6525879917184278E-2</c:v>
                </c:pt>
                <c:pt idx="378">
                  <c:v>-0.39444875776397514</c:v>
                </c:pt>
                <c:pt idx="379">
                  <c:v>-0.52216614906832293</c:v>
                </c:pt>
                <c:pt idx="380">
                  <c:v>0.25227018633540371</c:v>
                </c:pt>
                <c:pt idx="381">
                  <c:v>0.68314440993788816</c:v>
                </c:pt>
                <c:pt idx="382">
                  <c:v>0.1480339026915114</c:v>
                </c:pt>
                <c:pt idx="383">
                  <c:v>-0.42866200828157353</c:v>
                </c:pt>
                <c:pt idx="384">
                  <c:v>-0.38276656314699797</c:v>
                </c:pt>
                <c:pt idx="385">
                  <c:v>2.9680641821946172E-2</c:v>
                </c:pt>
                <c:pt idx="386">
                  <c:v>0.63451604554865426</c:v>
                </c:pt>
                <c:pt idx="387">
                  <c:v>0.25336645962732923</c:v>
                </c:pt>
                <c:pt idx="388">
                  <c:v>-0.49443322981366467</c:v>
                </c:pt>
                <c:pt idx="389">
                  <c:v>-0.67247929606625267</c:v>
                </c:pt>
                <c:pt idx="390">
                  <c:v>-3.4651397515527954E-2</c:v>
                </c:pt>
                <c:pt idx="391">
                  <c:v>0.53784679089026921</c:v>
                </c:pt>
                <c:pt idx="392">
                  <c:v>0.44684523809523813</c:v>
                </c:pt>
                <c:pt idx="393">
                  <c:v>-6.3453157349896483E-2</c:v>
                </c:pt>
                <c:pt idx="394">
                  <c:v>-0.28518892339544516</c:v>
                </c:pt>
                <c:pt idx="395">
                  <c:v>3.6743271221532092E-3</c:v>
                </c:pt>
                <c:pt idx="396">
                  <c:v>5.7243530020703939E-2</c:v>
                </c:pt>
                <c:pt idx="397">
                  <c:v>-0.14433747412008283</c:v>
                </c:pt>
                <c:pt idx="398">
                  <c:v>-3.6680900621118014E-2</c:v>
                </c:pt>
                <c:pt idx="399">
                  <c:v>0.2748628364389234</c:v>
                </c:pt>
                <c:pt idx="400">
                  <c:v>0.26610766045548656</c:v>
                </c:pt>
                <c:pt idx="401">
                  <c:v>-5.7425983436853005E-2</c:v>
                </c:pt>
                <c:pt idx="402">
                  <c:v>-0.28527691511387165</c:v>
                </c:pt>
                <c:pt idx="403">
                  <c:v>-0.17214725672877848</c:v>
                </c:pt>
                <c:pt idx="404">
                  <c:v>5.7387163561076607E-2</c:v>
                </c:pt>
                <c:pt idx="405">
                  <c:v>6.418115942028986E-2</c:v>
                </c:pt>
                <c:pt idx="406">
                  <c:v>5.1749223602484469E-2</c:v>
                </c:pt>
                <c:pt idx="407">
                  <c:v>3.404865424430642E-2</c:v>
                </c:pt>
                <c:pt idx="408">
                  <c:v>6.8767598343685302E-2</c:v>
                </c:pt>
                <c:pt idx="409">
                  <c:v>8.4987060041407866E-2</c:v>
                </c:pt>
                <c:pt idx="410">
                  <c:v>-0.29422619047619047</c:v>
                </c:pt>
                <c:pt idx="411">
                  <c:v>0.17526293995859213</c:v>
                </c:pt>
                <c:pt idx="412">
                  <c:v>8.2123447204968947E-3</c:v>
                </c:pt>
                <c:pt idx="413">
                  <c:v>2.2569487577639755E-2</c:v>
                </c:pt>
                <c:pt idx="414">
                  <c:v>8.2049948240165635E-2</c:v>
                </c:pt>
                <c:pt idx="415">
                  <c:v>0.12466459627329193</c:v>
                </c:pt>
                <c:pt idx="416">
                  <c:v>-0.17321972049689444</c:v>
                </c:pt>
                <c:pt idx="417">
                  <c:v>-0.25408333333333338</c:v>
                </c:pt>
                <c:pt idx="418">
                  <c:v>-4.9549171842650112E-2</c:v>
                </c:pt>
                <c:pt idx="419">
                  <c:v>0.21486464803312633</c:v>
                </c:pt>
                <c:pt idx="420">
                  <c:v>0.13526268115942031</c:v>
                </c:pt>
                <c:pt idx="421">
                  <c:v>-0.14607375776397516</c:v>
                </c:pt>
                <c:pt idx="422">
                  <c:v>-0.23216563146997929</c:v>
                </c:pt>
                <c:pt idx="423">
                  <c:v>-3.221739130434783E-2</c:v>
                </c:pt>
                <c:pt idx="424">
                  <c:v>0.17708255693581781</c:v>
                </c:pt>
                <c:pt idx="425">
                  <c:v>0.11767468944099378</c:v>
                </c:pt>
                <c:pt idx="426">
                  <c:v>-7.1528209109730859E-2</c:v>
                </c:pt>
                <c:pt idx="427">
                  <c:v>-0.12988586956521739</c:v>
                </c:pt>
                <c:pt idx="428">
                  <c:v>-2.1666847826086959E-2</c:v>
                </c:pt>
                <c:pt idx="429">
                  <c:v>8.504891304347828E-2</c:v>
                </c:pt>
                <c:pt idx="430">
                  <c:v>9.8660714285714296E-2</c:v>
                </c:pt>
                <c:pt idx="431">
                  <c:v>-3.6183747412008284E-2</c:v>
                </c:pt>
                <c:pt idx="432">
                  <c:v>-0.10863845755693582</c:v>
                </c:pt>
                <c:pt idx="433">
                  <c:v>-5.9136128364389237E-3</c:v>
                </c:pt>
                <c:pt idx="434">
                  <c:v>0.10733747412008282</c:v>
                </c:pt>
                <c:pt idx="435">
                  <c:v>8.0528726708074538E-2</c:v>
                </c:pt>
                <c:pt idx="436">
                  <c:v>-7.7500258799171856E-2</c:v>
                </c:pt>
                <c:pt idx="437">
                  <c:v>-0.11807220496894411</c:v>
                </c:pt>
                <c:pt idx="438">
                  <c:v>-1.5666589026915114E-2</c:v>
                </c:pt>
                <c:pt idx="439">
                  <c:v>0.10379813664596273</c:v>
                </c:pt>
                <c:pt idx="440">
                  <c:v>0.12011775362318841</c:v>
                </c:pt>
              </c:numCache>
            </c:numRef>
          </c:yVal>
          <c:smooth val="1"/>
        </c:ser>
        <c:ser>
          <c:idx val="0"/>
          <c:order val="1"/>
          <c:tx>
            <c:v>Field Measured</c:v>
          </c:tx>
          <c:marker>
            <c:symbol val="none"/>
          </c:marker>
          <c:xVal>
            <c:numRef>
              <c:f>field_results_compare!$A$7:$A$53360</c:f>
              <c:numCache>
                <c:formatCode>General</c:formatCode>
                <c:ptCount val="53354"/>
                <c:pt idx="0">
                  <c:v>0</c:v>
                </c:pt>
                <c:pt idx="1">
                  <c:v>5.5534575826909828E-4</c:v>
                </c:pt>
                <c:pt idx="2">
                  <c:v>1.1106915165381966E-3</c:v>
                </c:pt>
                <c:pt idx="3">
                  <c:v>1.666037274807295E-3</c:v>
                </c:pt>
                <c:pt idx="4">
                  <c:v>2.2213830330763931E-3</c:v>
                </c:pt>
                <c:pt idx="5">
                  <c:v>2.7767287913454913E-3</c:v>
                </c:pt>
                <c:pt idx="6">
                  <c:v>3.3320745496145895E-3</c:v>
                </c:pt>
                <c:pt idx="7">
                  <c:v>3.8874203078836877E-3</c:v>
                </c:pt>
                <c:pt idx="8">
                  <c:v>4.4427660661527863E-3</c:v>
                </c:pt>
                <c:pt idx="9">
                  <c:v>4.9981118244218845E-3</c:v>
                </c:pt>
                <c:pt idx="10">
                  <c:v>5.5534575826909826E-3</c:v>
                </c:pt>
                <c:pt idx="11">
                  <c:v>6.1088033409600808E-3</c:v>
                </c:pt>
                <c:pt idx="12">
                  <c:v>6.664149099229179E-3</c:v>
                </c:pt>
                <c:pt idx="13">
                  <c:v>7.2194948574982772E-3</c:v>
                </c:pt>
                <c:pt idx="14">
                  <c:v>7.7748406157673753E-3</c:v>
                </c:pt>
                <c:pt idx="15">
                  <c:v>8.3301863740364735E-3</c:v>
                </c:pt>
                <c:pt idx="16">
                  <c:v>8.8855321323055726E-3</c:v>
                </c:pt>
                <c:pt idx="17">
                  <c:v>9.4408778905746716E-3</c:v>
                </c:pt>
                <c:pt idx="18">
                  <c:v>9.9962236488437706E-3</c:v>
                </c:pt>
                <c:pt idx="19">
                  <c:v>1.055156940711287E-2</c:v>
                </c:pt>
                <c:pt idx="20">
                  <c:v>1.1106915165381969E-2</c:v>
                </c:pt>
                <c:pt idx="21">
                  <c:v>1.1662260923651068E-2</c:v>
                </c:pt>
                <c:pt idx="22">
                  <c:v>1.2217606681920167E-2</c:v>
                </c:pt>
                <c:pt idx="23">
                  <c:v>1.2772952440189266E-2</c:v>
                </c:pt>
                <c:pt idx="24">
                  <c:v>1.3328298198458365E-2</c:v>
                </c:pt>
                <c:pt idx="25">
                  <c:v>1.3883643956727464E-2</c:v>
                </c:pt>
                <c:pt idx="26">
                  <c:v>1.4438989714996563E-2</c:v>
                </c:pt>
                <c:pt idx="27">
                  <c:v>1.4994335473265662E-2</c:v>
                </c:pt>
                <c:pt idx="28">
                  <c:v>1.5549681231534761E-2</c:v>
                </c:pt>
                <c:pt idx="29">
                  <c:v>1.6105026989803858E-2</c:v>
                </c:pt>
                <c:pt idx="30">
                  <c:v>1.6660372748072957E-2</c:v>
                </c:pt>
                <c:pt idx="31">
                  <c:v>1.7215718506342056E-2</c:v>
                </c:pt>
                <c:pt idx="32">
                  <c:v>1.7771064264611156E-2</c:v>
                </c:pt>
                <c:pt idx="33">
                  <c:v>1.8326410022880255E-2</c:v>
                </c:pt>
                <c:pt idx="34">
                  <c:v>1.8881755781149354E-2</c:v>
                </c:pt>
                <c:pt idx="35">
                  <c:v>1.9437101539418453E-2</c:v>
                </c:pt>
                <c:pt idx="36">
                  <c:v>1.9992447297687552E-2</c:v>
                </c:pt>
                <c:pt idx="37">
                  <c:v>2.0547793055956651E-2</c:v>
                </c:pt>
                <c:pt idx="38">
                  <c:v>2.110313881422575E-2</c:v>
                </c:pt>
                <c:pt idx="39">
                  <c:v>2.1658484572494849E-2</c:v>
                </c:pt>
                <c:pt idx="40">
                  <c:v>2.2213830330763948E-2</c:v>
                </c:pt>
                <c:pt idx="41">
                  <c:v>2.2769176089033047E-2</c:v>
                </c:pt>
                <c:pt idx="42">
                  <c:v>2.3324521847302146E-2</c:v>
                </c:pt>
                <c:pt idx="43">
                  <c:v>2.3879867605571245E-2</c:v>
                </c:pt>
                <c:pt idx="44">
                  <c:v>2.4435213363840344E-2</c:v>
                </c:pt>
                <c:pt idx="45">
                  <c:v>2.4990559122109443E-2</c:v>
                </c:pt>
                <c:pt idx="46">
                  <c:v>2.5545904880378542E-2</c:v>
                </c:pt>
                <c:pt idx="47">
                  <c:v>2.6101250638647641E-2</c:v>
                </c:pt>
                <c:pt idx="48">
                  <c:v>2.665659639691674E-2</c:v>
                </c:pt>
                <c:pt idx="49">
                  <c:v>2.7211942155185839E-2</c:v>
                </c:pt>
                <c:pt idx="50">
                  <c:v>2.7767287913454938E-2</c:v>
                </c:pt>
                <c:pt idx="51">
                  <c:v>2.8322633671724037E-2</c:v>
                </c:pt>
                <c:pt idx="52">
                  <c:v>2.8877979429993136E-2</c:v>
                </c:pt>
                <c:pt idx="53">
                  <c:v>2.9433325188262235E-2</c:v>
                </c:pt>
                <c:pt idx="54">
                  <c:v>2.9988670946531334E-2</c:v>
                </c:pt>
                <c:pt idx="55">
                  <c:v>3.0544016704800434E-2</c:v>
                </c:pt>
                <c:pt idx="56">
                  <c:v>3.1099362463069533E-2</c:v>
                </c:pt>
                <c:pt idx="57">
                  <c:v>3.1654708221338632E-2</c:v>
                </c:pt>
                <c:pt idx="58">
                  <c:v>3.2210053979607731E-2</c:v>
                </c:pt>
                <c:pt idx="59">
                  <c:v>3.276539973787683E-2</c:v>
                </c:pt>
                <c:pt idx="60">
                  <c:v>3.3320745496145929E-2</c:v>
                </c:pt>
                <c:pt idx="61">
                  <c:v>3.3876091254415028E-2</c:v>
                </c:pt>
                <c:pt idx="62">
                  <c:v>3.4431437012684127E-2</c:v>
                </c:pt>
                <c:pt idx="63">
                  <c:v>3.4986782770953226E-2</c:v>
                </c:pt>
                <c:pt idx="64">
                  <c:v>3.5542128529222325E-2</c:v>
                </c:pt>
                <c:pt idx="65">
                  <c:v>3.6097474287491424E-2</c:v>
                </c:pt>
                <c:pt idx="66">
                  <c:v>3.6652820045760523E-2</c:v>
                </c:pt>
                <c:pt idx="67">
                  <c:v>3.7208165804029622E-2</c:v>
                </c:pt>
                <c:pt idx="68">
                  <c:v>3.7763511562298721E-2</c:v>
                </c:pt>
                <c:pt idx="69">
                  <c:v>3.831885732056782E-2</c:v>
                </c:pt>
                <c:pt idx="70">
                  <c:v>3.8874203078836919E-2</c:v>
                </c:pt>
                <c:pt idx="71">
                  <c:v>3.9429548837106018E-2</c:v>
                </c:pt>
                <c:pt idx="72">
                  <c:v>3.9984894595375117E-2</c:v>
                </c:pt>
                <c:pt idx="73">
                  <c:v>4.0540240353644216E-2</c:v>
                </c:pt>
                <c:pt idx="74">
                  <c:v>4.1095586111913315E-2</c:v>
                </c:pt>
                <c:pt idx="75">
                  <c:v>4.1650931870182414E-2</c:v>
                </c:pt>
                <c:pt idx="76">
                  <c:v>4.2206277628451513E-2</c:v>
                </c:pt>
                <c:pt idx="77">
                  <c:v>4.2761623386720612E-2</c:v>
                </c:pt>
                <c:pt idx="78">
                  <c:v>4.3316969144989712E-2</c:v>
                </c:pt>
                <c:pt idx="79">
                  <c:v>4.3872314903258811E-2</c:v>
                </c:pt>
                <c:pt idx="80">
                  <c:v>4.442766066152791E-2</c:v>
                </c:pt>
                <c:pt idx="81">
                  <c:v>4.4983006419797009E-2</c:v>
                </c:pt>
                <c:pt idx="82">
                  <c:v>4.5538352178066108E-2</c:v>
                </c:pt>
                <c:pt idx="83">
                  <c:v>4.6093697936335207E-2</c:v>
                </c:pt>
                <c:pt idx="84">
                  <c:v>4.6649043694604306E-2</c:v>
                </c:pt>
                <c:pt idx="85">
                  <c:v>4.7204389452873405E-2</c:v>
                </c:pt>
                <c:pt idx="86">
                  <c:v>4.7759735211142504E-2</c:v>
                </c:pt>
                <c:pt idx="87">
                  <c:v>4.8315080969411603E-2</c:v>
                </c:pt>
                <c:pt idx="88">
                  <c:v>4.8870426727680702E-2</c:v>
                </c:pt>
                <c:pt idx="89">
                  <c:v>4.9425772485949801E-2</c:v>
                </c:pt>
                <c:pt idx="90">
                  <c:v>4.99811182442189E-2</c:v>
                </c:pt>
                <c:pt idx="91">
                  <c:v>5.0536464002487999E-2</c:v>
                </c:pt>
                <c:pt idx="92">
                  <c:v>5.1091809760757098E-2</c:v>
                </c:pt>
                <c:pt idx="93">
                  <c:v>5.1647155519026197E-2</c:v>
                </c:pt>
                <c:pt idx="94">
                  <c:v>5.2202501277295296E-2</c:v>
                </c:pt>
                <c:pt idx="95">
                  <c:v>5.2757847035564395E-2</c:v>
                </c:pt>
                <c:pt idx="96">
                  <c:v>5.3313192793833494E-2</c:v>
                </c:pt>
                <c:pt idx="97">
                  <c:v>5.3868538552102593E-2</c:v>
                </c:pt>
                <c:pt idx="98">
                  <c:v>5.4423884310371692E-2</c:v>
                </c:pt>
                <c:pt idx="99">
                  <c:v>5.4979230068640791E-2</c:v>
                </c:pt>
                <c:pt idx="100">
                  <c:v>5.553457582690989E-2</c:v>
                </c:pt>
                <c:pt idx="101">
                  <c:v>5.608992158517899E-2</c:v>
                </c:pt>
                <c:pt idx="102">
                  <c:v>5.6645267343448089E-2</c:v>
                </c:pt>
                <c:pt idx="103">
                  <c:v>5.7200613101717188E-2</c:v>
                </c:pt>
                <c:pt idx="104">
                  <c:v>5.7755958859986287E-2</c:v>
                </c:pt>
                <c:pt idx="105">
                  <c:v>5.8311304618255386E-2</c:v>
                </c:pt>
                <c:pt idx="106">
                  <c:v>5.8866650376524485E-2</c:v>
                </c:pt>
                <c:pt idx="107">
                  <c:v>5.9421996134793584E-2</c:v>
                </c:pt>
                <c:pt idx="108">
                  <c:v>5.9977341893062683E-2</c:v>
                </c:pt>
                <c:pt idx="109">
                  <c:v>6.0532687651331782E-2</c:v>
                </c:pt>
                <c:pt idx="110">
                  <c:v>6.1088033409600881E-2</c:v>
                </c:pt>
                <c:pt idx="111">
                  <c:v>6.164337916786998E-2</c:v>
                </c:pt>
                <c:pt idx="112">
                  <c:v>6.2198724926139079E-2</c:v>
                </c:pt>
                <c:pt idx="113">
                  <c:v>6.2754070684408178E-2</c:v>
                </c:pt>
                <c:pt idx="114">
                  <c:v>6.3309416442677277E-2</c:v>
                </c:pt>
                <c:pt idx="115">
                  <c:v>6.3864762200946376E-2</c:v>
                </c:pt>
                <c:pt idx="116">
                  <c:v>6.4420107959215475E-2</c:v>
                </c:pt>
                <c:pt idx="117">
                  <c:v>6.4975453717484574E-2</c:v>
                </c:pt>
                <c:pt idx="118">
                  <c:v>6.5530799475753673E-2</c:v>
                </c:pt>
                <c:pt idx="119">
                  <c:v>6.6086145234022772E-2</c:v>
                </c:pt>
                <c:pt idx="120">
                  <c:v>6.6641490992291871E-2</c:v>
                </c:pt>
                <c:pt idx="121">
                  <c:v>6.719683675056097E-2</c:v>
                </c:pt>
                <c:pt idx="122">
                  <c:v>6.7752182508830069E-2</c:v>
                </c:pt>
                <c:pt idx="123">
                  <c:v>6.8307528267099168E-2</c:v>
                </c:pt>
                <c:pt idx="124">
                  <c:v>6.8862874025368268E-2</c:v>
                </c:pt>
                <c:pt idx="125">
                  <c:v>6.9418219783637367E-2</c:v>
                </c:pt>
                <c:pt idx="126">
                  <c:v>6.9973565541906466E-2</c:v>
                </c:pt>
                <c:pt idx="127">
                  <c:v>7.0528911300175565E-2</c:v>
                </c:pt>
                <c:pt idx="128">
                  <c:v>7.1084257058444664E-2</c:v>
                </c:pt>
                <c:pt idx="129">
                  <c:v>7.1639602816713763E-2</c:v>
                </c:pt>
                <c:pt idx="130">
                  <c:v>7.2194948574982862E-2</c:v>
                </c:pt>
                <c:pt idx="131">
                  <c:v>7.2750294333251961E-2</c:v>
                </c:pt>
                <c:pt idx="132">
                  <c:v>7.330564009152106E-2</c:v>
                </c:pt>
                <c:pt idx="133">
                  <c:v>7.3860985849790159E-2</c:v>
                </c:pt>
                <c:pt idx="134">
                  <c:v>7.4416331608059258E-2</c:v>
                </c:pt>
                <c:pt idx="135">
                  <c:v>7.4971677366328357E-2</c:v>
                </c:pt>
                <c:pt idx="136">
                  <c:v>7.5527023124597456E-2</c:v>
                </c:pt>
                <c:pt idx="137">
                  <c:v>7.6082368882866555E-2</c:v>
                </c:pt>
                <c:pt idx="138">
                  <c:v>7.6637714641135654E-2</c:v>
                </c:pt>
                <c:pt idx="139">
                  <c:v>7.7193060399404753E-2</c:v>
                </c:pt>
                <c:pt idx="140">
                  <c:v>7.7748406157673852E-2</c:v>
                </c:pt>
                <c:pt idx="141">
                  <c:v>7.8303751915942951E-2</c:v>
                </c:pt>
                <c:pt idx="142">
                  <c:v>7.885909767421205E-2</c:v>
                </c:pt>
                <c:pt idx="143">
                  <c:v>7.9414443432481149E-2</c:v>
                </c:pt>
                <c:pt idx="144">
                  <c:v>7.9969789190750248E-2</c:v>
                </c:pt>
                <c:pt idx="145">
                  <c:v>8.0525134949019347E-2</c:v>
                </c:pt>
                <c:pt idx="146">
                  <c:v>8.1080480707288446E-2</c:v>
                </c:pt>
                <c:pt idx="147">
                  <c:v>8.1635826465557546E-2</c:v>
                </c:pt>
                <c:pt idx="148">
                  <c:v>8.2191172223826645E-2</c:v>
                </c:pt>
                <c:pt idx="149">
                  <c:v>8.2746517982095744E-2</c:v>
                </c:pt>
                <c:pt idx="150">
                  <c:v>8.3301863740364843E-2</c:v>
                </c:pt>
                <c:pt idx="151">
                  <c:v>8.3857209498633942E-2</c:v>
                </c:pt>
                <c:pt idx="152">
                  <c:v>8.4412555256903041E-2</c:v>
                </c:pt>
                <c:pt idx="153">
                  <c:v>8.496790101517214E-2</c:v>
                </c:pt>
                <c:pt idx="154">
                  <c:v>8.5523246773441239E-2</c:v>
                </c:pt>
                <c:pt idx="155">
                  <c:v>8.6078592531710338E-2</c:v>
                </c:pt>
                <c:pt idx="156">
                  <c:v>8.6633938289979437E-2</c:v>
                </c:pt>
                <c:pt idx="157">
                  <c:v>8.7189284048248536E-2</c:v>
                </c:pt>
                <c:pt idx="158">
                  <c:v>8.7744629806517635E-2</c:v>
                </c:pt>
                <c:pt idx="159">
                  <c:v>8.8299975564786734E-2</c:v>
                </c:pt>
                <c:pt idx="160">
                  <c:v>8.8855321323055833E-2</c:v>
                </c:pt>
                <c:pt idx="161">
                  <c:v>8.9410667081324932E-2</c:v>
                </c:pt>
                <c:pt idx="162">
                  <c:v>8.9966012839594031E-2</c:v>
                </c:pt>
                <c:pt idx="163">
                  <c:v>9.052135859786313E-2</c:v>
                </c:pt>
                <c:pt idx="164">
                  <c:v>9.1076704356132229E-2</c:v>
                </c:pt>
                <c:pt idx="165">
                  <c:v>9.1632050114401328E-2</c:v>
                </c:pt>
                <c:pt idx="166">
                  <c:v>9.2187395872670427E-2</c:v>
                </c:pt>
                <c:pt idx="167">
                  <c:v>9.2742741630939526E-2</c:v>
                </c:pt>
                <c:pt idx="168">
                  <c:v>9.3298087389208625E-2</c:v>
                </c:pt>
                <c:pt idx="169">
                  <c:v>9.3853433147477724E-2</c:v>
                </c:pt>
                <c:pt idx="170">
                  <c:v>9.4408778905746824E-2</c:v>
                </c:pt>
                <c:pt idx="171">
                  <c:v>9.4964124664015923E-2</c:v>
                </c:pt>
                <c:pt idx="172">
                  <c:v>9.5519470422285022E-2</c:v>
                </c:pt>
                <c:pt idx="173">
                  <c:v>9.6074816180554121E-2</c:v>
                </c:pt>
                <c:pt idx="174">
                  <c:v>9.663016193882322E-2</c:v>
                </c:pt>
                <c:pt idx="175">
                  <c:v>9.7185507697092319E-2</c:v>
                </c:pt>
                <c:pt idx="176">
                  <c:v>9.7740853455361418E-2</c:v>
                </c:pt>
                <c:pt idx="177">
                  <c:v>9.8296199213630517E-2</c:v>
                </c:pt>
                <c:pt idx="178">
                  <c:v>9.8851544971899616E-2</c:v>
                </c:pt>
                <c:pt idx="179">
                  <c:v>9.9406890730168715E-2</c:v>
                </c:pt>
                <c:pt idx="180">
                  <c:v>9.9962236488437814E-2</c:v>
                </c:pt>
                <c:pt idx="181">
                  <c:v>0.10051758224670691</c:v>
                </c:pt>
                <c:pt idx="182">
                  <c:v>0.10107292800497601</c:v>
                </c:pt>
                <c:pt idx="183">
                  <c:v>0.10162827376324511</c:v>
                </c:pt>
                <c:pt idx="184">
                  <c:v>0.10218361952151421</c:v>
                </c:pt>
                <c:pt idx="185">
                  <c:v>0.10273896527978331</c:v>
                </c:pt>
                <c:pt idx="186">
                  <c:v>0.10329431103805241</c:v>
                </c:pt>
                <c:pt idx="187">
                  <c:v>0.10384965679632151</c:v>
                </c:pt>
                <c:pt idx="188">
                  <c:v>0.10440500255459061</c:v>
                </c:pt>
                <c:pt idx="189">
                  <c:v>0.10496034831285971</c:v>
                </c:pt>
                <c:pt idx="190">
                  <c:v>0.1055156940711288</c:v>
                </c:pt>
                <c:pt idx="191">
                  <c:v>0.1060710398293979</c:v>
                </c:pt>
                <c:pt idx="192">
                  <c:v>0.106626385587667</c:v>
                </c:pt>
                <c:pt idx="193">
                  <c:v>0.1071817313459361</c:v>
                </c:pt>
                <c:pt idx="194">
                  <c:v>0.1077370771042052</c:v>
                </c:pt>
                <c:pt idx="195">
                  <c:v>0.1082924228624743</c:v>
                </c:pt>
                <c:pt idx="196">
                  <c:v>0.1088477686207434</c:v>
                </c:pt>
                <c:pt idx="197">
                  <c:v>0.1094031143790125</c:v>
                </c:pt>
                <c:pt idx="198">
                  <c:v>0.1099584601372816</c:v>
                </c:pt>
                <c:pt idx="199">
                  <c:v>0.1105138058955507</c:v>
                </c:pt>
                <c:pt idx="200">
                  <c:v>0.11106915165381979</c:v>
                </c:pt>
                <c:pt idx="201">
                  <c:v>0.11162449741208889</c:v>
                </c:pt>
                <c:pt idx="202">
                  <c:v>0.11217984317035799</c:v>
                </c:pt>
                <c:pt idx="203">
                  <c:v>0.11273518892862709</c:v>
                </c:pt>
                <c:pt idx="204">
                  <c:v>0.11329053468689619</c:v>
                </c:pt>
                <c:pt idx="205">
                  <c:v>0.11384588044516529</c:v>
                </c:pt>
                <c:pt idx="206">
                  <c:v>0.11440122620343439</c:v>
                </c:pt>
                <c:pt idx="207">
                  <c:v>0.11495657196170349</c:v>
                </c:pt>
                <c:pt idx="208">
                  <c:v>0.11551191771997259</c:v>
                </c:pt>
                <c:pt idx="209">
                  <c:v>0.11606726347824169</c:v>
                </c:pt>
                <c:pt idx="210">
                  <c:v>0.11662260923651079</c:v>
                </c:pt>
                <c:pt idx="211">
                  <c:v>0.11717795499477988</c:v>
                </c:pt>
                <c:pt idx="212">
                  <c:v>0.11773330075304898</c:v>
                </c:pt>
                <c:pt idx="213">
                  <c:v>0.11828864651131808</c:v>
                </c:pt>
                <c:pt idx="214">
                  <c:v>0.11884399226958718</c:v>
                </c:pt>
                <c:pt idx="215">
                  <c:v>0.11939933802785628</c:v>
                </c:pt>
                <c:pt idx="216">
                  <c:v>0.11995468378612538</c:v>
                </c:pt>
                <c:pt idx="217">
                  <c:v>0.12051002954439448</c:v>
                </c:pt>
                <c:pt idx="218">
                  <c:v>0.12106537530266358</c:v>
                </c:pt>
                <c:pt idx="219">
                  <c:v>0.12162072106093268</c:v>
                </c:pt>
                <c:pt idx="220">
                  <c:v>0.12217606681920178</c:v>
                </c:pt>
                <c:pt idx="221">
                  <c:v>0.12273141257747087</c:v>
                </c:pt>
                <c:pt idx="222">
                  <c:v>0.12328675833573997</c:v>
                </c:pt>
                <c:pt idx="223">
                  <c:v>0.12384210409400907</c:v>
                </c:pt>
                <c:pt idx="224">
                  <c:v>0.12439744985227817</c:v>
                </c:pt>
                <c:pt idx="225">
                  <c:v>0.12495279561054727</c:v>
                </c:pt>
                <c:pt idx="226">
                  <c:v>0.12550814136881636</c:v>
                </c:pt>
                <c:pt idx="227">
                  <c:v>0.12606348712708546</c:v>
                </c:pt>
                <c:pt idx="228">
                  <c:v>0.12661883288535455</c:v>
                </c:pt>
                <c:pt idx="229">
                  <c:v>0.12717417864362365</c:v>
                </c:pt>
                <c:pt idx="230">
                  <c:v>0.12772952440189275</c:v>
                </c:pt>
                <c:pt idx="231">
                  <c:v>0.12828487016016185</c:v>
                </c:pt>
                <c:pt idx="232">
                  <c:v>0.12884021591843095</c:v>
                </c:pt>
                <c:pt idx="233">
                  <c:v>0.12939556167670005</c:v>
                </c:pt>
                <c:pt idx="234">
                  <c:v>0.12995090743496915</c:v>
                </c:pt>
                <c:pt idx="235">
                  <c:v>0.13050625319323825</c:v>
                </c:pt>
                <c:pt idx="236">
                  <c:v>0.13106159895150735</c:v>
                </c:pt>
                <c:pt idx="237">
                  <c:v>0.13161694470977645</c:v>
                </c:pt>
                <c:pt idx="238">
                  <c:v>0.13217229046804554</c:v>
                </c:pt>
                <c:pt idx="239">
                  <c:v>0.13272763622631464</c:v>
                </c:pt>
                <c:pt idx="240">
                  <c:v>0.13328298198458374</c:v>
                </c:pt>
                <c:pt idx="241">
                  <c:v>0.13383832774285284</c:v>
                </c:pt>
                <c:pt idx="242">
                  <c:v>0.13439367350112194</c:v>
                </c:pt>
                <c:pt idx="243">
                  <c:v>0.13494901925939104</c:v>
                </c:pt>
                <c:pt idx="244">
                  <c:v>0.13550436501766014</c:v>
                </c:pt>
                <c:pt idx="245">
                  <c:v>0.13605971077592924</c:v>
                </c:pt>
                <c:pt idx="246">
                  <c:v>0.13661505653419834</c:v>
                </c:pt>
                <c:pt idx="247">
                  <c:v>0.13717040229246744</c:v>
                </c:pt>
                <c:pt idx="248">
                  <c:v>0.13772574805073654</c:v>
                </c:pt>
                <c:pt idx="249">
                  <c:v>0.13828109380900563</c:v>
                </c:pt>
                <c:pt idx="250">
                  <c:v>0.13883643956727473</c:v>
                </c:pt>
                <c:pt idx="251">
                  <c:v>0.13939178532554383</c:v>
                </c:pt>
                <c:pt idx="252">
                  <c:v>0.13994713108381293</c:v>
                </c:pt>
                <c:pt idx="253">
                  <c:v>0.14050247684208203</c:v>
                </c:pt>
                <c:pt idx="254">
                  <c:v>0.14105782260035113</c:v>
                </c:pt>
                <c:pt idx="255">
                  <c:v>0.14161316835862023</c:v>
                </c:pt>
                <c:pt idx="256">
                  <c:v>0.14216851411688933</c:v>
                </c:pt>
                <c:pt idx="257">
                  <c:v>0.14272385987515843</c:v>
                </c:pt>
                <c:pt idx="258">
                  <c:v>0.14327920563342753</c:v>
                </c:pt>
                <c:pt idx="259">
                  <c:v>0.14383455139169662</c:v>
                </c:pt>
                <c:pt idx="260">
                  <c:v>0.14438989714996572</c:v>
                </c:pt>
                <c:pt idx="261">
                  <c:v>0.14494524290823482</c:v>
                </c:pt>
                <c:pt idx="262">
                  <c:v>0.14550058866650392</c:v>
                </c:pt>
                <c:pt idx="263">
                  <c:v>0.14605593442477302</c:v>
                </c:pt>
                <c:pt idx="264">
                  <c:v>0.14661128018304212</c:v>
                </c:pt>
                <c:pt idx="265">
                  <c:v>0.14716662594131122</c:v>
                </c:pt>
                <c:pt idx="266">
                  <c:v>0.14772197169958032</c:v>
                </c:pt>
                <c:pt idx="267">
                  <c:v>0.14827731745784942</c:v>
                </c:pt>
                <c:pt idx="268">
                  <c:v>0.14883266321611852</c:v>
                </c:pt>
                <c:pt idx="269">
                  <c:v>0.14938800897438761</c:v>
                </c:pt>
                <c:pt idx="270">
                  <c:v>0.14994335473265671</c:v>
                </c:pt>
                <c:pt idx="271">
                  <c:v>0.15049870049092581</c:v>
                </c:pt>
                <c:pt idx="272">
                  <c:v>0.15105404624919491</c:v>
                </c:pt>
                <c:pt idx="273">
                  <c:v>0.15160939200746401</c:v>
                </c:pt>
                <c:pt idx="274">
                  <c:v>0.15216473776573311</c:v>
                </c:pt>
                <c:pt idx="275">
                  <c:v>0.15272008352400221</c:v>
                </c:pt>
                <c:pt idx="276">
                  <c:v>0.15327542928227131</c:v>
                </c:pt>
                <c:pt idx="277">
                  <c:v>0.15383077504054041</c:v>
                </c:pt>
                <c:pt idx="278">
                  <c:v>0.15438612079880951</c:v>
                </c:pt>
                <c:pt idx="279">
                  <c:v>0.15494146655707861</c:v>
                </c:pt>
                <c:pt idx="280">
                  <c:v>0.1554968123153477</c:v>
                </c:pt>
                <c:pt idx="281">
                  <c:v>0.1560521580736168</c:v>
                </c:pt>
                <c:pt idx="282">
                  <c:v>0.1566075038318859</c:v>
                </c:pt>
                <c:pt idx="283">
                  <c:v>0.157162849590155</c:v>
                </c:pt>
                <c:pt idx="284">
                  <c:v>0.1577181953484241</c:v>
                </c:pt>
                <c:pt idx="285">
                  <c:v>0.1582735411066932</c:v>
                </c:pt>
                <c:pt idx="286">
                  <c:v>0.1588288868649623</c:v>
                </c:pt>
                <c:pt idx="287">
                  <c:v>0.1593842326232314</c:v>
                </c:pt>
                <c:pt idx="288">
                  <c:v>0.1599395783815005</c:v>
                </c:pt>
                <c:pt idx="289">
                  <c:v>0.1604949241397696</c:v>
                </c:pt>
                <c:pt idx="290">
                  <c:v>0.16105026989803869</c:v>
                </c:pt>
                <c:pt idx="291">
                  <c:v>0.16160561565630779</c:v>
                </c:pt>
                <c:pt idx="292">
                  <c:v>0.16216096141457689</c:v>
                </c:pt>
                <c:pt idx="293">
                  <c:v>0.16271630717284599</c:v>
                </c:pt>
                <c:pt idx="294">
                  <c:v>0.16327165293111509</c:v>
                </c:pt>
                <c:pt idx="295">
                  <c:v>0.16382699868938419</c:v>
                </c:pt>
                <c:pt idx="296">
                  <c:v>0.16438234444765329</c:v>
                </c:pt>
                <c:pt idx="297">
                  <c:v>0.16493769020592239</c:v>
                </c:pt>
                <c:pt idx="298">
                  <c:v>0.16549303596419149</c:v>
                </c:pt>
                <c:pt idx="299">
                  <c:v>0.16604838172246059</c:v>
                </c:pt>
                <c:pt idx="300">
                  <c:v>0.16660372748072969</c:v>
                </c:pt>
                <c:pt idx="301">
                  <c:v>0.16715907323899878</c:v>
                </c:pt>
                <c:pt idx="302">
                  <c:v>0.16771441899726788</c:v>
                </c:pt>
                <c:pt idx="303">
                  <c:v>0.16826976475553698</c:v>
                </c:pt>
                <c:pt idx="304">
                  <c:v>0.16882511051380608</c:v>
                </c:pt>
                <c:pt idx="305">
                  <c:v>0.16938045627207518</c:v>
                </c:pt>
                <c:pt idx="306">
                  <c:v>0.16993580203034428</c:v>
                </c:pt>
                <c:pt idx="307">
                  <c:v>0.17049114778861338</c:v>
                </c:pt>
                <c:pt idx="308">
                  <c:v>0.17104649354688248</c:v>
                </c:pt>
                <c:pt idx="309">
                  <c:v>0.17160183930515158</c:v>
                </c:pt>
                <c:pt idx="310">
                  <c:v>0.17215718506342068</c:v>
                </c:pt>
                <c:pt idx="311">
                  <c:v>0.17271253082168977</c:v>
                </c:pt>
                <c:pt idx="312">
                  <c:v>0.17326787657995887</c:v>
                </c:pt>
                <c:pt idx="313">
                  <c:v>0.17382322233822797</c:v>
                </c:pt>
                <c:pt idx="314">
                  <c:v>0.17437856809649707</c:v>
                </c:pt>
                <c:pt idx="315">
                  <c:v>0.17493391385476617</c:v>
                </c:pt>
                <c:pt idx="316">
                  <c:v>0.17548925961303527</c:v>
                </c:pt>
                <c:pt idx="317">
                  <c:v>0.17604460537130437</c:v>
                </c:pt>
                <c:pt idx="318">
                  <c:v>0.17659995112957347</c:v>
                </c:pt>
                <c:pt idx="319">
                  <c:v>0.17715529688784257</c:v>
                </c:pt>
                <c:pt idx="320">
                  <c:v>0.17771064264611167</c:v>
                </c:pt>
                <c:pt idx="321">
                  <c:v>0.17826598840438077</c:v>
                </c:pt>
                <c:pt idx="322">
                  <c:v>0.17882133416264986</c:v>
                </c:pt>
                <c:pt idx="323">
                  <c:v>0.17937667992091896</c:v>
                </c:pt>
                <c:pt idx="324">
                  <c:v>0.17993202567918806</c:v>
                </c:pt>
                <c:pt idx="325">
                  <c:v>0.18048737143745716</c:v>
                </c:pt>
                <c:pt idx="326">
                  <c:v>0.18104271719572626</c:v>
                </c:pt>
                <c:pt idx="327">
                  <c:v>0.18159806295399536</c:v>
                </c:pt>
                <c:pt idx="328">
                  <c:v>0.18215340871226446</c:v>
                </c:pt>
                <c:pt idx="329">
                  <c:v>0.18270875447053356</c:v>
                </c:pt>
                <c:pt idx="330">
                  <c:v>0.18326410022880266</c:v>
                </c:pt>
                <c:pt idx="331">
                  <c:v>0.18381944598707176</c:v>
                </c:pt>
                <c:pt idx="332">
                  <c:v>0.18437479174534085</c:v>
                </c:pt>
                <c:pt idx="333">
                  <c:v>0.18493013750360995</c:v>
                </c:pt>
                <c:pt idx="334">
                  <c:v>0.18548548326187905</c:v>
                </c:pt>
                <c:pt idx="335">
                  <c:v>0.18604082902014815</c:v>
                </c:pt>
                <c:pt idx="336">
                  <c:v>0.18659617477841725</c:v>
                </c:pt>
                <c:pt idx="337">
                  <c:v>0.18715152053668635</c:v>
                </c:pt>
                <c:pt idx="338">
                  <c:v>0.18770686629495545</c:v>
                </c:pt>
                <c:pt idx="339">
                  <c:v>0.18826221205322455</c:v>
                </c:pt>
                <c:pt idx="340">
                  <c:v>0.18881755781149365</c:v>
                </c:pt>
                <c:pt idx="341">
                  <c:v>0.18937290356976275</c:v>
                </c:pt>
                <c:pt idx="342">
                  <c:v>0.18992824932803185</c:v>
                </c:pt>
                <c:pt idx="343">
                  <c:v>0.19048359508630094</c:v>
                </c:pt>
                <c:pt idx="344">
                  <c:v>0.19103894084457004</c:v>
                </c:pt>
                <c:pt idx="345">
                  <c:v>0.19159428660283914</c:v>
                </c:pt>
                <c:pt idx="346">
                  <c:v>0.19214963236110824</c:v>
                </c:pt>
                <c:pt idx="347">
                  <c:v>0.19270497811937734</c:v>
                </c:pt>
                <c:pt idx="348">
                  <c:v>0.19326032387764644</c:v>
                </c:pt>
                <c:pt idx="349">
                  <c:v>0.19381566963591554</c:v>
                </c:pt>
                <c:pt idx="350">
                  <c:v>0.19437101539418464</c:v>
                </c:pt>
                <c:pt idx="351">
                  <c:v>0.19492636115245374</c:v>
                </c:pt>
                <c:pt idx="352">
                  <c:v>0.19548170691072284</c:v>
                </c:pt>
                <c:pt idx="353">
                  <c:v>0.19603705266899193</c:v>
                </c:pt>
                <c:pt idx="354">
                  <c:v>0.19659239842726103</c:v>
                </c:pt>
                <c:pt idx="355">
                  <c:v>0.19714774418553013</c:v>
                </c:pt>
                <c:pt idx="356">
                  <c:v>0.19770308994379923</c:v>
                </c:pt>
                <c:pt idx="357">
                  <c:v>0.19825843570206833</c:v>
                </c:pt>
                <c:pt idx="358">
                  <c:v>0.19881378146033743</c:v>
                </c:pt>
                <c:pt idx="359">
                  <c:v>0.19936912721860653</c:v>
                </c:pt>
                <c:pt idx="360">
                  <c:v>0.19992447297687563</c:v>
                </c:pt>
                <c:pt idx="361">
                  <c:v>0.20047981873514473</c:v>
                </c:pt>
                <c:pt idx="362">
                  <c:v>0.20103516449341383</c:v>
                </c:pt>
                <c:pt idx="363">
                  <c:v>0.20159051025168293</c:v>
                </c:pt>
                <c:pt idx="364">
                  <c:v>0.20214585600995202</c:v>
                </c:pt>
                <c:pt idx="365">
                  <c:v>0.20270120176822112</c:v>
                </c:pt>
                <c:pt idx="366">
                  <c:v>0.20325654752649022</c:v>
                </c:pt>
                <c:pt idx="367">
                  <c:v>0.20381189328475932</c:v>
                </c:pt>
                <c:pt idx="368">
                  <c:v>0.20436723904302842</c:v>
                </c:pt>
                <c:pt idx="369">
                  <c:v>0.20492258480129752</c:v>
                </c:pt>
                <c:pt idx="370">
                  <c:v>0.20547793055956662</c:v>
                </c:pt>
                <c:pt idx="371">
                  <c:v>0.20603327631783572</c:v>
                </c:pt>
                <c:pt idx="372">
                  <c:v>0.20658862207610482</c:v>
                </c:pt>
                <c:pt idx="373">
                  <c:v>0.20714396783437392</c:v>
                </c:pt>
                <c:pt idx="374">
                  <c:v>0.20769931359264301</c:v>
                </c:pt>
                <c:pt idx="375">
                  <c:v>0.20825465935091211</c:v>
                </c:pt>
                <c:pt idx="376">
                  <c:v>0.20881000510918121</c:v>
                </c:pt>
                <c:pt idx="377">
                  <c:v>0.20936535086745031</c:v>
                </c:pt>
                <c:pt idx="378">
                  <c:v>0.20992069662571941</c:v>
                </c:pt>
                <c:pt idx="379">
                  <c:v>0.21047604238398851</c:v>
                </c:pt>
                <c:pt idx="380">
                  <c:v>0.21103138814225761</c:v>
                </c:pt>
                <c:pt idx="381">
                  <c:v>0.21158673390052671</c:v>
                </c:pt>
                <c:pt idx="382">
                  <c:v>0.21214207965879581</c:v>
                </c:pt>
                <c:pt idx="383">
                  <c:v>0.21269742541706491</c:v>
                </c:pt>
                <c:pt idx="384">
                  <c:v>0.213252771175334</c:v>
                </c:pt>
                <c:pt idx="385">
                  <c:v>0.2138081169336031</c:v>
                </c:pt>
                <c:pt idx="386">
                  <c:v>0.2143634626918722</c:v>
                </c:pt>
                <c:pt idx="387">
                  <c:v>0.2149188084501413</c:v>
                </c:pt>
                <c:pt idx="388">
                  <c:v>0.2154741542084104</c:v>
                </c:pt>
                <c:pt idx="389">
                  <c:v>0.2160294999666795</c:v>
                </c:pt>
                <c:pt idx="390">
                  <c:v>0.2165848457249486</c:v>
                </c:pt>
                <c:pt idx="391">
                  <c:v>0.2171401914832177</c:v>
                </c:pt>
                <c:pt idx="392">
                  <c:v>0.2176955372414868</c:v>
                </c:pt>
                <c:pt idx="393">
                  <c:v>0.2182508829997559</c:v>
                </c:pt>
                <c:pt idx="394">
                  <c:v>0.218806228758025</c:v>
                </c:pt>
                <c:pt idx="395">
                  <c:v>0.21936157451629409</c:v>
                </c:pt>
                <c:pt idx="396">
                  <c:v>0.21991692027456319</c:v>
                </c:pt>
                <c:pt idx="397">
                  <c:v>0.22047226603283229</c:v>
                </c:pt>
                <c:pt idx="398">
                  <c:v>0.22102761179110139</c:v>
                </c:pt>
                <c:pt idx="399">
                  <c:v>0.22158295754937049</c:v>
                </c:pt>
                <c:pt idx="400">
                  <c:v>0.22213830330763959</c:v>
                </c:pt>
                <c:pt idx="401">
                  <c:v>0.22269364906590869</c:v>
                </c:pt>
                <c:pt idx="402">
                  <c:v>0.22324899482417779</c:v>
                </c:pt>
                <c:pt idx="403">
                  <c:v>0.22380434058244689</c:v>
                </c:pt>
                <c:pt idx="404">
                  <c:v>0.22435968634071599</c:v>
                </c:pt>
                <c:pt idx="405">
                  <c:v>0.22491503209898508</c:v>
                </c:pt>
                <c:pt idx="406">
                  <c:v>0.22547037785725418</c:v>
                </c:pt>
                <c:pt idx="407">
                  <c:v>0.22602572361552328</c:v>
                </c:pt>
                <c:pt idx="408">
                  <c:v>0.22658106937379238</c:v>
                </c:pt>
                <c:pt idx="409">
                  <c:v>0.22713641513206148</c:v>
                </c:pt>
                <c:pt idx="410">
                  <c:v>0.22769176089033058</c:v>
                </c:pt>
                <c:pt idx="411">
                  <c:v>0.22824710664859968</c:v>
                </c:pt>
                <c:pt idx="412">
                  <c:v>0.22880245240686878</c:v>
                </c:pt>
                <c:pt idx="413">
                  <c:v>0.22935779816513788</c:v>
                </c:pt>
                <c:pt idx="414">
                  <c:v>0.22991314392340698</c:v>
                </c:pt>
                <c:pt idx="415">
                  <c:v>0.23046848968167608</c:v>
                </c:pt>
                <c:pt idx="416">
                  <c:v>0.23102383543994517</c:v>
                </c:pt>
                <c:pt idx="417">
                  <c:v>0.23157918119821427</c:v>
                </c:pt>
                <c:pt idx="418">
                  <c:v>0.23213452695648337</c:v>
                </c:pt>
                <c:pt idx="419">
                  <c:v>0.23268987271475247</c:v>
                </c:pt>
                <c:pt idx="420">
                  <c:v>0.23324521847302157</c:v>
                </c:pt>
                <c:pt idx="421">
                  <c:v>0.23380056423129067</c:v>
                </c:pt>
                <c:pt idx="422">
                  <c:v>0.23435590998955977</c:v>
                </c:pt>
                <c:pt idx="423">
                  <c:v>0.23491125574782887</c:v>
                </c:pt>
                <c:pt idx="424">
                  <c:v>0.23546660150609797</c:v>
                </c:pt>
                <c:pt idx="425">
                  <c:v>0.23602194726436707</c:v>
                </c:pt>
                <c:pt idx="426">
                  <c:v>0.23657729302263616</c:v>
                </c:pt>
                <c:pt idx="427">
                  <c:v>0.23713263878090526</c:v>
                </c:pt>
                <c:pt idx="428">
                  <c:v>0.23768798453917436</c:v>
                </c:pt>
                <c:pt idx="429">
                  <c:v>0.23824333029744346</c:v>
                </c:pt>
                <c:pt idx="430">
                  <c:v>0.23879867605571256</c:v>
                </c:pt>
                <c:pt idx="431">
                  <c:v>0.23935402181398166</c:v>
                </c:pt>
                <c:pt idx="432">
                  <c:v>0.23990936757225076</c:v>
                </c:pt>
                <c:pt idx="433">
                  <c:v>0.24046471333051986</c:v>
                </c:pt>
                <c:pt idx="434">
                  <c:v>0.24102005908878896</c:v>
                </c:pt>
                <c:pt idx="435">
                  <c:v>0.24157540484705806</c:v>
                </c:pt>
                <c:pt idx="436">
                  <c:v>0.24213075060532716</c:v>
                </c:pt>
                <c:pt idx="437">
                  <c:v>0.24268609636359625</c:v>
                </c:pt>
                <c:pt idx="438">
                  <c:v>0.24324144212186535</c:v>
                </c:pt>
                <c:pt idx="439">
                  <c:v>0.24379678788013445</c:v>
                </c:pt>
                <c:pt idx="440">
                  <c:v>0.24435213363840355</c:v>
                </c:pt>
                <c:pt idx="441">
                  <c:v>0.24490747939667265</c:v>
                </c:pt>
                <c:pt idx="442">
                  <c:v>0.24546282515494175</c:v>
                </c:pt>
                <c:pt idx="443">
                  <c:v>0.24601817091321085</c:v>
                </c:pt>
                <c:pt idx="444">
                  <c:v>0.24657351667147995</c:v>
                </c:pt>
                <c:pt idx="445">
                  <c:v>0.24712886242974905</c:v>
                </c:pt>
                <c:pt idx="446">
                  <c:v>0.24768420818801815</c:v>
                </c:pt>
                <c:pt idx="447">
                  <c:v>0.24823955394628724</c:v>
                </c:pt>
                <c:pt idx="448">
                  <c:v>0.24879489970455634</c:v>
                </c:pt>
                <c:pt idx="449">
                  <c:v>0.24935024546282544</c:v>
                </c:pt>
                <c:pt idx="450">
                  <c:v>0.24990559122109454</c:v>
                </c:pt>
                <c:pt idx="451">
                  <c:v>0.25046093697936361</c:v>
                </c:pt>
                <c:pt idx="452">
                  <c:v>0.25101628273763271</c:v>
                </c:pt>
                <c:pt idx="453">
                  <c:v>0.25157162849590181</c:v>
                </c:pt>
                <c:pt idx="454">
                  <c:v>0.25212697425417091</c:v>
                </c:pt>
                <c:pt idx="455">
                  <c:v>0.25268232001244001</c:v>
                </c:pt>
                <c:pt idx="456">
                  <c:v>0.25323766577070911</c:v>
                </c:pt>
                <c:pt idx="457">
                  <c:v>0.25379301152897821</c:v>
                </c:pt>
                <c:pt idx="458">
                  <c:v>0.25434835728724731</c:v>
                </c:pt>
                <c:pt idx="459">
                  <c:v>0.25490370304551641</c:v>
                </c:pt>
                <c:pt idx="460">
                  <c:v>0.2554590488037855</c:v>
                </c:pt>
                <c:pt idx="461">
                  <c:v>0.2560143945620546</c:v>
                </c:pt>
                <c:pt idx="462">
                  <c:v>0.2565697403203237</c:v>
                </c:pt>
                <c:pt idx="463">
                  <c:v>0.2571250860785928</c:v>
                </c:pt>
                <c:pt idx="464">
                  <c:v>0.2576804318368619</c:v>
                </c:pt>
                <c:pt idx="465">
                  <c:v>0.258235777595131</c:v>
                </c:pt>
                <c:pt idx="466">
                  <c:v>0.2587911233534001</c:v>
                </c:pt>
                <c:pt idx="467">
                  <c:v>0.2593464691116692</c:v>
                </c:pt>
                <c:pt idx="468">
                  <c:v>0.2599018148699383</c:v>
                </c:pt>
                <c:pt idx="469">
                  <c:v>0.2604571606282074</c:v>
                </c:pt>
                <c:pt idx="470">
                  <c:v>0.26101250638647649</c:v>
                </c:pt>
                <c:pt idx="471">
                  <c:v>0.26156785214474559</c:v>
                </c:pt>
                <c:pt idx="472">
                  <c:v>0.26212319790301469</c:v>
                </c:pt>
                <c:pt idx="473">
                  <c:v>0.26267854366128379</c:v>
                </c:pt>
                <c:pt idx="474">
                  <c:v>0.26323388941955289</c:v>
                </c:pt>
                <c:pt idx="475">
                  <c:v>0.26378923517782199</c:v>
                </c:pt>
                <c:pt idx="476">
                  <c:v>0.26434458093609109</c:v>
                </c:pt>
                <c:pt idx="477">
                  <c:v>0.26489992669436019</c:v>
                </c:pt>
                <c:pt idx="478">
                  <c:v>0.26545527245262929</c:v>
                </c:pt>
                <c:pt idx="479">
                  <c:v>0.26601061821089839</c:v>
                </c:pt>
                <c:pt idx="480">
                  <c:v>0.26656596396916749</c:v>
                </c:pt>
                <c:pt idx="481">
                  <c:v>0.26712130972743658</c:v>
                </c:pt>
                <c:pt idx="482">
                  <c:v>0.26767665548570568</c:v>
                </c:pt>
                <c:pt idx="483">
                  <c:v>0.26823200124397478</c:v>
                </c:pt>
                <c:pt idx="484">
                  <c:v>0.26878734700224388</c:v>
                </c:pt>
                <c:pt idx="485">
                  <c:v>0.26934269276051298</c:v>
                </c:pt>
                <c:pt idx="486">
                  <c:v>0.26989803851878208</c:v>
                </c:pt>
                <c:pt idx="487">
                  <c:v>0.27045338427705118</c:v>
                </c:pt>
                <c:pt idx="488">
                  <c:v>0.27100873003532028</c:v>
                </c:pt>
                <c:pt idx="489">
                  <c:v>0.27156407579358938</c:v>
                </c:pt>
                <c:pt idx="490">
                  <c:v>0.27211942155185848</c:v>
                </c:pt>
                <c:pt idx="491">
                  <c:v>0.27267476731012757</c:v>
                </c:pt>
                <c:pt idx="492">
                  <c:v>0.27323011306839667</c:v>
                </c:pt>
                <c:pt idx="493">
                  <c:v>0.27378545882666577</c:v>
                </c:pt>
                <c:pt idx="494">
                  <c:v>0.27434080458493487</c:v>
                </c:pt>
                <c:pt idx="495">
                  <c:v>0.27489615034320397</c:v>
                </c:pt>
                <c:pt idx="496">
                  <c:v>0.27545149610147307</c:v>
                </c:pt>
                <c:pt idx="497">
                  <c:v>0.27600684185974217</c:v>
                </c:pt>
                <c:pt idx="498">
                  <c:v>0.27656218761801127</c:v>
                </c:pt>
                <c:pt idx="499">
                  <c:v>0.27711753337628037</c:v>
                </c:pt>
                <c:pt idx="500">
                  <c:v>0.27767287913454947</c:v>
                </c:pt>
                <c:pt idx="501">
                  <c:v>0.27822822489281857</c:v>
                </c:pt>
                <c:pt idx="502">
                  <c:v>0.27878357065108766</c:v>
                </c:pt>
                <c:pt idx="503">
                  <c:v>0.27933891640935676</c:v>
                </c:pt>
                <c:pt idx="504">
                  <c:v>0.27989426216762586</c:v>
                </c:pt>
                <c:pt idx="505">
                  <c:v>0.28044960792589496</c:v>
                </c:pt>
                <c:pt idx="506">
                  <c:v>0.28100495368416406</c:v>
                </c:pt>
                <c:pt idx="507">
                  <c:v>0.28156029944243316</c:v>
                </c:pt>
                <c:pt idx="508">
                  <c:v>0.28211564520070226</c:v>
                </c:pt>
                <c:pt idx="509">
                  <c:v>0.28267099095897136</c:v>
                </c:pt>
                <c:pt idx="510">
                  <c:v>0.28322633671724046</c:v>
                </c:pt>
                <c:pt idx="511">
                  <c:v>0.28378168247550956</c:v>
                </c:pt>
                <c:pt idx="512">
                  <c:v>0.28433702823377865</c:v>
                </c:pt>
                <c:pt idx="513">
                  <c:v>0.28489237399204775</c:v>
                </c:pt>
                <c:pt idx="514">
                  <c:v>0.28544771975031685</c:v>
                </c:pt>
                <c:pt idx="515">
                  <c:v>0.28600306550858595</c:v>
                </c:pt>
                <c:pt idx="516">
                  <c:v>0.28655841126685505</c:v>
                </c:pt>
                <c:pt idx="517">
                  <c:v>0.28711375702512415</c:v>
                </c:pt>
                <c:pt idx="518">
                  <c:v>0.28766910278339325</c:v>
                </c:pt>
                <c:pt idx="519">
                  <c:v>0.28822444854166235</c:v>
                </c:pt>
                <c:pt idx="520">
                  <c:v>0.28877979429993145</c:v>
                </c:pt>
                <c:pt idx="521">
                  <c:v>0.28933514005820055</c:v>
                </c:pt>
                <c:pt idx="522">
                  <c:v>0.28989048581646965</c:v>
                </c:pt>
                <c:pt idx="523">
                  <c:v>0.29044583157473874</c:v>
                </c:pt>
                <c:pt idx="524">
                  <c:v>0.29100117733300784</c:v>
                </c:pt>
                <c:pt idx="525">
                  <c:v>0.29155652309127694</c:v>
                </c:pt>
                <c:pt idx="526">
                  <c:v>0.29211186884954604</c:v>
                </c:pt>
                <c:pt idx="527">
                  <c:v>0.29266721460781514</c:v>
                </c:pt>
                <c:pt idx="528">
                  <c:v>0.29322256036608424</c:v>
                </c:pt>
                <c:pt idx="529">
                  <c:v>0.29377790612435334</c:v>
                </c:pt>
                <c:pt idx="530">
                  <c:v>0.29433325188262244</c:v>
                </c:pt>
                <c:pt idx="531">
                  <c:v>0.29488859764089154</c:v>
                </c:pt>
                <c:pt idx="532">
                  <c:v>0.29544394339916064</c:v>
                </c:pt>
                <c:pt idx="533">
                  <c:v>0.29599928915742973</c:v>
                </c:pt>
                <c:pt idx="534">
                  <c:v>0.29655463491569883</c:v>
                </c:pt>
                <c:pt idx="535">
                  <c:v>0.29710998067396793</c:v>
                </c:pt>
                <c:pt idx="536">
                  <c:v>0.29766532643223703</c:v>
                </c:pt>
                <c:pt idx="537">
                  <c:v>0.29822067219050613</c:v>
                </c:pt>
                <c:pt idx="538">
                  <c:v>0.29877601794877523</c:v>
                </c:pt>
                <c:pt idx="539">
                  <c:v>0.29933136370704433</c:v>
                </c:pt>
                <c:pt idx="540">
                  <c:v>0.29988670946531343</c:v>
                </c:pt>
                <c:pt idx="541">
                  <c:v>0.30044205522358253</c:v>
                </c:pt>
                <c:pt idx="542">
                  <c:v>0.30099740098185163</c:v>
                </c:pt>
                <c:pt idx="543">
                  <c:v>0.30155274674012073</c:v>
                </c:pt>
                <c:pt idx="544">
                  <c:v>0.30210809249838982</c:v>
                </c:pt>
                <c:pt idx="545">
                  <c:v>0.30266343825665892</c:v>
                </c:pt>
                <c:pt idx="546">
                  <c:v>0.30321878401492802</c:v>
                </c:pt>
                <c:pt idx="547">
                  <c:v>0.30377412977319712</c:v>
                </c:pt>
                <c:pt idx="548">
                  <c:v>0.30432947553146622</c:v>
                </c:pt>
                <c:pt idx="549">
                  <c:v>0.30488482128973532</c:v>
                </c:pt>
                <c:pt idx="550">
                  <c:v>0.30544016704800442</c:v>
                </c:pt>
                <c:pt idx="551">
                  <c:v>0.30599551280627352</c:v>
                </c:pt>
                <c:pt idx="552">
                  <c:v>0.30655085856454262</c:v>
                </c:pt>
                <c:pt idx="553">
                  <c:v>0.30710620432281172</c:v>
                </c:pt>
                <c:pt idx="554">
                  <c:v>0.30766155008108081</c:v>
                </c:pt>
                <c:pt idx="555">
                  <c:v>0.30821689583934991</c:v>
                </c:pt>
                <c:pt idx="556">
                  <c:v>0.30877224159761901</c:v>
                </c:pt>
                <c:pt idx="557">
                  <c:v>0.30932758735588811</c:v>
                </c:pt>
                <c:pt idx="558">
                  <c:v>0.30988293311415721</c:v>
                </c:pt>
                <c:pt idx="559">
                  <c:v>0.31043827887242631</c:v>
                </c:pt>
                <c:pt idx="560">
                  <c:v>0.31099362463069541</c:v>
                </c:pt>
                <c:pt idx="561">
                  <c:v>0.31154897038896451</c:v>
                </c:pt>
                <c:pt idx="562">
                  <c:v>0.31210431614723361</c:v>
                </c:pt>
                <c:pt idx="563">
                  <c:v>0.31265966190550271</c:v>
                </c:pt>
                <c:pt idx="564">
                  <c:v>0.31321500766377181</c:v>
                </c:pt>
                <c:pt idx="565">
                  <c:v>0.3137703534220409</c:v>
                </c:pt>
                <c:pt idx="566">
                  <c:v>0.31432569918031</c:v>
                </c:pt>
                <c:pt idx="567">
                  <c:v>0.3148810449385791</c:v>
                </c:pt>
                <c:pt idx="568">
                  <c:v>0.3154363906968482</c:v>
                </c:pt>
                <c:pt idx="569">
                  <c:v>0.3159917364551173</c:v>
                </c:pt>
                <c:pt idx="570">
                  <c:v>0.3165470822133864</c:v>
                </c:pt>
                <c:pt idx="571">
                  <c:v>0.3171024279716555</c:v>
                </c:pt>
                <c:pt idx="572">
                  <c:v>0.3176577737299246</c:v>
                </c:pt>
                <c:pt idx="573">
                  <c:v>0.3182131194881937</c:v>
                </c:pt>
                <c:pt idx="574">
                  <c:v>0.3187684652464628</c:v>
                </c:pt>
                <c:pt idx="575">
                  <c:v>0.31932381100473189</c:v>
                </c:pt>
                <c:pt idx="576">
                  <c:v>0.31987915676300099</c:v>
                </c:pt>
                <c:pt idx="577">
                  <c:v>0.32043450252127009</c:v>
                </c:pt>
                <c:pt idx="578">
                  <c:v>0.32098984827953919</c:v>
                </c:pt>
                <c:pt idx="579">
                  <c:v>0.32154519403780829</c:v>
                </c:pt>
                <c:pt idx="580">
                  <c:v>0.32210053979607739</c:v>
                </c:pt>
                <c:pt idx="581">
                  <c:v>0.32265588555434649</c:v>
                </c:pt>
                <c:pt idx="582">
                  <c:v>0.32321123131261559</c:v>
                </c:pt>
                <c:pt idx="583">
                  <c:v>0.32376657707088469</c:v>
                </c:pt>
                <c:pt idx="584">
                  <c:v>0.32432192282915379</c:v>
                </c:pt>
                <c:pt idx="585">
                  <c:v>0.32487726858742288</c:v>
                </c:pt>
                <c:pt idx="586">
                  <c:v>0.32543261434569198</c:v>
                </c:pt>
                <c:pt idx="587">
                  <c:v>0.32598796010396108</c:v>
                </c:pt>
                <c:pt idx="588">
                  <c:v>0.32654330586223018</c:v>
                </c:pt>
                <c:pt idx="589">
                  <c:v>0.32709865162049928</c:v>
                </c:pt>
                <c:pt idx="590">
                  <c:v>0.32765399737876838</c:v>
                </c:pt>
                <c:pt idx="591">
                  <c:v>0.32820934313703748</c:v>
                </c:pt>
                <c:pt idx="592">
                  <c:v>0.32876468889530658</c:v>
                </c:pt>
                <c:pt idx="593">
                  <c:v>0.32932003465357568</c:v>
                </c:pt>
                <c:pt idx="594">
                  <c:v>0.32987538041184478</c:v>
                </c:pt>
                <c:pt idx="595">
                  <c:v>0.33043072617011388</c:v>
                </c:pt>
                <c:pt idx="596">
                  <c:v>0.33098607192838297</c:v>
                </c:pt>
                <c:pt idx="597">
                  <c:v>0.33154141768665207</c:v>
                </c:pt>
                <c:pt idx="598">
                  <c:v>0.33209676344492117</c:v>
                </c:pt>
                <c:pt idx="599">
                  <c:v>0.33265210920319027</c:v>
                </c:pt>
                <c:pt idx="600">
                  <c:v>0.33320745496145937</c:v>
                </c:pt>
                <c:pt idx="601">
                  <c:v>0.33376280071972847</c:v>
                </c:pt>
                <c:pt idx="602">
                  <c:v>0.33431814647799757</c:v>
                </c:pt>
                <c:pt idx="603">
                  <c:v>0.33487349223626667</c:v>
                </c:pt>
                <c:pt idx="604">
                  <c:v>0.33542883799453577</c:v>
                </c:pt>
                <c:pt idx="605">
                  <c:v>0.33598418375280487</c:v>
                </c:pt>
                <c:pt idx="606">
                  <c:v>0.33653952951107396</c:v>
                </c:pt>
                <c:pt idx="607">
                  <c:v>0.33709487526934306</c:v>
                </c:pt>
                <c:pt idx="608">
                  <c:v>0.33765022102761216</c:v>
                </c:pt>
                <c:pt idx="609">
                  <c:v>0.33820556678588126</c:v>
                </c:pt>
                <c:pt idx="610">
                  <c:v>0.33876091254415036</c:v>
                </c:pt>
                <c:pt idx="611">
                  <c:v>0.33931625830241946</c:v>
                </c:pt>
                <c:pt idx="612">
                  <c:v>0.33987160406068856</c:v>
                </c:pt>
                <c:pt idx="613">
                  <c:v>0.34042694981895766</c:v>
                </c:pt>
                <c:pt idx="614">
                  <c:v>0.34098229557722676</c:v>
                </c:pt>
                <c:pt idx="615">
                  <c:v>0.34153764133549586</c:v>
                </c:pt>
                <c:pt idx="616">
                  <c:v>0.34209298709376496</c:v>
                </c:pt>
                <c:pt idx="617">
                  <c:v>0.34264833285203405</c:v>
                </c:pt>
                <c:pt idx="618">
                  <c:v>0.34320367861030315</c:v>
                </c:pt>
                <c:pt idx="619">
                  <c:v>0.34375902436857225</c:v>
                </c:pt>
                <c:pt idx="620">
                  <c:v>0.34431437012684135</c:v>
                </c:pt>
                <c:pt idx="621">
                  <c:v>0.34486971588511045</c:v>
                </c:pt>
                <c:pt idx="622">
                  <c:v>0.34542506164337955</c:v>
                </c:pt>
                <c:pt idx="623">
                  <c:v>0.34598040740164865</c:v>
                </c:pt>
                <c:pt idx="624">
                  <c:v>0.34653575315991775</c:v>
                </c:pt>
                <c:pt idx="625">
                  <c:v>0.34709109891818685</c:v>
                </c:pt>
                <c:pt idx="626">
                  <c:v>0.34764644467645595</c:v>
                </c:pt>
                <c:pt idx="627">
                  <c:v>0.34820179043472504</c:v>
                </c:pt>
                <c:pt idx="628">
                  <c:v>0.34875713619299414</c:v>
                </c:pt>
                <c:pt idx="629">
                  <c:v>0.34931248195126324</c:v>
                </c:pt>
                <c:pt idx="630">
                  <c:v>0.34986782770953234</c:v>
                </c:pt>
                <c:pt idx="631">
                  <c:v>0.35042317346780144</c:v>
                </c:pt>
                <c:pt idx="632">
                  <c:v>0.35097851922607054</c:v>
                </c:pt>
                <c:pt idx="633">
                  <c:v>0.35153386498433964</c:v>
                </c:pt>
                <c:pt idx="634">
                  <c:v>0.35208921074260874</c:v>
                </c:pt>
                <c:pt idx="635">
                  <c:v>0.35264455650087784</c:v>
                </c:pt>
                <c:pt idx="636">
                  <c:v>0.35319990225914694</c:v>
                </c:pt>
                <c:pt idx="637">
                  <c:v>0.35375524801741604</c:v>
                </c:pt>
                <c:pt idx="638">
                  <c:v>0.35431059377568513</c:v>
                </c:pt>
                <c:pt idx="639">
                  <c:v>0.35486593953395423</c:v>
                </c:pt>
                <c:pt idx="640">
                  <c:v>0.35542128529222333</c:v>
                </c:pt>
                <c:pt idx="641">
                  <c:v>0.35597663105049243</c:v>
                </c:pt>
                <c:pt idx="642">
                  <c:v>0.35653197680876153</c:v>
                </c:pt>
                <c:pt idx="643">
                  <c:v>0.35708732256703063</c:v>
                </c:pt>
                <c:pt idx="644">
                  <c:v>0.35764266832529973</c:v>
                </c:pt>
                <c:pt idx="645">
                  <c:v>0.35819801408356883</c:v>
                </c:pt>
                <c:pt idx="646">
                  <c:v>0.35875335984183793</c:v>
                </c:pt>
                <c:pt idx="647">
                  <c:v>0.35930870560010703</c:v>
                </c:pt>
                <c:pt idx="648">
                  <c:v>0.35986405135837612</c:v>
                </c:pt>
                <c:pt idx="649">
                  <c:v>0.36041939711664522</c:v>
                </c:pt>
                <c:pt idx="650">
                  <c:v>0.36097474287491432</c:v>
                </c:pt>
                <c:pt idx="651">
                  <c:v>0.36153008863318342</c:v>
                </c:pt>
                <c:pt idx="652">
                  <c:v>0.36208543439145252</c:v>
                </c:pt>
                <c:pt idx="653">
                  <c:v>0.36264078014972162</c:v>
                </c:pt>
                <c:pt idx="654">
                  <c:v>0.36319612590799072</c:v>
                </c:pt>
                <c:pt idx="655">
                  <c:v>0.36375147166625982</c:v>
                </c:pt>
                <c:pt idx="656">
                  <c:v>0.36430681742452892</c:v>
                </c:pt>
                <c:pt idx="657">
                  <c:v>0.36486216318279802</c:v>
                </c:pt>
                <c:pt idx="658">
                  <c:v>0.36541750894106712</c:v>
                </c:pt>
                <c:pt idx="659">
                  <c:v>0.36597285469933621</c:v>
                </c:pt>
                <c:pt idx="660">
                  <c:v>0.36652820045760531</c:v>
                </c:pt>
                <c:pt idx="661">
                  <c:v>0.36708354621587441</c:v>
                </c:pt>
                <c:pt idx="662">
                  <c:v>0.36763889197414351</c:v>
                </c:pt>
                <c:pt idx="663">
                  <c:v>0.36819423773241261</c:v>
                </c:pt>
                <c:pt idx="664">
                  <c:v>0.36874958349068171</c:v>
                </c:pt>
                <c:pt idx="665">
                  <c:v>0.36930492924895081</c:v>
                </c:pt>
                <c:pt idx="666">
                  <c:v>0.36986027500721991</c:v>
                </c:pt>
                <c:pt idx="667">
                  <c:v>0.37041562076548901</c:v>
                </c:pt>
                <c:pt idx="668">
                  <c:v>0.37097096652375811</c:v>
                </c:pt>
                <c:pt idx="669">
                  <c:v>0.3715263122820272</c:v>
                </c:pt>
                <c:pt idx="670">
                  <c:v>0.3720816580402963</c:v>
                </c:pt>
                <c:pt idx="671">
                  <c:v>0.3726370037985654</c:v>
                </c:pt>
                <c:pt idx="672">
                  <c:v>0.3731923495568345</c:v>
                </c:pt>
                <c:pt idx="673">
                  <c:v>0.3737476953151036</c:v>
                </c:pt>
                <c:pt idx="674">
                  <c:v>0.3743030410733727</c:v>
                </c:pt>
                <c:pt idx="675">
                  <c:v>0.3748583868316418</c:v>
                </c:pt>
                <c:pt idx="676">
                  <c:v>0.3754137325899109</c:v>
                </c:pt>
                <c:pt idx="677">
                  <c:v>0.37596907834818</c:v>
                </c:pt>
                <c:pt idx="678">
                  <c:v>0.3765244241064491</c:v>
                </c:pt>
                <c:pt idx="679">
                  <c:v>0.3770797698647182</c:v>
                </c:pt>
                <c:pt idx="680">
                  <c:v>0.37763511562298729</c:v>
                </c:pt>
                <c:pt idx="681">
                  <c:v>0.37819046138125639</c:v>
                </c:pt>
                <c:pt idx="682">
                  <c:v>0.37874580713952549</c:v>
                </c:pt>
                <c:pt idx="683">
                  <c:v>0.37930115289779459</c:v>
                </c:pt>
                <c:pt idx="684">
                  <c:v>0.37985649865606369</c:v>
                </c:pt>
                <c:pt idx="685">
                  <c:v>0.38041184441433279</c:v>
                </c:pt>
                <c:pt idx="686">
                  <c:v>0.38096719017260189</c:v>
                </c:pt>
                <c:pt idx="687">
                  <c:v>0.38152253593087099</c:v>
                </c:pt>
                <c:pt idx="688">
                  <c:v>0.38207788168914009</c:v>
                </c:pt>
                <c:pt idx="689">
                  <c:v>0.38263322744740919</c:v>
                </c:pt>
                <c:pt idx="690">
                  <c:v>0.38318857320567828</c:v>
                </c:pt>
                <c:pt idx="691">
                  <c:v>0.38374391896394738</c:v>
                </c:pt>
                <c:pt idx="692">
                  <c:v>0.38429926472221648</c:v>
                </c:pt>
                <c:pt idx="693">
                  <c:v>0.38485461048048558</c:v>
                </c:pt>
                <c:pt idx="694">
                  <c:v>0.38540995623875468</c:v>
                </c:pt>
                <c:pt idx="695">
                  <c:v>0.38596530199702378</c:v>
                </c:pt>
                <c:pt idx="696">
                  <c:v>0.38652064775529288</c:v>
                </c:pt>
                <c:pt idx="697">
                  <c:v>0.38707599351356198</c:v>
                </c:pt>
                <c:pt idx="698">
                  <c:v>0.38763133927183108</c:v>
                </c:pt>
                <c:pt idx="699">
                  <c:v>0.38818668503010018</c:v>
                </c:pt>
                <c:pt idx="700">
                  <c:v>0.38874203078836927</c:v>
                </c:pt>
                <c:pt idx="701">
                  <c:v>0.38929737654663837</c:v>
                </c:pt>
                <c:pt idx="702">
                  <c:v>0.38985272230490747</c:v>
                </c:pt>
                <c:pt idx="703">
                  <c:v>0.39040806806317657</c:v>
                </c:pt>
                <c:pt idx="704">
                  <c:v>0.39096341382144567</c:v>
                </c:pt>
                <c:pt idx="705">
                  <c:v>0.39151875957971477</c:v>
                </c:pt>
                <c:pt idx="706">
                  <c:v>0.39207410533798387</c:v>
                </c:pt>
                <c:pt idx="707">
                  <c:v>0.39262945109625297</c:v>
                </c:pt>
                <c:pt idx="708">
                  <c:v>0.39318479685452207</c:v>
                </c:pt>
                <c:pt idx="709">
                  <c:v>0.39374014261279117</c:v>
                </c:pt>
                <c:pt idx="710">
                  <c:v>0.39429548837106027</c:v>
                </c:pt>
                <c:pt idx="711">
                  <c:v>0.39485083412932936</c:v>
                </c:pt>
                <c:pt idx="712">
                  <c:v>0.39540617988759846</c:v>
                </c:pt>
                <c:pt idx="713">
                  <c:v>0.39596152564586756</c:v>
                </c:pt>
                <c:pt idx="714">
                  <c:v>0.39651687140413666</c:v>
                </c:pt>
                <c:pt idx="715">
                  <c:v>0.39707221716240576</c:v>
                </c:pt>
                <c:pt idx="716">
                  <c:v>0.39762756292067486</c:v>
                </c:pt>
                <c:pt idx="717">
                  <c:v>0.39818290867894396</c:v>
                </c:pt>
                <c:pt idx="718">
                  <c:v>0.39873825443721306</c:v>
                </c:pt>
                <c:pt idx="719">
                  <c:v>0.39929360019548216</c:v>
                </c:pt>
                <c:pt idx="720">
                  <c:v>0.39984894595375126</c:v>
                </c:pt>
                <c:pt idx="721">
                  <c:v>0.40040429171202035</c:v>
                </c:pt>
                <c:pt idx="722">
                  <c:v>0.40095963747028945</c:v>
                </c:pt>
                <c:pt idx="723">
                  <c:v>0.40151498322855855</c:v>
                </c:pt>
                <c:pt idx="724">
                  <c:v>0.40207032898682765</c:v>
                </c:pt>
                <c:pt idx="725">
                  <c:v>0.40262567474509675</c:v>
                </c:pt>
                <c:pt idx="726">
                  <c:v>0.40318102050336585</c:v>
                </c:pt>
                <c:pt idx="727">
                  <c:v>0.40373636626163495</c:v>
                </c:pt>
                <c:pt idx="728">
                  <c:v>0.40429171201990405</c:v>
                </c:pt>
                <c:pt idx="729">
                  <c:v>0.40484705777817315</c:v>
                </c:pt>
                <c:pt idx="730">
                  <c:v>0.40540240353644225</c:v>
                </c:pt>
                <c:pt idx="731">
                  <c:v>0.40595774929471135</c:v>
                </c:pt>
                <c:pt idx="732">
                  <c:v>0.40651309505298044</c:v>
                </c:pt>
                <c:pt idx="733">
                  <c:v>0.40706844081124954</c:v>
                </c:pt>
                <c:pt idx="734">
                  <c:v>0.40762378656951864</c:v>
                </c:pt>
                <c:pt idx="735">
                  <c:v>0.40817913232778774</c:v>
                </c:pt>
                <c:pt idx="736">
                  <c:v>0.40873447808605684</c:v>
                </c:pt>
                <c:pt idx="737">
                  <c:v>0.40928982384432594</c:v>
                </c:pt>
                <c:pt idx="738">
                  <c:v>0.40984516960259504</c:v>
                </c:pt>
                <c:pt idx="739">
                  <c:v>0.41040051536086414</c:v>
                </c:pt>
                <c:pt idx="740">
                  <c:v>0.41095586111913324</c:v>
                </c:pt>
                <c:pt idx="741">
                  <c:v>0.41151120687740234</c:v>
                </c:pt>
                <c:pt idx="742">
                  <c:v>0.41206655263567143</c:v>
                </c:pt>
                <c:pt idx="743">
                  <c:v>0.41262189839394053</c:v>
                </c:pt>
                <c:pt idx="744">
                  <c:v>0.41317724415220963</c:v>
                </c:pt>
                <c:pt idx="745">
                  <c:v>0.41373258991047873</c:v>
                </c:pt>
                <c:pt idx="746">
                  <c:v>0.41428793566874783</c:v>
                </c:pt>
                <c:pt idx="747">
                  <c:v>0.41484328142701693</c:v>
                </c:pt>
                <c:pt idx="748">
                  <c:v>0.41539862718528603</c:v>
                </c:pt>
                <c:pt idx="749">
                  <c:v>0.41595397294355513</c:v>
                </c:pt>
                <c:pt idx="750">
                  <c:v>0.41650931870182423</c:v>
                </c:pt>
                <c:pt idx="751">
                  <c:v>0.41706466446009333</c:v>
                </c:pt>
                <c:pt idx="752">
                  <c:v>0.41762001021836243</c:v>
                </c:pt>
                <c:pt idx="753">
                  <c:v>0.41817535597663152</c:v>
                </c:pt>
                <c:pt idx="754">
                  <c:v>0.41873070173490062</c:v>
                </c:pt>
                <c:pt idx="755">
                  <c:v>0.41928604749316972</c:v>
                </c:pt>
                <c:pt idx="756">
                  <c:v>0.41984139325143882</c:v>
                </c:pt>
                <c:pt idx="757">
                  <c:v>0.42039673900970792</c:v>
                </c:pt>
                <c:pt idx="758">
                  <c:v>0.42095208476797702</c:v>
                </c:pt>
                <c:pt idx="759">
                  <c:v>0.42150743052624612</c:v>
                </c:pt>
                <c:pt idx="760">
                  <c:v>0.42206277628451522</c:v>
                </c:pt>
                <c:pt idx="761">
                  <c:v>0.42261812204278432</c:v>
                </c:pt>
                <c:pt idx="762">
                  <c:v>0.42317346780105342</c:v>
                </c:pt>
                <c:pt idx="763">
                  <c:v>0.42372881355932251</c:v>
                </c:pt>
                <c:pt idx="764">
                  <c:v>0.42428415931759161</c:v>
                </c:pt>
                <c:pt idx="765">
                  <c:v>0.42483950507586071</c:v>
                </c:pt>
                <c:pt idx="766">
                  <c:v>0.42539485083412981</c:v>
                </c:pt>
                <c:pt idx="767">
                  <c:v>0.42595019659239891</c:v>
                </c:pt>
                <c:pt idx="768">
                  <c:v>0.42650554235066801</c:v>
                </c:pt>
                <c:pt idx="769">
                  <c:v>0.42706088810893711</c:v>
                </c:pt>
                <c:pt idx="770">
                  <c:v>0.42761623386720621</c:v>
                </c:pt>
                <c:pt idx="771">
                  <c:v>0.42817157962547531</c:v>
                </c:pt>
                <c:pt idx="772">
                  <c:v>0.42872692538374441</c:v>
                </c:pt>
                <c:pt idx="773">
                  <c:v>0.42928227114201351</c:v>
                </c:pt>
                <c:pt idx="774">
                  <c:v>0.4298376169002826</c:v>
                </c:pt>
                <c:pt idx="775">
                  <c:v>0.4303929626585517</c:v>
                </c:pt>
                <c:pt idx="776">
                  <c:v>0.4309483084168208</c:v>
                </c:pt>
                <c:pt idx="777">
                  <c:v>0.4315036541750899</c:v>
                </c:pt>
                <c:pt idx="778">
                  <c:v>0.432058999933359</c:v>
                </c:pt>
                <c:pt idx="779">
                  <c:v>0.4326143456916281</c:v>
                </c:pt>
                <c:pt idx="780">
                  <c:v>0.4331696914498972</c:v>
                </c:pt>
                <c:pt idx="781">
                  <c:v>0.4337250372081663</c:v>
                </c:pt>
                <c:pt idx="782">
                  <c:v>0.4342803829664354</c:v>
                </c:pt>
                <c:pt idx="783">
                  <c:v>0.4348357287247045</c:v>
                </c:pt>
                <c:pt idx="784">
                  <c:v>0.43539107448297359</c:v>
                </c:pt>
                <c:pt idx="785">
                  <c:v>0.43594642024124269</c:v>
                </c:pt>
                <c:pt idx="786">
                  <c:v>0.43650176599951179</c:v>
                </c:pt>
                <c:pt idx="787">
                  <c:v>0.43705711175778089</c:v>
                </c:pt>
                <c:pt idx="788">
                  <c:v>0.43761245751604999</c:v>
                </c:pt>
                <c:pt idx="789">
                  <c:v>0.43816780327431909</c:v>
                </c:pt>
                <c:pt idx="790">
                  <c:v>0.43872314903258819</c:v>
                </c:pt>
                <c:pt idx="791">
                  <c:v>0.43927849479085729</c:v>
                </c:pt>
                <c:pt idx="792">
                  <c:v>0.43983384054912639</c:v>
                </c:pt>
                <c:pt idx="793">
                  <c:v>0.44038918630739549</c:v>
                </c:pt>
                <c:pt idx="794">
                  <c:v>0.44094453206566459</c:v>
                </c:pt>
                <c:pt idx="795">
                  <c:v>0.44149987782393368</c:v>
                </c:pt>
                <c:pt idx="796">
                  <c:v>0.44205522358220278</c:v>
                </c:pt>
                <c:pt idx="797">
                  <c:v>0.44261056934047188</c:v>
                </c:pt>
                <c:pt idx="798">
                  <c:v>0.44316591509874098</c:v>
                </c:pt>
                <c:pt idx="799">
                  <c:v>0.44372126085701008</c:v>
                </c:pt>
                <c:pt idx="800">
                  <c:v>0.44427660661527918</c:v>
                </c:pt>
                <c:pt idx="801">
                  <c:v>0.44483195237354828</c:v>
                </c:pt>
                <c:pt idx="802">
                  <c:v>0.44538729813181738</c:v>
                </c:pt>
                <c:pt idx="803">
                  <c:v>0.44594264389008648</c:v>
                </c:pt>
                <c:pt idx="804">
                  <c:v>0.44649798964835558</c:v>
                </c:pt>
                <c:pt idx="805">
                  <c:v>0.44705333540662467</c:v>
                </c:pt>
                <c:pt idx="806">
                  <c:v>0.44760868116489377</c:v>
                </c:pt>
                <c:pt idx="807">
                  <c:v>0.44816402692316287</c:v>
                </c:pt>
                <c:pt idx="808">
                  <c:v>0.44871937268143197</c:v>
                </c:pt>
                <c:pt idx="809">
                  <c:v>0.44927471843970107</c:v>
                </c:pt>
                <c:pt idx="810">
                  <c:v>0.44983006419797017</c:v>
                </c:pt>
                <c:pt idx="811">
                  <c:v>0.45038540995623927</c:v>
                </c:pt>
                <c:pt idx="812">
                  <c:v>0.45094075571450837</c:v>
                </c:pt>
                <c:pt idx="813">
                  <c:v>0.45149610147277747</c:v>
                </c:pt>
                <c:pt idx="814">
                  <c:v>0.45205144723104657</c:v>
                </c:pt>
                <c:pt idx="815">
                  <c:v>0.45260679298931566</c:v>
                </c:pt>
                <c:pt idx="816">
                  <c:v>0.45316213874758476</c:v>
                </c:pt>
                <c:pt idx="817">
                  <c:v>0.45371748450585386</c:v>
                </c:pt>
                <c:pt idx="818">
                  <c:v>0.45427283026412296</c:v>
                </c:pt>
                <c:pt idx="819">
                  <c:v>0.45482817602239206</c:v>
                </c:pt>
                <c:pt idx="820">
                  <c:v>0.45538352178066116</c:v>
                </c:pt>
                <c:pt idx="821">
                  <c:v>0.45593886753893026</c:v>
                </c:pt>
                <c:pt idx="822">
                  <c:v>0.45649421329719936</c:v>
                </c:pt>
                <c:pt idx="823">
                  <c:v>0.45704955905546846</c:v>
                </c:pt>
                <c:pt idx="824">
                  <c:v>0.45760490481373756</c:v>
                </c:pt>
                <c:pt idx="825">
                  <c:v>0.45816025057200666</c:v>
                </c:pt>
                <c:pt idx="826">
                  <c:v>0.45871559633027575</c:v>
                </c:pt>
                <c:pt idx="827">
                  <c:v>0.45927094208854485</c:v>
                </c:pt>
                <c:pt idx="828">
                  <c:v>0.45982628784681395</c:v>
                </c:pt>
                <c:pt idx="829">
                  <c:v>0.46038163360508305</c:v>
                </c:pt>
                <c:pt idx="830">
                  <c:v>0.46093697936335215</c:v>
                </c:pt>
                <c:pt idx="831">
                  <c:v>0.46149232512162125</c:v>
                </c:pt>
                <c:pt idx="832">
                  <c:v>0.46204767087989035</c:v>
                </c:pt>
                <c:pt idx="833">
                  <c:v>0.46260301663815945</c:v>
                </c:pt>
                <c:pt idx="834">
                  <c:v>0.46315836239642855</c:v>
                </c:pt>
                <c:pt idx="835">
                  <c:v>0.46371370815469765</c:v>
                </c:pt>
                <c:pt idx="836">
                  <c:v>0.46426905391296674</c:v>
                </c:pt>
                <c:pt idx="837">
                  <c:v>0.46482439967123584</c:v>
                </c:pt>
                <c:pt idx="838">
                  <c:v>0.46537974542950494</c:v>
                </c:pt>
                <c:pt idx="839">
                  <c:v>0.46593509118777404</c:v>
                </c:pt>
                <c:pt idx="840">
                  <c:v>0.46649043694604314</c:v>
                </c:pt>
                <c:pt idx="841">
                  <c:v>0.46704578270431224</c:v>
                </c:pt>
                <c:pt idx="842">
                  <c:v>0.46760112846258134</c:v>
                </c:pt>
                <c:pt idx="843">
                  <c:v>0.46815647422085044</c:v>
                </c:pt>
                <c:pt idx="844">
                  <c:v>0.46871181997911954</c:v>
                </c:pt>
                <c:pt idx="845">
                  <c:v>0.46926716573738864</c:v>
                </c:pt>
                <c:pt idx="846">
                  <c:v>0.46982251149565774</c:v>
                </c:pt>
                <c:pt idx="847">
                  <c:v>0.47037785725392683</c:v>
                </c:pt>
                <c:pt idx="848">
                  <c:v>0.47093320301219593</c:v>
                </c:pt>
                <c:pt idx="849">
                  <c:v>0.47148854877046503</c:v>
                </c:pt>
                <c:pt idx="850">
                  <c:v>0.47204389452873413</c:v>
                </c:pt>
                <c:pt idx="851">
                  <c:v>0.47259924028700323</c:v>
                </c:pt>
                <c:pt idx="852">
                  <c:v>0.47315458604527233</c:v>
                </c:pt>
                <c:pt idx="853">
                  <c:v>0.47370993180354143</c:v>
                </c:pt>
                <c:pt idx="854">
                  <c:v>0.47426527756181053</c:v>
                </c:pt>
                <c:pt idx="855">
                  <c:v>0.47482062332007963</c:v>
                </c:pt>
                <c:pt idx="856">
                  <c:v>0.47537596907834873</c:v>
                </c:pt>
                <c:pt idx="857">
                  <c:v>0.47593131483661782</c:v>
                </c:pt>
                <c:pt idx="858">
                  <c:v>0.47648666059488692</c:v>
                </c:pt>
                <c:pt idx="859">
                  <c:v>0.47704200635315602</c:v>
                </c:pt>
                <c:pt idx="860">
                  <c:v>0.47759735211142512</c:v>
                </c:pt>
                <c:pt idx="861">
                  <c:v>0.47815269786969422</c:v>
                </c:pt>
                <c:pt idx="862">
                  <c:v>0.47870804362796332</c:v>
                </c:pt>
                <c:pt idx="863">
                  <c:v>0.47926338938623242</c:v>
                </c:pt>
                <c:pt idx="864">
                  <c:v>0.47981873514450152</c:v>
                </c:pt>
                <c:pt idx="865">
                  <c:v>0.48037408090277062</c:v>
                </c:pt>
                <c:pt idx="866">
                  <c:v>0.48092942666103972</c:v>
                </c:pt>
                <c:pt idx="867">
                  <c:v>0.48148477241930882</c:v>
                </c:pt>
                <c:pt idx="868">
                  <c:v>0.48204011817757791</c:v>
                </c:pt>
                <c:pt idx="869">
                  <c:v>0.48259546393584701</c:v>
                </c:pt>
                <c:pt idx="870">
                  <c:v>0.48315080969411611</c:v>
                </c:pt>
                <c:pt idx="871">
                  <c:v>0.48370615545238521</c:v>
                </c:pt>
                <c:pt idx="872">
                  <c:v>0.48426150121065431</c:v>
                </c:pt>
                <c:pt idx="873">
                  <c:v>0.48481684696892341</c:v>
                </c:pt>
                <c:pt idx="874">
                  <c:v>0.48537219272719251</c:v>
                </c:pt>
                <c:pt idx="875">
                  <c:v>0.48592753848546161</c:v>
                </c:pt>
                <c:pt idx="876">
                  <c:v>0.48648288424373071</c:v>
                </c:pt>
                <c:pt idx="877">
                  <c:v>0.48703823000199981</c:v>
                </c:pt>
                <c:pt idx="878">
                  <c:v>0.4875935757602689</c:v>
                </c:pt>
                <c:pt idx="879">
                  <c:v>0.488148921518538</c:v>
                </c:pt>
                <c:pt idx="880">
                  <c:v>0.4887042672768071</c:v>
                </c:pt>
                <c:pt idx="881">
                  <c:v>0.4892596130350762</c:v>
                </c:pt>
                <c:pt idx="882">
                  <c:v>0.4898149587933453</c:v>
                </c:pt>
                <c:pt idx="883">
                  <c:v>0.4903703045516144</c:v>
                </c:pt>
                <c:pt idx="884">
                  <c:v>0.4909256503098835</c:v>
                </c:pt>
                <c:pt idx="885">
                  <c:v>0.4914809960681526</c:v>
                </c:pt>
                <c:pt idx="886">
                  <c:v>0.4920363418264217</c:v>
                </c:pt>
                <c:pt idx="887">
                  <c:v>0.4925916875846908</c:v>
                </c:pt>
                <c:pt idx="888">
                  <c:v>0.4931470333429599</c:v>
                </c:pt>
                <c:pt idx="889">
                  <c:v>0.49370237910122899</c:v>
                </c:pt>
                <c:pt idx="890">
                  <c:v>0.49425772485949809</c:v>
                </c:pt>
                <c:pt idx="891">
                  <c:v>0.49481307061776719</c:v>
                </c:pt>
                <c:pt idx="892">
                  <c:v>0.49536841637603629</c:v>
                </c:pt>
                <c:pt idx="893">
                  <c:v>0.49592376213430539</c:v>
                </c:pt>
                <c:pt idx="894">
                  <c:v>0.49647910789257449</c:v>
                </c:pt>
                <c:pt idx="895">
                  <c:v>0.49703445365084359</c:v>
                </c:pt>
                <c:pt idx="896">
                  <c:v>0.49758979940911269</c:v>
                </c:pt>
                <c:pt idx="897">
                  <c:v>0.49814514516738179</c:v>
                </c:pt>
                <c:pt idx="898">
                  <c:v>0.49870049092565089</c:v>
                </c:pt>
                <c:pt idx="899">
                  <c:v>0.49925583668391998</c:v>
                </c:pt>
                <c:pt idx="900">
                  <c:v>0.49981118244218908</c:v>
                </c:pt>
                <c:pt idx="901">
                  <c:v>0.50036652820045813</c:v>
                </c:pt>
                <c:pt idx="902">
                  <c:v>0.50092187395872723</c:v>
                </c:pt>
                <c:pt idx="903">
                  <c:v>0.50147721971699633</c:v>
                </c:pt>
                <c:pt idx="904">
                  <c:v>0.50203256547526542</c:v>
                </c:pt>
                <c:pt idx="905">
                  <c:v>0.50258791123353452</c:v>
                </c:pt>
                <c:pt idx="906">
                  <c:v>0.50314325699180362</c:v>
                </c:pt>
                <c:pt idx="907">
                  <c:v>0.50369860275007272</c:v>
                </c:pt>
                <c:pt idx="908">
                  <c:v>0.50425394850834182</c:v>
                </c:pt>
                <c:pt idx="909">
                  <c:v>0.50480929426661092</c:v>
                </c:pt>
                <c:pt idx="910">
                  <c:v>0.50536464002488002</c:v>
                </c:pt>
                <c:pt idx="911">
                  <c:v>0.50591998578314912</c:v>
                </c:pt>
                <c:pt idx="912">
                  <c:v>0.50647533154141822</c:v>
                </c:pt>
                <c:pt idx="913">
                  <c:v>0.50703067729968732</c:v>
                </c:pt>
                <c:pt idx="914">
                  <c:v>0.50758602305795641</c:v>
                </c:pt>
                <c:pt idx="915">
                  <c:v>0.50814136881622551</c:v>
                </c:pt>
                <c:pt idx="916">
                  <c:v>0.50869671457449461</c:v>
                </c:pt>
                <c:pt idx="917">
                  <c:v>0.50925206033276371</c:v>
                </c:pt>
                <c:pt idx="918">
                  <c:v>0.50980740609103281</c:v>
                </c:pt>
                <c:pt idx="919">
                  <c:v>0.51036275184930191</c:v>
                </c:pt>
                <c:pt idx="920">
                  <c:v>0.51091809760757101</c:v>
                </c:pt>
                <c:pt idx="921">
                  <c:v>0.51147344336584011</c:v>
                </c:pt>
                <c:pt idx="922">
                  <c:v>0.51202878912410921</c:v>
                </c:pt>
                <c:pt idx="923">
                  <c:v>0.51258413488237831</c:v>
                </c:pt>
                <c:pt idx="924">
                  <c:v>0.51313948064064741</c:v>
                </c:pt>
                <c:pt idx="925">
                  <c:v>0.5136948263989165</c:v>
                </c:pt>
                <c:pt idx="926">
                  <c:v>0.5142501721571856</c:v>
                </c:pt>
                <c:pt idx="927">
                  <c:v>0.5148055179154547</c:v>
                </c:pt>
                <c:pt idx="928">
                  <c:v>0.5153608636737238</c:v>
                </c:pt>
                <c:pt idx="929">
                  <c:v>0.5159162094319929</c:v>
                </c:pt>
                <c:pt idx="930">
                  <c:v>0.516471555190262</c:v>
                </c:pt>
                <c:pt idx="931">
                  <c:v>0.5170269009485311</c:v>
                </c:pt>
                <c:pt idx="932">
                  <c:v>0.5175822467068002</c:v>
                </c:pt>
                <c:pt idx="933">
                  <c:v>0.5181375924650693</c:v>
                </c:pt>
                <c:pt idx="934">
                  <c:v>0.5186929382233384</c:v>
                </c:pt>
                <c:pt idx="935">
                  <c:v>0.51924828398160749</c:v>
                </c:pt>
                <c:pt idx="936">
                  <c:v>0.51980362973987659</c:v>
                </c:pt>
                <c:pt idx="937">
                  <c:v>0.52035897549814569</c:v>
                </c:pt>
                <c:pt idx="938">
                  <c:v>0.52091432125641479</c:v>
                </c:pt>
                <c:pt idx="939">
                  <c:v>0.52146966701468389</c:v>
                </c:pt>
                <c:pt idx="940">
                  <c:v>0.52202501277295299</c:v>
                </c:pt>
                <c:pt idx="941">
                  <c:v>0.52258035853122209</c:v>
                </c:pt>
                <c:pt idx="942">
                  <c:v>0.52313570428949119</c:v>
                </c:pt>
                <c:pt idx="943">
                  <c:v>0.52369105004776029</c:v>
                </c:pt>
                <c:pt idx="944">
                  <c:v>0.52424639580602939</c:v>
                </c:pt>
                <c:pt idx="945">
                  <c:v>0.52480174156429849</c:v>
                </c:pt>
                <c:pt idx="946">
                  <c:v>0.52535708732256758</c:v>
                </c:pt>
                <c:pt idx="947">
                  <c:v>0.52591243308083668</c:v>
                </c:pt>
                <c:pt idx="948">
                  <c:v>0.52646777883910578</c:v>
                </c:pt>
                <c:pt idx="949">
                  <c:v>0.52702312459737488</c:v>
                </c:pt>
                <c:pt idx="950">
                  <c:v>0.52757847035564398</c:v>
                </c:pt>
                <c:pt idx="951">
                  <c:v>0.52813381611391308</c:v>
                </c:pt>
                <c:pt idx="952">
                  <c:v>0.52868916187218218</c:v>
                </c:pt>
                <c:pt idx="953">
                  <c:v>0.52924450763045128</c:v>
                </c:pt>
                <c:pt idx="954">
                  <c:v>0.52979985338872038</c:v>
                </c:pt>
                <c:pt idx="955">
                  <c:v>0.53035519914698948</c:v>
                </c:pt>
                <c:pt idx="956">
                  <c:v>0.53091054490525857</c:v>
                </c:pt>
                <c:pt idx="957">
                  <c:v>0.53146589066352767</c:v>
                </c:pt>
                <c:pt idx="958">
                  <c:v>0.53202123642179677</c:v>
                </c:pt>
                <c:pt idx="959">
                  <c:v>0.53257658218006587</c:v>
                </c:pt>
                <c:pt idx="960">
                  <c:v>0.53313192793833497</c:v>
                </c:pt>
                <c:pt idx="961">
                  <c:v>0.53368727369660407</c:v>
                </c:pt>
                <c:pt idx="962">
                  <c:v>0.53424261945487317</c:v>
                </c:pt>
                <c:pt idx="963">
                  <c:v>0.53479796521314227</c:v>
                </c:pt>
                <c:pt idx="964">
                  <c:v>0.53535331097141137</c:v>
                </c:pt>
                <c:pt idx="965">
                  <c:v>0.53590865672968047</c:v>
                </c:pt>
                <c:pt idx="966">
                  <c:v>0.53646400248794957</c:v>
                </c:pt>
                <c:pt idx="967">
                  <c:v>0.53701934824621866</c:v>
                </c:pt>
                <c:pt idx="968">
                  <c:v>0.53757469400448776</c:v>
                </c:pt>
                <c:pt idx="969">
                  <c:v>0.53813003976275686</c:v>
                </c:pt>
                <c:pt idx="970">
                  <c:v>0.53868538552102596</c:v>
                </c:pt>
                <c:pt idx="971">
                  <c:v>0.53924073127929506</c:v>
                </c:pt>
                <c:pt idx="972">
                  <c:v>0.53979607703756416</c:v>
                </c:pt>
                <c:pt idx="973">
                  <c:v>0.54035142279583326</c:v>
                </c:pt>
                <c:pt idx="974">
                  <c:v>0.54090676855410236</c:v>
                </c:pt>
                <c:pt idx="975">
                  <c:v>0.54146211431237146</c:v>
                </c:pt>
                <c:pt idx="976">
                  <c:v>0.54201746007064056</c:v>
                </c:pt>
                <c:pt idx="977">
                  <c:v>0.54257280582890965</c:v>
                </c:pt>
                <c:pt idx="978">
                  <c:v>0.54312815158717875</c:v>
                </c:pt>
                <c:pt idx="979">
                  <c:v>0.54368349734544785</c:v>
                </c:pt>
                <c:pt idx="980">
                  <c:v>0.54423884310371695</c:v>
                </c:pt>
                <c:pt idx="981">
                  <c:v>0.54479418886198605</c:v>
                </c:pt>
                <c:pt idx="982">
                  <c:v>0.54534953462025515</c:v>
                </c:pt>
                <c:pt idx="983">
                  <c:v>0.54590488037852425</c:v>
                </c:pt>
                <c:pt idx="984">
                  <c:v>0.54646022613679335</c:v>
                </c:pt>
                <c:pt idx="985">
                  <c:v>0.54701557189506245</c:v>
                </c:pt>
                <c:pt idx="986">
                  <c:v>0.54757091765333155</c:v>
                </c:pt>
                <c:pt idx="987">
                  <c:v>0.54812626341160064</c:v>
                </c:pt>
                <c:pt idx="988">
                  <c:v>0.54868160916986974</c:v>
                </c:pt>
                <c:pt idx="989">
                  <c:v>0.54923695492813884</c:v>
                </c:pt>
                <c:pt idx="990">
                  <c:v>0.54979230068640794</c:v>
                </c:pt>
                <c:pt idx="991">
                  <c:v>0.55034764644467704</c:v>
                </c:pt>
                <c:pt idx="992">
                  <c:v>0.55090299220294614</c:v>
                </c:pt>
                <c:pt idx="993">
                  <c:v>0.55145833796121524</c:v>
                </c:pt>
                <c:pt idx="994">
                  <c:v>0.55201368371948434</c:v>
                </c:pt>
                <c:pt idx="995">
                  <c:v>0.55256902947775344</c:v>
                </c:pt>
                <c:pt idx="996">
                  <c:v>0.55312437523602254</c:v>
                </c:pt>
                <c:pt idx="997">
                  <c:v>0.55367972099429164</c:v>
                </c:pt>
                <c:pt idx="998">
                  <c:v>0.55423506675256073</c:v>
                </c:pt>
                <c:pt idx="999">
                  <c:v>0.55479041251082983</c:v>
                </c:pt>
                <c:pt idx="1000">
                  <c:v>0.55534575826909893</c:v>
                </c:pt>
                <c:pt idx="1001">
                  <c:v>0.55590110402736803</c:v>
                </c:pt>
                <c:pt idx="1002">
                  <c:v>0.55645644978563713</c:v>
                </c:pt>
                <c:pt idx="1003">
                  <c:v>0.55701179554390623</c:v>
                </c:pt>
                <c:pt idx="1004">
                  <c:v>0.55756714130217533</c:v>
                </c:pt>
                <c:pt idx="1005">
                  <c:v>0.55812248706044443</c:v>
                </c:pt>
                <c:pt idx="1006">
                  <c:v>0.55867783281871353</c:v>
                </c:pt>
                <c:pt idx="1007">
                  <c:v>0.55923317857698263</c:v>
                </c:pt>
                <c:pt idx="1008">
                  <c:v>0.55978852433525172</c:v>
                </c:pt>
                <c:pt idx="1009">
                  <c:v>0.56034387009352082</c:v>
                </c:pt>
                <c:pt idx="1010">
                  <c:v>0.56089921585178992</c:v>
                </c:pt>
                <c:pt idx="1011">
                  <c:v>0.56145456161005902</c:v>
                </c:pt>
                <c:pt idx="1012">
                  <c:v>0.56200990736832812</c:v>
                </c:pt>
                <c:pt idx="1013">
                  <c:v>0.56256525312659722</c:v>
                </c:pt>
                <c:pt idx="1014">
                  <c:v>0.56312059888486632</c:v>
                </c:pt>
                <c:pt idx="1015">
                  <c:v>0.56367594464313542</c:v>
                </c:pt>
                <c:pt idx="1016">
                  <c:v>0.56423129040140452</c:v>
                </c:pt>
                <c:pt idx="1017">
                  <c:v>0.56478663615967362</c:v>
                </c:pt>
                <c:pt idx="1018">
                  <c:v>0.56534198191794272</c:v>
                </c:pt>
                <c:pt idx="1019">
                  <c:v>0.56589732767621181</c:v>
                </c:pt>
                <c:pt idx="1020">
                  <c:v>0.56645267343448091</c:v>
                </c:pt>
                <c:pt idx="1021">
                  <c:v>0.56700801919275001</c:v>
                </c:pt>
                <c:pt idx="1022">
                  <c:v>0.56756336495101911</c:v>
                </c:pt>
                <c:pt idx="1023">
                  <c:v>0.56811871070928821</c:v>
                </c:pt>
                <c:pt idx="1024">
                  <c:v>0.56867405646755731</c:v>
                </c:pt>
                <c:pt idx="1025">
                  <c:v>0.56922940222582641</c:v>
                </c:pt>
                <c:pt idx="1026">
                  <c:v>0.56978474798409551</c:v>
                </c:pt>
                <c:pt idx="1027">
                  <c:v>0.57034009374236461</c:v>
                </c:pt>
                <c:pt idx="1028">
                  <c:v>0.57089543950063371</c:v>
                </c:pt>
                <c:pt idx="1029">
                  <c:v>0.5714507852589028</c:v>
                </c:pt>
                <c:pt idx="1030">
                  <c:v>0.5720061310171719</c:v>
                </c:pt>
                <c:pt idx="1031">
                  <c:v>0.572561476775441</c:v>
                </c:pt>
                <c:pt idx="1032">
                  <c:v>0.5731168225337101</c:v>
                </c:pt>
                <c:pt idx="1033">
                  <c:v>0.5736721682919792</c:v>
                </c:pt>
                <c:pt idx="1034">
                  <c:v>0.5742275140502483</c:v>
                </c:pt>
                <c:pt idx="1035">
                  <c:v>0.5747828598085174</c:v>
                </c:pt>
                <c:pt idx="1036">
                  <c:v>0.5753382055667865</c:v>
                </c:pt>
                <c:pt idx="1037">
                  <c:v>0.5758935513250556</c:v>
                </c:pt>
                <c:pt idx="1038">
                  <c:v>0.5764488970833247</c:v>
                </c:pt>
                <c:pt idx="1039">
                  <c:v>0.5770042428415938</c:v>
                </c:pt>
                <c:pt idx="1040">
                  <c:v>0.57755958859986289</c:v>
                </c:pt>
                <c:pt idx="1041">
                  <c:v>0.57811493435813199</c:v>
                </c:pt>
                <c:pt idx="1042">
                  <c:v>0.57867028011640109</c:v>
                </c:pt>
                <c:pt idx="1043">
                  <c:v>0.57922562587467019</c:v>
                </c:pt>
                <c:pt idx="1044">
                  <c:v>0.57978097163293929</c:v>
                </c:pt>
                <c:pt idx="1045">
                  <c:v>0.58033631739120839</c:v>
                </c:pt>
                <c:pt idx="1046">
                  <c:v>0.58089166314947749</c:v>
                </c:pt>
                <c:pt idx="1047">
                  <c:v>0.58144700890774659</c:v>
                </c:pt>
                <c:pt idx="1048">
                  <c:v>0.58200235466601569</c:v>
                </c:pt>
                <c:pt idx="1049">
                  <c:v>0.58255770042428479</c:v>
                </c:pt>
                <c:pt idx="1050">
                  <c:v>0.58311304618255388</c:v>
                </c:pt>
                <c:pt idx="1051">
                  <c:v>0.58366839194082298</c:v>
                </c:pt>
                <c:pt idx="1052">
                  <c:v>0.58422373769909208</c:v>
                </c:pt>
                <c:pt idx="1053">
                  <c:v>0.58477908345736118</c:v>
                </c:pt>
                <c:pt idx="1054">
                  <c:v>0.58533442921563028</c:v>
                </c:pt>
                <c:pt idx="1055">
                  <c:v>0.58588977497389938</c:v>
                </c:pt>
                <c:pt idx="1056">
                  <c:v>0.58644512073216848</c:v>
                </c:pt>
                <c:pt idx="1057">
                  <c:v>0.58700046649043758</c:v>
                </c:pt>
                <c:pt idx="1058">
                  <c:v>0.58755581224870668</c:v>
                </c:pt>
                <c:pt idx="1059">
                  <c:v>0.58811115800697578</c:v>
                </c:pt>
                <c:pt idx="1060">
                  <c:v>0.58866650376524488</c:v>
                </c:pt>
                <c:pt idx="1061">
                  <c:v>0.58922184952351397</c:v>
                </c:pt>
                <c:pt idx="1062">
                  <c:v>0.58977719528178307</c:v>
                </c:pt>
                <c:pt idx="1063">
                  <c:v>0.59033254104005217</c:v>
                </c:pt>
                <c:pt idx="1064">
                  <c:v>0.59088788679832127</c:v>
                </c:pt>
                <c:pt idx="1065">
                  <c:v>0.59144323255659037</c:v>
                </c:pt>
                <c:pt idx="1066">
                  <c:v>0.59199857831485947</c:v>
                </c:pt>
                <c:pt idx="1067">
                  <c:v>0.59255392407312857</c:v>
                </c:pt>
                <c:pt idx="1068">
                  <c:v>0.59310926983139767</c:v>
                </c:pt>
                <c:pt idx="1069">
                  <c:v>0.59366461558966677</c:v>
                </c:pt>
                <c:pt idx="1070">
                  <c:v>0.59421996134793587</c:v>
                </c:pt>
                <c:pt idx="1071">
                  <c:v>0.59477530710620496</c:v>
                </c:pt>
                <c:pt idx="1072">
                  <c:v>0.59533065286447406</c:v>
                </c:pt>
                <c:pt idx="1073">
                  <c:v>0.59588599862274316</c:v>
                </c:pt>
                <c:pt idx="1074">
                  <c:v>0.59644134438101226</c:v>
                </c:pt>
                <c:pt idx="1075">
                  <c:v>0.59699669013928136</c:v>
                </c:pt>
                <c:pt idx="1076">
                  <c:v>0.59755203589755046</c:v>
                </c:pt>
                <c:pt idx="1077">
                  <c:v>0.59810738165581956</c:v>
                </c:pt>
                <c:pt idx="1078">
                  <c:v>0.59866272741408866</c:v>
                </c:pt>
                <c:pt idx="1079">
                  <c:v>0.59921807317235776</c:v>
                </c:pt>
                <c:pt idx="1080">
                  <c:v>0.59977341893062686</c:v>
                </c:pt>
                <c:pt idx="1081">
                  <c:v>0.60032876468889596</c:v>
                </c:pt>
                <c:pt idx="1082">
                  <c:v>0.60088411044716505</c:v>
                </c:pt>
                <c:pt idx="1083">
                  <c:v>0.60143945620543415</c:v>
                </c:pt>
                <c:pt idx="1084">
                  <c:v>0.60199480196370325</c:v>
                </c:pt>
                <c:pt idx="1085">
                  <c:v>0.60255014772197235</c:v>
                </c:pt>
                <c:pt idx="1086">
                  <c:v>0.60310549348024145</c:v>
                </c:pt>
                <c:pt idx="1087">
                  <c:v>0.60366083923851055</c:v>
                </c:pt>
                <c:pt idx="1088">
                  <c:v>0.60421618499677965</c:v>
                </c:pt>
                <c:pt idx="1089">
                  <c:v>0.60477153075504875</c:v>
                </c:pt>
                <c:pt idx="1090">
                  <c:v>0.60532687651331785</c:v>
                </c:pt>
                <c:pt idx="1091">
                  <c:v>0.60588222227158695</c:v>
                </c:pt>
                <c:pt idx="1092">
                  <c:v>0.60643756802985604</c:v>
                </c:pt>
                <c:pt idx="1093">
                  <c:v>0.60699291378812514</c:v>
                </c:pt>
                <c:pt idx="1094">
                  <c:v>0.60754825954639424</c:v>
                </c:pt>
                <c:pt idx="1095">
                  <c:v>0.60810360530466334</c:v>
                </c:pt>
                <c:pt idx="1096">
                  <c:v>0.60865895106293244</c:v>
                </c:pt>
                <c:pt idx="1097">
                  <c:v>0.60921429682120154</c:v>
                </c:pt>
                <c:pt idx="1098">
                  <c:v>0.60976964257947064</c:v>
                </c:pt>
                <c:pt idx="1099">
                  <c:v>0.61032498833773974</c:v>
                </c:pt>
                <c:pt idx="1100">
                  <c:v>0.61088033409600884</c:v>
                </c:pt>
                <c:pt idx="1101">
                  <c:v>0.61143567985427794</c:v>
                </c:pt>
                <c:pt idx="1102">
                  <c:v>0.61199102561254703</c:v>
                </c:pt>
                <c:pt idx="1103">
                  <c:v>0.61254637137081613</c:v>
                </c:pt>
                <c:pt idx="1104">
                  <c:v>0.61310171712908523</c:v>
                </c:pt>
                <c:pt idx="1105">
                  <c:v>0.61365706288735433</c:v>
                </c:pt>
                <c:pt idx="1106">
                  <c:v>0.61421240864562343</c:v>
                </c:pt>
                <c:pt idx="1107">
                  <c:v>0.61476775440389253</c:v>
                </c:pt>
                <c:pt idx="1108">
                  <c:v>0.61532310016216163</c:v>
                </c:pt>
                <c:pt idx="1109">
                  <c:v>0.61587844592043073</c:v>
                </c:pt>
                <c:pt idx="1110">
                  <c:v>0.61643379167869983</c:v>
                </c:pt>
                <c:pt idx="1111">
                  <c:v>0.61698913743696893</c:v>
                </c:pt>
                <c:pt idx="1112">
                  <c:v>0.61754448319523803</c:v>
                </c:pt>
                <c:pt idx="1113">
                  <c:v>0.61809982895350712</c:v>
                </c:pt>
                <c:pt idx="1114">
                  <c:v>0.61865517471177622</c:v>
                </c:pt>
                <c:pt idx="1115">
                  <c:v>0.61921052047004532</c:v>
                </c:pt>
                <c:pt idx="1116">
                  <c:v>0.61976586622831442</c:v>
                </c:pt>
                <c:pt idx="1117">
                  <c:v>0.62032121198658352</c:v>
                </c:pt>
                <c:pt idx="1118">
                  <c:v>0.62087655774485262</c:v>
                </c:pt>
                <c:pt idx="1119">
                  <c:v>0.62143190350312172</c:v>
                </c:pt>
                <c:pt idx="1120">
                  <c:v>0.62198724926139082</c:v>
                </c:pt>
                <c:pt idx="1121">
                  <c:v>0.62254259501965992</c:v>
                </c:pt>
                <c:pt idx="1122">
                  <c:v>0.62309794077792902</c:v>
                </c:pt>
                <c:pt idx="1123">
                  <c:v>0.62365328653619811</c:v>
                </c:pt>
                <c:pt idx="1124">
                  <c:v>0.62420863229446721</c:v>
                </c:pt>
                <c:pt idx="1125">
                  <c:v>0.62476397805273631</c:v>
                </c:pt>
                <c:pt idx="1126">
                  <c:v>0.62531932381100541</c:v>
                </c:pt>
                <c:pt idx="1127">
                  <c:v>0.62587466956927451</c:v>
                </c:pt>
                <c:pt idx="1128">
                  <c:v>0.62643001532754361</c:v>
                </c:pt>
                <c:pt idx="1129">
                  <c:v>0.62698536108581271</c:v>
                </c:pt>
                <c:pt idx="1130">
                  <c:v>0.62754070684408181</c:v>
                </c:pt>
                <c:pt idx="1131">
                  <c:v>0.62809605260235091</c:v>
                </c:pt>
                <c:pt idx="1132">
                  <c:v>0.62865139836062001</c:v>
                </c:pt>
                <c:pt idx="1133">
                  <c:v>0.62920674411888911</c:v>
                </c:pt>
                <c:pt idx="1134">
                  <c:v>0.6297620898771582</c:v>
                </c:pt>
                <c:pt idx="1135">
                  <c:v>0.6303174356354273</c:v>
                </c:pt>
                <c:pt idx="1136">
                  <c:v>0.6308727813936964</c:v>
                </c:pt>
                <c:pt idx="1137">
                  <c:v>0.6314281271519655</c:v>
                </c:pt>
                <c:pt idx="1138">
                  <c:v>0.6319834729102346</c:v>
                </c:pt>
                <c:pt idx="1139">
                  <c:v>0.6325388186685037</c:v>
                </c:pt>
                <c:pt idx="1140">
                  <c:v>0.6330941644267728</c:v>
                </c:pt>
                <c:pt idx="1141">
                  <c:v>0.6336495101850419</c:v>
                </c:pt>
                <c:pt idx="1142">
                  <c:v>0.634204855943311</c:v>
                </c:pt>
                <c:pt idx="1143">
                  <c:v>0.6347602017015801</c:v>
                </c:pt>
                <c:pt idx="1144">
                  <c:v>0.63531554745984919</c:v>
                </c:pt>
                <c:pt idx="1145">
                  <c:v>0.63587089321811829</c:v>
                </c:pt>
                <c:pt idx="1146">
                  <c:v>0.63642623897638739</c:v>
                </c:pt>
                <c:pt idx="1147">
                  <c:v>0.63698158473465649</c:v>
                </c:pt>
                <c:pt idx="1148">
                  <c:v>0.63753693049292559</c:v>
                </c:pt>
                <c:pt idx="1149">
                  <c:v>0.63809227625119469</c:v>
                </c:pt>
                <c:pt idx="1150">
                  <c:v>0.63864762200946379</c:v>
                </c:pt>
                <c:pt idx="1151">
                  <c:v>0.63920296776773289</c:v>
                </c:pt>
                <c:pt idx="1152">
                  <c:v>0.63975831352600199</c:v>
                </c:pt>
                <c:pt idx="1153">
                  <c:v>0.64031365928427109</c:v>
                </c:pt>
                <c:pt idx="1154">
                  <c:v>0.64086900504254019</c:v>
                </c:pt>
                <c:pt idx="1155">
                  <c:v>0.64142435080080928</c:v>
                </c:pt>
                <c:pt idx="1156">
                  <c:v>0.64197969655907838</c:v>
                </c:pt>
                <c:pt idx="1157">
                  <c:v>0.64253504231734748</c:v>
                </c:pt>
                <c:pt idx="1158">
                  <c:v>0.64309038807561658</c:v>
                </c:pt>
                <c:pt idx="1159">
                  <c:v>0.64364573383388568</c:v>
                </c:pt>
                <c:pt idx="1160">
                  <c:v>0.64420107959215478</c:v>
                </c:pt>
                <c:pt idx="1161">
                  <c:v>0.64475642535042388</c:v>
                </c:pt>
                <c:pt idx="1162">
                  <c:v>0.64531177110869298</c:v>
                </c:pt>
                <c:pt idx="1163">
                  <c:v>0.64586711686696208</c:v>
                </c:pt>
                <c:pt idx="1164">
                  <c:v>0.64642246262523118</c:v>
                </c:pt>
                <c:pt idx="1165">
                  <c:v>0.64697780838350027</c:v>
                </c:pt>
                <c:pt idx="1166">
                  <c:v>0.64753315414176937</c:v>
                </c:pt>
                <c:pt idx="1167">
                  <c:v>0.64808849990003847</c:v>
                </c:pt>
                <c:pt idx="1168">
                  <c:v>0.64864384565830757</c:v>
                </c:pt>
                <c:pt idx="1169">
                  <c:v>0.64919919141657667</c:v>
                </c:pt>
                <c:pt idx="1170">
                  <c:v>0.64975453717484577</c:v>
                </c:pt>
                <c:pt idx="1171">
                  <c:v>0.65030988293311487</c:v>
                </c:pt>
                <c:pt idx="1172">
                  <c:v>0.65086522869138397</c:v>
                </c:pt>
                <c:pt idx="1173">
                  <c:v>0.65142057444965307</c:v>
                </c:pt>
                <c:pt idx="1174">
                  <c:v>0.65197592020792217</c:v>
                </c:pt>
                <c:pt idx="1175">
                  <c:v>0.65253126596619127</c:v>
                </c:pt>
                <c:pt idx="1176">
                  <c:v>0.65308661172446036</c:v>
                </c:pt>
                <c:pt idx="1177">
                  <c:v>0.65364195748272946</c:v>
                </c:pt>
                <c:pt idx="1178">
                  <c:v>0.65419730324099856</c:v>
                </c:pt>
                <c:pt idx="1179">
                  <c:v>0.65475264899926766</c:v>
                </c:pt>
                <c:pt idx="1180">
                  <c:v>0.65530799475753676</c:v>
                </c:pt>
                <c:pt idx="1181">
                  <c:v>0.65586334051580586</c:v>
                </c:pt>
                <c:pt idx="1182">
                  <c:v>0.65641868627407496</c:v>
                </c:pt>
                <c:pt idx="1183">
                  <c:v>0.65697403203234406</c:v>
                </c:pt>
                <c:pt idx="1184">
                  <c:v>0.65752937779061316</c:v>
                </c:pt>
                <c:pt idx="1185">
                  <c:v>0.65808472354888226</c:v>
                </c:pt>
                <c:pt idx="1186">
                  <c:v>0.65864006930715135</c:v>
                </c:pt>
                <c:pt idx="1187">
                  <c:v>0.65919541506542045</c:v>
                </c:pt>
                <c:pt idx="1188">
                  <c:v>0.65975076082368955</c:v>
                </c:pt>
                <c:pt idx="1189">
                  <c:v>0.66030610658195865</c:v>
                </c:pt>
                <c:pt idx="1190">
                  <c:v>0.66086145234022775</c:v>
                </c:pt>
                <c:pt idx="1191">
                  <c:v>0.66141679809849685</c:v>
                </c:pt>
                <c:pt idx="1192">
                  <c:v>0.66197214385676595</c:v>
                </c:pt>
                <c:pt idx="1193">
                  <c:v>0.66252748961503505</c:v>
                </c:pt>
                <c:pt idx="1194">
                  <c:v>0.66308283537330415</c:v>
                </c:pt>
                <c:pt idx="1195">
                  <c:v>0.66363818113157325</c:v>
                </c:pt>
                <c:pt idx="1196">
                  <c:v>0.66419352688984235</c:v>
                </c:pt>
                <c:pt idx="1197">
                  <c:v>0.66474887264811144</c:v>
                </c:pt>
                <c:pt idx="1198">
                  <c:v>0.66530421840638054</c:v>
                </c:pt>
                <c:pt idx="1199">
                  <c:v>0.66585956416464964</c:v>
                </c:pt>
                <c:pt idx="1200">
                  <c:v>0.66641490992291874</c:v>
                </c:pt>
                <c:pt idx="1201">
                  <c:v>0.66697025568118784</c:v>
                </c:pt>
                <c:pt idx="1202">
                  <c:v>0.66752560143945694</c:v>
                </c:pt>
                <c:pt idx="1203">
                  <c:v>0.66808094719772604</c:v>
                </c:pt>
                <c:pt idx="1204">
                  <c:v>0.66863629295599514</c:v>
                </c:pt>
                <c:pt idx="1205">
                  <c:v>0.66919163871426424</c:v>
                </c:pt>
                <c:pt idx="1206">
                  <c:v>0.66974698447253334</c:v>
                </c:pt>
                <c:pt idx="1207">
                  <c:v>0.67030233023080243</c:v>
                </c:pt>
                <c:pt idx="1208">
                  <c:v>0.67085767598907153</c:v>
                </c:pt>
                <c:pt idx="1209">
                  <c:v>0.67141302174734063</c:v>
                </c:pt>
                <c:pt idx="1210">
                  <c:v>0.67196836750560973</c:v>
                </c:pt>
                <c:pt idx="1211">
                  <c:v>0.67252371326387883</c:v>
                </c:pt>
                <c:pt idx="1212">
                  <c:v>0.67307905902214793</c:v>
                </c:pt>
                <c:pt idx="1213">
                  <c:v>0.67363440478041703</c:v>
                </c:pt>
                <c:pt idx="1214">
                  <c:v>0.67418975053868613</c:v>
                </c:pt>
                <c:pt idx="1215">
                  <c:v>0.67474509629695523</c:v>
                </c:pt>
                <c:pt idx="1216">
                  <c:v>0.67530044205522433</c:v>
                </c:pt>
                <c:pt idx="1217">
                  <c:v>0.67585578781349342</c:v>
                </c:pt>
                <c:pt idx="1218">
                  <c:v>0.67641113357176252</c:v>
                </c:pt>
                <c:pt idx="1219">
                  <c:v>0.67696647933003162</c:v>
                </c:pt>
                <c:pt idx="1220">
                  <c:v>0.67752182508830072</c:v>
                </c:pt>
                <c:pt idx="1221">
                  <c:v>0.67807717084656982</c:v>
                </c:pt>
                <c:pt idx="1222">
                  <c:v>0.67863251660483892</c:v>
                </c:pt>
                <c:pt idx="1223">
                  <c:v>0.67918786236310802</c:v>
                </c:pt>
                <c:pt idx="1224">
                  <c:v>0.67974320812137712</c:v>
                </c:pt>
                <c:pt idx="1225">
                  <c:v>0.68029855387964622</c:v>
                </c:pt>
                <c:pt idx="1226">
                  <c:v>0.68085389963791532</c:v>
                </c:pt>
                <c:pt idx="1227">
                  <c:v>0.68140924539618442</c:v>
                </c:pt>
                <c:pt idx="1228">
                  <c:v>0.68196459115445351</c:v>
                </c:pt>
                <c:pt idx="1229">
                  <c:v>0.68251993691272261</c:v>
                </c:pt>
                <c:pt idx="1230">
                  <c:v>0.68307528267099171</c:v>
                </c:pt>
                <c:pt idx="1231">
                  <c:v>0.68363062842926081</c:v>
                </c:pt>
                <c:pt idx="1232">
                  <c:v>0.68418597418752991</c:v>
                </c:pt>
                <c:pt idx="1233">
                  <c:v>0.68474131994579901</c:v>
                </c:pt>
                <c:pt idx="1234">
                  <c:v>0.68529666570406811</c:v>
                </c:pt>
                <c:pt idx="1235">
                  <c:v>0.68585201146233721</c:v>
                </c:pt>
                <c:pt idx="1236">
                  <c:v>0.68640735722060631</c:v>
                </c:pt>
                <c:pt idx="1237">
                  <c:v>0.68696270297887541</c:v>
                </c:pt>
                <c:pt idx="1238">
                  <c:v>0.6875180487371445</c:v>
                </c:pt>
                <c:pt idx="1239">
                  <c:v>0.6880733944954136</c:v>
                </c:pt>
                <c:pt idx="1240">
                  <c:v>0.6886287402536827</c:v>
                </c:pt>
                <c:pt idx="1241">
                  <c:v>0.6891840860119518</c:v>
                </c:pt>
                <c:pt idx="1242">
                  <c:v>0.6897394317702209</c:v>
                </c:pt>
                <c:pt idx="1243">
                  <c:v>0.69029477752849</c:v>
                </c:pt>
                <c:pt idx="1244">
                  <c:v>0.6908501232867591</c:v>
                </c:pt>
                <c:pt idx="1245">
                  <c:v>0.6914054690450282</c:v>
                </c:pt>
                <c:pt idx="1246">
                  <c:v>0.6919608148032973</c:v>
                </c:pt>
                <c:pt idx="1247">
                  <c:v>0.6925161605615664</c:v>
                </c:pt>
                <c:pt idx="1248">
                  <c:v>0.6930715063198355</c:v>
                </c:pt>
                <c:pt idx="1249">
                  <c:v>0.69362685207810459</c:v>
                </c:pt>
                <c:pt idx="1250">
                  <c:v>0.69418219783637369</c:v>
                </c:pt>
                <c:pt idx="1251">
                  <c:v>0.69473754359464279</c:v>
                </c:pt>
                <c:pt idx="1252">
                  <c:v>0.69529288935291189</c:v>
                </c:pt>
                <c:pt idx="1253">
                  <c:v>0.69584823511118099</c:v>
                </c:pt>
                <c:pt idx="1254">
                  <c:v>0.69640358086945009</c:v>
                </c:pt>
                <c:pt idx="1255">
                  <c:v>0.69695892662771919</c:v>
                </c:pt>
                <c:pt idx="1256">
                  <c:v>0.69751427238598829</c:v>
                </c:pt>
                <c:pt idx="1257">
                  <c:v>0.69806961814425739</c:v>
                </c:pt>
                <c:pt idx="1258">
                  <c:v>0.69862496390252649</c:v>
                </c:pt>
                <c:pt idx="1259">
                  <c:v>0.69918030966079558</c:v>
                </c:pt>
                <c:pt idx="1260">
                  <c:v>0.69973565541906468</c:v>
                </c:pt>
                <c:pt idx="1261">
                  <c:v>0.70029100117733378</c:v>
                </c:pt>
                <c:pt idx="1262">
                  <c:v>0.70084634693560288</c:v>
                </c:pt>
                <c:pt idx="1263">
                  <c:v>0.70140169269387198</c:v>
                </c:pt>
                <c:pt idx="1264">
                  <c:v>0.70195703845214108</c:v>
                </c:pt>
                <c:pt idx="1265">
                  <c:v>0.70251238421041018</c:v>
                </c:pt>
                <c:pt idx="1266">
                  <c:v>0.70306772996867928</c:v>
                </c:pt>
                <c:pt idx="1267">
                  <c:v>0.70362307572694838</c:v>
                </c:pt>
                <c:pt idx="1268">
                  <c:v>0.70417842148521748</c:v>
                </c:pt>
                <c:pt idx="1269">
                  <c:v>0.70473376724348658</c:v>
                </c:pt>
                <c:pt idx="1270">
                  <c:v>0.70528911300175567</c:v>
                </c:pt>
                <c:pt idx="1271">
                  <c:v>0.70584445876002477</c:v>
                </c:pt>
                <c:pt idx="1272">
                  <c:v>0.70639980451829387</c:v>
                </c:pt>
                <c:pt idx="1273">
                  <c:v>0.70695515027656297</c:v>
                </c:pt>
                <c:pt idx="1274">
                  <c:v>0.70751049603483207</c:v>
                </c:pt>
                <c:pt idx="1275">
                  <c:v>0.70806584179310117</c:v>
                </c:pt>
                <c:pt idx="1276">
                  <c:v>0.70862118755137027</c:v>
                </c:pt>
                <c:pt idx="1277">
                  <c:v>0.70917653330963937</c:v>
                </c:pt>
                <c:pt idx="1278">
                  <c:v>0.70973187906790847</c:v>
                </c:pt>
                <c:pt idx="1279">
                  <c:v>0.71028722482617757</c:v>
                </c:pt>
                <c:pt idx="1280">
                  <c:v>0.71084257058444666</c:v>
                </c:pt>
                <c:pt idx="1281">
                  <c:v>0.71139791634271576</c:v>
                </c:pt>
                <c:pt idx="1282">
                  <c:v>0.71195326210098486</c:v>
                </c:pt>
                <c:pt idx="1283">
                  <c:v>0.71250860785925396</c:v>
                </c:pt>
                <c:pt idx="1284">
                  <c:v>0.71306395361752306</c:v>
                </c:pt>
                <c:pt idx="1285">
                  <c:v>0.71361929937579216</c:v>
                </c:pt>
                <c:pt idx="1286">
                  <c:v>0.71417464513406126</c:v>
                </c:pt>
                <c:pt idx="1287">
                  <c:v>0.71472999089233036</c:v>
                </c:pt>
                <c:pt idx="1288">
                  <c:v>0.71528533665059946</c:v>
                </c:pt>
                <c:pt idx="1289">
                  <c:v>0.71584068240886856</c:v>
                </c:pt>
                <c:pt idx="1290">
                  <c:v>0.71639602816713766</c:v>
                </c:pt>
                <c:pt idx="1291">
                  <c:v>0.71695137392540675</c:v>
                </c:pt>
                <c:pt idx="1292">
                  <c:v>0.71750671968367585</c:v>
                </c:pt>
                <c:pt idx="1293">
                  <c:v>0.71806206544194495</c:v>
                </c:pt>
                <c:pt idx="1294">
                  <c:v>0.71861741120021405</c:v>
                </c:pt>
                <c:pt idx="1295">
                  <c:v>0.71917275695848315</c:v>
                </c:pt>
                <c:pt idx="1296">
                  <c:v>0.71972810271675225</c:v>
                </c:pt>
                <c:pt idx="1297">
                  <c:v>0.72028344847502135</c:v>
                </c:pt>
                <c:pt idx="1298">
                  <c:v>0.72083879423329045</c:v>
                </c:pt>
                <c:pt idx="1299">
                  <c:v>0.72139413999155955</c:v>
                </c:pt>
                <c:pt idx="1300">
                  <c:v>0.72194948574982865</c:v>
                </c:pt>
                <c:pt idx="1301">
                  <c:v>0.72250483150809774</c:v>
                </c:pt>
                <c:pt idx="1302">
                  <c:v>0.72306017726636684</c:v>
                </c:pt>
                <c:pt idx="1303">
                  <c:v>0.72361552302463594</c:v>
                </c:pt>
                <c:pt idx="1304">
                  <c:v>0.72417086878290504</c:v>
                </c:pt>
                <c:pt idx="1305">
                  <c:v>0.72472621454117414</c:v>
                </c:pt>
                <c:pt idx="1306">
                  <c:v>0.72528156029944324</c:v>
                </c:pt>
                <c:pt idx="1307">
                  <c:v>0.72583690605771234</c:v>
                </c:pt>
                <c:pt idx="1308">
                  <c:v>0.72639225181598144</c:v>
                </c:pt>
                <c:pt idx="1309">
                  <c:v>0.72694759757425054</c:v>
                </c:pt>
                <c:pt idx="1310">
                  <c:v>0.72750294333251964</c:v>
                </c:pt>
                <c:pt idx="1311">
                  <c:v>0.72805828909078874</c:v>
                </c:pt>
                <c:pt idx="1312">
                  <c:v>0.72861363484905783</c:v>
                </c:pt>
                <c:pt idx="1313">
                  <c:v>0.72916898060732693</c:v>
                </c:pt>
                <c:pt idx="1314">
                  <c:v>0.72972432636559603</c:v>
                </c:pt>
                <c:pt idx="1315">
                  <c:v>0.73027967212386513</c:v>
                </c:pt>
                <c:pt idx="1316">
                  <c:v>0.73083501788213423</c:v>
                </c:pt>
                <c:pt idx="1317">
                  <c:v>0.73139036364040333</c:v>
                </c:pt>
                <c:pt idx="1318">
                  <c:v>0.73194570939867243</c:v>
                </c:pt>
                <c:pt idx="1319">
                  <c:v>0.73250105515694153</c:v>
                </c:pt>
                <c:pt idx="1320">
                  <c:v>0.73305640091521063</c:v>
                </c:pt>
                <c:pt idx="1321">
                  <c:v>0.73361174667347973</c:v>
                </c:pt>
                <c:pt idx="1322">
                  <c:v>0.73416709243174882</c:v>
                </c:pt>
                <c:pt idx="1323">
                  <c:v>0.73472243819001792</c:v>
                </c:pt>
                <c:pt idx="1324">
                  <c:v>0.73527778394828702</c:v>
                </c:pt>
                <c:pt idx="1325">
                  <c:v>0.73583312970655612</c:v>
                </c:pt>
                <c:pt idx="1326">
                  <c:v>0.73638847546482522</c:v>
                </c:pt>
                <c:pt idx="1327">
                  <c:v>0.73694382122309432</c:v>
                </c:pt>
                <c:pt idx="1328">
                  <c:v>0.73749916698136342</c:v>
                </c:pt>
                <c:pt idx="1329">
                  <c:v>0.73805451273963252</c:v>
                </c:pt>
                <c:pt idx="1330">
                  <c:v>0.73860985849790162</c:v>
                </c:pt>
                <c:pt idx="1331">
                  <c:v>0.73916520425617072</c:v>
                </c:pt>
                <c:pt idx="1332">
                  <c:v>0.73972055001443981</c:v>
                </c:pt>
                <c:pt idx="1333">
                  <c:v>0.74027589577270891</c:v>
                </c:pt>
                <c:pt idx="1334">
                  <c:v>0.74083124153097801</c:v>
                </c:pt>
                <c:pt idx="1335">
                  <c:v>0.74138658728924711</c:v>
                </c:pt>
                <c:pt idx="1336">
                  <c:v>0.74194193304751621</c:v>
                </c:pt>
                <c:pt idx="1337">
                  <c:v>0.74249727880578531</c:v>
                </c:pt>
                <c:pt idx="1338">
                  <c:v>0.74305262456405441</c:v>
                </c:pt>
                <c:pt idx="1339">
                  <c:v>0.74360797032232351</c:v>
                </c:pt>
                <c:pt idx="1340">
                  <c:v>0.74416331608059261</c:v>
                </c:pt>
                <c:pt idx="1341">
                  <c:v>0.74471866183886171</c:v>
                </c:pt>
                <c:pt idx="1342">
                  <c:v>0.74527400759713081</c:v>
                </c:pt>
                <c:pt idx="1343">
                  <c:v>0.7458293533553999</c:v>
                </c:pt>
                <c:pt idx="1344">
                  <c:v>0.746384699113669</c:v>
                </c:pt>
                <c:pt idx="1345">
                  <c:v>0.7469400448719381</c:v>
                </c:pt>
                <c:pt idx="1346">
                  <c:v>0.7474953906302072</c:v>
                </c:pt>
                <c:pt idx="1347">
                  <c:v>0.7480507363884763</c:v>
                </c:pt>
                <c:pt idx="1348">
                  <c:v>0.7486060821467454</c:v>
                </c:pt>
                <c:pt idx="1349">
                  <c:v>0.7491614279050145</c:v>
                </c:pt>
                <c:pt idx="1350">
                  <c:v>0.7497167736632836</c:v>
                </c:pt>
                <c:pt idx="1351">
                  <c:v>0.7502721194215527</c:v>
                </c:pt>
                <c:pt idx="1352">
                  <c:v>0.7508274651798218</c:v>
                </c:pt>
                <c:pt idx="1353">
                  <c:v>0.75138281093809089</c:v>
                </c:pt>
                <c:pt idx="1354">
                  <c:v>0.75193815669635999</c:v>
                </c:pt>
                <c:pt idx="1355">
                  <c:v>0.75249350245462909</c:v>
                </c:pt>
                <c:pt idx="1356">
                  <c:v>0.75304884821289819</c:v>
                </c:pt>
                <c:pt idx="1357">
                  <c:v>0.75360419397116729</c:v>
                </c:pt>
                <c:pt idx="1358">
                  <c:v>0.75415953972943639</c:v>
                </c:pt>
                <c:pt idx="1359">
                  <c:v>0.75471488548770549</c:v>
                </c:pt>
                <c:pt idx="1360">
                  <c:v>0.75527023124597459</c:v>
                </c:pt>
                <c:pt idx="1361">
                  <c:v>0.75582557700424369</c:v>
                </c:pt>
                <c:pt idx="1362">
                  <c:v>0.75638092276251279</c:v>
                </c:pt>
                <c:pt idx="1363">
                  <c:v>0.75693626852078189</c:v>
                </c:pt>
                <c:pt idx="1364">
                  <c:v>0.75749161427905098</c:v>
                </c:pt>
                <c:pt idx="1365">
                  <c:v>0.75804696003732008</c:v>
                </c:pt>
                <c:pt idx="1366">
                  <c:v>0.75860230579558918</c:v>
                </c:pt>
                <c:pt idx="1367">
                  <c:v>0.75915765155385828</c:v>
                </c:pt>
                <c:pt idx="1368">
                  <c:v>0.75971299731212738</c:v>
                </c:pt>
                <c:pt idx="1369">
                  <c:v>0.76026834307039648</c:v>
                </c:pt>
                <c:pt idx="1370">
                  <c:v>0.76082368882866558</c:v>
                </c:pt>
                <c:pt idx="1371">
                  <c:v>0.76137903458693468</c:v>
                </c:pt>
                <c:pt idx="1372">
                  <c:v>0.76193438034520378</c:v>
                </c:pt>
                <c:pt idx="1373">
                  <c:v>0.76248972610347288</c:v>
                </c:pt>
                <c:pt idx="1374">
                  <c:v>0.76304507186174197</c:v>
                </c:pt>
                <c:pt idx="1375">
                  <c:v>0.76360041762001107</c:v>
                </c:pt>
                <c:pt idx="1376">
                  <c:v>0.76415576337828017</c:v>
                </c:pt>
                <c:pt idx="1377">
                  <c:v>0.76471110913654927</c:v>
                </c:pt>
                <c:pt idx="1378">
                  <c:v>0.76526645489481837</c:v>
                </c:pt>
                <c:pt idx="1379">
                  <c:v>0.76582180065308747</c:v>
                </c:pt>
                <c:pt idx="1380">
                  <c:v>0.76637714641135657</c:v>
                </c:pt>
                <c:pt idx="1381">
                  <c:v>0.76693249216962567</c:v>
                </c:pt>
                <c:pt idx="1382">
                  <c:v>0.76748783792789477</c:v>
                </c:pt>
                <c:pt idx="1383">
                  <c:v>0.76804318368616387</c:v>
                </c:pt>
                <c:pt idx="1384">
                  <c:v>0.76859852944443297</c:v>
                </c:pt>
                <c:pt idx="1385">
                  <c:v>0.76915387520270206</c:v>
                </c:pt>
                <c:pt idx="1386">
                  <c:v>0.76970922096097116</c:v>
                </c:pt>
                <c:pt idx="1387">
                  <c:v>0.77026456671924026</c:v>
                </c:pt>
                <c:pt idx="1388">
                  <c:v>0.77081991247750936</c:v>
                </c:pt>
                <c:pt idx="1389">
                  <c:v>0.77137525823577846</c:v>
                </c:pt>
                <c:pt idx="1390">
                  <c:v>0.77193060399404756</c:v>
                </c:pt>
                <c:pt idx="1391">
                  <c:v>0.77248594975231666</c:v>
                </c:pt>
                <c:pt idx="1392">
                  <c:v>0.77304129551058576</c:v>
                </c:pt>
                <c:pt idx="1393">
                  <c:v>0.77359664126885486</c:v>
                </c:pt>
                <c:pt idx="1394">
                  <c:v>0.77415198702712396</c:v>
                </c:pt>
                <c:pt idx="1395">
                  <c:v>0.77470733278539305</c:v>
                </c:pt>
                <c:pt idx="1396">
                  <c:v>0.77526267854366215</c:v>
                </c:pt>
                <c:pt idx="1397">
                  <c:v>0.77581802430193125</c:v>
                </c:pt>
                <c:pt idx="1398">
                  <c:v>0.77637337006020035</c:v>
                </c:pt>
                <c:pt idx="1399">
                  <c:v>0.77692871581846945</c:v>
                </c:pt>
                <c:pt idx="1400">
                  <c:v>0.77748406157673855</c:v>
                </c:pt>
                <c:pt idx="1401">
                  <c:v>0.77803940733500765</c:v>
                </c:pt>
                <c:pt idx="1402">
                  <c:v>0.77859475309327675</c:v>
                </c:pt>
                <c:pt idx="1403">
                  <c:v>0.77915009885154585</c:v>
                </c:pt>
                <c:pt idx="1404">
                  <c:v>0.77970544460981495</c:v>
                </c:pt>
                <c:pt idx="1405">
                  <c:v>0.78026079036808405</c:v>
                </c:pt>
                <c:pt idx="1406">
                  <c:v>0.78081613612635314</c:v>
                </c:pt>
                <c:pt idx="1407">
                  <c:v>0.78137148188462224</c:v>
                </c:pt>
                <c:pt idx="1408">
                  <c:v>0.78192682764289134</c:v>
                </c:pt>
                <c:pt idx="1409">
                  <c:v>0.78248217340116044</c:v>
                </c:pt>
                <c:pt idx="1410">
                  <c:v>0.78303751915942954</c:v>
                </c:pt>
                <c:pt idx="1411">
                  <c:v>0.78359286491769864</c:v>
                </c:pt>
                <c:pt idx="1412">
                  <c:v>0.78414821067596774</c:v>
                </c:pt>
                <c:pt idx="1413">
                  <c:v>0.78470355643423684</c:v>
                </c:pt>
                <c:pt idx="1414">
                  <c:v>0.78525890219250594</c:v>
                </c:pt>
                <c:pt idx="1415">
                  <c:v>0.78581424795077504</c:v>
                </c:pt>
                <c:pt idx="1416">
                  <c:v>0.78636959370904413</c:v>
                </c:pt>
                <c:pt idx="1417">
                  <c:v>0.78692493946731323</c:v>
                </c:pt>
                <c:pt idx="1418">
                  <c:v>0.78748028522558233</c:v>
                </c:pt>
                <c:pt idx="1419">
                  <c:v>0.78803563098385143</c:v>
                </c:pt>
                <c:pt idx="1420">
                  <c:v>0.78859097674212053</c:v>
                </c:pt>
                <c:pt idx="1421">
                  <c:v>0.78914632250038963</c:v>
                </c:pt>
                <c:pt idx="1422">
                  <c:v>0.78970166825865873</c:v>
                </c:pt>
                <c:pt idx="1423">
                  <c:v>0.79025701401692783</c:v>
                </c:pt>
                <c:pt idx="1424">
                  <c:v>0.79081235977519693</c:v>
                </c:pt>
                <c:pt idx="1425">
                  <c:v>0.79136770553346603</c:v>
                </c:pt>
                <c:pt idx="1426">
                  <c:v>0.79192305129173513</c:v>
                </c:pt>
                <c:pt idx="1427">
                  <c:v>0.79247839705000422</c:v>
                </c:pt>
                <c:pt idx="1428">
                  <c:v>0.79303374280827332</c:v>
                </c:pt>
                <c:pt idx="1429">
                  <c:v>0.79358908856654242</c:v>
                </c:pt>
                <c:pt idx="1430">
                  <c:v>0.79414443432481152</c:v>
                </c:pt>
                <c:pt idx="1431">
                  <c:v>0.79469978008308062</c:v>
                </c:pt>
                <c:pt idx="1432">
                  <c:v>0.79525512584134972</c:v>
                </c:pt>
                <c:pt idx="1433">
                  <c:v>0.79581047159961882</c:v>
                </c:pt>
                <c:pt idx="1434">
                  <c:v>0.79636581735788792</c:v>
                </c:pt>
                <c:pt idx="1435">
                  <c:v>0.79692116311615702</c:v>
                </c:pt>
                <c:pt idx="1436">
                  <c:v>0.79747650887442612</c:v>
                </c:pt>
                <c:pt idx="1437">
                  <c:v>0.79803185463269521</c:v>
                </c:pt>
                <c:pt idx="1438">
                  <c:v>0.79858720039096431</c:v>
                </c:pt>
                <c:pt idx="1439">
                  <c:v>0.79914254614923341</c:v>
                </c:pt>
                <c:pt idx="1440">
                  <c:v>0.79969789190750251</c:v>
                </c:pt>
                <c:pt idx="1441">
                  <c:v>0.80025323766577161</c:v>
                </c:pt>
                <c:pt idx="1442">
                  <c:v>0.80080858342404071</c:v>
                </c:pt>
                <c:pt idx="1443">
                  <c:v>0.80136392918230981</c:v>
                </c:pt>
                <c:pt idx="1444">
                  <c:v>0.80191927494057891</c:v>
                </c:pt>
                <c:pt idx="1445">
                  <c:v>0.80247462069884801</c:v>
                </c:pt>
                <c:pt idx="1446">
                  <c:v>0.80302996645711711</c:v>
                </c:pt>
                <c:pt idx="1447">
                  <c:v>0.8035853122153862</c:v>
                </c:pt>
                <c:pt idx="1448">
                  <c:v>0.8041406579736553</c:v>
                </c:pt>
                <c:pt idx="1449">
                  <c:v>0.8046960037319244</c:v>
                </c:pt>
                <c:pt idx="1450">
                  <c:v>0.8052513494901935</c:v>
                </c:pt>
                <c:pt idx="1451">
                  <c:v>0.8058066952484626</c:v>
                </c:pt>
                <c:pt idx="1452">
                  <c:v>0.8063620410067317</c:v>
                </c:pt>
                <c:pt idx="1453">
                  <c:v>0.8069173867650008</c:v>
                </c:pt>
                <c:pt idx="1454">
                  <c:v>0.8074727325232699</c:v>
                </c:pt>
                <c:pt idx="1455">
                  <c:v>0.808028078281539</c:v>
                </c:pt>
                <c:pt idx="1456">
                  <c:v>0.8085834240398081</c:v>
                </c:pt>
                <c:pt idx="1457">
                  <c:v>0.8091387697980772</c:v>
                </c:pt>
                <c:pt idx="1458">
                  <c:v>0.80969411555634629</c:v>
                </c:pt>
                <c:pt idx="1459">
                  <c:v>0.81024946131461539</c:v>
                </c:pt>
                <c:pt idx="1460">
                  <c:v>0.81080480707288449</c:v>
                </c:pt>
                <c:pt idx="1461">
                  <c:v>0.81136015283115359</c:v>
                </c:pt>
                <c:pt idx="1462">
                  <c:v>0.81191549858942269</c:v>
                </c:pt>
                <c:pt idx="1463">
                  <c:v>0.81247084434769179</c:v>
                </c:pt>
                <c:pt idx="1464">
                  <c:v>0.81302619010596089</c:v>
                </c:pt>
                <c:pt idx="1465">
                  <c:v>0.81358153586422999</c:v>
                </c:pt>
                <c:pt idx="1466">
                  <c:v>0.81413688162249909</c:v>
                </c:pt>
                <c:pt idx="1467">
                  <c:v>0.81469222738076819</c:v>
                </c:pt>
                <c:pt idx="1468">
                  <c:v>0.81524757313903728</c:v>
                </c:pt>
                <c:pt idx="1469">
                  <c:v>0.81580291889730638</c:v>
                </c:pt>
                <c:pt idx="1470">
                  <c:v>0.81635826465557548</c:v>
                </c:pt>
                <c:pt idx="1471">
                  <c:v>0.81691361041384458</c:v>
                </c:pt>
                <c:pt idx="1472">
                  <c:v>0.81746895617211368</c:v>
                </c:pt>
                <c:pt idx="1473">
                  <c:v>0.81802430193038278</c:v>
                </c:pt>
                <c:pt idx="1474">
                  <c:v>0.81857964768865188</c:v>
                </c:pt>
                <c:pt idx="1475">
                  <c:v>0.81913499344692098</c:v>
                </c:pt>
                <c:pt idx="1476">
                  <c:v>0.81969033920519008</c:v>
                </c:pt>
                <c:pt idx="1477">
                  <c:v>0.82024568496345918</c:v>
                </c:pt>
                <c:pt idx="1478">
                  <c:v>0.82080103072172828</c:v>
                </c:pt>
                <c:pt idx="1479">
                  <c:v>0.82135637647999737</c:v>
                </c:pt>
                <c:pt idx="1480">
                  <c:v>0.82191172223826647</c:v>
                </c:pt>
                <c:pt idx="1481">
                  <c:v>0.82246706799653557</c:v>
                </c:pt>
                <c:pt idx="1482">
                  <c:v>0.82302241375480467</c:v>
                </c:pt>
                <c:pt idx="1483">
                  <c:v>0.82357775951307377</c:v>
                </c:pt>
                <c:pt idx="1484">
                  <c:v>0.82413310527134287</c:v>
                </c:pt>
                <c:pt idx="1485">
                  <c:v>0.82468845102961197</c:v>
                </c:pt>
                <c:pt idx="1486">
                  <c:v>0.82524379678788107</c:v>
                </c:pt>
                <c:pt idx="1487">
                  <c:v>0.82579914254615017</c:v>
                </c:pt>
                <c:pt idx="1488">
                  <c:v>0.82635448830441927</c:v>
                </c:pt>
                <c:pt idx="1489">
                  <c:v>0.82690983406268836</c:v>
                </c:pt>
                <c:pt idx="1490">
                  <c:v>0.82746517982095746</c:v>
                </c:pt>
                <c:pt idx="1491">
                  <c:v>0.82802052557922656</c:v>
                </c:pt>
                <c:pt idx="1492">
                  <c:v>0.82857587133749566</c:v>
                </c:pt>
                <c:pt idx="1493">
                  <c:v>0.82913121709576476</c:v>
                </c:pt>
                <c:pt idx="1494">
                  <c:v>0.82968656285403386</c:v>
                </c:pt>
                <c:pt idx="1495">
                  <c:v>0.83024190861230296</c:v>
                </c:pt>
                <c:pt idx="1496">
                  <c:v>0.83079725437057206</c:v>
                </c:pt>
                <c:pt idx="1497">
                  <c:v>0.83135260012884116</c:v>
                </c:pt>
                <c:pt idx="1498">
                  <c:v>0.83190794588711026</c:v>
                </c:pt>
                <c:pt idx="1499">
                  <c:v>0.83246329164537936</c:v>
                </c:pt>
                <c:pt idx="1500">
                  <c:v>0.83301863740364845</c:v>
                </c:pt>
                <c:pt idx="1501">
                  <c:v>0.83357398316191755</c:v>
                </c:pt>
                <c:pt idx="1502">
                  <c:v>0.83412932892018665</c:v>
                </c:pt>
                <c:pt idx="1503">
                  <c:v>0.83468467467845575</c:v>
                </c:pt>
                <c:pt idx="1504">
                  <c:v>0.83524002043672485</c:v>
                </c:pt>
                <c:pt idx="1505">
                  <c:v>0.83579536619499395</c:v>
                </c:pt>
                <c:pt idx="1506">
                  <c:v>0.83635071195326305</c:v>
                </c:pt>
                <c:pt idx="1507">
                  <c:v>0.83690605771153215</c:v>
                </c:pt>
                <c:pt idx="1508">
                  <c:v>0.83746140346980125</c:v>
                </c:pt>
                <c:pt idx="1509">
                  <c:v>0.83801674922807035</c:v>
                </c:pt>
                <c:pt idx="1510">
                  <c:v>0.83857209498633944</c:v>
                </c:pt>
                <c:pt idx="1511">
                  <c:v>0.83912744074460854</c:v>
                </c:pt>
                <c:pt idx="1512">
                  <c:v>0.83968278650287764</c:v>
                </c:pt>
                <c:pt idx="1513">
                  <c:v>0.84023813226114674</c:v>
                </c:pt>
                <c:pt idx="1514">
                  <c:v>0.84079347801941584</c:v>
                </c:pt>
                <c:pt idx="1515">
                  <c:v>0.84134882377768494</c:v>
                </c:pt>
                <c:pt idx="1516">
                  <c:v>0.84190416953595404</c:v>
                </c:pt>
                <c:pt idx="1517">
                  <c:v>0.84245951529422314</c:v>
                </c:pt>
                <c:pt idx="1518">
                  <c:v>0.84301486105249224</c:v>
                </c:pt>
                <c:pt idx="1519">
                  <c:v>0.84357020681076134</c:v>
                </c:pt>
                <c:pt idx="1520">
                  <c:v>0.84412555256903044</c:v>
                </c:pt>
                <c:pt idx="1521">
                  <c:v>0.84468089832729953</c:v>
                </c:pt>
                <c:pt idx="1522">
                  <c:v>0.84523624408556863</c:v>
                </c:pt>
                <c:pt idx="1523">
                  <c:v>0.84579158984383773</c:v>
                </c:pt>
                <c:pt idx="1524">
                  <c:v>0.84634693560210683</c:v>
                </c:pt>
                <c:pt idx="1525">
                  <c:v>0.84690228136037593</c:v>
                </c:pt>
                <c:pt idx="1526">
                  <c:v>0.84745762711864503</c:v>
                </c:pt>
                <c:pt idx="1527">
                  <c:v>0.84801297287691413</c:v>
                </c:pt>
                <c:pt idx="1528">
                  <c:v>0.84856831863518323</c:v>
                </c:pt>
                <c:pt idx="1529">
                  <c:v>0.84912366439345233</c:v>
                </c:pt>
                <c:pt idx="1530">
                  <c:v>0.84967901015172143</c:v>
                </c:pt>
                <c:pt idx="1531">
                  <c:v>0.85023435590999052</c:v>
                </c:pt>
                <c:pt idx="1532">
                  <c:v>0.85078970166825962</c:v>
                </c:pt>
                <c:pt idx="1533">
                  <c:v>0.85134504742652872</c:v>
                </c:pt>
                <c:pt idx="1534">
                  <c:v>0.85190039318479782</c:v>
                </c:pt>
                <c:pt idx="1535">
                  <c:v>0.85245573894306692</c:v>
                </c:pt>
                <c:pt idx="1536">
                  <c:v>0.85301108470133602</c:v>
                </c:pt>
                <c:pt idx="1537">
                  <c:v>0.85356643045960512</c:v>
                </c:pt>
                <c:pt idx="1538">
                  <c:v>0.85412177621787422</c:v>
                </c:pt>
                <c:pt idx="1539">
                  <c:v>0.85467712197614332</c:v>
                </c:pt>
                <c:pt idx="1540">
                  <c:v>0.85523246773441242</c:v>
                </c:pt>
                <c:pt idx="1541">
                  <c:v>0.85578781349268152</c:v>
                </c:pt>
                <c:pt idx="1542">
                  <c:v>0.85634315925095061</c:v>
                </c:pt>
                <c:pt idx="1543">
                  <c:v>0.85689850500921971</c:v>
                </c:pt>
                <c:pt idx="1544">
                  <c:v>0.85745385076748881</c:v>
                </c:pt>
                <c:pt idx="1545">
                  <c:v>0.85800919652575791</c:v>
                </c:pt>
                <c:pt idx="1546">
                  <c:v>0.85856454228402701</c:v>
                </c:pt>
                <c:pt idx="1547">
                  <c:v>0.85911988804229611</c:v>
                </c:pt>
                <c:pt idx="1548">
                  <c:v>0.85967523380056521</c:v>
                </c:pt>
                <c:pt idx="1549">
                  <c:v>0.86023057955883431</c:v>
                </c:pt>
                <c:pt idx="1550">
                  <c:v>0.86078592531710341</c:v>
                </c:pt>
                <c:pt idx="1551">
                  <c:v>0.86134127107537251</c:v>
                </c:pt>
                <c:pt idx="1552">
                  <c:v>0.8618966168336416</c:v>
                </c:pt>
                <c:pt idx="1553">
                  <c:v>0.8624519625919107</c:v>
                </c:pt>
                <c:pt idx="1554">
                  <c:v>0.8630073083501798</c:v>
                </c:pt>
                <c:pt idx="1555">
                  <c:v>0.8635626541084489</c:v>
                </c:pt>
                <c:pt idx="1556">
                  <c:v>0.864117999866718</c:v>
                </c:pt>
                <c:pt idx="1557">
                  <c:v>0.8646733456249871</c:v>
                </c:pt>
                <c:pt idx="1558">
                  <c:v>0.8652286913832562</c:v>
                </c:pt>
                <c:pt idx="1559">
                  <c:v>0.8657840371415253</c:v>
                </c:pt>
                <c:pt idx="1560">
                  <c:v>0.8663393828997944</c:v>
                </c:pt>
                <c:pt idx="1561">
                  <c:v>0.8668947286580635</c:v>
                </c:pt>
                <c:pt idx="1562">
                  <c:v>0.86745007441633259</c:v>
                </c:pt>
                <c:pt idx="1563">
                  <c:v>0.86800542017460169</c:v>
                </c:pt>
                <c:pt idx="1564">
                  <c:v>0.86856076593287079</c:v>
                </c:pt>
                <c:pt idx="1565">
                  <c:v>0.86911611169113989</c:v>
                </c:pt>
                <c:pt idx="1566">
                  <c:v>0.86967145744940899</c:v>
                </c:pt>
                <c:pt idx="1567">
                  <c:v>0.87022680320767809</c:v>
                </c:pt>
                <c:pt idx="1568">
                  <c:v>0.87078214896594719</c:v>
                </c:pt>
                <c:pt idx="1569">
                  <c:v>0.87133749472421629</c:v>
                </c:pt>
                <c:pt idx="1570">
                  <c:v>0.87189284048248539</c:v>
                </c:pt>
                <c:pt idx="1571">
                  <c:v>0.87244818624075449</c:v>
                </c:pt>
                <c:pt idx="1572">
                  <c:v>0.87300353199902359</c:v>
                </c:pt>
                <c:pt idx="1573">
                  <c:v>0.87355887775729268</c:v>
                </c:pt>
                <c:pt idx="1574">
                  <c:v>0.87411422351556178</c:v>
                </c:pt>
                <c:pt idx="1575">
                  <c:v>0.87466956927383088</c:v>
                </c:pt>
                <c:pt idx="1576">
                  <c:v>0.87522491503209998</c:v>
                </c:pt>
                <c:pt idx="1577">
                  <c:v>0.87578026079036908</c:v>
                </c:pt>
                <c:pt idx="1578">
                  <c:v>0.87633560654863818</c:v>
                </c:pt>
                <c:pt idx="1579">
                  <c:v>0.87689095230690728</c:v>
                </c:pt>
                <c:pt idx="1580">
                  <c:v>0.87744629806517638</c:v>
                </c:pt>
                <c:pt idx="1581">
                  <c:v>0.87800164382344548</c:v>
                </c:pt>
                <c:pt idx="1582">
                  <c:v>0.87855698958171458</c:v>
                </c:pt>
                <c:pt idx="1583">
                  <c:v>0.87911233533998367</c:v>
                </c:pt>
                <c:pt idx="1584">
                  <c:v>0.87966768109825277</c:v>
                </c:pt>
                <c:pt idx="1585">
                  <c:v>0.88022302685652187</c:v>
                </c:pt>
                <c:pt idx="1586">
                  <c:v>0.88077837261479097</c:v>
                </c:pt>
                <c:pt idx="1587">
                  <c:v>0.88133371837306007</c:v>
                </c:pt>
                <c:pt idx="1588">
                  <c:v>0.88188906413132917</c:v>
                </c:pt>
                <c:pt idx="1589">
                  <c:v>0.88244440988959827</c:v>
                </c:pt>
                <c:pt idx="1590">
                  <c:v>0.88299975564786737</c:v>
                </c:pt>
                <c:pt idx="1591">
                  <c:v>0.88355510140613647</c:v>
                </c:pt>
                <c:pt idx="1592">
                  <c:v>0.88411044716440557</c:v>
                </c:pt>
                <c:pt idx="1593">
                  <c:v>0.88466579292267467</c:v>
                </c:pt>
                <c:pt idx="1594">
                  <c:v>0.88522113868094376</c:v>
                </c:pt>
                <c:pt idx="1595">
                  <c:v>0.88577648443921286</c:v>
                </c:pt>
                <c:pt idx="1596">
                  <c:v>0.88633183019748196</c:v>
                </c:pt>
                <c:pt idx="1597">
                  <c:v>0.88688717595575106</c:v>
                </c:pt>
                <c:pt idx="1598">
                  <c:v>0.88744252171402016</c:v>
                </c:pt>
                <c:pt idx="1599">
                  <c:v>0.88799786747228926</c:v>
                </c:pt>
                <c:pt idx="1600">
                  <c:v>0.88855321323055836</c:v>
                </c:pt>
                <c:pt idx="1601">
                  <c:v>0.88910855898882746</c:v>
                </c:pt>
                <c:pt idx="1602">
                  <c:v>0.88966390474709656</c:v>
                </c:pt>
                <c:pt idx="1603">
                  <c:v>0.89021925050536566</c:v>
                </c:pt>
                <c:pt idx="1604">
                  <c:v>0.89077459626363475</c:v>
                </c:pt>
                <c:pt idx="1605">
                  <c:v>0.89132994202190385</c:v>
                </c:pt>
                <c:pt idx="1606">
                  <c:v>0.89188528778017295</c:v>
                </c:pt>
                <c:pt idx="1607">
                  <c:v>0.89244063353844205</c:v>
                </c:pt>
                <c:pt idx="1608">
                  <c:v>0.89299597929671115</c:v>
                </c:pt>
                <c:pt idx="1609">
                  <c:v>0.89355132505498025</c:v>
                </c:pt>
                <c:pt idx="1610">
                  <c:v>0.89410667081324935</c:v>
                </c:pt>
                <c:pt idx="1611">
                  <c:v>0.89466201657151845</c:v>
                </c:pt>
                <c:pt idx="1612">
                  <c:v>0.89521736232978755</c:v>
                </c:pt>
                <c:pt idx="1613">
                  <c:v>0.89577270808805665</c:v>
                </c:pt>
                <c:pt idx="1614">
                  <c:v>0.89632805384632575</c:v>
                </c:pt>
                <c:pt idx="1615">
                  <c:v>0.89688339960459484</c:v>
                </c:pt>
                <c:pt idx="1616">
                  <c:v>0.89743874536286394</c:v>
                </c:pt>
                <c:pt idx="1617">
                  <c:v>0.89799409112113304</c:v>
                </c:pt>
                <c:pt idx="1618">
                  <c:v>0.89854943687940214</c:v>
                </c:pt>
                <c:pt idx="1619">
                  <c:v>0.89910478263767124</c:v>
                </c:pt>
                <c:pt idx="1620">
                  <c:v>0.89966012839594034</c:v>
                </c:pt>
                <c:pt idx="1621">
                  <c:v>0.90021547415420944</c:v>
                </c:pt>
                <c:pt idx="1622">
                  <c:v>0.90077081991247854</c:v>
                </c:pt>
                <c:pt idx="1623">
                  <c:v>0.90132616567074764</c:v>
                </c:pt>
                <c:pt idx="1624">
                  <c:v>0.90188151142901674</c:v>
                </c:pt>
                <c:pt idx="1625">
                  <c:v>0.90243685718728583</c:v>
                </c:pt>
                <c:pt idx="1626">
                  <c:v>0.90299220294555493</c:v>
                </c:pt>
                <c:pt idx="1627">
                  <c:v>0.90354754870382403</c:v>
                </c:pt>
                <c:pt idx="1628">
                  <c:v>0.90410289446209313</c:v>
                </c:pt>
                <c:pt idx="1629">
                  <c:v>0.90465824022036223</c:v>
                </c:pt>
                <c:pt idx="1630">
                  <c:v>0.90521358597863133</c:v>
                </c:pt>
                <c:pt idx="1631">
                  <c:v>0.90576893173690043</c:v>
                </c:pt>
                <c:pt idx="1632">
                  <c:v>0.90632427749516953</c:v>
                </c:pt>
                <c:pt idx="1633">
                  <c:v>0.90687962325343863</c:v>
                </c:pt>
                <c:pt idx="1634">
                  <c:v>0.90743496901170773</c:v>
                </c:pt>
                <c:pt idx="1635">
                  <c:v>0.90799031476997683</c:v>
                </c:pt>
                <c:pt idx="1636">
                  <c:v>0.90854566052824592</c:v>
                </c:pt>
                <c:pt idx="1637">
                  <c:v>0.90910100628651502</c:v>
                </c:pt>
                <c:pt idx="1638">
                  <c:v>0.90965635204478412</c:v>
                </c:pt>
                <c:pt idx="1639">
                  <c:v>0.91021169780305322</c:v>
                </c:pt>
                <c:pt idx="1640">
                  <c:v>0.91076704356132232</c:v>
                </c:pt>
                <c:pt idx="1641">
                  <c:v>0.91132238931959142</c:v>
                </c:pt>
                <c:pt idx="1642">
                  <c:v>0.91187773507786052</c:v>
                </c:pt>
                <c:pt idx="1643">
                  <c:v>0.91243308083612962</c:v>
                </c:pt>
                <c:pt idx="1644">
                  <c:v>0.91298842659439872</c:v>
                </c:pt>
                <c:pt idx="1645">
                  <c:v>0.91354377235266782</c:v>
                </c:pt>
                <c:pt idx="1646">
                  <c:v>0.91409911811093691</c:v>
                </c:pt>
                <c:pt idx="1647">
                  <c:v>0.91465446386920601</c:v>
                </c:pt>
                <c:pt idx="1648">
                  <c:v>0.91520980962747511</c:v>
                </c:pt>
                <c:pt idx="1649">
                  <c:v>0.91576515538574421</c:v>
                </c:pt>
                <c:pt idx="1650">
                  <c:v>0.91632050114401331</c:v>
                </c:pt>
                <c:pt idx="1651">
                  <c:v>0.91687584690228241</c:v>
                </c:pt>
                <c:pt idx="1652">
                  <c:v>0.91743119266055151</c:v>
                </c:pt>
                <c:pt idx="1653">
                  <c:v>0.91798653841882061</c:v>
                </c:pt>
                <c:pt idx="1654">
                  <c:v>0.91854188417708971</c:v>
                </c:pt>
                <c:pt idx="1655">
                  <c:v>0.91909722993535881</c:v>
                </c:pt>
                <c:pt idx="1656">
                  <c:v>0.91965257569362791</c:v>
                </c:pt>
                <c:pt idx="1657">
                  <c:v>0.920207921451897</c:v>
                </c:pt>
                <c:pt idx="1658">
                  <c:v>0.9207632672101661</c:v>
                </c:pt>
                <c:pt idx="1659">
                  <c:v>0.9213186129684352</c:v>
                </c:pt>
                <c:pt idx="1660">
                  <c:v>0.9218739587267043</c:v>
                </c:pt>
                <c:pt idx="1661">
                  <c:v>0.9224293044849734</c:v>
                </c:pt>
                <c:pt idx="1662">
                  <c:v>0.9229846502432425</c:v>
                </c:pt>
                <c:pt idx="1663">
                  <c:v>0.9235399960015116</c:v>
                </c:pt>
                <c:pt idx="1664">
                  <c:v>0.9240953417597807</c:v>
                </c:pt>
                <c:pt idx="1665">
                  <c:v>0.9246506875180498</c:v>
                </c:pt>
                <c:pt idx="1666">
                  <c:v>0.9252060332763189</c:v>
                </c:pt>
                <c:pt idx="1667">
                  <c:v>0.92576137903458799</c:v>
                </c:pt>
                <c:pt idx="1668">
                  <c:v>0.92631672479285709</c:v>
                </c:pt>
                <c:pt idx="1669">
                  <c:v>0.92687207055112619</c:v>
                </c:pt>
                <c:pt idx="1670">
                  <c:v>0.92742741630939529</c:v>
                </c:pt>
                <c:pt idx="1671">
                  <c:v>0.92798276206766439</c:v>
                </c:pt>
                <c:pt idx="1672">
                  <c:v>0.92853810782593349</c:v>
                </c:pt>
                <c:pt idx="1673">
                  <c:v>0.92909345358420259</c:v>
                </c:pt>
                <c:pt idx="1674">
                  <c:v>0.92964879934247169</c:v>
                </c:pt>
                <c:pt idx="1675">
                  <c:v>0.93020414510074079</c:v>
                </c:pt>
                <c:pt idx="1676">
                  <c:v>0.93075949085900989</c:v>
                </c:pt>
                <c:pt idx="1677">
                  <c:v>0.93131483661727898</c:v>
                </c:pt>
                <c:pt idx="1678">
                  <c:v>0.93187018237554808</c:v>
                </c:pt>
                <c:pt idx="1679">
                  <c:v>0.93242552813381718</c:v>
                </c:pt>
                <c:pt idx="1680">
                  <c:v>0.93298087389208628</c:v>
                </c:pt>
                <c:pt idx="1681">
                  <c:v>0.93353621965035538</c:v>
                </c:pt>
                <c:pt idx="1682">
                  <c:v>0.93409156540862448</c:v>
                </c:pt>
                <c:pt idx="1683">
                  <c:v>0.93464691116689358</c:v>
                </c:pt>
                <c:pt idx="1684">
                  <c:v>0.93520225692516268</c:v>
                </c:pt>
                <c:pt idx="1685">
                  <c:v>0.93575760268343178</c:v>
                </c:pt>
                <c:pt idx="1686">
                  <c:v>0.93631294844170088</c:v>
                </c:pt>
                <c:pt idx="1687">
                  <c:v>0.93686829419996998</c:v>
                </c:pt>
                <c:pt idx="1688">
                  <c:v>0.93742363995823907</c:v>
                </c:pt>
                <c:pt idx="1689">
                  <c:v>0.93797898571650817</c:v>
                </c:pt>
                <c:pt idx="1690">
                  <c:v>0.93853433147477727</c:v>
                </c:pt>
                <c:pt idx="1691">
                  <c:v>0.93908967723304637</c:v>
                </c:pt>
                <c:pt idx="1692">
                  <c:v>0.93964502299131547</c:v>
                </c:pt>
                <c:pt idx="1693">
                  <c:v>0.94020036874958457</c:v>
                </c:pt>
                <c:pt idx="1694">
                  <c:v>0.94075571450785367</c:v>
                </c:pt>
                <c:pt idx="1695">
                  <c:v>0.94131106026612277</c:v>
                </c:pt>
                <c:pt idx="1696">
                  <c:v>0.94186640602439187</c:v>
                </c:pt>
                <c:pt idx="1697">
                  <c:v>0.94242175178266097</c:v>
                </c:pt>
                <c:pt idx="1698">
                  <c:v>0.94297709754093006</c:v>
                </c:pt>
                <c:pt idx="1699">
                  <c:v>0.94353244329919916</c:v>
                </c:pt>
                <c:pt idx="1700">
                  <c:v>0.94408778905746826</c:v>
                </c:pt>
                <c:pt idx="1701">
                  <c:v>0.94464313481573736</c:v>
                </c:pt>
                <c:pt idx="1702">
                  <c:v>0.94519848057400646</c:v>
                </c:pt>
                <c:pt idx="1703">
                  <c:v>0.94575382633227556</c:v>
                </c:pt>
                <c:pt idx="1704">
                  <c:v>0.94630917209054466</c:v>
                </c:pt>
                <c:pt idx="1705">
                  <c:v>0.94686451784881376</c:v>
                </c:pt>
                <c:pt idx="1706">
                  <c:v>0.94741986360708286</c:v>
                </c:pt>
                <c:pt idx="1707">
                  <c:v>0.94797520936535196</c:v>
                </c:pt>
                <c:pt idx="1708">
                  <c:v>0.94853055512362106</c:v>
                </c:pt>
                <c:pt idx="1709">
                  <c:v>0.94908590088189015</c:v>
                </c:pt>
                <c:pt idx="1710">
                  <c:v>0.94964124664015925</c:v>
                </c:pt>
                <c:pt idx="1711">
                  <c:v>0.95019659239842835</c:v>
                </c:pt>
                <c:pt idx="1712">
                  <c:v>0.95075193815669745</c:v>
                </c:pt>
                <c:pt idx="1713">
                  <c:v>0.95130728391496655</c:v>
                </c:pt>
                <c:pt idx="1714">
                  <c:v>0.95186262967323565</c:v>
                </c:pt>
                <c:pt idx="1715">
                  <c:v>0.95241797543150475</c:v>
                </c:pt>
                <c:pt idx="1716">
                  <c:v>0.95297332118977385</c:v>
                </c:pt>
                <c:pt idx="1717">
                  <c:v>0.95352866694804295</c:v>
                </c:pt>
                <c:pt idx="1718">
                  <c:v>0.95408401270631205</c:v>
                </c:pt>
                <c:pt idx="1719">
                  <c:v>0.95463935846458114</c:v>
                </c:pt>
                <c:pt idx="1720">
                  <c:v>0.95519470422285024</c:v>
                </c:pt>
                <c:pt idx="1721">
                  <c:v>0.95575004998111934</c:v>
                </c:pt>
                <c:pt idx="1722">
                  <c:v>0.95630539573938844</c:v>
                </c:pt>
                <c:pt idx="1723">
                  <c:v>0.95686074149765754</c:v>
                </c:pt>
                <c:pt idx="1724">
                  <c:v>0.95741608725592664</c:v>
                </c:pt>
                <c:pt idx="1725">
                  <c:v>0.95797143301419574</c:v>
                </c:pt>
                <c:pt idx="1726">
                  <c:v>0.95852677877246484</c:v>
                </c:pt>
                <c:pt idx="1727">
                  <c:v>0.95908212453073394</c:v>
                </c:pt>
                <c:pt idx="1728">
                  <c:v>0.95963747028900304</c:v>
                </c:pt>
                <c:pt idx="1729">
                  <c:v>0.96019281604727214</c:v>
                </c:pt>
                <c:pt idx="1730">
                  <c:v>0.96074816180554123</c:v>
                </c:pt>
                <c:pt idx="1731">
                  <c:v>0.96130350756381033</c:v>
                </c:pt>
                <c:pt idx="1732">
                  <c:v>0.96185885332207943</c:v>
                </c:pt>
                <c:pt idx="1733">
                  <c:v>0.96241419908034853</c:v>
                </c:pt>
                <c:pt idx="1734">
                  <c:v>0.96296954483861763</c:v>
                </c:pt>
                <c:pt idx="1735">
                  <c:v>0.96352489059688673</c:v>
                </c:pt>
                <c:pt idx="1736">
                  <c:v>0.96408023635515583</c:v>
                </c:pt>
                <c:pt idx="1737">
                  <c:v>0.96463558211342493</c:v>
                </c:pt>
                <c:pt idx="1738">
                  <c:v>0.96519092787169403</c:v>
                </c:pt>
                <c:pt idx="1739">
                  <c:v>0.96574627362996313</c:v>
                </c:pt>
                <c:pt idx="1740">
                  <c:v>0.96630161938823222</c:v>
                </c:pt>
                <c:pt idx="1741">
                  <c:v>0.96685696514650132</c:v>
                </c:pt>
                <c:pt idx="1742">
                  <c:v>0.96741231090477042</c:v>
                </c:pt>
                <c:pt idx="1743">
                  <c:v>0.96796765666303952</c:v>
                </c:pt>
                <c:pt idx="1744">
                  <c:v>0.96852300242130862</c:v>
                </c:pt>
                <c:pt idx="1745">
                  <c:v>0.96907834817957772</c:v>
                </c:pt>
                <c:pt idx="1746">
                  <c:v>0.96963369393784682</c:v>
                </c:pt>
                <c:pt idx="1747">
                  <c:v>0.97018903969611592</c:v>
                </c:pt>
                <c:pt idx="1748">
                  <c:v>0.97074438545438502</c:v>
                </c:pt>
                <c:pt idx="1749">
                  <c:v>0.97129973121265412</c:v>
                </c:pt>
                <c:pt idx="1750">
                  <c:v>0.97185507697092322</c:v>
                </c:pt>
                <c:pt idx="1751">
                  <c:v>0.97241042272919231</c:v>
                </c:pt>
                <c:pt idx="1752">
                  <c:v>0.97296576848746141</c:v>
                </c:pt>
                <c:pt idx="1753">
                  <c:v>0.97352111424573051</c:v>
                </c:pt>
                <c:pt idx="1754">
                  <c:v>0.97407646000399961</c:v>
                </c:pt>
                <c:pt idx="1755">
                  <c:v>0.97463180576226871</c:v>
                </c:pt>
                <c:pt idx="1756">
                  <c:v>0.97518715152053781</c:v>
                </c:pt>
                <c:pt idx="1757">
                  <c:v>0.97574249727880691</c:v>
                </c:pt>
                <c:pt idx="1758">
                  <c:v>0.97629784303707601</c:v>
                </c:pt>
                <c:pt idx="1759">
                  <c:v>0.97685318879534511</c:v>
                </c:pt>
                <c:pt idx="1760">
                  <c:v>0.97740853455361421</c:v>
                </c:pt>
                <c:pt idx="1761">
                  <c:v>0.9779638803118833</c:v>
                </c:pt>
                <c:pt idx="1762">
                  <c:v>0.9785192260701524</c:v>
                </c:pt>
                <c:pt idx="1763">
                  <c:v>0.9790745718284215</c:v>
                </c:pt>
                <c:pt idx="1764">
                  <c:v>0.9796299175866906</c:v>
                </c:pt>
                <c:pt idx="1765">
                  <c:v>0.9801852633449597</c:v>
                </c:pt>
                <c:pt idx="1766">
                  <c:v>0.9807406091032288</c:v>
                </c:pt>
                <c:pt idx="1767">
                  <c:v>0.9812959548614979</c:v>
                </c:pt>
                <c:pt idx="1768">
                  <c:v>0.981851300619767</c:v>
                </c:pt>
                <c:pt idx="1769">
                  <c:v>0.9824066463780361</c:v>
                </c:pt>
                <c:pt idx="1770">
                  <c:v>0.9829619921363052</c:v>
                </c:pt>
                <c:pt idx="1771">
                  <c:v>0.9835173378945743</c:v>
                </c:pt>
                <c:pt idx="1772">
                  <c:v>0.98407268365284339</c:v>
                </c:pt>
                <c:pt idx="1773">
                  <c:v>0.98462802941111249</c:v>
                </c:pt>
                <c:pt idx="1774">
                  <c:v>0.98518337516938159</c:v>
                </c:pt>
                <c:pt idx="1775">
                  <c:v>0.98573872092765069</c:v>
                </c:pt>
                <c:pt idx="1776">
                  <c:v>0.98629406668591979</c:v>
                </c:pt>
                <c:pt idx="1777">
                  <c:v>0.98684941244418889</c:v>
                </c:pt>
                <c:pt idx="1778">
                  <c:v>0.98740475820245799</c:v>
                </c:pt>
                <c:pt idx="1779">
                  <c:v>0.98796010396072709</c:v>
                </c:pt>
                <c:pt idx="1780">
                  <c:v>0.98851544971899619</c:v>
                </c:pt>
                <c:pt idx="1781">
                  <c:v>0.98907079547726529</c:v>
                </c:pt>
                <c:pt idx="1782">
                  <c:v>0.98962614123553438</c:v>
                </c:pt>
                <c:pt idx="1783">
                  <c:v>0.99018148699380348</c:v>
                </c:pt>
                <c:pt idx="1784">
                  <c:v>0.99073683275207258</c:v>
                </c:pt>
                <c:pt idx="1785">
                  <c:v>0.99129217851034168</c:v>
                </c:pt>
                <c:pt idx="1786">
                  <c:v>0.99184752426861078</c:v>
                </c:pt>
                <c:pt idx="1787">
                  <c:v>0.99240287002687988</c:v>
                </c:pt>
                <c:pt idx="1788">
                  <c:v>0.99295821578514898</c:v>
                </c:pt>
                <c:pt idx="1789">
                  <c:v>0.99351356154341808</c:v>
                </c:pt>
                <c:pt idx="1790">
                  <c:v>0.99406890730168718</c:v>
                </c:pt>
                <c:pt idx="1791">
                  <c:v>0.99462425305995628</c:v>
                </c:pt>
                <c:pt idx="1792">
                  <c:v>0.99517959881822537</c:v>
                </c:pt>
                <c:pt idx="1793">
                  <c:v>0.99573494457649447</c:v>
                </c:pt>
                <c:pt idx="1794">
                  <c:v>0.99629029033476357</c:v>
                </c:pt>
                <c:pt idx="1795">
                  <c:v>0.99684563609303267</c:v>
                </c:pt>
                <c:pt idx="1796">
                  <c:v>0.99740098185130177</c:v>
                </c:pt>
                <c:pt idx="1797">
                  <c:v>0.99795632760957087</c:v>
                </c:pt>
                <c:pt idx="1798">
                  <c:v>0.99851167336783997</c:v>
                </c:pt>
                <c:pt idx="1799">
                  <c:v>0.99906701912610907</c:v>
                </c:pt>
                <c:pt idx="1800">
                  <c:v>0.99962236488437817</c:v>
                </c:pt>
                <c:pt idx="1801">
                  <c:v>1.0001777106426473</c:v>
                </c:pt>
                <c:pt idx="1802">
                  <c:v>1.0007330564009163</c:v>
                </c:pt>
                <c:pt idx="1803">
                  <c:v>1.0012884021591852</c:v>
                </c:pt>
                <c:pt idx="1804">
                  <c:v>1.0018437479174542</c:v>
                </c:pt>
                <c:pt idx="1805">
                  <c:v>1.0023990936757232</c:v>
                </c:pt>
                <c:pt idx="1806">
                  <c:v>1.0029544394339922</c:v>
                </c:pt>
                <c:pt idx="1807">
                  <c:v>1.0035097851922612</c:v>
                </c:pt>
                <c:pt idx="1808">
                  <c:v>1.0040651309505302</c:v>
                </c:pt>
                <c:pt idx="1809">
                  <c:v>1.0046204767087992</c:v>
                </c:pt>
                <c:pt idx="1810">
                  <c:v>1.0051758224670682</c:v>
                </c:pt>
                <c:pt idx="1811">
                  <c:v>1.0057311682253371</c:v>
                </c:pt>
                <c:pt idx="1812">
                  <c:v>1.0062865139836061</c:v>
                </c:pt>
                <c:pt idx="1813">
                  <c:v>1.0068418597418751</c:v>
                </c:pt>
                <c:pt idx="1814">
                  <c:v>1.0073972055001441</c:v>
                </c:pt>
                <c:pt idx="1815">
                  <c:v>1.0079525512584131</c:v>
                </c:pt>
                <c:pt idx="1816">
                  <c:v>1.0085078970166821</c:v>
                </c:pt>
                <c:pt idx="1817">
                  <c:v>1.0090632427749511</c:v>
                </c:pt>
                <c:pt idx="1818">
                  <c:v>1.0096185885332201</c:v>
                </c:pt>
                <c:pt idx="1819">
                  <c:v>1.0101739342914891</c:v>
                </c:pt>
                <c:pt idx="1820">
                  <c:v>1.010729280049758</c:v>
                </c:pt>
                <c:pt idx="1821">
                  <c:v>1.011284625808027</c:v>
                </c:pt>
                <c:pt idx="1822">
                  <c:v>1.011839971566296</c:v>
                </c:pt>
                <c:pt idx="1823">
                  <c:v>1.012395317324565</c:v>
                </c:pt>
                <c:pt idx="1824">
                  <c:v>1.012950663082834</c:v>
                </c:pt>
                <c:pt idx="1825">
                  <c:v>1.013506008841103</c:v>
                </c:pt>
                <c:pt idx="1826">
                  <c:v>1.014061354599372</c:v>
                </c:pt>
                <c:pt idx="1827">
                  <c:v>1.014616700357641</c:v>
                </c:pt>
                <c:pt idx="1828">
                  <c:v>1.0151720461159099</c:v>
                </c:pt>
                <c:pt idx="1829">
                  <c:v>1.0157273918741789</c:v>
                </c:pt>
                <c:pt idx="1830">
                  <c:v>1.0162827376324479</c:v>
                </c:pt>
                <c:pt idx="1831">
                  <c:v>1.0168380833907169</c:v>
                </c:pt>
                <c:pt idx="1832">
                  <c:v>1.0173934291489859</c:v>
                </c:pt>
                <c:pt idx="1833">
                  <c:v>1.0179487749072549</c:v>
                </c:pt>
                <c:pt idx="1834">
                  <c:v>1.0185041206655239</c:v>
                </c:pt>
                <c:pt idx="1835">
                  <c:v>1.0190594664237929</c:v>
                </c:pt>
                <c:pt idx="1836">
                  <c:v>1.0196148121820618</c:v>
                </c:pt>
                <c:pt idx="1837">
                  <c:v>1.0201701579403308</c:v>
                </c:pt>
                <c:pt idx="1838">
                  <c:v>1.0207255036985998</c:v>
                </c:pt>
                <c:pt idx="1839">
                  <c:v>1.0212808494568688</c:v>
                </c:pt>
                <c:pt idx="1840">
                  <c:v>1.0218361952151378</c:v>
                </c:pt>
                <c:pt idx="1841">
                  <c:v>1.0223915409734068</c:v>
                </c:pt>
                <c:pt idx="1842">
                  <c:v>1.0229468867316758</c:v>
                </c:pt>
                <c:pt idx="1843">
                  <c:v>1.0235022324899448</c:v>
                </c:pt>
                <c:pt idx="1844">
                  <c:v>1.0240575782482138</c:v>
                </c:pt>
                <c:pt idx="1845">
                  <c:v>1.0246129240064827</c:v>
                </c:pt>
                <c:pt idx="1846">
                  <c:v>1.0251682697647517</c:v>
                </c:pt>
                <c:pt idx="1847">
                  <c:v>1.0257236155230207</c:v>
                </c:pt>
                <c:pt idx="1848">
                  <c:v>1.0262789612812897</c:v>
                </c:pt>
                <c:pt idx="1849">
                  <c:v>1.0268343070395587</c:v>
                </c:pt>
                <c:pt idx="1850">
                  <c:v>1.0273896527978277</c:v>
                </c:pt>
                <c:pt idx="1851">
                  <c:v>1.0279449985560967</c:v>
                </c:pt>
                <c:pt idx="1852">
                  <c:v>1.0285003443143657</c:v>
                </c:pt>
                <c:pt idx="1853">
                  <c:v>1.0290556900726346</c:v>
                </c:pt>
                <c:pt idx="1854">
                  <c:v>1.0296110358309036</c:v>
                </c:pt>
                <c:pt idx="1855">
                  <c:v>1.0301663815891726</c:v>
                </c:pt>
                <c:pt idx="1856">
                  <c:v>1.0307217273474416</c:v>
                </c:pt>
                <c:pt idx="1857">
                  <c:v>1.0312770731057106</c:v>
                </c:pt>
                <c:pt idx="1858">
                  <c:v>1.0318324188639796</c:v>
                </c:pt>
                <c:pt idx="1859">
                  <c:v>1.0323877646222486</c:v>
                </c:pt>
                <c:pt idx="1860">
                  <c:v>1.0329431103805176</c:v>
                </c:pt>
                <c:pt idx="1861">
                  <c:v>1.0334984561387865</c:v>
                </c:pt>
                <c:pt idx="1862">
                  <c:v>1.0340538018970555</c:v>
                </c:pt>
                <c:pt idx="1863">
                  <c:v>1.0346091476553245</c:v>
                </c:pt>
                <c:pt idx="1864">
                  <c:v>1.0351644934135935</c:v>
                </c:pt>
                <c:pt idx="1865">
                  <c:v>1.0357198391718625</c:v>
                </c:pt>
                <c:pt idx="1866">
                  <c:v>1.0362751849301315</c:v>
                </c:pt>
                <c:pt idx="1867">
                  <c:v>1.0368305306884005</c:v>
                </c:pt>
                <c:pt idx="1868">
                  <c:v>1.0373858764466695</c:v>
                </c:pt>
                <c:pt idx="1869">
                  <c:v>1.0379412222049385</c:v>
                </c:pt>
                <c:pt idx="1870">
                  <c:v>1.0384965679632074</c:v>
                </c:pt>
                <c:pt idx="1871">
                  <c:v>1.0390519137214764</c:v>
                </c:pt>
                <c:pt idx="1872">
                  <c:v>1.0396072594797454</c:v>
                </c:pt>
                <c:pt idx="1873">
                  <c:v>1.0401626052380144</c:v>
                </c:pt>
                <c:pt idx="1874">
                  <c:v>1.0407179509962834</c:v>
                </c:pt>
                <c:pt idx="1875">
                  <c:v>1.0412732967545524</c:v>
                </c:pt>
                <c:pt idx="1876">
                  <c:v>1.0418286425128214</c:v>
                </c:pt>
                <c:pt idx="1877">
                  <c:v>1.0423839882710904</c:v>
                </c:pt>
                <c:pt idx="1878">
                  <c:v>1.0429393340293593</c:v>
                </c:pt>
                <c:pt idx="1879">
                  <c:v>1.0434946797876283</c:v>
                </c:pt>
                <c:pt idx="1880">
                  <c:v>1.0440500255458973</c:v>
                </c:pt>
                <c:pt idx="1881">
                  <c:v>1.0446053713041663</c:v>
                </c:pt>
                <c:pt idx="1882">
                  <c:v>1.0451607170624353</c:v>
                </c:pt>
                <c:pt idx="1883">
                  <c:v>1.0457160628207043</c:v>
                </c:pt>
                <c:pt idx="1884">
                  <c:v>1.0462714085789733</c:v>
                </c:pt>
                <c:pt idx="1885">
                  <c:v>1.0468267543372423</c:v>
                </c:pt>
                <c:pt idx="1886">
                  <c:v>1.0473821000955112</c:v>
                </c:pt>
                <c:pt idx="1887">
                  <c:v>1.0479374458537802</c:v>
                </c:pt>
                <c:pt idx="1888">
                  <c:v>1.0484927916120492</c:v>
                </c:pt>
                <c:pt idx="1889">
                  <c:v>1.0490481373703182</c:v>
                </c:pt>
                <c:pt idx="1890">
                  <c:v>1.0496034831285872</c:v>
                </c:pt>
                <c:pt idx="1891">
                  <c:v>1.0501588288868562</c:v>
                </c:pt>
                <c:pt idx="1892">
                  <c:v>1.0507141746451252</c:v>
                </c:pt>
                <c:pt idx="1893">
                  <c:v>1.0512695204033942</c:v>
                </c:pt>
                <c:pt idx="1894">
                  <c:v>1.0518248661616632</c:v>
                </c:pt>
                <c:pt idx="1895">
                  <c:v>1.0523802119199321</c:v>
                </c:pt>
                <c:pt idx="1896">
                  <c:v>1.0529355576782011</c:v>
                </c:pt>
                <c:pt idx="1897">
                  <c:v>1.0534909034364701</c:v>
                </c:pt>
                <c:pt idx="1898">
                  <c:v>1.0540462491947391</c:v>
                </c:pt>
                <c:pt idx="1899">
                  <c:v>1.0546015949530081</c:v>
                </c:pt>
                <c:pt idx="1900">
                  <c:v>1.0551569407112771</c:v>
                </c:pt>
                <c:pt idx="1901">
                  <c:v>1.0557122864695461</c:v>
                </c:pt>
                <c:pt idx="1902">
                  <c:v>1.0562676322278151</c:v>
                </c:pt>
                <c:pt idx="1903">
                  <c:v>1.056822977986084</c:v>
                </c:pt>
                <c:pt idx="1904">
                  <c:v>1.057378323744353</c:v>
                </c:pt>
                <c:pt idx="1905">
                  <c:v>1.057933669502622</c:v>
                </c:pt>
                <c:pt idx="1906">
                  <c:v>1.058489015260891</c:v>
                </c:pt>
                <c:pt idx="1907">
                  <c:v>1.05904436101916</c:v>
                </c:pt>
                <c:pt idx="1908">
                  <c:v>1.059599706777429</c:v>
                </c:pt>
                <c:pt idx="1909">
                  <c:v>1.060155052535698</c:v>
                </c:pt>
                <c:pt idx="1910">
                  <c:v>1.060710398293967</c:v>
                </c:pt>
                <c:pt idx="1911">
                  <c:v>1.0612657440522359</c:v>
                </c:pt>
                <c:pt idx="1912">
                  <c:v>1.0618210898105049</c:v>
                </c:pt>
                <c:pt idx="1913">
                  <c:v>1.0623764355687739</c:v>
                </c:pt>
                <c:pt idx="1914">
                  <c:v>1.0629317813270429</c:v>
                </c:pt>
                <c:pt idx="1915">
                  <c:v>1.0634871270853119</c:v>
                </c:pt>
                <c:pt idx="1916">
                  <c:v>1.0640424728435809</c:v>
                </c:pt>
                <c:pt idx="1917">
                  <c:v>1.0645978186018499</c:v>
                </c:pt>
                <c:pt idx="1918">
                  <c:v>1.0651531643601189</c:v>
                </c:pt>
                <c:pt idx="1919">
                  <c:v>1.0657085101183879</c:v>
                </c:pt>
                <c:pt idx="1920">
                  <c:v>1.0662638558766568</c:v>
                </c:pt>
                <c:pt idx="1921">
                  <c:v>1.0668192016349258</c:v>
                </c:pt>
                <c:pt idx="1922">
                  <c:v>1.0673745473931948</c:v>
                </c:pt>
                <c:pt idx="1923">
                  <c:v>1.0679298931514638</c:v>
                </c:pt>
                <c:pt idx="1924">
                  <c:v>1.0684852389097328</c:v>
                </c:pt>
                <c:pt idx="1925">
                  <c:v>1.0690405846680018</c:v>
                </c:pt>
                <c:pt idx="1926">
                  <c:v>1.0695959304262708</c:v>
                </c:pt>
                <c:pt idx="1927">
                  <c:v>1.0701512761845398</c:v>
                </c:pt>
                <c:pt idx="1928">
                  <c:v>1.0707066219428087</c:v>
                </c:pt>
                <c:pt idx="1929">
                  <c:v>1.0712619677010777</c:v>
                </c:pt>
                <c:pt idx="1930">
                  <c:v>1.0718173134593467</c:v>
                </c:pt>
                <c:pt idx="1931">
                  <c:v>1.0723726592176157</c:v>
                </c:pt>
                <c:pt idx="1932">
                  <c:v>1.0729280049758847</c:v>
                </c:pt>
                <c:pt idx="1933">
                  <c:v>1.0734833507341537</c:v>
                </c:pt>
                <c:pt idx="1934">
                  <c:v>1.0740386964924227</c:v>
                </c:pt>
                <c:pt idx="1935">
                  <c:v>1.0745940422506917</c:v>
                </c:pt>
                <c:pt idx="1936">
                  <c:v>1.0751493880089606</c:v>
                </c:pt>
                <c:pt idx="1937">
                  <c:v>1.0757047337672296</c:v>
                </c:pt>
                <c:pt idx="1938">
                  <c:v>1.0762600795254986</c:v>
                </c:pt>
                <c:pt idx="1939">
                  <c:v>1.0768154252837676</c:v>
                </c:pt>
                <c:pt idx="1940">
                  <c:v>1.0773707710420366</c:v>
                </c:pt>
                <c:pt idx="1941">
                  <c:v>1.0779261168003056</c:v>
                </c:pt>
                <c:pt idx="1942">
                  <c:v>1.0784814625585746</c:v>
                </c:pt>
                <c:pt idx="1943">
                  <c:v>1.0790368083168436</c:v>
                </c:pt>
                <c:pt idx="1944">
                  <c:v>1.0795921540751126</c:v>
                </c:pt>
                <c:pt idx="1945">
                  <c:v>1.0801474998333815</c:v>
                </c:pt>
                <c:pt idx="1946">
                  <c:v>1.0807028455916505</c:v>
                </c:pt>
                <c:pt idx="1947">
                  <c:v>1.0812581913499195</c:v>
                </c:pt>
                <c:pt idx="1948">
                  <c:v>1.0818135371081885</c:v>
                </c:pt>
                <c:pt idx="1949">
                  <c:v>1.0823688828664575</c:v>
                </c:pt>
                <c:pt idx="1950">
                  <c:v>1.0829242286247265</c:v>
                </c:pt>
                <c:pt idx="1951">
                  <c:v>1.0834795743829955</c:v>
                </c:pt>
                <c:pt idx="1952">
                  <c:v>1.0840349201412645</c:v>
                </c:pt>
                <c:pt idx="1953">
                  <c:v>1.0845902658995334</c:v>
                </c:pt>
                <c:pt idx="1954">
                  <c:v>1.0851456116578024</c:v>
                </c:pt>
                <c:pt idx="1955">
                  <c:v>1.0857009574160714</c:v>
                </c:pt>
                <c:pt idx="1956">
                  <c:v>1.0862563031743404</c:v>
                </c:pt>
                <c:pt idx="1957">
                  <c:v>1.0868116489326094</c:v>
                </c:pt>
                <c:pt idx="1958">
                  <c:v>1.0873669946908784</c:v>
                </c:pt>
                <c:pt idx="1959">
                  <c:v>1.0879223404491474</c:v>
                </c:pt>
                <c:pt idx="1960">
                  <c:v>1.0884776862074164</c:v>
                </c:pt>
                <c:pt idx="1961">
                  <c:v>1.0890330319656853</c:v>
                </c:pt>
                <c:pt idx="1962">
                  <c:v>1.0895883777239543</c:v>
                </c:pt>
                <c:pt idx="1963">
                  <c:v>1.0901437234822233</c:v>
                </c:pt>
                <c:pt idx="1964">
                  <c:v>1.0906990692404923</c:v>
                </c:pt>
                <c:pt idx="1965">
                  <c:v>1.0912544149987613</c:v>
                </c:pt>
                <c:pt idx="1966">
                  <c:v>1.0918097607570303</c:v>
                </c:pt>
                <c:pt idx="1967">
                  <c:v>1.0923651065152993</c:v>
                </c:pt>
                <c:pt idx="1968">
                  <c:v>1.0929204522735683</c:v>
                </c:pt>
                <c:pt idx="1969">
                  <c:v>1.0934757980318373</c:v>
                </c:pt>
                <c:pt idx="1970">
                  <c:v>1.0940311437901062</c:v>
                </c:pt>
                <c:pt idx="1971">
                  <c:v>1.0945864895483752</c:v>
                </c:pt>
                <c:pt idx="1972">
                  <c:v>1.0951418353066442</c:v>
                </c:pt>
                <c:pt idx="1973">
                  <c:v>1.0956971810649132</c:v>
                </c:pt>
                <c:pt idx="1974">
                  <c:v>1.0962525268231822</c:v>
                </c:pt>
                <c:pt idx="1975">
                  <c:v>1.0968078725814512</c:v>
                </c:pt>
                <c:pt idx="1976">
                  <c:v>1.0973632183397202</c:v>
                </c:pt>
                <c:pt idx="1977">
                  <c:v>1.0979185640979892</c:v>
                </c:pt>
                <c:pt idx="1978">
                  <c:v>1.0984739098562581</c:v>
                </c:pt>
                <c:pt idx="1979">
                  <c:v>1.0990292556145271</c:v>
                </c:pt>
                <c:pt idx="1980">
                  <c:v>1.0995846013727961</c:v>
                </c:pt>
                <c:pt idx="1981">
                  <c:v>1.1001399471310651</c:v>
                </c:pt>
                <c:pt idx="1982">
                  <c:v>1.1006952928893341</c:v>
                </c:pt>
                <c:pt idx="1983">
                  <c:v>1.1012506386476031</c:v>
                </c:pt>
                <c:pt idx="1984">
                  <c:v>1.1018059844058721</c:v>
                </c:pt>
                <c:pt idx="1985">
                  <c:v>1.1023613301641411</c:v>
                </c:pt>
                <c:pt idx="1986">
                  <c:v>1.1029166759224101</c:v>
                </c:pt>
                <c:pt idx="1987">
                  <c:v>1.103472021680679</c:v>
                </c:pt>
                <c:pt idx="1988">
                  <c:v>1.104027367438948</c:v>
                </c:pt>
                <c:pt idx="1989">
                  <c:v>1.104582713197217</c:v>
                </c:pt>
                <c:pt idx="1990">
                  <c:v>1.105138058955486</c:v>
                </c:pt>
                <c:pt idx="1991">
                  <c:v>1.105693404713755</c:v>
                </c:pt>
                <c:pt idx="1992">
                  <c:v>1.106248750472024</c:v>
                </c:pt>
                <c:pt idx="1993">
                  <c:v>1.106804096230293</c:v>
                </c:pt>
                <c:pt idx="1994">
                  <c:v>1.107359441988562</c:v>
                </c:pt>
                <c:pt idx="1995">
                  <c:v>1.1079147877468309</c:v>
                </c:pt>
                <c:pt idx="1996">
                  <c:v>1.1084701335050999</c:v>
                </c:pt>
                <c:pt idx="1997">
                  <c:v>1.1090254792633689</c:v>
                </c:pt>
                <c:pt idx="1998">
                  <c:v>1.1095808250216379</c:v>
                </c:pt>
                <c:pt idx="1999">
                  <c:v>1.1101361707799069</c:v>
                </c:pt>
                <c:pt idx="2000">
                  <c:v>1.1106915165381759</c:v>
                </c:pt>
                <c:pt idx="2001">
                  <c:v>1.1112468622964449</c:v>
                </c:pt>
                <c:pt idx="2002">
                  <c:v>1.1118022080547139</c:v>
                </c:pt>
                <c:pt idx="2003">
                  <c:v>1.1123575538129828</c:v>
                </c:pt>
                <c:pt idx="2004">
                  <c:v>1.1129128995712518</c:v>
                </c:pt>
                <c:pt idx="2005">
                  <c:v>1.1134682453295208</c:v>
                </c:pt>
                <c:pt idx="2006">
                  <c:v>1.1140235910877898</c:v>
                </c:pt>
                <c:pt idx="2007">
                  <c:v>1.1145789368460588</c:v>
                </c:pt>
                <c:pt idx="2008">
                  <c:v>1.1151342826043278</c:v>
                </c:pt>
                <c:pt idx="2009">
                  <c:v>1.1156896283625968</c:v>
                </c:pt>
                <c:pt idx="2010">
                  <c:v>1.1162449741208658</c:v>
                </c:pt>
                <c:pt idx="2011">
                  <c:v>1.1168003198791348</c:v>
                </c:pt>
                <c:pt idx="2012">
                  <c:v>1.1173556656374037</c:v>
                </c:pt>
                <c:pt idx="2013">
                  <c:v>1.1179110113956727</c:v>
                </c:pt>
                <c:pt idx="2014">
                  <c:v>1.1184663571539417</c:v>
                </c:pt>
                <c:pt idx="2015">
                  <c:v>1.1190217029122107</c:v>
                </c:pt>
                <c:pt idx="2016">
                  <c:v>1.1195770486704797</c:v>
                </c:pt>
                <c:pt idx="2017">
                  <c:v>1.1201323944287487</c:v>
                </c:pt>
                <c:pt idx="2018">
                  <c:v>1.1206877401870177</c:v>
                </c:pt>
                <c:pt idx="2019">
                  <c:v>1.1212430859452867</c:v>
                </c:pt>
                <c:pt idx="2020">
                  <c:v>1.1217984317035556</c:v>
                </c:pt>
                <c:pt idx="2021">
                  <c:v>1.1223537774618246</c:v>
                </c:pt>
                <c:pt idx="2022">
                  <c:v>1.1229091232200936</c:v>
                </c:pt>
                <c:pt idx="2023">
                  <c:v>1.1234644689783626</c:v>
                </c:pt>
                <c:pt idx="2024">
                  <c:v>1.1240198147366316</c:v>
                </c:pt>
                <c:pt idx="2025">
                  <c:v>1.1245751604949006</c:v>
                </c:pt>
                <c:pt idx="2026">
                  <c:v>1.1251305062531696</c:v>
                </c:pt>
                <c:pt idx="2027">
                  <c:v>1.1256858520114386</c:v>
                </c:pt>
                <c:pt idx="2028">
                  <c:v>1.1262411977697075</c:v>
                </c:pt>
                <c:pt idx="2029">
                  <c:v>1.1267965435279765</c:v>
                </c:pt>
                <c:pt idx="2030">
                  <c:v>1.1273518892862455</c:v>
                </c:pt>
                <c:pt idx="2031">
                  <c:v>1.1279072350445145</c:v>
                </c:pt>
                <c:pt idx="2032">
                  <c:v>1.1284625808027835</c:v>
                </c:pt>
                <c:pt idx="2033">
                  <c:v>1.1290179265610525</c:v>
                </c:pt>
                <c:pt idx="2034">
                  <c:v>1.1295732723193215</c:v>
                </c:pt>
                <c:pt idx="2035">
                  <c:v>1.1301286180775905</c:v>
                </c:pt>
                <c:pt idx="2036">
                  <c:v>1.1306839638358595</c:v>
                </c:pt>
                <c:pt idx="2037">
                  <c:v>1.1312393095941284</c:v>
                </c:pt>
                <c:pt idx="2038">
                  <c:v>1.1317946553523974</c:v>
                </c:pt>
                <c:pt idx="2039">
                  <c:v>1.1323500011106664</c:v>
                </c:pt>
                <c:pt idx="2040">
                  <c:v>1.1329053468689354</c:v>
                </c:pt>
                <c:pt idx="2041">
                  <c:v>1.1334606926272044</c:v>
                </c:pt>
                <c:pt idx="2042">
                  <c:v>1.1340160383854734</c:v>
                </c:pt>
                <c:pt idx="2043">
                  <c:v>1.1345713841437424</c:v>
                </c:pt>
                <c:pt idx="2044">
                  <c:v>1.1351267299020114</c:v>
                </c:pt>
                <c:pt idx="2045">
                  <c:v>1.1356820756602803</c:v>
                </c:pt>
                <c:pt idx="2046">
                  <c:v>1.1362374214185493</c:v>
                </c:pt>
                <c:pt idx="2047">
                  <c:v>1.1367927671768183</c:v>
                </c:pt>
                <c:pt idx="2048">
                  <c:v>1.1373481129350873</c:v>
                </c:pt>
                <c:pt idx="2049">
                  <c:v>1.1379034586933563</c:v>
                </c:pt>
                <c:pt idx="2050">
                  <c:v>1.1384588044516253</c:v>
                </c:pt>
                <c:pt idx="2051">
                  <c:v>1.1390141502098943</c:v>
                </c:pt>
                <c:pt idx="2052">
                  <c:v>1.1395694959681633</c:v>
                </c:pt>
                <c:pt idx="2053">
                  <c:v>1.1401248417264322</c:v>
                </c:pt>
                <c:pt idx="2054">
                  <c:v>1.1406801874847012</c:v>
                </c:pt>
                <c:pt idx="2055">
                  <c:v>1.1412355332429702</c:v>
                </c:pt>
                <c:pt idx="2056">
                  <c:v>1.1417908790012392</c:v>
                </c:pt>
                <c:pt idx="2057">
                  <c:v>1.1423462247595082</c:v>
                </c:pt>
                <c:pt idx="2058">
                  <c:v>1.1429015705177772</c:v>
                </c:pt>
                <c:pt idx="2059">
                  <c:v>1.1434569162760462</c:v>
                </c:pt>
                <c:pt idx="2060">
                  <c:v>1.1440122620343152</c:v>
                </c:pt>
                <c:pt idx="2061">
                  <c:v>1.1445676077925842</c:v>
                </c:pt>
                <c:pt idx="2062">
                  <c:v>1.1451229535508531</c:v>
                </c:pt>
                <c:pt idx="2063">
                  <c:v>1.1456782993091221</c:v>
                </c:pt>
                <c:pt idx="2064">
                  <c:v>1.1462336450673911</c:v>
                </c:pt>
                <c:pt idx="2065">
                  <c:v>1.1467889908256601</c:v>
                </c:pt>
                <c:pt idx="2066">
                  <c:v>1.1473443365839291</c:v>
                </c:pt>
                <c:pt idx="2067">
                  <c:v>1.1478996823421981</c:v>
                </c:pt>
                <c:pt idx="2068">
                  <c:v>1.1484550281004671</c:v>
                </c:pt>
                <c:pt idx="2069">
                  <c:v>1.1490103738587361</c:v>
                </c:pt>
                <c:pt idx="2070">
                  <c:v>1.149565719617005</c:v>
                </c:pt>
                <c:pt idx="2071">
                  <c:v>1.150121065375274</c:v>
                </c:pt>
                <c:pt idx="2072">
                  <c:v>1.150676411133543</c:v>
                </c:pt>
                <c:pt idx="2073">
                  <c:v>1.151231756891812</c:v>
                </c:pt>
                <c:pt idx="2074">
                  <c:v>1.151787102650081</c:v>
                </c:pt>
                <c:pt idx="2075">
                  <c:v>1.15234244840835</c:v>
                </c:pt>
                <c:pt idx="2076">
                  <c:v>1.152897794166619</c:v>
                </c:pt>
                <c:pt idx="2077">
                  <c:v>1.153453139924888</c:v>
                </c:pt>
                <c:pt idx="2078">
                  <c:v>1.1540084856831569</c:v>
                </c:pt>
                <c:pt idx="2079">
                  <c:v>1.1545638314414259</c:v>
                </c:pt>
                <c:pt idx="2080">
                  <c:v>1.1551191771996949</c:v>
                </c:pt>
                <c:pt idx="2081">
                  <c:v>1.1556745229579639</c:v>
                </c:pt>
                <c:pt idx="2082">
                  <c:v>1.1562298687162329</c:v>
                </c:pt>
                <c:pt idx="2083">
                  <c:v>1.1567852144745019</c:v>
                </c:pt>
                <c:pt idx="2084">
                  <c:v>1.1573405602327709</c:v>
                </c:pt>
                <c:pt idx="2085">
                  <c:v>1.1578959059910399</c:v>
                </c:pt>
                <c:pt idx="2086">
                  <c:v>1.1584512517493089</c:v>
                </c:pt>
                <c:pt idx="2087">
                  <c:v>1.1590065975075778</c:v>
                </c:pt>
                <c:pt idx="2088">
                  <c:v>1.1595619432658468</c:v>
                </c:pt>
                <c:pt idx="2089">
                  <c:v>1.1601172890241158</c:v>
                </c:pt>
                <c:pt idx="2090">
                  <c:v>1.1606726347823848</c:v>
                </c:pt>
                <c:pt idx="2091">
                  <c:v>1.1612279805406538</c:v>
                </c:pt>
                <c:pt idx="2092">
                  <c:v>1.1617833262989228</c:v>
                </c:pt>
                <c:pt idx="2093">
                  <c:v>1.1623386720571918</c:v>
                </c:pt>
                <c:pt idx="2094">
                  <c:v>1.1628940178154608</c:v>
                </c:pt>
                <c:pt idx="2095">
                  <c:v>1.1634493635737297</c:v>
                </c:pt>
                <c:pt idx="2096">
                  <c:v>1.1640047093319987</c:v>
                </c:pt>
                <c:pt idx="2097">
                  <c:v>1.1645600550902677</c:v>
                </c:pt>
                <c:pt idx="2098">
                  <c:v>1.1651154008485367</c:v>
                </c:pt>
                <c:pt idx="2099">
                  <c:v>1.1656707466068057</c:v>
                </c:pt>
                <c:pt idx="2100">
                  <c:v>1.1662260923650747</c:v>
                </c:pt>
                <c:pt idx="2101">
                  <c:v>1.1667814381233437</c:v>
                </c:pt>
                <c:pt idx="2102">
                  <c:v>1.1673367838816127</c:v>
                </c:pt>
                <c:pt idx="2103">
                  <c:v>1.1678921296398816</c:v>
                </c:pt>
                <c:pt idx="2104">
                  <c:v>1.1684474753981506</c:v>
                </c:pt>
                <c:pt idx="2105">
                  <c:v>1.1690028211564196</c:v>
                </c:pt>
                <c:pt idx="2106">
                  <c:v>1.1695581669146886</c:v>
                </c:pt>
                <c:pt idx="2107">
                  <c:v>1.1701135126729576</c:v>
                </c:pt>
                <c:pt idx="2108">
                  <c:v>1.1706688584312266</c:v>
                </c:pt>
                <c:pt idx="2109">
                  <c:v>1.1712242041894956</c:v>
                </c:pt>
                <c:pt idx="2110">
                  <c:v>1.1717795499477646</c:v>
                </c:pt>
                <c:pt idx="2111">
                  <c:v>1.1723348957060336</c:v>
                </c:pt>
                <c:pt idx="2112">
                  <c:v>1.1728902414643025</c:v>
                </c:pt>
                <c:pt idx="2113">
                  <c:v>1.1734455872225715</c:v>
                </c:pt>
                <c:pt idx="2114">
                  <c:v>1.1740009329808405</c:v>
                </c:pt>
                <c:pt idx="2115">
                  <c:v>1.1745562787391095</c:v>
                </c:pt>
                <c:pt idx="2116">
                  <c:v>1.1751116244973785</c:v>
                </c:pt>
                <c:pt idx="2117">
                  <c:v>1.1756669702556475</c:v>
                </c:pt>
                <c:pt idx="2118">
                  <c:v>1.1762223160139165</c:v>
                </c:pt>
                <c:pt idx="2119">
                  <c:v>1.1767776617721855</c:v>
                </c:pt>
                <c:pt idx="2120">
                  <c:v>1.1773330075304544</c:v>
                </c:pt>
                <c:pt idx="2121">
                  <c:v>1.1778883532887234</c:v>
                </c:pt>
                <c:pt idx="2122">
                  <c:v>1.1784436990469924</c:v>
                </c:pt>
                <c:pt idx="2123">
                  <c:v>1.1789990448052614</c:v>
                </c:pt>
                <c:pt idx="2124">
                  <c:v>1.1795543905635304</c:v>
                </c:pt>
                <c:pt idx="2125">
                  <c:v>1.1801097363217994</c:v>
                </c:pt>
                <c:pt idx="2126">
                  <c:v>1.1806650820800684</c:v>
                </c:pt>
                <c:pt idx="2127">
                  <c:v>1.1812204278383374</c:v>
                </c:pt>
                <c:pt idx="2128">
                  <c:v>1.1817757735966063</c:v>
                </c:pt>
                <c:pt idx="2129">
                  <c:v>1.1823311193548753</c:v>
                </c:pt>
                <c:pt idx="2130">
                  <c:v>1.1828864651131443</c:v>
                </c:pt>
                <c:pt idx="2131">
                  <c:v>1.1834418108714133</c:v>
                </c:pt>
                <c:pt idx="2132">
                  <c:v>1.1839971566296823</c:v>
                </c:pt>
                <c:pt idx="2133">
                  <c:v>1.1845525023879513</c:v>
                </c:pt>
                <c:pt idx="2134">
                  <c:v>1.1851078481462203</c:v>
                </c:pt>
                <c:pt idx="2135">
                  <c:v>1.1856631939044893</c:v>
                </c:pt>
                <c:pt idx="2136">
                  <c:v>1.1862185396627583</c:v>
                </c:pt>
                <c:pt idx="2137">
                  <c:v>1.1867738854210272</c:v>
                </c:pt>
                <c:pt idx="2138">
                  <c:v>1.1873292311792962</c:v>
                </c:pt>
                <c:pt idx="2139">
                  <c:v>1.1878845769375652</c:v>
                </c:pt>
                <c:pt idx="2140">
                  <c:v>1.1884399226958342</c:v>
                </c:pt>
                <c:pt idx="2141">
                  <c:v>1.1889952684541032</c:v>
                </c:pt>
                <c:pt idx="2142">
                  <c:v>1.1895506142123722</c:v>
                </c:pt>
                <c:pt idx="2143">
                  <c:v>1.1901059599706412</c:v>
                </c:pt>
                <c:pt idx="2144">
                  <c:v>1.1906613057289102</c:v>
                </c:pt>
                <c:pt idx="2145">
                  <c:v>1.1912166514871791</c:v>
                </c:pt>
                <c:pt idx="2146">
                  <c:v>1.1917719972454481</c:v>
                </c:pt>
                <c:pt idx="2147">
                  <c:v>1.1923273430037171</c:v>
                </c:pt>
                <c:pt idx="2148">
                  <c:v>1.1928826887619861</c:v>
                </c:pt>
                <c:pt idx="2149">
                  <c:v>1.1934380345202551</c:v>
                </c:pt>
                <c:pt idx="2150">
                  <c:v>1.1939933802785241</c:v>
                </c:pt>
                <c:pt idx="2151">
                  <c:v>1.1945487260367931</c:v>
                </c:pt>
                <c:pt idx="2152">
                  <c:v>1.1951040717950621</c:v>
                </c:pt>
                <c:pt idx="2153">
                  <c:v>1.195659417553331</c:v>
                </c:pt>
                <c:pt idx="2154">
                  <c:v>1.1962147633116</c:v>
                </c:pt>
                <c:pt idx="2155">
                  <c:v>1.196770109069869</c:v>
                </c:pt>
                <c:pt idx="2156">
                  <c:v>1.197325454828138</c:v>
                </c:pt>
                <c:pt idx="2157">
                  <c:v>1.197880800586407</c:v>
                </c:pt>
                <c:pt idx="2158">
                  <c:v>1.198436146344676</c:v>
                </c:pt>
                <c:pt idx="2159">
                  <c:v>1.198991492102945</c:v>
                </c:pt>
                <c:pt idx="2160">
                  <c:v>1.199546837861214</c:v>
                </c:pt>
                <c:pt idx="2161">
                  <c:v>1.200102183619483</c:v>
                </c:pt>
                <c:pt idx="2162">
                  <c:v>1.2006575293777519</c:v>
                </c:pt>
                <c:pt idx="2163">
                  <c:v>1.2012128751360209</c:v>
                </c:pt>
                <c:pt idx="2164">
                  <c:v>1.2017682208942899</c:v>
                </c:pt>
                <c:pt idx="2165">
                  <c:v>1.2023235666525589</c:v>
                </c:pt>
                <c:pt idx="2166">
                  <c:v>1.2028789124108279</c:v>
                </c:pt>
                <c:pt idx="2167">
                  <c:v>1.2034342581690969</c:v>
                </c:pt>
                <c:pt idx="2168">
                  <c:v>1.2039896039273659</c:v>
                </c:pt>
                <c:pt idx="2169">
                  <c:v>1.2045449496856349</c:v>
                </c:pt>
                <c:pt idx="2170">
                  <c:v>1.2051002954439038</c:v>
                </c:pt>
                <c:pt idx="2171">
                  <c:v>1.2056556412021728</c:v>
                </c:pt>
                <c:pt idx="2172">
                  <c:v>1.2062109869604418</c:v>
                </c:pt>
                <c:pt idx="2173">
                  <c:v>1.2067663327187108</c:v>
                </c:pt>
                <c:pt idx="2174">
                  <c:v>1.2073216784769798</c:v>
                </c:pt>
                <c:pt idx="2175">
                  <c:v>1.2078770242352488</c:v>
                </c:pt>
                <c:pt idx="2176">
                  <c:v>1.2084323699935178</c:v>
                </c:pt>
                <c:pt idx="2177">
                  <c:v>1.2089877157517868</c:v>
                </c:pt>
                <c:pt idx="2178">
                  <c:v>1.2095430615100558</c:v>
                </c:pt>
                <c:pt idx="2179">
                  <c:v>1.2100984072683247</c:v>
                </c:pt>
                <c:pt idx="2180">
                  <c:v>1.2106537530265937</c:v>
                </c:pt>
                <c:pt idx="2181">
                  <c:v>1.2112090987848627</c:v>
                </c:pt>
                <c:pt idx="2182">
                  <c:v>1.2117644445431317</c:v>
                </c:pt>
                <c:pt idx="2183">
                  <c:v>1.2123197903014007</c:v>
                </c:pt>
                <c:pt idx="2184">
                  <c:v>1.2128751360596697</c:v>
                </c:pt>
                <c:pt idx="2185">
                  <c:v>1.2134304818179387</c:v>
                </c:pt>
                <c:pt idx="2186">
                  <c:v>1.2139858275762077</c:v>
                </c:pt>
                <c:pt idx="2187">
                  <c:v>1.2145411733344766</c:v>
                </c:pt>
                <c:pt idx="2188">
                  <c:v>1.2150965190927456</c:v>
                </c:pt>
                <c:pt idx="2189">
                  <c:v>1.2156518648510146</c:v>
                </c:pt>
                <c:pt idx="2190">
                  <c:v>1.2162072106092836</c:v>
                </c:pt>
                <c:pt idx="2191">
                  <c:v>1.2167625563675526</c:v>
                </c:pt>
                <c:pt idx="2192">
                  <c:v>1.2173179021258216</c:v>
                </c:pt>
                <c:pt idx="2193">
                  <c:v>1.2178732478840906</c:v>
                </c:pt>
                <c:pt idx="2194">
                  <c:v>1.2184285936423596</c:v>
                </c:pt>
                <c:pt idx="2195">
                  <c:v>1.2189839394006285</c:v>
                </c:pt>
                <c:pt idx="2196">
                  <c:v>1.2195392851588975</c:v>
                </c:pt>
                <c:pt idx="2197">
                  <c:v>1.2200946309171665</c:v>
                </c:pt>
                <c:pt idx="2198">
                  <c:v>1.2206499766754355</c:v>
                </c:pt>
                <c:pt idx="2199">
                  <c:v>1.2212053224337045</c:v>
                </c:pt>
                <c:pt idx="2200">
                  <c:v>1.2217606681919735</c:v>
                </c:pt>
                <c:pt idx="2201">
                  <c:v>1.2223160139502425</c:v>
                </c:pt>
                <c:pt idx="2202">
                  <c:v>1.2228713597085115</c:v>
                </c:pt>
                <c:pt idx="2203">
                  <c:v>1.2234267054667805</c:v>
                </c:pt>
                <c:pt idx="2204">
                  <c:v>1.2239820512250494</c:v>
                </c:pt>
                <c:pt idx="2205">
                  <c:v>1.2245373969833184</c:v>
                </c:pt>
                <c:pt idx="2206">
                  <c:v>1.2250927427415874</c:v>
                </c:pt>
                <c:pt idx="2207">
                  <c:v>1.2256480884998564</c:v>
                </c:pt>
                <c:pt idx="2208">
                  <c:v>1.2262034342581254</c:v>
                </c:pt>
                <c:pt idx="2209">
                  <c:v>1.2267587800163944</c:v>
                </c:pt>
                <c:pt idx="2210">
                  <c:v>1.2273141257746634</c:v>
                </c:pt>
                <c:pt idx="2211">
                  <c:v>1.2278694715329324</c:v>
                </c:pt>
                <c:pt idx="2212">
                  <c:v>1.2284248172912013</c:v>
                </c:pt>
                <c:pt idx="2213">
                  <c:v>1.2289801630494703</c:v>
                </c:pt>
                <c:pt idx="2214">
                  <c:v>1.2295355088077393</c:v>
                </c:pt>
                <c:pt idx="2215">
                  <c:v>1.2300908545660083</c:v>
                </c:pt>
                <c:pt idx="2216">
                  <c:v>1.2306462003242773</c:v>
                </c:pt>
                <c:pt idx="2217">
                  <c:v>1.2312015460825463</c:v>
                </c:pt>
                <c:pt idx="2218">
                  <c:v>1.2317568918408153</c:v>
                </c:pt>
                <c:pt idx="2219">
                  <c:v>1.2323122375990843</c:v>
                </c:pt>
                <c:pt idx="2220">
                  <c:v>1.2328675833573532</c:v>
                </c:pt>
                <c:pt idx="2221">
                  <c:v>1.2334229291156222</c:v>
                </c:pt>
                <c:pt idx="2222">
                  <c:v>1.2339782748738912</c:v>
                </c:pt>
                <c:pt idx="2223">
                  <c:v>1.2345336206321602</c:v>
                </c:pt>
                <c:pt idx="2224">
                  <c:v>1.2350889663904292</c:v>
                </c:pt>
                <c:pt idx="2225">
                  <c:v>1.2356443121486982</c:v>
                </c:pt>
                <c:pt idx="2226">
                  <c:v>1.2361996579069672</c:v>
                </c:pt>
                <c:pt idx="2227">
                  <c:v>1.2367550036652362</c:v>
                </c:pt>
                <c:pt idx="2228">
                  <c:v>1.2373103494235052</c:v>
                </c:pt>
                <c:pt idx="2229">
                  <c:v>1.2378656951817741</c:v>
                </c:pt>
                <c:pt idx="2230">
                  <c:v>1.2384210409400431</c:v>
                </c:pt>
                <c:pt idx="2231">
                  <c:v>1.2389763866983121</c:v>
                </c:pt>
                <c:pt idx="2232">
                  <c:v>1.2395317324565811</c:v>
                </c:pt>
                <c:pt idx="2233">
                  <c:v>1.2400870782148501</c:v>
                </c:pt>
                <c:pt idx="2234">
                  <c:v>1.2406424239731191</c:v>
                </c:pt>
                <c:pt idx="2235">
                  <c:v>1.2411977697313881</c:v>
                </c:pt>
                <c:pt idx="2236">
                  <c:v>1.2417531154896571</c:v>
                </c:pt>
                <c:pt idx="2237">
                  <c:v>1.242308461247926</c:v>
                </c:pt>
                <c:pt idx="2238">
                  <c:v>1.242863807006195</c:v>
                </c:pt>
                <c:pt idx="2239">
                  <c:v>1.243419152764464</c:v>
                </c:pt>
                <c:pt idx="2240">
                  <c:v>1.243974498522733</c:v>
                </c:pt>
                <c:pt idx="2241">
                  <c:v>1.244529844281002</c:v>
                </c:pt>
                <c:pt idx="2242">
                  <c:v>1.245085190039271</c:v>
                </c:pt>
                <c:pt idx="2243">
                  <c:v>1.24564053579754</c:v>
                </c:pt>
                <c:pt idx="2244">
                  <c:v>1.246195881555809</c:v>
                </c:pt>
                <c:pt idx="2245">
                  <c:v>1.2467512273140779</c:v>
                </c:pt>
                <c:pt idx="2246">
                  <c:v>1.2473065730723469</c:v>
                </c:pt>
                <c:pt idx="2247">
                  <c:v>1.2478619188306159</c:v>
                </c:pt>
                <c:pt idx="2248">
                  <c:v>1.2484172645888849</c:v>
                </c:pt>
                <c:pt idx="2249">
                  <c:v>1.2489726103471539</c:v>
                </c:pt>
                <c:pt idx="2250">
                  <c:v>1.2495279561054229</c:v>
                </c:pt>
                <c:pt idx="2251">
                  <c:v>1.2500833018636919</c:v>
                </c:pt>
                <c:pt idx="2252">
                  <c:v>1.2506386476219609</c:v>
                </c:pt>
                <c:pt idx="2253">
                  <c:v>1.2511939933802299</c:v>
                </c:pt>
                <c:pt idx="2254">
                  <c:v>1.2517493391384988</c:v>
                </c:pt>
                <c:pt idx="2255">
                  <c:v>1.2523046848967678</c:v>
                </c:pt>
                <c:pt idx="2256">
                  <c:v>1.2528600306550368</c:v>
                </c:pt>
                <c:pt idx="2257">
                  <c:v>1.2534153764133058</c:v>
                </c:pt>
                <c:pt idx="2258">
                  <c:v>1.2539707221715748</c:v>
                </c:pt>
                <c:pt idx="2259">
                  <c:v>1.2545260679298438</c:v>
                </c:pt>
                <c:pt idx="2260">
                  <c:v>1.2550814136881128</c:v>
                </c:pt>
                <c:pt idx="2261">
                  <c:v>1.2556367594463818</c:v>
                </c:pt>
                <c:pt idx="2262">
                  <c:v>1.2561921052046507</c:v>
                </c:pt>
                <c:pt idx="2263">
                  <c:v>1.2567474509629197</c:v>
                </c:pt>
                <c:pt idx="2264">
                  <c:v>1.2573027967211887</c:v>
                </c:pt>
                <c:pt idx="2265">
                  <c:v>1.2578581424794577</c:v>
                </c:pt>
                <c:pt idx="2266">
                  <c:v>1.2584134882377267</c:v>
                </c:pt>
                <c:pt idx="2267">
                  <c:v>1.2589688339959957</c:v>
                </c:pt>
                <c:pt idx="2268">
                  <c:v>1.2595241797542647</c:v>
                </c:pt>
                <c:pt idx="2269">
                  <c:v>1.2600795255125337</c:v>
                </c:pt>
                <c:pt idx="2270">
                  <c:v>1.2606348712708026</c:v>
                </c:pt>
                <c:pt idx="2271">
                  <c:v>1.2611902170290716</c:v>
                </c:pt>
                <c:pt idx="2272">
                  <c:v>1.2617455627873406</c:v>
                </c:pt>
                <c:pt idx="2273">
                  <c:v>1.2623009085456096</c:v>
                </c:pt>
                <c:pt idx="2274">
                  <c:v>1.2628562543038786</c:v>
                </c:pt>
                <c:pt idx="2275">
                  <c:v>1.2634116000621476</c:v>
                </c:pt>
                <c:pt idx="2276">
                  <c:v>1.2639669458204166</c:v>
                </c:pt>
                <c:pt idx="2277">
                  <c:v>1.2645222915786856</c:v>
                </c:pt>
                <c:pt idx="2278">
                  <c:v>1.2650776373369546</c:v>
                </c:pt>
                <c:pt idx="2279">
                  <c:v>1.2656329830952235</c:v>
                </c:pt>
                <c:pt idx="2280">
                  <c:v>1.2661883288534925</c:v>
                </c:pt>
                <c:pt idx="2281">
                  <c:v>1.2667436746117615</c:v>
                </c:pt>
                <c:pt idx="2282">
                  <c:v>1.2672990203700305</c:v>
                </c:pt>
                <c:pt idx="2283">
                  <c:v>1.2678543661282995</c:v>
                </c:pt>
                <c:pt idx="2284">
                  <c:v>1.2684097118865685</c:v>
                </c:pt>
                <c:pt idx="2285">
                  <c:v>1.2689650576448375</c:v>
                </c:pt>
                <c:pt idx="2286">
                  <c:v>1.2695204034031065</c:v>
                </c:pt>
                <c:pt idx="2287">
                  <c:v>1.2700757491613754</c:v>
                </c:pt>
                <c:pt idx="2288">
                  <c:v>1.2706310949196444</c:v>
                </c:pt>
                <c:pt idx="2289">
                  <c:v>1.2711864406779134</c:v>
                </c:pt>
                <c:pt idx="2290">
                  <c:v>1.2717417864361824</c:v>
                </c:pt>
                <c:pt idx="2291">
                  <c:v>1.2722971321944514</c:v>
                </c:pt>
                <c:pt idx="2292">
                  <c:v>1.2728524779527204</c:v>
                </c:pt>
                <c:pt idx="2293">
                  <c:v>1.2734078237109894</c:v>
                </c:pt>
                <c:pt idx="2294">
                  <c:v>1.2739631694692584</c:v>
                </c:pt>
                <c:pt idx="2295">
                  <c:v>1.2745185152275273</c:v>
                </c:pt>
                <c:pt idx="2296">
                  <c:v>1.2750738609857963</c:v>
                </c:pt>
                <c:pt idx="2297">
                  <c:v>1.2756292067440653</c:v>
                </c:pt>
                <c:pt idx="2298">
                  <c:v>1.2761845525023343</c:v>
                </c:pt>
                <c:pt idx="2299">
                  <c:v>1.2767398982606033</c:v>
                </c:pt>
                <c:pt idx="2300">
                  <c:v>1.2772952440188723</c:v>
                </c:pt>
                <c:pt idx="2301">
                  <c:v>1.2778505897771413</c:v>
                </c:pt>
                <c:pt idx="2302">
                  <c:v>1.2784059355354103</c:v>
                </c:pt>
                <c:pt idx="2303">
                  <c:v>1.2789612812936793</c:v>
                </c:pt>
                <c:pt idx="2304">
                  <c:v>1.2795166270519482</c:v>
                </c:pt>
                <c:pt idx="2305">
                  <c:v>1.2800719728102172</c:v>
                </c:pt>
                <c:pt idx="2306">
                  <c:v>1.2806273185684862</c:v>
                </c:pt>
                <c:pt idx="2307">
                  <c:v>1.2811826643267552</c:v>
                </c:pt>
                <c:pt idx="2308">
                  <c:v>1.2817380100850242</c:v>
                </c:pt>
                <c:pt idx="2309">
                  <c:v>1.2822933558432932</c:v>
                </c:pt>
                <c:pt idx="2310">
                  <c:v>1.2828487016015622</c:v>
                </c:pt>
                <c:pt idx="2311">
                  <c:v>1.2834040473598312</c:v>
                </c:pt>
                <c:pt idx="2312">
                  <c:v>1.2839593931181001</c:v>
                </c:pt>
                <c:pt idx="2313">
                  <c:v>1.2845147388763691</c:v>
                </c:pt>
                <c:pt idx="2314">
                  <c:v>1.2850700846346381</c:v>
                </c:pt>
                <c:pt idx="2315">
                  <c:v>1.2856254303929071</c:v>
                </c:pt>
                <c:pt idx="2316">
                  <c:v>1.2861807761511761</c:v>
                </c:pt>
                <c:pt idx="2317">
                  <c:v>1.2867361219094451</c:v>
                </c:pt>
                <c:pt idx="2318">
                  <c:v>1.2872914676677141</c:v>
                </c:pt>
                <c:pt idx="2319">
                  <c:v>1.2878468134259831</c:v>
                </c:pt>
                <c:pt idx="2320">
                  <c:v>1.288402159184252</c:v>
                </c:pt>
                <c:pt idx="2321">
                  <c:v>1.288957504942521</c:v>
                </c:pt>
                <c:pt idx="2322">
                  <c:v>1.28951285070079</c:v>
                </c:pt>
                <c:pt idx="2323">
                  <c:v>1.290068196459059</c:v>
                </c:pt>
                <c:pt idx="2324">
                  <c:v>1.290623542217328</c:v>
                </c:pt>
                <c:pt idx="2325">
                  <c:v>1.291178887975597</c:v>
                </c:pt>
                <c:pt idx="2326">
                  <c:v>1.291734233733866</c:v>
                </c:pt>
                <c:pt idx="2327">
                  <c:v>1.292289579492135</c:v>
                </c:pt>
                <c:pt idx="2328">
                  <c:v>1.292844925250404</c:v>
                </c:pt>
                <c:pt idx="2329">
                  <c:v>1.2934002710086729</c:v>
                </c:pt>
                <c:pt idx="2330">
                  <c:v>1.2939556167669419</c:v>
                </c:pt>
                <c:pt idx="2331">
                  <c:v>1.2945109625252109</c:v>
                </c:pt>
                <c:pt idx="2332">
                  <c:v>1.2950663082834799</c:v>
                </c:pt>
                <c:pt idx="2333">
                  <c:v>1.2956216540417489</c:v>
                </c:pt>
                <c:pt idx="2334">
                  <c:v>1.2961769998000179</c:v>
                </c:pt>
                <c:pt idx="2335">
                  <c:v>1.2967323455582869</c:v>
                </c:pt>
                <c:pt idx="2336">
                  <c:v>1.2972876913165559</c:v>
                </c:pt>
                <c:pt idx="2337">
                  <c:v>1.2978430370748248</c:v>
                </c:pt>
                <c:pt idx="2338">
                  <c:v>1.2983983828330938</c:v>
                </c:pt>
                <c:pt idx="2339">
                  <c:v>1.2989537285913628</c:v>
                </c:pt>
                <c:pt idx="2340">
                  <c:v>1.2995090743496318</c:v>
                </c:pt>
                <c:pt idx="2341">
                  <c:v>1.3000644201079008</c:v>
                </c:pt>
                <c:pt idx="2342">
                  <c:v>1.3006197658661698</c:v>
                </c:pt>
                <c:pt idx="2343">
                  <c:v>1.3011751116244388</c:v>
                </c:pt>
                <c:pt idx="2344">
                  <c:v>1.3017304573827078</c:v>
                </c:pt>
                <c:pt idx="2345">
                  <c:v>1.3022858031409767</c:v>
                </c:pt>
                <c:pt idx="2346">
                  <c:v>1.3028411488992457</c:v>
                </c:pt>
                <c:pt idx="2347">
                  <c:v>1.3033964946575147</c:v>
                </c:pt>
                <c:pt idx="2348">
                  <c:v>1.3039518404157837</c:v>
                </c:pt>
                <c:pt idx="2349">
                  <c:v>1.3045071861740527</c:v>
                </c:pt>
                <c:pt idx="2350">
                  <c:v>1.3050625319323217</c:v>
                </c:pt>
                <c:pt idx="2351">
                  <c:v>1.3056178776905907</c:v>
                </c:pt>
                <c:pt idx="2352">
                  <c:v>1.3061732234488597</c:v>
                </c:pt>
                <c:pt idx="2353">
                  <c:v>1.3067285692071287</c:v>
                </c:pt>
                <c:pt idx="2354">
                  <c:v>1.3072839149653976</c:v>
                </c:pt>
                <c:pt idx="2355">
                  <c:v>1.3078392607236666</c:v>
                </c:pt>
                <c:pt idx="2356">
                  <c:v>1.3083946064819356</c:v>
                </c:pt>
                <c:pt idx="2357">
                  <c:v>1.3089499522402046</c:v>
                </c:pt>
                <c:pt idx="2358">
                  <c:v>1.3095052979984736</c:v>
                </c:pt>
                <c:pt idx="2359">
                  <c:v>1.3100606437567426</c:v>
                </c:pt>
                <c:pt idx="2360">
                  <c:v>1.3106159895150116</c:v>
                </c:pt>
                <c:pt idx="2361">
                  <c:v>1.3111713352732806</c:v>
                </c:pt>
                <c:pt idx="2362">
                  <c:v>1.3117266810315495</c:v>
                </c:pt>
                <c:pt idx="2363">
                  <c:v>1.3122820267898185</c:v>
                </c:pt>
                <c:pt idx="2364">
                  <c:v>1.3128373725480875</c:v>
                </c:pt>
                <c:pt idx="2365">
                  <c:v>1.3133927183063565</c:v>
                </c:pt>
                <c:pt idx="2366">
                  <c:v>1.3139480640646255</c:v>
                </c:pt>
                <c:pt idx="2367">
                  <c:v>1.3145034098228945</c:v>
                </c:pt>
                <c:pt idx="2368">
                  <c:v>1.3150587555811635</c:v>
                </c:pt>
                <c:pt idx="2369">
                  <c:v>1.3156141013394325</c:v>
                </c:pt>
                <c:pt idx="2370">
                  <c:v>1.3161694470977015</c:v>
                </c:pt>
                <c:pt idx="2371">
                  <c:v>1.3167247928559704</c:v>
                </c:pt>
                <c:pt idx="2372">
                  <c:v>1.3172801386142394</c:v>
                </c:pt>
                <c:pt idx="2373">
                  <c:v>1.3178354843725084</c:v>
                </c:pt>
                <c:pt idx="2374">
                  <c:v>1.3183908301307774</c:v>
                </c:pt>
                <c:pt idx="2375">
                  <c:v>1.3189461758890464</c:v>
                </c:pt>
                <c:pt idx="2376">
                  <c:v>1.3195015216473154</c:v>
                </c:pt>
                <c:pt idx="2377">
                  <c:v>1.3200568674055844</c:v>
                </c:pt>
                <c:pt idx="2378">
                  <c:v>1.3206122131638534</c:v>
                </c:pt>
                <c:pt idx="2379">
                  <c:v>1.3211675589221223</c:v>
                </c:pt>
                <c:pt idx="2380">
                  <c:v>1.3217229046803913</c:v>
                </c:pt>
                <c:pt idx="2381">
                  <c:v>1.3222782504386603</c:v>
                </c:pt>
                <c:pt idx="2382">
                  <c:v>1.3228335961969293</c:v>
                </c:pt>
                <c:pt idx="2383">
                  <c:v>1.3233889419551983</c:v>
                </c:pt>
                <c:pt idx="2384">
                  <c:v>1.3239442877134673</c:v>
                </c:pt>
                <c:pt idx="2385">
                  <c:v>1.3244996334717363</c:v>
                </c:pt>
                <c:pt idx="2386">
                  <c:v>1.3250549792300053</c:v>
                </c:pt>
                <c:pt idx="2387">
                  <c:v>1.3256103249882742</c:v>
                </c:pt>
                <c:pt idx="2388">
                  <c:v>1.3261656707465432</c:v>
                </c:pt>
                <c:pt idx="2389">
                  <c:v>1.3267210165048122</c:v>
                </c:pt>
                <c:pt idx="2390">
                  <c:v>1.3272763622630812</c:v>
                </c:pt>
                <c:pt idx="2391">
                  <c:v>1.3278317080213502</c:v>
                </c:pt>
                <c:pt idx="2392">
                  <c:v>1.3283870537796192</c:v>
                </c:pt>
                <c:pt idx="2393">
                  <c:v>1.3289423995378882</c:v>
                </c:pt>
                <c:pt idx="2394">
                  <c:v>1.3294977452961572</c:v>
                </c:pt>
                <c:pt idx="2395">
                  <c:v>1.3300530910544262</c:v>
                </c:pt>
                <c:pt idx="2396">
                  <c:v>1.3306084368126951</c:v>
                </c:pt>
                <c:pt idx="2397">
                  <c:v>1.3311637825709641</c:v>
                </c:pt>
                <c:pt idx="2398">
                  <c:v>1.3317191283292331</c:v>
                </c:pt>
                <c:pt idx="2399">
                  <c:v>1.3322744740875021</c:v>
                </c:pt>
                <c:pt idx="2400">
                  <c:v>1.3328298198457711</c:v>
                </c:pt>
                <c:pt idx="2401">
                  <c:v>1.3333851656040401</c:v>
                </c:pt>
                <c:pt idx="2402">
                  <c:v>1.3339405113623091</c:v>
                </c:pt>
                <c:pt idx="2403">
                  <c:v>1.3344958571205781</c:v>
                </c:pt>
                <c:pt idx="2404">
                  <c:v>1.335051202878847</c:v>
                </c:pt>
                <c:pt idx="2405">
                  <c:v>1.335606548637116</c:v>
                </c:pt>
                <c:pt idx="2406">
                  <c:v>1.336161894395385</c:v>
                </c:pt>
                <c:pt idx="2407">
                  <c:v>1.336717240153654</c:v>
                </c:pt>
                <c:pt idx="2408">
                  <c:v>1.337272585911923</c:v>
                </c:pt>
                <c:pt idx="2409">
                  <c:v>1.337827931670192</c:v>
                </c:pt>
                <c:pt idx="2410">
                  <c:v>1.338383277428461</c:v>
                </c:pt>
                <c:pt idx="2411">
                  <c:v>1.33893862318673</c:v>
                </c:pt>
                <c:pt idx="2412">
                  <c:v>1.3394939689449989</c:v>
                </c:pt>
                <c:pt idx="2413">
                  <c:v>1.3400493147032679</c:v>
                </c:pt>
                <c:pt idx="2414">
                  <c:v>1.3406046604615369</c:v>
                </c:pt>
                <c:pt idx="2415">
                  <c:v>1.3411600062198059</c:v>
                </c:pt>
                <c:pt idx="2416">
                  <c:v>1.3417153519780749</c:v>
                </c:pt>
                <c:pt idx="2417">
                  <c:v>1.3422706977363439</c:v>
                </c:pt>
                <c:pt idx="2418">
                  <c:v>1.3428260434946129</c:v>
                </c:pt>
                <c:pt idx="2419">
                  <c:v>1.3433813892528819</c:v>
                </c:pt>
                <c:pt idx="2420">
                  <c:v>1.3439367350111509</c:v>
                </c:pt>
                <c:pt idx="2421">
                  <c:v>1.3444920807694198</c:v>
                </c:pt>
                <c:pt idx="2422">
                  <c:v>1.3450474265276888</c:v>
                </c:pt>
                <c:pt idx="2423">
                  <c:v>1.3456027722859578</c:v>
                </c:pt>
                <c:pt idx="2424">
                  <c:v>1.3461581180442268</c:v>
                </c:pt>
                <c:pt idx="2425">
                  <c:v>1.3467134638024958</c:v>
                </c:pt>
                <c:pt idx="2426">
                  <c:v>1.3472688095607648</c:v>
                </c:pt>
                <c:pt idx="2427">
                  <c:v>1.3478241553190338</c:v>
                </c:pt>
                <c:pt idx="2428">
                  <c:v>1.3483795010773028</c:v>
                </c:pt>
                <c:pt idx="2429">
                  <c:v>1.3489348468355717</c:v>
                </c:pt>
                <c:pt idx="2430">
                  <c:v>1.3494901925938407</c:v>
                </c:pt>
                <c:pt idx="2431">
                  <c:v>1.3500455383521097</c:v>
                </c:pt>
                <c:pt idx="2432">
                  <c:v>1.3506008841103787</c:v>
                </c:pt>
                <c:pt idx="2433">
                  <c:v>1.3511562298686477</c:v>
                </c:pt>
                <c:pt idx="2434">
                  <c:v>1.3517115756269167</c:v>
                </c:pt>
                <c:pt idx="2435">
                  <c:v>1.3522669213851857</c:v>
                </c:pt>
                <c:pt idx="2436">
                  <c:v>1.3528222671434547</c:v>
                </c:pt>
                <c:pt idx="2437">
                  <c:v>1.3533776129017236</c:v>
                </c:pt>
                <c:pt idx="2438">
                  <c:v>1.3539329586599926</c:v>
                </c:pt>
                <c:pt idx="2439">
                  <c:v>1.3544883044182616</c:v>
                </c:pt>
                <c:pt idx="2440">
                  <c:v>1.3550436501765306</c:v>
                </c:pt>
                <c:pt idx="2441">
                  <c:v>1.3555989959347996</c:v>
                </c:pt>
                <c:pt idx="2442">
                  <c:v>1.3561543416930686</c:v>
                </c:pt>
                <c:pt idx="2443">
                  <c:v>1.3567096874513376</c:v>
                </c:pt>
                <c:pt idx="2444">
                  <c:v>1.3572650332096066</c:v>
                </c:pt>
                <c:pt idx="2445">
                  <c:v>1.3578203789678756</c:v>
                </c:pt>
                <c:pt idx="2446">
                  <c:v>1.3583757247261445</c:v>
                </c:pt>
                <c:pt idx="2447">
                  <c:v>1.3589310704844135</c:v>
                </c:pt>
                <c:pt idx="2448">
                  <c:v>1.3594864162426825</c:v>
                </c:pt>
                <c:pt idx="2449">
                  <c:v>1.3600417620009515</c:v>
                </c:pt>
                <c:pt idx="2450">
                  <c:v>1.3605971077592205</c:v>
                </c:pt>
                <c:pt idx="2451">
                  <c:v>1.3611524535174895</c:v>
                </c:pt>
                <c:pt idx="2452">
                  <c:v>1.3617077992757585</c:v>
                </c:pt>
                <c:pt idx="2453">
                  <c:v>1.3622631450340275</c:v>
                </c:pt>
                <c:pt idx="2454">
                  <c:v>1.3628184907922964</c:v>
                </c:pt>
                <c:pt idx="2455">
                  <c:v>1.3633738365505654</c:v>
                </c:pt>
                <c:pt idx="2456">
                  <c:v>1.3639291823088344</c:v>
                </c:pt>
                <c:pt idx="2457">
                  <c:v>1.3644845280671034</c:v>
                </c:pt>
                <c:pt idx="2458">
                  <c:v>1.3650398738253724</c:v>
                </c:pt>
                <c:pt idx="2459">
                  <c:v>1.3655952195836414</c:v>
                </c:pt>
                <c:pt idx="2460">
                  <c:v>1.3661505653419104</c:v>
                </c:pt>
                <c:pt idx="2461">
                  <c:v>1.3667059111001794</c:v>
                </c:pt>
                <c:pt idx="2462">
                  <c:v>1.3672612568584483</c:v>
                </c:pt>
                <c:pt idx="2463">
                  <c:v>1.3678166026167173</c:v>
                </c:pt>
                <c:pt idx="2464">
                  <c:v>1.3683719483749863</c:v>
                </c:pt>
                <c:pt idx="2465">
                  <c:v>1.3689272941332553</c:v>
                </c:pt>
                <c:pt idx="2466">
                  <c:v>1.3694826398915243</c:v>
                </c:pt>
                <c:pt idx="2467">
                  <c:v>1.3700379856497933</c:v>
                </c:pt>
                <c:pt idx="2468">
                  <c:v>1.3705933314080623</c:v>
                </c:pt>
                <c:pt idx="2469">
                  <c:v>1.3711486771663313</c:v>
                </c:pt>
                <c:pt idx="2470">
                  <c:v>1.3717040229246003</c:v>
                </c:pt>
                <c:pt idx="2471">
                  <c:v>1.3722593686828692</c:v>
                </c:pt>
                <c:pt idx="2472">
                  <c:v>1.3728147144411382</c:v>
                </c:pt>
                <c:pt idx="2473">
                  <c:v>1.3733700601994072</c:v>
                </c:pt>
                <c:pt idx="2474">
                  <c:v>1.3739254059576762</c:v>
                </c:pt>
                <c:pt idx="2475">
                  <c:v>1.3744807517159452</c:v>
                </c:pt>
                <c:pt idx="2476">
                  <c:v>1.3750360974742142</c:v>
                </c:pt>
                <c:pt idx="2477">
                  <c:v>1.3755914432324832</c:v>
                </c:pt>
                <c:pt idx="2478">
                  <c:v>1.3761467889907522</c:v>
                </c:pt>
                <c:pt idx="2479">
                  <c:v>1.3767021347490211</c:v>
                </c:pt>
                <c:pt idx="2480">
                  <c:v>1.3772574805072901</c:v>
                </c:pt>
                <c:pt idx="2481">
                  <c:v>1.3778128262655591</c:v>
                </c:pt>
                <c:pt idx="2482">
                  <c:v>1.3783681720238281</c:v>
                </c:pt>
                <c:pt idx="2483">
                  <c:v>1.3789235177820971</c:v>
                </c:pt>
                <c:pt idx="2484">
                  <c:v>1.3794788635403661</c:v>
                </c:pt>
                <c:pt idx="2485">
                  <c:v>1.3800342092986351</c:v>
                </c:pt>
                <c:pt idx="2486">
                  <c:v>1.3805895550569041</c:v>
                </c:pt>
                <c:pt idx="2487">
                  <c:v>1.381144900815173</c:v>
                </c:pt>
                <c:pt idx="2488">
                  <c:v>1.381700246573442</c:v>
                </c:pt>
                <c:pt idx="2489">
                  <c:v>1.382255592331711</c:v>
                </c:pt>
                <c:pt idx="2490">
                  <c:v>1.38281093808998</c:v>
                </c:pt>
                <c:pt idx="2491">
                  <c:v>1.383366283848249</c:v>
                </c:pt>
                <c:pt idx="2492">
                  <c:v>1.383921629606518</c:v>
                </c:pt>
                <c:pt idx="2493">
                  <c:v>1.384476975364787</c:v>
                </c:pt>
                <c:pt idx="2494">
                  <c:v>1.385032321123056</c:v>
                </c:pt>
                <c:pt idx="2495">
                  <c:v>1.385587666881325</c:v>
                </c:pt>
                <c:pt idx="2496">
                  <c:v>1.3861430126395939</c:v>
                </c:pt>
                <c:pt idx="2497">
                  <c:v>1.3866983583978629</c:v>
                </c:pt>
                <c:pt idx="2498">
                  <c:v>1.3872537041561319</c:v>
                </c:pt>
                <c:pt idx="2499">
                  <c:v>1.3878090499144009</c:v>
                </c:pt>
                <c:pt idx="2500">
                  <c:v>1.3883643956726699</c:v>
                </c:pt>
                <c:pt idx="2501">
                  <c:v>1.3889197414309389</c:v>
                </c:pt>
                <c:pt idx="2502">
                  <c:v>1.3894750871892079</c:v>
                </c:pt>
                <c:pt idx="2503">
                  <c:v>1.3900304329474769</c:v>
                </c:pt>
                <c:pt idx="2504">
                  <c:v>1.3905857787057458</c:v>
                </c:pt>
                <c:pt idx="2505">
                  <c:v>1.3911411244640148</c:v>
                </c:pt>
                <c:pt idx="2506">
                  <c:v>1.3916964702222838</c:v>
                </c:pt>
                <c:pt idx="2507">
                  <c:v>1.3922518159805528</c:v>
                </c:pt>
                <c:pt idx="2508">
                  <c:v>1.3928071617388218</c:v>
                </c:pt>
                <c:pt idx="2509">
                  <c:v>1.3933625074970908</c:v>
                </c:pt>
                <c:pt idx="2510">
                  <c:v>1.3939178532553598</c:v>
                </c:pt>
                <c:pt idx="2511">
                  <c:v>1.3944731990136288</c:v>
                </c:pt>
                <c:pt idx="2512">
                  <c:v>1.3950285447718977</c:v>
                </c:pt>
                <c:pt idx="2513">
                  <c:v>1.3955838905301667</c:v>
                </c:pt>
                <c:pt idx="2514">
                  <c:v>1.3961392362884357</c:v>
                </c:pt>
                <c:pt idx="2515">
                  <c:v>1.3966945820467047</c:v>
                </c:pt>
                <c:pt idx="2516">
                  <c:v>1.3972499278049737</c:v>
                </c:pt>
                <c:pt idx="2517">
                  <c:v>1.3978052735632427</c:v>
                </c:pt>
                <c:pt idx="2518">
                  <c:v>1.3983606193215117</c:v>
                </c:pt>
                <c:pt idx="2519">
                  <c:v>1.3989159650797807</c:v>
                </c:pt>
                <c:pt idx="2520">
                  <c:v>1.3994713108380497</c:v>
                </c:pt>
                <c:pt idx="2521">
                  <c:v>1.4000266565963186</c:v>
                </c:pt>
                <c:pt idx="2522">
                  <c:v>1.4005820023545876</c:v>
                </c:pt>
                <c:pt idx="2523">
                  <c:v>1.4011373481128566</c:v>
                </c:pt>
                <c:pt idx="2524">
                  <c:v>1.4016926938711256</c:v>
                </c:pt>
                <c:pt idx="2525">
                  <c:v>1.4022480396293946</c:v>
                </c:pt>
                <c:pt idx="2526">
                  <c:v>1.4028033853876636</c:v>
                </c:pt>
                <c:pt idx="2527">
                  <c:v>1.4033587311459326</c:v>
                </c:pt>
                <c:pt idx="2528">
                  <c:v>1.4039140769042016</c:v>
                </c:pt>
                <c:pt idx="2529">
                  <c:v>1.4044694226624705</c:v>
                </c:pt>
                <c:pt idx="2530">
                  <c:v>1.4050247684207395</c:v>
                </c:pt>
                <c:pt idx="2531">
                  <c:v>1.4055801141790085</c:v>
                </c:pt>
                <c:pt idx="2532">
                  <c:v>1.4061354599372775</c:v>
                </c:pt>
                <c:pt idx="2533">
                  <c:v>1.4066908056955465</c:v>
                </c:pt>
                <c:pt idx="2534">
                  <c:v>1.4072461514538155</c:v>
                </c:pt>
                <c:pt idx="2535">
                  <c:v>1.4078014972120845</c:v>
                </c:pt>
                <c:pt idx="2536">
                  <c:v>1.4083568429703535</c:v>
                </c:pt>
                <c:pt idx="2537">
                  <c:v>1.4089121887286224</c:v>
                </c:pt>
                <c:pt idx="2538">
                  <c:v>1.4094675344868914</c:v>
                </c:pt>
                <c:pt idx="2539">
                  <c:v>1.4100228802451604</c:v>
                </c:pt>
                <c:pt idx="2540">
                  <c:v>1.4105782260034294</c:v>
                </c:pt>
                <c:pt idx="2541">
                  <c:v>1.4111335717616984</c:v>
                </c:pt>
                <c:pt idx="2542">
                  <c:v>1.4116889175199674</c:v>
                </c:pt>
                <c:pt idx="2543">
                  <c:v>1.4122442632782364</c:v>
                </c:pt>
                <c:pt idx="2544">
                  <c:v>1.4127996090365054</c:v>
                </c:pt>
                <c:pt idx="2545">
                  <c:v>1.4133549547947744</c:v>
                </c:pt>
                <c:pt idx="2546">
                  <c:v>1.4139103005530433</c:v>
                </c:pt>
                <c:pt idx="2547">
                  <c:v>1.4144656463113123</c:v>
                </c:pt>
                <c:pt idx="2548">
                  <c:v>1.4150209920695813</c:v>
                </c:pt>
                <c:pt idx="2549">
                  <c:v>1.4155763378278503</c:v>
                </c:pt>
                <c:pt idx="2550">
                  <c:v>1.4161316835861193</c:v>
                </c:pt>
                <c:pt idx="2551">
                  <c:v>1.4166870293443883</c:v>
                </c:pt>
                <c:pt idx="2552">
                  <c:v>1.4172423751026573</c:v>
                </c:pt>
                <c:pt idx="2553">
                  <c:v>1.4177977208609263</c:v>
                </c:pt>
                <c:pt idx="2554">
                  <c:v>1.4183530666191952</c:v>
                </c:pt>
                <c:pt idx="2555">
                  <c:v>1.4189084123774642</c:v>
                </c:pt>
                <c:pt idx="2556">
                  <c:v>1.4194637581357332</c:v>
                </c:pt>
                <c:pt idx="2557">
                  <c:v>1.4200191038940022</c:v>
                </c:pt>
                <c:pt idx="2558">
                  <c:v>1.4205744496522712</c:v>
                </c:pt>
                <c:pt idx="2559">
                  <c:v>1.4211297954105402</c:v>
                </c:pt>
                <c:pt idx="2560">
                  <c:v>1.4216851411688092</c:v>
                </c:pt>
                <c:pt idx="2561">
                  <c:v>1.4222404869270782</c:v>
                </c:pt>
                <c:pt idx="2562">
                  <c:v>1.4227958326853472</c:v>
                </c:pt>
                <c:pt idx="2563">
                  <c:v>1.4233511784436161</c:v>
                </c:pt>
                <c:pt idx="2564">
                  <c:v>1.4239065242018851</c:v>
                </c:pt>
                <c:pt idx="2565">
                  <c:v>1.4244618699601541</c:v>
                </c:pt>
                <c:pt idx="2566">
                  <c:v>1.4250172157184231</c:v>
                </c:pt>
                <c:pt idx="2567">
                  <c:v>1.4255725614766921</c:v>
                </c:pt>
                <c:pt idx="2568">
                  <c:v>1.4261279072349611</c:v>
                </c:pt>
                <c:pt idx="2569">
                  <c:v>1.4266832529932301</c:v>
                </c:pt>
                <c:pt idx="2570">
                  <c:v>1.4272385987514991</c:v>
                </c:pt>
                <c:pt idx="2571">
                  <c:v>1.427793944509768</c:v>
                </c:pt>
                <c:pt idx="2572">
                  <c:v>1.428349290268037</c:v>
                </c:pt>
                <c:pt idx="2573">
                  <c:v>1.428904636026306</c:v>
                </c:pt>
                <c:pt idx="2574">
                  <c:v>1.429459981784575</c:v>
                </c:pt>
                <c:pt idx="2575">
                  <c:v>1.430015327542844</c:v>
                </c:pt>
                <c:pt idx="2576">
                  <c:v>1.430570673301113</c:v>
                </c:pt>
                <c:pt idx="2577">
                  <c:v>1.431126019059382</c:v>
                </c:pt>
                <c:pt idx="2578">
                  <c:v>1.431681364817651</c:v>
                </c:pt>
                <c:pt idx="2579">
                  <c:v>1.4322367105759199</c:v>
                </c:pt>
                <c:pt idx="2580">
                  <c:v>1.4327920563341889</c:v>
                </c:pt>
                <c:pt idx="2581">
                  <c:v>1.4333474020924579</c:v>
                </c:pt>
                <c:pt idx="2582">
                  <c:v>1.4339027478507269</c:v>
                </c:pt>
                <c:pt idx="2583">
                  <c:v>1.4344580936089959</c:v>
                </c:pt>
                <c:pt idx="2584">
                  <c:v>1.4350134393672649</c:v>
                </c:pt>
                <c:pt idx="2585">
                  <c:v>1.4355687851255339</c:v>
                </c:pt>
                <c:pt idx="2586">
                  <c:v>1.4361241308838029</c:v>
                </c:pt>
                <c:pt idx="2587">
                  <c:v>1.4366794766420719</c:v>
                </c:pt>
                <c:pt idx="2588">
                  <c:v>1.4372348224003408</c:v>
                </c:pt>
                <c:pt idx="2589">
                  <c:v>1.4377901681586098</c:v>
                </c:pt>
                <c:pt idx="2590">
                  <c:v>1.4383455139168788</c:v>
                </c:pt>
                <c:pt idx="2591">
                  <c:v>1.4389008596751478</c:v>
                </c:pt>
                <c:pt idx="2592">
                  <c:v>1.4394562054334168</c:v>
                </c:pt>
                <c:pt idx="2593">
                  <c:v>1.4400115511916858</c:v>
                </c:pt>
                <c:pt idx="2594">
                  <c:v>1.4405668969499548</c:v>
                </c:pt>
                <c:pt idx="2595">
                  <c:v>1.4411222427082238</c:v>
                </c:pt>
                <c:pt idx="2596">
                  <c:v>1.4416775884664927</c:v>
                </c:pt>
                <c:pt idx="2597">
                  <c:v>1.4422329342247617</c:v>
                </c:pt>
                <c:pt idx="2598">
                  <c:v>1.4427882799830307</c:v>
                </c:pt>
                <c:pt idx="2599">
                  <c:v>1.4433436257412997</c:v>
                </c:pt>
                <c:pt idx="2600">
                  <c:v>1.4438989714995687</c:v>
                </c:pt>
                <c:pt idx="2601">
                  <c:v>1.4444543172578377</c:v>
                </c:pt>
                <c:pt idx="2602">
                  <c:v>1.4450096630161067</c:v>
                </c:pt>
                <c:pt idx="2603">
                  <c:v>1.4455650087743757</c:v>
                </c:pt>
                <c:pt idx="2604">
                  <c:v>1.4461203545326446</c:v>
                </c:pt>
                <c:pt idx="2605">
                  <c:v>1.4466757002909136</c:v>
                </c:pt>
                <c:pt idx="2606">
                  <c:v>1.4472310460491826</c:v>
                </c:pt>
                <c:pt idx="2607">
                  <c:v>1.4477863918074516</c:v>
                </c:pt>
                <c:pt idx="2608">
                  <c:v>1.4483417375657206</c:v>
                </c:pt>
                <c:pt idx="2609">
                  <c:v>1.4488970833239896</c:v>
                </c:pt>
                <c:pt idx="2610">
                  <c:v>1.4494524290822586</c:v>
                </c:pt>
                <c:pt idx="2611">
                  <c:v>1.4500077748405276</c:v>
                </c:pt>
                <c:pt idx="2612">
                  <c:v>1.4505631205987966</c:v>
                </c:pt>
                <c:pt idx="2613">
                  <c:v>1.4511184663570655</c:v>
                </c:pt>
                <c:pt idx="2614">
                  <c:v>1.4516738121153345</c:v>
                </c:pt>
                <c:pt idx="2615">
                  <c:v>1.4522291578736035</c:v>
                </c:pt>
                <c:pt idx="2616">
                  <c:v>1.4527845036318725</c:v>
                </c:pt>
                <c:pt idx="2617">
                  <c:v>1.4533398493901415</c:v>
                </c:pt>
                <c:pt idx="2618">
                  <c:v>1.4538951951484105</c:v>
                </c:pt>
                <c:pt idx="2619">
                  <c:v>1.4544505409066795</c:v>
                </c:pt>
                <c:pt idx="2620">
                  <c:v>1.4550058866649485</c:v>
                </c:pt>
                <c:pt idx="2621">
                  <c:v>1.4555612324232174</c:v>
                </c:pt>
                <c:pt idx="2622">
                  <c:v>1.4561165781814864</c:v>
                </c:pt>
                <c:pt idx="2623">
                  <c:v>1.4566719239397554</c:v>
                </c:pt>
                <c:pt idx="2624">
                  <c:v>1.4572272696980244</c:v>
                </c:pt>
                <c:pt idx="2625">
                  <c:v>1.4577826154562934</c:v>
                </c:pt>
                <c:pt idx="2626">
                  <c:v>1.4583379612145624</c:v>
                </c:pt>
                <c:pt idx="2627">
                  <c:v>1.4588933069728314</c:v>
                </c:pt>
                <c:pt idx="2628">
                  <c:v>1.4594486527311004</c:v>
                </c:pt>
                <c:pt idx="2629">
                  <c:v>1.4600039984893693</c:v>
                </c:pt>
                <c:pt idx="2630">
                  <c:v>1.4605593442476383</c:v>
                </c:pt>
                <c:pt idx="2631">
                  <c:v>1.4611146900059073</c:v>
                </c:pt>
                <c:pt idx="2632">
                  <c:v>1.4616700357641763</c:v>
                </c:pt>
                <c:pt idx="2633">
                  <c:v>1.4622253815224453</c:v>
                </c:pt>
                <c:pt idx="2634">
                  <c:v>1.4627807272807143</c:v>
                </c:pt>
                <c:pt idx="2635">
                  <c:v>1.4633360730389833</c:v>
                </c:pt>
                <c:pt idx="2636">
                  <c:v>1.4638914187972523</c:v>
                </c:pt>
                <c:pt idx="2637">
                  <c:v>1.4644467645555213</c:v>
                </c:pt>
                <c:pt idx="2638">
                  <c:v>1.4650021103137902</c:v>
                </c:pt>
                <c:pt idx="2639">
                  <c:v>1.4655574560720592</c:v>
                </c:pt>
                <c:pt idx="2640">
                  <c:v>1.4661128018303282</c:v>
                </c:pt>
                <c:pt idx="2641">
                  <c:v>1.4666681475885972</c:v>
                </c:pt>
                <c:pt idx="2642">
                  <c:v>1.4672234933468662</c:v>
                </c:pt>
                <c:pt idx="2643">
                  <c:v>1.4677788391051352</c:v>
                </c:pt>
                <c:pt idx="2644">
                  <c:v>1.4683341848634042</c:v>
                </c:pt>
                <c:pt idx="2645">
                  <c:v>1.4688895306216732</c:v>
                </c:pt>
                <c:pt idx="2646">
                  <c:v>1.4694448763799421</c:v>
                </c:pt>
                <c:pt idx="2647">
                  <c:v>1.4700002221382111</c:v>
                </c:pt>
                <c:pt idx="2648">
                  <c:v>1.4705555678964801</c:v>
                </c:pt>
                <c:pt idx="2649">
                  <c:v>1.4711109136547491</c:v>
                </c:pt>
                <c:pt idx="2650">
                  <c:v>1.4716662594130181</c:v>
                </c:pt>
                <c:pt idx="2651">
                  <c:v>1.4722216051712871</c:v>
                </c:pt>
                <c:pt idx="2652">
                  <c:v>1.4727769509295561</c:v>
                </c:pt>
                <c:pt idx="2653">
                  <c:v>1.4733322966878251</c:v>
                </c:pt>
                <c:pt idx="2654">
                  <c:v>1.473887642446094</c:v>
                </c:pt>
                <c:pt idx="2655">
                  <c:v>1.474442988204363</c:v>
                </c:pt>
                <c:pt idx="2656">
                  <c:v>1.474998333962632</c:v>
                </c:pt>
                <c:pt idx="2657">
                  <c:v>1.475553679720901</c:v>
                </c:pt>
                <c:pt idx="2658">
                  <c:v>1.47610902547917</c:v>
                </c:pt>
                <c:pt idx="2659">
                  <c:v>1.476664371237439</c:v>
                </c:pt>
                <c:pt idx="2660">
                  <c:v>1.477219716995708</c:v>
                </c:pt>
                <c:pt idx="2661">
                  <c:v>1.477775062753977</c:v>
                </c:pt>
                <c:pt idx="2662">
                  <c:v>1.478330408512246</c:v>
                </c:pt>
                <c:pt idx="2663">
                  <c:v>1.4788857542705149</c:v>
                </c:pt>
                <c:pt idx="2664">
                  <c:v>1.4794411000287839</c:v>
                </c:pt>
                <c:pt idx="2665">
                  <c:v>1.4799964457870529</c:v>
                </c:pt>
                <c:pt idx="2666">
                  <c:v>1.4805517915453219</c:v>
                </c:pt>
                <c:pt idx="2667">
                  <c:v>1.4811071373035909</c:v>
                </c:pt>
                <c:pt idx="2668">
                  <c:v>1.4816624830618599</c:v>
                </c:pt>
                <c:pt idx="2669">
                  <c:v>1.4822178288201289</c:v>
                </c:pt>
                <c:pt idx="2670">
                  <c:v>1.4827731745783979</c:v>
                </c:pt>
                <c:pt idx="2671">
                  <c:v>1.4833285203366668</c:v>
                </c:pt>
                <c:pt idx="2672">
                  <c:v>1.4838838660949358</c:v>
                </c:pt>
                <c:pt idx="2673">
                  <c:v>1.4844392118532048</c:v>
                </c:pt>
                <c:pt idx="2674">
                  <c:v>1.4849945576114738</c:v>
                </c:pt>
                <c:pt idx="2675">
                  <c:v>1.4855499033697428</c:v>
                </c:pt>
                <c:pt idx="2676">
                  <c:v>1.4861052491280118</c:v>
                </c:pt>
                <c:pt idx="2677">
                  <c:v>1.4866605948862808</c:v>
                </c:pt>
                <c:pt idx="2678">
                  <c:v>1.4872159406445498</c:v>
                </c:pt>
                <c:pt idx="2679">
                  <c:v>1.4877712864028187</c:v>
                </c:pt>
                <c:pt idx="2680">
                  <c:v>1.4883266321610877</c:v>
                </c:pt>
                <c:pt idx="2681">
                  <c:v>1.4888819779193567</c:v>
                </c:pt>
                <c:pt idx="2682">
                  <c:v>1.4894373236776257</c:v>
                </c:pt>
                <c:pt idx="2683">
                  <c:v>1.4899926694358947</c:v>
                </c:pt>
                <c:pt idx="2684">
                  <c:v>1.4905480151941637</c:v>
                </c:pt>
                <c:pt idx="2685">
                  <c:v>1.4911033609524327</c:v>
                </c:pt>
                <c:pt idx="2686">
                  <c:v>1.4916587067107017</c:v>
                </c:pt>
                <c:pt idx="2687">
                  <c:v>1.4922140524689707</c:v>
                </c:pt>
                <c:pt idx="2688">
                  <c:v>1.4927693982272396</c:v>
                </c:pt>
                <c:pt idx="2689">
                  <c:v>1.4933247439855086</c:v>
                </c:pt>
                <c:pt idx="2690">
                  <c:v>1.4938800897437776</c:v>
                </c:pt>
                <c:pt idx="2691">
                  <c:v>1.4944354355020466</c:v>
                </c:pt>
                <c:pt idx="2692">
                  <c:v>1.4949907812603156</c:v>
                </c:pt>
                <c:pt idx="2693">
                  <c:v>1.4955461270185846</c:v>
                </c:pt>
                <c:pt idx="2694">
                  <c:v>1.4961014727768536</c:v>
                </c:pt>
                <c:pt idx="2695">
                  <c:v>1.4966568185351226</c:v>
                </c:pt>
                <c:pt idx="2696">
                  <c:v>1.4972121642933915</c:v>
                </c:pt>
                <c:pt idx="2697">
                  <c:v>1.4977675100516605</c:v>
                </c:pt>
                <c:pt idx="2698">
                  <c:v>1.4983228558099295</c:v>
                </c:pt>
                <c:pt idx="2699">
                  <c:v>1.4988782015681985</c:v>
                </c:pt>
                <c:pt idx="2700">
                  <c:v>1.4994335473264675</c:v>
                </c:pt>
                <c:pt idx="2701">
                  <c:v>1.4999888930847365</c:v>
                </c:pt>
                <c:pt idx="2702">
                  <c:v>1.5005442388430055</c:v>
                </c:pt>
                <c:pt idx="2703">
                  <c:v>1.5010995846012745</c:v>
                </c:pt>
                <c:pt idx="2704">
                  <c:v>1.5016549303595434</c:v>
                </c:pt>
                <c:pt idx="2705">
                  <c:v>1.5022102761178124</c:v>
                </c:pt>
                <c:pt idx="2706">
                  <c:v>1.5027656218760814</c:v>
                </c:pt>
                <c:pt idx="2707">
                  <c:v>1.5033209676343504</c:v>
                </c:pt>
                <c:pt idx="2708">
                  <c:v>1.5038763133926194</c:v>
                </c:pt>
                <c:pt idx="2709">
                  <c:v>1.5044316591508884</c:v>
                </c:pt>
                <c:pt idx="2710">
                  <c:v>1.5049870049091574</c:v>
                </c:pt>
                <c:pt idx="2711">
                  <c:v>1.5055423506674264</c:v>
                </c:pt>
                <c:pt idx="2712">
                  <c:v>1.5060976964256954</c:v>
                </c:pt>
                <c:pt idx="2713">
                  <c:v>1.5066530421839643</c:v>
                </c:pt>
                <c:pt idx="2714">
                  <c:v>1.5072083879422333</c:v>
                </c:pt>
                <c:pt idx="2715">
                  <c:v>1.5077637337005023</c:v>
                </c:pt>
                <c:pt idx="2716">
                  <c:v>1.5083190794587713</c:v>
                </c:pt>
                <c:pt idx="2717">
                  <c:v>1.5088744252170403</c:v>
                </c:pt>
                <c:pt idx="2718">
                  <c:v>1.5094297709753093</c:v>
                </c:pt>
                <c:pt idx="2719">
                  <c:v>1.5099851167335783</c:v>
                </c:pt>
                <c:pt idx="2720">
                  <c:v>1.5105404624918473</c:v>
                </c:pt>
                <c:pt idx="2721">
                  <c:v>1.5110958082501162</c:v>
                </c:pt>
                <c:pt idx="2722">
                  <c:v>1.5116511540083852</c:v>
                </c:pt>
                <c:pt idx="2723">
                  <c:v>1.5122064997666542</c:v>
                </c:pt>
                <c:pt idx="2724">
                  <c:v>1.5127618455249232</c:v>
                </c:pt>
                <c:pt idx="2725">
                  <c:v>1.5133171912831922</c:v>
                </c:pt>
                <c:pt idx="2726">
                  <c:v>1.5138725370414612</c:v>
                </c:pt>
                <c:pt idx="2727">
                  <c:v>1.5144278827997302</c:v>
                </c:pt>
                <c:pt idx="2728">
                  <c:v>1.5149832285579992</c:v>
                </c:pt>
                <c:pt idx="2729">
                  <c:v>1.5155385743162681</c:v>
                </c:pt>
                <c:pt idx="2730">
                  <c:v>1.5160939200745371</c:v>
                </c:pt>
                <c:pt idx="2731">
                  <c:v>1.5166492658328061</c:v>
                </c:pt>
                <c:pt idx="2732">
                  <c:v>1.5172046115910751</c:v>
                </c:pt>
                <c:pt idx="2733">
                  <c:v>1.5177599573493441</c:v>
                </c:pt>
                <c:pt idx="2734">
                  <c:v>1.5183153031076131</c:v>
                </c:pt>
                <c:pt idx="2735">
                  <c:v>1.5188706488658821</c:v>
                </c:pt>
                <c:pt idx="2736">
                  <c:v>1.5194259946241511</c:v>
                </c:pt>
                <c:pt idx="2737">
                  <c:v>1.5199813403824201</c:v>
                </c:pt>
                <c:pt idx="2738">
                  <c:v>1.520536686140689</c:v>
                </c:pt>
                <c:pt idx="2739">
                  <c:v>1.521092031898958</c:v>
                </c:pt>
                <c:pt idx="2740">
                  <c:v>1.521647377657227</c:v>
                </c:pt>
                <c:pt idx="2741">
                  <c:v>1.522202723415496</c:v>
                </c:pt>
                <c:pt idx="2742">
                  <c:v>1.522758069173765</c:v>
                </c:pt>
                <c:pt idx="2743">
                  <c:v>1.523313414932034</c:v>
                </c:pt>
                <c:pt idx="2744">
                  <c:v>1.523868760690303</c:v>
                </c:pt>
                <c:pt idx="2745">
                  <c:v>1.524424106448572</c:v>
                </c:pt>
                <c:pt idx="2746">
                  <c:v>1.5249794522068409</c:v>
                </c:pt>
                <c:pt idx="2747">
                  <c:v>1.5255347979651099</c:v>
                </c:pt>
                <c:pt idx="2748">
                  <c:v>1.5260901437233789</c:v>
                </c:pt>
                <c:pt idx="2749">
                  <c:v>1.5266454894816479</c:v>
                </c:pt>
                <c:pt idx="2750">
                  <c:v>1.5272008352399169</c:v>
                </c:pt>
                <c:pt idx="2751">
                  <c:v>1.5277561809981859</c:v>
                </c:pt>
                <c:pt idx="2752">
                  <c:v>1.5283115267564549</c:v>
                </c:pt>
                <c:pt idx="2753">
                  <c:v>1.5288668725147239</c:v>
                </c:pt>
                <c:pt idx="2754">
                  <c:v>1.5294222182729929</c:v>
                </c:pt>
                <c:pt idx="2755">
                  <c:v>1.5299775640312618</c:v>
                </c:pt>
                <c:pt idx="2756">
                  <c:v>1.5305329097895308</c:v>
                </c:pt>
                <c:pt idx="2757">
                  <c:v>1.5310882555477998</c:v>
                </c:pt>
                <c:pt idx="2758">
                  <c:v>1.5316436013060688</c:v>
                </c:pt>
                <c:pt idx="2759">
                  <c:v>1.5321989470643378</c:v>
                </c:pt>
                <c:pt idx="2760">
                  <c:v>1.5327542928226068</c:v>
                </c:pt>
                <c:pt idx="2761">
                  <c:v>1.5333096385808758</c:v>
                </c:pt>
                <c:pt idx="2762">
                  <c:v>1.5338649843391448</c:v>
                </c:pt>
                <c:pt idx="2763">
                  <c:v>1.5344203300974137</c:v>
                </c:pt>
                <c:pt idx="2764">
                  <c:v>1.5349756758556827</c:v>
                </c:pt>
                <c:pt idx="2765">
                  <c:v>1.5355310216139517</c:v>
                </c:pt>
                <c:pt idx="2766">
                  <c:v>1.5360863673722207</c:v>
                </c:pt>
                <c:pt idx="2767">
                  <c:v>1.5366417131304897</c:v>
                </c:pt>
                <c:pt idx="2768">
                  <c:v>1.5371970588887587</c:v>
                </c:pt>
                <c:pt idx="2769">
                  <c:v>1.5377524046470277</c:v>
                </c:pt>
                <c:pt idx="2770">
                  <c:v>1.5383077504052967</c:v>
                </c:pt>
                <c:pt idx="2771">
                  <c:v>1.5388630961635656</c:v>
                </c:pt>
                <c:pt idx="2772">
                  <c:v>1.5394184419218346</c:v>
                </c:pt>
                <c:pt idx="2773">
                  <c:v>1.5399737876801036</c:v>
                </c:pt>
                <c:pt idx="2774">
                  <c:v>1.5405291334383726</c:v>
                </c:pt>
                <c:pt idx="2775">
                  <c:v>1.5410844791966416</c:v>
                </c:pt>
                <c:pt idx="2776">
                  <c:v>1.5416398249549106</c:v>
                </c:pt>
                <c:pt idx="2777">
                  <c:v>1.5421951707131796</c:v>
                </c:pt>
                <c:pt idx="2778">
                  <c:v>1.5427505164714486</c:v>
                </c:pt>
                <c:pt idx="2779">
                  <c:v>1.5433058622297176</c:v>
                </c:pt>
                <c:pt idx="2780">
                  <c:v>1.5438612079879865</c:v>
                </c:pt>
                <c:pt idx="2781">
                  <c:v>1.5444165537462555</c:v>
                </c:pt>
                <c:pt idx="2782">
                  <c:v>1.5449718995045245</c:v>
                </c:pt>
                <c:pt idx="2783">
                  <c:v>1.5455272452627935</c:v>
                </c:pt>
                <c:pt idx="2784">
                  <c:v>1.5460825910210625</c:v>
                </c:pt>
                <c:pt idx="2785">
                  <c:v>1.5466379367793315</c:v>
                </c:pt>
                <c:pt idx="2786">
                  <c:v>1.5471932825376005</c:v>
                </c:pt>
                <c:pt idx="2787">
                  <c:v>1.5477486282958695</c:v>
                </c:pt>
                <c:pt idx="2788">
                  <c:v>1.5483039740541384</c:v>
                </c:pt>
                <c:pt idx="2789">
                  <c:v>1.5488593198124074</c:v>
                </c:pt>
                <c:pt idx="2790">
                  <c:v>1.5494146655706764</c:v>
                </c:pt>
                <c:pt idx="2791">
                  <c:v>1.5499700113289454</c:v>
                </c:pt>
                <c:pt idx="2792">
                  <c:v>1.5505253570872144</c:v>
                </c:pt>
                <c:pt idx="2793">
                  <c:v>1.5510807028454834</c:v>
                </c:pt>
                <c:pt idx="2794">
                  <c:v>1.5516360486037524</c:v>
                </c:pt>
                <c:pt idx="2795">
                  <c:v>1.5521913943620214</c:v>
                </c:pt>
                <c:pt idx="2796">
                  <c:v>1.5527467401202903</c:v>
                </c:pt>
                <c:pt idx="2797">
                  <c:v>1.5533020858785593</c:v>
                </c:pt>
                <c:pt idx="2798">
                  <c:v>1.5538574316368283</c:v>
                </c:pt>
                <c:pt idx="2799">
                  <c:v>1.5544127773950973</c:v>
                </c:pt>
                <c:pt idx="2800">
                  <c:v>1.5549681231533663</c:v>
                </c:pt>
                <c:pt idx="2801">
                  <c:v>1.5555234689116353</c:v>
                </c:pt>
                <c:pt idx="2802">
                  <c:v>1.5560788146699043</c:v>
                </c:pt>
                <c:pt idx="2803">
                  <c:v>1.5566341604281733</c:v>
                </c:pt>
                <c:pt idx="2804">
                  <c:v>1.5571895061864423</c:v>
                </c:pt>
                <c:pt idx="2805">
                  <c:v>1.5577448519447112</c:v>
                </c:pt>
                <c:pt idx="2806">
                  <c:v>1.5583001977029802</c:v>
                </c:pt>
                <c:pt idx="2807">
                  <c:v>1.5588555434612492</c:v>
                </c:pt>
                <c:pt idx="2808">
                  <c:v>1.5594108892195182</c:v>
                </c:pt>
                <c:pt idx="2809">
                  <c:v>1.5599662349777872</c:v>
                </c:pt>
                <c:pt idx="2810">
                  <c:v>1.5605215807360562</c:v>
                </c:pt>
                <c:pt idx="2811">
                  <c:v>1.5610769264943252</c:v>
                </c:pt>
                <c:pt idx="2812">
                  <c:v>1.5616322722525942</c:v>
                </c:pt>
                <c:pt idx="2813">
                  <c:v>1.5621876180108631</c:v>
                </c:pt>
                <c:pt idx="2814">
                  <c:v>1.5627429637691321</c:v>
                </c:pt>
                <c:pt idx="2815">
                  <c:v>1.5632983095274011</c:v>
                </c:pt>
                <c:pt idx="2816">
                  <c:v>1.5638536552856701</c:v>
                </c:pt>
                <c:pt idx="2817">
                  <c:v>1.5644090010439391</c:v>
                </c:pt>
                <c:pt idx="2818">
                  <c:v>1.5649643468022081</c:v>
                </c:pt>
                <c:pt idx="2819">
                  <c:v>1.5655196925604771</c:v>
                </c:pt>
                <c:pt idx="2820">
                  <c:v>1.5660750383187461</c:v>
                </c:pt>
                <c:pt idx="2821">
                  <c:v>1.566630384077015</c:v>
                </c:pt>
                <c:pt idx="2822">
                  <c:v>1.567185729835284</c:v>
                </c:pt>
                <c:pt idx="2823">
                  <c:v>1.567741075593553</c:v>
                </c:pt>
                <c:pt idx="2824">
                  <c:v>1.568296421351822</c:v>
                </c:pt>
                <c:pt idx="2825">
                  <c:v>1.568851767110091</c:v>
                </c:pt>
                <c:pt idx="2826">
                  <c:v>1.56940711286836</c:v>
                </c:pt>
                <c:pt idx="2827">
                  <c:v>1.569962458626629</c:v>
                </c:pt>
                <c:pt idx="2828">
                  <c:v>1.570517804384898</c:v>
                </c:pt>
                <c:pt idx="2829">
                  <c:v>1.571073150143167</c:v>
                </c:pt>
                <c:pt idx="2830">
                  <c:v>1.5716284959014359</c:v>
                </c:pt>
                <c:pt idx="2831">
                  <c:v>1.5721838416597049</c:v>
                </c:pt>
                <c:pt idx="2832">
                  <c:v>1.5727391874179739</c:v>
                </c:pt>
                <c:pt idx="2833">
                  <c:v>1.5732945331762429</c:v>
                </c:pt>
                <c:pt idx="2834">
                  <c:v>1.5738498789345119</c:v>
                </c:pt>
                <c:pt idx="2835">
                  <c:v>1.5744052246927809</c:v>
                </c:pt>
                <c:pt idx="2836">
                  <c:v>1.5749605704510499</c:v>
                </c:pt>
                <c:pt idx="2837">
                  <c:v>1.5755159162093189</c:v>
                </c:pt>
                <c:pt idx="2838">
                  <c:v>1.5760712619675878</c:v>
                </c:pt>
                <c:pt idx="2839">
                  <c:v>1.5766266077258568</c:v>
                </c:pt>
                <c:pt idx="2840">
                  <c:v>1.5771819534841258</c:v>
                </c:pt>
                <c:pt idx="2841">
                  <c:v>1.5777372992423948</c:v>
                </c:pt>
                <c:pt idx="2842">
                  <c:v>1.5782926450006638</c:v>
                </c:pt>
                <c:pt idx="2843">
                  <c:v>1.5788479907589328</c:v>
                </c:pt>
                <c:pt idx="2844">
                  <c:v>1.5794033365172018</c:v>
                </c:pt>
                <c:pt idx="2845">
                  <c:v>1.5799586822754708</c:v>
                </c:pt>
                <c:pt idx="2846">
                  <c:v>1.5805140280337397</c:v>
                </c:pt>
                <c:pt idx="2847">
                  <c:v>1.5810693737920087</c:v>
                </c:pt>
                <c:pt idx="2848">
                  <c:v>1.5816247195502777</c:v>
                </c:pt>
                <c:pt idx="2849">
                  <c:v>1.5821800653085467</c:v>
                </c:pt>
                <c:pt idx="2850">
                  <c:v>1.5827354110668157</c:v>
                </c:pt>
                <c:pt idx="2851">
                  <c:v>1.5832907568250847</c:v>
                </c:pt>
                <c:pt idx="2852">
                  <c:v>1.5838461025833537</c:v>
                </c:pt>
                <c:pt idx="2853">
                  <c:v>1.5844014483416227</c:v>
                </c:pt>
                <c:pt idx="2854">
                  <c:v>1.5849567940998917</c:v>
                </c:pt>
                <c:pt idx="2855">
                  <c:v>1.5855121398581606</c:v>
                </c:pt>
                <c:pt idx="2856">
                  <c:v>1.5860674856164296</c:v>
                </c:pt>
                <c:pt idx="2857">
                  <c:v>1.5866228313746986</c:v>
                </c:pt>
                <c:pt idx="2858">
                  <c:v>1.5871781771329676</c:v>
                </c:pt>
                <c:pt idx="2859">
                  <c:v>1.5877335228912366</c:v>
                </c:pt>
                <c:pt idx="2860">
                  <c:v>1.5882888686495056</c:v>
                </c:pt>
                <c:pt idx="2861">
                  <c:v>1.5888442144077746</c:v>
                </c:pt>
                <c:pt idx="2862">
                  <c:v>1.5893995601660436</c:v>
                </c:pt>
                <c:pt idx="2863">
                  <c:v>1.5899549059243125</c:v>
                </c:pt>
                <c:pt idx="2864">
                  <c:v>1.5905102516825815</c:v>
                </c:pt>
                <c:pt idx="2865">
                  <c:v>1.5910655974408505</c:v>
                </c:pt>
                <c:pt idx="2866">
                  <c:v>1.5916209431991195</c:v>
                </c:pt>
                <c:pt idx="2867">
                  <c:v>1.5921762889573885</c:v>
                </c:pt>
                <c:pt idx="2868">
                  <c:v>1.5927316347156575</c:v>
                </c:pt>
                <c:pt idx="2869">
                  <c:v>1.5932869804739265</c:v>
                </c:pt>
                <c:pt idx="2870">
                  <c:v>1.5938423262321955</c:v>
                </c:pt>
                <c:pt idx="2871">
                  <c:v>1.5943976719904644</c:v>
                </c:pt>
                <c:pt idx="2872">
                  <c:v>1.5949530177487334</c:v>
                </c:pt>
                <c:pt idx="2873">
                  <c:v>1.5955083635070024</c:v>
                </c:pt>
                <c:pt idx="2874">
                  <c:v>1.5960637092652714</c:v>
                </c:pt>
                <c:pt idx="2875">
                  <c:v>1.5966190550235404</c:v>
                </c:pt>
                <c:pt idx="2876">
                  <c:v>1.5971744007818094</c:v>
                </c:pt>
                <c:pt idx="2877">
                  <c:v>1.5977297465400784</c:v>
                </c:pt>
                <c:pt idx="2878">
                  <c:v>1.5982850922983474</c:v>
                </c:pt>
                <c:pt idx="2879">
                  <c:v>1.5988404380566164</c:v>
                </c:pt>
                <c:pt idx="2880">
                  <c:v>1.5993957838148853</c:v>
                </c:pt>
                <c:pt idx="2881">
                  <c:v>1.5999511295731543</c:v>
                </c:pt>
                <c:pt idx="2882">
                  <c:v>1.6005064753314233</c:v>
                </c:pt>
                <c:pt idx="2883">
                  <c:v>1.6010618210896923</c:v>
                </c:pt>
                <c:pt idx="2884">
                  <c:v>1.6016171668479613</c:v>
                </c:pt>
                <c:pt idx="2885">
                  <c:v>1.6021725126062303</c:v>
                </c:pt>
                <c:pt idx="2886">
                  <c:v>1.6027278583644993</c:v>
                </c:pt>
                <c:pt idx="2887">
                  <c:v>1.6032832041227683</c:v>
                </c:pt>
                <c:pt idx="2888">
                  <c:v>1.6038385498810372</c:v>
                </c:pt>
                <c:pt idx="2889">
                  <c:v>1.6043938956393062</c:v>
                </c:pt>
                <c:pt idx="2890">
                  <c:v>1.6049492413975752</c:v>
                </c:pt>
                <c:pt idx="2891">
                  <c:v>1.6055045871558442</c:v>
                </c:pt>
                <c:pt idx="2892">
                  <c:v>1.6060599329141132</c:v>
                </c:pt>
                <c:pt idx="2893">
                  <c:v>1.6066152786723822</c:v>
                </c:pt>
                <c:pt idx="2894">
                  <c:v>1.6071706244306512</c:v>
                </c:pt>
                <c:pt idx="2895">
                  <c:v>1.6077259701889202</c:v>
                </c:pt>
                <c:pt idx="2896">
                  <c:v>1.6082813159471891</c:v>
                </c:pt>
                <c:pt idx="2897">
                  <c:v>1.6088366617054581</c:v>
                </c:pt>
                <c:pt idx="2898">
                  <c:v>1.6093920074637271</c:v>
                </c:pt>
                <c:pt idx="2899">
                  <c:v>1.6099473532219961</c:v>
                </c:pt>
                <c:pt idx="2900">
                  <c:v>1.6105026989802651</c:v>
                </c:pt>
                <c:pt idx="2901">
                  <c:v>1.6110580447385341</c:v>
                </c:pt>
                <c:pt idx="2902">
                  <c:v>1.6116133904968031</c:v>
                </c:pt>
                <c:pt idx="2903">
                  <c:v>1.6121687362550721</c:v>
                </c:pt>
                <c:pt idx="2904">
                  <c:v>1.6127240820133411</c:v>
                </c:pt>
                <c:pt idx="2905">
                  <c:v>1.61327942777161</c:v>
                </c:pt>
                <c:pt idx="2906">
                  <c:v>1.613834773529879</c:v>
                </c:pt>
                <c:pt idx="2907">
                  <c:v>1.614390119288148</c:v>
                </c:pt>
                <c:pt idx="2908">
                  <c:v>1.614945465046417</c:v>
                </c:pt>
                <c:pt idx="2909">
                  <c:v>1.615500810804686</c:v>
                </c:pt>
                <c:pt idx="2910">
                  <c:v>1.616056156562955</c:v>
                </c:pt>
                <c:pt idx="2911">
                  <c:v>1.616611502321224</c:v>
                </c:pt>
                <c:pt idx="2912">
                  <c:v>1.617166848079493</c:v>
                </c:pt>
                <c:pt idx="2913">
                  <c:v>1.6177221938377619</c:v>
                </c:pt>
                <c:pt idx="2914">
                  <c:v>1.6182775395960309</c:v>
                </c:pt>
                <c:pt idx="2915">
                  <c:v>1.6188328853542999</c:v>
                </c:pt>
                <c:pt idx="2916">
                  <c:v>1.6193882311125689</c:v>
                </c:pt>
                <c:pt idx="2917">
                  <c:v>1.6199435768708379</c:v>
                </c:pt>
                <c:pt idx="2918">
                  <c:v>1.6204989226291069</c:v>
                </c:pt>
                <c:pt idx="2919">
                  <c:v>1.6210542683873759</c:v>
                </c:pt>
                <c:pt idx="2920">
                  <c:v>1.6216096141456449</c:v>
                </c:pt>
                <c:pt idx="2921">
                  <c:v>1.6221649599039139</c:v>
                </c:pt>
                <c:pt idx="2922">
                  <c:v>1.6227203056621828</c:v>
                </c:pt>
                <c:pt idx="2923">
                  <c:v>1.6232756514204518</c:v>
                </c:pt>
                <c:pt idx="2924">
                  <c:v>1.6238309971787208</c:v>
                </c:pt>
                <c:pt idx="2925">
                  <c:v>1.6243863429369898</c:v>
                </c:pt>
                <c:pt idx="2926">
                  <c:v>1.6249416886952588</c:v>
                </c:pt>
                <c:pt idx="2927">
                  <c:v>1.6254970344535278</c:v>
                </c:pt>
                <c:pt idx="2928">
                  <c:v>1.6260523802117968</c:v>
                </c:pt>
                <c:pt idx="2929">
                  <c:v>1.6266077259700658</c:v>
                </c:pt>
                <c:pt idx="2930">
                  <c:v>1.6271630717283347</c:v>
                </c:pt>
                <c:pt idx="2931">
                  <c:v>1.6277184174866037</c:v>
                </c:pt>
                <c:pt idx="2932">
                  <c:v>1.6282737632448727</c:v>
                </c:pt>
                <c:pt idx="2933">
                  <c:v>1.6288291090031417</c:v>
                </c:pt>
                <c:pt idx="2934">
                  <c:v>1.6293844547614107</c:v>
                </c:pt>
                <c:pt idx="2935">
                  <c:v>1.6299398005196797</c:v>
                </c:pt>
                <c:pt idx="2936">
                  <c:v>1.6304951462779487</c:v>
                </c:pt>
                <c:pt idx="2937">
                  <c:v>1.6310504920362177</c:v>
                </c:pt>
                <c:pt idx="2938">
                  <c:v>1.6316058377944866</c:v>
                </c:pt>
                <c:pt idx="2939">
                  <c:v>1.6321611835527556</c:v>
                </c:pt>
                <c:pt idx="2940">
                  <c:v>1.6327165293110246</c:v>
                </c:pt>
                <c:pt idx="2941">
                  <c:v>1.6332718750692936</c:v>
                </c:pt>
                <c:pt idx="2942">
                  <c:v>1.6338272208275626</c:v>
                </c:pt>
                <c:pt idx="2943">
                  <c:v>1.6343825665858316</c:v>
                </c:pt>
                <c:pt idx="2944">
                  <c:v>1.6349379123441006</c:v>
                </c:pt>
                <c:pt idx="2945">
                  <c:v>1.6354932581023696</c:v>
                </c:pt>
                <c:pt idx="2946">
                  <c:v>1.6360486038606386</c:v>
                </c:pt>
                <c:pt idx="2947">
                  <c:v>1.6366039496189075</c:v>
                </c:pt>
                <c:pt idx="2948">
                  <c:v>1.6371592953771765</c:v>
                </c:pt>
                <c:pt idx="2949">
                  <c:v>1.6377146411354455</c:v>
                </c:pt>
                <c:pt idx="2950">
                  <c:v>1.6382699868937145</c:v>
                </c:pt>
                <c:pt idx="2951">
                  <c:v>1.6388253326519835</c:v>
                </c:pt>
                <c:pt idx="2952">
                  <c:v>1.6393806784102525</c:v>
                </c:pt>
                <c:pt idx="2953">
                  <c:v>1.6399360241685215</c:v>
                </c:pt>
                <c:pt idx="2954">
                  <c:v>1.6404913699267905</c:v>
                </c:pt>
                <c:pt idx="2955">
                  <c:v>1.6410467156850594</c:v>
                </c:pt>
                <c:pt idx="2956">
                  <c:v>1.6416020614433284</c:v>
                </c:pt>
                <c:pt idx="2957">
                  <c:v>1.6421574072015974</c:v>
                </c:pt>
                <c:pt idx="2958">
                  <c:v>1.6427127529598664</c:v>
                </c:pt>
                <c:pt idx="2959">
                  <c:v>1.6432680987181354</c:v>
                </c:pt>
                <c:pt idx="2960">
                  <c:v>1.6438234444764044</c:v>
                </c:pt>
                <c:pt idx="2961">
                  <c:v>1.6443787902346734</c:v>
                </c:pt>
                <c:pt idx="2962">
                  <c:v>1.6449341359929424</c:v>
                </c:pt>
                <c:pt idx="2963">
                  <c:v>1.6454894817512113</c:v>
                </c:pt>
                <c:pt idx="2964">
                  <c:v>1.6460448275094803</c:v>
                </c:pt>
                <c:pt idx="2965">
                  <c:v>1.6466001732677493</c:v>
                </c:pt>
                <c:pt idx="2966">
                  <c:v>1.6471555190260183</c:v>
                </c:pt>
                <c:pt idx="2967">
                  <c:v>1.6477108647842873</c:v>
                </c:pt>
                <c:pt idx="2968">
                  <c:v>1.6482662105425563</c:v>
                </c:pt>
                <c:pt idx="2969">
                  <c:v>1.6488215563008253</c:v>
                </c:pt>
                <c:pt idx="2970">
                  <c:v>1.6493769020590943</c:v>
                </c:pt>
                <c:pt idx="2971">
                  <c:v>1.6499322478173633</c:v>
                </c:pt>
                <c:pt idx="2972">
                  <c:v>1.6504875935756322</c:v>
                </c:pt>
                <c:pt idx="2973">
                  <c:v>1.6510429393339012</c:v>
                </c:pt>
                <c:pt idx="2974">
                  <c:v>1.6515982850921702</c:v>
                </c:pt>
                <c:pt idx="2975">
                  <c:v>1.6521536308504392</c:v>
                </c:pt>
                <c:pt idx="2976">
                  <c:v>1.6527089766087082</c:v>
                </c:pt>
                <c:pt idx="2977">
                  <c:v>1.6532643223669772</c:v>
                </c:pt>
                <c:pt idx="2978">
                  <c:v>1.6538196681252462</c:v>
                </c:pt>
                <c:pt idx="2979">
                  <c:v>1.6543750138835152</c:v>
                </c:pt>
                <c:pt idx="2980">
                  <c:v>1.6549303596417841</c:v>
                </c:pt>
                <c:pt idx="2981">
                  <c:v>1.6554857054000531</c:v>
                </c:pt>
                <c:pt idx="2982">
                  <c:v>1.6560410511583221</c:v>
                </c:pt>
                <c:pt idx="2983">
                  <c:v>1.6565963969165911</c:v>
                </c:pt>
                <c:pt idx="2984">
                  <c:v>1.6571517426748601</c:v>
                </c:pt>
                <c:pt idx="2985">
                  <c:v>1.6577070884331291</c:v>
                </c:pt>
                <c:pt idx="2986">
                  <c:v>1.6582624341913981</c:v>
                </c:pt>
                <c:pt idx="2987">
                  <c:v>1.6588177799496671</c:v>
                </c:pt>
                <c:pt idx="2988">
                  <c:v>1.659373125707936</c:v>
                </c:pt>
                <c:pt idx="2989">
                  <c:v>1.659928471466205</c:v>
                </c:pt>
                <c:pt idx="2990">
                  <c:v>1.660483817224474</c:v>
                </c:pt>
                <c:pt idx="2991">
                  <c:v>1.661039162982743</c:v>
                </c:pt>
                <c:pt idx="2992">
                  <c:v>1.661594508741012</c:v>
                </c:pt>
                <c:pt idx="2993">
                  <c:v>1.662149854499281</c:v>
                </c:pt>
                <c:pt idx="2994">
                  <c:v>1.66270520025755</c:v>
                </c:pt>
                <c:pt idx="2995">
                  <c:v>1.663260546015819</c:v>
                </c:pt>
                <c:pt idx="2996">
                  <c:v>1.663815891774088</c:v>
                </c:pt>
                <c:pt idx="2997">
                  <c:v>1.6643712375323569</c:v>
                </c:pt>
                <c:pt idx="2998">
                  <c:v>1.6649265832906259</c:v>
                </c:pt>
                <c:pt idx="2999">
                  <c:v>1.6654819290488949</c:v>
                </c:pt>
                <c:pt idx="3000">
                  <c:v>1.6660372748071639</c:v>
                </c:pt>
                <c:pt idx="3001">
                  <c:v>1.6665926205654329</c:v>
                </c:pt>
                <c:pt idx="3002">
                  <c:v>1.6671479663237019</c:v>
                </c:pt>
                <c:pt idx="3003">
                  <c:v>1.6677033120819709</c:v>
                </c:pt>
                <c:pt idx="3004">
                  <c:v>1.6682586578402399</c:v>
                </c:pt>
                <c:pt idx="3005">
                  <c:v>1.6688140035985088</c:v>
                </c:pt>
                <c:pt idx="3006">
                  <c:v>1.6693693493567778</c:v>
                </c:pt>
                <c:pt idx="3007">
                  <c:v>1.6699246951150468</c:v>
                </c:pt>
                <c:pt idx="3008">
                  <c:v>1.6704800408733158</c:v>
                </c:pt>
                <c:pt idx="3009">
                  <c:v>1.6710353866315848</c:v>
                </c:pt>
                <c:pt idx="3010">
                  <c:v>1.6715907323898538</c:v>
                </c:pt>
                <c:pt idx="3011">
                  <c:v>1.6721460781481228</c:v>
                </c:pt>
                <c:pt idx="3012">
                  <c:v>1.6727014239063918</c:v>
                </c:pt>
                <c:pt idx="3013">
                  <c:v>1.6732567696646607</c:v>
                </c:pt>
                <c:pt idx="3014">
                  <c:v>1.6738121154229297</c:v>
                </c:pt>
                <c:pt idx="3015">
                  <c:v>1.6743674611811987</c:v>
                </c:pt>
                <c:pt idx="3016">
                  <c:v>1.6749228069394677</c:v>
                </c:pt>
                <c:pt idx="3017">
                  <c:v>1.6754781526977367</c:v>
                </c:pt>
                <c:pt idx="3018">
                  <c:v>1.6760334984560057</c:v>
                </c:pt>
                <c:pt idx="3019">
                  <c:v>1.6765888442142747</c:v>
                </c:pt>
                <c:pt idx="3020">
                  <c:v>1.6771441899725437</c:v>
                </c:pt>
                <c:pt idx="3021">
                  <c:v>1.6776995357308127</c:v>
                </c:pt>
                <c:pt idx="3022">
                  <c:v>1.6782548814890816</c:v>
                </c:pt>
                <c:pt idx="3023">
                  <c:v>1.6788102272473506</c:v>
                </c:pt>
                <c:pt idx="3024">
                  <c:v>1.6793655730056196</c:v>
                </c:pt>
                <c:pt idx="3025">
                  <c:v>1.6799209187638886</c:v>
                </c:pt>
                <c:pt idx="3026">
                  <c:v>1.6804762645221576</c:v>
                </c:pt>
                <c:pt idx="3027">
                  <c:v>1.6810316102804266</c:v>
                </c:pt>
                <c:pt idx="3028">
                  <c:v>1.6815869560386956</c:v>
                </c:pt>
                <c:pt idx="3029">
                  <c:v>1.6821423017969646</c:v>
                </c:pt>
                <c:pt idx="3030">
                  <c:v>1.6826976475552335</c:v>
                </c:pt>
                <c:pt idx="3031">
                  <c:v>1.6832529933135025</c:v>
                </c:pt>
                <c:pt idx="3032">
                  <c:v>1.6838083390717715</c:v>
                </c:pt>
                <c:pt idx="3033">
                  <c:v>1.6843636848300405</c:v>
                </c:pt>
                <c:pt idx="3034">
                  <c:v>1.6849190305883095</c:v>
                </c:pt>
                <c:pt idx="3035">
                  <c:v>1.6854743763465785</c:v>
                </c:pt>
                <c:pt idx="3036">
                  <c:v>1.6860297221048475</c:v>
                </c:pt>
                <c:pt idx="3037">
                  <c:v>1.6865850678631165</c:v>
                </c:pt>
                <c:pt idx="3038">
                  <c:v>1.6871404136213854</c:v>
                </c:pt>
                <c:pt idx="3039">
                  <c:v>1.6876957593796544</c:v>
                </c:pt>
                <c:pt idx="3040">
                  <c:v>1.6882511051379234</c:v>
                </c:pt>
                <c:pt idx="3041">
                  <c:v>1.6888064508961924</c:v>
                </c:pt>
                <c:pt idx="3042">
                  <c:v>1.6893617966544614</c:v>
                </c:pt>
                <c:pt idx="3043">
                  <c:v>1.6899171424127304</c:v>
                </c:pt>
                <c:pt idx="3044">
                  <c:v>1.6904724881709994</c:v>
                </c:pt>
                <c:pt idx="3045">
                  <c:v>1.6910278339292684</c:v>
                </c:pt>
                <c:pt idx="3046">
                  <c:v>1.6915831796875374</c:v>
                </c:pt>
                <c:pt idx="3047">
                  <c:v>1.6921385254458063</c:v>
                </c:pt>
                <c:pt idx="3048">
                  <c:v>1.6926938712040753</c:v>
                </c:pt>
                <c:pt idx="3049">
                  <c:v>1.6932492169623443</c:v>
                </c:pt>
                <c:pt idx="3050">
                  <c:v>1.6938045627206133</c:v>
                </c:pt>
                <c:pt idx="3051">
                  <c:v>1.6943599084788823</c:v>
                </c:pt>
                <c:pt idx="3052">
                  <c:v>1.6949152542371513</c:v>
                </c:pt>
                <c:pt idx="3053">
                  <c:v>1.6954705999954203</c:v>
                </c:pt>
                <c:pt idx="3054">
                  <c:v>1.6960259457536893</c:v>
                </c:pt>
                <c:pt idx="3055">
                  <c:v>1.6965812915119582</c:v>
                </c:pt>
                <c:pt idx="3056">
                  <c:v>1.6971366372702272</c:v>
                </c:pt>
                <c:pt idx="3057">
                  <c:v>1.6976919830284962</c:v>
                </c:pt>
                <c:pt idx="3058">
                  <c:v>1.6982473287867652</c:v>
                </c:pt>
                <c:pt idx="3059">
                  <c:v>1.6988026745450342</c:v>
                </c:pt>
                <c:pt idx="3060">
                  <c:v>1.6993580203033032</c:v>
                </c:pt>
                <c:pt idx="3061">
                  <c:v>1.6999133660615722</c:v>
                </c:pt>
                <c:pt idx="3062">
                  <c:v>1.7004687118198412</c:v>
                </c:pt>
                <c:pt idx="3063">
                  <c:v>1.7010240575781101</c:v>
                </c:pt>
                <c:pt idx="3064">
                  <c:v>1.7015794033363791</c:v>
                </c:pt>
                <c:pt idx="3065">
                  <c:v>1.7021347490946481</c:v>
                </c:pt>
                <c:pt idx="3066">
                  <c:v>1.7026900948529171</c:v>
                </c:pt>
                <c:pt idx="3067">
                  <c:v>1.7032454406111861</c:v>
                </c:pt>
                <c:pt idx="3068">
                  <c:v>1.7038007863694551</c:v>
                </c:pt>
                <c:pt idx="3069">
                  <c:v>1.7043561321277241</c:v>
                </c:pt>
                <c:pt idx="3070">
                  <c:v>1.7049114778859931</c:v>
                </c:pt>
                <c:pt idx="3071">
                  <c:v>1.7054668236442621</c:v>
                </c:pt>
                <c:pt idx="3072">
                  <c:v>1.706022169402531</c:v>
                </c:pt>
                <c:pt idx="3073">
                  <c:v>1.7065775151608</c:v>
                </c:pt>
                <c:pt idx="3074">
                  <c:v>1.707132860919069</c:v>
                </c:pt>
                <c:pt idx="3075">
                  <c:v>1.707688206677338</c:v>
                </c:pt>
                <c:pt idx="3076">
                  <c:v>1.708243552435607</c:v>
                </c:pt>
                <c:pt idx="3077">
                  <c:v>1.708798898193876</c:v>
                </c:pt>
                <c:pt idx="3078">
                  <c:v>1.709354243952145</c:v>
                </c:pt>
                <c:pt idx="3079">
                  <c:v>1.709909589710414</c:v>
                </c:pt>
                <c:pt idx="3080">
                  <c:v>1.7104649354686829</c:v>
                </c:pt>
                <c:pt idx="3081">
                  <c:v>1.7110202812269519</c:v>
                </c:pt>
                <c:pt idx="3082">
                  <c:v>1.7115756269852209</c:v>
                </c:pt>
                <c:pt idx="3083">
                  <c:v>1.7121309727434899</c:v>
                </c:pt>
                <c:pt idx="3084">
                  <c:v>1.7126863185017589</c:v>
                </c:pt>
                <c:pt idx="3085">
                  <c:v>1.7132416642600279</c:v>
                </c:pt>
                <c:pt idx="3086">
                  <c:v>1.7137970100182969</c:v>
                </c:pt>
                <c:pt idx="3087">
                  <c:v>1.7143523557765659</c:v>
                </c:pt>
                <c:pt idx="3088">
                  <c:v>1.7149077015348348</c:v>
                </c:pt>
                <c:pt idx="3089">
                  <c:v>1.7154630472931038</c:v>
                </c:pt>
                <c:pt idx="3090">
                  <c:v>1.7160183930513728</c:v>
                </c:pt>
                <c:pt idx="3091">
                  <c:v>1.7165737388096418</c:v>
                </c:pt>
                <c:pt idx="3092">
                  <c:v>1.7171290845679108</c:v>
                </c:pt>
                <c:pt idx="3093">
                  <c:v>1.7176844303261798</c:v>
                </c:pt>
                <c:pt idx="3094">
                  <c:v>1.7182397760844488</c:v>
                </c:pt>
                <c:pt idx="3095">
                  <c:v>1.7187951218427178</c:v>
                </c:pt>
                <c:pt idx="3096">
                  <c:v>1.7193504676009868</c:v>
                </c:pt>
                <c:pt idx="3097">
                  <c:v>1.7199058133592557</c:v>
                </c:pt>
                <c:pt idx="3098">
                  <c:v>1.7204611591175247</c:v>
                </c:pt>
                <c:pt idx="3099">
                  <c:v>1.7210165048757937</c:v>
                </c:pt>
                <c:pt idx="3100">
                  <c:v>1.7215718506340627</c:v>
                </c:pt>
                <c:pt idx="3101">
                  <c:v>1.7221271963923317</c:v>
                </c:pt>
                <c:pt idx="3102">
                  <c:v>1.7226825421506007</c:v>
                </c:pt>
                <c:pt idx="3103">
                  <c:v>1.7232378879088697</c:v>
                </c:pt>
                <c:pt idx="3104">
                  <c:v>1.7237932336671387</c:v>
                </c:pt>
                <c:pt idx="3105">
                  <c:v>1.7243485794254076</c:v>
                </c:pt>
                <c:pt idx="3106">
                  <c:v>1.7249039251836766</c:v>
                </c:pt>
                <c:pt idx="3107">
                  <c:v>1.7254592709419456</c:v>
                </c:pt>
                <c:pt idx="3108">
                  <c:v>1.7260146167002146</c:v>
                </c:pt>
                <c:pt idx="3109">
                  <c:v>1.7265699624584836</c:v>
                </c:pt>
                <c:pt idx="3110">
                  <c:v>1.7271253082167526</c:v>
                </c:pt>
                <c:pt idx="3111">
                  <c:v>1.7276806539750216</c:v>
                </c:pt>
                <c:pt idx="3112">
                  <c:v>1.7282359997332906</c:v>
                </c:pt>
                <c:pt idx="3113">
                  <c:v>1.7287913454915596</c:v>
                </c:pt>
                <c:pt idx="3114">
                  <c:v>1.7293466912498285</c:v>
                </c:pt>
                <c:pt idx="3115">
                  <c:v>1.7299020370080975</c:v>
                </c:pt>
                <c:pt idx="3116">
                  <c:v>1.7304573827663665</c:v>
                </c:pt>
                <c:pt idx="3117">
                  <c:v>1.7310127285246355</c:v>
                </c:pt>
                <c:pt idx="3118">
                  <c:v>1.7315680742829045</c:v>
                </c:pt>
                <c:pt idx="3119">
                  <c:v>1.7321234200411735</c:v>
                </c:pt>
                <c:pt idx="3120">
                  <c:v>1.7326787657994425</c:v>
                </c:pt>
                <c:pt idx="3121">
                  <c:v>1.7332341115577115</c:v>
                </c:pt>
                <c:pt idx="3122">
                  <c:v>1.7337894573159804</c:v>
                </c:pt>
                <c:pt idx="3123">
                  <c:v>1.7343448030742494</c:v>
                </c:pt>
                <c:pt idx="3124">
                  <c:v>1.7349001488325184</c:v>
                </c:pt>
                <c:pt idx="3125">
                  <c:v>1.7354554945907874</c:v>
                </c:pt>
                <c:pt idx="3126">
                  <c:v>1.7360108403490564</c:v>
                </c:pt>
                <c:pt idx="3127">
                  <c:v>1.7365661861073254</c:v>
                </c:pt>
                <c:pt idx="3128">
                  <c:v>1.7371215318655944</c:v>
                </c:pt>
                <c:pt idx="3129">
                  <c:v>1.7376768776238634</c:v>
                </c:pt>
                <c:pt idx="3130">
                  <c:v>1.7382322233821323</c:v>
                </c:pt>
                <c:pt idx="3131">
                  <c:v>1.7387875691404013</c:v>
                </c:pt>
                <c:pt idx="3132">
                  <c:v>1.7393429148986703</c:v>
                </c:pt>
                <c:pt idx="3133">
                  <c:v>1.7398982606569393</c:v>
                </c:pt>
                <c:pt idx="3134">
                  <c:v>1.7404536064152083</c:v>
                </c:pt>
                <c:pt idx="3135">
                  <c:v>1.7410089521734773</c:v>
                </c:pt>
                <c:pt idx="3136">
                  <c:v>1.7415642979317463</c:v>
                </c:pt>
                <c:pt idx="3137">
                  <c:v>1.7421196436900153</c:v>
                </c:pt>
                <c:pt idx="3138">
                  <c:v>1.7426749894482843</c:v>
                </c:pt>
                <c:pt idx="3139">
                  <c:v>1.7432303352065532</c:v>
                </c:pt>
                <c:pt idx="3140">
                  <c:v>1.7437856809648222</c:v>
                </c:pt>
                <c:pt idx="3141">
                  <c:v>1.7443410267230912</c:v>
                </c:pt>
                <c:pt idx="3142">
                  <c:v>1.7448963724813602</c:v>
                </c:pt>
                <c:pt idx="3143">
                  <c:v>1.7454517182396292</c:v>
                </c:pt>
                <c:pt idx="3144">
                  <c:v>1.7460070639978982</c:v>
                </c:pt>
                <c:pt idx="3145">
                  <c:v>1.7465624097561672</c:v>
                </c:pt>
                <c:pt idx="3146">
                  <c:v>1.7471177555144362</c:v>
                </c:pt>
                <c:pt idx="3147">
                  <c:v>1.7476731012727051</c:v>
                </c:pt>
                <c:pt idx="3148">
                  <c:v>1.7482284470309741</c:v>
                </c:pt>
                <c:pt idx="3149">
                  <c:v>1.7487837927892431</c:v>
                </c:pt>
                <c:pt idx="3150">
                  <c:v>1.7493391385475121</c:v>
                </c:pt>
                <c:pt idx="3151">
                  <c:v>1.7498944843057811</c:v>
                </c:pt>
                <c:pt idx="3152">
                  <c:v>1.7504498300640501</c:v>
                </c:pt>
                <c:pt idx="3153">
                  <c:v>1.7510051758223191</c:v>
                </c:pt>
                <c:pt idx="3154">
                  <c:v>1.7515605215805881</c:v>
                </c:pt>
                <c:pt idx="3155">
                  <c:v>1.752115867338857</c:v>
                </c:pt>
                <c:pt idx="3156">
                  <c:v>1.752671213097126</c:v>
                </c:pt>
                <c:pt idx="3157">
                  <c:v>1.753226558855395</c:v>
                </c:pt>
                <c:pt idx="3158">
                  <c:v>1.753781904613664</c:v>
                </c:pt>
                <c:pt idx="3159">
                  <c:v>1.754337250371933</c:v>
                </c:pt>
                <c:pt idx="3160">
                  <c:v>1.754892596130202</c:v>
                </c:pt>
                <c:pt idx="3161">
                  <c:v>1.755447941888471</c:v>
                </c:pt>
                <c:pt idx="3162">
                  <c:v>1.75600328764674</c:v>
                </c:pt>
                <c:pt idx="3163">
                  <c:v>1.756558633405009</c:v>
                </c:pt>
                <c:pt idx="3164">
                  <c:v>1.7571139791632779</c:v>
                </c:pt>
                <c:pt idx="3165">
                  <c:v>1.7576693249215469</c:v>
                </c:pt>
                <c:pt idx="3166">
                  <c:v>1.7582246706798159</c:v>
                </c:pt>
                <c:pt idx="3167">
                  <c:v>1.7587800164380849</c:v>
                </c:pt>
                <c:pt idx="3168">
                  <c:v>1.7593353621963539</c:v>
                </c:pt>
                <c:pt idx="3169">
                  <c:v>1.7598907079546229</c:v>
                </c:pt>
                <c:pt idx="3170">
                  <c:v>1.7604460537128919</c:v>
                </c:pt>
                <c:pt idx="3171">
                  <c:v>1.7610013994711609</c:v>
                </c:pt>
                <c:pt idx="3172">
                  <c:v>1.7615567452294298</c:v>
                </c:pt>
                <c:pt idx="3173">
                  <c:v>1.7621120909876988</c:v>
                </c:pt>
                <c:pt idx="3174">
                  <c:v>1.7626674367459678</c:v>
                </c:pt>
                <c:pt idx="3175">
                  <c:v>1.7632227825042368</c:v>
                </c:pt>
                <c:pt idx="3176">
                  <c:v>1.7637781282625058</c:v>
                </c:pt>
                <c:pt idx="3177">
                  <c:v>1.7643334740207748</c:v>
                </c:pt>
                <c:pt idx="3178">
                  <c:v>1.7648888197790438</c:v>
                </c:pt>
                <c:pt idx="3179">
                  <c:v>1.7654441655373128</c:v>
                </c:pt>
                <c:pt idx="3180">
                  <c:v>1.7659995112955817</c:v>
                </c:pt>
                <c:pt idx="3181">
                  <c:v>1.7665548570538507</c:v>
                </c:pt>
                <c:pt idx="3182">
                  <c:v>1.7671102028121197</c:v>
                </c:pt>
                <c:pt idx="3183">
                  <c:v>1.7676655485703887</c:v>
                </c:pt>
                <c:pt idx="3184">
                  <c:v>1.7682208943286577</c:v>
                </c:pt>
                <c:pt idx="3185">
                  <c:v>1.7687762400869267</c:v>
                </c:pt>
                <c:pt idx="3186">
                  <c:v>1.7693315858451957</c:v>
                </c:pt>
                <c:pt idx="3187">
                  <c:v>1.7698869316034647</c:v>
                </c:pt>
                <c:pt idx="3188">
                  <c:v>1.7704422773617337</c:v>
                </c:pt>
                <c:pt idx="3189">
                  <c:v>1.7709976231200026</c:v>
                </c:pt>
                <c:pt idx="3190">
                  <c:v>1.7715529688782716</c:v>
                </c:pt>
                <c:pt idx="3191">
                  <c:v>1.7721083146365406</c:v>
                </c:pt>
                <c:pt idx="3192">
                  <c:v>1.7726636603948096</c:v>
                </c:pt>
                <c:pt idx="3193">
                  <c:v>1.7732190061530786</c:v>
                </c:pt>
                <c:pt idx="3194">
                  <c:v>1.7737743519113476</c:v>
                </c:pt>
                <c:pt idx="3195">
                  <c:v>1.7743296976696166</c:v>
                </c:pt>
                <c:pt idx="3196">
                  <c:v>1.7748850434278856</c:v>
                </c:pt>
                <c:pt idx="3197">
                  <c:v>1.7754403891861545</c:v>
                </c:pt>
                <c:pt idx="3198">
                  <c:v>1.7759957349444235</c:v>
                </c:pt>
                <c:pt idx="3199">
                  <c:v>1.7765510807026925</c:v>
                </c:pt>
                <c:pt idx="3200">
                  <c:v>1.7771064264609615</c:v>
                </c:pt>
                <c:pt idx="3201">
                  <c:v>1.7776617722192305</c:v>
                </c:pt>
                <c:pt idx="3202">
                  <c:v>1.7782171179774995</c:v>
                </c:pt>
                <c:pt idx="3203">
                  <c:v>1.7787724637357685</c:v>
                </c:pt>
                <c:pt idx="3204">
                  <c:v>1.7793278094940375</c:v>
                </c:pt>
                <c:pt idx="3205">
                  <c:v>1.7798831552523064</c:v>
                </c:pt>
                <c:pt idx="3206">
                  <c:v>1.7804385010105754</c:v>
                </c:pt>
                <c:pt idx="3207">
                  <c:v>1.7809938467688444</c:v>
                </c:pt>
                <c:pt idx="3208">
                  <c:v>1.7815491925271134</c:v>
                </c:pt>
                <c:pt idx="3209">
                  <c:v>1.7821045382853824</c:v>
                </c:pt>
                <c:pt idx="3210">
                  <c:v>1.7826598840436514</c:v>
                </c:pt>
                <c:pt idx="3211">
                  <c:v>1.7832152298019204</c:v>
                </c:pt>
                <c:pt idx="3212">
                  <c:v>1.7837705755601894</c:v>
                </c:pt>
                <c:pt idx="3213">
                  <c:v>1.7843259213184584</c:v>
                </c:pt>
                <c:pt idx="3214">
                  <c:v>1.7848812670767273</c:v>
                </c:pt>
                <c:pt idx="3215">
                  <c:v>1.7854366128349963</c:v>
                </c:pt>
                <c:pt idx="3216">
                  <c:v>1.7859919585932653</c:v>
                </c:pt>
                <c:pt idx="3217">
                  <c:v>1.7865473043515343</c:v>
                </c:pt>
                <c:pt idx="3218">
                  <c:v>1.7871026501098033</c:v>
                </c:pt>
                <c:pt idx="3219">
                  <c:v>1.7876579958680723</c:v>
                </c:pt>
                <c:pt idx="3220">
                  <c:v>1.7882133416263413</c:v>
                </c:pt>
                <c:pt idx="3221">
                  <c:v>1.7887686873846103</c:v>
                </c:pt>
                <c:pt idx="3222">
                  <c:v>1.7893240331428792</c:v>
                </c:pt>
                <c:pt idx="3223">
                  <c:v>1.7898793789011482</c:v>
                </c:pt>
                <c:pt idx="3224">
                  <c:v>1.7904347246594172</c:v>
                </c:pt>
                <c:pt idx="3225">
                  <c:v>1.7909900704176862</c:v>
                </c:pt>
                <c:pt idx="3226">
                  <c:v>1.7915454161759552</c:v>
                </c:pt>
                <c:pt idx="3227">
                  <c:v>1.7921007619342242</c:v>
                </c:pt>
                <c:pt idx="3228">
                  <c:v>1.7926561076924932</c:v>
                </c:pt>
                <c:pt idx="3229">
                  <c:v>1.7932114534507622</c:v>
                </c:pt>
                <c:pt idx="3230">
                  <c:v>1.7937667992090311</c:v>
                </c:pt>
                <c:pt idx="3231">
                  <c:v>1.7943221449673001</c:v>
                </c:pt>
                <c:pt idx="3232">
                  <c:v>1.7948774907255691</c:v>
                </c:pt>
                <c:pt idx="3233">
                  <c:v>1.7954328364838381</c:v>
                </c:pt>
                <c:pt idx="3234">
                  <c:v>1.7959881822421071</c:v>
                </c:pt>
                <c:pt idx="3235">
                  <c:v>1.7965435280003761</c:v>
                </c:pt>
                <c:pt idx="3236">
                  <c:v>1.7970988737586451</c:v>
                </c:pt>
                <c:pt idx="3237">
                  <c:v>1.7976542195169141</c:v>
                </c:pt>
                <c:pt idx="3238">
                  <c:v>1.7982095652751831</c:v>
                </c:pt>
                <c:pt idx="3239">
                  <c:v>1.798764911033452</c:v>
                </c:pt>
                <c:pt idx="3240">
                  <c:v>1.799320256791721</c:v>
                </c:pt>
                <c:pt idx="3241">
                  <c:v>1.79987560254999</c:v>
                </c:pt>
                <c:pt idx="3242">
                  <c:v>1.800430948308259</c:v>
                </c:pt>
                <c:pt idx="3243">
                  <c:v>1.800986294066528</c:v>
                </c:pt>
                <c:pt idx="3244">
                  <c:v>1.801541639824797</c:v>
                </c:pt>
                <c:pt idx="3245">
                  <c:v>1.802096985583066</c:v>
                </c:pt>
                <c:pt idx="3246">
                  <c:v>1.802652331341335</c:v>
                </c:pt>
                <c:pt idx="3247">
                  <c:v>1.8032076770996039</c:v>
                </c:pt>
                <c:pt idx="3248">
                  <c:v>1.8037630228578729</c:v>
                </c:pt>
                <c:pt idx="3249">
                  <c:v>1.8043183686161419</c:v>
                </c:pt>
                <c:pt idx="3250">
                  <c:v>1.8048737143744109</c:v>
                </c:pt>
                <c:pt idx="3251">
                  <c:v>1.8054290601326799</c:v>
                </c:pt>
                <c:pt idx="3252">
                  <c:v>1.8059844058909489</c:v>
                </c:pt>
                <c:pt idx="3253">
                  <c:v>1.8065397516492179</c:v>
                </c:pt>
                <c:pt idx="3254">
                  <c:v>1.8070950974074869</c:v>
                </c:pt>
                <c:pt idx="3255">
                  <c:v>1.8076504431657558</c:v>
                </c:pt>
                <c:pt idx="3256">
                  <c:v>1.8082057889240248</c:v>
                </c:pt>
                <c:pt idx="3257">
                  <c:v>1.8087611346822938</c:v>
                </c:pt>
                <c:pt idx="3258">
                  <c:v>1.8093164804405628</c:v>
                </c:pt>
                <c:pt idx="3259">
                  <c:v>1.8098718261988318</c:v>
                </c:pt>
                <c:pt idx="3260">
                  <c:v>1.8104271719571008</c:v>
                </c:pt>
                <c:pt idx="3261">
                  <c:v>1.8109825177153698</c:v>
                </c:pt>
                <c:pt idx="3262">
                  <c:v>1.8115378634736388</c:v>
                </c:pt>
                <c:pt idx="3263">
                  <c:v>1.8120932092319078</c:v>
                </c:pt>
                <c:pt idx="3264">
                  <c:v>1.8126485549901767</c:v>
                </c:pt>
                <c:pt idx="3265">
                  <c:v>1.8132039007484457</c:v>
                </c:pt>
                <c:pt idx="3266">
                  <c:v>1.8137592465067147</c:v>
                </c:pt>
                <c:pt idx="3267">
                  <c:v>1.8143145922649837</c:v>
                </c:pt>
                <c:pt idx="3268">
                  <c:v>1.8148699380232527</c:v>
                </c:pt>
                <c:pt idx="3269">
                  <c:v>1.8154252837815217</c:v>
                </c:pt>
                <c:pt idx="3270">
                  <c:v>1.8159806295397907</c:v>
                </c:pt>
                <c:pt idx="3271">
                  <c:v>1.8165359752980597</c:v>
                </c:pt>
                <c:pt idx="3272">
                  <c:v>1.8170913210563286</c:v>
                </c:pt>
                <c:pt idx="3273">
                  <c:v>1.8176466668145976</c:v>
                </c:pt>
                <c:pt idx="3274">
                  <c:v>1.8182020125728666</c:v>
                </c:pt>
                <c:pt idx="3275">
                  <c:v>1.8187573583311356</c:v>
                </c:pt>
                <c:pt idx="3276">
                  <c:v>1.8193127040894046</c:v>
                </c:pt>
                <c:pt idx="3277">
                  <c:v>1.8198680498476736</c:v>
                </c:pt>
                <c:pt idx="3278">
                  <c:v>1.8204233956059426</c:v>
                </c:pt>
                <c:pt idx="3279">
                  <c:v>1.8209787413642116</c:v>
                </c:pt>
                <c:pt idx="3280">
                  <c:v>1.8215340871224805</c:v>
                </c:pt>
                <c:pt idx="3281">
                  <c:v>1.8220894328807495</c:v>
                </c:pt>
                <c:pt idx="3282">
                  <c:v>1.8226447786390185</c:v>
                </c:pt>
                <c:pt idx="3283">
                  <c:v>1.8232001243972875</c:v>
                </c:pt>
                <c:pt idx="3284">
                  <c:v>1.8237554701555565</c:v>
                </c:pt>
                <c:pt idx="3285">
                  <c:v>1.8243108159138255</c:v>
                </c:pt>
                <c:pt idx="3286">
                  <c:v>1.8248661616720945</c:v>
                </c:pt>
                <c:pt idx="3287">
                  <c:v>1.8254215074303635</c:v>
                </c:pt>
                <c:pt idx="3288">
                  <c:v>1.8259768531886325</c:v>
                </c:pt>
                <c:pt idx="3289">
                  <c:v>1.8265321989469014</c:v>
                </c:pt>
                <c:pt idx="3290">
                  <c:v>1.8270875447051704</c:v>
                </c:pt>
                <c:pt idx="3291">
                  <c:v>1.8276428904634394</c:v>
                </c:pt>
                <c:pt idx="3292">
                  <c:v>1.8281982362217084</c:v>
                </c:pt>
                <c:pt idx="3293">
                  <c:v>1.8287535819799774</c:v>
                </c:pt>
                <c:pt idx="3294">
                  <c:v>1.8293089277382464</c:v>
                </c:pt>
                <c:pt idx="3295">
                  <c:v>1.8298642734965154</c:v>
                </c:pt>
                <c:pt idx="3296">
                  <c:v>1.8304196192547844</c:v>
                </c:pt>
                <c:pt idx="3297">
                  <c:v>1.8309749650130533</c:v>
                </c:pt>
                <c:pt idx="3298">
                  <c:v>1.8315303107713223</c:v>
                </c:pt>
                <c:pt idx="3299">
                  <c:v>1.8320856565295913</c:v>
                </c:pt>
                <c:pt idx="3300">
                  <c:v>1.8326410022878603</c:v>
                </c:pt>
                <c:pt idx="3301">
                  <c:v>1.8331963480461293</c:v>
                </c:pt>
                <c:pt idx="3302">
                  <c:v>1.8337516938043983</c:v>
                </c:pt>
                <c:pt idx="3303">
                  <c:v>1.8343070395626673</c:v>
                </c:pt>
                <c:pt idx="3304">
                  <c:v>1.8348623853209363</c:v>
                </c:pt>
                <c:pt idx="3305">
                  <c:v>1.8354177310792053</c:v>
                </c:pt>
                <c:pt idx="3306">
                  <c:v>1.8359730768374742</c:v>
                </c:pt>
                <c:pt idx="3307">
                  <c:v>1.8365284225957432</c:v>
                </c:pt>
                <c:pt idx="3308">
                  <c:v>1.8370837683540122</c:v>
                </c:pt>
                <c:pt idx="3309">
                  <c:v>1.8376391141122812</c:v>
                </c:pt>
                <c:pt idx="3310">
                  <c:v>1.8381944598705502</c:v>
                </c:pt>
                <c:pt idx="3311">
                  <c:v>1.8387498056288192</c:v>
                </c:pt>
                <c:pt idx="3312">
                  <c:v>1.8393051513870882</c:v>
                </c:pt>
                <c:pt idx="3313">
                  <c:v>1.8398604971453572</c:v>
                </c:pt>
                <c:pt idx="3314">
                  <c:v>1.8404158429036261</c:v>
                </c:pt>
                <c:pt idx="3315">
                  <c:v>1.8409711886618951</c:v>
                </c:pt>
                <c:pt idx="3316">
                  <c:v>1.8415265344201641</c:v>
                </c:pt>
                <c:pt idx="3317">
                  <c:v>1.8420818801784331</c:v>
                </c:pt>
                <c:pt idx="3318">
                  <c:v>1.8426372259367021</c:v>
                </c:pt>
                <c:pt idx="3319">
                  <c:v>1.8431925716949711</c:v>
                </c:pt>
                <c:pt idx="3320">
                  <c:v>1.8437479174532401</c:v>
                </c:pt>
                <c:pt idx="3321">
                  <c:v>1.8443032632115091</c:v>
                </c:pt>
                <c:pt idx="3322">
                  <c:v>1.844858608969778</c:v>
                </c:pt>
                <c:pt idx="3323">
                  <c:v>1.845413954728047</c:v>
                </c:pt>
                <c:pt idx="3324">
                  <c:v>1.845969300486316</c:v>
                </c:pt>
                <c:pt idx="3325">
                  <c:v>1.846524646244585</c:v>
                </c:pt>
                <c:pt idx="3326">
                  <c:v>1.847079992002854</c:v>
                </c:pt>
                <c:pt idx="3327">
                  <c:v>1.847635337761123</c:v>
                </c:pt>
                <c:pt idx="3328">
                  <c:v>1.848190683519392</c:v>
                </c:pt>
                <c:pt idx="3329">
                  <c:v>1.848746029277661</c:v>
                </c:pt>
                <c:pt idx="3330">
                  <c:v>1.84930137503593</c:v>
                </c:pt>
                <c:pt idx="3331">
                  <c:v>1.8498567207941989</c:v>
                </c:pt>
                <c:pt idx="3332">
                  <c:v>1.8504120665524679</c:v>
                </c:pt>
                <c:pt idx="3333">
                  <c:v>1.8509674123107369</c:v>
                </c:pt>
                <c:pt idx="3334">
                  <c:v>1.8515227580690059</c:v>
                </c:pt>
                <c:pt idx="3335">
                  <c:v>1.8520781038272749</c:v>
                </c:pt>
                <c:pt idx="3336">
                  <c:v>1.8526334495855439</c:v>
                </c:pt>
                <c:pt idx="3337">
                  <c:v>1.8531887953438129</c:v>
                </c:pt>
                <c:pt idx="3338">
                  <c:v>1.8537441411020819</c:v>
                </c:pt>
                <c:pt idx="3339">
                  <c:v>1.8542994868603508</c:v>
                </c:pt>
                <c:pt idx="3340">
                  <c:v>1.8548548326186198</c:v>
                </c:pt>
                <c:pt idx="3341">
                  <c:v>1.8554101783768888</c:v>
                </c:pt>
                <c:pt idx="3342">
                  <c:v>1.8559655241351578</c:v>
                </c:pt>
                <c:pt idx="3343">
                  <c:v>1.8565208698934268</c:v>
                </c:pt>
                <c:pt idx="3344">
                  <c:v>1.8570762156516958</c:v>
                </c:pt>
                <c:pt idx="3345">
                  <c:v>1.8576315614099648</c:v>
                </c:pt>
                <c:pt idx="3346">
                  <c:v>1.8581869071682338</c:v>
                </c:pt>
                <c:pt idx="3347">
                  <c:v>1.8587422529265027</c:v>
                </c:pt>
                <c:pt idx="3348">
                  <c:v>1.8592975986847717</c:v>
                </c:pt>
                <c:pt idx="3349">
                  <c:v>1.8598529444430407</c:v>
                </c:pt>
                <c:pt idx="3350">
                  <c:v>1.8604082902013097</c:v>
                </c:pt>
                <c:pt idx="3351">
                  <c:v>1.8609636359595787</c:v>
                </c:pt>
                <c:pt idx="3352">
                  <c:v>1.8615189817178477</c:v>
                </c:pt>
                <c:pt idx="3353">
                  <c:v>1.8620743274761167</c:v>
                </c:pt>
                <c:pt idx="3354">
                  <c:v>1.8626296732343857</c:v>
                </c:pt>
                <c:pt idx="3355">
                  <c:v>1.8631850189926547</c:v>
                </c:pt>
                <c:pt idx="3356">
                  <c:v>1.8637403647509236</c:v>
                </c:pt>
                <c:pt idx="3357">
                  <c:v>1.8642957105091926</c:v>
                </c:pt>
                <c:pt idx="3358">
                  <c:v>1.8648510562674616</c:v>
                </c:pt>
                <c:pt idx="3359">
                  <c:v>1.8654064020257306</c:v>
                </c:pt>
                <c:pt idx="3360">
                  <c:v>1.8659617477839996</c:v>
                </c:pt>
                <c:pt idx="3361">
                  <c:v>1.8665170935422686</c:v>
                </c:pt>
                <c:pt idx="3362">
                  <c:v>1.8670724393005376</c:v>
                </c:pt>
                <c:pt idx="3363">
                  <c:v>1.8676277850588066</c:v>
                </c:pt>
                <c:pt idx="3364">
                  <c:v>1.8681831308170755</c:v>
                </c:pt>
                <c:pt idx="3365">
                  <c:v>1.8687384765753445</c:v>
                </c:pt>
                <c:pt idx="3366">
                  <c:v>1.8692938223336135</c:v>
                </c:pt>
                <c:pt idx="3367">
                  <c:v>1.8698491680918825</c:v>
                </c:pt>
                <c:pt idx="3368">
                  <c:v>1.8704045138501515</c:v>
                </c:pt>
                <c:pt idx="3369">
                  <c:v>1.8709598596084205</c:v>
                </c:pt>
                <c:pt idx="3370">
                  <c:v>1.8715152053666895</c:v>
                </c:pt>
                <c:pt idx="3371">
                  <c:v>1.8720705511249585</c:v>
                </c:pt>
                <c:pt idx="3372">
                  <c:v>1.8726258968832274</c:v>
                </c:pt>
                <c:pt idx="3373">
                  <c:v>1.8731812426414964</c:v>
                </c:pt>
                <c:pt idx="3374">
                  <c:v>1.8737365883997654</c:v>
                </c:pt>
                <c:pt idx="3375">
                  <c:v>1.8742919341580344</c:v>
                </c:pt>
                <c:pt idx="3376">
                  <c:v>1.8748472799163034</c:v>
                </c:pt>
                <c:pt idx="3377">
                  <c:v>1.8754026256745724</c:v>
                </c:pt>
                <c:pt idx="3378">
                  <c:v>1.8759579714328414</c:v>
                </c:pt>
                <c:pt idx="3379">
                  <c:v>1.8765133171911104</c:v>
                </c:pt>
                <c:pt idx="3380">
                  <c:v>1.8770686629493794</c:v>
                </c:pt>
                <c:pt idx="3381">
                  <c:v>1.8776240087076483</c:v>
                </c:pt>
                <c:pt idx="3382">
                  <c:v>1.8781793544659173</c:v>
                </c:pt>
                <c:pt idx="3383">
                  <c:v>1.8787347002241863</c:v>
                </c:pt>
                <c:pt idx="3384">
                  <c:v>1.8792900459824553</c:v>
                </c:pt>
                <c:pt idx="3385">
                  <c:v>1.8798453917407243</c:v>
                </c:pt>
                <c:pt idx="3386">
                  <c:v>1.8804007374989933</c:v>
                </c:pt>
                <c:pt idx="3387">
                  <c:v>1.8809560832572623</c:v>
                </c:pt>
                <c:pt idx="3388">
                  <c:v>1.8815114290155313</c:v>
                </c:pt>
                <c:pt idx="3389">
                  <c:v>1.8820667747738002</c:v>
                </c:pt>
                <c:pt idx="3390">
                  <c:v>1.8826221205320692</c:v>
                </c:pt>
                <c:pt idx="3391">
                  <c:v>1.8831774662903382</c:v>
                </c:pt>
                <c:pt idx="3392">
                  <c:v>1.8837328120486072</c:v>
                </c:pt>
                <c:pt idx="3393">
                  <c:v>1.8842881578068762</c:v>
                </c:pt>
                <c:pt idx="3394">
                  <c:v>1.8848435035651452</c:v>
                </c:pt>
                <c:pt idx="3395">
                  <c:v>1.8853988493234142</c:v>
                </c:pt>
                <c:pt idx="3396">
                  <c:v>1.8859541950816832</c:v>
                </c:pt>
                <c:pt idx="3397">
                  <c:v>1.8865095408399521</c:v>
                </c:pt>
                <c:pt idx="3398">
                  <c:v>1.8870648865982211</c:v>
                </c:pt>
                <c:pt idx="3399">
                  <c:v>1.8876202323564901</c:v>
                </c:pt>
                <c:pt idx="3400">
                  <c:v>1.8881755781147591</c:v>
                </c:pt>
                <c:pt idx="3401">
                  <c:v>1.8887309238730281</c:v>
                </c:pt>
                <c:pt idx="3402">
                  <c:v>1.8892862696312971</c:v>
                </c:pt>
                <c:pt idx="3403">
                  <c:v>1.8898416153895661</c:v>
                </c:pt>
                <c:pt idx="3404">
                  <c:v>1.8903969611478351</c:v>
                </c:pt>
                <c:pt idx="3405">
                  <c:v>1.8909523069061041</c:v>
                </c:pt>
                <c:pt idx="3406">
                  <c:v>1.891507652664373</c:v>
                </c:pt>
                <c:pt idx="3407">
                  <c:v>1.892062998422642</c:v>
                </c:pt>
                <c:pt idx="3408">
                  <c:v>1.892618344180911</c:v>
                </c:pt>
                <c:pt idx="3409">
                  <c:v>1.89317368993918</c:v>
                </c:pt>
                <c:pt idx="3410">
                  <c:v>1.893729035697449</c:v>
                </c:pt>
                <c:pt idx="3411">
                  <c:v>1.894284381455718</c:v>
                </c:pt>
                <c:pt idx="3412">
                  <c:v>1.894839727213987</c:v>
                </c:pt>
                <c:pt idx="3413">
                  <c:v>1.895395072972256</c:v>
                </c:pt>
                <c:pt idx="3414">
                  <c:v>1.8959504187305249</c:v>
                </c:pt>
                <c:pt idx="3415">
                  <c:v>1.8965057644887939</c:v>
                </c:pt>
                <c:pt idx="3416">
                  <c:v>1.8970611102470629</c:v>
                </c:pt>
                <c:pt idx="3417">
                  <c:v>1.8976164560053319</c:v>
                </c:pt>
                <c:pt idx="3418">
                  <c:v>1.8981718017636009</c:v>
                </c:pt>
                <c:pt idx="3419">
                  <c:v>1.8987271475218699</c:v>
                </c:pt>
                <c:pt idx="3420">
                  <c:v>1.8992824932801389</c:v>
                </c:pt>
                <c:pt idx="3421">
                  <c:v>1.8998378390384079</c:v>
                </c:pt>
                <c:pt idx="3422">
                  <c:v>1.9003931847966768</c:v>
                </c:pt>
                <c:pt idx="3423">
                  <c:v>1.9009485305549458</c:v>
                </c:pt>
                <c:pt idx="3424">
                  <c:v>1.9015038763132148</c:v>
                </c:pt>
                <c:pt idx="3425">
                  <c:v>1.9020592220714838</c:v>
                </c:pt>
                <c:pt idx="3426">
                  <c:v>1.9026145678297528</c:v>
                </c:pt>
                <c:pt idx="3427">
                  <c:v>1.9031699135880218</c:v>
                </c:pt>
                <c:pt idx="3428">
                  <c:v>1.9037252593462908</c:v>
                </c:pt>
                <c:pt idx="3429">
                  <c:v>1.9042806051045598</c:v>
                </c:pt>
                <c:pt idx="3430">
                  <c:v>1.9048359508628288</c:v>
                </c:pt>
                <c:pt idx="3431">
                  <c:v>1.9053912966210977</c:v>
                </c:pt>
                <c:pt idx="3432">
                  <c:v>1.9059466423793667</c:v>
                </c:pt>
                <c:pt idx="3433">
                  <c:v>1.9065019881376357</c:v>
                </c:pt>
                <c:pt idx="3434">
                  <c:v>1.9070573338959047</c:v>
                </c:pt>
                <c:pt idx="3435">
                  <c:v>1.9076126796541737</c:v>
                </c:pt>
                <c:pt idx="3436">
                  <c:v>1.9081680254124427</c:v>
                </c:pt>
                <c:pt idx="3437">
                  <c:v>1.9087233711707117</c:v>
                </c:pt>
                <c:pt idx="3438">
                  <c:v>1.9092787169289807</c:v>
                </c:pt>
                <c:pt idx="3439">
                  <c:v>1.9098340626872496</c:v>
                </c:pt>
                <c:pt idx="3440">
                  <c:v>1.9103894084455186</c:v>
                </c:pt>
                <c:pt idx="3441">
                  <c:v>1.9109447542037876</c:v>
                </c:pt>
                <c:pt idx="3442">
                  <c:v>1.9115000999620566</c:v>
                </c:pt>
                <c:pt idx="3443">
                  <c:v>1.9120554457203256</c:v>
                </c:pt>
                <c:pt idx="3444">
                  <c:v>1.9126107914785946</c:v>
                </c:pt>
                <c:pt idx="3445">
                  <c:v>1.9131661372368636</c:v>
                </c:pt>
                <c:pt idx="3446">
                  <c:v>1.9137214829951326</c:v>
                </c:pt>
                <c:pt idx="3447">
                  <c:v>1.9142768287534015</c:v>
                </c:pt>
                <c:pt idx="3448">
                  <c:v>1.9148321745116705</c:v>
                </c:pt>
                <c:pt idx="3449">
                  <c:v>1.9153875202699395</c:v>
                </c:pt>
                <c:pt idx="3450">
                  <c:v>1.9159428660282085</c:v>
                </c:pt>
                <c:pt idx="3451">
                  <c:v>1.9164982117864775</c:v>
                </c:pt>
                <c:pt idx="3452">
                  <c:v>1.9170535575447465</c:v>
                </c:pt>
                <c:pt idx="3453">
                  <c:v>1.9176089033030155</c:v>
                </c:pt>
                <c:pt idx="3454">
                  <c:v>1.9181642490612845</c:v>
                </c:pt>
                <c:pt idx="3455">
                  <c:v>1.9187195948195535</c:v>
                </c:pt>
                <c:pt idx="3456">
                  <c:v>1.9192749405778224</c:v>
                </c:pt>
                <c:pt idx="3457">
                  <c:v>1.9198302863360914</c:v>
                </c:pt>
                <c:pt idx="3458">
                  <c:v>1.9203856320943604</c:v>
                </c:pt>
                <c:pt idx="3459">
                  <c:v>1.9209409778526294</c:v>
                </c:pt>
                <c:pt idx="3460">
                  <c:v>1.9214963236108984</c:v>
                </c:pt>
                <c:pt idx="3461">
                  <c:v>1.9220516693691674</c:v>
                </c:pt>
                <c:pt idx="3462">
                  <c:v>1.9226070151274364</c:v>
                </c:pt>
                <c:pt idx="3463">
                  <c:v>1.9231623608857054</c:v>
                </c:pt>
                <c:pt idx="3464">
                  <c:v>1.9237177066439743</c:v>
                </c:pt>
                <c:pt idx="3465">
                  <c:v>1.9242730524022433</c:v>
                </c:pt>
                <c:pt idx="3466">
                  <c:v>1.9248283981605123</c:v>
                </c:pt>
                <c:pt idx="3467">
                  <c:v>1.9253837439187813</c:v>
                </c:pt>
                <c:pt idx="3468">
                  <c:v>1.9259390896770503</c:v>
                </c:pt>
                <c:pt idx="3469">
                  <c:v>1.9264944354353193</c:v>
                </c:pt>
                <c:pt idx="3470">
                  <c:v>1.9270497811935883</c:v>
                </c:pt>
                <c:pt idx="3471">
                  <c:v>1.9276051269518573</c:v>
                </c:pt>
                <c:pt idx="3472">
                  <c:v>1.9281604727101262</c:v>
                </c:pt>
                <c:pt idx="3473">
                  <c:v>1.9287158184683952</c:v>
                </c:pt>
                <c:pt idx="3474">
                  <c:v>1.9292711642266642</c:v>
                </c:pt>
                <c:pt idx="3475">
                  <c:v>1.9298265099849332</c:v>
                </c:pt>
                <c:pt idx="3476">
                  <c:v>1.9303818557432022</c:v>
                </c:pt>
                <c:pt idx="3477">
                  <c:v>1.9309372015014712</c:v>
                </c:pt>
                <c:pt idx="3478">
                  <c:v>1.9314925472597402</c:v>
                </c:pt>
                <c:pt idx="3479">
                  <c:v>1.9320478930180092</c:v>
                </c:pt>
                <c:pt idx="3480">
                  <c:v>1.9326032387762782</c:v>
                </c:pt>
                <c:pt idx="3481">
                  <c:v>1.9331585845345471</c:v>
                </c:pt>
                <c:pt idx="3482">
                  <c:v>1.9337139302928161</c:v>
                </c:pt>
                <c:pt idx="3483">
                  <c:v>1.9342692760510851</c:v>
                </c:pt>
                <c:pt idx="3484">
                  <c:v>1.9348246218093541</c:v>
                </c:pt>
                <c:pt idx="3485">
                  <c:v>1.9353799675676231</c:v>
                </c:pt>
                <c:pt idx="3486">
                  <c:v>1.9359353133258921</c:v>
                </c:pt>
                <c:pt idx="3487">
                  <c:v>1.9364906590841611</c:v>
                </c:pt>
                <c:pt idx="3488">
                  <c:v>1.9370460048424301</c:v>
                </c:pt>
                <c:pt idx="3489">
                  <c:v>1.937601350600699</c:v>
                </c:pt>
                <c:pt idx="3490">
                  <c:v>1.938156696358968</c:v>
                </c:pt>
                <c:pt idx="3491">
                  <c:v>1.938712042117237</c:v>
                </c:pt>
                <c:pt idx="3492">
                  <c:v>1.939267387875506</c:v>
                </c:pt>
                <c:pt idx="3493">
                  <c:v>1.939822733633775</c:v>
                </c:pt>
                <c:pt idx="3494">
                  <c:v>1.940378079392044</c:v>
                </c:pt>
                <c:pt idx="3495">
                  <c:v>1.940933425150313</c:v>
                </c:pt>
                <c:pt idx="3496">
                  <c:v>1.941488770908582</c:v>
                </c:pt>
                <c:pt idx="3497">
                  <c:v>1.942044116666851</c:v>
                </c:pt>
                <c:pt idx="3498">
                  <c:v>1.9425994624251199</c:v>
                </c:pt>
                <c:pt idx="3499">
                  <c:v>1.9431548081833889</c:v>
                </c:pt>
                <c:pt idx="3500">
                  <c:v>1.9437101539416579</c:v>
                </c:pt>
                <c:pt idx="3501">
                  <c:v>1.9442654996999269</c:v>
                </c:pt>
                <c:pt idx="3502">
                  <c:v>1.9448208454581959</c:v>
                </c:pt>
                <c:pt idx="3503">
                  <c:v>1.9453761912164649</c:v>
                </c:pt>
                <c:pt idx="3504">
                  <c:v>1.9459315369747339</c:v>
                </c:pt>
                <c:pt idx="3505">
                  <c:v>1.9464868827330029</c:v>
                </c:pt>
                <c:pt idx="3506">
                  <c:v>1.9470422284912718</c:v>
                </c:pt>
                <c:pt idx="3507">
                  <c:v>1.9475975742495408</c:v>
                </c:pt>
                <c:pt idx="3508">
                  <c:v>1.9481529200078098</c:v>
                </c:pt>
                <c:pt idx="3509">
                  <c:v>1.9487082657660788</c:v>
                </c:pt>
                <c:pt idx="3510">
                  <c:v>1.9492636115243478</c:v>
                </c:pt>
                <c:pt idx="3511">
                  <c:v>1.9498189572826168</c:v>
                </c:pt>
                <c:pt idx="3512">
                  <c:v>1.9503743030408858</c:v>
                </c:pt>
                <c:pt idx="3513">
                  <c:v>1.9509296487991548</c:v>
                </c:pt>
                <c:pt idx="3514">
                  <c:v>1.9514849945574237</c:v>
                </c:pt>
                <c:pt idx="3515">
                  <c:v>1.9520403403156927</c:v>
                </c:pt>
                <c:pt idx="3516">
                  <c:v>1.9525956860739617</c:v>
                </c:pt>
                <c:pt idx="3517">
                  <c:v>1.9531510318322307</c:v>
                </c:pt>
                <c:pt idx="3518">
                  <c:v>1.9537063775904997</c:v>
                </c:pt>
                <c:pt idx="3519">
                  <c:v>1.9542617233487687</c:v>
                </c:pt>
                <c:pt idx="3520">
                  <c:v>1.9548170691070377</c:v>
                </c:pt>
                <c:pt idx="3521">
                  <c:v>1.9553724148653067</c:v>
                </c:pt>
                <c:pt idx="3522">
                  <c:v>1.9559277606235757</c:v>
                </c:pt>
                <c:pt idx="3523">
                  <c:v>1.9564831063818446</c:v>
                </c:pt>
                <c:pt idx="3524">
                  <c:v>1.9570384521401136</c:v>
                </c:pt>
                <c:pt idx="3525">
                  <c:v>1.9575937978983826</c:v>
                </c:pt>
                <c:pt idx="3526">
                  <c:v>1.9581491436566516</c:v>
                </c:pt>
                <c:pt idx="3527">
                  <c:v>1.9587044894149206</c:v>
                </c:pt>
                <c:pt idx="3528">
                  <c:v>1.9592598351731896</c:v>
                </c:pt>
                <c:pt idx="3529">
                  <c:v>1.9598151809314586</c:v>
                </c:pt>
                <c:pt idx="3530">
                  <c:v>1.9603705266897276</c:v>
                </c:pt>
                <c:pt idx="3531">
                  <c:v>1.9609258724479965</c:v>
                </c:pt>
                <c:pt idx="3532">
                  <c:v>1.9614812182062655</c:v>
                </c:pt>
                <c:pt idx="3533">
                  <c:v>1.9620365639645345</c:v>
                </c:pt>
                <c:pt idx="3534">
                  <c:v>1.9625919097228035</c:v>
                </c:pt>
                <c:pt idx="3535">
                  <c:v>1.9631472554810725</c:v>
                </c:pt>
                <c:pt idx="3536">
                  <c:v>1.9637026012393415</c:v>
                </c:pt>
                <c:pt idx="3537">
                  <c:v>1.9642579469976105</c:v>
                </c:pt>
                <c:pt idx="3538">
                  <c:v>1.9648132927558795</c:v>
                </c:pt>
                <c:pt idx="3539">
                  <c:v>1.9653686385141484</c:v>
                </c:pt>
                <c:pt idx="3540">
                  <c:v>1.9659239842724174</c:v>
                </c:pt>
                <c:pt idx="3541">
                  <c:v>1.9664793300306864</c:v>
                </c:pt>
                <c:pt idx="3542">
                  <c:v>1.9670346757889554</c:v>
                </c:pt>
                <c:pt idx="3543">
                  <c:v>1.9675900215472244</c:v>
                </c:pt>
                <c:pt idx="3544">
                  <c:v>1.9681453673054934</c:v>
                </c:pt>
                <c:pt idx="3545">
                  <c:v>1.9687007130637624</c:v>
                </c:pt>
                <c:pt idx="3546">
                  <c:v>1.9692560588220314</c:v>
                </c:pt>
                <c:pt idx="3547">
                  <c:v>1.9698114045803004</c:v>
                </c:pt>
                <c:pt idx="3548">
                  <c:v>1.9703667503385693</c:v>
                </c:pt>
                <c:pt idx="3549">
                  <c:v>1.9709220960968383</c:v>
                </c:pt>
                <c:pt idx="3550">
                  <c:v>1.9714774418551073</c:v>
                </c:pt>
                <c:pt idx="3551">
                  <c:v>1.9720327876133763</c:v>
                </c:pt>
                <c:pt idx="3552">
                  <c:v>1.9725881333716453</c:v>
                </c:pt>
                <c:pt idx="3553">
                  <c:v>1.9731434791299143</c:v>
                </c:pt>
                <c:pt idx="3554">
                  <c:v>1.9736988248881833</c:v>
                </c:pt>
                <c:pt idx="3555">
                  <c:v>1.9742541706464523</c:v>
                </c:pt>
                <c:pt idx="3556">
                  <c:v>1.9748095164047212</c:v>
                </c:pt>
                <c:pt idx="3557">
                  <c:v>1.9753648621629902</c:v>
                </c:pt>
                <c:pt idx="3558">
                  <c:v>1.9759202079212592</c:v>
                </c:pt>
                <c:pt idx="3559">
                  <c:v>1.9764755536795282</c:v>
                </c:pt>
                <c:pt idx="3560">
                  <c:v>1.9770308994377972</c:v>
                </c:pt>
                <c:pt idx="3561">
                  <c:v>1.9775862451960662</c:v>
                </c:pt>
                <c:pt idx="3562">
                  <c:v>1.9781415909543352</c:v>
                </c:pt>
                <c:pt idx="3563">
                  <c:v>1.9786969367126042</c:v>
                </c:pt>
                <c:pt idx="3564">
                  <c:v>1.9792522824708731</c:v>
                </c:pt>
                <c:pt idx="3565">
                  <c:v>1.9798076282291421</c:v>
                </c:pt>
                <c:pt idx="3566">
                  <c:v>1.9803629739874111</c:v>
                </c:pt>
                <c:pt idx="3567">
                  <c:v>1.9809183197456801</c:v>
                </c:pt>
                <c:pt idx="3568">
                  <c:v>1.9814736655039491</c:v>
                </c:pt>
                <c:pt idx="3569">
                  <c:v>1.9820290112622181</c:v>
                </c:pt>
                <c:pt idx="3570">
                  <c:v>1.9825843570204871</c:v>
                </c:pt>
                <c:pt idx="3571">
                  <c:v>1.9831397027787561</c:v>
                </c:pt>
                <c:pt idx="3572">
                  <c:v>1.9836950485370251</c:v>
                </c:pt>
                <c:pt idx="3573">
                  <c:v>1.984250394295294</c:v>
                </c:pt>
                <c:pt idx="3574">
                  <c:v>1.984805740053563</c:v>
                </c:pt>
                <c:pt idx="3575">
                  <c:v>1.985361085811832</c:v>
                </c:pt>
                <c:pt idx="3576">
                  <c:v>1.985916431570101</c:v>
                </c:pt>
                <c:pt idx="3577">
                  <c:v>1.98647177732837</c:v>
                </c:pt>
                <c:pt idx="3578">
                  <c:v>1.987027123086639</c:v>
                </c:pt>
                <c:pt idx="3579">
                  <c:v>1.987582468844908</c:v>
                </c:pt>
                <c:pt idx="3580">
                  <c:v>1.988137814603177</c:v>
                </c:pt>
                <c:pt idx="3581">
                  <c:v>1.9886931603614459</c:v>
                </c:pt>
                <c:pt idx="3582">
                  <c:v>1.9892485061197149</c:v>
                </c:pt>
                <c:pt idx="3583">
                  <c:v>1.9898038518779839</c:v>
                </c:pt>
                <c:pt idx="3584">
                  <c:v>1.9903591976362529</c:v>
                </c:pt>
                <c:pt idx="3585">
                  <c:v>1.9909145433945219</c:v>
                </c:pt>
                <c:pt idx="3586">
                  <c:v>1.9914698891527909</c:v>
                </c:pt>
                <c:pt idx="3587">
                  <c:v>1.9920252349110599</c:v>
                </c:pt>
                <c:pt idx="3588">
                  <c:v>1.9925805806693289</c:v>
                </c:pt>
                <c:pt idx="3589">
                  <c:v>1.9931359264275978</c:v>
                </c:pt>
                <c:pt idx="3590">
                  <c:v>1.9936912721858668</c:v>
                </c:pt>
                <c:pt idx="3591">
                  <c:v>1.9942466179441358</c:v>
                </c:pt>
                <c:pt idx="3592">
                  <c:v>1.9948019637024048</c:v>
                </c:pt>
                <c:pt idx="3593">
                  <c:v>1.9953573094606738</c:v>
                </c:pt>
                <c:pt idx="3594">
                  <c:v>1.9959126552189428</c:v>
                </c:pt>
                <c:pt idx="3595">
                  <c:v>1.9964680009772118</c:v>
                </c:pt>
                <c:pt idx="3596">
                  <c:v>1.9970233467354808</c:v>
                </c:pt>
                <c:pt idx="3597">
                  <c:v>1.9975786924937498</c:v>
                </c:pt>
                <c:pt idx="3598">
                  <c:v>1.9981340382520187</c:v>
                </c:pt>
                <c:pt idx="3599">
                  <c:v>1.9986893840102877</c:v>
                </c:pt>
                <c:pt idx="3600">
                  <c:v>1.9992447297685567</c:v>
                </c:pt>
                <c:pt idx="3601">
                  <c:v>1.9998000755268257</c:v>
                </c:pt>
                <c:pt idx="3602">
                  <c:v>2.0003554212850947</c:v>
                </c:pt>
                <c:pt idx="3603">
                  <c:v>2.0009107670433637</c:v>
                </c:pt>
                <c:pt idx="3604">
                  <c:v>2.0014661128016327</c:v>
                </c:pt>
                <c:pt idx="3605">
                  <c:v>2.0020214585599017</c:v>
                </c:pt>
                <c:pt idx="3606">
                  <c:v>2.0025768043181706</c:v>
                </c:pt>
                <c:pt idx="3607">
                  <c:v>2.0031321500764396</c:v>
                </c:pt>
                <c:pt idx="3608">
                  <c:v>2.0036874958347086</c:v>
                </c:pt>
                <c:pt idx="3609">
                  <c:v>2.0042428415929776</c:v>
                </c:pt>
                <c:pt idx="3610">
                  <c:v>2.0047981873512466</c:v>
                </c:pt>
                <c:pt idx="3611">
                  <c:v>2.0053535331095156</c:v>
                </c:pt>
                <c:pt idx="3612">
                  <c:v>2.0059088788677846</c:v>
                </c:pt>
                <c:pt idx="3613">
                  <c:v>2.0064642246260536</c:v>
                </c:pt>
                <c:pt idx="3614">
                  <c:v>2.0070195703843225</c:v>
                </c:pt>
                <c:pt idx="3615">
                  <c:v>2.0075749161425915</c:v>
                </c:pt>
                <c:pt idx="3616">
                  <c:v>2.0081302619008605</c:v>
                </c:pt>
                <c:pt idx="3617">
                  <c:v>2.0086856076591295</c:v>
                </c:pt>
                <c:pt idx="3618">
                  <c:v>2.0092409534173985</c:v>
                </c:pt>
                <c:pt idx="3619">
                  <c:v>2.0097962991756675</c:v>
                </c:pt>
                <c:pt idx="3620">
                  <c:v>2.0103516449339365</c:v>
                </c:pt>
                <c:pt idx="3621">
                  <c:v>2.0109069906922055</c:v>
                </c:pt>
                <c:pt idx="3622">
                  <c:v>2.0114623364504745</c:v>
                </c:pt>
                <c:pt idx="3623">
                  <c:v>2.0120176822087434</c:v>
                </c:pt>
                <c:pt idx="3624">
                  <c:v>2.0125730279670124</c:v>
                </c:pt>
                <c:pt idx="3625">
                  <c:v>2.0131283737252814</c:v>
                </c:pt>
                <c:pt idx="3626">
                  <c:v>2.0136837194835504</c:v>
                </c:pt>
                <c:pt idx="3627">
                  <c:v>2.0142390652418194</c:v>
                </c:pt>
                <c:pt idx="3628">
                  <c:v>2.0147944110000884</c:v>
                </c:pt>
                <c:pt idx="3629">
                  <c:v>2.0153497567583574</c:v>
                </c:pt>
                <c:pt idx="3630">
                  <c:v>2.0159051025166264</c:v>
                </c:pt>
                <c:pt idx="3631">
                  <c:v>2.0164604482748953</c:v>
                </c:pt>
                <c:pt idx="3632">
                  <c:v>2.0170157940331643</c:v>
                </c:pt>
                <c:pt idx="3633">
                  <c:v>2.0175711397914333</c:v>
                </c:pt>
                <c:pt idx="3634">
                  <c:v>2.0181264855497023</c:v>
                </c:pt>
                <c:pt idx="3635">
                  <c:v>2.0186818313079713</c:v>
                </c:pt>
                <c:pt idx="3636">
                  <c:v>2.0192371770662403</c:v>
                </c:pt>
                <c:pt idx="3637">
                  <c:v>2.0197925228245093</c:v>
                </c:pt>
                <c:pt idx="3638">
                  <c:v>2.0203478685827783</c:v>
                </c:pt>
                <c:pt idx="3639">
                  <c:v>2.0209032143410472</c:v>
                </c:pt>
                <c:pt idx="3640">
                  <c:v>2.0214585600993162</c:v>
                </c:pt>
                <c:pt idx="3641">
                  <c:v>2.0220139058575852</c:v>
                </c:pt>
                <c:pt idx="3642">
                  <c:v>2.0225692516158542</c:v>
                </c:pt>
                <c:pt idx="3643">
                  <c:v>2.0231245973741232</c:v>
                </c:pt>
                <c:pt idx="3644">
                  <c:v>2.0236799431323922</c:v>
                </c:pt>
                <c:pt idx="3645">
                  <c:v>2.0242352888906612</c:v>
                </c:pt>
                <c:pt idx="3646">
                  <c:v>2.0247906346489302</c:v>
                </c:pt>
                <c:pt idx="3647">
                  <c:v>2.0253459804071992</c:v>
                </c:pt>
                <c:pt idx="3648">
                  <c:v>2.0259013261654681</c:v>
                </c:pt>
                <c:pt idx="3649">
                  <c:v>2.0264566719237371</c:v>
                </c:pt>
                <c:pt idx="3650">
                  <c:v>2.0270120176820061</c:v>
                </c:pt>
                <c:pt idx="3651">
                  <c:v>2.0275673634402751</c:v>
                </c:pt>
                <c:pt idx="3652">
                  <c:v>2.0281227091985441</c:v>
                </c:pt>
                <c:pt idx="3653">
                  <c:v>2.0286780549568131</c:v>
                </c:pt>
                <c:pt idx="3654">
                  <c:v>2.0292334007150821</c:v>
                </c:pt>
                <c:pt idx="3655">
                  <c:v>2.0297887464733511</c:v>
                </c:pt>
                <c:pt idx="3656">
                  <c:v>2.03034409223162</c:v>
                </c:pt>
                <c:pt idx="3657">
                  <c:v>2.030899437989889</c:v>
                </c:pt>
                <c:pt idx="3658">
                  <c:v>2.031454783748158</c:v>
                </c:pt>
                <c:pt idx="3659">
                  <c:v>2.032010129506427</c:v>
                </c:pt>
                <c:pt idx="3660">
                  <c:v>2.032565475264696</c:v>
                </c:pt>
                <c:pt idx="3661">
                  <c:v>2.033120821022965</c:v>
                </c:pt>
                <c:pt idx="3662">
                  <c:v>2.033676166781234</c:v>
                </c:pt>
                <c:pt idx="3663">
                  <c:v>2.034231512539503</c:v>
                </c:pt>
                <c:pt idx="3664">
                  <c:v>2.0347868582977719</c:v>
                </c:pt>
                <c:pt idx="3665">
                  <c:v>2.0353422040560409</c:v>
                </c:pt>
                <c:pt idx="3666">
                  <c:v>2.0358975498143099</c:v>
                </c:pt>
                <c:pt idx="3667">
                  <c:v>2.0364528955725789</c:v>
                </c:pt>
                <c:pt idx="3668">
                  <c:v>2.0370082413308479</c:v>
                </c:pt>
                <c:pt idx="3669">
                  <c:v>2.0375635870891169</c:v>
                </c:pt>
                <c:pt idx="3670">
                  <c:v>2.0381189328473859</c:v>
                </c:pt>
                <c:pt idx="3671">
                  <c:v>2.0386742786056549</c:v>
                </c:pt>
                <c:pt idx="3672">
                  <c:v>2.0392296243639239</c:v>
                </c:pt>
                <c:pt idx="3673">
                  <c:v>2.0397849701221928</c:v>
                </c:pt>
                <c:pt idx="3674">
                  <c:v>2.0403403158804618</c:v>
                </c:pt>
                <c:pt idx="3675">
                  <c:v>2.0408956616387308</c:v>
                </c:pt>
                <c:pt idx="3676">
                  <c:v>2.0414510073969998</c:v>
                </c:pt>
                <c:pt idx="3677">
                  <c:v>2.0420063531552688</c:v>
                </c:pt>
                <c:pt idx="3678">
                  <c:v>2.0425616989135378</c:v>
                </c:pt>
                <c:pt idx="3679">
                  <c:v>2.0431170446718068</c:v>
                </c:pt>
                <c:pt idx="3680">
                  <c:v>2.0436723904300758</c:v>
                </c:pt>
                <c:pt idx="3681">
                  <c:v>2.0442277361883447</c:v>
                </c:pt>
                <c:pt idx="3682">
                  <c:v>2.0447830819466137</c:v>
                </c:pt>
                <c:pt idx="3683">
                  <c:v>2.0453384277048827</c:v>
                </c:pt>
                <c:pt idx="3684">
                  <c:v>2.0458937734631517</c:v>
                </c:pt>
                <c:pt idx="3685">
                  <c:v>2.0464491192214207</c:v>
                </c:pt>
                <c:pt idx="3686">
                  <c:v>2.0470044649796897</c:v>
                </c:pt>
                <c:pt idx="3687">
                  <c:v>2.0475598107379587</c:v>
                </c:pt>
                <c:pt idx="3688">
                  <c:v>2.0481151564962277</c:v>
                </c:pt>
                <c:pt idx="3689">
                  <c:v>2.0486705022544967</c:v>
                </c:pt>
                <c:pt idx="3690">
                  <c:v>2.0492258480127656</c:v>
                </c:pt>
                <c:pt idx="3691">
                  <c:v>2.0497811937710346</c:v>
                </c:pt>
                <c:pt idx="3692">
                  <c:v>2.0503365395293036</c:v>
                </c:pt>
                <c:pt idx="3693">
                  <c:v>2.0508918852875726</c:v>
                </c:pt>
                <c:pt idx="3694">
                  <c:v>2.0514472310458416</c:v>
                </c:pt>
                <c:pt idx="3695">
                  <c:v>2.0520025768041106</c:v>
                </c:pt>
                <c:pt idx="3696">
                  <c:v>2.0525579225623796</c:v>
                </c:pt>
                <c:pt idx="3697">
                  <c:v>2.0531132683206486</c:v>
                </c:pt>
                <c:pt idx="3698">
                  <c:v>2.0536686140789175</c:v>
                </c:pt>
                <c:pt idx="3699">
                  <c:v>2.0542239598371865</c:v>
                </c:pt>
                <c:pt idx="3700">
                  <c:v>2.0547793055954555</c:v>
                </c:pt>
                <c:pt idx="3701">
                  <c:v>2.0553346513537245</c:v>
                </c:pt>
                <c:pt idx="3702">
                  <c:v>2.0558899971119935</c:v>
                </c:pt>
                <c:pt idx="3703">
                  <c:v>2.0564453428702625</c:v>
                </c:pt>
                <c:pt idx="3704">
                  <c:v>2.0570006886285315</c:v>
                </c:pt>
                <c:pt idx="3705">
                  <c:v>2.0575560343868005</c:v>
                </c:pt>
                <c:pt idx="3706">
                  <c:v>2.0581113801450694</c:v>
                </c:pt>
                <c:pt idx="3707">
                  <c:v>2.0586667259033384</c:v>
                </c:pt>
                <c:pt idx="3708">
                  <c:v>2.0592220716616074</c:v>
                </c:pt>
                <c:pt idx="3709">
                  <c:v>2.0597774174198764</c:v>
                </c:pt>
                <c:pt idx="3710">
                  <c:v>2.0603327631781454</c:v>
                </c:pt>
                <c:pt idx="3711">
                  <c:v>2.0608881089364144</c:v>
                </c:pt>
                <c:pt idx="3712">
                  <c:v>2.0614434546946834</c:v>
                </c:pt>
                <c:pt idx="3713">
                  <c:v>2.0619988004529524</c:v>
                </c:pt>
                <c:pt idx="3714">
                  <c:v>2.0625541462112214</c:v>
                </c:pt>
                <c:pt idx="3715">
                  <c:v>2.0631094919694903</c:v>
                </c:pt>
                <c:pt idx="3716">
                  <c:v>2.0636648377277593</c:v>
                </c:pt>
                <c:pt idx="3717">
                  <c:v>2.0642201834860283</c:v>
                </c:pt>
                <c:pt idx="3718">
                  <c:v>2.0647755292442973</c:v>
                </c:pt>
                <c:pt idx="3719">
                  <c:v>2.0653308750025663</c:v>
                </c:pt>
                <c:pt idx="3720">
                  <c:v>2.0658862207608353</c:v>
                </c:pt>
                <c:pt idx="3721">
                  <c:v>2.0664415665191043</c:v>
                </c:pt>
                <c:pt idx="3722">
                  <c:v>2.0669969122773733</c:v>
                </c:pt>
                <c:pt idx="3723">
                  <c:v>2.0675522580356422</c:v>
                </c:pt>
                <c:pt idx="3724">
                  <c:v>2.0681076037939112</c:v>
                </c:pt>
                <c:pt idx="3725">
                  <c:v>2.0686629495521802</c:v>
                </c:pt>
                <c:pt idx="3726">
                  <c:v>2.0692182953104492</c:v>
                </c:pt>
                <c:pt idx="3727">
                  <c:v>2.0697736410687182</c:v>
                </c:pt>
                <c:pt idx="3728">
                  <c:v>2.0703289868269872</c:v>
                </c:pt>
                <c:pt idx="3729">
                  <c:v>2.0708843325852562</c:v>
                </c:pt>
                <c:pt idx="3730">
                  <c:v>2.0714396783435252</c:v>
                </c:pt>
                <c:pt idx="3731">
                  <c:v>2.0719950241017941</c:v>
                </c:pt>
                <c:pt idx="3732">
                  <c:v>2.0725503698600631</c:v>
                </c:pt>
                <c:pt idx="3733">
                  <c:v>2.0731057156183321</c:v>
                </c:pt>
                <c:pt idx="3734">
                  <c:v>2.0736610613766011</c:v>
                </c:pt>
                <c:pt idx="3735">
                  <c:v>2.0742164071348701</c:v>
                </c:pt>
                <c:pt idx="3736">
                  <c:v>2.0747717528931391</c:v>
                </c:pt>
                <c:pt idx="3737">
                  <c:v>2.0753270986514081</c:v>
                </c:pt>
                <c:pt idx="3738">
                  <c:v>2.0758824444096771</c:v>
                </c:pt>
                <c:pt idx="3739">
                  <c:v>2.0764377901679461</c:v>
                </c:pt>
                <c:pt idx="3740">
                  <c:v>2.076993135926215</c:v>
                </c:pt>
                <c:pt idx="3741">
                  <c:v>2.077548481684484</c:v>
                </c:pt>
                <c:pt idx="3742">
                  <c:v>2.078103827442753</c:v>
                </c:pt>
                <c:pt idx="3743">
                  <c:v>2.078659173201022</c:v>
                </c:pt>
                <c:pt idx="3744">
                  <c:v>2.079214518959291</c:v>
                </c:pt>
                <c:pt idx="3745">
                  <c:v>2.07976986471756</c:v>
                </c:pt>
                <c:pt idx="3746">
                  <c:v>2.080325210475829</c:v>
                </c:pt>
                <c:pt idx="3747">
                  <c:v>2.080880556234098</c:v>
                </c:pt>
                <c:pt idx="3748">
                  <c:v>2.0814359019923669</c:v>
                </c:pt>
                <c:pt idx="3749">
                  <c:v>2.0819912477506359</c:v>
                </c:pt>
                <c:pt idx="3750">
                  <c:v>2.0825465935089049</c:v>
                </c:pt>
                <c:pt idx="3751">
                  <c:v>2.0831019392671739</c:v>
                </c:pt>
                <c:pt idx="3752">
                  <c:v>2.0836572850254429</c:v>
                </c:pt>
                <c:pt idx="3753">
                  <c:v>2.0842126307837119</c:v>
                </c:pt>
                <c:pt idx="3754">
                  <c:v>2.0847679765419809</c:v>
                </c:pt>
                <c:pt idx="3755">
                  <c:v>2.0853233223002499</c:v>
                </c:pt>
                <c:pt idx="3756">
                  <c:v>2.0858786680585188</c:v>
                </c:pt>
                <c:pt idx="3757">
                  <c:v>2.0864340138167878</c:v>
                </c:pt>
                <c:pt idx="3758">
                  <c:v>2.0869893595750568</c:v>
                </c:pt>
                <c:pt idx="3759">
                  <c:v>2.0875447053333258</c:v>
                </c:pt>
                <c:pt idx="3760">
                  <c:v>2.0881000510915948</c:v>
                </c:pt>
                <c:pt idx="3761">
                  <c:v>2.0886553968498638</c:v>
                </c:pt>
                <c:pt idx="3762">
                  <c:v>2.0892107426081328</c:v>
                </c:pt>
                <c:pt idx="3763">
                  <c:v>2.0897660883664018</c:v>
                </c:pt>
                <c:pt idx="3764">
                  <c:v>2.0903214341246708</c:v>
                </c:pt>
                <c:pt idx="3765">
                  <c:v>2.0908767798829397</c:v>
                </c:pt>
                <c:pt idx="3766">
                  <c:v>2.0914321256412087</c:v>
                </c:pt>
                <c:pt idx="3767">
                  <c:v>2.0919874713994777</c:v>
                </c:pt>
                <c:pt idx="3768">
                  <c:v>2.0925428171577467</c:v>
                </c:pt>
                <c:pt idx="3769">
                  <c:v>2.0930981629160157</c:v>
                </c:pt>
                <c:pt idx="3770">
                  <c:v>2.0936535086742847</c:v>
                </c:pt>
                <c:pt idx="3771">
                  <c:v>2.0942088544325537</c:v>
                </c:pt>
                <c:pt idx="3772">
                  <c:v>2.0947642001908227</c:v>
                </c:pt>
                <c:pt idx="3773">
                  <c:v>2.0953195459490916</c:v>
                </c:pt>
                <c:pt idx="3774">
                  <c:v>2.0958748917073606</c:v>
                </c:pt>
                <c:pt idx="3775">
                  <c:v>2.0964302374656296</c:v>
                </c:pt>
                <c:pt idx="3776">
                  <c:v>2.0969855832238986</c:v>
                </c:pt>
                <c:pt idx="3777">
                  <c:v>2.0975409289821676</c:v>
                </c:pt>
                <c:pt idx="3778">
                  <c:v>2.0980962747404366</c:v>
                </c:pt>
                <c:pt idx="3779">
                  <c:v>2.0986516204987056</c:v>
                </c:pt>
                <c:pt idx="3780">
                  <c:v>2.0992069662569746</c:v>
                </c:pt>
                <c:pt idx="3781">
                  <c:v>2.0997623120152435</c:v>
                </c:pt>
                <c:pt idx="3782">
                  <c:v>2.1003176577735125</c:v>
                </c:pt>
                <c:pt idx="3783">
                  <c:v>2.1008730035317815</c:v>
                </c:pt>
                <c:pt idx="3784">
                  <c:v>2.1014283492900505</c:v>
                </c:pt>
                <c:pt idx="3785">
                  <c:v>2.1019836950483195</c:v>
                </c:pt>
                <c:pt idx="3786">
                  <c:v>2.1025390408065885</c:v>
                </c:pt>
                <c:pt idx="3787">
                  <c:v>2.1030943865648575</c:v>
                </c:pt>
                <c:pt idx="3788">
                  <c:v>2.1036497323231265</c:v>
                </c:pt>
                <c:pt idx="3789">
                  <c:v>2.1042050780813955</c:v>
                </c:pt>
                <c:pt idx="3790">
                  <c:v>2.1047604238396644</c:v>
                </c:pt>
                <c:pt idx="3791">
                  <c:v>2.1053157695979334</c:v>
                </c:pt>
                <c:pt idx="3792">
                  <c:v>2.1058711153562024</c:v>
                </c:pt>
                <c:pt idx="3793">
                  <c:v>2.1064264611144714</c:v>
                </c:pt>
                <c:pt idx="3794">
                  <c:v>2.1069818068727404</c:v>
                </c:pt>
                <c:pt idx="3795">
                  <c:v>2.1075371526310094</c:v>
                </c:pt>
                <c:pt idx="3796">
                  <c:v>2.1080924983892784</c:v>
                </c:pt>
                <c:pt idx="3797">
                  <c:v>2.1086478441475474</c:v>
                </c:pt>
                <c:pt idx="3798">
                  <c:v>2.1092031899058163</c:v>
                </c:pt>
                <c:pt idx="3799">
                  <c:v>2.1097585356640853</c:v>
                </c:pt>
                <c:pt idx="3800">
                  <c:v>2.1103138814223543</c:v>
                </c:pt>
                <c:pt idx="3801">
                  <c:v>2.1108692271806233</c:v>
                </c:pt>
                <c:pt idx="3802">
                  <c:v>2.1114245729388923</c:v>
                </c:pt>
                <c:pt idx="3803">
                  <c:v>2.1119799186971613</c:v>
                </c:pt>
                <c:pt idx="3804">
                  <c:v>2.1125352644554303</c:v>
                </c:pt>
                <c:pt idx="3805">
                  <c:v>2.1130906102136993</c:v>
                </c:pt>
                <c:pt idx="3806">
                  <c:v>2.1136459559719682</c:v>
                </c:pt>
                <c:pt idx="3807">
                  <c:v>2.1142013017302372</c:v>
                </c:pt>
                <c:pt idx="3808">
                  <c:v>2.1147566474885062</c:v>
                </c:pt>
                <c:pt idx="3809">
                  <c:v>2.1153119932467752</c:v>
                </c:pt>
                <c:pt idx="3810">
                  <c:v>2.1158673390050442</c:v>
                </c:pt>
                <c:pt idx="3811">
                  <c:v>2.1164226847633132</c:v>
                </c:pt>
                <c:pt idx="3812">
                  <c:v>2.1169780305215822</c:v>
                </c:pt>
                <c:pt idx="3813">
                  <c:v>2.1175333762798512</c:v>
                </c:pt>
                <c:pt idx="3814">
                  <c:v>2.1180887220381202</c:v>
                </c:pt>
                <c:pt idx="3815">
                  <c:v>2.1186440677963891</c:v>
                </c:pt>
                <c:pt idx="3816">
                  <c:v>2.1191994135546581</c:v>
                </c:pt>
                <c:pt idx="3817">
                  <c:v>2.1197547593129271</c:v>
                </c:pt>
                <c:pt idx="3818">
                  <c:v>2.1203101050711961</c:v>
                </c:pt>
                <c:pt idx="3819">
                  <c:v>2.1208654508294651</c:v>
                </c:pt>
                <c:pt idx="3820">
                  <c:v>2.1214207965877341</c:v>
                </c:pt>
                <c:pt idx="3821">
                  <c:v>2.1219761423460031</c:v>
                </c:pt>
                <c:pt idx="3822">
                  <c:v>2.1225314881042721</c:v>
                </c:pt>
                <c:pt idx="3823">
                  <c:v>2.123086833862541</c:v>
                </c:pt>
                <c:pt idx="3824">
                  <c:v>2.12364217962081</c:v>
                </c:pt>
                <c:pt idx="3825">
                  <c:v>2.124197525379079</c:v>
                </c:pt>
                <c:pt idx="3826">
                  <c:v>2.124752871137348</c:v>
                </c:pt>
                <c:pt idx="3827">
                  <c:v>2.125308216895617</c:v>
                </c:pt>
                <c:pt idx="3828">
                  <c:v>2.125863562653886</c:v>
                </c:pt>
                <c:pt idx="3829">
                  <c:v>2.126418908412155</c:v>
                </c:pt>
                <c:pt idx="3830">
                  <c:v>2.126974254170424</c:v>
                </c:pt>
                <c:pt idx="3831">
                  <c:v>2.1275295999286929</c:v>
                </c:pt>
                <c:pt idx="3832">
                  <c:v>2.1280849456869619</c:v>
                </c:pt>
                <c:pt idx="3833">
                  <c:v>2.1286402914452309</c:v>
                </c:pt>
                <c:pt idx="3834">
                  <c:v>2.1291956372034999</c:v>
                </c:pt>
                <c:pt idx="3835">
                  <c:v>2.1297509829617689</c:v>
                </c:pt>
                <c:pt idx="3836">
                  <c:v>2.1303063287200379</c:v>
                </c:pt>
                <c:pt idx="3837">
                  <c:v>2.1308616744783069</c:v>
                </c:pt>
                <c:pt idx="3838">
                  <c:v>2.1314170202365759</c:v>
                </c:pt>
                <c:pt idx="3839">
                  <c:v>2.1319723659948449</c:v>
                </c:pt>
                <c:pt idx="3840">
                  <c:v>2.1325277117531138</c:v>
                </c:pt>
                <c:pt idx="3841">
                  <c:v>2.1330830575113828</c:v>
                </c:pt>
                <c:pt idx="3842">
                  <c:v>2.1336384032696518</c:v>
                </c:pt>
                <c:pt idx="3843">
                  <c:v>2.1341937490279208</c:v>
                </c:pt>
                <c:pt idx="3844">
                  <c:v>2.1347490947861898</c:v>
                </c:pt>
                <c:pt idx="3845">
                  <c:v>2.1353044405444588</c:v>
                </c:pt>
                <c:pt idx="3846">
                  <c:v>2.1358597863027278</c:v>
                </c:pt>
                <c:pt idx="3847">
                  <c:v>2.1364151320609968</c:v>
                </c:pt>
                <c:pt idx="3848">
                  <c:v>2.1369704778192657</c:v>
                </c:pt>
                <c:pt idx="3849">
                  <c:v>2.1375258235775347</c:v>
                </c:pt>
                <c:pt idx="3850">
                  <c:v>2.1380811693358037</c:v>
                </c:pt>
                <c:pt idx="3851">
                  <c:v>2.1386365150940727</c:v>
                </c:pt>
                <c:pt idx="3852">
                  <c:v>2.1391918608523417</c:v>
                </c:pt>
                <c:pt idx="3853">
                  <c:v>2.1397472066106107</c:v>
                </c:pt>
                <c:pt idx="3854">
                  <c:v>2.1403025523688797</c:v>
                </c:pt>
                <c:pt idx="3855">
                  <c:v>2.1408578981271487</c:v>
                </c:pt>
                <c:pt idx="3856">
                  <c:v>2.1414132438854176</c:v>
                </c:pt>
                <c:pt idx="3857">
                  <c:v>2.1419685896436866</c:v>
                </c:pt>
                <c:pt idx="3858">
                  <c:v>2.1425239354019556</c:v>
                </c:pt>
                <c:pt idx="3859">
                  <c:v>2.1430792811602246</c:v>
                </c:pt>
                <c:pt idx="3860">
                  <c:v>2.1436346269184936</c:v>
                </c:pt>
                <c:pt idx="3861">
                  <c:v>2.1441899726767626</c:v>
                </c:pt>
                <c:pt idx="3862">
                  <c:v>2.1447453184350316</c:v>
                </c:pt>
                <c:pt idx="3863">
                  <c:v>2.1453006641933006</c:v>
                </c:pt>
                <c:pt idx="3864">
                  <c:v>2.1458560099515696</c:v>
                </c:pt>
                <c:pt idx="3865">
                  <c:v>2.1464113557098385</c:v>
                </c:pt>
                <c:pt idx="3866">
                  <c:v>2.1469667014681075</c:v>
                </c:pt>
                <c:pt idx="3867">
                  <c:v>2.1475220472263765</c:v>
                </c:pt>
                <c:pt idx="3868">
                  <c:v>2.1480773929846455</c:v>
                </c:pt>
                <c:pt idx="3869">
                  <c:v>2.1486327387429145</c:v>
                </c:pt>
                <c:pt idx="3870">
                  <c:v>2.1491880845011835</c:v>
                </c:pt>
                <c:pt idx="3871">
                  <c:v>2.1497434302594525</c:v>
                </c:pt>
                <c:pt idx="3872">
                  <c:v>2.1502987760177215</c:v>
                </c:pt>
                <c:pt idx="3873">
                  <c:v>2.1508541217759904</c:v>
                </c:pt>
                <c:pt idx="3874">
                  <c:v>2.1514094675342594</c:v>
                </c:pt>
                <c:pt idx="3875">
                  <c:v>2.1519648132925284</c:v>
                </c:pt>
                <c:pt idx="3876">
                  <c:v>2.1525201590507974</c:v>
                </c:pt>
                <c:pt idx="3877">
                  <c:v>2.1530755048090664</c:v>
                </c:pt>
                <c:pt idx="3878">
                  <c:v>2.1536308505673354</c:v>
                </c:pt>
                <c:pt idx="3879">
                  <c:v>2.1541861963256044</c:v>
                </c:pt>
                <c:pt idx="3880">
                  <c:v>2.1547415420838734</c:v>
                </c:pt>
                <c:pt idx="3881">
                  <c:v>2.1552968878421424</c:v>
                </c:pt>
                <c:pt idx="3882">
                  <c:v>2.1558522336004113</c:v>
                </c:pt>
                <c:pt idx="3883">
                  <c:v>2.1564075793586803</c:v>
                </c:pt>
                <c:pt idx="3884">
                  <c:v>2.1569629251169493</c:v>
                </c:pt>
                <c:pt idx="3885">
                  <c:v>2.1575182708752183</c:v>
                </c:pt>
                <c:pt idx="3886">
                  <c:v>2.1580736166334873</c:v>
                </c:pt>
                <c:pt idx="3887">
                  <c:v>2.1586289623917563</c:v>
                </c:pt>
                <c:pt idx="3888">
                  <c:v>2.1591843081500253</c:v>
                </c:pt>
                <c:pt idx="3889">
                  <c:v>2.1597396539082943</c:v>
                </c:pt>
                <c:pt idx="3890">
                  <c:v>2.1602949996665632</c:v>
                </c:pt>
                <c:pt idx="3891">
                  <c:v>2.1608503454248322</c:v>
                </c:pt>
                <c:pt idx="3892">
                  <c:v>2.1614056911831012</c:v>
                </c:pt>
                <c:pt idx="3893">
                  <c:v>2.1619610369413702</c:v>
                </c:pt>
                <c:pt idx="3894">
                  <c:v>2.1625163826996392</c:v>
                </c:pt>
                <c:pt idx="3895">
                  <c:v>2.1630717284579082</c:v>
                </c:pt>
                <c:pt idx="3896">
                  <c:v>2.1636270742161772</c:v>
                </c:pt>
                <c:pt idx="3897">
                  <c:v>2.1641824199744462</c:v>
                </c:pt>
                <c:pt idx="3898">
                  <c:v>2.1647377657327151</c:v>
                </c:pt>
                <c:pt idx="3899">
                  <c:v>2.1652931114909841</c:v>
                </c:pt>
                <c:pt idx="3900">
                  <c:v>2.1658484572492531</c:v>
                </c:pt>
                <c:pt idx="3901">
                  <c:v>2.1664038030075221</c:v>
                </c:pt>
                <c:pt idx="3902">
                  <c:v>2.1669591487657911</c:v>
                </c:pt>
                <c:pt idx="3903">
                  <c:v>2.1675144945240601</c:v>
                </c:pt>
                <c:pt idx="3904">
                  <c:v>2.1680698402823291</c:v>
                </c:pt>
                <c:pt idx="3905">
                  <c:v>2.1686251860405981</c:v>
                </c:pt>
                <c:pt idx="3906">
                  <c:v>2.1691805317988671</c:v>
                </c:pt>
                <c:pt idx="3907">
                  <c:v>2.169735877557136</c:v>
                </c:pt>
                <c:pt idx="3908">
                  <c:v>2.170291223315405</c:v>
                </c:pt>
                <c:pt idx="3909">
                  <c:v>2.170846569073674</c:v>
                </c:pt>
                <c:pt idx="3910">
                  <c:v>2.171401914831943</c:v>
                </c:pt>
                <c:pt idx="3911">
                  <c:v>2.171957260590212</c:v>
                </c:pt>
                <c:pt idx="3912">
                  <c:v>2.172512606348481</c:v>
                </c:pt>
                <c:pt idx="3913">
                  <c:v>2.17306795210675</c:v>
                </c:pt>
                <c:pt idx="3914">
                  <c:v>2.173623297865019</c:v>
                </c:pt>
                <c:pt idx="3915">
                  <c:v>2.1741786436232879</c:v>
                </c:pt>
                <c:pt idx="3916">
                  <c:v>2.1747339893815569</c:v>
                </c:pt>
                <c:pt idx="3917">
                  <c:v>2.1752893351398259</c:v>
                </c:pt>
                <c:pt idx="3918">
                  <c:v>2.1758446808980949</c:v>
                </c:pt>
                <c:pt idx="3919">
                  <c:v>2.1764000266563639</c:v>
                </c:pt>
                <c:pt idx="3920">
                  <c:v>2.1769553724146329</c:v>
                </c:pt>
                <c:pt idx="3921">
                  <c:v>2.1775107181729019</c:v>
                </c:pt>
                <c:pt idx="3922">
                  <c:v>2.1780660639311709</c:v>
                </c:pt>
                <c:pt idx="3923">
                  <c:v>2.1786214096894398</c:v>
                </c:pt>
                <c:pt idx="3924">
                  <c:v>2.1791767554477088</c:v>
                </c:pt>
                <c:pt idx="3925">
                  <c:v>2.1797321012059778</c:v>
                </c:pt>
                <c:pt idx="3926">
                  <c:v>2.1802874469642468</c:v>
                </c:pt>
                <c:pt idx="3927">
                  <c:v>2.1808427927225158</c:v>
                </c:pt>
                <c:pt idx="3928">
                  <c:v>2.1813981384807848</c:v>
                </c:pt>
                <c:pt idx="3929">
                  <c:v>2.1819534842390538</c:v>
                </c:pt>
                <c:pt idx="3930">
                  <c:v>2.1825088299973228</c:v>
                </c:pt>
                <c:pt idx="3931">
                  <c:v>2.1830641757555918</c:v>
                </c:pt>
                <c:pt idx="3932">
                  <c:v>2.1836195215138607</c:v>
                </c:pt>
                <c:pt idx="3933">
                  <c:v>2.1841748672721297</c:v>
                </c:pt>
                <c:pt idx="3934">
                  <c:v>2.1847302130303987</c:v>
                </c:pt>
                <c:pt idx="3935">
                  <c:v>2.1852855587886677</c:v>
                </c:pt>
                <c:pt idx="3936">
                  <c:v>2.1858409045469367</c:v>
                </c:pt>
                <c:pt idx="3937">
                  <c:v>2.1863962503052057</c:v>
                </c:pt>
                <c:pt idx="3938">
                  <c:v>2.1869515960634747</c:v>
                </c:pt>
                <c:pt idx="3939">
                  <c:v>2.1875069418217437</c:v>
                </c:pt>
                <c:pt idx="3940">
                  <c:v>2.1880622875800126</c:v>
                </c:pt>
                <c:pt idx="3941">
                  <c:v>2.1886176333382816</c:v>
                </c:pt>
                <c:pt idx="3942">
                  <c:v>2.1891729790965506</c:v>
                </c:pt>
                <c:pt idx="3943">
                  <c:v>2.1897283248548196</c:v>
                </c:pt>
                <c:pt idx="3944">
                  <c:v>2.1902836706130886</c:v>
                </c:pt>
                <c:pt idx="3945">
                  <c:v>2.1908390163713576</c:v>
                </c:pt>
                <c:pt idx="3946">
                  <c:v>2.1913943621296266</c:v>
                </c:pt>
                <c:pt idx="3947">
                  <c:v>2.1919497078878956</c:v>
                </c:pt>
                <c:pt idx="3948">
                  <c:v>2.1925050536461645</c:v>
                </c:pt>
                <c:pt idx="3949">
                  <c:v>2.1930603994044335</c:v>
                </c:pt>
                <c:pt idx="3950">
                  <c:v>2.1936157451627025</c:v>
                </c:pt>
                <c:pt idx="3951">
                  <c:v>2.1941710909209715</c:v>
                </c:pt>
                <c:pt idx="3952">
                  <c:v>2.1947264366792405</c:v>
                </c:pt>
                <c:pt idx="3953">
                  <c:v>2.1952817824375095</c:v>
                </c:pt>
                <c:pt idx="3954">
                  <c:v>2.1958371281957785</c:v>
                </c:pt>
                <c:pt idx="3955">
                  <c:v>2.1963924739540475</c:v>
                </c:pt>
                <c:pt idx="3956">
                  <c:v>2.1969478197123165</c:v>
                </c:pt>
                <c:pt idx="3957">
                  <c:v>2.1975031654705854</c:v>
                </c:pt>
                <c:pt idx="3958">
                  <c:v>2.1980585112288544</c:v>
                </c:pt>
                <c:pt idx="3959">
                  <c:v>2.1986138569871234</c:v>
                </c:pt>
                <c:pt idx="3960">
                  <c:v>2.1991692027453924</c:v>
                </c:pt>
                <c:pt idx="3961">
                  <c:v>2.1997245485036614</c:v>
                </c:pt>
                <c:pt idx="3962">
                  <c:v>2.2002798942619304</c:v>
                </c:pt>
                <c:pt idx="3963">
                  <c:v>2.2008352400201994</c:v>
                </c:pt>
                <c:pt idx="3964">
                  <c:v>2.2013905857784684</c:v>
                </c:pt>
                <c:pt idx="3965">
                  <c:v>2.2019459315367373</c:v>
                </c:pt>
                <c:pt idx="3966">
                  <c:v>2.2025012772950063</c:v>
                </c:pt>
                <c:pt idx="3967">
                  <c:v>2.2030566230532753</c:v>
                </c:pt>
                <c:pt idx="3968">
                  <c:v>2.2036119688115443</c:v>
                </c:pt>
                <c:pt idx="3969">
                  <c:v>2.2041673145698133</c:v>
                </c:pt>
                <c:pt idx="3970">
                  <c:v>2.2047226603280823</c:v>
                </c:pt>
                <c:pt idx="3971">
                  <c:v>2.2052780060863513</c:v>
                </c:pt>
                <c:pt idx="3972">
                  <c:v>2.2058333518446203</c:v>
                </c:pt>
                <c:pt idx="3973">
                  <c:v>2.2063886976028892</c:v>
                </c:pt>
                <c:pt idx="3974">
                  <c:v>2.2069440433611582</c:v>
                </c:pt>
                <c:pt idx="3975">
                  <c:v>2.2074993891194272</c:v>
                </c:pt>
                <c:pt idx="3976">
                  <c:v>2.2080547348776962</c:v>
                </c:pt>
                <c:pt idx="3977">
                  <c:v>2.2086100806359652</c:v>
                </c:pt>
                <c:pt idx="3978">
                  <c:v>2.2091654263942342</c:v>
                </c:pt>
                <c:pt idx="3979">
                  <c:v>2.2097207721525032</c:v>
                </c:pt>
                <c:pt idx="3980">
                  <c:v>2.2102761179107722</c:v>
                </c:pt>
                <c:pt idx="3981">
                  <c:v>2.2108314636690412</c:v>
                </c:pt>
                <c:pt idx="3982">
                  <c:v>2.2113868094273101</c:v>
                </c:pt>
                <c:pt idx="3983">
                  <c:v>2.2119421551855791</c:v>
                </c:pt>
                <c:pt idx="3984">
                  <c:v>2.2124975009438481</c:v>
                </c:pt>
                <c:pt idx="3985">
                  <c:v>2.2130528467021171</c:v>
                </c:pt>
                <c:pt idx="3986">
                  <c:v>2.2136081924603861</c:v>
                </c:pt>
                <c:pt idx="3987">
                  <c:v>2.2141635382186551</c:v>
                </c:pt>
                <c:pt idx="3988">
                  <c:v>2.2147188839769241</c:v>
                </c:pt>
                <c:pt idx="3989">
                  <c:v>2.2152742297351931</c:v>
                </c:pt>
                <c:pt idx="3990">
                  <c:v>2.215829575493462</c:v>
                </c:pt>
                <c:pt idx="3991">
                  <c:v>2.216384921251731</c:v>
                </c:pt>
                <c:pt idx="3992">
                  <c:v>2.21694026701</c:v>
                </c:pt>
                <c:pt idx="3993">
                  <c:v>2.217495612768269</c:v>
                </c:pt>
                <c:pt idx="3994">
                  <c:v>2.218050958526538</c:v>
                </c:pt>
                <c:pt idx="3995">
                  <c:v>2.218606304284807</c:v>
                </c:pt>
                <c:pt idx="3996">
                  <c:v>2.219161650043076</c:v>
                </c:pt>
                <c:pt idx="3997">
                  <c:v>2.219716995801345</c:v>
                </c:pt>
                <c:pt idx="3998">
                  <c:v>2.2202723415596139</c:v>
                </c:pt>
                <c:pt idx="3999">
                  <c:v>2.2208276873178829</c:v>
                </c:pt>
                <c:pt idx="4000">
                  <c:v>2.2213830330761519</c:v>
                </c:pt>
                <c:pt idx="4001">
                  <c:v>2.2219383788344209</c:v>
                </c:pt>
                <c:pt idx="4002">
                  <c:v>2.2224937245926899</c:v>
                </c:pt>
                <c:pt idx="4003">
                  <c:v>2.2230490703509589</c:v>
                </c:pt>
                <c:pt idx="4004">
                  <c:v>2.2236044161092279</c:v>
                </c:pt>
                <c:pt idx="4005">
                  <c:v>2.2241597618674969</c:v>
                </c:pt>
                <c:pt idx="4006">
                  <c:v>2.2247151076257659</c:v>
                </c:pt>
                <c:pt idx="4007">
                  <c:v>2.2252704533840348</c:v>
                </c:pt>
                <c:pt idx="4008">
                  <c:v>2.2258257991423038</c:v>
                </c:pt>
                <c:pt idx="4009">
                  <c:v>2.2263811449005728</c:v>
                </c:pt>
                <c:pt idx="4010">
                  <c:v>2.2269364906588418</c:v>
                </c:pt>
                <c:pt idx="4011">
                  <c:v>2.2274918364171108</c:v>
                </c:pt>
                <c:pt idx="4012">
                  <c:v>2.2280471821753798</c:v>
                </c:pt>
                <c:pt idx="4013">
                  <c:v>2.2286025279336488</c:v>
                </c:pt>
                <c:pt idx="4014">
                  <c:v>2.2291578736919178</c:v>
                </c:pt>
                <c:pt idx="4015">
                  <c:v>2.2297132194501867</c:v>
                </c:pt>
                <c:pt idx="4016">
                  <c:v>2.2302685652084557</c:v>
                </c:pt>
                <c:pt idx="4017">
                  <c:v>2.2308239109667247</c:v>
                </c:pt>
                <c:pt idx="4018">
                  <c:v>2.2313792567249937</c:v>
                </c:pt>
                <c:pt idx="4019">
                  <c:v>2.2319346024832627</c:v>
                </c:pt>
                <c:pt idx="4020">
                  <c:v>2.2324899482415317</c:v>
                </c:pt>
                <c:pt idx="4021">
                  <c:v>2.2330452939998007</c:v>
                </c:pt>
                <c:pt idx="4022">
                  <c:v>2.2336006397580697</c:v>
                </c:pt>
                <c:pt idx="4023">
                  <c:v>2.2341559855163386</c:v>
                </c:pt>
                <c:pt idx="4024">
                  <c:v>2.2347113312746076</c:v>
                </c:pt>
                <c:pt idx="4025">
                  <c:v>2.2352666770328766</c:v>
                </c:pt>
                <c:pt idx="4026">
                  <c:v>2.2358220227911456</c:v>
                </c:pt>
                <c:pt idx="4027">
                  <c:v>2.2363773685494146</c:v>
                </c:pt>
                <c:pt idx="4028">
                  <c:v>2.2369327143076836</c:v>
                </c:pt>
                <c:pt idx="4029">
                  <c:v>2.2374880600659526</c:v>
                </c:pt>
                <c:pt idx="4030">
                  <c:v>2.2380434058242216</c:v>
                </c:pt>
                <c:pt idx="4031">
                  <c:v>2.2385987515824906</c:v>
                </c:pt>
                <c:pt idx="4032">
                  <c:v>2.2391540973407595</c:v>
                </c:pt>
                <c:pt idx="4033">
                  <c:v>2.2397094430990285</c:v>
                </c:pt>
                <c:pt idx="4034">
                  <c:v>2.2402647888572975</c:v>
                </c:pt>
                <c:pt idx="4035">
                  <c:v>2.2408201346155665</c:v>
                </c:pt>
                <c:pt idx="4036">
                  <c:v>2.2413754803738355</c:v>
                </c:pt>
                <c:pt idx="4037">
                  <c:v>2.2419308261321045</c:v>
                </c:pt>
                <c:pt idx="4038">
                  <c:v>2.2424861718903735</c:v>
                </c:pt>
                <c:pt idx="4039">
                  <c:v>2.2430415176486425</c:v>
                </c:pt>
                <c:pt idx="4040">
                  <c:v>2.2435968634069114</c:v>
                </c:pt>
                <c:pt idx="4041">
                  <c:v>2.2441522091651804</c:v>
                </c:pt>
                <c:pt idx="4042">
                  <c:v>2.2447075549234494</c:v>
                </c:pt>
                <c:pt idx="4043">
                  <c:v>2.2452629006817184</c:v>
                </c:pt>
                <c:pt idx="4044">
                  <c:v>2.2458182464399874</c:v>
                </c:pt>
                <c:pt idx="4045">
                  <c:v>2.2463735921982564</c:v>
                </c:pt>
                <c:pt idx="4046">
                  <c:v>2.2469289379565254</c:v>
                </c:pt>
                <c:pt idx="4047">
                  <c:v>2.2474842837147944</c:v>
                </c:pt>
                <c:pt idx="4048">
                  <c:v>2.2480396294730633</c:v>
                </c:pt>
                <c:pt idx="4049">
                  <c:v>2.2485949752313323</c:v>
                </c:pt>
                <c:pt idx="4050">
                  <c:v>2.2491503209896013</c:v>
                </c:pt>
                <c:pt idx="4051">
                  <c:v>2.2497056667478703</c:v>
                </c:pt>
                <c:pt idx="4052">
                  <c:v>2.2502610125061393</c:v>
                </c:pt>
                <c:pt idx="4053">
                  <c:v>2.2508163582644083</c:v>
                </c:pt>
                <c:pt idx="4054">
                  <c:v>2.2513717040226773</c:v>
                </c:pt>
                <c:pt idx="4055">
                  <c:v>2.2519270497809463</c:v>
                </c:pt>
                <c:pt idx="4056">
                  <c:v>2.2524823955392153</c:v>
                </c:pt>
                <c:pt idx="4057">
                  <c:v>2.2530377412974842</c:v>
                </c:pt>
                <c:pt idx="4058">
                  <c:v>2.2535930870557532</c:v>
                </c:pt>
                <c:pt idx="4059">
                  <c:v>2.2541484328140222</c:v>
                </c:pt>
                <c:pt idx="4060">
                  <c:v>2.2547037785722912</c:v>
                </c:pt>
                <c:pt idx="4061">
                  <c:v>2.2552591243305602</c:v>
                </c:pt>
                <c:pt idx="4062">
                  <c:v>2.2558144700888292</c:v>
                </c:pt>
                <c:pt idx="4063">
                  <c:v>2.2563698158470982</c:v>
                </c:pt>
                <c:pt idx="4064">
                  <c:v>2.2569251616053672</c:v>
                </c:pt>
                <c:pt idx="4065">
                  <c:v>2.2574805073636361</c:v>
                </c:pt>
                <c:pt idx="4066">
                  <c:v>2.2580358531219051</c:v>
                </c:pt>
                <c:pt idx="4067">
                  <c:v>2.2585911988801741</c:v>
                </c:pt>
                <c:pt idx="4068">
                  <c:v>2.2591465446384431</c:v>
                </c:pt>
                <c:pt idx="4069">
                  <c:v>2.2597018903967121</c:v>
                </c:pt>
                <c:pt idx="4070">
                  <c:v>2.2602572361549811</c:v>
                </c:pt>
                <c:pt idx="4071">
                  <c:v>2.2608125819132501</c:v>
                </c:pt>
                <c:pt idx="4072">
                  <c:v>2.2613679276715191</c:v>
                </c:pt>
                <c:pt idx="4073">
                  <c:v>2.2619232734297881</c:v>
                </c:pt>
                <c:pt idx="4074">
                  <c:v>2.262478619188057</c:v>
                </c:pt>
                <c:pt idx="4075">
                  <c:v>2.263033964946326</c:v>
                </c:pt>
                <c:pt idx="4076">
                  <c:v>2.263589310704595</c:v>
                </c:pt>
                <c:pt idx="4077">
                  <c:v>2.264144656462864</c:v>
                </c:pt>
                <c:pt idx="4078">
                  <c:v>2.264700002221133</c:v>
                </c:pt>
                <c:pt idx="4079">
                  <c:v>2.265255347979402</c:v>
                </c:pt>
                <c:pt idx="4080">
                  <c:v>2.265810693737671</c:v>
                </c:pt>
                <c:pt idx="4081">
                  <c:v>2.26636603949594</c:v>
                </c:pt>
                <c:pt idx="4082">
                  <c:v>2.2669213852542089</c:v>
                </c:pt>
                <c:pt idx="4083">
                  <c:v>2.2674767310124779</c:v>
                </c:pt>
                <c:pt idx="4084">
                  <c:v>2.2680320767707469</c:v>
                </c:pt>
                <c:pt idx="4085">
                  <c:v>2.2685874225290159</c:v>
                </c:pt>
                <c:pt idx="4086">
                  <c:v>2.2691427682872849</c:v>
                </c:pt>
                <c:pt idx="4087">
                  <c:v>2.2696981140455539</c:v>
                </c:pt>
                <c:pt idx="4088">
                  <c:v>2.2702534598038229</c:v>
                </c:pt>
                <c:pt idx="4089">
                  <c:v>2.2708088055620919</c:v>
                </c:pt>
                <c:pt idx="4090">
                  <c:v>2.2713641513203608</c:v>
                </c:pt>
                <c:pt idx="4091">
                  <c:v>2.2719194970786298</c:v>
                </c:pt>
                <c:pt idx="4092">
                  <c:v>2.2724748428368988</c:v>
                </c:pt>
                <c:pt idx="4093">
                  <c:v>2.2730301885951678</c:v>
                </c:pt>
                <c:pt idx="4094">
                  <c:v>2.2735855343534368</c:v>
                </c:pt>
                <c:pt idx="4095">
                  <c:v>2.2741408801117058</c:v>
                </c:pt>
                <c:pt idx="4096">
                  <c:v>2.2746962258699748</c:v>
                </c:pt>
                <c:pt idx="4097">
                  <c:v>2.2752515716282438</c:v>
                </c:pt>
                <c:pt idx="4098">
                  <c:v>2.2758069173865128</c:v>
                </c:pt>
                <c:pt idx="4099">
                  <c:v>2.2763622631447817</c:v>
                </c:pt>
                <c:pt idx="4100">
                  <c:v>2.2769176089030507</c:v>
                </c:pt>
                <c:pt idx="4101">
                  <c:v>2.2774729546613197</c:v>
                </c:pt>
                <c:pt idx="4102">
                  <c:v>2.2780283004195887</c:v>
                </c:pt>
                <c:pt idx="4103">
                  <c:v>2.2785836461778577</c:v>
                </c:pt>
                <c:pt idx="4104">
                  <c:v>2.2791389919361267</c:v>
                </c:pt>
                <c:pt idx="4105">
                  <c:v>2.2796943376943957</c:v>
                </c:pt>
                <c:pt idx="4106">
                  <c:v>2.2802496834526647</c:v>
                </c:pt>
                <c:pt idx="4107">
                  <c:v>2.2808050292109336</c:v>
                </c:pt>
                <c:pt idx="4108">
                  <c:v>2.2813603749692026</c:v>
                </c:pt>
                <c:pt idx="4109">
                  <c:v>2.2819157207274716</c:v>
                </c:pt>
                <c:pt idx="4110">
                  <c:v>2.2824710664857406</c:v>
                </c:pt>
                <c:pt idx="4111">
                  <c:v>2.2830264122440096</c:v>
                </c:pt>
                <c:pt idx="4112">
                  <c:v>2.2835817580022786</c:v>
                </c:pt>
                <c:pt idx="4113">
                  <c:v>2.2841371037605476</c:v>
                </c:pt>
                <c:pt idx="4114">
                  <c:v>2.2846924495188166</c:v>
                </c:pt>
                <c:pt idx="4115">
                  <c:v>2.2852477952770855</c:v>
                </c:pt>
                <c:pt idx="4116">
                  <c:v>2.2858031410353545</c:v>
                </c:pt>
                <c:pt idx="4117">
                  <c:v>2.2863584867936235</c:v>
                </c:pt>
                <c:pt idx="4118">
                  <c:v>2.2869138325518925</c:v>
                </c:pt>
                <c:pt idx="4119">
                  <c:v>2.2874691783101615</c:v>
                </c:pt>
                <c:pt idx="4120">
                  <c:v>2.2880245240684305</c:v>
                </c:pt>
                <c:pt idx="4121">
                  <c:v>2.2885798698266995</c:v>
                </c:pt>
                <c:pt idx="4122">
                  <c:v>2.2891352155849685</c:v>
                </c:pt>
                <c:pt idx="4123">
                  <c:v>2.2896905613432375</c:v>
                </c:pt>
                <c:pt idx="4124">
                  <c:v>2.2902459071015064</c:v>
                </c:pt>
                <c:pt idx="4125">
                  <c:v>2.2908012528597754</c:v>
                </c:pt>
                <c:pt idx="4126">
                  <c:v>2.2913565986180444</c:v>
                </c:pt>
                <c:pt idx="4127">
                  <c:v>2.2919119443763134</c:v>
                </c:pt>
                <c:pt idx="4128">
                  <c:v>2.2924672901345824</c:v>
                </c:pt>
                <c:pt idx="4129">
                  <c:v>2.2930226358928514</c:v>
                </c:pt>
                <c:pt idx="4130">
                  <c:v>2.2935779816511204</c:v>
                </c:pt>
                <c:pt idx="4131">
                  <c:v>2.2941333274093894</c:v>
                </c:pt>
                <c:pt idx="4132">
                  <c:v>2.2946886731676583</c:v>
                </c:pt>
                <c:pt idx="4133">
                  <c:v>2.2952440189259273</c:v>
                </c:pt>
                <c:pt idx="4134">
                  <c:v>2.2957993646841963</c:v>
                </c:pt>
                <c:pt idx="4135">
                  <c:v>2.2963547104424653</c:v>
                </c:pt>
                <c:pt idx="4136">
                  <c:v>2.2969100562007343</c:v>
                </c:pt>
                <c:pt idx="4137">
                  <c:v>2.2974654019590033</c:v>
                </c:pt>
                <c:pt idx="4138">
                  <c:v>2.2980207477172723</c:v>
                </c:pt>
                <c:pt idx="4139">
                  <c:v>2.2985760934755413</c:v>
                </c:pt>
                <c:pt idx="4140">
                  <c:v>2.2991314392338102</c:v>
                </c:pt>
                <c:pt idx="4141">
                  <c:v>2.2996867849920792</c:v>
                </c:pt>
                <c:pt idx="4142">
                  <c:v>2.3002421307503482</c:v>
                </c:pt>
                <c:pt idx="4143">
                  <c:v>2.3007974765086172</c:v>
                </c:pt>
                <c:pt idx="4144">
                  <c:v>2.3013528222668862</c:v>
                </c:pt>
                <c:pt idx="4145">
                  <c:v>2.3019081680251552</c:v>
                </c:pt>
                <c:pt idx="4146">
                  <c:v>2.3024635137834242</c:v>
                </c:pt>
                <c:pt idx="4147">
                  <c:v>2.3030188595416932</c:v>
                </c:pt>
                <c:pt idx="4148">
                  <c:v>2.3035742052999622</c:v>
                </c:pt>
                <c:pt idx="4149">
                  <c:v>2.3041295510582311</c:v>
                </c:pt>
                <c:pt idx="4150">
                  <c:v>2.3046848968165001</c:v>
                </c:pt>
                <c:pt idx="4151">
                  <c:v>2.3052402425747691</c:v>
                </c:pt>
                <c:pt idx="4152">
                  <c:v>2.3057955883330381</c:v>
                </c:pt>
                <c:pt idx="4153">
                  <c:v>2.3063509340913071</c:v>
                </c:pt>
                <c:pt idx="4154">
                  <c:v>2.3069062798495761</c:v>
                </c:pt>
                <c:pt idx="4155">
                  <c:v>2.3074616256078451</c:v>
                </c:pt>
                <c:pt idx="4156">
                  <c:v>2.3080169713661141</c:v>
                </c:pt>
                <c:pt idx="4157">
                  <c:v>2.308572317124383</c:v>
                </c:pt>
                <c:pt idx="4158">
                  <c:v>2.309127662882652</c:v>
                </c:pt>
                <c:pt idx="4159">
                  <c:v>2.309683008640921</c:v>
                </c:pt>
                <c:pt idx="4160">
                  <c:v>2.31023835439919</c:v>
                </c:pt>
                <c:pt idx="4161">
                  <c:v>2.310793700157459</c:v>
                </c:pt>
                <c:pt idx="4162">
                  <c:v>2.311349045915728</c:v>
                </c:pt>
                <c:pt idx="4163">
                  <c:v>2.311904391673997</c:v>
                </c:pt>
                <c:pt idx="4164">
                  <c:v>2.312459737432266</c:v>
                </c:pt>
                <c:pt idx="4165">
                  <c:v>2.3130150831905349</c:v>
                </c:pt>
                <c:pt idx="4166">
                  <c:v>2.3135704289488039</c:v>
                </c:pt>
                <c:pt idx="4167">
                  <c:v>2.3141257747070729</c:v>
                </c:pt>
                <c:pt idx="4168">
                  <c:v>2.3146811204653419</c:v>
                </c:pt>
                <c:pt idx="4169">
                  <c:v>2.3152364662236109</c:v>
                </c:pt>
                <c:pt idx="4170">
                  <c:v>2.3157918119818799</c:v>
                </c:pt>
                <c:pt idx="4171">
                  <c:v>2.3163471577401489</c:v>
                </c:pt>
                <c:pt idx="4172">
                  <c:v>2.3169025034984179</c:v>
                </c:pt>
                <c:pt idx="4173">
                  <c:v>2.3174578492566869</c:v>
                </c:pt>
                <c:pt idx="4174">
                  <c:v>2.3180131950149558</c:v>
                </c:pt>
                <c:pt idx="4175">
                  <c:v>2.3185685407732248</c:v>
                </c:pt>
                <c:pt idx="4176">
                  <c:v>2.3191238865314938</c:v>
                </c:pt>
                <c:pt idx="4177">
                  <c:v>2.3196792322897628</c:v>
                </c:pt>
                <c:pt idx="4178">
                  <c:v>2.3202345780480318</c:v>
                </c:pt>
                <c:pt idx="4179">
                  <c:v>2.3207899238063008</c:v>
                </c:pt>
                <c:pt idx="4180">
                  <c:v>2.3213452695645698</c:v>
                </c:pt>
                <c:pt idx="4181">
                  <c:v>2.3219006153228388</c:v>
                </c:pt>
                <c:pt idx="4182">
                  <c:v>2.3224559610811077</c:v>
                </c:pt>
                <c:pt idx="4183">
                  <c:v>2.3230113068393767</c:v>
                </c:pt>
                <c:pt idx="4184">
                  <c:v>2.3235666525976457</c:v>
                </c:pt>
                <c:pt idx="4185">
                  <c:v>2.3241219983559147</c:v>
                </c:pt>
                <c:pt idx="4186">
                  <c:v>2.3246773441141837</c:v>
                </c:pt>
                <c:pt idx="4187">
                  <c:v>2.3252326898724527</c:v>
                </c:pt>
                <c:pt idx="4188">
                  <c:v>2.3257880356307217</c:v>
                </c:pt>
                <c:pt idx="4189">
                  <c:v>2.3263433813889907</c:v>
                </c:pt>
                <c:pt idx="4190">
                  <c:v>2.3268987271472596</c:v>
                </c:pt>
                <c:pt idx="4191">
                  <c:v>2.3274540729055286</c:v>
                </c:pt>
                <c:pt idx="4192">
                  <c:v>2.3280094186637976</c:v>
                </c:pt>
                <c:pt idx="4193">
                  <c:v>2.3285647644220666</c:v>
                </c:pt>
                <c:pt idx="4194">
                  <c:v>2.3291201101803356</c:v>
                </c:pt>
                <c:pt idx="4195">
                  <c:v>2.3296754559386046</c:v>
                </c:pt>
                <c:pt idx="4196">
                  <c:v>2.3302308016968736</c:v>
                </c:pt>
                <c:pt idx="4197">
                  <c:v>2.3307861474551426</c:v>
                </c:pt>
                <c:pt idx="4198">
                  <c:v>2.3313414932134116</c:v>
                </c:pt>
                <c:pt idx="4199">
                  <c:v>2.3318968389716805</c:v>
                </c:pt>
                <c:pt idx="4200">
                  <c:v>2.3324521847299495</c:v>
                </c:pt>
                <c:pt idx="4201">
                  <c:v>2.3330075304882185</c:v>
                </c:pt>
                <c:pt idx="4202">
                  <c:v>2.3335628762464875</c:v>
                </c:pt>
                <c:pt idx="4203">
                  <c:v>2.3341182220047565</c:v>
                </c:pt>
                <c:pt idx="4204">
                  <c:v>2.3346735677630255</c:v>
                </c:pt>
                <c:pt idx="4205">
                  <c:v>2.3352289135212945</c:v>
                </c:pt>
                <c:pt idx="4206">
                  <c:v>2.3357842592795635</c:v>
                </c:pt>
                <c:pt idx="4207">
                  <c:v>2.3363396050378324</c:v>
                </c:pt>
                <c:pt idx="4208">
                  <c:v>2.3368949507961014</c:v>
                </c:pt>
                <c:pt idx="4209">
                  <c:v>2.3374502965543704</c:v>
                </c:pt>
                <c:pt idx="4210">
                  <c:v>2.3380056423126394</c:v>
                </c:pt>
                <c:pt idx="4211">
                  <c:v>2.3385609880709084</c:v>
                </c:pt>
                <c:pt idx="4212">
                  <c:v>2.3391163338291774</c:v>
                </c:pt>
                <c:pt idx="4213">
                  <c:v>2.3396716795874464</c:v>
                </c:pt>
                <c:pt idx="4214">
                  <c:v>2.3402270253457154</c:v>
                </c:pt>
                <c:pt idx="4215">
                  <c:v>2.3407823711039843</c:v>
                </c:pt>
                <c:pt idx="4216">
                  <c:v>2.3413377168622533</c:v>
                </c:pt>
                <c:pt idx="4217">
                  <c:v>2.3418930626205223</c:v>
                </c:pt>
                <c:pt idx="4218">
                  <c:v>2.3424484083787913</c:v>
                </c:pt>
                <c:pt idx="4219">
                  <c:v>2.3430037541370603</c:v>
                </c:pt>
                <c:pt idx="4220">
                  <c:v>2.3435590998953293</c:v>
                </c:pt>
                <c:pt idx="4221">
                  <c:v>2.3441144456535983</c:v>
                </c:pt>
                <c:pt idx="4222">
                  <c:v>2.3446697914118673</c:v>
                </c:pt>
                <c:pt idx="4223">
                  <c:v>2.3452251371701363</c:v>
                </c:pt>
                <c:pt idx="4224">
                  <c:v>2.3457804829284052</c:v>
                </c:pt>
                <c:pt idx="4225">
                  <c:v>2.3463358286866742</c:v>
                </c:pt>
                <c:pt idx="4226">
                  <c:v>2.3468911744449432</c:v>
                </c:pt>
                <c:pt idx="4227">
                  <c:v>2.3474465202032122</c:v>
                </c:pt>
                <c:pt idx="4228">
                  <c:v>2.3480018659614812</c:v>
                </c:pt>
                <c:pt idx="4229">
                  <c:v>2.3485572117197502</c:v>
                </c:pt>
                <c:pt idx="4230">
                  <c:v>2.3491125574780192</c:v>
                </c:pt>
                <c:pt idx="4231">
                  <c:v>2.3496679032362882</c:v>
                </c:pt>
                <c:pt idx="4232">
                  <c:v>2.3502232489945571</c:v>
                </c:pt>
                <c:pt idx="4233">
                  <c:v>2.3507785947528261</c:v>
                </c:pt>
                <c:pt idx="4234">
                  <c:v>2.3513339405110951</c:v>
                </c:pt>
                <c:pt idx="4235">
                  <c:v>2.3518892862693641</c:v>
                </c:pt>
                <c:pt idx="4236">
                  <c:v>2.3524446320276331</c:v>
                </c:pt>
                <c:pt idx="4237">
                  <c:v>2.3529999777859021</c:v>
                </c:pt>
                <c:pt idx="4238">
                  <c:v>2.3535553235441711</c:v>
                </c:pt>
                <c:pt idx="4239">
                  <c:v>2.3541106693024401</c:v>
                </c:pt>
                <c:pt idx="4240">
                  <c:v>2.3546660150607091</c:v>
                </c:pt>
                <c:pt idx="4241">
                  <c:v>2.355221360818978</c:v>
                </c:pt>
                <c:pt idx="4242">
                  <c:v>2.355776706577247</c:v>
                </c:pt>
                <c:pt idx="4243">
                  <c:v>2.356332052335516</c:v>
                </c:pt>
                <c:pt idx="4244">
                  <c:v>2.356887398093785</c:v>
                </c:pt>
                <c:pt idx="4245">
                  <c:v>2.357442743852054</c:v>
                </c:pt>
                <c:pt idx="4246">
                  <c:v>2.357998089610323</c:v>
                </c:pt>
                <c:pt idx="4247">
                  <c:v>2.358553435368592</c:v>
                </c:pt>
                <c:pt idx="4248">
                  <c:v>2.359108781126861</c:v>
                </c:pt>
                <c:pt idx="4249">
                  <c:v>2.3596641268851299</c:v>
                </c:pt>
                <c:pt idx="4250">
                  <c:v>2.3602194726433989</c:v>
                </c:pt>
                <c:pt idx="4251">
                  <c:v>2.3607748184016679</c:v>
                </c:pt>
                <c:pt idx="4252">
                  <c:v>2.3613301641599369</c:v>
                </c:pt>
                <c:pt idx="4253">
                  <c:v>2.3618855099182059</c:v>
                </c:pt>
                <c:pt idx="4254">
                  <c:v>2.3624408556764749</c:v>
                </c:pt>
                <c:pt idx="4255">
                  <c:v>2.3629962014347439</c:v>
                </c:pt>
                <c:pt idx="4256">
                  <c:v>2.3635515471930129</c:v>
                </c:pt>
                <c:pt idx="4257">
                  <c:v>2.3641068929512818</c:v>
                </c:pt>
                <c:pt idx="4258">
                  <c:v>2.3646622387095508</c:v>
                </c:pt>
                <c:pt idx="4259">
                  <c:v>2.3652175844678198</c:v>
                </c:pt>
                <c:pt idx="4260">
                  <c:v>2.3657729302260888</c:v>
                </c:pt>
                <c:pt idx="4261">
                  <c:v>2.3663282759843578</c:v>
                </c:pt>
                <c:pt idx="4262">
                  <c:v>2.3668836217426268</c:v>
                </c:pt>
                <c:pt idx="4263">
                  <c:v>2.3674389675008958</c:v>
                </c:pt>
                <c:pt idx="4264">
                  <c:v>2.3679943132591648</c:v>
                </c:pt>
                <c:pt idx="4265">
                  <c:v>2.3685496590174338</c:v>
                </c:pt>
                <c:pt idx="4266">
                  <c:v>2.3691050047757027</c:v>
                </c:pt>
                <c:pt idx="4267">
                  <c:v>2.3696603505339717</c:v>
                </c:pt>
                <c:pt idx="4268">
                  <c:v>2.3702156962922407</c:v>
                </c:pt>
                <c:pt idx="4269">
                  <c:v>2.3707710420505097</c:v>
                </c:pt>
                <c:pt idx="4270">
                  <c:v>2.3713263878087787</c:v>
                </c:pt>
                <c:pt idx="4271">
                  <c:v>2.3718817335670477</c:v>
                </c:pt>
                <c:pt idx="4272">
                  <c:v>2.3724370793253167</c:v>
                </c:pt>
                <c:pt idx="4273">
                  <c:v>2.3729924250835857</c:v>
                </c:pt>
                <c:pt idx="4274">
                  <c:v>2.3735477708418546</c:v>
                </c:pt>
                <c:pt idx="4275">
                  <c:v>2.3741031166001236</c:v>
                </c:pt>
                <c:pt idx="4276">
                  <c:v>2.3746584623583926</c:v>
                </c:pt>
                <c:pt idx="4277">
                  <c:v>2.3752138081166616</c:v>
                </c:pt>
                <c:pt idx="4278">
                  <c:v>2.3757691538749306</c:v>
                </c:pt>
                <c:pt idx="4279">
                  <c:v>2.3763244996331996</c:v>
                </c:pt>
                <c:pt idx="4280">
                  <c:v>2.3768798453914686</c:v>
                </c:pt>
                <c:pt idx="4281">
                  <c:v>2.3774351911497376</c:v>
                </c:pt>
                <c:pt idx="4282">
                  <c:v>2.3779905369080065</c:v>
                </c:pt>
                <c:pt idx="4283">
                  <c:v>2.3785458826662755</c:v>
                </c:pt>
                <c:pt idx="4284">
                  <c:v>2.3791012284245445</c:v>
                </c:pt>
                <c:pt idx="4285">
                  <c:v>2.3796565741828135</c:v>
                </c:pt>
                <c:pt idx="4286">
                  <c:v>2.3802119199410825</c:v>
                </c:pt>
                <c:pt idx="4287">
                  <c:v>2.3807672656993515</c:v>
                </c:pt>
                <c:pt idx="4288">
                  <c:v>2.3813226114576205</c:v>
                </c:pt>
                <c:pt idx="4289">
                  <c:v>2.3818779572158895</c:v>
                </c:pt>
                <c:pt idx="4290">
                  <c:v>2.3824333029741585</c:v>
                </c:pt>
                <c:pt idx="4291">
                  <c:v>2.3829886487324274</c:v>
                </c:pt>
                <c:pt idx="4292">
                  <c:v>2.3835439944906964</c:v>
                </c:pt>
                <c:pt idx="4293">
                  <c:v>2.3840993402489654</c:v>
                </c:pt>
                <c:pt idx="4294">
                  <c:v>2.3846546860072344</c:v>
                </c:pt>
                <c:pt idx="4295">
                  <c:v>2.3852100317655034</c:v>
                </c:pt>
                <c:pt idx="4296">
                  <c:v>2.3857653775237724</c:v>
                </c:pt>
                <c:pt idx="4297">
                  <c:v>2.3863207232820414</c:v>
                </c:pt>
                <c:pt idx="4298">
                  <c:v>2.3868760690403104</c:v>
                </c:pt>
                <c:pt idx="4299">
                  <c:v>2.3874314147985793</c:v>
                </c:pt>
                <c:pt idx="4300">
                  <c:v>2.3879867605568483</c:v>
                </c:pt>
                <c:pt idx="4301">
                  <c:v>2.3885421063151173</c:v>
                </c:pt>
                <c:pt idx="4302">
                  <c:v>2.3890974520733863</c:v>
                </c:pt>
                <c:pt idx="4303">
                  <c:v>2.3896527978316553</c:v>
                </c:pt>
                <c:pt idx="4304">
                  <c:v>2.3902081435899243</c:v>
                </c:pt>
                <c:pt idx="4305">
                  <c:v>2.3907634893481933</c:v>
                </c:pt>
                <c:pt idx="4306">
                  <c:v>2.3913188351064623</c:v>
                </c:pt>
                <c:pt idx="4307">
                  <c:v>2.3918741808647312</c:v>
                </c:pt>
                <c:pt idx="4308">
                  <c:v>2.3924295266230002</c:v>
                </c:pt>
                <c:pt idx="4309">
                  <c:v>2.3929848723812692</c:v>
                </c:pt>
                <c:pt idx="4310">
                  <c:v>2.3935402181395382</c:v>
                </c:pt>
                <c:pt idx="4311">
                  <c:v>2.3940955638978072</c:v>
                </c:pt>
                <c:pt idx="4312">
                  <c:v>2.3946509096560762</c:v>
                </c:pt>
                <c:pt idx="4313">
                  <c:v>2.3952062554143452</c:v>
                </c:pt>
                <c:pt idx="4314">
                  <c:v>2.3957616011726142</c:v>
                </c:pt>
                <c:pt idx="4315">
                  <c:v>2.3963169469308832</c:v>
                </c:pt>
                <c:pt idx="4316">
                  <c:v>2.3968722926891521</c:v>
                </c:pt>
                <c:pt idx="4317">
                  <c:v>2.3974276384474211</c:v>
                </c:pt>
                <c:pt idx="4318">
                  <c:v>2.3979829842056901</c:v>
                </c:pt>
                <c:pt idx="4319">
                  <c:v>2.3985383299639591</c:v>
                </c:pt>
                <c:pt idx="4320">
                  <c:v>2.3990936757222281</c:v>
                </c:pt>
                <c:pt idx="4321">
                  <c:v>2.3996490214804971</c:v>
                </c:pt>
                <c:pt idx="4322">
                  <c:v>2.4002043672387661</c:v>
                </c:pt>
                <c:pt idx="4323">
                  <c:v>2.4007597129970351</c:v>
                </c:pt>
                <c:pt idx="4324">
                  <c:v>2.401315058755304</c:v>
                </c:pt>
                <c:pt idx="4325">
                  <c:v>2.401870404513573</c:v>
                </c:pt>
                <c:pt idx="4326">
                  <c:v>2.402425750271842</c:v>
                </c:pt>
                <c:pt idx="4327">
                  <c:v>2.402981096030111</c:v>
                </c:pt>
                <c:pt idx="4328">
                  <c:v>2.40353644178838</c:v>
                </c:pt>
                <c:pt idx="4329">
                  <c:v>2.404091787546649</c:v>
                </c:pt>
                <c:pt idx="4330">
                  <c:v>2.404647133304918</c:v>
                </c:pt>
                <c:pt idx="4331">
                  <c:v>2.405202479063187</c:v>
                </c:pt>
                <c:pt idx="4332">
                  <c:v>2.4057578248214559</c:v>
                </c:pt>
                <c:pt idx="4333">
                  <c:v>2.4063131705797249</c:v>
                </c:pt>
                <c:pt idx="4334">
                  <c:v>2.4068685163379939</c:v>
                </c:pt>
                <c:pt idx="4335">
                  <c:v>2.4074238620962629</c:v>
                </c:pt>
                <c:pt idx="4336">
                  <c:v>2.4079792078545319</c:v>
                </c:pt>
                <c:pt idx="4337">
                  <c:v>2.4085345536128009</c:v>
                </c:pt>
                <c:pt idx="4338">
                  <c:v>2.4090898993710699</c:v>
                </c:pt>
                <c:pt idx="4339">
                  <c:v>2.4096452451293389</c:v>
                </c:pt>
                <c:pt idx="4340">
                  <c:v>2.4102005908876079</c:v>
                </c:pt>
                <c:pt idx="4341">
                  <c:v>2.4107559366458768</c:v>
                </c:pt>
                <c:pt idx="4342">
                  <c:v>2.4113112824041458</c:v>
                </c:pt>
                <c:pt idx="4343">
                  <c:v>2.4118666281624148</c:v>
                </c:pt>
                <c:pt idx="4344">
                  <c:v>2.4124219739206838</c:v>
                </c:pt>
                <c:pt idx="4345">
                  <c:v>2.4129773196789528</c:v>
                </c:pt>
                <c:pt idx="4346">
                  <c:v>2.4135326654372218</c:v>
                </c:pt>
                <c:pt idx="4347">
                  <c:v>2.4140880111954908</c:v>
                </c:pt>
                <c:pt idx="4348">
                  <c:v>2.4146433569537598</c:v>
                </c:pt>
                <c:pt idx="4349">
                  <c:v>2.4151987027120287</c:v>
                </c:pt>
                <c:pt idx="4350">
                  <c:v>2.4157540484702977</c:v>
                </c:pt>
                <c:pt idx="4351">
                  <c:v>2.4163093942285667</c:v>
                </c:pt>
                <c:pt idx="4352">
                  <c:v>2.4168647399868357</c:v>
                </c:pt>
                <c:pt idx="4353">
                  <c:v>2.4174200857451047</c:v>
                </c:pt>
                <c:pt idx="4354">
                  <c:v>2.4179754315033737</c:v>
                </c:pt>
                <c:pt idx="4355">
                  <c:v>2.4185307772616427</c:v>
                </c:pt>
                <c:pt idx="4356">
                  <c:v>2.4190861230199117</c:v>
                </c:pt>
                <c:pt idx="4357">
                  <c:v>2.4196414687781806</c:v>
                </c:pt>
                <c:pt idx="4358">
                  <c:v>2.4201968145364496</c:v>
                </c:pt>
                <c:pt idx="4359">
                  <c:v>2.4207521602947186</c:v>
                </c:pt>
                <c:pt idx="4360">
                  <c:v>2.4213075060529876</c:v>
                </c:pt>
                <c:pt idx="4361">
                  <c:v>2.4218628518112566</c:v>
                </c:pt>
                <c:pt idx="4362">
                  <c:v>2.4224181975695256</c:v>
                </c:pt>
                <c:pt idx="4363">
                  <c:v>2.4229735433277946</c:v>
                </c:pt>
                <c:pt idx="4364">
                  <c:v>2.4235288890860636</c:v>
                </c:pt>
                <c:pt idx="4365">
                  <c:v>2.4240842348443326</c:v>
                </c:pt>
                <c:pt idx="4366">
                  <c:v>2.4246395806026015</c:v>
                </c:pt>
                <c:pt idx="4367">
                  <c:v>2.4251949263608705</c:v>
                </c:pt>
                <c:pt idx="4368">
                  <c:v>2.4257502721191395</c:v>
                </c:pt>
                <c:pt idx="4369">
                  <c:v>2.4263056178774085</c:v>
                </c:pt>
                <c:pt idx="4370">
                  <c:v>2.4268609636356775</c:v>
                </c:pt>
                <c:pt idx="4371">
                  <c:v>2.4274163093939465</c:v>
                </c:pt>
                <c:pt idx="4372">
                  <c:v>2.4279716551522155</c:v>
                </c:pt>
                <c:pt idx="4373">
                  <c:v>2.4285270009104845</c:v>
                </c:pt>
                <c:pt idx="4374">
                  <c:v>2.4290823466687534</c:v>
                </c:pt>
                <c:pt idx="4375">
                  <c:v>2.4296376924270224</c:v>
                </c:pt>
                <c:pt idx="4376">
                  <c:v>2.4301930381852914</c:v>
                </c:pt>
                <c:pt idx="4377">
                  <c:v>2.4307483839435604</c:v>
                </c:pt>
                <c:pt idx="4378">
                  <c:v>2.4313037297018294</c:v>
                </c:pt>
                <c:pt idx="4379">
                  <c:v>2.4318590754600984</c:v>
                </c:pt>
                <c:pt idx="4380">
                  <c:v>2.4324144212183674</c:v>
                </c:pt>
                <c:pt idx="4381">
                  <c:v>2.4329697669766364</c:v>
                </c:pt>
                <c:pt idx="4382">
                  <c:v>2.4335251127349053</c:v>
                </c:pt>
                <c:pt idx="4383">
                  <c:v>2.4340804584931743</c:v>
                </c:pt>
                <c:pt idx="4384">
                  <c:v>2.4346358042514433</c:v>
                </c:pt>
                <c:pt idx="4385">
                  <c:v>2.4351911500097123</c:v>
                </c:pt>
                <c:pt idx="4386">
                  <c:v>2.4357464957679813</c:v>
                </c:pt>
                <c:pt idx="4387">
                  <c:v>2.4363018415262503</c:v>
                </c:pt>
                <c:pt idx="4388">
                  <c:v>2.4368571872845193</c:v>
                </c:pt>
                <c:pt idx="4389">
                  <c:v>2.4374125330427883</c:v>
                </c:pt>
                <c:pt idx="4390">
                  <c:v>2.4379678788010573</c:v>
                </c:pt>
                <c:pt idx="4391">
                  <c:v>2.4385232245593262</c:v>
                </c:pt>
                <c:pt idx="4392">
                  <c:v>2.4390785703175952</c:v>
                </c:pt>
                <c:pt idx="4393">
                  <c:v>2.4396339160758642</c:v>
                </c:pt>
                <c:pt idx="4394">
                  <c:v>2.4401892618341332</c:v>
                </c:pt>
                <c:pt idx="4395">
                  <c:v>2.4407446075924022</c:v>
                </c:pt>
                <c:pt idx="4396">
                  <c:v>2.4412999533506712</c:v>
                </c:pt>
                <c:pt idx="4397">
                  <c:v>2.4418552991089402</c:v>
                </c:pt>
                <c:pt idx="4398">
                  <c:v>2.4424106448672092</c:v>
                </c:pt>
                <c:pt idx="4399">
                  <c:v>2.4429659906254781</c:v>
                </c:pt>
                <c:pt idx="4400">
                  <c:v>2.4435213363837471</c:v>
                </c:pt>
                <c:pt idx="4401">
                  <c:v>2.4440766821420161</c:v>
                </c:pt>
                <c:pt idx="4402">
                  <c:v>2.4446320279002851</c:v>
                </c:pt>
                <c:pt idx="4403">
                  <c:v>2.4451873736585541</c:v>
                </c:pt>
                <c:pt idx="4404">
                  <c:v>2.4457427194168231</c:v>
                </c:pt>
                <c:pt idx="4405">
                  <c:v>2.4462980651750921</c:v>
                </c:pt>
                <c:pt idx="4406">
                  <c:v>2.4468534109333611</c:v>
                </c:pt>
                <c:pt idx="4407">
                  <c:v>2.44740875669163</c:v>
                </c:pt>
                <c:pt idx="4408">
                  <c:v>2.447964102449899</c:v>
                </c:pt>
                <c:pt idx="4409">
                  <c:v>2.448519448208168</c:v>
                </c:pt>
                <c:pt idx="4410">
                  <c:v>2.449074793966437</c:v>
                </c:pt>
                <c:pt idx="4411">
                  <c:v>2.449630139724706</c:v>
                </c:pt>
                <c:pt idx="4412">
                  <c:v>2.450185485482975</c:v>
                </c:pt>
                <c:pt idx="4413">
                  <c:v>2.450740831241244</c:v>
                </c:pt>
                <c:pt idx="4414">
                  <c:v>2.451296176999513</c:v>
                </c:pt>
                <c:pt idx="4415">
                  <c:v>2.451851522757782</c:v>
                </c:pt>
                <c:pt idx="4416">
                  <c:v>2.4524068685160509</c:v>
                </c:pt>
                <c:pt idx="4417">
                  <c:v>2.4529622142743199</c:v>
                </c:pt>
                <c:pt idx="4418">
                  <c:v>2.4535175600325889</c:v>
                </c:pt>
                <c:pt idx="4419">
                  <c:v>2.4540729057908579</c:v>
                </c:pt>
                <c:pt idx="4420">
                  <c:v>2.4546282515491269</c:v>
                </c:pt>
                <c:pt idx="4421">
                  <c:v>2.4551835973073959</c:v>
                </c:pt>
                <c:pt idx="4422">
                  <c:v>2.4557389430656649</c:v>
                </c:pt>
                <c:pt idx="4423">
                  <c:v>2.4562942888239339</c:v>
                </c:pt>
                <c:pt idx="4424">
                  <c:v>2.4568496345822028</c:v>
                </c:pt>
                <c:pt idx="4425">
                  <c:v>2.4574049803404718</c:v>
                </c:pt>
                <c:pt idx="4426">
                  <c:v>2.4579603260987408</c:v>
                </c:pt>
                <c:pt idx="4427">
                  <c:v>2.4585156718570098</c:v>
                </c:pt>
                <c:pt idx="4428">
                  <c:v>2.4590710176152788</c:v>
                </c:pt>
                <c:pt idx="4429">
                  <c:v>2.4596263633735478</c:v>
                </c:pt>
                <c:pt idx="4430">
                  <c:v>2.4601817091318168</c:v>
                </c:pt>
                <c:pt idx="4431">
                  <c:v>2.4607370548900858</c:v>
                </c:pt>
                <c:pt idx="4432">
                  <c:v>2.4612924006483548</c:v>
                </c:pt>
                <c:pt idx="4433">
                  <c:v>2.4618477464066237</c:v>
                </c:pt>
                <c:pt idx="4434">
                  <c:v>2.4624030921648927</c:v>
                </c:pt>
                <c:pt idx="4435">
                  <c:v>2.4629584379231617</c:v>
                </c:pt>
                <c:pt idx="4436">
                  <c:v>2.4635137836814307</c:v>
                </c:pt>
                <c:pt idx="4437">
                  <c:v>2.4640691294396997</c:v>
                </c:pt>
                <c:pt idx="4438">
                  <c:v>2.4646244751979687</c:v>
                </c:pt>
                <c:pt idx="4439">
                  <c:v>2.4651798209562377</c:v>
                </c:pt>
                <c:pt idx="4440">
                  <c:v>2.4657351667145067</c:v>
                </c:pt>
                <c:pt idx="4441">
                  <c:v>2.4662905124727756</c:v>
                </c:pt>
                <c:pt idx="4442">
                  <c:v>2.4668458582310446</c:v>
                </c:pt>
                <c:pt idx="4443">
                  <c:v>2.4674012039893136</c:v>
                </c:pt>
                <c:pt idx="4444">
                  <c:v>2.4679565497475826</c:v>
                </c:pt>
                <c:pt idx="4445">
                  <c:v>2.4685118955058516</c:v>
                </c:pt>
                <c:pt idx="4446">
                  <c:v>2.4690672412641206</c:v>
                </c:pt>
                <c:pt idx="4447">
                  <c:v>2.4696225870223896</c:v>
                </c:pt>
                <c:pt idx="4448">
                  <c:v>2.4701779327806586</c:v>
                </c:pt>
                <c:pt idx="4449">
                  <c:v>2.4707332785389275</c:v>
                </c:pt>
                <c:pt idx="4450">
                  <c:v>2.4712886242971965</c:v>
                </c:pt>
                <c:pt idx="4451">
                  <c:v>2.4718439700554655</c:v>
                </c:pt>
                <c:pt idx="4452">
                  <c:v>2.4723993158137345</c:v>
                </c:pt>
                <c:pt idx="4453">
                  <c:v>2.4729546615720035</c:v>
                </c:pt>
                <c:pt idx="4454">
                  <c:v>2.4735100073302725</c:v>
                </c:pt>
                <c:pt idx="4455">
                  <c:v>2.4740653530885415</c:v>
                </c:pt>
                <c:pt idx="4456">
                  <c:v>2.4746206988468105</c:v>
                </c:pt>
                <c:pt idx="4457">
                  <c:v>2.4751760446050795</c:v>
                </c:pt>
                <c:pt idx="4458">
                  <c:v>2.4757313903633484</c:v>
                </c:pt>
                <c:pt idx="4459">
                  <c:v>2.4762867361216174</c:v>
                </c:pt>
                <c:pt idx="4460">
                  <c:v>2.4768420818798864</c:v>
                </c:pt>
                <c:pt idx="4461">
                  <c:v>2.4773974276381554</c:v>
                </c:pt>
                <c:pt idx="4462">
                  <c:v>2.4779527733964244</c:v>
                </c:pt>
                <c:pt idx="4463">
                  <c:v>2.4785081191546934</c:v>
                </c:pt>
                <c:pt idx="4464">
                  <c:v>2.4790634649129624</c:v>
                </c:pt>
                <c:pt idx="4465">
                  <c:v>2.4796188106712314</c:v>
                </c:pt>
                <c:pt idx="4466">
                  <c:v>2.4801741564295003</c:v>
                </c:pt>
                <c:pt idx="4467">
                  <c:v>2.4807295021877693</c:v>
                </c:pt>
                <c:pt idx="4468">
                  <c:v>2.4812848479460383</c:v>
                </c:pt>
                <c:pt idx="4469">
                  <c:v>2.4818401937043073</c:v>
                </c:pt>
                <c:pt idx="4470">
                  <c:v>2.4823955394625763</c:v>
                </c:pt>
                <c:pt idx="4471">
                  <c:v>2.4829508852208453</c:v>
                </c:pt>
                <c:pt idx="4472">
                  <c:v>2.4835062309791143</c:v>
                </c:pt>
                <c:pt idx="4473">
                  <c:v>2.4840615767373833</c:v>
                </c:pt>
                <c:pt idx="4474">
                  <c:v>2.4846169224956522</c:v>
                </c:pt>
                <c:pt idx="4475">
                  <c:v>2.4851722682539212</c:v>
                </c:pt>
                <c:pt idx="4476">
                  <c:v>2.4857276140121902</c:v>
                </c:pt>
                <c:pt idx="4477">
                  <c:v>2.4862829597704592</c:v>
                </c:pt>
                <c:pt idx="4478">
                  <c:v>2.4868383055287282</c:v>
                </c:pt>
                <c:pt idx="4479">
                  <c:v>2.4873936512869972</c:v>
                </c:pt>
                <c:pt idx="4480">
                  <c:v>2.4879489970452662</c:v>
                </c:pt>
                <c:pt idx="4481">
                  <c:v>2.4885043428035352</c:v>
                </c:pt>
                <c:pt idx="4482">
                  <c:v>2.4890596885618042</c:v>
                </c:pt>
                <c:pt idx="4483">
                  <c:v>2.4896150343200731</c:v>
                </c:pt>
                <c:pt idx="4484">
                  <c:v>2.4901703800783421</c:v>
                </c:pt>
                <c:pt idx="4485">
                  <c:v>2.4907257258366111</c:v>
                </c:pt>
                <c:pt idx="4486">
                  <c:v>2.4912810715948801</c:v>
                </c:pt>
                <c:pt idx="4487">
                  <c:v>2.4918364173531491</c:v>
                </c:pt>
                <c:pt idx="4488">
                  <c:v>2.4923917631114181</c:v>
                </c:pt>
                <c:pt idx="4489">
                  <c:v>2.4929471088696871</c:v>
                </c:pt>
                <c:pt idx="4490">
                  <c:v>2.4935024546279561</c:v>
                </c:pt>
                <c:pt idx="4491">
                  <c:v>2.494057800386225</c:v>
                </c:pt>
                <c:pt idx="4492">
                  <c:v>2.494613146144494</c:v>
                </c:pt>
                <c:pt idx="4493">
                  <c:v>2.495168491902763</c:v>
                </c:pt>
                <c:pt idx="4494">
                  <c:v>2.495723837661032</c:v>
                </c:pt>
                <c:pt idx="4495">
                  <c:v>2.496279183419301</c:v>
                </c:pt>
                <c:pt idx="4496">
                  <c:v>2.49683452917757</c:v>
                </c:pt>
                <c:pt idx="4497">
                  <c:v>2.497389874935839</c:v>
                </c:pt>
                <c:pt idx="4498">
                  <c:v>2.497945220694108</c:v>
                </c:pt>
                <c:pt idx="4499">
                  <c:v>2.4985005664523769</c:v>
                </c:pt>
                <c:pt idx="4500">
                  <c:v>2.4990559122106459</c:v>
                </c:pt>
                <c:pt idx="4501">
                  <c:v>2.4996112579689149</c:v>
                </c:pt>
                <c:pt idx="4502">
                  <c:v>2.5001666037271839</c:v>
                </c:pt>
                <c:pt idx="4503">
                  <c:v>2.5007219494854529</c:v>
                </c:pt>
                <c:pt idx="4504">
                  <c:v>2.5012772952437219</c:v>
                </c:pt>
                <c:pt idx="4505">
                  <c:v>2.5018326410019909</c:v>
                </c:pt>
                <c:pt idx="4506">
                  <c:v>2.5023879867602599</c:v>
                </c:pt>
                <c:pt idx="4507">
                  <c:v>2.5029433325185289</c:v>
                </c:pt>
                <c:pt idx="4508">
                  <c:v>2.5034986782767978</c:v>
                </c:pt>
                <c:pt idx="4509">
                  <c:v>2.5040540240350668</c:v>
                </c:pt>
                <c:pt idx="4510">
                  <c:v>2.5046093697933358</c:v>
                </c:pt>
                <c:pt idx="4511">
                  <c:v>2.5051647155516048</c:v>
                </c:pt>
                <c:pt idx="4512">
                  <c:v>2.5057200613098738</c:v>
                </c:pt>
                <c:pt idx="4513">
                  <c:v>2.5062754070681428</c:v>
                </c:pt>
                <c:pt idx="4514">
                  <c:v>2.5068307528264118</c:v>
                </c:pt>
                <c:pt idx="4515">
                  <c:v>2.5073860985846808</c:v>
                </c:pt>
                <c:pt idx="4516">
                  <c:v>2.5079414443429497</c:v>
                </c:pt>
                <c:pt idx="4517">
                  <c:v>2.5084967901012187</c:v>
                </c:pt>
                <c:pt idx="4518">
                  <c:v>2.5090521358594877</c:v>
                </c:pt>
                <c:pt idx="4519">
                  <c:v>2.5096074816177567</c:v>
                </c:pt>
                <c:pt idx="4520">
                  <c:v>2.5101628273760257</c:v>
                </c:pt>
                <c:pt idx="4521">
                  <c:v>2.5107181731342947</c:v>
                </c:pt>
                <c:pt idx="4522">
                  <c:v>2.5112735188925637</c:v>
                </c:pt>
                <c:pt idx="4523">
                  <c:v>2.5118288646508327</c:v>
                </c:pt>
                <c:pt idx="4524">
                  <c:v>2.5123842104091016</c:v>
                </c:pt>
                <c:pt idx="4525">
                  <c:v>2.5129395561673706</c:v>
                </c:pt>
                <c:pt idx="4526">
                  <c:v>2.5134949019256396</c:v>
                </c:pt>
                <c:pt idx="4527">
                  <c:v>2.5140502476839086</c:v>
                </c:pt>
                <c:pt idx="4528">
                  <c:v>2.5146055934421776</c:v>
                </c:pt>
                <c:pt idx="4529">
                  <c:v>2.5151609392004466</c:v>
                </c:pt>
                <c:pt idx="4530">
                  <c:v>2.5157162849587156</c:v>
                </c:pt>
                <c:pt idx="4531">
                  <c:v>2.5162716307169846</c:v>
                </c:pt>
                <c:pt idx="4532">
                  <c:v>2.5168269764752536</c:v>
                </c:pt>
                <c:pt idx="4533">
                  <c:v>2.5173823222335225</c:v>
                </c:pt>
                <c:pt idx="4534">
                  <c:v>2.5179376679917915</c:v>
                </c:pt>
                <c:pt idx="4535">
                  <c:v>2.5184930137500605</c:v>
                </c:pt>
                <c:pt idx="4536">
                  <c:v>2.5190483595083295</c:v>
                </c:pt>
                <c:pt idx="4537">
                  <c:v>2.5196037052665985</c:v>
                </c:pt>
                <c:pt idx="4538">
                  <c:v>2.5201590510248675</c:v>
                </c:pt>
                <c:pt idx="4539">
                  <c:v>2.5207143967831365</c:v>
                </c:pt>
                <c:pt idx="4540">
                  <c:v>2.5212697425414055</c:v>
                </c:pt>
                <c:pt idx="4541">
                  <c:v>2.5218250882996744</c:v>
                </c:pt>
                <c:pt idx="4542">
                  <c:v>2.5223804340579434</c:v>
                </c:pt>
                <c:pt idx="4543">
                  <c:v>2.5229357798162124</c:v>
                </c:pt>
                <c:pt idx="4544">
                  <c:v>2.5234911255744814</c:v>
                </c:pt>
                <c:pt idx="4545">
                  <c:v>2.5240464713327504</c:v>
                </c:pt>
                <c:pt idx="4546">
                  <c:v>2.5246018170910194</c:v>
                </c:pt>
                <c:pt idx="4547">
                  <c:v>2.5251571628492884</c:v>
                </c:pt>
                <c:pt idx="4548">
                  <c:v>2.5257125086075574</c:v>
                </c:pt>
                <c:pt idx="4549">
                  <c:v>2.5262678543658263</c:v>
                </c:pt>
                <c:pt idx="4550">
                  <c:v>2.5268232001240953</c:v>
                </c:pt>
                <c:pt idx="4551">
                  <c:v>2.5273785458823643</c:v>
                </c:pt>
                <c:pt idx="4552">
                  <c:v>2.5279338916406333</c:v>
                </c:pt>
                <c:pt idx="4553">
                  <c:v>2.5284892373989023</c:v>
                </c:pt>
                <c:pt idx="4554">
                  <c:v>2.5290445831571713</c:v>
                </c:pt>
                <c:pt idx="4555">
                  <c:v>2.5295999289154403</c:v>
                </c:pt>
                <c:pt idx="4556">
                  <c:v>2.5301552746737093</c:v>
                </c:pt>
                <c:pt idx="4557">
                  <c:v>2.5307106204319783</c:v>
                </c:pt>
                <c:pt idx="4558">
                  <c:v>2.5312659661902472</c:v>
                </c:pt>
                <c:pt idx="4559">
                  <c:v>2.5318213119485162</c:v>
                </c:pt>
                <c:pt idx="4560">
                  <c:v>2.5323766577067852</c:v>
                </c:pt>
                <c:pt idx="4561">
                  <c:v>2.5329320034650542</c:v>
                </c:pt>
                <c:pt idx="4562">
                  <c:v>2.5334873492233232</c:v>
                </c:pt>
                <c:pt idx="4563">
                  <c:v>2.5340426949815922</c:v>
                </c:pt>
                <c:pt idx="4564">
                  <c:v>2.5345980407398612</c:v>
                </c:pt>
                <c:pt idx="4565">
                  <c:v>2.5351533864981302</c:v>
                </c:pt>
                <c:pt idx="4566">
                  <c:v>2.5357087322563991</c:v>
                </c:pt>
                <c:pt idx="4567">
                  <c:v>2.5362640780146681</c:v>
                </c:pt>
                <c:pt idx="4568">
                  <c:v>2.5368194237729371</c:v>
                </c:pt>
                <c:pt idx="4569">
                  <c:v>2.5373747695312061</c:v>
                </c:pt>
                <c:pt idx="4570">
                  <c:v>2.5379301152894751</c:v>
                </c:pt>
                <c:pt idx="4571">
                  <c:v>2.5384854610477441</c:v>
                </c:pt>
                <c:pt idx="4572">
                  <c:v>2.5390408068060131</c:v>
                </c:pt>
                <c:pt idx="4573">
                  <c:v>2.5395961525642821</c:v>
                </c:pt>
                <c:pt idx="4574">
                  <c:v>2.540151498322551</c:v>
                </c:pt>
                <c:pt idx="4575">
                  <c:v>2.54070684408082</c:v>
                </c:pt>
                <c:pt idx="4576">
                  <c:v>2.541262189839089</c:v>
                </c:pt>
                <c:pt idx="4577">
                  <c:v>2.541817535597358</c:v>
                </c:pt>
                <c:pt idx="4578">
                  <c:v>2.542372881355627</c:v>
                </c:pt>
                <c:pt idx="4579">
                  <c:v>2.542928227113896</c:v>
                </c:pt>
                <c:pt idx="4580">
                  <c:v>2.543483572872165</c:v>
                </c:pt>
                <c:pt idx="4581">
                  <c:v>2.544038918630434</c:v>
                </c:pt>
                <c:pt idx="4582">
                  <c:v>2.544594264388703</c:v>
                </c:pt>
                <c:pt idx="4583">
                  <c:v>2.5451496101469719</c:v>
                </c:pt>
                <c:pt idx="4584">
                  <c:v>2.5457049559052409</c:v>
                </c:pt>
                <c:pt idx="4585">
                  <c:v>2.5462603016635099</c:v>
                </c:pt>
                <c:pt idx="4586">
                  <c:v>2.5468156474217789</c:v>
                </c:pt>
                <c:pt idx="4587">
                  <c:v>2.5473709931800479</c:v>
                </c:pt>
                <c:pt idx="4588">
                  <c:v>2.5479263389383169</c:v>
                </c:pt>
                <c:pt idx="4589">
                  <c:v>2.5484816846965859</c:v>
                </c:pt>
                <c:pt idx="4590">
                  <c:v>2.5490370304548549</c:v>
                </c:pt>
                <c:pt idx="4591">
                  <c:v>2.5495923762131238</c:v>
                </c:pt>
                <c:pt idx="4592">
                  <c:v>2.5501477219713928</c:v>
                </c:pt>
                <c:pt idx="4593">
                  <c:v>2.5507030677296618</c:v>
                </c:pt>
                <c:pt idx="4594">
                  <c:v>2.5512584134879308</c:v>
                </c:pt>
                <c:pt idx="4595">
                  <c:v>2.5518137592461998</c:v>
                </c:pt>
                <c:pt idx="4596">
                  <c:v>2.5523691050044688</c:v>
                </c:pt>
                <c:pt idx="4597">
                  <c:v>2.5529244507627378</c:v>
                </c:pt>
                <c:pt idx="4598">
                  <c:v>2.5534797965210068</c:v>
                </c:pt>
                <c:pt idx="4599">
                  <c:v>2.5540351422792757</c:v>
                </c:pt>
                <c:pt idx="4600">
                  <c:v>2.5545904880375447</c:v>
                </c:pt>
                <c:pt idx="4601">
                  <c:v>2.5551458337958137</c:v>
                </c:pt>
                <c:pt idx="4602">
                  <c:v>2.5557011795540827</c:v>
                </c:pt>
                <c:pt idx="4603">
                  <c:v>2.5562565253123517</c:v>
                </c:pt>
                <c:pt idx="4604">
                  <c:v>2.5568118710706207</c:v>
                </c:pt>
                <c:pt idx="4605">
                  <c:v>2.5573672168288897</c:v>
                </c:pt>
                <c:pt idx="4606">
                  <c:v>2.5579225625871587</c:v>
                </c:pt>
                <c:pt idx="4607">
                  <c:v>2.5584779083454277</c:v>
                </c:pt>
                <c:pt idx="4608">
                  <c:v>2.5590332541036966</c:v>
                </c:pt>
                <c:pt idx="4609">
                  <c:v>2.5595885998619656</c:v>
                </c:pt>
                <c:pt idx="4610">
                  <c:v>2.5601439456202346</c:v>
                </c:pt>
                <c:pt idx="4611">
                  <c:v>2.5606992913785036</c:v>
                </c:pt>
                <c:pt idx="4612">
                  <c:v>2.5612546371367726</c:v>
                </c:pt>
                <c:pt idx="4613">
                  <c:v>2.5618099828950416</c:v>
                </c:pt>
                <c:pt idx="4614">
                  <c:v>2.5623653286533106</c:v>
                </c:pt>
                <c:pt idx="4615">
                  <c:v>2.5629206744115796</c:v>
                </c:pt>
                <c:pt idx="4616">
                  <c:v>2.5634760201698485</c:v>
                </c:pt>
                <c:pt idx="4617">
                  <c:v>2.5640313659281175</c:v>
                </c:pt>
                <c:pt idx="4618">
                  <c:v>2.5645867116863865</c:v>
                </c:pt>
                <c:pt idx="4619">
                  <c:v>2.5651420574446555</c:v>
                </c:pt>
                <c:pt idx="4620">
                  <c:v>2.5656974032029245</c:v>
                </c:pt>
                <c:pt idx="4621">
                  <c:v>2.5662527489611935</c:v>
                </c:pt>
                <c:pt idx="4622">
                  <c:v>2.5668080947194625</c:v>
                </c:pt>
                <c:pt idx="4623">
                  <c:v>2.5673634404777315</c:v>
                </c:pt>
                <c:pt idx="4624">
                  <c:v>2.5679187862360005</c:v>
                </c:pt>
                <c:pt idx="4625">
                  <c:v>2.5684741319942694</c:v>
                </c:pt>
                <c:pt idx="4626">
                  <c:v>2.5690294777525384</c:v>
                </c:pt>
                <c:pt idx="4627">
                  <c:v>2.5695848235108074</c:v>
                </c:pt>
                <c:pt idx="4628">
                  <c:v>2.5701401692690764</c:v>
                </c:pt>
                <c:pt idx="4629">
                  <c:v>2.5706955150273454</c:v>
                </c:pt>
                <c:pt idx="4630">
                  <c:v>2.5712508607856144</c:v>
                </c:pt>
                <c:pt idx="4631">
                  <c:v>2.5718062065438834</c:v>
                </c:pt>
                <c:pt idx="4632">
                  <c:v>2.5723615523021524</c:v>
                </c:pt>
                <c:pt idx="4633">
                  <c:v>2.5729168980604213</c:v>
                </c:pt>
                <c:pt idx="4634">
                  <c:v>2.5734722438186903</c:v>
                </c:pt>
                <c:pt idx="4635">
                  <c:v>2.5740275895769593</c:v>
                </c:pt>
                <c:pt idx="4636">
                  <c:v>2.5745829353352283</c:v>
                </c:pt>
                <c:pt idx="4637">
                  <c:v>2.5751382810934973</c:v>
                </c:pt>
                <c:pt idx="4638">
                  <c:v>2.5756936268517663</c:v>
                </c:pt>
                <c:pt idx="4639">
                  <c:v>2.5762489726100353</c:v>
                </c:pt>
                <c:pt idx="4640">
                  <c:v>2.5768043183683043</c:v>
                </c:pt>
                <c:pt idx="4641">
                  <c:v>2.5773596641265732</c:v>
                </c:pt>
                <c:pt idx="4642">
                  <c:v>2.5779150098848422</c:v>
                </c:pt>
                <c:pt idx="4643">
                  <c:v>2.5784703556431112</c:v>
                </c:pt>
                <c:pt idx="4644">
                  <c:v>2.5790257014013802</c:v>
                </c:pt>
                <c:pt idx="4645">
                  <c:v>2.5795810471596492</c:v>
                </c:pt>
                <c:pt idx="4646">
                  <c:v>2.5801363929179182</c:v>
                </c:pt>
                <c:pt idx="4647">
                  <c:v>2.5806917386761872</c:v>
                </c:pt>
                <c:pt idx="4648">
                  <c:v>2.5812470844344562</c:v>
                </c:pt>
                <c:pt idx="4649">
                  <c:v>2.5818024301927252</c:v>
                </c:pt>
                <c:pt idx="4650">
                  <c:v>2.5823577759509941</c:v>
                </c:pt>
                <c:pt idx="4651">
                  <c:v>2.5829131217092631</c:v>
                </c:pt>
                <c:pt idx="4652">
                  <c:v>2.5834684674675321</c:v>
                </c:pt>
                <c:pt idx="4653">
                  <c:v>2.5840238132258011</c:v>
                </c:pt>
                <c:pt idx="4654">
                  <c:v>2.5845791589840701</c:v>
                </c:pt>
                <c:pt idx="4655">
                  <c:v>2.5851345047423391</c:v>
                </c:pt>
                <c:pt idx="4656">
                  <c:v>2.5856898505006081</c:v>
                </c:pt>
                <c:pt idx="4657">
                  <c:v>2.5862451962588771</c:v>
                </c:pt>
                <c:pt idx="4658">
                  <c:v>2.586800542017146</c:v>
                </c:pt>
                <c:pt idx="4659">
                  <c:v>2.587355887775415</c:v>
                </c:pt>
                <c:pt idx="4660">
                  <c:v>2.587911233533684</c:v>
                </c:pt>
                <c:pt idx="4661">
                  <c:v>2.588466579291953</c:v>
                </c:pt>
                <c:pt idx="4662">
                  <c:v>2.589021925050222</c:v>
                </c:pt>
                <c:pt idx="4663">
                  <c:v>2.589577270808491</c:v>
                </c:pt>
                <c:pt idx="4664">
                  <c:v>2.59013261656676</c:v>
                </c:pt>
                <c:pt idx="4665">
                  <c:v>2.590687962325029</c:v>
                </c:pt>
                <c:pt idx="4666">
                  <c:v>2.5912433080832979</c:v>
                </c:pt>
                <c:pt idx="4667">
                  <c:v>2.5917986538415669</c:v>
                </c:pt>
                <c:pt idx="4668">
                  <c:v>2.5923539995998359</c:v>
                </c:pt>
                <c:pt idx="4669">
                  <c:v>2.5929093453581049</c:v>
                </c:pt>
                <c:pt idx="4670">
                  <c:v>2.5934646911163739</c:v>
                </c:pt>
                <c:pt idx="4671">
                  <c:v>2.5940200368746429</c:v>
                </c:pt>
                <c:pt idx="4672">
                  <c:v>2.5945753826329119</c:v>
                </c:pt>
                <c:pt idx="4673">
                  <c:v>2.5951307283911809</c:v>
                </c:pt>
                <c:pt idx="4674">
                  <c:v>2.5956860741494499</c:v>
                </c:pt>
                <c:pt idx="4675">
                  <c:v>2.5962414199077188</c:v>
                </c:pt>
                <c:pt idx="4676">
                  <c:v>2.5967967656659878</c:v>
                </c:pt>
                <c:pt idx="4677">
                  <c:v>2.5973521114242568</c:v>
                </c:pt>
                <c:pt idx="4678">
                  <c:v>2.5979074571825258</c:v>
                </c:pt>
                <c:pt idx="4679">
                  <c:v>2.5984628029407948</c:v>
                </c:pt>
                <c:pt idx="4680">
                  <c:v>2.5990181486990638</c:v>
                </c:pt>
                <c:pt idx="4681">
                  <c:v>2.5995734944573328</c:v>
                </c:pt>
                <c:pt idx="4682">
                  <c:v>2.6001288402156018</c:v>
                </c:pt>
                <c:pt idx="4683">
                  <c:v>2.6006841859738707</c:v>
                </c:pt>
                <c:pt idx="4684">
                  <c:v>2.6012395317321397</c:v>
                </c:pt>
                <c:pt idx="4685">
                  <c:v>2.6017948774904087</c:v>
                </c:pt>
                <c:pt idx="4686">
                  <c:v>2.6023502232486777</c:v>
                </c:pt>
                <c:pt idx="4687">
                  <c:v>2.6029055690069467</c:v>
                </c:pt>
                <c:pt idx="4688">
                  <c:v>2.6034609147652157</c:v>
                </c:pt>
                <c:pt idx="4689">
                  <c:v>2.6040162605234847</c:v>
                </c:pt>
                <c:pt idx="4690">
                  <c:v>2.6045716062817537</c:v>
                </c:pt>
                <c:pt idx="4691">
                  <c:v>2.6051269520400226</c:v>
                </c:pt>
                <c:pt idx="4692">
                  <c:v>2.6056822977982916</c:v>
                </c:pt>
                <c:pt idx="4693">
                  <c:v>2.6062376435565606</c:v>
                </c:pt>
                <c:pt idx="4694">
                  <c:v>2.6067929893148296</c:v>
                </c:pt>
                <c:pt idx="4695">
                  <c:v>2.6073483350730986</c:v>
                </c:pt>
                <c:pt idx="4696">
                  <c:v>2.6079036808313676</c:v>
                </c:pt>
                <c:pt idx="4697">
                  <c:v>2.6084590265896366</c:v>
                </c:pt>
                <c:pt idx="4698">
                  <c:v>2.6090143723479056</c:v>
                </c:pt>
                <c:pt idx="4699">
                  <c:v>2.6095697181061746</c:v>
                </c:pt>
                <c:pt idx="4700">
                  <c:v>2.6101250638644435</c:v>
                </c:pt>
                <c:pt idx="4701">
                  <c:v>2.6106804096227125</c:v>
                </c:pt>
                <c:pt idx="4702">
                  <c:v>2.6112357553809815</c:v>
                </c:pt>
                <c:pt idx="4703">
                  <c:v>2.6117911011392505</c:v>
                </c:pt>
                <c:pt idx="4704">
                  <c:v>2.6123464468975195</c:v>
                </c:pt>
                <c:pt idx="4705">
                  <c:v>2.6129017926557885</c:v>
                </c:pt>
                <c:pt idx="4706">
                  <c:v>2.6134571384140575</c:v>
                </c:pt>
                <c:pt idx="4707">
                  <c:v>2.6140124841723265</c:v>
                </c:pt>
                <c:pt idx="4708">
                  <c:v>2.6145678299305954</c:v>
                </c:pt>
                <c:pt idx="4709">
                  <c:v>2.6151231756888644</c:v>
                </c:pt>
                <c:pt idx="4710">
                  <c:v>2.6156785214471334</c:v>
                </c:pt>
                <c:pt idx="4711">
                  <c:v>2.6162338672054024</c:v>
                </c:pt>
                <c:pt idx="4712">
                  <c:v>2.6167892129636714</c:v>
                </c:pt>
                <c:pt idx="4713">
                  <c:v>2.6173445587219404</c:v>
                </c:pt>
                <c:pt idx="4714">
                  <c:v>2.6178999044802094</c:v>
                </c:pt>
                <c:pt idx="4715">
                  <c:v>2.6184552502384784</c:v>
                </c:pt>
                <c:pt idx="4716">
                  <c:v>2.6190105959967473</c:v>
                </c:pt>
                <c:pt idx="4717">
                  <c:v>2.6195659417550163</c:v>
                </c:pt>
                <c:pt idx="4718">
                  <c:v>2.6201212875132853</c:v>
                </c:pt>
                <c:pt idx="4719">
                  <c:v>2.6206766332715543</c:v>
                </c:pt>
                <c:pt idx="4720">
                  <c:v>2.6212319790298233</c:v>
                </c:pt>
                <c:pt idx="4721">
                  <c:v>2.6217873247880923</c:v>
                </c:pt>
                <c:pt idx="4722">
                  <c:v>2.6223426705463613</c:v>
                </c:pt>
                <c:pt idx="4723">
                  <c:v>2.6228980163046303</c:v>
                </c:pt>
                <c:pt idx="4724">
                  <c:v>2.6234533620628993</c:v>
                </c:pt>
                <c:pt idx="4725">
                  <c:v>2.6240087078211682</c:v>
                </c:pt>
                <c:pt idx="4726">
                  <c:v>2.6245640535794372</c:v>
                </c:pt>
                <c:pt idx="4727">
                  <c:v>2.6251193993377062</c:v>
                </c:pt>
                <c:pt idx="4728">
                  <c:v>2.6256747450959752</c:v>
                </c:pt>
                <c:pt idx="4729">
                  <c:v>2.6262300908542442</c:v>
                </c:pt>
                <c:pt idx="4730">
                  <c:v>2.6267854366125132</c:v>
                </c:pt>
                <c:pt idx="4731">
                  <c:v>2.6273407823707822</c:v>
                </c:pt>
                <c:pt idx="4732">
                  <c:v>2.6278961281290512</c:v>
                </c:pt>
                <c:pt idx="4733">
                  <c:v>2.6284514738873201</c:v>
                </c:pt>
                <c:pt idx="4734">
                  <c:v>2.6290068196455891</c:v>
                </c:pt>
                <c:pt idx="4735">
                  <c:v>2.6295621654038581</c:v>
                </c:pt>
                <c:pt idx="4736">
                  <c:v>2.6301175111621271</c:v>
                </c:pt>
                <c:pt idx="4737">
                  <c:v>2.6306728569203961</c:v>
                </c:pt>
                <c:pt idx="4738">
                  <c:v>2.6312282026786651</c:v>
                </c:pt>
                <c:pt idx="4739">
                  <c:v>2.6317835484369341</c:v>
                </c:pt>
                <c:pt idx="4740">
                  <c:v>2.6323388941952031</c:v>
                </c:pt>
                <c:pt idx="4741">
                  <c:v>2.632894239953472</c:v>
                </c:pt>
                <c:pt idx="4742">
                  <c:v>2.633449585711741</c:v>
                </c:pt>
                <c:pt idx="4743">
                  <c:v>2.63400493147001</c:v>
                </c:pt>
                <c:pt idx="4744">
                  <c:v>2.634560277228279</c:v>
                </c:pt>
                <c:pt idx="4745">
                  <c:v>2.635115622986548</c:v>
                </c:pt>
                <c:pt idx="4746">
                  <c:v>2.635670968744817</c:v>
                </c:pt>
                <c:pt idx="4747">
                  <c:v>2.636226314503086</c:v>
                </c:pt>
                <c:pt idx="4748">
                  <c:v>2.636781660261355</c:v>
                </c:pt>
                <c:pt idx="4749">
                  <c:v>2.637337006019624</c:v>
                </c:pt>
                <c:pt idx="4750">
                  <c:v>2.6378923517778929</c:v>
                </c:pt>
                <c:pt idx="4751">
                  <c:v>2.6384476975361619</c:v>
                </c:pt>
                <c:pt idx="4752">
                  <c:v>2.6390030432944309</c:v>
                </c:pt>
                <c:pt idx="4753">
                  <c:v>2.6395583890526999</c:v>
                </c:pt>
                <c:pt idx="4754">
                  <c:v>2.6401137348109689</c:v>
                </c:pt>
                <c:pt idx="4755">
                  <c:v>2.6406690805692379</c:v>
                </c:pt>
                <c:pt idx="4756">
                  <c:v>2.6412244263275069</c:v>
                </c:pt>
                <c:pt idx="4757">
                  <c:v>2.6417797720857759</c:v>
                </c:pt>
                <c:pt idx="4758">
                  <c:v>2.6423351178440448</c:v>
                </c:pt>
                <c:pt idx="4759">
                  <c:v>2.6428904636023138</c:v>
                </c:pt>
                <c:pt idx="4760">
                  <c:v>2.6434458093605828</c:v>
                </c:pt>
                <c:pt idx="4761">
                  <c:v>2.6440011551188518</c:v>
                </c:pt>
                <c:pt idx="4762">
                  <c:v>2.6445565008771208</c:v>
                </c:pt>
                <c:pt idx="4763">
                  <c:v>2.6451118466353898</c:v>
                </c:pt>
                <c:pt idx="4764">
                  <c:v>2.6456671923936588</c:v>
                </c:pt>
                <c:pt idx="4765">
                  <c:v>2.6462225381519278</c:v>
                </c:pt>
                <c:pt idx="4766">
                  <c:v>2.6467778839101967</c:v>
                </c:pt>
                <c:pt idx="4767">
                  <c:v>2.6473332296684657</c:v>
                </c:pt>
                <c:pt idx="4768">
                  <c:v>2.6478885754267347</c:v>
                </c:pt>
                <c:pt idx="4769">
                  <c:v>2.6484439211850037</c:v>
                </c:pt>
                <c:pt idx="4770">
                  <c:v>2.6489992669432727</c:v>
                </c:pt>
                <c:pt idx="4771">
                  <c:v>2.6495546127015417</c:v>
                </c:pt>
                <c:pt idx="4772">
                  <c:v>2.6501099584598107</c:v>
                </c:pt>
                <c:pt idx="4773">
                  <c:v>2.6506653042180797</c:v>
                </c:pt>
                <c:pt idx="4774">
                  <c:v>2.6512206499763487</c:v>
                </c:pt>
                <c:pt idx="4775">
                  <c:v>2.6517759957346176</c:v>
                </c:pt>
                <c:pt idx="4776">
                  <c:v>2.6523313414928866</c:v>
                </c:pt>
                <c:pt idx="4777">
                  <c:v>2.6528866872511556</c:v>
                </c:pt>
                <c:pt idx="4778">
                  <c:v>2.6534420330094246</c:v>
                </c:pt>
                <c:pt idx="4779">
                  <c:v>2.6539973787676936</c:v>
                </c:pt>
                <c:pt idx="4780">
                  <c:v>2.6545527245259626</c:v>
                </c:pt>
                <c:pt idx="4781">
                  <c:v>2.6551080702842316</c:v>
                </c:pt>
                <c:pt idx="4782">
                  <c:v>2.6556634160425006</c:v>
                </c:pt>
                <c:pt idx="4783">
                  <c:v>2.6562187618007695</c:v>
                </c:pt>
                <c:pt idx="4784">
                  <c:v>2.6567741075590385</c:v>
                </c:pt>
                <c:pt idx="4785">
                  <c:v>2.6573294533173075</c:v>
                </c:pt>
                <c:pt idx="4786">
                  <c:v>2.6578847990755765</c:v>
                </c:pt>
                <c:pt idx="4787">
                  <c:v>2.6584401448338455</c:v>
                </c:pt>
                <c:pt idx="4788">
                  <c:v>2.6589954905921145</c:v>
                </c:pt>
                <c:pt idx="4789">
                  <c:v>2.6595508363503835</c:v>
                </c:pt>
                <c:pt idx="4790">
                  <c:v>2.6601061821086525</c:v>
                </c:pt>
                <c:pt idx="4791">
                  <c:v>2.6606615278669214</c:v>
                </c:pt>
                <c:pt idx="4792">
                  <c:v>2.6612168736251904</c:v>
                </c:pt>
                <c:pt idx="4793">
                  <c:v>2.6617722193834594</c:v>
                </c:pt>
                <c:pt idx="4794">
                  <c:v>2.6623275651417284</c:v>
                </c:pt>
                <c:pt idx="4795">
                  <c:v>2.6628829108999974</c:v>
                </c:pt>
                <c:pt idx="4796">
                  <c:v>2.6634382566582664</c:v>
                </c:pt>
                <c:pt idx="4797">
                  <c:v>2.6639936024165354</c:v>
                </c:pt>
                <c:pt idx="4798">
                  <c:v>2.6645489481748044</c:v>
                </c:pt>
                <c:pt idx="4799">
                  <c:v>2.6651042939330734</c:v>
                </c:pt>
                <c:pt idx="4800">
                  <c:v>2.6656596396913423</c:v>
                </c:pt>
                <c:pt idx="4801">
                  <c:v>2.6662149854496113</c:v>
                </c:pt>
                <c:pt idx="4802">
                  <c:v>2.6667703312078803</c:v>
                </c:pt>
                <c:pt idx="4803">
                  <c:v>2.6673256769661493</c:v>
                </c:pt>
                <c:pt idx="4804">
                  <c:v>2.6678810227244183</c:v>
                </c:pt>
                <c:pt idx="4805">
                  <c:v>2.6684363684826873</c:v>
                </c:pt>
                <c:pt idx="4806">
                  <c:v>2.6689917142409563</c:v>
                </c:pt>
                <c:pt idx="4807">
                  <c:v>2.6695470599992253</c:v>
                </c:pt>
                <c:pt idx="4808">
                  <c:v>2.6701024057574942</c:v>
                </c:pt>
                <c:pt idx="4809">
                  <c:v>2.6706577515157632</c:v>
                </c:pt>
                <c:pt idx="4810">
                  <c:v>2.6712130972740322</c:v>
                </c:pt>
                <c:pt idx="4811">
                  <c:v>2.6717684430323012</c:v>
                </c:pt>
                <c:pt idx="4812">
                  <c:v>2.6723237887905702</c:v>
                </c:pt>
                <c:pt idx="4813">
                  <c:v>2.6728791345488392</c:v>
                </c:pt>
                <c:pt idx="4814">
                  <c:v>2.6734344803071082</c:v>
                </c:pt>
                <c:pt idx="4815">
                  <c:v>2.6739898260653772</c:v>
                </c:pt>
                <c:pt idx="4816">
                  <c:v>2.6745451718236462</c:v>
                </c:pt>
                <c:pt idx="4817">
                  <c:v>2.6751005175819151</c:v>
                </c:pt>
                <c:pt idx="4818">
                  <c:v>2.6756558633401841</c:v>
                </c:pt>
                <c:pt idx="4819">
                  <c:v>2.6762112090984531</c:v>
                </c:pt>
                <c:pt idx="4820">
                  <c:v>2.6767665548567221</c:v>
                </c:pt>
                <c:pt idx="4821">
                  <c:v>2.6773219006149911</c:v>
                </c:pt>
                <c:pt idx="4822">
                  <c:v>2.6778772463732601</c:v>
                </c:pt>
                <c:pt idx="4823">
                  <c:v>2.6784325921315291</c:v>
                </c:pt>
                <c:pt idx="4824">
                  <c:v>2.6789879378897981</c:v>
                </c:pt>
                <c:pt idx="4825">
                  <c:v>2.679543283648067</c:v>
                </c:pt>
                <c:pt idx="4826">
                  <c:v>2.680098629406336</c:v>
                </c:pt>
                <c:pt idx="4827">
                  <c:v>2.680653975164605</c:v>
                </c:pt>
                <c:pt idx="4828">
                  <c:v>2.681209320922874</c:v>
                </c:pt>
                <c:pt idx="4829">
                  <c:v>2.681764666681143</c:v>
                </c:pt>
                <c:pt idx="4830">
                  <c:v>2.682320012439412</c:v>
                </c:pt>
                <c:pt idx="4831">
                  <c:v>2.682875358197681</c:v>
                </c:pt>
                <c:pt idx="4832">
                  <c:v>2.68343070395595</c:v>
                </c:pt>
                <c:pt idx="4833">
                  <c:v>2.6839860497142189</c:v>
                </c:pt>
                <c:pt idx="4834">
                  <c:v>2.6845413954724879</c:v>
                </c:pt>
                <c:pt idx="4835">
                  <c:v>2.6850967412307569</c:v>
                </c:pt>
                <c:pt idx="4836">
                  <c:v>2.6856520869890259</c:v>
                </c:pt>
                <c:pt idx="4837">
                  <c:v>2.6862074327472949</c:v>
                </c:pt>
                <c:pt idx="4838">
                  <c:v>2.6867627785055639</c:v>
                </c:pt>
                <c:pt idx="4839">
                  <c:v>2.6873181242638329</c:v>
                </c:pt>
                <c:pt idx="4840">
                  <c:v>2.6878734700221019</c:v>
                </c:pt>
                <c:pt idx="4841">
                  <c:v>2.6884288157803709</c:v>
                </c:pt>
                <c:pt idx="4842">
                  <c:v>2.6889841615386398</c:v>
                </c:pt>
                <c:pt idx="4843">
                  <c:v>2.6895395072969088</c:v>
                </c:pt>
                <c:pt idx="4844">
                  <c:v>2.6900948530551778</c:v>
                </c:pt>
                <c:pt idx="4845">
                  <c:v>2.6906501988134468</c:v>
                </c:pt>
                <c:pt idx="4846">
                  <c:v>2.6912055445717158</c:v>
                </c:pt>
                <c:pt idx="4847">
                  <c:v>2.6917608903299848</c:v>
                </c:pt>
                <c:pt idx="4848">
                  <c:v>2.6923162360882538</c:v>
                </c:pt>
                <c:pt idx="4849">
                  <c:v>2.6928715818465228</c:v>
                </c:pt>
                <c:pt idx="4850">
                  <c:v>2.6934269276047917</c:v>
                </c:pt>
                <c:pt idx="4851">
                  <c:v>2.6939822733630607</c:v>
                </c:pt>
                <c:pt idx="4852">
                  <c:v>2.6945376191213297</c:v>
                </c:pt>
                <c:pt idx="4853">
                  <c:v>2.6950929648795987</c:v>
                </c:pt>
                <c:pt idx="4854">
                  <c:v>2.6956483106378677</c:v>
                </c:pt>
                <c:pt idx="4855">
                  <c:v>2.6962036563961367</c:v>
                </c:pt>
                <c:pt idx="4856">
                  <c:v>2.6967590021544057</c:v>
                </c:pt>
                <c:pt idx="4857">
                  <c:v>2.6973143479126747</c:v>
                </c:pt>
                <c:pt idx="4858">
                  <c:v>2.6978696936709436</c:v>
                </c:pt>
                <c:pt idx="4859">
                  <c:v>2.6984250394292126</c:v>
                </c:pt>
                <c:pt idx="4860">
                  <c:v>2.6989803851874816</c:v>
                </c:pt>
                <c:pt idx="4861">
                  <c:v>2.6995357309457506</c:v>
                </c:pt>
                <c:pt idx="4862">
                  <c:v>2.7000910767040196</c:v>
                </c:pt>
                <c:pt idx="4863">
                  <c:v>2.7006464224622886</c:v>
                </c:pt>
                <c:pt idx="4864">
                  <c:v>2.7012017682205576</c:v>
                </c:pt>
                <c:pt idx="4865">
                  <c:v>2.7017571139788266</c:v>
                </c:pt>
                <c:pt idx="4866">
                  <c:v>2.7023124597370956</c:v>
                </c:pt>
                <c:pt idx="4867">
                  <c:v>2.7028678054953645</c:v>
                </c:pt>
                <c:pt idx="4868">
                  <c:v>2.7034231512536335</c:v>
                </c:pt>
                <c:pt idx="4869">
                  <c:v>2.7039784970119025</c:v>
                </c:pt>
                <c:pt idx="4870">
                  <c:v>2.7045338427701715</c:v>
                </c:pt>
                <c:pt idx="4871">
                  <c:v>2.7050891885284405</c:v>
                </c:pt>
                <c:pt idx="4872">
                  <c:v>2.7056445342867095</c:v>
                </c:pt>
                <c:pt idx="4873">
                  <c:v>2.7061998800449785</c:v>
                </c:pt>
                <c:pt idx="4874">
                  <c:v>2.7067552258032475</c:v>
                </c:pt>
                <c:pt idx="4875">
                  <c:v>2.7073105715615164</c:v>
                </c:pt>
                <c:pt idx="4876">
                  <c:v>2.7078659173197854</c:v>
                </c:pt>
                <c:pt idx="4877">
                  <c:v>2.7084212630780544</c:v>
                </c:pt>
                <c:pt idx="4878">
                  <c:v>2.7089766088363234</c:v>
                </c:pt>
                <c:pt idx="4879">
                  <c:v>2.7095319545945924</c:v>
                </c:pt>
                <c:pt idx="4880">
                  <c:v>2.7100873003528614</c:v>
                </c:pt>
                <c:pt idx="4881">
                  <c:v>2.7106426461111304</c:v>
                </c:pt>
                <c:pt idx="4882">
                  <c:v>2.7111979918693994</c:v>
                </c:pt>
                <c:pt idx="4883">
                  <c:v>2.7117533376276683</c:v>
                </c:pt>
                <c:pt idx="4884">
                  <c:v>2.7123086833859373</c:v>
                </c:pt>
                <c:pt idx="4885">
                  <c:v>2.7128640291442063</c:v>
                </c:pt>
                <c:pt idx="4886">
                  <c:v>2.7134193749024753</c:v>
                </c:pt>
                <c:pt idx="4887">
                  <c:v>2.7139747206607443</c:v>
                </c:pt>
                <c:pt idx="4888">
                  <c:v>2.7145300664190133</c:v>
                </c:pt>
                <c:pt idx="4889">
                  <c:v>2.7150854121772823</c:v>
                </c:pt>
                <c:pt idx="4890">
                  <c:v>2.7156407579355513</c:v>
                </c:pt>
                <c:pt idx="4891">
                  <c:v>2.7161961036938203</c:v>
                </c:pt>
                <c:pt idx="4892">
                  <c:v>2.7167514494520892</c:v>
                </c:pt>
                <c:pt idx="4893">
                  <c:v>2.7173067952103582</c:v>
                </c:pt>
                <c:pt idx="4894">
                  <c:v>2.7178621409686272</c:v>
                </c:pt>
                <c:pt idx="4895">
                  <c:v>2.7184174867268962</c:v>
                </c:pt>
                <c:pt idx="4896">
                  <c:v>2.7189728324851652</c:v>
                </c:pt>
                <c:pt idx="4897">
                  <c:v>2.7195281782434342</c:v>
                </c:pt>
                <c:pt idx="4898">
                  <c:v>2.7200835240017032</c:v>
                </c:pt>
                <c:pt idx="4899">
                  <c:v>2.7206388697599722</c:v>
                </c:pt>
                <c:pt idx="4900">
                  <c:v>2.7211942155182411</c:v>
                </c:pt>
                <c:pt idx="4901">
                  <c:v>2.7217495612765101</c:v>
                </c:pt>
                <c:pt idx="4902">
                  <c:v>2.7223049070347791</c:v>
                </c:pt>
                <c:pt idx="4903">
                  <c:v>2.7228602527930481</c:v>
                </c:pt>
                <c:pt idx="4904">
                  <c:v>2.7234155985513171</c:v>
                </c:pt>
                <c:pt idx="4905">
                  <c:v>2.7239709443095861</c:v>
                </c:pt>
                <c:pt idx="4906">
                  <c:v>2.7245262900678551</c:v>
                </c:pt>
                <c:pt idx="4907">
                  <c:v>2.7250816358261241</c:v>
                </c:pt>
                <c:pt idx="4908">
                  <c:v>2.725636981584393</c:v>
                </c:pt>
                <c:pt idx="4909">
                  <c:v>2.726192327342662</c:v>
                </c:pt>
                <c:pt idx="4910">
                  <c:v>2.726747673100931</c:v>
                </c:pt>
                <c:pt idx="4911">
                  <c:v>2.7273030188592</c:v>
                </c:pt>
                <c:pt idx="4912">
                  <c:v>2.727858364617469</c:v>
                </c:pt>
                <c:pt idx="4913">
                  <c:v>2.728413710375738</c:v>
                </c:pt>
                <c:pt idx="4914">
                  <c:v>2.728969056134007</c:v>
                </c:pt>
                <c:pt idx="4915">
                  <c:v>2.729524401892276</c:v>
                </c:pt>
                <c:pt idx="4916">
                  <c:v>2.730079747650545</c:v>
                </c:pt>
                <c:pt idx="4917">
                  <c:v>2.7306350934088139</c:v>
                </c:pt>
                <c:pt idx="4918">
                  <c:v>2.7311904391670829</c:v>
                </c:pt>
                <c:pt idx="4919">
                  <c:v>2.7317457849253519</c:v>
                </c:pt>
                <c:pt idx="4920">
                  <c:v>2.7323011306836209</c:v>
                </c:pt>
                <c:pt idx="4921">
                  <c:v>2.7328564764418899</c:v>
                </c:pt>
                <c:pt idx="4922">
                  <c:v>2.7334118222001589</c:v>
                </c:pt>
                <c:pt idx="4923">
                  <c:v>2.7339671679584279</c:v>
                </c:pt>
                <c:pt idx="4924">
                  <c:v>2.7345225137166969</c:v>
                </c:pt>
                <c:pt idx="4925">
                  <c:v>2.7350778594749658</c:v>
                </c:pt>
                <c:pt idx="4926">
                  <c:v>2.7356332052332348</c:v>
                </c:pt>
                <c:pt idx="4927">
                  <c:v>2.7361885509915038</c:v>
                </c:pt>
                <c:pt idx="4928">
                  <c:v>2.7367438967497728</c:v>
                </c:pt>
                <c:pt idx="4929">
                  <c:v>2.7372992425080418</c:v>
                </c:pt>
                <c:pt idx="4930">
                  <c:v>2.7378545882663108</c:v>
                </c:pt>
                <c:pt idx="4931">
                  <c:v>2.7384099340245798</c:v>
                </c:pt>
                <c:pt idx="4932">
                  <c:v>2.7389652797828488</c:v>
                </c:pt>
                <c:pt idx="4933">
                  <c:v>2.7395206255411177</c:v>
                </c:pt>
                <c:pt idx="4934">
                  <c:v>2.7400759712993867</c:v>
                </c:pt>
                <c:pt idx="4935">
                  <c:v>2.7406313170576557</c:v>
                </c:pt>
                <c:pt idx="4936">
                  <c:v>2.7411866628159247</c:v>
                </c:pt>
                <c:pt idx="4937">
                  <c:v>2.7417420085741937</c:v>
                </c:pt>
                <c:pt idx="4938">
                  <c:v>2.7422973543324627</c:v>
                </c:pt>
                <c:pt idx="4939">
                  <c:v>2.7428527000907317</c:v>
                </c:pt>
                <c:pt idx="4940">
                  <c:v>2.7434080458490007</c:v>
                </c:pt>
                <c:pt idx="4941">
                  <c:v>2.7439633916072697</c:v>
                </c:pt>
                <c:pt idx="4942">
                  <c:v>2.7445187373655386</c:v>
                </c:pt>
                <c:pt idx="4943">
                  <c:v>2.7450740831238076</c:v>
                </c:pt>
                <c:pt idx="4944">
                  <c:v>2.7456294288820766</c:v>
                </c:pt>
                <c:pt idx="4945">
                  <c:v>2.7461847746403456</c:v>
                </c:pt>
                <c:pt idx="4946">
                  <c:v>2.7467401203986146</c:v>
                </c:pt>
                <c:pt idx="4947">
                  <c:v>2.7472954661568836</c:v>
                </c:pt>
                <c:pt idx="4948">
                  <c:v>2.7478508119151526</c:v>
                </c:pt>
                <c:pt idx="4949">
                  <c:v>2.7484061576734216</c:v>
                </c:pt>
                <c:pt idx="4950">
                  <c:v>2.7489615034316905</c:v>
                </c:pt>
                <c:pt idx="4951">
                  <c:v>2.7495168491899595</c:v>
                </c:pt>
                <c:pt idx="4952">
                  <c:v>2.7500721949482285</c:v>
                </c:pt>
                <c:pt idx="4953">
                  <c:v>2.7506275407064975</c:v>
                </c:pt>
                <c:pt idx="4954">
                  <c:v>2.7511828864647665</c:v>
                </c:pt>
                <c:pt idx="4955">
                  <c:v>2.7517382322230355</c:v>
                </c:pt>
                <c:pt idx="4956">
                  <c:v>2.7522935779813045</c:v>
                </c:pt>
                <c:pt idx="4957">
                  <c:v>2.7528489237395735</c:v>
                </c:pt>
                <c:pt idx="4958">
                  <c:v>2.7534042694978424</c:v>
                </c:pt>
                <c:pt idx="4959">
                  <c:v>2.7539596152561114</c:v>
                </c:pt>
                <c:pt idx="4960">
                  <c:v>2.7545149610143804</c:v>
                </c:pt>
                <c:pt idx="4961">
                  <c:v>2.7550703067726494</c:v>
                </c:pt>
                <c:pt idx="4962">
                  <c:v>2.7556256525309184</c:v>
                </c:pt>
                <c:pt idx="4963">
                  <c:v>2.7561809982891874</c:v>
                </c:pt>
                <c:pt idx="4964">
                  <c:v>2.7567363440474564</c:v>
                </c:pt>
                <c:pt idx="4965">
                  <c:v>2.7572916898057254</c:v>
                </c:pt>
                <c:pt idx="4966">
                  <c:v>2.7578470355639944</c:v>
                </c:pt>
                <c:pt idx="4967">
                  <c:v>2.7584023813222633</c:v>
                </c:pt>
                <c:pt idx="4968">
                  <c:v>2.7589577270805323</c:v>
                </c:pt>
                <c:pt idx="4969">
                  <c:v>2.7595130728388013</c:v>
                </c:pt>
                <c:pt idx="4970">
                  <c:v>2.7600684185970703</c:v>
                </c:pt>
                <c:pt idx="4971">
                  <c:v>2.7606237643553393</c:v>
                </c:pt>
                <c:pt idx="4972">
                  <c:v>2.7611791101136083</c:v>
                </c:pt>
                <c:pt idx="4973">
                  <c:v>2.7617344558718773</c:v>
                </c:pt>
                <c:pt idx="4974">
                  <c:v>2.7622898016301463</c:v>
                </c:pt>
                <c:pt idx="4975">
                  <c:v>2.7628451473884152</c:v>
                </c:pt>
                <c:pt idx="4976">
                  <c:v>2.7634004931466842</c:v>
                </c:pt>
                <c:pt idx="4977">
                  <c:v>2.7639558389049532</c:v>
                </c:pt>
                <c:pt idx="4978">
                  <c:v>2.7645111846632222</c:v>
                </c:pt>
                <c:pt idx="4979">
                  <c:v>2.7650665304214912</c:v>
                </c:pt>
                <c:pt idx="4980">
                  <c:v>2.7656218761797602</c:v>
                </c:pt>
                <c:pt idx="4981">
                  <c:v>2.7661772219380292</c:v>
                </c:pt>
                <c:pt idx="4982">
                  <c:v>2.7667325676962982</c:v>
                </c:pt>
                <c:pt idx="4983">
                  <c:v>2.7672879134545671</c:v>
                </c:pt>
                <c:pt idx="4984">
                  <c:v>2.7678432592128361</c:v>
                </c:pt>
                <c:pt idx="4985">
                  <c:v>2.7683986049711051</c:v>
                </c:pt>
                <c:pt idx="4986">
                  <c:v>2.7689539507293741</c:v>
                </c:pt>
                <c:pt idx="4987">
                  <c:v>2.7695092964876431</c:v>
                </c:pt>
                <c:pt idx="4988">
                  <c:v>2.7700646422459121</c:v>
                </c:pt>
                <c:pt idx="4989">
                  <c:v>2.7706199880041811</c:v>
                </c:pt>
                <c:pt idx="4990">
                  <c:v>2.7711753337624501</c:v>
                </c:pt>
                <c:pt idx="4991">
                  <c:v>2.7717306795207191</c:v>
                </c:pt>
                <c:pt idx="4992">
                  <c:v>2.772286025278988</c:v>
                </c:pt>
                <c:pt idx="4993">
                  <c:v>2.772841371037257</c:v>
                </c:pt>
                <c:pt idx="4994">
                  <c:v>2.773396716795526</c:v>
                </c:pt>
                <c:pt idx="4995">
                  <c:v>2.773952062553795</c:v>
                </c:pt>
                <c:pt idx="4996">
                  <c:v>2.774507408312064</c:v>
                </c:pt>
                <c:pt idx="4997">
                  <c:v>2.775062754070333</c:v>
                </c:pt>
                <c:pt idx="4998">
                  <c:v>2.775618099828602</c:v>
                </c:pt>
                <c:pt idx="4999">
                  <c:v>2.776173445586871</c:v>
                </c:pt>
                <c:pt idx="5000">
                  <c:v>2.7767287913451399</c:v>
                </c:pt>
                <c:pt idx="5001">
                  <c:v>2.7772841371034089</c:v>
                </c:pt>
                <c:pt idx="5002">
                  <c:v>2.7778394828616779</c:v>
                </c:pt>
                <c:pt idx="5003">
                  <c:v>2.7783948286199469</c:v>
                </c:pt>
                <c:pt idx="5004">
                  <c:v>2.7789501743782159</c:v>
                </c:pt>
                <c:pt idx="5005">
                  <c:v>2.7795055201364849</c:v>
                </c:pt>
                <c:pt idx="5006">
                  <c:v>2.7800608658947539</c:v>
                </c:pt>
                <c:pt idx="5007">
                  <c:v>2.7806162116530229</c:v>
                </c:pt>
                <c:pt idx="5008">
                  <c:v>2.7811715574112919</c:v>
                </c:pt>
                <c:pt idx="5009">
                  <c:v>2.7817269031695608</c:v>
                </c:pt>
                <c:pt idx="5010">
                  <c:v>2.7822822489278298</c:v>
                </c:pt>
                <c:pt idx="5011">
                  <c:v>2.7828375946860988</c:v>
                </c:pt>
                <c:pt idx="5012">
                  <c:v>2.7833929404443678</c:v>
                </c:pt>
                <c:pt idx="5013">
                  <c:v>2.7839482862026368</c:v>
                </c:pt>
                <c:pt idx="5014">
                  <c:v>2.7845036319609058</c:v>
                </c:pt>
                <c:pt idx="5015">
                  <c:v>2.7850589777191748</c:v>
                </c:pt>
                <c:pt idx="5016">
                  <c:v>2.7856143234774438</c:v>
                </c:pt>
                <c:pt idx="5017">
                  <c:v>2.7861696692357127</c:v>
                </c:pt>
                <c:pt idx="5018">
                  <c:v>2.7867250149939817</c:v>
                </c:pt>
                <c:pt idx="5019">
                  <c:v>2.7872803607522507</c:v>
                </c:pt>
                <c:pt idx="5020">
                  <c:v>2.7878357065105197</c:v>
                </c:pt>
                <c:pt idx="5021">
                  <c:v>2.7883910522687887</c:v>
                </c:pt>
                <c:pt idx="5022">
                  <c:v>2.7889463980270577</c:v>
                </c:pt>
                <c:pt idx="5023">
                  <c:v>2.7895017437853267</c:v>
                </c:pt>
                <c:pt idx="5024">
                  <c:v>2.7900570895435957</c:v>
                </c:pt>
                <c:pt idx="5025">
                  <c:v>2.7906124353018646</c:v>
                </c:pt>
                <c:pt idx="5026">
                  <c:v>2.7911677810601336</c:v>
                </c:pt>
                <c:pt idx="5027">
                  <c:v>2.7917231268184026</c:v>
                </c:pt>
                <c:pt idx="5028">
                  <c:v>2.7922784725766716</c:v>
                </c:pt>
                <c:pt idx="5029">
                  <c:v>2.7928338183349406</c:v>
                </c:pt>
                <c:pt idx="5030">
                  <c:v>2.7933891640932096</c:v>
                </c:pt>
                <c:pt idx="5031">
                  <c:v>2.7939445098514786</c:v>
                </c:pt>
                <c:pt idx="5032">
                  <c:v>2.7944998556097476</c:v>
                </c:pt>
                <c:pt idx="5033">
                  <c:v>2.7950552013680166</c:v>
                </c:pt>
                <c:pt idx="5034">
                  <c:v>2.7956105471262855</c:v>
                </c:pt>
                <c:pt idx="5035">
                  <c:v>2.7961658928845545</c:v>
                </c:pt>
                <c:pt idx="5036">
                  <c:v>2.7967212386428235</c:v>
                </c:pt>
                <c:pt idx="5037">
                  <c:v>2.7972765844010925</c:v>
                </c:pt>
                <c:pt idx="5038">
                  <c:v>2.7978319301593615</c:v>
                </c:pt>
                <c:pt idx="5039">
                  <c:v>2.7983872759176305</c:v>
                </c:pt>
                <c:pt idx="5040">
                  <c:v>2.7989426216758995</c:v>
                </c:pt>
                <c:pt idx="5041">
                  <c:v>2.7994979674341685</c:v>
                </c:pt>
                <c:pt idx="5042">
                  <c:v>2.8000533131924374</c:v>
                </c:pt>
                <c:pt idx="5043">
                  <c:v>2.8006086589507064</c:v>
                </c:pt>
                <c:pt idx="5044">
                  <c:v>2.8011640047089754</c:v>
                </c:pt>
                <c:pt idx="5045">
                  <c:v>2.8017193504672444</c:v>
                </c:pt>
                <c:pt idx="5046">
                  <c:v>2.8022746962255134</c:v>
                </c:pt>
                <c:pt idx="5047">
                  <c:v>2.8028300419837824</c:v>
                </c:pt>
                <c:pt idx="5048">
                  <c:v>2.8033853877420514</c:v>
                </c:pt>
                <c:pt idx="5049">
                  <c:v>2.8039407335003204</c:v>
                </c:pt>
                <c:pt idx="5050">
                  <c:v>2.8044960792585893</c:v>
                </c:pt>
                <c:pt idx="5051">
                  <c:v>2.8050514250168583</c:v>
                </c:pt>
                <c:pt idx="5052">
                  <c:v>2.8056067707751273</c:v>
                </c:pt>
                <c:pt idx="5053">
                  <c:v>2.8061621165333963</c:v>
                </c:pt>
                <c:pt idx="5054">
                  <c:v>2.8067174622916653</c:v>
                </c:pt>
                <c:pt idx="5055">
                  <c:v>2.8072728080499343</c:v>
                </c:pt>
                <c:pt idx="5056">
                  <c:v>2.8078281538082033</c:v>
                </c:pt>
                <c:pt idx="5057">
                  <c:v>2.8083834995664723</c:v>
                </c:pt>
                <c:pt idx="5058">
                  <c:v>2.8089388453247413</c:v>
                </c:pt>
                <c:pt idx="5059">
                  <c:v>2.8094941910830102</c:v>
                </c:pt>
                <c:pt idx="5060">
                  <c:v>2.8100495368412792</c:v>
                </c:pt>
                <c:pt idx="5061">
                  <c:v>2.8106048825995482</c:v>
                </c:pt>
                <c:pt idx="5062">
                  <c:v>2.8111602283578172</c:v>
                </c:pt>
                <c:pt idx="5063">
                  <c:v>2.8117155741160862</c:v>
                </c:pt>
                <c:pt idx="5064">
                  <c:v>2.8122709198743552</c:v>
                </c:pt>
                <c:pt idx="5065">
                  <c:v>2.8128262656326242</c:v>
                </c:pt>
                <c:pt idx="5066">
                  <c:v>2.8133816113908932</c:v>
                </c:pt>
                <c:pt idx="5067">
                  <c:v>2.8139369571491621</c:v>
                </c:pt>
                <c:pt idx="5068">
                  <c:v>2.8144923029074311</c:v>
                </c:pt>
                <c:pt idx="5069">
                  <c:v>2.8150476486657001</c:v>
                </c:pt>
                <c:pt idx="5070">
                  <c:v>2.8156029944239691</c:v>
                </c:pt>
                <c:pt idx="5071">
                  <c:v>2.8161583401822381</c:v>
                </c:pt>
                <c:pt idx="5072">
                  <c:v>2.8167136859405071</c:v>
                </c:pt>
                <c:pt idx="5073">
                  <c:v>2.8172690316987761</c:v>
                </c:pt>
                <c:pt idx="5074">
                  <c:v>2.8178243774570451</c:v>
                </c:pt>
                <c:pt idx="5075">
                  <c:v>2.818379723215314</c:v>
                </c:pt>
                <c:pt idx="5076">
                  <c:v>2.818935068973583</c:v>
                </c:pt>
                <c:pt idx="5077">
                  <c:v>2.819490414731852</c:v>
                </c:pt>
                <c:pt idx="5078">
                  <c:v>2.820045760490121</c:v>
                </c:pt>
                <c:pt idx="5079">
                  <c:v>2.82060110624839</c:v>
                </c:pt>
                <c:pt idx="5080">
                  <c:v>2.821156452006659</c:v>
                </c:pt>
                <c:pt idx="5081">
                  <c:v>2.821711797764928</c:v>
                </c:pt>
                <c:pt idx="5082">
                  <c:v>2.822267143523197</c:v>
                </c:pt>
                <c:pt idx="5083">
                  <c:v>2.822822489281466</c:v>
                </c:pt>
                <c:pt idx="5084">
                  <c:v>2.8233778350397349</c:v>
                </c:pt>
                <c:pt idx="5085">
                  <c:v>2.8239331807980039</c:v>
                </c:pt>
                <c:pt idx="5086">
                  <c:v>2.8244885265562729</c:v>
                </c:pt>
                <c:pt idx="5087">
                  <c:v>2.8250438723145419</c:v>
                </c:pt>
                <c:pt idx="5088">
                  <c:v>2.8255992180728109</c:v>
                </c:pt>
                <c:pt idx="5089">
                  <c:v>2.8261545638310799</c:v>
                </c:pt>
                <c:pt idx="5090">
                  <c:v>2.8267099095893489</c:v>
                </c:pt>
                <c:pt idx="5091">
                  <c:v>2.8272652553476179</c:v>
                </c:pt>
                <c:pt idx="5092">
                  <c:v>2.8278206011058868</c:v>
                </c:pt>
                <c:pt idx="5093">
                  <c:v>2.8283759468641558</c:v>
                </c:pt>
                <c:pt idx="5094">
                  <c:v>2.8289312926224248</c:v>
                </c:pt>
                <c:pt idx="5095">
                  <c:v>2.8294866383806938</c:v>
                </c:pt>
                <c:pt idx="5096">
                  <c:v>2.8300419841389628</c:v>
                </c:pt>
                <c:pt idx="5097">
                  <c:v>2.8305973298972318</c:v>
                </c:pt>
                <c:pt idx="5098">
                  <c:v>2.8311526756555008</c:v>
                </c:pt>
                <c:pt idx="5099">
                  <c:v>2.8317080214137698</c:v>
                </c:pt>
                <c:pt idx="5100">
                  <c:v>2.8322633671720387</c:v>
                </c:pt>
                <c:pt idx="5101">
                  <c:v>2.8328187129303077</c:v>
                </c:pt>
                <c:pt idx="5102">
                  <c:v>2.8333740586885767</c:v>
                </c:pt>
                <c:pt idx="5103">
                  <c:v>2.8339294044468457</c:v>
                </c:pt>
                <c:pt idx="5104">
                  <c:v>2.8344847502051147</c:v>
                </c:pt>
                <c:pt idx="5105">
                  <c:v>2.8350400959633837</c:v>
                </c:pt>
                <c:pt idx="5106">
                  <c:v>2.8355954417216527</c:v>
                </c:pt>
                <c:pt idx="5107">
                  <c:v>2.8361507874799217</c:v>
                </c:pt>
                <c:pt idx="5108">
                  <c:v>2.8367061332381907</c:v>
                </c:pt>
                <c:pt idx="5109">
                  <c:v>2.8372614789964596</c:v>
                </c:pt>
                <c:pt idx="5110">
                  <c:v>2.8378168247547286</c:v>
                </c:pt>
                <c:pt idx="5111">
                  <c:v>2.8383721705129976</c:v>
                </c:pt>
                <c:pt idx="5112">
                  <c:v>2.8389275162712666</c:v>
                </c:pt>
                <c:pt idx="5113">
                  <c:v>2.8394828620295356</c:v>
                </c:pt>
                <c:pt idx="5114">
                  <c:v>2.8400382077878046</c:v>
                </c:pt>
                <c:pt idx="5115">
                  <c:v>2.8405935535460736</c:v>
                </c:pt>
                <c:pt idx="5116">
                  <c:v>2.8411488993043426</c:v>
                </c:pt>
                <c:pt idx="5117">
                  <c:v>2.8417042450626115</c:v>
                </c:pt>
                <c:pt idx="5118">
                  <c:v>2.8422595908208805</c:v>
                </c:pt>
                <c:pt idx="5119">
                  <c:v>2.8428149365791495</c:v>
                </c:pt>
                <c:pt idx="5120">
                  <c:v>2.8433702823374185</c:v>
                </c:pt>
                <c:pt idx="5121">
                  <c:v>2.8439256280956875</c:v>
                </c:pt>
                <c:pt idx="5122">
                  <c:v>2.8444809738539565</c:v>
                </c:pt>
                <c:pt idx="5123">
                  <c:v>2.8450363196122255</c:v>
                </c:pt>
                <c:pt idx="5124">
                  <c:v>2.8455916653704945</c:v>
                </c:pt>
                <c:pt idx="5125">
                  <c:v>2.8461470111287634</c:v>
                </c:pt>
                <c:pt idx="5126">
                  <c:v>2.8467023568870324</c:v>
                </c:pt>
                <c:pt idx="5127">
                  <c:v>2.8472577026453014</c:v>
                </c:pt>
                <c:pt idx="5128">
                  <c:v>2.8478130484035704</c:v>
                </c:pt>
                <c:pt idx="5129">
                  <c:v>2.8483683941618394</c:v>
                </c:pt>
                <c:pt idx="5130">
                  <c:v>2.8489237399201084</c:v>
                </c:pt>
                <c:pt idx="5131">
                  <c:v>2.8494790856783774</c:v>
                </c:pt>
                <c:pt idx="5132">
                  <c:v>2.8500344314366464</c:v>
                </c:pt>
                <c:pt idx="5133">
                  <c:v>2.8505897771949154</c:v>
                </c:pt>
                <c:pt idx="5134">
                  <c:v>2.8511451229531843</c:v>
                </c:pt>
                <c:pt idx="5135">
                  <c:v>2.8517004687114533</c:v>
                </c:pt>
                <c:pt idx="5136">
                  <c:v>2.8522558144697223</c:v>
                </c:pt>
                <c:pt idx="5137">
                  <c:v>2.8528111602279913</c:v>
                </c:pt>
                <c:pt idx="5138">
                  <c:v>2.8533665059862603</c:v>
                </c:pt>
                <c:pt idx="5139">
                  <c:v>2.8539218517445293</c:v>
                </c:pt>
                <c:pt idx="5140">
                  <c:v>2.8544771975027983</c:v>
                </c:pt>
                <c:pt idx="5141">
                  <c:v>2.8550325432610673</c:v>
                </c:pt>
                <c:pt idx="5142">
                  <c:v>2.8555878890193362</c:v>
                </c:pt>
                <c:pt idx="5143">
                  <c:v>2.8561432347776052</c:v>
                </c:pt>
                <c:pt idx="5144">
                  <c:v>2.8566985805358742</c:v>
                </c:pt>
                <c:pt idx="5145">
                  <c:v>2.8572539262941432</c:v>
                </c:pt>
                <c:pt idx="5146">
                  <c:v>2.8578092720524122</c:v>
                </c:pt>
                <c:pt idx="5147">
                  <c:v>2.8583646178106812</c:v>
                </c:pt>
                <c:pt idx="5148">
                  <c:v>2.8589199635689502</c:v>
                </c:pt>
                <c:pt idx="5149">
                  <c:v>2.8594753093272192</c:v>
                </c:pt>
                <c:pt idx="5150">
                  <c:v>2.8600306550854881</c:v>
                </c:pt>
                <c:pt idx="5151">
                  <c:v>2.8605860008437571</c:v>
                </c:pt>
                <c:pt idx="5152">
                  <c:v>2.8611413466020261</c:v>
                </c:pt>
                <c:pt idx="5153">
                  <c:v>2.8616966923602951</c:v>
                </c:pt>
                <c:pt idx="5154">
                  <c:v>2.8622520381185641</c:v>
                </c:pt>
                <c:pt idx="5155">
                  <c:v>2.8628073838768331</c:v>
                </c:pt>
                <c:pt idx="5156">
                  <c:v>2.8633627296351021</c:v>
                </c:pt>
                <c:pt idx="5157">
                  <c:v>2.8639180753933711</c:v>
                </c:pt>
                <c:pt idx="5158">
                  <c:v>2.8644734211516401</c:v>
                </c:pt>
                <c:pt idx="5159">
                  <c:v>2.865028766909909</c:v>
                </c:pt>
                <c:pt idx="5160">
                  <c:v>2.865584112668178</c:v>
                </c:pt>
                <c:pt idx="5161">
                  <c:v>2.866139458426447</c:v>
                </c:pt>
                <c:pt idx="5162">
                  <c:v>2.866694804184716</c:v>
                </c:pt>
                <c:pt idx="5163">
                  <c:v>2.867250149942985</c:v>
                </c:pt>
                <c:pt idx="5164">
                  <c:v>2.867805495701254</c:v>
                </c:pt>
                <c:pt idx="5165">
                  <c:v>2.868360841459523</c:v>
                </c:pt>
                <c:pt idx="5166">
                  <c:v>2.868916187217792</c:v>
                </c:pt>
                <c:pt idx="5167">
                  <c:v>2.8694715329760609</c:v>
                </c:pt>
                <c:pt idx="5168">
                  <c:v>2.8700268787343299</c:v>
                </c:pt>
                <c:pt idx="5169">
                  <c:v>2.8705822244925989</c:v>
                </c:pt>
                <c:pt idx="5170">
                  <c:v>2.8711375702508679</c:v>
                </c:pt>
                <c:pt idx="5171">
                  <c:v>2.8716929160091369</c:v>
                </c:pt>
                <c:pt idx="5172">
                  <c:v>2.8722482617674059</c:v>
                </c:pt>
                <c:pt idx="5173">
                  <c:v>2.8728036075256749</c:v>
                </c:pt>
                <c:pt idx="5174">
                  <c:v>2.8733589532839439</c:v>
                </c:pt>
                <c:pt idx="5175">
                  <c:v>2.8739142990422128</c:v>
                </c:pt>
                <c:pt idx="5176">
                  <c:v>2.8744696448004818</c:v>
                </c:pt>
                <c:pt idx="5177">
                  <c:v>2.8750249905587508</c:v>
                </c:pt>
                <c:pt idx="5178">
                  <c:v>2.8755803363170198</c:v>
                </c:pt>
                <c:pt idx="5179">
                  <c:v>2.8761356820752888</c:v>
                </c:pt>
                <c:pt idx="5180">
                  <c:v>2.8766910278335578</c:v>
                </c:pt>
                <c:pt idx="5181">
                  <c:v>2.8772463735918268</c:v>
                </c:pt>
                <c:pt idx="5182">
                  <c:v>2.8778017193500958</c:v>
                </c:pt>
                <c:pt idx="5183">
                  <c:v>2.8783570651083648</c:v>
                </c:pt>
                <c:pt idx="5184">
                  <c:v>2.8789124108666337</c:v>
                </c:pt>
                <c:pt idx="5185">
                  <c:v>2.8794677566249027</c:v>
                </c:pt>
                <c:pt idx="5186">
                  <c:v>2.8800231023831717</c:v>
                </c:pt>
                <c:pt idx="5187">
                  <c:v>2.8805784481414407</c:v>
                </c:pt>
                <c:pt idx="5188">
                  <c:v>2.8811337938997097</c:v>
                </c:pt>
                <c:pt idx="5189">
                  <c:v>2.8816891396579787</c:v>
                </c:pt>
                <c:pt idx="5190">
                  <c:v>2.8822444854162477</c:v>
                </c:pt>
                <c:pt idx="5191">
                  <c:v>2.8827998311745167</c:v>
                </c:pt>
                <c:pt idx="5192">
                  <c:v>2.8833551769327856</c:v>
                </c:pt>
                <c:pt idx="5193">
                  <c:v>2.8839105226910546</c:v>
                </c:pt>
                <c:pt idx="5194">
                  <c:v>2.8844658684493236</c:v>
                </c:pt>
                <c:pt idx="5195">
                  <c:v>2.8850212142075926</c:v>
                </c:pt>
                <c:pt idx="5196">
                  <c:v>2.8855765599658616</c:v>
                </c:pt>
                <c:pt idx="5197">
                  <c:v>2.8861319057241306</c:v>
                </c:pt>
                <c:pt idx="5198">
                  <c:v>2.8866872514823996</c:v>
                </c:pt>
                <c:pt idx="5199">
                  <c:v>2.8872425972406686</c:v>
                </c:pt>
                <c:pt idx="5200">
                  <c:v>2.8877979429989376</c:v>
                </c:pt>
                <c:pt idx="5201">
                  <c:v>2.8883532887572065</c:v>
                </c:pt>
                <c:pt idx="5202">
                  <c:v>2.8889086345154755</c:v>
                </c:pt>
                <c:pt idx="5203">
                  <c:v>2.8894639802737445</c:v>
                </c:pt>
                <c:pt idx="5204">
                  <c:v>2.8900193260320135</c:v>
                </c:pt>
                <c:pt idx="5205">
                  <c:v>2.8905746717902825</c:v>
                </c:pt>
                <c:pt idx="5206">
                  <c:v>2.8911300175485515</c:v>
                </c:pt>
                <c:pt idx="5207">
                  <c:v>2.8916853633068205</c:v>
                </c:pt>
                <c:pt idx="5208">
                  <c:v>2.8922407090650895</c:v>
                </c:pt>
                <c:pt idx="5209">
                  <c:v>2.8927960548233584</c:v>
                </c:pt>
                <c:pt idx="5210">
                  <c:v>2.8933514005816274</c:v>
                </c:pt>
                <c:pt idx="5211">
                  <c:v>2.8939067463398964</c:v>
                </c:pt>
                <c:pt idx="5212">
                  <c:v>2.8944620920981654</c:v>
                </c:pt>
                <c:pt idx="5213">
                  <c:v>2.8950174378564344</c:v>
                </c:pt>
                <c:pt idx="5214">
                  <c:v>2.8955727836147034</c:v>
                </c:pt>
                <c:pt idx="5215">
                  <c:v>2.8961281293729724</c:v>
                </c:pt>
                <c:pt idx="5216">
                  <c:v>2.8966834751312414</c:v>
                </c:pt>
                <c:pt idx="5217">
                  <c:v>2.8972388208895103</c:v>
                </c:pt>
                <c:pt idx="5218">
                  <c:v>2.8977941666477793</c:v>
                </c:pt>
                <c:pt idx="5219">
                  <c:v>2.8983495124060483</c:v>
                </c:pt>
                <c:pt idx="5220">
                  <c:v>2.8989048581643173</c:v>
                </c:pt>
                <c:pt idx="5221">
                  <c:v>2.8994602039225863</c:v>
                </c:pt>
                <c:pt idx="5222">
                  <c:v>2.9000155496808553</c:v>
                </c:pt>
                <c:pt idx="5223">
                  <c:v>2.9005708954391243</c:v>
                </c:pt>
                <c:pt idx="5224">
                  <c:v>2.9011262411973933</c:v>
                </c:pt>
                <c:pt idx="5225">
                  <c:v>2.9016815869556623</c:v>
                </c:pt>
                <c:pt idx="5226">
                  <c:v>2.9022369327139312</c:v>
                </c:pt>
                <c:pt idx="5227">
                  <c:v>2.9027922784722002</c:v>
                </c:pt>
                <c:pt idx="5228">
                  <c:v>2.9033476242304692</c:v>
                </c:pt>
                <c:pt idx="5229">
                  <c:v>2.9039029699887382</c:v>
                </c:pt>
                <c:pt idx="5230">
                  <c:v>2.9044583157470072</c:v>
                </c:pt>
                <c:pt idx="5231">
                  <c:v>2.9050136615052762</c:v>
                </c:pt>
                <c:pt idx="5232">
                  <c:v>2.9055690072635452</c:v>
                </c:pt>
                <c:pt idx="5233">
                  <c:v>2.9061243530218142</c:v>
                </c:pt>
                <c:pt idx="5234">
                  <c:v>2.9066796987800831</c:v>
                </c:pt>
                <c:pt idx="5235">
                  <c:v>2.9072350445383521</c:v>
                </c:pt>
                <c:pt idx="5236">
                  <c:v>2.9077903902966211</c:v>
                </c:pt>
                <c:pt idx="5237">
                  <c:v>2.9083457360548901</c:v>
                </c:pt>
                <c:pt idx="5238">
                  <c:v>2.9089010818131591</c:v>
                </c:pt>
                <c:pt idx="5239">
                  <c:v>2.9094564275714281</c:v>
                </c:pt>
                <c:pt idx="5240">
                  <c:v>2.9100117733296971</c:v>
                </c:pt>
                <c:pt idx="5241">
                  <c:v>2.9105671190879661</c:v>
                </c:pt>
                <c:pt idx="5242">
                  <c:v>2.911122464846235</c:v>
                </c:pt>
                <c:pt idx="5243">
                  <c:v>2.911677810604504</c:v>
                </c:pt>
                <c:pt idx="5244">
                  <c:v>2.912233156362773</c:v>
                </c:pt>
                <c:pt idx="5245">
                  <c:v>2.912788502121042</c:v>
                </c:pt>
                <c:pt idx="5246">
                  <c:v>2.913343847879311</c:v>
                </c:pt>
                <c:pt idx="5247">
                  <c:v>2.91389919363758</c:v>
                </c:pt>
                <c:pt idx="5248">
                  <c:v>2.914454539395849</c:v>
                </c:pt>
                <c:pt idx="5249">
                  <c:v>2.915009885154118</c:v>
                </c:pt>
                <c:pt idx="5250">
                  <c:v>2.915565230912387</c:v>
                </c:pt>
                <c:pt idx="5251">
                  <c:v>2.9161205766706559</c:v>
                </c:pt>
                <c:pt idx="5252">
                  <c:v>2.9166759224289249</c:v>
                </c:pt>
                <c:pt idx="5253">
                  <c:v>2.9172312681871939</c:v>
                </c:pt>
                <c:pt idx="5254">
                  <c:v>2.9177866139454629</c:v>
                </c:pt>
                <c:pt idx="5255">
                  <c:v>2.9183419597037319</c:v>
                </c:pt>
                <c:pt idx="5256">
                  <c:v>2.9188973054620009</c:v>
                </c:pt>
                <c:pt idx="5257">
                  <c:v>2.9194526512202699</c:v>
                </c:pt>
                <c:pt idx="5258">
                  <c:v>2.9200079969785389</c:v>
                </c:pt>
                <c:pt idx="5259">
                  <c:v>2.9205633427368078</c:v>
                </c:pt>
                <c:pt idx="5260">
                  <c:v>2.9211186884950768</c:v>
                </c:pt>
                <c:pt idx="5261">
                  <c:v>2.9216740342533458</c:v>
                </c:pt>
                <c:pt idx="5262">
                  <c:v>2.9222293800116148</c:v>
                </c:pt>
                <c:pt idx="5263">
                  <c:v>2.9227847257698838</c:v>
                </c:pt>
                <c:pt idx="5264">
                  <c:v>2.9233400715281528</c:v>
                </c:pt>
                <c:pt idx="5265">
                  <c:v>2.9238954172864218</c:v>
                </c:pt>
                <c:pt idx="5266">
                  <c:v>2.9244507630446908</c:v>
                </c:pt>
                <c:pt idx="5267">
                  <c:v>2.9250061088029597</c:v>
                </c:pt>
                <c:pt idx="5268">
                  <c:v>2.9255614545612287</c:v>
                </c:pt>
                <c:pt idx="5269">
                  <c:v>2.9261168003194977</c:v>
                </c:pt>
                <c:pt idx="5270">
                  <c:v>2.9266721460777667</c:v>
                </c:pt>
                <c:pt idx="5271">
                  <c:v>2.9272274918360357</c:v>
                </c:pt>
                <c:pt idx="5272">
                  <c:v>2.9277828375943047</c:v>
                </c:pt>
                <c:pt idx="5273">
                  <c:v>2.9283381833525737</c:v>
                </c:pt>
                <c:pt idx="5274">
                  <c:v>2.9288935291108427</c:v>
                </c:pt>
                <c:pt idx="5275">
                  <c:v>2.9294488748691117</c:v>
                </c:pt>
                <c:pt idx="5276">
                  <c:v>2.9300042206273806</c:v>
                </c:pt>
                <c:pt idx="5277">
                  <c:v>2.9305595663856496</c:v>
                </c:pt>
                <c:pt idx="5278">
                  <c:v>2.9311149121439186</c:v>
                </c:pt>
                <c:pt idx="5279">
                  <c:v>2.9316702579021876</c:v>
                </c:pt>
                <c:pt idx="5280">
                  <c:v>2.9322256036604566</c:v>
                </c:pt>
                <c:pt idx="5281">
                  <c:v>2.9327809494187256</c:v>
                </c:pt>
                <c:pt idx="5282">
                  <c:v>2.9333362951769946</c:v>
                </c:pt>
                <c:pt idx="5283">
                  <c:v>2.9338916409352636</c:v>
                </c:pt>
                <c:pt idx="5284">
                  <c:v>2.9344469866935325</c:v>
                </c:pt>
                <c:pt idx="5285">
                  <c:v>2.9350023324518015</c:v>
                </c:pt>
                <c:pt idx="5286">
                  <c:v>2.9355576782100705</c:v>
                </c:pt>
                <c:pt idx="5287">
                  <c:v>2.9361130239683395</c:v>
                </c:pt>
                <c:pt idx="5288">
                  <c:v>2.9366683697266085</c:v>
                </c:pt>
                <c:pt idx="5289">
                  <c:v>2.9372237154848775</c:v>
                </c:pt>
                <c:pt idx="5290">
                  <c:v>2.9377790612431465</c:v>
                </c:pt>
                <c:pt idx="5291">
                  <c:v>2.9383344070014155</c:v>
                </c:pt>
                <c:pt idx="5292">
                  <c:v>2.9388897527596844</c:v>
                </c:pt>
                <c:pt idx="5293">
                  <c:v>2.9394450985179534</c:v>
                </c:pt>
                <c:pt idx="5294">
                  <c:v>2.9400004442762224</c:v>
                </c:pt>
                <c:pt idx="5295">
                  <c:v>2.9405557900344914</c:v>
                </c:pt>
                <c:pt idx="5296">
                  <c:v>2.9411111357927604</c:v>
                </c:pt>
                <c:pt idx="5297">
                  <c:v>2.9416664815510294</c:v>
                </c:pt>
                <c:pt idx="5298">
                  <c:v>2.9422218273092984</c:v>
                </c:pt>
                <c:pt idx="5299">
                  <c:v>2.9427771730675674</c:v>
                </c:pt>
                <c:pt idx="5300">
                  <c:v>2.9433325188258364</c:v>
                </c:pt>
                <c:pt idx="5301">
                  <c:v>2.9438878645841053</c:v>
                </c:pt>
                <c:pt idx="5302">
                  <c:v>2.9444432103423743</c:v>
                </c:pt>
                <c:pt idx="5303">
                  <c:v>2.9449985561006433</c:v>
                </c:pt>
                <c:pt idx="5304">
                  <c:v>2.9455539018589123</c:v>
                </c:pt>
                <c:pt idx="5305">
                  <c:v>2.9461092476171813</c:v>
                </c:pt>
                <c:pt idx="5306">
                  <c:v>2.9466645933754503</c:v>
                </c:pt>
                <c:pt idx="5307">
                  <c:v>2.9472199391337193</c:v>
                </c:pt>
                <c:pt idx="5308">
                  <c:v>2.9477752848919883</c:v>
                </c:pt>
                <c:pt idx="5309">
                  <c:v>2.9483306306502572</c:v>
                </c:pt>
                <c:pt idx="5310">
                  <c:v>2.9488859764085262</c:v>
                </c:pt>
                <c:pt idx="5311">
                  <c:v>2.9494413221667952</c:v>
                </c:pt>
                <c:pt idx="5312">
                  <c:v>2.9499966679250642</c:v>
                </c:pt>
                <c:pt idx="5313">
                  <c:v>2.9505520136833332</c:v>
                </c:pt>
                <c:pt idx="5314">
                  <c:v>2.9511073594416022</c:v>
                </c:pt>
                <c:pt idx="5315">
                  <c:v>2.9516627051998712</c:v>
                </c:pt>
                <c:pt idx="5316">
                  <c:v>2.9522180509581402</c:v>
                </c:pt>
                <c:pt idx="5317">
                  <c:v>2.9527733967164091</c:v>
                </c:pt>
                <c:pt idx="5318">
                  <c:v>2.9533287424746781</c:v>
                </c:pt>
                <c:pt idx="5319">
                  <c:v>2.9538840882329471</c:v>
                </c:pt>
                <c:pt idx="5320">
                  <c:v>2.9544394339912161</c:v>
                </c:pt>
                <c:pt idx="5321">
                  <c:v>2.9549947797494851</c:v>
                </c:pt>
                <c:pt idx="5322">
                  <c:v>2.9555501255077541</c:v>
                </c:pt>
                <c:pt idx="5323">
                  <c:v>2.9561054712660231</c:v>
                </c:pt>
                <c:pt idx="5324">
                  <c:v>2.9566608170242921</c:v>
                </c:pt>
                <c:pt idx="5325">
                  <c:v>2.9572161627825611</c:v>
                </c:pt>
                <c:pt idx="5326">
                  <c:v>2.95777150854083</c:v>
                </c:pt>
                <c:pt idx="5327">
                  <c:v>2.958326854299099</c:v>
                </c:pt>
                <c:pt idx="5328">
                  <c:v>2.958882200057368</c:v>
                </c:pt>
                <c:pt idx="5329">
                  <c:v>2.959437545815637</c:v>
                </c:pt>
                <c:pt idx="5330">
                  <c:v>2.959992891573906</c:v>
                </c:pt>
                <c:pt idx="5331">
                  <c:v>2.960548237332175</c:v>
                </c:pt>
                <c:pt idx="5332">
                  <c:v>2.961103583090444</c:v>
                </c:pt>
                <c:pt idx="5333">
                  <c:v>2.961658928848713</c:v>
                </c:pt>
                <c:pt idx="5334">
                  <c:v>2.9622142746069819</c:v>
                </c:pt>
                <c:pt idx="5335">
                  <c:v>2.9627696203652509</c:v>
                </c:pt>
                <c:pt idx="5336">
                  <c:v>2.9633249661235199</c:v>
                </c:pt>
                <c:pt idx="5337">
                  <c:v>2.9638803118817889</c:v>
                </c:pt>
                <c:pt idx="5338">
                  <c:v>2.9644356576400579</c:v>
                </c:pt>
                <c:pt idx="5339">
                  <c:v>2.9649910033983269</c:v>
                </c:pt>
                <c:pt idx="5340">
                  <c:v>2.9655463491565959</c:v>
                </c:pt>
                <c:pt idx="5341">
                  <c:v>2.9661016949148649</c:v>
                </c:pt>
                <c:pt idx="5342">
                  <c:v>2.9666570406731338</c:v>
                </c:pt>
                <c:pt idx="5343">
                  <c:v>2.9672123864314028</c:v>
                </c:pt>
                <c:pt idx="5344">
                  <c:v>2.9677677321896718</c:v>
                </c:pt>
                <c:pt idx="5345">
                  <c:v>2.9683230779479408</c:v>
                </c:pt>
                <c:pt idx="5346">
                  <c:v>2.9688784237062098</c:v>
                </c:pt>
                <c:pt idx="5347">
                  <c:v>2.9694337694644788</c:v>
                </c:pt>
                <c:pt idx="5348">
                  <c:v>2.9699891152227478</c:v>
                </c:pt>
                <c:pt idx="5349">
                  <c:v>2.9705444609810168</c:v>
                </c:pt>
                <c:pt idx="5350">
                  <c:v>2.9710998067392858</c:v>
                </c:pt>
                <c:pt idx="5351">
                  <c:v>2.9716551524975547</c:v>
                </c:pt>
                <c:pt idx="5352">
                  <c:v>2.9722104982558237</c:v>
                </c:pt>
                <c:pt idx="5353">
                  <c:v>2.9727658440140927</c:v>
                </c:pt>
                <c:pt idx="5354">
                  <c:v>2.9733211897723617</c:v>
                </c:pt>
                <c:pt idx="5355">
                  <c:v>2.9738765355306307</c:v>
                </c:pt>
                <c:pt idx="5356">
                  <c:v>2.9744318812888997</c:v>
                </c:pt>
                <c:pt idx="5357">
                  <c:v>2.9749872270471687</c:v>
                </c:pt>
                <c:pt idx="5358">
                  <c:v>2.9755425728054377</c:v>
                </c:pt>
                <c:pt idx="5359">
                  <c:v>2.9760979185637066</c:v>
                </c:pt>
                <c:pt idx="5360">
                  <c:v>2.9766532643219756</c:v>
                </c:pt>
                <c:pt idx="5361">
                  <c:v>2.9772086100802446</c:v>
                </c:pt>
                <c:pt idx="5362">
                  <c:v>2.9777639558385136</c:v>
                </c:pt>
                <c:pt idx="5363">
                  <c:v>2.9783193015967826</c:v>
                </c:pt>
                <c:pt idx="5364">
                  <c:v>2.9788746473550516</c:v>
                </c:pt>
                <c:pt idx="5365">
                  <c:v>2.9794299931133206</c:v>
                </c:pt>
                <c:pt idx="5366">
                  <c:v>2.9799853388715896</c:v>
                </c:pt>
                <c:pt idx="5367">
                  <c:v>2.9805406846298585</c:v>
                </c:pt>
                <c:pt idx="5368">
                  <c:v>2.9810960303881275</c:v>
                </c:pt>
                <c:pt idx="5369">
                  <c:v>2.9816513761463965</c:v>
                </c:pt>
                <c:pt idx="5370">
                  <c:v>2.9822067219046655</c:v>
                </c:pt>
                <c:pt idx="5371">
                  <c:v>2.9827620676629345</c:v>
                </c:pt>
                <c:pt idx="5372">
                  <c:v>2.9833174134212035</c:v>
                </c:pt>
                <c:pt idx="5373">
                  <c:v>2.9838727591794725</c:v>
                </c:pt>
                <c:pt idx="5374">
                  <c:v>2.9844281049377415</c:v>
                </c:pt>
                <c:pt idx="5375">
                  <c:v>2.9849834506960105</c:v>
                </c:pt>
                <c:pt idx="5376">
                  <c:v>2.9855387964542794</c:v>
                </c:pt>
                <c:pt idx="5377">
                  <c:v>2.9860941422125484</c:v>
                </c:pt>
                <c:pt idx="5378">
                  <c:v>2.9866494879708174</c:v>
                </c:pt>
                <c:pt idx="5379">
                  <c:v>2.9872048337290864</c:v>
                </c:pt>
                <c:pt idx="5380">
                  <c:v>2.9877601794873554</c:v>
                </c:pt>
                <c:pt idx="5381">
                  <c:v>2.9883155252456244</c:v>
                </c:pt>
                <c:pt idx="5382">
                  <c:v>2.9888708710038934</c:v>
                </c:pt>
                <c:pt idx="5383">
                  <c:v>2.9894262167621624</c:v>
                </c:pt>
                <c:pt idx="5384">
                  <c:v>2.9899815625204313</c:v>
                </c:pt>
                <c:pt idx="5385">
                  <c:v>2.9905369082787003</c:v>
                </c:pt>
                <c:pt idx="5386">
                  <c:v>2.9910922540369693</c:v>
                </c:pt>
                <c:pt idx="5387">
                  <c:v>2.9916475997952383</c:v>
                </c:pt>
                <c:pt idx="5388">
                  <c:v>2.9922029455535073</c:v>
                </c:pt>
                <c:pt idx="5389">
                  <c:v>2.9927582913117763</c:v>
                </c:pt>
                <c:pt idx="5390">
                  <c:v>2.9933136370700453</c:v>
                </c:pt>
                <c:pt idx="5391">
                  <c:v>2.9938689828283143</c:v>
                </c:pt>
                <c:pt idx="5392">
                  <c:v>2.9944243285865833</c:v>
                </c:pt>
                <c:pt idx="5393">
                  <c:v>2.9949796743448522</c:v>
                </c:pt>
                <c:pt idx="5394">
                  <c:v>2.9955350201031212</c:v>
                </c:pt>
                <c:pt idx="5395">
                  <c:v>2.9960903658613902</c:v>
                </c:pt>
                <c:pt idx="5396">
                  <c:v>2.9966457116196592</c:v>
                </c:pt>
                <c:pt idx="5397">
                  <c:v>2.9972010573779282</c:v>
                </c:pt>
                <c:pt idx="5398">
                  <c:v>2.9977564031361972</c:v>
                </c:pt>
                <c:pt idx="5399">
                  <c:v>2.9983117488944662</c:v>
                </c:pt>
                <c:pt idx="5400">
                  <c:v>2.9988670946527352</c:v>
                </c:pt>
                <c:pt idx="5401">
                  <c:v>2.9994224404110041</c:v>
                </c:pt>
                <c:pt idx="5402">
                  <c:v>2.9999777861692731</c:v>
                </c:pt>
                <c:pt idx="5403">
                  <c:v>3.0005331319275421</c:v>
                </c:pt>
                <c:pt idx="5404">
                  <c:v>3.0010884776858111</c:v>
                </c:pt>
                <c:pt idx="5405">
                  <c:v>3.0016438234440801</c:v>
                </c:pt>
                <c:pt idx="5406">
                  <c:v>3.0021991692023491</c:v>
                </c:pt>
                <c:pt idx="5407">
                  <c:v>3.0027545149606181</c:v>
                </c:pt>
                <c:pt idx="5408">
                  <c:v>3.0033098607188871</c:v>
                </c:pt>
                <c:pt idx="5409">
                  <c:v>3.003865206477156</c:v>
                </c:pt>
                <c:pt idx="5410">
                  <c:v>3.004420552235425</c:v>
                </c:pt>
                <c:pt idx="5411">
                  <c:v>3.004975897993694</c:v>
                </c:pt>
                <c:pt idx="5412">
                  <c:v>3.005531243751963</c:v>
                </c:pt>
                <c:pt idx="5413">
                  <c:v>3.006086589510232</c:v>
                </c:pt>
                <c:pt idx="5414">
                  <c:v>3.006641935268501</c:v>
                </c:pt>
                <c:pt idx="5415">
                  <c:v>3.00719728102677</c:v>
                </c:pt>
                <c:pt idx="5416">
                  <c:v>3.007752626785039</c:v>
                </c:pt>
                <c:pt idx="5417">
                  <c:v>3.008307972543308</c:v>
                </c:pt>
                <c:pt idx="5418">
                  <c:v>3.0088633183015769</c:v>
                </c:pt>
                <c:pt idx="5419">
                  <c:v>3.0094186640598459</c:v>
                </c:pt>
                <c:pt idx="5420">
                  <c:v>3.0099740098181149</c:v>
                </c:pt>
                <c:pt idx="5421">
                  <c:v>3.0105293555763839</c:v>
                </c:pt>
                <c:pt idx="5422">
                  <c:v>3.0110847013346529</c:v>
                </c:pt>
                <c:pt idx="5423">
                  <c:v>3.0116400470929219</c:v>
                </c:pt>
                <c:pt idx="5424">
                  <c:v>3.0121953928511909</c:v>
                </c:pt>
                <c:pt idx="5425">
                  <c:v>3.0127507386094599</c:v>
                </c:pt>
                <c:pt idx="5426">
                  <c:v>3.0133060843677288</c:v>
                </c:pt>
                <c:pt idx="5427">
                  <c:v>3.0138614301259978</c:v>
                </c:pt>
                <c:pt idx="5428">
                  <c:v>3.0144167758842668</c:v>
                </c:pt>
                <c:pt idx="5429">
                  <c:v>3.0149721216425358</c:v>
                </c:pt>
                <c:pt idx="5430">
                  <c:v>3.0155274674008048</c:v>
                </c:pt>
                <c:pt idx="5431">
                  <c:v>3.0160828131590738</c:v>
                </c:pt>
                <c:pt idx="5432">
                  <c:v>3.0166381589173428</c:v>
                </c:pt>
                <c:pt idx="5433">
                  <c:v>3.0171935046756118</c:v>
                </c:pt>
                <c:pt idx="5434">
                  <c:v>3.0177488504338807</c:v>
                </c:pt>
                <c:pt idx="5435">
                  <c:v>3.0183041961921497</c:v>
                </c:pt>
                <c:pt idx="5436">
                  <c:v>3.0188595419504187</c:v>
                </c:pt>
                <c:pt idx="5437">
                  <c:v>3.0194148877086877</c:v>
                </c:pt>
                <c:pt idx="5438">
                  <c:v>3.0199702334669567</c:v>
                </c:pt>
                <c:pt idx="5439">
                  <c:v>3.0205255792252257</c:v>
                </c:pt>
                <c:pt idx="5440">
                  <c:v>3.0210809249834947</c:v>
                </c:pt>
                <c:pt idx="5441">
                  <c:v>3.0216362707417637</c:v>
                </c:pt>
                <c:pt idx="5442">
                  <c:v>3.0221916165000327</c:v>
                </c:pt>
                <c:pt idx="5443">
                  <c:v>3.0227469622583016</c:v>
                </c:pt>
                <c:pt idx="5444">
                  <c:v>3.0233023080165706</c:v>
                </c:pt>
                <c:pt idx="5445">
                  <c:v>3.0238576537748396</c:v>
                </c:pt>
                <c:pt idx="5446">
                  <c:v>3.0244129995331086</c:v>
                </c:pt>
                <c:pt idx="5447">
                  <c:v>3.0249683452913776</c:v>
                </c:pt>
                <c:pt idx="5448">
                  <c:v>3.0255236910496466</c:v>
                </c:pt>
                <c:pt idx="5449">
                  <c:v>3.0260790368079156</c:v>
                </c:pt>
                <c:pt idx="5450">
                  <c:v>3.0266343825661846</c:v>
                </c:pt>
                <c:pt idx="5451">
                  <c:v>3.0271897283244535</c:v>
                </c:pt>
                <c:pt idx="5452">
                  <c:v>3.0277450740827225</c:v>
                </c:pt>
                <c:pt idx="5453">
                  <c:v>3.0283004198409915</c:v>
                </c:pt>
                <c:pt idx="5454">
                  <c:v>3.0288557655992605</c:v>
                </c:pt>
                <c:pt idx="5455">
                  <c:v>3.0294111113575295</c:v>
                </c:pt>
                <c:pt idx="5456">
                  <c:v>3.0299664571157985</c:v>
                </c:pt>
                <c:pt idx="5457">
                  <c:v>3.0305218028740675</c:v>
                </c:pt>
                <c:pt idx="5458">
                  <c:v>3.0310771486323365</c:v>
                </c:pt>
                <c:pt idx="5459">
                  <c:v>3.0316324943906054</c:v>
                </c:pt>
                <c:pt idx="5460">
                  <c:v>3.0321878401488744</c:v>
                </c:pt>
                <c:pt idx="5461">
                  <c:v>3.0327431859071434</c:v>
                </c:pt>
                <c:pt idx="5462">
                  <c:v>3.0332985316654124</c:v>
                </c:pt>
                <c:pt idx="5463">
                  <c:v>3.0338538774236814</c:v>
                </c:pt>
                <c:pt idx="5464">
                  <c:v>3.0344092231819504</c:v>
                </c:pt>
                <c:pt idx="5465">
                  <c:v>3.0349645689402194</c:v>
                </c:pt>
                <c:pt idx="5466">
                  <c:v>3.0355199146984884</c:v>
                </c:pt>
                <c:pt idx="5467">
                  <c:v>3.0360752604567574</c:v>
                </c:pt>
                <c:pt idx="5468">
                  <c:v>3.0366306062150263</c:v>
                </c:pt>
                <c:pt idx="5469">
                  <c:v>3.0371859519732953</c:v>
                </c:pt>
                <c:pt idx="5470">
                  <c:v>3.0377412977315643</c:v>
                </c:pt>
                <c:pt idx="5471">
                  <c:v>3.0382966434898333</c:v>
                </c:pt>
                <c:pt idx="5472">
                  <c:v>3.0388519892481023</c:v>
                </c:pt>
                <c:pt idx="5473">
                  <c:v>3.0394073350063713</c:v>
                </c:pt>
                <c:pt idx="5474">
                  <c:v>3.0399626807646403</c:v>
                </c:pt>
                <c:pt idx="5475">
                  <c:v>3.0405180265229093</c:v>
                </c:pt>
                <c:pt idx="5476">
                  <c:v>3.0410733722811782</c:v>
                </c:pt>
                <c:pt idx="5477">
                  <c:v>3.0416287180394472</c:v>
                </c:pt>
                <c:pt idx="5478">
                  <c:v>3.0421840637977162</c:v>
                </c:pt>
                <c:pt idx="5479">
                  <c:v>3.0427394095559852</c:v>
                </c:pt>
                <c:pt idx="5480">
                  <c:v>3.0432947553142542</c:v>
                </c:pt>
                <c:pt idx="5481">
                  <c:v>3.0438501010725232</c:v>
                </c:pt>
                <c:pt idx="5482">
                  <c:v>3.0444054468307922</c:v>
                </c:pt>
                <c:pt idx="5483">
                  <c:v>3.0449607925890612</c:v>
                </c:pt>
                <c:pt idx="5484">
                  <c:v>3.0455161383473301</c:v>
                </c:pt>
                <c:pt idx="5485">
                  <c:v>3.0460714841055991</c:v>
                </c:pt>
                <c:pt idx="5486">
                  <c:v>3.0466268298638681</c:v>
                </c:pt>
                <c:pt idx="5487">
                  <c:v>3.0471821756221371</c:v>
                </c:pt>
                <c:pt idx="5488">
                  <c:v>3.0477375213804061</c:v>
                </c:pt>
                <c:pt idx="5489">
                  <c:v>3.0482928671386751</c:v>
                </c:pt>
                <c:pt idx="5490">
                  <c:v>3.0488482128969441</c:v>
                </c:pt>
                <c:pt idx="5491">
                  <c:v>3.0494035586552131</c:v>
                </c:pt>
                <c:pt idx="5492">
                  <c:v>3.0499589044134821</c:v>
                </c:pt>
                <c:pt idx="5493">
                  <c:v>3.050514250171751</c:v>
                </c:pt>
                <c:pt idx="5494">
                  <c:v>3.05106959593002</c:v>
                </c:pt>
                <c:pt idx="5495">
                  <c:v>3.051624941688289</c:v>
                </c:pt>
                <c:pt idx="5496">
                  <c:v>3.052180287446558</c:v>
                </c:pt>
                <c:pt idx="5497">
                  <c:v>3.052735633204827</c:v>
                </c:pt>
                <c:pt idx="5498">
                  <c:v>3.053290978963096</c:v>
                </c:pt>
                <c:pt idx="5499">
                  <c:v>3.053846324721365</c:v>
                </c:pt>
                <c:pt idx="5500">
                  <c:v>3.054401670479634</c:v>
                </c:pt>
                <c:pt idx="5501">
                  <c:v>3.0549570162379029</c:v>
                </c:pt>
                <c:pt idx="5502">
                  <c:v>3.0555123619961719</c:v>
                </c:pt>
                <c:pt idx="5503">
                  <c:v>3.0560677077544409</c:v>
                </c:pt>
                <c:pt idx="5504">
                  <c:v>3.0566230535127099</c:v>
                </c:pt>
                <c:pt idx="5505">
                  <c:v>3.0571783992709789</c:v>
                </c:pt>
                <c:pt idx="5506">
                  <c:v>3.0577337450292479</c:v>
                </c:pt>
                <c:pt idx="5507">
                  <c:v>3.0582890907875169</c:v>
                </c:pt>
                <c:pt idx="5508">
                  <c:v>3.0588444365457859</c:v>
                </c:pt>
                <c:pt idx="5509">
                  <c:v>3.0593997823040548</c:v>
                </c:pt>
                <c:pt idx="5510">
                  <c:v>3.0599551280623238</c:v>
                </c:pt>
                <c:pt idx="5511">
                  <c:v>3.0605104738205928</c:v>
                </c:pt>
                <c:pt idx="5512">
                  <c:v>3.0610658195788618</c:v>
                </c:pt>
                <c:pt idx="5513">
                  <c:v>3.0616211653371308</c:v>
                </c:pt>
                <c:pt idx="5514">
                  <c:v>3.0621765110953998</c:v>
                </c:pt>
                <c:pt idx="5515">
                  <c:v>3.0627318568536688</c:v>
                </c:pt>
                <c:pt idx="5516">
                  <c:v>3.0632872026119378</c:v>
                </c:pt>
                <c:pt idx="5517">
                  <c:v>3.0638425483702068</c:v>
                </c:pt>
                <c:pt idx="5518">
                  <c:v>3.0643978941284757</c:v>
                </c:pt>
                <c:pt idx="5519">
                  <c:v>3.0649532398867447</c:v>
                </c:pt>
                <c:pt idx="5520">
                  <c:v>3.0655085856450137</c:v>
                </c:pt>
                <c:pt idx="5521">
                  <c:v>3.0660639314032827</c:v>
                </c:pt>
                <c:pt idx="5522">
                  <c:v>3.0666192771615517</c:v>
                </c:pt>
                <c:pt idx="5523">
                  <c:v>3.0671746229198207</c:v>
                </c:pt>
                <c:pt idx="5524">
                  <c:v>3.0677299686780897</c:v>
                </c:pt>
                <c:pt idx="5525">
                  <c:v>3.0682853144363587</c:v>
                </c:pt>
                <c:pt idx="5526">
                  <c:v>3.0688406601946276</c:v>
                </c:pt>
                <c:pt idx="5527">
                  <c:v>3.0693960059528966</c:v>
                </c:pt>
                <c:pt idx="5528">
                  <c:v>3.0699513517111656</c:v>
                </c:pt>
                <c:pt idx="5529">
                  <c:v>3.0705066974694346</c:v>
                </c:pt>
                <c:pt idx="5530">
                  <c:v>3.0710620432277036</c:v>
                </c:pt>
                <c:pt idx="5531">
                  <c:v>3.0716173889859726</c:v>
                </c:pt>
                <c:pt idx="5532">
                  <c:v>3.0721727347442416</c:v>
                </c:pt>
                <c:pt idx="5533">
                  <c:v>3.0727280805025106</c:v>
                </c:pt>
                <c:pt idx="5534">
                  <c:v>3.0732834262607795</c:v>
                </c:pt>
                <c:pt idx="5535">
                  <c:v>3.0738387720190485</c:v>
                </c:pt>
                <c:pt idx="5536">
                  <c:v>3.0743941177773175</c:v>
                </c:pt>
                <c:pt idx="5537">
                  <c:v>3.0749494635355865</c:v>
                </c:pt>
                <c:pt idx="5538">
                  <c:v>3.0755048092938555</c:v>
                </c:pt>
                <c:pt idx="5539">
                  <c:v>3.0760601550521245</c:v>
                </c:pt>
                <c:pt idx="5540">
                  <c:v>3.0766155008103935</c:v>
                </c:pt>
                <c:pt idx="5541">
                  <c:v>3.0771708465686625</c:v>
                </c:pt>
                <c:pt idx="5542">
                  <c:v>3.0777261923269315</c:v>
                </c:pt>
                <c:pt idx="5543">
                  <c:v>3.0782815380852004</c:v>
                </c:pt>
                <c:pt idx="5544">
                  <c:v>3.0788368838434694</c:v>
                </c:pt>
                <c:pt idx="5545">
                  <c:v>3.0793922296017384</c:v>
                </c:pt>
                <c:pt idx="5546">
                  <c:v>3.0799475753600074</c:v>
                </c:pt>
                <c:pt idx="5547">
                  <c:v>3.0805029211182764</c:v>
                </c:pt>
                <c:pt idx="5548">
                  <c:v>3.0810582668765454</c:v>
                </c:pt>
                <c:pt idx="5549">
                  <c:v>3.0816136126348144</c:v>
                </c:pt>
                <c:pt idx="5550">
                  <c:v>3.0821689583930834</c:v>
                </c:pt>
                <c:pt idx="5551">
                  <c:v>3.0827243041513523</c:v>
                </c:pt>
                <c:pt idx="5552">
                  <c:v>3.0832796499096213</c:v>
                </c:pt>
                <c:pt idx="5553">
                  <c:v>3.0838349956678903</c:v>
                </c:pt>
                <c:pt idx="5554">
                  <c:v>3.0843903414261593</c:v>
                </c:pt>
                <c:pt idx="5555">
                  <c:v>3.0849456871844283</c:v>
                </c:pt>
                <c:pt idx="5556">
                  <c:v>3.0855010329426973</c:v>
                </c:pt>
                <c:pt idx="5557">
                  <c:v>3.0860563787009663</c:v>
                </c:pt>
                <c:pt idx="5558">
                  <c:v>3.0866117244592353</c:v>
                </c:pt>
                <c:pt idx="5559">
                  <c:v>3.0871670702175042</c:v>
                </c:pt>
                <c:pt idx="5560">
                  <c:v>3.0877224159757732</c:v>
                </c:pt>
                <c:pt idx="5561">
                  <c:v>3.0882777617340422</c:v>
                </c:pt>
                <c:pt idx="5562">
                  <c:v>3.0888331074923112</c:v>
                </c:pt>
                <c:pt idx="5563">
                  <c:v>3.0893884532505802</c:v>
                </c:pt>
                <c:pt idx="5564">
                  <c:v>3.0899437990088492</c:v>
                </c:pt>
                <c:pt idx="5565">
                  <c:v>3.0904991447671182</c:v>
                </c:pt>
                <c:pt idx="5566">
                  <c:v>3.0910544905253872</c:v>
                </c:pt>
                <c:pt idx="5567">
                  <c:v>3.0916098362836562</c:v>
                </c:pt>
                <c:pt idx="5568">
                  <c:v>3.0921651820419251</c:v>
                </c:pt>
                <c:pt idx="5569">
                  <c:v>3.0927205278001941</c:v>
                </c:pt>
                <c:pt idx="5570">
                  <c:v>3.0932758735584631</c:v>
                </c:pt>
                <c:pt idx="5571">
                  <c:v>3.0938312193167321</c:v>
                </c:pt>
                <c:pt idx="5572">
                  <c:v>3.0943865650750011</c:v>
                </c:pt>
                <c:pt idx="5573">
                  <c:v>3.0949419108332701</c:v>
                </c:pt>
                <c:pt idx="5574">
                  <c:v>3.0954972565915391</c:v>
                </c:pt>
                <c:pt idx="5575">
                  <c:v>3.0960526023498081</c:v>
                </c:pt>
                <c:pt idx="5576">
                  <c:v>3.096607948108077</c:v>
                </c:pt>
                <c:pt idx="5577">
                  <c:v>3.097163293866346</c:v>
                </c:pt>
                <c:pt idx="5578">
                  <c:v>3.097718639624615</c:v>
                </c:pt>
                <c:pt idx="5579">
                  <c:v>3.098273985382884</c:v>
                </c:pt>
                <c:pt idx="5580">
                  <c:v>3.098829331141153</c:v>
                </c:pt>
                <c:pt idx="5581">
                  <c:v>3.099384676899422</c:v>
                </c:pt>
                <c:pt idx="5582">
                  <c:v>3.099940022657691</c:v>
                </c:pt>
                <c:pt idx="5583">
                  <c:v>3.10049536841596</c:v>
                </c:pt>
                <c:pt idx="5584">
                  <c:v>3.101050714174229</c:v>
                </c:pt>
                <c:pt idx="5585">
                  <c:v>3.1016060599324979</c:v>
                </c:pt>
                <c:pt idx="5586">
                  <c:v>3.1021614056907669</c:v>
                </c:pt>
                <c:pt idx="5587">
                  <c:v>3.1027167514490359</c:v>
                </c:pt>
                <c:pt idx="5588">
                  <c:v>3.1032720972073049</c:v>
                </c:pt>
                <c:pt idx="5589">
                  <c:v>3.1038274429655739</c:v>
                </c:pt>
                <c:pt idx="5590">
                  <c:v>3.1043827887238429</c:v>
                </c:pt>
                <c:pt idx="5591">
                  <c:v>3.1049381344821119</c:v>
                </c:pt>
                <c:pt idx="5592">
                  <c:v>3.1054934802403809</c:v>
                </c:pt>
                <c:pt idx="5593">
                  <c:v>3.1060488259986498</c:v>
                </c:pt>
                <c:pt idx="5594">
                  <c:v>3.1066041717569188</c:v>
                </c:pt>
                <c:pt idx="5595">
                  <c:v>3.1071595175151878</c:v>
                </c:pt>
                <c:pt idx="5596">
                  <c:v>3.1077148632734568</c:v>
                </c:pt>
                <c:pt idx="5597">
                  <c:v>3.1082702090317258</c:v>
                </c:pt>
                <c:pt idx="5598">
                  <c:v>3.1088255547899948</c:v>
                </c:pt>
                <c:pt idx="5599">
                  <c:v>3.1093809005482638</c:v>
                </c:pt>
                <c:pt idx="5600">
                  <c:v>3.1099362463065328</c:v>
                </c:pt>
                <c:pt idx="5601">
                  <c:v>3.1104915920648017</c:v>
                </c:pt>
                <c:pt idx="5602">
                  <c:v>3.1110469378230707</c:v>
                </c:pt>
                <c:pt idx="5603">
                  <c:v>3.1116022835813397</c:v>
                </c:pt>
                <c:pt idx="5604">
                  <c:v>3.1121576293396087</c:v>
                </c:pt>
                <c:pt idx="5605">
                  <c:v>3.1127129750978777</c:v>
                </c:pt>
                <c:pt idx="5606">
                  <c:v>3.1132683208561467</c:v>
                </c:pt>
                <c:pt idx="5607">
                  <c:v>3.1138236666144157</c:v>
                </c:pt>
                <c:pt idx="5608">
                  <c:v>3.1143790123726847</c:v>
                </c:pt>
                <c:pt idx="5609">
                  <c:v>3.1149343581309537</c:v>
                </c:pt>
                <c:pt idx="5610">
                  <c:v>3.1154897038892226</c:v>
                </c:pt>
                <c:pt idx="5611">
                  <c:v>3.1160450496474916</c:v>
                </c:pt>
                <c:pt idx="5612">
                  <c:v>3.1166003954057606</c:v>
                </c:pt>
                <c:pt idx="5613">
                  <c:v>3.1171557411640296</c:v>
                </c:pt>
                <c:pt idx="5614">
                  <c:v>3.1177110869222986</c:v>
                </c:pt>
                <c:pt idx="5615">
                  <c:v>3.1182664326805676</c:v>
                </c:pt>
                <c:pt idx="5616">
                  <c:v>3.1188217784388366</c:v>
                </c:pt>
                <c:pt idx="5617">
                  <c:v>3.1193771241971056</c:v>
                </c:pt>
                <c:pt idx="5618">
                  <c:v>3.1199324699553745</c:v>
                </c:pt>
                <c:pt idx="5619">
                  <c:v>3.1204878157136435</c:v>
                </c:pt>
                <c:pt idx="5620">
                  <c:v>3.1210431614719125</c:v>
                </c:pt>
                <c:pt idx="5621">
                  <c:v>3.1215985072301815</c:v>
                </c:pt>
                <c:pt idx="5622">
                  <c:v>3.1221538529884505</c:v>
                </c:pt>
                <c:pt idx="5623">
                  <c:v>3.1227091987467195</c:v>
                </c:pt>
                <c:pt idx="5624">
                  <c:v>3.1232645445049885</c:v>
                </c:pt>
                <c:pt idx="5625">
                  <c:v>3.1238198902632575</c:v>
                </c:pt>
                <c:pt idx="5626">
                  <c:v>3.1243752360215264</c:v>
                </c:pt>
                <c:pt idx="5627">
                  <c:v>3.1249305817797954</c:v>
                </c:pt>
                <c:pt idx="5628">
                  <c:v>3.1254859275380644</c:v>
                </c:pt>
                <c:pt idx="5629">
                  <c:v>3.1260412732963334</c:v>
                </c:pt>
                <c:pt idx="5630">
                  <c:v>3.1265966190546024</c:v>
                </c:pt>
                <c:pt idx="5631">
                  <c:v>3.1271519648128714</c:v>
                </c:pt>
                <c:pt idx="5632">
                  <c:v>3.1277073105711404</c:v>
                </c:pt>
                <c:pt idx="5633">
                  <c:v>3.1282626563294094</c:v>
                </c:pt>
                <c:pt idx="5634">
                  <c:v>3.1288180020876784</c:v>
                </c:pt>
                <c:pt idx="5635">
                  <c:v>3.1293733478459473</c:v>
                </c:pt>
                <c:pt idx="5636">
                  <c:v>3.1299286936042163</c:v>
                </c:pt>
                <c:pt idx="5637">
                  <c:v>3.1304840393624853</c:v>
                </c:pt>
                <c:pt idx="5638">
                  <c:v>3.1310393851207543</c:v>
                </c:pt>
                <c:pt idx="5639">
                  <c:v>3.1315947308790233</c:v>
                </c:pt>
                <c:pt idx="5640">
                  <c:v>3.1321500766372923</c:v>
                </c:pt>
                <c:pt idx="5641">
                  <c:v>3.1327054223955613</c:v>
                </c:pt>
                <c:pt idx="5642">
                  <c:v>3.1332607681538303</c:v>
                </c:pt>
                <c:pt idx="5643">
                  <c:v>3.1338161139120992</c:v>
                </c:pt>
                <c:pt idx="5644">
                  <c:v>3.1343714596703682</c:v>
                </c:pt>
                <c:pt idx="5645">
                  <c:v>3.1349268054286372</c:v>
                </c:pt>
                <c:pt idx="5646">
                  <c:v>3.1354821511869062</c:v>
                </c:pt>
                <c:pt idx="5647">
                  <c:v>3.1360374969451752</c:v>
                </c:pt>
                <c:pt idx="5648">
                  <c:v>3.1365928427034442</c:v>
                </c:pt>
                <c:pt idx="5649">
                  <c:v>3.1371481884617132</c:v>
                </c:pt>
                <c:pt idx="5650">
                  <c:v>3.1377035342199822</c:v>
                </c:pt>
                <c:pt idx="5651">
                  <c:v>3.1382588799782511</c:v>
                </c:pt>
                <c:pt idx="5652">
                  <c:v>3.1388142257365201</c:v>
                </c:pt>
                <c:pt idx="5653">
                  <c:v>3.1393695714947891</c:v>
                </c:pt>
                <c:pt idx="5654">
                  <c:v>3.1399249172530581</c:v>
                </c:pt>
                <c:pt idx="5655">
                  <c:v>3.1404802630113271</c:v>
                </c:pt>
                <c:pt idx="5656">
                  <c:v>3.1410356087695961</c:v>
                </c:pt>
                <c:pt idx="5657">
                  <c:v>3.1415909545278651</c:v>
                </c:pt>
                <c:pt idx="5658">
                  <c:v>3.1421463002861341</c:v>
                </c:pt>
                <c:pt idx="5659">
                  <c:v>3.1427016460444031</c:v>
                </c:pt>
                <c:pt idx="5660">
                  <c:v>3.143256991802672</c:v>
                </c:pt>
                <c:pt idx="5661">
                  <c:v>3.143812337560941</c:v>
                </c:pt>
                <c:pt idx="5662">
                  <c:v>3.14436768331921</c:v>
                </c:pt>
                <c:pt idx="5663">
                  <c:v>3.144923029077479</c:v>
                </c:pt>
                <c:pt idx="5664">
                  <c:v>3.145478374835748</c:v>
                </c:pt>
                <c:pt idx="5665">
                  <c:v>3.146033720594017</c:v>
                </c:pt>
                <c:pt idx="5666">
                  <c:v>3.146589066352286</c:v>
                </c:pt>
                <c:pt idx="5667">
                  <c:v>3.147144412110555</c:v>
                </c:pt>
                <c:pt idx="5668">
                  <c:v>3.1476997578688239</c:v>
                </c:pt>
                <c:pt idx="5669">
                  <c:v>3.1482551036270929</c:v>
                </c:pt>
                <c:pt idx="5670">
                  <c:v>3.1488104493853619</c:v>
                </c:pt>
                <c:pt idx="5671">
                  <c:v>3.1493657951436309</c:v>
                </c:pt>
                <c:pt idx="5672">
                  <c:v>3.1499211409018999</c:v>
                </c:pt>
                <c:pt idx="5673">
                  <c:v>3.1504764866601689</c:v>
                </c:pt>
                <c:pt idx="5674">
                  <c:v>3.1510318324184379</c:v>
                </c:pt>
                <c:pt idx="5675">
                  <c:v>3.1515871781767069</c:v>
                </c:pt>
                <c:pt idx="5676">
                  <c:v>3.1521425239349758</c:v>
                </c:pt>
                <c:pt idx="5677">
                  <c:v>3.1526978696932448</c:v>
                </c:pt>
                <c:pt idx="5678">
                  <c:v>3.1532532154515138</c:v>
                </c:pt>
                <c:pt idx="5679">
                  <c:v>3.1538085612097828</c:v>
                </c:pt>
                <c:pt idx="5680">
                  <c:v>3.1543639069680518</c:v>
                </c:pt>
                <c:pt idx="5681">
                  <c:v>3.1549192527263208</c:v>
                </c:pt>
                <c:pt idx="5682">
                  <c:v>3.1554745984845898</c:v>
                </c:pt>
                <c:pt idx="5683">
                  <c:v>3.1560299442428588</c:v>
                </c:pt>
                <c:pt idx="5684">
                  <c:v>3.1565852900011278</c:v>
                </c:pt>
                <c:pt idx="5685">
                  <c:v>3.1571406357593967</c:v>
                </c:pt>
                <c:pt idx="5686">
                  <c:v>3.1576959815176657</c:v>
                </c:pt>
                <c:pt idx="5687">
                  <c:v>3.1582513272759347</c:v>
                </c:pt>
                <c:pt idx="5688">
                  <c:v>3.1588066730342037</c:v>
                </c:pt>
                <c:pt idx="5689">
                  <c:v>3.1593620187924727</c:v>
                </c:pt>
                <c:pt idx="5690">
                  <c:v>3.1599173645507417</c:v>
                </c:pt>
                <c:pt idx="5691">
                  <c:v>3.1604727103090107</c:v>
                </c:pt>
                <c:pt idx="5692">
                  <c:v>3.1610280560672797</c:v>
                </c:pt>
                <c:pt idx="5693">
                  <c:v>3.1615834018255486</c:v>
                </c:pt>
                <c:pt idx="5694">
                  <c:v>3.1621387475838176</c:v>
                </c:pt>
                <c:pt idx="5695">
                  <c:v>3.1626940933420866</c:v>
                </c:pt>
                <c:pt idx="5696">
                  <c:v>3.1632494391003556</c:v>
                </c:pt>
                <c:pt idx="5697">
                  <c:v>3.1638047848586246</c:v>
                </c:pt>
                <c:pt idx="5698">
                  <c:v>3.1643601306168936</c:v>
                </c:pt>
                <c:pt idx="5699">
                  <c:v>3.1649154763751626</c:v>
                </c:pt>
                <c:pt idx="5700">
                  <c:v>3.1654708221334316</c:v>
                </c:pt>
                <c:pt idx="5701">
                  <c:v>3.1660261678917005</c:v>
                </c:pt>
                <c:pt idx="5702">
                  <c:v>3.1665815136499695</c:v>
                </c:pt>
                <c:pt idx="5703">
                  <c:v>3.1671368594082385</c:v>
                </c:pt>
                <c:pt idx="5704">
                  <c:v>3.1676922051665075</c:v>
                </c:pt>
                <c:pt idx="5705">
                  <c:v>3.1682475509247765</c:v>
                </c:pt>
                <c:pt idx="5706">
                  <c:v>3.1688028966830455</c:v>
                </c:pt>
                <c:pt idx="5707">
                  <c:v>3.1693582424413145</c:v>
                </c:pt>
                <c:pt idx="5708">
                  <c:v>3.1699135881995835</c:v>
                </c:pt>
                <c:pt idx="5709">
                  <c:v>3.1704689339578525</c:v>
                </c:pt>
                <c:pt idx="5710">
                  <c:v>3.1710242797161214</c:v>
                </c:pt>
                <c:pt idx="5711">
                  <c:v>3.1715796254743904</c:v>
                </c:pt>
                <c:pt idx="5712">
                  <c:v>3.1721349712326594</c:v>
                </c:pt>
                <c:pt idx="5713">
                  <c:v>3.1726903169909284</c:v>
                </c:pt>
                <c:pt idx="5714">
                  <c:v>3.1732456627491974</c:v>
                </c:pt>
                <c:pt idx="5715">
                  <c:v>3.1738010085074664</c:v>
                </c:pt>
                <c:pt idx="5716">
                  <c:v>3.1743563542657354</c:v>
                </c:pt>
                <c:pt idx="5717">
                  <c:v>3.1749117000240044</c:v>
                </c:pt>
                <c:pt idx="5718">
                  <c:v>3.1754670457822733</c:v>
                </c:pt>
                <c:pt idx="5719">
                  <c:v>3.1760223915405423</c:v>
                </c:pt>
                <c:pt idx="5720">
                  <c:v>3.1765777372988113</c:v>
                </c:pt>
                <c:pt idx="5721">
                  <c:v>3.1771330830570803</c:v>
                </c:pt>
                <c:pt idx="5722">
                  <c:v>3.1776884288153493</c:v>
                </c:pt>
                <c:pt idx="5723">
                  <c:v>3.1782437745736183</c:v>
                </c:pt>
                <c:pt idx="5724">
                  <c:v>3.1787991203318873</c:v>
                </c:pt>
                <c:pt idx="5725">
                  <c:v>3.1793544660901563</c:v>
                </c:pt>
                <c:pt idx="5726">
                  <c:v>3.1799098118484252</c:v>
                </c:pt>
                <c:pt idx="5727">
                  <c:v>3.1804651576066942</c:v>
                </c:pt>
                <c:pt idx="5728">
                  <c:v>3.1810205033649632</c:v>
                </c:pt>
                <c:pt idx="5729">
                  <c:v>3.1815758491232322</c:v>
                </c:pt>
                <c:pt idx="5730">
                  <c:v>3.1821311948815012</c:v>
                </c:pt>
                <c:pt idx="5731">
                  <c:v>3.1826865406397702</c:v>
                </c:pt>
                <c:pt idx="5732">
                  <c:v>3.1832418863980392</c:v>
                </c:pt>
                <c:pt idx="5733">
                  <c:v>3.1837972321563082</c:v>
                </c:pt>
                <c:pt idx="5734">
                  <c:v>3.1843525779145772</c:v>
                </c:pt>
                <c:pt idx="5735">
                  <c:v>3.1849079236728461</c:v>
                </c:pt>
                <c:pt idx="5736">
                  <c:v>3.1854632694311151</c:v>
                </c:pt>
                <c:pt idx="5737">
                  <c:v>3.1860186151893841</c:v>
                </c:pt>
                <c:pt idx="5738">
                  <c:v>3.1865739609476531</c:v>
                </c:pt>
                <c:pt idx="5739">
                  <c:v>3.1871293067059221</c:v>
                </c:pt>
                <c:pt idx="5740">
                  <c:v>3.1876846524641911</c:v>
                </c:pt>
                <c:pt idx="5741">
                  <c:v>3.1882399982224601</c:v>
                </c:pt>
                <c:pt idx="5742">
                  <c:v>3.1887953439807291</c:v>
                </c:pt>
                <c:pt idx="5743">
                  <c:v>3.189350689738998</c:v>
                </c:pt>
                <c:pt idx="5744">
                  <c:v>3.189906035497267</c:v>
                </c:pt>
                <c:pt idx="5745">
                  <c:v>3.190461381255536</c:v>
                </c:pt>
                <c:pt idx="5746">
                  <c:v>3.191016727013805</c:v>
                </c:pt>
                <c:pt idx="5747">
                  <c:v>3.191572072772074</c:v>
                </c:pt>
                <c:pt idx="5748">
                  <c:v>3.192127418530343</c:v>
                </c:pt>
                <c:pt idx="5749">
                  <c:v>3.192682764288612</c:v>
                </c:pt>
                <c:pt idx="5750">
                  <c:v>3.193238110046881</c:v>
                </c:pt>
                <c:pt idx="5751">
                  <c:v>3.19379345580515</c:v>
                </c:pt>
                <c:pt idx="5752">
                  <c:v>3.1943488015634189</c:v>
                </c:pt>
                <c:pt idx="5753">
                  <c:v>3.1949041473216879</c:v>
                </c:pt>
                <c:pt idx="5754">
                  <c:v>3.1954594930799569</c:v>
                </c:pt>
                <c:pt idx="5755">
                  <c:v>3.1960148388382259</c:v>
                </c:pt>
                <c:pt idx="5756">
                  <c:v>3.1965701845964949</c:v>
                </c:pt>
                <c:pt idx="5757">
                  <c:v>3.1971255303547639</c:v>
                </c:pt>
                <c:pt idx="5758">
                  <c:v>3.1976808761130329</c:v>
                </c:pt>
                <c:pt idx="5759">
                  <c:v>3.1982362218713019</c:v>
                </c:pt>
                <c:pt idx="5760">
                  <c:v>3.1987915676295708</c:v>
                </c:pt>
                <c:pt idx="5761">
                  <c:v>3.1993469133878398</c:v>
                </c:pt>
                <c:pt idx="5762">
                  <c:v>3.1999022591461088</c:v>
                </c:pt>
                <c:pt idx="5763">
                  <c:v>3.2004576049043778</c:v>
                </c:pt>
                <c:pt idx="5764">
                  <c:v>3.2010129506626468</c:v>
                </c:pt>
                <c:pt idx="5765">
                  <c:v>3.2015682964209158</c:v>
                </c:pt>
                <c:pt idx="5766">
                  <c:v>3.2021236421791848</c:v>
                </c:pt>
                <c:pt idx="5767">
                  <c:v>3.2026789879374538</c:v>
                </c:pt>
                <c:pt idx="5768">
                  <c:v>3.2032343336957227</c:v>
                </c:pt>
                <c:pt idx="5769">
                  <c:v>3.2037896794539917</c:v>
                </c:pt>
                <c:pt idx="5770">
                  <c:v>3.2043450252122607</c:v>
                </c:pt>
                <c:pt idx="5771">
                  <c:v>3.2049003709705297</c:v>
                </c:pt>
                <c:pt idx="5772">
                  <c:v>3.2054557167287987</c:v>
                </c:pt>
                <c:pt idx="5773">
                  <c:v>3.2060110624870677</c:v>
                </c:pt>
                <c:pt idx="5774">
                  <c:v>3.2065664082453367</c:v>
                </c:pt>
                <c:pt idx="5775">
                  <c:v>3.2071217540036057</c:v>
                </c:pt>
                <c:pt idx="5776">
                  <c:v>3.2076770997618747</c:v>
                </c:pt>
                <c:pt idx="5777">
                  <c:v>3.2082324455201436</c:v>
                </c:pt>
                <c:pt idx="5778">
                  <c:v>3.2087877912784126</c:v>
                </c:pt>
                <c:pt idx="5779">
                  <c:v>3.2093431370366816</c:v>
                </c:pt>
                <c:pt idx="5780">
                  <c:v>3.2098984827949506</c:v>
                </c:pt>
                <c:pt idx="5781">
                  <c:v>3.2104538285532196</c:v>
                </c:pt>
                <c:pt idx="5782">
                  <c:v>3.2110091743114886</c:v>
                </c:pt>
                <c:pt idx="5783">
                  <c:v>3.2115645200697576</c:v>
                </c:pt>
                <c:pt idx="5784">
                  <c:v>3.2121198658280266</c:v>
                </c:pt>
                <c:pt idx="5785">
                  <c:v>3.2126752115862955</c:v>
                </c:pt>
                <c:pt idx="5786">
                  <c:v>3.2132305573445645</c:v>
                </c:pt>
                <c:pt idx="5787">
                  <c:v>3.2137859031028335</c:v>
                </c:pt>
                <c:pt idx="5788">
                  <c:v>3.2143412488611025</c:v>
                </c:pt>
                <c:pt idx="5789">
                  <c:v>3.2148965946193715</c:v>
                </c:pt>
                <c:pt idx="5790">
                  <c:v>3.2154519403776405</c:v>
                </c:pt>
                <c:pt idx="5791">
                  <c:v>3.2160072861359095</c:v>
                </c:pt>
                <c:pt idx="5792">
                  <c:v>3.2165626318941785</c:v>
                </c:pt>
                <c:pt idx="5793">
                  <c:v>3.2171179776524474</c:v>
                </c:pt>
                <c:pt idx="5794">
                  <c:v>3.2176733234107164</c:v>
                </c:pt>
                <c:pt idx="5795">
                  <c:v>3.2182286691689854</c:v>
                </c:pt>
                <c:pt idx="5796">
                  <c:v>3.2187840149272544</c:v>
                </c:pt>
                <c:pt idx="5797">
                  <c:v>3.2193393606855234</c:v>
                </c:pt>
                <c:pt idx="5798">
                  <c:v>3.2198947064437924</c:v>
                </c:pt>
                <c:pt idx="5799">
                  <c:v>3.2204500522020614</c:v>
                </c:pt>
                <c:pt idx="5800">
                  <c:v>3.2210053979603304</c:v>
                </c:pt>
                <c:pt idx="5801">
                  <c:v>3.2215607437185994</c:v>
                </c:pt>
                <c:pt idx="5802">
                  <c:v>3.2221160894768683</c:v>
                </c:pt>
                <c:pt idx="5803">
                  <c:v>3.2226714352351373</c:v>
                </c:pt>
                <c:pt idx="5804">
                  <c:v>3.2232267809934063</c:v>
                </c:pt>
                <c:pt idx="5805">
                  <c:v>3.2237821267516753</c:v>
                </c:pt>
                <c:pt idx="5806">
                  <c:v>3.2243374725099443</c:v>
                </c:pt>
                <c:pt idx="5807">
                  <c:v>3.2248928182682133</c:v>
                </c:pt>
                <c:pt idx="5808">
                  <c:v>3.2254481640264823</c:v>
                </c:pt>
                <c:pt idx="5809">
                  <c:v>3.2260035097847513</c:v>
                </c:pt>
                <c:pt idx="5810">
                  <c:v>3.2265588555430202</c:v>
                </c:pt>
                <c:pt idx="5811">
                  <c:v>3.2271142013012892</c:v>
                </c:pt>
                <c:pt idx="5812">
                  <c:v>3.2276695470595582</c:v>
                </c:pt>
                <c:pt idx="5813">
                  <c:v>3.2282248928178272</c:v>
                </c:pt>
                <c:pt idx="5814">
                  <c:v>3.2287802385760962</c:v>
                </c:pt>
                <c:pt idx="5815">
                  <c:v>3.2293355843343652</c:v>
                </c:pt>
                <c:pt idx="5816">
                  <c:v>3.2298909300926342</c:v>
                </c:pt>
                <c:pt idx="5817">
                  <c:v>3.2304462758509032</c:v>
                </c:pt>
                <c:pt idx="5818">
                  <c:v>3.2310016216091721</c:v>
                </c:pt>
                <c:pt idx="5819">
                  <c:v>3.2315569673674411</c:v>
                </c:pt>
                <c:pt idx="5820">
                  <c:v>3.2321123131257101</c:v>
                </c:pt>
                <c:pt idx="5821">
                  <c:v>3.2326676588839791</c:v>
                </c:pt>
                <c:pt idx="5822">
                  <c:v>3.2332230046422481</c:v>
                </c:pt>
                <c:pt idx="5823">
                  <c:v>3.2337783504005171</c:v>
                </c:pt>
                <c:pt idx="5824">
                  <c:v>3.2343336961587861</c:v>
                </c:pt>
                <c:pt idx="5825">
                  <c:v>3.2348890419170551</c:v>
                </c:pt>
                <c:pt idx="5826">
                  <c:v>3.2354443876753241</c:v>
                </c:pt>
                <c:pt idx="5827">
                  <c:v>3.235999733433593</c:v>
                </c:pt>
                <c:pt idx="5828">
                  <c:v>3.236555079191862</c:v>
                </c:pt>
                <c:pt idx="5829">
                  <c:v>3.237110424950131</c:v>
                </c:pt>
                <c:pt idx="5830">
                  <c:v>3.2376657707084</c:v>
                </c:pt>
                <c:pt idx="5831">
                  <c:v>3.238221116466669</c:v>
                </c:pt>
                <c:pt idx="5832">
                  <c:v>3.238776462224938</c:v>
                </c:pt>
                <c:pt idx="5833">
                  <c:v>3.239331807983207</c:v>
                </c:pt>
                <c:pt idx="5834">
                  <c:v>3.239887153741476</c:v>
                </c:pt>
                <c:pt idx="5835">
                  <c:v>3.2404424994997449</c:v>
                </c:pt>
                <c:pt idx="5836">
                  <c:v>3.2409978452580139</c:v>
                </c:pt>
                <c:pt idx="5837">
                  <c:v>3.2415531910162829</c:v>
                </c:pt>
                <c:pt idx="5838">
                  <c:v>3.2421085367745519</c:v>
                </c:pt>
                <c:pt idx="5839">
                  <c:v>3.2426638825328209</c:v>
                </c:pt>
                <c:pt idx="5840">
                  <c:v>3.2432192282910899</c:v>
                </c:pt>
                <c:pt idx="5841">
                  <c:v>3.2437745740493589</c:v>
                </c:pt>
                <c:pt idx="5842">
                  <c:v>3.2443299198076279</c:v>
                </c:pt>
                <c:pt idx="5843">
                  <c:v>3.2448852655658968</c:v>
                </c:pt>
                <c:pt idx="5844">
                  <c:v>3.2454406113241658</c:v>
                </c:pt>
                <c:pt idx="5845">
                  <c:v>3.2459959570824348</c:v>
                </c:pt>
                <c:pt idx="5846">
                  <c:v>3.2465513028407038</c:v>
                </c:pt>
                <c:pt idx="5847">
                  <c:v>3.2471066485989728</c:v>
                </c:pt>
                <c:pt idx="5848">
                  <c:v>3.2476619943572418</c:v>
                </c:pt>
                <c:pt idx="5849">
                  <c:v>3.2482173401155108</c:v>
                </c:pt>
                <c:pt idx="5850">
                  <c:v>3.2487726858737798</c:v>
                </c:pt>
                <c:pt idx="5851">
                  <c:v>3.2493280316320488</c:v>
                </c:pt>
                <c:pt idx="5852">
                  <c:v>3.2498833773903177</c:v>
                </c:pt>
                <c:pt idx="5853">
                  <c:v>3.2504387231485867</c:v>
                </c:pt>
                <c:pt idx="5854">
                  <c:v>3.2509940689068557</c:v>
                </c:pt>
                <c:pt idx="5855">
                  <c:v>3.2515494146651247</c:v>
                </c:pt>
                <c:pt idx="5856">
                  <c:v>3.2521047604233937</c:v>
                </c:pt>
                <c:pt idx="5857">
                  <c:v>3.2526601061816627</c:v>
                </c:pt>
                <c:pt idx="5858">
                  <c:v>3.2532154519399317</c:v>
                </c:pt>
                <c:pt idx="5859">
                  <c:v>3.2537707976982007</c:v>
                </c:pt>
                <c:pt idx="5860">
                  <c:v>3.2543261434564696</c:v>
                </c:pt>
                <c:pt idx="5861">
                  <c:v>3.2548814892147386</c:v>
                </c:pt>
                <c:pt idx="5862">
                  <c:v>3.2554368349730076</c:v>
                </c:pt>
                <c:pt idx="5863">
                  <c:v>3.2559921807312766</c:v>
                </c:pt>
                <c:pt idx="5864">
                  <c:v>3.2565475264895456</c:v>
                </c:pt>
                <c:pt idx="5865">
                  <c:v>3.2571028722478146</c:v>
                </c:pt>
                <c:pt idx="5866">
                  <c:v>3.2576582180060836</c:v>
                </c:pt>
                <c:pt idx="5867">
                  <c:v>3.2582135637643526</c:v>
                </c:pt>
                <c:pt idx="5868">
                  <c:v>3.2587689095226215</c:v>
                </c:pt>
                <c:pt idx="5869">
                  <c:v>3.2593242552808905</c:v>
                </c:pt>
                <c:pt idx="5870">
                  <c:v>3.2598796010391595</c:v>
                </c:pt>
                <c:pt idx="5871">
                  <c:v>3.2604349467974285</c:v>
                </c:pt>
                <c:pt idx="5872">
                  <c:v>3.2609902925556975</c:v>
                </c:pt>
                <c:pt idx="5873">
                  <c:v>3.2615456383139665</c:v>
                </c:pt>
                <c:pt idx="5874">
                  <c:v>3.2621009840722355</c:v>
                </c:pt>
                <c:pt idx="5875">
                  <c:v>3.2626563298305045</c:v>
                </c:pt>
                <c:pt idx="5876">
                  <c:v>3.2632116755887735</c:v>
                </c:pt>
                <c:pt idx="5877">
                  <c:v>3.2637670213470424</c:v>
                </c:pt>
                <c:pt idx="5878">
                  <c:v>3.2643223671053114</c:v>
                </c:pt>
                <c:pt idx="5879">
                  <c:v>3.2648777128635804</c:v>
                </c:pt>
                <c:pt idx="5880">
                  <c:v>3.2654330586218494</c:v>
                </c:pt>
                <c:pt idx="5881">
                  <c:v>3.2659884043801184</c:v>
                </c:pt>
                <c:pt idx="5882">
                  <c:v>3.2665437501383874</c:v>
                </c:pt>
                <c:pt idx="5883">
                  <c:v>3.2670990958966564</c:v>
                </c:pt>
                <c:pt idx="5884">
                  <c:v>3.2676544416549254</c:v>
                </c:pt>
                <c:pt idx="5885">
                  <c:v>3.2682097874131943</c:v>
                </c:pt>
                <c:pt idx="5886">
                  <c:v>3.2687651331714633</c:v>
                </c:pt>
                <c:pt idx="5887">
                  <c:v>3.2693204789297323</c:v>
                </c:pt>
                <c:pt idx="5888">
                  <c:v>3.2698758246880013</c:v>
                </c:pt>
                <c:pt idx="5889">
                  <c:v>3.2704311704462703</c:v>
                </c:pt>
                <c:pt idx="5890">
                  <c:v>3.2709865162045393</c:v>
                </c:pt>
                <c:pt idx="5891">
                  <c:v>3.2715418619628083</c:v>
                </c:pt>
                <c:pt idx="5892">
                  <c:v>3.2720972077210773</c:v>
                </c:pt>
                <c:pt idx="5893">
                  <c:v>3.2726525534793462</c:v>
                </c:pt>
                <c:pt idx="5894">
                  <c:v>3.2732078992376152</c:v>
                </c:pt>
                <c:pt idx="5895">
                  <c:v>3.2737632449958842</c:v>
                </c:pt>
                <c:pt idx="5896">
                  <c:v>3.2743185907541532</c:v>
                </c:pt>
                <c:pt idx="5897">
                  <c:v>3.2748739365124222</c:v>
                </c:pt>
                <c:pt idx="5898">
                  <c:v>3.2754292822706912</c:v>
                </c:pt>
                <c:pt idx="5899">
                  <c:v>3.2759846280289602</c:v>
                </c:pt>
                <c:pt idx="5900">
                  <c:v>3.2765399737872292</c:v>
                </c:pt>
                <c:pt idx="5901">
                  <c:v>3.2770953195454982</c:v>
                </c:pt>
                <c:pt idx="5902">
                  <c:v>3.2776506653037671</c:v>
                </c:pt>
                <c:pt idx="5903">
                  <c:v>3.2782060110620361</c:v>
                </c:pt>
                <c:pt idx="5904">
                  <c:v>3.2787613568203051</c:v>
                </c:pt>
                <c:pt idx="5905">
                  <c:v>3.2793167025785741</c:v>
                </c:pt>
                <c:pt idx="5906">
                  <c:v>3.2798720483368431</c:v>
                </c:pt>
                <c:pt idx="5907">
                  <c:v>3.2804273940951121</c:v>
                </c:pt>
                <c:pt idx="5908">
                  <c:v>3.2809827398533811</c:v>
                </c:pt>
                <c:pt idx="5909">
                  <c:v>3.2815380856116501</c:v>
                </c:pt>
                <c:pt idx="5910">
                  <c:v>3.282093431369919</c:v>
                </c:pt>
                <c:pt idx="5911">
                  <c:v>3.282648777128188</c:v>
                </c:pt>
                <c:pt idx="5912">
                  <c:v>3.283204122886457</c:v>
                </c:pt>
                <c:pt idx="5913">
                  <c:v>3.283759468644726</c:v>
                </c:pt>
                <c:pt idx="5914">
                  <c:v>3.284314814402995</c:v>
                </c:pt>
                <c:pt idx="5915">
                  <c:v>3.284870160161264</c:v>
                </c:pt>
                <c:pt idx="5916">
                  <c:v>3.285425505919533</c:v>
                </c:pt>
                <c:pt idx="5917">
                  <c:v>3.285980851677802</c:v>
                </c:pt>
                <c:pt idx="5918">
                  <c:v>3.2865361974360709</c:v>
                </c:pt>
                <c:pt idx="5919">
                  <c:v>3.2870915431943399</c:v>
                </c:pt>
                <c:pt idx="5920">
                  <c:v>3.2876468889526089</c:v>
                </c:pt>
                <c:pt idx="5921">
                  <c:v>3.2882022347108779</c:v>
                </c:pt>
                <c:pt idx="5922">
                  <c:v>3.2887575804691469</c:v>
                </c:pt>
                <c:pt idx="5923">
                  <c:v>3.2893129262274159</c:v>
                </c:pt>
                <c:pt idx="5924">
                  <c:v>3.2898682719856849</c:v>
                </c:pt>
                <c:pt idx="5925">
                  <c:v>3.2904236177439539</c:v>
                </c:pt>
                <c:pt idx="5926">
                  <c:v>3.2909789635022229</c:v>
                </c:pt>
                <c:pt idx="5927">
                  <c:v>3.2915343092604918</c:v>
                </c:pt>
                <c:pt idx="5928">
                  <c:v>3.2920896550187608</c:v>
                </c:pt>
                <c:pt idx="5929">
                  <c:v>3.2926450007770298</c:v>
                </c:pt>
                <c:pt idx="5930">
                  <c:v>3.2932003465352988</c:v>
                </c:pt>
                <c:pt idx="5931">
                  <c:v>3.2937556922935678</c:v>
                </c:pt>
                <c:pt idx="5932">
                  <c:v>3.2943110380518368</c:v>
                </c:pt>
                <c:pt idx="5933">
                  <c:v>3.2948663838101058</c:v>
                </c:pt>
                <c:pt idx="5934">
                  <c:v>3.2954217295683748</c:v>
                </c:pt>
                <c:pt idx="5935">
                  <c:v>3.2959770753266437</c:v>
                </c:pt>
                <c:pt idx="5936">
                  <c:v>3.2965324210849127</c:v>
                </c:pt>
                <c:pt idx="5937">
                  <c:v>3.2970877668431817</c:v>
                </c:pt>
                <c:pt idx="5938">
                  <c:v>3.2976431126014507</c:v>
                </c:pt>
                <c:pt idx="5939">
                  <c:v>3.2981984583597197</c:v>
                </c:pt>
                <c:pt idx="5940">
                  <c:v>3.2987538041179887</c:v>
                </c:pt>
                <c:pt idx="5941">
                  <c:v>3.2993091498762577</c:v>
                </c:pt>
                <c:pt idx="5942">
                  <c:v>3.2998644956345267</c:v>
                </c:pt>
                <c:pt idx="5943">
                  <c:v>3.3004198413927957</c:v>
                </c:pt>
                <c:pt idx="5944">
                  <c:v>3.3009751871510646</c:v>
                </c:pt>
                <c:pt idx="5945">
                  <c:v>3.3015305329093336</c:v>
                </c:pt>
                <c:pt idx="5946">
                  <c:v>3.3020858786676026</c:v>
                </c:pt>
                <c:pt idx="5947">
                  <c:v>3.3026412244258716</c:v>
                </c:pt>
                <c:pt idx="5948">
                  <c:v>3.3031965701841406</c:v>
                </c:pt>
                <c:pt idx="5949">
                  <c:v>3.3037519159424096</c:v>
                </c:pt>
                <c:pt idx="5950">
                  <c:v>3.3043072617006786</c:v>
                </c:pt>
                <c:pt idx="5951">
                  <c:v>3.3048626074589476</c:v>
                </c:pt>
                <c:pt idx="5952">
                  <c:v>3.3054179532172165</c:v>
                </c:pt>
                <c:pt idx="5953">
                  <c:v>3.3059732989754855</c:v>
                </c:pt>
                <c:pt idx="5954">
                  <c:v>3.3065286447337545</c:v>
                </c:pt>
                <c:pt idx="5955">
                  <c:v>3.3070839904920235</c:v>
                </c:pt>
                <c:pt idx="5956">
                  <c:v>3.3076393362502925</c:v>
                </c:pt>
                <c:pt idx="5957">
                  <c:v>3.3081946820085615</c:v>
                </c:pt>
                <c:pt idx="5958">
                  <c:v>3.3087500277668305</c:v>
                </c:pt>
                <c:pt idx="5959">
                  <c:v>3.3093053735250995</c:v>
                </c:pt>
                <c:pt idx="5960">
                  <c:v>3.3098607192833684</c:v>
                </c:pt>
                <c:pt idx="5961">
                  <c:v>3.3104160650416374</c:v>
                </c:pt>
                <c:pt idx="5962">
                  <c:v>3.3109714107999064</c:v>
                </c:pt>
                <c:pt idx="5963">
                  <c:v>3.3115267565581754</c:v>
                </c:pt>
                <c:pt idx="5964">
                  <c:v>3.3120821023164444</c:v>
                </c:pt>
                <c:pt idx="5965">
                  <c:v>3.3126374480747134</c:v>
                </c:pt>
                <c:pt idx="5966">
                  <c:v>3.3131927938329824</c:v>
                </c:pt>
                <c:pt idx="5967">
                  <c:v>3.3137481395912514</c:v>
                </c:pt>
                <c:pt idx="5968">
                  <c:v>3.3143034853495204</c:v>
                </c:pt>
                <c:pt idx="5969">
                  <c:v>3.3148588311077893</c:v>
                </c:pt>
                <c:pt idx="5970">
                  <c:v>3.3154141768660583</c:v>
                </c:pt>
                <c:pt idx="5971">
                  <c:v>3.3159695226243273</c:v>
                </c:pt>
                <c:pt idx="5972">
                  <c:v>3.3165248683825963</c:v>
                </c:pt>
                <c:pt idx="5973">
                  <c:v>3.3170802141408653</c:v>
                </c:pt>
                <c:pt idx="5974">
                  <c:v>3.3176355598991343</c:v>
                </c:pt>
                <c:pt idx="5975">
                  <c:v>3.3181909056574033</c:v>
                </c:pt>
                <c:pt idx="5976">
                  <c:v>3.3187462514156723</c:v>
                </c:pt>
                <c:pt idx="5977">
                  <c:v>3.3193015971739412</c:v>
                </c:pt>
                <c:pt idx="5978">
                  <c:v>3.3198569429322102</c:v>
                </c:pt>
                <c:pt idx="5979">
                  <c:v>3.3204122886904792</c:v>
                </c:pt>
                <c:pt idx="5980">
                  <c:v>3.3209676344487482</c:v>
                </c:pt>
                <c:pt idx="5981">
                  <c:v>3.3215229802070172</c:v>
                </c:pt>
                <c:pt idx="5982">
                  <c:v>3.3220783259652862</c:v>
                </c:pt>
                <c:pt idx="5983">
                  <c:v>3.3226336717235552</c:v>
                </c:pt>
                <c:pt idx="5984">
                  <c:v>3.3231890174818242</c:v>
                </c:pt>
                <c:pt idx="5985">
                  <c:v>3.3237443632400931</c:v>
                </c:pt>
                <c:pt idx="5986">
                  <c:v>3.3242997089983621</c:v>
                </c:pt>
                <c:pt idx="5987">
                  <c:v>3.3248550547566311</c:v>
                </c:pt>
                <c:pt idx="5988">
                  <c:v>3.3254104005149001</c:v>
                </c:pt>
                <c:pt idx="5989">
                  <c:v>3.3259657462731691</c:v>
                </c:pt>
                <c:pt idx="5990">
                  <c:v>3.3265210920314381</c:v>
                </c:pt>
                <c:pt idx="5991">
                  <c:v>3.3270764377897071</c:v>
                </c:pt>
                <c:pt idx="5992">
                  <c:v>3.3276317835479761</c:v>
                </c:pt>
                <c:pt idx="5993">
                  <c:v>3.3281871293062451</c:v>
                </c:pt>
                <c:pt idx="5994">
                  <c:v>3.328742475064514</c:v>
                </c:pt>
                <c:pt idx="5995">
                  <c:v>3.329297820822783</c:v>
                </c:pt>
                <c:pt idx="5996">
                  <c:v>3.329853166581052</c:v>
                </c:pt>
                <c:pt idx="5997">
                  <c:v>3.330408512339321</c:v>
                </c:pt>
                <c:pt idx="5998">
                  <c:v>3.33096385809759</c:v>
                </c:pt>
                <c:pt idx="5999">
                  <c:v>3.331519203855859</c:v>
                </c:pt>
                <c:pt idx="6000">
                  <c:v>3.332074549614128</c:v>
                </c:pt>
                <c:pt idx="6001">
                  <c:v>3.332629895372397</c:v>
                </c:pt>
                <c:pt idx="6002">
                  <c:v>3.3331852411306659</c:v>
                </c:pt>
                <c:pt idx="6003">
                  <c:v>3.3337405868889349</c:v>
                </c:pt>
                <c:pt idx="6004">
                  <c:v>3.3342959326472039</c:v>
                </c:pt>
                <c:pt idx="6005">
                  <c:v>3.3348512784054729</c:v>
                </c:pt>
                <c:pt idx="6006">
                  <c:v>3.3354066241637419</c:v>
                </c:pt>
                <c:pt idx="6007">
                  <c:v>3.3359619699220109</c:v>
                </c:pt>
                <c:pt idx="6008">
                  <c:v>3.3365173156802799</c:v>
                </c:pt>
                <c:pt idx="6009">
                  <c:v>3.3370726614385489</c:v>
                </c:pt>
                <c:pt idx="6010">
                  <c:v>3.3376280071968178</c:v>
                </c:pt>
                <c:pt idx="6011">
                  <c:v>3.3381833529550868</c:v>
                </c:pt>
                <c:pt idx="6012">
                  <c:v>3.3387386987133558</c:v>
                </c:pt>
                <c:pt idx="6013">
                  <c:v>3.3392940444716248</c:v>
                </c:pt>
                <c:pt idx="6014">
                  <c:v>3.3398493902298938</c:v>
                </c:pt>
                <c:pt idx="6015">
                  <c:v>3.3404047359881628</c:v>
                </c:pt>
                <c:pt idx="6016">
                  <c:v>3.3409600817464318</c:v>
                </c:pt>
                <c:pt idx="6017">
                  <c:v>3.3415154275047008</c:v>
                </c:pt>
                <c:pt idx="6018">
                  <c:v>3.3420707732629698</c:v>
                </c:pt>
                <c:pt idx="6019">
                  <c:v>3.3426261190212387</c:v>
                </c:pt>
                <c:pt idx="6020">
                  <c:v>3.3431814647795077</c:v>
                </c:pt>
                <c:pt idx="6021">
                  <c:v>3.3437368105377767</c:v>
                </c:pt>
                <c:pt idx="6022">
                  <c:v>3.3442921562960457</c:v>
                </c:pt>
                <c:pt idx="6023">
                  <c:v>3.3448475020543147</c:v>
                </c:pt>
                <c:pt idx="6024">
                  <c:v>3.3454028478125837</c:v>
                </c:pt>
                <c:pt idx="6025">
                  <c:v>3.3459581935708527</c:v>
                </c:pt>
                <c:pt idx="6026">
                  <c:v>3.3465135393291217</c:v>
                </c:pt>
                <c:pt idx="6027">
                  <c:v>3.3470688850873906</c:v>
                </c:pt>
                <c:pt idx="6028">
                  <c:v>3.3476242308456596</c:v>
                </c:pt>
                <c:pt idx="6029">
                  <c:v>3.3481795766039286</c:v>
                </c:pt>
                <c:pt idx="6030">
                  <c:v>3.3487349223621976</c:v>
                </c:pt>
                <c:pt idx="6031">
                  <c:v>3.3492902681204666</c:v>
                </c:pt>
                <c:pt idx="6032">
                  <c:v>3.3498456138787356</c:v>
                </c:pt>
                <c:pt idx="6033">
                  <c:v>3.3504009596370046</c:v>
                </c:pt>
                <c:pt idx="6034">
                  <c:v>3.3509563053952736</c:v>
                </c:pt>
                <c:pt idx="6035">
                  <c:v>3.3515116511535425</c:v>
                </c:pt>
                <c:pt idx="6036">
                  <c:v>3.3520669969118115</c:v>
                </c:pt>
                <c:pt idx="6037">
                  <c:v>3.3526223426700805</c:v>
                </c:pt>
                <c:pt idx="6038">
                  <c:v>3.3531776884283495</c:v>
                </c:pt>
                <c:pt idx="6039">
                  <c:v>3.3537330341866185</c:v>
                </c:pt>
                <c:pt idx="6040">
                  <c:v>3.3542883799448875</c:v>
                </c:pt>
                <c:pt idx="6041">
                  <c:v>3.3548437257031565</c:v>
                </c:pt>
                <c:pt idx="6042">
                  <c:v>3.3553990714614255</c:v>
                </c:pt>
                <c:pt idx="6043">
                  <c:v>3.3559544172196945</c:v>
                </c:pt>
                <c:pt idx="6044">
                  <c:v>3.3565097629779634</c:v>
                </c:pt>
                <c:pt idx="6045">
                  <c:v>3.3570651087362324</c:v>
                </c:pt>
                <c:pt idx="6046">
                  <c:v>3.3576204544945014</c:v>
                </c:pt>
                <c:pt idx="6047">
                  <c:v>3.3581758002527704</c:v>
                </c:pt>
                <c:pt idx="6048">
                  <c:v>3.3587311460110394</c:v>
                </c:pt>
                <c:pt idx="6049">
                  <c:v>3.3592864917693084</c:v>
                </c:pt>
                <c:pt idx="6050">
                  <c:v>3.3598418375275774</c:v>
                </c:pt>
                <c:pt idx="6051">
                  <c:v>3.3603971832858464</c:v>
                </c:pt>
                <c:pt idx="6052">
                  <c:v>3.3609525290441153</c:v>
                </c:pt>
                <c:pt idx="6053">
                  <c:v>3.3615078748023843</c:v>
                </c:pt>
                <c:pt idx="6054">
                  <c:v>3.3620632205606533</c:v>
                </c:pt>
                <c:pt idx="6055">
                  <c:v>3.3626185663189223</c:v>
                </c:pt>
                <c:pt idx="6056">
                  <c:v>3.3631739120771913</c:v>
                </c:pt>
                <c:pt idx="6057">
                  <c:v>3.3637292578354603</c:v>
                </c:pt>
                <c:pt idx="6058">
                  <c:v>3.3642846035937293</c:v>
                </c:pt>
                <c:pt idx="6059">
                  <c:v>3.3648399493519983</c:v>
                </c:pt>
                <c:pt idx="6060">
                  <c:v>3.3653952951102672</c:v>
                </c:pt>
                <c:pt idx="6061">
                  <c:v>3.3659506408685362</c:v>
                </c:pt>
                <c:pt idx="6062">
                  <c:v>3.3665059866268052</c:v>
                </c:pt>
                <c:pt idx="6063">
                  <c:v>3.3670613323850742</c:v>
                </c:pt>
                <c:pt idx="6064">
                  <c:v>3.3676166781433432</c:v>
                </c:pt>
                <c:pt idx="6065">
                  <c:v>3.3681720239016122</c:v>
                </c:pt>
                <c:pt idx="6066">
                  <c:v>3.3687273696598812</c:v>
                </c:pt>
                <c:pt idx="6067">
                  <c:v>3.3692827154181502</c:v>
                </c:pt>
                <c:pt idx="6068">
                  <c:v>3.3698380611764192</c:v>
                </c:pt>
                <c:pt idx="6069">
                  <c:v>3.3703934069346881</c:v>
                </c:pt>
                <c:pt idx="6070">
                  <c:v>3.3709487526929571</c:v>
                </c:pt>
                <c:pt idx="6071">
                  <c:v>3.3715040984512261</c:v>
                </c:pt>
                <c:pt idx="6072">
                  <c:v>3.3720594442094951</c:v>
                </c:pt>
                <c:pt idx="6073">
                  <c:v>3.3726147899677641</c:v>
                </c:pt>
                <c:pt idx="6074">
                  <c:v>3.3731701357260331</c:v>
                </c:pt>
                <c:pt idx="6075">
                  <c:v>3.3737254814843021</c:v>
                </c:pt>
                <c:pt idx="6076">
                  <c:v>3.3742808272425711</c:v>
                </c:pt>
                <c:pt idx="6077">
                  <c:v>3.37483617300084</c:v>
                </c:pt>
                <c:pt idx="6078">
                  <c:v>3.375391518759109</c:v>
                </c:pt>
                <c:pt idx="6079">
                  <c:v>3.375946864517378</c:v>
                </c:pt>
                <c:pt idx="6080">
                  <c:v>3.376502210275647</c:v>
                </c:pt>
                <c:pt idx="6081">
                  <c:v>3.377057556033916</c:v>
                </c:pt>
                <c:pt idx="6082">
                  <c:v>3.377612901792185</c:v>
                </c:pt>
                <c:pt idx="6083">
                  <c:v>3.378168247550454</c:v>
                </c:pt>
                <c:pt idx="6084">
                  <c:v>3.378723593308723</c:v>
                </c:pt>
                <c:pt idx="6085">
                  <c:v>3.3792789390669919</c:v>
                </c:pt>
                <c:pt idx="6086">
                  <c:v>3.3798342848252609</c:v>
                </c:pt>
                <c:pt idx="6087">
                  <c:v>3.3803896305835299</c:v>
                </c:pt>
                <c:pt idx="6088">
                  <c:v>3.3809449763417989</c:v>
                </c:pt>
                <c:pt idx="6089">
                  <c:v>3.3815003221000679</c:v>
                </c:pt>
                <c:pt idx="6090">
                  <c:v>3.3820556678583369</c:v>
                </c:pt>
                <c:pt idx="6091">
                  <c:v>3.3826110136166059</c:v>
                </c:pt>
                <c:pt idx="6092">
                  <c:v>3.3831663593748749</c:v>
                </c:pt>
                <c:pt idx="6093">
                  <c:v>3.3837217051331439</c:v>
                </c:pt>
                <c:pt idx="6094">
                  <c:v>3.3842770508914128</c:v>
                </c:pt>
                <c:pt idx="6095">
                  <c:v>3.3848323966496818</c:v>
                </c:pt>
                <c:pt idx="6096">
                  <c:v>3.3853877424079508</c:v>
                </c:pt>
                <c:pt idx="6097">
                  <c:v>3.3859430881662198</c:v>
                </c:pt>
                <c:pt idx="6098">
                  <c:v>3.3864984339244888</c:v>
                </c:pt>
                <c:pt idx="6099">
                  <c:v>3.3870537796827578</c:v>
                </c:pt>
                <c:pt idx="6100">
                  <c:v>3.3876091254410268</c:v>
                </c:pt>
                <c:pt idx="6101">
                  <c:v>3.3881644711992958</c:v>
                </c:pt>
                <c:pt idx="6102">
                  <c:v>3.3887198169575647</c:v>
                </c:pt>
                <c:pt idx="6103">
                  <c:v>3.3892751627158337</c:v>
                </c:pt>
                <c:pt idx="6104">
                  <c:v>3.3898305084741027</c:v>
                </c:pt>
                <c:pt idx="6105">
                  <c:v>3.3903858542323717</c:v>
                </c:pt>
                <c:pt idx="6106">
                  <c:v>3.3909411999906407</c:v>
                </c:pt>
                <c:pt idx="6107">
                  <c:v>3.3914965457489097</c:v>
                </c:pt>
                <c:pt idx="6108">
                  <c:v>3.3920518915071787</c:v>
                </c:pt>
                <c:pt idx="6109">
                  <c:v>3.3926072372654477</c:v>
                </c:pt>
                <c:pt idx="6110">
                  <c:v>3.3931625830237166</c:v>
                </c:pt>
                <c:pt idx="6111">
                  <c:v>3.3937179287819856</c:v>
                </c:pt>
                <c:pt idx="6112">
                  <c:v>3.3942732745402546</c:v>
                </c:pt>
                <c:pt idx="6113">
                  <c:v>3.3948286202985236</c:v>
                </c:pt>
                <c:pt idx="6114">
                  <c:v>3.3953839660567926</c:v>
                </c:pt>
                <c:pt idx="6115">
                  <c:v>3.3959393118150616</c:v>
                </c:pt>
                <c:pt idx="6116">
                  <c:v>3.3964946575733306</c:v>
                </c:pt>
                <c:pt idx="6117">
                  <c:v>3.3970500033315996</c:v>
                </c:pt>
                <c:pt idx="6118">
                  <c:v>3.3976053490898686</c:v>
                </c:pt>
                <c:pt idx="6119">
                  <c:v>3.3981606948481375</c:v>
                </c:pt>
                <c:pt idx="6120">
                  <c:v>3.3987160406064065</c:v>
                </c:pt>
                <c:pt idx="6121">
                  <c:v>3.3992713863646755</c:v>
                </c:pt>
                <c:pt idx="6122">
                  <c:v>3.3998267321229445</c:v>
                </c:pt>
                <c:pt idx="6123">
                  <c:v>3.4003820778812135</c:v>
                </c:pt>
                <c:pt idx="6124">
                  <c:v>3.4009374236394825</c:v>
                </c:pt>
                <c:pt idx="6125">
                  <c:v>3.4014927693977515</c:v>
                </c:pt>
                <c:pt idx="6126">
                  <c:v>3.4020481151560205</c:v>
                </c:pt>
                <c:pt idx="6127">
                  <c:v>3.4026034609142894</c:v>
                </c:pt>
                <c:pt idx="6128">
                  <c:v>3.4031588066725584</c:v>
                </c:pt>
                <c:pt idx="6129">
                  <c:v>3.4037141524308274</c:v>
                </c:pt>
                <c:pt idx="6130">
                  <c:v>3.4042694981890964</c:v>
                </c:pt>
                <c:pt idx="6131">
                  <c:v>3.4048248439473654</c:v>
                </c:pt>
                <c:pt idx="6132">
                  <c:v>3.4053801897056344</c:v>
                </c:pt>
                <c:pt idx="6133">
                  <c:v>3.4059355354639034</c:v>
                </c:pt>
                <c:pt idx="6134">
                  <c:v>3.4064908812221724</c:v>
                </c:pt>
                <c:pt idx="6135">
                  <c:v>3.4070462269804414</c:v>
                </c:pt>
                <c:pt idx="6136">
                  <c:v>3.4076015727387103</c:v>
                </c:pt>
                <c:pt idx="6137">
                  <c:v>3.4081569184969793</c:v>
                </c:pt>
                <c:pt idx="6138">
                  <c:v>3.4087122642552483</c:v>
                </c:pt>
                <c:pt idx="6139">
                  <c:v>3.4092676100135173</c:v>
                </c:pt>
                <c:pt idx="6140">
                  <c:v>3.4098229557717863</c:v>
                </c:pt>
                <c:pt idx="6141">
                  <c:v>3.4103783015300553</c:v>
                </c:pt>
                <c:pt idx="6142">
                  <c:v>3.4109336472883243</c:v>
                </c:pt>
                <c:pt idx="6143">
                  <c:v>3.4114889930465933</c:v>
                </c:pt>
                <c:pt idx="6144">
                  <c:v>3.4120443388048622</c:v>
                </c:pt>
                <c:pt idx="6145">
                  <c:v>3.4125996845631312</c:v>
                </c:pt>
                <c:pt idx="6146">
                  <c:v>3.4131550303214002</c:v>
                </c:pt>
                <c:pt idx="6147">
                  <c:v>3.4137103760796692</c:v>
                </c:pt>
                <c:pt idx="6148">
                  <c:v>3.4142657218379382</c:v>
                </c:pt>
                <c:pt idx="6149">
                  <c:v>3.4148210675962072</c:v>
                </c:pt>
                <c:pt idx="6150">
                  <c:v>3.4153764133544762</c:v>
                </c:pt>
                <c:pt idx="6151">
                  <c:v>3.4159317591127452</c:v>
                </c:pt>
                <c:pt idx="6152">
                  <c:v>3.4164871048710141</c:v>
                </c:pt>
                <c:pt idx="6153">
                  <c:v>3.4170424506292831</c:v>
                </c:pt>
                <c:pt idx="6154">
                  <c:v>3.4175977963875521</c:v>
                </c:pt>
                <c:pt idx="6155">
                  <c:v>3.4181531421458211</c:v>
                </c:pt>
                <c:pt idx="6156">
                  <c:v>3.4187084879040901</c:v>
                </c:pt>
                <c:pt idx="6157">
                  <c:v>3.4192638336623591</c:v>
                </c:pt>
                <c:pt idx="6158">
                  <c:v>3.4198191794206281</c:v>
                </c:pt>
                <c:pt idx="6159">
                  <c:v>3.4203745251788971</c:v>
                </c:pt>
                <c:pt idx="6160">
                  <c:v>3.4209298709371661</c:v>
                </c:pt>
                <c:pt idx="6161">
                  <c:v>3.421485216695435</c:v>
                </c:pt>
                <c:pt idx="6162">
                  <c:v>3.422040562453704</c:v>
                </c:pt>
                <c:pt idx="6163">
                  <c:v>3.422595908211973</c:v>
                </c:pt>
                <c:pt idx="6164">
                  <c:v>3.423151253970242</c:v>
                </c:pt>
                <c:pt idx="6165">
                  <c:v>3.423706599728511</c:v>
                </c:pt>
                <c:pt idx="6166">
                  <c:v>3.42426194548678</c:v>
                </c:pt>
                <c:pt idx="6167">
                  <c:v>3.424817291245049</c:v>
                </c:pt>
                <c:pt idx="6168">
                  <c:v>3.425372637003318</c:v>
                </c:pt>
                <c:pt idx="6169">
                  <c:v>3.4259279827615869</c:v>
                </c:pt>
                <c:pt idx="6170">
                  <c:v>3.4264833285198559</c:v>
                </c:pt>
                <c:pt idx="6171">
                  <c:v>3.4270386742781249</c:v>
                </c:pt>
                <c:pt idx="6172">
                  <c:v>3.4275940200363939</c:v>
                </c:pt>
                <c:pt idx="6173">
                  <c:v>3.4281493657946629</c:v>
                </c:pt>
                <c:pt idx="6174">
                  <c:v>3.4287047115529319</c:v>
                </c:pt>
                <c:pt idx="6175">
                  <c:v>3.4292600573112009</c:v>
                </c:pt>
                <c:pt idx="6176">
                  <c:v>3.4298154030694699</c:v>
                </c:pt>
                <c:pt idx="6177">
                  <c:v>3.4303707488277388</c:v>
                </c:pt>
                <c:pt idx="6178">
                  <c:v>3.4309260945860078</c:v>
                </c:pt>
                <c:pt idx="6179">
                  <c:v>3.4314814403442768</c:v>
                </c:pt>
                <c:pt idx="6180">
                  <c:v>3.4320367861025458</c:v>
                </c:pt>
                <c:pt idx="6181">
                  <c:v>3.4325921318608148</c:v>
                </c:pt>
                <c:pt idx="6182">
                  <c:v>3.4331474776190838</c:v>
                </c:pt>
                <c:pt idx="6183">
                  <c:v>3.4337028233773528</c:v>
                </c:pt>
                <c:pt idx="6184">
                  <c:v>3.4342581691356218</c:v>
                </c:pt>
                <c:pt idx="6185">
                  <c:v>3.4348135148938908</c:v>
                </c:pt>
                <c:pt idx="6186">
                  <c:v>3.4353688606521597</c:v>
                </c:pt>
                <c:pt idx="6187">
                  <c:v>3.4359242064104287</c:v>
                </c:pt>
                <c:pt idx="6188">
                  <c:v>3.4364795521686977</c:v>
                </c:pt>
                <c:pt idx="6189">
                  <c:v>3.4370348979269667</c:v>
                </c:pt>
                <c:pt idx="6190">
                  <c:v>3.4375902436852357</c:v>
                </c:pt>
                <c:pt idx="6191">
                  <c:v>3.4381455894435047</c:v>
                </c:pt>
                <c:pt idx="6192">
                  <c:v>3.4387009352017737</c:v>
                </c:pt>
                <c:pt idx="6193">
                  <c:v>3.4392562809600427</c:v>
                </c:pt>
                <c:pt idx="6194">
                  <c:v>3.4398116267183116</c:v>
                </c:pt>
                <c:pt idx="6195">
                  <c:v>3.4403669724765806</c:v>
                </c:pt>
                <c:pt idx="6196">
                  <c:v>3.4409223182348496</c:v>
                </c:pt>
                <c:pt idx="6197">
                  <c:v>3.4414776639931186</c:v>
                </c:pt>
                <c:pt idx="6198">
                  <c:v>3.4420330097513876</c:v>
                </c:pt>
                <c:pt idx="6199">
                  <c:v>3.4425883555096566</c:v>
                </c:pt>
                <c:pt idx="6200">
                  <c:v>3.4431437012679256</c:v>
                </c:pt>
                <c:pt idx="6201">
                  <c:v>3.4436990470261946</c:v>
                </c:pt>
                <c:pt idx="6202">
                  <c:v>3.4442543927844635</c:v>
                </c:pt>
                <c:pt idx="6203">
                  <c:v>3.4448097385427325</c:v>
                </c:pt>
                <c:pt idx="6204">
                  <c:v>3.4453650843010015</c:v>
                </c:pt>
                <c:pt idx="6205">
                  <c:v>3.4459204300592705</c:v>
                </c:pt>
                <c:pt idx="6206">
                  <c:v>3.4464757758175395</c:v>
                </c:pt>
                <c:pt idx="6207">
                  <c:v>3.4470311215758085</c:v>
                </c:pt>
                <c:pt idx="6208">
                  <c:v>3.4475864673340775</c:v>
                </c:pt>
                <c:pt idx="6209">
                  <c:v>3.4481418130923465</c:v>
                </c:pt>
                <c:pt idx="6210">
                  <c:v>3.4486971588506155</c:v>
                </c:pt>
                <c:pt idx="6211">
                  <c:v>3.4492525046088844</c:v>
                </c:pt>
                <c:pt idx="6212">
                  <c:v>3.4498078503671534</c:v>
                </c:pt>
                <c:pt idx="6213">
                  <c:v>3.4503631961254224</c:v>
                </c:pt>
                <c:pt idx="6214">
                  <c:v>3.4509185418836914</c:v>
                </c:pt>
                <c:pt idx="6215">
                  <c:v>3.4514738876419604</c:v>
                </c:pt>
                <c:pt idx="6216">
                  <c:v>3.4520292334002294</c:v>
                </c:pt>
                <c:pt idx="6217">
                  <c:v>3.4525845791584984</c:v>
                </c:pt>
                <c:pt idx="6218">
                  <c:v>3.4531399249167674</c:v>
                </c:pt>
                <c:pt idx="6219">
                  <c:v>3.4536952706750363</c:v>
                </c:pt>
                <c:pt idx="6220">
                  <c:v>3.4542506164333053</c:v>
                </c:pt>
                <c:pt idx="6221">
                  <c:v>3.4548059621915743</c:v>
                </c:pt>
                <c:pt idx="6222">
                  <c:v>3.4553613079498433</c:v>
                </c:pt>
                <c:pt idx="6223">
                  <c:v>3.4559166537081123</c:v>
                </c:pt>
                <c:pt idx="6224">
                  <c:v>3.4564719994663813</c:v>
                </c:pt>
                <c:pt idx="6225">
                  <c:v>3.4570273452246503</c:v>
                </c:pt>
                <c:pt idx="6226">
                  <c:v>3.4575826909829193</c:v>
                </c:pt>
                <c:pt idx="6227">
                  <c:v>3.4581380367411882</c:v>
                </c:pt>
                <c:pt idx="6228">
                  <c:v>3.4586933824994572</c:v>
                </c:pt>
                <c:pt idx="6229">
                  <c:v>3.4592487282577262</c:v>
                </c:pt>
                <c:pt idx="6230">
                  <c:v>3.4598040740159952</c:v>
                </c:pt>
                <c:pt idx="6231">
                  <c:v>3.4603594197742642</c:v>
                </c:pt>
                <c:pt idx="6232">
                  <c:v>3.4609147655325332</c:v>
                </c:pt>
                <c:pt idx="6233">
                  <c:v>3.4614701112908022</c:v>
                </c:pt>
                <c:pt idx="6234">
                  <c:v>3.4620254570490712</c:v>
                </c:pt>
                <c:pt idx="6235">
                  <c:v>3.4625808028073402</c:v>
                </c:pt>
                <c:pt idx="6236">
                  <c:v>3.4631361485656091</c:v>
                </c:pt>
                <c:pt idx="6237">
                  <c:v>3.4636914943238781</c:v>
                </c:pt>
                <c:pt idx="6238">
                  <c:v>3.4642468400821471</c:v>
                </c:pt>
                <c:pt idx="6239">
                  <c:v>3.4648021858404161</c:v>
                </c:pt>
                <c:pt idx="6240">
                  <c:v>3.4653575315986851</c:v>
                </c:pt>
                <c:pt idx="6241">
                  <c:v>3.4659128773569541</c:v>
                </c:pt>
                <c:pt idx="6242">
                  <c:v>3.4664682231152231</c:v>
                </c:pt>
                <c:pt idx="6243">
                  <c:v>3.4670235688734921</c:v>
                </c:pt>
                <c:pt idx="6244">
                  <c:v>3.467578914631761</c:v>
                </c:pt>
                <c:pt idx="6245">
                  <c:v>3.46813426039003</c:v>
                </c:pt>
                <c:pt idx="6246">
                  <c:v>3.468689606148299</c:v>
                </c:pt>
                <c:pt idx="6247">
                  <c:v>3.469244951906568</c:v>
                </c:pt>
                <c:pt idx="6248">
                  <c:v>3.469800297664837</c:v>
                </c:pt>
                <c:pt idx="6249">
                  <c:v>3.470355643423106</c:v>
                </c:pt>
                <c:pt idx="6250">
                  <c:v>3.470910989181375</c:v>
                </c:pt>
                <c:pt idx="6251">
                  <c:v>3.471466334939644</c:v>
                </c:pt>
                <c:pt idx="6252">
                  <c:v>3.4720216806979129</c:v>
                </c:pt>
                <c:pt idx="6253">
                  <c:v>3.4725770264561819</c:v>
                </c:pt>
                <c:pt idx="6254">
                  <c:v>3.4731323722144509</c:v>
                </c:pt>
                <c:pt idx="6255">
                  <c:v>3.4736877179727199</c:v>
                </c:pt>
                <c:pt idx="6256">
                  <c:v>3.4742430637309889</c:v>
                </c:pt>
                <c:pt idx="6257">
                  <c:v>3.4747984094892579</c:v>
                </c:pt>
                <c:pt idx="6258">
                  <c:v>3.4753537552475269</c:v>
                </c:pt>
                <c:pt idx="6259">
                  <c:v>3.4759091010057959</c:v>
                </c:pt>
                <c:pt idx="6260">
                  <c:v>3.4764644467640649</c:v>
                </c:pt>
                <c:pt idx="6261">
                  <c:v>3.4770197925223338</c:v>
                </c:pt>
                <c:pt idx="6262">
                  <c:v>3.4775751382806028</c:v>
                </c:pt>
                <c:pt idx="6263">
                  <c:v>3.4781304840388718</c:v>
                </c:pt>
                <c:pt idx="6264">
                  <c:v>3.4786858297971408</c:v>
                </c:pt>
                <c:pt idx="6265">
                  <c:v>3.4792411755554098</c:v>
                </c:pt>
                <c:pt idx="6266">
                  <c:v>3.4797965213136788</c:v>
                </c:pt>
                <c:pt idx="6267">
                  <c:v>3.4803518670719478</c:v>
                </c:pt>
                <c:pt idx="6268">
                  <c:v>3.4809072128302168</c:v>
                </c:pt>
                <c:pt idx="6269">
                  <c:v>3.4814625585884857</c:v>
                </c:pt>
                <c:pt idx="6270">
                  <c:v>3.4820179043467547</c:v>
                </c:pt>
                <c:pt idx="6271">
                  <c:v>3.4825732501050237</c:v>
                </c:pt>
                <c:pt idx="6272">
                  <c:v>3.4831285958632927</c:v>
                </c:pt>
                <c:pt idx="6273">
                  <c:v>3.4836839416215617</c:v>
                </c:pt>
                <c:pt idx="6274">
                  <c:v>3.4842392873798307</c:v>
                </c:pt>
                <c:pt idx="6275">
                  <c:v>3.4847946331380997</c:v>
                </c:pt>
                <c:pt idx="6276">
                  <c:v>3.4853499788963687</c:v>
                </c:pt>
                <c:pt idx="6277">
                  <c:v>3.4859053246546376</c:v>
                </c:pt>
                <c:pt idx="6278">
                  <c:v>3.4864606704129066</c:v>
                </c:pt>
                <c:pt idx="6279">
                  <c:v>3.4870160161711756</c:v>
                </c:pt>
                <c:pt idx="6280">
                  <c:v>3.4875713619294446</c:v>
                </c:pt>
                <c:pt idx="6281">
                  <c:v>3.4881267076877136</c:v>
                </c:pt>
                <c:pt idx="6282">
                  <c:v>3.4886820534459826</c:v>
                </c:pt>
                <c:pt idx="6283">
                  <c:v>3.4892373992042516</c:v>
                </c:pt>
                <c:pt idx="6284">
                  <c:v>3.4897927449625206</c:v>
                </c:pt>
                <c:pt idx="6285">
                  <c:v>3.4903480907207896</c:v>
                </c:pt>
                <c:pt idx="6286">
                  <c:v>3.4909034364790585</c:v>
                </c:pt>
                <c:pt idx="6287">
                  <c:v>3.4914587822373275</c:v>
                </c:pt>
                <c:pt idx="6288">
                  <c:v>3.4920141279955965</c:v>
                </c:pt>
                <c:pt idx="6289">
                  <c:v>3.4925694737538655</c:v>
                </c:pt>
                <c:pt idx="6290">
                  <c:v>3.4931248195121345</c:v>
                </c:pt>
                <c:pt idx="6291">
                  <c:v>3.4936801652704035</c:v>
                </c:pt>
                <c:pt idx="6292">
                  <c:v>3.4942355110286725</c:v>
                </c:pt>
                <c:pt idx="6293">
                  <c:v>3.4947908567869415</c:v>
                </c:pt>
                <c:pt idx="6294">
                  <c:v>3.4953462025452104</c:v>
                </c:pt>
                <c:pt idx="6295">
                  <c:v>3.4959015483034794</c:v>
                </c:pt>
                <c:pt idx="6296">
                  <c:v>3.4964568940617484</c:v>
                </c:pt>
                <c:pt idx="6297">
                  <c:v>3.4970122398200174</c:v>
                </c:pt>
                <c:pt idx="6298">
                  <c:v>3.4975675855782864</c:v>
                </c:pt>
                <c:pt idx="6299">
                  <c:v>3.4981229313365554</c:v>
                </c:pt>
                <c:pt idx="6300">
                  <c:v>3.4986782770948244</c:v>
                </c:pt>
                <c:pt idx="6301">
                  <c:v>3.4992336228530934</c:v>
                </c:pt>
                <c:pt idx="6302">
                  <c:v>3.4997889686113623</c:v>
                </c:pt>
                <c:pt idx="6303">
                  <c:v>3.5003443143696313</c:v>
                </c:pt>
                <c:pt idx="6304">
                  <c:v>3.5008996601279003</c:v>
                </c:pt>
                <c:pt idx="6305">
                  <c:v>3.5014550058861693</c:v>
                </c:pt>
                <c:pt idx="6306">
                  <c:v>3.5020103516444383</c:v>
                </c:pt>
                <c:pt idx="6307">
                  <c:v>3.5025656974027073</c:v>
                </c:pt>
                <c:pt idx="6308">
                  <c:v>3.5031210431609763</c:v>
                </c:pt>
                <c:pt idx="6309">
                  <c:v>3.5036763889192453</c:v>
                </c:pt>
                <c:pt idx="6310">
                  <c:v>3.5042317346775143</c:v>
                </c:pt>
                <c:pt idx="6311">
                  <c:v>3.5047870804357832</c:v>
                </c:pt>
                <c:pt idx="6312">
                  <c:v>3.5053424261940522</c:v>
                </c:pt>
                <c:pt idx="6313">
                  <c:v>3.5058977719523212</c:v>
                </c:pt>
                <c:pt idx="6314">
                  <c:v>3.5064531177105902</c:v>
                </c:pt>
                <c:pt idx="6315">
                  <c:v>3.5070084634688592</c:v>
                </c:pt>
                <c:pt idx="6316">
                  <c:v>3.5075638092271282</c:v>
                </c:pt>
                <c:pt idx="6317">
                  <c:v>3.5081191549853972</c:v>
                </c:pt>
                <c:pt idx="6318">
                  <c:v>3.5086745007436662</c:v>
                </c:pt>
                <c:pt idx="6319">
                  <c:v>3.5092298465019351</c:v>
                </c:pt>
                <c:pt idx="6320">
                  <c:v>3.5097851922602041</c:v>
                </c:pt>
                <c:pt idx="6321">
                  <c:v>3.5103405380184731</c:v>
                </c:pt>
                <c:pt idx="6322">
                  <c:v>3.5108958837767421</c:v>
                </c:pt>
                <c:pt idx="6323">
                  <c:v>3.5114512295350111</c:v>
                </c:pt>
                <c:pt idx="6324">
                  <c:v>3.5120065752932801</c:v>
                </c:pt>
                <c:pt idx="6325">
                  <c:v>3.5125619210515491</c:v>
                </c:pt>
                <c:pt idx="6326">
                  <c:v>3.5131172668098181</c:v>
                </c:pt>
                <c:pt idx="6327">
                  <c:v>3.5136726125680871</c:v>
                </c:pt>
                <c:pt idx="6328">
                  <c:v>3.514227958326356</c:v>
                </c:pt>
                <c:pt idx="6329">
                  <c:v>3.514783304084625</c:v>
                </c:pt>
                <c:pt idx="6330">
                  <c:v>3.515338649842894</c:v>
                </c:pt>
                <c:pt idx="6331">
                  <c:v>3.515893995601163</c:v>
                </c:pt>
                <c:pt idx="6332">
                  <c:v>3.516449341359432</c:v>
                </c:pt>
                <c:pt idx="6333">
                  <c:v>3.517004687117701</c:v>
                </c:pt>
                <c:pt idx="6334">
                  <c:v>3.51756003287597</c:v>
                </c:pt>
                <c:pt idx="6335">
                  <c:v>3.518115378634239</c:v>
                </c:pt>
                <c:pt idx="6336">
                  <c:v>3.5186707243925079</c:v>
                </c:pt>
                <c:pt idx="6337">
                  <c:v>3.5192260701507769</c:v>
                </c:pt>
                <c:pt idx="6338">
                  <c:v>3.5197814159090459</c:v>
                </c:pt>
                <c:pt idx="6339">
                  <c:v>3.5203367616673149</c:v>
                </c:pt>
                <c:pt idx="6340">
                  <c:v>3.5208921074255839</c:v>
                </c:pt>
                <c:pt idx="6341">
                  <c:v>3.5214474531838529</c:v>
                </c:pt>
                <c:pt idx="6342">
                  <c:v>3.5220027989421219</c:v>
                </c:pt>
                <c:pt idx="6343">
                  <c:v>3.5225581447003909</c:v>
                </c:pt>
                <c:pt idx="6344">
                  <c:v>3.5231134904586598</c:v>
                </c:pt>
                <c:pt idx="6345">
                  <c:v>3.5236688362169288</c:v>
                </c:pt>
                <c:pt idx="6346">
                  <c:v>3.5242241819751978</c:v>
                </c:pt>
                <c:pt idx="6347">
                  <c:v>3.5247795277334668</c:v>
                </c:pt>
                <c:pt idx="6348">
                  <c:v>3.5253348734917358</c:v>
                </c:pt>
                <c:pt idx="6349">
                  <c:v>3.5258902192500048</c:v>
                </c:pt>
                <c:pt idx="6350">
                  <c:v>3.5264455650082738</c:v>
                </c:pt>
                <c:pt idx="6351">
                  <c:v>3.5270009107665428</c:v>
                </c:pt>
                <c:pt idx="6352">
                  <c:v>3.5275562565248118</c:v>
                </c:pt>
                <c:pt idx="6353">
                  <c:v>3.5281116022830807</c:v>
                </c:pt>
                <c:pt idx="6354">
                  <c:v>3.5286669480413497</c:v>
                </c:pt>
                <c:pt idx="6355">
                  <c:v>3.5292222937996187</c:v>
                </c:pt>
                <c:pt idx="6356">
                  <c:v>3.5297776395578877</c:v>
                </c:pt>
                <c:pt idx="6357">
                  <c:v>3.5303329853161567</c:v>
                </c:pt>
                <c:pt idx="6358">
                  <c:v>3.5308883310744257</c:v>
                </c:pt>
                <c:pt idx="6359">
                  <c:v>3.5314436768326947</c:v>
                </c:pt>
                <c:pt idx="6360">
                  <c:v>3.5319990225909637</c:v>
                </c:pt>
                <c:pt idx="6361">
                  <c:v>3.5325543683492326</c:v>
                </c:pt>
                <c:pt idx="6362">
                  <c:v>3.5331097141075016</c:v>
                </c:pt>
                <c:pt idx="6363">
                  <c:v>3.5336650598657706</c:v>
                </c:pt>
                <c:pt idx="6364">
                  <c:v>3.5342204056240396</c:v>
                </c:pt>
                <c:pt idx="6365">
                  <c:v>3.5347757513823086</c:v>
                </c:pt>
                <c:pt idx="6366">
                  <c:v>3.5353310971405776</c:v>
                </c:pt>
                <c:pt idx="6367">
                  <c:v>3.5358864428988466</c:v>
                </c:pt>
                <c:pt idx="6368">
                  <c:v>3.5364417886571156</c:v>
                </c:pt>
                <c:pt idx="6369">
                  <c:v>3.5369971344153845</c:v>
                </c:pt>
                <c:pt idx="6370">
                  <c:v>3.5375524801736535</c:v>
                </c:pt>
                <c:pt idx="6371">
                  <c:v>3.5381078259319225</c:v>
                </c:pt>
                <c:pt idx="6372">
                  <c:v>3.5386631716901915</c:v>
                </c:pt>
                <c:pt idx="6373">
                  <c:v>3.5392185174484605</c:v>
                </c:pt>
                <c:pt idx="6374">
                  <c:v>3.5397738632067295</c:v>
                </c:pt>
                <c:pt idx="6375">
                  <c:v>3.5403292089649985</c:v>
                </c:pt>
                <c:pt idx="6376">
                  <c:v>3.5408845547232675</c:v>
                </c:pt>
                <c:pt idx="6377">
                  <c:v>3.5414399004815365</c:v>
                </c:pt>
                <c:pt idx="6378">
                  <c:v>3.5419952462398054</c:v>
                </c:pt>
                <c:pt idx="6379">
                  <c:v>3.5425505919980744</c:v>
                </c:pt>
                <c:pt idx="6380">
                  <c:v>3.5431059377563434</c:v>
                </c:pt>
                <c:pt idx="6381">
                  <c:v>3.5436612835146124</c:v>
                </c:pt>
                <c:pt idx="6382">
                  <c:v>3.5442166292728814</c:v>
                </c:pt>
                <c:pt idx="6383">
                  <c:v>3.5447719750311504</c:v>
                </c:pt>
                <c:pt idx="6384">
                  <c:v>3.5453273207894194</c:v>
                </c:pt>
                <c:pt idx="6385">
                  <c:v>3.5458826665476884</c:v>
                </c:pt>
                <c:pt idx="6386">
                  <c:v>3.5464380123059573</c:v>
                </c:pt>
                <c:pt idx="6387">
                  <c:v>3.5469933580642263</c:v>
                </c:pt>
                <c:pt idx="6388">
                  <c:v>3.5475487038224953</c:v>
                </c:pt>
                <c:pt idx="6389">
                  <c:v>3.5481040495807643</c:v>
                </c:pt>
                <c:pt idx="6390">
                  <c:v>3.5486593953390333</c:v>
                </c:pt>
                <c:pt idx="6391">
                  <c:v>3.5492147410973023</c:v>
                </c:pt>
                <c:pt idx="6392">
                  <c:v>3.5497700868555713</c:v>
                </c:pt>
                <c:pt idx="6393">
                  <c:v>3.5503254326138403</c:v>
                </c:pt>
                <c:pt idx="6394">
                  <c:v>3.5508807783721092</c:v>
                </c:pt>
                <c:pt idx="6395">
                  <c:v>3.5514361241303782</c:v>
                </c:pt>
                <c:pt idx="6396">
                  <c:v>3.5519914698886472</c:v>
                </c:pt>
                <c:pt idx="6397">
                  <c:v>3.5525468156469162</c:v>
                </c:pt>
                <c:pt idx="6398">
                  <c:v>3.5531021614051852</c:v>
                </c:pt>
                <c:pt idx="6399">
                  <c:v>3.5536575071634542</c:v>
                </c:pt>
                <c:pt idx="6400">
                  <c:v>3.5542128529217232</c:v>
                </c:pt>
                <c:pt idx="6401">
                  <c:v>3.5547681986799922</c:v>
                </c:pt>
                <c:pt idx="6402">
                  <c:v>3.5553235444382612</c:v>
                </c:pt>
                <c:pt idx="6403">
                  <c:v>3.5558788901965301</c:v>
                </c:pt>
                <c:pt idx="6404">
                  <c:v>3.5564342359547991</c:v>
                </c:pt>
                <c:pt idx="6405">
                  <c:v>3.5569895817130681</c:v>
                </c:pt>
                <c:pt idx="6406">
                  <c:v>3.5575449274713371</c:v>
                </c:pt>
                <c:pt idx="6407">
                  <c:v>3.5581002732296061</c:v>
                </c:pt>
                <c:pt idx="6408">
                  <c:v>3.5586556189878751</c:v>
                </c:pt>
                <c:pt idx="6409">
                  <c:v>3.5592109647461441</c:v>
                </c:pt>
                <c:pt idx="6410">
                  <c:v>3.5597663105044131</c:v>
                </c:pt>
                <c:pt idx="6411">
                  <c:v>3.560321656262682</c:v>
                </c:pt>
                <c:pt idx="6412">
                  <c:v>3.560877002020951</c:v>
                </c:pt>
                <c:pt idx="6413">
                  <c:v>3.56143234777922</c:v>
                </c:pt>
                <c:pt idx="6414">
                  <c:v>3.561987693537489</c:v>
                </c:pt>
                <c:pt idx="6415">
                  <c:v>3.562543039295758</c:v>
                </c:pt>
                <c:pt idx="6416">
                  <c:v>3.563098385054027</c:v>
                </c:pt>
                <c:pt idx="6417">
                  <c:v>3.563653730812296</c:v>
                </c:pt>
                <c:pt idx="6418">
                  <c:v>3.564209076570565</c:v>
                </c:pt>
                <c:pt idx="6419">
                  <c:v>3.5647644223288339</c:v>
                </c:pt>
                <c:pt idx="6420">
                  <c:v>3.5653197680871029</c:v>
                </c:pt>
                <c:pt idx="6421">
                  <c:v>3.5658751138453719</c:v>
                </c:pt>
                <c:pt idx="6422">
                  <c:v>3.5664304596036409</c:v>
                </c:pt>
                <c:pt idx="6423">
                  <c:v>3.5669858053619099</c:v>
                </c:pt>
                <c:pt idx="6424">
                  <c:v>3.5675411511201789</c:v>
                </c:pt>
                <c:pt idx="6425">
                  <c:v>3.5680964968784479</c:v>
                </c:pt>
                <c:pt idx="6426">
                  <c:v>3.5686518426367169</c:v>
                </c:pt>
                <c:pt idx="6427">
                  <c:v>3.5692071883949859</c:v>
                </c:pt>
                <c:pt idx="6428">
                  <c:v>3.5697625341532548</c:v>
                </c:pt>
                <c:pt idx="6429">
                  <c:v>3.5703178799115238</c:v>
                </c:pt>
                <c:pt idx="6430">
                  <c:v>3.5708732256697928</c:v>
                </c:pt>
                <c:pt idx="6431">
                  <c:v>3.5714285714280618</c:v>
                </c:pt>
                <c:pt idx="6432">
                  <c:v>3.5719839171863308</c:v>
                </c:pt>
                <c:pt idx="6433">
                  <c:v>3.5725392629445998</c:v>
                </c:pt>
                <c:pt idx="6434">
                  <c:v>3.5730946087028688</c:v>
                </c:pt>
                <c:pt idx="6435">
                  <c:v>3.5736499544611378</c:v>
                </c:pt>
                <c:pt idx="6436">
                  <c:v>3.5742053002194067</c:v>
                </c:pt>
                <c:pt idx="6437">
                  <c:v>3.5747606459776757</c:v>
                </c:pt>
                <c:pt idx="6438">
                  <c:v>3.5753159917359447</c:v>
                </c:pt>
                <c:pt idx="6439">
                  <c:v>3.5758713374942137</c:v>
                </c:pt>
                <c:pt idx="6440">
                  <c:v>3.5764266832524827</c:v>
                </c:pt>
                <c:pt idx="6441">
                  <c:v>3.5769820290107517</c:v>
                </c:pt>
                <c:pt idx="6442">
                  <c:v>3.5775373747690207</c:v>
                </c:pt>
                <c:pt idx="6443">
                  <c:v>3.5780927205272897</c:v>
                </c:pt>
                <c:pt idx="6444">
                  <c:v>3.5786480662855586</c:v>
                </c:pt>
                <c:pt idx="6445">
                  <c:v>3.5792034120438276</c:v>
                </c:pt>
                <c:pt idx="6446">
                  <c:v>3.5797587578020966</c:v>
                </c:pt>
                <c:pt idx="6447">
                  <c:v>3.5803141035603656</c:v>
                </c:pt>
                <c:pt idx="6448">
                  <c:v>3.5808694493186346</c:v>
                </c:pt>
                <c:pt idx="6449">
                  <c:v>3.5814247950769036</c:v>
                </c:pt>
                <c:pt idx="6450">
                  <c:v>3.5819801408351726</c:v>
                </c:pt>
                <c:pt idx="6451">
                  <c:v>3.5825354865934416</c:v>
                </c:pt>
                <c:pt idx="6452">
                  <c:v>3.5830908323517106</c:v>
                </c:pt>
                <c:pt idx="6453">
                  <c:v>3.5836461781099795</c:v>
                </c:pt>
                <c:pt idx="6454">
                  <c:v>3.5842015238682485</c:v>
                </c:pt>
                <c:pt idx="6455">
                  <c:v>3.5847568696265175</c:v>
                </c:pt>
                <c:pt idx="6456">
                  <c:v>3.5853122153847865</c:v>
                </c:pt>
                <c:pt idx="6457">
                  <c:v>3.5858675611430555</c:v>
                </c:pt>
                <c:pt idx="6458">
                  <c:v>3.5864229069013245</c:v>
                </c:pt>
                <c:pt idx="6459">
                  <c:v>3.5869782526595935</c:v>
                </c:pt>
                <c:pt idx="6460">
                  <c:v>3.5875335984178625</c:v>
                </c:pt>
                <c:pt idx="6461">
                  <c:v>3.5880889441761314</c:v>
                </c:pt>
                <c:pt idx="6462">
                  <c:v>3.5886442899344004</c:v>
                </c:pt>
                <c:pt idx="6463">
                  <c:v>3.5891996356926694</c:v>
                </c:pt>
                <c:pt idx="6464">
                  <c:v>3.5897549814509384</c:v>
                </c:pt>
                <c:pt idx="6465">
                  <c:v>3.5903103272092074</c:v>
                </c:pt>
                <c:pt idx="6466">
                  <c:v>3.5908656729674764</c:v>
                </c:pt>
                <c:pt idx="6467">
                  <c:v>3.5914210187257454</c:v>
                </c:pt>
                <c:pt idx="6468">
                  <c:v>3.5919763644840144</c:v>
                </c:pt>
                <c:pt idx="6469">
                  <c:v>3.5925317102422833</c:v>
                </c:pt>
                <c:pt idx="6470">
                  <c:v>3.5930870560005523</c:v>
                </c:pt>
                <c:pt idx="6471">
                  <c:v>3.5936424017588213</c:v>
                </c:pt>
                <c:pt idx="6472">
                  <c:v>3.5941977475170903</c:v>
                </c:pt>
                <c:pt idx="6473">
                  <c:v>3.5947530932753593</c:v>
                </c:pt>
                <c:pt idx="6474">
                  <c:v>3.5953084390336283</c:v>
                </c:pt>
                <c:pt idx="6475">
                  <c:v>3.5958637847918973</c:v>
                </c:pt>
                <c:pt idx="6476">
                  <c:v>3.5964191305501663</c:v>
                </c:pt>
                <c:pt idx="6477">
                  <c:v>3.5969744763084353</c:v>
                </c:pt>
                <c:pt idx="6478">
                  <c:v>3.5975298220667042</c:v>
                </c:pt>
                <c:pt idx="6479">
                  <c:v>3.5980851678249732</c:v>
                </c:pt>
                <c:pt idx="6480">
                  <c:v>3.5986405135832422</c:v>
                </c:pt>
                <c:pt idx="6481">
                  <c:v>3.5991958593415112</c:v>
                </c:pt>
                <c:pt idx="6482">
                  <c:v>3.5997512050997802</c:v>
                </c:pt>
                <c:pt idx="6483">
                  <c:v>3.6003065508580492</c:v>
                </c:pt>
                <c:pt idx="6484">
                  <c:v>3.6008618966163182</c:v>
                </c:pt>
                <c:pt idx="6485">
                  <c:v>3.6014172423745872</c:v>
                </c:pt>
                <c:pt idx="6486">
                  <c:v>3.6019725881328561</c:v>
                </c:pt>
                <c:pt idx="6487">
                  <c:v>3.6025279338911251</c:v>
                </c:pt>
                <c:pt idx="6488">
                  <c:v>3.6030832796493941</c:v>
                </c:pt>
                <c:pt idx="6489">
                  <c:v>3.6036386254076631</c:v>
                </c:pt>
                <c:pt idx="6490">
                  <c:v>3.6041939711659321</c:v>
                </c:pt>
                <c:pt idx="6491">
                  <c:v>3.6047493169242011</c:v>
                </c:pt>
                <c:pt idx="6492">
                  <c:v>3.6053046626824701</c:v>
                </c:pt>
                <c:pt idx="6493">
                  <c:v>3.6058600084407391</c:v>
                </c:pt>
                <c:pt idx="6494">
                  <c:v>3.606415354199008</c:v>
                </c:pt>
                <c:pt idx="6495">
                  <c:v>3.606970699957277</c:v>
                </c:pt>
                <c:pt idx="6496">
                  <c:v>3.607526045715546</c:v>
                </c:pt>
                <c:pt idx="6497">
                  <c:v>3.608081391473815</c:v>
                </c:pt>
                <c:pt idx="6498">
                  <c:v>3.608636737232084</c:v>
                </c:pt>
                <c:pt idx="6499">
                  <c:v>3.609192082990353</c:v>
                </c:pt>
                <c:pt idx="6500">
                  <c:v>3.609747428748622</c:v>
                </c:pt>
                <c:pt idx="6501">
                  <c:v>3.610302774506891</c:v>
                </c:pt>
                <c:pt idx="6502">
                  <c:v>3.61085812026516</c:v>
                </c:pt>
                <c:pt idx="6503">
                  <c:v>3.6114134660234289</c:v>
                </c:pt>
                <c:pt idx="6504">
                  <c:v>3.6119688117816979</c:v>
                </c:pt>
                <c:pt idx="6505">
                  <c:v>3.6125241575399669</c:v>
                </c:pt>
                <c:pt idx="6506">
                  <c:v>3.6130795032982359</c:v>
                </c:pt>
                <c:pt idx="6507">
                  <c:v>3.6136348490565049</c:v>
                </c:pt>
                <c:pt idx="6508">
                  <c:v>3.6141901948147739</c:v>
                </c:pt>
                <c:pt idx="6509">
                  <c:v>3.6147455405730429</c:v>
                </c:pt>
                <c:pt idx="6510">
                  <c:v>3.6153008863313119</c:v>
                </c:pt>
                <c:pt idx="6511">
                  <c:v>3.6158562320895808</c:v>
                </c:pt>
                <c:pt idx="6512">
                  <c:v>3.6164115778478498</c:v>
                </c:pt>
                <c:pt idx="6513">
                  <c:v>3.6169669236061188</c:v>
                </c:pt>
                <c:pt idx="6514">
                  <c:v>3.6175222693643878</c:v>
                </c:pt>
                <c:pt idx="6515">
                  <c:v>3.6180776151226568</c:v>
                </c:pt>
                <c:pt idx="6516">
                  <c:v>3.6186329608809258</c:v>
                </c:pt>
                <c:pt idx="6517">
                  <c:v>3.6191883066391948</c:v>
                </c:pt>
                <c:pt idx="6518">
                  <c:v>3.6197436523974638</c:v>
                </c:pt>
                <c:pt idx="6519">
                  <c:v>3.6202989981557328</c:v>
                </c:pt>
                <c:pt idx="6520">
                  <c:v>3.6208543439140017</c:v>
                </c:pt>
                <c:pt idx="6521">
                  <c:v>3.6214096896722707</c:v>
                </c:pt>
                <c:pt idx="6522">
                  <c:v>3.6219650354305397</c:v>
                </c:pt>
                <c:pt idx="6523">
                  <c:v>3.6225203811888087</c:v>
                </c:pt>
                <c:pt idx="6524">
                  <c:v>3.6230757269470777</c:v>
                </c:pt>
                <c:pt idx="6525">
                  <c:v>3.6236310727053467</c:v>
                </c:pt>
                <c:pt idx="6526">
                  <c:v>3.6241864184636157</c:v>
                </c:pt>
                <c:pt idx="6527">
                  <c:v>3.6247417642218847</c:v>
                </c:pt>
                <c:pt idx="6528">
                  <c:v>3.6252971099801536</c:v>
                </c:pt>
                <c:pt idx="6529">
                  <c:v>3.6258524557384226</c:v>
                </c:pt>
                <c:pt idx="6530">
                  <c:v>3.6264078014966916</c:v>
                </c:pt>
                <c:pt idx="6531">
                  <c:v>3.6269631472549606</c:v>
                </c:pt>
                <c:pt idx="6532">
                  <c:v>3.6275184930132296</c:v>
                </c:pt>
                <c:pt idx="6533">
                  <c:v>3.6280738387714986</c:v>
                </c:pt>
                <c:pt idx="6534">
                  <c:v>3.6286291845297676</c:v>
                </c:pt>
                <c:pt idx="6535">
                  <c:v>3.6291845302880366</c:v>
                </c:pt>
                <c:pt idx="6536">
                  <c:v>3.6297398760463055</c:v>
                </c:pt>
                <c:pt idx="6537">
                  <c:v>3.6302952218045745</c:v>
                </c:pt>
                <c:pt idx="6538">
                  <c:v>3.6308505675628435</c:v>
                </c:pt>
                <c:pt idx="6539">
                  <c:v>3.6314059133211125</c:v>
                </c:pt>
                <c:pt idx="6540">
                  <c:v>3.6319612590793815</c:v>
                </c:pt>
                <c:pt idx="6541">
                  <c:v>3.6325166048376505</c:v>
                </c:pt>
                <c:pt idx="6542">
                  <c:v>3.6330719505959195</c:v>
                </c:pt>
                <c:pt idx="6543">
                  <c:v>3.6336272963541885</c:v>
                </c:pt>
                <c:pt idx="6544">
                  <c:v>3.6341826421124575</c:v>
                </c:pt>
                <c:pt idx="6545">
                  <c:v>3.6347379878707264</c:v>
                </c:pt>
                <c:pt idx="6546">
                  <c:v>3.6352933336289954</c:v>
                </c:pt>
                <c:pt idx="6547">
                  <c:v>3.6358486793872644</c:v>
                </c:pt>
                <c:pt idx="6548">
                  <c:v>3.6364040251455334</c:v>
                </c:pt>
                <c:pt idx="6549">
                  <c:v>3.6369593709038024</c:v>
                </c:pt>
                <c:pt idx="6550">
                  <c:v>3.6375147166620714</c:v>
                </c:pt>
                <c:pt idx="6551">
                  <c:v>3.6380700624203404</c:v>
                </c:pt>
                <c:pt idx="6552">
                  <c:v>3.6386254081786094</c:v>
                </c:pt>
                <c:pt idx="6553">
                  <c:v>3.6391807539368783</c:v>
                </c:pt>
                <c:pt idx="6554">
                  <c:v>3.6397360996951473</c:v>
                </c:pt>
                <c:pt idx="6555">
                  <c:v>3.6402914454534163</c:v>
                </c:pt>
                <c:pt idx="6556">
                  <c:v>3.6408467912116853</c:v>
                </c:pt>
                <c:pt idx="6557">
                  <c:v>3.6414021369699543</c:v>
                </c:pt>
                <c:pt idx="6558">
                  <c:v>3.6419574827282233</c:v>
                </c:pt>
                <c:pt idx="6559">
                  <c:v>3.6425128284864923</c:v>
                </c:pt>
                <c:pt idx="6560">
                  <c:v>3.6430681742447613</c:v>
                </c:pt>
                <c:pt idx="6561">
                  <c:v>3.6436235200030302</c:v>
                </c:pt>
                <c:pt idx="6562">
                  <c:v>3.6441788657612992</c:v>
                </c:pt>
                <c:pt idx="6563">
                  <c:v>3.6447342115195682</c:v>
                </c:pt>
                <c:pt idx="6564">
                  <c:v>3.6452895572778372</c:v>
                </c:pt>
                <c:pt idx="6565">
                  <c:v>3.6458449030361062</c:v>
                </c:pt>
                <c:pt idx="6566">
                  <c:v>3.6464002487943752</c:v>
                </c:pt>
                <c:pt idx="6567">
                  <c:v>3.6469555945526442</c:v>
                </c:pt>
                <c:pt idx="6568">
                  <c:v>3.6475109403109132</c:v>
                </c:pt>
                <c:pt idx="6569">
                  <c:v>3.6480662860691822</c:v>
                </c:pt>
                <c:pt idx="6570">
                  <c:v>3.6486216318274511</c:v>
                </c:pt>
                <c:pt idx="6571">
                  <c:v>3.6491769775857201</c:v>
                </c:pt>
                <c:pt idx="6572">
                  <c:v>3.6497323233439891</c:v>
                </c:pt>
                <c:pt idx="6573">
                  <c:v>3.6502876691022581</c:v>
                </c:pt>
                <c:pt idx="6574">
                  <c:v>3.6508430148605271</c:v>
                </c:pt>
                <c:pt idx="6575">
                  <c:v>3.6513983606187961</c:v>
                </c:pt>
                <c:pt idx="6576">
                  <c:v>3.6519537063770651</c:v>
                </c:pt>
                <c:pt idx="6577">
                  <c:v>3.6525090521353341</c:v>
                </c:pt>
                <c:pt idx="6578">
                  <c:v>3.653064397893603</c:v>
                </c:pt>
                <c:pt idx="6579">
                  <c:v>3.653619743651872</c:v>
                </c:pt>
                <c:pt idx="6580">
                  <c:v>3.654175089410141</c:v>
                </c:pt>
                <c:pt idx="6581">
                  <c:v>3.65473043516841</c:v>
                </c:pt>
                <c:pt idx="6582">
                  <c:v>3.655285780926679</c:v>
                </c:pt>
                <c:pt idx="6583">
                  <c:v>3.655841126684948</c:v>
                </c:pt>
                <c:pt idx="6584">
                  <c:v>3.656396472443217</c:v>
                </c:pt>
                <c:pt idx="6585">
                  <c:v>3.656951818201486</c:v>
                </c:pt>
                <c:pt idx="6586">
                  <c:v>3.6575071639597549</c:v>
                </c:pt>
                <c:pt idx="6587">
                  <c:v>3.6580625097180239</c:v>
                </c:pt>
                <c:pt idx="6588">
                  <c:v>3.6586178554762929</c:v>
                </c:pt>
                <c:pt idx="6589">
                  <c:v>3.6591732012345619</c:v>
                </c:pt>
                <c:pt idx="6590">
                  <c:v>3.6597285469928309</c:v>
                </c:pt>
                <c:pt idx="6591">
                  <c:v>3.6602838927510999</c:v>
                </c:pt>
                <c:pt idx="6592">
                  <c:v>3.6608392385093689</c:v>
                </c:pt>
                <c:pt idx="6593">
                  <c:v>3.6613945842676379</c:v>
                </c:pt>
                <c:pt idx="6594">
                  <c:v>3.6619499300259069</c:v>
                </c:pt>
                <c:pt idx="6595">
                  <c:v>3.6625052757841758</c:v>
                </c:pt>
                <c:pt idx="6596">
                  <c:v>3.6630606215424448</c:v>
                </c:pt>
                <c:pt idx="6597">
                  <c:v>3.6636159673007138</c:v>
                </c:pt>
                <c:pt idx="6598">
                  <c:v>3.6641713130589828</c:v>
                </c:pt>
                <c:pt idx="6599">
                  <c:v>3.6647266588172518</c:v>
                </c:pt>
                <c:pt idx="6600">
                  <c:v>3.6652820045755208</c:v>
                </c:pt>
                <c:pt idx="6601">
                  <c:v>3.6658373503337898</c:v>
                </c:pt>
                <c:pt idx="6602">
                  <c:v>3.6663926960920588</c:v>
                </c:pt>
                <c:pt idx="6603">
                  <c:v>3.6669480418503277</c:v>
                </c:pt>
                <c:pt idx="6604">
                  <c:v>3.6675033876085967</c:v>
                </c:pt>
                <c:pt idx="6605">
                  <c:v>3.6680587333668657</c:v>
                </c:pt>
                <c:pt idx="6606">
                  <c:v>3.6686140791251347</c:v>
                </c:pt>
                <c:pt idx="6607">
                  <c:v>3.6691694248834037</c:v>
                </c:pt>
                <c:pt idx="6608">
                  <c:v>3.6697247706416727</c:v>
                </c:pt>
                <c:pt idx="6609">
                  <c:v>3.6702801163999417</c:v>
                </c:pt>
                <c:pt idx="6610">
                  <c:v>3.6708354621582107</c:v>
                </c:pt>
                <c:pt idx="6611">
                  <c:v>3.6713908079164796</c:v>
                </c:pt>
                <c:pt idx="6612">
                  <c:v>3.6719461536747486</c:v>
                </c:pt>
                <c:pt idx="6613">
                  <c:v>3.6725014994330176</c:v>
                </c:pt>
                <c:pt idx="6614">
                  <c:v>3.6730568451912866</c:v>
                </c:pt>
                <c:pt idx="6615">
                  <c:v>3.6736121909495556</c:v>
                </c:pt>
                <c:pt idx="6616">
                  <c:v>3.6741675367078246</c:v>
                </c:pt>
                <c:pt idx="6617">
                  <c:v>3.6747228824660936</c:v>
                </c:pt>
                <c:pt idx="6618">
                  <c:v>3.6752782282243626</c:v>
                </c:pt>
                <c:pt idx="6619">
                  <c:v>3.6758335739826316</c:v>
                </c:pt>
                <c:pt idx="6620">
                  <c:v>3.6763889197409005</c:v>
                </c:pt>
                <c:pt idx="6621">
                  <c:v>3.6769442654991695</c:v>
                </c:pt>
                <c:pt idx="6622">
                  <c:v>3.6774996112574385</c:v>
                </c:pt>
                <c:pt idx="6623">
                  <c:v>3.6780549570157075</c:v>
                </c:pt>
                <c:pt idx="6624">
                  <c:v>3.6786103027739765</c:v>
                </c:pt>
                <c:pt idx="6625">
                  <c:v>3.6791656485322455</c:v>
                </c:pt>
                <c:pt idx="6626">
                  <c:v>3.6797209942905145</c:v>
                </c:pt>
                <c:pt idx="6627">
                  <c:v>3.6802763400487835</c:v>
                </c:pt>
                <c:pt idx="6628">
                  <c:v>3.6808316858070524</c:v>
                </c:pt>
                <c:pt idx="6629">
                  <c:v>3.6813870315653214</c:v>
                </c:pt>
                <c:pt idx="6630">
                  <c:v>3.6819423773235904</c:v>
                </c:pt>
                <c:pt idx="6631">
                  <c:v>3.6824977230818594</c:v>
                </c:pt>
                <c:pt idx="6632">
                  <c:v>3.6830530688401284</c:v>
                </c:pt>
                <c:pt idx="6633">
                  <c:v>3.6836084145983974</c:v>
                </c:pt>
                <c:pt idx="6634">
                  <c:v>3.6841637603566664</c:v>
                </c:pt>
                <c:pt idx="6635">
                  <c:v>3.6847191061149354</c:v>
                </c:pt>
                <c:pt idx="6636">
                  <c:v>3.6852744518732043</c:v>
                </c:pt>
                <c:pt idx="6637">
                  <c:v>3.6858297976314733</c:v>
                </c:pt>
                <c:pt idx="6638">
                  <c:v>3.6863851433897423</c:v>
                </c:pt>
                <c:pt idx="6639">
                  <c:v>3.6869404891480113</c:v>
                </c:pt>
                <c:pt idx="6640">
                  <c:v>3.6874958349062803</c:v>
                </c:pt>
                <c:pt idx="6641">
                  <c:v>3.6880511806645493</c:v>
                </c:pt>
                <c:pt idx="6642">
                  <c:v>3.6886065264228183</c:v>
                </c:pt>
                <c:pt idx="6643">
                  <c:v>3.6891618721810873</c:v>
                </c:pt>
                <c:pt idx="6644">
                  <c:v>3.6897172179393563</c:v>
                </c:pt>
                <c:pt idx="6645">
                  <c:v>3.6902725636976252</c:v>
                </c:pt>
                <c:pt idx="6646">
                  <c:v>3.6908279094558942</c:v>
                </c:pt>
                <c:pt idx="6647">
                  <c:v>3.6913832552141632</c:v>
                </c:pt>
                <c:pt idx="6648">
                  <c:v>3.6919386009724322</c:v>
                </c:pt>
                <c:pt idx="6649">
                  <c:v>3.6924939467307012</c:v>
                </c:pt>
                <c:pt idx="6650">
                  <c:v>3.6930492924889702</c:v>
                </c:pt>
                <c:pt idx="6651">
                  <c:v>3.6936046382472392</c:v>
                </c:pt>
                <c:pt idx="6652">
                  <c:v>3.6941599840055082</c:v>
                </c:pt>
                <c:pt idx="6653">
                  <c:v>3.6947153297637771</c:v>
                </c:pt>
                <c:pt idx="6654">
                  <c:v>3.6952706755220461</c:v>
                </c:pt>
                <c:pt idx="6655">
                  <c:v>3.6958260212803151</c:v>
                </c:pt>
                <c:pt idx="6656">
                  <c:v>3.6963813670385841</c:v>
                </c:pt>
                <c:pt idx="6657">
                  <c:v>3.6969367127968531</c:v>
                </c:pt>
                <c:pt idx="6658">
                  <c:v>3.6974920585551221</c:v>
                </c:pt>
                <c:pt idx="6659">
                  <c:v>3.6980474043133911</c:v>
                </c:pt>
                <c:pt idx="6660">
                  <c:v>3.6986027500716601</c:v>
                </c:pt>
                <c:pt idx="6661">
                  <c:v>3.699158095829929</c:v>
                </c:pt>
                <c:pt idx="6662">
                  <c:v>3.699713441588198</c:v>
                </c:pt>
                <c:pt idx="6663">
                  <c:v>3.700268787346467</c:v>
                </c:pt>
                <c:pt idx="6664">
                  <c:v>3.700824133104736</c:v>
                </c:pt>
                <c:pt idx="6665">
                  <c:v>3.701379478863005</c:v>
                </c:pt>
                <c:pt idx="6666">
                  <c:v>3.701934824621274</c:v>
                </c:pt>
                <c:pt idx="6667">
                  <c:v>3.702490170379543</c:v>
                </c:pt>
                <c:pt idx="6668">
                  <c:v>3.703045516137812</c:v>
                </c:pt>
                <c:pt idx="6669">
                  <c:v>3.703600861896081</c:v>
                </c:pt>
                <c:pt idx="6670">
                  <c:v>3.7041562076543499</c:v>
                </c:pt>
                <c:pt idx="6671">
                  <c:v>3.7047115534126189</c:v>
                </c:pt>
                <c:pt idx="6672">
                  <c:v>3.7052668991708879</c:v>
                </c:pt>
                <c:pt idx="6673">
                  <c:v>3.7058222449291569</c:v>
                </c:pt>
                <c:pt idx="6674">
                  <c:v>3.7063775906874259</c:v>
                </c:pt>
                <c:pt idx="6675">
                  <c:v>3.7069329364456949</c:v>
                </c:pt>
                <c:pt idx="6676">
                  <c:v>3.7074882822039639</c:v>
                </c:pt>
                <c:pt idx="6677">
                  <c:v>3.7080436279622329</c:v>
                </c:pt>
                <c:pt idx="6678">
                  <c:v>3.7085989737205018</c:v>
                </c:pt>
                <c:pt idx="6679">
                  <c:v>3.7091543194787708</c:v>
                </c:pt>
                <c:pt idx="6680">
                  <c:v>3.7097096652370398</c:v>
                </c:pt>
                <c:pt idx="6681">
                  <c:v>3.7102650109953088</c:v>
                </c:pt>
                <c:pt idx="6682">
                  <c:v>3.7108203567535778</c:v>
                </c:pt>
                <c:pt idx="6683">
                  <c:v>3.7113757025118468</c:v>
                </c:pt>
                <c:pt idx="6684">
                  <c:v>3.7119310482701158</c:v>
                </c:pt>
                <c:pt idx="6685">
                  <c:v>3.7124863940283848</c:v>
                </c:pt>
                <c:pt idx="6686">
                  <c:v>3.7130417397866537</c:v>
                </c:pt>
                <c:pt idx="6687">
                  <c:v>3.7135970855449227</c:v>
                </c:pt>
                <c:pt idx="6688">
                  <c:v>3.7141524313031917</c:v>
                </c:pt>
                <c:pt idx="6689">
                  <c:v>3.7147077770614607</c:v>
                </c:pt>
                <c:pt idx="6690">
                  <c:v>3.7152631228197297</c:v>
                </c:pt>
                <c:pt idx="6691">
                  <c:v>3.7158184685779987</c:v>
                </c:pt>
                <c:pt idx="6692">
                  <c:v>3.7163738143362677</c:v>
                </c:pt>
                <c:pt idx="6693">
                  <c:v>3.7169291600945367</c:v>
                </c:pt>
                <c:pt idx="6694">
                  <c:v>3.7174845058528057</c:v>
                </c:pt>
                <c:pt idx="6695">
                  <c:v>3.7180398516110746</c:v>
                </c:pt>
                <c:pt idx="6696">
                  <c:v>3.7185951973693436</c:v>
                </c:pt>
                <c:pt idx="6697">
                  <c:v>3.7191505431276126</c:v>
                </c:pt>
                <c:pt idx="6698">
                  <c:v>3.7197058888858816</c:v>
                </c:pt>
                <c:pt idx="6699">
                  <c:v>3.7202612346441506</c:v>
                </c:pt>
                <c:pt idx="6700">
                  <c:v>3.7208165804024196</c:v>
                </c:pt>
                <c:pt idx="6701">
                  <c:v>3.7213719261606886</c:v>
                </c:pt>
                <c:pt idx="6702">
                  <c:v>3.7219272719189576</c:v>
                </c:pt>
                <c:pt idx="6703">
                  <c:v>3.7224826176772265</c:v>
                </c:pt>
                <c:pt idx="6704">
                  <c:v>3.7230379634354955</c:v>
                </c:pt>
                <c:pt idx="6705">
                  <c:v>3.7235933091937645</c:v>
                </c:pt>
                <c:pt idx="6706">
                  <c:v>3.7241486549520335</c:v>
                </c:pt>
                <c:pt idx="6707">
                  <c:v>3.7247040007103025</c:v>
                </c:pt>
                <c:pt idx="6708">
                  <c:v>3.7252593464685715</c:v>
                </c:pt>
                <c:pt idx="6709">
                  <c:v>3.7258146922268405</c:v>
                </c:pt>
                <c:pt idx="6710">
                  <c:v>3.7263700379851095</c:v>
                </c:pt>
                <c:pt idx="6711">
                  <c:v>3.7269253837433785</c:v>
                </c:pt>
                <c:pt idx="6712">
                  <c:v>3.7274807295016474</c:v>
                </c:pt>
                <c:pt idx="6713">
                  <c:v>3.7280360752599164</c:v>
                </c:pt>
                <c:pt idx="6714">
                  <c:v>3.7285914210181854</c:v>
                </c:pt>
                <c:pt idx="6715">
                  <c:v>3.7291467667764544</c:v>
                </c:pt>
                <c:pt idx="6716">
                  <c:v>3.7297021125347234</c:v>
                </c:pt>
                <c:pt idx="6717">
                  <c:v>3.7302574582929924</c:v>
                </c:pt>
                <c:pt idx="6718">
                  <c:v>3.7308128040512614</c:v>
                </c:pt>
                <c:pt idx="6719">
                  <c:v>3.7313681498095304</c:v>
                </c:pt>
                <c:pt idx="6720">
                  <c:v>3.7319234955677993</c:v>
                </c:pt>
                <c:pt idx="6721">
                  <c:v>3.7324788413260683</c:v>
                </c:pt>
                <c:pt idx="6722">
                  <c:v>3.7330341870843373</c:v>
                </c:pt>
                <c:pt idx="6723">
                  <c:v>3.7335895328426063</c:v>
                </c:pt>
                <c:pt idx="6724">
                  <c:v>3.7341448786008753</c:v>
                </c:pt>
                <c:pt idx="6725">
                  <c:v>3.7347002243591443</c:v>
                </c:pt>
                <c:pt idx="6726">
                  <c:v>3.7352555701174133</c:v>
                </c:pt>
                <c:pt idx="6727">
                  <c:v>3.7358109158756823</c:v>
                </c:pt>
                <c:pt idx="6728">
                  <c:v>3.7363662616339512</c:v>
                </c:pt>
                <c:pt idx="6729">
                  <c:v>3.7369216073922202</c:v>
                </c:pt>
                <c:pt idx="6730">
                  <c:v>3.7374769531504892</c:v>
                </c:pt>
                <c:pt idx="6731">
                  <c:v>3.7380322989087582</c:v>
                </c:pt>
                <c:pt idx="6732">
                  <c:v>3.7385876446670272</c:v>
                </c:pt>
                <c:pt idx="6733">
                  <c:v>3.7391429904252962</c:v>
                </c:pt>
                <c:pt idx="6734">
                  <c:v>3.7396983361835652</c:v>
                </c:pt>
                <c:pt idx="6735">
                  <c:v>3.7402536819418342</c:v>
                </c:pt>
                <c:pt idx="6736">
                  <c:v>3.7408090277001032</c:v>
                </c:pt>
                <c:pt idx="6737">
                  <c:v>3.7413643734583721</c:v>
                </c:pt>
                <c:pt idx="6738">
                  <c:v>3.7419197192166411</c:v>
                </c:pt>
                <c:pt idx="6739">
                  <c:v>3.7424750649749101</c:v>
                </c:pt>
                <c:pt idx="6740">
                  <c:v>3.7430304107331791</c:v>
                </c:pt>
                <c:pt idx="6741">
                  <c:v>3.7435857564914481</c:v>
                </c:pt>
                <c:pt idx="6742">
                  <c:v>3.7441411022497171</c:v>
                </c:pt>
                <c:pt idx="6743">
                  <c:v>3.7446964480079861</c:v>
                </c:pt>
                <c:pt idx="6744">
                  <c:v>3.7452517937662551</c:v>
                </c:pt>
                <c:pt idx="6745">
                  <c:v>3.745807139524524</c:v>
                </c:pt>
                <c:pt idx="6746">
                  <c:v>3.746362485282793</c:v>
                </c:pt>
                <c:pt idx="6747">
                  <c:v>3.746917831041062</c:v>
                </c:pt>
                <c:pt idx="6748">
                  <c:v>3.747473176799331</c:v>
                </c:pt>
                <c:pt idx="6749">
                  <c:v>3.7480285225576</c:v>
                </c:pt>
                <c:pt idx="6750">
                  <c:v>3.748583868315869</c:v>
                </c:pt>
                <c:pt idx="6751">
                  <c:v>3.749139214074138</c:v>
                </c:pt>
                <c:pt idx="6752">
                  <c:v>3.749694559832407</c:v>
                </c:pt>
                <c:pt idx="6753">
                  <c:v>3.7502499055906759</c:v>
                </c:pt>
                <c:pt idx="6754">
                  <c:v>3.7508052513489449</c:v>
                </c:pt>
                <c:pt idx="6755">
                  <c:v>3.7513605971072139</c:v>
                </c:pt>
                <c:pt idx="6756">
                  <c:v>3.7519159428654829</c:v>
                </c:pt>
                <c:pt idx="6757">
                  <c:v>3.7524712886237519</c:v>
                </c:pt>
                <c:pt idx="6758">
                  <c:v>3.7530266343820209</c:v>
                </c:pt>
                <c:pt idx="6759">
                  <c:v>3.7535819801402899</c:v>
                </c:pt>
                <c:pt idx="6760">
                  <c:v>3.7541373258985589</c:v>
                </c:pt>
                <c:pt idx="6761">
                  <c:v>3.7546926716568279</c:v>
                </c:pt>
                <c:pt idx="6762">
                  <c:v>3.7552480174150968</c:v>
                </c:pt>
                <c:pt idx="6763">
                  <c:v>3.7558033631733658</c:v>
                </c:pt>
                <c:pt idx="6764">
                  <c:v>3.7563587089316348</c:v>
                </c:pt>
                <c:pt idx="6765">
                  <c:v>3.7569140546899038</c:v>
                </c:pt>
                <c:pt idx="6766">
                  <c:v>3.7574694004481728</c:v>
                </c:pt>
                <c:pt idx="6767">
                  <c:v>3.7580247462064418</c:v>
                </c:pt>
                <c:pt idx="6768">
                  <c:v>3.7585800919647108</c:v>
                </c:pt>
                <c:pt idx="6769">
                  <c:v>3.7591354377229798</c:v>
                </c:pt>
                <c:pt idx="6770">
                  <c:v>3.7596907834812487</c:v>
                </c:pt>
                <c:pt idx="6771">
                  <c:v>3.7602461292395177</c:v>
                </c:pt>
                <c:pt idx="6772">
                  <c:v>3.7608014749977867</c:v>
                </c:pt>
                <c:pt idx="6773">
                  <c:v>3.7613568207560557</c:v>
                </c:pt>
                <c:pt idx="6774">
                  <c:v>3.7619121665143247</c:v>
                </c:pt>
                <c:pt idx="6775">
                  <c:v>3.7624675122725937</c:v>
                </c:pt>
                <c:pt idx="6776">
                  <c:v>3.7630228580308627</c:v>
                </c:pt>
                <c:pt idx="6777">
                  <c:v>3.7635782037891317</c:v>
                </c:pt>
                <c:pt idx="6778">
                  <c:v>3.7641335495474006</c:v>
                </c:pt>
                <c:pt idx="6779">
                  <c:v>3.7646888953056696</c:v>
                </c:pt>
                <c:pt idx="6780">
                  <c:v>3.7652442410639386</c:v>
                </c:pt>
                <c:pt idx="6781">
                  <c:v>3.7657995868222076</c:v>
                </c:pt>
                <c:pt idx="6782">
                  <c:v>3.7663549325804766</c:v>
                </c:pt>
                <c:pt idx="6783">
                  <c:v>3.7669102783387456</c:v>
                </c:pt>
                <c:pt idx="6784">
                  <c:v>3.7674656240970146</c:v>
                </c:pt>
                <c:pt idx="6785">
                  <c:v>3.7680209698552836</c:v>
                </c:pt>
                <c:pt idx="6786">
                  <c:v>3.7685763156135526</c:v>
                </c:pt>
                <c:pt idx="6787">
                  <c:v>3.7691316613718215</c:v>
                </c:pt>
                <c:pt idx="6788">
                  <c:v>3.7696870071300905</c:v>
                </c:pt>
                <c:pt idx="6789">
                  <c:v>3.7702423528883595</c:v>
                </c:pt>
                <c:pt idx="6790">
                  <c:v>3.7707976986466285</c:v>
                </c:pt>
                <c:pt idx="6791">
                  <c:v>3.7713530444048975</c:v>
                </c:pt>
                <c:pt idx="6792">
                  <c:v>3.7719083901631665</c:v>
                </c:pt>
                <c:pt idx="6793">
                  <c:v>3.7724637359214355</c:v>
                </c:pt>
                <c:pt idx="6794">
                  <c:v>3.7730190816797045</c:v>
                </c:pt>
                <c:pt idx="6795">
                  <c:v>3.7735744274379734</c:v>
                </c:pt>
                <c:pt idx="6796">
                  <c:v>3.7741297731962424</c:v>
                </c:pt>
                <c:pt idx="6797">
                  <c:v>3.7746851189545114</c:v>
                </c:pt>
                <c:pt idx="6798">
                  <c:v>3.7752404647127804</c:v>
                </c:pt>
                <c:pt idx="6799">
                  <c:v>3.7757958104710494</c:v>
                </c:pt>
                <c:pt idx="6800">
                  <c:v>3.7763511562293184</c:v>
                </c:pt>
                <c:pt idx="6801">
                  <c:v>3.7769065019875874</c:v>
                </c:pt>
                <c:pt idx="6802">
                  <c:v>3.7774618477458564</c:v>
                </c:pt>
                <c:pt idx="6803">
                  <c:v>3.7780171935041253</c:v>
                </c:pt>
                <c:pt idx="6804">
                  <c:v>3.7785725392623943</c:v>
                </c:pt>
                <c:pt idx="6805">
                  <c:v>3.7791278850206633</c:v>
                </c:pt>
                <c:pt idx="6806">
                  <c:v>3.7796832307789323</c:v>
                </c:pt>
                <c:pt idx="6807">
                  <c:v>3.7802385765372013</c:v>
                </c:pt>
                <c:pt idx="6808">
                  <c:v>3.7807939222954703</c:v>
                </c:pt>
                <c:pt idx="6809">
                  <c:v>3.7813492680537393</c:v>
                </c:pt>
                <c:pt idx="6810">
                  <c:v>3.7819046138120083</c:v>
                </c:pt>
                <c:pt idx="6811">
                  <c:v>3.7824599595702773</c:v>
                </c:pt>
                <c:pt idx="6812">
                  <c:v>3.7830153053285462</c:v>
                </c:pt>
                <c:pt idx="6813">
                  <c:v>3.7835706510868152</c:v>
                </c:pt>
                <c:pt idx="6814">
                  <c:v>3.7841259968450842</c:v>
                </c:pt>
                <c:pt idx="6815">
                  <c:v>3.7846813426033532</c:v>
                </c:pt>
                <c:pt idx="6816">
                  <c:v>3.7852366883616222</c:v>
                </c:pt>
                <c:pt idx="6817">
                  <c:v>3.7857920341198912</c:v>
                </c:pt>
                <c:pt idx="6818">
                  <c:v>3.7863473798781602</c:v>
                </c:pt>
                <c:pt idx="6819">
                  <c:v>3.7869027256364292</c:v>
                </c:pt>
                <c:pt idx="6820">
                  <c:v>3.7874580713946981</c:v>
                </c:pt>
                <c:pt idx="6821">
                  <c:v>3.7880134171529671</c:v>
                </c:pt>
                <c:pt idx="6822">
                  <c:v>3.7885687629112361</c:v>
                </c:pt>
                <c:pt idx="6823">
                  <c:v>3.7891241086695051</c:v>
                </c:pt>
                <c:pt idx="6824">
                  <c:v>3.7896794544277741</c:v>
                </c:pt>
                <c:pt idx="6825">
                  <c:v>3.7902348001860431</c:v>
                </c:pt>
                <c:pt idx="6826">
                  <c:v>3.7907901459443121</c:v>
                </c:pt>
                <c:pt idx="6827">
                  <c:v>3.7913454917025811</c:v>
                </c:pt>
                <c:pt idx="6828">
                  <c:v>3.79190083746085</c:v>
                </c:pt>
                <c:pt idx="6829">
                  <c:v>3.792456183219119</c:v>
                </c:pt>
                <c:pt idx="6830">
                  <c:v>3.793011528977388</c:v>
                </c:pt>
                <c:pt idx="6831">
                  <c:v>3.793566874735657</c:v>
                </c:pt>
                <c:pt idx="6832">
                  <c:v>3.794122220493926</c:v>
                </c:pt>
                <c:pt idx="6833">
                  <c:v>3.794677566252195</c:v>
                </c:pt>
                <c:pt idx="6834">
                  <c:v>3.795232912010464</c:v>
                </c:pt>
                <c:pt idx="6835">
                  <c:v>3.795788257768733</c:v>
                </c:pt>
                <c:pt idx="6836">
                  <c:v>3.796343603527002</c:v>
                </c:pt>
                <c:pt idx="6837">
                  <c:v>3.7968989492852709</c:v>
                </c:pt>
                <c:pt idx="6838">
                  <c:v>3.7974542950435399</c:v>
                </c:pt>
                <c:pt idx="6839">
                  <c:v>3.7980096408018089</c:v>
                </c:pt>
                <c:pt idx="6840">
                  <c:v>3.7985649865600779</c:v>
                </c:pt>
                <c:pt idx="6841">
                  <c:v>3.7991203323183469</c:v>
                </c:pt>
                <c:pt idx="6842">
                  <c:v>3.7996756780766159</c:v>
                </c:pt>
                <c:pt idx="6843">
                  <c:v>3.8002310238348849</c:v>
                </c:pt>
                <c:pt idx="6844">
                  <c:v>3.8007863695931539</c:v>
                </c:pt>
                <c:pt idx="6845">
                  <c:v>3.8013417153514228</c:v>
                </c:pt>
                <c:pt idx="6846">
                  <c:v>3.8018970611096918</c:v>
                </c:pt>
                <c:pt idx="6847">
                  <c:v>3.8024524068679608</c:v>
                </c:pt>
                <c:pt idx="6848">
                  <c:v>3.8030077526262298</c:v>
                </c:pt>
                <c:pt idx="6849">
                  <c:v>3.8035630983844988</c:v>
                </c:pt>
                <c:pt idx="6850">
                  <c:v>3.8041184441427678</c:v>
                </c:pt>
                <c:pt idx="6851">
                  <c:v>3.8046737899010368</c:v>
                </c:pt>
                <c:pt idx="6852">
                  <c:v>3.8052291356593058</c:v>
                </c:pt>
                <c:pt idx="6853">
                  <c:v>3.8057844814175747</c:v>
                </c:pt>
                <c:pt idx="6854">
                  <c:v>3.8063398271758437</c:v>
                </c:pt>
                <c:pt idx="6855">
                  <c:v>3.8068951729341127</c:v>
                </c:pt>
                <c:pt idx="6856">
                  <c:v>3.8074505186923817</c:v>
                </c:pt>
                <c:pt idx="6857">
                  <c:v>3.8080058644506507</c:v>
                </c:pt>
                <c:pt idx="6858">
                  <c:v>3.8085612102089197</c:v>
                </c:pt>
                <c:pt idx="6859">
                  <c:v>3.8091165559671887</c:v>
                </c:pt>
                <c:pt idx="6860">
                  <c:v>3.8096719017254577</c:v>
                </c:pt>
                <c:pt idx="6861">
                  <c:v>3.8102272474837267</c:v>
                </c:pt>
                <c:pt idx="6862">
                  <c:v>3.8107825932419956</c:v>
                </c:pt>
                <c:pt idx="6863">
                  <c:v>3.8113379390002646</c:v>
                </c:pt>
                <c:pt idx="6864">
                  <c:v>3.8118932847585336</c:v>
                </c:pt>
                <c:pt idx="6865">
                  <c:v>3.8124486305168026</c:v>
                </c:pt>
                <c:pt idx="6866">
                  <c:v>3.8130039762750716</c:v>
                </c:pt>
                <c:pt idx="6867">
                  <c:v>3.8135593220333406</c:v>
                </c:pt>
                <c:pt idx="6868">
                  <c:v>3.8141146677916096</c:v>
                </c:pt>
                <c:pt idx="6869">
                  <c:v>3.8146700135498786</c:v>
                </c:pt>
                <c:pt idx="6870">
                  <c:v>3.8152253593081475</c:v>
                </c:pt>
                <c:pt idx="6871">
                  <c:v>3.8157807050664165</c:v>
                </c:pt>
                <c:pt idx="6872">
                  <c:v>3.8163360508246855</c:v>
                </c:pt>
                <c:pt idx="6873">
                  <c:v>3.8168913965829545</c:v>
                </c:pt>
                <c:pt idx="6874">
                  <c:v>3.8174467423412235</c:v>
                </c:pt>
                <c:pt idx="6875">
                  <c:v>3.8180020880994925</c:v>
                </c:pt>
                <c:pt idx="6876">
                  <c:v>3.8185574338577615</c:v>
                </c:pt>
                <c:pt idx="6877">
                  <c:v>3.8191127796160305</c:v>
                </c:pt>
                <c:pt idx="6878">
                  <c:v>3.8196681253742994</c:v>
                </c:pt>
                <c:pt idx="6879">
                  <c:v>3.8202234711325684</c:v>
                </c:pt>
                <c:pt idx="6880">
                  <c:v>3.8207788168908374</c:v>
                </c:pt>
                <c:pt idx="6881">
                  <c:v>3.8213341626491064</c:v>
                </c:pt>
                <c:pt idx="6882">
                  <c:v>3.8218895084073754</c:v>
                </c:pt>
                <c:pt idx="6883">
                  <c:v>3.8224448541656444</c:v>
                </c:pt>
                <c:pt idx="6884">
                  <c:v>3.8230001999239134</c:v>
                </c:pt>
                <c:pt idx="6885">
                  <c:v>3.8235555456821824</c:v>
                </c:pt>
                <c:pt idx="6886">
                  <c:v>3.8241108914404514</c:v>
                </c:pt>
                <c:pt idx="6887">
                  <c:v>3.8246662371987203</c:v>
                </c:pt>
                <c:pt idx="6888">
                  <c:v>3.8252215829569893</c:v>
                </c:pt>
                <c:pt idx="6889">
                  <c:v>3.8257769287152583</c:v>
                </c:pt>
                <c:pt idx="6890">
                  <c:v>3.8263322744735273</c:v>
                </c:pt>
                <c:pt idx="6891">
                  <c:v>3.8268876202317963</c:v>
                </c:pt>
                <c:pt idx="6892">
                  <c:v>3.8274429659900653</c:v>
                </c:pt>
                <c:pt idx="6893">
                  <c:v>3.8279983117483343</c:v>
                </c:pt>
                <c:pt idx="6894">
                  <c:v>3.8285536575066033</c:v>
                </c:pt>
                <c:pt idx="6895">
                  <c:v>3.8291090032648722</c:v>
                </c:pt>
                <c:pt idx="6896">
                  <c:v>3.8296643490231412</c:v>
                </c:pt>
                <c:pt idx="6897">
                  <c:v>3.8302196947814102</c:v>
                </c:pt>
                <c:pt idx="6898">
                  <c:v>3.8307750405396792</c:v>
                </c:pt>
                <c:pt idx="6899">
                  <c:v>3.8313303862979482</c:v>
                </c:pt>
                <c:pt idx="6900">
                  <c:v>3.8318857320562172</c:v>
                </c:pt>
                <c:pt idx="6901">
                  <c:v>3.8324410778144862</c:v>
                </c:pt>
                <c:pt idx="6902">
                  <c:v>3.8329964235727552</c:v>
                </c:pt>
                <c:pt idx="6903">
                  <c:v>3.8335517693310242</c:v>
                </c:pt>
                <c:pt idx="6904">
                  <c:v>3.8341071150892931</c:v>
                </c:pt>
                <c:pt idx="6905">
                  <c:v>3.8346624608475621</c:v>
                </c:pt>
                <c:pt idx="6906">
                  <c:v>3.8352178066058311</c:v>
                </c:pt>
                <c:pt idx="6907">
                  <c:v>3.8357731523641001</c:v>
                </c:pt>
                <c:pt idx="6908">
                  <c:v>3.8363284981223691</c:v>
                </c:pt>
                <c:pt idx="6909">
                  <c:v>3.8368838438806381</c:v>
                </c:pt>
                <c:pt idx="6910">
                  <c:v>3.8374391896389071</c:v>
                </c:pt>
                <c:pt idx="6911">
                  <c:v>3.8379945353971761</c:v>
                </c:pt>
                <c:pt idx="6912">
                  <c:v>3.838549881155445</c:v>
                </c:pt>
                <c:pt idx="6913">
                  <c:v>3.839105226913714</c:v>
                </c:pt>
                <c:pt idx="6914">
                  <c:v>3.839660572671983</c:v>
                </c:pt>
                <c:pt idx="6915">
                  <c:v>3.840215918430252</c:v>
                </c:pt>
                <c:pt idx="6916">
                  <c:v>3.840771264188521</c:v>
                </c:pt>
                <c:pt idx="6917">
                  <c:v>3.84132660994679</c:v>
                </c:pt>
                <c:pt idx="6918">
                  <c:v>3.841881955705059</c:v>
                </c:pt>
                <c:pt idx="6919">
                  <c:v>3.842437301463328</c:v>
                </c:pt>
                <c:pt idx="6920">
                  <c:v>3.8429926472215969</c:v>
                </c:pt>
                <c:pt idx="6921">
                  <c:v>3.8435479929798659</c:v>
                </c:pt>
                <c:pt idx="6922">
                  <c:v>3.8441033387381349</c:v>
                </c:pt>
                <c:pt idx="6923">
                  <c:v>3.8446586844964039</c:v>
                </c:pt>
                <c:pt idx="6924">
                  <c:v>3.8452140302546729</c:v>
                </c:pt>
                <c:pt idx="6925">
                  <c:v>3.8457693760129419</c:v>
                </c:pt>
                <c:pt idx="6926">
                  <c:v>3.8463247217712109</c:v>
                </c:pt>
                <c:pt idx="6927">
                  <c:v>3.8468800675294799</c:v>
                </c:pt>
                <c:pt idx="6928">
                  <c:v>3.8474354132877489</c:v>
                </c:pt>
                <c:pt idx="6929">
                  <c:v>3.8479907590460178</c:v>
                </c:pt>
                <c:pt idx="6930">
                  <c:v>3.8485461048042868</c:v>
                </c:pt>
                <c:pt idx="6931">
                  <c:v>3.8491014505625558</c:v>
                </c:pt>
                <c:pt idx="6932">
                  <c:v>3.8496567963208248</c:v>
                </c:pt>
                <c:pt idx="6933">
                  <c:v>3.8502121420790938</c:v>
                </c:pt>
                <c:pt idx="6934">
                  <c:v>3.8507674878373628</c:v>
                </c:pt>
                <c:pt idx="6935">
                  <c:v>3.8513228335956318</c:v>
                </c:pt>
                <c:pt idx="6936">
                  <c:v>3.8518781793539008</c:v>
                </c:pt>
                <c:pt idx="6937">
                  <c:v>3.8524335251121697</c:v>
                </c:pt>
                <c:pt idx="6938">
                  <c:v>3.8529888708704387</c:v>
                </c:pt>
                <c:pt idx="6939">
                  <c:v>3.8535442166287077</c:v>
                </c:pt>
                <c:pt idx="6940">
                  <c:v>3.8540995623869767</c:v>
                </c:pt>
                <c:pt idx="6941">
                  <c:v>3.8546549081452457</c:v>
                </c:pt>
                <c:pt idx="6942">
                  <c:v>3.8552102539035147</c:v>
                </c:pt>
                <c:pt idx="6943">
                  <c:v>3.8557655996617837</c:v>
                </c:pt>
                <c:pt idx="6944">
                  <c:v>3.8563209454200527</c:v>
                </c:pt>
                <c:pt idx="6945">
                  <c:v>3.8568762911783216</c:v>
                </c:pt>
                <c:pt idx="6946">
                  <c:v>3.8574316369365906</c:v>
                </c:pt>
                <c:pt idx="6947">
                  <c:v>3.8579869826948596</c:v>
                </c:pt>
                <c:pt idx="6948">
                  <c:v>3.8585423284531286</c:v>
                </c:pt>
                <c:pt idx="6949">
                  <c:v>3.8590976742113976</c:v>
                </c:pt>
                <c:pt idx="6950">
                  <c:v>3.8596530199696666</c:v>
                </c:pt>
                <c:pt idx="6951">
                  <c:v>3.8602083657279356</c:v>
                </c:pt>
                <c:pt idx="6952">
                  <c:v>3.8607637114862046</c:v>
                </c:pt>
                <c:pt idx="6953">
                  <c:v>3.8613190572444736</c:v>
                </c:pt>
                <c:pt idx="6954">
                  <c:v>3.8618744030027425</c:v>
                </c:pt>
                <c:pt idx="6955">
                  <c:v>3.8624297487610115</c:v>
                </c:pt>
                <c:pt idx="6956">
                  <c:v>3.8629850945192805</c:v>
                </c:pt>
                <c:pt idx="6957">
                  <c:v>3.8635404402775495</c:v>
                </c:pt>
                <c:pt idx="6958">
                  <c:v>3.8640957860358185</c:v>
                </c:pt>
                <c:pt idx="6959">
                  <c:v>3.8646511317940875</c:v>
                </c:pt>
                <c:pt idx="6960">
                  <c:v>3.8652064775523565</c:v>
                </c:pt>
                <c:pt idx="6961">
                  <c:v>3.8657618233106255</c:v>
                </c:pt>
                <c:pt idx="6962">
                  <c:v>3.8663171690688944</c:v>
                </c:pt>
                <c:pt idx="6963">
                  <c:v>3.8668725148271634</c:v>
                </c:pt>
                <c:pt idx="6964">
                  <c:v>3.8674278605854324</c:v>
                </c:pt>
                <c:pt idx="6965">
                  <c:v>3.8679832063437014</c:v>
                </c:pt>
                <c:pt idx="6966">
                  <c:v>3.8685385521019704</c:v>
                </c:pt>
                <c:pt idx="6967">
                  <c:v>3.8690938978602394</c:v>
                </c:pt>
                <c:pt idx="6968">
                  <c:v>3.8696492436185084</c:v>
                </c:pt>
                <c:pt idx="6969">
                  <c:v>3.8702045893767774</c:v>
                </c:pt>
                <c:pt idx="6970">
                  <c:v>3.8707599351350463</c:v>
                </c:pt>
                <c:pt idx="6971">
                  <c:v>3.8713152808933153</c:v>
                </c:pt>
                <c:pt idx="6972">
                  <c:v>3.8718706266515843</c:v>
                </c:pt>
                <c:pt idx="6973">
                  <c:v>3.8724259724098533</c:v>
                </c:pt>
                <c:pt idx="6974">
                  <c:v>3.8729813181681223</c:v>
                </c:pt>
                <c:pt idx="6975">
                  <c:v>3.8735366639263913</c:v>
                </c:pt>
                <c:pt idx="6976">
                  <c:v>3.8740920096846603</c:v>
                </c:pt>
                <c:pt idx="6977">
                  <c:v>3.8746473554429293</c:v>
                </c:pt>
                <c:pt idx="6978">
                  <c:v>3.8752027012011983</c:v>
                </c:pt>
                <c:pt idx="6979">
                  <c:v>3.8757580469594672</c:v>
                </c:pt>
                <c:pt idx="6980">
                  <c:v>3.8763133927177362</c:v>
                </c:pt>
                <c:pt idx="6981">
                  <c:v>3.8768687384760052</c:v>
                </c:pt>
                <c:pt idx="6982">
                  <c:v>3.8774240842342742</c:v>
                </c:pt>
                <c:pt idx="6983">
                  <c:v>3.8779794299925432</c:v>
                </c:pt>
                <c:pt idx="6984">
                  <c:v>3.8785347757508122</c:v>
                </c:pt>
                <c:pt idx="6985">
                  <c:v>3.8790901215090812</c:v>
                </c:pt>
                <c:pt idx="6986">
                  <c:v>3.8796454672673502</c:v>
                </c:pt>
                <c:pt idx="6987">
                  <c:v>3.8802008130256191</c:v>
                </c:pt>
                <c:pt idx="6988">
                  <c:v>3.8807561587838881</c:v>
                </c:pt>
                <c:pt idx="6989">
                  <c:v>3.8813115045421571</c:v>
                </c:pt>
                <c:pt idx="6990">
                  <c:v>3.8818668503004261</c:v>
                </c:pt>
                <c:pt idx="6991">
                  <c:v>3.8824221960586951</c:v>
                </c:pt>
                <c:pt idx="6992">
                  <c:v>3.8829775418169641</c:v>
                </c:pt>
                <c:pt idx="6993">
                  <c:v>3.8835328875752331</c:v>
                </c:pt>
                <c:pt idx="6994">
                  <c:v>3.8840882333335021</c:v>
                </c:pt>
                <c:pt idx="6995">
                  <c:v>3.884643579091771</c:v>
                </c:pt>
                <c:pt idx="6996">
                  <c:v>3.88519892485004</c:v>
                </c:pt>
                <c:pt idx="6997">
                  <c:v>3.885754270608309</c:v>
                </c:pt>
                <c:pt idx="6998">
                  <c:v>3.886309616366578</c:v>
                </c:pt>
                <c:pt idx="6999">
                  <c:v>3.886864962124847</c:v>
                </c:pt>
                <c:pt idx="7000">
                  <c:v>3.887420307883116</c:v>
                </c:pt>
                <c:pt idx="7001">
                  <c:v>3.887975653641385</c:v>
                </c:pt>
                <c:pt idx="7002">
                  <c:v>3.888530999399654</c:v>
                </c:pt>
                <c:pt idx="7003">
                  <c:v>3.889086345157923</c:v>
                </c:pt>
                <c:pt idx="7004">
                  <c:v>3.8896416909161919</c:v>
                </c:pt>
                <c:pt idx="7005">
                  <c:v>3.8901970366744609</c:v>
                </c:pt>
                <c:pt idx="7006">
                  <c:v>3.8907523824327299</c:v>
                </c:pt>
                <c:pt idx="7007">
                  <c:v>3.8913077281909989</c:v>
                </c:pt>
                <c:pt idx="7008">
                  <c:v>3.8918630739492679</c:v>
                </c:pt>
                <c:pt idx="7009">
                  <c:v>3.8924184197075369</c:v>
                </c:pt>
                <c:pt idx="7010">
                  <c:v>3.8929737654658059</c:v>
                </c:pt>
                <c:pt idx="7011">
                  <c:v>3.8935291112240749</c:v>
                </c:pt>
                <c:pt idx="7012">
                  <c:v>3.8940844569823438</c:v>
                </c:pt>
                <c:pt idx="7013">
                  <c:v>3.8946398027406128</c:v>
                </c:pt>
                <c:pt idx="7014">
                  <c:v>3.8951951484988818</c:v>
                </c:pt>
                <c:pt idx="7015">
                  <c:v>3.8957504942571508</c:v>
                </c:pt>
                <c:pt idx="7016">
                  <c:v>3.8963058400154198</c:v>
                </c:pt>
                <c:pt idx="7017">
                  <c:v>3.8968611857736888</c:v>
                </c:pt>
                <c:pt idx="7018">
                  <c:v>3.8974165315319578</c:v>
                </c:pt>
                <c:pt idx="7019">
                  <c:v>3.8979718772902268</c:v>
                </c:pt>
                <c:pt idx="7020">
                  <c:v>3.8985272230484957</c:v>
                </c:pt>
                <c:pt idx="7021">
                  <c:v>3.8990825688067647</c:v>
                </c:pt>
                <c:pt idx="7022">
                  <c:v>3.8996379145650337</c:v>
                </c:pt>
                <c:pt idx="7023">
                  <c:v>3.9001932603233027</c:v>
                </c:pt>
                <c:pt idx="7024">
                  <c:v>3.9007486060815717</c:v>
                </c:pt>
                <c:pt idx="7025">
                  <c:v>3.9013039518398407</c:v>
                </c:pt>
                <c:pt idx="7026">
                  <c:v>3.9018592975981097</c:v>
                </c:pt>
                <c:pt idx="7027">
                  <c:v>3.9024146433563787</c:v>
                </c:pt>
                <c:pt idx="7028">
                  <c:v>3.9029699891146477</c:v>
                </c:pt>
                <c:pt idx="7029">
                  <c:v>3.9035253348729166</c:v>
                </c:pt>
                <c:pt idx="7030">
                  <c:v>3.9040806806311856</c:v>
                </c:pt>
                <c:pt idx="7031">
                  <c:v>3.9046360263894546</c:v>
                </c:pt>
                <c:pt idx="7032">
                  <c:v>3.9051913721477236</c:v>
                </c:pt>
                <c:pt idx="7033">
                  <c:v>3.9057467179059926</c:v>
                </c:pt>
                <c:pt idx="7034">
                  <c:v>3.9063020636642616</c:v>
                </c:pt>
                <c:pt idx="7035">
                  <c:v>3.9068574094225306</c:v>
                </c:pt>
                <c:pt idx="7036">
                  <c:v>3.9074127551807996</c:v>
                </c:pt>
                <c:pt idx="7037">
                  <c:v>3.9079681009390685</c:v>
                </c:pt>
                <c:pt idx="7038">
                  <c:v>3.9085234466973375</c:v>
                </c:pt>
                <c:pt idx="7039">
                  <c:v>3.9090787924556065</c:v>
                </c:pt>
                <c:pt idx="7040">
                  <c:v>3.9096341382138755</c:v>
                </c:pt>
                <c:pt idx="7041">
                  <c:v>3.9101894839721445</c:v>
                </c:pt>
                <c:pt idx="7042">
                  <c:v>3.9107448297304135</c:v>
                </c:pt>
                <c:pt idx="7043">
                  <c:v>3.9113001754886825</c:v>
                </c:pt>
                <c:pt idx="7044">
                  <c:v>3.9118555212469515</c:v>
                </c:pt>
                <c:pt idx="7045">
                  <c:v>3.9124108670052204</c:v>
                </c:pt>
                <c:pt idx="7046">
                  <c:v>3.9129662127634894</c:v>
                </c:pt>
                <c:pt idx="7047">
                  <c:v>3.9135215585217584</c:v>
                </c:pt>
                <c:pt idx="7048">
                  <c:v>3.9140769042800274</c:v>
                </c:pt>
                <c:pt idx="7049">
                  <c:v>3.9146322500382964</c:v>
                </c:pt>
                <c:pt idx="7050">
                  <c:v>3.9151875957965654</c:v>
                </c:pt>
                <c:pt idx="7051">
                  <c:v>3.9157429415548344</c:v>
                </c:pt>
                <c:pt idx="7052">
                  <c:v>3.9162982873131034</c:v>
                </c:pt>
                <c:pt idx="7053">
                  <c:v>3.9168536330713724</c:v>
                </c:pt>
                <c:pt idx="7054">
                  <c:v>3.9174089788296413</c:v>
                </c:pt>
                <c:pt idx="7055">
                  <c:v>3.9179643245879103</c:v>
                </c:pt>
                <c:pt idx="7056">
                  <c:v>3.9185196703461793</c:v>
                </c:pt>
                <c:pt idx="7057">
                  <c:v>3.9190750161044483</c:v>
                </c:pt>
                <c:pt idx="7058">
                  <c:v>3.9196303618627173</c:v>
                </c:pt>
                <c:pt idx="7059">
                  <c:v>3.9201857076209863</c:v>
                </c:pt>
                <c:pt idx="7060">
                  <c:v>3.9207410533792553</c:v>
                </c:pt>
                <c:pt idx="7061">
                  <c:v>3.9212963991375243</c:v>
                </c:pt>
                <c:pt idx="7062">
                  <c:v>3.9218517448957932</c:v>
                </c:pt>
                <c:pt idx="7063">
                  <c:v>3.9224070906540622</c:v>
                </c:pt>
                <c:pt idx="7064">
                  <c:v>3.9229624364123312</c:v>
                </c:pt>
                <c:pt idx="7065">
                  <c:v>3.9235177821706002</c:v>
                </c:pt>
                <c:pt idx="7066">
                  <c:v>3.9240731279288692</c:v>
                </c:pt>
                <c:pt idx="7067">
                  <c:v>3.9246284736871382</c:v>
                </c:pt>
                <c:pt idx="7068">
                  <c:v>3.9251838194454072</c:v>
                </c:pt>
                <c:pt idx="7069">
                  <c:v>3.9257391652036762</c:v>
                </c:pt>
                <c:pt idx="7070">
                  <c:v>3.9262945109619452</c:v>
                </c:pt>
                <c:pt idx="7071">
                  <c:v>3.9268498567202141</c:v>
                </c:pt>
                <c:pt idx="7072">
                  <c:v>3.9274052024784831</c:v>
                </c:pt>
                <c:pt idx="7073">
                  <c:v>3.9279605482367521</c:v>
                </c:pt>
                <c:pt idx="7074">
                  <c:v>3.9285158939950211</c:v>
                </c:pt>
                <c:pt idx="7075">
                  <c:v>3.9290712397532901</c:v>
                </c:pt>
                <c:pt idx="7076">
                  <c:v>3.9296265855115591</c:v>
                </c:pt>
                <c:pt idx="7077">
                  <c:v>3.9301819312698281</c:v>
                </c:pt>
                <c:pt idx="7078">
                  <c:v>3.9307372770280971</c:v>
                </c:pt>
                <c:pt idx="7079">
                  <c:v>3.931292622786366</c:v>
                </c:pt>
                <c:pt idx="7080">
                  <c:v>3.931847968544635</c:v>
                </c:pt>
                <c:pt idx="7081">
                  <c:v>3.932403314302904</c:v>
                </c:pt>
                <c:pt idx="7082">
                  <c:v>3.932958660061173</c:v>
                </c:pt>
                <c:pt idx="7083">
                  <c:v>3.933514005819442</c:v>
                </c:pt>
                <c:pt idx="7084">
                  <c:v>3.934069351577711</c:v>
                </c:pt>
                <c:pt idx="7085">
                  <c:v>3.93462469733598</c:v>
                </c:pt>
                <c:pt idx="7086">
                  <c:v>3.935180043094249</c:v>
                </c:pt>
                <c:pt idx="7087">
                  <c:v>3.9357353888525179</c:v>
                </c:pt>
                <c:pt idx="7088">
                  <c:v>3.9362907346107869</c:v>
                </c:pt>
                <c:pt idx="7089">
                  <c:v>3.9368460803690559</c:v>
                </c:pt>
                <c:pt idx="7090">
                  <c:v>3.9374014261273249</c:v>
                </c:pt>
                <c:pt idx="7091">
                  <c:v>3.9379567718855939</c:v>
                </c:pt>
                <c:pt idx="7092">
                  <c:v>3.9385121176438629</c:v>
                </c:pt>
                <c:pt idx="7093">
                  <c:v>3.9390674634021319</c:v>
                </c:pt>
                <c:pt idx="7094">
                  <c:v>3.9396228091604009</c:v>
                </c:pt>
                <c:pt idx="7095">
                  <c:v>3.9401781549186699</c:v>
                </c:pt>
                <c:pt idx="7096">
                  <c:v>3.9407335006769388</c:v>
                </c:pt>
                <c:pt idx="7097">
                  <c:v>3.9412888464352078</c:v>
                </c:pt>
                <c:pt idx="7098">
                  <c:v>3.9418441921934768</c:v>
                </c:pt>
                <c:pt idx="7099">
                  <c:v>3.9423995379517458</c:v>
                </c:pt>
                <c:pt idx="7100">
                  <c:v>3.9429548837100148</c:v>
                </c:pt>
                <c:pt idx="7101">
                  <c:v>3.9435102294682838</c:v>
                </c:pt>
                <c:pt idx="7102">
                  <c:v>3.9440655752265528</c:v>
                </c:pt>
                <c:pt idx="7103">
                  <c:v>3.9446209209848218</c:v>
                </c:pt>
                <c:pt idx="7104">
                  <c:v>3.9451762667430907</c:v>
                </c:pt>
                <c:pt idx="7105">
                  <c:v>3.9457316125013597</c:v>
                </c:pt>
                <c:pt idx="7106">
                  <c:v>3.9462869582596287</c:v>
                </c:pt>
                <c:pt idx="7107">
                  <c:v>3.9468423040178977</c:v>
                </c:pt>
                <c:pt idx="7108">
                  <c:v>3.9473976497761667</c:v>
                </c:pt>
                <c:pt idx="7109">
                  <c:v>3.9479529955344357</c:v>
                </c:pt>
                <c:pt idx="7110">
                  <c:v>3.9485083412927047</c:v>
                </c:pt>
                <c:pt idx="7111">
                  <c:v>3.9490636870509737</c:v>
                </c:pt>
                <c:pt idx="7112">
                  <c:v>3.9496190328092426</c:v>
                </c:pt>
                <c:pt idx="7113">
                  <c:v>3.9501743785675116</c:v>
                </c:pt>
                <c:pt idx="7114">
                  <c:v>3.9507297243257806</c:v>
                </c:pt>
                <c:pt idx="7115">
                  <c:v>3.9512850700840496</c:v>
                </c:pt>
                <c:pt idx="7116">
                  <c:v>3.9518404158423186</c:v>
                </c:pt>
                <c:pt idx="7117">
                  <c:v>3.9523957616005876</c:v>
                </c:pt>
                <c:pt idx="7118">
                  <c:v>3.9529511073588566</c:v>
                </c:pt>
                <c:pt idx="7119">
                  <c:v>3.9535064531171256</c:v>
                </c:pt>
                <c:pt idx="7120">
                  <c:v>3.9540617988753946</c:v>
                </c:pt>
                <c:pt idx="7121">
                  <c:v>3.9546171446336635</c:v>
                </c:pt>
                <c:pt idx="7122">
                  <c:v>3.9551724903919325</c:v>
                </c:pt>
                <c:pt idx="7123">
                  <c:v>3.9557278361502015</c:v>
                </c:pt>
                <c:pt idx="7124">
                  <c:v>3.9562831819084705</c:v>
                </c:pt>
                <c:pt idx="7125">
                  <c:v>3.9568385276667395</c:v>
                </c:pt>
                <c:pt idx="7126">
                  <c:v>3.9573938734250085</c:v>
                </c:pt>
                <c:pt idx="7127">
                  <c:v>3.9579492191832775</c:v>
                </c:pt>
                <c:pt idx="7128">
                  <c:v>3.9585045649415465</c:v>
                </c:pt>
                <c:pt idx="7129">
                  <c:v>3.9590599106998154</c:v>
                </c:pt>
                <c:pt idx="7130">
                  <c:v>3.9596152564580844</c:v>
                </c:pt>
                <c:pt idx="7131">
                  <c:v>3.9601706022163534</c:v>
                </c:pt>
                <c:pt idx="7132">
                  <c:v>3.9607259479746224</c:v>
                </c:pt>
                <c:pt idx="7133">
                  <c:v>3.9612812937328914</c:v>
                </c:pt>
                <c:pt idx="7134">
                  <c:v>3.9618366394911604</c:v>
                </c:pt>
                <c:pt idx="7135">
                  <c:v>3.9623919852494294</c:v>
                </c:pt>
                <c:pt idx="7136">
                  <c:v>3.9629473310076984</c:v>
                </c:pt>
                <c:pt idx="7137">
                  <c:v>3.9635026767659673</c:v>
                </c:pt>
                <c:pt idx="7138">
                  <c:v>3.9640580225242363</c:v>
                </c:pt>
                <c:pt idx="7139">
                  <c:v>3.9646133682825053</c:v>
                </c:pt>
                <c:pt idx="7140">
                  <c:v>3.9651687140407743</c:v>
                </c:pt>
                <c:pt idx="7141">
                  <c:v>3.9657240597990433</c:v>
                </c:pt>
                <c:pt idx="7142">
                  <c:v>3.9662794055573123</c:v>
                </c:pt>
                <c:pt idx="7143">
                  <c:v>3.9668347513155813</c:v>
                </c:pt>
                <c:pt idx="7144">
                  <c:v>3.9673900970738503</c:v>
                </c:pt>
                <c:pt idx="7145">
                  <c:v>3.9679454428321193</c:v>
                </c:pt>
                <c:pt idx="7146">
                  <c:v>3.9685007885903882</c:v>
                </c:pt>
                <c:pt idx="7147">
                  <c:v>3.9690561343486572</c:v>
                </c:pt>
                <c:pt idx="7148">
                  <c:v>3.9696114801069262</c:v>
                </c:pt>
                <c:pt idx="7149">
                  <c:v>3.9701668258651952</c:v>
                </c:pt>
                <c:pt idx="7150">
                  <c:v>3.9707221716234642</c:v>
                </c:pt>
                <c:pt idx="7151">
                  <c:v>3.9712775173817332</c:v>
                </c:pt>
                <c:pt idx="7152">
                  <c:v>3.9718328631400022</c:v>
                </c:pt>
                <c:pt idx="7153">
                  <c:v>3.9723882088982712</c:v>
                </c:pt>
                <c:pt idx="7154">
                  <c:v>3.9729435546565401</c:v>
                </c:pt>
                <c:pt idx="7155">
                  <c:v>3.9734989004148091</c:v>
                </c:pt>
                <c:pt idx="7156">
                  <c:v>3.9740542461730781</c:v>
                </c:pt>
                <c:pt idx="7157">
                  <c:v>3.9746095919313471</c:v>
                </c:pt>
                <c:pt idx="7158">
                  <c:v>3.9751649376896161</c:v>
                </c:pt>
                <c:pt idx="7159">
                  <c:v>3.9757202834478851</c:v>
                </c:pt>
                <c:pt idx="7160">
                  <c:v>3.9762756292061541</c:v>
                </c:pt>
                <c:pt idx="7161">
                  <c:v>3.9768309749644231</c:v>
                </c:pt>
                <c:pt idx="7162">
                  <c:v>3.977386320722692</c:v>
                </c:pt>
                <c:pt idx="7163">
                  <c:v>3.977941666480961</c:v>
                </c:pt>
                <c:pt idx="7164">
                  <c:v>3.97849701223923</c:v>
                </c:pt>
                <c:pt idx="7165">
                  <c:v>3.979052357997499</c:v>
                </c:pt>
                <c:pt idx="7166">
                  <c:v>3.979607703755768</c:v>
                </c:pt>
                <c:pt idx="7167">
                  <c:v>3.980163049514037</c:v>
                </c:pt>
                <c:pt idx="7168">
                  <c:v>3.980718395272306</c:v>
                </c:pt>
                <c:pt idx="7169">
                  <c:v>3.981273741030575</c:v>
                </c:pt>
                <c:pt idx="7170">
                  <c:v>3.981829086788844</c:v>
                </c:pt>
                <c:pt idx="7171">
                  <c:v>3.9823844325471129</c:v>
                </c:pt>
                <c:pt idx="7172">
                  <c:v>3.9829397783053819</c:v>
                </c:pt>
                <c:pt idx="7173">
                  <c:v>3.9834951240636509</c:v>
                </c:pt>
                <c:pt idx="7174">
                  <c:v>3.9840504698219199</c:v>
                </c:pt>
                <c:pt idx="7175">
                  <c:v>3.9846058155801889</c:v>
                </c:pt>
                <c:pt idx="7176">
                  <c:v>3.9851611613384579</c:v>
                </c:pt>
                <c:pt idx="7177">
                  <c:v>3.9857165070967269</c:v>
                </c:pt>
                <c:pt idx="7178">
                  <c:v>3.9862718528549959</c:v>
                </c:pt>
                <c:pt idx="7179">
                  <c:v>3.9868271986132648</c:v>
                </c:pt>
                <c:pt idx="7180">
                  <c:v>3.9873825443715338</c:v>
                </c:pt>
                <c:pt idx="7181">
                  <c:v>3.9879378901298028</c:v>
                </c:pt>
                <c:pt idx="7182">
                  <c:v>3.9884932358880718</c:v>
                </c:pt>
                <c:pt idx="7183">
                  <c:v>3.9890485816463408</c:v>
                </c:pt>
                <c:pt idx="7184">
                  <c:v>3.9896039274046098</c:v>
                </c:pt>
                <c:pt idx="7185">
                  <c:v>3.9901592731628788</c:v>
                </c:pt>
                <c:pt idx="7186">
                  <c:v>3.9907146189211478</c:v>
                </c:pt>
                <c:pt idx="7187">
                  <c:v>3.9912699646794167</c:v>
                </c:pt>
                <c:pt idx="7188">
                  <c:v>3.9918253104376857</c:v>
                </c:pt>
                <c:pt idx="7189">
                  <c:v>3.9923806561959547</c:v>
                </c:pt>
                <c:pt idx="7190">
                  <c:v>3.9929360019542237</c:v>
                </c:pt>
                <c:pt idx="7191">
                  <c:v>3.9934913477124927</c:v>
                </c:pt>
                <c:pt idx="7192">
                  <c:v>3.9940466934707617</c:v>
                </c:pt>
                <c:pt idx="7193">
                  <c:v>3.9946020392290307</c:v>
                </c:pt>
                <c:pt idx="7194">
                  <c:v>3.9951573849872997</c:v>
                </c:pt>
                <c:pt idx="7195">
                  <c:v>3.9957127307455687</c:v>
                </c:pt>
                <c:pt idx="7196">
                  <c:v>3.9962680765038376</c:v>
                </c:pt>
                <c:pt idx="7197">
                  <c:v>3.9968234222621066</c:v>
                </c:pt>
                <c:pt idx="7198">
                  <c:v>3.9973787680203756</c:v>
                </c:pt>
                <c:pt idx="7199">
                  <c:v>3.9979341137786446</c:v>
                </c:pt>
                <c:pt idx="7200">
                  <c:v>3.9984894595369136</c:v>
                </c:pt>
                <c:pt idx="7201">
                  <c:v>3.9990448052951826</c:v>
                </c:pt>
                <c:pt idx="7202">
                  <c:v>3.9996001510534516</c:v>
                </c:pt>
                <c:pt idx="7203">
                  <c:v>4.000155496811721</c:v>
                </c:pt>
                <c:pt idx="7204">
                  <c:v>4.0007108425699904</c:v>
                </c:pt>
                <c:pt idx="7205">
                  <c:v>4.0012661883282599</c:v>
                </c:pt>
                <c:pt idx="7206">
                  <c:v>4.0018215340865293</c:v>
                </c:pt>
                <c:pt idx="7207">
                  <c:v>4.0023768798447987</c:v>
                </c:pt>
                <c:pt idx="7208">
                  <c:v>4.0029322256030682</c:v>
                </c:pt>
                <c:pt idx="7209">
                  <c:v>4.0034875713613376</c:v>
                </c:pt>
                <c:pt idx="7210">
                  <c:v>4.004042917119607</c:v>
                </c:pt>
                <c:pt idx="7211">
                  <c:v>4.0045982628778765</c:v>
                </c:pt>
                <c:pt idx="7212">
                  <c:v>4.0051536086361459</c:v>
                </c:pt>
                <c:pt idx="7213">
                  <c:v>4.0057089543944153</c:v>
                </c:pt>
                <c:pt idx="7214">
                  <c:v>4.0062643001526848</c:v>
                </c:pt>
                <c:pt idx="7215">
                  <c:v>4.0068196459109542</c:v>
                </c:pt>
                <c:pt idx="7216">
                  <c:v>4.0073749916692236</c:v>
                </c:pt>
                <c:pt idx="7217">
                  <c:v>4.0079303374274931</c:v>
                </c:pt>
                <c:pt idx="7218">
                  <c:v>4.0084856831857625</c:v>
                </c:pt>
                <c:pt idx="7219">
                  <c:v>4.0090410289440319</c:v>
                </c:pt>
                <c:pt idx="7220">
                  <c:v>4.0095963747023013</c:v>
                </c:pt>
                <c:pt idx="7221">
                  <c:v>4.0101517204605708</c:v>
                </c:pt>
                <c:pt idx="7222">
                  <c:v>4.0107070662188402</c:v>
                </c:pt>
                <c:pt idx="7223">
                  <c:v>4.0112624119771096</c:v>
                </c:pt>
                <c:pt idx="7224">
                  <c:v>4.0118177577353791</c:v>
                </c:pt>
                <c:pt idx="7225">
                  <c:v>4.0123731034936485</c:v>
                </c:pt>
                <c:pt idx="7226">
                  <c:v>4.0129284492519179</c:v>
                </c:pt>
                <c:pt idx="7227">
                  <c:v>4.0134837950101874</c:v>
                </c:pt>
                <c:pt idx="7228">
                  <c:v>4.0140391407684568</c:v>
                </c:pt>
                <c:pt idx="7229">
                  <c:v>4.0145944865267262</c:v>
                </c:pt>
                <c:pt idx="7230">
                  <c:v>4.0151498322849957</c:v>
                </c:pt>
                <c:pt idx="7231">
                  <c:v>4.0157051780432651</c:v>
                </c:pt>
                <c:pt idx="7232">
                  <c:v>4.0162605238015345</c:v>
                </c:pt>
                <c:pt idx="7233">
                  <c:v>4.016815869559804</c:v>
                </c:pt>
                <c:pt idx="7234">
                  <c:v>4.0173712153180734</c:v>
                </c:pt>
                <c:pt idx="7235">
                  <c:v>4.0179265610763428</c:v>
                </c:pt>
                <c:pt idx="7236">
                  <c:v>4.0184819068346123</c:v>
                </c:pt>
                <c:pt idx="7237">
                  <c:v>4.0190372525928817</c:v>
                </c:pt>
                <c:pt idx="7238">
                  <c:v>4.0195925983511511</c:v>
                </c:pt>
                <c:pt idx="7239">
                  <c:v>4.0201479441094206</c:v>
                </c:pt>
                <c:pt idx="7240">
                  <c:v>4.02070328986769</c:v>
                </c:pt>
                <c:pt idx="7241">
                  <c:v>4.0212586356259594</c:v>
                </c:pt>
                <c:pt idx="7242">
                  <c:v>4.0218139813842289</c:v>
                </c:pt>
                <c:pt idx="7243">
                  <c:v>4.0223693271424983</c:v>
                </c:pt>
                <c:pt idx="7244">
                  <c:v>4.0229246729007677</c:v>
                </c:pt>
                <c:pt idx="7245">
                  <c:v>4.0234800186590371</c:v>
                </c:pt>
                <c:pt idx="7246">
                  <c:v>4.0240353644173066</c:v>
                </c:pt>
                <c:pt idx="7247">
                  <c:v>4.024590710175576</c:v>
                </c:pt>
                <c:pt idx="7248">
                  <c:v>4.0251460559338454</c:v>
                </c:pt>
                <c:pt idx="7249">
                  <c:v>4.0257014016921149</c:v>
                </c:pt>
                <c:pt idx="7250">
                  <c:v>4.0262567474503843</c:v>
                </c:pt>
                <c:pt idx="7251">
                  <c:v>4.0268120932086537</c:v>
                </c:pt>
                <c:pt idx="7252">
                  <c:v>4.0273674389669232</c:v>
                </c:pt>
                <c:pt idx="7253">
                  <c:v>4.0279227847251926</c:v>
                </c:pt>
                <c:pt idx="7254">
                  <c:v>4.028478130483462</c:v>
                </c:pt>
                <c:pt idx="7255">
                  <c:v>4.0290334762417315</c:v>
                </c:pt>
                <c:pt idx="7256">
                  <c:v>4.0295888220000009</c:v>
                </c:pt>
                <c:pt idx="7257">
                  <c:v>4.0301441677582703</c:v>
                </c:pt>
                <c:pt idx="7258">
                  <c:v>4.0306995135165398</c:v>
                </c:pt>
                <c:pt idx="7259">
                  <c:v>4.0312548592748092</c:v>
                </c:pt>
                <c:pt idx="7260">
                  <c:v>4.0318102050330786</c:v>
                </c:pt>
                <c:pt idx="7261">
                  <c:v>4.0323655507913481</c:v>
                </c:pt>
                <c:pt idx="7262">
                  <c:v>4.0329208965496175</c:v>
                </c:pt>
                <c:pt idx="7263">
                  <c:v>4.0334762423078869</c:v>
                </c:pt>
                <c:pt idx="7264">
                  <c:v>4.0340315880661564</c:v>
                </c:pt>
                <c:pt idx="7265">
                  <c:v>4.0345869338244258</c:v>
                </c:pt>
                <c:pt idx="7266">
                  <c:v>4.0351422795826952</c:v>
                </c:pt>
                <c:pt idx="7267">
                  <c:v>4.0356976253409647</c:v>
                </c:pt>
                <c:pt idx="7268">
                  <c:v>4.0362529710992341</c:v>
                </c:pt>
                <c:pt idx="7269">
                  <c:v>4.0368083168575035</c:v>
                </c:pt>
                <c:pt idx="7270">
                  <c:v>4.037363662615773</c:v>
                </c:pt>
                <c:pt idx="7271">
                  <c:v>4.0379190083740424</c:v>
                </c:pt>
                <c:pt idx="7272">
                  <c:v>4.0384743541323118</c:v>
                </c:pt>
                <c:pt idx="7273">
                  <c:v>4.0390296998905812</c:v>
                </c:pt>
                <c:pt idx="7274">
                  <c:v>4.0395850456488507</c:v>
                </c:pt>
                <c:pt idx="7275">
                  <c:v>4.0401403914071201</c:v>
                </c:pt>
                <c:pt idx="7276">
                  <c:v>4.0406957371653895</c:v>
                </c:pt>
                <c:pt idx="7277">
                  <c:v>4.041251082923659</c:v>
                </c:pt>
                <c:pt idx="7278">
                  <c:v>4.0418064286819284</c:v>
                </c:pt>
                <c:pt idx="7279">
                  <c:v>4.0423617744401978</c:v>
                </c:pt>
                <c:pt idx="7280">
                  <c:v>4.0429171201984673</c:v>
                </c:pt>
                <c:pt idx="7281">
                  <c:v>4.0434724659567367</c:v>
                </c:pt>
                <c:pt idx="7282">
                  <c:v>4.0440278117150061</c:v>
                </c:pt>
                <c:pt idx="7283">
                  <c:v>4.0445831574732756</c:v>
                </c:pt>
                <c:pt idx="7284">
                  <c:v>4.045138503231545</c:v>
                </c:pt>
                <c:pt idx="7285">
                  <c:v>4.0456938489898144</c:v>
                </c:pt>
                <c:pt idx="7286">
                  <c:v>4.0462491947480839</c:v>
                </c:pt>
                <c:pt idx="7287">
                  <c:v>4.0468045405063533</c:v>
                </c:pt>
                <c:pt idx="7288">
                  <c:v>4.0473598862646227</c:v>
                </c:pt>
                <c:pt idx="7289">
                  <c:v>4.0479152320228922</c:v>
                </c:pt>
                <c:pt idx="7290">
                  <c:v>4.0484705777811616</c:v>
                </c:pt>
                <c:pt idx="7291">
                  <c:v>4.049025923539431</c:v>
                </c:pt>
                <c:pt idx="7292">
                  <c:v>4.0495812692977005</c:v>
                </c:pt>
                <c:pt idx="7293">
                  <c:v>4.0501366150559699</c:v>
                </c:pt>
                <c:pt idx="7294">
                  <c:v>4.0506919608142393</c:v>
                </c:pt>
                <c:pt idx="7295">
                  <c:v>4.0512473065725088</c:v>
                </c:pt>
                <c:pt idx="7296">
                  <c:v>4.0518026523307782</c:v>
                </c:pt>
                <c:pt idx="7297">
                  <c:v>4.0523579980890476</c:v>
                </c:pt>
                <c:pt idx="7298">
                  <c:v>4.0529133438473171</c:v>
                </c:pt>
                <c:pt idx="7299">
                  <c:v>4.0534686896055865</c:v>
                </c:pt>
                <c:pt idx="7300">
                  <c:v>4.0540240353638559</c:v>
                </c:pt>
                <c:pt idx="7301">
                  <c:v>4.0545793811221253</c:v>
                </c:pt>
                <c:pt idx="7302">
                  <c:v>4.0551347268803948</c:v>
                </c:pt>
                <c:pt idx="7303">
                  <c:v>4.0556900726386642</c:v>
                </c:pt>
                <c:pt idx="7304">
                  <c:v>4.0562454183969336</c:v>
                </c:pt>
                <c:pt idx="7305">
                  <c:v>4.0568007641552031</c:v>
                </c:pt>
                <c:pt idx="7306">
                  <c:v>4.0573561099134725</c:v>
                </c:pt>
                <c:pt idx="7307">
                  <c:v>4.0579114556717419</c:v>
                </c:pt>
                <c:pt idx="7308">
                  <c:v>4.0584668014300114</c:v>
                </c:pt>
                <c:pt idx="7309">
                  <c:v>4.0590221471882808</c:v>
                </c:pt>
                <c:pt idx="7310">
                  <c:v>4.0595774929465502</c:v>
                </c:pt>
                <c:pt idx="7311">
                  <c:v>4.0601328387048197</c:v>
                </c:pt>
                <c:pt idx="7312">
                  <c:v>4.0606881844630891</c:v>
                </c:pt>
                <c:pt idx="7313">
                  <c:v>4.0612435302213585</c:v>
                </c:pt>
                <c:pt idx="7314">
                  <c:v>4.061798875979628</c:v>
                </c:pt>
                <c:pt idx="7315">
                  <c:v>4.0623542217378974</c:v>
                </c:pt>
                <c:pt idx="7316">
                  <c:v>4.0629095674961668</c:v>
                </c:pt>
                <c:pt idx="7317">
                  <c:v>4.0634649132544363</c:v>
                </c:pt>
                <c:pt idx="7318">
                  <c:v>4.0640202590127057</c:v>
                </c:pt>
                <c:pt idx="7319">
                  <c:v>4.0645756047709751</c:v>
                </c:pt>
                <c:pt idx="7320">
                  <c:v>4.0651309505292446</c:v>
                </c:pt>
                <c:pt idx="7321">
                  <c:v>4.065686296287514</c:v>
                </c:pt>
                <c:pt idx="7322">
                  <c:v>4.0662416420457834</c:v>
                </c:pt>
                <c:pt idx="7323">
                  <c:v>4.0667969878040529</c:v>
                </c:pt>
                <c:pt idx="7324">
                  <c:v>4.0673523335623223</c:v>
                </c:pt>
                <c:pt idx="7325">
                  <c:v>4.0679076793205917</c:v>
                </c:pt>
                <c:pt idx="7326">
                  <c:v>4.0684630250788612</c:v>
                </c:pt>
                <c:pt idx="7327">
                  <c:v>4.0690183708371306</c:v>
                </c:pt>
                <c:pt idx="7328">
                  <c:v>4.0695737165954</c:v>
                </c:pt>
                <c:pt idx="7329">
                  <c:v>4.0701290623536694</c:v>
                </c:pt>
                <c:pt idx="7330">
                  <c:v>4.0706844081119389</c:v>
                </c:pt>
                <c:pt idx="7331">
                  <c:v>4.0712397538702083</c:v>
                </c:pt>
                <c:pt idx="7332">
                  <c:v>4.0717950996284777</c:v>
                </c:pt>
                <c:pt idx="7333">
                  <c:v>4.0723504453867472</c:v>
                </c:pt>
                <c:pt idx="7334">
                  <c:v>4.0729057911450166</c:v>
                </c:pt>
                <c:pt idx="7335">
                  <c:v>4.073461136903286</c:v>
                </c:pt>
                <c:pt idx="7336">
                  <c:v>4.0740164826615555</c:v>
                </c:pt>
                <c:pt idx="7337">
                  <c:v>4.0745718284198249</c:v>
                </c:pt>
                <c:pt idx="7338">
                  <c:v>4.0751271741780943</c:v>
                </c:pt>
                <c:pt idx="7339">
                  <c:v>4.0756825199363638</c:v>
                </c:pt>
                <c:pt idx="7340">
                  <c:v>4.0762378656946332</c:v>
                </c:pt>
                <c:pt idx="7341">
                  <c:v>4.0767932114529026</c:v>
                </c:pt>
                <c:pt idx="7342">
                  <c:v>4.0773485572111721</c:v>
                </c:pt>
                <c:pt idx="7343">
                  <c:v>4.0779039029694415</c:v>
                </c:pt>
                <c:pt idx="7344">
                  <c:v>4.0784592487277109</c:v>
                </c:pt>
                <c:pt idx="7345">
                  <c:v>4.0790145944859804</c:v>
                </c:pt>
                <c:pt idx="7346">
                  <c:v>4.0795699402442498</c:v>
                </c:pt>
                <c:pt idx="7347">
                  <c:v>4.0801252860025192</c:v>
                </c:pt>
                <c:pt idx="7348">
                  <c:v>4.0806806317607887</c:v>
                </c:pt>
                <c:pt idx="7349">
                  <c:v>4.0812359775190581</c:v>
                </c:pt>
                <c:pt idx="7350">
                  <c:v>4.0817913232773275</c:v>
                </c:pt>
                <c:pt idx="7351">
                  <c:v>4.082346669035597</c:v>
                </c:pt>
                <c:pt idx="7352">
                  <c:v>4.0829020147938664</c:v>
                </c:pt>
                <c:pt idx="7353">
                  <c:v>4.0834573605521358</c:v>
                </c:pt>
                <c:pt idx="7354">
                  <c:v>4.0840127063104052</c:v>
                </c:pt>
                <c:pt idx="7355">
                  <c:v>4.0845680520686747</c:v>
                </c:pt>
                <c:pt idx="7356">
                  <c:v>4.0851233978269441</c:v>
                </c:pt>
                <c:pt idx="7357">
                  <c:v>4.0856787435852135</c:v>
                </c:pt>
                <c:pt idx="7358">
                  <c:v>4.086234089343483</c:v>
                </c:pt>
                <c:pt idx="7359">
                  <c:v>4.0867894351017524</c:v>
                </c:pt>
                <c:pt idx="7360">
                  <c:v>4.0873447808600218</c:v>
                </c:pt>
                <c:pt idx="7361">
                  <c:v>4.0879001266182913</c:v>
                </c:pt>
                <c:pt idx="7362">
                  <c:v>4.0884554723765607</c:v>
                </c:pt>
                <c:pt idx="7363">
                  <c:v>4.0890108181348301</c:v>
                </c:pt>
                <c:pt idx="7364">
                  <c:v>4.0895661638930996</c:v>
                </c:pt>
                <c:pt idx="7365">
                  <c:v>4.090121509651369</c:v>
                </c:pt>
                <c:pt idx="7366">
                  <c:v>4.0906768554096384</c:v>
                </c:pt>
                <c:pt idx="7367">
                  <c:v>4.0912322011679079</c:v>
                </c:pt>
                <c:pt idx="7368">
                  <c:v>4.0917875469261773</c:v>
                </c:pt>
                <c:pt idx="7369">
                  <c:v>4.0923428926844467</c:v>
                </c:pt>
                <c:pt idx="7370">
                  <c:v>4.0928982384427162</c:v>
                </c:pt>
                <c:pt idx="7371">
                  <c:v>4.0934535842009856</c:v>
                </c:pt>
                <c:pt idx="7372">
                  <c:v>4.094008929959255</c:v>
                </c:pt>
                <c:pt idx="7373">
                  <c:v>4.0945642757175245</c:v>
                </c:pt>
                <c:pt idx="7374">
                  <c:v>4.0951196214757939</c:v>
                </c:pt>
                <c:pt idx="7375">
                  <c:v>4.0956749672340633</c:v>
                </c:pt>
                <c:pt idx="7376">
                  <c:v>4.0962303129923328</c:v>
                </c:pt>
                <c:pt idx="7377">
                  <c:v>4.0967856587506022</c:v>
                </c:pt>
                <c:pt idx="7378">
                  <c:v>4.0973410045088716</c:v>
                </c:pt>
                <c:pt idx="7379">
                  <c:v>4.0978963502671411</c:v>
                </c:pt>
                <c:pt idx="7380">
                  <c:v>4.0984516960254105</c:v>
                </c:pt>
                <c:pt idx="7381">
                  <c:v>4.0990070417836799</c:v>
                </c:pt>
                <c:pt idx="7382">
                  <c:v>4.0995623875419493</c:v>
                </c:pt>
                <c:pt idx="7383">
                  <c:v>4.1001177333002188</c:v>
                </c:pt>
                <c:pt idx="7384">
                  <c:v>4.1006730790584882</c:v>
                </c:pt>
                <c:pt idx="7385">
                  <c:v>4.1012284248167576</c:v>
                </c:pt>
                <c:pt idx="7386">
                  <c:v>4.1017837705750271</c:v>
                </c:pt>
                <c:pt idx="7387">
                  <c:v>4.1023391163332965</c:v>
                </c:pt>
                <c:pt idx="7388">
                  <c:v>4.1028944620915659</c:v>
                </c:pt>
                <c:pt idx="7389">
                  <c:v>4.1034498078498354</c:v>
                </c:pt>
                <c:pt idx="7390">
                  <c:v>4.1040051536081048</c:v>
                </c:pt>
                <c:pt idx="7391">
                  <c:v>4.1045604993663742</c:v>
                </c:pt>
                <c:pt idx="7392">
                  <c:v>4.1051158451246437</c:v>
                </c:pt>
                <c:pt idx="7393">
                  <c:v>4.1056711908829131</c:v>
                </c:pt>
                <c:pt idx="7394">
                  <c:v>4.1062265366411825</c:v>
                </c:pt>
                <c:pt idx="7395">
                  <c:v>4.106781882399452</c:v>
                </c:pt>
                <c:pt idx="7396">
                  <c:v>4.1073372281577214</c:v>
                </c:pt>
                <c:pt idx="7397">
                  <c:v>4.1078925739159908</c:v>
                </c:pt>
                <c:pt idx="7398">
                  <c:v>4.1084479196742603</c:v>
                </c:pt>
                <c:pt idx="7399">
                  <c:v>4.1090032654325297</c:v>
                </c:pt>
                <c:pt idx="7400">
                  <c:v>4.1095586111907991</c:v>
                </c:pt>
                <c:pt idx="7401">
                  <c:v>4.1101139569490686</c:v>
                </c:pt>
                <c:pt idx="7402">
                  <c:v>4.110669302707338</c:v>
                </c:pt>
                <c:pt idx="7403">
                  <c:v>4.1112246484656074</c:v>
                </c:pt>
                <c:pt idx="7404">
                  <c:v>4.1117799942238769</c:v>
                </c:pt>
                <c:pt idx="7405">
                  <c:v>4.1123353399821463</c:v>
                </c:pt>
                <c:pt idx="7406">
                  <c:v>4.1128906857404157</c:v>
                </c:pt>
                <c:pt idx="7407">
                  <c:v>4.1134460314986852</c:v>
                </c:pt>
                <c:pt idx="7408">
                  <c:v>4.1140013772569546</c:v>
                </c:pt>
                <c:pt idx="7409">
                  <c:v>4.114556723015224</c:v>
                </c:pt>
                <c:pt idx="7410">
                  <c:v>4.1151120687734934</c:v>
                </c:pt>
                <c:pt idx="7411">
                  <c:v>4.1156674145317629</c:v>
                </c:pt>
                <c:pt idx="7412">
                  <c:v>4.1162227602900323</c:v>
                </c:pt>
                <c:pt idx="7413">
                  <c:v>4.1167781060483017</c:v>
                </c:pt>
                <c:pt idx="7414">
                  <c:v>4.1173334518065712</c:v>
                </c:pt>
                <c:pt idx="7415">
                  <c:v>4.1178887975648406</c:v>
                </c:pt>
                <c:pt idx="7416">
                  <c:v>4.11844414332311</c:v>
                </c:pt>
                <c:pt idx="7417">
                  <c:v>4.1189994890813795</c:v>
                </c:pt>
                <c:pt idx="7418">
                  <c:v>4.1195548348396489</c:v>
                </c:pt>
                <c:pt idx="7419">
                  <c:v>4.1201101805979183</c:v>
                </c:pt>
                <c:pt idx="7420">
                  <c:v>4.1206655263561878</c:v>
                </c:pt>
                <c:pt idx="7421">
                  <c:v>4.1212208721144572</c:v>
                </c:pt>
                <c:pt idx="7422">
                  <c:v>4.1217762178727266</c:v>
                </c:pt>
                <c:pt idx="7423">
                  <c:v>4.1223315636309961</c:v>
                </c:pt>
                <c:pt idx="7424">
                  <c:v>4.1228869093892655</c:v>
                </c:pt>
                <c:pt idx="7425">
                  <c:v>4.1234422551475349</c:v>
                </c:pt>
                <c:pt idx="7426">
                  <c:v>4.1239976009058044</c:v>
                </c:pt>
                <c:pt idx="7427">
                  <c:v>4.1245529466640738</c:v>
                </c:pt>
                <c:pt idx="7428">
                  <c:v>4.1251082924223432</c:v>
                </c:pt>
                <c:pt idx="7429">
                  <c:v>4.1256636381806127</c:v>
                </c:pt>
                <c:pt idx="7430">
                  <c:v>4.1262189839388821</c:v>
                </c:pt>
                <c:pt idx="7431">
                  <c:v>4.1267743296971515</c:v>
                </c:pt>
                <c:pt idx="7432">
                  <c:v>4.127329675455421</c:v>
                </c:pt>
                <c:pt idx="7433">
                  <c:v>4.1278850212136904</c:v>
                </c:pt>
                <c:pt idx="7434">
                  <c:v>4.1284403669719598</c:v>
                </c:pt>
                <c:pt idx="7435">
                  <c:v>4.1289957127302293</c:v>
                </c:pt>
                <c:pt idx="7436">
                  <c:v>4.1295510584884987</c:v>
                </c:pt>
                <c:pt idx="7437">
                  <c:v>4.1301064042467681</c:v>
                </c:pt>
                <c:pt idx="7438">
                  <c:v>4.1306617500050375</c:v>
                </c:pt>
                <c:pt idx="7439">
                  <c:v>4.131217095763307</c:v>
                </c:pt>
                <c:pt idx="7440">
                  <c:v>4.1317724415215764</c:v>
                </c:pt>
                <c:pt idx="7441">
                  <c:v>4.1323277872798458</c:v>
                </c:pt>
                <c:pt idx="7442">
                  <c:v>4.1328831330381153</c:v>
                </c:pt>
                <c:pt idx="7443">
                  <c:v>4.1334384787963847</c:v>
                </c:pt>
                <c:pt idx="7444">
                  <c:v>4.1339938245546541</c:v>
                </c:pt>
                <c:pt idx="7445">
                  <c:v>4.1345491703129236</c:v>
                </c:pt>
                <c:pt idx="7446">
                  <c:v>4.135104516071193</c:v>
                </c:pt>
                <c:pt idx="7447">
                  <c:v>4.1356598618294624</c:v>
                </c:pt>
                <c:pt idx="7448">
                  <c:v>4.1362152075877319</c:v>
                </c:pt>
                <c:pt idx="7449">
                  <c:v>4.1367705533460013</c:v>
                </c:pt>
                <c:pt idx="7450">
                  <c:v>4.1373258991042707</c:v>
                </c:pt>
                <c:pt idx="7451">
                  <c:v>4.1378812448625402</c:v>
                </c:pt>
                <c:pt idx="7452">
                  <c:v>4.1384365906208096</c:v>
                </c:pt>
                <c:pt idx="7453">
                  <c:v>4.138991936379079</c:v>
                </c:pt>
                <c:pt idx="7454">
                  <c:v>4.1395472821373485</c:v>
                </c:pt>
                <c:pt idx="7455">
                  <c:v>4.1401026278956179</c:v>
                </c:pt>
                <c:pt idx="7456">
                  <c:v>4.1406579736538873</c:v>
                </c:pt>
                <c:pt idx="7457">
                  <c:v>4.1412133194121568</c:v>
                </c:pt>
                <c:pt idx="7458">
                  <c:v>4.1417686651704262</c:v>
                </c:pt>
                <c:pt idx="7459">
                  <c:v>4.1423240109286956</c:v>
                </c:pt>
                <c:pt idx="7460">
                  <c:v>4.1428793566869651</c:v>
                </c:pt>
                <c:pt idx="7461">
                  <c:v>4.1434347024452345</c:v>
                </c:pt>
                <c:pt idx="7462">
                  <c:v>4.1439900482035039</c:v>
                </c:pt>
                <c:pt idx="7463">
                  <c:v>4.1445453939617733</c:v>
                </c:pt>
                <c:pt idx="7464">
                  <c:v>4.1451007397200428</c:v>
                </c:pt>
                <c:pt idx="7465">
                  <c:v>4.1456560854783122</c:v>
                </c:pt>
                <c:pt idx="7466">
                  <c:v>4.1462114312365816</c:v>
                </c:pt>
                <c:pt idx="7467">
                  <c:v>4.1467667769948511</c:v>
                </c:pt>
                <c:pt idx="7468">
                  <c:v>4.1473221227531205</c:v>
                </c:pt>
                <c:pt idx="7469">
                  <c:v>4.1478774685113899</c:v>
                </c:pt>
                <c:pt idx="7470">
                  <c:v>4.1484328142696594</c:v>
                </c:pt>
                <c:pt idx="7471">
                  <c:v>4.1489881600279288</c:v>
                </c:pt>
                <c:pt idx="7472">
                  <c:v>4.1495435057861982</c:v>
                </c:pt>
                <c:pt idx="7473">
                  <c:v>4.1500988515444677</c:v>
                </c:pt>
                <c:pt idx="7474">
                  <c:v>4.1506541973027371</c:v>
                </c:pt>
                <c:pt idx="7475">
                  <c:v>4.1512095430610065</c:v>
                </c:pt>
                <c:pt idx="7476">
                  <c:v>4.151764888819276</c:v>
                </c:pt>
                <c:pt idx="7477">
                  <c:v>4.1523202345775454</c:v>
                </c:pt>
                <c:pt idx="7478">
                  <c:v>4.1528755803358148</c:v>
                </c:pt>
                <c:pt idx="7479">
                  <c:v>4.1534309260940843</c:v>
                </c:pt>
                <c:pt idx="7480">
                  <c:v>4.1539862718523537</c:v>
                </c:pt>
                <c:pt idx="7481">
                  <c:v>4.1545416176106231</c:v>
                </c:pt>
                <c:pt idx="7482">
                  <c:v>4.1550969633688926</c:v>
                </c:pt>
                <c:pt idx="7483">
                  <c:v>4.155652309127162</c:v>
                </c:pt>
                <c:pt idx="7484">
                  <c:v>4.1562076548854314</c:v>
                </c:pt>
                <c:pt idx="7485">
                  <c:v>4.1567630006437009</c:v>
                </c:pt>
                <c:pt idx="7486">
                  <c:v>4.1573183464019703</c:v>
                </c:pt>
                <c:pt idx="7487">
                  <c:v>4.1578736921602397</c:v>
                </c:pt>
                <c:pt idx="7488">
                  <c:v>4.1584290379185092</c:v>
                </c:pt>
                <c:pt idx="7489">
                  <c:v>4.1589843836767786</c:v>
                </c:pt>
                <c:pt idx="7490">
                  <c:v>4.159539729435048</c:v>
                </c:pt>
                <c:pt idx="7491">
                  <c:v>4.1600950751933174</c:v>
                </c:pt>
                <c:pt idx="7492">
                  <c:v>4.1606504209515869</c:v>
                </c:pt>
                <c:pt idx="7493">
                  <c:v>4.1612057667098563</c:v>
                </c:pt>
                <c:pt idx="7494">
                  <c:v>4.1617611124681257</c:v>
                </c:pt>
                <c:pt idx="7495">
                  <c:v>4.1623164582263952</c:v>
                </c:pt>
                <c:pt idx="7496">
                  <c:v>4.1628718039846646</c:v>
                </c:pt>
                <c:pt idx="7497">
                  <c:v>4.163427149742934</c:v>
                </c:pt>
                <c:pt idx="7498">
                  <c:v>4.1639824955012035</c:v>
                </c:pt>
                <c:pt idx="7499">
                  <c:v>4.1645378412594729</c:v>
                </c:pt>
                <c:pt idx="7500">
                  <c:v>4.1650931870177423</c:v>
                </c:pt>
                <c:pt idx="7501">
                  <c:v>4.1656485327760118</c:v>
                </c:pt>
                <c:pt idx="7502">
                  <c:v>4.1662038785342812</c:v>
                </c:pt>
                <c:pt idx="7503">
                  <c:v>4.1667592242925506</c:v>
                </c:pt>
                <c:pt idx="7504">
                  <c:v>4.1673145700508201</c:v>
                </c:pt>
                <c:pt idx="7505">
                  <c:v>4.1678699158090895</c:v>
                </c:pt>
                <c:pt idx="7506">
                  <c:v>4.1684252615673589</c:v>
                </c:pt>
                <c:pt idx="7507">
                  <c:v>4.1689806073256284</c:v>
                </c:pt>
                <c:pt idx="7508">
                  <c:v>4.1695359530838978</c:v>
                </c:pt>
                <c:pt idx="7509">
                  <c:v>4.1700912988421672</c:v>
                </c:pt>
                <c:pt idx="7510">
                  <c:v>4.1706466446004367</c:v>
                </c:pt>
                <c:pt idx="7511">
                  <c:v>4.1712019903587061</c:v>
                </c:pt>
                <c:pt idx="7512">
                  <c:v>4.1717573361169755</c:v>
                </c:pt>
                <c:pt idx="7513">
                  <c:v>4.172312681875245</c:v>
                </c:pt>
                <c:pt idx="7514">
                  <c:v>4.1728680276335144</c:v>
                </c:pt>
                <c:pt idx="7515">
                  <c:v>4.1734233733917838</c:v>
                </c:pt>
                <c:pt idx="7516">
                  <c:v>4.1739787191500533</c:v>
                </c:pt>
                <c:pt idx="7517">
                  <c:v>4.1745340649083227</c:v>
                </c:pt>
                <c:pt idx="7518">
                  <c:v>4.1750894106665921</c:v>
                </c:pt>
                <c:pt idx="7519">
                  <c:v>4.1756447564248615</c:v>
                </c:pt>
                <c:pt idx="7520">
                  <c:v>4.176200102183131</c:v>
                </c:pt>
                <c:pt idx="7521">
                  <c:v>4.1767554479414004</c:v>
                </c:pt>
                <c:pt idx="7522">
                  <c:v>4.1773107936996698</c:v>
                </c:pt>
                <c:pt idx="7523">
                  <c:v>4.1778661394579393</c:v>
                </c:pt>
                <c:pt idx="7524">
                  <c:v>4.1784214852162087</c:v>
                </c:pt>
                <c:pt idx="7525">
                  <c:v>4.1789768309744781</c:v>
                </c:pt>
                <c:pt idx="7526">
                  <c:v>4.1795321767327476</c:v>
                </c:pt>
                <c:pt idx="7527">
                  <c:v>4.180087522491017</c:v>
                </c:pt>
                <c:pt idx="7528">
                  <c:v>4.1806428682492864</c:v>
                </c:pt>
                <c:pt idx="7529">
                  <c:v>4.1811982140075559</c:v>
                </c:pt>
                <c:pt idx="7530">
                  <c:v>4.1817535597658253</c:v>
                </c:pt>
                <c:pt idx="7531">
                  <c:v>4.1823089055240947</c:v>
                </c:pt>
                <c:pt idx="7532">
                  <c:v>4.1828642512823642</c:v>
                </c:pt>
                <c:pt idx="7533">
                  <c:v>4.1834195970406336</c:v>
                </c:pt>
                <c:pt idx="7534">
                  <c:v>4.183974942798903</c:v>
                </c:pt>
                <c:pt idx="7535">
                  <c:v>4.1845302885571725</c:v>
                </c:pt>
                <c:pt idx="7536">
                  <c:v>4.1850856343154419</c:v>
                </c:pt>
                <c:pt idx="7537">
                  <c:v>4.1856409800737113</c:v>
                </c:pt>
                <c:pt idx="7538">
                  <c:v>4.1861963258319808</c:v>
                </c:pt>
                <c:pt idx="7539">
                  <c:v>4.1867516715902502</c:v>
                </c:pt>
                <c:pt idx="7540">
                  <c:v>4.1873070173485196</c:v>
                </c:pt>
                <c:pt idx="7541">
                  <c:v>4.1878623631067891</c:v>
                </c:pt>
                <c:pt idx="7542">
                  <c:v>4.1884177088650585</c:v>
                </c:pt>
                <c:pt idx="7543">
                  <c:v>4.1889730546233279</c:v>
                </c:pt>
                <c:pt idx="7544">
                  <c:v>4.1895284003815974</c:v>
                </c:pt>
                <c:pt idx="7545">
                  <c:v>4.1900837461398668</c:v>
                </c:pt>
                <c:pt idx="7546">
                  <c:v>4.1906390918981362</c:v>
                </c:pt>
                <c:pt idx="7547">
                  <c:v>4.1911944376564056</c:v>
                </c:pt>
                <c:pt idx="7548">
                  <c:v>4.1917497834146751</c:v>
                </c:pt>
                <c:pt idx="7549">
                  <c:v>4.1923051291729445</c:v>
                </c:pt>
                <c:pt idx="7550">
                  <c:v>4.1928604749312139</c:v>
                </c:pt>
                <c:pt idx="7551">
                  <c:v>4.1934158206894834</c:v>
                </c:pt>
                <c:pt idx="7552">
                  <c:v>4.1939711664477528</c:v>
                </c:pt>
                <c:pt idx="7553">
                  <c:v>4.1945265122060222</c:v>
                </c:pt>
                <c:pt idx="7554">
                  <c:v>4.1950818579642917</c:v>
                </c:pt>
                <c:pt idx="7555">
                  <c:v>4.1956372037225611</c:v>
                </c:pt>
                <c:pt idx="7556">
                  <c:v>4.1961925494808305</c:v>
                </c:pt>
                <c:pt idx="7557">
                  <c:v>4.1967478952391</c:v>
                </c:pt>
                <c:pt idx="7558">
                  <c:v>4.1973032409973694</c:v>
                </c:pt>
                <c:pt idx="7559">
                  <c:v>4.1978585867556388</c:v>
                </c:pt>
                <c:pt idx="7560">
                  <c:v>4.1984139325139083</c:v>
                </c:pt>
                <c:pt idx="7561">
                  <c:v>4.1989692782721777</c:v>
                </c:pt>
                <c:pt idx="7562">
                  <c:v>4.1995246240304471</c:v>
                </c:pt>
                <c:pt idx="7563">
                  <c:v>4.2000799697887166</c:v>
                </c:pt>
                <c:pt idx="7564">
                  <c:v>4.200635315546986</c:v>
                </c:pt>
                <c:pt idx="7565">
                  <c:v>4.2011906613052554</c:v>
                </c:pt>
                <c:pt idx="7566">
                  <c:v>4.2017460070635249</c:v>
                </c:pt>
                <c:pt idx="7567">
                  <c:v>4.2023013528217943</c:v>
                </c:pt>
                <c:pt idx="7568">
                  <c:v>4.2028566985800637</c:v>
                </c:pt>
                <c:pt idx="7569">
                  <c:v>4.2034120443383332</c:v>
                </c:pt>
                <c:pt idx="7570">
                  <c:v>4.2039673900966026</c:v>
                </c:pt>
                <c:pt idx="7571">
                  <c:v>4.204522735854872</c:v>
                </c:pt>
                <c:pt idx="7572">
                  <c:v>4.2050780816131414</c:v>
                </c:pt>
                <c:pt idx="7573">
                  <c:v>4.2056334273714109</c:v>
                </c:pt>
                <c:pt idx="7574">
                  <c:v>4.2061887731296803</c:v>
                </c:pt>
                <c:pt idx="7575">
                  <c:v>4.2067441188879497</c:v>
                </c:pt>
                <c:pt idx="7576">
                  <c:v>4.2072994646462192</c:v>
                </c:pt>
                <c:pt idx="7577">
                  <c:v>4.2078548104044886</c:v>
                </c:pt>
                <c:pt idx="7578">
                  <c:v>4.208410156162758</c:v>
                </c:pt>
                <c:pt idx="7579">
                  <c:v>4.2089655019210275</c:v>
                </c:pt>
                <c:pt idx="7580">
                  <c:v>4.2095208476792969</c:v>
                </c:pt>
                <c:pt idx="7581">
                  <c:v>4.2100761934375663</c:v>
                </c:pt>
                <c:pt idx="7582">
                  <c:v>4.2106315391958358</c:v>
                </c:pt>
                <c:pt idx="7583">
                  <c:v>4.2111868849541052</c:v>
                </c:pt>
                <c:pt idx="7584">
                  <c:v>4.2117422307123746</c:v>
                </c:pt>
                <c:pt idx="7585">
                  <c:v>4.2122975764706441</c:v>
                </c:pt>
                <c:pt idx="7586">
                  <c:v>4.2128529222289135</c:v>
                </c:pt>
                <c:pt idx="7587">
                  <c:v>4.2134082679871829</c:v>
                </c:pt>
                <c:pt idx="7588">
                  <c:v>4.2139636137454524</c:v>
                </c:pt>
                <c:pt idx="7589">
                  <c:v>4.2145189595037218</c:v>
                </c:pt>
                <c:pt idx="7590">
                  <c:v>4.2150743052619912</c:v>
                </c:pt>
                <c:pt idx="7591">
                  <c:v>4.2156296510202607</c:v>
                </c:pt>
                <c:pt idx="7592">
                  <c:v>4.2161849967785301</c:v>
                </c:pt>
                <c:pt idx="7593">
                  <c:v>4.2167403425367995</c:v>
                </c:pt>
                <c:pt idx="7594">
                  <c:v>4.217295688295069</c:v>
                </c:pt>
                <c:pt idx="7595">
                  <c:v>4.2178510340533384</c:v>
                </c:pt>
                <c:pt idx="7596">
                  <c:v>4.2184063798116078</c:v>
                </c:pt>
                <c:pt idx="7597">
                  <c:v>4.2189617255698773</c:v>
                </c:pt>
                <c:pt idx="7598">
                  <c:v>4.2195170713281467</c:v>
                </c:pt>
                <c:pt idx="7599">
                  <c:v>4.2200724170864161</c:v>
                </c:pt>
                <c:pt idx="7600">
                  <c:v>4.2206277628446855</c:v>
                </c:pt>
                <c:pt idx="7601">
                  <c:v>4.221183108602955</c:v>
                </c:pt>
                <c:pt idx="7602">
                  <c:v>4.2217384543612244</c:v>
                </c:pt>
                <c:pt idx="7603">
                  <c:v>4.2222938001194938</c:v>
                </c:pt>
                <c:pt idx="7604">
                  <c:v>4.2228491458777633</c:v>
                </c:pt>
                <c:pt idx="7605">
                  <c:v>4.2234044916360327</c:v>
                </c:pt>
                <c:pt idx="7606">
                  <c:v>4.2239598373943021</c:v>
                </c:pt>
                <c:pt idx="7607">
                  <c:v>4.2245151831525716</c:v>
                </c:pt>
                <c:pt idx="7608">
                  <c:v>4.225070528910841</c:v>
                </c:pt>
                <c:pt idx="7609">
                  <c:v>4.2256258746691104</c:v>
                </c:pt>
                <c:pt idx="7610">
                  <c:v>4.2261812204273799</c:v>
                </c:pt>
                <c:pt idx="7611">
                  <c:v>4.2267365661856493</c:v>
                </c:pt>
                <c:pt idx="7612">
                  <c:v>4.2272919119439187</c:v>
                </c:pt>
                <c:pt idx="7613">
                  <c:v>4.2278472577021882</c:v>
                </c:pt>
                <c:pt idx="7614">
                  <c:v>4.2284026034604576</c:v>
                </c:pt>
                <c:pt idx="7615">
                  <c:v>4.228957949218727</c:v>
                </c:pt>
                <c:pt idx="7616">
                  <c:v>4.2295132949769965</c:v>
                </c:pt>
                <c:pt idx="7617">
                  <c:v>4.2300686407352659</c:v>
                </c:pt>
                <c:pt idx="7618">
                  <c:v>4.2306239864935353</c:v>
                </c:pt>
                <c:pt idx="7619">
                  <c:v>4.2311793322518048</c:v>
                </c:pt>
                <c:pt idx="7620">
                  <c:v>4.2317346780100742</c:v>
                </c:pt>
                <c:pt idx="7621">
                  <c:v>4.2322900237683436</c:v>
                </c:pt>
                <c:pt idx="7622">
                  <c:v>4.2328453695266131</c:v>
                </c:pt>
                <c:pt idx="7623">
                  <c:v>4.2334007152848825</c:v>
                </c:pt>
                <c:pt idx="7624">
                  <c:v>4.2339560610431519</c:v>
                </c:pt>
                <c:pt idx="7625">
                  <c:v>4.2345114068014214</c:v>
                </c:pt>
                <c:pt idx="7626">
                  <c:v>4.2350667525596908</c:v>
                </c:pt>
                <c:pt idx="7627">
                  <c:v>4.2356220983179602</c:v>
                </c:pt>
                <c:pt idx="7628">
                  <c:v>4.2361774440762296</c:v>
                </c:pt>
                <c:pt idx="7629">
                  <c:v>4.2367327898344991</c:v>
                </c:pt>
                <c:pt idx="7630">
                  <c:v>4.2372881355927685</c:v>
                </c:pt>
                <c:pt idx="7631">
                  <c:v>4.2378434813510379</c:v>
                </c:pt>
                <c:pt idx="7632">
                  <c:v>4.2383988271093074</c:v>
                </c:pt>
                <c:pt idx="7633">
                  <c:v>4.2389541728675768</c:v>
                </c:pt>
                <c:pt idx="7634">
                  <c:v>4.2395095186258462</c:v>
                </c:pt>
                <c:pt idx="7635">
                  <c:v>4.2400648643841157</c:v>
                </c:pt>
                <c:pt idx="7636">
                  <c:v>4.2406202101423851</c:v>
                </c:pt>
                <c:pt idx="7637">
                  <c:v>4.2411755559006545</c:v>
                </c:pt>
                <c:pt idx="7638">
                  <c:v>4.241730901658924</c:v>
                </c:pt>
                <c:pt idx="7639">
                  <c:v>4.2422862474171934</c:v>
                </c:pt>
                <c:pt idx="7640">
                  <c:v>4.2428415931754628</c:v>
                </c:pt>
                <c:pt idx="7641">
                  <c:v>4.2433969389337323</c:v>
                </c:pt>
                <c:pt idx="7642">
                  <c:v>4.2439522846920017</c:v>
                </c:pt>
                <c:pt idx="7643">
                  <c:v>4.2445076304502711</c:v>
                </c:pt>
                <c:pt idx="7644">
                  <c:v>4.2450629762085406</c:v>
                </c:pt>
                <c:pt idx="7645">
                  <c:v>4.24561832196681</c:v>
                </c:pt>
                <c:pt idx="7646">
                  <c:v>4.2461736677250794</c:v>
                </c:pt>
                <c:pt idx="7647">
                  <c:v>4.2467290134833489</c:v>
                </c:pt>
                <c:pt idx="7648">
                  <c:v>4.2472843592416183</c:v>
                </c:pt>
                <c:pt idx="7649">
                  <c:v>4.2478397049998877</c:v>
                </c:pt>
                <c:pt idx="7650">
                  <c:v>4.2483950507581572</c:v>
                </c:pt>
                <c:pt idx="7651">
                  <c:v>4.2489503965164266</c:v>
                </c:pt>
                <c:pt idx="7652">
                  <c:v>4.249505742274696</c:v>
                </c:pt>
                <c:pt idx="7653">
                  <c:v>4.2500610880329655</c:v>
                </c:pt>
                <c:pt idx="7654">
                  <c:v>4.2506164337912349</c:v>
                </c:pt>
                <c:pt idx="7655">
                  <c:v>4.2511717795495043</c:v>
                </c:pt>
                <c:pt idx="7656">
                  <c:v>4.2517271253077737</c:v>
                </c:pt>
                <c:pt idx="7657">
                  <c:v>4.2522824710660432</c:v>
                </c:pt>
                <c:pt idx="7658">
                  <c:v>4.2528378168243126</c:v>
                </c:pt>
                <c:pt idx="7659">
                  <c:v>4.253393162582582</c:v>
                </c:pt>
                <c:pt idx="7660">
                  <c:v>4.2539485083408515</c:v>
                </c:pt>
                <c:pt idx="7661">
                  <c:v>4.2545038540991209</c:v>
                </c:pt>
                <c:pt idx="7662">
                  <c:v>4.2550591998573903</c:v>
                </c:pt>
                <c:pt idx="7663">
                  <c:v>4.2556145456156598</c:v>
                </c:pt>
                <c:pt idx="7664">
                  <c:v>4.2561698913739292</c:v>
                </c:pt>
                <c:pt idx="7665">
                  <c:v>4.2567252371321986</c:v>
                </c:pt>
                <c:pt idx="7666">
                  <c:v>4.2572805828904681</c:v>
                </c:pt>
                <c:pt idx="7667">
                  <c:v>4.2578359286487375</c:v>
                </c:pt>
                <c:pt idx="7668">
                  <c:v>4.2583912744070069</c:v>
                </c:pt>
                <c:pt idx="7669">
                  <c:v>4.2589466201652764</c:v>
                </c:pt>
                <c:pt idx="7670">
                  <c:v>4.2595019659235458</c:v>
                </c:pt>
                <c:pt idx="7671">
                  <c:v>4.2600573116818152</c:v>
                </c:pt>
                <c:pt idx="7672">
                  <c:v>4.2606126574400847</c:v>
                </c:pt>
                <c:pt idx="7673">
                  <c:v>4.2611680031983541</c:v>
                </c:pt>
                <c:pt idx="7674">
                  <c:v>4.2617233489566235</c:v>
                </c:pt>
                <c:pt idx="7675">
                  <c:v>4.262278694714893</c:v>
                </c:pt>
                <c:pt idx="7676">
                  <c:v>4.2628340404731624</c:v>
                </c:pt>
                <c:pt idx="7677">
                  <c:v>4.2633893862314318</c:v>
                </c:pt>
                <c:pt idx="7678">
                  <c:v>4.2639447319897013</c:v>
                </c:pt>
                <c:pt idx="7679">
                  <c:v>4.2645000777479707</c:v>
                </c:pt>
                <c:pt idx="7680">
                  <c:v>4.2650554235062401</c:v>
                </c:pt>
                <c:pt idx="7681">
                  <c:v>4.2656107692645095</c:v>
                </c:pt>
                <c:pt idx="7682">
                  <c:v>4.266166115022779</c:v>
                </c:pt>
                <c:pt idx="7683">
                  <c:v>4.2667214607810484</c:v>
                </c:pt>
                <c:pt idx="7684">
                  <c:v>4.2672768065393178</c:v>
                </c:pt>
                <c:pt idx="7685">
                  <c:v>4.2678321522975873</c:v>
                </c:pt>
                <c:pt idx="7686">
                  <c:v>4.2683874980558567</c:v>
                </c:pt>
                <c:pt idx="7687">
                  <c:v>4.2689428438141261</c:v>
                </c:pt>
                <c:pt idx="7688">
                  <c:v>4.2694981895723956</c:v>
                </c:pt>
                <c:pt idx="7689">
                  <c:v>4.270053535330665</c:v>
                </c:pt>
                <c:pt idx="7690">
                  <c:v>4.2706088810889344</c:v>
                </c:pt>
                <c:pt idx="7691">
                  <c:v>4.2711642268472039</c:v>
                </c:pt>
                <c:pt idx="7692">
                  <c:v>4.2717195726054733</c:v>
                </c:pt>
                <c:pt idx="7693">
                  <c:v>4.2722749183637427</c:v>
                </c:pt>
                <c:pt idx="7694">
                  <c:v>4.2728302641220122</c:v>
                </c:pt>
                <c:pt idx="7695">
                  <c:v>4.2733856098802816</c:v>
                </c:pt>
                <c:pt idx="7696">
                  <c:v>4.273940955638551</c:v>
                </c:pt>
                <c:pt idx="7697">
                  <c:v>4.2744963013968205</c:v>
                </c:pt>
                <c:pt idx="7698">
                  <c:v>4.2750516471550899</c:v>
                </c:pt>
                <c:pt idx="7699">
                  <c:v>4.2756069929133593</c:v>
                </c:pt>
                <c:pt idx="7700">
                  <c:v>4.2761623386716288</c:v>
                </c:pt>
                <c:pt idx="7701">
                  <c:v>4.2767176844298982</c:v>
                </c:pt>
                <c:pt idx="7702">
                  <c:v>4.2772730301881676</c:v>
                </c:pt>
                <c:pt idx="7703">
                  <c:v>4.2778283759464371</c:v>
                </c:pt>
                <c:pt idx="7704">
                  <c:v>4.2783837217047065</c:v>
                </c:pt>
                <c:pt idx="7705">
                  <c:v>4.2789390674629759</c:v>
                </c:pt>
                <c:pt idx="7706">
                  <c:v>4.2794944132212454</c:v>
                </c:pt>
                <c:pt idx="7707">
                  <c:v>4.2800497589795148</c:v>
                </c:pt>
                <c:pt idx="7708">
                  <c:v>4.2806051047377842</c:v>
                </c:pt>
                <c:pt idx="7709">
                  <c:v>4.2811604504960536</c:v>
                </c:pt>
                <c:pt idx="7710">
                  <c:v>4.2817157962543231</c:v>
                </c:pt>
                <c:pt idx="7711">
                  <c:v>4.2822711420125925</c:v>
                </c:pt>
                <c:pt idx="7712">
                  <c:v>4.2828264877708619</c:v>
                </c:pt>
                <c:pt idx="7713">
                  <c:v>4.2833818335291314</c:v>
                </c:pt>
                <c:pt idx="7714">
                  <c:v>4.2839371792874008</c:v>
                </c:pt>
                <c:pt idx="7715">
                  <c:v>4.2844925250456702</c:v>
                </c:pt>
                <c:pt idx="7716">
                  <c:v>4.2850478708039397</c:v>
                </c:pt>
                <c:pt idx="7717">
                  <c:v>4.2856032165622091</c:v>
                </c:pt>
                <c:pt idx="7718">
                  <c:v>4.2861585623204785</c:v>
                </c:pt>
                <c:pt idx="7719">
                  <c:v>4.286713908078748</c:v>
                </c:pt>
                <c:pt idx="7720">
                  <c:v>4.2872692538370174</c:v>
                </c:pt>
                <c:pt idx="7721">
                  <c:v>4.2878245995952868</c:v>
                </c:pt>
                <c:pt idx="7722">
                  <c:v>4.2883799453535563</c:v>
                </c:pt>
                <c:pt idx="7723">
                  <c:v>4.2889352911118257</c:v>
                </c:pt>
                <c:pt idx="7724">
                  <c:v>4.2894906368700951</c:v>
                </c:pt>
                <c:pt idx="7725">
                  <c:v>4.2900459826283646</c:v>
                </c:pt>
                <c:pt idx="7726">
                  <c:v>4.290601328386634</c:v>
                </c:pt>
                <c:pt idx="7727">
                  <c:v>4.2911566741449034</c:v>
                </c:pt>
                <c:pt idx="7728">
                  <c:v>4.2917120199031729</c:v>
                </c:pt>
                <c:pt idx="7729">
                  <c:v>4.2922673656614423</c:v>
                </c:pt>
                <c:pt idx="7730">
                  <c:v>4.2928227114197117</c:v>
                </c:pt>
                <c:pt idx="7731">
                  <c:v>4.2933780571779812</c:v>
                </c:pt>
                <c:pt idx="7732">
                  <c:v>4.2939334029362506</c:v>
                </c:pt>
                <c:pt idx="7733">
                  <c:v>4.29448874869452</c:v>
                </c:pt>
                <c:pt idx="7734">
                  <c:v>4.2950440944527895</c:v>
                </c:pt>
                <c:pt idx="7735">
                  <c:v>4.2955994402110589</c:v>
                </c:pt>
                <c:pt idx="7736">
                  <c:v>4.2961547859693283</c:v>
                </c:pt>
                <c:pt idx="7737">
                  <c:v>4.2967101317275977</c:v>
                </c:pt>
                <c:pt idx="7738">
                  <c:v>4.2972654774858672</c:v>
                </c:pt>
                <c:pt idx="7739">
                  <c:v>4.2978208232441366</c:v>
                </c:pt>
                <c:pt idx="7740">
                  <c:v>4.298376169002406</c:v>
                </c:pt>
                <c:pt idx="7741">
                  <c:v>4.2989315147606755</c:v>
                </c:pt>
                <c:pt idx="7742">
                  <c:v>4.2994868605189449</c:v>
                </c:pt>
                <c:pt idx="7743">
                  <c:v>4.3000422062772143</c:v>
                </c:pt>
                <c:pt idx="7744">
                  <c:v>4.3005975520354838</c:v>
                </c:pt>
                <c:pt idx="7745">
                  <c:v>4.3011528977937532</c:v>
                </c:pt>
                <c:pt idx="7746">
                  <c:v>4.3017082435520226</c:v>
                </c:pt>
                <c:pt idx="7747">
                  <c:v>4.3022635893102921</c:v>
                </c:pt>
                <c:pt idx="7748">
                  <c:v>4.3028189350685615</c:v>
                </c:pt>
                <c:pt idx="7749">
                  <c:v>4.3033742808268309</c:v>
                </c:pt>
                <c:pt idx="7750">
                  <c:v>4.3039296265851004</c:v>
                </c:pt>
                <c:pt idx="7751">
                  <c:v>4.3044849723433698</c:v>
                </c:pt>
                <c:pt idx="7752">
                  <c:v>4.3050403181016392</c:v>
                </c:pt>
                <c:pt idx="7753">
                  <c:v>4.3055956638599087</c:v>
                </c:pt>
                <c:pt idx="7754">
                  <c:v>4.3061510096181781</c:v>
                </c:pt>
                <c:pt idx="7755">
                  <c:v>4.3067063553764475</c:v>
                </c:pt>
                <c:pt idx="7756">
                  <c:v>4.307261701134717</c:v>
                </c:pt>
                <c:pt idx="7757">
                  <c:v>4.3078170468929864</c:v>
                </c:pt>
                <c:pt idx="7758">
                  <c:v>4.3083723926512558</c:v>
                </c:pt>
                <c:pt idx="7759">
                  <c:v>4.3089277384095253</c:v>
                </c:pt>
                <c:pt idx="7760">
                  <c:v>4.3094830841677947</c:v>
                </c:pt>
                <c:pt idx="7761">
                  <c:v>4.3100384299260641</c:v>
                </c:pt>
                <c:pt idx="7762">
                  <c:v>4.3105937756843336</c:v>
                </c:pt>
                <c:pt idx="7763">
                  <c:v>4.311149121442603</c:v>
                </c:pt>
                <c:pt idx="7764">
                  <c:v>4.3117044672008724</c:v>
                </c:pt>
                <c:pt idx="7765">
                  <c:v>4.3122598129591418</c:v>
                </c:pt>
                <c:pt idx="7766">
                  <c:v>4.3128151587174113</c:v>
                </c:pt>
                <c:pt idx="7767">
                  <c:v>4.3133705044756807</c:v>
                </c:pt>
                <c:pt idx="7768">
                  <c:v>4.3139258502339501</c:v>
                </c:pt>
                <c:pt idx="7769">
                  <c:v>4.3144811959922196</c:v>
                </c:pt>
                <c:pt idx="7770">
                  <c:v>4.315036541750489</c:v>
                </c:pt>
                <c:pt idx="7771">
                  <c:v>4.3155918875087584</c:v>
                </c:pt>
                <c:pt idx="7772">
                  <c:v>4.3161472332670279</c:v>
                </c:pt>
                <c:pt idx="7773">
                  <c:v>4.3167025790252973</c:v>
                </c:pt>
                <c:pt idx="7774">
                  <c:v>4.3172579247835667</c:v>
                </c:pt>
                <c:pt idx="7775">
                  <c:v>4.3178132705418362</c:v>
                </c:pt>
                <c:pt idx="7776">
                  <c:v>4.3183686163001056</c:v>
                </c:pt>
                <c:pt idx="7777">
                  <c:v>4.318923962058375</c:v>
                </c:pt>
                <c:pt idx="7778">
                  <c:v>4.3194793078166445</c:v>
                </c:pt>
                <c:pt idx="7779">
                  <c:v>4.3200346535749139</c:v>
                </c:pt>
                <c:pt idx="7780">
                  <c:v>4.3205899993331833</c:v>
                </c:pt>
                <c:pt idx="7781">
                  <c:v>4.3211453450914528</c:v>
                </c:pt>
                <c:pt idx="7782">
                  <c:v>4.3217006908497222</c:v>
                </c:pt>
                <c:pt idx="7783">
                  <c:v>4.3222560366079916</c:v>
                </c:pt>
                <c:pt idx="7784">
                  <c:v>4.3228113823662611</c:v>
                </c:pt>
                <c:pt idx="7785">
                  <c:v>4.3233667281245305</c:v>
                </c:pt>
                <c:pt idx="7786">
                  <c:v>4.3239220738827999</c:v>
                </c:pt>
                <c:pt idx="7787">
                  <c:v>4.3244774196410694</c:v>
                </c:pt>
                <c:pt idx="7788">
                  <c:v>4.3250327653993388</c:v>
                </c:pt>
                <c:pt idx="7789">
                  <c:v>4.3255881111576082</c:v>
                </c:pt>
                <c:pt idx="7790">
                  <c:v>4.3261434569158776</c:v>
                </c:pt>
                <c:pt idx="7791">
                  <c:v>4.3266988026741471</c:v>
                </c:pt>
                <c:pt idx="7792">
                  <c:v>4.3272541484324165</c:v>
                </c:pt>
                <c:pt idx="7793">
                  <c:v>4.3278094941906859</c:v>
                </c:pt>
                <c:pt idx="7794">
                  <c:v>4.3283648399489554</c:v>
                </c:pt>
                <c:pt idx="7795">
                  <c:v>4.3289201857072248</c:v>
                </c:pt>
                <c:pt idx="7796">
                  <c:v>4.3294755314654942</c:v>
                </c:pt>
                <c:pt idx="7797">
                  <c:v>4.3300308772237637</c:v>
                </c:pt>
                <c:pt idx="7798">
                  <c:v>4.3305862229820331</c:v>
                </c:pt>
                <c:pt idx="7799">
                  <c:v>4.3311415687403025</c:v>
                </c:pt>
                <c:pt idx="7800">
                  <c:v>4.331696914498572</c:v>
                </c:pt>
                <c:pt idx="7801">
                  <c:v>4.3322522602568414</c:v>
                </c:pt>
                <c:pt idx="7802">
                  <c:v>4.3328076060151108</c:v>
                </c:pt>
                <c:pt idx="7803">
                  <c:v>4.3333629517733803</c:v>
                </c:pt>
                <c:pt idx="7804">
                  <c:v>4.3339182975316497</c:v>
                </c:pt>
                <c:pt idx="7805">
                  <c:v>4.3344736432899191</c:v>
                </c:pt>
                <c:pt idx="7806">
                  <c:v>4.3350289890481886</c:v>
                </c:pt>
                <c:pt idx="7807">
                  <c:v>4.335584334806458</c:v>
                </c:pt>
                <c:pt idx="7808">
                  <c:v>4.3361396805647274</c:v>
                </c:pt>
                <c:pt idx="7809">
                  <c:v>4.3366950263229969</c:v>
                </c:pt>
                <c:pt idx="7810">
                  <c:v>4.3372503720812663</c:v>
                </c:pt>
                <c:pt idx="7811">
                  <c:v>4.3378057178395357</c:v>
                </c:pt>
                <c:pt idx="7812">
                  <c:v>4.3383610635978052</c:v>
                </c:pt>
                <c:pt idx="7813">
                  <c:v>4.3389164093560746</c:v>
                </c:pt>
                <c:pt idx="7814">
                  <c:v>4.339471755114344</c:v>
                </c:pt>
                <c:pt idx="7815">
                  <c:v>4.3400271008726135</c:v>
                </c:pt>
                <c:pt idx="7816">
                  <c:v>4.3405824466308829</c:v>
                </c:pt>
                <c:pt idx="7817">
                  <c:v>4.3411377923891523</c:v>
                </c:pt>
                <c:pt idx="7818">
                  <c:v>4.3416931381474217</c:v>
                </c:pt>
                <c:pt idx="7819">
                  <c:v>4.3422484839056912</c:v>
                </c:pt>
                <c:pt idx="7820">
                  <c:v>4.3428038296639606</c:v>
                </c:pt>
                <c:pt idx="7821">
                  <c:v>4.34335917542223</c:v>
                </c:pt>
                <c:pt idx="7822">
                  <c:v>4.3439145211804995</c:v>
                </c:pt>
                <c:pt idx="7823">
                  <c:v>4.3444698669387689</c:v>
                </c:pt>
                <c:pt idx="7824">
                  <c:v>4.3450252126970383</c:v>
                </c:pt>
                <c:pt idx="7825">
                  <c:v>4.3455805584553078</c:v>
                </c:pt>
                <c:pt idx="7826">
                  <c:v>4.3461359042135772</c:v>
                </c:pt>
                <c:pt idx="7827">
                  <c:v>4.3466912499718466</c:v>
                </c:pt>
                <c:pt idx="7828">
                  <c:v>4.3472465957301161</c:v>
                </c:pt>
                <c:pt idx="7829">
                  <c:v>4.3478019414883855</c:v>
                </c:pt>
                <c:pt idx="7830">
                  <c:v>4.3483572872466549</c:v>
                </c:pt>
                <c:pt idx="7831">
                  <c:v>4.3489126330049244</c:v>
                </c:pt>
                <c:pt idx="7832">
                  <c:v>4.3494679787631938</c:v>
                </c:pt>
                <c:pt idx="7833">
                  <c:v>4.3500233245214632</c:v>
                </c:pt>
                <c:pt idx="7834">
                  <c:v>4.3505786702797327</c:v>
                </c:pt>
                <c:pt idx="7835">
                  <c:v>4.3511340160380021</c:v>
                </c:pt>
                <c:pt idx="7836">
                  <c:v>4.3516893617962715</c:v>
                </c:pt>
                <c:pt idx="7837">
                  <c:v>4.352244707554541</c:v>
                </c:pt>
                <c:pt idx="7838">
                  <c:v>4.3528000533128104</c:v>
                </c:pt>
                <c:pt idx="7839">
                  <c:v>4.3533553990710798</c:v>
                </c:pt>
                <c:pt idx="7840">
                  <c:v>4.3539107448293493</c:v>
                </c:pt>
                <c:pt idx="7841">
                  <c:v>4.3544660905876187</c:v>
                </c:pt>
                <c:pt idx="7842">
                  <c:v>4.3550214363458881</c:v>
                </c:pt>
                <c:pt idx="7843">
                  <c:v>4.3555767821041576</c:v>
                </c:pt>
                <c:pt idx="7844">
                  <c:v>4.356132127862427</c:v>
                </c:pt>
                <c:pt idx="7845">
                  <c:v>4.3566874736206964</c:v>
                </c:pt>
                <c:pt idx="7846">
                  <c:v>4.3572428193789658</c:v>
                </c:pt>
                <c:pt idx="7847">
                  <c:v>4.3577981651372353</c:v>
                </c:pt>
                <c:pt idx="7848">
                  <c:v>4.3583535108955047</c:v>
                </c:pt>
                <c:pt idx="7849">
                  <c:v>4.3589088566537741</c:v>
                </c:pt>
                <c:pt idx="7850">
                  <c:v>4.3594642024120436</c:v>
                </c:pt>
                <c:pt idx="7851">
                  <c:v>4.360019548170313</c:v>
                </c:pt>
                <c:pt idx="7852">
                  <c:v>4.3605748939285824</c:v>
                </c:pt>
                <c:pt idx="7853">
                  <c:v>4.3611302396868519</c:v>
                </c:pt>
                <c:pt idx="7854">
                  <c:v>4.3616855854451213</c:v>
                </c:pt>
                <c:pt idx="7855">
                  <c:v>4.3622409312033907</c:v>
                </c:pt>
                <c:pt idx="7856">
                  <c:v>4.3627962769616602</c:v>
                </c:pt>
                <c:pt idx="7857">
                  <c:v>4.3633516227199296</c:v>
                </c:pt>
                <c:pt idx="7858">
                  <c:v>4.363906968478199</c:v>
                </c:pt>
                <c:pt idx="7859">
                  <c:v>4.3644623142364685</c:v>
                </c:pt>
                <c:pt idx="7860">
                  <c:v>4.3650176599947379</c:v>
                </c:pt>
                <c:pt idx="7861">
                  <c:v>4.3655730057530073</c:v>
                </c:pt>
                <c:pt idx="7862">
                  <c:v>4.3661283515112768</c:v>
                </c:pt>
                <c:pt idx="7863">
                  <c:v>4.3666836972695462</c:v>
                </c:pt>
                <c:pt idx="7864">
                  <c:v>4.3672390430278156</c:v>
                </c:pt>
                <c:pt idx="7865">
                  <c:v>4.3677943887860851</c:v>
                </c:pt>
                <c:pt idx="7866">
                  <c:v>4.3683497345443545</c:v>
                </c:pt>
                <c:pt idx="7867">
                  <c:v>4.3689050803026239</c:v>
                </c:pt>
                <c:pt idx="7868">
                  <c:v>4.3694604260608934</c:v>
                </c:pt>
                <c:pt idx="7869">
                  <c:v>4.3700157718191628</c:v>
                </c:pt>
                <c:pt idx="7870">
                  <c:v>4.3705711175774322</c:v>
                </c:pt>
                <c:pt idx="7871">
                  <c:v>4.3711264633357017</c:v>
                </c:pt>
                <c:pt idx="7872">
                  <c:v>4.3716818090939711</c:v>
                </c:pt>
                <c:pt idx="7873">
                  <c:v>4.3722371548522405</c:v>
                </c:pt>
                <c:pt idx="7874">
                  <c:v>4.3727925006105099</c:v>
                </c:pt>
                <c:pt idx="7875">
                  <c:v>4.3733478463687794</c:v>
                </c:pt>
                <c:pt idx="7876">
                  <c:v>4.3739031921270488</c:v>
                </c:pt>
                <c:pt idx="7877">
                  <c:v>4.3744585378853182</c:v>
                </c:pt>
                <c:pt idx="7878">
                  <c:v>4.3750138836435877</c:v>
                </c:pt>
                <c:pt idx="7879">
                  <c:v>4.3755692294018571</c:v>
                </c:pt>
                <c:pt idx="7880">
                  <c:v>4.3761245751601265</c:v>
                </c:pt>
                <c:pt idx="7881">
                  <c:v>4.376679920918396</c:v>
                </c:pt>
                <c:pt idx="7882">
                  <c:v>4.3772352666766654</c:v>
                </c:pt>
                <c:pt idx="7883">
                  <c:v>4.3777906124349348</c:v>
                </c:pt>
                <c:pt idx="7884">
                  <c:v>4.3783459581932043</c:v>
                </c:pt>
                <c:pt idx="7885">
                  <c:v>4.3789013039514737</c:v>
                </c:pt>
                <c:pt idx="7886">
                  <c:v>4.3794566497097431</c:v>
                </c:pt>
                <c:pt idx="7887">
                  <c:v>4.3800119954680126</c:v>
                </c:pt>
                <c:pt idx="7888">
                  <c:v>4.380567341226282</c:v>
                </c:pt>
                <c:pt idx="7889">
                  <c:v>4.3811226869845514</c:v>
                </c:pt>
                <c:pt idx="7890">
                  <c:v>4.3816780327428209</c:v>
                </c:pt>
                <c:pt idx="7891">
                  <c:v>4.3822333785010903</c:v>
                </c:pt>
                <c:pt idx="7892">
                  <c:v>4.3827887242593597</c:v>
                </c:pt>
                <c:pt idx="7893">
                  <c:v>4.3833440700176292</c:v>
                </c:pt>
                <c:pt idx="7894">
                  <c:v>4.3838994157758986</c:v>
                </c:pt>
                <c:pt idx="7895">
                  <c:v>4.384454761534168</c:v>
                </c:pt>
                <c:pt idx="7896">
                  <c:v>4.3850101072924375</c:v>
                </c:pt>
                <c:pt idx="7897">
                  <c:v>4.3855654530507069</c:v>
                </c:pt>
                <c:pt idx="7898">
                  <c:v>4.3861207988089763</c:v>
                </c:pt>
                <c:pt idx="7899">
                  <c:v>4.3866761445672457</c:v>
                </c:pt>
                <c:pt idx="7900">
                  <c:v>4.3872314903255152</c:v>
                </c:pt>
                <c:pt idx="7901">
                  <c:v>4.3877868360837846</c:v>
                </c:pt>
                <c:pt idx="7902">
                  <c:v>4.388342181842054</c:v>
                </c:pt>
                <c:pt idx="7903">
                  <c:v>4.3888975276003235</c:v>
                </c:pt>
                <c:pt idx="7904">
                  <c:v>4.3894528733585929</c:v>
                </c:pt>
                <c:pt idx="7905">
                  <c:v>4.3900082191168623</c:v>
                </c:pt>
                <c:pt idx="7906">
                  <c:v>4.3905635648751318</c:v>
                </c:pt>
                <c:pt idx="7907">
                  <c:v>4.3911189106334012</c:v>
                </c:pt>
                <c:pt idx="7908">
                  <c:v>4.3916742563916706</c:v>
                </c:pt>
                <c:pt idx="7909">
                  <c:v>4.3922296021499401</c:v>
                </c:pt>
                <c:pt idx="7910">
                  <c:v>4.3927849479082095</c:v>
                </c:pt>
                <c:pt idx="7911">
                  <c:v>4.3933402936664789</c:v>
                </c:pt>
                <c:pt idx="7912">
                  <c:v>4.3938956394247484</c:v>
                </c:pt>
                <c:pt idx="7913">
                  <c:v>4.3944509851830178</c:v>
                </c:pt>
                <c:pt idx="7914">
                  <c:v>4.3950063309412872</c:v>
                </c:pt>
                <c:pt idx="7915">
                  <c:v>4.3955616766995567</c:v>
                </c:pt>
                <c:pt idx="7916">
                  <c:v>4.3961170224578261</c:v>
                </c:pt>
                <c:pt idx="7917">
                  <c:v>4.3966723682160955</c:v>
                </c:pt>
                <c:pt idx="7918">
                  <c:v>4.397227713974365</c:v>
                </c:pt>
                <c:pt idx="7919">
                  <c:v>4.3977830597326344</c:v>
                </c:pt>
                <c:pt idx="7920">
                  <c:v>4.3983384054909038</c:v>
                </c:pt>
                <c:pt idx="7921">
                  <c:v>4.3988937512491733</c:v>
                </c:pt>
                <c:pt idx="7922">
                  <c:v>4.3994490970074427</c:v>
                </c:pt>
                <c:pt idx="7923">
                  <c:v>4.4000044427657121</c:v>
                </c:pt>
                <c:pt idx="7924">
                  <c:v>4.4005597885239816</c:v>
                </c:pt>
                <c:pt idx="7925">
                  <c:v>4.401115134282251</c:v>
                </c:pt>
                <c:pt idx="7926">
                  <c:v>4.4016704800405204</c:v>
                </c:pt>
                <c:pt idx="7927">
                  <c:v>4.4022258257987898</c:v>
                </c:pt>
                <c:pt idx="7928">
                  <c:v>4.4027811715570593</c:v>
                </c:pt>
                <c:pt idx="7929">
                  <c:v>4.4033365173153287</c:v>
                </c:pt>
                <c:pt idx="7930">
                  <c:v>4.4038918630735981</c:v>
                </c:pt>
                <c:pt idx="7931">
                  <c:v>4.4044472088318676</c:v>
                </c:pt>
                <c:pt idx="7932">
                  <c:v>4.405002554590137</c:v>
                </c:pt>
                <c:pt idx="7933">
                  <c:v>4.4055579003484064</c:v>
                </c:pt>
                <c:pt idx="7934">
                  <c:v>4.4061132461066759</c:v>
                </c:pt>
                <c:pt idx="7935">
                  <c:v>4.4066685918649453</c:v>
                </c:pt>
                <c:pt idx="7936">
                  <c:v>4.4072239376232147</c:v>
                </c:pt>
                <c:pt idx="7937">
                  <c:v>4.4077792833814842</c:v>
                </c:pt>
                <c:pt idx="7938">
                  <c:v>4.4083346291397536</c:v>
                </c:pt>
                <c:pt idx="7939">
                  <c:v>4.408889974898023</c:v>
                </c:pt>
                <c:pt idx="7940">
                  <c:v>4.4094453206562925</c:v>
                </c:pt>
                <c:pt idx="7941">
                  <c:v>4.4100006664145619</c:v>
                </c:pt>
                <c:pt idx="7942">
                  <c:v>4.4105560121728313</c:v>
                </c:pt>
                <c:pt idx="7943">
                  <c:v>4.4111113579311008</c:v>
                </c:pt>
                <c:pt idx="7944">
                  <c:v>4.4116667036893702</c:v>
                </c:pt>
                <c:pt idx="7945">
                  <c:v>4.4122220494476396</c:v>
                </c:pt>
                <c:pt idx="7946">
                  <c:v>4.4127773952059091</c:v>
                </c:pt>
                <c:pt idx="7947">
                  <c:v>4.4133327409641785</c:v>
                </c:pt>
                <c:pt idx="7948">
                  <c:v>4.4138880867224479</c:v>
                </c:pt>
                <c:pt idx="7949">
                  <c:v>4.4144434324807174</c:v>
                </c:pt>
                <c:pt idx="7950">
                  <c:v>4.4149987782389868</c:v>
                </c:pt>
                <c:pt idx="7951">
                  <c:v>4.4155541239972562</c:v>
                </c:pt>
                <c:pt idx="7952">
                  <c:v>4.4161094697555257</c:v>
                </c:pt>
                <c:pt idx="7953">
                  <c:v>4.4166648155137951</c:v>
                </c:pt>
                <c:pt idx="7954">
                  <c:v>4.4172201612720645</c:v>
                </c:pt>
                <c:pt idx="7955">
                  <c:v>4.4177755070303339</c:v>
                </c:pt>
                <c:pt idx="7956">
                  <c:v>4.4183308527886034</c:v>
                </c:pt>
                <c:pt idx="7957">
                  <c:v>4.4188861985468728</c:v>
                </c:pt>
                <c:pt idx="7958">
                  <c:v>4.4194415443051422</c:v>
                </c:pt>
                <c:pt idx="7959">
                  <c:v>4.4199968900634117</c:v>
                </c:pt>
                <c:pt idx="7960">
                  <c:v>4.4205522358216811</c:v>
                </c:pt>
                <c:pt idx="7961">
                  <c:v>4.4211075815799505</c:v>
                </c:pt>
                <c:pt idx="7962">
                  <c:v>4.42166292733822</c:v>
                </c:pt>
                <c:pt idx="7963">
                  <c:v>4.4222182730964894</c:v>
                </c:pt>
                <c:pt idx="7964">
                  <c:v>4.4227736188547588</c:v>
                </c:pt>
                <c:pt idx="7965">
                  <c:v>4.4233289646130283</c:v>
                </c:pt>
                <c:pt idx="7966">
                  <c:v>4.4238843103712977</c:v>
                </c:pt>
                <c:pt idx="7967">
                  <c:v>4.4244396561295671</c:v>
                </c:pt>
                <c:pt idx="7968">
                  <c:v>4.4249950018878366</c:v>
                </c:pt>
                <c:pt idx="7969">
                  <c:v>4.425550347646106</c:v>
                </c:pt>
                <c:pt idx="7970">
                  <c:v>4.4261056934043754</c:v>
                </c:pt>
                <c:pt idx="7971">
                  <c:v>4.4266610391626449</c:v>
                </c:pt>
                <c:pt idx="7972">
                  <c:v>4.4272163849209143</c:v>
                </c:pt>
                <c:pt idx="7973">
                  <c:v>4.4277717306791837</c:v>
                </c:pt>
                <c:pt idx="7974">
                  <c:v>4.4283270764374532</c:v>
                </c:pt>
                <c:pt idx="7975">
                  <c:v>4.4288824221957226</c:v>
                </c:pt>
                <c:pt idx="7976">
                  <c:v>4.429437767953992</c:v>
                </c:pt>
                <c:pt idx="7977">
                  <c:v>4.4299931137122615</c:v>
                </c:pt>
                <c:pt idx="7978">
                  <c:v>4.4305484594705309</c:v>
                </c:pt>
                <c:pt idx="7979">
                  <c:v>4.4311038052288003</c:v>
                </c:pt>
                <c:pt idx="7980">
                  <c:v>4.4316591509870698</c:v>
                </c:pt>
                <c:pt idx="7981">
                  <c:v>4.4322144967453392</c:v>
                </c:pt>
                <c:pt idx="7982">
                  <c:v>4.4327698425036086</c:v>
                </c:pt>
                <c:pt idx="7983">
                  <c:v>4.433325188261878</c:v>
                </c:pt>
                <c:pt idx="7984">
                  <c:v>4.4338805340201475</c:v>
                </c:pt>
                <c:pt idx="7985">
                  <c:v>4.4344358797784169</c:v>
                </c:pt>
                <c:pt idx="7986">
                  <c:v>4.4349912255366863</c:v>
                </c:pt>
                <c:pt idx="7987">
                  <c:v>4.4355465712949558</c:v>
                </c:pt>
                <c:pt idx="7988">
                  <c:v>4.4361019170532252</c:v>
                </c:pt>
                <c:pt idx="7989">
                  <c:v>4.4366572628114946</c:v>
                </c:pt>
                <c:pt idx="7990">
                  <c:v>4.4372126085697641</c:v>
                </c:pt>
                <c:pt idx="7991">
                  <c:v>4.4377679543280335</c:v>
                </c:pt>
                <c:pt idx="7992">
                  <c:v>4.4383233000863029</c:v>
                </c:pt>
                <c:pt idx="7993">
                  <c:v>4.4388786458445724</c:v>
                </c:pt>
                <c:pt idx="7994">
                  <c:v>4.4394339916028418</c:v>
                </c:pt>
                <c:pt idx="7995">
                  <c:v>4.4399893373611112</c:v>
                </c:pt>
                <c:pt idx="7996">
                  <c:v>4.4405446831193807</c:v>
                </c:pt>
                <c:pt idx="7997">
                  <c:v>4.4411000288776501</c:v>
                </c:pt>
                <c:pt idx="7998">
                  <c:v>4.4416553746359195</c:v>
                </c:pt>
                <c:pt idx="7999">
                  <c:v>4.442210720394189</c:v>
                </c:pt>
                <c:pt idx="8000">
                  <c:v>4.4427660661524584</c:v>
                </c:pt>
                <c:pt idx="8001">
                  <c:v>4.4433214119107278</c:v>
                </c:pt>
                <c:pt idx="8002">
                  <c:v>4.4438767576689973</c:v>
                </c:pt>
                <c:pt idx="8003">
                  <c:v>4.4444321034272667</c:v>
                </c:pt>
                <c:pt idx="8004">
                  <c:v>4.4449874491855361</c:v>
                </c:pt>
                <c:pt idx="8005">
                  <c:v>4.4455427949438056</c:v>
                </c:pt>
                <c:pt idx="8006">
                  <c:v>4.446098140702075</c:v>
                </c:pt>
                <c:pt idx="8007">
                  <c:v>4.4466534864603444</c:v>
                </c:pt>
                <c:pt idx="8008">
                  <c:v>4.4472088322186138</c:v>
                </c:pt>
                <c:pt idx="8009">
                  <c:v>4.4477641779768833</c:v>
                </c:pt>
                <c:pt idx="8010">
                  <c:v>4.4483195237351527</c:v>
                </c:pt>
                <c:pt idx="8011">
                  <c:v>4.4488748694934221</c:v>
                </c:pt>
                <c:pt idx="8012">
                  <c:v>4.4494302152516916</c:v>
                </c:pt>
                <c:pt idx="8013">
                  <c:v>4.449985561009961</c:v>
                </c:pt>
                <c:pt idx="8014">
                  <c:v>4.4505409067682304</c:v>
                </c:pt>
                <c:pt idx="8015">
                  <c:v>4.4510962525264999</c:v>
                </c:pt>
                <c:pt idx="8016">
                  <c:v>4.4516515982847693</c:v>
                </c:pt>
                <c:pt idx="8017">
                  <c:v>4.4522069440430387</c:v>
                </c:pt>
                <c:pt idx="8018">
                  <c:v>4.4527622898013082</c:v>
                </c:pt>
                <c:pt idx="8019">
                  <c:v>4.4533176355595776</c:v>
                </c:pt>
                <c:pt idx="8020">
                  <c:v>4.453872981317847</c:v>
                </c:pt>
                <c:pt idx="8021">
                  <c:v>4.4544283270761165</c:v>
                </c:pt>
                <c:pt idx="8022">
                  <c:v>4.4549836728343859</c:v>
                </c:pt>
                <c:pt idx="8023">
                  <c:v>4.4555390185926553</c:v>
                </c:pt>
                <c:pt idx="8024">
                  <c:v>4.4560943643509248</c:v>
                </c:pt>
                <c:pt idx="8025">
                  <c:v>4.4566497101091942</c:v>
                </c:pt>
                <c:pt idx="8026">
                  <c:v>4.4572050558674636</c:v>
                </c:pt>
                <c:pt idx="8027">
                  <c:v>4.4577604016257331</c:v>
                </c:pt>
                <c:pt idx="8028">
                  <c:v>4.4583157473840025</c:v>
                </c:pt>
                <c:pt idx="8029">
                  <c:v>4.4588710931422719</c:v>
                </c:pt>
                <c:pt idx="8030">
                  <c:v>4.4594264389005414</c:v>
                </c:pt>
                <c:pt idx="8031">
                  <c:v>4.4599817846588108</c:v>
                </c:pt>
                <c:pt idx="8032">
                  <c:v>4.4605371304170802</c:v>
                </c:pt>
                <c:pt idx="8033">
                  <c:v>4.4610924761753497</c:v>
                </c:pt>
                <c:pt idx="8034">
                  <c:v>4.4616478219336191</c:v>
                </c:pt>
                <c:pt idx="8035">
                  <c:v>4.4622031676918885</c:v>
                </c:pt>
                <c:pt idx="8036">
                  <c:v>4.4627585134501579</c:v>
                </c:pt>
                <c:pt idx="8037">
                  <c:v>4.4633138592084274</c:v>
                </c:pt>
                <c:pt idx="8038">
                  <c:v>4.4638692049666968</c:v>
                </c:pt>
                <c:pt idx="8039">
                  <c:v>4.4644245507249662</c:v>
                </c:pt>
                <c:pt idx="8040">
                  <c:v>4.4649798964832357</c:v>
                </c:pt>
                <c:pt idx="8041">
                  <c:v>4.4655352422415051</c:v>
                </c:pt>
                <c:pt idx="8042">
                  <c:v>4.4660905879997745</c:v>
                </c:pt>
                <c:pt idx="8043">
                  <c:v>4.466645933758044</c:v>
                </c:pt>
                <c:pt idx="8044">
                  <c:v>4.4672012795163134</c:v>
                </c:pt>
                <c:pt idx="8045">
                  <c:v>4.4677566252745828</c:v>
                </c:pt>
                <c:pt idx="8046">
                  <c:v>4.4683119710328523</c:v>
                </c:pt>
                <c:pt idx="8047">
                  <c:v>4.4688673167911217</c:v>
                </c:pt>
                <c:pt idx="8048">
                  <c:v>4.4694226625493911</c:v>
                </c:pt>
                <c:pt idx="8049">
                  <c:v>4.4699780083076606</c:v>
                </c:pt>
                <c:pt idx="8050">
                  <c:v>4.47053335406593</c:v>
                </c:pt>
                <c:pt idx="8051">
                  <c:v>4.4710886998241994</c:v>
                </c:pt>
                <c:pt idx="8052">
                  <c:v>4.4716440455824689</c:v>
                </c:pt>
                <c:pt idx="8053">
                  <c:v>4.4721993913407383</c:v>
                </c:pt>
                <c:pt idx="8054">
                  <c:v>4.4727547370990077</c:v>
                </c:pt>
                <c:pt idx="8055">
                  <c:v>4.4733100828572772</c:v>
                </c:pt>
                <c:pt idx="8056">
                  <c:v>4.4738654286155466</c:v>
                </c:pt>
                <c:pt idx="8057">
                  <c:v>4.474420774373816</c:v>
                </c:pt>
                <c:pt idx="8058">
                  <c:v>4.4749761201320855</c:v>
                </c:pt>
                <c:pt idx="8059">
                  <c:v>4.4755314658903549</c:v>
                </c:pt>
                <c:pt idx="8060">
                  <c:v>4.4760868116486243</c:v>
                </c:pt>
                <c:pt idx="8061">
                  <c:v>4.4766421574068938</c:v>
                </c:pt>
                <c:pt idx="8062">
                  <c:v>4.4771975031651632</c:v>
                </c:pt>
                <c:pt idx="8063">
                  <c:v>4.4777528489234326</c:v>
                </c:pt>
                <c:pt idx="8064">
                  <c:v>4.478308194681702</c:v>
                </c:pt>
                <c:pt idx="8065">
                  <c:v>4.4788635404399715</c:v>
                </c:pt>
                <c:pt idx="8066">
                  <c:v>4.4794188861982409</c:v>
                </c:pt>
                <c:pt idx="8067">
                  <c:v>4.4799742319565103</c:v>
                </c:pt>
                <c:pt idx="8068">
                  <c:v>4.4805295777147798</c:v>
                </c:pt>
                <c:pt idx="8069">
                  <c:v>4.4810849234730492</c:v>
                </c:pt>
                <c:pt idx="8070">
                  <c:v>4.4816402692313186</c:v>
                </c:pt>
                <c:pt idx="8071">
                  <c:v>4.4821956149895881</c:v>
                </c:pt>
                <c:pt idx="8072">
                  <c:v>4.4827509607478575</c:v>
                </c:pt>
                <c:pt idx="8073">
                  <c:v>4.4833063065061269</c:v>
                </c:pt>
                <c:pt idx="8074">
                  <c:v>4.4838616522643964</c:v>
                </c:pt>
                <c:pt idx="8075">
                  <c:v>4.4844169980226658</c:v>
                </c:pt>
                <c:pt idx="8076">
                  <c:v>4.4849723437809352</c:v>
                </c:pt>
                <c:pt idx="8077">
                  <c:v>4.4855276895392047</c:v>
                </c:pt>
                <c:pt idx="8078">
                  <c:v>4.4860830352974741</c:v>
                </c:pt>
                <c:pt idx="8079">
                  <c:v>4.4866383810557435</c:v>
                </c:pt>
                <c:pt idx="8080">
                  <c:v>4.487193726814013</c:v>
                </c:pt>
                <c:pt idx="8081">
                  <c:v>4.4877490725722824</c:v>
                </c:pt>
                <c:pt idx="8082">
                  <c:v>4.4883044183305518</c:v>
                </c:pt>
                <c:pt idx="8083">
                  <c:v>4.4888597640888213</c:v>
                </c:pt>
                <c:pt idx="8084">
                  <c:v>4.4894151098470907</c:v>
                </c:pt>
                <c:pt idx="8085">
                  <c:v>4.4899704556053601</c:v>
                </c:pt>
                <c:pt idx="8086">
                  <c:v>4.4905258013636296</c:v>
                </c:pt>
                <c:pt idx="8087">
                  <c:v>4.491081147121899</c:v>
                </c:pt>
                <c:pt idx="8088">
                  <c:v>4.4916364928801684</c:v>
                </c:pt>
                <c:pt idx="8089">
                  <c:v>4.4921918386384379</c:v>
                </c:pt>
                <c:pt idx="8090">
                  <c:v>4.4927471843967073</c:v>
                </c:pt>
                <c:pt idx="8091">
                  <c:v>4.4933025301549767</c:v>
                </c:pt>
                <c:pt idx="8092">
                  <c:v>4.4938578759132461</c:v>
                </c:pt>
                <c:pt idx="8093">
                  <c:v>4.4944132216715156</c:v>
                </c:pt>
                <c:pt idx="8094">
                  <c:v>4.494968567429785</c:v>
                </c:pt>
                <c:pt idx="8095">
                  <c:v>4.4955239131880544</c:v>
                </c:pt>
                <c:pt idx="8096">
                  <c:v>4.4960792589463239</c:v>
                </c:pt>
                <c:pt idx="8097">
                  <c:v>4.4966346047045933</c:v>
                </c:pt>
                <c:pt idx="8098">
                  <c:v>4.4971899504628627</c:v>
                </c:pt>
                <c:pt idx="8099">
                  <c:v>4.4977452962211322</c:v>
                </c:pt>
                <c:pt idx="8100">
                  <c:v>4.4983006419794016</c:v>
                </c:pt>
                <c:pt idx="8101">
                  <c:v>4.498855987737671</c:v>
                </c:pt>
                <c:pt idx="8102">
                  <c:v>4.4994113334959405</c:v>
                </c:pt>
                <c:pt idx="8103">
                  <c:v>4.4999666792542099</c:v>
                </c:pt>
                <c:pt idx="8104">
                  <c:v>4.5005220250124793</c:v>
                </c:pt>
                <c:pt idx="8105">
                  <c:v>4.5010773707707488</c:v>
                </c:pt>
                <c:pt idx="8106">
                  <c:v>4.5016327165290182</c:v>
                </c:pt>
                <c:pt idx="8107">
                  <c:v>4.5021880622872876</c:v>
                </c:pt>
                <c:pt idx="8108">
                  <c:v>4.5027434080455571</c:v>
                </c:pt>
                <c:pt idx="8109">
                  <c:v>4.5032987538038265</c:v>
                </c:pt>
                <c:pt idx="8110">
                  <c:v>4.5038540995620959</c:v>
                </c:pt>
                <c:pt idx="8111">
                  <c:v>4.5044094453203654</c:v>
                </c:pt>
                <c:pt idx="8112">
                  <c:v>4.5049647910786348</c:v>
                </c:pt>
                <c:pt idx="8113">
                  <c:v>4.5055201368369042</c:v>
                </c:pt>
                <c:pt idx="8114">
                  <c:v>4.5060754825951737</c:v>
                </c:pt>
                <c:pt idx="8115">
                  <c:v>4.5066308283534431</c:v>
                </c:pt>
                <c:pt idx="8116">
                  <c:v>4.5071861741117125</c:v>
                </c:pt>
                <c:pt idx="8117">
                  <c:v>4.5077415198699819</c:v>
                </c:pt>
                <c:pt idx="8118">
                  <c:v>4.5082968656282514</c:v>
                </c:pt>
                <c:pt idx="8119">
                  <c:v>4.5088522113865208</c:v>
                </c:pt>
                <c:pt idx="8120">
                  <c:v>4.5094075571447902</c:v>
                </c:pt>
                <c:pt idx="8121">
                  <c:v>4.5099629029030597</c:v>
                </c:pt>
                <c:pt idx="8122">
                  <c:v>4.5105182486613291</c:v>
                </c:pt>
                <c:pt idx="8123">
                  <c:v>4.5110735944195985</c:v>
                </c:pt>
                <c:pt idx="8124">
                  <c:v>4.511628940177868</c:v>
                </c:pt>
                <c:pt idx="8125">
                  <c:v>4.5121842859361374</c:v>
                </c:pt>
                <c:pt idx="8126">
                  <c:v>4.5127396316944068</c:v>
                </c:pt>
                <c:pt idx="8127">
                  <c:v>4.5132949774526763</c:v>
                </c:pt>
                <c:pt idx="8128">
                  <c:v>4.5138503232109457</c:v>
                </c:pt>
                <c:pt idx="8129">
                  <c:v>4.5144056689692151</c:v>
                </c:pt>
                <c:pt idx="8130">
                  <c:v>4.5149610147274846</c:v>
                </c:pt>
                <c:pt idx="8131">
                  <c:v>4.515516360485754</c:v>
                </c:pt>
                <c:pt idx="8132">
                  <c:v>4.5160717062440234</c:v>
                </c:pt>
                <c:pt idx="8133">
                  <c:v>4.5166270520022929</c:v>
                </c:pt>
                <c:pt idx="8134">
                  <c:v>4.5171823977605623</c:v>
                </c:pt>
                <c:pt idx="8135">
                  <c:v>4.5177377435188317</c:v>
                </c:pt>
                <c:pt idx="8136">
                  <c:v>4.5182930892771012</c:v>
                </c:pt>
                <c:pt idx="8137">
                  <c:v>4.5188484350353706</c:v>
                </c:pt>
                <c:pt idx="8138">
                  <c:v>4.51940378079364</c:v>
                </c:pt>
                <c:pt idx="8139">
                  <c:v>4.5199591265519095</c:v>
                </c:pt>
                <c:pt idx="8140">
                  <c:v>4.5205144723101789</c:v>
                </c:pt>
                <c:pt idx="8141">
                  <c:v>4.5210698180684483</c:v>
                </c:pt>
                <c:pt idx="8142">
                  <c:v>4.5216251638267178</c:v>
                </c:pt>
                <c:pt idx="8143">
                  <c:v>4.5221805095849872</c:v>
                </c:pt>
                <c:pt idx="8144">
                  <c:v>4.5227358553432566</c:v>
                </c:pt>
                <c:pt idx="8145">
                  <c:v>4.523291201101526</c:v>
                </c:pt>
                <c:pt idx="8146">
                  <c:v>4.5238465468597955</c:v>
                </c:pt>
                <c:pt idx="8147">
                  <c:v>4.5244018926180649</c:v>
                </c:pt>
                <c:pt idx="8148">
                  <c:v>4.5249572383763343</c:v>
                </c:pt>
                <c:pt idx="8149">
                  <c:v>4.5255125841346038</c:v>
                </c:pt>
                <c:pt idx="8150">
                  <c:v>4.5260679298928732</c:v>
                </c:pt>
                <c:pt idx="8151">
                  <c:v>4.5266232756511426</c:v>
                </c:pt>
                <c:pt idx="8152">
                  <c:v>4.5271786214094121</c:v>
                </c:pt>
                <c:pt idx="8153">
                  <c:v>4.5277339671676815</c:v>
                </c:pt>
                <c:pt idx="8154">
                  <c:v>4.5282893129259509</c:v>
                </c:pt>
                <c:pt idx="8155">
                  <c:v>4.5288446586842204</c:v>
                </c:pt>
                <c:pt idx="8156">
                  <c:v>4.5294000044424898</c:v>
                </c:pt>
                <c:pt idx="8157">
                  <c:v>4.5299553502007592</c:v>
                </c:pt>
                <c:pt idx="8158">
                  <c:v>4.5305106959590287</c:v>
                </c:pt>
                <c:pt idx="8159">
                  <c:v>4.5310660417172981</c:v>
                </c:pt>
                <c:pt idx="8160">
                  <c:v>4.5316213874755675</c:v>
                </c:pt>
                <c:pt idx="8161">
                  <c:v>4.532176733233837</c:v>
                </c:pt>
                <c:pt idx="8162">
                  <c:v>4.5327320789921064</c:v>
                </c:pt>
                <c:pt idx="8163">
                  <c:v>4.5332874247503758</c:v>
                </c:pt>
                <c:pt idx="8164">
                  <c:v>4.5338427705086453</c:v>
                </c:pt>
                <c:pt idx="8165">
                  <c:v>4.5343981162669147</c:v>
                </c:pt>
                <c:pt idx="8166">
                  <c:v>4.5349534620251841</c:v>
                </c:pt>
                <c:pt idx="8167">
                  <c:v>4.5355088077834536</c:v>
                </c:pt>
                <c:pt idx="8168">
                  <c:v>4.536064153541723</c:v>
                </c:pt>
                <c:pt idx="8169">
                  <c:v>4.5366194992999924</c:v>
                </c:pt>
                <c:pt idx="8170">
                  <c:v>4.5371748450582619</c:v>
                </c:pt>
                <c:pt idx="8171">
                  <c:v>4.5377301908165313</c:v>
                </c:pt>
                <c:pt idx="8172">
                  <c:v>4.5382855365748007</c:v>
                </c:pt>
                <c:pt idx="8173">
                  <c:v>4.5388408823330701</c:v>
                </c:pt>
                <c:pt idx="8174">
                  <c:v>4.5393962280913396</c:v>
                </c:pt>
                <c:pt idx="8175">
                  <c:v>4.539951573849609</c:v>
                </c:pt>
                <c:pt idx="8176">
                  <c:v>4.5405069196078784</c:v>
                </c:pt>
                <c:pt idx="8177">
                  <c:v>4.5410622653661479</c:v>
                </c:pt>
                <c:pt idx="8178">
                  <c:v>4.5416176111244173</c:v>
                </c:pt>
                <c:pt idx="8179">
                  <c:v>4.5421729568826867</c:v>
                </c:pt>
                <c:pt idx="8180">
                  <c:v>4.5427283026409562</c:v>
                </c:pt>
                <c:pt idx="8181">
                  <c:v>4.5432836483992256</c:v>
                </c:pt>
                <c:pt idx="8182">
                  <c:v>4.543838994157495</c:v>
                </c:pt>
                <c:pt idx="8183">
                  <c:v>4.5443943399157645</c:v>
                </c:pt>
                <c:pt idx="8184">
                  <c:v>4.5449496856740339</c:v>
                </c:pt>
                <c:pt idx="8185">
                  <c:v>4.5455050314323033</c:v>
                </c:pt>
                <c:pt idx="8186">
                  <c:v>4.5460603771905728</c:v>
                </c:pt>
                <c:pt idx="8187">
                  <c:v>4.5466157229488422</c:v>
                </c:pt>
                <c:pt idx="8188">
                  <c:v>4.5471710687071116</c:v>
                </c:pt>
                <c:pt idx="8189">
                  <c:v>4.5477264144653811</c:v>
                </c:pt>
                <c:pt idx="8190">
                  <c:v>4.5482817602236505</c:v>
                </c:pt>
                <c:pt idx="8191">
                  <c:v>4.5488371059819199</c:v>
                </c:pt>
                <c:pt idx="8192">
                  <c:v>4.5493924517401894</c:v>
                </c:pt>
                <c:pt idx="8193">
                  <c:v>4.5499477974984588</c:v>
                </c:pt>
                <c:pt idx="8194">
                  <c:v>4.5505031432567282</c:v>
                </c:pt>
                <c:pt idx="8195">
                  <c:v>4.5510584890149977</c:v>
                </c:pt>
                <c:pt idx="8196">
                  <c:v>4.5516138347732671</c:v>
                </c:pt>
                <c:pt idx="8197">
                  <c:v>4.5521691805315365</c:v>
                </c:pt>
                <c:pt idx="8198">
                  <c:v>4.552724526289806</c:v>
                </c:pt>
                <c:pt idx="8199">
                  <c:v>4.5532798720480754</c:v>
                </c:pt>
                <c:pt idx="8200">
                  <c:v>4.5538352178063448</c:v>
                </c:pt>
                <c:pt idx="8201">
                  <c:v>4.5543905635646142</c:v>
                </c:pt>
                <c:pt idx="8202">
                  <c:v>4.5549459093228837</c:v>
                </c:pt>
                <c:pt idx="8203">
                  <c:v>4.5555012550811531</c:v>
                </c:pt>
                <c:pt idx="8204">
                  <c:v>4.5560566008394225</c:v>
                </c:pt>
                <c:pt idx="8205">
                  <c:v>4.556611946597692</c:v>
                </c:pt>
                <c:pt idx="8206">
                  <c:v>4.5571672923559614</c:v>
                </c:pt>
                <c:pt idx="8207">
                  <c:v>4.5577226381142308</c:v>
                </c:pt>
                <c:pt idx="8208">
                  <c:v>4.5582779838725003</c:v>
                </c:pt>
                <c:pt idx="8209">
                  <c:v>4.5588333296307697</c:v>
                </c:pt>
                <c:pt idx="8210">
                  <c:v>4.5593886753890391</c:v>
                </c:pt>
                <c:pt idx="8211">
                  <c:v>4.5599440211473086</c:v>
                </c:pt>
                <c:pt idx="8212">
                  <c:v>4.560499366905578</c:v>
                </c:pt>
                <c:pt idx="8213">
                  <c:v>4.5610547126638474</c:v>
                </c:pt>
                <c:pt idx="8214">
                  <c:v>4.5616100584221169</c:v>
                </c:pt>
                <c:pt idx="8215">
                  <c:v>4.5621654041803863</c:v>
                </c:pt>
                <c:pt idx="8216">
                  <c:v>4.5627207499386557</c:v>
                </c:pt>
                <c:pt idx="8217">
                  <c:v>4.5632760956969252</c:v>
                </c:pt>
                <c:pt idx="8218">
                  <c:v>4.5638314414551946</c:v>
                </c:pt>
                <c:pt idx="8219">
                  <c:v>4.564386787213464</c:v>
                </c:pt>
                <c:pt idx="8220">
                  <c:v>4.5649421329717335</c:v>
                </c:pt>
                <c:pt idx="8221">
                  <c:v>4.5654974787300029</c:v>
                </c:pt>
                <c:pt idx="8222">
                  <c:v>4.5660528244882723</c:v>
                </c:pt>
                <c:pt idx="8223">
                  <c:v>4.5666081702465418</c:v>
                </c:pt>
                <c:pt idx="8224">
                  <c:v>4.5671635160048112</c:v>
                </c:pt>
                <c:pt idx="8225">
                  <c:v>4.5677188617630806</c:v>
                </c:pt>
                <c:pt idx="8226">
                  <c:v>4.56827420752135</c:v>
                </c:pt>
                <c:pt idx="8227">
                  <c:v>4.5688295532796195</c:v>
                </c:pt>
                <c:pt idx="8228">
                  <c:v>4.5693848990378889</c:v>
                </c:pt>
                <c:pt idx="8229">
                  <c:v>4.5699402447961583</c:v>
                </c:pt>
                <c:pt idx="8230">
                  <c:v>4.5704955905544278</c:v>
                </c:pt>
                <c:pt idx="8231">
                  <c:v>4.5710509363126972</c:v>
                </c:pt>
                <c:pt idx="8232">
                  <c:v>4.5716062820709666</c:v>
                </c:pt>
                <c:pt idx="8233">
                  <c:v>4.5721616278292361</c:v>
                </c:pt>
                <c:pt idx="8234">
                  <c:v>4.5727169735875055</c:v>
                </c:pt>
                <c:pt idx="8235">
                  <c:v>4.5732723193457749</c:v>
                </c:pt>
                <c:pt idx="8236">
                  <c:v>4.5738276651040444</c:v>
                </c:pt>
                <c:pt idx="8237">
                  <c:v>4.5743830108623138</c:v>
                </c:pt>
                <c:pt idx="8238">
                  <c:v>4.5749383566205832</c:v>
                </c:pt>
                <c:pt idx="8239">
                  <c:v>4.5754937023788527</c:v>
                </c:pt>
                <c:pt idx="8240">
                  <c:v>4.5760490481371221</c:v>
                </c:pt>
                <c:pt idx="8241">
                  <c:v>4.5766043938953915</c:v>
                </c:pt>
                <c:pt idx="8242">
                  <c:v>4.577159739653661</c:v>
                </c:pt>
                <c:pt idx="8243">
                  <c:v>4.5777150854119304</c:v>
                </c:pt>
                <c:pt idx="8244">
                  <c:v>4.5782704311701998</c:v>
                </c:pt>
                <c:pt idx="8245">
                  <c:v>4.5788257769284693</c:v>
                </c:pt>
                <c:pt idx="8246">
                  <c:v>4.5793811226867387</c:v>
                </c:pt>
                <c:pt idx="8247">
                  <c:v>4.5799364684450081</c:v>
                </c:pt>
                <c:pt idx="8248">
                  <c:v>4.5804918142032776</c:v>
                </c:pt>
                <c:pt idx="8249">
                  <c:v>4.581047159961547</c:v>
                </c:pt>
                <c:pt idx="8250">
                  <c:v>4.5816025057198164</c:v>
                </c:pt>
                <c:pt idx="8251">
                  <c:v>4.5821578514780859</c:v>
                </c:pt>
                <c:pt idx="8252">
                  <c:v>4.5827131972363553</c:v>
                </c:pt>
                <c:pt idx="8253">
                  <c:v>4.5832685429946247</c:v>
                </c:pt>
                <c:pt idx="8254">
                  <c:v>4.5838238887528941</c:v>
                </c:pt>
                <c:pt idx="8255">
                  <c:v>4.5843792345111636</c:v>
                </c:pt>
                <c:pt idx="8256">
                  <c:v>4.584934580269433</c:v>
                </c:pt>
                <c:pt idx="8257">
                  <c:v>4.5854899260277024</c:v>
                </c:pt>
                <c:pt idx="8258">
                  <c:v>4.5860452717859719</c:v>
                </c:pt>
                <c:pt idx="8259">
                  <c:v>4.5866006175442413</c:v>
                </c:pt>
                <c:pt idx="8260">
                  <c:v>4.5871559633025107</c:v>
                </c:pt>
                <c:pt idx="8261">
                  <c:v>4.5877113090607802</c:v>
                </c:pt>
                <c:pt idx="8262">
                  <c:v>4.5882666548190496</c:v>
                </c:pt>
                <c:pt idx="8263">
                  <c:v>4.588822000577319</c:v>
                </c:pt>
                <c:pt idx="8264">
                  <c:v>4.5893773463355885</c:v>
                </c:pt>
                <c:pt idx="8265">
                  <c:v>4.5899326920938579</c:v>
                </c:pt>
                <c:pt idx="8266">
                  <c:v>4.5904880378521273</c:v>
                </c:pt>
                <c:pt idx="8267">
                  <c:v>4.5910433836103968</c:v>
                </c:pt>
                <c:pt idx="8268">
                  <c:v>4.5915987293686662</c:v>
                </c:pt>
                <c:pt idx="8269">
                  <c:v>4.5921540751269356</c:v>
                </c:pt>
                <c:pt idx="8270">
                  <c:v>4.5927094208852051</c:v>
                </c:pt>
                <c:pt idx="8271">
                  <c:v>4.5932647666434745</c:v>
                </c:pt>
                <c:pt idx="8272">
                  <c:v>4.5938201124017439</c:v>
                </c:pt>
                <c:pt idx="8273">
                  <c:v>4.5943754581600134</c:v>
                </c:pt>
                <c:pt idx="8274">
                  <c:v>4.5949308039182828</c:v>
                </c:pt>
                <c:pt idx="8275">
                  <c:v>4.5954861496765522</c:v>
                </c:pt>
                <c:pt idx="8276">
                  <c:v>4.5960414954348217</c:v>
                </c:pt>
                <c:pt idx="8277">
                  <c:v>4.5965968411930911</c:v>
                </c:pt>
                <c:pt idx="8278">
                  <c:v>4.5971521869513605</c:v>
                </c:pt>
                <c:pt idx="8279">
                  <c:v>4.59770753270963</c:v>
                </c:pt>
                <c:pt idx="8280">
                  <c:v>4.5982628784678994</c:v>
                </c:pt>
                <c:pt idx="8281">
                  <c:v>4.5988182242261688</c:v>
                </c:pt>
                <c:pt idx="8282">
                  <c:v>4.5993735699844382</c:v>
                </c:pt>
                <c:pt idx="8283">
                  <c:v>4.5999289157427077</c:v>
                </c:pt>
                <c:pt idx="8284">
                  <c:v>4.6004842615009771</c:v>
                </c:pt>
                <c:pt idx="8285">
                  <c:v>4.6010396072592465</c:v>
                </c:pt>
                <c:pt idx="8286">
                  <c:v>4.601594953017516</c:v>
                </c:pt>
                <c:pt idx="8287">
                  <c:v>4.6021502987757854</c:v>
                </c:pt>
                <c:pt idx="8288">
                  <c:v>4.6027056445340548</c:v>
                </c:pt>
                <c:pt idx="8289">
                  <c:v>4.6032609902923243</c:v>
                </c:pt>
                <c:pt idx="8290">
                  <c:v>4.6038163360505937</c:v>
                </c:pt>
                <c:pt idx="8291">
                  <c:v>4.6043716818088631</c:v>
                </c:pt>
                <c:pt idx="8292">
                  <c:v>4.6049270275671326</c:v>
                </c:pt>
                <c:pt idx="8293">
                  <c:v>4.605482373325402</c:v>
                </c:pt>
                <c:pt idx="8294">
                  <c:v>4.6060377190836714</c:v>
                </c:pt>
                <c:pt idx="8295">
                  <c:v>4.6065930648419409</c:v>
                </c:pt>
                <c:pt idx="8296">
                  <c:v>4.6071484106002103</c:v>
                </c:pt>
                <c:pt idx="8297">
                  <c:v>4.6077037563584797</c:v>
                </c:pt>
                <c:pt idx="8298">
                  <c:v>4.6082591021167492</c:v>
                </c:pt>
                <c:pt idx="8299">
                  <c:v>4.6088144478750186</c:v>
                </c:pt>
                <c:pt idx="8300">
                  <c:v>4.609369793633288</c:v>
                </c:pt>
                <c:pt idx="8301">
                  <c:v>4.6099251393915575</c:v>
                </c:pt>
                <c:pt idx="8302">
                  <c:v>4.6104804851498269</c:v>
                </c:pt>
                <c:pt idx="8303">
                  <c:v>4.6110358309080963</c:v>
                </c:pt>
                <c:pt idx="8304">
                  <c:v>4.6115911766663658</c:v>
                </c:pt>
                <c:pt idx="8305">
                  <c:v>4.6121465224246352</c:v>
                </c:pt>
                <c:pt idx="8306">
                  <c:v>4.6127018681829046</c:v>
                </c:pt>
                <c:pt idx="8307">
                  <c:v>4.6132572139411741</c:v>
                </c:pt>
                <c:pt idx="8308">
                  <c:v>4.6138125596994435</c:v>
                </c:pt>
                <c:pt idx="8309">
                  <c:v>4.6143679054577129</c:v>
                </c:pt>
                <c:pt idx="8310">
                  <c:v>4.6149232512159823</c:v>
                </c:pt>
                <c:pt idx="8311">
                  <c:v>4.6154785969742518</c:v>
                </c:pt>
                <c:pt idx="8312">
                  <c:v>4.6160339427325212</c:v>
                </c:pt>
                <c:pt idx="8313">
                  <c:v>4.6165892884907906</c:v>
                </c:pt>
                <c:pt idx="8314">
                  <c:v>4.6171446342490601</c:v>
                </c:pt>
                <c:pt idx="8315">
                  <c:v>4.6176999800073295</c:v>
                </c:pt>
                <c:pt idx="8316">
                  <c:v>4.6182553257655989</c:v>
                </c:pt>
                <c:pt idx="8317">
                  <c:v>4.6188106715238684</c:v>
                </c:pt>
                <c:pt idx="8318">
                  <c:v>4.6193660172821378</c:v>
                </c:pt>
                <c:pt idx="8319">
                  <c:v>4.6199213630404072</c:v>
                </c:pt>
                <c:pt idx="8320">
                  <c:v>4.6204767087986767</c:v>
                </c:pt>
                <c:pt idx="8321">
                  <c:v>4.6210320545569461</c:v>
                </c:pt>
                <c:pt idx="8322">
                  <c:v>4.6215874003152155</c:v>
                </c:pt>
                <c:pt idx="8323">
                  <c:v>4.622142746073485</c:v>
                </c:pt>
                <c:pt idx="8324">
                  <c:v>4.6226980918317544</c:v>
                </c:pt>
                <c:pt idx="8325">
                  <c:v>4.6232534375900238</c:v>
                </c:pt>
                <c:pt idx="8326">
                  <c:v>4.6238087833482933</c:v>
                </c:pt>
                <c:pt idx="8327">
                  <c:v>4.6243641291065627</c:v>
                </c:pt>
                <c:pt idx="8328">
                  <c:v>4.6249194748648321</c:v>
                </c:pt>
                <c:pt idx="8329">
                  <c:v>4.6254748206231016</c:v>
                </c:pt>
                <c:pt idx="8330">
                  <c:v>4.626030166381371</c:v>
                </c:pt>
                <c:pt idx="8331">
                  <c:v>4.6265855121396404</c:v>
                </c:pt>
                <c:pt idx="8332">
                  <c:v>4.6271408578979099</c:v>
                </c:pt>
                <c:pt idx="8333">
                  <c:v>4.6276962036561793</c:v>
                </c:pt>
                <c:pt idx="8334">
                  <c:v>4.6282515494144487</c:v>
                </c:pt>
                <c:pt idx="8335">
                  <c:v>4.6288068951727181</c:v>
                </c:pt>
                <c:pt idx="8336">
                  <c:v>4.6293622409309876</c:v>
                </c:pt>
                <c:pt idx="8337">
                  <c:v>4.629917586689257</c:v>
                </c:pt>
                <c:pt idx="8338">
                  <c:v>4.6304729324475264</c:v>
                </c:pt>
                <c:pt idx="8339">
                  <c:v>4.6310282782057959</c:v>
                </c:pt>
                <c:pt idx="8340">
                  <c:v>4.6315836239640653</c:v>
                </c:pt>
                <c:pt idx="8341">
                  <c:v>4.6321389697223347</c:v>
                </c:pt>
                <c:pt idx="8342">
                  <c:v>4.6326943154806042</c:v>
                </c:pt>
                <c:pt idx="8343">
                  <c:v>4.6332496612388736</c:v>
                </c:pt>
                <c:pt idx="8344">
                  <c:v>4.633805006997143</c:v>
                </c:pt>
                <c:pt idx="8345">
                  <c:v>4.6343603527554125</c:v>
                </c:pt>
                <c:pt idx="8346">
                  <c:v>4.6349156985136819</c:v>
                </c:pt>
                <c:pt idx="8347">
                  <c:v>4.6354710442719513</c:v>
                </c:pt>
                <c:pt idx="8348">
                  <c:v>4.6360263900302208</c:v>
                </c:pt>
                <c:pt idx="8349">
                  <c:v>4.6365817357884902</c:v>
                </c:pt>
                <c:pt idx="8350">
                  <c:v>4.6371370815467596</c:v>
                </c:pt>
                <c:pt idx="8351">
                  <c:v>4.6376924273050291</c:v>
                </c:pt>
                <c:pt idx="8352">
                  <c:v>4.6382477730632985</c:v>
                </c:pt>
                <c:pt idx="8353">
                  <c:v>4.6388031188215679</c:v>
                </c:pt>
                <c:pt idx="8354">
                  <c:v>4.6393584645798374</c:v>
                </c:pt>
                <c:pt idx="8355">
                  <c:v>4.6399138103381068</c:v>
                </c:pt>
                <c:pt idx="8356">
                  <c:v>4.6404691560963762</c:v>
                </c:pt>
                <c:pt idx="8357">
                  <c:v>4.6410245018546457</c:v>
                </c:pt>
                <c:pt idx="8358">
                  <c:v>4.6415798476129151</c:v>
                </c:pt>
                <c:pt idx="8359">
                  <c:v>4.6421351933711845</c:v>
                </c:pt>
                <c:pt idx="8360">
                  <c:v>4.642690539129454</c:v>
                </c:pt>
                <c:pt idx="8361">
                  <c:v>4.6432458848877234</c:v>
                </c:pt>
                <c:pt idx="8362">
                  <c:v>4.6438012306459928</c:v>
                </c:pt>
                <c:pt idx="8363">
                  <c:v>4.6443565764042622</c:v>
                </c:pt>
                <c:pt idx="8364">
                  <c:v>4.6449119221625317</c:v>
                </c:pt>
                <c:pt idx="8365">
                  <c:v>4.6454672679208011</c:v>
                </c:pt>
                <c:pt idx="8366">
                  <c:v>4.6460226136790705</c:v>
                </c:pt>
                <c:pt idx="8367">
                  <c:v>4.64657795943734</c:v>
                </c:pt>
                <c:pt idx="8368">
                  <c:v>4.6471333051956094</c:v>
                </c:pt>
                <c:pt idx="8369">
                  <c:v>4.6476886509538788</c:v>
                </c:pt>
                <c:pt idx="8370">
                  <c:v>4.6482439967121483</c:v>
                </c:pt>
                <c:pt idx="8371">
                  <c:v>4.6487993424704177</c:v>
                </c:pt>
                <c:pt idx="8372">
                  <c:v>4.6493546882286871</c:v>
                </c:pt>
                <c:pt idx="8373">
                  <c:v>4.6499100339869566</c:v>
                </c:pt>
                <c:pt idx="8374">
                  <c:v>4.650465379745226</c:v>
                </c:pt>
                <c:pt idx="8375">
                  <c:v>4.6510207255034954</c:v>
                </c:pt>
                <c:pt idx="8376">
                  <c:v>4.6515760712617649</c:v>
                </c:pt>
                <c:pt idx="8377">
                  <c:v>4.6521314170200343</c:v>
                </c:pt>
                <c:pt idx="8378">
                  <c:v>4.6526867627783037</c:v>
                </c:pt>
                <c:pt idx="8379">
                  <c:v>4.6532421085365732</c:v>
                </c:pt>
                <c:pt idx="8380">
                  <c:v>4.6537974542948426</c:v>
                </c:pt>
                <c:pt idx="8381">
                  <c:v>4.654352800053112</c:v>
                </c:pt>
                <c:pt idx="8382">
                  <c:v>4.6549081458113815</c:v>
                </c:pt>
                <c:pt idx="8383">
                  <c:v>4.6554634915696509</c:v>
                </c:pt>
                <c:pt idx="8384">
                  <c:v>4.6560188373279203</c:v>
                </c:pt>
                <c:pt idx="8385">
                  <c:v>4.6565741830861898</c:v>
                </c:pt>
                <c:pt idx="8386">
                  <c:v>4.6571295288444592</c:v>
                </c:pt>
                <c:pt idx="8387">
                  <c:v>4.6576848746027286</c:v>
                </c:pt>
                <c:pt idx="8388">
                  <c:v>4.6582402203609981</c:v>
                </c:pt>
                <c:pt idx="8389">
                  <c:v>4.6587955661192675</c:v>
                </c:pt>
                <c:pt idx="8390">
                  <c:v>4.6593509118775369</c:v>
                </c:pt>
                <c:pt idx="8391">
                  <c:v>4.6599062576358063</c:v>
                </c:pt>
                <c:pt idx="8392">
                  <c:v>4.6604616033940758</c:v>
                </c:pt>
                <c:pt idx="8393">
                  <c:v>4.6610169491523452</c:v>
                </c:pt>
                <c:pt idx="8394">
                  <c:v>4.6615722949106146</c:v>
                </c:pt>
                <c:pt idx="8395">
                  <c:v>4.6621276406688841</c:v>
                </c:pt>
                <c:pt idx="8396">
                  <c:v>4.6626829864271535</c:v>
                </c:pt>
                <c:pt idx="8397">
                  <c:v>4.6632383321854229</c:v>
                </c:pt>
                <c:pt idx="8398">
                  <c:v>4.6637936779436924</c:v>
                </c:pt>
                <c:pt idx="8399">
                  <c:v>4.6643490237019618</c:v>
                </c:pt>
                <c:pt idx="8400">
                  <c:v>4.6649043694602312</c:v>
                </c:pt>
                <c:pt idx="8401">
                  <c:v>4.6654597152185007</c:v>
                </c:pt>
                <c:pt idx="8402">
                  <c:v>4.6660150609767701</c:v>
                </c:pt>
                <c:pt idx="8403">
                  <c:v>4.6665704067350395</c:v>
                </c:pt>
                <c:pt idx="8404">
                  <c:v>4.667125752493309</c:v>
                </c:pt>
                <c:pt idx="8405">
                  <c:v>4.6676810982515784</c:v>
                </c:pt>
                <c:pt idx="8406">
                  <c:v>4.6682364440098478</c:v>
                </c:pt>
                <c:pt idx="8407">
                  <c:v>4.6687917897681173</c:v>
                </c:pt>
                <c:pt idx="8408">
                  <c:v>4.6693471355263867</c:v>
                </c:pt>
                <c:pt idx="8409">
                  <c:v>4.6699024812846561</c:v>
                </c:pt>
                <c:pt idx="8410">
                  <c:v>4.6704578270429256</c:v>
                </c:pt>
                <c:pt idx="8411">
                  <c:v>4.671013172801195</c:v>
                </c:pt>
                <c:pt idx="8412">
                  <c:v>4.6715685185594644</c:v>
                </c:pt>
                <c:pt idx="8413">
                  <c:v>4.6721238643177339</c:v>
                </c:pt>
                <c:pt idx="8414">
                  <c:v>4.6726792100760033</c:v>
                </c:pt>
                <c:pt idx="8415">
                  <c:v>4.6732345558342727</c:v>
                </c:pt>
                <c:pt idx="8416">
                  <c:v>4.6737899015925422</c:v>
                </c:pt>
                <c:pt idx="8417">
                  <c:v>4.6743452473508116</c:v>
                </c:pt>
                <c:pt idx="8418">
                  <c:v>4.674900593109081</c:v>
                </c:pt>
                <c:pt idx="8419">
                  <c:v>4.6754559388673504</c:v>
                </c:pt>
                <c:pt idx="8420">
                  <c:v>4.6760112846256199</c:v>
                </c:pt>
                <c:pt idx="8421">
                  <c:v>4.6765666303838893</c:v>
                </c:pt>
                <c:pt idx="8422">
                  <c:v>4.6771219761421587</c:v>
                </c:pt>
                <c:pt idx="8423">
                  <c:v>4.6776773219004282</c:v>
                </c:pt>
                <c:pt idx="8424">
                  <c:v>4.6782326676586976</c:v>
                </c:pt>
                <c:pt idx="8425">
                  <c:v>4.678788013416967</c:v>
                </c:pt>
                <c:pt idx="8426">
                  <c:v>4.6793433591752365</c:v>
                </c:pt>
                <c:pt idx="8427">
                  <c:v>4.6798987049335059</c:v>
                </c:pt>
                <c:pt idx="8428">
                  <c:v>4.6804540506917753</c:v>
                </c:pt>
                <c:pt idx="8429">
                  <c:v>4.6810093964500448</c:v>
                </c:pt>
                <c:pt idx="8430">
                  <c:v>4.6815647422083142</c:v>
                </c:pt>
                <c:pt idx="8431">
                  <c:v>4.6821200879665836</c:v>
                </c:pt>
                <c:pt idx="8432">
                  <c:v>4.6826754337248531</c:v>
                </c:pt>
                <c:pt idx="8433">
                  <c:v>4.6832307794831225</c:v>
                </c:pt>
                <c:pt idx="8434">
                  <c:v>4.6837861252413919</c:v>
                </c:pt>
                <c:pt idx="8435">
                  <c:v>4.6843414709996614</c:v>
                </c:pt>
                <c:pt idx="8436">
                  <c:v>4.6848968167579308</c:v>
                </c:pt>
                <c:pt idx="8437">
                  <c:v>4.6854521625162002</c:v>
                </c:pt>
                <c:pt idx="8438">
                  <c:v>4.6860075082744697</c:v>
                </c:pt>
                <c:pt idx="8439">
                  <c:v>4.6865628540327391</c:v>
                </c:pt>
                <c:pt idx="8440">
                  <c:v>4.6871181997910085</c:v>
                </c:pt>
                <c:pt idx="8441">
                  <c:v>4.687673545549278</c:v>
                </c:pt>
                <c:pt idx="8442">
                  <c:v>4.6882288913075474</c:v>
                </c:pt>
                <c:pt idx="8443">
                  <c:v>4.6887842370658168</c:v>
                </c:pt>
                <c:pt idx="8444">
                  <c:v>4.6893395828240862</c:v>
                </c:pt>
                <c:pt idx="8445">
                  <c:v>4.6898949285823557</c:v>
                </c:pt>
                <c:pt idx="8446">
                  <c:v>4.6904502743406251</c:v>
                </c:pt>
                <c:pt idx="8447">
                  <c:v>4.6910056200988945</c:v>
                </c:pt>
                <c:pt idx="8448">
                  <c:v>4.691560965857164</c:v>
                </c:pt>
                <c:pt idx="8449">
                  <c:v>4.6921163116154334</c:v>
                </c:pt>
                <c:pt idx="8450">
                  <c:v>4.6926716573737028</c:v>
                </c:pt>
                <c:pt idx="8451">
                  <c:v>4.6932270031319723</c:v>
                </c:pt>
                <c:pt idx="8452">
                  <c:v>4.6937823488902417</c:v>
                </c:pt>
                <c:pt idx="8453">
                  <c:v>4.6943376946485111</c:v>
                </c:pt>
                <c:pt idx="8454">
                  <c:v>4.6948930404067806</c:v>
                </c:pt>
                <c:pt idx="8455">
                  <c:v>4.69544838616505</c:v>
                </c:pt>
                <c:pt idx="8456">
                  <c:v>4.6960037319233194</c:v>
                </c:pt>
                <c:pt idx="8457">
                  <c:v>4.6965590776815889</c:v>
                </c:pt>
                <c:pt idx="8458">
                  <c:v>4.6971144234398583</c:v>
                </c:pt>
                <c:pt idx="8459">
                  <c:v>4.6976697691981277</c:v>
                </c:pt>
                <c:pt idx="8460">
                  <c:v>4.6982251149563972</c:v>
                </c:pt>
                <c:pt idx="8461">
                  <c:v>4.6987804607146666</c:v>
                </c:pt>
                <c:pt idx="8462">
                  <c:v>4.699335806472936</c:v>
                </c:pt>
                <c:pt idx="8463">
                  <c:v>4.6998911522312055</c:v>
                </c:pt>
                <c:pt idx="8464">
                  <c:v>4.7004464979894749</c:v>
                </c:pt>
                <c:pt idx="8465">
                  <c:v>4.7010018437477443</c:v>
                </c:pt>
                <c:pt idx="8466">
                  <c:v>4.7015571895060138</c:v>
                </c:pt>
                <c:pt idx="8467">
                  <c:v>4.7021125352642832</c:v>
                </c:pt>
                <c:pt idx="8468">
                  <c:v>4.7026678810225526</c:v>
                </c:pt>
                <c:pt idx="8469">
                  <c:v>4.7032232267808221</c:v>
                </c:pt>
                <c:pt idx="8470">
                  <c:v>4.7037785725390915</c:v>
                </c:pt>
                <c:pt idx="8471">
                  <c:v>4.7043339182973609</c:v>
                </c:pt>
                <c:pt idx="8472">
                  <c:v>4.7048892640556303</c:v>
                </c:pt>
                <c:pt idx="8473">
                  <c:v>4.7054446098138998</c:v>
                </c:pt>
                <c:pt idx="8474">
                  <c:v>4.7059999555721692</c:v>
                </c:pt>
                <c:pt idx="8475">
                  <c:v>4.7065553013304386</c:v>
                </c:pt>
                <c:pt idx="8476">
                  <c:v>4.7071106470887081</c:v>
                </c:pt>
                <c:pt idx="8477">
                  <c:v>4.7076659928469775</c:v>
                </c:pt>
                <c:pt idx="8478">
                  <c:v>4.7082213386052469</c:v>
                </c:pt>
                <c:pt idx="8479">
                  <c:v>4.7087766843635164</c:v>
                </c:pt>
                <c:pt idx="8480">
                  <c:v>4.7093320301217858</c:v>
                </c:pt>
                <c:pt idx="8481">
                  <c:v>4.7098873758800552</c:v>
                </c:pt>
                <c:pt idx="8482">
                  <c:v>4.7104427216383247</c:v>
                </c:pt>
                <c:pt idx="8483">
                  <c:v>4.7109980673965941</c:v>
                </c:pt>
                <c:pt idx="8484">
                  <c:v>4.7115534131548635</c:v>
                </c:pt>
                <c:pt idx="8485">
                  <c:v>4.712108758913133</c:v>
                </c:pt>
                <c:pt idx="8486">
                  <c:v>4.7126641046714024</c:v>
                </c:pt>
                <c:pt idx="8487">
                  <c:v>4.7132194504296718</c:v>
                </c:pt>
                <c:pt idx="8488">
                  <c:v>4.7137747961879413</c:v>
                </c:pt>
                <c:pt idx="8489">
                  <c:v>4.7143301419462107</c:v>
                </c:pt>
                <c:pt idx="8490">
                  <c:v>4.7148854877044801</c:v>
                </c:pt>
                <c:pt idx="8491">
                  <c:v>4.7154408334627496</c:v>
                </c:pt>
                <c:pt idx="8492">
                  <c:v>4.715996179221019</c:v>
                </c:pt>
                <c:pt idx="8493">
                  <c:v>4.7165515249792884</c:v>
                </c:pt>
                <c:pt idx="8494">
                  <c:v>4.7171068707375579</c:v>
                </c:pt>
                <c:pt idx="8495">
                  <c:v>4.7176622164958273</c:v>
                </c:pt>
                <c:pt idx="8496">
                  <c:v>4.7182175622540967</c:v>
                </c:pt>
                <c:pt idx="8497">
                  <c:v>4.7187729080123662</c:v>
                </c:pt>
                <c:pt idx="8498">
                  <c:v>4.7193282537706356</c:v>
                </c:pt>
                <c:pt idx="8499">
                  <c:v>4.719883599528905</c:v>
                </c:pt>
                <c:pt idx="8500">
                  <c:v>4.7204389452871744</c:v>
                </c:pt>
                <c:pt idx="8501">
                  <c:v>4.7209942910454439</c:v>
                </c:pt>
                <c:pt idx="8502">
                  <c:v>4.7215496368037133</c:v>
                </c:pt>
                <c:pt idx="8503">
                  <c:v>4.7221049825619827</c:v>
                </c:pt>
                <c:pt idx="8504">
                  <c:v>4.7226603283202522</c:v>
                </c:pt>
                <c:pt idx="8505">
                  <c:v>4.7232156740785216</c:v>
                </c:pt>
                <c:pt idx="8506">
                  <c:v>4.723771019836791</c:v>
                </c:pt>
                <c:pt idx="8507">
                  <c:v>4.7243263655950605</c:v>
                </c:pt>
                <c:pt idx="8508">
                  <c:v>4.7248817113533299</c:v>
                </c:pt>
                <c:pt idx="8509">
                  <c:v>4.7254370571115993</c:v>
                </c:pt>
                <c:pt idx="8510">
                  <c:v>4.7259924028698688</c:v>
                </c:pt>
                <c:pt idx="8511">
                  <c:v>4.7265477486281382</c:v>
                </c:pt>
                <c:pt idx="8512">
                  <c:v>4.7271030943864076</c:v>
                </c:pt>
                <c:pt idx="8513">
                  <c:v>4.7276584401446771</c:v>
                </c:pt>
                <c:pt idx="8514">
                  <c:v>4.7282137859029465</c:v>
                </c:pt>
                <c:pt idx="8515">
                  <c:v>4.7287691316612159</c:v>
                </c:pt>
                <c:pt idx="8516">
                  <c:v>4.7293244774194854</c:v>
                </c:pt>
                <c:pt idx="8517">
                  <c:v>4.7298798231777548</c:v>
                </c:pt>
                <c:pt idx="8518">
                  <c:v>4.7304351689360242</c:v>
                </c:pt>
                <c:pt idx="8519">
                  <c:v>4.7309905146942937</c:v>
                </c:pt>
                <c:pt idx="8520">
                  <c:v>4.7315458604525631</c:v>
                </c:pt>
                <c:pt idx="8521">
                  <c:v>4.7321012062108325</c:v>
                </c:pt>
                <c:pt idx="8522">
                  <c:v>4.732656551969102</c:v>
                </c:pt>
                <c:pt idx="8523">
                  <c:v>4.7332118977273714</c:v>
                </c:pt>
                <c:pt idx="8524">
                  <c:v>4.7337672434856408</c:v>
                </c:pt>
                <c:pt idx="8525">
                  <c:v>4.7343225892439103</c:v>
                </c:pt>
                <c:pt idx="8526">
                  <c:v>4.7348779350021797</c:v>
                </c:pt>
                <c:pt idx="8527">
                  <c:v>4.7354332807604491</c:v>
                </c:pt>
                <c:pt idx="8528">
                  <c:v>4.7359886265187185</c:v>
                </c:pt>
                <c:pt idx="8529">
                  <c:v>4.736543972276988</c:v>
                </c:pt>
                <c:pt idx="8530">
                  <c:v>4.7370993180352574</c:v>
                </c:pt>
                <c:pt idx="8531">
                  <c:v>4.7376546637935268</c:v>
                </c:pt>
                <c:pt idx="8532">
                  <c:v>4.7382100095517963</c:v>
                </c:pt>
                <c:pt idx="8533">
                  <c:v>4.7387653553100657</c:v>
                </c:pt>
                <c:pt idx="8534">
                  <c:v>4.7393207010683351</c:v>
                </c:pt>
                <c:pt idx="8535">
                  <c:v>4.7398760468266046</c:v>
                </c:pt>
                <c:pt idx="8536">
                  <c:v>4.740431392584874</c:v>
                </c:pt>
                <c:pt idx="8537">
                  <c:v>4.7409867383431434</c:v>
                </c:pt>
                <c:pt idx="8538">
                  <c:v>4.7415420841014129</c:v>
                </c:pt>
                <c:pt idx="8539">
                  <c:v>4.7420974298596823</c:v>
                </c:pt>
                <c:pt idx="8540">
                  <c:v>4.7426527756179517</c:v>
                </c:pt>
                <c:pt idx="8541">
                  <c:v>4.7432081213762212</c:v>
                </c:pt>
                <c:pt idx="8542">
                  <c:v>4.7437634671344906</c:v>
                </c:pt>
                <c:pt idx="8543">
                  <c:v>4.74431881289276</c:v>
                </c:pt>
                <c:pt idx="8544">
                  <c:v>4.7448741586510295</c:v>
                </c:pt>
                <c:pt idx="8545">
                  <c:v>4.7454295044092989</c:v>
                </c:pt>
                <c:pt idx="8546">
                  <c:v>4.7459848501675683</c:v>
                </c:pt>
                <c:pt idx="8547">
                  <c:v>4.7465401959258378</c:v>
                </c:pt>
                <c:pt idx="8548">
                  <c:v>4.7470955416841072</c:v>
                </c:pt>
                <c:pt idx="8549">
                  <c:v>4.7476508874423766</c:v>
                </c:pt>
                <c:pt idx="8550">
                  <c:v>4.7482062332006461</c:v>
                </c:pt>
                <c:pt idx="8551">
                  <c:v>4.7487615789589155</c:v>
                </c:pt>
                <c:pt idx="8552">
                  <c:v>4.7493169247171849</c:v>
                </c:pt>
                <c:pt idx="8553">
                  <c:v>4.7498722704754543</c:v>
                </c:pt>
                <c:pt idx="8554">
                  <c:v>4.7504276162337238</c:v>
                </c:pt>
                <c:pt idx="8555">
                  <c:v>4.7509829619919932</c:v>
                </c:pt>
                <c:pt idx="8556">
                  <c:v>4.7515383077502626</c:v>
                </c:pt>
                <c:pt idx="8557">
                  <c:v>4.7520936535085321</c:v>
                </c:pt>
                <c:pt idx="8558">
                  <c:v>4.7526489992668015</c:v>
                </c:pt>
                <c:pt idx="8559">
                  <c:v>4.7532043450250709</c:v>
                </c:pt>
                <c:pt idx="8560">
                  <c:v>4.7537596907833404</c:v>
                </c:pt>
                <c:pt idx="8561">
                  <c:v>4.7543150365416098</c:v>
                </c:pt>
                <c:pt idx="8562">
                  <c:v>4.7548703822998792</c:v>
                </c:pt>
                <c:pt idx="8563">
                  <c:v>4.7554257280581487</c:v>
                </c:pt>
                <c:pt idx="8564">
                  <c:v>4.7559810738164181</c:v>
                </c:pt>
                <c:pt idx="8565">
                  <c:v>4.7565364195746875</c:v>
                </c:pt>
                <c:pt idx="8566">
                  <c:v>4.757091765332957</c:v>
                </c:pt>
                <c:pt idx="8567">
                  <c:v>4.7576471110912264</c:v>
                </c:pt>
                <c:pt idx="8568">
                  <c:v>4.7582024568494958</c:v>
                </c:pt>
                <c:pt idx="8569">
                  <c:v>4.7587578026077653</c:v>
                </c:pt>
                <c:pt idx="8570">
                  <c:v>4.7593131483660347</c:v>
                </c:pt>
                <c:pt idx="8571">
                  <c:v>4.7598684941243041</c:v>
                </c:pt>
                <c:pt idx="8572">
                  <c:v>4.7604238398825736</c:v>
                </c:pt>
                <c:pt idx="8573">
                  <c:v>4.760979185640843</c:v>
                </c:pt>
                <c:pt idx="8574">
                  <c:v>4.7615345313991124</c:v>
                </c:pt>
                <c:pt idx="8575">
                  <c:v>4.7620898771573819</c:v>
                </c:pt>
                <c:pt idx="8576">
                  <c:v>4.7626452229156513</c:v>
                </c:pt>
                <c:pt idx="8577">
                  <c:v>4.7632005686739207</c:v>
                </c:pt>
                <c:pt idx="8578">
                  <c:v>4.7637559144321902</c:v>
                </c:pt>
                <c:pt idx="8579">
                  <c:v>4.7643112601904596</c:v>
                </c:pt>
                <c:pt idx="8580">
                  <c:v>4.764866605948729</c:v>
                </c:pt>
                <c:pt idx="8581">
                  <c:v>4.7654219517069984</c:v>
                </c:pt>
                <c:pt idx="8582">
                  <c:v>4.7659772974652679</c:v>
                </c:pt>
                <c:pt idx="8583">
                  <c:v>4.7665326432235373</c:v>
                </c:pt>
                <c:pt idx="8584">
                  <c:v>4.7670879889818067</c:v>
                </c:pt>
                <c:pt idx="8585">
                  <c:v>4.7676433347400762</c:v>
                </c:pt>
                <c:pt idx="8586">
                  <c:v>4.7681986804983456</c:v>
                </c:pt>
                <c:pt idx="8587">
                  <c:v>4.768754026256615</c:v>
                </c:pt>
                <c:pt idx="8588">
                  <c:v>4.7693093720148845</c:v>
                </c:pt>
                <c:pt idx="8589">
                  <c:v>4.7698647177731539</c:v>
                </c:pt>
                <c:pt idx="8590">
                  <c:v>4.7704200635314233</c:v>
                </c:pt>
                <c:pt idx="8591">
                  <c:v>4.7709754092896928</c:v>
                </c:pt>
                <c:pt idx="8592">
                  <c:v>4.7715307550479622</c:v>
                </c:pt>
                <c:pt idx="8593">
                  <c:v>4.7720861008062316</c:v>
                </c:pt>
                <c:pt idx="8594">
                  <c:v>4.7726414465645011</c:v>
                </c:pt>
                <c:pt idx="8595">
                  <c:v>4.7731967923227705</c:v>
                </c:pt>
                <c:pt idx="8596">
                  <c:v>4.7737521380810399</c:v>
                </c:pt>
                <c:pt idx="8597">
                  <c:v>4.7743074838393094</c:v>
                </c:pt>
                <c:pt idx="8598">
                  <c:v>4.7748628295975788</c:v>
                </c:pt>
                <c:pt idx="8599">
                  <c:v>4.7754181753558482</c:v>
                </c:pt>
                <c:pt idx="8600">
                  <c:v>4.7759735211141177</c:v>
                </c:pt>
                <c:pt idx="8601">
                  <c:v>4.7765288668723871</c:v>
                </c:pt>
                <c:pt idx="8602">
                  <c:v>4.7770842126306565</c:v>
                </c:pt>
                <c:pt idx="8603">
                  <c:v>4.777639558388926</c:v>
                </c:pt>
                <c:pt idx="8604">
                  <c:v>4.7781949041471954</c:v>
                </c:pt>
                <c:pt idx="8605">
                  <c:v>4.7787502499054648</c:v>
                </c:pt>
                <c:pt idx="8606">
                  <c:v>4.7793055956637343</c:v>
                </c:pt>
                <c:pt idx="8607">
                  <c:v>4.7798609414220037</c:v>
                </c:pt>
                <c:pt idx="8608">
                  <c:v>4.7804162871802731</c:v>
                </c:pt>
                <c:pt idx="8609">
                  <c:v>4.7809716329385425</c:v>
                </c:pt>
                <c:pt idx="8610">
                  <c:v>4.781526978696812</c:v>
                </c:pt>
                <c:pt idx="8611">
                  <c:v>4.7820823244550814</c:v>
                </c:pt>
                <c:pt idx="8612">
                  <c:v>4.7826376702133508</c:v>
                </c:pt>
                <c:pt idx="8613">
                  <c:v>4.7831930159716203</c:v>
                </c:pt>
                <c:pt idx="8614">
                  <c:v>4.7837483617298897</c:v>
                </c:pt>
                <c:pt idx="8615">
                  <c:v>4.7843037074881591</c:v>
                </c:pt>
                <c:pt idx="8616">
                  <c:v>4.7848590532464286</c:v>
                </c:pt>
                <c:pt idx="8617">
                  <c:v>4.785414399004698</c:v>
                </c:pt>
                <c:pt idx="8618">
                  <c:v>4.7859697447629674</c:v>
                </c:pt>
                <c:pt idx="8619">
                  <c:v>4.7865250905212369</c:v>
                </c:pt>
                <c:pt idx="8620">
                  <c:v>4.7870804362795063</c:v>
                </c:pt>
                <c:pt idx="8621">
                  <c:v>4.7876357820377757</c:v>
                </c:pt>
                <c:pt idx="8622">
                  <c:v>4.7881911277960452</c:v>
                </c:pt>
                <c:pt idx="8623">
                  <c:v>4.7887464735543146</c:v>
                </c:pt>
                <c:pt idx="8624">
                  <c:v>4.789301819312584</c:v>
                </c:pt>
                <c:pt idx="8625">
                  <c:v>4.7898571650708535</c:v>
                </c:pt>
                <c:pt idx="8626">
                  <c:v>4.7904125108291229</c:v>
                </c:pt>
                <c:pt idx="8627">
                  <c:v>4.7909678565873923</c:v>
                </c:pt>
                <c:pt idx="8628">
                  <c:v>4.7915232023456618</c:v>
                </c:pt>
                <c:pt idx="8629">
                  <c:v>4.7920785481039312</c:v>
                </c:pt>
                <c:pt idx="8630">
                  <c:v>4.7926338938622006</c:v>
                </c:pt>
                <c:pt idx="8631">
                  <c:v>4.7931892396204701</c:v>
                </c:pt>
                <c:pt idx="8632">
                  <c:v>4.7937445853787395</c:v>
                </c:pt>
                <c:pt idx="8633">
                  <c:v>4.7942999311370089</c:v>
                </c:pt>
                <c:pt idx="8634">
                  <c:v>4.7948552768952784</c:v>
                </c:pt>
                <c:pt idx="8635">
                  <c:v>4.7954106226535478</c:v>
                </c:pt>
                <c:pt idx="8636">
                  <c:v>4.7959659684118172</c:v>
                </c:pt>
                <c:pt idx="8637">
                  <c:v>4.7965213141700866</c:v>
                </c:pt>
                <c:pt idx="8638">
                  <c:v>4.7970766599283561</c:v>
                </c:pt>
                <c:pt idx="8639">
                  <c:v>4.7976320056866255</c:v>
                </c:pt>
                <c:pt idx="8640">
                  <c:v>4.7981873514448949</c:v>
                </c:pt>
                <c:pt idx="8641">
                  <c:v>4.7987426972031644</c:v>
                </c:pt>
                <c:pt idx="8642">
                  <c:v>4.7992980429614338</c:v>
                </c:pt>
                <c:pt idx="8643">
                  <c:v>4.7998533887197032</c:v>
                </c:pt>
                <c:pt idx="8644">
                  <c:v>4.8004087344779727</c:v>
                </c:pt>
                <c:pt idx="8645">
                  <c:v>4.8009640802362421</c:v>
                </c:pt>
                <c:pt idx="8646">
                  <c:v>4.8015194259945115</c:v>
                </c:pt>
                <c:pt idx="8647">
                  <c:v>4.802074771752781</c:v>
                </c:pt>
                <c:pt idx="8648">
                  <c:v>4.8026301175110504</c:v>
                </c:pt>
                <c:pt idx="8649">
                  <c:v>4.8031854632693198</c:v>
                </c:pt>
                <c:pt idx="8650">
                  <c:v>4.8037408090275893</c:v>
                </c:pt>
                <c:pt idx="8651">
                  <c:v>4.8042961547858587</c:v>
                </c:pt>
                <c:pt idx="8652">
                  <c:v>4.8048515005441281</c:v>
                </c:pt>
                <c:pt idx="8653">
                  <c:v>4.8054068463023976</c:v>
                </c:pt>
                <c:pt idx="8654">
                  <c:v>4.805962192060667</c:v>
                </c:pt>
                <c:pt idx="8655">
                  <c:v>4.8065175378189364</c:v>
                </c:pt>
                <c:pt idx="8656">
                  <c:v>4.8070728835772059</c:v>
                </c:pt>
                <c:pt idx="8657">
                  <c:v>4.8076282293354753</c:v>
                </c:pt>
                <c:pt idx="8658">
                  <c:v>4.8081835750937447</c:v>
                </c:pt>
                <c:pt idx="8659">
                  <c:v>4.8087389208520142</c:v>
                </c:pt>
                <c:pt idx="8660">
                  <c:v>4.8092942666102836</c:v>
                </c:pt>
                <c:pt idx="8661">
                  <c:v>4.809849612368553</c:v>
                </c:pt>
                <c:pt idx="8662">
                  <c:v>4.8104049581268225</c:v>
                </c:pt>
                <c:pt idx="8663">
                  <c:v>4.8109603038850919</c:v>
                </c:pt>
                <c:pt idx="8664">
                  <c:v>4.8115156496433613</c:v>
                </c:pt>
                <c:pt idx="8665">
                  <c:v>4.8120709954016307</c:v>
                </c:pt>
                <c:pt idx="8666">
                  <c:v>4.8126263411599002</c:v>
                </c:pt>
                <c:pt idx="8667">
                  <c:v>4.8131816869181696</c:v>
                </c:pt>
                <c:pt idx="8668">
                  <c:v>4.813737032676439</c:v>
                </c:pt>
                <c:pt idx="8669">
                  <c:v>4.8142923784347085</c:v>
                </c:pt>
                <c:pt idx="8670">
                  <c:v>4.8148477241929779</c:v>
                </c:pt>
                <c:pt idx="8671">
                  <c:v>4.8154030699512473</c:v>
                </c:pt>
                <c:pt idx="8672">
                  <c:v>4.8159584157095168</c:v>
                </c:pt>
                <c:pt idx="8673">
                  <c:v>4.8165137614677862</c:v>
                </c:pt>
                <c:pt idx="8674">
                  <c:v>4.8170691072260556</c:v>
                </c:pt>
                <c:pt idx="8675">
                  <c:v>4.8176244529843251</c:v>
                </c:pt>
                <c:pt idx="8676">
                  <c:v>4.8181797987425945</c:v>
                </c:pt>
                <c:pt idx="8677">
                  <c:v>4.8187351445008639</c:v>
                </c:pt>
                <c:pt idx="8678">
                  <c:v>4.8192904902591334</c:v>
                </c:pt>
                <c:pt idx="8679">
                  <c:v>4.8198458360174028</c:v>
                </c:pt>
                <c:pt idx="8680">
                  <c:v>4.8204011817756722</c:v>
                </c:pt>
                <c:pt idx="8681">
                  <c:v>4.8209565275339417</c:v>
                </c:pt>
                <c:pt idx="8682">
                  <c:v>4.8215118732922111</c:v>
                </c:pt>
                <c:pt idx="8683">
                  <c:v>4.8220672190504805</c:v>
                </c:pt>
                <c:pt idx="8684">
                  <c:v>4.82262256480875</c:v>
                </c:pt>
                <c:pt idx="8685">
                  <c:v>4.8231779105670194</c:v>
                </c:pt>
                <c:pt idx="8686">
                  <c:v>4.8237332563252888</c:v>
                </c:pt>
                <c:pt idx="8687">
                  <c:v>4.8242886020835583</c:v>
                </c:pt>
                <c:pt idx="8688">
                  <c:v>4.8248439478418277</c:v>
                </c:pt>
                <c:pt idx="8689">
                  <c:v>4.8253992936000971</c:v>
                </c:pt>
                <c:pt idx="8690">
                  <c:v>4.8259546393583665</c:v>
                </c:pt>
                <c:pt idx="8691">
                  <c:v>4.826509985116636</c:v>
                </c:pt>
                <c:pt idx="8692">
                  <c:v>4.8270653308749054</c:v>
                </c:pt>
                <c:pt idx="8693">
                  <c:v>4.8276206766331748</c:v>
                </c:pt>
                <c:pt idx="8694">
                  <c:v>4.8281760223914443</c:v>
                </c:pt>
                <c:pt idx="8695">
                  <c:v>4.8287313681497137</c:v>
                </c:pt>
                <c:pt idx="8696">
                  <c:v>4.8292867139079831</c:v>
                </c:pt>
                <c:pt idx="8697">
                  <c:v>4.8298420596662526</c:v>
                </c:pt>
                <c:pt idx="8698">
                  <c:v>4.830397405424522</c:v>
                </c:pt>
                <c:pt idx="8699">
                  <c:v>4.8309527511827914</c:v>
                </c:pt>
                <c:pt idx="8700">
                  <c:v>4.8315080969410609</c:v>
                </c:pt>
                <c:pt idx="8701">
                  <c:v>4.8320634426993303</c:v>
                </c:pt>
                <c:pt idx="8702">
                  <c:v>4.8326187884575997</c:v>
                </c:pt>
                <c:pt idx="8703">
                  <c:v>4.8331741342158692</c:v>
                </c:pt>
                <c:pt idx="8704">
                  <c:v>4.8337294799741386</c:v>
                </c:pt>
                <c:pt idx="8705">
                  <c:v>4.834284825732408</c:v>
                </c:pt>
                <c:pt idx="8706">
                  <c:v>4.8348401714906775</c:v>
                </c:pt>
                <c:pt idx="8707">
                  <c:v>4.8353955172489469</c:v>
                </c:pt>
                <c:pt idx="8708">
                  <c:v>4.8359508630072163</c:v>
                </c:pt>
                <c:pt idx="8709">
                  <c:v>4.8365062087654858</c:v>
                </c:pt>
                <c:pt idx="8710">
                  <c:v>4.8370615545237552</c:v>
                </c:pt>
                <c:pt idx="8711">
                  <c:v>4.8376169002820246</c:v>
                </c:pt>
                <c:pt idx="8712">
                  <c:v>4.8381722460402941</c:v>
                </c:pt>
                <c:pt idx="8713">
                  <c:v>4.8387275917985635</c:v>
                </c:pt>
                <c:pt idx="8714">
                  <c:v>4.8392829375568329</c:v>
                </c:pt>
                <c:pt idx="8715">
                  <c:v>4.8398382833151024</c:v>
                </c:pt>
                <c:pt idx="8716">
                  <c:v>4.8403936290733718</c:v>
                </c:pt>
                <c:pt idx="8717">
                  <c:v>4.8409489748316412</c:v>
                </c:pt>
                <c:pt idx="8718">
                  <c:v>4.8415043205899106</c:v>
                </c:pt>
                <c:pt idx="8719">
                  <c:v>4.8420596663481801</c:v>
                </c:pt>
                <c:pt idx="8720">
                  <c:v>4.8426150121064495</c:v>
                </c:pt>
                <c:pt idx="8721">
                  <c:v>4.8431703578647189</c:v>
                </c:pt>
                <c:pt idx="8722">
                  <c:v>4.8437257036229884</c:v>
                </c:pt>
                <c:pt idx="8723">
                  <c:v>4.8442810493812578</c:v>
                </c:pt>
                <c:pt idx="8724">
                  <c:v>4.8448363951395272</c:v>
                </c:pt>
                <c:pt idx="8725">
                  <c:v>4.8453917408977967</c:v>
                </c:pt>
                <c:pt idx="8726">
                  <c:v>4.8459470866560661</c:v>
                </c:pt>
                <c:pt idx="8727">
                  <c:v>4.8465024324143355</c:v>
                </c:pt>
                <c:pt idx="8728">
                  <c:v>4.847057778172605</c:v>
                </c:pt>
                <c:pt idx="8729">
                  <c:v>4.8476131239308744</c:v>
                </c:pt>
                <c:pt idx="8730">
                  <c:v>4.8481684696891438</c:v>
                </c:pt>
                <c:pt idx="8731">
                  <c:v>4.8487238154474133</c:v>
                </c:pt>
                <c:pt idx="8732">
                  <c:v>4.8492791612056827</c:v>
                </c:pt>
                <c:pt idx="8733">
                  <c:v>4.8498345069639521</c:v>
                </c:pt>
                <c:pt idx="8734">
                  <c:v>4.8503898527222216</c:v>
                </c:pt>
                <c:pt idx="8735">
                  <c:v>4.850945198480491</c:v>
                </c:pt>
                <c:pt idx="8736">
                  <c:v>4.8515005442387604</c:v>
                </c:pt>
                <c:pt idx="8737">
                  <c:v>4.8520558899970299</c:v>
                </c:pt>
                <c:pt idx="8738">
                  <c:v>4.8526112357552993</c:v>
                </c:pt>
                <c:pt idx="8739">
                  <c:v>4.8531665815135687</c:v>
                </c:pt>
                <c:pt idx="8740">
                  <c:v>4.8537219272718382</c:v>
                </c:pt>
                <c:pt idx="8741">
                  <c:v>4.8542772730301076</c:v>
                </c:pt>
                <c:pt idx="8742">
                  <c:v>4.854832618788377</c:v>
                </c:pt>
                <c:pt idx="8743">
                  <c:v>4.8553879645466465</c:v>
                </c:pt>
                <c:pt idx="8744">
                  <c:v>4.8559433103049159</c:v>
                </c:pt>
                <c:pt idx="8745">
                  <c:v>4.8564986560631853</c:v>
                </c:pt>
                <c:pt idx="8746">
                  <c:v>4.8570540018214547</c:v>
                </c:pt>
                <c:pt idx="8747">
                  <c:v>4.8576093475797242</c:v>
                </c:pt>
                <c:pt idx="8748">
                  <c:v>4.8581646933379936</c:v>
                </c:pt>
                <c:pt idx="8749">
                  <c:v>4.858720039096263</c:v>
                </c:pt>
                <c:pt idx="8750">
                  <c:v>4.8592753848545325</c:v>
                </c:pt>
                <c:pt idx="8751">
                  <c:v>4.8598307306128019</c:v>
                </c:pt>
                <c:pt idx="8752">
                  <c:v>4.8603860763710713</c:v>
                </c:pt>
                <c:pt idx="8753">
                  <c:v>4.8609414221293408</c:v>
                </c:pt>
                <c:pt idx="8754">
                  <c:v>4.8614967678876102</c:v>
                </c:pt>
                <c:pt idx="8755">
                  <c:v>4.8620521136458796</c:v>
                </c:pt>
                <c:pt idx="8756">
                  <c:v>4.8626074594041491</c:v>
                </c:pt>
                <c:pt idx="8757">
                  <c:v>4.8631628051624185</c:v>
                </c:pt>
                <c:pt idx="8758">
                  <c:v>4.8637181509206879</c:v>
                </c:pt>
                <c:pt idx="8759">
                  <c:v>4.8642734966789574</c:v>
                </c:pt>
                <c:pt idx="8760">
                  <c:v>4.8648288424372268</c:v>
                </c:pt>
                <c:pt idx="8761">
                  <c:v>4.8653841881954962</c:v>
                </c:pt>
                <c:pt idx="8762">
                  <c:v>4.8659395339537657</c:v>
                </c:pt>
                <c:pt idx="8763">
                  <c:v>4.8664948797120351</c:v>
                </c:pt>
                <c:pt idx="8764">
                  <c:v>4.8670502254703045</c:v>
                </c:pt>
                <c:pt idx="8765">
                  <c:v>4.867605571228574</c:v>
                </c:pt>
                <c:pt idx="8766">
                  <c:v>4.8681609169868434</c:v>
                </c:pt>
                <c:pt idx="8767">
                  <c:v>4.8687162627451128</c:v>
                </c:pt>
                <c:pt idx="8768">
                  <c:v>4.8692716085033823</c:v>
                </c:pt>
                <c:pt idx="8769">
                  <c:v>4.8698269542616517</c:v>
                </c:pt>
                <c:pt idx="8770">
                  <c:v>4.8703823000199211</c:v>
                </c:pt>
                <c:pt idx="8771">
                  <c:v>4.8709376457781906</c:v>
                </c:pt>
                <c:pt idx="8772">
                  <c:v>4.87149299153646</c:v>
                </c:pt>
                <c:pt idx="8773">
                  <c:v>4.8720483372947294</c:v>
                </c:pt>
                <c:pt idx="8774">
                  <c:v>4.8726036830529988</c:v>
                </c:pt>
                <c:pt idx="8775">
                  <c:v>4.8731590288112683</c:v>
                </c:pt>
                <c:pt idx="8776">
                  <c:v>4.8737143745695377</c:v>
                </c:pt>
                <c:pt idx="8777">
                  <c:v>4.8742697203278071</c:v>
                </c:pt>
                <c:pt idx="8778">
                  <c:v>4.8748250660860766</c:v>
                </c:pt>
                <c:pt idx="8779">
                  <c:v>4.875380411844346</c:v>
                </c:pt>
                <c:pt idx="8780">
                  <c:v>4.8759357576026154</c:v>
                </c:pt>
                <c:pt idx="8781">
                  <c:v>4.8764911033608849</c:v>
                </c:pt>
                <c:pt idx="8782">
                  <c:v>4.8770464491191543</c:v>
                </c:pt>
                <c:pt idx="8783">
                  <c:v>4.8776017948774237</c:v>
                </c:pt>
                <c:pt idx="8784">
                  <c:v>4.8781571406356932</c:v>
                </c:pt>
                <c:pt idx="8785">
                  <c:v>4.8787124863939626</c:v>
                </c:pt>
                <c:pt idx="8786">
                  <c:v>4.879267832152232</c:v>
                </c:pt>
                <c:pt idx="8787">
                  <c:v>4.8798231779105015</c:v>
                </c:pt>
                <c:pt idx="8788">
                  <c:v>4.8803785236687709</c:v>
                </c:pt>
                <c:pt idx="8789">
                  <c:v>4.8809338694270403</c:v>
                </c:pt>
                <c:pt idx="8790">
                  <c:v>4.8814892151853098</c:v>
                </c:pt>
                <c:pt idx="8791">
                  <c:v>4.8820445609435792</c:v>
                </c:pt>
                <c:pt idx="8792">
                  <c:v>4.8825999067018486</c:v>
                </c:pt>
                <c:pt idx="8793">
                  <c:v>4.8831552524601181</c:v>
                </c:pt>
                <c:pt idx="8794">
                  <c:v>4.8837105982183875</c:v>
                </c:pt>
                <c:pt idx="8795">
                  <c:v>4.8842659439766569</c:v>
                </c:pt>
                <c:pt idx="8796">
                  <c:v>4.8848212897349264</c:v>
                </c:pt>
                <c:pt idx="8797">
                  <c:v>4.8853766354931958</c:v>
                </c:pt>
                <c:pt idx="8798">
                  <c:v>4.8859319812514652</c:v>
                </c:pt>
                <c:pt idx="8799">
                  <c:v>4.8864873270097346</c:v>
                </c:pt>
                <c:pt idx="8800">
                  <c:v>4.8870426727680041</c:v>
                </c:pt>
                <c:pt idx="8801">
                  <c:v>4.8875980185262735</c:v>
                </c:pt>
                <c:pt idx="8802">
                  <c:v>4.8881533642845429</c:v>
                </c:pt>
                <c:pt idx="8803">
                  <c:v>4.8887087100428124</c:v>
                </c:pt>
                <c:pt idx="8804">
                  <c:v>4.8892640558010818</c:v>
                </c:pt>
                <c:pt idx="8805">
                  <c:v>4.8898194015593512</c:v>
                </c:pt>
                <c:pt idx="8806">
                  <c:v>4.8903747473176207</c:v>
                </c:pt>
                <c:pt idx="8807">
                  <c:v>4.8909300930758901</c:v>
                </c:pt>
                <c:pt idx="8808">
                  <c:v>4.8914854388341595</c:v>
                </c:pt>
                <c:pt idx="8809">
                  <c:v>4.892040784592429</c:v>
                </c:pt>
                <c:pt idx="8810">
                  <c:v>4.8925961303506984</c:v>
                </c:pt>
                <c:pt idx="8811">
                  <c:v>4.8931514761089678</c:v>
                </c:pt>
                <c:pt idx="8812">
                  <c:v>4.8937068218672373</c:v>
                </c:pt>
                <c:pt idx="8813">
                  <c:v>4.8942621676255067</c:v>
                </c:pt>
                <c:pt idx="8814">
                  <c:v>4.8948175133837761</c:v>
                </c:pt>
                <c:pt idx="8815">
                  <c:v>4.8953728591420456</c:v>
                </c:pt>
                <c:pt idx="8816">
                  <c:v>4.895928204900315</c:v>
                </c:pt>
                <c:pt idx="8817">
                  <c:v>4.8964835506585844</c:v>
                </c:pt>
                <c:pt idx="8818">
                  <c:v>4.8970388964168539</c:v>
                </c:pt>
                <c:pt idx="8819">
                  <c:v>4.8975942421751233</c:v>
                </c:pt>
                <c:pt idx="8820">
                  <c:v>4.8981495879333927</c:v>
                </c:pt>
                <c:pt idx="8821">
                  <c:v>4.8987049336916622</c:v>
                </c:pt>
                <c:pt idx="8822">
                  <c:v>4.8992602794499316</c:v>
                </c:pt>
                <c:pt idx="8823">
                  <c:v>4.899815625208201</c:v>
                </c:pt>
                <c:pt idx="8824">
                  <c:v>4.9003709709664705</c:v>
                </c:pt>
                <c:pt idx="8825">
                  <c:v>4.9009263167247399</c:v>
                </c:pt>
                <c:pt idx="8826">
                  <c:v>4.9014816624830093</c:v>
                </c:pt>
                <c:pt idx="8827">
                  <c:v>4.9020370082412787</c:v>
                </c:pt>
                <c:pt idx="8828">
                  <c:v>4.9025923539995482</c:v>
                </c:pt>
                <c:pt idx="8829">
                  <c:v>4.9031476997578176</c:v>
                </c:pt>
                <c:pt idx="8830">
                  <c:v>4.903703045516087</c:v>
                </c:pt>
                <c:pt idx="8831">
                  <c:v>4.9042583912743565</c:v>
                </c:pt>
                <c:pt idx="8832">
                  <c:v>4.9048137370326259</c:v>
                </c:pt>
                <c:pt idx="8833">
                  <c:v>4.9053690827908953</c:v>
                </c:pt>
                <c:pt idx="8834">
                  <c:v>4.9059244285491648</c:v>
                </c:pt>
                <c:pt idx="8835">
                  <c:v>4.9064797743074342</c:v>
                </c:pt>
                <c:pt idx="8836">
                  <c:v>4.9070351200657036</c:v>
                </c:pt>
                <c:pt idx="8837">
                  <c:v>4.9075904658239731</c:v>
                </c:pt>
                <c:pt idx="8838">
                  <c:v>4.9081458115822425</c:v>
                </c:pt>
                <c:pt idx="8839">
                  <c:v>4.9087011573405119</c:v>
                </c:pt>
                <c:pt idx="8840">
                  <c:v>4.9092565030987814</c:v>
                </c:pt>
                <c:pt idx="8841">
                  <c:v>4.9098118488570508</c:v>
                </c:pt>
                <c:pt idx="8842">
                  <c:v>4.9103671946153202</c:v>
                </c:pt>
                <c:pt idx="8843">
                  <c:v>4.9109225403735897</c:v>
                </c:pt>
                <c:pt idx="8844">
                  <c:v>4.9114778861318591</c:v>
                </c:pt>
                <c:pt idx="8845">
                  <c:v>4.9120332318901285</c:v>
                </c:pt>
                <c:pt idx="8846">
                  <c:v>4.912588577648398</c:v>
                </c:pt>
                <c:pt idx="8847">
                  <c:v>4.9131439234066674</c:v>
                </c:pt>
                <c:pt idx="8848">
                  <c:v>4.9136992691649368</c:v>
                </c:pt>
                <c:pt idx="8849">
                  <c:v>4.9142546149232063</c:v>
                </c:pt>
                <c:pt idx="8850">
                  <c:v>4.9148099606814757</c:v>
                </c:pt>
                <c:pt idx="8851">
                  <c:v>4.9153653064397451</c:v>
                </c:pt>
                <c:pt idx="8852">
                  <c:v>4.9159206521980146</c:v>
                </c:pt>
                <c:pt idx="8853">
                  <c:v>4.916475997956284</c:v>
                </c:pt>
                <c:pt idx="8854">
                  <c:v>4.9170313437145534</c:v>
                </c:pt>
                <c:pt idx="8855">
                  <c:v>4.9175866894728228</c:v>
                </c:pt>
                <c:pt idx="8856">
                  <c:v>4.9181420352310923</c:v>
                </c:pt>
                <c:pt idx="8857">
                  <c:v>4.9186973809893617</c:v>
                </c:pt>
                <c:pt idx="8858">
                  <c:v>4.9192527267476311</c:v>
                </c:pt>
                <c:pt idx="8859">
                  <c:v>4.9198080725059006</c:v>
                </c:pt>
                <c:pt idx="8860">
                  <c:v>4.92036341826417</c:v>
                </c:pt>
                <c:pt idx="8861">
                  <c:v>4.9209187640224394</c:v>
                </c:pt>
                <c:pt idx="8862">
                  <c:v>4.9214741097807089</c:v>
                </c:pt>
                <c:pt idx="8863">
                  <c:v>4.9220294555389783</c:v>
                </c:pt>
                <c:pt idx="8864">
                  <c:v>4.9225848012972477</c:v>
                </c:pt>
                <c:pt idx="8865">
                  <c:v>4.9231401470555172</c:v>
                </c:pt>
                <c:pt idx="8866">
                  <c:v>4.9236954928137866</c:v>
                </c:pt>
                <c:pt idx="8867">
                  <c:v>4.924250838572056</c:v>
                </c:pt>
                <c:pt idx="8868">
                  <c:v>4.9248061843303255</c:v>
                </c:pt>
                <c:pt idx="8869">
                  <c:v>4.9253615300885949</c:v>
                </c:pt>
                <c:pt idx="8870">
                  <c:v>4.9259168758468643</c:v>
                </c:pt>
                <c:pt idx="8871">
                  <c:v>4.9264722216051338</c:v>
                </c:pt>
                <c:pt idx="8872">
                  <c:v>4.9270275673634032</c:v>
                </c:pt>
                <c:pt idx="8873">
                  <c:v>4.9275829131216726</c:v>
                </c:pt>
                <c:pt idx="8874">
                  <c:v>4.9281382588799421</c:v>
                </c:pt>
                <c:pt idx="8875">
                  <c:v>4.9286936046382115</c:v>
                </c:pt>
                <c:pt idx="8876">
                  <c:v>4.9292489503964809</c:v>
                </c:pt>
                <c:pt idx="8877">
                  <c:v>4.9298042961547504</c:v>
                </c:pt>
                <c:pt idx="8878">
                  <c:v>4.9303596419130198</c:v>
                </c:pt>
                <c:pt idx="8879">
                  <c:v>4.9309149876712892</c:v>
                </c:pt>
                <c:pt idx="8880">
                  <c:v>4.9314703334295587</c:v>
                </c:pt>
                <c:pt idx="8881">
                  <c:v>4.9320256791878281</c:v>
                </c:pt>
                <c:pt idx="8882">
                  <c:v>4.9325810249460975</c:v>
                </c:pt>
                <c:pt idx="8883">
                  <c:v>4.9331363707043669</c:v>
                </c:pt>
                <c:pt idx="8884">
                  <c:v>4.9336917164626364</c:v>
                </c:pt>
                <c:pt idx="8885">
                  <c:v>4.9342470622209058</c:v>
                </c:pt>
                <c:pt idx="8886">
                  <c:v>4.9348024079791752</c:v>
                </c:pt>
                <c:pt idx="8887">
                  <c:v>4.9353577537374447</c:v>
                </c:pt>
                <c:pt idx="8888">
                  <c:v>4.9359130994957141</c:v>
                </c:pt>
                <c:pt idx="8889">
                  <c:v>4.9364684452539835</c:v>
                </c:pt>
                <c:pt idx="8890">
                  <c:v>4.937023791012253</c:v>
                </c:pt>
                <c:pt idx="8891">
                  <c:v>4.9375791367705224</c:v>
                </c:pt>
                <c:pt idx="8892">
                  <c:v>4.9381344825287918</c:v>
                </c:pt>
                <c:pt idx="8893">
                  <c:v>4.9386898282870613</c:v>
                </c:pt>
                <c:pt idx="8894">
                  <c:v>4.9392451740453307</c:v>
                </c:pt>
                <c:pt idx="8895">
                  <c:v>4.9398005198036001</c:v>
                </c:pt>
                <c:pt idx="8896">
                  <c:v>4.9403558655618696</c:v>
                </c:pt>
                <c:pt idx="8897">
                  <c:v>4.940911211320139</c:v>
                </c:pt>
                <c:pt idx="8898">
                  <c:v>4.9414665570784084</c:v>
                </c:pt>
                <c:pt idx="8899">
                  <c:v>4.9420219028366779</c:v>
                </c:pt>
                <c:pt idx="8900">
                  <c:v>4.9425772485949473</c:v>
                </c:pt>
                <c:pt idx="8901">
                  <c:v>4.9431325943532167</c:v>
                </c:pt>
                <c:pt idx="8902">
                  <c:v>4.9436879401114862</c:v>
                </c:pt>
                <c:pt idx="8903">
                  <c:v>4.9442432858697556</c:v>
                </c:pt>
                <c:pt idx="8904">
                  <c:v>4.944798631628025</c:v>
                </c:pt>
                <c:pt idx="8905">
                  <c:v>4.9453539773862945</c:v>
                </c:pt>
                <c:pt idx="8906">
                  <c:v>4.9459093231445639</c:v>
                </c:pt>
                <c:pt idx="8907">
                  <c:v>4.9464646689028333</c:v>
                </c:pt>
                <c:pt idx="8908">
                  <c:v>4.9470200146611027</c:v>
                </c:pt>
                <c:pt idx="8909">
                  <c:v>4.9475753604193722</c:v>
                </c:pt>
                <c:pt idx="8910">
                  <c:v>4.9481307061776416</c:v>
                </c:pt>
                <c:pt idx="8911">
                  <c:v>4.948686051935911</c:v>
                </c:pt>
                <c:pt idx="8912">
                  <c:v>4.9492413976941805</c:v>
                </c:pt>
                <c:pt idx="8913">
                  <c:v>4.9497967434524499</c:v>
                </c:pt>
                <c:pt idx="8914">
                  <c:v>4.9503520892107193</c:v>
                </c:pt>
                <c:pt idx="8915">
                  <c:v>4.9509074349689888</c:v>
                </c:pt>
                <c:pt idx="8916">
                  <c:v>4.9514627807272582</c:v>
                </c:pt>
                <c:pt idx="8917">
                  <c:v>4.9520181264855276</c:v>
                </c:pt>
                <c:pt idx="8918">
                  <c:v>4.9525734722437971</c:v>
                </c:pt>
                <c:pt idx="8919">
                  <c:v>4.9531288180020665</c:v>
                </c:pt>
                <c:pt idx="8920">
                  <c:v>4.9536841637603359</c:v>
                </c:pt>
                <c:pt idx="8921">
                  <c:v>4.9542395095186054</c:v>
                </c:pt>
                <c:pt idx="8922">
                  <c:v>4.9547948552768748</c:v>
                </c:pt>
                <c:pt idx="8923">
                  <c:v>4.9553502010351442</c:v>
                </c:pt>
                <c:pt idx="8924">
                  <c:v>4.9559055467934137</c:v>
                </c:pt>
                <c:pt idx="8925">
                  <c:v>4.9564608925516831</c:v>
                </c:pt>
                <c:pt idx="8926">
                  <c:v>4.9570162383099525</c:v>
                </c:pt>
                <c:pt idx="8927">
                  <c:v>4.957571584068222</c:v>
                </c:pt>
                <c:pt idx="8928">
                  <c:v>4.9581269298264914</c:v>
                </c:pt>
                <c:pt idx="8929">
                  <c:v>4.9586822755847608</c:v>
                </c:pt>
                <c:pt idx="8930">
                  <c:v>4.9592376213430303</c:v>
                </c:pt>
                <c:pt idx="8931">
                  <c:v>4.9597929671012997</c:v>
                </c:pt>
                <c:pt idx="8932">
                  <c:v>4.9603483128595691</c:v>
                </c:pt>
                <c:pt idx="8933">
                  <c:v>4.9609036586178386</c:v>
                </c:pt>
                <c:pt idx="8934">
                  <c:v>4.961459004376108</c:v>
                </c:pt>
                <c:pt idx="8935">
                  <c:v>4.9620143501343774</c:v>
                </c:pt>
                <c:pt idx="8936">
                  <c:v>4.9625696958926468</c:v>
                </c:pt>
                <c:pt idx="8937">
                  <c:v>4.9631250416509163</c:v>
                </c:pt>
                <c:pt idx="8938">
                  <c:v>4.9636803874091857</c:v>
                </c:pt>
                <c:pt idx="8939">
                  <c:v>4.9642357331674551</c:v>
                </c:pt>
                <c:pt idx="8940">
                  <c:v>4.9647910789257246</c:v>
                </c:pt>
                <c:pt idx="8941">
                  <c:v>4.965346424683994</c:v>
                </c:pt>
                <c:pt idx="8942">
                  <c:v>4.9659017704422634</c:v>
                </c:pt>
                <c:pt idx="8943">
                  <c:v>4.9664571162005329</c:v>
                </c:pt>
                <c:pt idx="8944">
                  <c:v>4.9670124619588023</c:v>
                </c:pt>
                <c:pt idx="8945">
                  <c:v>4.9675678077170717</c:v>
                </c:pt>
                <c:pt idx="8946">
                  <c:v>4.9681231534753412</c:v>
                </c:pt>
                <c:pt idx="8947">
                  <c:v>4.9686784992336106</c:v>
                </c:pt>
                <c:pt idx="8948">
                  <c:v>4.96923384499188</c:v>
                </c:pt>
                <c:pt idx="8949">
                  <c:v>4.9697891907501495</c:v>
                </c:pt>
                <c:pt idx="8950">
                  <c:v>4.9703445365084189</c:v>
                </c:pt>
                <c:pt idx="8951">
                  <c:v>4.9708998822666883</c:v>
                </c:pt>
                <c:pt idx="8952">
                  <c:v>4.9714552280249578</c:v>
                </c:pt>
                <c:pt idx="8953">
                  <c:v>4.9720105737832272</c:v>
                </c:pt>
                <c:pt idx="8954">
                  <c:v>4.9725659195414966</c:v>
                </c:pt>
                <c:pt idx="8955">
                  <c:v>4.9731212652997661</c:v>
                </c:pt>
                <c:pt idx="8956">
                  <c:v>4.9736766110580355</c:v>
                </c:pt>
                <c:pt idx="8957">
                  <c:v>4.9742319568163049</c:v>
                </c:pt>
                <c:pt idx="8958">
                  <c:v>4.9747873025745744</c:v>
                </c:pt>
                <c:pt idx="8959">
                  <c:v>4.9753426483328438</c:v>
                </c:pt>
                <c:pt idx="8960">
                  <c:v>4.9758979940911132</c:v>
                </c:pt>
                <c:pt idx="8961">
                  <c:v>4.9764533398493827</c:v>
                </c:pt>
                <c:pt idx="8962">
                  <c:v>4.9770086856076521</c:v>
                </c:pt>
                <c:pt idx="8963">
                  <c:v>4.9775640313659215</c:v>
                </c:pt>
                <c:pt idx="8964">
                  <c:v>4.9781193771241909</c:v>
                </c:pt>
                <c:pt idx="8965">
                  <c:v>4.9786747228824604</c:v>
                </c:pt>
                <c:pt idx="8966">
                  <c:v>4.9792300686407298</c:v>
                </c:pt>
                <c:pt idx="8967">
                  <c:v>4.9797854143989992</c:v>
                </c:pt>
                <c:pt idx="8968">
                  <c:v>4.9803407601572687</c:v>
                </c:pt>
                <c:pt idx="8969">
                  <c:v>4.9808961059155381</c:v>
                </c:pt>
                <c:pt idx="8970">
                  <c:v>4.9814514516738075</c:v>
                </c:pt>
                <c:pt idx="8971">
                  <c:v>4.982006797432077</c:v>
                </c:pt>
                <c:pt idx="8972">
                  <c:v>4.9825621431903464</c:v>
                </c:pt>
                <c:pt idx="8973">
                  <c:v>4.9831174889486158</c:v>
                </c:pt>
                <c:pt idx="8974">
                  <c:v>4.9836728347068853</c:v>
                </c:pt>
                <c:pt idx="8975">
                  <c:v>4.9842281804651547</c:v>
                </c:pt>
                <c:pt idx="8976">
                  <c:v>4.9847835262234241</c:v>
                </c:pt>
                <c:pt idx="8977">
                  <c:v>4.9853388719816936</c:v>
                </c:pt>
                <c:pt idx="8978">
                  <c:v>4.985894217739963</c:v>
                </c:pt>
                <c:pt idx="8979">
                  <c:v>4.9864495634982324</c:v>
                </c:pt>
                <c:pt idx="8980">
                  <c:v>4.9870049092565019</c:v>
                </c:pt>
                <c:pt idx="8981">
                  <c:v>4.9875602550147713</c:v>
                </c:pt>
                <c:pt idx="8982">
                  <c:v>4.9881156007730407</c:v>
                </c:pt>
                <c:pt idx="8983">
                  <c:v>4.9886709465313102</c:v>
                </c:pt>
                <c:pt idx="8984">
                  <c:v>4.9892262922895796</c:v>
                </c:pt>
                <c:pt idx="8985">
                  <c:v>4.989781638047849</c:v>
                </c:pt>
                <c:pt idx="8986">
                  <c:v>4.9903369838061185</c:v>
                </c:pt>
                <c:pt idx="8987">
                  <c:v>4.9908923295643879</c:v>
                </c:pt>
                <c:pt idx="8988">
                  <c:v>4.9914476753226573</c:v>
                </c:pt>
                <c:pt idx="8989">
                  <c:v>4.9920030210809268</c:v>
                </c:pt>
                <c:pt idx="8990">
                  <c:v>4.9925583668391962</c:v>
                </c:pt>
                <c:pt idx="8991">
                  <c:v>4.9931137125974656</c:v>
                </c:pt>
                <c:pt idx="8992">
                  <c:v>4.993669058355735</c:v>
                </c:pt>
                <c:pt idx="8993">
                  <c:v>4.9942244041140045</c:v>
                </c:pt>
                <c:pt idx="8994">
                  <c:v>4.9947797498722739</c:v>
                </c:pt>
                <c:pt idx="8995">
                  <c:v>4.9953350956305433</c:v>
                </c:pt>
                <c:pt idx="8996">
                  <c:v>4.9958904413888128</c:v>
                </c:pt>
                <c:pt idx="8997">
                  <c:v>4.9964457871470822</c:v>
                </c:pt>
                <c:pt idx="8998">
                  <c:v>4.9970011329053516</c:v>
                </c:pt>
                <c:pt idx="8999">
                  <c:v>4.9975564786636211</c:v>
                </c:pt>
                <c:pt idx="9000">
                  <c:v>4.9981118244218905</c:v>
                </c:pt>
                <c:pt idx="9001">
                  <c:v>4.9986671701801599</c:v>
                </c:pt>
                <c:pt idx="9002">
                  <c:v>4.9992225159384294</c:v>
                </c:pt>
                <c:pt idx="9003">
                  <c:v>4.9997778616966988</c:v>
                </c:pt>
                <c:pt idx="9004">
                  <c:v>5.0003332074549682</c:v>
                </c:pt>
                <c:pt idx="9005">
                  <c:v>5.0008885532132377</c:v>
                </c:pt>
                <c:pt idx="9006">
                  <c:v>5.0014438989715071</c:v>
                </c:pt>
                <c:pt idx="9007">
                  <c:v>5.0019992447297765</c:v>
                </c:pt>
                <c:pt idx="9008">
                  <c:v>5.002554590488046</c:v>
                </c:pt>
                <c:pt idx="9009">
                  <c:v>5.0031099362463154</c:v>
                </c:pt>
                <c:pt idx="9010">
                  <c:v>5.0036652820045848</c:v>
                </c:pt>
                <c:pt idx="9011">
                  <c:v>5.0042206277628543</c:v>
                </c:pt>
                <c:pt idx="9012">
                  <c:v>5.0047759735211237</c:v>
                </c:pt>
                <c:pt idx="9013">
                  <c:v>5.0053313192793931</c:v>
                </c:pt>
                <c:pt idx="9014">
                  <c:v>5.0058866650376626</c:v>
                </c:pt>
                <c:pt idx="9015">
                  <c:v>5.006442010795932</c:v>
                </c:pt>
                <c:pt idx="9016">
                  <c:v>5.0069973565542014</c:v>
                </c:pt>
                <c:pt idx="9017">
                  <c:v>5.0075527023124708</c:v>
                </c:pt>
                <c:pt idx="9018">
                  <c:v>5.0081080480707403</c:v>
                </c:pt>
                <c:pt idx="9019">
                  <c:v>5.0086633938290097</c:v>
                </c:pt>
                <c:pt idx="9020">
                  <c:v>5.0092187395872791</c:v>
                </c:pt>
                <c:pt idx="9021">
                  <c:v>5.0097740853455486</c:v>
                </c:pt>
                <c:pt idx="9022">
                  <c:v>5.010329431103818</c:v>
                </c:pt>
                <c:pt idx="9023">
                  <c:v>5.0108847768620874</c:v>
                </c:pt>
                <c:pt idx="9024">
                  <c:v>5.0114401226203569</c:v>
                </c:pt>
                <c:pt idx="9025">
                  <c:v>5.0119954683786263</c:v>
                </c:pt>
                <c:pt idx="9026">
                  <c:v>5.0125508141368957</c:v>
                </c:pt>
                <c:pt idx="9027">
                  <c:v>5.0131061598951652</c:v>
                </c:pt>
                <c:pt idx="9028">
                  <c:v>5.0136615056534346</c:v>
                </c:pt>
                <c:pt idx="9029">
                  <c:v>5.014216851411704</c:v>
                </c:pt>
                <c:pt idx="9030">
                  <c:v>5.0147721971699735</c:v>
                </c:pt>
                <c:pt idx="9031">
                  <c:v>5.0153275429282429</c:v>
                </c:pt>
                <c:pt idx="9032">
                  <c:v>5.0158828886865123</c:v>
                </c:pt>
                <c:pt idx="9033">
                  <c:v>5.0164382344447818</c:v>
                </c:pt>
                <c:pt idx="9034">
                  <c:v>5.0169935802030512</c:v>
                </c:pt>
                <c:pt idx="9035">
                  <c:v>5.0175489259613206</c:v>
                </c:pt>
                <c:pt idx="9036">
                  <c:v>5.0181042717195901</c:v>
                </c:pt>
                <c:pt idx="9037">
                  <c:v>5.0186596174778595</c:v>
                </c:pt>
                <c:pt idx="9038">
                  <c:v>5.0192149632361289</c:v>
                </c:pt>
                <c:pt idx="9039">
                  <c:v>5.0197703089943984</c:v>
                </c:pt>
                <c:pt idx="9040">
                  <c:v>5.0203256547526678</c:v>
                </c:pt>
                <c:pt idx="9041">
                  <c:v>5.0208810005109372</c:v>
                </c:pt>
                <c:pt idx="9042">
                  <c:v>5.0214363462692067</c:v>
                </c:pt>
                <c:pt idx="9043">
                  <c:v>5.0219916920274761</c:v>
                </c:pt>
                <c:pt idx="9044">
                  <c:v>5.0225470377857455</c:v>
                </c:pt>
                <c:pt idx="9045">
                  <c:v>5.0231023835440149</c:v>
                </c:pt>
                <c:pt idx="9046">
                  <c:v>5.0236577293022844</c:v>
                </c:pt>
                <c:pt idx="9047">
                  <c:v>5.0242130750605538</c:v>
                </c:pt>
                <c:pt idx="9048">
                  <c:v>5.0247684208188232</c:v>
                </c:pt>
                <c:pt idx="9049">
                  <c:v>5.0253237665770927</c:v>
                </c:pt>
                <c:pt idx="9050">
                  <c:v>5.0258791123353621</c:v>
                </c:pt>
                <c:pt idx="9051">
                  <c:v>5.0264344580936315</c:v>
                </c:pt>
                <c:pt idx="9052">
                  <c:v>5.026989803851901</c:v>
                </c:pt>
                <c:pt idx="9053">
                  <c:v>5.0275451496101704</c:v>
                </c:pt>
                <c:pt idx="9054">
                  <c:v>5.0281004953684398</c:v>
                </c:pt>
                <c:pt idx="9055">
                  <c:v>5.0286558411267093</c:v>
                </c:pt>
                <c:pt idx="9056">
                  <c:v>5.0292111868849787</c:v>
                </c:pt>
                <c:pt idx="9057">
                  <c:v>5.0297665326432481</c:v>
                </c:pt>
                <c:pt idx="9058">
                  <c:v>5.0303218784015176</c:v>
                </c:pt>
                <c:pt idx="9059">
                  <c:v>5.030877224159787</c:v>
                </c:pt>
                <c:pt idx="9060">
                  <c:v>5.0314325699180564</c:v>
                </c:pt>
                <c:pt idx="9061">
                  <c:v>5.0319879156763259</c:v>
                </c:pt>
                <c:pt idx="9062">
                  <c:v>5.0325432614345953</c:v>
                </c:pt>
                <c:pt idx="9063">
                  <c:v>5.0330986071928647</c:v>
                </c:pt>
                <c:pt idx="9064">
                  <c:v>5.0336539529511342</c:v>
                </c:pt>
                <c:pt idx="9065">
                  <c:v>5.0342092987094036</c:v>
                </c:pt>
                <c:pt idx="9066">
                  <c:v>5.034764644467673</c:v>
                </c:pt>
                <c:pt idx="9067">
                  <c:v>5.0353199902259425</c:v>
                </c:pt>
                <c:pt idx="9068">
                  <c:v>5.0358753359842119</c:v>
                </c:pt>
                <c:pt idx="9069">
                  <c:v>5.0364306817424813</c:v>
                </c:pt>
                <c:pt idx="9070">
                  <c:v>5.0369860275007508</c:v>
                </c:pt>
                <c:pt idx="9071">
                  <c:v>5.0375413732590202</c:v>
                </c:pt>
                <c:pt idx="9072">
                  <c:v>5.0380967190172896</c:v>
                </c:pt>
                <c:pt idx="9073">
                  <c:v>5.038652064775559</c:v>
                </c:pt>
                <c:pt idx="9074">
                  <c:v>5.0392074105338285</c:v>
                </c:pt>
                <c:pt idx="9075">
                  <c:v>5.0397627562920979</c:v>
                </c:pt>
                <c:pt idx="9076">
                  <c:v>5.0403181020503673</c:v>
                </c:pt>
                <c:pt idx="9077">
                  <c:v>5.0408734478086368</c:v>
                </c:pt>
                <c:pt idx="9078">
                  <c:v>5.0414287935669062</c:v>
                </c:pt>
                <c:pt idx="9079">
                  <c:v>5.0419841393251756</c:v>
                </c:pt>
                <c:pt idx="9080">
                  <c:v>5.0425394850834451</c:v>
                </c:pt>
                <c:pt idx="9081">
                  <c:v>5.0430948308417145</c:v>
                </c:pt>
                <c:pt idx="9082">
                  <c:v>5.0436501765999839</c:v>
                </c:pt>
                <c:pt idx="9083">
                  <c:v>5.0442055223582534</c:v>
                </c:pt>
                <c:pt idx="9084">
                  <c:v>5.0447608681165228</c:v>
                </c:pt>
                <c:pt idx="9085">
                  <c:v>5.0453162138747922</c:v>
                </c:pt>
                <c:pt idx="9086">
                  <c:v>5.0458715596330617</c:v>
                </c:pt>
                <c:pt idx="9087">
                  <c:v>5.0464269053913311</c:v>
                </c:pt>
                <c:pt idx="9088">
                  <c:v>5.0469822511496005</c:v>
                </c:pt>
                <c:pt idx="9089">
                  <c:v>5.04753759690787</c:v>
                </c:pt>
                <c:pt idx="9090">
                  <c:v>5.0480929426661394</c:v>
                </c:pt>
                <c:pt idx="9091">
                  <c:v>5.0486482884244088</c:v>
                </c:pt>
                <c:pt idx="9092">
                  <c:v>5.0492036341826783</c:v>
                </c:pt>
                <c:pt idx="9093">
                  <c:v>5.0497589799409477</c:v>
                </c:pt>
                <c:pt idx="9094">
                  <c:v>5.0503143256992171</c:v>
                </c:pt>
                <c:pt idx="9095">
                  <c:v>5.0508696714574866</c:v>
                </c:pt>
                <c:pt idx="9096">
                  <c:v>5.051425017215756</c:v>
                </c:pt>
                <c:pt idx="9097">
                  <c:v>5.0519803629740254</c:v>
                </c:pt>
                <c:pt idx="9098">
                  <c:v>5.0525357087322949</c:v>
                </c:pt>
                <c:pt idx="9099">
                  <c:v>5.0530910544905643</c:v>
                </c:pt>
                <c:pt idx="9100">
                  <c:v>5.0536464002488337</c:v>
                </c:pt>
                <c:pt idx="9101">
                  <c:v>5.0542017460071031</c:v>
                </c:pt>
                <c:pt idx="9102">
                  <c:v>5.0547570917653726</c:v>
                </c:pt>
                <c:pt idx="9103">
                  <c:v>5.055312437523642</c:v>
                </c:pt>
                <c:pt idx="9104">
                  <c:v>5.0558677832819114</c:v>
                </c:pt>
                <c:pt idx="9105">
                  <c:v>5.0564231290401809</c:v>
                </c:pt>
                <c:pt idx="9106">
                  <c:v>5.0569784747984503</c:v>
                </c:pt>
                <c:pt idx="9107">
                  <c:v>5.0575338205567197</c:v>
                </c:pt>
                <c:pt idx="9108">
                  <c:v>5.0580891663149892</c:v>
                </c:pt>
                <c:pt idx="9109">
                  <c:v>5.0586445120732586</c:v>
                </c:pt>
                <c:pt idx="9110">
                  <c:v>5.059199857831528</c:v>
                </c:pt>
                <c:pt idx="9111">
                  <c:v>5.0597552035897975</c:v>
                </c:pt>
                <c:pt idx="9112">
                  <c:v>5.0603105493480669</c:v>
                </c:pt>
                <c:pt idx="9113">
                  <c:v>5.0608658951063363</c:v>
                </c:pt>
                <c:pt idx="9114">
                  <c:v>5.0614212408646058</c:v>
                </c:pt>
                <c:pt idx="9115">
                  <c:v>5.0619765866228752</c:v>
                </c:pt>
                <c:pt idx="9116">
                  <c:v>5.0625319323811446</c:v>
                </c:pt>
                <c:pt idx="9117">
                  <c:v>5.0630872781394141</c:v>
                </c:pt>
                <c:pt idx="9118">
                  <c:v>5.0636426238976835</c:v>
                </c:pt>
                <c:pt idx="9119">
                  <c:v>5.0641979696559529</c:v>
                </c:pt>
                <c:pt idx="9120">
                  <c:v>5.0647533154142224</c:v>
                </c:pt>
                <c:pt idx="9121">
                  <c:v>5.0653086611724918</c:v>
                </c:pt>
                <c:pt idx="9122">
                  <c:v>5.0658640069307612</c:v>
                </c:pt>
                <c:pt idx="9123">
                  <c:v>5.0664193526890307</c:v>
                </c:pt>
                <c:pt idx="9124">
                  <c:v>5.0669746984473001</c:v>
                </c:pt>
                <c:pt idx="9125">
                  <c:v>5.0675300442055695</c:v>
                </c:pt>
                <c:pt idx="9126">
                  <c:v>5.0680853899638389</c:v>
                </c:pt>
                <c:pt idx="9127">
                  <c:v>5.0686407357221084</c:v>
                </c:pt>
                <c:pt idx="9128">
                  <c:v>5.0691960814803778</c:v>
                </c:pt>
                <c:pt idx="9129">
                  <c:v>5.0697514272386472</c:v>
                </c:pt>
                <c:pt idx="9130">
                  <c:v>5.0703067729969167</c:v>
                </c:pt>
                <c:pt idx="9131">
                  <c:v>5.0708621187551861</c:v>
                </c:pt>
                <c:pt idx="9132">
                  <c:v>5.0714174645134555</c:v>
                </c:pt>
                <c:pt idx="9133">
                  <c:v>5.071972810271725</c:v>
                </c:pt>
                <c:pt idx="9134">
                  <c:v>5.0725281560299944</c:v>
                </c:pt>
                <c:pt idx="9135">
                  <c:v>5.0730835017882638</c:v>
                </c:pt>
                <c:pt idx="9136">
                  <c:v>5.0736388475465333</c:v>
                </c:pt>
                <c:pt idx="9137">
                  <c:v>5.0741941933048027</c:v>
                </c:pt>
                <c:pt idx="9138">
                  <c:v>5.0747495390630721</c:v>
                </c:pt>
                <c:pt idx="9139">
                  <c:v>5.0753048848213416</c:v>
                </c:pt>
                <c:pt idx="9140">
                  <c:v>5.075860230579611</c:v>
                </c:pt>
                <c:pt idx="9141">
                  <c:v>5.0764155763378804</c:v>
                </c:pt>
                <c:pt idx="9142">
                  <c:v>5.0769709220961499</c:v>
                </c:pt>
                <c:pt idx="9143">
                  <c:v>5.0775262678544193</c:v>
                </c:pt>
                <c:pt idx="9144">
                  <c:v>5.0780816136126887</c:v>
                </c:pt>
                <c:pt idx="9145">
                  <c:v>5.0786369593709582</c:v>
                </c:pt>
                <c:pt idx="9146">
                  <c:v>5.0791923051292276</c:v>
                </c:pt>
                <c:pt idx="9147">
                  <c:v>5.079747650887497</c:v>
                </c:pt>
                <c:pt idx="9148">
                  <c:v>5.0803029966457665</c:v>
                </c:pt>
                <c:pt idx="9149">
                  <c:v>5.0808583424040359</c:v>
                </c:pt>
                <c:pt idx="9150">
                  <c:v>5.0814136881623053</c:v>
                </c:pt>
                <c:pt idx="9151">
                  <c:v>5.0819690339205748</c:v>
                </c:pt>
                <c:pt idx="9152">
                  <c:v>5.0825243796788442</c:v>
                </c:pt>
                <c:pt idx="9153">
                  <c:v>5.0830797254371136</c:v>
                </c:pt>
                <c:pt idx="9154">
                  <c:v>5.083635071195383</c:v>
                </c:pt>
                <c:pt idx="9155">
                  <c:v>5.0841904169536525</c:v>
                </c:pt>
                <c:pt idx="9156">
                  <c:v>5.0847457627119219</c:v>
                </c:pt>
                <c:pt idx="9157">
                  <c:v>5.0853011084701913</c:v>
                </c:pt>
                <c:pt idx="9158">
                  <c:v>5.0858564542284608</c:v>
                </c:pt>
                <c:pt idx="9159">
                  <c:v>5.0864117999867302</c:v>
                </c:pt>
                <c:pt idx="9160">
                  <c:v>5.0869671457449996</c:v>
                </c:pt>
                <c:pt idx="9161">
                  <c:v>5.0875224915032691</c:v>
                </c:pt>
                <c:pt idx="9162">
                  <c:v>5.0880778372615385</c:v>
                </c:pt>
                <c:pt idx="9163">
                  <c:v>5.0886331830198079</c:v>
                </c:pt>
                <c:pt idx="9164">
                  <c:v>5.0891885287780774</c:v>
                </c:pt>
                <c:pt idx="9165">
                  <c:v>5.0897438745363468</c:v>
                </c:pt>
                <c:pt idx="9166">
                  <c:v>5.0902992202946162</c:v>
                </c:pt>
                <c:pt idx="9167">
                  <c:v>5.0908545660528857</c:v>
                </c:pt>
                <c:pt idx="9168">
                  <c:v>5.0914099118111551</c:v>
                </c:pt>
                <c:pt idx="9169">
                  <c:v>5.0919652575694245</c:v>
                </c:pt>
                <c:pt idx="9170">
                  <c:v>5.092520603327694</c:v>
                </c:pt>
                <c:pt idx="9171">
                  <c:v>5.0930759490859634</c:v>
                </c:pt>
                <c:pt idx="9172">
                  <c:v>5.0936312948442328</c:v>
                </c:pt>
                <c:pt idx="9173">
                  <c:v>5.0941866406025023</c:v>
                </c:pt>
                <c:pt idx="9174">
                  <c:v>5.0947419863607717</c:v>
                </c:pt>
                <c:pt idx="9175">
                  <c:v>5.0952973321190411</c:v>
                </c:pt>
                <c:pt idx="9176">
                  <c:v>5.0958526778773106</c:v>
                </c:pt>
                <c:pt idx="9177">
                  <c:v>5.09640802363558</c:v>
                </c:pt>
                <c:pt idx="9178">
                  <c:v>5.0969633693938494</c:v>
                </c:pt>
                <c:pt idx="9179">
                  <c:v>5.0975187151521189</c:v>
                </c:pt>
                <c:pt idx="9180">
                  <c:v>5.0980740609103883</c:v>
                </c:pt>
                <c:pt idx="9181">
                  <c:v>5.0986294066686577</c:v>
                </c:pt>
                <c:pt idx="9182">
                  <c:v>5.0991847524269271</c:v>
                </c:pt>
                <c:pt idx="9183">
                  <c:v>5.0997400981851966</c:v>
                </c:pt>
                <c:pt idx="9184">
                  <c:v>5.100295443943466</c:v>
                </c:pt>
                <c:pt idx="9185">
                  <c:v>5.1008507897017354</c:v>
                </c:pt>
                <c:pt idx="9186">
                  <c:v>5.1014061354600049</c:v>
                </c:pt>
                <c:pt idx="9187">
                  <c:v>5.1019614812182743</c:v>
                </c:pt>
                <c:pt idx="9188">
                  <c:v>5.1025168269765437</c:v>
                </c:pt>
                <c:pt idx="9189">
                  <c:v>5.1030721727348132</c:v>
                </c:pt>
                <c:pt idx="9190">
                  <c:v>5.1036275184930826</c:v>
                </c:pt>
                <c:pt idx="9191">
                  <c:v>5.104182864251352</c:v>
                </c:pt>
                <c:pt idx="9192">
                  <c:v>5.1047382100096215</c:v>
                </c:pt>
                <c:pt idx="9193">
                  <c:v>5.1052935557678909</c:v>
                </c:pt>
                <c:pt idx="9194">
                  <c:v>5.1058489015261603</c:v>
                </c:pt>
                <c:pt idx="9195">
                  <c:v>5.1064042472844298</c:v>
                </c:pt>
                <c:pt idx="9196">
                  <c:v>5.1069595930426992</c:v>
                </c:pt>
                <c:pt idx="9197">
                  <c:v>5.1075149388009686</c:v>
                </c:pt>
                <c:pt idx="9198">
                  <c:v>5.1080702845592381</c:v>
                </c:pt>
                <c:pt idx="9199">
                  <c:v>5.1086256303175075</c:v>
                </c:pt>
                <c:pt idx="9200">
                  <c:v>5.1091809760757769</c:v>
                </c:pt>
                <c:pt idx="9201">
                  <c:v>5.1097363218340464</c:v>
                </c:pt>
                <c:pt idx="9202">
                  <c:v>5.1102916675923158</c:v>
                </c:pt>
                <c:pt idx="9203">
                  <c:v>5.1108470133505852</c:v>
                </c:pt>
                <c:pt idx="9204">
                  <c:v>5.1114023591088547</c:v>
                </c:pt>
                <c:pt idx="9205">
                  <c:v>5.1119577048671241</c:v>
                </c:pt>
                <c:pt idx="9206">
                  <c:v>5.1125130506253935</c:v>
                </c:pt>
                <c:pt idx="9207">
                  <c:v>5.113068396383663</c:v>
                </c:pt>
                <c:pt idx="9208">
                  <c:v>5.1136237421419324</c:v>
                </c:pt>
                <c:pt idx="9209">
                  <c:v>5.1141790879002018</c:v>
                </c:pt>
                <c:pt idx="9210">
                  <c:v>5.1147344336584712</c:v>
                </c:pt>
                <c:pt idx="9211">
                  <c:v>5.1152897794167407</c:v>
                </c:pt>
                <c:pt idx="9212">
                  <c:v>5.1158451251750101</c:v>
                </c:pt>
                <c:pt idx="9213">
                  <c:v>5.1164004709332795</c:v>
                </c:pt>
                <c:pt idx="9214">
                  <c:v>5.116955816691549</c:v>
                </c:pt>
                <c:pt idx="9215">
                  <c:v>5.1175111624498184</c:v>
                </c:pt>
                <c:pt idx="9216">
                  <c:v>5.1180665082080878</c:v>
                </c:pt>
                <c:pt idx="9217">
                  <c:v>5.1186218539663573</c:v>
                </c:pt>
                <c:pt idx="9218">
                  <c:v>5.1191771997246267</c:v>
                </c:pt>
                <c:pt idx="9219">
                  <c:v>5.1197325454828961</c:v>
                </c:pt>
                <c:pt idx="9220">
                  <c:v>5.1202878912411656</c:v>
                </c:pt>
                <c:pt idx="9221">
                  <c:v>5.120843236999435</c:v>
                </c:pt>
                <c:pt idx="9222">
                  <c:v>5.1213985827577044</c:v>
                </c:pt>
                <c:pt idx="9223">
                  <c:v>5.1219539285159739</c:v>
                </c:pt>
                <c:pt idx="9224">
                  <c:v>5.1225092742742433</c:v>
                </c:pt>
                <c:pt idx="9225">
                  <c:v>5.1230646200325127</c:v>
                </c:pt>
                <c:pt idx="9226">
                  <c:v>5.1236199657907822</c:v>
                </c:pt>
                <c:pt idx="9227">
                  <c:v>5.1241753115490516</c:v>
                </c:pt>
                <c:pt idx="9228">
                  <c:v>5.124730657307321</c:v>
                </c:pt>
                <c:pt idx="9229">
                  <c:v>5.1252860030655905</c:v>
                </c:pt>
                <c:pt idx="9230">
                  <c:v>5.1258413488238599</c:v>
                </c:pt>
                <c:pt idx="9231">
                  <c:v>5.1263966945821293</c:v>
                </c:pt>
                <c:pt idx="9232">
                  <c:v>5.1269520403403988</c:v>
                </c:pt>
                <c:pt idx="9233">
                  <c:v>5.1275073860986682</c:v>
                </c:pt>
                <c:pt idx="9234">
                  <c:v>5.1280627318569376</c:v>
                </c:pt>
                <c:pt idx="9235">
                  <c:v>5.128618077615207</c:v>
                </c:pt>
                <c:pt idx="9236">
                  <c:v>5.1291734233734765</c:v>
                </c:pt>
                <c:pt idx="9237">
                  <c:v>5.1297287691317459</c:v>
                </c:pt>
                <c:pt idx="9238">
                  <c:v>5.1302841148900153</c:v>
                </c:pt>
                <c:pt idx="9239">
                  <c:v>5.1308394606482848</c:v>
                </c:pt>
                <c:pt idx="9240">
                  <c:v>5.1313948064065542</c:v>
                </c:pt>
                <c:pt idx="9241">
                  <c:v>5.1319501521648236</c:v>
                </c:pt>
                <c:pt idx="9242">
                  <c:v>5.1325054979230931</c:v>
                </c:pt>
                <c:pt idx="9243">
                  <c:v>5.1330608436813625</c:v>
                </c:pt>
                <c:pt idx="9244">
                  <c:v>5.1336161894396319</c:v>
                </c:pt>
                <c:pt idx="9245">
                  <c:v>5.1341715351979014</c:v>
                </c:pt>
                <c:pt idx="9246">
                  <c:v>5.1347268809561708</c:v>
                </c:pt>
                <c:pt idx="9247">
                  <c:v>5.1352822267144402</c:v>
                </c:pt>
                <c:pt idx="9248">
                  <c:v>5.1358375724727097</c:v>
                </c:pt>
                <c:pt idx="9249">
                  <c:v>5.1363929182309791</c:v>
                </c:pt>
                <c:pt idx="9250">
                  <c:v>5.1369482639892485</c:v>
                </c:pt>
                <c:pt idx="9251">
                  <c:v>5.137503609747518</c:v>
                </c:pt>
                <c:pt idx="9252">
                  <c:v>5.1380589555057874</c:v>
                </c:pt>
                <c:pt idx="9253">
                  <c:v>5.1386143012640568</c:v>
                </c:pt>
                <c:pt idx="9254">
                  <c:v>5.1391696470223263</c:v>
                </c:pt>
                <c:pt idx="9255">
                  <c:v>5.1397249927805957</c:v>
                </c:pt>
                <c:pt idx="9256">
                  <c:v>5.1402803385388651</c:v>
                </c:pt>
                <c:pt idx="9257">
                  <c:v>5.1408356842971346</c:v>
                </c:pt>
                <c:pt idx="9258">
                  <c:v>5.141391030055404</c:v>
                </c:pt>
                <c:pt idx="9259">
                  <c:v>5.1419463758136734</c:v>
                </c:pt>
                <c:pt idx="9260">
                  <c:v>5.1425017215719429</c:v>
                </c:pt>
                <c:pt idx="9261">
                  <c:v>5.1430570673302123</c:v>
                </c:pt>
                <c:pt idx="9262">
                  <c:v>5.1436124130884817</c:v>
                </c:pt>
                <c:pt idx="9263">
                  <c:v>5.1441677588467511</c:v>
                </c:pt>
                <c:pt idx="9264">
                  <c:v>5.1447231046050206</c:v>
                </c:pt>
                <c:pt idx="9265">
                  <c:v>5.14527845036329</c:v>
                </c:pt>
                <c:pt idx="9266">
                  <c:v>5.1458337961215594</c:v>
                </c:pt>
                <c:pt idx="9267">
                  <c:v>5.1463891418798289</c:v>
                </c:pt>
                <c:pt idx="9268">
                  <c:v>5.1469444876380983</c:v>
                </c:pt>
                <c:pt idx="9269">
                  <c:v>5.1474998333963677</c:v>
                </c:pt>
                <c:pt idx="9270">
                  <c:v>5.1480551791546372</c:v>
                </c:pt>
                <c:pt idx="9271">
                  <c:v>5.1486105249129066</c:v>
                </c:pt>
                <c:pt idx="9272">
                  <c:v>5.149165870671176</c:v>
                </c:pt>
                <c:pt idx="9273">
                  <c:v>5.1497212164294455</c:v>
                </c:pt>
                <c:pt idx="9274">
                  <c:v>5.1502765621877149</c:v>
                </c:pt>
                <c:pt idx="9275">
                  <c:v>5.1508319079459843</c:v>
                </c:pt>
                <c:pt idx="9276">
                  <c:v>5.1513872537042538</c:v>
                </c:pt>
                <c:pt idx="9277">
                  <c:v>5.1519425994625232</c:v>
                </c:pt>
                <c:pt idx="9278">
                  <c:v>5.1524979452207926</c:v>
                </c:pt>
                <c:pt idx="9279">
                  <c:v>5.1530532909790621</c:v>
                </c:pt>
                <c:pt idx="9280">
                  <c:v>5.1536086367373315</c:v>
                </c:pt>
                <c:pt idx="9281">
                  <c:v>5.1541639824956009</c:v>
                </c:pt>
                <c:pt idx="9282">
                  <c:v>5.1547193282538704</c:v>
                </c:pt>
                <c:pt idx="9283">
                  <c:v>5.1552746740121398</c:v>
                </c:pt>
                <c:pt idx="9284">
                  <c:v>5.1558300197704092</c:v>
                </c:pt>
                <c:pt idx="9285">
                  <c:v>5.1563853655286787</c:v>
                </c:pt>
                <c:pt idx="9286">
                  <c:v>5.1569407112869481</c:v>
                </c:pt>
                <c:pt idx="9287">
                  <c:v>5.1574960570452175</c:v>
                </c:pt>
                <c:pt idx="9288">
                  <c:v>5.158051402803487</c:v>
                </c:pt>
                <c:pt idx="9289">
                  <c:v>5.1586067485617564</c:v>
                </c:pt>
                <c:pt idx="9290">
                  <c:v>5.1591620943200258</c:v>
                </c:pt>
                <c:pt idx="9291">
                  <c:v>5.1597174400782952</c:v>
                </c:pt>
                <c:pt idx="9292">
                  <c:v>5.1602727858365647</c:v>
                </c:pt>
                <c:pt idx="9293">
                  <c:v>5.1608281315948341</c:v>
                </c:pt>
                <c:pt idx="9294">
                  <c:v>5.1613834773531035</c:v>
                </c:pt>
                <c:pt idx="9295">
                  <c:v>5.161938823111373</c:v>
                </c:pt>
                <c:pt idx="9296">
                  <c:v>5.1624941688696424</c:v>
                </c:pt>
                <c:pt idx="9297">
                  <c:v>5.1630495146279118</c:v>
                </c:pt>
                <c:pt idx="9298">
                  <c:v>5.1636048603861813</c:v>
                </c:pt>
                <c:pt idx="9299">
                  <c:v>5.1641602061444507</c:v>
                </c:pt>
                <c:pt idx="9300">
                  <c:v>5.1647155519027201</c:v>
                </c:pt>
                <c:pt idx="9301">
                  <c:v>5.1652708976609896</c:v>
                </c:pt>
                <c:pt idx="9302">
                  <c:v>5.165826243419259</c:v>
                </c:pt>
                <c:pt idx="9303">
                  <c:v>5.1663815891775284</c:v>
                </c:pt>
                <c:pt idx="9304">
                  <c:v>5.1669369349357979</c:v>
                </c:pt>
                <c:pt idx="9305">
                  <c:v>5.1674922806940673</c:v>
                </c:pt>
                <c:pt idx="9306">
                  <c:v>5.1680476264523367</c:v>
                </c:pt>
                <c:pt idx="9307">
                  <c:v>5.1686029722106062</c:v>
                </c:pt>
                <c:pt idx="9308">
                  <c:v>5.1691583179688756</c:v>
                </c:pt>
                <c:pt idx="9309">
                  <c:v>5.169713663727145</c:v>
                </c:pt>
                <c:pt idx="9310">
                  <c:v>5.1702690094854145</c:v>
                </c:pt>
                <c:pt idx="9311">
                  <c:v>5.1708243552436839</c:v>
                </c:pt>
                <c:pt idx="9312">
                  <c:v>5.1713797010019533</c:v>
                </c:pt>
                <c:pt idx="9313">
                  <c:v>5.1719350467602228</c:v>
                </c:pt>
                <c:pt idx="9314">
                  <c:v>5.1724903925184922</c:v>
                </c:pt>
                <c:pt idx="9315">
                  <c:v>5.1730457382767616</c:v>
                </c:pt>
                <c:pt idx="9316">
                  <c:v>5.1736010840350311</c:v>
                </c:pt>
                <c:pt idx="9317">
                  <c:v>5.1741564297933005</c:v>
                </c:pt>
                <c:pt idx="9318">
                  <c:v>5.1747117755515699</c:v>
                </c:pt>
                <c:pt idx="9319">
                  <c:v>5.1752671213098393</c:v>
                </c:pt>
                <c:pt idx="9320">
                  <c:v>5.1758224670681088</c:v>
                </c:pt>
                <c:pt idx="9321">
                  <c:v>5.1763778128263782</c:v>
                </c:pt>
                <c:pt idx="9322">
                  <c:v>5.1769331585846476</c:v>
                </c:pt>
                <c:pt idx="9323">
                  <c:v>5.1774885043429171</c:v>
                </c:pt>
                <c:pt idx="9324">
                  <c:v>5.1780438501011865</c:v>
                </c:pt>
                <c:pt idx="9325">
                  <c:v>5.1785991958594559</c:v>
                </c:pt>
                <c:pt idx="9326">
                  <c:v>5.1791545416177254</c:v>
                </c:pt>
                <c:pt idx="9327">
                  <c:v>5.1797098873759948</c:v>
                </c:pt>
                <c:pt idx="9328">
                  <c:v>5.1802652331342642</c:v>
                </c:pt>
                <c:pt idx="9329">
                  <c:v>5.1808205788925337</c:v>
                </c:pt>
                <c:pt idx="9330">
                  <c:v>5.1813759246508031</c:v>
                </c:pt>
                <c:pt idx="9331">
                  <c:v>5.1819312704090725</c:v>
                </c:pt>
                <c:pt idx="9332">
                  <c:v>5.182486616167342</c:v>
                </c:pt>
                <c:pt idx="9333">
                  <c:v>5.1830419619256114</c:v>
                </c:pt>
                <c:pt idx="9334">
                  <c:v>5.1835973076838808</c:v>
                </c:pt>
                <c:pt idx="9335">
                  <c:v>5.1841526534421503</c:v>
                </c:pt>
                <c:pt idx="9336">
                  <c:v>5.1847079992004197</c:v>
                </c:pt>
                <c:pt idx="9337">
                  <c:v>5.1852633449586891</c:v>
                </c:pt>
                <c:pt idx="9338">
                  <c:v>5.1858186907169586</c:v>
                </c:pt>
                <c:pt idx="9339">
                  <c:v>5.186374036475228</c:v>
                </c:pt>
                <c:pt idx="9340">
                  <c:v>5.1869293822334974</c:v>
                </c:pt>
                <c:pt idx="9341">
                  <c:v>5.1874847279917669</c:v>
                </c:pt>
                <c:pt idx="9342">
                  <c:v>5.1880400737500363</c:v>
                </c:pt>
                <c:pt idx="9343">
                  <c:v>5.1885954195083057</c:v>
                </c:pt>
                <c:pt idx="9344">
                  <c:v>5.1891507652665751</c:v>
                </c:pt>
                <c:pt idx="9345">
                  <c:v>5.1897061110248446</c:v>
                </c:pt>
                <c:pt idx="9346">
                  <c:v>5.190261456783114</c:v>
                </c:pt>
                <c:pt idx="9347">
                  <c:v>5.1908168025413834</c:v>
                </c:pt>
                <c:pt idx="9348">
                  <c:v>5.1913721482996529</c:v>
                </c:pt>
                <c:pt idx="9349">
                  <c:v>5.1919274940579223</c:v>
                </c:pt>
                <c:pt idx="9350">
                  <c:v>5.1924828398161917</c:v>
                </c:pt>
                <c:pt idx="9351">
                  <c:v>5.1930381855744612</c:v>
                </c:pt>
                <c:pt idx="9352">
                  <c:v>5.1935935313327306</c:v>
                </c:pt>
                <c:pt idx="9353">
                  <c:v>5.194148877091</c:v>
                </c:pt>
                <c:pt idx="9354">
                  <c:v>5.1947042228492695</c:v>
                </c:pt>
                <c:pt idx="9355">
                  <c:v>5.1952595686075389</c:v>
                </c:pt>
                <c:pt idx="9356">
                  <c:v>5.1958149143658083</c:v>
                </c:pt>
                <c:pt idx="9357">
                  <c:v>5.1963702601240778</c:v>
                </c:pt>
                <c:pt idx="9358">
                  <c:v>5.1969256058823472</c:v>
                </c:pt>
                <c:pt idx="9359">
                  <c:v>5.1974809516406166</c:v>
                </c:pt>
                <c:pt idx="9360">
                  <c:v>5.1980362973988861</c:v>
                </c:pt>
                <c:pt idx="9361">
                  <c:v>5.1985916431571555</c:v>
                </c:pt>
                <c:pt idx="9362">
                  <c:v>5.1991469889154249</c:v>
                </c:pt>
                <c:pt idx="9363">
                  <c:v>5.1997023346736944</c:v>
                </c:pt>
                <c:pt idx="9364">
                  <c:v>5.2002576804319638</c:v>
                </c:pt>
                <c:pt idx="9365">
                  <c:v>5.2008130261902332</c:v>
                </c:pt>
                <c:pt idx="9366">
                  <c:v>5.2013683719485027</c:v>
                </c:pt>
                <c:pt idx="9367">
                  <c:v>5.2019237177067721</c:v>
                </c:pt>
                <c:pt idx="9368">
                  <c:v>5.2024790634650415</c:v>
                </c:pt>
                <c:pt idx="9369">
                  <c:v>5.203034409223311</c:v>
                </c:pt>
                <c:pt idx="9370">
                  <c:v>5.2035897549815804</c:v>
                </c:pt>
                <c:pt idx="9371">
                  <c:v>5.2041451007398498</c:v>
                </c:pt>
                <c:pt idx="9372">
                  <c:v>5.2047004464981192</c:v>
                </c:pt>
                <c:pt idx="9373">
                  <c:v>5.2052557922563887</c:v>
                </c:pt>
                <c:pt idx="9374">
                  <c:v>5.2058111380146581</c:v>
                </c:pt>
                <c:pt idx="9375">
                  <c:v>5.2063664837729275</c:v>
                </c:pt>
                <c:pt idx="9376">
                  <c:v>5.206921829531197</c:v>
                </c:pt>
                <c:pt idx="9377">
                  <c:v>5.2074771752894664</c:v>
                </c:pt>
                <c:pt idx="9378">
                  <c:v>5.2080325210477358</c:v>
                </c:pt>
                <c:pt idx="9379">
                  <c:v>5.2085878668060053</c:v>
                </c:pt>
                <c:pt idx="9380">
                  <c:v>5.2091432125642747</c:v>
                </c:pt>
                <c:pt idx="9381">
                  <c:v>5.2096985583225441</c:v>
                </c:pt>
                <c:pt idx="9382">
                  <c:v>5.2102539040808136</c:v>
                </c:pt>
                <c:pt idx="9383">
                  <c:v>5.210809249839083</c:v>
                </c:pt>
                <c:pt idx="9384">
                  <c:v>5.2113645955973524</c:v>
                </c:pt>
                <c:pt idx="9385">
                  <c:v>5.2119199413556219</c:v>
                </c:pt>
                <c:pt idx="9386">
                  <c:v>5.2124752871138913</c:v>
                </c:pt>
                <c:pt idx="9387">
                  <c:v>5.2130306328721607</c:v>
                </c:pt>
                <c:pt idx="9388">
                  <c:v>5.2135859786304302</c:v>
                </c:pt>
                <c:pt idx="9389">
                  <c:v>5.2141413243886996</c:v>
                </c:pt>
                <c:pt idx="9390">
                  <c:v>5.214696670146969</c:v>
                </c:pt>
                <c:pt idx="9391">
                  <c:v>5.2152520159052385</c:v>
                </c:pt>
                <c:pt idx="9392">
                  <c:v>5.2158073616635079</c:v>
                </c:pt>
                <c:pt idx="9393">
                  <c:v>5.2163627074217773</c:v>
                </c:pt>
                <c:pt idx="9394">
                  <c:v>5.2169180531800468</c:v>
                </c:pt>
                <c:pt idx="9395">
                  <c:v>5.2174733989383162</c:v>
                </c:pt>
                <c:pt idx="9396">
                  <c:v>5.2180287446965856</c:v>
                </c:pt>
                <c:pt idx="9397">
                  <c:v>5.2185840904548551</c:v>
                </c:pt>
                <c:pt idx="9398">
                  <c:v>5.2191394362131245</c:v>
                </c:pt>
                <c:pt idx="9399">
                  <c:v>5.2196947819713939</c:v>
                </c:pt>
                <c:pt idx="9400">
                  <c:v>5.2202501277296633</c:v>
                </c:pt>
                <c:pt idx="9401">
                  <c:v>5.2208054734879328</c:v>
                </c:pt>
                <c:pt idx="9402">
                  <c:v>5.2213608192462022</c:v>
                </c:pt>
                <c:pt idx="9403">
                  <c:v>5.2219161650044716</c:v>
                </c:pt>
                <c:pt idx="9404">
                  <c:v>5.2224715107627411</c:v>
                </c:pt>
                <c:pt idx="9405">
                  <c:v>5.2230268565210105</c:v>
                </c:pt>
                <c:pt idx="9406">
                  <c:v>5.2235822022792799</c:v>
                </c:pt>
                <c:pt idx="9407">
                  <c:v>5.2241375480375494</c:v>
                </c:pt>
                <c:pt idx="9408">
                  <c:v>5.2246928937958188</c:v>
                </c:pt>
                <c:pt idx="9409">
                  <c:v>5.2252482395540882</c:v>
                </c:pt>
                <c:pt idx="9410">
                  <c:v>5.2258035853123577</c:v>
                </c:pt>
                <c:pt idx="9411">
                  <c:v>5.2263589310706271</c:v>
                </c:pt>
                <c:pt idx="9412">
                  <c:v>5.2269142768288965</c:v>
                </c:pt>
                <c:pt idx="9413">
                  <c:v>5.227469622587166</c:v>
                </c:pt>
                <c:pt idx="9414">
                  <c:v>5.2280249683454354</c:v>
                </c:pt>
                <c:pt idx="9415">
                  <c:v>5.2285803141037048</c:v>
                </c:pt>
                <c:pt idx="9416">
                  <c:v>5.2291356598619743</c:v>
                </c:pt>
                <c:pt idx="9417">
                  <c:v>5.2296910056202437</c:v>
                </c:pt>
                <c:pt idx="9418">
                  <c:v>5.2302463513785131</c:v>
                </c:pt>
                <c:pt idx="9419">
                  <c:v>5.2308016971367826</c:v>
                </c:pt>
                <c:pt idx="9420">
                  <c:v>5.231357042895052</c:v>
                </c:pt>
                <c:pt idx="9421">
                  <c:v>5.2319123886533214</c:v>
                </c:pt>
                <c:pt idx="9422">
                  <c:v>5.2324677344115909</c:v>
                </c:pt>
                <c:pt idx="9423">
                  <c:v>5.2330230801698603</c:v>
                </c:pt>
                <c:pt idx="9424">
                  <c:v>5.2335784259281297</c:v>
                </c:pt>
                <c:pt idx="9425">
                  <c:v>5.2341337716863992</c:v>
                </c:pt>
                <c:pt idx="9426">
                  <c:v>5.2346891174446686</c:v>
                </c:pt>
                <c:pt idx="9427">
                  <c:v>5.235244463202938</c:v>
                </c:pt>
                <c:pt idx="9428">
                  <c:v>5.2357998089612074</c:v>
                </c:pt>
                <c:pt idx="9429">
                  <c:v>5.2363551547194769</c:v>
                </c:pt>
                <c:pt idx="9430">
                  <c:v>5.2369105004777463</c:v>
                </c:pt>
                <c:pt idx="9431">
                  <c:v>5.2374658462360157</c:v>
                </c:pt>
                <c:pt idx="9432">
                  <c:v>5.2380211919942852</c:v>
                </c:pt>
                <c:pt idx="9433">
                  <c:v>5.2385765377525546</c:v>
                </c:pt>
                <c:pt idx="9434">
                  <c:v>5.239131883510824</c:v>
                </c:pt>
                <c:pt idx="9435">
                  <c:v>5.2396872292690935</c:v>
                </c:pt>
                <c:pt idx="9436">
                  <c:v>5.2402425750273629</c:v>
                </c:pt>
                <c:pt idx="9437">
                  <c:v>5.2407979207856323</c:v>
                </c:pt>
                <c:pt idx="9438">
                  <c:v>5.2413532665439018</c:v>
                </c:pt>
                <c:pt idx="9439">
                  <c:v>5.2419086123021712</c:v>
                </c:pt>
                <c:pt idx="9440">
                  <c:v>5.2424639580604406</c:v>
                </c:pt>
                <c:pt idx="9441">
                  <c:v>5.2430193038187101</c:v>
                </c:pt>
                <c:pt idx="9442">
                  <c:v>5.2435746495769795</c:v>
                </c:pt>
                <c:pt idx="9443">
                  <c:v>5.2441299953352489</c:v>
                </c:pt>
                <c:pt idx="9444">
                  <c:v>5.2446853410935184</c:v>
                </c:pt>
                <c:pt idx="9445">
                  <c:v>5.2452406868517878</c:v>
                </c:pt>
                <c:pt idx="9446">
                  <c:v>5.2457960326100572</c:v>
                </c:pt>
                <c:pt idx="9447">
                  <c:v>5.2463513783683267</c:v>
                </c:pt>
                <c:pt idx="9448">
                  <c:v>5.2469067241265961</c:v>
                </c:pt>
                <c:pt idx="9449">
                  <c:v>5.2474620698848655</c:v>
                </c:pt>
                <c:pt idx="9450">
                  <c:v>5.248017415643135</c:v>
                </c:pt>
                <c:pt idx="9451">
                  <c:v>5.2485727614014044</c:v>
                </c:pt>
                <c:pt idx="9452">
                  <c:v>5.2491281071596738</c:v>
                </c:pt>
                <c:pt idx="9453">
                  <c:v>5.2496834529179432</c:v>
                </c:pt>
                <c:pt idx="9454">
                  <c:v>5.2502387986762127</c:v>
                </c:pt>
                <c:pt idx="9455">
                  <c:v>5.2507941444344821</c:v>
                </c:pt>
                <c:pt idx="9456">
                  <c:v>5.2513494901927515</c:v>
                </c:pt>
                <c:pt idx="9457">
                  <c:v>5.251904835951021</c:v>
                </c:pt>
                <c:pt idx="9458">
                  <c:v>5.2524601817092904</c:v>
                </c:pt>
                <c:pt idx="9459">
                  <c:v>5.2530155274675598</c:v>
                </c:pt>
                <c:pt idx="9460">
                  <c:v>5.2535708732258293</c:v>
                </c:pt>
                <c:pt idx="9461">
                  <c:v>5.2541262189840987</c:v>
                </c:pt>
                <c:pt idx="9462">
                  <c:v>5.2546815647423681</c:v>
                </c:pt>
                <c:pt idx="9463">
                  <c:v>5.2552369105006376</c:v>
                </c:pt>
                <c:pt idx="9464">
                  <c:v>5.255792256258907</c:v>
                </c:pt>
                <c:pt idx="9465">
                  <c:v>5.2563476020171764</c:v>
                </c:pt>
                <c:pt idx="9466">
                  <c:v>5.2569029477754459</c:v>
                </c:pt>
                <c:pt idx="9467">
                  <c:v>5.2574582935337153</c:v>
                </c:pt>
                <c:pt idx="9468">
                  <c:v>5.2580136392919847</c:v>
                </c:pt>
                <c:pt idx="9469">
                  <c:v>5.2585689850502542</c:v>
                </c:pt>
                <c:pt idx="9470">
                  <c:v>5.2591243308085236</c:v>
                </c:pt>
                <c:pt idx="9471">
                  <c:v>5.259679676566793</c:v>
                </c:pt>
                <c:pt idx="9472">
                  <c:v>5.2602350223250625</c:v>
                </c:pt>
                <c:pt idx="9473">
                  <c:v>5.2607903680833319</c:v>
                </c:pt>
                <c:pt idx="9474">
                  <c:v>5.2613457138416013</c:v>
                </c:pt>
                <c:pt idx="9475">
                  <c:v>5.2619010595998708</c:v>
                </c:pt>
                <c:pt idx="9476">
                  <c:v>5.2624564053581402</c:v>
                </c:pt>
                <c:pt idx="9477">
                  <c:v>5.2630117511164096</c:v>
                </c:pt>
                <c:pt idx="9478">
                  <c:v>5.2635670968746791</c:v>
                </c:pt>
                <c:pt idx="9479">
                  <c:v>5.2641224426329485</c:v>
                </c:pt>
                <c:pt idx="9480">
                  <c:v>5.2646777883912179</c:v>
                </c:pt>
                <c:pt idx="9481">
                  <c:v>5.2652331341494873</c:v>
                </c:pt>
                <c:pt idx="9482">
                  <c:v>5.2657884799077568</c:v>
                </c:pt>
                <c:pt idx="9483">
                  <c:v>5.2663438256660262</c:v>
                </c:pt>
                <c:pt idx="9484">
                  <c:v>5.2668991714242956</c:v>
                </c:pt>
                <c:pt idx="9485">
                  <c:v>5.2674545171825651</c:v>
                </c:pt>
                <c:pt idx="9486">
                  <c:v>5.2680098629408345</c:v>
                </c:pt>
                <c:pt idx="9487">
                  <c:v>5.2685652086991039</c:v>
                </c:pt>
                <c:pt idx="9488">
                  <c:v>5.2691205544573734</c:v>
                </c:pt>
                <c:pt idx="9489">
                  <c:v>5.2696759002156428</c:v>
                </c:pt>
                <c:pt idx="9490">
                  <c:v>5.2702312459739122</c:v>
                </c:pt>
                <c:pt idx="9491">
                  <c:v>5.2707865917321817</c:v>
                </c:pt>
                <c:pt idx="9492">
                  <c:v>5.2713419374904511</c:v>
                </c:pt>
                <c:pt idx="9493">
                  <c:v>5.2718972832487205</c:v>
                </c:pt>
                <c:pt idx="9494">
                  <c:v>5.27245262900699</c:v>
                </c:pt>
                <c:pt idx="9495">
                  <c:v>5.2730079747652594</c:v>
                </c:pt>
                <c:pt idx="9496">
                  <c:v>5.2735633205235288</c:v>
                </c:pt>
                <c:pt idx="9497">
                  <c:v>5.2741186662817983</c:v>
                </c:pt>
                <c:pt idx="9498">
                  <c:v>5.2746740120400677</c:v>
                </c:pt>
                <c:pt idx="9499">
                  <c:v>5.2752293577983371</c:v>
                </c:pt>
                <c:pt idx="9500">
                  <c:v>5.2757847035566066</c:v>
                </c:pt>
                <c:pt idx="9501">
                  <c:v>5.276340049314876</c:v>
                </c:pt>
                <c:pt idx="9502">
                  <c:v>5.2768953950731454</c:v>
                </c:pt>
                <c:pt idx="9503">
                  <c:v>5.2774507408314149</c:v>
                </c:pt>
                <c:pt idx="9504">
                  <c:v>5.2780060865896843</c:v>
                </c:pt>
                <c:pt idx="9505">
                  <c:v>5.2785614323479537</c:v>
                </c:pt>
                <c:pt idx="9506">
                  <c:v>5.2791167781062232</c:v>
                </c:pt>
                <c:pt idx="9507">
                  <c:v>5.2796721238644926</c:v>
                </c:pt>
                <c:pt idx="9508">
                  <c:v>5.280227469622762</c:v>
                </c:pt>
                <c:pt idx="9509">
                  <c:v>5.2807828153810314</c:v>
                </c:pt>
                <c:pt idx="9510">
                  <c:v>5.2813381611393009</c:v>
                </c:pt>
                <c:pt idx="9511">
                  <c:v>5.2818935068975703</c:v>
                </c:pt>
                <c:pt idx="9512">
                  <c:v>5.2824488526558397</c:v>
                </c:pt>
                <c:pt idx="9513">
                  <c:v>5.2830041984141092</c:v>
                </c:pt>
                <c:pt idx="9514">
                  <c:v>5.2835595441723786</c:v>
                </c:pt>
                <c:pt idx="9515">
                  <c:v>5.284114889930648</c:v>
                </c:pt>
                <c:pt idx="9516">
                  <c:v>5.2846702356889175</c:v>
                </c:pt>
                <c:pt idx="9517">
                  <c:v>5.2852255814471869</c:v>
                </c:pt>
                <c:pt idx="9518">
                  <c:v>5.2857809272054563</c:v>
                </c:pt>
                <c:pt idx="9519">
                  <c:v>5.2863362729637258</c:v>
                </c:pt>
                <c:pt idx="9520">
                  <c:v>5.2868916187219952</c:v>
                </c:pt>
                <c:pt idx="9521">
                  <c:v>5.2874469644802646</c:v>
                </c:pt>
                <c:pt idx="9522">
                  <c:v>5.2880023102385341</c:v>
                </c:pt>
                <c:pt idx="9523">
                  <c:v>5.2885576559968035</c:v>
                </c:pt>
                <c:pt idx="9524">
                  <c:v>5.2891130017550729</c:v>
                </c:pt>
                <c:pt idx="9525">
                  <c:v>5.2896683475133424</c:v>
                </c:pt>
                <c:pt idx="9526">
                  <c:v>5.2902236932716118</c:v>
                </c:pt>
                <c:pt idx="9527">
                  <c:v>5.2907790390298812</c:v>
                </c:pt>
                <c:pt idx="9528">
                  <c:v>5.2913343847881507</c:v>
                </c:pt>
                <c:pt idx="9529">
                  <c:v>5.2918897305464201</c:v>
                </c:pt>
                <c:pt idx="9530">
                  <c:v>5.2924450763046895</c:v>
                </c:pt>
                <c:pt idx="9531">
                  <c:v>5.293000422062959</c:v>
                </c:pt>
                <c:pt idx="9532">
                  <c:v>5.2935557678212284</c:v>
                </c:pt>
                <c:pt idx="9533">
                  <c:v>5.2941111135794978</c:v>
                </c:pt>
                <c:pt idx="9534">
                  <c:v>5.2946664593377673</c:v>
                </c:pt>
                <c:pt idx="9535">
                  <c:v>5.2952218050960367</c:v>
                </c:pt>
                <c:pt idx="9536">
                  <c:v>5.2957771508543061</c:v>
                </c:pt>
                <c:pt idx="9537">
                  <c:v>5.2963324966125755</c:v>
                </c:pt>
                <c:pt idx="9538">
                  <c:v>5.296887842370845</c:v>
                </c:pt>
                <c:pt idx="9539">
                  <c:v>5.2974431881291144</c:v>
                </c:pt>
                <c:pt idx="9540">
                  <c:v>5.2979985338873838</c:v>
                </c:pt>
                <c:pt idx="9541">
                  <c:v>5.2985538796456533</c:v>
                </c:pt>
                <c:pt idx="9542">
                  <c:v>5.2991092254039227</c:v>
                </c:pt>
                <c:pt idx="9543">
                  <c:v>5.2996645711621921</c:v>
                </c:pt>
                <c:pt idx="9544">
                  <c:v>5.3002199169204616</c:v>
                </c:pt>
                <c:pt idx="9545">
                  <c:v>5.300775262678731</c:v>
                </c:pt>
                <c:pt idx="9546">
                  <c:v>5.3013306084370004</c:v>
                </c:pt>
                <c:pt idx="9547">
                  <c:v>5.3018859541952699</c:v>
                </c:pt>
                <c:pt idx="9548">
                  <c:v>5.3024412999535393</c:v>
                </c:pt>
                <c:pt idx="9549">
                  <c:v>5.3029966457118087</c:v>
                </c:pt>
                <c:pt idx="9550">
                  <c:v>5.3035519914700782</c:v>
                </c:pt>
                <c:pt idx="9551">
                  <c:v>5.3041073372283476</c:v>
                </c:pt>
                <c:pt idx="9552">
                  <c:v>5.304662682986617</c:v>
                </c:pt>
                <c:pt idx="9553">
                  <c:v>5.3052180287448865</c:v>
                </c:pt>
                <c:pt idx="9554">
                  <c:v>5.3057733745031559</c:v>
                </c:pt>
                <c:pt idx="9555">
                  <c:v>5.3063287202614253</c:v>
                </c:pt>
                <c:pt idx="9556">
                  <c:v>5.3068840660196948</c:v>
                </c:pt>
                <c:pt idx="9557">
                  <c:v>5.3074394117779642</c:v>
                </c:pt>
                <c:pt idx="9558">
                  <c:v>5.3079947575362336</c:v>
                </c:pt>
                <c:pt idx="9559">
                  <c:v>5.3085501032945031</c:v>
                </c:pt>
                <c:pt idx="9560">
                  <c:v>5.3091054490527725</c:v>
                </c:pt>
                <c:pt idx="9561">
                  <c:v>5.3096607948110419</c:v>
                </c:pt>
                <c:pt idx="9562">
                  <c:v>5.3102161405693113</c:v>
                </c:pt>
                <c:pt idx="9563">
                  <c:v>5.3107714863275808</c:v>
                </c:pt>
                <c:pt idx="9564">
                  <c:v>5.3113268320858502</c:v>
                </c:pt>
                <c:pt idx="9565">
                  <c:v>5.3118821778441196</c:v>
                </c:pt>
                <c:pt idx="9566">
                  <c:v>5.3124375236023891</c:v>
                </c:pt>
                <c:pt idx="9567">
                  <c:v>5.3129928693606585</c:v>
                </c:pt>
                <c:pt idx="9568">
                  <c:v>5.3135482151189279</c:v>
                </c:pt>
                <c:pt idx="9569">
                  <c:v>5.3141035608771974</c:v>
                </c:pt>
                <c:pt idx="9570">
                  <c:v>5.3146589066354668</c:v>
                </c:pt>
                <c:pt idx="9571">
                  <c:v>5.3152142523937362</c:v>
                </c:pt>
                <c:pt idx="9572">
                  <c:v>5.3157695981520057</c:v>
                </c:pt>
                <c:pt idx="9573">
                  <c:v>5.3163249439102751</c:v>
                </c:pt>
                <c:pt idx="9574">
                  <c:v>5.3168802896685445</c:v>
                </c:pt>
                <c:pt idx="9575">
                  <c:v>5.317435635426814</c:v>
                </c:pt>
                <c:pt idx="9576">
                  <c:v>5.3179909811850834</c:v>
                </c:pt>
                <c:pt idx="9577">
                  <c:v>5.3185463269433528</c:v>
                </c:pt>
                <c:pt idx="9578">
                  <c:v>5.3191016727016223</c:v>
                </c:pt>
                <c:pt idx="9579">
                  <c:v>5.3196570184598917</c:v>
                </c:pt>
                <c:pt idx="9580">
                  <c:v>5.3202123642181611</c:v>
                </c:pt>
                <c:pt idx="9581">
                  <c:v>5.3207677099764306</c:v>
                </c:pt>
                <c:pt idx="9582">
                  <c:v>5.3213230557347</c:v>
                </c:pt>
                <c:pt idx="9583">
                  <c:v>5.3218784014929694</c:v>
                </c:pt>
                <c:pt idx="9584">
                  <c:v>5.3224337472512389</c:v>
                </c:pt>
                <c:pt idx="9585">
                  <c:v>5.3229890930095083</c:v>
                </c:pt>
                <c:pt idx="9586">
                  <c:v>5.3235444387677777</c:v>
                </c:pt>
                <c:pt idx="9587">
                  <c:v>5.3240997845260472</c:v>
                </c:pt>
                <c:pt idx="9588">
                  <c:v>5.3246551302843166</c:v>
                </c:pt>
                <c:pt idx="9589">
                  <c:v>5.325210476042586</c:v>
                </c:pt>
                <c:pt idx="9590">
                  <c:v>5.3257658218008554</c:v>
                </c:pt>
                <c:pt idx="9591">
                  <c:v>5.3263211675591249</c:v>
                </c:pt>
                <c:pt idx="9592">
                  <c:v>5.3268765133173943</c:v>
                </c:pt>
                <c:pt idx="9593">
                  <c:v>5.3274318590756637</c:v>
                </c:pt>
                <c:pt idx="9594">
                  <c:v>5.3279872048339332</c:v>
                </c:pt>
                <c:pt idx="9595">
                  <c:v>5.3285425505922026</c:v>
                </c:pt>
                <c:pt idx="9596">
                  <c:v>5.329097896350472</c:v>
                </c:pt>
                <c:pt idx="9597">
                  <c:v>5.3296532421087415</c:v>
                </c:pt>
                <c:pt idx="9598">
                  <c:v>5.3302085878670109</c:v>
                </c:pt>
                <c:pt idx="9599">
                  <c:v>5.3307639336252803</c:v>
                </c:pt>
                <c:pt idx="9600">
                  <c:v>5.3313192793835498</c:v>
                </c:pt>
                <c:pt idx="9601">
                  <c:v>5.3318746251418192</c:v>
                </c:pt>
                <c:pt idx="9602">
                  <c:v>5.3324299709000886</c:v>
                </c:pt>
                <c:pt idx="9603">
                  <c:v>5.3329853166583581</c:v>
                </c:pt>
                <c:pt idx="9604">
                  <c:v>5.3335406624166275</c:v>
                </c:pt>
                <c:pt idx="9605">
                  <c:v>5.3340960081748969</c:v>
                </c:pt>
                <c:pt idx="9606">
                  <c:v>5.3346513539331664</c:v>
                </c:pt>
                <c:pt idx="9607">
                  <c:v>5.3352066996914358</c:v>
                </c:pt>
                <c:pt idx="9608">
                  <c:v>5.3357620454497052</c:v>
                </c:pt>
                <c:pt idx="9609">
                  <c:v>5.3363173912079747</c:v>
                </c:pt>
                <c:pt idx="9610">
                  <c:v>5.3368727369662441</c:v>
                </c:pt>
                <c:pt idx="9611">
                  <c:v>5.3374280827245135</c:v>
                </c:pt>
                <c:pt idx="9612">
                  <c:v>5.337983428482783</c:v>
                </c:pt>
                <c:pt idx="9613">
                  <c:v>5.3385387742410524</c:v>
                </c:pt>
                <c:pt idx="9614">
                  <c:v>5.3390941199993218</c:v>
                </c:pt>
                <c:pt idx="9615">
                  <c:v>5.3396494657575913</c:v>
                </c:pt>
                <c:pt idx="9616">
                  <c:v>5.3402048115158607</c:v>
                </c:pt>
                <c:pt idx="9617">
                  <c:v>5.3407601572741301</c:v>
                </c:pt>
                <c:pt idx="9618">
                  <c:v>5.3413155030323995</c:v>
                </c:pt>
                <c:pt idx="9619">
                  <c:v>5.341870848790669</c:v>
                </c:pt>
                <c:pt idx="9620">
                  <c:v>5.3424261945489384</c:v>
                </c:pt>
                <c:pt idx="9621">
                  <c:v>5.3429815403072078</c:v>
                </c:pt>
                <c:pt idx="9622">
                  <c:v>5.3435368860654773</c:v>
                </c:pt>
                <c:pt idx="9623">
                  <c:v>5.3440922318237467</c:v>
                </c:pt>
                <c:pt idx="9624">
                  <c:v>5.3446475775820161</c:v>
                </c:pt>
                <c:pt idx="9625">
                  <c:v>5.3452029233402856</c:v>
                </c:pt>
                <c:pt idx="9626">
                  <c:v>5.345758269098555</c:v>
                </c:pt>
                <c:pt idx="9627">
                  <c:v>5.3463136148568244</c:v>
                </c:pt>
                <c:pt idx="9628">
                  <c:v>5.3468689606150939</c:v>
                </c:pt>
                <c:pt idx="9629">
                  <c:v>5.3474243063733633</c:v>
                </c:pt>
                <c:pt idx="9630">
                  <c:v>5.3479796521316327</c:v>
                </c:pt>
                <c:pt idx="9631">
                  <c:v>5.3485349978899022</c:v>
                </c:pt>
                <c:pt idx="9632">
                  <c:v>5.3490903436481716</c:v>
                </c:pt>
                <c:pt idx="9633">
                  <c:v>5.349645689406441</c:v>
                </c:pt>
                <c:pt idx="9634">
                  <c:v>5.3502010351647105</c:v>
                </c:pt>
                <c:pt idx="9635">
                  <c:v>5.3507563809229799</c:v>
                </c:pt>
                <c:pt idx="9636">
                  <c:v>5.3513117266812493</c:v>
                </c:pt>
                <c:pt idx="9637">
                  <c:v>5.3518670724395188</c:v>
                </c:pt>
                <c:pt idx="9638">
                  <c:v>5.3524224181977882</c:v>
                </c:pt>
                <c:pt idx="9639">
                  <c:v>5.3529777639560576</c:v>
                </c:pt>
                <c:pt idx="9640">
                  <c:v>5.3535331097143271</c:v>
                </c:pt>
                <c:pt idx="9641">
                  <c:v>5.3540884554725965</c:v>
                </c:pt>
                <c:pt idx="9642">
                  <c:v>5.3546438012308659</c:v>
                </c:pt>
                <c:pt idx="9643">
                  <c:v>5.3551991469891354</c:v>
                </c:pt>
                <c:pt idx="9644">
                  <c:v>5.3557544927474048</c:v>
                </c:pt>
                <c:pt idx="9645">
                  <c:v>5.3563098385056742</c:v>
                </c:pt>
                <c:pt idx="9646">
                  <c:v>5.3568651842639436</c:v>
                </c:pt>
                <c:pt idx="9647">
                  <c:v>5.3574205300222131</c:v>
                </c:pt>
                <c:pt idx="9648">
                  <c:v>5.3579758757804825</c:v>
                </c:pt>
                <c:pt idx="9649">
                  <c:v>5.3585312215387519</c:v>
                </c:pt>
                <c:pt idx="9650">
                  <c:v>5.3590865672970214</c:v>
                </c:pt>
                <c:pt idx="9651">
                  <c:v>5.3596419130552908</c:v>
                </c:pt>
                <c:pt idx="9652">
                  <c:v>5.3601972588135602</c:v>
                </c:pt>
                <c:pt idx="9653">
                  <c:v>5.3607526045718297</c:v>
                </c:pt>
                <c:pt idx="9654">
                  <c:v>5.3613079503300991</c:v>
                </c:pt>
                <c:pt idx="9655">
                  <c:v>5.3618632960883685</c:v>
                </c:pt>
                <c:pt idx="9656">
                  <c:v>5.362418641846638</c:v>
                </c:pt>
                <c:pt idx="9657">
                  <c:v>5.3629739876049074</c:v>
                </c:pt>
                <c:pt idx="9658">
                  <c:v>5.3635293333631768</c:v>
                </c:pt>
                <c:pt idx="9659">
                  <c:v>5.3640846791214463</c:v>
                </c:pt>
                <c:pt idx="9660">
                  <c:v>5.3646400248797157</c:v>
                </c:pt>
                <c:pt idx="9661">
                  <c:v>5.3651953706379851</c:v>
                </c:pt>
                <c:pt idx="9662">
                  <c:v>5.3657507163962546</c:v>
                </c:pt>
                <c:pt idx="9663">
                  <c:v>5.366306062154524</c:v>
                </c:pt>
                <c:pt idx="9664">
                  <c:v>5.3668614079127934</c:v>
                </c:pt>
                <c:pt idx="9665">
                  <c:v>5.3674167536710629</c:v>
                </c:pt>
                <c:pt idx="9666">
                  <c:v>5.3679720994293323</c:v>
                </c:pt>
                <c:pt idx="9667">
                  <c:v>5.3685274451876017</c:v>
                </c:pt>
                <c:pt idx="9668">
                  <c:v>5.3690827909458712</c:v>
                </c:pt>
                <c:pt idx="9669">
                  <c:v>5.3696381367041406</c:v>
                </c:pt>
                <c:pt idx="9670">
                  <c:v>5.37019348246241</c:v>
                </c:pt>
                <c:pt idx="9671">
                  <c:v>5.3707488282206794</c:v>
                </c:pt>
                <c:pt idx="9672">
                  <c:v>5.3713041739789489</c:v>
                </c:pt>
                <c:pt idx="9673">
                  <c:v>5.3718595197372183</c:v>
                </c:pt>
                <c:pt idx="9674">
                  <c:v>5.3724148654954877</c:v>
                </c:pt>
                <c:pt idx="9675">
                  <c:v>5.3729702112537572</c:v>
                </c:pt>
                <c:pt idx="9676">
                  <c:v>5.3735255570120266</c:v>
                </c:pt>
                <c:pt idx="9677">
                  <c:v>5.374080902770296</c:v>
                </c:pt>
                <c:pt idx="9678">
                  <c:v>5.3746362485285655</c:v>
                </c:pt>
                <c:pt idx="9679">
                  <c:v>5.3751915942868349</c:v>
                </c:pt>
                <c:pt idx="9680">
                  <c:v>5.3757469400451043</c:v>
                </c:pt>
                <c:pt idx="9681">
                  <c:v>5.3763022858033738</c:v>
                </c:pt>
                <c:pt idx="9682">
                  <c:v>5.3768576315616432</c:v>
                </c:pt>
                <c:pt idx="9683">
                  <c:v>5.3774129773199126</c:v>
                </c:pt>
                <c:pt idx="9684">
                  <c:v>5.3779683230781821</c:v>
                </c:pt>
                <c:pt idx="9685">
                  <c:v>5.3785236688364515</c:v>
                </c:pt>
                <c:pt idx="9686">
                  <c:v>5.3790790145947209</c:v>
                </c:pt>
                <c:pt idx="9687">
                  <c:v>5.3796343603529904</c:v>
                </c:pt>
                <c:pt idx="9688">
                  <c:v>5.3801897061112598</c:v>
                </c:pt>
                <c:pt idx="9689">
                  <c:v>5.3807450518695292</c:v>
                </c:pt>
                <c:pt idx="9690">
                  <c:v>5.3813003976277987</c:v>
                </c:pt>
                <c:pt idx="9691">
                  <c:v>5.3818557433860681</c:v>
                </c:pt>
                <c:pt idx="9692">
                  <c:v>5.3824110891443375</c:v>
                </c:pt>
                <c:pt idx="9693">
                  <c:v>5.382966434902607</c:v>
                </c:pt>
                <c:pt idx="9694">
                  <c:v>5.3835217806608764</c:v>
                </c:pt>
                <c:pt idx="9695">
                  <c:v>5.3840771264191458</c:v>
                </c:pt>
                <c:pt idx="9696">
                  <c:v>5.3846324721774153</c:v>
                </c:pt>
                <c:pt idx="9697">
                  <c:v>5.3851878179356847</c:v>
                </c:pt>
                <c:pt idx="9698">
                  <c:v>5.3857431636939541</c:v>
                </c:pt>
                <c:pt idx="9699">
                  <c:v>5.3862985094522235</c:v>
                </c:pt>
                <c:pt idx="9700">
                  <c:v>5.386853855210493</c:v>
                </c:pt>
                <c:pt idx="9701">
                  <c:v>5.3874092009687624</c:v>
                </c:pt>
                <c:pt idx="9702">
                  <c:v>5.3879645467270318</c:v>
                </c:pt>
                <c:pt idx="9703">
                  <c:v>5.3885198924853013</c:v>
                </c:pt>
                <c:pt idx="9704">
                  <c:v>5.3890752382435707</c:v>
                </c:pt>
                <c:pt idx="9705">
                  <c:v>5.3896305840018401</c:v>
                </c:pt>
                <c:pt idx="9706">
                  <c:v>5.3901859297601096</c:v>
                </c:pt>
                <c:pt idx="9707">
                  <c:v>5.390741275518379</c:v>
                </c:pt>
                <c:pt idx="9708">
                  <c:v>5.3912966212766484</c:v>
                </c:pt>
                <c:pt idx="9709">
                  <c:v>5.3918519670349179</c:v>
                </c:pt>
                <c:pt idx="9710">
                  <c:v>5.3924073127931873</c:v>
                </c:pt>
                <c:pt idx="9711">
                  <c:v>5.3929626585514567</c:v>
                </c:pt>
                <c:pt idx="9712">
                  <c:v>5.3935180043097262</c:v>
                </c:pt>
                <c:pt idx="9713">
                  <c:v>5.3940733500679956</c:v>
                </c:pt>
                <c:pt idx="9714">
                  <c:v>5.394628695826265</c:v>
                </c:pt>
                <c:pt idx="9715">
                  <c:v>5.3951840415845345</c:v>
                </c:pt>
                <c:pt idx="9716">
                  <c:v>5.3957393873428039</c:v>
                </c:pt>
                <c:pt idx="9717">
                  <c:v>5.3962947331010733</c:v>
                </c:pt>
                <c:pt idx="9718">
                  <c:v>5.3968500788593428</c:v>
                </c:pt>
                <c:pt idx="9719">
                  <c:v>5.3974054246176122</c:v>
                </c:pt>
                <c:pt idx="9720">
                  <c:v>5.3979607703758816</c:v>
                </c:pt>
                <c:pt idx="9721">
                  <c:v>5.3985161161341511</c:v>
                </c:pt>
                <c:pt idx="9722">
                  <c:v>5.3990714618924205</c:v>
                </c:pt>
                <c:pt idx="9723">
                  <c:v>5.3996268076506899</c:v>
                </c:pt>
                <c:pt idx="9724">
                  <c:v>5.4001821534089594</c:v>
                </c:pt>
                <c:pt idx="9725">
                  <c:v>5.4007374991672288</c:v>
                </c:pt>
                <c:pt idx="9726">
                  <c:v>5.4012928449254982</c:v>
                </c:pt>
                <c:pt idx="9727">
                  <c:v>5.4018481906837676</c:v>
                </c:pt>
                <c:pt idx="9728">
                  <c:v>5.4024035364420371</c:v>
                </c:pt>
                <c:pt idx="9729">
                  <c:v>5.4029588822003065</c:v>
                </c:pt>
                <c:pt idx="9730">
                  <c:v>5.4035142279585759</c:v>
                </c:pt>
                <c:pt idx="9731">
                  <c:v>5.4040695737168454</c:v>
                </c:pt>
                <c:pt idx="9732">
                  <c:v>5.4046249194751148</c:v>
                </c:pt>
                <c:pt idx="9733">
                  <c:v>5.4051802652333842</c:v>
                </c:pt>
                <c:pt idx="9734">
                  <c:v>5.4057356109916537</c:v>
                </c:pt>
                <c:pt idx="9735">
                  <c:v>5.4062909567499231</c:v>
                </c:pt>
                <c:pt idx="9736">
                  <c:v>5.4068463025081925</c:v>
                </c:pt>
                <c:pt idx="9737">
                  <c:v>5.407401648266462</c:v>
                </c:pt>
                <c:pt idx="9738">
                  <c:v>5.4079569940247314</c:v>
                </c:pt>
                <c:pt idx="9739">
                  <c:v>5.4085123397830008</c:v>
                </c:pt>
                <c:pt idx="9740">
                  <c:v>5.4090676855412703</c:v>
                </c:pt>
                <c:pt idx="9741">
                  <c:v>5.4096230312995397</c:v>
                </c:pt>
                <c:pt idx="9742">
                  <c:v>5.4101783770578091</c:v>
                </c:pt>
                <c:pt idx="9743">
                  <c:v>5.4107337228160786</c:v>
                </c:pt>
                <c:pt idx="9744">
                  <c:v>5.411289068574348</c:v>
                </c:pt>
                <c:pt idx="9745">
                  <c:v>5.4118444143326174</c:v>
                </c:pt>
                <c:pt idx="9746">
                  <c:v>5.4123997600908869</c:v>
                </c:pt>
                <c:pt idx="9747">
                  <c:v>5.4129551058491563</c:v>
                </c:pt>
                <c:pt idx="9748">
                  <c:v>5.4135104516074257</c:v>
                </c:pt>
                <c:pt idx="9749">
                  <c:v>5.4140657973656952</c:v>
                </c:pt>
                <c:pt idx="9750">
                  <c:v>5.4146211431239646</c:v>
                </c:pt>
                <c:pt idx="9751">
                  <c:v>5.415176488882234</c:v>
                </c:pt>
                <c:pt idx="9752">
                  <c:v>5.4157318346405035</c:v>
                </c:pt>
                <c:pt idx="9753">
                  <c:v>5.4162871803987729</c:v>
                </c:pt>
                <c:pt idx="9754">
                  <c:v>5.4168425261570423</c:v>
                </c:pt>
                <c:pt idx="9755">
                  <c:v>5.4173978719153117</c:v>
                </c:pt>
                <c:pt idx="9756">
                  <c:v>5.4179532176735812</c:v>
                </c:pt>
                <c:pt idx="9757">
                  <c:v>5.4185085634318506</c:v>
                </c:pt>
                <c:pt idx="9758">
                  <c:v>5.41906390919012</c:v>
                </c:pt>
                <c:pt idx="9759">
                  <c:v>5.4196192549483895</c:v>
                </c:pt>
                <c:pt idx="9760">
                  <c:v>5.4201746007066589</c:v>
                </c:pt>
                <c:pt idx="9761">
                  <c:v>5.4207299464649283</c:v>
                </c:pt>
                <c:pt idx="9762">
                  <c:v>5.4212852922231978</c:v>
                </c:pt>
                <c:pt idx="9763">
                  <c:v>5.4218406379814672</c:v>
                </c:pt>
                <c:pt idx="9764">
                  <c:v>5.4223959837397366</c:v>
                </c:pt>
                <c:pt idx="9765">
                  <c:v>5.4229513294980061</c:v>
                </c:pt>
                <c:pt idx="9766">
                  <c:v>5.4235066752562755</c:v>
                </c:pt>
                <c:pt idx="9767">
                  <c:v>5.4240620210145449</c:v>
                </c:pt>
                <c:pt idx="9768">
                  <c:v>5.4246173667728144</c:v>
                </c:pt>
                <c:pt idx="9769">
                  <c:v>5.4251727125310838</c:v>
                </c:pt>
                <c:pt idx="9770">
                  <c:v>5.4257280582893532</c:v>
                </c:pt>
                <c:pt idx="9771">
                  <c:v>5.4262834040476227</c:v>
                </c:pt>
                <c:pt idx="9772">
                  <c:v>5.4268387498058921</c:v>
                </c:pt>
                <c:pt idx="9773">
                  <c:v>5.4273940955641615</c:v>
                </c:pt>
                <c:pt idx="9774">
                  <c:v>5.427949441322431</c:v>
                </c:pt>
                <c:pt idx="9775">
                  <c:v>5.4285047870807004</c:v>
                </c:pt>
                <c:pt idx="9776">
                  <c:v>5.4290601328389698</c:v>
                </c:pt>
                <c:pt idx="9777">
                  <c:v>5.4296154785972393</c:v>
                </c:pt>
                <c:pt idx="9778">
                  <c:v>5.4301708243555087</c:v>
                </c:pt>
                <c:pt idx="9779">
                  <c:v>5.4307261701137781</c:v>
                </c:pt>
                <c:pt idx="9780">
                  <c:v>5.4312815158720475</c:v>
                </c:pt>
                <c:pt idx="9781">
                  <c:v>5.431836861630317</c:v>
                </c:pt>
                <c:pt idx="9782">
                  <c:v>5.4323922073885864</c:v>
                </c:pt>
                <c:pt idx="9783">
                  <c:v>5.4329475531468558</c:v>
                </c:pt>
                <c:pt idx="9784">
                  <c:v>5.4335028989051253</c:v>
                </c:pt>
                <c:pt idx="9785">
                  <c:v>5.4340582446633947</c:v>
                </c:pt>
                <c:pt idx="9786">
                  <c:v>5.4346135904216641</c:v>
                </c:pt>
                <c:pt idx="9787">
                  <c:v>5.4351689361799336</c:v>
                </c:pt>
                <c:pt idx="9788">
                  <c:v>5.435724281938203</c:v>
                </c:pt>
                <c:pt idx="9789">
                  <c:v>5.4362796276964724</c:v>
                </c:pt>
                <c:pt idx="9790">
                  <c:v>5.4368349734547419</c:v>
                </c:pt>
                <c:pt idx="9791">
                  <c:v>5.4373903192130113</c:v>
                </c:pt>
                <c:pt idx="9792">
                  <c:v>5.4379456649712807</c:v>
                </c:pt>
                <c:pt idx="9793">
                  <c:v>5.4385010107295502</c:v>
                </c:pt>
                <c:pt idx="9794">
                  <c:v>5.4390563564878196</c:v>
                </c:pt>
                <c:pt idx="9795">
                  <c:v>5.439611702246089</c:v>
                </c:pt>
                <c:pt idx="9796">
                  <c:v>5.4401670480043585</c:v>
                </c:pt>
                <c:pt idx="9797">
                  <c:v>5.4407223937626279</c:v>
                </c:pt>
                <c:pt idx="9798">
                  <c:v>5.4412777395208973</c:v>
                </c:pt>
                <c:pt idx="9799">
                  <c:v>5.4418330852791668</c:v>
                </c:pt>
                <c:pt idx="9800">
                  <c:v>5.4423884310374362</c:v>
                </c:pt>
                <c:pt idx="9801">
                  <c:v>5.4429437767957056</c:v>
                </c:pt>
                <c:pt idx="9802">
                  <c:v>5.4434991225539751</c:v>
                </c:pt>
                <c:pt idx="9803">
                  <c:v>5.4440544683122445</c:v>
                </c:pt>
                <c:pt idx="9804">
                  <c:v>5.4446098140705139</c:v>
                </c:pt>
                <c:pt idx="9805">
                  <c:v>5.4451651598287834</c:v>
                </c:pt>
                <c:pt idx="9806">
                  <c:v>5.4457205055870528</c:v>
                </c:pt>
                <c:pt idx="9807">
                  <c:v>5.4462758513453222</c:v>
                </c:pt>
                <c:pt idx="9808">
                  <c:v>5.4468311971035916</c:v>
                </c:pt>
                <c:pt idx="9809">
                  <c:v>5.4473865428618611</c:v>
                </c:pt>
                <c:pt idx="9810">
                  <c:v>5.4479418886201305</c:v>
                </c:pt>
                <c:pt idx="9811">
                  <c:v>5.4484972343783999</c:v>
                </c:pt>
                <c:pt idx="9812">
                  <c:v>5.4490525801366694</c:v>
                </c:pt>
                <c:pt idx="9813">
                  <c:v>5.4496079258949388</c:v>
                </c:pt>
                <c:pt idx="9814">
                  <c:v>5.4501632716532082</c:v>
                </c:pt>
                <c:pt idx="9815">
                  <c:v>5.4507186174114777</c:v>
                </c:pt>
                <c:pt idx="9816">
                  <c:v>5.4512739631697471</c:v>
                </c:pt>
                <c:pt idx="9817">
                  <c:v>5.4518293089280165</c:v>
                </c:pt>
                <c:pt idx="9818">
                  <c:v>5.452384654686286</c:v>
                </c:pt>
                <c:pt idx="9819">
                  <c:v>5.4529400004445554</c:v>
                </c:pt>
                <c:pt idx="9820">
                  <c:v>5.4534953462028248</c:v>
                </c:pt>
                <c:pt idx="9821">
                  <c:v>5.4540506919610943</c:v>
                </c:pt>
                <c:pt idx="9822">
                  <c:v>5.4546060377193637</c:v>
                </c:pt>
                <c:pt idx="9823">
                  <c:v>5.4551613834776331</c:v>
                </c:pt>
                <c:pt idx="9824">
                  <c:v>5.4557167292359026</c:v>
                </c:pt>
                <c:pt idx="9825">
                  <c:v>5.456272074994172</c:v>
                </c:pt>
                <c:pt idx="9826">
                  <c:v>5.4568274207524414</c:v>
                </c:pt>
                <c:pt idx="9827">
                  <c:v>5.4573827665107109</c:v>
                </c:pt>
                <c:pt idx="9828">
                  <c:v>5.4579381122689803</c:v>
                </c:pt>
                <c:pt idx="9829">
                  <c:v>5.4584934580272497</c:v>
                </c:pt>
                <c:pt idx="9830">
                  <c:v>5.4590488037855192</c:v>
                </c:pt>
                <c:pt idx="9831">
                  <c:v>5.4596041495437886</c:v>
                </c:pt>
                <c:pt idx="9832">
                  <c:v>5.460159495302058</c:v>
                </c:pt>
                <c:pt idx="9833">
                  <c:v>5.4607148410603275</c:v>
                </c:pt>
                <c:pt idx="9834">
                  <c:v>5.4612701868185969</c:v>
                </c:pt>
                <c:pt idx="9835">
                  <c:v>5.4618255325768663</c:v>
                </c:pt>
                <c:pt idx="9836">
                  <c:v>5.4623808783351357</c:v>
                </c:pt>
                <c:pt idx="9837">
                  <c:v>5.4629362240934052</c:v>
                </c:pt>
                <c:pt idx="9838">
                  <c:v>5.4634915698516746</c:v>
                </c:pt>
                <c:pt idx="9839">
                  <c:v>5.464046915609944</c:v>
                </c:pt>
                <c:pt idx="9840">
                  <c:v>5.4646022613682135</c:v>
                </c:pt>
                <c:pt idx="9841">
                  <c:v>5.4651576071264829</c:v>
                </c:pt>
                <c:pt idx="9842">
                  <c:v>5.4657129528847523</c:v>
                </c:pt>
                <c:pt idx="9843">
                  <c:v>5.4662682986430218</c:v>
                </c:pt>
                <c:pt idx="9844">
                  <c:v>5.4668236444012912</c:v>
                </c:pt>
                <c:pt idx="9845">
                  <c:v>5.4673789901595606</c:v>
                </c:pt>
                <c:pt idx="9846">
                  <c:v>5.4679343359178301</c:v>
                </c:pt>
                <c:pt idx="9847">
                  <c:v>5.4684896816760995</c:v>
                </c:pt>
                <c:pt idx="9848">
                  <c:v>5.4690450274343689</c:v>
                </c:pt>
                <c:pt idx="9849">
                  <c:v>5.4696003731926384</c:v>
                </c:pt>
                <c:pt idx="9850">
                  <c:v>5.4701557189509078</c:v>
                </c:pt>
                <c:pt idx="9851">
                  <c:v>5.4707110647091772</c:v>
                </c:pt>
                <c:pt idx="9852">
                  <c:v>5.4712664104674467</c:v>
                </c:pt>
                <c:pt idx="9853">
                  <c:v>5.4718217562257161</c:v>
                </c:pt>
                <c:pt idx="9854">
                  <c:v>5.4723771019839855</c:v>
                </c:pt>
                <c:pt idx="9855">
                  <c:v>5.472932447742255</c:v>
                </c:pt>
                <c:pt idx="9856">
                  <c:v>5.4734877935005244</c:v>
                </c:pt>
                <c:pt idx="9857">
                  <c:v>5.4740431392587938</c:v>
                </c:pt>
                <c:pt idx="9858">
                  <c:v>5.4745984850170633</c:v>
                </c:pt>
                <c:pt idx="9859">
                  <c:v>5.4751538307753327</c:v>
                </c:pt>
                <c:pt idx="9860">
                  <c:v>5.4757091765336021</c:v>
                </c:pt>
                <c:pt idx="9861">
                  <c:v>5.4762645222918716</c:v>
                </c:pt>
                <c:pt idx="9862">
                  <c:v>5.476819868050141</c:v>
                </c:pt>
                <c:pt idx="9863">
                  <c:v>5.4773752138084104</c:v>
                </c:pt>
                <c:pt idx="9864">
                  <c:v>5.4779305595666798</c:v>
                </c:pt>
                <c:pt idx="9865">
                  <c:v>5.4784859053249493</c:v>
                </c:pt>
                <c:pt idx="9866">
                  <c:v>5.4790412510832187</c:v>
                </c:pt>
                <c:pt idx="9867">
                  <c:v>5.4795965968414881</c:v>
                </c:pt>
                <c:pt idx="9868">
                  <c:v>5.4801519425997576</c:v>
                </c:pt>
                <c:pt idx="9869">
                  <c:v>5.480707288358027</c:v>
                </c:pt>
                <c:pt idx="9870">
                  <c:v>5.4812626341162964</c:v>
                </c:pt>
                <c:pt idx="9871">
                  <c:v>5.4818179798745659</c:v>
                </c:pt>
                <c:pt idx="9872">
                  <c:v>5.4823733256328353</c:v>
                </c:pt>
                <c:pt idx="9873">
                  <c:v>5.4829286713911047</c:v>
                </c:pt>
                <c:pt idx="9874">
                  <c:v>5.4834840171493742</c:v>
                </c:pt>
                <c:pt idx="9875">
                  <c:v>5.4840393629076436</c:v>
                </c:pt>
                <c:pt idx="9876">
                  <c:v>5.484594708665913</c:v>
                </c:pt>
                <c:pt idx="9877">
                  <c:v>5.4851500544241825</c:v>
                </c:pt>
                <c:pt idx="9878">
                  <c:v>5.4857054001824519</c:v>
                </c:pt>
                <c:pt idx="9879">
                  <c:v>5.4862607459407213</c:v>
                </c:pt>
                <c:pt idx="9880">
                  <c:v>5.4868160916989908</c:v>
                </c:pt>
                <c:pt idx="9881">
                  <c:v>5.4873714374572602</c:v>
                </c:pt>
                <c:pt idx="9882">
                  <c:v>5.4879267832155296</c:v>
                </c:pt>
                <c:pt idx="9883">
                  <c:v>5.4884821289737991</c:v>
                </c:pt>
                <c:pt idx="9884">
                  <c:v>5.4890374747320685</c:v>
                </c:pt>
                <c:pt idx="9885">
                  <c:v>5.4895928204903379</c:v>
                </c:pt>
                <c:pt idx="9886">
                  <c:v>5.4901481662486074</c:v>
                </c:pt>
                <c:pt idx="9887">
                  <c:v>5.4907035120068768</c:v>
                </c:pt>
                <c:pt idx="9888">
                  <c:v>5.4912588577651462</c:v>
                </c:pt>
                <c:pt idx="9889">
                  <c:v>5.4918142035234156</c:v>
                </c:pt>
                <c:pt idx="9890">
                  <c:v>5.4923695492816851</c:v>
                </c:pt>
                <c:pt idx="9891">
                  <c:v>5.4929248950399545</c:v>
                </c:pt>
                <c:pt idx="9892">
                  <c:v>5.4934802407982239</c:v>
                </c:pt>
                <c:pt idx="9893">
                  <c:v>5.4940355865564934</c:v>
                </c:pt>
                <c:pt idx="9894">
                  <c:v>5.4945909323147628</c:v>
                </c:pt>
                <c:pt idx="9895">
                  <c:v>5.4951462780730322</c:v>
                </c:pt>
                <c:pt idx="9896">
                  <c:v>5.4957016238313017</c:v>
                </c:pt>
                <c:pt idx="9897">
                  <c:v>5.4962569695895711</c:v>
                </c:pt>
                <c:pt idx="9898">
                  <c:v>5.4968123153478405</c:v>
                </c:pt>
                <c:pt idx="9899">
                  <c:v>5.49736766110611</c:v>
                </c:pt>
                <c:pt idx="9900">
                  <c:v>5.4979230068643794</c:v>
                </c:pt>
                <c:pt idx="9901">
                  <c:v>5.4984783526226488</c:v>
                </c:pt>
                <c:pt idx="9902">
                  <c:v>5.4990336983809183</c:v>
                </c:pt>
                <c:pt idx="9903">
                  <c:v>5.4995890441391877</c:v>
                </c:pt>
                <c:pt idx="9904">
                  <c:v>5.5001443898974571</c:v>
                </c:pt>
                <c:pt idx="9905">
                  <c:v>5.5006997356557266</c:v>
                </c:pt>
                <c:pt idx="9906">
                  <c:v>5.501255081413996</c:v>
                </c:pt>
                <c:pt idx="9907">
                  <c:v>5.5018104271722654</c:v>
                </c:pt>
                <c:pt idx="9908">
                  <c:v>5.5023657729305349</c:v>
                </c:pt>
                <c:pt idx="9909">
                  <c:v>5.5029211186888043</c:v>
                </c:pt>
                <c:pt idx="9910">
                  <c:v>5.5034764644470737</c:v>
                </c:pt>
                <c:pt idx="9911">
                  <c:v>5.5040318102053432</c:v>
                </c:pt>
                <c:pt idx="9912">
                  <c:v>5.5045871559636126</c:v>
                </c:pt>
                <c:pt idx="9913">
                  <c:v>5.505142501721882</c:v>
                </c:pt>
                <c:pt idx="9914">
                  <c:v>5.5056978474801515</c:v>
                </c:pt>
                <c:pt idx="9915">
                  <c:v>5.5062531932384209</c:v>
                </c:pt>
                <c:pt idx="9916">
                  <c:v>5.5068085389966903</c:v>
                </c:pt>
                <c:pt idx="9917">
                  <c:v>5.5073638847549597</c:v>
                </c:pt>
                <c:pt idx="9918">
                  <c:v>5.5079192305132292</c:v>
                </c:pt>
                <c:pt idx="9919">
                  <c:v>5.5084745762714986</c:v>
                </c:pt>
                <c:pt idx="9920">
                  <c:v>5.509029922029768</c:v>
                </c:pt>
                <c:pt idx="9921">
                  <c:v>5.5095852677880375</c:v>
                </c:pt>
                <c:pt idx="9922">
                  <c:v>5.5101406135463069</c:v>
                </c:pt>
                <c:pt idx="9923">
                  <c:v>5.5106959593045763</c:v>
                </c:pt>
                <c:pt idx="9924">
                  <c:v>5.5112513050628458</c:v>
                </c:pt>
                <c:pt idx="9925">
                  <c:v>5.5118066508211152</c:v>
                </c:pt>
                <c:pt idx="9926">
                  <c:v>5.5123619965793846</c:v>
                </c:pt>
                <c:pt idx="9927">
                  <c:v>5.5129173423376541</c:v>
                </c:pt>
                <c:pt idx="9928">
                  <c:v>5.5134726880959235</c:v>
                </c:pt>
                <c:pt idx="9929">
                  <c:v>5.5140280338541929</c:v>
                </c:pt>
                <c:pt idx="9930">
                  <c:v>5.5145833796124624</c:v>
                </c:pt>
                <c:pt idx="9931">
                  <c:v>5.5151387253707318</c:v>
                </c:pt>
                <c:pt idx="9932">
                  <c:v>5.5156940711290012</c:v>
                </c:pt>
                <c:pt idx="9933">
                  <c:v>5.5162494168872707</c:v>
                </c:pt>
                <c:pt idx="9934">
                  <c:v>5.5168047626455401</c:v>
                </c:pt>
                <c:pt idx="9935">
                  <c:v>5.5173601084038095</c:v>
                </c:pt>
                <c:pt idx="9936">
                  <c:v>5.517915454162079</c:v>
                </c:pt>
                <c:pt idx="9937">
                  <c:v>5.5184707999203484</c:v>
                </c:pt>
                <c:pt idx="9938">
                  <c:v>5.5190261456786178</c:v>
                </c:pt>
                <c:pt idx="9939">
                  <c:v>5.5195814914368873</c:v>
                </c:pt>
                <c:pt idx="9940">
                  <c:v>5.5201368371951567</c:v>
                </c:pt>
                <c:pt idx="9941">
                  <c:v>5.5206921829534261</c:v>
                </c:pt>
                <c:pt idx="9942">
                  <c:v>5.5212475287116956</c:v>
                </c:pt>
                <c:pt idx="9943">
                  <c:v>5.521802874469965</c:v>
                </c:pt>
                <c:pt idx="9944">
                  <c:v>5.5223582202282344</c:v>
                </c:pt>
                <c:pt idx="9945">
                  <c:v>5.5229135659865038</c:v>
                </c:pt>
                <c:pt idx="9946">
                  <c:v>5.5234689117447733</c:v>
                </c:pt>
                <c:pt idx="9947">
                  <c:v>5.5240242575030427</c:v>
                </c:pt>
                <c:pt idx="9948">
                  <c:v>5.5245796032613121</c:v>
                </c:pt>
                <c:pt idx="9949">
                  <c:v>5.5251349490195816</c:v>
                </c:pt>
                <c:pt idx="9950">
                  <c:v>5.525690294777851</c:v>
                </c:pt>
                <c:pt idx="9951">
                  <c:v>5.5262456405361204</c:v>
                </c:pt>
                <c:pt idx="9952">
                  <c:v>5.5268009862943899</c:v>
                </c:pt>
                <c:pt idx="9953">
                  <c:v>5.5273563320526593</c:v>
                </c:pt>
                <c:pt idx="9954">
                  <c:v>5.5279116778109287</c:v>
                </c:pt>
                <c:pt idx="9955">
                  <c:v>5.5284670235691982</c:v>
                </c:pt>
                <c:pt idx="9956">
                  <c:v>5.5290223693274676</c:v>
                </c:pt>
                <c:pt idx="9957">
                  <c:v>5.529577715085737</c:v>
                </c:pt>
                <c:pt idx="9958">
                  <c:v>5.5301330608440065</c:v>
                </c:pt>
                <c:pt idx="9959">
                  <c:v>5.5306884066022759</c:v>
                </c:pt>
                <c:pt idx="9960">
                  <c:v>5.5312437523605453</c:v>
                </c:pt>
                <c:pt idx="9961">
                  <c:v>5.5317990981188148</c:v>
                </c:pt>
                <c:pt idx="9962">
                  <c:v>5.5323544438770842</c:v>
                </c:pt>
                <c:pt idx="9963">
                  <c:v>5.5329097896353536</c:v>
                </c:pt>
                <c:pt idx="9964">
                  <c:v>5.5334651353936231</c:v>
                </c:pt>
                <c:pt idx="9965">
                  <c:v>5.5340204811518925</c:v>
                </c:pt>
                <c:pt idx="9966">
                  <c:v>5.5345758269101619</c:v>
                </c:pt>
                <c:pt idx="9967">
                  <c:v>5.5351311726684314</c:v>
                </c:pt>
                <c:pt idx="9968">
                  <c:v>5.5356865184267008</c:v>
                </c:pt>
                <c:pt idx="9969">
                  <c:v>5.5362418641849702</c:v>
                </c:pt>
                <c:pt idx="9970">
                  <c:v>5.5367972099432397</c:v>
                </c:pt>
                <c:pt idx="9971">
                  <c:v>5.5373525557015091</c:v>
                </c:pt>
                <c:pt idx="9972">
                  <c:v>5.5379079014597785</c:v>
                </c:pt>
                <c:pt idx="9973">
                  <c:v>5.5384632472180479</c:v>
                </c:pt>
                <c:pt idx="9974">
                  <c:v>5.5390185929763174</c:v>
                </c:pt>
                <c:pt idx="9975">
                  <c:v>5.5395739387345868</c:v>
                </c:pt>
                <c:pt idx="9976">
                  <c:v>5.5401292844928562</c:v>
                </c:pt>
                <c:pt idx="9977">
                  <c:v>5.5406846302511257</c:v>
                </c:pt>
                <c:pt idx="9978">
                  <c:v>5.5412399760093951</c:v>
                </c:pt>
                <c:pt idx="9979">
                  <c:v>5.5417953217676645</c:v>
                </c:pt>
                <c:pt idx="9980">
                  <c:v>5.542350667525934</c:v>
                </c:pt>
                <c:pt idx="9981">
                  <c:v>5.5429060132842034</c:v>
                </c:pt>
                <c:pt idx="9982">
                  <c:v>5.5434613590424728</c:v>
                </c:pt>
                <c:pt idx="9983">
                  <c:v>5.5440167048007423</c:v>
                </c:pt>
                <c:pt idx="9984">
                  <c:v>5.5445720505590117</c:v>
                </c:pt>
                <c:pt idx="9985">
                  <c:v>5.5451273963172811</c:v>
                </c:pt>
                <c:pt idx="9986">
                  <c:v>5.5456827420755506</c:v>
                </c:pt>
                <c:pt idx="9987">
                  <c:v>5.54623808783382</c:v>
                </c:pt>
                <c:pt idx="9988">
                  <c:v>5.5467934335920894</c:v>
                </c:pt>
                <c:pt idx="9989">
                  <c:v>5.5473487793503589</c:v>
                </c:pt>
                <c:pt idx="9990">
                  <c:v>5.5479041251086283</c:v>
                </c:pt>
                <c:pt idx="9991">
                  <c:v>5.5484594708668977</c:v>
                </c:pt>
                <c:pt idx="9992">
                  <c:v>5.5490148166251672</c:v>
                </c:pt>
                <c:pt idx="9993">
                  <c:v>5.5495701623834366</c:v>
                </c:pt>
                <c:pt idx="9994">
                  <c:v>5.550125508141706</c:v>
                </c:pt>
                <c:pt idx="9995">
                  <c:v>5.5506808538999755</c:v>
                </c:pt>
                <c:pt idx="9996">
                  <c:v>5.5512361996582449</c:v>
                </c:pt>
                <c:pt idx="9997">
                  <c:v>5.5517915454165143</c:v>
                </c:pt>
                <c:pt idx="9998">
                  <c:v>5.5523468911747837</c:v>
                </c:pt>
                <c:pt idx="9999">
                  <c:v>5.5529022369330532</c:v>
                </c:pt>
                <c:pt idx="10000">
                  <c:v>5.5534575826913226</c:v>
                </c:pt>
                <c:pt idx="10001">
                  <c:v>5.554012928449592</c:v>
                </c:pt>
                <c:pt idx="10002">
                  <c:v>5.5545682742078615</c:v>
                </c:pt>
                <c:pt idx="10003">
                  <c:v>5.5551236199661309</c:v>
                </c:pt>
                <c:pt idx="10004">
                  <c:v>5.5556789657244003</c:v>
                </c:pt>
                <c:pt idx="10005">
                  <c:v>5.5562343114826698</c:v>
                </c:pt>
                <c:pt idx="10006">
                  <c:v>5.5567896572409392</c:v>
                </c:pt>
                <c:pt idx="10007">
                  <c:v>5.5573450029992086</c:v>
                </c:pt>
                <c:pt idx="10008">
                  <c:v>5.5579003487574781</c:v>
                </c:pt>
                <c:pt idx="10009">
                  <c:v>5.5584556945157475</c:v>
                </c:pt>
                <c:pt idx="10010">
                  <c:v>5.5590110402740169</c:v>
                </c:pt>
                <c:pt idx="10011">
                  <c:v>5.5595663860322864</c:v>
                </c:pt>
                <c:pt idx="10012">
                  <c:v>5.5601217317905558</c:v>
                </c:pt>
                <c:pt idx="10013">
                  <c:v>5.5606770775488252</c:v>
                </c:pt>
                <c:pt idx="10014">
                  <c:v>5.5612324233070947</c:v>
                </c:pt>
                <c:pt idx="10015">
                  <c:v>5.5617877690653641</c:v>
                </c:pt>
                <c:pt idx="10016">
                  <c:v>5.5623431148236335</c:v>
                </c:pt>
                <c:pt idx="10017">
                  <c:v>5.562898460581903</c:v>
                </c:pt>
                <c:pt idx="10018">
                  <c:v>5.5634538063401724</c:v>
                </c:pt>
                <c:pt idx="10019">
                  <c:v>5.5640091520984418</c:v>
                </c:pt>
                <c:pt idx="10020">
                  <c:v>5.5645644978567113</c:v>
                </c:pt>
                <c:pt idx="10021">
                  <c:v>5.5651198436149807</c:v>
                </c:pt>
                <c:pt idx="10022">
                  <c:v>5.5656751893732501</c:v>
                </c:pt>
                <c:pt idx="10023">
                  <c:v>5.5662305351315196</c:v>
                </c:pt>
                <c:pt idx="10024">
                  <c:v>5.566785880889789</c:v>
                </c:pt>
                <c:pt idx="10025">
                  <c:v>5.5673412266480584</c:v>
                </c:pt>
                <c:pt idx="10026">
                  <c:v>5.5678965724063278</c:v>
                </c:pt>
                <c:pt idx="10027">
                  <c:v>5.5684519181645973</c:v>
                </c:pt>
                <c:pt idx="10028">
                  <c:v>5.5690072639228667</c:v>
                </c:pt>
                <c:pt idx="10029">
                  <c:v>5.5695626096811361</c:v>
                </c:pt>
                <c:pt idx="10030">
                  <c:v>5.5701179554394056</c:v>
                </c:pt>
                <c:pt idx="10031">
                  <c:v>5.570673301197675</c:v>
                </c:pt>
                <c:pt idx="10032">
                  <c:v>5.5712286469559444</c:v>
                </c:pt>
                <c:pt idx="10033">
                  <c:v>5.5717839927142139</c:v>
                </c:pt>
                <c:pt idx="10034">
                  <c:v>5.5723393384724833</c:v>
                </c:pt>
                <c:pt idx="10035">
                  <c:v>5.5728946842307527</c:v>
                </c:pt>
                <c:pt idx="10036">
                  <c:v>5.5734500299890222</c:v>
                </c:pt>
                <c:pt idx="10037">
                  <c:v>5.5740053757472916</c:v>
                </c:pt>
                <c:pt idx="10038">
                  <c:v>5.574560721505561</c:v>
                </c:pt>
                <c:pt idx="10039">
                  <c:v>5.5751160672638305</c:v>
                </c:pt>
                <c:pt idx="10040">
                  <c:v>5.5756714130220999</c:v>
                </c:pt>
                <c:pt idx="10041">
                  <c:v>5.5762267587803693</c:v>
                </c:pt>
                <c:pt idx="10042">
                  <c:v>5.5767821045386388</c:v>
                </c:pt>
                <c:pt idx="10043">
                  <c:v>5.5773374502969082</c:v>
                </c:pt>
                <c:pt idx="10044">
                  <c:v>5.5778927960551776</c:v>
                </c:pt>
                <c:pt idx="10045">
                  <c:v>5.5784481418134471</c:v>
                </c:pt>
                <c:pt idx="10046">
                  <c:v>5.5790034875717165</c:v>
                </c:pt>
                <c:pt idx="10047">
                  <c:v>5.5795588333299859</c:v>
                </c:pt>
                <c:pt idx="10048">
                  <c:v>5.5801141790882554</c:v>
                </c:pt>
                <c:pt idx="10049">
                  <c:v>5.5806695248465248</c:v>
                </c:pt>
                <c:pt idx="10050">
                  <c:v>5.5812248706047942</c:v>
                </c:pt>
                <c:pt idx="10051">
                  <c:v>5.5817802163630637</c:v>
                </c:pt>
                <c:pt idx="10052">
                  <c:v>5.5823355621213331</c:v>
                </c:pt>
                <c:pt idx="10053">
                  <c:v>5.5828909078796025</c:v>
                </c:pt>
                <c:pt idx="10054">
                  <c:v>5.5834462536378719</c:v>
                </c:pt>
                <c:pt idx="10055">
                  <c:v>5.5840015993961414</c:v>
                </c:pt>
                <c:pt idx="10056">
                  <c:v>5.5845569451544108</c:v>
                </c:pt>
                <c:pt idx="10057">
                  <c:v>5.5851122909126802</c:v>
                </c:pt>
                <c:pt idx="10058">
                  <c:v>5.5856676366709497</c:v>
                </c:pt>
                <c:pt idx="10059">
                  <c:v>5.5862229824292191</c:v>
                </c:pt>
                <c:pt idx="10060">
                  <c:v>5.5867783281874885</c:v>
                </c:pt>
                <c:pt idx="10061">
                  <c:v>5.587333673945758</c:v>
                </c:pt>
                <c:pt idx="10062">
                  <c:v>5.5878890197040274</c:v>
                </c:pt>
                <c:pt idx="10063">
                  <c:v>5.5884443654622968</c:v>
                </c:pt>
                <c:pt idx="10064">
                  <c:v>5.5889997112205663</c:v>
                </c:pt>
                <c:pt idx="10065">
                  <c:v>5.5895550569788357</c:v>
                </c:pt>
                <c:pt idx="10066">
                  <c:v>5.5901104027371051</c:v>
                </c:pt>
                <c:pt idx="10067">
                  <c:v>5.5906657484953746</c:v>
                </c:pt>
                <c:pt idx="10068">
                  <c:v>5.591221094253644</c:v>
                </c:pt>
                <c:pt idx="10069">
                  <c:v>5.5917764400119134</c:v>
                </c:pt>
                <c:pt idx="10070">
                  <c:v>5.5923317857701829</c:v>
                </c:pt>
                <c:pt idx="10071">
                  <c:v>5.5928871315284523</c:v>
                </c:pt>
                <c:pt idx="10072">
                  <c:v>5.5934424772867217</c:v>
                </c:pt>
                <c:pt idx="10073">
                  <c:v>5.5939978230449912</c:v>
                </c:pt>
                <c:pt idx="10074">
                  <c:v>5.5945531688032606</c:v>
                </c:pt>
                <c:pt idx="10075">
                  <c:v>5.59510851456153</c:v>
                </c:pt>
                <c:pt idx="10076">
                  <c:v>5.5956638603197995</c:v>
                </c:pt>
                <c:pt idx="10077">
                  <c:v>5.5962192060780689</c:v>
                </c:pt>
                <c:pt idx="10078">
                  <c:v>5.5967745518363383</c:v>
                </c:pt>
                <c:pt idx="10079">
                  <c:v>5.5973298975946078</c:v>
                </c:pt>
                <c:pt idx="10080">
                  <c:v>5.5978852433528772</c:v>
                </c:pt>
                <c:pt idx="10081">
                  <c:v>5.5984405891111466</c:v>
                </c:pt>
                <c:pt idx="10082">
                  <c:v>5.598995934869416</c:v>
                </c:pt>
                <c:pt idx="10083">
                  <c:v>5.5995512806276855</c:v>
                </c:pt>
                <c:pt idx="10084">
                  <c:v>5.6001066263859549</c:v>
                </c:pt>
                <c:pt idx="10085">
                  <c:v>5.6006619721442243</c:v>
                </c:pt>
                <c:pt idx="10086">
                  <c:v>5.6012173179024938</c:v>
                </c:pt>
                <c:pt idx="10087">
                  <c:v>5.6017726636607632</c:v>
                </c:pt>
                <c:pt idx="10088">
                  <c:v>5.6023280094190326</c:v>
                </c:pt>
                <c:pt idx="10089">
                  <c:v>5.6028833551773021</c:v>
                </c:pt>
                <c:pt idx="10090">
                  <c:v>5.6034387009355715</c:v>
                </c:pt>
                <c:pt idx="10091">
                  <c:v>5.6039940466938409</c:v>
                </c:pt>
                <c:pt idx="10092">
                  <c:v>5.6045493924521104</c:v>
                </c:pt>
                <c:pt idx="10093">
                  <c:v>5.6051047382103798</c:v>
                </c:pt>
                <c:pt idx="10094">
                  <c:v>5.6056600839686492</c:v>
                </c:pt>
                <c:pt idx="10095">
                  <c:v>5.6062154297269187</c:v>
                </c:pt>
                <c:pt idx="10096">
                  <c:v>5.6067707754851881</c:v>
                </c:pt>
                <c:pt idx="10097">
                  <c:v>5.6073261212434575</c:v>
                </c:pt>
                <c:pt idx="10098">
                  <c:v>5.607881467001727</c:v>
                </c:pt>
                <c:pt idx="10099">
                  <c:v>5.6084368127599964</c:v>
                </c:pt>
                <c:pt idx="10100">
                  <c:v>5.6089921585182658</c:v>
                </c:pt>
                <c:pt idx="10101">
                  <c:v>5.6095475042765353</c:v>
                </c:pt>
                <c:pt idx="10102">
                  <c:v>5.6101028500348047</c:v>
                </c:pt>
                <c:pt idx="10103">
                  <c:v>5.6106581957930741</c:v>
                </c:pt>
                <c:pt idx="10104">
                  <c:v>5.6112135415513436</c:v>
                </c:pt>
                <c:pt idx="10105">
                  <c:v>5.611768887309613</c:v>
                </c:pt>
                <c:pt idx="10106">
                  <c:v>5.6123242330678824</c:v>
                </c:pt>
                <c:pt idx="10107">
                  <c:v>5.6128795788261518</c:v>
                </c:pt>
                <c:pt idx="10108">
                  <c:v>5.6134349245844213</c:v>
                </c:pt>
                <c:pt idx="10109">
                  <c:v>5.6139902703426907</c:v>
                </c:pt>
                <c:pt idx="10110">
                  <c:v>5.6145456161009601</c:v>
                </c:pt>
                <c:pt idx="10111">
                  <c:v>5.6151009618592296</c:v>
                </c:pt>
                <c:pt idx="10112">
                  <c:v>5.615656307617499</c:v>
                </c:pt>
                <c:pt idx="10113">
                  <c:v>5.6162116533757684</c:v>
                </c:pt>
                <c:pt idx="10114">
                  <c:v>5.6167669991340379</c:v>
                </c:pt>
                <c:pt idx="10115">
                  <c:v>5.6173223448923073</c:v>
                </c:pt>
                <c:pt idx="10116">
                  <c:v>5.6178776906505767</c:v>
                </c:pt>
                <c:pt idx="10117">
                  <c:v>5.6184330364088462</c:v>
                </c:pt>
                <c:pt idx="10118">
                  <c:v>5.6189883821671156</c:v>
                </c:pt>
                <c:pt idx="10119">
                  <c:v>5.619543727925385</c:v>
                </c:pt>
                <c:pt idx="10120">
                  <c:v>5.6200990736836545</c:v>
                </c:pt>
                <c:pt idx="10121">
                  <c:v>5.6206544194419239</c:v>
                </c:pt>
                <c:pt idx="10122">
                  <c:v>5.6212097652001933</c:v>
                </c:pt>
                <c:pt idx="10123">
                  <c:v>5.6217651109584628</c:v>
                </c:pt>
                <c:pt idx="10124">
                  <c:v>5.6223204567167322</c:v>
                </c:pt>
                <c:pt idx="10125">
                  <c:v>5.6228758024750016</c:v>
                </c:pt>
                <c:pt idx="10126">
                  <c:v>5.6234311482332711</c:v>
                </c:pt>
                <c:pt idx="10127">
                  <c:v>5.6239864939915405</c:v>
                </c:pt>
                <c:pt idx="10128">
                  <c:v>5.6245418397498099</c:v>
                </c:pt>
                <c:pt idx="10129">
                  <c:v>5.6250971855080794</c:v>
                </c:pt>
                <c:pt idx="10130">
                  <c:v>5.6256525312663488</c:v>
                </c:pt>
                <c:pt idx="10131">
                  <c:v>5.6262078770246182</c:v>
                </c:pt>
                <c:pt idx="10132">
                  <c:v>5.6267632227828877</c:v>
                </c:pt>
                <c:pt idx="10133">
                  <c:v>5.6273185685411571</c:v>
                </c:pt>
                <c:pt idx="10134">
                  <c:v>5.6278739142994265</c:v>
                </c:pt>
                <c:pt idx="10135">
                  <c:v>5.6284292600576959</c:v>
                </c:pt>
                <c:pt idx="10136">
                  <c:v>5.6289846058159654</c:v>
                </c:pt>
                <c:pt idx="10137">
                  <c:v>5.6295399515742348</c:v>
                </c:pt>
                <c:pt idx="10138">
                  <c:v>5.6300952973325042</c:v>
                </c:pt>
                <c:pt idx="10139">
                  <c:v>5.6306506430907737</c:v>
                </c:pt>
                <c:pt idx="10140">
                  <c:v>5.6312059888490431</c:v>
                </c:pt>
                <c:pt idx="10141">
                  <c:v>5.6317613346073125</c:v>
                </c:pt>
                <c:pt idx="10142">
                  <c:v>5.632316680365582</c:v>
                </c:pt>
                <c:pt idx="10143">
                  <c:v>5.6328720261238514</c:v>
                </c:pt>
                <c:pt idx="10144">
                  <c:v>5.6334273718821208</c:v>
                </c:pt>
                <c:pt idx="10145">
                  <c:v>5.6339827176403903</c:v>
                </c:pt>
                <c:pt idx="10146">
                  <c:v>5.6345380633986597</c:v>
                </c:pt>
                <c:pt idx="10147">
                  <c:v>5.6350934091569291</c:v>
                </c:pt>
                <c:pt idx="10148">
                  <c:v>5.6356487549151986</c:v>
                </c:pt>
                <c:pt idx="10149">
                  <c:v>5.636204100673468</c:v>
                </c:pt>
                <c:pt idx="10150">
                  <c:v>5.6367594464317374</c:v>
                </c:pt>
                <c:pt idx="10151">
                  <c:v>5.6373147921900069</c:v>
                </c:pt>
                <c:pt idx="10152">
                  <c:v>5.6378701379482763</c:v>
                </c:pt>
                <c:pt idx="10153">
                  <c:v>5.6384254837065457</c:v>
                </c:pt>
                <c:pt idx="10154">
                  <c:v>5.6389808294648152</c:v>
                </c:pt>
                <c:pt idx="10155">
                  <c:v>5.6395361752230846</c:v>
                </c:pt>
                <c:pt idx="10156">
                  <c:v>5.640091520981354</c:v>
                </c:pt>
                <c:pt idx="10157">
                  <c:v>5.6406468667396235</c:v>
                </c:pt>
                <c:pt idx="10158">
                  <c:v>5.6412022124978929</c:v>
                </c:pt>
                <c:pt idx="10159">
                  <c:v>5.6417575582561623</c:v>
                </c:pt>
                <c:pt idx="10160">
                  <c:v>5.6423129040144318</c:v>
                </c:pt>
                <c:pt idx="10161">
                  <c:v>5.6428682497727012</c:v>
                </c:pt>
                <c:pt idx="10162">
                  <c:v>5.6434235955309706</c:v>
                </c:pt>
                <c:pt idx="10163">
                  <c:v>5.64397894128924</c:v>
                </c:pt>
                <c:pt idx="10164">
                  <c:v>5.6445342870475095</c:v>
                </c:pt>
                <c:pt idx="10165">
                  <c:v>5.6450896328057789</c:v>
                </c:pt>
                <c:pt idx="10166">
                  <c:v>5.6456449785640483</c:v>
                </c:pt>
                <c:pt idx="10167">
                  <c:v>5.6462003243223178</c:v>
                </c:pt>
                <c:pt idx="10168">
                  <c:v>5.6467556700805872</c:v>
                </c:pt>
                <c:pt idx="10169">
                  <c:v>5.6473110158388566</c:v>
                </c:pt>
                <c:pt idx="10170">
                  <c:v>5.6478663615971261</c:v>
                </c:pt>
                <c:pt idx="10171">
                  <c:v>5.6484217073553955</c:v>
                </c:pt>
                <c:pt idx="10172">
                  <c:v>5.6489770531136649</c:v>
                </c:pt>
                <c:pt idx="10173">
                  <c:v>5.6495323988719344</c:v>
                </c:pt>
                <c:pt idx="10174">
                  <c:v>5.6500877446302038</c:v>
                </c:pt>
                <c:pt idx="10175">
                  <c:v>5.6506430903884732</c:v>
                </c:pt>
                <c:pt idx="10176">
                  <c:v>5.6511984361467427</c:v>
                </c:pt>
                <c:pt idx="10177">
                  <c:v>5.6517537819050121</c:v>
                </c:pt>
                <c:pt idx="10178">
                  <c:v>5.6523091276632815</c:v>
                </c:pt>
                <c:pt idx="10179">
                  <c:v>5.652864473421551</c:v>
                </c:pt>
                <c:pt idx="10180">
                  <c:v>5.6534198191798204</c:v>
                </c:pt>
                <c:pt idx="10181">
                  <c:v>5.6539751649380898</c:v>
                </c:pt>
                <c:pt idx="10182">
                  <c:v>5.6545305106963593</c:v>
                </c:pt>
                <c:pt idx="10183">
                  <c:v>5.6550858564546287</c:v>
                </c:pt>
                <c:pt idx="10184">
                  <c:v>5.6556412022128981</c:v>
                </c:pt>
                <c:pt idx="10185">
                  <c:v>5.6561965479711676</c:v>
                </c:pt>
                <c:pt idx="10186">
                  <c:v>5.656751893729437</c:v>
                </c:pt>
                <c:pt idx="10187">
                  <c:v>5.6573072394877064</c:v>
                </c:pt>
                <c:pt idx="10188">
                  <c:v>5.6578625852459759</c:v>
                </c:pt>
                <c:pt idx="10189">
                  <c:v>5.6584179310042453</c:v>
                </c:pt>
                <c:pt idx="10190">
                  <c:v>5.6589732767625147</c:v>
                </c:pt>
                <c:pt idx="10191">
                  <c:v>5.6595286225207841</c:v>
                </c:pt>
                <c:pt idx="10192">
                  <c:v>5.6600839682790536</c:v>
                </c:pt>
                <c:pt idx="10193">
                  <c:v>5.660639314037323</c:v>
                </c:pt>
                <c:pt idx="10194">
                  <c:v>5.6611946597955924</c:v>
                </c:pt>
                <c:pt idx="10195">
                  <c:v>5.6617500055538619</c:v>
                </c:pt>
                <c:pt idx="10196">
                  <c:v>5.6623053513121313</c:v>
                </c:pt>
                <c:pt idx="10197">
                  <c:v>5.6628606970704007</c:v>
                </c:pt>
                <c:pt idx="10198">
                  <c:v>5.6634160428286702</c:v>
                </c:pt>
                <c:pt idx="10199">
                  <c:v>5.6639713885869396</c:v>
                </c:pt>
                <c:pt idx="10200">
                  <c:v>5.664526734345209</c:v>
                </c:pt>
                <c:pt idx="10201">
                  <c:v>5.6650820801034785</c:v>
                </c:pt>
                <c:pt idx="10202">
                  <c:v>5.6656374258617479</c:v>
                </c:pt>
                <c:pt idx="10203">
                  <c:v>5.6661927716200173</c:v>
                </c:pt>
                <c:pt idx="10204">
                  <c:v>5.6667481173782868</c:v>
                </c:pt>
                <c:pt idx="10205">
                  <c:v>5.6673034631365562</c:v>
                </c:pt>
                <c:pt idx="10206">
                  <c:v>5.6678588088948256</c:v>
                </c:pt>
                <c:pt idx="10207">
                  <c:v>5.6684141546530951</c:v>
                </c:pt>
                <c:pt idx="10208">
                  <c:v>5.6689695004113645</c:v>
                </c:pt>
                <c:pt idx="10209">
                  <c:v>5.6695248461696339</c:v>
                </c:pt>
                <c:pt idx="10210">
                  <c:v>5.6700801919279034</c:v>
                </c:pt>
                <c:pt idx="10211">
                  <c:v>5.6706355376861728</c:v>
                </c:pt>
                <c:pt idx="10212">
                  <c:v>5.6711908834444422</c:v>
                </c:pt>
                <c:pt idx="10213">
                  <c:v>5.6717462292027117</c:v>
                </c:pt>
                <c:pt idx="10214">
                  <c:v>5.6723015749609811</c:v>
                </c:pt>
                <c:pt idx="10215">
                  <c:v>5.6728569207192505</c:v>
                </c:pt>
                <c:pt idx="10216">
                  <c:v>5.6734122664775199</c:v>
                </c:pt>
                <c:pt idx="10217">
                  <c:v>5.6739676122357894</c:v>
                </c:pt>
                <c:pt idx="10218">
                  <c:v>5.6745229579940588</c:v>
                </c:pt>
                <c:pt idx="10219">
                  <c:v>5.6750783037523282</c:v>
                </c:pt>
                <c:pt idx="10220">
                  <c:v>5.6756336495105977</c:v>
                </c:pt>
                <c:pt idx="10221">
                  <c:v>5.6761889952688671</c:v>
                </c:pt>
                <c:pt idx="10222">
                  <c:v>5.6767443410271365</c:v>
                </c:pt>
                <c:pt idx="10223">
                  <c:v>5.677299686785406</c:v>
                </c:pt>
                <c:pt idx="10224">
                  <c:v>5.6778550325436754</c:v>
                </c:pt>
                <c:pt idx="10225">
                  <c:v>5.6784103783019448</c:v>
                </c:pt>
                <c:pt idx="10226">
                  <c:v>5.6789657240602143</c:v>
                </c:pt>
                <c:pt idx="10227">
                  <c:v>5.6795210698184837</c:v>
                </c:pt>
                <c:pt idx="10228">
                  <c:v>5.6800764155767531</c:v>
                </c:pt>
                <c:pt idx="10229">
                  <c:v>5.6806317613350226</c:v>
                </c:pt>
                <c:pt idx="10230">
                  <c:v>5.681187107093292</c:v>
                </c:pt>
                <c:pt idx="10231">
                  <c:v>5.6817424528515614</c:v>
                </c:pt>
                <c:pt idx="10232">
                  <c:v>5.6822977986098309</c:v>
                </c:pt>
                <c:pt idx="10233">
                  <c:v>5.6828531443681003</c:v>
                </c:pt>
                <c:pt idx="10234">
                  <c:v>5.6834084901263697</c:v>
                </c:pt>
                <c:pt idx="10235">
                  <c:v>5.6839638358846392</c:v>
                </c:pt>
                <c:pt idx="10236">
                  <c:v>5.6845191816429086</c:v>
                </c:pt>
                <c:pt idx="10237">
                  <c:v>5.685074527401178</c:v>
                </c:pt>
                <c:pt idx="10238">
                  <c:v>5.6856298731594475</c:v>
                </c:pt>
                <c:pt idx="10239">
                  <c:v>5.6861852189177169</c:v>
                </c:pt>
                <c:pt idx="10240">
                  <c:v>5.6867405646759863</c:v>
                </c:pt>
                <c:pt idx="10241">
                  <c:v>5.6872959104342558</c:v>
                </c:pt>
                <c:pt idx="10242">
                  <c:v>5.6878512561925252</c:v>
                </c:pt>
                <c:pt idx="10243">
                  <c:v>5.6884066019507946</c:v>
                </c:pt>
                <c:pt idx="10244">
                  <c:v>5.688961947709064</c:v>
                </c:pt>
                <c:pt idx="10245">
                  <c:v>5.6895172934673335</c:v>
                </c:pt>
                <c:pt idx="10246">
                  <c:v>5.6900726392256029</c:v>
                </c:pt>
                <c:pt idx="10247">
                  <c:v>5.6906279849838723</c:v>
                </c:pt>
                <c:pt idx="10248">
                  <c:v>5.6911833307421418</c:v>
                </c:pt>
                <c:pt idx="10249">
                  <c:v>5.6917386765004112</c:v>
                </c:pt>
                <c:pt idx="10250">
                  <c:v>5.6922940222586806</c:v>
                </c:pt>
                <c:pt idx="10251">
                  <c:v>5.6928493680169501</c:v>
                </c:pt>
                <c:pt idx="10252">
                  <c:v>5.6934047137752195</c:v>
                </c:pt>
                <c:pt idx="10253">
                  <c:v>5.6939600595334889</c:v>
                </c:pt>
                <c:pt idx="10254">
                  <c:v>5.6945154052917584</c:v>
                </c:pt>
                <c:pt idx="10255">
                  <c:v>5.6950707510500278</c:v>
                </c:pt>
                <c:pt idx="10256">
                  <c:v>5.6956260968082972</c:v>
                </c:pt>
                <c:pt idx="10257">
                  <c:v>5.6961814425665667</c:v>
                </c:pt>
                <c:pt idx="10258">
                  <c:v>5.6967367883248361</c:v>
                </c:pt>
                <c:pt idx="10259">
                  <c:v>5.6972921340831055</c:v>
                </c:pt>
                <c:pt idx="10260">
                  <c:v>5.697847479841375</c:v>
                </c:pt>
                <c:pt idx="10261">
                  <c:v>5.6984028255996444</c:v>
                </c:pt>
                <c:pt idx="10262">
                  <c:v>5.6989581713579138</c:v>
                </c:pt>
                <c:pt idx="10263">
                  <c:v>5.6995135171161833</c:v>
                </c:pt>
                <c:pt idx="10264">
                  <c:v>5.7000688628744527</c:v>
                </c:pt>
                <c:pt idx="10265">
                  <c:v>5.7006242086327221</c:v>
                </c:pt>
                <c:pt idx="10266">
                  <c:v>5.7011795543909916</c:v>
                </c:pt>
                <c:pt idx="10267">
                  <c:v>5.701734900149261</c:v>
                </c:pt>
                <c:pt idx="10268">
                  <c:v>5.7022902459075304</c:v>
                </c:pt>
                <c:pt idx="10269">
                  <c:v>5.7028455916657999</c:v>
                </c:pt>
                <c:pt idx="10270">
                  <c:v>5.7034009374240693</c:v>
                </c:pt>
                <c:pt idx="10271">
                  <c:v>5.7039562831823387</c:v>
                </c:pt>
                <c:pt idx="10272">
                  <c:v>5.7045116289406081</c:v>
                </c:pt>
                <c:pt idx="10273">
                  <c:v>5.7050669746988776</c:v>
                </c:pt>
                <c:pt idx="10274">
                  <c:v>5.705622320457147</c:v>
                </c:pt>
                <c:pt idx="10275">
                  <c:v>5.7061776662154164</c:v>
                </c:pt>
                <c:pt idx="10276">
                  <c:v>5.7067330119736859</c:v>
                </c:pt>
                <c:pt idx="10277">
                  <c:v>5.7072883577319553</c:v>
                </c:pt>
                <c:pt idx="10278">
                  <c:v>5.7078437034902247</c:v>
                </c:pt>
                <c:pt idx="10279">
                  <c:v>5.7083990492484942</c:v>
                </c:pt>
                <c:pt idx="10280">
                  <c:v>5.7089543950067636</c:v>
                </c:pt>
                <c:pt idx="10281">
                  <c:v>5.709509740765033</c:v>
                </c:pt>
                <c:pt idx="10282">
                  <c:v>5.7100650865233025</c:v>
                </c:pt>
                <c:pt idx="10283">
                  <c:v>5.7106204322815719</c:v>
                </c:pt>
                <c:pt idx="10284">
                  <c:v>5.7111757780398413</c:v>
                </c:pt>
                <c:pt idx="10285">
                  <c:v>5.7117311237981108</c:v>
                </c:pt>
                <c:pt idx="10286">
                  <c:v>5.7122864695563802</c:v>
                </c:pt>
                <c:pt idx="10287">
                  <c:v>5.7128418153146496</c:v>
                </c:pt>
                <c:pt idx="10288">
                  <c:v>5.7133971610729191</c:v>
                </c:pt>
                <c:pt idx="10289">
                  <c:v>5.7139525068311885</c:v>
                </c:pt>
                <c:pt idx="10290">
                  <c:v>5.7145078525894579</c:v>
                </c:pt>
                <c:pt idx="10291">
                  <c:v>5.7150631983477274</c:v>
                </c:pt>
                <c:pt idx="10292">
                  <c:v>5.7156185441059968</c:v>
                </c:pt>
                <c:pt idx="10293">
                  <c:v>5.7161738898642662</c:v>
                </c:pt>
                <c:pt idx="10294">
                  <c:v>5.7167292356225357</c:v>
                </c:pt>
                <c:pt idx="10295">
                  <c:v>5.7172845813808051</c:v>
                </c:pt>
                <c:pt idx="10296">
                  <c:v>5.7178399271390745</c:v>
                </c:pt>
                <c:pt idx="10297">
                  <c:v>5.718395272897344</c:v>
                </c:pt>
                <c:pt idx="10298">
                  <c:v>5.7189506186556134</c:v>
                </c:pt>
                <c:pt idx="10299">
                  <c:v>5.7195059644138828</c:v>
                </c:pt>
                <c:pt idx="10300">
                  <c:v>5.7200613101721522</c:v>
                </c:pt>
                <c:pt idx="10301">
                  <c:v>5.7206166559304217</c:v>
                </c:pt>
                <c:pt idx="10302">
                  <c:v>5.7211720016886911</c:v>
                </c:pt>
                <c:pt idx="10303">
                  <c:v>5.7217273474469605</c:v>
                </c:pt>
                <c:pt idx="10304">
                  <c:v>5.72228269320523</c:v>
                </c:pt>
                <c:pt idx="10305">
                  <c:v>5.7228380389634994</c:v>
                </c:pt>
                <c:pt idx="10306">
                  <c:v>5.7233933847217688</c:v>
                </c:pt>
                <c:pt idx="10307">
                  <c:v>5.7239487304800383</c:v>
                </c:pt>
                <c:pt idx="10308">
                  <c:v>5.7245040762383077</c:v>
                </c:pt>
                <c:pt idx="10309">
                  <c:v>5.7250594219965771</c:v>
                </c:pt>
                <c:pt idx="10310">
                  <c:v>5.7256147677548466</c:v>
                </c:pt>
                <c:pt idx="10311">
                  <c:v>5.726170113513116</c:v>
                </c:pt>
                <c:pt idx="10312">
                  <c:v>5.7267254592713854</c:v>
                </c:pt>
                <c:pt idx="10313">
                  <c:v>5.7272808050296549</c:v>
                </c:pt>
                <c:pt idx="10314">
                  <c:v>5.7278361507879243</c:v>
                </c:pt>
                <c:pt idx="10315">
                  <c:v>5.7283914965461937</c:v>
                </c:pt>
                <c:pt idx="10316">
                  <c:v>5.7289468423044632</c:v>
                </c:pt>
                <c:pt idx="10317">
                  <c:v>5.7295021880627326</c:v>
                </c:pt>
                <c:pt idx="10318">
                  <c:v>5.730057533821002</c:v>
                </c:pt>
                <c:pt idx="10319">
                  <c:v>5.7306128795792715</c:v>
                </c:pt>
                <c:pt idx="10320">
                  <c:v>5.7311682253375409</c:v>
                </c:pt>
                <c:pt idx="10321">
                  <c:v>5.7317235710958103</c:v>
                </c:pt>
                <c:pt idx="10322">
                  <c:v>5.7322789168540798</c:v>
                </c:pt>
                <c:pt idx="10323">
                  <c:v>5.7328342626123492</c:v>
                </c:pt>
                <c:pt idx="10324">
                  <c:v>5.7333896083706186</c:v>
                </c:pt>
                <c:pt idx="10325">
                  <c:v>5.733944954128888</c:v>
                </c:pt>
                <c:pt idx="10326">
                  <c:v>5.7345002998871575</c:v>
                </c:pt>
                <c:pt idx="10327">
                  <c:v>5.7350556456454269</c:v>
                </c:pt>
                <c:pt idx="10328">
                  <c:v>5.7356109914036963</c:v>
                </c:pt>
                <c:pt idx="10329">
                  <c:v>5.7361663371619658</c:v>
                </c:pt>
                <c:pt idx="10330">
                  <c:v>5.7367216829202352</c:v>
                </c:pt>
                <c:pt idx="10331">
                  <c:v>5.7372770286785046</c:v>
                </c:pt>
                <c:pt idx="10332">
                  <c:v>5.7378323744367741</c:v>
                </c:pt>
                <c:pt idx="10333">
                  <c:v>5.7383877201950435</c:v>
                </c:pt>
                <c:pt idx="10334">
                  <c:v>5.7389430659533129</c:v>
                </c:pt>
                <c:pt idx="10335">
                  <c:v>5.7394984117115824</c:v>
                </c:pt>
                <c:pt idx="10336">
                  <c:v>5.7400537574698518</c:v>
                </c:pt>
                <c:pt idx="10337">
                  <c:v>5.7406091032281212</c:v>
                </c:pt>
                <c:pt idx="10338">
                  <c:v>5.7411644489863907</c:v>
                </c:pt>
                <c:pt idx="10339">
                  <c:v>5.7417197947446601</c:v>
                </c:pt>
                <c:pt idx="10340">
                  <c:v>5.7422751405029295</c:v>
                </c:pt>
                <c:pt idx="10341">
                  <c:v>5.742830486261199</c:v>
                </c:pt>
                <c:pt idx="10342">
                  <c:v>5.7433858320194684</c:v>
                </c:pt>
                <c:pt idx="10343">
                  <c:v>5.7439411777777378</c:v>
                </c:pt>
                <c:pt idx="10344">
                  <c:v>5.7444965235360073</c:v>
                </c:pt>
                <c:pt idx="10345">
                  <c:v>5.7450518692942767</c:v>
                </c:pt>
                <c:pt idx="10346">
                  <c:v>5.7456072150525461</c:v>
                </c:pt>
                <c:pt idx="10347">
                  <c:v>5.7461625608108156</c:v>
                </c:pt>
                <c:pt idx="10348">
                  <c:v>5.746717906569085</c:v>
                </c:pt>
                <c:pt idx="10349">
                  <c:v>5.7472732523273544</c:v>
                </c:pt>
                <c:pt idx="10350">
                  <c:v>5.7478285980856239</c:v>
                </c:pt>
                <c:pt idx="10351">
                  <c:v>5.7483839438438933</c:v>
                </c:pt>
                <c:pt idx="10352">
                  <c:v>5.7489392896021627</c:v>
                </c:pt>
                <c:pt idx="10353">
                  <c:v>5.7494946353604321</c:v>
                </c:pt>
                <c:pt idx="10354">
                  <c:v>5.7500499811187016</c:v>
                </c:pt>
                <c:pt idx="10355">
                  <c:v>5.750605326876971</c:v>
                </c:pt>
                <c:pt idx="10356">
                  <c:v>5.7511606726352404</c:v>
                </c:pt>
                <c:pt idx="10357">
                  <c:v>5.7517160183935099</c:v>
                </c:pt>
                <c:pt idx="10358">
                  <c:v>5.7522713641517793</c:v>
                </c:pt>
                <c:pt idx="10359">
                  <c:v>5.7528267099100487</c:v>
                </c:pt>
                <c:pt idx="10360">
                  <c:v>5.7533820556683182</c:v>
                </c:pt>
                <c:pt idx="10361">
                  <c:v>5.7539374014265876</c:v>
                </c:pt>
                <c:pt idx="10362">
                  <c:v>5.754492747184857</c:v>
                </c:pt>
                <c:pt idx="10363">
                  <c:v>5.7550480929431265</c:v>
                </c:pt>
                <c:pt idx="10364">
                  <c:v>5.7556034387013959</c:v>
                </c:pt>
                <c:pt idx="10365">
                  <c:v>5.7561587844596653</c:v>
                </c:pt>
                <c:pt idx="10366">
                  <c:v>5.7567141302179348</c:v>
                </c:pt>
                <c:pt idx="10367">
                  <c:v>5.7572694759762042</c:v>
                </c:pt>
                <c:pt idx="10368">
                  <c:v>5.7578248217344736</c:v>
                </c:pt>
                <c:pt idx="10369">
                  <c:v>5.7583801674927431</c:v>
                </c:pt>
                <c:pt idx="10370">
                  <c:v>5.7589355132510125</c:v>
                </c:pt>
                <c:pt idx="10371">
                  <c:v>5.7594908590092819</c:v>
                </c:pt>
                <c:pt idx="10372">
                  <c:v>5.7600462047675514</c:v>
                </c:pt>
                <c:pt idx="10373">
                  <c:v>5.7606015505258208</c:v>
                </c:pt>
                <c:pt idx="10374">
                  <c:v>5.7611568962840902</c:v>
                </c:pt>
                <c:pt idx="10375">
                  <c:v>5.7617122420423597</c:v>
                </c:pt>
                <c:pt idx="10376">
                  <c:v>5.7622675878006291</c:v>
                </c:pt>
                <c:pt idx="10377">
                  <c:v>5.7628229335588985</c:v>
                </c:pt>
                <c:pt idx="10378">
                  <c:v>5.763378279317168</c:v>
                </c:pt>
                <c:pt idx="10379">
                  <c:v>5.7639336250754374</c:v>
                </c:pt>
                <c:pt idx="10380">
                  <c:v>5.7644889708337068</c:v>
                </c:pt>
                <c:pt idx="10381">
                  <c:v>5.7650443165919762</c:v>
                </c:pt>
                <c:pt idx="10382">
                  <c:v>5.7655996623502457</c:v>
                </c:pt>
                <c:pt idx="10383">
                  <c:v>5.7661550081085151</c:v>
                </c:pt>
                <c:pt idx="10384">
                  <c:v>5.7667103538667845</c:v>
                </c:pt>
                <c:pt idx="10385">
                  <c:v>5.767265699625054</c:v>
                </c:pt>
                <c:pt idx="10386">
                  <c:v>5.7678210453833234</c:v>
                </c:pt>
                <c:pt idx="10387">
                  <c:v>5.7683763911415928</c:v>
                </c:pt>
                <c:pt idx="10388">
                  <c:v>5.7689317368998623</c:v>
                </c:pt>
                <c:pt idx="10389">
                  <c:v>5.7694870826581317</c:v>
                </c:pt>
                <c:pt idx="10390">
                  <c:v>5.7700424284164011</c:v>
                </c:pt>
                <c:pt idx="10391">
                  <c:v>5.7705977741746706</c:v>
                </c:pt>
                <c:pt idx="10392">
                  <c:v>5.77115311993294</c:v>
                </c:pt>
                <c:pt idx="10393">
                  <c:v>5.7717084656912094</c:v>
                </c:pt>
                <c:pt idx="10394">
                  <c:v>5.7722638114494789</c:v>
                </c:pt>
                <c:pt idx="10395">
                  <c:v>5.7728191572077483</c:v>
                </c:pt>
                <c:pt idx="10396">
                  <c:v>5.7733745029660177</c:v>
                </c:pt>
                <c:pt idx="10397">
                  <c:v>5.7739298487242872</c:v>
                </c:pt>
                <c:pt idx="10398">
                  <c:v>5.7744851944825566</c:v>
                </c:pt>
                <c:pt idx="10399">
                  <c:v>5.775040540240826</c:v>
                </c:pt>
                <c:pt idx="10400">
                  <c:v>5.7755958859990955</c:v>
                </c:pt>
                <c:pt idx="10401">
                  <c:v>5.7761512317573649</c:v>
                </c:pt>
                <c:pt idx="10402">
                  <c:v>5.7767065775156343</c:v>
                </c:pt>
                <c:pt idx="10403">
                  <c:v>5.7772619232739038</c:v>
                </c:pt>
                <c:pt idx="10404">
                  <c:v>5.7778172690321732</c:v>
                </c:pt>
                <c:pt idx="10405">
                  <c:v>5.7783726147904426</c:v>
                </c:pt>
                <c:pt idx="10406">
                  <c:v>5.7789279605487121</c:v>
                </c:pt>
                <c:pt idx="10407">
                  <c:v>5.7794833063069815</c:v>
                </c:pt>
                <c:pt idx="10408">
                  <c:v>5.7800386520652509</c:v>
                </c:pt>
                <c:pt idx="10409">
                  <c:v>5.7805939978235203</c:v>
                </c:pt>
                <c:pt idx="10410">
                  <c:v>5.7811493435817898</c:v>
                </c:pt>
                <c:pt idx="10411">
                  <c:v>5.7817046893400592</c:v>
                </c:pt>
                <c:pt idx="10412">
                  <c:v>5.7822600350983286</c:v>
                </c:pt>
                <c:pt idx="10413">
                  <c:v>5.7828153808565981</c:v>
                </c:pt>
                <c:pt idx="10414">
                  <c:v>5.7833707266148675</c:v>
                </c:pt>
                <c:pt idx="10415">
                  <c:v>5.7839260723731369</c:v>
                </c:pt>
                <c:pt idx="10416">
                  <c:v>5.7844814181314064</c:v>
                </c:pt>
                <c:pt idx="10417">
                  <c:v>5.7850367638896758</c:v>
                </c:pt>
                <c:pt idx="10418">
                  <c:v>5.7855921096479452</c:v>
                </c:pt>
                <c:pt idx="10419">
                  <c:v>5.7861474554062147</c:v>
                </c:pt>
                <c:pt idx="10420">
                  <c:v>5.7867028011644841</c:v>
                </c:pt>
                <c:pt idx="10421">
                  <c:v>5.7872581469227535</c:v>
                </c:pt>
                <c:pt idx="10422">
                  <c:v>5.787813492681023</c:v>
                </c:pt>
                <c:pt idx="10423">
                  <c:v>5.7883688384392924</c:v>
                </c:pt>
                <c:pt idx="10424">
                  <c:v>5.7889241841975618</c:v>
                </c:pt>
                <c:pt idx="10425">
                  <c:v>5.7894795299558313</c:v>
                </c:pt>
                <c:pt idx="10426">
                  <c:v>5.7900348757141007</c:v>
                </c:pt>
                <c:pt idx="10427">
                  <c:v>5.7905902214723701</c:v>
                </c:pt>
                <c:pt idx="10428">
                  <c:v>5.7911455672306396</c:v>
                </c:pt>
                <c:pt idx="10429">
                  <c:v>5.791700912988909</c:v>
                </c:pt>
                <c:pt idx="10430">
                  <c:v>5.7922562587471784</c:v>
                </c:pt>
                <c:pt idx="10431">
                  <c:v>5.7928116045054479</c:v>
                </c:pt>
                <c:pt idx="10432">
                  <c:v>5.7933669502637173</c:v>
                </c:pt>
                <c:pt idx="10433">
                  <c:v>5.7939222960219867</c:v>
                </c:pt>
                <c:pt idx="10434">
                  <c:v>5.7944776417802561</c:v>
                </c:pt>
                <c:pt idx="10435">
                  <c:v>5.7950329875385256</c:v>
                </c:pt>
                <c:pt idx="10436">
                  <c:v>5.795588333296795</c:v>
                </c:pt>
                <c:pt idx="10437">
                  <c:v>5.7961436790550644</c:v>
                </c:pt>
                <c:pt idx="10438">
                  <c:v>5.7966990248133339</c:v>
                </c:pt>
                <c:pt idx="10439">
                  <c:v>5.7972543705716033</c:v>
                </c:pt>
                <c:pt idx="10440">
                  <c:v>5.7978097163298727</c:v>
                </c:pt>
                <c:pt idx="10441">
                  <c:v>5.7983650620881422</c:v>
                </c:pt>
                <c:pt idx="10442">
                  <c:v>5.7989204078464116</c:v>
                </c:pt>
                <c:pt idx="10443">
                  <c:v>5.799475753604681</c:v>
                </c:pt>
                <c:pt idx="10444">
                  <c:v>5.8000310993629505</c:v>
                </c:pt>
                <c:pt idx="10445">
                  <c:v>5.8005864451212199</c:v>
                </c:pt>
                <c:pt idx="10446">
                  <c:v>5.8011417908794893</c:v>
                </c:pt>
                <c:pt idx="10447">
                  <c:v>5.8016971366377588</c:v>
                </c:pt>
                <c:pt idx="10448">
                  <c:v>5.8022524823960282</c:v>
                </c:pt>
                <c:pt idx="10449">
                  <c:v>5.8028078281542976</c:v>
                </c:pt>
                <c:pt idx="10450">
                  <c:v>5.8033631739125671</c:v>
                </c:pt>
                <c:pt idx="10451">
                  <c:v>5.8039185196708365</c:v>
                </c:pt>
                <c:pt idx="10452">
                  <c:v>5.8044738654291059</c:v>
                </c:pt>
                <c:pt idx="10453">
                  <c:v>5.8050292111873754</c:v>
                </c:pt>
                <c:pt idx="10454">
                  <c:v>5.8055845569456448</c:v>
                </c:pt>
                <c:pt idx="10455">
                  <c:v>5.8061399027039142</c:v>
                </c:pt>
                <c:pt idx="10456">
                  <c:v>5.8066952484621837</c:v>
                </c:pt>
                <c:pt idx="10457">
                  <c:v>5.8072505942204531</c:v>
                </c:pt>
                <c:pt idx="10458">
                  <c:v>5.8078059399787225</c:v>
                </c:pt>
                <c:pt idx="10459">
                  <c:v>5.808361285736992</c:v>
                </c:pt>
                <c:pt idx="10460">
                  <c:v>5.8089166314952614</c:v>
                </c:pt>
                <c:pt idx="10461">
                  <c:v>5.8094719772535308</c:v>
                </c:pt>
                <c:pt idx="10462">
                  <c:v>5.8100273230118002</c:v>
                </c:pt>
                <c:pt idx="10463">
                  <c:v>5.8105826687700697</c:v>
                </c:pt>
                <c:pt idx="10464">
                  <c:v>5.8111380145283391</c:v>
                </c:pt>
                <c:pt idx="10465">
                  <c:v>5.8116933602866085</c:v>
                </c:pt>
                <c:pt idx="10466">
                  <c:v>5.812248706044878</c:v>
                </c:pt>
                <c:pt idx="10467">
                  <c:v>5.8128040518031474</c:v>
                </c:pt>
                <c:pt idx="10468">
                  <c:v>5.8133593975614168</c:v>
                </c:pt>
                <c:pt idx="10469">
                  <c:v>5.8139147433196863</c:v>
                </c:pt>
                <c:pt idx="10470">
                  <c:v>5.8144700890779557</c:v>
                </c:pt>
                <c:pt idx="10471">
                  <c:v>5.8150254348362251</c:v>
                </c:pt>
                <c:pt idx="10472">
                  <c:v>5.8155807805944946</c:v>
                </c:pt>
                <c:pt idx="10473">
                  <c:v>5.816136126352764</c:v>
                </c:pt>
                <c:pt idx="10474">
                  <c:v>5.8166914721110334</c:v>
                </c:pt>
                <c:pt idx="10475">
                  <c:v>5.8172468178693029</c:v>
                </c:pt>
                <c:pt idx="10476">
                  <c:v>5.8178021636275723</c:v>
                </c:pt>
                <c:pt idx="10477">
                  <c:v>5.8183575093858417</c:v>
                </c:pt>
                <c:pt idx="10478">
                  <c:v>5.8189128551441112</c:v>
                </c:pt>
                <c:pt idx="10479">
                  <c:v>5.8194682009023806</c:v>
                </c:pt>
                <c:pt idx="10480">
                  <c:v>5.82002354666065</c:v>
                </c:pt>
                <c:pt idx="10481">
                  <c:v>5.8205788924189195</c:v>
                </c:pt>
                <c:pt idx="10482">
                  <c:v>5.8211342381771889</c:v>
                </c:pt>
                <c:pt idx="10483">
                  <c:v>5.8216895839354583</c:v>
                </c:pt>
                <c:pt idx="10484">
                  <c:v>5.8222449296937278</c:v>
                </c:pt>
                <c:pt idx="10485">
                  <c:v>5.8228002754519972</c:v>
                </c:pt>
                <c:pt idx="10486">
                  <c:v>5.8233556212102666</c:v>
                </c:pt>
                <c:pt idx="10487">
                  <c:v>5.8239109669685361</c:v>
                </c:pt>
                <c:pt idx="10488">
                  <c:v>5.8244663127268055</c:v>
                </c:pt>
                <c:pt idx="10489">
                  <c:v>5.8250216584850749</c:v>
                </c:pt>
                <c:pt idx="10490">
                  <c:v>5.8255770042433443</c:v>
                </c:pt>
                <c:pt idx="10491">
                  <c:v>5.8261323500016138</c:v>
                </c:pt>
                <c:pt idx="10492">
                  <c:v>5.8266876957598832</c:v>
                </c:pt>
                <c:pt idx="10493">
                  <c:v>5.8272430415181526</c:v>
                </c:pt>
                <c:pt idx="10494">
                  <c:v>5.8277983872764221</c:v>
                </c:pt>
                <c:pt idx="10495">
                  <c:v>5.8283537330346915</c:v>
                </c:pt>
                <c:pt idx="10496">
                  <c:v>5.8289090787929609</c:v>
                </c:pt>
                <c:pt idx="10497">
                  <c:v>5.8294644245512304</c:v>
                </c:pt>
                <c:pt idx="10498">
                  <c:v>5.8300197703094998</c:v>
                </c:pt>
                <c:pt idx="10499">
                  <c:v>5.8305751160677692</c:v>
                </c:pt>
                <c:pt idx="10500">
                  <c:v>5.8311304618260387</c:v>
                </c:pt>
                <c:pt idx="10501">
                  <c:v>5.8316858075843081</c:v>
                </c:pt>
                <c:pt idx="10502">
                  <c:v>5.8322411533425775</c:v>
                </c:pt>
                <c:pt idx="10503">
                  <c:v>5.832796499100847</c:v>
                </c:pt>
                <c:pt idx="10504">
                  <c:v>5.8333518448591164</c:v>
                </c:pt>
                <c:pt idx="10505">
                  <c:v>5.8339071906173858</c:v>
                </c:pt>
                <c:pt idx="10506">
                  <c:v>5.8344625363756553</c:v>
                </c:pt>
                <c:pt idx="10507">
                  <c:v>5.8350178821339247</c:v>
                </c:pt>
                <c:pt idx="10508">
                  <c:v>5.8355732278921941</c:v>
                </c:pt>
                <c:pt idx="10509">
                  <c:v>5.8361285736504636</c:v>
                </c:pt>
                <c:pt idx="10510">
                  <c:v>5.836683919408733</c:v>
                </c:pt>
                <c:pt idx="10511">
                  <c:v>5.8372392651670024</c:v>
                </c:pt>
                <c:pt idx="10512">
                  <c:v>5.8377946109252719</c:v>
                </c:pt>
                <c:pt idx="10513">
                  <c:v>5.8383499566835413</c:v>
                </c:pt>
                <c:pt idx="10514">
                  <c:v>5.8389053024418107</c:v>
                </c:pt>
                <c:pt idx="10515">
                  <c:v>5.8394606482000802</c:v>
                </c:pt>
                <c:pt idx="10516">
                  <c:v>5.8400159939583496</c:v>
                </c:pt>
                <c:pt idx="10517">
                  <c:v>5.840571339716619</c:v>
                </c:pt>
                <c:pt idx="10518">
                  <c:v>5.8411266854748884</c:v>
                </c:pt>
                <c:pt idx="10519">
                  <c:v>5.8416820312331579</c:v>
                </c:pt>
                <c:pt idx="10520">
                  <c:v>5.8422373769914273</c:v>
                </c:pt>
                <c:pt idx="10521">
                  <c:v>5.8427927227496967</c:v>
                </c:pt>
                <c:pt idx="10522">
                  <c:v>5.8433480685079662</c:v>
                </c:pt>
                <c:pt idx="10523">
                  <c:v>5.8439034142662356</c:v>
                </c:pt>
                <c:pt idx="10524">
                  <c:v>5.844458760024505</c:v>
                </c:pt>
                <c:pt idx="10525">
                  <c:v>5.8450141057827745</c:v>
                </c:pt>
                <c:pt idx="10526">
                  <c:v>5.8455694515410439</c:v>
                </c:pt>
                <c:pt idx="10527">
                  <c:v>5.8461247972993133</c:v>
                </c:pt>
                <c:pt idx="10528">
                  <c:v>5.8466801430575828</c:v>
                </c:pt>
                <c:pt idx="10529">
                  <c:v>5.8472354888158522</c:v>
                </c:pt>
                <c:pt idx="10530">
                  <c:v>5.8477908345741216</c:v>
                </c:pt>
                <c:pt idx="10531">
                  <c:v>5.8483461803323911</c:v>
                </c:pt>
                <c:pt idx="10532">
                  <c:v>5.8489015260906605</c:v>
                </c:pt>
                <c:pt idx="10533">
                  <c:v>5.8494568718489299</c:v>
                </c:pt>
                <c:pt idx="10534">
                  <c:v>5.8500122176071994</c:v>
                </c:pt>
                <c:pt idx="10535">
                  <c:v>5.8505675633654688</c:v>
                </c:pt>
                <c:pt idx="10536">
                  <c:v>5.8511229091237382</c:v>
                </c:pt>
                <c:pt idx="10537">
                  <c:v>5.8516782548820077</c:v>
                </c:pt>
                <c:pt idx="10538">
                  <c:v>5.8522336006402771</c:v>
                </c:pt>
                <c:pt idx="10539">
                  <c:v>5.8527889463985465</c:v>
                </c:pt>
                <c:pt idx="10540">
                  <c:v>5.853344292156816</c:v>
                </c:pt>
                <c:pt idx="10541">
                  <c:v>5.8538996379150854</c:v>
                </c:pt>
                <c:pt idx="10542">
                  <c:v>5.8544549836733548</c:v>
                </c:pt>
                <c:pt idx="10543">
                  <c:v>5.8550103294316242</c:v>
                </c:pt>
                <c:pt idx="10544">
                  <c:v>5.8555656751898937</c:v>
                </c:pt>
                <c:pt idx="10545">
                  <c:v>5.8561210209481631</c:v>
                </c:pt>
                <c:pt idx="10546">
                  <c:v>5.8566763667064325</c:v>
                </c:pt>
                <c:pt idx="10547">
                  <c:v>5.857231712464702</c:v>
                </c:pt>
                <c:pt idx="10548">
                  <c:v>5.8577870582229714</c:v>
                </c:pt>
                <c:pt idx="10549">
                  <c:v>5.8583424039812408</c:v>
                </c:pt>
                <c:pt idx="10550">
                  <c:v>5.8588977497395103</c:v>
                </c:pt>
                <c:pt idx="10551">
                  <c:v>5.8594530954977797</c:v>
                </c:pt>
                <c:pt idx="10552">
                  <c:v>5.8600084412560491</c:v>
                </c:pt>
                <c:pt idx="10553">
                  <c:v>5.8605637870143186</c:v>
                </c:pt>
                <c:pt idx="10554">
                  <c:v>5.861119132772588</c:v>
                </c:pt>
                <c:pt idx="10555">
                  <c:v>5.8616744785308574</c:v>
                </c:pt>
                <c:pt idx="10556">
                  <c:v>5.8622298242891269</c:v>
                </c:pt>
                <c:pt idx="10557">
                  <c:v>5.8627851700473963</c:v>
                </c:pt>
                <c:pt idx="10558">
                  <c:v>5.8633405158056657</c:v>
                </c:pt>
                <c:pt idx="10559">
                  <c:v>5.8638958615639352</c:v>
                </c:pt>
                <c:pt idx="10560">
                  <c:v>5.8644512073222046</c:v>
                </c:pt>
                <c:pt idx="10561">
                  <c:v>5.865006553080474</c:v>
                </c:pt>
                <c:pt idx="10562">
                  <c:v>5.8655618988387435</c:v>
                </c:pt>
                <c:pt idx="10563">
                  <c:v>5.8661172445970129</c:v>
                </c:pt>
                <c:pt idx="10564">
                  <c:v>5.8666725903552823</c:v>
                </c:pt>
                <c:pt idx="10565">
                  <c:v>5.8672279361135518</c:v>
                </c:pt>
                <c:pt idx="10566">
                  <c:v>5.8677832818718212</c:v>
                </c:pt>
                <c:pt idx="10567">
                  <c:v>5.8683386276300906</c:v>
                </c:pt>
                <c:pt idx="10568">
                  <c:v>5.8688939733883601</c:v>
                </c:pt>
                <c:pt idx="10569">
                  <c:v>5.8694493191466295</c:v>
                </c:pt>
                <c:pt idx="10570">
                  <c:v>5.8700046649048989</c:v>
                </c:pt>
                <c:pt idx="10571">
                  <c:v>5.8705600106631683</c:v>
                </c:pt>
                <c:pt idx="10572">
                  <c:v>5.8711153564214378</c:v>
                </c:pt>
                <c:pt idx="10573">
                  <c:v>5.8716707021797072</c:v>
                </c:pt>
                <c:pt idx="10574">
                  <c:v>5.8722260479379766</c:v>
                </c:pt>
                <c:pt idx="10575">
                  <c:v>5.8727813936962461</c:v>
                </c:pt>
                <c:pt idx="10576">
                  <c:v>5.8733367394545155</c:v>
                </c:pt>
                <c:pt idx="10577">
                  <c:v>5.8738920852127849</c:v>
                </c:pt>
                <c:pt idx="10578">
                  <c:v>5.8744474309710544</c:v>
                </c:pt>
                <c:pt idx="10579">
                  <c:v>5.8750027767293238</c:v>
                </c:pt>
                <c:pt idx="10580">
                  <c:v>5.8755581224875932</c:v>
                </c:pt>
                <c:pt idx="10581">
                  <c:v>5.8761134682458627</c:v>
                </c:pt>
                <c:pt idx="10582">
                  <c:v>5.8766688140041321</c:v>
                </c:pt>
                <c:pt idx="10583">
                  <c:v>5.8772241597624015</c:v>
                </c:pt>
                <c:pt idx="10584">
                  <c:v>5.877779505520671</c:v>
                </c:pt>
                <c:pt idx="10585">
                  <c:v>5.8783348512789404</c:v>
                </c:pt>
                <c:pt idx="10586">
                  <c:v>5.8788901970372098</c:v>
                </c:pt>
                <c:pt idx="10587">
                  <c:v>5.8794455427954793</c:v>
                </c:pt>
                <c:pt idx="10588">
                  <c:v>5.8800008885537487</c:v>
                </c:pt>
                <c:pt idx="10589">
                  <c:v>5.8805562343120181</c:v>
                </c:pt>
                <c:pt idx="10590">
                  <c:v>5.8811115800702876</c:v>
                </c:pt>
                <c:pt idx="10591">
                  <c:v>5.881666925828557</c:v>
                </c:pt>
                <c:pt idx="10592">
                  <c:v>5.8822222715868264</c:v>
                </c:pt>
                <c:pt idx="10593">
                  <c:v>5.8827776173450959</c:v>
                </c:pt>
                <c:pt idx="10594">
                  <c:v>5.8833329631033653</c:v>
                </c:pt>
                <c:pt idx="10595">
                  <c:v>5.8838883088616347</c:v>
                </c:pt>
                <c:pt idx="10596">
                  <c:v>5.8844436546199042</c:v>
                </c:pt>
                <c:pt idx="10597">
                  <c:v>5.8849990003781736</c:v>
                </c:pt>
                <c:pt idx="10598">
                  <c:v>5.885554346136443</c:v>
                </c:pt>
                <c:pt idx="10599">
                  <c:v>5.8861096918947124</c:v>
                </c:pt>
                <c:pt idx="10600">
                  <c:v>5.8866650376529819</c:v>
                </c:pt>
                <c:pt idx="10601">
                  <c:v>5.8872203834112513</c:v>
                </c:pt>
                <c:pt idx="10602">
                  <c:v>5.8877757291695207</c:v>
                </c:pt>
                <c:pt idx="10603">
                  <c:v>5.8883310749277902</c:v>
                </c:pt>
                <c:pt idx="10604">
                  <c:v>5.8888864206860596</c:v>
                </c:pt>
                <c:pt idx="10605">
                  <c:v>5.889441766444329</c:v>
                </c:pt>
                <c:pt idx="10606">
                  <c:v>5.8899971122025985</c:v>
                </c:pt>
                <c:pt idx="10607">
                  <c:v>5.8905524579608679</c:v>
                </c:pt>
                <c:pt idx="10608">
                  <c:v>5.8911078037191373</c:v>
                </c:pt>
                <c:pt idx="10609">
                  <c:v>5.8916631494774068</c:v>
                </c:pt>
                <c:pt idx="10610">
                  <c:v>5.8922184952356762</c:v>
                </c:pt>
                <c:pt idx="10611">
                  <c:v>5.8927738409939456</c:v>
                </c:pt>
                <c:pt idx="10612">
                  <c:v>5.8933291867522151</c:v>
                </c:pt>
                <c:pt idx="10613">
                  <c:v>5.8938845325104845</c:v>
                </c:pt>
                <c:pt idx="10614">
                  <c:v>5.8944398782687539</c:v>
                </c:pt>
                <c:pt idx="10615">
                  <c:v>5.8949952240270234</c:v>
                </c:pt>
                <c:pt idx="10616">
                  <c:v>5.8955505697852928</c:v>
                </c:pt>
                <c:pt idx="10617">
                  <c:v>5.8961059155435622</c:v>
                </c:pt>
                <c:pt idx="10618">
                  <c:v>5.8966612613018317</c:v>
                </c:pt>
                <c:pt idx="10619">
                  <c:v>5.8972166070601011</c:v>
                </c:pt>
                <c:pt idx="10620">
                  <c:v>5.8977719528183705</c:v>
                </c:pt>
                <c:pt idx="10621">
                  <c:v>5.89832729857664</c:v>
                </c:pt>
                <c:pt idx="10622">
                  <c:v>5.8988826443349094</c:v>
                </c:pt>
                <c:pt idx="10623">
                  <c:v>5.8994379900931788</c:v>
                </c:pt>
                <c:pt idx="10624">
                  <c:v>5.8999933358514483</c:v>
                </c:pt>
                <c:pt idx="10625">
                  <c:v>5.9005486816097177</c:v>
                </c:pt>
                <c:pt idx="10626">
                  <c:v>5.9011040273679871</c:v>
                </c:pt>
                <c:pt idx="10627">
                  <c:v>5.9016593731262565</c:v>
                </c:pt>
                <c:pt idx="10628">
                  <c:v>5.902214718884526</c:v>
                </c:pt>
                <c:pt idx="10629">
                  <c:v>5.9027700646427954</c:v>
                </c:pt>
                <c:pt idx="10630">
                  <c:v>5.9033254104010648</c:v>
                </c:pt>
                <c:pt idx="10631">
                  <c:v>5.9038807561593343</c:v>
                </c:pt>
                <c:pt idx="10632">
                  <c:v>5.9044361019176037</c:v>
                </c:pt>
                <c:pt idx="10633">
                  <c:v>5.9049914476758731</c:v>
                </c:pt>
                <c:pt idx="10634">
                  <c:v>5.9055467934341426</c:v>
                </c:pt>
                <c:pt idx="10635">
                  <c:v>5.906102139192412</c:v>
                </c:pt>
                <c:pt idx="10636">
                  <c:v>5.9066574849506814</c:v>
                </c:pt>
                <c:pt idx="10637">
                  <c:v>5.9072128307089509</c:v>
                </c:pt>
                <c:pt idx="10638">
                  <c:v>5.9077681764672203</c:v>
                </c:pt>
                <c:pt idx="10639">
                  <c:v>5.9083235222254897</c:v>
                </c:pt>
                <c:pt idx="10640">
                  <c:v>5.9088788679837592</c:v>
                </c:pt>
                <c:pt idx="10641">
                  <c:v>5.9094342137420286</c:v>
                </c:pt>
                <c:pt idx="10642">
                  <c:v>5.909989559500298</c:v>
                </c:pt>
                <c:pt idx="10643">
                  <c:v>5.9105449052585675</c:v>
                </c:pt>
                <c:pt idx="10644">
                  <c:v>5.9111002510168369</c:v>
                </c:pt>
                <c:pt idx="10645">
                  <c:v>5.9116555967751063</c:v>
                </c:pt>
                <c:pt idx="10646">
                  <c:v>5.9122109425333758</c:v>
                </c:pt>
                <c:pt idx="10647">
                  <c:v>5.9127662882916452</c:v>
                </c:pt>
                <c:pt idx="10648">
                  <c:v>5.9133216340499146</c:v>
                </c:pt>
                <c:pt idx="10649">
                  <c:v>5.9138769798081841</c:v>
                </c:pt>
                <c:pt idx="10650">
                  <c:v>5.9144323255664535</c:v>
                </c:pt>
                <c:pt idx="10651">
                  <c:v>5.9149876713247229</c:v>
                </c:pt>
                <c:pt idx="10652">
                  <c:v>5.9155430170829923</c:v>
                </c:pt>
                <c:pt idx="10653">
                  <c:v>5.9160983628412618</c:v>
                </c:pt>
                <c:pt idx="10654">
                  <c:v>5.9166537085995312</c:v>
                </c:pt>
                <c:pt idx="10655">
                  <c:v>5.9172090543578006</c:v>
                </c:pt>
                <c:pt idx="10656">
                  <c:v>5.9177644001160701</c:v>
                </c:pt>
                <c:pt idx="10657">
                  <c:v>5.9183197458743395</c:v>
                </c:pt>
                <c:pt idx="10658">
                  <c:v>5.9188750916326089</c:v>
                </c:pt>
                <c:pt idx="10659">
                  <c:v>5.9194304373908784</c:v>
                </c:pt>
                <c:pt idx="10660">
                  <c:v>5.9199857831491478</c:v>
                </c:pt>
                <c:pt idx="10661">
                  <c:v>5.9205411289074172</c:v>
                </c:pt>
                <c:pt idx="10662">
                  <c:v>5.9210964746656867</c:v>
                </c:pt>
                <c:pt idx="10663">
                  <c:v>5.9216518204239561</c:v>
                </c:pt>
                <c:pt idx="10664">
                  <c:v>5.9222071661822255</c:v>
                </c:pt>
                <c:pt idx="10665">
                  <c:v>5.922762511940495</c:v>
                </c:pt>
                <c:pt idx="10666">
                  <c:v>5.9233178576987644</c:v>
                </c:pt>
                <c:pt idx="10667">
                  <c:v>5.9238732034570338</c:v>
                </c:pt>
                <c:pt idx="10668">
                  <c:v>5.9244285492153033</c:v>
                </c:pt>
                <c:pt idx="10669">
                  <c:v>5.9249838949735727</c:v>
                </c:pt>
                <c:pt idx="10670">
                  <c:v>5.9255392407318421</c:v>
                </c:pt>
                <c:pt idx="10671">
                  <c:v>5.9260945864901116</c:v>
                </c:pt>
                <c:pt idx="10672">
                  <c:v>5.926649932248381</c:v>
                </c:pt>
                <c:pt idx="10673">
                  <c:v>5.9272052780066504</c:v>
                </c:pt>
                <c:pt idx="10674">
                  <c:v>5.9277606237649199</c:v>
                </c:pt>
                <c:pt idx="10675">
                  <c:v>5.9283159695231893</c:v>
                </c:pt>
                <c:pt idx="10676">
                  <c:v>5.9288713152814587</c:v>
                </c:pt>
                <c:pt idx="10677">
                  <c:v>5.9294266610397282</c:v>
                </c:pt>
                <c:pt idx="10678">
                  <c:v>5.9299820067979976</c:v>
                </c:pt>
                <c:pt idx="10679">
                  <c:v>5.930537352556267</c:v>
                </c:pt>
                <c:pt idx="10680">
                  <c:v>5.9310926983145364</c:v>
                </c:pt>
                <c:pt idx="10681">
                  <c:v>5.9316480440728059</c:v>
                </c:pt>
                <c:pt idx="10682">
                  <c:v>5.9322033898310753</c:v>
                </c:pt>
                <c:pt idx="10683">
                  <c:v>5.9327587355893447</c:v>
                </c:pt>
                <c:pt idx="10684">
                  <c:v>5.9333140813476142</c:v>
                </c:pt>
                <c:pt idx="10685">
                  <c:v>5.9338694271058836</c:v>
                </c:pt>
                <c:pt idx="10686">
                  <c:v>5.934424772864153</c:v>
                </c:pt>
                <c:pt idx="10687">
                  <c:v>5.9349801186224225</c:v>
                </c:pt>
                <c:pt idx="10688">
                  <c:v>5.9355354643806919</c:v>
                </c:pt>
                <c:pt idx="10689">
                  <c:v>5.9360908101389613</c:v>
                </c:pt>
                <c:pt idx="10690">
                  <c:v>5.9366461558972308</c:v>
                </c:pt>
                <c:pt idx="10691">
                  <c:v>5.9372015016555002</c:v>
                </c:pt>
                <c:pt idx="10692">
                  <c:v>5.9377568474137696</c:v>
                </c:pt>
                <c:pt idx="10693">
                  <c:v>5.9383121931720391</c:v>
                </c:pt>
                <c:pt idx="10694">
                  <c:v>5.9388675389303085</c:v>
                </c:pt>
                <c:pt idx="10695">
                  <c:v>5.9394228846885779</c:v>
                </c:pt>
                <c:pt idx="10696">
                  <c:v>5.9399782304468474</c:v>
                </c:pt>
                <c:pt idx="10697">
                  <c:v>5.9405335762051168</c:v>
                </c:pt>
                <c:pt idx="10698">
                  <c:v>5.9410889219633862</c:v>
                </c:pt>
                <c:pt idx="10699">
                  <c:v>5.9416442677216557</c:v>
                </c:pt>
                <c:pt idx="10700">
                  <c:v>5.9421996134799251</c:v>
                </c:pt>
                <c:pt idx="10701">
                  <c:v>5.9427549592381945</c:v>
                </c:pt>
                <c:pt idx="10702">
                  <c:v>5.943310304996464</c:v>
                </c:pt>
                <c:pt idx="10703">
                  <c:v>5.9438656507547334</c:v>
                </c:pt>
                <c:pt idx="10704">
                  <c:v>5.9444209965130028</c:v>
                </c:pt>
                <c:pt idx="10705">
                  <c:v>5.9449763422712723</c:v>
                </c:pt>
                <c:pt idx="10706">
                  <c:v>5.9455316880295417</c:v>
                </c:pt>
                <c:pt idx="10707">
                  <c:v>5.9460870337878111</c:v>
                </c:pt>
                <c:pt idx="10708">
                  <c:v>5.9466423795460805</c:v>
                </c:pt>
                <c:pt idx="10709">
                  <c:v>5.94719772530435</c:v>
                </c:pt>
                <c:pt idx="10710">
                  <c:v>5.9477530710626194</c:v>
                </c:pt>
                <c:pt idx="10711">
                  <c:v>5.9483084168208888</c:v>
                </c:pt>
                <c:pt idx="10712">
                  <c:v>5.9488637625791583</c:v>
                </c:pt>
                <c:pt idx="10713">
                  <c:v>5.9494191083374277</c:v>
                </c:pt>
                <c:pt idx="10714">
                  <c:v>5.9499744540956971</c:v>
                </c:pt>
                <c:pt idx="10715">
                  <c:v>5.9505297998539666</c:v>
                </c:pt>
                <c:pt idx="10716">
                  <c:v>5.951085145612236</c:v>
                </c:pt>
                <c:pt idx="10717">
                  <c:v>5.9516404913705054</c:v>
                </c:pt>
                <c:pt idx="10718">
                  <c:v>5.9521958371287749</c:v>
                </c:pt>
                <c:pt idx="10719">
                  <c:v>5.9527511828870443</c:v>
                </c:pt>
                <c:pt idx="10720">
                  <c:v>5.9533065286453137</c:v>
                </c:pt>
                <c:pt idx="10721">
                  <c:v>5.9538618744035832</c:v>
                </c:pt>
                <c:pt idx="10722">
                  <c:v>5.9544172201618526</c:v>
                </c:pt>
                <c:pt idx="10723">
                  <c:v>5.954972565920122</c:v>
                </c:pt>
                <c:pt idx="10724">
                  <c:v>5.9555279116783915</c:v>
                </c:pt>
                <c:pt idx="10725">
                  <c:v>5.9560832574366609</c:v>
                </c:pt>
                <c:pt idx="10726">
                  <c:v>5.9566386031949303</c:v>
                </c:pt>
                <c:pt idx="10727">
                  <c:v>5.9571939489531998</c:v>
                </c:pt>
                <c:pt idx="10728">
                  <c:v>5.9577492947114692</c:v>
                </c:pt>
                <c:pt idx="10729">
                  <c:v>5.9583046404697386</c:v>
                </c:pt>
                <c:pt idx="10730">
                  <c:v>5.9588599862280081</c:v>
                </c:pt>
                <c:pt idx="10731">
                  <c:v>5.9594153319862775</c:v>
                </c:pt>
                <c:pt idx="10732">
                  <c:v>5.9599706777445469</c:v>
                </c:pt>
                <c:pt idx="10733">
                  <c:v>5.9605260235028164</c:v>
                </c:pt>
                <c:pt idx="10734">
                  <c:v>5.9610813692610858</c:v>
                </c:pt>
                <c:pt idx="10735">
                  <c:v>5.9616367150193552</c:v>
                </c:pt>
                <c:pt idx="10736">
                  <c:v>5.9621920607776246</c:v>
                </c:pt>
                <c:pt idx="10737">
                  <c:v>5.9627474065358941</c:v>
                </c:pt>
                <c:pt idx="10738">
                  <c:v>5.9633027522941635</c:v>
                </c:pt>
                <c:pt idx="10739">
                  <c:v>5.9638580980524329</c:v>
                </c:pt>
                <c:pt idx="10740">
                  <c:v>5.9644134438107024</c:v>
                </c:pt>
                <c:pt idx="10741">
                  <c:v>5.9649687895689718</c:v>
                </c:pt>
                <c:pt idx="10742">
                  <c:v>5.9655241353272412</c:v>
                </c:pt>
                <c:pt idx="10743">
                  <c:v>5.9660794810855107</c:v>
                </c:pt>
                <c:pt idx="10744">
                  <c:v>5.9666348268437801</c:v>
                </c:pt>
                <c:pt idx="10745">
                  <c:v>5.9671901726020495</c:v>
                </c:pt>
                <c:pt idx="10746">
                  <c:v>5.967745518360319</c:v>
                </c:pt>
                <c:pt idx="10747">
                  <c:v>5.9683008641185884</c:v>
                </c:pt>
                <c:pt idx="10748">
                  <c:v>5.9688562098768578</c:v>
                </c:pt>
                <c:pt idx="10749">
                  <c:v>5.9694115556351273</c:v>
                </c:pt>
                <c:pt idx="10750">
                  <c:v>5.9699669013933967</c:v>
                </c:pt>
                <c:pt idx="10751">
                  <c:v>5.9705222471516661</c:v>
                </c:pt>
                <c:pt idx="10752">
                  <c:v>5.9710775929099356</c:v>
                </c:pt>
                <c:pt idx="10753">
                  <c:v>5.971632938668205</c:v>
                </c:pt>
                <c:pt idx="10754">
                  <c:v>5.9721882844264744</c:v>
                </c:pt>
                <c:pt idx="10755">
                  <c:v>5.9727436301847439</c:v>
                </c:pt>
                <c:pt idx="10756">
                  <c:v>5.9732989759430133</c:v>
                </c:pt>
                <c:pt idx="10757">
                  <c:v>5.9738543217012827</c:v>
                </c:pt>
                <c:pt idx="10758">
                  <c:v>5.9744096674595522</c:v>
                </c:pt>
                <c:pt idx="10759">
                  <c:v>5.9749650132178216</c:v>
                </c:pt>
                <c:pt idx="10760">
                  <c:v>5.975520358976091</c:v>
                </c:pt>
                <c:pt idx="10761">
                  <c:v>5.9760757047343604</c:v>
                </c:pt>
                <c:pt idx="10762">
                  <c:v>5.9766310504926299</c:v>
                </c:pt>
                <c:pt idx="10763">
                  <c:v>5.9771863962508993</c:v>
                </c:pt>
                <c:pt idx="10764">
                  <c:v>5.9777417420091687</c:v>
                </c:pt>
                <c:pt idx="10765">
                  <c:v>5.9782970877674382</c:v>
                </c:pt>
                <c:pt idx="10766">
                  <c:v>5.9788524335257076</c:v>
                </c:pt>
                <c:pt idx="10767">
                  <c:v>5.979407779283977</c:v>
                </c:pt>
                <c:pt idx="10768">
                  <c:v>5.9799631250422465</c:v>
                </c:pt>
                <c:pt idx="10769">
                  <c:v>5.9805184708005159</c:v>
                </c:pt>
                <c:pt idx="10770">
                  <c:v>5.9810738165587853</c:v>
                </c:pt>
                <c:pt idx="10771">
                  <c:v>5.9816291623170548</c:v>
                </c:pt>
                <c:pt idx="10772">
                  <c:v>5.9821845080753242</c:v>
                </c:pt>
                <c:pt idx="10773">
                  <c:v>5.9827398538335936</c:v>
                </c:pt>
                <c:pt idx="10774">
                  <c:v>5.9832951995918631</c:v>
                </c:pt>
                <c:pt idx="10775">
                  <c:v>5.9838505453501325</c:v>
                </c:pt>
                <c:pt idx="10776">
                  <c:v>5.9844058911084019</c:v>
                </c:pt>
                <c:pt idx="10777">
                  <c:v>5.9849612368666714</c:v>
                </c:pt>
                <c:pt idx="10778">
                  <c:v>5.9855165826249408</c:v>
                </c:pt>
                <c:pt idx="10779">
                  <c:v>5.9860719283832102</c:v>
                </c:pt>
                <c:pt idx="10780">
                  <c:v>5.9866272741414797</c:v>
                </c:pt>
                <c:pt idx="10781">
                  <c:v>5.9871826198997491</c:v>
                </c:pt>
                <c:pt idx="10782">
                  <c:v>5.9877379656580185</c:v>
                </c:pt>
                <c:pt idx="10783">
                  <c:v>5.988293311416288</c:v>
                </c:pt>
                <c:pt idx="10784">
                  <c:v>5.9888486571745574</c:v>
                </c:pt>
                <c:pt idx="10785">
                  <c:v>5.9894040029328268</c:v>
                </c:pt>
                <c:pt idx="10786">
                  <c:v>5.9899593486910963</c:v>
                </c:pt>
                <c:pt idx="10787">
                  <c:v>5.9905146944493657</c:v>
                </c:pt>
                <c:pt idx="10788">
                  <c:v>5.9910700402076351</c:v>
                </c:pt>
                <c:pt idx="10789">
                  <c:v>5.9916253859659045</c:v>
                </c:pt>
                <c:pt idx="10790">
                  <c:v>5.992180731724174</c:v>
                </c:pt>
                <c:pt idx="10791">
                  <c:v>5.9927360774824434</c:v>
                </c:pt>
                <c:pt idx="10792">
                  <c:v>5.9932914232407128</c:v>
                </c:pt>
                <c:pt idx="10793">
                  <c:v>5.9938467689989823</c:v>
                </c:pt>
                <c:pt idx="10794">
                  <c:v>5.9944021147572517</c:v>
                </c:pt>
                <c:pt idx="10795">
                  <c:v>5.9949574605155211</c:v>
                </c:pt>
                <c:pt idx="10796">
                  <c:v>5.9955128062737906</c:v>
                </c:pt>
                <c:pt idx="10797">
                  <c:v>5.99606815203206</c:v>
                </c:pt>
                <c:pt idx="10798">
                  <c:v>5.9966234977903294</c:v>
                </c:pt>
                <c:pt idx="10799">
                  <c:v>5.9971788435485989</c:v>
                </c:pt>
                <c:pt idx="10800">
                  <c:v>5.9977341893068683</c:v>
                </c:pt>
                <c:pt idx="10801">
                  <c:v>5.9982895350651377</c:v>
                </c:pt>
                <c:pt idx="10802">
                  <c:v>5.9988448808234072</c:v>
                </c:pt>
                <c:pt idx="10803">
                  <c:v>5.9994002265816766</c:v>
                </c:pt>
                <c:pt idx="10804">
                  <c:v>5.999955572339946</c:v>
                </c:pt>
                <c:pt idx="10805">
                  <c:v>6.0005109180982155</c:v>
                </c:pt>
                <c:pt idx="10806">
                  <c:v>6.0010662638564849</c:v>
                </c:pt>
                <c:pt idx="10807">
                  <c:v>6.0016216096147543</c:v>
                </c:pt>
                <c:pt idx="10808">
                  <c:v>6.0021769553730238</c:v>
                </c:pt>
                <c:pt idx="10809">
                  <c:v>6.0027323011312932</c:v>
                </c:pt>
                <c:pt idx="10810">
                  <c:v>6.0032876468895626</c:v>
                </c:pt>
                <c:pt idx="10811">
                  <c:v>6.0038429926478321</c:v>
                </c:pt>
                <c:pt idx="10812">
                  <c:v>6.0043983384061015</c:v>
                </c:pt>
                <c:pt idx="10813">
                  <c:v>6.0049536841643709</c:v>
                </c:pt>
                <c:pt idx="10814">
                  <c:v>6.0055090299226404</c:v>
                </c:pt>
                <c:pt idx="10815">
                  <c:v>6.0060643756809098</c:v>
                </c:pt>
                <c:pt idx="10816">
                  <c:v>6.0066197214391792</c:v>
                </c:pt>
                <c:pt idx="10817">
                  <c:v>6.0071750671974486</c:v>
                </c:pt>
                <c:pt idx="10818">
                  <c:v>6.0077304129557181</c:v>
                </c:pt>
                <c:pt idx="10819">
                  <c:v>6.0082857587139875</c:v>
                </c:pt>
                <c:pt idx="10820">
                  <c:v>6.0088411044722569</c:v>
                </c:pt>
                <c:pt idx="10821">
                  <c:v>6.0093964502305264</c:v>
                </c:pt>
                <c:pt idx="10822">
                  <c:v>6.0099517959887958</c:v>
                </c:pt>
                <c:pt idx="10823">
                  <c:v>6.0105071417470652</c:v>
                </c:pt>
                <c:pt idx="10824">
                  <c:v>6.0110624875053347</c:v>
                </c:pt>
                <c:pt idx="10825">
                  <c:v>6.0116178332636041</c:v>
                </c:pt>
                <c:pt idx="10826">
                  <c:v>6.0121731790218735</c:v>
                </c:pt>
                <c:pt idx="10827">
                  <c:v>6.012728524780143</c:v>
                </c:pt>
                <c:pt idx="10828">
                  <c:v>6.0132838705384124</c:v>
                </c:pt>
                <c:pt idx="10829">
                  <c:v>6.0138392162966818</c:v>
                </c:pt>
                <c:pt idx="10830">
                  <c:v>6.0143945620549513</c:v>
                </c:pt>
                <c:pt idx="10831">
                  <c:v>6.0149499078132207</c:v>
                </c:pt>
                <c:pt idx="10832">
                  <c:v>6.0155052535714901</c:v>
                </c:pt>
                <c:pt idx="10833">
                  <c:v>6.0160605993297596</c:v>
                </c:pt>
                <c:pt idx="10834">
                  <c:v>6.016615945088029</c:v>
                </c:pt>
                <c:pt idx="10835">
                  <c:v>6.0171712908462984</c:v>
                </c:pt>
                <c:pt idx="10836">
                  <c:v>6.0177266366045679</c:v>
                </c:pt>
                <c:pt idx="10837">
                  <c:v>6.0182819823628373</c:v>
                </c:pt>
                <c:pt idx="10838">
                  <c:v>6.0188373281211067</c:v>
                </c:pt>
                <c:pt idx="10839">
                  <c:v>6.0193926738793762</c:v>
                </c:pt>
                <c:pt idx="10840">
                  <c:v>6.0199480196376456</c:v>
                </c:pt>
                <c:pt idx="10841">
                  <c:v>6.020503365395915</c:v>
                </c:pt>
                <c:pt idx="10842">
                  <c:v>6.0210587111541845</c:v>
                </c:pt>
                <c:pt idx="10843">
                  <c:v>6.0216140569124539</c:v>
                </c:pt>
                <c:pt idx="10844">
                  <c:v>6.0221694026707233</c:v>
                </c:pt>
                <c:pt idx="10845">
                  <c:v>6.0227247484289927</c:v>
                </c:pt>
                <c:pt idx="10846">
                  <c:v>6.0232800941872622</c:v>
                </c:pt>
                <c:pt idx="10847">
                  <c:v>6.0238354399455316</c:v>
                </c:pt>
                <c:pt idx="10848">
                  <c:v>6.024390785703801</c:v>
                </c:pt>
                <c:pt idx="10849">
                  <c:v>6.0249461314620705</c:v>
                </c:pt>
                <c:pt idx="10850">
                  <c:v>6.0255014772203399</c:v>
                </c:pt>
                <c:pt idx="10851">
                  <c:v>6.0260568229786093</c:v>
                </c:pt>
                <c:pt idx="10852">
                  <c:v>6.0266121687368788</c:v>
                </c:pt>
                <c:pt idx="10853">
                  <c:v>6.0271675144951482</c:v>
                </c:pt>
                <c:pt idx="10854">
                  <c:v>6.0277228602534176</c:v>
                </c:pt>
                <c:pt idx="10855">
                  <c:v>6.0282782060116871</c:v>
                </c:pt>
                <c:pt idx="10856">
                  <c:v>6.0288335517699565</c:v>
                </c:pt>
                <c:pt idx="10857">
                  <c:v>6.0293888975282259</c:v>
                </c:pt>
                <c:pt idx="10858">
                  <c:v>6.0299442432864954</c:v>
                </c:pt>
                <c:pt idx="10859">
                  <c:v>6.0304995890447648</c:v>
                </c:pt>
                <c:pt idx="10860">
                  <c:v>6.0310549348030342</c:v>
                </c:pt>
                <c:pt idx="10861">
                  <c:v>6.0316102805613037</c:v>
                </c:pt>
                <c:pt idx="10862">
                  <c:v>6.0321656263195731</c:v>
                </c:pt>
                <c:pt idx="10863">
                  <c:v>6.0327209720778425</c:v>
                </c:pt>
                <c:pt idx="10864">
                  <c:v>6.033276317836112</c:v>
                </c:pt>
                <c:pt idx="10865">
                  <c:v>6.0338316635943814</c:v>
                </c:pt>
                <c:pt idx="10866">
                  <c:v>6.0343870093526508</c:v>
                </c:pt>
                <c:pt idx="10867">
                  <c:v>6.0349423551109203</c:v>
                </c:pt>
                <c:pt idx="10868">
                  <c:v>6.0354977008691897</c:v>
                </c:pt>
                <c:pt idx="10869">
                  <c:v>6.0360530466274591</c:v>
                </c:pt>
                <c:pt idx="10870">
                  <c:v>6.0366083923857285</c:v>
                </c:pt>
                <c:pt idx="10871">
                  <c:v>6.037163738143998</c:v>
                </c:pt>
                <c:pt idx="10872">
                  <c:v>6.0377190839022674</c:v>
                </c:pt>
                <c:pt idx="10873">
                  <c:v>6.0382744296605368</c:v>
                </c:pt>
                <c:pt idx="10874">
                  <c:v>6.0388297754188063</c:v>
                </c:pt>
                <c:pt idx="10875">
                  <c:v>6.0393851211770757</c:v>
                </c:pt>
                <c:pt idx="10876">
                  <c:v>6.0399404669353451</c:v>
                </c:pt>
                <c:pt idx="10877">
                  <c:v>6.0404958126936146</c:v>
                </c:pt>
                <c:pt idx="10878">
                  <c:v>6.041051158451884</c:v>
                </c:pt>
                <c:pt idx="10879">
                  <c:v>6.0416065042101534</c:v>
                </c:pt>
                <c:pt idx="10880">
                  <c:v>6.0421618499684229</c:v>
                </c:pt>
                <c:pt idx="10881">
                  <c:v>6.0427171957266923</c:v>
                </c:pt>
                <c:pt idx="10882">
                  <c:v>6.0432725414849617</c:v>
                </c:pt>
                <c:pt idx="10883">
                  <c:v>6.0438278872432312</c:v>
                </c:pt>
                <c:pt idx="10884">
                  <c:v>6.0443832330015006</c:v>
                </c:pt>
                <c:pt idx="10885">
                  <c:v>6.04493857875977</c:v>
                </c:pt>
                <c:pt idx="10886">
                  <c:v>6.0454939245180395</c:v>
                </c:pt>
                <c:pt idx="10887">
                  <c:v>6.0460492702763089</c:v>
                </c:pt>
                <c:pt idx="10888">
                  <c:v>6.0466046160345783</c:v>
                </c:pt>
                <c:pt idx="10889">
                  <c:v>6.0471599617928478</c:v>
                </c:pt>
                <c:pt idx="10890">
                  <c:v>6.0477153075511172</c:v>
                </c:pt>
                <c:pt idx="10891">
                  <c:v>6.0482706533093866</c:v>
                </c:pt>
                <c:pt idx="10892">
                  <c:v>6.0488259990676561</c:v>
                </c:pt>
                <c:pt idx="10893">
                  <c:v>6.0493813448259255</c:v>
                </c:pt>
                <c:pt idx="10894">
                  <c:v>6.0499366905841949</c:v>
                </c:pt>
                <c:pt idx="10895">
                  <c:v>6.0504920363424644</c:v>
                </c:pt>
                <c:pt idx="10896">
                  <c:v>6.0510473821007338</c:v>
                </c:pt>
                <c:pt idx="10897">
                  <c:v>6.0516027278590032</c:v>
                </c:pt>
                <c:pt idx="10898">
                  <c:v>6.0521580736172726</c:v>
                </c:pt>
                <c:pt idx="10899">
                  <c:v>6.0527134193755421</c:v>
                </c:pt>
                <c:pt idx="10900">
                  <c:v>6.0532687651338115</c:v>
                </c:pt>
                <c:pt idx="10901">
                  <c:v>6.0538241108920809</c:v>
                </c:pt>
                <c:pt idx="10902">
                  <c:v>6.0543794566503504</c:v>
                </c:pt>
                <c:pt idx="10903">
                  <c:v>6.0549348024086198</c:v>
                </c:pt>
                <c:pt idx="10904">
                  <c:v>6.0554901481668892</c:v>
                </c:pt>
                <c:pt idx="10905">
                  <c:v>6.0560454939251587</c:v>
                </c:pt>
                <c:pt idx="10906">
                  <c:v>6.0566008396834281</c:v>
                </c:pt>
                <c:pt idx="10907">
                  <c:v>6.0571561854416975</c:v>
                </c:pt>
                <c:pt idx="10908">
                  <c:v>6.057711531199967</c:v>
                </c:pt>
                <c:pt idx="10909">
                  <c:v>6.0582668769582364</c:v>
                </c:pt>
                <c:pt idx="10910">
                  <c:v>6.0588222227165058</c:v>
                </c:pt>
                <c:pt idx="10911">
                  <c:v>6.0593775684747753</c:v>
                </c:pt>
                <c:pt idx="10912">
                  <c:v>6.0599329142330447</c:v>
                </c:pt>
                <c:pt idx="10913">
                  <c:v>6.0604882599913141</c:v>
                </c:pt>
                <c:pt idx="10914">
                  <c:v>6.0610436057495836</c:v>
                </c:pt>
                <c:pt idx="10915">
                  <c:v>6.061598951507853</c:v>
                </c:pt>
                <c:pt idx="10916">
                  <c:v>6.0621542972661224</c:v>
                </c:pt>
                <c:pt idx="10917">
                  <c:v>6.0627096430243919</c:v>
                </c:pt>
                <c:pt idx="10918">
                  <c:v>6.0632649887826613</c:v>
                </c:pt>
                <c:pt idx="10919">
                  <c:v>6.0638203345409307</c:v>
                </c:pt>
                <c:pt idx="10920">
                  <c:v>6.0643756802992002</c:v>
                </c:pt>
                <c:pt idx="10921">
                  <c:v>6.0649310260574696</c:v>
                </c:pt>
                <c:pt idx="10922">
                  <c:v>6.065486371815739</c:v>
                </c:pt>
                <c:pt idx="10923">
                  <c:v>6.0660417175740085</c:v>
                </c:pt>
                <c:pt idx="10924">
                  <c:v>6.0665970633322779</c:v>
                </c:pt>
                <c:pt idx="10925">
                  <c:v>6.0671524090905473</c:v>
                </c:pt>
                <c:pt idx="10926">
                  <c:v>6.0677077548488167</c:v>
                </c:pt>
                <c:pt idx="10927">
                  <c:v>6.0682631006070862</c:v>
                </c:pt>
                <c:pt idx="10928">
                  <c:v>6.0688184463653556</c:v>
                </c:pt>
                <c:pt idx="10929">
                  <c:v>6.069373792123625</c:v>
                </c:pt>
                <c:pt idx="10930">
                  <c:v>6.0699291378818945</c:v>
                </c:pt>
                <c:pt idx="10931">
                  <c:v>6.0704844836401639</c:v>
                </c:pt>
                <c:pt idx="10932">
                  <c:v>6.0710398293984333</c:v>
                </c:pt>
                <c:pt idx="10933">
                  <c:v>6.0715951751567028</c:v>
                </c:pt>
                <c:pt idx="10934">
                  <c:v>6.0721505209149722</c:v>
                </c:pt>
                <c:pt idx="10935">
                  <c:v>6.0727058666732416</c:v>
                </c:pt>
                <c:pt idx="10936">
                  <c:v>6.0732612124315111</c:v>
                </c:pt>
                <c:pt idx="10937">
                  <c:v>6.0738165581897805</c:v>
                </c:pt>
                <c:pt idx="10938">
                  <c:v>6.0743719039480499</c:v>
                </c:pt>
                <c:pt idx="10939">
                  <c:v>6.0749272497063194</c:v>
                </c:pt>
                <c:pt idx="10940">
                  <c:v>6.0754825954645888</c:v>
                </c:pt>
                <c:pt idx="10941">
                  <c:v>6.0760379412228582</c:v>
                </c:pt>
                <c:pt idx="10942">
                  <c:v>6.0765932869811277</c:v>
                </c:pt>
                <c:pt idx="10943">
                  <c:v>6.0771486327393971</c:v>
                </c:pt>
                <c:pt idx="10944">
                  <c:v>6.0777039784976665</c:v>
                </c:pt>
                <c:pt idx="10945">
                  <c:v>6.078259324255936</c:v>
                </c:pt>
                <c:pt idx="10946">
                  <c:v>6.0788146700142054</c:v>
                </c:pt>
                <c:pt idx="10947">
                  <c:v>6.0793700157724748</c:v>
                </c:pt>
                <c:pt idx="10948">
                  <c:v>6.0799253615307443</c:v>
                </c:pt>
                <c:pt idx="10949">
                  <c:v>6.0804807072890137</c:v>
                </c:pt>
                <c:pt idx="10950">
                  <c:v>6.0810360530472831</c:v>
                </c:pt>
                <c:pt idx="10951">
                  <c:v>6.0815913988055526</c:v>
                </c:pt>
                <c:pt idx="10952">
                  <c:v>6.082146744563822</c:v>
                </c:pt>
                <c:pt idx="10953">
                  <c:v>6.0827020903220914</c:v>
                </c:pt>
                <c:pt idx="10954">
                  <c:v>6.0832574360803608</c:v>
                </c:pt>
                <c:pt idx="10955">
                  <c:v>6.0838127818386303</c:v>
                </c:pt>
                <c:pt idx="10956">
                  <c:v>6.0843681275968997</c:v>
                </c:pt>
                <c:pt idx="10957">
                  <c:v>6.0849234733551691</c:v>
                </c:pt>
                <c:pt idx="10958">
                  <c:v>6.0854788191134386</c:v>
                </c:pt>
                <c:pt idx="10959">
                  <c:v>6.086034164871708</c:v>
                </c:pt>
                <c:pt idx="10960">
                  <c:v>6.0865895106299774</c:v>
                </c:pt>
                <c:pt idx="10961">
                  <c:v>6.0871448563882469</c:v>
                </c:pt>
                <c:pt idx="10962">
                  <c:v>6.0877002021465163</c:v>
                </c:pt>
                <c:pt idx="10963">
                  <c:v>6.0882555479047857</c:v>
                </c:pt>
                <c:pt idx="10964">
                  <c:v>6.0888108936630552</c:v>
                </c:pt>
                <c:pt idx="10965">
                  <c:v>6.0893662394213246</c:v>
                </c:pt>
                <c:pt idx="10966">
                  <c:v>6.089921585179594</c:v>
                </c:pt>
                <c:pt idx="10967">
                  <c:v>6.0904769309378635</c:v>
                </c:pt>
                <c:pt idx="10968">
                  <c:v>6.0910322766961329</c:v>
                </c:pt>
                <c:pt idx="10969">
                  <c:v>6.0915876224544023</c:v>
                </c:pt>
                <c:pt idx="10970">
                  <c:v>6.0921429682126718</c:v>
                </c:pt>
                <c:pt idx="10971">
                  <c:v>6.0926983139709412</c:v>
                </c:pt>
                <c:pt idx="10972">
                  <c:v>6.0932536597292106</c:v>
                </c:pt>
                <c:pt idx="10973">
                  <c:v>6.0938090054874801</c:v>
                </c:pt>
                <c:pt idx="10974">
                  <c:v>6.0943643512457495</c:v>
                </c:pt>
                <c:pt idx="10975">
                  <c:v>6.0949196970040189</c:v>
                </c:pt>
                <c:pt idx="10976">
                  <c:v>6.0954750427622884</c:v>
                </c:pt>
                <c:pt idx="10977">
                  <c:v>6.0960303885205578</c:v>
                </c:pt>
                <c:pt idx="10978">
                  <c:v>6.0965857342788272</c:v>
                </c:pt>
                <c:pt idx="10979">
                  <c:v>6.0971410800370966</c:v>
                </c:pt>
                <c:pt idx="10980">
                  <c:v>6.0976964257953661</c:v>
                </c:pt>
                <c:pt idx="10981">
                  <c:v>6.0982517715536355</c:v>
                </c:pt>
                <c:pt idx="10982">
                  <c:v>6.0988071173119049</c:v>
                </c:pt>
                <c:pt idx="10983">
                  <c:v>6.0993624630701744</c:v>
                </c:pt>
                <c:pt idx="10984">
                  <c:v>6.0999178088284438</c:v>
                </c:pt>
                <c:pt idx="10985">
                  <c:v>6.1004731545867132</c:v>
                </c:pt>
                <c:pt idx="10986">
                  <c:v>6.1010285003449827</c:v>
                </c:pt>
                <c:pt idx="10987">
                  <c:v>6.1015838461032521</c:v>
                </c:pt>
                <c:pt idx="10988">
                  <c:v>6.1021391918615215</c:v>
                </c:pt>
                <c:pt idx="10989">
                  <c:v>6.102694537619791</c:v>
                </c:pt>
                <c:pt idx="10990">
                  <c:v>6.1032498833780604</c:v>
                </c:pt>
                <c:pt idx="10991">
                  <c:v>6.1038052291363298</c:v>
                </c:pt>
                <c:pt idx="10992">
                  <c:v>6.1043605748945993</c:v>
                </c:pt>
                <c:pt idx="10993">
                  <c:v>6.1049159206528687</c:v>
                </c:pt>
                <c:pt idx="10994">
                  <c:v>6.1054712664111381</c:v>
                </c:pt>
                <c:pt idx="10995">
                  <c:v>6.1060266121694076</c:v>
                </c:pt>
                <c:pt idx="10996">
                  <c:v>6.106581957927677</c:v>
                </c:pt>
                <c:pt idx="10997">
                  <c:v>6.1071373036859464</c:v>
                </c:pt>
                <c:pt idx="10998">
                  <c:v>6.1076926494442159</c:v>
                </c:pt>
                <c:pt idx="10999">
                  <c:v>6.1082479952024853</c:v>
                </c:pt>
                <c:pt idx="11000">
                  <c:v>6.1088033409607547</c:v>
                </c:pt>
                <c:pt idx="11001">
                  <c:v>6.1093586867190242</c:v>
                </c:pt>
                <c:pt idx="11002">
                  <c:v>6.1099140324772936</c:v>
                </c:pt>
                <c:pt idx="11003">
                  <c:v>6.110469378235563</c:v>
                </c:pt>
                <c:pt idx="11004">
                  <c:v>6.1110247239938325</c:v>
                </c:pt>
                <c:pt idx="11005">
                  <c:v>6.1115800697521019</c:v>
                </c:pt>
                <c:pt idx="11006">
                  <c:v>6.1121354155103713</c:v>
                </c:pt>
                <c:pt idx="11007">
                  <c:v>6.1126907612686407</c:v>
                </c:pt>
                <c:pt idx="11008">
                  <c:v>6.1132461070269102</c:v>
                </c:pt>
                <c:pt idx="11009">
                  <c:v>6.1138014527851796</c:v>
                </c:pt>
                <c:pt idx="11010">
                  <c:v>6.114356798543449</c:v>
                </c:pt>
                <c:pt idx="11011">
                  <c:v>6.1149121443017185</c:v>
                </c:pt>
                <c:pt idx="11012">
                  <c:v>6.1154674900599879</c:v>
                </c:pt>
                <c:pt idx="11013">
                  <c:v>6.1160228358182573</c:v>
                </c:pt>
                <c:pt idx="11014">
                  <c:v>6.1165781815765268</c:v>
                </c:pt>
                <c:pt idx="11015">
                  <c:v>6.1171335273347962</c:v>
                </c:pt>
                <c:pt idx="11016">
                  <c:v>6.1176888730930656</c:v>
                </c:pt>
                <c:pt idx="11017">
                  <c:v>6.1182442188513351</c:v>
                </c:pt>
                <c:pt idx="11018">
                  <c:v>6.1187995646096045</c:v>
                </c:pt>
                <c:pt idx="11019">
                  <c:v>6.1193549103678739</c:v>
                </c:pt>
                <c:pt idx="11020">
                  <c:v>6.1199102561261434</c:v>
                </c:pt>
                <c:pt idx="11021">
                  <c:v>6.1204656018844128</c:v>
                </c:pt>
                <c:pt idx="11022">
                  <c:v>6.1210209476426822</c:v>
                </c:pt>
                <c:pt idx="11023">
                  <c:v>6.1215762934009517</c:v>
                </c:pt>
                <c:pt idx="11024">
                  <c:v>6.1221316391592211</c:v>
                </c:pt>
                <c:pt idx="11025">
                  <c:v>6.1226869849174905</c:v>
                </c:pt>
                <c:pt idx="11026">
                  <c:v>6.12324233067576</c:v>
                </c:pt>
                <c:pt idx="11027">
                  <c:v>6.1237976764340294</c:v>
                </c:pt>
                <c:pt idx="11028">
                  <c:v>6.1243530221922988</c:v>
                </c:pt>
                <c:pt idx="11029">
                  <c:v>6.1249083679505683</c:v>
                </c:pt>
                <c:pt idx="11030">
                  <c:v>6.1254637137088377</c:v>
                </c:pt>
                <c:pt idx="11031">
                  <c:v>6.1260190594671071</c:v>
                </c:pt>
                <c:pt idx="11032">
                  <c:v>6.1265744052253766</c:v>
                </c:pt>
                <c:pt idx="11033">
                  <c:v>6.127129750983646</c:v>
                </c:pt>
                <c:pt idx="11034">
                  <c:v>6.1276850967419154</c:v>
                </c:pt>
                <c:pt idx="11035">
                  <c:v>6.1282404425001848</c:v>
                </c:pt>
                <c:pt idx="11036">
                  <c:v>6.1287957882584543</c:v>
                </c:pt>
                <c:pt idx="11037">
                  <c:v>6.1293511340167237</c:v>
                </c:pt>
                <c:pt idx="11038">
                  <c:v>6.1299064797749931</c:v>
                </c:pt>
                <c:pt idx="11039">
                  <c:v>6.1304618255332626</c:v>
                </c:pt>
                <c:pt idx="11040">
                  <c:v>6.131017171291532</c:v>
                </c:pt>
                <c:pt idx="11041">
                  <c:v>6.1315725170498014</c:v>
                </c:pt>
                <c:pt idx="11042">
                  <c:v>6.1321278628080709</c:v>
                </c:pt>
                <c:pt idx="11043">
                  <c:v>6.1326832085663403</c:v>
                </c:pt>
                <c:pt idx="11044">
                  <c:v>6.1332385543246097</c:v>
                </c:pt>
                <c:pt idx="11045">
                  <c:v>6.1337939000828792</c:v>
                </c:pt>
                <c:pt idx="11046">
                  <c:v>6.1343492458411486</c:v>
                </c:pt>
                <c:pt idx="11047">
                  <c:v>6.134904591599418</c:v>
                </c:pt>
                <c:pt idx="11048">
                  <c:v>6.1354599373576875</c:v>
                </c:pt>
                <c:pt idx="11049">
                  <c:v>6.1360152831159569</c:v>
                </c:pt>
                <c:pt idx="11050">
                  <c:v>6.1365706288742263</c:v>
                </c:pt>
                <c:pt idx="11051">
                  <c:v>6.1371259746324958</c:v>
                </c:pt>
                <c:pt idx="11052">
                  <c:v>6.1376813203907652</c:v>
                </c:pt>
                <c:pt idx="11053">
                  <c:v>6.1382366661490346</c:v>
                </c:pt>
                <c:pt idx="11054">
                  <c:v>6.1387920119073041</c:v>
                </c:pt>
                <c:pt idx="11055">
                  <c:v>6.1393473576655735</c:v>
                </c:pt>
                <c:pt idx="11056">
                  <c:v>6.1399027034238429</c:v>
                </c:pt>
                <c:pt idx="11057">
                  <c:v>6.1404580491821124</c:v>
                </c:pt>
                <c:pt idx="11058">
                  <c:v>6.1410133949403818</c:v>
                </c:pt>
                <c:pt idx="11059">
                  <c:v>6.1415687406986512</c:v>
                </c:pt>
                <c:pt idx="11060">
                  <c:v>6.1421240864569207</c:v>
                </c:pt>
                <c:pt idx="11061">
                  <c:v>6.1426794322151901</c:v>
                </c:pt>
                <c:pt idx="11062">
                  <c:v>6.1432347779734595</c:v>
                </c:pt>
                <c:pt idx="11063">
                  <c:v>6.1437901237317289</c:v>
                </c:pt>
                <c:pt idx="11064">
                  <c:v>6.1443454694899984</c:v>
                </c:pt>
                <c:pt idx="11065">
                  <c:v>6.1449008152482678</c:v>
                </c:pt>
                <c:pt idx="11066">
                  <c:v>6.1454561610065372</c:v>
                </c:pt>
                <c:pt idx="11067">
                  <c:v>6.1460115067648067</c:v>
                </c:pt>
                <c:pt idx="11068">
                  <c:v>6.1465668525230761</c:v>
                </c:pt>
                <c:pt idx="11069">
                  <c:v>6.1471221982813455</c:v>
                </c:pt>
                <c:pt idx="11070">
                  <c:v>6.147677544039615</c:v>
                </c:pt>
                <c:pt idx="11071">
                  <c:v>6.1482328897978844</c:v>
                </c:pt>
                <c:pt idx="11072">
                  <c:v>6.1487882355561538</c:v>
                </c:pt>
                <c:pt idx="11073">
                  <c:v>6.1493435813144233</c:v>
                </c:pt>
                <c:pt idx="11074">
                  <c:v>6.1498989270726927</c:v>
                </c:pt>
                <c:pt idx="11075">
                  <c:v>6.1504542728309621</c:v>
                </c:pt>
                <c:pt idx="11076">
                  <c:v>6.1510096185892316</c:v>
                </c:pt>
                <c:pt idx="11077">
                  <c:v>6.151564964347501</c:v>
                </c:pt>
                <c:pt idx="11078">
                  <c:v>6.1521203101057704</c:v>
                </c:pt>
                <c:pt idx="11079">
                  <c:v>6.1526756558640399</c:v>
                </c:pt>
                <c:pt idx="11080">
                  <c:v>6.1532310016223093</c:v>
                </c:pt>
                <c:pt idx="11081">
                  <c:v>6.1537863473805787</c:v>
                </c:pt>
                <c:pt idx="11082">
                  <c:v>6.1543416931388482</c:v>
                </c:pt>
                <c:pt idx="11083">
                  <c:v>6.1548970388971176</c:v>
                </c:pt>
                <c:pt idx="11084">
                  <c:v>6.155452384655387</c:v>
                </c:pt>
                <c:pt idx="11085">
                  <c:v>6.1560077304136565</c:v>
                </c:pt>
                <c:pt idx="11086">
                  <c:v>6.1565630761719259</c:v>
                </c:pt>
                <c:pt idx="11087">
                  <c:v>6.1571184219301953</c:v>
                </c:pt>
                <c:pt idx="11088">
                  <c:v>6.1576737676884647</c:v>
                </c:pt>
                <c:pt idx="11089">
                  <c:v>6.1582291134467342</c:v>
                </c:pt>
                <c:pt idx="11090">
                  <c:v>6.1587844592050036</c:v>
                </c:pt>
                <c:pt idx="11091">
                  <c:v>6.159339804963273</c:v>
                </c:pt>
                <c:pt idx="11092">
                  <c:v>6.1598951507215425</c:v>
                </c:pt>
                <c:pt idx="11093">
                  <c:v>6.1604504964798119</c:v>
                </c:pt>
                <c:pt idx="11094">
                  <c:v>6.1610058422380813</c:v>
                </c:pt>
                <c:pt idx="11095">
                  <c:v>6.1615611879963508</c:v>
                </c:pt>
                <c:pt idx="11096">
                  <c:v>6.1621165337546202</c:v>
                </c:pt>
                <c:pt idx="11097">
                  <c:v>6.1626718795128896</c:v>
                </c:pt>
                <c:pt idx="11098">
                  <c:v>6.1632272252711591</c:v>
                </c:pt>
                <c:pt idx="11099">
                  <c:v>6.1637825710294285</c:v>
                </c:pt>
                <c:pt idx="11100">
                  <c:v>6.1643379167876979</c:v>
                </c:pt>
                <c:pt idx="11101">
                  <c:v>6.1648932625459674</c:v>
                </c:pt>
                <c:pt idx="11102">
                  <c:v>6.1654486083042368</c:v>
                </c:pt>
                <c:pt idx="11103">
                  <c:v>6.1660039540625062</c:v>
                </c:pt>
                <c:pt idx="11104">
                  <c:v>6.1665592998207757</c:v>
                </c:pt>
                <c:pt idx="11105">
                  <c:v>6.1671146455790451</c:v>
                </c:pt>
                <c:pt idx="11106">
                  <c:v>6.1676699913373145</c:v>
                </c:pt>
                <c:pt idx="11107">
                  <c:v>6.168225337095584</c:v>
                </c:pt>
                <c:pt idx="11108">
                  <c:v>6.1687806828538534</c:v>
                </c:pt>
                <c:pt idx="11109">
                  <c:v>6.1693360286121228</c:v>
                </c:pt>
                <c:pt idx="11110">
                  <c:v>6.1698913743703923</c:v>
                </c:pt>
                <c:pt idx="11111">
                  <c:v>6.1704467201286617</c:v>
                </c:pt>
                <c:pt idx="11112">
                  <c:v>6.1710020658869311</c:v>
                </c:pt>
                <c:pt idx="11113">
                  <c:v>6.1715574116452006</c:v>
                </c:pt>
                <c:pt idx="11114">
                  <c:v>6.17211275740347</c:v>
                </c:pt>
                <c:pt idx="11115">
                  <c:v>6.1726681031617394</c:v>
                </c:pt>
                <c:pt idx="11116">
                  <c:v>6.1732234489200088</c:v>
                </c:pt>
                <c:pt idx="11117">
                  <c:v>6.1737787946782783</c:v>
                </c:pt>
                <c:pt idx="11118">
                  <c:v>6.1743341404365477</c:v>
                </c:pt>
                <c:pt idx="11119">
                  <c:v>6.1748894861948171</c:v>
                </c:pt>
                <c:pt idx="11120">
                  <c:v>6.1754448319530866</c:v>
                </c:pt>
                <c:pt idx="11121">
                  <c:v>6.176000177711356</c:v>
                </c:pt>
                <c:pt idx="11122">
                  <c:v>6.1765555234696254</c:v>
                </c:pt>
                <c:pt idx="11123">
                  <c:v>6.1771108692278949</c:v>
                </c:pt>
                <c:pt idx="11124">
                  <c:v>6.1776662149861643</c:v>
                </c:pt>
                <c:pt idx="11125">
                  <c:v>6.1782215607444337</c:v>
                </c:pt>
                <c:pt idx="11126">
                  <c:v>6.1787769065027032</c:v>
                </c:pt>
                <c:pt idx="11127">
                  <c:v>6.1793322522609726</c:v>
                </c:pt>
                <c:pt idx="11128">
                  <c:v>6.179887598019242</c:v>
                </c:pt>
                <c:pt idx="11129">
                  <c:v>6.1804429437775115</c:v>
                </c:pt>
                <c:pt idx="11130">
                  <c:v>6.1809982895357809</c:v>
                </c:pt>
                <c:pt idx="11131">
                  <c:v>6.1815536352940503</c:v>
                </c:pt>
                <c:pt idx="11132">
                  <c:v>6.1821089810523198</c:v>
                </c:pt>
                <c:pt idx="11133">
                  <c:v>6.1826643268105892</c:v>
                </c:pt>
                <c:pt idx="11134">
                  <c:v>6.1832196725688586</c:v>
                </c:pt>
                <c:pt idx="11135">
                  <c:v>6.1837750183271281</c:v>
                </c:pt>
                <c:pt idx="11136">
                  <c:v>6.1843303640853975</c:v>
                </c:pt>
                <c:pt idx="11137">
                  <c:v>6.1848857098436669</c:v>
                </c:pt>
                <c:pt idx="11138">
                  <c:v>6.1854410556019364</c:v>
                </c:pt>
                <c:pt idx="11139">
                  <c:v>6.1859964013602058</c:v>
                </c:pt>
                <c:pt idx="11140">
                  <c:v>6.1865517471184752</c:v>
                </c:pt>
                <c:pt idx="11141">
                  <c:v>6.1871070928767447</c:v>
                </c:pt>
                <c:pt idx="11142">
                  <c:v>6.1876624386350141</c:v>
                </c:pt>
                <c:pt idx="11143">
                  <c:v>6.1882177843932835</c:v>
                </c:pt>
                <c:pt idx="11144">
                  <c:v>6.1887731301515529</c:v>
                </c:pt>
                <c:pt idx="11145">
                  <c:v>6.1893284759098224</c:v>
                </c:pt>
                <c:pt idx="11146">
                  <c:v>6.1898838216680918</c:v>
                </c:pt>
                <c:pt idx="11147">
                  <c:v>6.1904391674263612</c:v>
                </c:pt>
                <c:pt idx="11148">
                  <c:v>6.1909945131846307</c:v>
                </c:pt>
                <c:pt idx="11149">
                  <c:v>6.1915498589429001</c:v>
                </c:pt>
                <c:pt idx="11150">
                  <c:v>6.1921052047011695</c:v>
                </c:pt>
                <c:pt idx="11151">
                  <c:v>6.192660550459439</c:v>
                </c:pt>
                <c:pt idx="11152">
                  <c:v>6.1932158962177084</c:v>
                </c:pt>
                <c:pt idx="11153">
                  <c:v>6.1937712419759778</c:v>
                </c:pt>
                <c:pt idx="11154">
                  <c:v>6.1943265877342473</c:v>
                </c:pt>
                <c:pt idx="11155">
                  <c:v>6.1948819334925167</c:v>
                </c:pt>
                <c:pt idx="11156">
                  <c:v>6.1954372792507861</c:v>
                </c:pt>
                <c:pt idx="11157">
                  <c:v>6.1959926250090556</c:v>
                </c:pt>
                <c:pt idx="11158">
                  <c:v>6.196547970767325</c:v>
                </c:pt>
                <c:pt idx="11159">
                  <c:v>6.1971033165255944</c:v>
                </c:pt>
                <c:pt idx="11160">
                  <c:v>6.1976586622838639</c:v>
                </c:pt>
                <c:pt idx="11161">
                  <c:v>6.1982140080421333</c:v>
                </c:pt>
                <c:pt idx="11162">
                  <c:v>6.1987693538004027</c:v>
                </c:pt>
                <c:pt idx="11163">
                  <c:v>6.1993246995586722</c:v>
                </c:pt>
                <c:pt idx="11164">
                  <c:v>6.1998800453169416</c:v>
                </c:pt>
                <c:pt idx="11165">
                  <c:v>6.200435391075211</c:v>
                </c:pt>
                <c:pt idx="11166">
                  <c:v>6.2009907368334805</c:v>
                </c:pt>
                <c:pt idx="11167">
                  <c:v>6.2015460825917499</c:v>
                </c:pt>
                <c:pt idx="11168">
                  <c:v>6.2021014283500193</c:v>
                </c:pt>
                <c:pt idx="11169">
                  <c:v>6.2026567741082888</c:v>
                </c:pt>
                <c:pt idx="11170">
                  <c:v>6.2032121198665582</c:v>
                </c:pt>
                <c:pt idx="11171">
                  <c:v>6.2037674656248276</c:v>
                </c:pt>
                <c:pt idx="11172">
                  <c:v>6.204322811383097</c:v>
                </c:pt>
                <c:pt idx="11173">
                  <c:v>6.2048781571413665</c:v>
                </c:pt>
                <c:pt idx="11174">
                  <c:v>6.2054335028996359</c:v>
                </c:pt>
                <c:pt idx="11175">
                  <c:v>6.2059888486579053</c:v>
                </c:pt>
                <c:pt idx="11176">
                  <c:v>6.2065441944161748</c:v>
                </c:pt>
                <c:pt idx="11177">
                  <c:v>6.2070995401744442</c:v>
                </c:pt>
                <c:pt idx="11178">
                  <c:v>6.2076548859327136</c:v>
                </c:pt>
                <c:pt idx="11179">
                  <c:v>6.2082102316909831</c:v>
                </c:pt>
                <c:pt idx="11180">
                  <c:v>6.2087655774492525</c:v>
                </c:pt>
                <c:pt idx="11181">
                  <c:v>6.2093209232075219</c:v>
                </c:pt>
                <c:pt idx="11182">
                  <c:v>6.2098762689657914</c:v>
                </c:pt>
                <c:pt idx="11183">
                  <c:v>6.2104316147240608</c:v>
                </c:pt>
                <c:pt idx="11184">
                  <c:v>6.2109869604823302</c:v>
                </c:pt>
                <c:pt idx="11185">
                  <c:v>6.2115423062405997</c:v>
                </c:pt>
                <c:pt idx="11186">
                  <c:v>6.2120976519988691</c:v>
                </c:pt>
                <c:pt idx="11187">
                  <c:v>6.2126529977571385</c:v>
                </c:pt>
                <c:pt idx="11188">
                  <c:v>6.213208343515408</c:v>
                </c:pt>
                <c:pt idx="11189">
                  <c:v>6.2137636892736774</c:v>
                </c:pt>
                <c:pt idx="11190">
                  <c:v>6.2143190350319468</c:v>
                </c:pt>
                <c:pt idx="11191">
                  <c:v>6.2148743807902163</c:v>
                </c:pt>
                <c:pt idx="11192">
                  <c:v>6.2154297265484857</c:v>
                </c:pt>
                <c:pt idx="11193">
                  <c:v>6.2159850723067551</c:v>
                </c:pt>
                <c:pt idx="11194">
                  <c:v>6.2165404180650246</c:v>
                </c:pt>
                <c:pt idx="11195">
                  <c:v>6.217095763823294</c:v>
                </c:pt>
                <c:pt idx="11196">
                  <c:v>6.2176511095815634</c:v>
                </c:pt>
                <c:pt idx="11197">
                  <c:v>6.2182064553398328</c:v>
                </c:pt>
                <c:pt idx="11198">
                  <c:v>6.2187618010981023</c:v>
                </c:pt>
                <c:pt idx="11199">
                  <c:v>6.2193171468563717</c:v>
                </c:pt>
                <c:pt idx="11200">
                  <c:v>6.2198724926146411</c:v>
                </c:pt>
                <c:pt idx="11201">
                  <c:v>6.2204278383729106</c:v>
                </c:pt>
                <c:pt idx="11202">
                  <c:v>6.22098318413118</c:v>
                </c:pt>
                <c:pt idx="11203">
                  <c:v>6.2215385298894494</c:v>
                </c:pt>
                <c:pt idx="11204">
                  <c:v>6.2220938756477189</c:v>
                </c:pt>
                <c:pt idx="11205">
                  <c:v>6.2226492214059883</c:v>
                </c:pt>
                <c:pt idx="11206">
                  <c:v>6.2232045671642577</c:v>
                </c:pt>
                <c:pt idx="11207">
                  <c:v>6.2237599129225272</c:v>
                </c:pt>
                <c:pt idx="11208">
                  <c:v>6.2243152586807966</c:v>
                </c:pt>
                <c:pt idx="11209">
                  <c:v>6.224870604439066</c:v>
                </c:pt>
                <c:pt idx="11210">
                  <c:v>6.2254259501973355</c:v>
                </c:pt>
                <c:pt idx="11211">
                  <c:v>6.2259812959556049</c:v>
                </c:pt>
                <c:pt idx="11212">
                  <c:v>6.2265366417138743</c:v>
                </c:pt>
                <c:pt idx="11213">
                  <c:v>6.2270919874721438</c:v>
                </c:pt>
                <c:pt idx="11214">
                  <c:v>6.2276473332304132</c:v>
                </c:pt>
                <c:pt idx="11215">
                  <c:v>6.2282026789886826</c:v>
                </c:pt>
                <c:pt idx="11216">
                  <c:v>6.2287580247469521</c:v>
                </c:pt>
                <c:pt idx="11217">
                  <c:v>6.2293133705052215</c:v>
                </c:pt>
                <c:pt idx="11218">
                  <c:v>6.2298687162634909</c:v>
                </c:pt>
                <c:pt idx="11219">
                  <c:v>6.2304240620217604</c:v>
                </c:pt>
                <c:pt idx="11220">
                  <c:v>6.2309794077800298</c:v>
                </c:pt>
                <c:pt idx="11221">
                  <c:v>6.2315347535382992</c:v>
                </c:pt>
                <c:pt idx="11222">
                  <c:v>6.2320900992965687</c:v>
                </c:pt>
                <c:pt idx="11223">
                  <c:v>6.2326454450548381</c:v>
                </c:pt>
                <c:pt idx="11224">
                  <c:v>6.2332007908131075</c:v>
                </c:pt>
                <c:pt idx="11225">
                  <c:v>6.2337561365713769</c:v>
                </c:pt>
                <c:pt idx="11226">
                  <c:v>6.2343114823296464</c:v>
                </c:pt>
                <c:pt idx="11227">
                  <c:v>6.2348668280879158</c:v>
                </c:pt>
                <c:pt idx="11228">
                  <c:v>6.2354221738461852</c:v>
                </c:pt>
                <c:pt idx="11229">
                  <c:v>6.2359775196044547</c:v>
                </c:pt>
                <c:pt idx="11230">
                  <c:v>6.2365328653627241</c:v>
                </c:pt>
                <c:pt idx="11231">
                  <c:v>6.2370882111209935</c:v>
                </c:pt>
                <c:pt idx="11232">
                  <c:v>6.237643556879263</c:v>
                </c:pt>
                <c:pt idx="11233">
                  <c:v>6.2381989026375324</c:v>
                </c:pt>
                <c:pt idx="11234">
                  <c:v>6.2387542483958018</c:v>
                </c:pt>
                <c:pt idx="11235">
                  <c:v>6.2393095941540713</c:v>
                </c:pt>
                <c:pt idx="11236">
                  <c:v>6.2398649399123407</c:v>
                </c:pt>
                <c:pt idx="11237">
                  <c:v>6.2404202856706101</c:v>
                </c:pt>
                <c:pt idx="11238">
                  <c:v>6.2409756314288796</c:v>
                </c:pt>
                <c:pt idx="11239">
                  <c:v>6.241530977187149</c:v>
                </c:pt>
                <c:pt idx="11240">
                  <c:v>6.2420863229454184</c:v>
                </c:pt>
                <c:pt idx="11241">
                  <c:v>6.2426416687036879</c:v>
                </c:pt>
                <c:pt idx="11242">
                  <c:v>6.2431970144619573</c:v>
                </c:pt>
                <c:pt idx="11243">
                  <c:v>6.2437523602202267</c:v>
                </c:pt>
                <c:pt idx="11244">
                  <c:v>6.2443077059784962</c:v>
                </c:pt>
                <c:pt idx="11245">
                  <c:v>6.2448630517367656</c:v>
                </c:pt>
                <c:pt idx="11246">
                  <c:v>6.245418397495035</c:v>
                </c:pt>
                <c:pt idx="11247">
                  <c:v>6.2459737432533045</c:v>
                </c:pt>
                <c:pt idx="11248">
                  <c:v>6.2465290890115739</c:v>
                </c:pt>
                <c:pt idx="11249">
                  <c:v>6.2470844347698433</c:v>
                </c:pt>
                <c:pt idx="11250">
                  <c:v>6.2476397805281128</c:v>
                </c:pt>
                <c:pt idx="11251">
                  <c:v>6.2481951262863822</c:v>
                </c:pt>
                <c:pt idx="11252">
                  <c:v>6.2487504720446516</c:v>
                </c:pt>
                <c:pt idx="11253">
                  <c:v>6.249305817802921</c:v>
                </c:pt>
                <c:pt idx="11254">
                  <c:v>6.2498611635611905</c:v>
                </c:pt>
                <c:pt idx="11255">
                  <c:v>6.2504165093194599</c:v>
                </c:pt>
                <c:pt idx="11256">
                  <c:v>6.2509718550777293</c:v>
                </c:pt>
                <c:pt idx="11257">
                  <c:v>6.2515272008359988</c:v>
                </c:pt>
                <c:pt idx="11258">
                  <c:v>6.2520825465942682</c:v>
                </c:pt>
                <c:pt idx="11259">
                  <c:v>6.2526378923525376</c:v>
                </c:pt>
                <c:pt idx="11260">
                  <c:v>6.2531932381108071</c:v>
                </c:pt>
                <c:pt idx="11261">
                  <c:v>6.2537485838690765</c:v>
                </c:pt>
                <c:pt idx="11262">
                  <c:v>6.2543039296273459</c:v>
                </c:pt>
                <c:pt idx="11263">
                  <c:v>6.2548592753856154</c:v>
                </c:pt>
                <c:pt idx="11264">
                  <c:v>6.2554146211438848</c:v>
                </c:pt>
                <c:pt idx="11265">
                  <c:v>6.2559699669021542</c:v>
                </c:pt>
                <c:pt idx="11266">
                  <c:v>6.2565253126604237</c:v>
                </c:pt>
                <c:pt idx="11267">
                  <c:v>6.2570806584186931</c:v>
                </c:pt>
                <c:pt idx="11268">
                  <c:v>6.2576360041769625</c:v>
                </c:pt>
                <c:pt idx="11269">
                  <c:v>6.258191349935232</c:v>
                </c:pt>
                <c:pt idx="11270">
                  <c:v>6.2587466956935014</c:v>
                </c:pt>
                <c:pt idx="11271">
                  <c:v>6.2593020414517708</c:v>
                </c:pt>
                <c:pt idx="11272">
                  <c:v>6.2598573872100403</c:v>
                </c:pt>
                <c:pt idx="11273">
                  <c:v>6.2604127329683097</c:v>
                </c:pt>
                <c:pt idx="11274">
                  <c:v>6.2609680787265791</c:v>
                </c:pt>
                <c:pt idx="11275">
                  <c:v>6.2615234244848486</c:v>
                </c:pt>
                <c:pt idx="11276">
                  <c:v>6.262078770243118</c:v>
                </c:pt>
                <c:pt idx="11277">
                  <c:v>6.2626341160013874</c:v>
                </c:pt>
                <c:pt idx="11278">
                  <c:v>6.2631894617596569</c:v>
                </c:pt>
                <c:pt idx="11279">
                  <c:v>6.2637448075179263</c:v>
                </c:pt>
                <c:pt idx="11280">
                  <c:v>6.2643001532761957</c:v>
                </c:pt>
                <c:pt idx="11281">
                  <c:v>6.2648554990344651</c:v>
                </c:pt>
                <c:pt idx="11282">
                  <c:v>6.2654108447927346</c:v>
                </c:pt>
                <c:pt idx="11283">
                  <c:v>6.265966190551004</c:v>
                </c:pt>
                <c:pt idx="11284">
                  <c:v>6.2665215363092734</c:v>
                </c:pt>
                <c:pt idx="11285">
                  <c:v>6.2670768820675429</c:v>
                </c:pt>
                <c:pt idx="11286">
                  <c:v>6.2676322278258123</c:v>
                </c:pt>
                <c:pt idx="11287">
                  <c:v>6.2681875735840817</c:v>
                </c:pt>
                <c:pt idx="11288">
                  <c:v>6.2687429193423512</c:v>
                </c:pt>
                <c:pt idx="11289">
                  <c:v>6.2692982651006206</c:v>
                </c:pt>
                <c:pt idx="11290">
                  <c:v>6.26985361085889</c:v>
                </c:pt>
                <c:pt idx="11291">
                  <c:v>6.2704089566171595</c:v>
                </c:pt>
                <c:pt idx="11292">
                  <c:v>6.2709643023754289</c:v>
                </c:pt>
                <c:pt idx="11293">
                  <c:v>6.2715196481336983</c:v>
                </c:pt>
                <c:pt idx="11294">
                  <c:v>6.2720749938919678</c:v>
                </c:pt>
                <c:pt idx="11295">
                  <c:v>6.2726303396502372</c:v>
                </c:pt>
                <c:pt idx="11296">
                  <c:v>6.2731856854085066</c:v>
                </c:pt>
                <c:pt idx="11297">
                  <c:v>6.2737410311667761</c:v>
                </c:pt>
                <c:pt idx="11298">
                  <c:v>6.2742963769250455</c:v>
                </c:pt>
                <c:pt idx="11299">
                  <c:v>6.2748517226833149</c:v>
                </c:pt>
                <c:pt idx="11300">
                  <c:v>6.2754070684415844</c:v>
                </c:pt>
                <c:pt idx="11301">
                  <c:v>6.2759624141998538</c:v>
                </c:pt>
                <c:pt idx="11302">
                  <c:v>6.2765177599581232</c:v>
                </c:pt>
                <c:pt idx="11303">
                  <c:v>6.2770731057163927</c:v>
                </c:pt>
                <c:pt idx="11304">
                  <c:v>6.2776284514746621</c:v>
                </c:pt>
                <c:pt idx="11305">
                  <c:v>6.2781837972329315</c:v>
                </c:pt>
                <c:pt idx="11306">
                  <c:v>6.2787391429912009</c:v>
                </c:pt>
                <c:pt idx="11307">
                  <c:v>6.2792944887494704</c:v>
                </c:pt>
                <c:pt idx="11308">
                  <c:v>6.2798498345077398</c:v>
                </c:pt>
                <c:pt idx="11309">
                  <c:v>6.2804051802660092</c:v>
                </c:pt>
                <c:pt idx="11310">
                  <c:v>6.2809605260242787</c:v>
                </c:pt>
                <c:pt idx="11311">
                  <c:v>6.2815158717825481</c:v>
                </c:pt>
                <c:pt idx="11312">
                  <c:v>6.2820712175408175</c:v>
                </c:pt>
                <c:pt idx="11313">
                  <c:v>6.282626563299087</c:v>
                </c:pt>
                <c:pt idx="11314">
                  <c:v>6.2831819090573564</c:v>
                </c:pt>
                <c:pt idx="11315">
                  <c:v>6.2837372548156258</c:v>
                </c:pt>
                <c:pt idx="11316">
                  <c:v>6.2842926005738953</c:v>
                </c:pt>
                <c:pt idx="11317">
                  <c:v>6.2848479463321647</c:v>
                </c:pt>
                <c:pt idx="11318">
                  <c:v>6.2854032920904341</c:v>
                </c:pt>
                <c:pt idx="11319">
                  <c:v>6.2859586378487036</c:v>
                </c:pt>
                <c:pt idx="11320">
                  <c:v>6.286513983606973</c:v>
                </c:pt>
                <c:pt idx="11321">
                  <c:v>6.2870693293652424</c:v>
                </c:pt>
                <c:pt idx="11322">
                  <c:v>6.2876246751235119</c:v>
                </c:pt>
                <c:pt idx="11323">
                  <c:v>6.2881800208817813</c:v>
                </c:pt>
                <c:pt idx="11324">
                  <c:v>6.2887353666400507</c:v>
                </c:pt>
                <c:pt idx="11325">
                  <c:v>6.2892907123983202</c:v>
                </c:pt>
                <c:pt idx="11326">
                  <c:v>6.2898460581565896</c:v>
                </c:pt>
                <c:pt idx="11327">
                  <c:v>6.290401403914859</c:v>
                </c:pt>
                <c:pt idx="11328">
                  <c:v>6.2909567496731285</c:v>
                </c:pt>
                <c:pt idx="11329">
                  <c:v>6.2915120954313979</c:v>
                </c:pt>
                <c:pt idx="11330">
                  <c:v>6.2920674411896673</c:v>
                </c:pt>
                <c:pt idx="11331">
                  <c:v>6.2926227869479368</c:v>
                </c:pt>
                <c:pt idx="11332">
                  <c:v>6.2931781327062062</c:v>
                </c:pt>
                <c:pt idx="11333">
                  <c:v>6.2937334784644756</c:v>
                </c:pt>
                <c:pt idx="11334">
                  <c:v>6.294288824222745</c:v>
                </c:pt>
                <c:pt idx="11335">
                  <c:v>6.2948441699810145</c:v>
                </c:pt>
                <c:pt idx="11336">
                  <c:v>6.2953995157392839</c:v>
                </c:pt>
                <c:pt idx="11337">
                  <c:v>6.2959548614975533</c:v>
                </c:pt>
                <c:pt idx="11338">
                  <c:v>6.2965102072558228</c:v>
                </c:pt>
                <c:pt idx="11339">
                  <c:v>6.2970655530140922</c:v>
                </c:pt>
                <c:pt idx="11340">
                  <c:v>6.2976208987723616</c:v>
                </c:pt>
                <c:pt idx="11341">
                  <c:v>6.2981762445306311</c:v>
                </c:pt>
                <c:pt idx="11342">
                  <c:v>6.2987315902889005</c:v>
                </c:pt>
                <c:pt idx="11343">
                  <c:v>6.2992869360471699</c:v>
                </c:pt>
                <c:pt idx="11344">
                  <c:v>6.2998422818054394</c:v>
                </c:pt>
                <c:pt idx="11345">
                  <c:v>6.3003976275637088</c:v>
                </c:pt>
                <c:pt idx="11346">
                  <c:v>6.3009529733219782</c:v>
                </c:pt>
                <c:pt idx="11347">
                  <c:v>6.3015083190802477</c:v>
                </c:pt>
                <c:pt idx="11348">
                  <c:v>6.3020636648385171</c:v>
                </c:pt>
                <c:pt idx="11349">
                  <c:v>6.3026190105967865</c:v>
                </c:pt>
                <c:pt idx="11350">
                  <c:v>6.303174356355056</c:v>
                </c:pt>
                <c:pt idx="11351">
                  <c:v>6.3037297021133254</c:v>
                </c:pt>
                <c:pt idx="11352">
                  <c:v>6.3042850478715948</c:v>
                </c:pt>
                <c:pt idx="11353">
                  <c:v>6.3048403936298643</c:v>
                </c:pt>
                <c:pt idx="11354">
                  <c:v>6.3053957393881337</c:v>
                </c:pt>
                <c:pt idx="11355">
                  <c:v>6.3059510851464031</c:v>
                </c:pt>
                <c:pt idx="11356">
                  <c:v>6.3065064309046726</c:v>
                </c:pt>
                <c:pt idx="11357">
                  <c:v>6.307061776662942</c:v>
                </c:pt>
                <c:pt idx="11358">
                  <c:v>6.3076171224212114</c:v>
                </c:pt>
                <c:pt idx="11359">
                  <c:v>6.3081724681794809</c:v>
                </c:pt>
                <c:pt idx="11360">
                  <c:v>6.3087278139377503</c:v>
                </c:pt>
                <c:pt idx="11361">
                  <c:v>6.3092831596960197</c:v>
                </c:pt>
                <c:pt idx="11362">
                  <c:v>6.3098385054542891</c:v>
                </c:pt>
                <c:pt idx="11363">
                  <c:v>6.3103938512125586</c:v>
                </c:pt>
                <c:pt idx="11364">
                  <c:v>6.310949196970828</c:v>
                </c:pt>
                <c:pt idx="11365">
                  <c:v>6.3115045427290974</c:v>
                </c:pt>
                <c:pt idx="11366">
                  <c:v>6.3120598884873669</c:v>
                </c:pt>
                <c:pt idx="11367">
                  <c:v>6.3126152342456363</c:v>
                </c:pt>
                <c:pt idx="11368">
                  <c:v>6.3131705800039057</c:v>
                </c:pt>
                <c:pt idx="11369">
                  <c:v>6.3137259257621752</c:v>
                </c:pt>
                <c:pt idx="11370">
                  <c:v>6.3142812715204446</c:v>
                </c:pt>
                <c:pt idx="11371">
                  <c:v>6.314836617278714</c:v>
                </c:pt>
                <c:pt idx="11372">
                  <c:v>6.3153919630369835</c:v>
                </c:pt>
                <c:pt idx="11373">
                  <c:v>6.3159473087952529</c:v>
                </c:pt>
                <c:pt idx="11374">
                  <c:v>6.3165026545535223</c:v>
                </c:pt>
                <c:pt idx="11375">
                  <c:v>6.3170580003117918</c:v>
                </c:pt>
                <c:pt idx="11376">
                  <c:v>6.3176133460700612</c:v>
                </c:pt>
                <c:pt idx="11377">
                  <c:v>6.3181686918283306</c:v>
                </c:pt>
                <c:pt idx="11378">
                  <c:v>6.3187240375866001</c:v>
                </c:pt>
                <c:pt idx="11379">
                  <c:v>6.3192793833448695</c:v>
                </c:pt>
                <c:pt idx="11380">
                  <c:v>6.3198347291031389</c:v>
                </c:pt>
                <c:pt idx="11381">
                  <c:v>6.3203900748614084</c:v>
                </c:pt>
                <c:pt idx="11382">
                  <c:v>6.3209454206196778</c:v>
                </c:pt>
                <c:pt idx="11383">
                  <c:v>6.3215007663779472</c:v>
                </c:pt>
                <c:pt idx="11384">
                  <c:v>6.3220561121362167</c:v>
                </c:pt>
                <c:pt idx="11385">
                  <c:v>6.3226114578944861</c:v>
                </c:pt>
                <c:pt idx="11386">
                  <c:v>6.3231668036527555</c:v>
                </c:pt>
                <c:pt idx="11387">
                  <c:v>6.323722149411025</c:v>
                </c:pt>
                <c:pt idx="11388">
                  <c:v>6.3242774951692944</c:v>
                </c:pt>
                <c:pt idx="11389">
                  <c:v>6.3248328409275638</c:v>
                </c:pt>
                <c:pt idx="11390">
                  <c:v>6.3253881866858332</c:v>
                </c:pt>
                <c:pt idx="11391">
                  <c:v>6.3259435324441027</c:v>
                </c:pt>
                <c:pt idx="11392">
                  <c:v>6.3264988782023721</c:v>
                </c:pt>
                <c:pt idx="11393">
                  <c:v>6.3270542239606415</c:v>
                </c:pt>
                <c:pt idx="11394">
                  <c:v>6.327609569718911</c:v>
                </c:pt>
                <c:pt idx="11395">
                  <c:v>6.3281649154771804</c:v>
                </c:pt>
                <c:pt idx="11396">
                  <c:v>6.3287202612354498</c:v>
                </c:pt>
                <c:pt idx="11397">
                  <c:v>6.3292756069937193</c:v>
                </c:pt>
                <c:pt idx="11398">
                  <c:v>6.3298309527519887</c:v>
                </c:pt>
                <c:pt idx="11399">
                  <c:v>6.3303862985102581</c:v>
                </c:pt>
                <c:pt idx="11400">
                  <c:v>6.3309416442685276</c:v>
                </c:pt>
                <c:pt idx="11401">
                  <c:v>6.331496990026797</c:v>
                </c:pt>
                <c:pt idx="11402">
                  <c:v>6.3320523357850664</c:v>
                </c:pt>
                <c:pt idx="11403">
                  <c:v>6.3326076815433359</c:v>
                </c:pt>
                <c:pt idx="11404">
                  <c:v>6.3331630273016053</c:v>
                </c:pt>
                <c:pt idx="11405">
                  <c:v>6.3337183730598747</c:v>
                </c:pt>
                <c:pt idx="11406">
                  <c:v>6.3342737188181442</c:v>
                </c:pt>
                <c:pt idx="11407">
                  <c:v>6.3348290645764136</c:v>
                </c:pt>
                <c:pt idx="11408">
                  <c:v>6.335384410334683</c:v>
                </c:pt>
                <c:pt idx="11409">
                  <c:v>6.3359397560929525</c:v>
                </c:pt>
                <c:pt idx="11410">
                  <c:v>6.3364951018512219</c:v>
                </c:pt>
                <c:pt idx="11411">
                  <c:v>6.3370504476094913</c:v>
                </c:pt>
                <c:pt idx="11412">
                  <c:v>6.3376057933677608</c:v>
                </c:pt>
                <c:pt idx="11413">
                  <c:v>6.3381611391260302</c:v>
                </c:pt>
                <c:pt idx="11414">
                  <c:v>6.3387164848842996</c:v>
                </c:pt>
                <c:pt idx="11415">
                  <c:v>6.339271830642569</c:v>
                </c:pt>
                <c:pt idx="11416">
                  <c:v>6.3398271764008385</c:v>
                </c:pt>
                <c:pt idx="11417">
                  <c:v>6.3403825221591079</c:v>
                </c:pt>
                <c:pt idx="11418">
                  <c:v>6.3409378679173773</c:v>
                </c:pt>
                <c:pt idx="11419">
                  <c:v>6.3414932136756468</c:v>
                </c:pt>
                <c:pt idx="11420">
                  <c:v>6.3420485594339162</c:v>
                </c:pt>
                <c:pt idx="11421">
                  <c:v>6.3426039051921856</c:v>
                </c:pt>
                <c:pt idx="11422">
                  <c:v>6.3431592509504551</c:v>
                </c:pt>
                <c:pt idx="11423">
                  <c:v>6.3437145967087245</c:v>
                </c:pt>
                <c:pt idx="11424">
                  <c:v>6.3442699424669939</c:v>
                </c:pt>
                <c:pt idx="11425">
                  <c:v>6.3448252882252634</c:v>
                </c:pt>
                <c:pt idx="11426">
                  <c:v>6.3453806339835328</c:v>
                </c:pt>
                <c:pt idx="11427">
                  <c:v>6.3459359797418022</c:v>
                </c:pt>
                <c:pt idx="11428">
                  <c:v>6.3464913255000717</c:v>
                </c:pt>
                <c:pt idx="11429">
                  <c:v>6.3470466712583411</c:v>
                </c:pt>
                <c:pt idx="11430">
                  <c:v>6.3476020170166105</c:v>
                </c:pt>
                <c:pt idx="11431">
                  <c:v>6.34815736277488</c:v>
                </c:pt>
                <c:pt idx="11432">
                  <c:v>6.3487127085331494</c:v>
                </c:pt>
                <c:pt idx="11433">
                  <c:v>6.3492680542914188</c:v>
                </c:pt>
                <c:pt idx="11434">
                  <c:v>6.3498234000496883</c:v>
                </c:pt>
                <c:pt idx="11435">
                  <c:v>6.3503787458079577</c:v>
                </c:pt>
                <c:pt idx="11436">
                  <c:v>6.3509340915662271</c:v>
                </c:pt>
                <c:pt idx="11437">
                  <c:v>6.3514894373244966</c:v>
                </c:pt>
                <c:pt idx="11438">
                  <c:v>6.352044783082766</c:v>
                </c:pt>
                <c:pt idx="11439">
                  <c:v>6.3526001288410354</c:v>
                </c:pt>
                <c:pt idx="11440">
                  <c:v>6.3531554745993049</c:v>
                </c:pt>
                <c:pt idx="11441">
                  <c:v>6.3537108203575743</c:v>
                </c:pt>
                <c:pt idx="11442">
                  <c:v>6.3542661661158437</c:v>
                </c:pt>
                <c:pt idx="11443">
                  <c:v>6.3548215118741131</c:v>
                </c:pt>
                <c:pt idx="11444">
                  <c:v>6.3553768576323826</c:v>
                </c:pt>
                <c:pt idx="11445">
                  <c:v>6.355932203390652</c:v>
                </c:pt>
                <c:pt idx="11446">
                  <c:v>6.3564875491489214</c:v>
                </c:pt>
                <c:pt idx="11447">
                  <c:v>6.3570428949071909</c:v>
                </c:pt>
                <c:pt idx="11448">
                  <c:v>6.3575982406654603</c:v>
                </c:pt>
                <c:pt idx="11449">
                  <c:v>6.3581535864237297</c:v>
                </c:pt>
                <c:pt idx="11450">
                  <c:v>6.3587089321819992</c:v>
                </c:pt>
                <c:pt idx="11451">
                  <c:v>6.3592642779402686</c:v>
                </c:pt>
                <c:pt idx="11452">
                  <c:v>6.359819623698538</c:v>
                </c:pt>
                <c:pt idx="11453">
                  <c:v>6.3603749694568075</c:v>
                </c:pt>
                <c:pt idx="11454">
                  <c:v>6.3609303152150769</c:v>
                </c:pt>
                <c:pt idx="11455">
                  <c:v>6.3614856609733463</c:v>
                </c:pt>
                <c:pt idx="11456">
                  <c:v>6.3620410067316158</c:v>
                </c:pt>
                <c:pt idx="11457">
                  <c:v>6.3625963524898852</c:v>
                </c:pt>
                <c:pt idx="11458">
                  <c:v>6.3631516982481546</c:v>
                </c:pt>
                <c:pt idx="11459">
                  <c:v>6.3637070440064241</c:v>
                </c:pt>
                <c:pt idx="11460">
                  <c:v>6.3642623897646935</c:v>
                </c:pt>
                <c:pt idx="11461">
                  <c:v>6.3648177355229629</c:v>
                </c:pt>
                <c:pt idx="11462">
                  <c:v>6.3653730812812324</c:v>
                </c:pt>
                <c:pt idx="11463">
                  <c:v>6.3659284270395018</c:v>
                </c:pt>
                <c:pt idx="11464">
                  <c:v>6.3664837727977712</c:v>
                </c:pt>
                <c:pt idx="11465">
                  <c:v>6.3670391185560407</c:v>
                </c:pt>
                <c:pt idx="11466">
                  <c:v>6.3675944643143101</c:v>
                </c:pt>
                <c:pt idx="11467">
                  <c:v>6.3681498100725795</c:v>
                </c:pt>
                <c:pt idx="11468">
                  <c:v>6.368705155830849</c:v>
                </c:pt>
                <c:pt idx="11469">
                  <c:v>6.3692605015891184</c:v>
                </c:pt>
                <c:pt idx="11470">
                  <c:v>6.3698158473473878</c:v>
                </c:pt>
                <c:pt idx="11471">
                  <c:v>6.3703711931056572</c:v>
                </c:pt>
                <c:pt idx="11472">
                  <c:v>6.3709265388639267</c:v>
                </c:pt>
                <c:pt idx="11473">
                  <c:v>6.3714818846221961</c:v>
                </c:pt>
                <c:pt idx="11474">
                  <c:v>6.3720372303804655</c:v>
                </c:pt>
                <c:pt idx="11475">
                  <c:v>6.372592576138735</c:v>
                </c:pt>
                <c:pt idx="11476">
                  <c:v>6.3731479218970044</c:v>
                </c:pt>
                <c:pt idx="11477">
                  <c:v>6.3737032676552738</c:v>
                </c:pt>
                <c:pt idx="11478">
                  <c:v>6.3742586134135433</c:v>
                </c:pt>
                <c:pt idx="11479">
                  <c:v>6.3748139591718127</c:v>
                </c:pt>
                <c:pt idx="11480">
                  <c:v>6.3753693049300821</c:v>
                </c:pt>
                <c:pt idx="11481">
                  <c:v>6.3759246506883516</c:v>
                </c:pt>
                <c:pt idx="11482">
                  <c:v>6.376479996446621</c:v>
                </c:pt>
                <c:pt idx="11483">
                  <c:v>6.3770353422048904</c:v>
                </c:pt>
                <c:pt idx="11484">
                  <c:v>6.3775906879631599</c:v>
                </c:pt>
                <c:pt idx="11485">
                  <c:v>6.3781460337214293</c:v>
                </c:pt>
                <c:pt idx="11486">
                  <c:v>6.3787013794796987</c:v>
                </c:pt>
                <c:pt idx="11487">
                  <c:v>6.3792567252379682</c:v>
                </c:pt>
                <c:pt idx="11488">
                  <c:v>6.3798120709962376</c:v>
                </c:pt>
                <c:pt idx="11489">
                  <c:v>6.380367416754507</c:v>
                </c:pt>
                <c:pt idx="11490">
                  <c:v>6.3809227625127765</c:v>
                </c:pt>
                <c:pt idx="11491">
                  <c:v>6.3814781082710459</c:v>
                </c:pt>
                <c:pt idx="11492">
                  <c:v>6.3820334540293153</c:v>
                </c:pt>
                <c:pt idx="11493">
                  <c:v>6.3825887997875848</c:v>
                </c:pt>
                <c:pt idx="11494">
                  <c:v>6.3831441455458542</c:v>
                </c:pt>
                <c:pt idx="11495">
                  <c:v>6.3836994913041236</c:v>
                </c:pt>
                <c:pt idx="11496">
                  <c:v>6.3842548370623931</c:v>
                </c:pt>
                <c:pt idx="11497">
                  <c:v>6.3848101828206625</c:v>
                </c:pt>
                <c:pt idx="11498">
                  <c:v>6.3853655285789319</c:v>
                </c:pt>
                <c:pt idx="11499">
                  <c:v>6.3859208743372013</c:v>
                </c:pt>
                <c:pt idx="11500">
                  <c:v>6.3864762200954708</c:v>
                </c:pt>
                <c:pt idx="11501">
                  <c:v>6.3870315658537402</c:v>
                </c:pt>
                <c:pt idx="11502">
                  <c:v>6.3875869116120096</c:v>
                </c:pt>
                <c:pt idx="11503">
                  <c:v>6.3881422573702791</c:v>
                </c:pt>
                <c:pt idx="11504">
                  <c:v>6.3886976031285485</c:v>
                </c:pt>
                <c:pt idx="11505">
                  <c:v>6.3892529488868179</c:v>
                </c:pt>
                <c:pt idx="11506">
                  <c:v>6.3898082946450874</c:v>
                </c:pt>
                <c:pt idx="11507">
                  <c:v>6.3903636404033568</c:v>
                </c:pt>
                <c:pt idx="11508">
                  <c:v>6.3909189861616262</c:v>
                </c:pt>
                <c:pt idx="11509">
                  <c:v>6.3914743319198957</c:v>
                </c:pt>
                <c:pt idx="11510">
                  <c:v>6.3920296776781651</c:v>
                </c:pt>
                <c:pt idx="11511">
                  <c:v>6.3925850234364345</c:v>
                </c:pt>
                <c:pt idx="11512">
                  <c:v>6.393140369194704</c:v>
                </c:pt>
                <c:pt idx="11513">
                  <c:v>6.3936957149529734</c:v>
                </c:pt>
                <c:pt idx="11514">
                  <c:v>6.3942510607112428</c:v>
                </c:pt>
                <c:pt idx="11515">
                  <c:v>6.3948064064695123</c:v>
                </c:pt>
                <c:pt idx="11516">
                  <c:v>6.3953617522277817</c:v>
                </c:pt>
                <c:pt idx="11517">
                  <c:v>6.3959170979860511</c:v>
                </c:pt>
                <c:pt idx="11518">
                  <c:v>6.3964724437443206</c:v>
                </c:pt>
                <c:pt idx="11519">
                  <c:v>6.39702778950259</c:v>
                </c:pt>
                <c:pt idx="11520">
                  <c:v>6.3975831352608594</c:v>
                </c:pt>
                <c:pt idx="11521">
                  <c:v>6.3981384810191289</c:v>
                </c:pt>
                <c:pt idx="11522">
                  <c:v>6.3986938267773983</c:v>
                </c:pt>
                <c:pt idx="11523">
                  <c:v>6.3992491725356677</c:v>
                </c:pt>
                <c:pt idx="11524">
                  <c:v>6.3998045182939372</c:v>
                </c:pt>
                <c:pt idx="11525">
                  <c:v>6.4003598640522066</c:v>
                </c:pt>
                <c:pt idx="11526">
                  <c:v>6.400915209810476</c:v>
                </c:pt>
                <c:pt idx="11527">
                  <c:v>6.4014705555687454</c:v>
                </c:pt>
                <c:pt idx="11528">
                  <c:v>6.4020259013270149</c:v>
                </c:pt>
                <c:pt idx="11529">
                  <c:v>6.4025812470852843</c:v>
                </c:pt>
                <c:pt idx="11530">
                  <c:v>6.4031365928435537</c:v>
                </c:pt>
                <c:pt idx="11531">
                  <c:v>6.4036919386018232</c:v>
                </c:pt>
                <c:pt idx="11532">
                  <c:v>6.4042472843600926</c:v>
                </c:pt>
                <c:pt idx="11533">
                  <c:v>6.404802630118362</c:v>
                </c:pt>
                <c:pt idx="11534">
                  <c:v>6.4053579758766315</c:v>
                </c:pt>
                <c:pt idx="11535">
                  <c:v>6.4059133216349009</c:v>
                </c:pt>
                <c:pt idx="11536">
                  <c:v>6.4064686673931703</c:v>
                </c:pt>
                <c:pt idx="11537">
                  <c:v>6.4070240131514398</c:v>
                </c:pt>
                <c:pt idx="11538">
                  <c:v>6.4075793589097092</c:v>
                </c:pt>
                <c:pt idx="11539">
                  <c:v>6.4081347046679786</c:v>
                </c:pt>
                <c:pt idx="11540">
                  <c:v>6.4086900504262481</c:v>
                </c:pt>
                <c:pt idx="11541">
                  <c:v>6.4092453961845175</c:v>
                </c:pt>
                <c:pt idx="11542">
                  <c:v>6.4098007419427869</c:v>
                </c:pt>
                <c:pt idx="11543">
                  <c:v>6.4103560877010564</c:v>
                </c:pt>
                <c:pt idx="11544">
                  <c:v>6.4109114334593258</c:v>
                </c:pt>
                <c:pt idx="11545">
                  <c:v>6.4114667792175952</c:v>
                </c:pt>
                <c:pt idx="11546">
                  <c:v>6.4120221249758647</c:v>
                </c:pt>
                <c:pt idx="11547">
                  <c:v>6.4125774707341341</c:v>
                </c:pt>
                <c:pt idx="11548">
                  <c:v>6.4131328164924035</c:v>
                </c:pt>
                <c:pt idx="11549">
                  <c:v>6.413688162250673</c:v>
                </c:pt>
                <c:pt idx="11550">
                  <c:v>6.4142435080089424</c:v>
                </c:pt>
                <c:pt idx="11551">
                  <c:v>6.4147988537672118</c:v>
                </c:pt>
                <c:pt idx="11552">
                  <c:v>6.4153541995254812</c:v>
                </c:pt>
                <c:pt idx="11553">
                  <c:v>6.4159095452837507</c:v>
                </c:pt>
                <c:pt idx="11554">
                  <c:v>6.4164648910420201</c:v>
                </c:pt>
                <c:pt idx="11555">
                  <c:v>6.4170202368002895</c:v>
                </c:pt>
                <c:pt idx="11556">
                  <c:v>6.417575582558559</c:v>
                </c:pt>
                <c:pt idx="11557">
                  <c:v>6.4181309283168284</c:v>
                </c:pt>
                <c:pt idx="11558">
                  <c:v>6.4186862740750978</c:v>
                </c:pt>
                <c:pt idx="11559">
                  <c:v>6.4192416198333673</c:v>
                </c:pt>
                <c:pt idx="11560">
                  <c:v>6.4197969655916367</c:v>
                </c:pt>
                <c:pt idx="11561">
                  <c:v>6.4203523113499061</c:v>
                </c:pt>
                <c:pt idx="11562">
                  <c:v>6.4209076571081756</c:v>
                </c:pt>
                <c:pt idx="11563">
                  <c:v>6.421463002866445</c:v>
                </c:pt>
                <c:pt idx="11564">
                  <c:v>6.4220183486247144</c:v>
                </c:pt>
                <c:pt idx="11565">
                  <c:v>6.4225736943829839</c:v>
                </c:pt>
                <c:pt idx="11566">
                  <c:v>6.4231290401412533</c:v>
                </c:pt>
                <c:pt idx="11567">
                  <c:v>6.4236843858995227</c:v>
                </c:pt>
                <c:pt idx="11568">
                  <c:v>6.4242397316577922</c:v>
                </c:pt>
                <c:pt idx="11569">
                  <c:v>6.4247950774160616</c:v>
                </c:pt>
                <c:pt idx="11570">
                  <c:v>6.425350423174331</c:v>
                </c:pt>
                <c:pt idx="11571">
                  <c:v>6.4259057689326005</c:v>
                </c:pt>
                <c:pt idx="11572">
                  <c:v>6.4264611146908699</c:v>
                </c:pt>
                <c:pt idx="11573">
                  <c:v>6.4270164604491393</c:v>
                </c:pt>
                <c:pt idx="11574">
                  <c:v>6.4275718062074088</c:v>
                </c:pt>
                <c:pt idx="11575">
                  <c:v>6.4281271519656782</c:v>
                </c:pt>
                <c:pt idx="11576">
                  <c:v>6.4286824977239476</c:v>
                </c:pt>
                <c:pt idx="11577">
                  <c:v>6.4292378434822171</c:v>
                </c:pt>
                <c:pt idx="11578">
                  <c:v>6.4297931892404865</c:v>
                </c:pt>
                <c:pt idx="11579">
                  <c:v>6.4303485349987559</c:v>
                </c:pt>
                <c:pt idx="11580">
                  <c:v>6.4309038807570253</c:v>
                </c:pt>
                <c:pt idx="11581">
                  <c:v>6.4314592265152948</c:v>
                </c:pt>
                <c:pt idx="11582">
                  <c:v>6.4320145722735642</c:v>
                </c:pt>
                <c:pt idx="11583">
                  <c:v>6.4325699180318336</c:v>
                </c:pt>
                <c:pt idx="11584">
                  <c:v>6.4331252637901031</c:v>
                </c:pt>
                <c:pt idx="11585">
                  <c:v>6.4336806095483725</c:v>
                </c:pt>
                <c:pt idx="11586">
                  <c:v>6.4342359553066419</c:v>
                </c:pt>
                <c:pt idx="11587">
                  <c:v>6.4347913010649114</c:v>
                </c:pt>
                <c:pt idx="11588">
                  <c:v>6.4353466468231808</c:v>
                </c:pt>
                <c:pt idx="11589">
                  <c:v>6.4359019925814502</c:v>
                </c:pt>
                <c:pt idx="11590">
                  <c:v>6.4364573383397197</c:v>
                </c:pt>
                <c:pt idx="11591">
                  <c:v>6.4370126840979891</c:v>
                </c:pt>
                <c:pt idx="11592">
                  <c:v>6.4375680298562585</c:v>
                </c:pt>
                <c:pt idx="11593">
                  <c:v>6.438123375614528</c:v>
                </c:pt>
                <c:pt idx="11594">
                  <c:v>6.4386787213727974</c:v>
                </c:pt>
                <c:pt idx="11595">
                  <c:v>6.4392340671310668</c:v>
                </c:pt>
                <c:pt idx="11596">
                  <c:v>6.4397894128893363</c:v>
                </c:pt>
                <c:pt idx="11597">
                  <c:v>6.4403447586476057</c:v>
                </c:pt>
                <c:pt idx="11598">
                  <c:v>6.4409001044058751</c:v>
                </c:pt>
                <c:pt idx="11599">
                  <c:v>6.4414554501641446</c:v>
                </c:pt>
                <c:pt idx="11600">
                  <c:v>6.442010795922414</c:v>
                </c:pt>
                <c:pt idx="11601">
                  <c:v>6.4425661416806834</c:v>
                </c:pt>
                <c:pt idx="11602">
                  <c:v>6.4431214874389529</c:v>
                </c:pt>
                <c:pt idx="11603">
                  <c:v>6.4436768331972223</c:v>
                </c:pt>
                <c:pt idx="11604">
                  <c:v>6.4442321789554917</c:v>
                </c:pt>
                <c:pt idx="11605">
                  <c:v>6.4447875247137612</c:v>
                </c:pt>
                <c:pt idx="11606">
                  <c:v>6.4453428704720306</c:v>
                </c:pt>
                <c:pt idx="11607">
                  <c:v>6.4458982162303</c:v>
                </c:pt>
                <c:pt idx="11608">
                  <c:v>6.4464535619885694</c:v>
                </c:pt>
                <c:pt idx="11609">
                  <c:v>6.4470089077468389</c:v>
                </c:pt>
                <c:pt idx="11610">
                  <c:v>6.4475642535051083</c:v>
                </c:pt>
                <c:pt idx="11611">
                  <c:v>6.4481195992633777</c:v>
                </c:pt>
                <c:pt idx="11612">
                  <c:v>6.4486749450216472</c:v>
                </c:pt>
                <c:pt idx="11613">
                  <c:v>6.4492302907799166</c:v>
                </c:pt>
                <c:pt idx="11614">
                  <c:v>6.449785636538186</c:v>
                </c:pt>
                <c:pt idx="11615">
                  <c:v>6.4503409822964555</c:v>
                </c:pt>
                <c:pt idx="11616">
                  <c:v>6.4508963280547249</c:v>
                </c:pt>
                <c:pt idx="11617">
                  <c:v>6.4514516738129943</c:v>
                </c:pt>
                <c:pt idx="11618">
                  <c:v>6.4520070195712638</c:v>
                </c:pt>
                <c:pt idx="11619">
                  <c:v>6.4525623653295332</c:v>
                </c:pt>
                <c:pt idx="11620">
                  <c:v>6.4531177110878026</c:v>
                </c:pt>
                <c:pt idx="11621">
                  <c:v>6.4536730568460721</c:v>
                </c:pt>
                <c:pt idx="11622">
                  <c:v>6.4542284026043415</c:v>
                </c:pt>
                <c:pt idx="11623">
                  <c:v>6.4547837483626109</c:v>
                </c:pt>
                <c:pt idx="11624">
                  <c:v>6.4553390941208804</c:v>
                </c:pt>
                <c:pt idx="11625">
                  <c:v>6.4558944398791498</c:v>
                </c:pt>
                <c:pt idx="11626">
                  <c:v>6.4564497856374192</c:v>
                </c:pt>
                <c:pt idx="11627">
                  <c:v>6.4570051313956887</c:v>
                </c:pt>
                <c:pt idx="11628">
                  <c:v>6.4575604771539581</c:v>
                </c:pt>
                <c:pt idx="11629">
                  <c:v>6.4581158229122275</c:v>
                </c:pt>
                <c:pt idx="11630">
                  <c:v>6.458671168670497</c:v>
                </c:pt>
                <c:pt idx="11631">
                  <c:v>6.4592265144287664</c:v>
                </c:pt>
                <c:pt idx="11632">
                  <c:v>6.4597818601870358</c:v>
                </c:pt>
                <c:pt idx="11633">
                  <c:v>6.4603372059453053</c:v>
                </c:pt>
                <c:pt idx="11634">
                  <c:v>6.4608925517035747</c:v>
                </c:pt>
                <c:pt idx="11635">
                  <c:v>6.4614478974618441</c:v>
                </c:pt>
                <c:pt idx="11636">
                  <c:v>6.4620032432201135</c:v>
                </c:pt>
                <c:pt idx="11637">
                  <c:v>6.462558588978383</c:v>
                </c:pt>
                <c:pt idx="11638">
                  <c:v>6.4631139347366524</c:v>
                </c:pt>
                <c:pt idx="11639">
                  <c:v>6.4636692804949218</c:v>
                </c:pt>
                <c:pt idx="11640">
                  <c:v>6.4642246262531913</c:v>
                </c:pt>
                <c:pt idx="11641">
                  <c:v>6.4647799720114607</c:v>
                </c:pt>
                <c:pt idx="11642">
                  <c:v>6.4653353177697301</c:v>
                </c:pt>
                <c:pt idx="11643">
                  <c:v>6.4658906635279996</c:v>
                </c:pt>
                <c:pt idx="11644">
                  <c:v>6.466446009286269</c:v>
                </c:pt>
                <c:pt idx="11645">
                  <c:v>6.4670013550445384</c:v>
                </c:pt>
                <c:pt idx="11646">
                  <c:v>6.4675567008028079</c:v>
                </c:pt>
                <c:pt idx="11647">
                  <c:v>6.4681120465610773</c:v>
                </c:pt>
                <c:pt idx="11648">
                  <c:v>6.4686673923193467</c:v>
                </c:pt>
                <c:pt idx="11649">
                  <c:v>6.4692227380776162</c:v>
                </c:pt>
                <c:pt idx="11650">
                  <c:v>6.4697780838358856</c:v>
                </c:pt>
                <c:pt idx="11651">
                  <c:v>6.470333429594155</c:v>
                </c:pt>
                <c:pt idx="11652">
                  <c:v>6.4708887753524245</c:v>
                </c:pt>
                <c:pt idx="11653">
                  <c:v>6.4714441211106939</c:v>
                </c:pt>
                <c:pt idx="11654">
                  <c:v>6.4719994668689633</c:v>
                </c:pt>
                <c:pt idx="11655">
                  <c:v>6.4725548126272328</c:v>
                </c:pt>
                <c:pt idx="11656">
                  <c:v>6.4731101583855022</c:v>
                </c:pt>
                <c:pt idx="11657">
                  <c:v>6.4736655041437716</c:v>
                </c:pt>
                <c:pt idx="11658">
                  <c:v>6.4742208499020411</c:v>
                </c:pt>
                <c:pt idx="11659">
                  <c:v>6.4747761956603105</c:v>
                </c:pt>
                <c:pt idx="11660">
                  <c:v>6.4753315414185799</c:v>
                </c:pt>
                <c:pt idx="11661">
                  <c:v>6.4758868871768493</c:v>
                </c:pt>
                <c:pt idx="11662">
                  <c:v>6.4764422329351188</c:v>
                </c:pt>
                <c:pt idx="11663">
                  <c:v>6.4769975786933882</c:v>
                </c:pt>
                <c:pt idx="11664">
                  <c:v>6.4775529244516576</c:v>
                </c:pt>
                <c:pt idx="11665">
                  <c:v>6.4781082702099271</c:v>
                </c:pt>
                <c:pt idx="11666">
                  <c:v>6.4786636159681965</c:v>
                </c:pt>
                <c:pt idx="11667">
                  <c:v>6.4792189617264659</c:v>
                </c:pt>
                <c:pt idx="11668">
                  <c:v>6.4797743074847354</c:v>
                </c:pt>
                <c:pt idx="11669">
                  <c:v>6.4803296532430048</c:v>
                </c:pt>
                <c:pt idx="11670">
                  <c:v>6.4808849990012742</c:v>
                </c:pt>
                <c:pt idx="11671">
                  <c:v>6.4814403447595437</c:v>
                </c:pt>
                <c:pt idx="11672">
                  <c:v>6.4819956905178131</c:v>
                </c:pt>
                <c:pt idx="11673">
                  <c:v>6.4825510362760825</c:v>
                </c:pt>
                <c:pt idx="11674">
                  <c:v>6.483106382034352</c:v>
                </c:pt>
                <c:pt idx="11675">
                  <c:v>6.4836617277926214</c:v>
                </c:pt>
                <c:pt idx="11676">
                  <c:v>6.4842170735508908</c:v>
                </c:pt>
                <c:pt idx="11677">
                  <c:v>6.4847724193091603</c:v>
                </c:pt>
                <c:pt idx="11678">
                  <c:v>6.4853277650674297</c:v>
                </c:pt>
                <c:pt idx="11679">
                  <c:v>6.4858831108256991</c:v>
                </c:pt>
                <c:pt idx="11680">
                  <c:v>6.4864384565839686</c:v>
                </c:pt>
                <c:pt idx="11681">
                  <c:v>6.486993802342238</c:v>
                </c:pt>
                <c:pt idx="11682">
                  <c:v>6.4875491481005074</c:v>
                </c:pt>
                <c:pt idx="11683">
                  <c:v>6.4881044938587769</c:v>
                </c:pt>
                <c:pt idx="11684">
                  <c:v>6.4886598396170463</c:v>
                </c:pt>
                <c:pt idx="11685">
                  <c:v>6.4892151853753157</c:v>
                </c:pt>
                <c:pt idx="11686">
                  <c:v>6.4897705311335852</c:v>
                </c:pt>
                <c:pt idx="11687">
                  <c:v>6.4903258768918546</c:v>
                </c:pt>
                <c:pt idx="11688">
                  <c:v>6.490881222650124</c:v>
                </c:pt>
                <c:pt idx="11689">
                  <c:v>6.4914365684083934</c:v>
                </c:pt>
                <c:pt idx="11690">
                  <c:v>6.4919919141666629</c:v>
                </c:pt>
                <c:pt idx="11691">
                  <c:v>6.4925472599249323</c:v>
                </c:pt>
                <c:pt idx="11692">
                  <c:v>6.4931026056832017</c:v>
                </c:pt>
                <c:pt idx="11693">
                  <c:v>6.4936579514414712</c:v>
                </c:pt>
                <c:pt idx="11694">
                  <c:v>6.4942132971997406</c:v>
                </c:pt>
                <c:pt idx="11695">
                  <c:v>6.49476864295801</c:v>
                </c:pt>
                <c:pt idx="11696">
                  <c:v>6.4953239887162795</c:v>
                </c:pt>
                <c:pt idx="11697">
                  <c:v>6.4958793344745489</c:v>
                </c:pt>
                <c:pt idx="11698">
                  <c:v>6.4964346802328183</c:v>
                </c:pt>
                <c:pt idx="11699">
                  <c:v>6.4969900259910878</c:v>
                </c:pt>
                <c:pt idx="11700">
                  <c:v>6.4975453717493572</c:v>
                </c:pt>
                <c:pt idx="11701">
                  <c:v>6.4981007175076266</c:v>
                </c:pt>
                <c:pt idx="11702">
                  <c:v>6.4986560632658961</c:v>
                </c:pt>
                <c:pt idx="11703">
                  <c:v>6.4992114090241655</c:v>
                </c:pt>
                <c:pt idx="11704">
                  <c:v>6.4997667547824349</c:v>
                </c:pt>
                <c:pt idx="11705">
                  <c:v>6.5003221005407044</c:v>
                </c:pt>
                <c:pt idx="11706">
                  <c:v>6.5008774462989738</c:v>
                </c:pt>
                <c:pt idx="11707">
                  <c:v>6.5014327920572432</c:v>
                </c:pt>
                <c:pt idx="11708">
                  <c:v>6.5019881378155127</c:v>
                </c:pt>
                <c:pt idx="11709">
                  <c:v>6.5025434835737821</c:v>
                </c:pt>
                <c:pt idx="11710">
                  <c:v>6.5030988293320515</c:v>
                </c:pt>
                <c:pt idx="11711">
                  <c:v>6.503654175090321</c:v>
                </c:pt>
                <c:pt idx="11712">
                  <c:v>6.5042095208485904</c:v>
                </c:pt>
                <c:pt idx="11713">
                  <c:v>6.5047648666068598</c:v>
                </c:pt>
                <c:pt idx="11714">
                  <c:v>6.5053202123651293</c:v>
                </c:pt>
                <c:pt idx="11715">
                  <c:v>6.5058755581233987</c:v>
                </c:pt>
                <c:pt idx="11716">
                  <c:v>6.5064309038816681</c:v>
                </c:pt>
                <c:pt idx="11717">
                  <c:v>6.5069862496399375</c:v>
                </c:pt>
                <c:pt idx="11718">
                  <c:v>6.507541595398207</c:v>
                </c:pt>
                <c:pt idx="11719">
                  <c:v>6.5080969411564764</c:v>
                </c:pt>
                <c:pt idx="11720">
                  <c:v>6.5086522869147458</c:v>
                </c:pt>
                <c:pt idx="11721">
                  <c:v>6.5092076326730153</c:v>
                </c:pt>
                <c:pt idx="11722">
                  <c:v>6.5097629784312847</c:v>
                </c:pt>
                <c:pt idx="11723">
                  <c:v>6.5103183241895541</c:v>
                </c:pt>
                <c:pt idx="11724">
                  <c:v>6.5108736699478236</c:v>
                </c:pt>
                <c:pt idx="11725">
                  <c:v>6.511429015706093</c:v>
                </c:pt>
                <c:pt idx="11726">
                  <c:v>6.5119843614643624</c:v>
                </c:pt>
                <c:pt idx="11727">
                  <c:v>6.5125397072226319</c:v>
                </c:pt>
                <c:pt idx="11728">
                  <c:v>6.5130950529809013</c:v>
                </c:pt>
                <c:pt idx="11729">
                  <c:v>6.5136503987391707</c:v>
                </c:pt>
                <c:pt idx="11730">
                  <c:v>6.5142057444974402</c:v>
                </c:pt>
                <c:pt idx="11731">
                  <c:v>6.5147610902557096</c:v>
                </c:pt>
                <c:pt idx="11732">
                  <c:v>6.515316436013979</c:v>
                </c:pt>
                <c:pt idx="11733">
                  <c:v>6.5158717817722485</c:v>
                </c:pt>
                <c:pt idx="11734">
                  <c:v>6.5164271275305179</c:v>
                </c:pt>
                <c:pt idx="11735">
                  <c:v>6.5169824732887873</c:v>
                </c:pt>
                <c:pt idx="11736">
                  <c:v>6.5175378190470568</c:v>
                </c:pt>
                <c:pt idx="11737">
                  <c:v>6.5180931648053262</c:v>
                </c:pt>
                <c:pt idx="11738">
                  <c:v>6.5186485105635956</c:v>
                </c:pt>
                <c:pt idx="11739">
                  <c:v>6.5192038563218651</c:v>
                </c:pt>
                <c:pt idx="11740">
                  <c:v>6.5197592020801345</c:v>
                </c:pt>
                <c:pt idx="11741">
                  <c:v>6.5203145478384039</c:v>
                </c:pt>
                <c:pt idx="11742">
                  <c:v>6.5208698935966734</c:v>
                </c:pt>
                <c:pt idx="11743">
                  <c:v>6.5214252393549428</c:v>
                </c:pt>
                <c:pt idx="11744">
                  <c:v>6.5219805851132122</c:v>
                </c:pt>
                <c:pt idx="11745">
                  <c:v>6.5225359308714816</c:v>
                </c:pt>
                <c:pt idx="11746">
                  <c:v>6.5230912766297511</c:v>
                </c:pt>
                <c:pt idx="11747">
                  <c:v>6.5236466223880205</c:v>
                </c:pt>
                <c:pt idx="11748">
                  <c:v>6.5242019681462899</c:v>
                </c:pt>
                <c:pt idx="11749">
                  <c:v>6.5247573139045594</c:v>
                </c:pt>
                <c:pt idx="11750">
                  <c:v>6.5253126596628288</c:v>
                </c:pt>
                <c:pt idx="11751">
                  <c:v>6.5258680054210982</c:v>
                </c:pt>
                <c:pt idx="11752">
                  <c:v>6.5264233511793677</c:v>
                </c:pt>
                <c:pt idx="11753">
                  <c:v>6.5269786969376371</c:v>
                </c:pt>
                <c:pt idx="11754">
                  <c:v>6.5275340426959065</c:v>
                </c:pt>
                <c:pt idx="11755">
                  <c:v>6.528089388454176</c:v>
                </c:pt>
                <c:pt idx="11756">
                  <c:v>6.5286447342124454</c:v>
                </c:pt>
                <c:pt idx="11757">
                  <c:v>6.5292000799707148</c:v>
                </c:pt>
                <c:pt idx="11758">
                  <c:v>6.5297554257289843</c:v>
                </c:pt>
                <c:pt idx="11759">
                  <c:v>6.5303107714872537</c:v>
                </c:pt>
                <c:pt idx="11760">
                  <c:v>6.5308661172455231</c:v>
                </c:pt>
                <c:pt idx="11761">
                  <c:v>6.5314214630037926</c:v>
                </c:pt>
                <c:pt idx="11762">
                  <c:v>6.531976808762062</c:v>
                </c:pt>
                <c:pt idx="11763">
                  <c:v>6.5325321545203314</c:v>
                </c:pt>
                <c:pt idx="11764">
                  <c:v>6.5330875002786009</c:v>
                </c:pt>
                <c:pt idx="11765">
                  <c:v>6.5336428460368703</c:v>
                </c:pt>
                <c:pt idx="11766">
                  <c:v>6.5341981917951397</c:v>
                </c:pt>
                <c:pt idx="11767">
                  <c:v>6.5347535375534092</c:v>
                </c:pt>
                <c:pt idx="11768">
                  <c:v>6.5353088833116786</c:v>
                </c:pt>
                <c:pt idx="11769">
                  <c:v>6.535864229069948</c:v>
                </c:pt>
                <c:pt idx="11770">
                  <c:v>6.5364195748282174</c:v>
                </c:pt>
                <c:pt idx="11771">
                  <c:v>6.5369749205864869</c:v>
                </c:pt>
                <c:pt idx="11772">
                  <c:v>6.5375302663447563</c:v>
                </c:pt>
                <c:pt idx="11773">
                  <c:v>6.5380856121030257</c:v>
                </c:pt>
                <c:pt idx="11774">
                  <c:v>6.5386409578612952</c:v>
                </c:pt>
                <c:pt idx="11775">
                  <c:v>6.5391963036195646</c:v>
                </c:pt>
                <c:pt idx="11776">
                  <c:v>6.539751649377834</c:v>
                </c:pt>
                <c:pt idx="11777">
                  <c:v>6.5403069951361035</c:v>
                </c:pt>
                <c:pt idx="11778">
                  <c:v>6.5408623408943729</c:v>
                </c:pt>
                <c:pt idx="11779">
                  <c:v>6.5414176866526423</c:v>
                </c:pt>
                <c:pt idx="11780">
                  <c:v>6.5419730324109118</c:v>
                </c:pt>
                <c:pt idx="11781">
                  <c:v>6.5425283781691812</c:v>
                </c:pt>
                <c:pt idx="11782">
                  <c:v>6.5430837239274506</c:v>
                </c:pt>
                <c:pt idx="11783">
                  <c:v>6.5436390696857201</c:v>
                </c:pt>
                <c:pt idx="11784">
                  <c:v>6.5441944154439895</c:v>
                </c:pt>
                <c:pt idx="11785">
                  <c:v>6.5447497612022589</c:v>
                </c:pt>
                <c:pt idx="11786">
                  <c:v>6.5453051069605284</c:v>
                </c:pt>
                <c:pt idx="11787">
                  <c:v>6.5458604527187978</c:v>
                </c:pt>
                <c:pt idx="11788">
                  <c:v>6.5464157984770672</c:v>
                </c:pt>
                <c:pt idx="11789">
                  <c:v>6.5469711442353367</c:v>
                </c:pt>
                <c:pt idx="11790">
                  <c:v>6.5475264899936061</c:v>
                </c:pt>
                <c:pt idx="11791">
                  <c:v>6.5480818357518755</c:v>
                </c:pt>
                <c:pt idx="11792">
                  <c:v>6.548637181510145</c:v>
                </c:pt>
                <c:pt idx="11793">
                  <c:v>6.5491925272684144</c:v>
                </c:pt>
                <c:pt idx="11794">
                  <c:v>6.5497478730266838</c:v>
                </c:pt>
                <c:pt idx="11795">
                  <c:v>6.5503032187849533</c:v>
                </c:pt>
                <c:pt idx="11796">
                  <c:v>6.5508585645432227</c:v>
                </c:pt>
                <c:pt idx="11797">
                  <c:v>6.5514139103014921</c:v>
                </c:pt>
                <c:pt idx="11798">
                  <c:v>6.5519692560597615</c:v>
                </c:pt>
                <c:pt idx="11799">
                  <c:v>6.552524601818031</c:v>
                </c:pt>
                <c:pt idx="11800">
                  <c:v>6.5530799475763004</c:v>
                </c:pt>
                <c:pt idx="11801">
                  <c:v>6.5536352933345698</c:v>
                </c:pt>
                <c:pt idx="11802">
                  <c:v>6.5541906390928393</c:v>
                </c:pt>
                <c:pt idx="11803">
                  <c:v>6.5547459848511087</c:v>
                </c:pt>
                <c:pt idx="11804">
                  <c:v>6.5553013306093781</c:v>
                </c:pt>
                <c:pt idx="11805">
                  <c:v>6.5558566763676476</c:v>
                </c:pt>
                <c:pt idx="11806">
                  <c:v>6.556412022125917</c:v>
                </c:pt>
                <c:pt idx="11807">
                  <c:v>6.5569673678841864</c:v>
                </c:pt>
                <c:pt idx="11808">
                  <c:v>6.5575227136424559</c:v>
                </c:pt>
                <c:pt idx="11809">
                  <c:v>6.5580780594007253</c:v>
                </c:pt>
                <c:pt idx="11810">
                  <c:v>6.5586334051589947</c:v>
                </c:pt>
                <c:pt idx="11811">
                  <c:v>6.5591887509172642</c:v>
                </c:pt>
                <c:pt idx="11812">
                  <c:v>6.5597440966755336</c:v>
                </c:pt>
                <c:pt idx="11813">
                  <c:v>6.560299442433803</c:v>
                </c:pt>
                <c:pt idx="11814">
                  <c:v>6.5608547881920725</c:v>
                </c:pt>
                <c:pt idx="11815">
                  <c:v>6.5614101339503419</c:v>
                </c:pt>
                <c:pt idx="11816">
                  <c:v>6.5619654797086113</c:v>
                </c:pt>
                <c:pt idx="11817">
                  <c:v>6.5625208254668808</c:v>
                </c:pt>
                <c:pt idx="11818">
                  <c:v>6.5630761712251502</c:v>
                </c:pt>
                <c:pt idx="11819">
                  <c:v>6.5636315169834196</c:v>
                </c:pt>
                <c:pt idx="11820">
                  <c:v>6.5641868627416891</c:v>
                </c:pt>
                <c:pt idx="11821">
                  <c:v>6.5647422084999585</c:v>
                </c:pt>
                <c:pt idx="11822">
                  <c:v>6.5652975542582279</c:v>
                </c:pt>
                <c:pt idx="11823">
                  <c:v>6.5658529000164974</c:v>
                </c:pt>
                <c:pt idx="11824">
                  <c:v>6.5664082457747668</c:v>
                </c:pt>
                <c:pt idx="11825">
                  <c:v>6.5669635915330362</c:v>
                </c:pt>
                <c:pt idx="11826">
                  <c:v>6.5675189372913056</c:v>
                </c:pt>
                <c:pt idx="11827">
                  <c:v>6.5680742830495751</c:v>
                </c:pt>
                <c:pt idx="11828">
                  <c:v>6.5686296288078445</c:v>
                </c:pt>
                <c:pt idx="11829">
                  <c:v>6.5691849745661139</c:v>
                </c:pt>
                <c:pt idx="11830">
                  <c:v>6.5697403203243834</c:v>
                </c:pt>
                <c:pt idx="11831">
                  <c:v>6.5702956660826528</c:v>
                </c:pt>
                <c:pt idx="11832">
                  <c:v>6.5708510118409222</c:v>
                </c:pt>
                <c:pt idx="11833">
                  <c:v>6.5714063575991917</c:v>
                </c:pt>
                <c:pt idx="11834">
                  <c:v>6.5719617033574611</c:v>
                </c:pt>
                <c:pt idx="11835">
                  <c:v>6.5725170491157305</c:v>
                </c:pt>
                <c:pt idx="11836">
                  <c:v>6.573072394874</c:v>
                </c:pt>
                <c:pt idx="11837">
                  <c:v>6.5736277406322694</c:v>
                </c:pt>
                <c:pt idx="11838">
                  <c:v>6.5741830863905388</c:v>
                </c:pt>
                <c:pt idx="11839">
                  <c:v>6.5747384321488083</c:v>
                </c:pt>
                <c:pt idx="11840">
                  <c:v>6.5752937779070777</c:v>
                </c:pt>
                <c:pt idx="11841">
                  <c:v>6.5758491236653471</c:v>
                </c:pt>
                <c:pt idx="11842">
                  <c:v>6.5764044694236166</c:v>
                </c:pt>
                <c:pt idx="11843">
                  <c:v>6.576959815181886</c:v>
                </c:pt>
                <c:pt idx="11844">
                  <c:v>6.5775151609401554</c:v>
                </c:pt>
                <c:pt idx="11845">
                  <c:v>6.5780705066984249</c:v>
                </c:pt>
                <c:pt idx="11846">
                  <c:v>6.5786258524566943</c:v>
                </c:pt>
                <c:pt idx="11847">
                  <c:v>6.5791811982149637</c:v>
                </c:pt>
                <c:pt idx="11848">
                  <c:v>6.5797365439732332</c:v>
                </c:pt>
                <c:pt idx="11849">
                  <c:v>6.5802918897315026</c:v>
                </c:pt>
                <c:pt idx="11850">
                  <c:v>6.580847235489772</c:v>
                </c:pt>
                <c:pt idx="11851">
                  <c:v>6.5814025812480415</c:v>
                </c:pt>
                <c:pt idx="11852">
                  <c:v>6.5819579270063109</c:v>
                </c:pt>
                <c:pt idx="11853">
                  <c:v>6.5825132727645803</c:v>
                </c:pt>
                <c:pt idx="11854">
                  <c:v>6.5830686185228497</c:v>
                </c:pt>
                <c:pt idx="11855">
                  <c:v>6.5836239642811192</c:v>
                </c:pt>
                <c:pt idx="11856">
                  <c:v>6.5841793100393886</c:v>
                </c:pt>
                <c:pt idx="11857">
                  <c:v>6.584734655797658</c:v>
                </c:pt>
                <c:pt idx="11858">
                  <c:v>6.5852900015559275</c:v>
                </c:pt>
                <c:pt idx="11859">
                  <c:v>6.5858453473141969</c:v>
                </c:pt>
                <c:pt idx="11860">
                  <c:v>6.5864006930724663</c:v>
                </c:pt>
                <c:pt idx="11861">
                  <c:v>6.5869560388307358</c:v>
                </c:pt>
                <c:pt idx="11862">
                  <c:v>6.5875113845890052</c:v>
                </c:pt>
                <c:pt idx="11863">
                  <c:v>6.5880667303472746</c:v>
                </c:pt>
                <c:pt idx="11864">
                  <c:v>6.5886220761055441</c:v>
                </c:pt>
                <c:pt idx="11865">
                  <c:v>6.5891774218638135</c:v>
                </c:pt>
                <c:pt idx="11866">
                  <c:v>6.5897327676220829</c:v>
                </c:pt>
                <c:pt idx="11867">
                  <c:v>6.5902881133803524</c:v>
                </c:pt>
                <c:pt idx="11868">
                  <c:v>6.5908434591386218</c:v>
                </c:pt>
                <c:pt idx="11869">
                  <c:v>6.5913988048968912</c:v>
                </c:pt>
                <c:pt idx="11870">
                  <c:v>6.5919541506551607</c:v>
                </c:pt>
                <c:pt idx="11871">
                  <c:v>6.5925094964134301</c:v>
                </c:pt>
                <c:pt idx="11872">
                  <c:v>6.5930648421716995</c:v>
                </c:pt>
                <c:pt idx="11873">
                  <c:v>6.593620187929969</c:v>
                </c:pt>
                <c:pt idx="11874">
                  <c:v>6.5941755336882384</c:v>
                </c:pt>
                <c:pt idx="11875">
                  <c:v>6.5947308794465078</c:v>
                </c:pt>
                <c:pt idx="11876">
                  <c:v>6.5952862252047773</c:v>
                </c:pt>
                <c:pt idx="11877">
                  <c:v>6.5958415709630467</c:v>
                </c:pt>
                <c:pt idx="11878">
                  <c:v>6.5963969167213161</c:v>
                </c:pt>
                <c:pt idx="11879">
                  <c:v>6.5969522624795855</c:v>
                </c:pt>
                <c:pt idx="11880">
                  <c:v>6.597507608237855</c:v>
                </c:pt>
                <c:pt idx="11881">
                  <c:v>6.5980629539961244</c:v>
                </c:pt>
                <c:pt idx="11882">
                  <c:v>6.5986182997543938</c:v>
                </c:pt>
                <c:pt idx="11883">
                  <c:v>6.5991736455126633</c:v>
                </c:pt>
                <c:pt idx="11884">
                  <c:v>6.5997289912709327</c:v>
                </c:pt>
                <c:pt idx="11885">
                  <c:v>6.6002843370292021</c:v>
                </c:pt>
                <c:pt idx="11886">
                  <c:v>6.6008396827874716</c:v>
                </c:pt>
                <c:pt idx="11887">
                  <c:v>6.601395028545741</c:v>
                </c:pt>
                <c:pt idx="11888">
                  <c:v>6.6019503743040104</c:v>
                </c:pt>
                <c:pt idx="11889">
                  <c:v>6.6025057200622799</c:v>
                </c:pt>
                <c:pt idx="11890">
                  <c:v>6.6030610658205493</c:v>
                </c:pt>
                <c:pt idx="11891">
                  <c:v>6.6036164115788187</c:v>
                </c:pt>
                <c:pt idx="11892">
                  <c:v>6.6041717573370882</c:v>
                </c:pt>
                <c:pt idx="11893">
                  <c:v>6.6047271030953576</c:v>
                </c:pt>
                <c:pt idx="11894">
                  <c:v>6.605282448853627</c:v>
                </c:pt>
                <c:pt idx="11895">
                  <c:v>6.6058377946118965</c:v>
                </c:pt>
                <c:pt idx="11896">
                  <c:v>6.6063931403701659</c:v>
                </c:pt>
                <c:pt idx="11897">
                  <c:v>6.6069484861284353</c:v>
                </c:pt>
                <c:pt idx="11898">
                  <c:v>6.6075038318867048</c:v>
                </c:pt>
                <c:pt idx="11899">
                  <c:v>6.6080591776449742</c:v>
                </c:pt>
                <c:pt idx="11900">
                  <c:v>6.6086145234032436</c:v>
                </c:pt>
                <c:pt idx="11901">
                  <c:v>6.6091698691615131</c:v>
                </c:pt>
                <c:pt idx="11902">
                  <c:v>6.6097252149197825</c:v>
                </c:pt>
                <c:pt idx="11903">
                  <c:v>6.6102805606780519</c:v>
                </c:pt>
                <c:pt idx="11904">
                  <c:v>6.6108359064363214</c:v>
                </c:pt>
                <c:pt idx="11905">
                  <c:v>6.6113912521945908</c:v>
                </c:pt>
                <c:pt idx="11906">
                  <c:v>6.6119465979528602</c:v>
                </c:pt>
                <c:pt idx="11907">
                  <c:v>6.6125019437111296</c:v>
                </c:pt>
                <c:pt idx="11908">
                  <c:v>6.6130572894693991</c:v>
                </c:pt>
                <c:pt idx="11909">
                  <c:v>6.6136126352276685</c:v>
                </c:pt>
                <c:pt idx="11910">
                  <c:v>6.6141679809859379</c:v>
                </c:pt>
                <c:pt idx="11911">
                  <c:v>6.6147233267442074</c:v>
                </c:pt>
                <c:pt idx="11912">
                  <c:v>6.6152786725024768</c:v>
                </c:pt>
                <c:pt idx="11913">
                  <c:v>6.6158340182607462</c:v>
                </c:pt>
                <c:pt idx="11914">
                  <c:v>6.6163893640190157</c:v>
                </c:pt>
                <c:pt idx="11915">
                  <c:v>6.6169447097772851</c:v>
                </c:pt>
                <c:pt idx="11916">
                  <c:v>6.6175000555355545</c:v>
                </c:pt>
                <c:pt idx="11917">
                  <c:v>6.618055401293824</c:v>
                </c:pt>
                <c:pt idx="11918">
                  <c:v>6.6186107470520934</c:v>
                </c:pt>
                <c:pt idx="11919">
                  <c:v>6.6191660928103628</c:v>
                </c:pt>
                <c:pt idx="11920">
                  <c:v>6.6197214385686323</c:v>
                </c:pt>
                <c:pt idx="11921">
                  <c:v>6.6202767843269017</c:v>
                </c:pt>
                <c:pt idx="11922">
                  <c:v>6.6208321300851711</c:v>
                </c:pt>
                <c:pt idx="11923">
                  <c:v>6.6213874758434406</c:v>
                </c:pt>
                <c:pt idx="11924">
                  <c:v>6.62194282160171</c:v>
                </c:pt>
                <c:pt idx="11925">
                  <c:v>6.6224981673599794</c:v>
                </c:pt>
                <c:pt idx="11926">
                  <c:v>6.6230535131182489</c:v>
                </c:pt>
                <c:pt idx="11927">
                  <c:v>6.6236088588765183</c:v>
                </c:pt>
                <c:pt idx="11928">
                  <c:v>6.6241642046347877</c:v>
                </c:pt>
                <c:pt idx="11929">
                  <c:v>6.6247195503930572</c:v>
                </c:pt>
                <c:pt idx="11930">
                  <c:v>6.6252748961513266</c:v>
                </c:pt>
                <c:pt idx="11931">
                  <c:v>6.625830241909596</c:v>
                </c:pt>
                <c:pt idx="11932">
                  <c:v>6.6263855876678655</c:v>
                </c:pt>
                <c:pt idx="11933">
                  <c:v>6.6269409334261349</c:v>
                </c:pt>
                <c:pt idx="11934">
                  <c:v>6.6274962791844043</c:v>
                </c:pt>
                <c:pt idx="11935">
                  <c:v>6.6280516249426737</c:v>
                </c:pt>
                <c:pt idx="11936">
                  <c:v>6.6286069707009432</c:v>
                </c:pt>
                <c:pt idx="11937">
                  <c:v>6.6291623164592126</c:v>
                </c:pt>
                <c:pt idx="11938">
                  <c:v>6.629717662217482</c:v>
                </c:pt>
                <c:pt idx="11939">
                  <c:v>6.6302730079757515</c:v>
                </c:pt>
                <c:pt idx="11940">
                  <c:v>6.6308283537340209</c:v>
                </c:pt>
                <c:pt idx="11941">
                  <c:v>6.6313836994922903</c:v>
                </c:pt>
                <c:pt idx="11942">
                  <c:v>6.6319390452505598</c:v>
                </c:pt>
                <c:pt idx="11943">
                  <c:v>6.6324943910088292</c:v>
                </c:pt>
                <c:pt idx="11944">
                  <c:v>6.6330497367670986</c:v>
                </c:pt>
                <c:pt idx="11945">
                  <c:v>6.6336050825253681</c:v>
                </c:pt>
                <c:pt idx="11946">
                  <c:v>6.6341604282836375</c:v>
                </c:pt>
                <c:pt idx="11947">
                  <c:v>6.6347157740419069</c:v>
                </c:pt>
                <c:pt idx="11948">
                  <c:v>6.6352711198001764</c:v>
                </c:pt>
                <c:pt idx="11949">
                  <c:v>6.6358264655584458</c:v>
                </c:pt>
                <c:pt idx="11950">
                  <c:v>6.6363818113167152</c:v>
                </c:pt>
                <c:pt idx="11951">
                  <c:v>6.6369371570749847</c:v>
                </c:pt>
                <c:pt idx="11952">
                  <c:v>6.6374925028332541</c:v>
                </c:pt>
                <c:pt idx="11953">
                  <c:v>6.6380478485915235</c:v>
                </c:pt>
                <c:pt idx="11954">
                  <c:v>6.638603194349793</c:v>
                </c:pt>
                <c:pt idx="11955">
                  <c:v>6.6391585401080624</c:v>
                </c:pt>
                <c:pt idx="11956">
                  <c:v>6.6397138858663318</c:v>
                </c:pt>
                <c:pt idx="11957">
                  <c:v>6.6402692316246013</c:v>
                </c:pt>
                <c:pt idx="11958">
                  <c:v>6.6408245773828707</c:v>
                </c:pt>
                <c:pt idx="11959">
                  <c:v>6.6413799231411401</c:v>
                </c:pt>
                <c:pt idx="11960">
                  <c:v>6.6419352688994096</c:v>
                </c:pt>
                <c:pt idx="11961">
                  <c:v>6.642490614657679</c:v>
                </c:pt>
                <c:pt idx="11962">
                  <c:v>6.6430459604159484</c:v>
                </c:pt>
                <c:pt idx="11963">
                  <c:v>6.6436013061742178</c:v>
                </c:pt>
                <c:pt idx="11964">
                  <c:v>6.6441566519324873</c:v>
                </c:pt>
                <c:pt idx="11965">
                  <c:v>6.6447119976907567</c:v>
                </c:pt>
                <c:pt idx="11966">
                  <c:v>6.6452673434490261</c:v>
                </c:pt>
                <c:pt idx="11967">
                  <c:v>6.6458226892072956</c:v>
                </c:pt>
                <c:pt idx="11968">
                  <c:v>6.646378034965565</c:v>
                </c:pt>
                <c:pt idx="11969">
                  <c:v>6.6469333807238344</c:v>
                </c:pt>
                <c:pt idx="11970">
                  <c:v>6.6474887264821039</c:v>
                </c:pt>
                <c:pt idx="11971">
                  <c:v>6.6480440722403733</c:v>
                </c:pt>
                <c:pt idx="11972">
                  <c:v>6.6485994179986427</c:v>
                </c:pt>
                <c:pt idx="11973">
                  <c:v>6.6491547637569122</c:v>
                </c:pt>
                <c:pt idx="11974">
                  <c:v>6.6497101095151816</c:v>
                </c:pt>
                <c:pt idx="11975">
                  <c:v>6.650265455273451</c:v>
                </c:pt>
                <c:pt idx="11976">
                  <c:v>6.6508208010317205</c:v>
                </c:pt>
                <c:pt idx="11977">
                  <c:v>6.6513761467899899</c:v>
                </c:pt>
                <c:pt idx="11978">
                  <c:v>6.6519314925482593</c:v>
                </c:pt>
                <c:pt idx="11979">
                  <c:v>6.6524868383065288</c:v>
                </c:pt>
                <c:pt idx="11980">
                  <c:v>6.6530421840647982</c:v>
                </c:pt>
                <c:pt idx="11981">
                  <c:v>6.6535975298230676</c:v>
                </c:pt>
                <c:pt idx="11982">
                  <c:v>6.6541528755813371</c:v>
                </c:pt>
                <c:pt idx="11983">
                  <c:v>6.6547082213396065</c:v>
                </c:pt>
                <c:pt idx="11984">
                  <c:v>6.6552635670978759</c:v>
                </c:pt>
                <c:pt idx="11985">
                  <c:v>6.6558189128561454</c:v>
                </c:pt>
                <c:pt idx="11986">
                  <c:v>6.6563742586144148</c:v>
                </c:pt>
                <c:pt idx="11987">
                  <c:v>6.6569296043726842</c:v>
                </c:pt>
                <c:pt idx="11988">
                  <c:v>6.6574849501309536</c:v>
                </c:pt>
                <c:pt idx="11989">
                  <c:v>6.6580402958892231</c:v>
                </c:pt>
                <c:pt idx="11990">
                  <c:v>6.6585956416474925</c:v>
                </c:pt>
                <c:pt idx="11991">
                  <c:v>6.6591509874057619</c:v>
                </c:pt>
                <c:pt idx="11992">
                  <c:v>6.6597063331640314</c:v>
                </c:pt>
                <c:pt idx="11993">
                  <c:v>6.6602616789223008</c:v>
                </c:pt>
                <c:pt idx="11994">
                  <c:v>6.6608170246805702</c:v>
                </c:pt>
                <c:pt idx="11995">
                  <c:v>6.6613723704388397</c:v>
                </c:pt>
                <c:pt idx="11996">
                  <c:v>6.6619277161971091</c:v>
                </c:pt>
                <c:pt idx="11997">
                  <c:v>6.6624830619553785</c:v>
                </c:pt>
                <c:pt idx="11998">
                  <c:v>6.663038407713648</c:v>
                </c:pt>
                <c:pt idx="11999">
                  <c:v>6.6635937534719174</c:v>
                </c:pt>
                <c:pt idx="12000">
                  <c:v>6.6641490992301868</c:v>
                </c:pt>
                <c:pt idx="12001">
                  <c:v>6.6647044449884563</c:v>
                </c:pt>
                <c:pt idx="12002">
                  <c:v>6.6652597907467257</c:v>
                </c:pt>
                <c:pt idx="12003">
                  <c:v>6.6658151365049951</c:v>
                </c:pt>
                <c:pt idx="12004">
                  <c:v>6.6663704822632646</c:v>
                </c:pt>
                <c:pt idx="12005">
                  <c:v>6.666925828021534</c:v>
                </c:pt>
                <c:pt idx="12006">
                  <c:v>6.6674811737798034</c:v>
                </c:pt>
                <c:pt idx="12007">
                  <c:v>6.6680365195380729</c:v>
                </c:pt>
                <c:pt idx="12008">
                  <c:v>6.6685918652963423</c:v>
                </c:pt>
                <c:pt idx="12009">
                  <c:v>6.6691472110546117</c:v>
                </c:pt>
                <c:pt idx="12010">
                  <c:v>6.6697025568128812</c:v>
                </c:pt>
                <c:pt idx="12011">
                  <c:v>6.6702579025711506</c:v>
                </c:pt>
                <c:pt idx="12012">
                  <c:v>6.67081324832942</c:v>
                </c:pt>
                <c:pt idx="12013">
                  <c:v>6.6713685940876895</c:v>
                </c:pt>
                <c:pt idx="12014">
                  <c:v>6.6719239398459589</c:v>
                </c:pt>
                <c:pt idx="12015">
                  <c:v>6.6724792856042283</c:v>
                </c:pt>
                <c:pt idx="12016">
                  <c:v>6.6730346313624977</c:v>
                </c:pt>
                <c:pt idx="12017">
                  <c:v>6.6735899771207672</c:v>
                </c:pt>
                <c:pt idx="12018">
                  <c:v>6.6741453228790366</c:v>
                </c:pt>
                <c:pt idx="12019">
                  <c:v>6.674700668637306</c:v>
                </c:pt>
                <c:pt idx="12020">
                  <c:v>6.6752560143955755</c:v>
                </c:pt>
                <c:pt idx="12021">
                  <c:v>6.6758113601538449</c:v>
                </c:pt>
                <c:pt idx="12022">
                  <c:v>6.6763667059121143</c:v>
                </c:pt>
                <c:pt idx="12023">
                  <c:v>6.6769220516703838</c:v>
                </c:pt>
                <c:pt idx="12024">
                  <c:v>6.6774773974286532</c:v>
                </c:pt>
                <c:pt idx="12025">
                  <c:v>6.6780327431869226</c:v>
                </c:pt>
                <c:pt idx="12026">
                  <c:v>6.6785880889451921</c:v>
                </c:pt>
                <c:pt idx="12027">
                  <c:v>6.6791434347034615</c:v>
                </c:pt>
                <c:pt idx="12028">
                  <c:v>6.6796987804617309</c:v>
                </c:pt>
                <c:pt idx="12029">
                  <c:v>6.6802541262200004</c:v>
                </c:pt>
                <c:pt idx="12030">
                  <c:v>6.6808094719782698</c:v>
                </c:pt>
                <c:pt idx="12031">
                  <c:v>6.6813648177365392</c:v>
                </c:pt>
                <c:pt idx="12032">
                  <c:v>6.6819201634948087</c:v>
                </c:pt>
                <c:pt idx="12033">
                  <c:v>6.6824755092530781</c:v>
                </c:pt>
                <c:pt idx="12034">
                  <c:v>6.6830308550113475</c:v>
                </c:pt>
                <c:pt idx="12035">
                  <c:v>6.683586200769617</c:v>
                </c:pt>
                <c:pt idx="12036">
                  <c:v>6.6841415465278864</c:v>
                </c:pt>
                <c:pt idx="12037">
                  <c:v>6.6846968922861558</c:v>
                </c:pt>
                <c:pt idx="12038">
                  <c:v>6.6852522380444253</c:v>
                </c:pt>
                <c:pt idx="12039">
                  <c:v>6.6858075838026947</c:v>
                </c:pt>
                <c:pt idx="12040">
                  <c:v>6.6863629295609641</c:v>
                </c:pt>
                <c:pt idx="12041">
                  <c:v>6.6869182753192336</c:v>
                </c:pt>
                <c:pt idx="12042">
                  <c:v>6.687473621077503</c:v>
                </c:pt>
                <c:pt idx="12043">
                  <c:v>6.6880289668357724</c:v>
                </c:pt>
                <c:pt idx="12044">
                  <c:v>6.6885843125940418</c:v>
                </c:pt>
                <c:pt idx="12045">
                  <c:v>6.6891396583523113</c:v>
                </c:pt>
                <c:pt idx="12046">
                  <c:v>6.6896950041105807</c:v>
                </c:pt>
                <c:pt idx="12047">
                  <c:v>6.6902503498688501</c:v>
                </c:pt>
                <c:pt idx="12048">
                  <c:v>6.6908056956271196</c:v>
                </c:pt>
                <c:pt idx="12049">
                  <c:v>6.691361041385389</c:v>
                </c:pt>
                <c:pt idx="12050">
                  <c:v>6.6919163871436584</c:v>
                </c:pt>
                <c:pt idx="12051">
                  <c:v>6.6924717329019279</c:v>
                </c:pt>
                <c:pt idx="12052">
                  <c:v>6.6930270786601973</c:v>
                </c:pt>
                <c:pt idx="12053">
                  <c:v>6.6935824244184667</c:v>
                </c:pt>
                <c:pt idx="12054">
                  <c:v>6.6941377701767362</c:v>
                </c:pt>
                <c:pt idx="12055">
                  <c:v>6.6946931159350056</c:v>
                </c:pt>
                <c:pt idx="12056">
                  <c:v>6.695248461693275</c:v>
                </c:pt>
                <c:pt idx="12057">
                  <c:v>6.6958038074515445</c:v>
                </c:pt>
                <c:pt idx="12058">
                  <c:v>6.6963591532098139</c:v>
                </c:pt>
                <c:pt idx="12059">
                  <c:v>6.6969144989680833</c:v>
                </c:pt>
                <c:pt idx="12060">
                  <c:v>6.6974698447263528</c:v>
                </c:pt>
                <c:pt idx="12061">
                  <c:v>6.6980251904846222</c:v>
                </c:pt>
                <c:pt idx="12062">
                  <c:v>6.6985805362428916</c:v>
                </c:pt>
                <c:pt idx="12063">
                  <c:v>6.6991358820011611</c:v>
                </c:pt>
                <c:pt idx="12064">
                  <c:v>6.6996912277594305</c:v>
                </c:pt>
                <c:pt idx="12065">
                  <c:v>6.7002465735176999</c:v>
                </c:pt>
                <c:pt idx="12066">
                  <c:v>6.7008019192759694</c:v>
                </c:pt>
                <c:pt idx="12067">
                  <c:v>6.7013572650342388</c:v>
                </c:pt>
                <c:pt idx="12068">
                  <c:v>6.7019126107925082</c:v>
                </c:pt>
                <c:pt idx="12069">
                  <c:v>6.7024679565507777</c:v>
                </c:pt>
                <c:pt idx="12070">
                  <c:v>6.7030233023090471</c:v>
                </c:pt>
                <c:pt idx="12071">
                  <c:v>6.7035786480673165</c:v>
                </c:pt>
                <c:pt idx="12072">
                  <c:v>6.7041339938255859</c:v>
                </c:pt>
                <c:pt idx="12073">
                  <c:v>6.7046893395838554</c:v>
                </c:pt>
                <c:pt idx="12074">
                  <c:v>6.7052446853421248</c:v>
                </c:pt>
                <c:pt idx="12075">
                  <c:v>6.7058000311003942</c:v>
                </c:pt>
                <c:pt idx="12076">
                  <c:v>6.7063553768586637</c:v>
                </c:pt>
                <c:pt idx="12077">
                  <c:v>6.7069107226169331</c:v>
                </c:pt>
                <c:pt idx="12078">
                  <c:v>6.7074660683752025</c:v>
                </c:pt>
                <c:pt idx="12079">
                  <c:v>6.708021414133472</c:v>
                </c:pt>
                <c:pt idx="12080">
                  <c:v>6.7085767598917414</c:v>
                </c:pt>
                <c:pt idx="12081">
                  <c:v>6.7091321056500108</c:v>
                </c:pt>
                <c:pt idx="12082">
                  <c:v>6.7096874514082803</c:v>
                </c:pt>
                <c:pt idx="12083">
                  <c:v>6.7102427971665497</c:v>
                </c:pt>
                <c:pt idx="12084">
                  <c:v>6.7107981429248191</c:v>
                </c:pt>
                <c:pt idx="12085">
                  <c:v>6.7113534886830886</c:v>
                </c:pt>
                <c:pt idx="12086">
                  <c:v>6.711908834441358</c:v>
                </c:pt>
                <c:pt idx="12087">
                  <c:v>6.7124641801996274</c:v>
                </c:pt>
                <c:pt idx="12088">
                  <c:v>6.7130195259578969</c:v>
                </c:pt>
                <c:pt idx="12089">
                  <c:v>6.7135748717161663</c:v>
                </c:pt>
                <c:pt idx="12090">
                  <c:v>6.7141302174744357</c:v>
                </c:pt>
                <c:pt idx="12091">
                  <c:v>6.7146855632327052</c:v>
                </c:pt>
                <c:pt idx="12092">
                  <c:v>6.7152409089909746</c:v>
                </c:pt>
                <c:pt idx="12093">
                  <c:v>6.715796254749244</c:v>
                </c:pt>
                <c:pt idx="12094">
                  <c:v>6.7163516005075135</c:v>
                </c:pt>
                <c:pt idx="12095">
                  <c:v>6.7169069462657829</c:v>
                </c:pt>
                <c:pt idx="12096">
                  <c:v>6.7174622920240523</c:v>
                </c:pt>
                <c:pt idx="12097">
                  <c:v>6.7180176377823217</c:v>
                </c:pt>
                <c:pt idx="12098">
                  <c:v>6.7185729835405912</c:v>
                </c:pt>
                <c:pt idx="12099">
                  <c:v>6.7191283292988606</c:v>
                </c:pt>
                <c:pt idx="12100">
                  <c:v>6.71968367505713</c:v>
                </c:pt>
                <c:pt idx="12101">
                  <c:v>6.7202390208153995</c:v>
                </c:pt>
                <c:pt idx="12102">
                  <c:v>6.7207943665736689</c:v>
                </c:pt>
                <c:pt idx="12103">
                  <c:v>6.7213497123319383</c:v>
                </c:pt>
                <c:pt idx="12104">
                  <c:v>6.7219050580902078</c:v>
                </c:pt>
                <c:pt idx="12105">
                  <c:v>6.7224604038484772</c:v>
                </c:pt>
                <c:pt idx="12106">
                  <c:v>6.7230157496067466</c:v>
                </c:pt>
                <c:pt idx="12107">
                  <c:v>6.7235710953650161</c:v>
                </c:pt>
                <c:pt idx="12108">
                  <c:v>6.7241264411232855</c:v>
                </c:pt>
                <c:pt idx="12109">
                  <c:v>6.7246817868815549</c:v>
                </c:pt>
                <c:pt idx="12110">
                  <c:v>6.7252371326398244</c:v>
                </c:pt>
                <c:pt idx="12111">
                  <c:v>6.7257924783980938</c:v>
                </c:pt>
                <c:pt idx="12112">
                  <c:v>6.7263478241563632</c:v>
                </c:pt>
                <c:pt idx="12113">
                  <c:v>6.7269031699146327</c:v>
                </c:pt>
                <c:pt idx="12114">
                  <c:v>6.7274585156729021</c:v>
                </c:pt>
                <c:pt idx="12115">
                  <c:v>6.7280138614311715</c:v>
                </c:pt>
                <c:pt idx="12116">
                  <c:v>6.728569207189441</c:v>
                </c:pt>
                <c:pt idx="12117">
                  <c:v>6.7291245529477104</c:v>
                </c:pt>
                <c:pt idx="12118">
                  <c:v>6.7296798987059798</c:v>
                </c:pt>
                <c:pt idx="12119">
                  <c:v>6.7302352444642493</c:v>
                </c:pt>
                <c:pt idx="12120">
                  <c:v>6.7307905902225187</c:v>
                </c:pt>
                <c:pt idx="12121">
                  <c:v>6.7313459359807881</c:v>
                </c:pt>
                <c:pt idx="12122">
                  <c:v>6.7319012817390576</c:v>
                </c:pt>
                <c:pt idx="12123">
                  <c:v>6.732456627497327</c:v>
                </c:pt>
                <c:pt idx="12124">
                  <c:v>6.7330119732555964</c:v>
                </c:pt>
                <c:pt idx="12125">
                  <c:v>6.7335673190138658</c:v>
                </c:pt>
                <c:pt idx="12126">
                  <c:v>6.7341226647721353</c:v>
                </c:pt>
                <c:pt idx="12127">
                  <c:v>6.7346780105304047</c:v>
                </c:pt>
                <c:pt idx="12128">
                  <c:v>6.7352333562886741</c:v>
                </c:pt>
                <c:pt idx="12129">
                  <c:v>6.7357887020469436</c:v>
                </c:pt>
                <c:pt idx="12130">
                  <c:v>6.736344047805213</c:v>
                </c:pt>
                <c:pt idx="12131">
                  <c:v>6.7368993935634824</c:v>
                </c:pt>
                <c:pt idx="12132">
                  <c:v>6.7374547393217519</c:v>
                </c:pt>
                <c:pt idx="12133">
                  <c:v>6.7380100850800213</c:v>
                </c:pt>
                <c:pt idx="12134">
                  <c:v>6.7385654308382907</c:v>
                </c:pt>
                <c:pt idx="12135">
                  <c:v>6.7391207765965602</c:v>
                </c:pt>
                <c:pt idx="12136">
                  <c:v>6.7396761223548296</c:v>
                </c:pt>
                <c:pt idx="12137">
                  <c:v>6.740231468113099</c:v>
                </c:pt>
                <c:pt idx="12138">
                  <c:v>6.7407868138713685</c:v>
                </c:pt>
                <c:pt idx="12139">
                  <c:v>6.7413421596296379</c:v>
                </c:pt>
                <c:pt idx="12140">
                  <c:v>6.7418975053879073</c:v>
                </c:pt>
                <c:pt idx="12141">
                  <c:v>6.7424528511461768</c:v>
                </c:pt>
                <c:pt idx="12142">
                  <c:v>6.7430081969044462</c:v>
                </c:pt>
                <c:pt idx="12143">
                  <c:v>6.7435635426627156</c:v>
                </c:pt>
                <c:pt idx="12144">
                  <c:v>6.7441188884209851</c:v>
                </c:pt>
                <c:pt idx="12145">
                  <c:v>6.7446742341792545</c:v>
                </c:pt>
                <c:pt idx="12146">
                  <c:v>6.7452295799375239</c:v>
                </c:pt>
                <c:pt idx="12147">
                  <c:v>6.7457849256957934</c:v>
                </c:pt>
                <c:pt idx="12148">
                  <c:v>6.7463402714540628</c:v>
                </c:pt>
                <c:pt idx="12149">
                  <c:v>6.7468956172123322</c:v>
                </c:pt>
                <c:pt idx="12150">
                  <c:v>6.7474509629706017</c:v>
                </c:pt>
                <c:pt idx="12151">
                  <c:v>6.7480063087288711</c:v>
                </c:pt>
                <c:pt idx="12152">
                  <c:v>6.7485616544871405</c:v>
                </c:pt>
                <c:pt idx="12153">
                  <c:v>6.7491170002454099</c:v>
                </c:pt>
                <c:pt idx="12154">
                  <c:v>6.7496723460036794</c:v>
                </c:pt>
                <c:pt idx="12155">
                  <c:v>6.7502276917619488</c:v>
                </c:pt>
                <c:pt idx="12156">
                  <c:v>6.7507830375202182</c:v>
                </c:pt>
                <c:pt idx="12157">
                  <c:v>6.7513383832784877</c:v>
                </c:pt>
                <c:pt idx="12158">
                  <c:v>6.7518937290367571</c:v>
                </c:pt>
                <c:pt idx="12159">
                  <c:v>6.7524490747950265</c:v>
                </c:pt>
                <c:pt idx="12160">
                  <c:v>6.753004420553296</c:v>
                </c:pt>
                <c:pt idx="12161">
                  <c:v>6.7535597663115654</c:v>
                </c:pt>
                <c:pt idx="12162">
                  <c:v>6.7541151120698348</c:v>
                </c:pt>
                <c:pt idx="12163">
                  <c:v>6.7546704578281043</c:v>
                </c:pt>
                <c:pt idx="12164">
                  <c:v>6.7552258035863737</c:v>
                </c:pt>
                <c:pt idx="12165">
                  <c:v>6.7557811493446431</c:v>
                </c:pt>
                <c:pt idx="12166">
                  <c:v>6.7563364951029126</c:v>
                </c:pt>
                <c:pt idx="12167">
                  <c:v>6.756891840861182</c:v>
                </c:pt>
                <c:pt idx="12168">
                  <c:v>6.7574471866194514</c:v>
                </c:pt>
                <c:pt idx="12169">
                  <c:v>6.7580025323777209</c:v>
                </c:pt>
                <c:pt idx="12170">
                  <c:v>6.7585578781359903</c:v>
                </c:pt>
                <c:pt idx="12171">
                  <c:v>6.7591132238942597</c:v>
                </c:pt>
                <c:pt idx="12172">
                  <c:v>6.7596685696525292</c:v>
                </c:pt>
                <c:pt idx="12173">
                  <c:v>6.7602239154107986</c:v>
                </c:pt>
                <c:pt idx="12174">
                  <c:v>6.760779261169068</c:v>
                </c:pt>
                <c:pt idx="12175">
                  <c:v>6.7613346069273375</c:v>
                </c:pt>
                <c:pt idx="12176">
                  <c:v>6.7618899526856069</c:v>
                </c:pt>
                <c:pt idx="12177">
                  <c:v>6.7624452984438763</c:v>
                </c:pt>
                <c:pt idx="12178">
                  <c:v>6.7630006442021458</c:v>
                </c:pt>
                <c:pt idx="12179">
                  <c:v>6.7635559899604152</c:v>
                </c:pt>
                <c:pt idx="12180">
                  <c:v>6.7641113357186846</c:v>
                </c:pt>
                <c:pt idx="12181">
                  <c:v>6.764666681476954</c:v>
                </c:pt>
                <c:pt idx="12182">
                  <c:v>6.7652220272352235</c:v>
                </c:pt>
                <c:pt idx="12183">
                  <c:v>6.7657773729934929</c:v>
                </c:pt>
                <c:pt idx="12184">
                  <c:v>6.7663327187517623</c:v>
                </c:pt>
                <c:pt idx="12185">
                  <c:v>6.7668880645100318</c:v>
                </c:pt>
                <c:pt idx="12186">
                  <c:v>6.7674434102683012</c:v>
                </c:pt>
                <c:pt idx="12187">
                  <c:v>6.7679987560265706</c:v>
                </c:pt>
                <c:pt idx="12188">
                  <c:v>6.7685541017848401</c:v>
                </c:pt>
                <c:pt idx="12189">
                  <c:v>6.7691094475431095</c:v>
                </c:pt>
                <c:pt idx="12190">
                  <c:v>6.7696647933013789</c:v>
                </c:pt>
                <c:pt idx="12191">
                  <c:v>6.7702201390596484</c:v>
                </c:pt>
                <c:pt idx="12192">
                  <c:v>6.7707754848179178</c:v>
                </c:pt>
                <c:pt idx="12193">
                  <c:v>6.7713308305761872</c:v>
                </c:pt>
                <c:pt idx="12194">
                  <c:v>6.7718861763344567</c:v>
                </c:pt>
                <c:pt idx="12195">
                  <c:v>6.7724415220927261</c:v>
                </c:pt>
                <c:pt idx="12196">
                  <c:v>6.7729968678509955</c:v>
                </c:pt>
                <c:pt idx="12197">
                  <c:v>6.773552213609265</c:v>
                </c:pt>
                <c:pt idx="12198">
                  <c:v>6.7741075593675344</c:v>
                </c:pt>
                <c:pt idx="12199">
                  <c:v>6.7746629051258038</c:v>
                </c:pt>
                <c:pt idx="12200">
                  <c:v>6.7752182508840733</c:v>
                </c:pt>
                <c:pt idx="12201">
                  <c:v>6.7757735966423427</c:v>
                </c:pt>
                <c:pt idx="12202">
                  <c:v>6.7763289424006121</c:v>
                </c:pt>
                <c:pt idx="12203">
                  <c:v>6.7768842881588816</c:v>
                </c:pt>
                <c:pt idx="12204">
                  <c:v>6.777439633917151</c:v>
                </c:pt>
                <c:pt idx="12205">
                  <c:v>6.7779949796754204</c:v>
                </c:pt>
                <c:pt idx="12206">
                  <c:v>6.7785503254336898</c:v>
                </c:pt>
                <c:pt idx="12207">
                  <c:v>6.7791056711919593</c:v>
                </c:pt>
                <c:pt idx="12208">
                  <c:v>6.7796610169502287</c:v>
                </c:pt>
                <c:pt idx="12209">
                  <c:v>6.7802163627084981</c:v>
                </c:pt>
                <c:pt idx="12210">
                  <c:v>6.7807717084667676</c:v>
                </c:pt>
                <c:pt idx="12211">
                  <c:v>6.781327054225037</c:v>
                </c:pt>
                <c:pt idx="12212">
                  <c:v>6.7818823999833064</c:v>
                </c:pt>
                <c:pt idx="12213">
                  <c:v>6.7824377457415759</c:v>
                </c:pt>
                <c:pt idx="12214">
                  <c:v>6.7829930914998453</c:v>
                </c:pt>
                <c:pt idx="12215">
                  <c:v>6.7835484372581147</c:v>
                </c:pt>
                <c:pt idx="12216">
                  <c:v>6.7841037830163842</c:v>
                </c:pt>
                <c:pt idx="12217">
                  <c:v>6.7846591287746536</c:v>
                </c:pt>
                <c:pt idx="12218">
                  <c:v>6.785214474532923</c:v>
                </c:pt>
                <c:pt idx="12219">
                  <c:v>6.7857698202911925</c:v>
                </c:pt>
                <c:pt idx="12220">
                  <c:v>6.7863251660494619</c:v>
                </c:pt>
                <c:pt idx="12221">
                  <c:v>6.7868805118077313</c:v>
                </c:pt>
                <c:pt idx="12222">
                  <c:v>6.7874358575660008</c:v>
                </c:pt>
                <c:pt idx="12223">
                  <c:v>6.7879912033242702</c:v>
                </c:pt>
                <c:pt idx="12224">
                  <c:v>6.7885465490825396</c:v>
                </c:pt>
                <c:pt idx="12225">
                  <c:v>6.7891018948408091</c:v>
                </c:pt>
                <c:pt idx="12226">
                  <c:v>6.7896572405990785</c:v>
                </c:pt>
                <c:pt idx="12227">
                  <c:v>6.7902125863573479</c:v>
                </c:pt>
                <c:pt idx="12228">
                  <c:v>6.7907679321156174</c:v>
                </c:pt>
                <c:pt idx="12229">
                  <c:v>6.7913232778738868</c:v>
                </c:pt>
                <c:pt idx="12230">
                  <c:v>6.7918786236321562</c:v>
                </c:pt>
                <c:pt idx="12231">
                  <c:v>6.7924339693904257</c:v>
                </c:pt>
                <c:pt idx="12232">
                  <c:v>6.7929893151486951</c:v>
                </c:pt>
                <c:pt idx="12233">
                  <c:v>6.7935446609069645</c:v>
                </c:pt>
                <c:pt idx="12234">
                  <c:v>6.7941000066652339</c:v>
                </c:pt>
                <c:pt idx="12235">
                  <c:v>6.7946553524235034</c:v>
                </c:pt>
                <c:pt idx="12236">
                  <c:v>6.7952106981817728</c:v>
                </c:pt>
                <c:pt idx="12237">
                  <c:v>6.7957660439400422</c:v>
                </c:pt>
                <c:pt idx="12238">
                  <c:v>6.7963213896983117</c:v>
                </c:pt>
                <c:pt idx="12239">
                  <c:v>6.7968767354565811</c:v>
                </c:pt>
                <c:pt idx="12240">
                  <c:v>6.7974320812148505</c:v>
                </c:pt>
                <c:pt idx="12241">
                  <c:v>6.79798742697312</c:v>
                </c:pt>
                <c:pt idx="12242">
                  <c:v>6.7985427727313894</c:v>
                </c:pt>
                <c:pt idx="12243">
                  <c:v>6.7990981184896588</c:v>
                </c:pt>
                <c:pt idx="12244">
                  <c:v>6.7996534642479283</c:v>
                </c:pt>
                <c:pt idx="12245">
                  <c:v>6.8002088100061977</c:v>
                </c:pt>
                <c:pt idx="12246">
                  <c:v>6.8007641557644671</c:v>
                </c:pt>
                <c:pt idx="12247">
                  <c:v>6.8013195015227366</c:v>
                </c:pt>
                <c:pt idx="12248">
                  <c:v>6.801874847281006</c:v>
                </c:pt>
                <c:pt idx="12249">
                  <c:v>6.8024301930392754</c:v>
                </c:pt>
                <c:pt idx="12250">
                  <c:v>6.8029855387975449</c:v>
                </c:pt>
                <c:pt idx="12251">
                  <c:v>6.8035408845558143</c:v>
                </c:pt>
                <c:pt idx="12252">
                  <c:v>6.8040962303140837</c:v>
                </c:pt>
                <c:pt idx="12253">
                  <c:v>6.8046515760723532</c:v>
                </c:pt>
                <c:pt idx="12254">
                  <c:v>6.8052069218306226</c:v>
                </c:pt>
                <c:pt idx="12255">
                  <c:v>6.805762267588892</c:v>
                </c:pt>
                <c:pt idx="12256">
                  <c:v>6.8063176133471615</c:v>
                </c:pt>
                <c:pt idx="12257">
                  <c:v>6.8068729591054309</c:v>
                </c:pt>
                <c:pt idx="12258">
                  <c:v>6.8074283048637003</c:v>
                </c:pt>
                <c:pt idx="12259">
                  <c:v>6.8079836506219698</c:v>
                </c:pt>
                <c:pt idx="12260">
                  <c:v>6.8085389963802392</c:v>
                </c:pt>
                <c:pt idx="12261">
                  <c:v>6.8090943421385086</c:v>
                </c:pt>
                <c:pt idx="12262">
                  <c:v>6.809649687896778</c:v>
                </c:pt>
                <c:pt idx="12263">
                  <c:v>6.8102050336550475</c:v>
                </c:pt>
                <c:pt idx="12264">
                  <c:v>6.8107603794133169</c:v>
                </c:pt>
                <c:pt idx="12265">
                  <c:v>6.8113157251715863</c:v>
                </c:pt>
                <c:pt idx="12266">
                  <c:v>6.8118710709298558</c:v>
                </c:pt>
                <c:pt idx="12267">
                  <c:v>6.8124264166881252</c:v>
                </c:pt>
                <c:pt idx="12268">
                  <c:v>6.8129817624463946</c:v>
                </c:pt>
                <c:pt idx="12269">
                  <c:v>6.8135371082046641</c:v>
                </c:pt>
                <c:pt idx="12270">
                  <c:v>6.8140924539629335</c:v>
                </c:pt>
                <c:pt idx="12271">
                  <c:v>6.8146477997212029</c:v>
                </c:pt>
                <c:pt idx="12272">
                  <c:v>6.8152031454794724</c:v>
                </c:pt>
                <c:pt idx="12273">
                  <c:v>6.8157584912377418</c:v>
                </c:pt>
                <c:pt idx="12274">
                  <c:v>6.8163138369960112</c:v>
                </c:pt>
                <c:pt idx="12275">
                  <c:v>6.8168691827542807</c:v>
                </c:pt>
                <c:pt idx="12276">
                  <c:v>6.8174245285125501</c:v>
                </c:pt>
                <c:pt idx="12277">
                  <c:v>6.8179798742708195</c:v>
                </c:pt>
                <c:pt idx="12278">
                  <c:v>6.818535220029089</c:v>
                </c:pt>
                <c:pt idx="12279">
                  <c:v>6.8190905657873584</c:v>
                </c:pt>
                <c:pt idx="12280">
                  <c:v>6.8196459115456278</c:v>
                </c:pt>
                <c:pt idx="12281">
                  <c:v>6.8202012573038973</c:v>
                </c:pt>
                <c:pt idx="12282">
                  <c:v>6.8207566030621667</c:v>
                </c:pt>
                <c:pt idx="12283">
                  <c:v>6.8213119488204361</c:v>
                </c:pt>
                <c:pt idx="12284">
                  <c:v>6.8218672945787056</c:v>
                </c:pt>
                <c:pt idx="12285">
                  <c:v>6.822422640336975</c:v>
                </c:pt>
                <c:pt idx="12286">
                  <c:v>6.8229779860952444</c:v>
                </c:pt>
                <c:pt idx="12287">
                  <c:v>6.8235333318535139</c:v>
                </c:pt>
                <c:pt idx="12288">
                  <c:v>6.8240886776117833</c:v>
                </c:pt>
                <c:pt idx="12289">
                  <c:v>6.8246440233700527</c:v>
                </c:pt>
                <c:pt idx="12290">
                  <c:v>6.8251993691283221</c:v>
                </c:pt>
                <c:pt idx="12291">
                  <c:v>6.8257547148865916</c:v>
                </c:pt>
                <c:pt idx="12292">
                  <c:v>6.826310060644861</c:v>
                </c:pt>
                <c:pt idx="12293">
                  <c:v>6.8268654064031304</c:v>
                </c:pt>
                <c:pt idx="12294">
                  <c:v>6.8274207521613999</c:v>
                </c:pt>
                <c:pt idx="12295">
                  <c:v>6.8279760979196693</c:v>
                </c:pt>
                <c:pt idx="12296">
                  <c:v>6.8285314436779387</c:v>
                </c:pt>
                <c:pt idx="12297">
                  <c:v>6.8290867894362082</c:v>
                </c:pt>
                <c:pt idx="12298">
                  <c:v>6.8296421351944776</c:v>
                </c:pt>
                <c:pt idx="12299">
                  <c:v>6.830197480952747</c:v>
                </c:pt>
                <c:pt idx="12300">
                  <c:v>6.8307528267110165</c:v>
                </c:pt>
                <c:pt idx="12301">
                  <c:v>6.8313081724692859</c:v>
                </c:pt>
                <c:pt idx="12302">
                  <c:v>6.8318635182275553</c:v>
                </c:pt>
                <c:pt idx="12303">
                  <c:v>6.8324188639858248</c:v>
                </c:pt>
                <c:pt idx="12304">
                  <c:v>6.8329742097440942</c:v>
                </c:pt>
                <c:pt idx="12305">
                  <c:v>6.8335295555023636</c:v>
                </c:pt>
                <c:pt idx="12306">
                  <c:v>6.8340849012606331</c:v>
                </c:pt>
                <c:pt idx="12307">
                  <c:v>6.8346402470189025</c:v>
                </c:pt>
                <c:pt idx="12308">
                  <c:v>6.8351955927771719</c:v>
                </c:pt>
                <c:pt idx="12309">
                  <c:v>6.8357509385354414</c:v>
                </c:pt>
                <c:pt idx="12310">
                  <c:v>6.8363062842937108</c:v>
                </c:pt>
                <c:pt idx="12311">
                  <c:v>6.8368616300519802</c:v>
                </c:pt>
                <c:pt idx="12312">
                  <c:v>6.8374169758102497</c:v>
                </c:pt>
                <c:pt idx="12313">
                  <c:v>6.8379723215685191</c:v>
                </c:pt>
                <c:pt idx="12314">
                  <c:v>6.8385276673267885</c:v>
                </c:pt>
                <c:pt idx="12315">
                  <c:v>6.8390830130850579</c:v>
                </c:pt>
                <c:pt idx="12316">
                  <c:v>6.8396383588433274</c:v>
                </c:pt>
                <c:pt idx="12317">
                  <c:v>6.8401937046015968</c:v>
                </c:pt>
                <c:pt idx="12318">
                  <c:v>6.8407490503598662</c:v>
                </c:pt>
                <c:pt idx="12319">
                  <c:v>6.8413043961181357</c:v>
                </c:pt>
                <c:pt idx="12320">
                  <c:v>6.8418597418764051</c:v>
                </c:pt>
                <c:pt idx="12321">
                  <c:v>6.8424150876346745</c:v>
                </c:pt>
                <c:pt idx="12322">
                  <c:v>6.842970433392944</c:v>
                </c:pt>
                <c:pt idx="12323">
                  <c:v>6.8435257791512134</c:v>
                </c:pt>
                <c:pt idx="12324">
                  <c:v>6.8440811249094828</c:v>
                </c:pt>
                <c:pt idx="12325">
                  <c:v>6.8446364706677523</c:v>
                </c:pt>
                <c:pt idx="12326">
                  <c:v>6.8451918164260217</c:v>
                </c:pt>
                <c:pt idx="12327">
                  <c:v>6.8457471621842911</c:v>
                </c:pt>
                <c:pt idx="12328">
                  <c:v>6.8463025079425606</c:v>
                </c:pt>
                <c:pt idx="12329">
                  <c:v>6.84685785370083</c:v>
                </c:pt>
                <c:pt idx="12330">
                  <c:v>6.8474131994590994</c:v>
                </c:pt>
                <c:pt idx="12331">
                  <c:v>6.8479685452173689</c:v>
                </c:pt>
                <c:pt idx="12332">
                  <c:v>6.8485238909756383</c:v>
                </c:pt>
                <c:pt idx="12333">
                  <c:v>6.8490792367339077</c:v>
                </c:pt>
                <c:pt idx="12334">
                  <c:v>6.8496345824921772</c:v>
                </c:pt>
                <c:pt idx="12335">
                  <c:v>6.8501899282504466</c:v>
                </c:pt>
                <c:pt idx="12336">
                  <c:v>6.850745274008716</c:v>
                </c:pt>
                <c:pt idx="12337">
                  <c:v>6.8513006197669855</c:v>
                </c:pt>
                <c:pt idx="12338">
                  <c:v>6.8518559655252549</c:v>
                </c:pt>
                <c:pt idx="12339">
                  <c:v>6.8524113112835243</c:v>
                </c:pt>
                <c:pt idx="12340">
                  <c:v>6.8529666570417938</c:v>
                </c:pt>
                <c:pt idx="12341">
                  <c:v>6.8535220028000632</c:v>
                </c:pt>
                <c:pt idx="12342">
                  <c:v>6.8540773485583326</c:v>
                </c:pt>
                <c:pt idx="12343">
                  <c:v>6.854632694316602</c:v>
                </c:pt>
                <c:pt idx="12344">
                  <c:v>6.8551880400748715</c:v>
                </c:pt>
                <c:pt idx="12345">
                  <c:v>6.8557433858331409</c:v>
                </c:pt>
                <c:pt idx="12346">
                  <c:v>6.8562987315914103</c:v>
                </c:pt>
                <c:pt idx="12347">
                  <c:v>6.8568540773496798</c:v>
                </c:pt>
                <c:pt idx="12348">
                  <c:v>6.8574094231079492</c:v>
                </c:pt>
                <c:pt idx="12349">
                  <c:v>6.8579647688662186</c:v>
                </c:pt>
                <c:pt idx="12350">
                  <c:v>6.8585201146244881</c:v>
                </c:pt>
                <c:pt idx="12351">
                  <c:v>6.8590754603827575</c:v>
                </c:pt>
                <c:pt idx="12352">
                  <c:v>6.8596308061410269</c:v>
                </c:pt>
                <c:pt idx="12353">
                  <c:v>6.8601861518992964</c:v>
                </c:pt>
                <c:pt idx="12354">
                  <c:v>6.8607414976575658</c:v>
                </c:pt>
                <c:pt idx="12355">
                  <c:v>6.8612968434158352</c:v>
                </c:pt>
                <c:pt idx="12356">
                  <c:v>6.8618521891741047</c:v>
                </c:pt>
                <c:pt idx="12357">
                  <c:v>6.8624075349323741</c:v>
                </c:pt>
                <c:pt idx="12358">
                  <c:v>6.8629628806906435</c:v>
                </c:pt>
                <c:pt idx="12359">
                  <c:v>6.863518226448913</c:v>
                </c:pt>
                <c:pt idx="12360">
                  <c:v>6.8640735722071824</c:v>
                </c:pt>
                <c:pt idx="12361">
                  <c:v>6.8646289179654518</c:v>
                </c:pt>
                <c:pt idx="12362">
                  <c:v>6.8651842637237213</c:v>
                </c:pt>
                <c:pt idx="12363">
                  <c:v>6.8657396094819907</c:v>
                </c:pt>
                <c:pt idx="12364">
                  <c:v>6.8662949552402601</c:v>
                </c:pt>
                <c:pt idx="12365">
                  <c:v>6.8668503009985296</c:v>
                </c:pt>
                <c:pt idx="12366">
                  <c:v>6.867405646756799</c:v>
                </c:pt>
                <c:pt idx="12367">
                  <c:v>6.8679609925150684</c:v>
                </c:pt>
                <c:pt idx="12368">
                  <c:v>6.8685163382733379</c:v>
                </c:pt>
                <c:pt idx="12369">
                  <c:v>6.8690716840316073</c:v>
                </c:pt>
                <c:pt idx="12370">
                  <c:v>6.8696270297898767</c:v>
                </c:pt>
                <c:pt idx="12371">
                  <c:v>6.8701823755481461</c:v>
                </c:pt>
                <c:pt idx="12372">
                  <c:v>6.8707377213064156</c:v>
                </c:pt>
                <c:pt idx="12373">
                  <c:v>6.871293067064685</c:v>
                </c:pt>
                <c:pt idx="12374">
                  <c:v>6.8718484128229544</c:v>
                </c:pt>
                <c:pt idx="12375">
                  <c:v>6.8724037585812239</c:v>
                </c:pt>
                <c:pt idx="12376">
                  <c:v>6.8729591043394933</c:v>
                </c:pt>
                <c:pt idx="12377">
                  <c:v>6.8735144500977627</c:v>
                </c:pt>
                <c:pt idx="12378">
                  <c:v>6.8740697958560322</c:v>
                </c:pt>
                <c:pt idx="12379">
                  <c:v>6.8746251416143016</c:v>
                </c:pt>
                <c:pt idx="12380">
                  <c:v>6.875180487372571</c:v>
                </c:pt>
                <c:pt idx="12381">
                  <c:v>6.8757358331308405</c:v>
                </c:pt>
                <c:pt idx="12382">
                  <c:v>6.8762911788891099</c:v>
                </c:pt>
                <c:pt idx="12383">
                  <c:v>6.8768465246473793</c:v>
                </c:pt>
                <c:pt idx="12384">
                  <c:v>6.8774018704056488</c:v>
                </c:pt>
                <c:pt idx="12385">
                  <c:v>6.8779572161639182</c:v>
                </c:pt>
                <c:pt idx="12386">
                  <c:v>6.8785125619221876</c:v>
                </c:pt>
                <c:pt idx="12387">
                  <c:v>6.8790679076804571</c:v>
                </c:pt>
                <c:pt idx="12388">
                  <c:v>6.8796232534387265</c:v>
                </c:pt>
                <c:pt idx="12389">
                  <c:v>6.8801785991969959</c:v>
                </c:pt>
                <c:pt idx="12390">
                  <c:v>6.8807339449552654</c:v>
                </c:pt>
                <c:pt idx="12391">
                  <c:v>6.8812892907135348</c:v>
                </c:pt>
                <c:pt idx="12392">
                  <c:v>6.8818446364718042</c:v>
                </c:pt>
                <c:pt idx="12393">
                  <c:v>6.8823999822300737</c:v>
                </c:pt>
                <c:pt idx="12394">
                  <c:v>6.8829553279883431</c:v>
                </c:pt>
                <c:pt idx="12395">
                  <c:v>6.8835106737466125</c:v>
                </c:pt>
                <c:pt idx="12396">
                  <c:v>6.884066019504882</c:v>
                </c:pt>
                <c:pt idx="12397">
                  <c:v>6.8846213652631514</c:v>
                </c:pt>
                <c:pt idx="12398">
                  <c:v>6.8851767110214208</c:v>
                </c:pt>
                <c:pt idx="12399">
                  <c:v>6.8857320567796902</c:v>
                </c:pt>
                <c:pt idx="12400">
                  <c:v>6.8862874025379597</c:v>
                </c:pt>
                <c:pt idx="12401">
                  <c:v>6.8868427482962291</c:v>
                </c:pt>
                <c:pt idx="12402">
                  <c:v>6.8873980940544985</c:v>
                </c:pt>
                <c:pt idx="12403">
                  <c:v>6.887953439812768</c:v>
                </c:pt>
                <c:pt idx="12404">
                  <c:v>6.8885087855710374</c:v>
                </c:pt>
                <c:pt idx="12405">
                  <c:v>6.8890641313293068</c:v>
                </c:pt>
                <c:pt idx="12406">
                  <c:v>6.8896194770875763</c:v>
                </c:pt>
                <c:pt idx="12407">
                  <c:v>6.8901748228458457</c:v>
                </c:pt>
                <c:pt idx="12408">
                  <c:v>6.8907301686041151</c:v>
                </c:pt>
                <c:pt idx="12409">
                  <c:v>6.8912855143623846</c:v>
                </c:pt>
                <c:pt idx="12410">
                  <c:v>6.891840860120654</c:v>
                </c:pt>
                <c:pt idx="12411">
                  <c:v>6.8923962058789234</c:v>
                </c:pt>
                <c:pt idx="12412">
                  <c:v>6.8929515516371929</c:v>
                </c:pt>
                <c:pt idx="12413">
                  <c:v>6.8935068973954623</c:v>
                </c:pt>
                <c:pt idx="12414">
                  <c:v>6.8940622431537317</c:v>
                </c:pt>
                <c:pt idx="12415">
                  <c:v>6.8946175889120012</c:v>
                </c:pt>
                <c:pt idx="12416">
                  <c:v>6.8951729346702706</c:v>
                </c:pt>
                <c:pt idx="12417">
                  <c:v>6.89572828042854</c:v>
                </c:pt>
                <c:pt idx="12418">
                  <c:v>6.8962836261868095</c:v>
                </c:pt>
                <c:pt idx="12419">
                  <c:v>6.8968389719450789</c:v>
                </c:pt>
                <c:pt idx="12420">
                  <c:v>6.8973943177033483</c:v>
                </c:pt>
                <c:pt idx="12421">
                  <c:v>6.8979496634616178</c:v>
                </c:pt>
                <c:pt idx="12422">
                  <c:v>6.8985050092198872</c:v>
                </c:pt>
                <c:pt idx="12423">
                  <c:v>6.8990603549781566</c:v>
                </c:pt>
                <c:pt idx="12424">
                  <c:v>6.899615700736426</c:v>
                </c:pt>
                <c:pt idx="12425">
                  <c:v>6.9001710464946955</c:v>
                </c:pt>
                <c:pt idx="12426">
                  <c:v>6.9007263922529649</c:v>
                </c:pt>
                <c:pt idx="12427">
                  <c:v>6.9012817380112343</c:v>
                </c:pt>
                <c:pt idx="12428">
                  <c:v>6.9018370837695038</c:v>
                </c:pt>
                <c:pt idx="12429">
                  <c:v>6.9023924295277732</c:v>
                </c:pt>
                <c:pt idx="12430">
                  <c:v>6.9029477752860426</c:v>
                </c:pt>
                <c:pt idx="12431">
                  <c:v>6.9035031210443121</c:v>
                </c:pt>
                <c:pt idx="12432">
                  <c:v>6.9040584668025815</c:v>
                </c:pt>
                <c:pt idx="12433">
                  <c:v>6.9046138125608509</c:v>
                </c:pt>
                <c:pt idx="12434">
                  <c:v>6.9051691583191204</c:v>
                </c:pt>
                <c:pt idx="12435">
                  <c:v>6.9057245040773898</c:v>
                </c:pt>
                <c:pt idx="12436">
                  <c:v>6.9062798498356592</c:v>
                </c:pt>
                <c:pt idx="12437">
                  <c:v>6.9068351955939287</c:v>
                </c:pt>
                <c:pt idx="12438">
                  <c:v>6.9073905413521981</c:v>
                </c:pt>
                <c:pt idx="12439">
                  <c:v>6.9079458871104675</c:v>
                </c:pt>
                <c:pt idx="12440">
                  <c:v>6.908501232868737</c:v>
                </c:pt>
                <c:pt idx="12441">
                  <c:v>6.9090565786270064</c:v>
                </c:pt>
                <c:pt idx="12442">
                  <c:v>6.9096119243852758</c:v>
                </c:pt>
                <c:pt idx="12443">
                  <c:v>6.9101672701435453</c:v>
                </c:pt>
                <c:pt idx="12444">
                  <c:v>6.9107226159018147</c:v>
                </c:pt>
                <c:pt idx="12445">
                  <c:v>6.9112779616600841</c:v>
                </c:pt>
                <c:pt idx="12446">
                  <c:v>6.9118333074183536</c:v>
                </c:pt>
                <c:pt idx="12447">
                  <c:v>6.912388653176623</c:v>
                </c:pt>
                <c:pt idx="12448">
                  <c:v>6.9129439989348924</c:v>
                </c:pt>
                <c:pt idx="12449">
                  <c:v>6.9134993446931619</c:v>
                </c:pt>
                <c:pt idx="12450">
                  <c:v>6.9140546904514313</c:v>
                </c:pt>
                <c:pt idx="12451">
                  <c:v>6.9146100362097007</c:v>
                </c:pt>
                <c:pt idx="12452">
                  <c:v>6.9151653819679701</c:v>
                </c:pt>
                <c:pt idx="12453">
                  <c:v>6.9157207277262396</c:v>
                </c:pt>
                <c:pt idx="12454">
                  <c:v>6.916276073484509</c:v>
                </c:pt>
                <c:pt idx="12455">
                  <c:v>6.9168314192427784</c:v>
                </c:pt>
                <c:pt idx="12456">
                  <c:v>6.9173867650010479</c:v>
                </c:pt>
                <c:pt idx="12457">
                  <c:v>6.9179421107593173</c:v>
                </c:pt>
                <c:pt idx="12458">
                  <c:v>6.9184974565175867</c:v>
                </c:pt>
                <c:pt idx="12459">
                  <c:v>6.9190528022758562</c:v>
                </c:pt>
                <c:pt idx="12460">
                  <c:v>6.9196081480341256</c:v>
                </c:pt>
                <c:pt idx="12461">
                  <c:v>6.920163493792395</c:v>
                </c:pt>
                <c:pt idx="12462">
                  <c:v>6.9207188395506645</c:v>
                </c:pt>
                <c:pt idx="12463">
                  <c:v>6.9212741853089339</c:v>
                </c:pt>
                <c:pt idx="12464">
                  <c:v>6.9218295310672033</c:v>
                </c:pt>
                <c:pt idx="12465">
                  <c:v>6.9223848768254728</c:v>
                </c:pt>
                <c:pt idx="12466">
                  <c:v>6.9229402225837422</c:v>
                </c:pt>
                <c:pt idx="12467">
                  <c:v>6.9234955683420116</c:v>
                </c:pt>
                <c:pt idx="12468">
                  <c:v>6.9240509141002811</c:v>
                </c:pt>
                <c:pt idx="12469">
                  <c:v>6.9246062598585505</c:v>
                </c:pt>
                <c:pt idx="12470">
                  <c:v>6.9251616056168199</c:v>
                </c:pt>
                <c:pt idx="12471">
                  <c:v>6.9257169513750894</c:v>
                </c:pt>
                <c:pt idx="12472">
                  <c:v>6.9262722971333588</c:v>
                </c:pt>
                <c:pt idx="12473">
                  <c:v>6.9268276428916282</c:v>
                </c:pt>
                <c:pt idx="12474">
                  <c:v>6.9273829886498977</c:v>
                </c:pt>
                <c:pt idx="12475">
                  <c:v>6.9279383344081671</c:v>
                </c:pt>
                <c:pt idx="12476">
                  <c:v>6.9284936801664365</c:v>
                </c:pt>
                <c:pt idx="12477">
                  <c:v>6.929049025924706</c:v>
                </c:pt>
                <c:pt idx="12478">
                  <c:v>6.9296043716829754</c:v>
                </c:pt>
                <c:pt idx="12479">
                  <c:v>6.9301597174412448</c:v>
                </c:pt>
                <c:pt idx="12480">
                  <c:v>6.9307150631995142</c:v>
                </c:pt>
                <c:pt idx="12481">
                  <c:v>6.9312704089577837</c:v>
                </c:pt>
                <c:pt idx="12482">
                  <c:v>6.9318257547160531</c:v>
                </c:pt>
                <c:pt idx="12483">
                  <c:v>6.9323811004743225</c:v>
                </c:pt>
                <c:pt idx="12484">
                  <c:v>6.932936446232592</c:v>
                </c:pt>
                <c:pt idx="12485">
                  <c:v>6.9334917919908614</c:v>
                </c:pt>
                <c:pt idx="12486">
                  <c:v>6.9340471377491308</c:v>
                </c:pt>
                <c:pt idx="12487">
                  <c:v>6.9346024835074003</c:v>
                </c:pt>
                <c:pt idx="12488">
                  <c:v>6.9351578292656697</c:v>
                </c:pt>
                <c:pt idx="12489">
                  <c:v>6.9357131750239391</c:v>
                </c:pt>
                <c:pt idx="12490">
                  <c:v>6.9362685207822086</c:v>
                </c:pt>
                <c:pt idx="12491">
                  <c:v>6.936823866540478</c:v>
                </c:pt>
                <c:pt idx="12492">
                  <c:v>6.9373792122987474</c:v>
                </c:pt>
                <c:pt idx="12493">
                  <c:v>6.9379345580570169</c:v>
                </c:pt>
                <c:pt idx="12494">
                  <c:v>6.9384899038152863</c:v>
                </c:pt>
                <c:pt idx="12495">
                  <c:v>6.9390452495735557</c:v>
                </c:pt>
                <c:pt idx="12496">
                  <c:v>6.9396005953318252</c:v>
                </c:pt>
                <c:pt idx="12497">
                  <c:v>6.9401559410900946</c:v>
                </c:pt>
                <c:pt idx="12498">
                  <c:v>6.940711286848364</c:v>
                </c:pt>
                <c:pt idx="12499">
                  <c:v>6.9412666326066335</c:v>
                </c:pt>
                <c:pt idx="12500">
                  <c:v>6.9418219783649029</c:v>
                </c:pt>
                <c:pt idx="12501">
                  <c:v>6.9423773241231723</c:v>
                </c:pt>
                <c:pt idx="12502">
                  <c:v>6.9429326698814418</c:v>
                </c:pt>
                <c:pt idx="12503">
                  <c:v>6.9434880156397112</c:v>
                </c:pt>
                <c:pt idx="12504">
                  <c:v>6.9440433613979806</c:v>
                </c:pt>
                <c:pt idx="12505">
                  <c:v>6.9445987071562501</c:v>
                </c:pt>
                <c:pt idx="12506">
                  <c:v>6.9451540529145195</c:v>
                </c:pt>
                <c:pt idx="12507">
                  <c:v>6.9457093986727889</c:v>
                </c:pt>
                <c:pt idx="12508">
                  <c:v>6.9462647444310583</c:v>
                </c:pt>
                <c:pt idx="12509">
                  <c:v>6.9468200901893278</c:v>
                </c:pt>
                <c:pt idx="12510">
                  <c:v>6.9473754359475972</c:v>
                </c:pt>
                <c:pt idx="12511">
                  <c:v>6.9479307817058666</c:v>
                </c:pt>
                <c:pt idx="12512">
                  <c:v>6.9484861274641361</c:v>
                </c:pt>
                <c:pt idx="12513">
                  <c:v>6.9490414732224055</c:v>
                </c:pt>
                <c:pt idx="12514">
                  <c:v>6.9495968189806749</c:v>
                </c:pt>
                <c:pt idx="12515">
                  <c:v>6.9501521647389444</c:v>
                </c:pt>
                <c:pt idx="12516">
                  <c:v>6.9507075104972138</c:v>
                </c:pt>
                <c:pt idx="12517">
                  <c:v>6.9512628562554832</c:v>
                </c:pt>
                <c:pt idx="12518">
                  <c:v>6.9518182020137527</c:v>
                </c:pt>
                <c:pt idx="12519">
                  <c:v>6.9523735477720221</c:v>
                </c:pt>
                <c:pt idx="12520">
                  <c:v>6.9529288935302915</c:v>
                </c:pt>
                <c:pt idx="12521">
                  <c:v>6.953484239288561</c:v>
                </c:pt>
                <c:pt idx="12522">
                  <c:v>6.9540395850468304</c:v>
                </c:pt>
                <c:pt idx="12523">
                  <c:v>6.9545949308050998</c:v>
                </c:pt>
                <c:pt idx="12524">
                  <c:v>6.9551502765633693</c:v>
                </c:pt>
                <c:pt idx="12525">
                  <c:v>6.9557056223216387</c:v>
                </c:pt>
                <c:pt idx="12526">
                  <c:v>6.9562609680799081</c:v>
                </c:pt>
                <c:pt idx="12527">
                  <c:v>6.9568163138381776</c:v>
                </c:pt>
                <c:pt idx="12528">
                  <c:v>6.957371659596447</c:v>
                </c:pt>
                <c:pt idx="12529">
                  <c:v>6.9579270053547164</c:v>
                </c:pt>
                <c:pt idx="12530">
                  <c:v>6.9584823511129859</c:v>
                </c:pt>
                <c:pt idx="12531">
                  <c:v>6.9590376968712553</c:v>
                </c:pt>
                <c:pt idx="12532">
                  <c:v>6.9595930426295247</c:v>
                </c:pt>
                <c:pt idx="12533">
                  <c:v>6.9601483883877941</c:v>
                </c:pt>
                <c:pt idx="12534">
                  <c:v>6.9607037341460636</c:v>
                </c:pt>
                <c:pt idx="12535">
                  <c:v>6.961259079904333</c:v>
                </c:pt>
                <c:pt idx="12536">
                  <c:v>6.9618144256626024</c:v>
                </c:pt>
                <c:pt idx="12537">
                  <c:v>6.9623697714208719</c:v>
                </c:pt>
                <c:pt idx="12538">
                  <c:v>6.9629251171791413</c:v>
                </c:pt>
                <c:pt idx="12539">
                  <c:v>6.9634804629374107</c:v>
                </c:pt>
                <c:pt idx="12540">
                  <c:v>6.9640358086956802</c:v>
                </c:pt>
                <c:pt idx="12541">
                  <c:v>6.9645911544539496</c:v>
                </c:pt>
                <c:pt idx="12542">
                  <c:v>6.965146500212219</c:v>
                </c:pt>
                <c:pt idx="12543">
                  <c:v>6.9657018459704885</c:v>
                </c:pt>
                <c:pt idx="12544">
                  <c:v>6.9662571917287579</c:v>
                </c:pt>
                <c:pt idx="12545">
                  <c:v>6.9668125374870273</c:v>
                </c:pt>
                <c:pt idx="12546">
                  <c:v>6.9673678832452968</c:v>
                </c:pt>
                <c:pt idx="12547">
                  <c:v>6.9679232290035662</c:v>
                </c:pt>
                <c:pt idx="12548">
                  <c:v>6.9684785747618356</c:v>
                </c:pt>
                <c:pt idx="12549">
                  <c:v>6.9690339205201051</c:v>
                </c:pt>
                <c:pt idx="12550">
                  <c:v>6.9695892662783745</c:v>
                </c:pt>
                <c:pt idx="12551">
                  <c:v>6.9701446120366439</c:v>
                </c:pt>
                <c:pt idx="12552">
                  <c:v>6.9706999577949134</c:v>
                </c:pt>
                <c:pt idx="12553">
                  <c:v>6.9712553035531828</c:v>
                </c:pt>
                <c:pt idx="12554">
                  <c:v>6.9718106493114522</c:v>
                </c:pt>
                <c:pt idx="12555">
                  <c:v>6.9723659950697217</c:v>
                </c:pt>
                <c:pt idx="12556">
                  <c:v>6.9729213408279911</c:v>
                </c:pt>
                <c:pt idx="12557">
                  <c:v>6.9734766865862605</c:v>
                </c:pt>
                <c:pt idx="12558">
                  <c:v>6.97403203234453</c:v>
                </c:pt>
                <c:pt idx="12559">
                  <c:v>6.9745873781027994</c:v>
                </c:pt>
                <c:pt idx="12560">
                  <c:v>6.9751427238610688</c:v>
                </c:pt>
                <c:pt idx="12561">
                  <c:v>6.9756980696193382</c:v>
                </c:pt>
                <c:pt idx="12562">
                  <c:v>6.9762534153776077</c:v>
                </c:pt>
                <c:pt idx="12563">
                  <c:v>6.9768087611358771</c:v>
                </c:pt>
                <c:pt idx="12564">
                  <c:v>6.9773641068941465</c:v>
                </c:pt>
                <c:pt idx="12565">
                  <c:v>6.977919452652416</c:v>
                </c:pt>
                <c:pt idx="12566">
                  <c:v>6.9784747984106854</c:v>
                </c:pt>
                <c:pt idx="12567">
                  <c:v>6.9790301441689548</c:v>
                </c:pt>
                <c:pt idx="12568">
                  <c:v>6.9795854899272243</c:v>
                </c:pt>
                <c:pt idx="12569">
                  <c:v>6.9801408356854937</c:v>
                </c:pt>
                <c:pt idx="12570">
                  <c:v>6.9806961814437631</c:v>
                </c:pt>
                <c:pt idx="12571">
                  <c:v>6.9812515272020326</c:v>
                </c:pt>
                <c:pt idx="12572">
                  <c:v>6.981806872960302</c:v>
                </c:pt>
                <c:pt idx="12573">
                  <c:v>6.9823622187185714</c:v>
                </c:pt>
                <c:pt idx="12574">
                  <c:v>6.9829175644768409</c:v>
                </c:pt>
                <c:pt idx="12575">
                  <c:v>6.9834729102351103</c:v>
                </c:pt>
                <c:pt idx="12576">
                  <c:v>6.9840282559933797</c:v>
                </c:pt>
                <c:pt idx="12577">
                  <c:v>6.9845836017516492</c:v>
                </c:pt>
                <c:pt idx="12578">
                  <c:v>6.9851389475099186</c:v>
                </c:pt>
                <c:pt idx="12579">
                  <c:v>6.985694293268188</c:v>
                </c:pt>
                <c:pt idx="12580">
                  <c:v>6.9862496390264575</c:v>
                </c:pt>
                <c:pt idx="12581">
                  <c:v>6.9868049847847269</c:v>
                </c:pt>
                <c:pt idx="12582">
                  <c:v>6.9873603305429963</c:v>
                </c:pt>
                <c:pt idx="12583">
                  <c:v>6.9879156763012658</c:v>
                </c:pt>
                <c:pt idx="12584">
                  <c:v>6.9884710220595352</c:v>
                </c:pt>
                <c:pt idx="12585">
                  <c:v>6.9890263678178046</c:v>
                </c:pt>
                <c:pt idx="12586">
                  <c:v>6.9895817135760741</c:v>
                </c:pt>
                <c:pt idx="12587">
                  <c:v>6.9901370593343435</c:v>
                </c:pt>
                <c:pt idx="12588">
                  <c:v>6.9906924050926129</c:v>
                </c:pt>
                <c:pt idx="12589">
                  <c:v>6.9912477508508823</c:v>
                </c:pt>
                <c:pt idx="12590">
                  <c:v>6.9918030966091518</c:v>
                </c:pt>
                <c:pt idx="12591">
                  <c:v>6.9923584423674212</c:v>
                </c:pt>
                <c:pt idx="12592">
                  <c:v>6.9929137881256906</c:v>
                </c:pt>
                <c:pt idx="12593">
                  <c:v>6.9934691338839601</c:v>
                </c:pt>
                <c:pt idx="12594">
                  <c:v>6.9940244796422295</c:v>
                </c:pt>
                <c:pt idx="12595">
                  <c:v>6.9945798254004989</c:v>
                </c:pt>
                <c:pt idx="12596">
                  <c:v>6.9951351711587684</c:v>
                </c:pt>
                <c:pt idx="12597">
                  <c:v>6.9956905169170378</c:v>
                </c:pt>
                <c:pt idx="12598">
                  <c:v>6.9962458626753072</c:v>
                </c:pt>
                <c:pt idx="12599">
                  <c:v>6.9968012084335767</c:v>
                </c:pt>
                <c:pt idx="12600">
                  <c:v>6.9973565541918461</c:v>
                </c:pt>
                <c:pt idx="12601">
                  <c:v>6.9979118999501155</c:v>
                </c:pt>
                <c:pt idx="12602">
                  <c:v>6.998467245708385</c:v>
                </c:pt>
                <c:pt idx="12603">
                  <c:v>6.9990225914666544</c:v>
                </c:pt>
                <c:pt idx="12604">
                  <c:v>6.9995779372249238</c:v>
                </c:pt>
                <c:pt idx="12605">
                  <c:v>7.0001332829831933</c:v>
                </c:pt>
                <c:pt idx="12606">
                  <c:v>7.0006886287414627</c:v>
                </c:pt>
                <c:pt idx="12607">
                  <c:v>7.0012439744997321</c:v>
                </c:pt>
                <c:pt idx="12608">
                  <c:v>7.0017993202580016</c:v>
                </c:pt>
                <c:pt idx="12609">
                  <c:v>7.002354666016271</c:v>
                </c:pt>
                <c:pt idx="12610">
                  <c:v>7.0029100117745404</c:v>
                </c:pt>
                <c:pt idx="12611">
                  <c:v>7.0034653575328099</c:v>
                </c:pt>
                <c:pt idx="12612">
                  <c:v>7.0040207032910793</c:v>
                </c:pt>
                <c:pt idx="12613">
                  <c:v>7.0045760490493487</c:v>
                </c:pt>
                <c:pt idx="12614">
                  <c:v>7.0051313948076182</c:v>
                </c:pt>
                <c:pt idx="12615">
                  <c:v>7.0056867405658876</c:v>
                </c:pt>
                <c:pt idx="12616">
                  <c:v>7.006242086324157</c:v>
                </c:pt>
                <c:pt idx="12617">
                  <c:v>7.0067974320824264</c:v>
                </c:pt>
                <c:pt idx="12618">
                  <c:v>7.0073527778406959</c:v>
                </c:pt>
                <c:pt idx="12619">
                  <c:v>7.0079081235989653</c:v>
                </c:pt>
                <c:pt idx="12620">
                  <c:v>7.0084634693572347</c:v>
                </c:pt>
                <c:pt idx="12621">
                  <c:v>7.0090188151155042</c:v>
                </c:pt>
                <c:pt idx="12622">
                  <c:v>7.0095741608737736</c:v>
                </c:pt>
                <c:pt idx="12623">
                  <c:v>7.010129506632043</c:v>
                </c:pt>
                <c:pt idx="12624">
                  <c:v>7.0106848523903125</c:v>
                </c:pt>
                <c:pt idx="12625">
                  <c:v>7.0112401981485819</c:v>
                </c:pt>
                <c:pt idx="12626">
                  <c:v>7.0117955439068513</c:v>
                </c:pt>
                <c:pt idx="12627">
                  <c:v>7.0123508896651208</c:v>
                </c:pt>
                <c:pt idx="12628">
                  <c:v>7.0129062354233902</c:v>
                </c:pt>
                <c:pt idx="12629">
                  <c:v>7.0134615811816596</c:v>
                </c:pt>
                <c:pt idx="12630">
                  <c:v>7.0140169269399291</c:v>
                </c:pt>
                <c:pt idx="12631">
                  <c:v>7.0145722726981985</c:v>
                </c:pt>
                <c:pt idx="12632">
                  <c:v>7.0151276184564679</c:v>
                </c:pt>
                <c:pt idx="12633">
                  <c:v>7.0156829642147374</c:v>
                </c:pt>
                <c:pt idx="12634">
                  <c:v>7.0162383099730068</c:v>
                </c:pt>
                <c:pt idx="12635">
                  <c:v>7.0167936557312762</c:v>
                </c:pt>
                <c:pt idx="12636">
                  <c:v>7.0173490014895457</c:v>
                </c:pt>
                <c:pt idx="12637">
                  <c:v>7.0179043472478151</c:v>
                </c:pt>
                <c:pt idx="12638">
                  <c:v>7.0184596930060845</c:v>
                </c:pt>
                <c:pt idx="12639">
                  <c:v>7.019015038764354</c:v>
                </c:pt>
                <c:pt idx="12640">
                  <c:v>7.0195703845226234</c:v>
                </c:pt>
                <c:pt idx="12641">
                  <c:v>7.0201257302808928</c:v>
                </c:pt>
                <c:pt idx="12642">
                  <c:v>7.0206810760391622</c:v>
                </c:pt>
                <c:pt idx="12643">
                  <c:v>7.0212364217974317</c:v>
                </c:pt>
                <c:pt idx="12644">
                  <c:v>7.0217917675557011</c:v>
                </c:pt>
                <c:pt idx="12645">
                  <c:v>7.0223471133139705</c:v>
                </c:pt>
                <c:pt idx="12646">
                  <c:v>7.02290245907224</c:v>
                </c:pt>
                <c:pt idx="12647">
                  <c:v>7.0234578048305094</c:v>
                </c:pt>
                <c:pt idx="12648">
                  <c:v>7.0240131505887788</c:v>
                </c:pt>
                <c:pt idx="12649">
                  <c:v>7.0245684963470483</c:v>
                </c:pt>
                <c:pt idx="12650">
                  <c:v>7.0251238421053177</c:v>
                </c:pt>
                <c:pt idx="12651">
                  <c:v>7.0256791878635871</c:v>
                </c:pt>
                <c:pt idx="12652">
                  <c:v>7.0262345336218566</c:v>
                </c:pt>
                <c:pt idx="12653">
                  <c:v>7.026789879380126</c:v>
                </c:pt>
                <c:pt idx="12654">
                  <c:v>7.0273452251383954</c:v>
                </c:pt>
                <c:pt idx="12655">
                  <c:v>7.0279005708966649</c:v>
                </c:pt>
                <c:pt idx="12656">
                  <c:v>7.0284559166549343</c:v>
                </c:pt>
                <c:pt idx="12657">
                  <c:v>7.0290112624132037</c:v>
                </c:pt>
                <c:pt idx="12658">
                  <c:v>7.0295666081714732</c:v>
                </c:pt>
                <c:pt idx="12659">
                  <c:v>7.0301219539297426</c:v>
                </c:pt>
                <c:pt idx="12660">
                  <c:v>7.030677299688012</c:v>
                </c:pt>
                <c:pt idx="12661">
                  <c:v>7.0312326454462815</c:v>
                </c:pt>
                <c:pt idx="12662">
                  <c:v>7.0317879912045509</c:v>
                </c:pt>
                <c:pt idx="12663">
                  <c:v>7.0323433369628203</c:v>
                </c:pt>
                <c:pt idx="12664">
                  <c:v>7.0328986827210898</c:v>
                </c:pt>
                <c:pt idx="12665">
                  <c:v>7.0334540284793592</c:v>
                </c:pt>
                <c:pt idx="12666">
                  <c:v>7.0340093742376286</c:v>
                </c:pt>
                <c:pt idx="12667">
                  <c:v>7.0345647199958981</c:v>
                </c:pt>
                <c:pt idx="12668">
                  <c:v>7.0351200657541675</c:v>
                </c:pt>
                <c:pt idx="12669">
                  <c:v>7.0356754115124369</c:v>
                </c:pt>
                <c:pt idx="12670">
                  <c:v>7.0362307572707063</c:v>
                </c:pt>
                <c:pt idx="12671">
                  <c:v>7.0367861030289758</c:v>
                </c:pt>
                <c:pt idx="12672">
                  <c:v>7.0373414487872452</c:v>
                </c:pt>
                <c:pt idx="12673">
                  <c:v>7.0378967945455146</c:v>
                </c:pt>
                <c:pt idx="12674">
                  <c:v>7.0384521403037841</c:v>
                </c:pt>
                <c:pt idx="12675">
                  <c:v>7.0390074860620535</c:v>
                </c:pt>
                <c:pt idx="12676">
                  <c:v>7.0395628318203229</c:v>
                </c:pt>
                <c:pt idx="12677">
                  <c:v>7.0401181775785924</c:v>
                </c:pt>
                <c:pt idx="12678">
                  <c:v>7.0406735233368618</c:v>
                </c:pt>
                <c:pt idx="12679">
                  <c:v>7.0412288690951312</c:v>
                </c:pt>
                <c:pt idx="12680">
                  <c:v>7.0417842148534007</c:v>
                </c:pt>
                <c:pt idx="12681">
                  <c:v>7.0423395606116701</c:v>
                </c:pt>
                <c:pt idx="12682">
                  <c:v>7.0428949063699395</c:v>
                </c:pt>
                <c:pt idx="12683">
                  <c:v>7.043450252128209</c:v>
                </c:pt>
                <c:pt idx="12684">
                  <c:v>7.0440055978864784</c:v>
                </c:pt>
                <c:pt idx="12685">
                  <c:v>7.0445609436447478</c:v>
                </c:pt>
                <c:pt idx="12686">
                  <c:v>7.0451162894030173</c:v>
                </c:pt>
                <c:pt idx="12687">
                  <c:v>7.0456716351612867</c:v>
                </c:pt>
                <c:pt idx="12688">
                  <c:v>7.0462269809195561</c:v>
                </c:pt>
                <c:pt idx="12689">
                  <c:v>7.0467823266778256</c:v>
                </c:pt>
                <c:pt idx="12690">
                  <c:v>7.047337672436095</c:v>
                </c:pt>
                <c:pt idx="12691">
                  <c:v>7.0478930181943644</c:v>
                </c:pt>
                <c:pt idx="12692">
                  <c:v>7.0484483639526339</c:v>
                </c:pt>
                <c:pt idx="12693">
                  <c:v>7.0490037097109033</c:v>
                </c:pt>
                <c:pt idx="12694">
                  <c:v>7.0495590554691727</c:v>
                </c:pt>
                <c:pt idx="12695">
                  <c:v>7.0501144012274422</c:v>
                </c:pt>
                <c:pt idx="12696">
                  <c:v>7.0506697469857116</c:v>
                </c:pt>
                <c:pt idx="12697">
                  <c:v>7.051225092743981</c:v>
                </c:pt>
                <c:pt idx="12698">
                  <c:v>7.0517804385022504</c:v>
                </c:pt>
                <c:pt idx="12699">
                  <c:v>7.0523357842605199</c:v>
                </c:pt>
                <c:pt idx="12700">
                  <c:v>7.0528911300187893</c:v>
                </c:pt>
                <c:pt idx="12701">
                  <c:v>7.0534464757770587</c:v>
                </c:pt>
                <c:pt idx="12702">
                  <c:v>7.0540018215353282</c:v>
                </c:pt>
                <c:pt idx="12703">
                  <c:v>7.0545571672935976</c:v>
                </c:pt>
                <c:pt idx="12704">
                  <c:v>7.055112513051867</c:v>
                </c:pt>
                <c:pt idx="12705">
                  <c:v>7.0556678588101365</c:v>
                </c:pt>
                <c:pt idx="12706">
                  <c:v>7.0562232045684059</c:v>
                </c:pt>
                <c:pt idx="12707">
                  <c:v>7.0567785503266753</c:v>
                </c:pt>
                <c:pt idx="12708">
                  <c:v>7.0573338960849448</c:v>
                </c:pt>
                <c:pt idx="12709">
                  <c:v>7.0578892418432142</c:v>
                </c:pt>
                <c:pt idx="12710">
                  <c:v>7.0584445876014836</c:v>
                </c:pt>
                <c:pt idx="12711">
                  <c:v>7.0589999333597531</c:v>
                </c:pt>
                <c:pt idx="12712">
                  <c:v>7.0595552791180225</c:v>
                </c:pt>
                <c:pt idx="12713">
                  <c:v>7.0601106248762919</c:v>
                </c:pt>
                <c:pt idx="12714">
                  <c:v>7.0606659706345614</c:v>
                </c:pt>
                <c:pt idx="12715">
                  <c:v>7.0612213163928308</c:v>
                </c:pt>
                <c:pt idx="12716">
                  <c:v>7.0617766621511002</c:v>
                </c:pt>
                <c:pt idx="12717">
                  <c:v>7.0623320079093697</c:v>
                </c:pt>
                <c:pt idx="12718">
                  <c:v>7.0628873536676391</c:v>
                </c:pt>
                <c:pt idx="12719">
                  <c:v>7.0634426994259085</c:v>
                </c:pt>
                <c:pt idx="12720">
                  <c:v>7.063998045184178</c:v>
                </c:pt>
                <c:pt idx="12721">
                  <c:v>7.0645533909424474</c:v>
                </c:pt>
                <c:pt idx="12722">
                  <c:v>7.0651087367007168</c:v>
                </c:pt>
                <c:pt idx="12723">
                  <c:v>7.0656640824589863</c:v>
                </c:pt>
                <c:pt idx="12724">
                  <c:v>7.0662194282172557</c:v>
                </c:pt>
                <c:pt idx="12725">
                  <c:v>7.0667747739755251</c:v>
                </c:pt>
                <c:pt idx="12726">
                  <c:v>7.0673301197337945</c:v>
                </c:pt>
                <c:pt idx="12727">
                  <c:v>7.067885465492064</c:v>
                </c:pt>
                <c:pt idx="12728">
                  <c:v>7.0684408112503334</c:v>
                </c:pt>
                <c:pt idx="12729">
                  <c:v>7.0689961570086028</c:v>
                </c:pt>
                <c:pt idx="12730">
                  <c:v>7.0695515027668723</c:v>
                </c:pt>
                <c:pt idx="12731">
                  <c:v>7.0701068485251417</c:v>
                </c:pt>
                <c:pt idx="12732">
                  <c:v>7.0706621942834111</c:v>
                </c:pt>
                <c:pt idx="12733">
                  <c:v>7.0712175400416806</c:v>
                </c:pt>
                <c:pt idx="12734">
                  <c:v>7.07177288579995</c:v>
                </c:pt>
                <c:pt idx="12735">
                  <c:v>7.0723282315582194</c:v>
                </c:pt>
                <c:pt idx="12736">
                  <c:v>7.0728835773164889</c:v>
                </c:pt>
                <c:pt idx="12737">
                  <c:v>7.0734389230747583</c:v>
                </c:pt>
                <c:pt idx="12738">
                  <c:v>7.0739942688330277</c:v>
                </c:pt>
                <c:pt idx="12739">
                  <c:v>7.0745496145912972</c:v>
                </c:pt>
                <c:pt idx="12740">
                  <c:v>7.0751049603495666</c:v>
                </c:pt>
                <c:pt idx="12741">
                  <c:v>7.075660306107836</c:v>
                </c:pt>
                <c:pt idx="12742">
                  <c:v>7.0762156518661055</c:v>
                </c:pt>
                <c:pt idx="12743">
                  <c:v>7.0767709976243749</c:v>
                </c:pt>
                <c:pt idx="12744">
                  <c:v>7.0773263433826443</c:v>
                </c:pt>
                <c:pt idx="12745">
                  <c:v>7.0778816891409138</c:v>
                </c:pt>
                <c:pt idx="12746">
                  <c:v>7.0784370348991832</c:v>
                </c:pt>
                <c:pt idx="12747">
                  <c:v>7.0789923806574526</c:v>
                </c:pt>
                <c:pt idx="12748">
                  <c:v>7.0795477264157221</c:v>
                </c:pt>
                <c:pt idx="12749">
                  <c:v>7.0801030721739915</c:v>
                </c:pt>
                <c:pt idx="12750">
                  <c:v>7.0806584179322609</c:v>
                </c:pt>
                <c:pt idx="12751">
                  <c:v>7.0812137636905303</c:v>
                </c:pt>
                <c:pt idx="12752">
                  <c:v>7.0817691094487998</c:v>
                </c:pt>
                <c:pt idx="12753">
                  <c:v>7.0823244552070692</c:v>
                </c:pt>
                <c:pt idx="12754">
                  <c:v>7.0828798009653386</c:v>
                </c:pt>
                <c:pt idx="12755">
                  <c:v>7.0834351467236081</c:v>
                </c:pt>
                <c:pt idx="12756">
                  <c:v>7.0839904924818775</c:v>
                </c:pt>
                <c:pt idx="12757">
                  <c:v>7.0845458382401469</c:v>
                </c:pt>
                <c:pt idx="12758">
                  <c:v>7.0851011839984164</c:v>
                </c:pt>
                <c:pt idx="12759">
                  <c:v>7.0856565297566858</c:v>
                </c:pt>
                <c:pt idx="12760">
                  <c:v>7.0862118755149552</c:v>
                </c:pt>
                <c:pt idx="12761">
                  <c:v>7.0867672212732247</c:v>
                </c:pt>
                <c:pt idx="12762">
                  <c:v>7.0873225670314941</c:v>
                </c:pt>
                <c:pt idx="12763">
                  <c:v>7.0878779127897635</c:v>
                </c:pt>
                <c:pt idx="12764">
                  <c:v>7.088433258548033</c:v>
                </c:pt>
                <c:pt idx="12765">
                  <c:v>7.0889886043063024</c:v>
                </c:pt>
                <c:pt idx="12766">
                  <c:v>7.0895439500645718</c:v>
                </c:pt>
                <c:pt idx="12767">
                  <c:v>7.0900992958228413</c:v>
                </c:pt>
                <c:pt idx="12768">
                  <c:v>7.0906546415811107</c:v>
                </c:pt>
                <c:pt idx="12769">
                  <c:v>7.0912099873393801</c:v>
                </c:pt>
                <c:pt idx="12770">
                  <c:v>7.0917653330976496</c:v>
                </c:pt>
                <c:pt idx="12771">
                  <c:v>7.092320678855919</c:v>
                </c:pt>
                <c:pt idx="12772">
                  <c:v>7.0928760246141884</c:v>
                </c:pt>
                <c:pt idx="12773">
                  <c:v>7.0934313703724579</c:v>
                </c:pt>
                <c:pt idx="12774">
                  <c:v>7.0939867161307273</c:v>
                </c:pt>
                <c:pt idx="12775">
                  <c:v>7.0945420618889967</c:v>
                </c:pt>
                <c:pt idx="12776">
                  <c:v>7.0950974076472662</c:v>
                </c:pt>
                <c:pt idx="12777">
                  <c:v>7.0956527534055356</c:v>
                </c:pt>
                <c:pt idx="12778">
                  <c:v>7.096208099163805</c:v>
                </c:pt>
                <c:pt idx="12779">
                  <c:v>7.0967634449220744</c:v>
                </c:pt>
                <c:pt idx="12780">
                  <c:v>7.0973187906803439</c:v>
                </c:pt>
                <c:pt idx="12781">
                  <c:v>7.0978741364386133</c:v>
                </c:pt>
                <c:pt idx="12782">
                  <c:v>7.0984294821968827</c:v>
                </c:pt>
                <c:pt idx="12783">
                  <c:v>7.0989848279551522</c:v>
                </c:pt>
                <c:pt idx="12784">
                  <c:v>7.0995401737134216</c:v>
                </c:pt>
                <c:pt idx="12785">
                  <c:v>7.100095519471691</c:v>
                </c:pt>
                <c:pt idx="12786">
                  <c:v>7.1006508652299605</c:v>
                </c:pt>
                <c:pt idx="12787">
                  <c:v>7.1012062109882299</c:v>
                </c:pt>
                <c:pt idx="12788">
                  <c:v>7.1017615567464993</c:v>
                </c:pt>
                <c:pt idx="12789">
                  <c:v>7.1023169025047688</c:v>
                </c:pt>
                <c:pt idx="12790">
                  <c:v>7.1028722482630382</c:v>
                </c:pt>
                <c:pt idx="12791">
                  <c:v>7.1034275940213076</c:v>
                </c:pt>
                <c:pt idx="12792">
                  <c:v>7.1039829397795771</c:v>
                </c:pt>
                <c:pt idx="12793">
                  <c:v>7.1045382855378465</c:v>
                </c:pt>
                <c:pt idx="12794">
                  <c:v>7.1050936312961159</c:v>
                </c:pt>
                <c:pt idx="12795">
                  <c:v>7.1056489770543854</c:v>
                </c:pt>
                <c:pt idx="12796">
                  <c:v>7.1062043228126548</c:v>
                </c:pt>
                <c:pt idx="12797">
                  <c:v>7.1067596685709242</c:v>
                </c:pt>
                <c:pt idx="12798">
                  <c:v>7.1073150143291937</c:v>
                </c:pt>
                <c:pt idx="12799">
                  <c:v>7.1078703600874631</c:v>
                </c:pt>
                <c:pt idx="12800">
                  <c:v>7.1084257058457325</c:v>
                </c:pt>
                <c:pt idx="12801">
                  <c:v>7.108981051604002</c:v>
                </c:pt>
                <c:pt idx="12802">
                  <c:v>7.1095363973622714</c:v>
                </c:pt>
                <c:pt idx="12803">
                  <c:v>7.1100917431205408</c:v>
                </c:pt>
                <c:pt idx="12804">
                  <c:v>7.1106470888788103</c:v>
                </c:pt>
                <c:pt idx="12805">
                  <c:v>7.1112024346370797</c:v>
                </c:pt>
                <c:pt idx="12806">
                  <c:v>7.1117577803953491</c:v>
                </c:pt>
                <c:pt idx="12807">
                  <c:v>7.1123131261536185</c:v>
                </c:pt>
                <c:pt idx="12808">
                  <c:v>7.112868471911888</c:v>
                </c:pt>
                <c:pt idx="12809">
                  <c:v>7.1134238176701574</c:v>
                </c:pt>
                <c:pt idx="12810">
                  <c:v>7.1139791634284268</c:v>
                </c:pt>
                <c:pt idx="12811">
                  <c:v>7.1145345091866963</c:v>
                </c:pt>
                <c:pt idx="12812">
                  <c:v>7.1150898549449657</c:v>
                </c:pt>
                <c:pt idx="12813">
                  <c:v>7.1156452007032351</c:v>
                </c:pt>
                <c:pt idx="12814">
                  <c:v>7.1162005464615046</c:v>
                </c:pt>
                <c:pt idx="12815">
                  <c:v>7.116755892219774</c:v>
                </c:pt>
                <c:pt idx="12816">
                  <c:v>7.1173112379780434</c:v>
                </c:pt>
                <c:pt idx="12817">
                  <c:v>7.1178665837363129</c:v>
                </c:pt>
                <c:pt idx="12818">
                  <c:v>7.1184219294945823</c:v>
                </c:pt>
                <c:pt idx="12819">
                  <c:v>7.1189772752528517</c:v>
                </c:pt>
                <c:pt idx="12820">
                  <c:v>7.1195326210111212</c:v>
                </c:pt>
                <c:pt idx="12821">
                  <c:v>7.1200879667693906</c:v>
                </c:pt>
                <c:pt idx="12822">
                  <c:v>7.12064331252766</c:v>
                </c:pt>
                <c:pt idx="12823">
                  <c:v>7.1211986582859295</c:v>
                </c:pt>
                <c:pt idx="12824">
                  <c:v>7.1217540040441989</c:v>
                </c:pt>
                <c:pt idx="12825">
                  <c:v>7.1223093498024683</c:v>
                </c:pt>
                <c:pt idx="12826">
                  <c:v>7.1228646955607378</c:v>
                </c:pt>
                <c:pt idx="12827">
                  <c:v>7.1234200413190072</c:v>
                </c:pt>
                <c:pt idx="12828">
                  <c:v>7.1239753870772766</c:v>
                </c:pt>
                <c:pt idx="12829">
                  <c:v>7.1245307328355461</c:v>
                </c:pt>
                <c:pt idx="12830">
                  <c:v>7.1250860785938155</c:v>
                </c:pt>
                <c:pt idx="12831">
                  <c:v>7.1256414243520849</c:v>
                </c:pt>
                <c:pt idx="12832">
                  <c:v>7.1261967701103544</c:v>
                </c:pt>
                <c:pt idx="12833">
                  <c:v>7.1267521158686238</c:v>
                </c:pt>
                <c:pt idx="12834">
                  <c:v>7.1273074616268932</c:v>
                </c:pt>
                <c:pt idx="12835">
                  <c:v>7.1278628073851626</c:v>
                </c:pt>
                <c:pt idx="12836">
                  <c:v>7.1284181531434321</c:v>
                </c:pt>
                <c:pt idx="12837">
                  <c:v>7.1289734989017015</c:v>
                </c:pt>
                <c:pt idx="12838">
                  <c:v>7.1295288446599709</c:v>
                </c:pt>
                <c:pt idx="12839">
                  <c:v>7.1300841904182404</c:v>
                </c:pt>
                <c:pt idx="12840">
                  <c:v>7.1306395361765098</c:v>
                </c:pt>
                <c:pt idx="12841">
                  <c:v>7.1311948819347792</c:v>
                </c:pt>
                <c:pt idx="12842">
                  <c:v>7.1317502276930487</c:v>
                </c:pt>
                <c:pt idx="12843">
                  <c:v>7.1323055734513181</c:v>
                </c:pt>
                <c:pt idx="12844">
                  <c:v>7.1328609192095875</c:v>
                </c:pt>
                <c:pt idx="12845">
                  <c:v>7.133416264967857</c:v>
                </c:pt>
                <c:pt idx="12846">
                  <c:v>7.1339716107261264</c:v>
                </c:pt>
                <c:pt idx="12847">
                  <c:v>7.1345269564843958</c:v>
                </c:pt>
                <c:pt idx="12848">
                  <c:v>7.1350823022426653</c:v>
                </c:pt>
                <c:pt idx="12849">
                  <c:v>7.1356376480009347</c:v>
                </c:pt>
                <c:pt idx="12850">
                  <c:v>7.1361929937592041</c:v>
                </c:pt>
                <c:pt idx="12851">
                  <c:v>7.1367483395174736</c:v>
                </c:pt>
                <c:pt idx="12852">
                  <c:v>7.137303685275743</c:v>
                </c:pt>
                <c:pt idx="12853">
                  <c:v>7.1378590310340124</c:v>
                </c:pt>
                <c:pt idx="12854">
                  <c:v>7.1384143767922819</c:v>
                </c:pt>
                <c:pt idx="12855">
                  <c:v>7.1389697225505513</c:v>
                </c:pt>
                <c:pt idx="12856">
                  <c:v>7.1395250683088207</c:v>
                </c:pt>
                <c:pt idx="12857">
                  <c:v>7.1400804140670902</c:v>
                </c:pt>
                <c:pt idx="12858">
                  <c:v>7.1406357598253596</c:v>
                </c:pt>
                <c:pt idx="12859">
                  <c:v>7.141191105583629</c:v>
                </c:pt>
                <c:pt idx="12860">
                  <c:v>7.1417464513418984</c:v>
                </c:pt>
                <c:pt idx="12861">
                  <c:v>7.1423017971001679</c:v>
                </c:pt>
                <c:pt idx="12862">
                  <c:v>7.1428571428584373</c:v>
                </c:pt>
                <c:pt idx="12863">
                  <c:v>7.1434124886167067</c:v>
                </c:pt>
                <c:pt idx="12864">
                  <c:v>7.1439678343749762</c:v>
                </c:pt>
                <c:pt idx="12865">
                  <c:v>7.1445231801332456</c:v>
                </c:pt>
                <c:pt idx="12866">
                  <c:v>7.145078525891515</c:v>
                </c:pt>
                <c:pt idx="12867">
                  <c:v>7.1456338716497845</c:v>
                </c:pt>
                <c:pt idx="12868">
                  <c:v>7.1461892174080539</c:v>
                </c:pt>
                <c:pt idx="12869">
                  <c:v>7.1467445631663233</c:v>
                </c:pt>
                <c:pt idx="12870">
                  <c:v>7.1472999089245928</c:v>
                </c:pt>
                <c:pt idx="12871">
                  <c:v>7.1478552546828622</c:v>
                </c:pt>
                <c:pt idx="12872">
                  <c:v>7.1484106004411316</c:v>
                </c:pt>
                <c:pt idx="12873">
                  <c:v>7.1489659461994011</c:v>
                </c:pt>
                <c:pt idx="12874">
                  <c:v>7.1495212919576705</c:v>
                </c:pt>
                <c:pt idx="12875">
                  <c:v>7.1500766377159399</c:v>
                </c:pt>
                <c:pt idx="12876">
                  <c:v>7.1506319834742094</c:v>
                </c:pt>
                <c:pt idx="12877">
                  <c:v>7.1511873292324788</c:v>
                </c:pt>
                <c:pt idx="12878">
                  <c:v>7.1517426749907482</c:v>
                </c:pt>
                <c:pt idx="12879">
                  <c:v>7.1522980207490177</c:v>
                </c:pt>
                <c:pt idx="12880">
                  <c:v>7.1528533665072871</c:v>
                </c:pt>
                <c:pt idx="12881">
                  <c:v>7.1534087122655565</c:v>
                </c:pt>
                <c:pt idx="12882">
                  <c:v>7.153964058023826</c:v>
                </c:pt>
                <c:pt idx="12883">
                  <c:v>7.1545194037820954</c:v>
                </c:pt>
                <c:pt idx="12884">
                  <c:v>7.1550747495403648</c:v>
                </c:pt>
                <c:pt idx="12885">
                  <c:v>7.1556300952986343</c:v>
                </c:pt>
                <c:pt idx="12886">
                  <c:v>7.1561854410569037</c:v>
                </c:pt>
                <c:pt idx="12887">
                  <c:v>7.1567407868151731</c:v>
                </c:pt>
                <c:pt idx="12888">
                  <c:v>7.1572961325734425</c:v>
                </c:pt>
                <c:pt idx="12889">
                  <c:v>7.157851478331712</c:v>
                </c:pt>
                <c:pt idx="12890">
                  <c:v>7.1584068240899814</c:v>
                </c:pt>
                <c:pt idx="12891">
                  <c:v>7.1589621698482508</c:v>
                </c:pt>
                <c:pt idx="12892">
                  <c:v>7.1595175156065203</c:v>
                </c:pt>
                <c:pt idx="12893">
                  <c:v>7.1600728613647897</c:v>
                </c:pt>
                <c:pt idx="12894">
                  <c:v>7.1606282071230591</c:v>
                </c:pt>
                <c:pt idx="12895">
                  <c:v>7.1611835528813286</c:v>
                </c:pt>
                <c:pt idx="12896">
                  <c:v>7.161738898639598</c:v>
                </c:pt>
                <c:pt idx="12897">
                  <c:v>7.1622942443978674</c:v>
                </c:pt>
                <c:pt idx="12898">
                  <c:v>7.1628495901561369</c:v>
                </c:pt>
                <c:pt idx="12899">
                  <c:v>7.1634049359144063</c:v>
                </c:pt>
                <c:pt idx="12900">
                  <c:v>7.1639602816726757</c:v>
                </c:pt>
                <c:pt idx="12901">
                  <c:v>7.1645156274309452</c:v>
                </c:pt>
                <c:pt idx="12902">
                  <c:v>7.1650709731892146</c:v>
                </c:pt>
                <c:pt idx="12903">
                  <c:v>7.165626318947484</c:v>
                </c:pt>
                <c:pt idx="12904">
                  <c:v>7.1661816647057535</c:v>
                </c:pt>
                <c:pt idx="12905">
                  <c:v>7.1667370104640229</c:v>
                </c:pt>
                <c:pt idx="12906">
                  <c:v>7.1672923562222923</c:v>
                </c:pt>
                <c:pt idx="12907">
                  <c:v>7.1678477019805618</c:v>
                </c:pt>
                <c:pt idx="12908">
                  <c:v>7.1684030477388312</c:v>
                </c:pt>
                <c:pt idx="12909">
                  <c:v>7.1689583934971006</c:v>
                </c:pt>
                <c:pt idx="12910">
                  <c:v>7.1695137392553701</c:v>
                </c:pt>
                <c:pt idx="12911">
                  <c:v>7.1700690850136395</c:v>
                </c:pt>
                <c:pt idx="12912">
                  <c:v>7.1706244307719089</c:v>
                </c:pt>
                <c:pt idx="12913">
                  <c:v>7.1711797765301784</c:v>
                </c:pt>
                <c:pt idx="12914">
                  <c:v>7.1717351222884478</c:v>
                </c:pt>
                <c:pt idx="12915">
                  <c:v>7.1722904680467172</c:v>
                </c:pt>
                <c:pt idx="12916">
                  <c:v>7.1728458138049866</c:v>
                </c:pt>
                <c:pt idx="12917">
                  <c:v>7.1734011595632561</c:v>
                </c:pt>
                <c:pt idx="12918">
                  <c:v>7.1739565053215255</c:v>
                </c:pt>
                <c:pt idx="12919">
                  <c:v>7.1745118510797949</c:v>
                </c:pt>
                <c:pt idx="12920">
                  <c:v>7.1750671968380644</c:v>
                </c:pt>
                <c:pt idx="12921">
                  <c:v>7.1756225425963338</c:v>
                </c:pt>
                <c:pt idx="12922">
                  <c:v>7.1761778883546032</c:v>
                </c:pt>
                <c:pt idx="12923">
                  <c:v>7.1767332341128727</c:v>
                </c:pt>
                <c:pt idx="12924">
                  <c:v>7.1772885798711421</c:v>
                </c:pt>
                <c:pt idx="12925">
                  <c:v>7.1778439256294115</c:v>
                </c:pt>
                <c:pt idx="12926">
                  <c:v>7.178399271387681</c:v>
                </c:pt>
                <c:pt idx="12927">
                  <c:v>7.1789546171459504</c:v>
                </c:pt>
                <c:pt idx="12928">
                  <c:v>7.1795099629042198</c:v>
                </c:pt>
                <c:pt idx="12929">
                  <c:v>7.1800653086624893</c:v>
                </c:pt>
                <c:pt idx="12930">
                  <c:v>7.1806206544207587</c:v>
                </c:pt>
                <c:pt idx="12931">
                  <c:v>7.1811760001790281</c:v>
                </c:pt>
                <c:pt idx="12932">
                  <c:v>7.1817313459372976</c:v>
                </c:pt>
                <c:pt idx="12933">
                  <c:v>7.182286691695567</c:v>
                </c:pt>
                <c:pt idx="12934">
                  <c:v>7.1828420374538364</c:v>
                </c:pt>
                <c:pt idx="12935">
                  <c:v>7.1833973832121059</c:v>
                </c:pt>
                <c:pt idx="12936">
                  <c:v>7.1839527289703753</c:v>
                </c:pt>
                <c:pt idx="12937">
                  <c:v>7.1845080747286447</c:v>
                </c:pt>
                <c:pt idx="12938">
                  <c:v>7.1850634204869142</c:v>
                </c:pt>
                <c:pt idx="12939">
                  <c:v>7.1856187662451836</c:v>
                </c:pt>
                <c:pt idx="12940">
                  <c:v>7.186174112003453</c:v>
                </c:pt>
                <c:pt idx="12941">
                  <c:v>7.1867294577617225</c:v>
                </c:pt>
                <c:pt idx="12942">
                  <c:v>7.1872848035199919</c:v>
                </c:pt>
                <c:pt idx="12943">
                  <c:v>7.1878401492782613</c:v>
                </c:pt>
                <c:pt idx="12944">
                  <c:v>7.1883954950365307</c:v>
                </c:pt>
                <c:pt idx="12945">
                  <c:v>7.1889508407948002</c:v>
                </c:pt>
                <c:pt idx="12946">
                  <c:v>7.1895061865530696</c:v>
                </c:pt>
                <c:pt idx="12947">
                  <c:v>7.190061532311339</c:v>
                </c:pt>
                <c:pt idx="12948">
                  <c:v>7.1906168780696085</c:v>
                </c:pt>
                <c:pt idx="12949">
                  <c:v>7.1911722238278779</c:v>
                </c:pt>
                <c:pt idx="12950">
                  <c:v>7.1917275695861473</c:v>
                </c:pt>
                <c:pt idx="12951">
                  <c:v>7.1922829153444168</c:v>
                </c:pt>
                <c:pt idx="12952">
                  <c:v>7.1928382611026862</c:v>
                </c:pt>
                <c:pt idx="12953">
                  <c:v>7.1933936068609556</c:v>
                </c:pt>
                <c:pt idx="12954">
                  <c:v>7.1939489526192251</c:v>
                </c:pt>
                <c:pt idx="12955">
                  <c:v>7.1945042983774945</c:v>
                </c:pt>
                <c:pt idx="12956">
                  <c:v>7.1950596441357639</c:v>
                </c:pt>
                <c:pt idx="12957">
                  <c:v>7.1956149898940334</c:v>
                </c:pt>
                <c:pt idx="12958">
                  <c:v>7.1961703356523028</c:v>
                </c:pt>
                <c:pt idx="12959">
                  <c:v>7.1967256814105722</c:v>
                </c:pt>
                <c:pt idx="12960">
                  <c:v>7.1972810271688417</c:v>
                </c:pt>
                <c:pt idx="12961">
                  <c:v>7.1978363729271111</c:v>
                </c:pt>
                <c:pt idx="12962">
                  <c:v>7.1983917186853805</c:v>
                </c:pt>
                <c:pt idx="12963">
                  <c:v>7.19894706444365</c:v>
                </c:pt>
                <c:pt idx="12964">
                  <c:v>7.1995024102019194</c:v>
                </c:pt>
                <c:pt idx="12965">
                  <c:v>7.2000577559601888</c:v>
                </c:pt>
                <c:pt idx="12966">
                  <c:v>7.2006131017184583</c:v>
                </c:pt>
                <c:pt idx="12967">
                  <c:v>7.2011684474767277</c:v>
                </c:pt>
                <c:pt idx="12968">
                  <c:v>7.2017237932349971</c:v>
                </c:pt>
                <c:pt idx="12969">
                  <c:v>7.2022791389932665</c:v>
                </c:pt>
                <c:pt idx="12970">
                  <c:v>7.202834484751536</c:v>
                </c:pt>
                <c:pt idx="12971">
                  <c:v>7.2033898305098054</c:v>
                </c:pt>
                <c:pt idx="12972">
                  <c:v>7.2039451762680748</c:v>
                </c:pt>
                <c:pt idx="12973">
                  <c:v>7.2045005220263443</c:v>
                </c:pt>
                <c:pt idx="12974">
                  <c:v>7.2050558677846137</c:v>
                </c:pt>
                <c:pt idx="12975">
                  <c:v>7.2056112135428831</c:v>
                </c:pt>
                <c:pt idx="12976">
                  <c:v>7.2061665593011526</c:v>
                </c:pt>
                <c:pt idx="12977">
                  <c:v>7.206721905059422</c:v>
                </c:pt>
                <c:pt idx="12978">
                  <c:v>7.2072772508176914</c:v>
                </c:pt>
                <c:pt idx="12979">
                  <c:v>7.2078325965759609</c:v>
                </c:pt>
                <c:pt idx="12980">
                  <c:v>7.2083879423342303</c:v>
                </c:pt>
                <c:pt idx="12981">
                  <c:v>7.2089432880924997</c:v>
                </c:pt>
                <c:pt idx="12982">
                  <c:v>7.2094986338507692</c:v>
                </c:pt>
                <c:pt idx="12983">
                  <c:v>7.2100539796090386</c:v>
                </c:pt>
                <c:pt idx="12984">
                  <c:v>7.210609325367308</c:v>
                </c:pt>
                <c:pt idx="12985">
                  <c:v>7.2111646711255775</c:v>
                </c:pt>
                <c:pt idx="12986">
                  <c:v>7.2117200168838469</c:v>
                </c:pt>
                <c:pt idx="12987">
                  <c:v>7.2122753626421163</c:v>
                </c:pt>
                <c:pt idx="12988">
                  <c:v>7.2128307084003858</c:v>
                </c:pt>
                <c:pt idx="12989">
                  <c:v>7.2133860541586552</c:v>
                </c:pt>
                <c:pt idx="12990">
                  <c:v>7.2139413999169246</c:v>
                </c:pt>
                <c:pt idx="12991">
                  <c:v>7.2144967456751941</c:v>
                </c:pt>
                <c:pt idx="12992">
                  <c:v>7.2150520914334635</c:v>
                </c:pt>
                <c:pt idx="12993">
                  <c:v>7.2156074371917329</c:v>
                </c:pt>
                <c:pt idx="12994">
                  <c:v>7.2161627829500024</c:v>
                </c:pt>
                <c:pt idx="12995">
                  <c:v>7.2167181287082718</c:v>
                </c:pt>
                <c:pt idx="12996">
                  <c:v>7.2172734744665412</c:v>
                </c:pt>
                <c:pt idx="12997">
                  <c:v>7.2178288202248106</c:v>
                </c:pt>
                <c:pt idx="12998">
                  <c:v>7.2183841659830801</c:v>
                </c:pt>
                <c:pt idx="12999">
                  <c:v>7.2189395117413495</c:v>
                </c:pt>
                <c:pt idx="13000">
                  <c:v>7.2194948574996189</c:v>
                </c:pt>
                <c:pt idx="13001">
                  <c:v>7.2200502032578884</c:v>
                </c:pt>
                <c:pt idx="13002">
                  <c:v>7.2206055490161578</c:v>
                </c:pt>
                <c:pt idx="13003">
                  <c:v>7.2211608947744272</c:v>
                </c:pt>
                <c:pt idx="13004">
                  <c:v>7.2217162405326967</c:v>
                </c:pt>
                <c:pt idx="13005">
                  <c:v>7.2222715862909661</c:v>
                </c:pt>
                <c:pt idx="13006">
                  <c:v>7.2228269320492355</c:v>
                </c:pt>
                <c:pt idx="13007">
                  <c:v>7.223382277807505</c:v>
                </c:pt>
                <c:pt idx="13008">
                  <c:v>7.2239376235657744</c:v>
                </c:pt>
                <c:pt idx="13009">
                  <c:v>7.2244929693240438</c:v>
                </c:pt>
                <c:pt idx="13010">
                  <c:v>7.2250483150823133</c:v>
                </c:pt>
                <c:pt idx="13011">
                  <c:v>7.2256036608405827</c:v>
                </c:pt>
                <c:pt idx="13012">
                  <c:v>7.2261590065988521</c:v>
                </c:pt>
                <c:pt idx="13013">
                  <c:v>7.2267143523571216</c:v>
                </c:pt>
                <c:pt idx="13014">
                  <c:v>7.227269698115391</c:v>
                </c:pt>
                <c:pt idx="13015">
                  <c:v>7.2278250438736604</c:v>
                </c:pt>
                <c:pt idx="13016">
                  <c:v>7.2283803896319299</c:v>
                </c:pt>
                <c:pt idx="13017">
                  <c:v>7.2289357353901993</c:v>
                </c:pt>
                <c:pt idx="13018">
                  <c:v>7.2294910811484687</c:v>
                </c:pt>
                <c:pt idx="13019">
                  <c:v>7.2300464269067382</c:v>
                </c:pt>
                <c:pt idx="13020">
                  <c:v>7.2306017726650076</c:v>
                </c:pt>
                <c:pt idx="13021">
                  <c:v>7.231157118423277</c:v>
                </c:pt>
                <c:pt idx="13022">
                  <c:v>7.2317124641815465</c:v>
                </c:pt>
                <c:pt idx="13023">
                  <c:v>7.2322678099398159</c:v>
                </c:pt>
                <c:pt idx="13024">
                  <c:v>7.2328231556980853</c:v>
                </c:pt>
                <c:pt idx="13025">
                  <c:v>7.2333785014563547</c:v>
                </c:pt>
                <c:pt idx="13026">
                  <c:v>7.2339338472146242</c:v>
                </c:pt>
                <c:pt idx="13027">
                  <c:v>7.2344891929728936</c:v>
                </c:pt>
                <c:pt idx="13028">
                  <c:v>7.235044538731163</c:v>
                </c:pt>
                <c:pt idx="13029">
                  <c:v>7.2355998844894325</c:v>
                </c:pt>
                <c:pt idx="13030">
                  <c:v>7.2361552302477019</c:v>
                </c:pt>
                <c:pt idx="13031">
                  <c:v>7.2367105760059713</c:v>
                </c:pt>
                <c:pt idx="13032">
                  <c:v>7.2372659217642408</c:v>
                </c:pt>
                <c:pt idx="13033">
                  <c:v>7.2378212675225102</c:v>
                </c:pt>
                <c:pt idx="13034">
                  <c:v>7.2383766132807796</c:v>
                </c:pt>
                <c:pt idx="13035">
                  <c:v>7.2389319590390491</c:v>
                </c:pt>
                <c:pt idx="13036">
                  <c:v>7.2394873047973185</c:v>
                </c:pt>
                <c:pt idx="13037">
                  <c:v>7.2400426505555879</c:v>
                </c:pt>
                <c:pt idx="13038">
                  <c:v>7.2405979963138574</c:v>
                </c:pt>
                <c:pt idx="13039">
                  <c:v>7.2411533420721268</c:v>
                </c:pt>
                <c:pt idx="13040">
                  <c:v>7.2417086878303962</c:v>
                </c:pt>
                <c:pt idx="13041">
                  <c:v>7.2422640335886657</c:v>
                </c:pt>
                <c:pt idx="13042">
                  <c:v>7.2428193793469351</c:v>
                </c:pt>
                <c:pt idx="13043">
                  <c:v>7.2433747251052045</c:v>
                </c:pt>
                <c:pt idx="13044">
                  <c:v>7.243930070863474</c:v>
                </c:pt>
                <c:pt idx="13045">
                  <c:v>7.2444854166217434</c:v>
                </c:pt>
                <c:pt idx="13046">
                  <c:v>7.2450407623800128</c:v>
                </c:pt>
                <c:pt idx="13047">
                  <c:v>7.2455961081382823</c:v>
                </c:pt>
                <c:pt idx="13048">
                  <c:v>7.2461514538965517</c:v>
                </c:pt>
                <c:pt idx="13049">
                  <c:v>7.2467067996548211</c:v>
                </c:pt>
                <c:pt idx="13050">
                  <c:v>7.2472621454130906</c:v>
                </c:pt>
                <c:pt idx="13051">
                  <c:v>7.24781749117136</c:v>
                </c:pt>
                <c:pt idx="13052">
                  <c:v>7.2483728369296294</c:v>
                </c:pt>
                <c:pt idx="13053">
                  <c:v>7.2489281826878988</c:v>
                </c:pt>
                <c:pt idx="13054">
                  <c:v>7.2494835284461683</c:v>
                </c:pt>
                <c:pt idx="13055">
                  <c:v>7.2500388742044377</c:v>
                </c:pt>
                <c:pt idx="13056">
                  <c:v>7.2505942199627071</c:v>
                </c:pt>
                <c:pt idx="13057">
                  <c:v>7.2511495657209766</c:v>
                </c:pt>
                <c:pt idx="13058">
                  <c:v>7.251704911479246</c:v>
                </c:pt>
                <c:pt idx="13059">
                  <c:v>7.2522602572375154</c:v>
                </c:pt>
                <c:pt idx="13060">
                  <c:v>7.2528156029957849</c:v>
                </c:pt>
                <c:pt idx="13061">
                  <c:v>7.2533709487540543</c:v>
                </c:pt>
                <c:pt idx="13062">
                  <c:v>7.2539262945123237</c:v>
                </c:pt>
                <c:pt idx="13063">
                  <c:v>7.2544816402705932</c:v>
                </c:pt>
                <c:pt idx="13064">
                  <c:v>7.2550369860288626</c:v>
                </c:pt>
                <c:pt idx="13065">
                  <c:v>7.255592331787132</c:v>
                </c:pt>
                <c:pt idx="13066">
                  <c:v>7.2561476775454015</c:v>
                </c:pt>
                <c:pt idx="13067">
                  <c:v>7.2567030233036709</c:v>
                </c:pt>
                <c:pt idx="13068">
                  <c:v>7.2572583690619403</c:v>
                </c:pt>
                <c:pt idx="13069">
                  <c:v>7.2578137148202098</c:v>
                </c:pt>
                <c:pt idx="13070">
                  <c:v>7.2583690605784792</c:v>
                </c:pt>
                <c:pt idx="13071">
                  <c:v>7.2589244063367486</c:v>
                </c:pt>
                <c:pt idx="13072">
                  <c:v>7.2594797520950181</c:v>
                </c:pt>
                <c:pt idx="13073">
                  <c:v>7.2600350978532875</c:v>
                </c:pt>
                <c:pt idx="13074">
                  <c:v>7.2605904436115569</c:v>
                </c:pt>
                <c:pt idx="13075">
                  <c:v>7.2611457893698264</c:v>
                </c:pt>
                <c:pt idx="13076">
                  <c:v>7.2617011351280958</c:v>
                </c:pt>
                <c:pt idx="13077">
                  <c:v>7.2622564808863652</c:v>
                </c:pt>
                <c:pt idx="13078">
                  <c:v>7.2628118266446346</c:v>
                </c:pt>
                <c:pt idx="13079">
                  <c:v>7.2633671724029041</c:v>
                </c:pt>
                <c:pt idx="13080">
                  <c:v>7.2639225181611735</c:v>
                </c:pt>
                <c:pt idx="13081">
                  <c:v>7.2644778639194429</c:v>
                </c:pt>
                <c:pt idx="13082">
                  <c:v>7.2650332096777124</c:v>
                </c:pt>
                <c:pt idx="13083">
                  <c:v>7.2655885554359818</c:v>
                </c:pt>
                <c:pt idx="13084">
                  <c:v>7.2661439011942512</c:v>
                </c:pt>
                <c:pt idx="13085">
                  <c:v>7.2666992469525207</c:v>
                </c:pt>
                <c:pt idx="13086">
                  <c:v>7.2672545927107901</c:v>
                </c:pt>
                <c:pt idx="13087">
                  <c:v>7.2678099384690595</c:v>
                </c:pt>
                <c:pt idx="13088">
                  <c:v>7.268365284227329</c:v>
                </c:pt>
                <c:pt idx="13089">
                  <c:v>7.2689206299855984</c:v>
                </c:pt>
                <c:pt idx="13090">
                  <c:v>7.2694759757438678</c:v>
                </c:pt>
                <c:pt idx="13091">
                  <c:v>7.2700313215021373</c:v>
                </c:pt>
                <c:pt idx="13092">
                  <c:v>7.2705866672604067</c:v>
                </c:pt>
                <c:pt idx="13093">
                  <c:v>7.2711420130186761</c:v>
                </c:pt>
                <c:pt idx="13094">
                  <c:v>7.2716973587769456</c:v>
                </c:pt>
                <c:pt idx="13095">
                  <c:v>7.272252704535215</c:v>
                </c:pt>
                <c:pt idx="13096">
                  <c:v>7.2728080502934844</c:v>
                </c:pt>
                <c:pt idx="13097">
                  <c:v>7.2733633960517539</c:v>
                </c:pt>
                <c:pt idx="13098">
                  <c:v>7.2739187418100233</c:v>
                </c:pt>
                <c:pt idx="13099">
                  <c:v>7.2744740875682927</c:v>
                </c:pt>
                <c:pt idx="13100">
                  <c:v>7.2750294333265622</c:v>
                </c:pt>
                <c:pt idx="13101">
                  <c:v>7.2755847790848316</c:v>
                </c:pt>
                <c:pt idx="13102">
                  <c:v>7.276140124843101</c:v>
                </c:pt>
                <c:pt idx="13103">
                  <c:v>7.2766954706013705</c:v>
                </c:pt>
                <c:pt idx="13104">
                  <c:v>7.2772508163596399</c:v>
                </c:pt>
                <c:pt idx="13105">
                  <c:v>7.2778061621179093</c:v>
                </c:pt>
                <c:pt idx="13106">
                  <c:v>7.2783615078761787</c:v>
                </c:pt>
                <c:pt idx="13107">
                  <c:v>7.2789168536344482</c:v>
                </c:pt>
                <c:pt idx="13108">
                  <c:v>7.2794721993927176</c:v>
                </c:pt>
                <c:pt idx="13109">
                  <c:v>7.280027545150987</c:v>
                </c:pt>
                <c:pt idx="13110">
                  <c:v>7.2805828909092565</c:v>
                </c:pt>
                <c:pt idx="13111">
                  <c:v>7.2811382366675259</c:v>
                </c:pt>
                <c:pt idx="13112">
                  <c:v>7.2816935824257953</c:v>
                </c:pt>
                <c:pt idx="13113">
                  <c:v>7.2822489281840648</c:v>
                </c:pt>
                <c:pt idx="13114">
                  <c:v>7.2828042739423342</c:v>
                </c:pt>
                <c:pt idx="13115">
                  <c:v>7.2833596197006036</c:v>
                </c:pt>
                <c:pt idx="13116">
                  <c:v>7.2839149654588731</c:v>
                </c:pt>
                <c:pt idx="13117">
                  <c:v>7.2844703112171425</c:v>
                </c:pt>
                <c:pt idx="13118">
                  <c:v>7.2850256569754119</c:v>
                </c:pt>
                <c:pt idx="13119">
                  <c:v>7.2855810027336814</c:v>
                </c:pt>
                <c:pt idx="13120">
                  <c:v>7.2861363484919508</c:v>
                </c:pt>
                <c:pt idx="13121">
                  <c:v>7.2866916942502202</c:v>
                </c:pt>
                <c:pt idx="13122">
                  <c:v>7.2872470400084897</c:v>
                </c:pt>
                <c:pt idx="13123">
                  <c:v>7.2878023857667591</c:v>
                </c:pt>
                <c:pt idx="13124">
                  <c:v>7.2883577315250285</c:v>
                </c:pt>
                <c:pt idx="13125">
                  <c:v>7.288913077283298</c:v>
                </c:pt>
                <c:pt idx="13126">
                  <c:v>7.2894684230415674</c:v>
                </c:pt>
                <c:pt idx="13127">
                  <c:v>7.2900237687998368</c:v>
                </c:pt>
                <c:pt idx="13128">
                  <c:v>7.2905791145581063</c:v>
                </c:pt>
                <c:pt idx="13129">
                  <c:v>7.2911344603163757</c:v>
                </c:pt>
                <c:pt idx="13130">
                  <c:v>7.2916898060746451</c:v>
                </c:pt>
                <c:pt idx="13131">
                  <c:v>7.2922451518329146</c:v>
                </c:pt>
                <c:pt idx="13132">
                  <c:v>7.292800497591184</c:v>
                </c:pt>
                <c:pt idx="13133">
                  <c:v>7.2933558433494534</c:v>
                </c:pt>
                <c:pt idx="13134">
                  <c:v>7.2939111891077228</c:v>
                </c:pt>
                <c:pt idx="13135">
                  <c:v>7.2944665348659923</c:v>
                </c:pt>
                <c:pt idx="13136">
                  <c:v>7.2950218806242617</c:v>
                </c:pt>
                <c:pt idx="13137">
                  <c:v>7.2955772263825311</c:v>
                </c:pt>
                <c:pt idx="13138">
                  <c:v>7.2961325721408006</c:v>
                </c:pt>
                <c:pt idx="13139">
                  <c:v>7.29668791789907</c:v>
                </c:pt>
                <c:pt idx="13140">
                  <c:v>7.2972432636573394</c:v>
                </c:pt>
                <c:pt idx="13141">
                  <c:v>7.2977986094156089</c:v>
                </c:pt>
                <c:pt idx="13142">
                  <c:v>7.2983539551738783</c:v>
                </c:pt>
                <c:pt idx="13143">
                  <c:v>7.2989093009321477</c:v>
                </c:pt>
                <c:pt idx="13144">
                  <c:v>7.2994646466904172</c:v>
                </c:pt>
                <c:pt idx="13145">
                  <c:v>7.3000199924486866</c:v>
                </c:pt>
                <c:pt idx="13146">
                  <c:v>7.300575338206956</c:v>
                </c:pt>
                <c:pt idx="13147">
                  <c:v>7.3011306839652255</c:v>
                </c:pt>
                <c:pt idx="13148">
                  <c:v>7.3016860297234949</c:v>
                </c:pt>
                <c:pt idx="13149">
                  <c:v>7.3022413754817643</c:v>
                </c:pt>
                <c:pt idx="13150">
                  <c:v>7.3027967212400338</c:v>
                </c:pt>
                <c:pt idx="13151">
                  <c:v>7.3033520669983032</c:v>
                </c:pt>
                <c:pt idx="13152">
                  <c:v>7.3039074127565726</c:v>
                </c:pt>
                <c:pt idx="13153">
                  <c:v>7.3044627585148421</c:v>
                </c:pt>
                <c:pt idx="13154">
                  <c:v>7.3050181042731115</c:v>
                </c:pt>
                <c:pt idx="13155">
                  <c:v>7.3055734500313809</c:v>
                </c:pt>
                <c:pt idx="13156">
                  <c:v>7.3061287957896504</c:v>
                </c:pt>
                <c:pt idx="13157">
                  <c:v>7.3066841415479198</c:v>
                </c:pt>
                <c:pt idx="13158">
                  <c:v>7.3072394873061892</c:v>
                </c:pt>
                <c:pt idx="13159">
                  <c:v>7.3077948330644587</c:v>
                </c:pt>
                <c:pt idx="13160">
                  <c:v>7.3083501788227281</c:v>
                </c:pt>
                <c:pt idx="13161">
                  <c:v>7.3089055245809975</c:v>
                </c:pt>
                <c:pt idx="13162">
                  <c:v>7.3094608703392669</c:v>
                </c:pt>
                <c:pt idx="13163">
                  <c:v>7.3100162160975364</c:v>
                </c:pt>
                <c:pt idx="13164">
                  <c:v>7.3105715618558058</c:v>
                </c:pt>
                <c:pt idx="13165">
                  <c:v>7.3111269076140752</c:v>
                </c:pt>
                <c:pt idx="13166">
                  <c:v>7.3116822533723447</c:v>
                </c:pt>
                <c:pt idx="13167">
                  <c:v>7.3122375991306141</c:v>
                </c:pt>
                <c:pt idx="13168">
                  <c:v>7.3127929448888835</c:v>
                </c:pt>
                <c:pt idx="13169">
                  <c:v>7.313348290647153</c:v>
                </c:pt>
                <c:pt idx="13170">
                  <c:v>7.3139036364054224</c:v>
                </c:pt>
                <c:pt idx="13171">
                  <c:v>7.3144589821636918</c:v>
                </c:pt>
                <c:pt idx="13172">
                  <c:v>7.3150143279219613</c:v>
                </c:pt>
                <c:pt idx="13173">
                  <c:v>7.3155696736802307</c:v>
                </c:pt>
                <c:pt idx="13174">
                  <c:v>7.3161250194385001</c:v>
                </c:pt>
                <c:pt idx="13175">
                  <c:v>7.3166803651967696</c:v>
                </c:pt>
                <c:pt idx="13176">
                  <c:v>7.317235710955039</c:v>
                </c:pt>
                <c:pt idx="13177">
                  <c:v>7.3177910567133084</c:v>
                </c:pt>
                <c:pt idx="13178">
                  <c:v>7.3183464024715779</c:v>
                </c:pt>
                <c:pt idx="13179">
                  <c:v>7.3189017482298473</c:v>
                </c:pt>
                <c:pt idx="13180">
                  <c:v>7.3194570939881167</c:v>
                </c:pt>
                <c:pt idx="13181">
                  <c:v>7.3200124397463862</c:v>
                </c:pt>
                <c:pt idx="13182">
                  <c:v>7.3205677855046556</c:v>
                </c:pt>
                <c:pt idx="13183">
                  <c:v>7.321123131262925</c:v>
                </c:pt>
                <c:pt idx="13184">
                  <c:v>7.3216784770211945</c:v>
                </c:pt>
                <c:pt idx="13185">
                  <c:v>7.3222338227794639</c:v>
                </c:pt>
                <c:pt idx="13186">
                  <c:v>7.3227891685377333</c:v>
                </c:pt>
                <c:pt idx="13187">
                  <c:v>7.3233445142960027</c:v>
                </c:pt>
                <c:pt idx="13188">
                  <c:v>7.3238998600542722</c:v>
                </c:pt>
                <c:pt idx="13189">
                  <c:v>7.3244552058125416</c:v>
                </c:pt>
                <c:pt idx="13190">
                  <c:v>7.325010551570811</c:v>
                </c:pt>
                <c:pt idx="13191">
                  <c:v>7.3255658973290805</c:v>
                </c:pt>
                <c:pt idx="13192">
                  <c:v>7.3261212430873499</c:v>
                </c:pt>
                <c:pt idx="13193">
                  <c:v>7.3266765888456193</c:v>
                </c:pt>
                <c:pt idx="13194">
                  <c:v>7.3272319346038888</c:v>
                </c:pt>
                <c:pt idx="13195">
                  <c:v>7.3277872803621582</c:v>
                </c:pt>
                <c:pt idx="13196">
                  <c:v>7.3283426261204276</c:v>
                </c:pt>
                <c:pt idx="13197">
                  <c:v>7.3288979718786971</c:v>
                </c:pt>
                <c:pt idx="13198">
                  <c:v>7.3294533176369665</c:v>
                </c:pt>
                <c:pt idx="13199">
                  <c:v>7.3300086633952359</c:v>
                </c:pt>
                <c:pt idx="13200">
                  <c:v>7.3305640091535054</c:v>
                </c:pt>
                <c:pt idx="13201">
                  <c:v>7.3311193549117748</c:v>
                </c:pt>
                <c:pt idx="13202">
                  <c:v>7.3316747006700442</c:v>
                </c:pt>
                <c:pt idx="13203">
                  <c:v>7.3322300464283137</c:v>
                </c:pt>
                <c:pt idx="13204">
                  <c:v>7.3327853921865831</c:v>
                </c:pt>
                <c:pt idx="13205">
                  <c:v>7.3333407379448525</c:v>
                </c:pt>
                <c:pt idx="13206">
                  <c:v>7.333896083703122</c:v>
                </c:pt>
                <c:pt idx="13207">
                  <c:v>7.3344514294613914</c:v>
                </c:pt>
                <c:pt idx="13208">
                  <c:v>7.3350067752196608</c:v>
                </c:pt>
                <c:pt idx="13209">
                  <c:v>7.3355621209779303</c:v>
                </c:pt>
                <c:pt idx="13210">
                  <c:v>7.3361174667361997</c:v>
                </c:pt>
                <c:pt idx="13211">
                  <c:v>7.3366728124944691</c:v>
                </c:pt>
                <c:pt idx="13212">
                  <c:v>7.3372281582527386</c:v>
                </c:pt>
                <c:pt idx="13213">
                  <c:v>7.337783504011008</c:v>
                </c:pt>
                <c:pt idx="13214">
                  <c:v>7.3383388497692774</c:v>
                </c:pt>
                <c:pt idx="13215">
                  <c:v>7.3388941955275468</c:v>
                </c:pt>
                <c:pt idx="13216">
                  <c:v>7.3394495412858163</c:v>
                </c:pt>
                <c:pt idx="13217">
                  <c:v>7.3400048870440857</c:v>
                </c:pt>
                <c:pt idx="13218">
                  <c:v>7.3405602328023551</c:v>
                </c:pt>
                <c:pt idx="13219">
                  <c:v>7.3411155785606246</c:v>
                </c:pt>
                <c:pt idx="13220">
                  <c:v>7.341670924318894</c:v>
                </c:pt>
                <c:pt idx="13221">
                  <c:v>7.3422262700771634</c:v>
                </c:pt>
                <c:pt idx="13222">
                  <c:v>7.3427816158354329</c:v>
                </c:pt>
                <c:pt idx="13223">
                  <c:v>7.3433369615937023</c:v>
                </c:pt>
                <c:pt idx="13224">
                  <c:v>7.3438923073519717</c:v>
                </c:pt>
                <c:pt idx="13225">
                  <c:v>7.3444476531102412</c:v>
                </c:pt>
                <c:pt idx="13226">
                  <c:v>7.3450029988685106</c:v>
                </c:pt>
                <c:pt idx="13227">
                  <c:v>7.34555834462678</c:v>
                </c:pt>
                <c:pt idx="13228">
                  <c:v>7.3461136903850495</c:v>
                </c:pt>
                <c:pt idx="13229">
                  <c:v>7.3466690361433189</c:v>
                </c:pt>
                <c:pt idx="13230">
                  <c:v>7.3472243819015883</c:v>
                </c:pt>
                <c:pt idx="13231">
                  <c:v>7.3477797276598578</c:v>
                </c:pt>
                <c:pt idx="13232">
                  <c:v>7.3483350734181272</c:v>
                </c:pt>
                <c:pt idx="13233">
                  <c:v>7.3488904191763966</c:v>
                </c:pt>
                <c:pt idx="13234">
                  <c:v>7.3494457649346661</c:v>
                </c:pt>
                <c:pt idx="13235">
                  <c:v>7.3500011106929355</c:v>
                </c:pt>
                <c:pt idx="13236">
                  <c:v>7.3505564564512049</c:v>
                </c:pt>
                <c:pt idx="13237">
                  <c:v>7.3511118022094744</c:v>
                </c:pt>
                <c:pt idx="13238">
                  <c:v>7.3516671479677438</c:v>
                </c:pt>
                <c:pt idx="13239">
                  <c:v>7.3522224937260132</c:v>
                </c:pt>
                <c:pt idx="13240">
                  <c:v>7.3527778394842827</c:v>
                </c:pt>
                <c:pt idx="13241">
                  <c:v>7.3533331852425521</c:v>
                </c:pt>
                <c:pt idx="13242">
                  <c:v>7.3538885310008215</c:v>
                </c:pt>
                <c:pt idx="13243">
                  <c:v>7.3544438767590909</c:v>
                </c:pt>
                <c:pt idx="13244">
                  <c:v>7.3549992225173604</c:v>
                </c:pt>
                <c:pt idx="13245">
                  <c:v>7.3555545682756298</c:v>
                </c:pt>
                <c:pt idx="13246">
                  <c:v>7.3561099140338992</c:v>
                </c:pt>
                <c:pt idx="13247">
                  <c:v>7.3566652597921687</c:v>
                </c:pt>
                <c:pt idx="13248">
                  <c:v>7.3572206055504381</c:v>
                </c:pt>
                <c:pt idx="13249">
                  <c:v>7.3577759513087075</c:v>
                </c:pt>
                <c:pt idx="13250">
                  <c:v>7.358331297066977</c:v>
                </c:pt>
                <c:pt idx="13251">
                  <c:v>7.3588866428252464</c:v>
                </c:pt>
                <c:pt idx="13252">
                  <c:v>7.3594419885835158</c:v>
                </c:pt>
                <c:pt idx="13253">
                  <c:v>7.3599973343417853</c:v>
                </c:pt>
                <c:pt idx="13254">
                  <c:v>7.3605526801000547</c:v>
                </c:pt>
                <c:pt idx="13255">
                  <c:v>7.3611080258583241</c:v>
                </c:pt>
                <c:pt idx="13256">
                  <c:v>7.3616633716165936</c:v>
                </c:pt>
                <c:pt idx="13257">
                  <c:v>7.362218717374863</c:v>
                </c:pt>
                <c:pt idx="13258">
                  <c:v>7.3627740631331324</c:v>
                </c:pt>
                <c:pt idx="13259">
                  <c:v>7.3633294088914019</c:v>
                </c:pt>
                <c:pt idx="13260">
                  <c:v>7.3638847546496713</c:v>
                </c:pt>
                <c:pt idx="13261">
                  <c:v>7.3644401004079407</c:v>
                </c:pt>
                <c:pt idx="13262">
                  <c:v>7.3649954461662102</c:v>
                </c:pt>
                <c:pt idx="13263">
                  <c:v>7.3655507919244796</c:v>
                </c:pt>
                <c:pt idx="13264">
                  <c:v>7.366106137682749</c:v>
                </c:pt>
                <c:pt idx="13265">
                  <c:v>7.3666614834410185</c:v>
                </c:pt>
                <c:pt idx="13266">
                  <c:v>7.3672168291992879</c:v>
                </c:pt>
                <c:pt idx="13267">
                  <c:v>7.3677721749575573</c:v>
                </c:pt>
                <c:pt idx="13268">
                  <c:v>7.3683275207158268</c:v>
                </c:pt>
                <c:pt idx="13269">
                  <c:v>7.3688828664740962</c:v>
                </c:pt>
                <c:pt idx="13270">
                  <c:v>7.3694382122323656</c:v>
                </c:pt>
                <c:pt idx="13271">
                  <c:v>7.369993557990635</c:v>
                </c:pt>
                <c:pt idx="13272">
                  <c:v>7.3705489037489045</c:v>
                </c:pt>
                <c:pt idx="13273">
                  <c:v>7.3711042495071739</c:v>
                </c:pt>
                <c:pt idx="13274">
                  <c:v>7.3716595952654433</c:v>
                </c:pt>
                <c:pt idx="13275">
                  <c:v>7.3722149410237128</c:v>
                </c:pt>
                <c:pt idx="13276">
                  <c:v>7.3727702867819822</c:v>
                </c:pt>
                <c:pt idx="13277">
                  <c:v>7.3733256325402516</c:v>
                </c:pt>
                <c:pt idx="13278">
                  <c:v>7.3738809782985211</c:v>
                </c:pt>
                <c:pt idx="13279">
                  <c:v>7.3744363240567905</c:v>
                </c:pt>
                <c:pt idx="13280">
                  <c:v>7.3749916698150599</c:v>
                </c:pt>
                <c:pt idx="13281">
                  <c:v>7.3755470155733294</c:v>
                </c:pt>
                <c:pt idx="13282">
                  <c:v>7.3761023613315988</c:v>
                </c:pt>
                <c:pt idx="13283">
                  <c:v>7.3766577070898682</c:v>
                </c:pt>
                <c:pt idx="13284">
                  <c:v>7.3772130528481377</c:v>
                </c:pt>
                <c:pt idx="13285">
                  <c:v>7.3777683986064071</c:v>
                </c:pt>
                <c:pt idx="13286">
                  <c:v>7.3783237443646765</c:v>
                </c:pt>
                <c:pt idx="13287">
                  <c:v>7.378879090122946</c:v>
                </c:pt>
                <c:pt idx="13288">
                  <c:v>7.3794344358812154</c:v>
                </c:pt>
                <c:pt idx="13289">
                  <c:v>7.3799897816394848</c:v>
                </c:pt>
                <c:pt idx="13290">
                  <c:v>7.3805451273977543</c:v>
                </c:pt>
                <c:pt idx="13291">
                  <c:v>7.3811004731560237</c:v>
                </c:pt>
                <c:pt idx="13292">
                  <c:v>7.3816558189142931</c:v>
                </c:pt>
                <c:pt idx="13293">
                  <c:v>7.3822111646725626</c:v>
                </c:pt>
                <c:pt idx="13294">
                  <c:v>7.382766510430832</c:v>
                </c:pt>
                <c:pt idx="13295">
                  <c:v>7.3833218561891014</c:v>
                </c:pt>
                <c:pt idx="13296">
                  <c:v>7.3838772019473708</c:v>
                </c:pt>
                <c:pt idx="13297">
                  <c:v>7.3844325477056403</c:v>
                </c:pt>
                <c:pt idx="13298">
                  <c:v>7.3849878934639097</c:v>
                </c:pt>
                <c:pt idx="13299">
                  <c:v>7.3855432392221791</c:v>
                </c:pt>
                <c:pt idx="13300">
                  <c:v>7.3860985849804486</c:v>
                </c:pt>
                <c:pt idx="13301">
                  <c:v>7.386653930738718</c:v>
                </c:pt>
                <c:pt idx="13302">
                  <c:v>7.3872092764969874</c:v>
                </c:pt>
                <c:pt idx="13303">
                  <c:v>7.3877646222552569</c:v>
                </c:pt>
                <c:pt idx="13304">
                  <c:v>7.3883199680135263</c:v>
                </c:pt>
                <c:pt idx="13305">
                  <c:v>7.3888753137717957</c:v>
                </c:pt>
                <c:pt idx="13306">
                  <c:v>7.3894306595300652</c:v>
                </c:pt>
                <c:pt idx="13307">
                  <c:v>7.3899860052883346</c:v>
                </c:pt>
                <c:pt idx="13308">
                  <c:v>7.390541351046604</c:v>
                </c:pt>
                <c:pt idx="13309">
                  <c:v>7.3910966968048735</c:v>
                </c:pt>
                <c:pt idx="13310">
                  <c:v>7.3916520425631429</c:v>
                </c:pt>
                <c:pt idx="13311">
                  <c:v>7.3922073883214123</c:v>
                </c:pt>
                <c:pt idx="13312">
                  <c:v>7.3927627340796818</c:v>
                </c:pt>
                <c:pt idx="13313">
                  <c:v>7.3933180798379512</c:v>
                </c:pt>
                <c:pt idx="13314">
                  <c:v>7.3938734255962206</c:v>
                </c:pt>
                <c:pt idx="13315">
                  <c:v>7.3944287713544901</c:v>
                </c:pt>
                <c:pt idx="13316">
                  <c:v>7.3949841171127595</c:v>
                </c:pt>
                <c:pt idx="13317">
                  <c:v>7.3955394628710289</c:v>
                </c:pt>
                <c:pt idx="13318">
                  <c:v>7.3960948086292984</c:v>
                </c:pt>
                <c:pt idx="13319">
                  <c:v>7.3966501543875678</c:v>
                </c:pt>
                <c:pt idx="13320">
                  <c:v>7.3972055001458372</c:v>
                </c:pt>
                <c:pt idx="13321">
                  <c:v>7.3977608459041067</c:v>
                </c:pt>
                <c:pt idx="13322">
                  <c:v>7.3983161916623761</c:v>
                </c:pt>
                <c:pt idx="13323">
                  <c:v>7.3988715374206455</c:v>
                </c:pt>
                <c:pt idx="13324">
                  <c:v>7.3994268831789149</c:v>
                </c:pt>
                <c:pt idx="13325">
                  <c:v>7.3999822289371844</c:v>
                </c:pt>
                <c:pt idx="13326">
                  <c:v>7.4005375746954538</c:v>
                </c:pt>
                <c:pt idx="13327">
                  <c:v>7.4010929204537232</c:v>
                </c:pt>
                <c:pt idx="13328">
                  <c:v>7.4016482662119927</c:v>
                </c:pt>
                <c:pt idx="13329">
                  <c:v>7.4022036119702621</c:v>
                </c:pt>
                <c:pt idx="13330">
                  <c:v>7.4027589577285315</c:v>
                </c:pt>
                <c:pt idx="13331">
                  <c:v>7.403314303486801</c:v>
                </c:pt>
                <c:pt idx="13332">
                  <c:v>7.4038696492450704</c:v>
                </c:pt>
                <c:pt idx="13333">
                  <c:v>7.4044249950033398</c:v>
                </c:pt>
                <c:pt idx="13334">
                  <c:v>7.4049803407616093</c:v>
                </c:pt>
                <c:pt idx="13335">
                  <c:v>7.4055356865198787</c:v>
                </c:pt>
                <c:pt idx="13336">
                  <c:v>7.4060910322781481</c:v>
                </c:pt>
                <c:pt idx="13337">
                  <c:v>7.4066463780364176</c:v>
                </c:pt>
                <c:pt idx="13338">
                  <c:v>7.407201723794687</c:v>
                </c:pt>
                <c:pt idx="13339">
                  <c:v>7.4077570695529564</c:v>
                </c:pt>
                <c:pt idx="13340">
                  <c:v>7.4083124153112259</c:v>
                </c:pt>
                <c:pt idx="13341">
                  <c:v>7.4088677610694953</c:v>
                </c:pt>
                <c:pt idx="13342">
                  <c:v>7.4094231068277647</c:v>
                </c:pt>
                <c:pt idx="13343">
                  <c:v>7.4099784525860342</c:v>
                </c:pt>
                <c:pt idx="13344">
                  <c:v>7.4105337983443036</c:v>
                </c:pt>
                <c:pt idx="13345">
                  <c:v>7.411089144102573</c:v>
                </c:pt>
                <c:pt idx="13346">
                  <c:v>7.4116444898608425</c:v>
                </c:pt>
                <c:pt idx="13347">
                  <c:v>7.4121998356191119</c:v>
                </c:pt>
                <c:pt idx="13348">
                  <c:v>7.4127551813773813</c:v>
                </c:pt>
                <c:pt idx="13349">
                  <c:v>7.4133105271356508</c:v>
                </c:pt>
                <c:pt idx="13350">
                  <c:v>7.4138658728939202</c:v>
                </c:pt>
                <c:pt idx="13351">
                  <c:v>7.4144212186521896</c:v>
                </c:pt>
                <c:pt idx="13352">
                  <c:v>7.414976564410459</c:v>
                </c:pt>
                <c:pt idx="13353">
                  <c:v>7.4155319101687285</c:v>
                </c:pt>
                <c:pt idx="13354">
                  <c:v>7.4160872559269979</c:v>
                </c:pt>
                <c:pt idx="13355">
                  <c:v>7.4166426016852673</c:v>
                </c:pt>
                <c:pt idx="13356">
                  <c:v>7.4171979474435368</c:v>
                </c:pt>
                <c:pt idx="13357">
                  <c:v>7.4177532932018062</c:v>
                </c:pt>
                <c:pt idx="13358">
                  <c:v>7.4183086389600756</c:v>
                </c:pt>
                <c:pt idx="13359">
                  <c:v>7.4188639847183451</c:v>
                </c:pt>
                <c:pt idx="13360">
                  <c:v>7.4194193304766145</c:v>
                </c:pt>
                <c:pt idx="13361">
                  <c:v>7.4199746762348839</c:v>
                </c:pt>
                <c:pt idx="13362">
                  <c:v>7.4205300219931534</c:v>
                </c:pt>
                <c:pt idx="13363">
                  <c:v>7.4210853677514228</c:v>
                </c:pt>
                <c:pt idx="13364">
                  <c:v>7.4216407135096922</c:v>
                </c:pt>
                <c:pt idx="13365">
                  <c:v>7.4221960592679617</c:v>
                </c:pt>
                <c:pt idx="13366">
                  <c:v>7.4227514050262311</c:v>
                </c:pt>
                <c:pt idx="13367">
                  <c:v>7.4233067507845005</c:v>
                </c:pt>
                <c:pt idx="13368">
                  <c:v>7.42386209654277</c:v>
                </c:pt>
                <c:pt idx="13369">
                  <c:v>7.4244174423010394</c:v>
                </c:pt>
                <c:pt idx="13370">
                  <c:v>7.4249727880593088</c:v>
                </c:pt>
                <c:pt idx="13371">
                  <c:v>7.4255281338175783</c:v>
                </c:pt>
                <c:pt idx="13372">
                  <c:v>7.4260834795758477</c:v>
                </c:pt>
                <c:pt idx="13373">
                  <c:v>7.4266388253341171</c:v>
                </c:pt>
                <c:pt idx="13374">
                  <c:v>7.4271941710923866</c:v>
                </c:pt>
                <c:pt idx="13375">
                  <c:v>7.427749516850656</c:v>
                </c:pt>
                <c:pt idx="13376">
                  <c:v>7.4283048626089254</c:v>
                </c:pt>
                <c:pt idx="13377">
                  <c:v>7.4288602083671949</c:v>
                </c:pt>
                <c:pt idx="13378">
                  <c:v>7.4294155541254643</c:v>
                </c:pt>
                <c:pt idx="13379">
                  <c:v>7.4299708998837337</c:v>
                </c:pt>
                <c:pt idx="13380">
                  <c:v>7.4305262456420031</c:v>
                </c:pt>
                <c:pt idx="13381">
                  <c:v>7.4310815914002726</c:v>
                </c:pt>
                <c:pt idx="13382">
                  <c:v>7.431636937158542</c:v>
                </c:pt>
                <c:pt idx="13383">
                  <c:v>7.4321922829168114</c:v>
                </c:pt>
                <c:pt idx="13384">
                  <c:v>7.4327476286750809</c:v>
                </c:pt>
                <c:pt idx="13385">
                  <c:v>7.4333029744333503</c:v>
                </c:pt>
                <c:pt idx="13386">
                  <c:v>7.4338583201916197</c:v>
                </c:pt>
                <c:pt idx="13387">
                  <c:v>7.4344136659498892</c:v>
                </c:pt>
                <c:pt idx="13388">
                  <c:v>7.4349690117081586</c:v>
                </c:pt>
                <c:pt idx="13389">
                  <c:v>7.435524357466428</c:v>
                </c:pt>
                <c:pt idx="13390">
                  <c:v>7.4360797032246975</c:v>
                </c:pt>
                <c:pt idx="13391">
                  <c:v>7.4366350489829669</c:v>
                </c:pt>
                <c:pt idx="13392">
                  <c:v>7.4371903947412363</c:v>
                </c:pt>
                <c:pt idx="13393">
                  <c:v>7.4377457404995058</c:v>
                </c:pt>
                <c:pt idx="13394">
                  <c:v>7.4383010862577752</c:v>
                </c:pt>
                <c:pt idx="13395">
                  <c:v>7.4388564320160446</c:v>
                </c:pt>
                <c:pt idx="13396">
                  <c:v>7.4394117777743141</c:v>
                </c:pt>
                <c:pt idx="13397">
                  <c:v>7.4399671235325835</c:v>
                </c:pt>
                <c:pt idx="13398">
                  <c:v>7.4405224692908529</c:v>
                </c:pt>
                <c:pt idx="13399">
                  <c:v>7.4410778150491224</c:v>
                </c:pt>
                <c:pt idx="13400">
                  <c:v>7.4416331608073918</c:v>
                </c:pt>
                <c:pt idx="13401">
                  <c:v>7.4421885065656612</c:v>
                </c:pt>
                <c:pt idx="13402">
                  <c:v>7.4427438523239307</c:v>
                </c:pt>
                <c:pt idx="13403">
                  <c:v>7.4432991980822001</c:v>
                </c:pt>
                <c:pt idx="13404">
                  <c:v>7.4438545438404695</c:v>
                </c:pt>
                <c:pt idx="13405">
                  <c:v>7.4444098895987389</c:v>
                </c:pt>
                <c:pt idx="13406">
                  <c:v>7.4449652353570084</c:v>
                </c:pt>
                <c:pt idx="13407">
                  <c:v>7.4455205811152778</c:v>
                </c:pt>
                <c:pt idx="13408">
                  <c:v>7.4460759268735472</c:v>
                </c:pt>
                <c:pt idx="13409">
                  <c:v>7.4466312726318167</c:v>
                </c:pt>
                <c:pt idx="13410">
                  <c:v>7.4471866183900861</c:v>
                </c:pt>
                <c:pt idx="13411">
                  <c:v>7.4477419641483555</c:v>
                </c:pt>
                <c:pt idx="13412">
                  <c:v>7.448297309906625</c:v>
                </c:pt>
                <c:pt idx="13413">
                  <c:v>7.4488526556648944</c:v>
                </c:pt>
                <c:pt idx="13414">
                  <c:v>7.4494080014231638</c:v>
                </c:pt>
                <c:pt idx="13415">
                  <c:v>7.4499633471814333</c:v>
                </c:pt>
                <c:pt idx="13416">
                  <c:v>7.4505186929397027</c:v>
                </c:pt>
                <c:pt idx="13417">
                  <c:v>7.4510740386979721</c:v>
                </c:pt>
                <c:pt idx="13418">
                  <c:v>7.4516293844562416</c:v>
                </c:pt>
                <c:pt idx="13419">
                  <c:v>7.452184730214511</c:v>
                </c:pt>
                <c:pt idx="13420">
                  <c:v>7.4527400759727804</c:v>
                </c:pt>
                <c:pt idx="13421">
                  <c:v>7.4532954217310499</c:v>
                </c:pt>
                <c:pt idx="13422">
                  <c:v>7.4538507674893193</c:v>
                </c:pt>
                <c:pt idx="13423">
                  <c:v>7.4544061132475887</c:v>
                </c:pt>
                <c:pt idx="13424">
                  <c:v>7.4549614590058582</c:v>
                </c:pt>
                <c:pt idx="13425">
                  <c:v>7.4555168047641276</c:v>
                </c:pt>
                <c:pt idx="13426">
                  <c:v>7.456072150522397</c:v>
                </c:pt>
                <c:pt idx="13427">
                  <c:v>7.4566274962806665</c:v>
                </c:pt>
                <c:pt idx="13428">
                  <c:v>7.4571828420389359</c:v>
                </c:pt>
                <c:pt idx="13429">
                  <c:v>7.4577381877972053</c:v>
                </c:pt>
                <c:pt idx="13430">
                  <c:v>7.4582935335554748</c:v>
                </c:pt>
                <c:pt idx="13431">
                  <c:v>7.4588488793137442</c:v>
                </c:pt>
                <c:pt idx="13432">
                  <c:v>7.4594042250720136</c:v>
                </c:pt>
                <c:pt idx="13433">
                  <c:v>7.459959570830283</c:v>
                </c:pt>
                <c:pt idx="13434">
                  <c:v>7.4605149165885525</c:v>
                </c:pt>
                <c:pt idx="13435">
                  <c:v>7.4610702623468219</c:v>
                </c:pt>
                <c:pt idx="13436">
                  <c:v>7.4616256081050913</c:v>
                </c:pt>
                <c:pt idx="13437">
                  <c:v>7.4621809538633608</c:v>
                </c:pt>
                <c:pt idx="13438">
                  <c:v>7.4627362996216302</c:v>
                </c:pt>
                <c:pt idx="13439">
                  <c:v>7.4632916453798996</c:v>
                </c:pt>
                <c:pt idx="13440">
                  <c:v>7.4638469911381691</c:v>
                </c:pt>
                <c:pt idx="13441">
                  <c:v>7.4644023368964385</c:v>
                </c:pt>
                <c:pt idx="13442">
                  <c:v>7.4649576826547079</c:v>
                </c:pt>
                <c:pt idx="13443">
                  <c:v>7.4655130284129774</c:v>
                </c:pt>
                <c:pt idx="13444">
                  <c:v>7.4660683741712468</c:v>
                </c:pt>
                <c:pt idx="13445">
                  <c:v>7.4666237199295162</c:v>
                </c:pt>
                <c:pt idx="13446">
                  <c:v>7.4671790656877857</c:v>
                </c:pt>
                <c:pt idx="13447">
                  <c:v>7.4677344114460551</c:v>
                </c:pt>
                <c:pt idx="13448">
                  <c:v>7.4682897572043245</c:v>
                </c:pt>
                <c:pt idx="13449">
                  <c:v>7.468845102962594</c:v>
                </c:pt>
                <c:pt idx="13450">
                  <c:v>7.4694004487208634</c:v>
                </c:pt>
                <c:pt idx="13451">
                  <c:v>7.4699557944791328</c:v>
                </c:pt>
                <c:pt idx="13452">
                  <c:v>7.4705111402374023</c:v>
                </c:pt>
                <c:pt idx="13453">
                  <c:v>7.4710664859956717</c:v>
                </c:pt>
                <c:pt idx="13454">
                  <c:v>7.4716218317539411</c:v>
                </c:pt>
                <c:pt idx="13455">
                  <c:v>7.4721771775122106</c:v>
                </c:pt>
                <c:pt idx="13456">
                  <c:v>7.47273252327048</c:v>
                </c:pt>
                <c:pt idx="13457">
                  <c:v>7.4732878690287494</c:v>
                </c:pt>
                <c:pt idx="13458">
                  <c:v>7.4738432147870189</c:v>
                </c:pt>
                <c:pt idx="13459">
                  <c:v>7.4743985605452883</c:v>
                </c:pt>
                <c:pt idx="13460">
                  <c:v>7.4749539063035577</c:v>
                </c:pt>
                <c:pt idx="13461">
                  <c:v>7.4755092520618271</c:v>
                </c:pt>
                <c:pt idx="13462">
                  <c:v>7.4760645978200966</c:v>
                </c:pt>
                <c:pt idx="13463">
                  <c:v>7.476619943578366</c:v>
                </c:pt>
                <c:pt idx="13464">
                  <c:v>7.4771752893366354</c:v>
                </c:pt>
                <c:pt idx="13465">
                  <c:v>7.4777306350949049</c:v>
                </c:pt>
                <c:pt idx="13466">
                  <c:v>7.4782859808531743</c:v>
                </c:pt>
                <c:pt idx="13467">
                  <c:v>7.4788413266114437</c:v>
                </c:pt>
                <c:pt idx="13468">
                  <c:v>7.4793966723697132</c:v>
                </c:pt>
                <c:pt idx="13469">
                  <c:v>7.4799520181279826</c:v>
                </c:pt>
                <c:pt idx="13470">
                  <c:v>7.480507363886252</c:v>
                </c:pt>
                <c:pt idx="13471">
                  <c:v>7.4810627096445215</c:v>
                </c:pt>
                <c:pt idx="13472">
                  <c:v>7.4816180554027909</c:v>
                </c:pt>
                <c:pt idx="13473">
                  <c:v>7.4821734011610603</c:v>
                </c:pt>
                <c:pt idx="13474">
                  <c:v>7.4827287469193298</c:v>
                </c:pt>
                <c:pt idx="13475">
                  <c:v>7.4832840926775992</c:v>
                </c:pt>
                <c:pt idx="13476">
                  <c:v>7.4838394384358686</c:v>
                </c:pt>
                <c:pt idx="13477">
                  <c:v>7.4843947841941381</c:v>
                </c:pt>
                <c:pt idx="13478">
                  <c:v>7.4849501299524075</c:v>
                </c:pt>
                <c:pt idx="13479">
                  <c:v>7.4855054757106769</c:v>
                </c:pt>
                <c:pt idx="13480">
                  <c:v>7.4860608214689464</c:v>
                </c:pt>
                <c:pt idx="13481">
                  <c:v>7.4866161672272158</c:v>
                </c:pt>
                <c:pt idx="13482">
                  <c:v>7.4871715129854852</c:v>
                </c:pt>
                <c:pt idx="13483">
                  <c:v>7.4877268587437547</c:v>
                </c:pt>
                <c:pt idx="13484">
                  <c:v>7.4882822045020241</c:v>
                </c:pt>
                <c:pt idx="13485">
                  <c:v>7.4888375502602935</c:v>
                </c:pt>
                <c:pt idx="13486">
                  <c:v>7.489392896018563</c:v>
                </c:pt>
                <c:pt idx="13487">
                  <c:v>7.4899482417768324</c:v>
                </c:pt>
                <c:pt idx="13488">
                  <c:v>7.4905035875351018</c:v>
                </c:pt>
                <c:pt idx="13489">
                  <c:v>7.4910589332933712</c:v>
                </c:pt>
                <c:pt idx="13490">
                  <c:v>7.4916142790516407</c:v>
                </c:pt>
                <c:pt idx="13491">
                  <c:v>7.4921696248099101</c:v>
                </c:pt>
                <c:pt idx="13492">
                  <c:v>7.4927249705681795</c:v>
                </c:pt>
                <c:pt idx="13493">
                  <c:v>7.493280316326449</c:v>
                </c:pt>
                <c:pt idx="13494">
                  <c:v>7.4938356620847184</c:v>
                </c:pt>
                <c:pt idx="13495">
                  <c:v>7.4943910078429878</c:v>
                </c:pt>
                <c:pt idx="13496">
                  <c:v>7.4949463536012573</c:v>
                </c:pt>
                <c:pt idx="13497">
                  <c:v>7.4955016993595267</c:v>
                </c:pt>
                <c:pt idx="13498">
                  <c:v>7.4960570451177961</c:v>
                </c:pt>
                <c:pt idx="13499">
                  <c:v>7.4966123908760656</c:v>
                </c:pt>
                <c:pt idx="13500">
                  <c:v>7.497167736634335</c:v>
                </c:pt>
                <c:pt idx="13501">
                  <c:v>7.4977230823926044</c:v>
                </c:pt>
                <c:pt idx="13502">
                  <c:v>7.4982784281508739</c:v>
                </c:pt>
                <c:pt idx="13503">
                  <c:v>7.4988337739091433</c:v>
                </c:pt>
                <c:pt idx="13504">
                  <c:v>7.4993891196674127</c:v>
                </c:pt>
                <c:pt idx="13505">
                  <c:v>7.4999444654256822</c:v>
                </c:pt>
                <c:pt idx="13506">
                  <c:v>7.5004998111839516</c:v>
                </c:pt>
                <c:pt idx="13507">
                  <c:v>7.501055156942221</c:v>
                </c:pt>
                <c:pt idx="13508">
                  <c:v>7.5016105027004905</c:v>
                </c:pt>
                <c:pt idx="13509">
                  <c:v>7.5021658484587599</c:v>
                </c:pt>
                <c:pt idx="13510">
                  <c:v>7.5027211942170293</c:v>
                </c:pt>
                <c:pt idx="13511">
                  <c:v>7.5032765399752988</c:v>
                </c:pt>
                <c:pt idx="13512">
                  <c:v>7.5038318857335682</c:v>
                </c:pt>
                <c:pt idx="13513">
                  <c:v>7.5043872314918376</c:v>
                </c:pt>
                <c:pt idx="13514">
                  <c:v>7.504942577250107</c:v>
                </c:pt>
                <c:pt idx="13515">
                  <c:v>7.5054979230083765</c:v>
                </c:pt>
                <c:pt idx="13516">
                  <c:v>7.5060532687666459</c:v>
                </c:pt>
                <c:pt idx="13517">
                  <c:v>7.5066086145249153</c:v>
                </c:pt>
                <c:pt idx="13518">
                  <c:v>7.5071639602831848</c:v>
                </c:pt>
                <c:pt idx="13519">
                  <c:v>7.5077193060414542</c:v>
                </c:pt>
                <c:pt idx="13520">
                  <c:v>7.5082746517997236</c:v>
                </c:pt>
                <c:pt idx="13521">
                  <c:v>7.5088299975579931</c:v>
                </c:pt>
                <c:pt idx="13522">
                  <c:v>7.5093853433162625</c:v>
                </c:pt>
                <c:pt idx="13523">
                  <c:v>7.5099406890745319</c:v>
                </c:pt>
                <c:pt idx="13524">
                  <c:v>7.5104960348328014</c:v>
                </c:pt>
                <c:pt idx="13525">
                  <c:v>7.5110513805910708</c:v>
                </c:pt>
                <c:pt idx="13526">
                  <c:v>7.5116067263493402</c:v>
                </c:pt>
                <c:pt idx="13527">
                  <c:v>7.5121620721076097</c:v>
                </c:pt>
                <c:pt idx="13528">
                  <c:v>7.5127174178658791</c:v>
                </c:pt>
                <c:pt idx="13529">
                  <c:v>7.5132727636241485</c:v>
                </c:pt>
                <c:pt idx="13530">
                  <c:v>7.513828109382418</c:v>
                </c:pt>
                <c:pt idx="13531">
                  <c:v>7.5143834551406874</c:v>
                </c:pt>
                <c:pt idx="13532">
                  <c:v>7.5149388008989568</c:v>
                </c:pt>
                <c:pt idx="13533">
                  <c:v>7.5154941466572263</c:v>
                </c:pt>
                <c:pt idx="13534">
                  <c:v>7.5160494924154957</c:v>
                </c:pt>
                <c:pt idx="13535">
                  <c:v>7.5166048381737651</c:v>
                </c:pt>
                <c:pt idx="13536">
                  <c:v>7.5171601839320346</c:v>
                </c:pt>
                <c:pt idx="13537">
                  <c:v>7.517715529690304</c:v>
                </c:pt>
                <c:pt idx="13538">
                  <c:v>7.5182708754485734</c:v>
                </c:pt>
                <c:pt idx="13539">
                  <c:v>7.5188262212068429</c:v>
                </c:pt>
                <c:pt idx="13540">
                  <c:v>7.5193815669651123</c:v>
                </c:pt>
                <c:pt idx="13541">
                  <c:v>7.5199369127233817</c:v>
                </c:pt>
                <c:pt idx="13542">
                  <c:v>7.5204922584816511</c:v>
                </c:pt>
                <c:pt idx="13543">
                  <c:v>7.5210476042399206</c:v>
                </c:pt>
                <c:pt idx="13544">
                  <c:v>7.52160294999819</c:v>
                </c:pt>
                <c:pt idx="13545">
                  <c:v>7.5221582957564594</c:v>
                </c:pt>
                <c:pt idx="13546">
                  <c:v>7.5227136415147289</c:v>
                </c:pt>
                <c:pt idx="13547">
                  <c:v>7.5232689872729983</c:v>
                </c:pt>
                <c:pt idx="13548">
                  <c:v>7.5238243330312677</c:v>
                </c:pt>
                <c:pt idx="13549">
                  <c:v>7.5243796787895372</c:v>
                </c:pt>
                <c:pt idx="13550">
                  <c:v>7.5249350245478066</c:v>
                </c:pt>
                <c:pt idx="13551">
                  <c:v>7.525490370306076</c:v>
                </c:pt>
                <c:pt idx="13552">
                  <c:v>7.5260457160643455</c:v>
                </c:pt>
                <c:pt idx="13553">
                  <c:v>7.5266010618226149</c:v>
                </c:pt>
                <c:pt idx="13554">
                  <c:v>7.5271564075808843</c:v>
                </c:pt>
                <c:pt idx="13555">
                  <c:v>7.5277117533391538</c:v>
                </c:pt>
                <c:pt idx="13556">
                  <c:v>7.5282670990974232</c:v>
                </c:pt>
                <c:pt idx="13557">
                  <c:v>7.5288224448556926</c:v>
                </c:pt>
                <c:pt idx="13558">
                  <c:v>7.5293777906139621</c:v>
                </c:pt>
                <c:pt idx="13559">
                  <c:v>7.5299331363722315</c:v>
                </c:pt>
                <c:pt idx="13560">
                  <c:v>7.5304884821305009</c:v>
                </c:pt>
                <c:pt idx="13561">
                  <c:v>7.5310438278887704</c:v>
                </c:pt>
                <c:pt idx="13562">
                  <c:v>7.5315991736470398</c:v>
                </c:pt>
                <c:pt idx="13563">
                  <c:v>7.5321545194053092</c:v>
                </c:pt>
                <c:pt idx="13564">
                  <c:v>7.5327098651635787</c:v>
                </c:pt>
                <c:pt idx="13565">
                  <c:v>7.5332652109218481</c:v>
                </c:pt>
                <c:pt idx="13566">
                  <c:v>7.5338205566801175</c:v>
                </c:pt>
                <c:pt idx="13567">
                  <c:v>7.534375902438387</c:v>
                </c:pt>
                <c:pt idx="13568">
                  <c:v>7.5349312481966564</c:v>
                </c:pt>
                <c:pt idx="13569">
                  <c:v>7.5354865939549258</c:v>
                </c:pt>
                <c:pt idx="13570">
                  <c:v>7.5360419397131952</c:v>
                </c:pt>
                <c:pt idx="13571">
                  <c:v>7.5365972854714647</c:v>
                </c:pt>
                <c:pt idx="13572">
                  <c:v>7.5371526312297341</c:v>
                </c:pt>
                <c:pt idx="13573">
                  <c:v>7.5377079769880035</c:v>
                </c:pt>
                <c:pt idx="13574">
                  <c:v>7.538263322746273</c:v>
                </c:pt>
                <c:pt idx="13575">
                  <c:v>7.5388186685045424</c:v>
                </c:pt>
                <c:pt idx="13576">
                  <c:v>7.5393740142628118</c:v>
                </c:pt>
                <c:pt idx="13577">
                  <c:v>7.5399293600210813</c:v>
                </c:pt>
                <c:pt idx="13578">
                  <c:v>7.5404847057793507</c:v>
                </c:pt>
                <c:pt idx="13579">
                  <c:v>7.5410400515376201</c:v>
                </c:pt>
                <c:pt idx="13580">
                  <c:v>7.5415953972958896</c:v>
                </c:pt>
                <c:pt idx="13581">
                  <c:v>7.542150743054159</c:v>
                </c:pt>
                <c:pt idx="13582">
                  <c:v>7.5427060888124284</c:v>
                </c:pt>
                <c:pt idx="13583">
                  <c:v>7.5432614345706979</c:v>
                </c:pt>
                <c:pt idx="13584">
                  <c:v>7.5438167803289673</c:v>
                </c:pt>
                <c:pt idx="13585">
                  <c:v>7.5443721260872367</c:v>
                </c:pt>
                <c:pt idx="13586">
                  <c:v>7.5449274718455062</c:v>
                </c:pt>
                <c:pt idx="13587">
                  <c:v>7.5454828176037756</c:v>
                </c:pt>
                <c:pt idx="13588">
                  <c:v>7.546038163362045</c:v>
                </c:pt>
                <c:pt idx="13589">
                  <c:v>7.5465935091203145</c:v>
                </c:pt>
                <c:pt idx="13590">
                  <c:v>7.5471488548785839</c:v>
                </c:pt>
                <c:pt idx="13591">
                  <c:v>7.5477042006368533</c:v>
                </c:pt>
                <c:pt idx="13592">
                  <c:v>7.5482595463951228</c:v>
                </c:pt>
                <c:pt idx="13593">
                  <c:v>7.5488148921533922</c:v>
                </c:pt>
                <c:pt idx="13594">
                  <c:v>7.5493702379116616</c:v>
                </c:pt>
                <c:pt idx="13595">
                  <c:v>7.5499255836699311</c:v>
                </c:pt>
                <c:pt idx="13596">
                  <c:v>7.5504809294282005</c:v>
                </c:pt>
                <c:pt idx="13597">
                  <c:v>7.5510362751864699</c:v>
                </c:pt>
                <c:pt idx="13598">
                  <c:v>7.5515916209447393</c:v>
                </c:pt>
                <c:pt idx="13599">
                  <c:v>7.5521469667030088</c:v>
                </c:pt>
                <c:pt idx="13600">
                  <c:v>7.5527023124612782</c:v>
                </c:pt>
                <c:pt idx="13601">
                  <c:v>7.5532576582195476</c:v>
                </c:pt>
                <c:pt idx="13602">
                  <c:v>7.5538130039778171</c:v>
                </c:pt>
                <c:pt idx="13603">
                  <c:v>7.5543683497360865</c:v>
                </c:pt>
                <c:pt idx="13604">
                  <c:v>7.5549236954943559</c:v>
                </c:pt>
                <c:pt idx="13605">
                  <c:v>7.5554790412526254</c:v>
                </c:pt>
                <c:pt idx="13606">
                  <c:v>7.5560343870108948</c:v>
                </c:pt>
                <c:pt idx="13607">
                  <c:v>7.5565897327691642</c:v>
                </c:pt>
                <c:pt idx="13608">
                  <c:v>7.5571450785274337</c:v>
                </c:pt>
                <c:pt idx="13609">
                  <c:v>7.5577004242857031</c:v>
                </c:pt>
                <c:pt idx="13610">
                  <c:v>7.5582557700439725</c:v>
                </c:pt>
                <c:pt idx="13611">
                  <c:v>7.558811115802242</c:v>
                </c:pt>
                <c:pt idx="13612">
                  <c:v>7.5593664615605114</c:v>
                </c:pt>
                <c:pt idx="13613">
                  <c:v>7.5599218073187808</c:v>
                </c:pt>
                <c:pt idx="13614">
                  <c:v>7.5604771530770503</c:v>
                </c:pt>
                <c:pt idx="13615">
                  <c:v>7.5610324988353197</c:v>
                </c:pt>
                <c:pt idx="13616">
                  <c:v>7.5615878445935891</c:v>
                </c:pt>
                <c:pt idx="13617">
                  <c:v>7.5621431903518586</c:v>
                </c:pt>
                <c:pt idx="13618">
                  <c:v>7.562698536110128</c:v>
                </c:pt>
                <c:pt idx="13619">
                  <c:v>7.5632538818683974</c:v>
                </c:pt>
                <c:pt idx="13620">
                  <c:v>7.5638092276266669</c:v>
                </c:pt>
                <c:pt idx="13621">
                  <c:v>7.5643645733849363</c:v>
                </c:pt>
                <c:pt idx="13622">
                  <c:v>7.5649199191432057</c:v>
                </c:pt>
                <c:pt idx="13623">
                  <c:v>7.5654752649014751</c:v>
                </c:pt>
                <c:pt idx="13624">
                  <c:v>7.5660306106597446</c:v>
                </c:pt>
                <c:pt idx="13625">
                  <c:v>7.566585956418014</c:v>
                </c:pt>
                <c:pt idx="13626">
                  <c:v>7.5671413021762834</c:v>
                </c:pt>
                <c:pt idx="13627">
                  <c:v>7.5676966479345529</c:v>
                </c:pt>
                <c:pt idx="13628">
                  <c:v>7.5682519936928223</c:v>
                </c:pt>
                <c:pt idx="13629">
                  <c:v>7.5688073394510917</c:v>
                </c:pt>
                <c:pt idx="13630">
                  <c:v>7.5693626852093612</c:v>
                </c:pt>
                <c:pt idx="13631">
                  <c:v>7.5699180309676306</c:v>
                </c:pt>
                <c:pt idx="13632">
                  <c:v>7.5704733767259</c:v>
                </c:pt>
                <c:pt idx="13633">
                  <c:v>7.5710287224841695</c:v>
                </c:pt>
                <c:pt idx="13634">
                  <c:v>7.5715840682424389</c:v>
                </c:pt>
                <c:pt idx="13635">
                  <c:v>7.5721394140007083</c:v>
                </c:pt>
                <c:pt idx="13636">
                  <c:v>7.5726947597589778</c:v>
                </c:pt>
                <c:pt idx="13637">
                  <c:v>7.5732501055172472</c:v>
                </c:pt>
                <c:pt idx="13638">
                  <c:v>7.5738054512755166</c:v>
                </c:pt>
                <c:pt idx="13639">
                  <c:v>7.5743607970337861</c:v>
                </c:pt>
                <c:pt idx="13640">
                  <c:v>7.5749161427920555</c:v>
                </c:pt>
                <c:pt idx="13641">
                  <c:v>7.5754714885503249</c:v>
                </c:pt>
                <c:pt idx="13642">
                  <c:v>7.5760268343085944</c:v>
                </c:pt>
                <c:pt idx="13643">
                  <c:v>7.5765821800668638</c:v>
                </c:pt>
                <c:pt idx="13644">
                  <c:v>7.5771375258251332</c:v>
                </c:pt>
                <c:pt idx="13645">
                  <c:v>7.5776928715834027</c:v>
                </c:pt>
                <c:pt idx="13646">
                  <c:v>7.5782482173416721</c:v>
                </c:pt>
                <c:pt idx="13647">
                  <c:v>7.5788035630999415</c:v>
                </c:pt>
                <c:pt idx="13648">
                  <c:v>7.579358908858211</c:v>
                </c:pt>
                <c:pt idx="13649">
                  <c:v>7.5799142546164804</c:v>
                </c:pt>
                <c:pt idx="13650">
                  <c:v>7.5804696003747498</c:v>
                </c:pt>
                <c:pt idx="13651">
                  <c:v>7.5810249461330192</c:v>
                </c:pt>
                <c:pt idx="13652">
                  <c:v>7.5815802918912887</c:v>
                </c:pt>
                <c:pt idx="13653">
                  <c:v>7.5821356376495581</c:v>
                </c:pt>
                <c:pt idx="13654">
                  <c:v>7.5826909834078275</c:v>
                </c:pt>
                <c:pt idx="13655">
                  <c:v>7.583246329166097</c:v>
                </c:pt>
                <c:pt idx="13656">
                  <c:v>7.5838016749243664</c:v>
                </c:pt>
                <c:pt idx="13657">
                  <c:v>7.5843570206826358</c:v>
                </c:pt>
                <c:pt idx="13658">
                  <c:v>7.5849123664409053</c:v>
                </c:pt>
                <c:pt idx="13659">
                  <c:v>7.5854677121991747</c:v>
                </c:pt>
                <c:pt idx="13660">
                  <c:v>7.5860230579574441</c:v>
                </c:pt>
                <c:pt idx="13661">
                  <c:v>7.5865784037157136</c:v>
                </c:pt>
                <c:pt idx="13662">
                  <c:v>7.587133749473983</c:v>
                </c:pt>
                <c:pt idx="13663">
                  <c:v>7.5876890952322524</c:v>
                </c:pt>
                <c:pt idx="13664">
                  <c:v>7.5882444409905219</c:v>
                </c:pt>
                <c:pt idx="13665">
                  <c:v>7.5887997867487913</c:v>
                </c:pt>
                <c:pt idx="13666">
                  <c:v>7.5893551325070607</c:v>
                </c:pt>
                <c:pt idx="13667">
                  <c:v>7.5899104782653302</c:v>
                </c:pt>
                <c:pt idx="13668">
                  <c:v>7.5904658240235996</c:v>
                </c:pt>
                <c:pt idx="13669">
                  <c:v>7.591021169781869</c:v>
                </c:pt>
                <c:pt idx="13670">
                  <c:v>7.5915765155401385</c:v>
                </c:pt>
                <c:pt idx="13671">
                  <c:v>7.5921318612984079</c:v>
                </c:pt>
                <c:pt idx="13672">
                  <c:v>7.5926872070566773</c:v>
                </c:pt>
                <c:pt idx="13673">
                  <c:v>7.5932425528149468</c:v>
                </c:pt>
                <c:pt idx="13674">
                  <c:v>7.5937978985732162</c:v>
                </c:pt>
                <c:pt idx="13675">
                  <c:v>7.5943532443314856</c:v>
                </c:pt>
                <c:pt idx="13676">
                  <c:v>7.5949085900897551</c:v>
                </c:pt>
                <c:pt idx="13677">
                  <c:v>7.5954639358480245</c:v>
                </c:pt>
                <c:pt idx="13678">
                  <c:v>7.5960192816062939</c:v>
                </c:pt>
                <c:pt idx="13679">
                  <c:v>7.5965746273645633</c:v>
                </c:pt>
                <c:pt idx="13680">
                  <c:v>7.5971299731228328</c:v>
                </c:pt>
                <c:pt idx="13681">
                  <c:v>7.5976853188811022</c:v>
                </c:pt>
                <c:pt idx="13682">
                  <c:v>7.5982406646393716</c:v>
                </c:pt>
                <c:pt idx="13683">
                  <c:v>7.5987960103976411</c:v>
                </c:pt>
                <c:pt idx="13684">
                  <c:v>7.5993513561559105</c:v>
                </c:pt>
                <c:pt idx="13685">
                  <c:v>7.5999067019141799</c:v>
                </c:pt>
                <c:pt idx="13686">
                  <c:v>7.6004620476724494</c:v>
                </c:pt>
                <c:pt idx="13687">
                  <c:v>7.6010173934307188</c:v>
                </c:pt>
                <c:pt idx="13688">
                  <c:v>7.6015727391889882</c:v>
                </c:pt>
                <c:pt idx="13689">
                  <c:v>7.6021280849472577</c:v>
                </c:pt>
                <c:pt idx="13690">
                  <c:v>7.6026834307055271</c:v>
                </c:pt>
                <c:pt idx="13691">
                  <c:v>7.6032387764637965</c:v>
                </c:pt>
                <c:pt idx="13692">
                  <c:v>7.603794122222066</c:v>
                </c:pt>
                <c:pt idx="13693">
                  <c:v>7.6043494679803354</c:v>
                </c:pt>
                <c:pt idx="13694">
                  <c:v>7.6049048137386048</c:v>
                </c:pt>
                <c:pt idx="13695">
                  <c:v>7.6054601594968743</c:v>
                </c:pt>
                <c:pt idx="13696">
                  <c:v>7.6060155052551437</c:v>
                </c:pt>
                <c:pt idx="13697">
                  <c:v>7.6065708510134131</c:v>
                </c:pt>
                <c:pt idx="13698">
                  <c:v>7.6071261967716826</c:v>
                </c:pt>
                <c:pt idx="13699">
                  <c:v>7.607681542529952</c:v>
                </c:pt>
                <c:pt idx="13700">
                  <c:v>7.6082368882882214</c:v>
                </c:pt>
                <c:pt idx="13701">
                  <c:v>7.6087922340464909</c:v>
                </c:pt>
                <c:pt idx="13702">
                  <c:v>7.6093475798047603</c:v>
                </c:pt>
                <c:pt idx="13703">
                  <c:v>7.6099029255630297</c:v>
                </c:pt>
                <c:pt idx="13704">
                  <c:v>7.6104582713212992</c:v>
                </c:pt>
                <c:pt idx="13705">
                  <c:v>7.6110136170795686</c:v>
                </c:pt>
                <c:pt idx="13706">
                  <c:v>7.611568962837838</c:v>
                </c:pt>
                <c:pt idx="13707">
                  <c:v>7.6121243085961074</c:v>
                </c:pt>
                <c:pt idx="13708">
                  <c:v>7.6126796543543769</c:v>
                </c:pt>
                <c:pt idx="13709">
                  <c:v>7.6132350001126463</c:v>
                </c:pt>
                <c:pt idx="13710">
                  <c:v>7.6137903458709157</c:v>
                </c:pt>
                <c:pt idx="13711">
                  <c:v>7.6143456916291852</c:v>
                </c:pt>
                <c:pt idx="13712">
                  <c:v>7.6149010373874546</c:v>
                </c:pt>
                <c:pt idx="13713">
                  <c:v>7.615456383145724</c:v>
                </c:pt>
                <c:pt idx="13714">
                  <c:v>7.6160117289039935</c:v>
                </c:pt>
                <c:pt idx="13715">
                  <c:v>7.6165670746622629</c:v>
                </c:pt>
                <c:pt idx="13716">
                  <c:v>7.6171224204205323</c:v>
                </c:pt>
                <c:pt idx="13717">
                  <c:v>7.6176777661788018</c:v>
                </c:pt>
                <c:pt idx="13718">
                  <c:v>7.6182331119370712</c:v>
                </c:pt>
                <c:pt idx="13719">
                  <c:v>7.6187884576953406</c:v>
                </c:pt>
                <c:pt idx="13720">
                  <c:v>7.6193438034536101</c:v>
                </c:pt>
                <c:pt idx="13721">
                  <c:v>7.6198991492118795</c:v>
                </c:pt>
                <c:pt idx="13722">
                  <c:v>7.6204544949701489</c:v>
                </c:pt>
                <c:pt idx="13723">
                  <c:v>7.6210098407284184</c:v>
                </c:pt>
                <c:pt idx="13724">
                  <c:v>7.6215651864866878</c:v>
                </c:pt>
                <c:pt idx="13725">
                  <c:v>7.6221205322449572</c:v>
                </c:pt>
                <c:pt idx="13726">
                  <c:v>7.6226758780032267</c:v>
                </c:pt>
                <c:pt idx="13727">
                  <c:v>7.6232312237614961</c:v>
                </c:pt>
                <c:pt idx="13728">
                  <c:v>7.6237865695197655</c:v>
                </c:pt>
                <c:pt idx="13729">
                  <c:v>7.624341915278035</c:v>
                </c:pt>
                <c:pt idx="13730">
                  <c:v>7.6248972610363044</c:v>
                </c:pt>
                <c:pt idx="13731">
                  <c:v>7.6254526067945738</c:v>
                </c:pt>
                <c:pt idx="13732">
                  <c:v>7.6260079525528432</c:v>
                </c:pt>
                <c:pt idx="13733">
                  <c:v>7.6265632983111127</c:v>
                </c:pt>
                <c:pt idx="13734">
                  <c:v>7.6271186440693821</c:v>
                </c:pt>
                <c:pt idx="13735">
                  <c:v>7.6276739898276515</c:v>
                </c:pt>
                <c:pt idx="13736">
                  <c:v>7.628229335585921</c:v>
                </c:pt>
                <c:pt idx="13737">
                  <c:v>7.6287846813441904</c:v>
                </c:pt>
                <c:pt idx="13738">
                  <c:v>7.6293400271024598</c:v>
                </c:pt>
                <c:pt idx="13739">
                  <c:v>7.6298953728607293</c:v>
                </c:pt>
                <c:pt idx="13740">
                  <c:v>7.6304507186189987</c:v>
                </c:pt>
                <c:pt idx="13741">
                  <c:v>7.6310060643772681</c:v>
                </c:pt>
                <c:pt idx="13742">
                  <c:v>7.6315614101355376</c:v>
                </c:pt>
                <c:pt idx="13743">
                  <c:v>7.632116755893807</c:v>
                </c:pt>
                <c:pt idx="13744">
                  <c:v>7.6326721016520764</c:v>
                </c:pt>
                <c:pt idx="13745">
                  <c:v>7.6332274474103459</c:v>
                </c:pt>
                <c:pt idx="13746">
                  <c:v>7.6337827931686153</c:v>
                </c:pt>
                <c:pt idx="13747">
                  <c:v>7.6343381389268847</c:v>
                </c:pt>
                <c:pt idx="13748">
                  <c:v>7.6348934846851542</c:v>
                </c:pt>
                <c:pt idx="13749">
                  <c:v>7.6354488304434236</c:v>
                </c:pt>
                <c:pt idx="13750">
                  <c:v>7.636004176201693</c:v>
                </c:pt>
                <c:pt idx="13751">
                  <c:v>7.6365595219599625</c:v>
                </c:pt>
                <c:pt idx="13752">
                  <c:v>7.6371148677182319</c:v>
                </c:pt>
                <c:pt idx="13753">
                  <c:v>7.6376702134765013</c:v>
                </c:pt>
                <c:pt idx="13754">
                  <c:v>7.6382255592347708</c:v>
                </c:pt>
                <c:pt idx="13755">
                  <c:v>7.6387809049930402</c:v>
                </c:pt>
                <c:pt idx="13756">
                  <c:v>7.6393362507513096</c:v>
                </c:pt>
                <c:pt idx="13757">
                  <c:v>7.6398915965095791</c:v>
                </c:pt>
                <c:pt idx="13758">
                  <c:v>7.6404469422678485</c:v>
                </c:pt>
                <c:pt idx="13759">
                  <c:v>7.6410022880261179</c:v>
                </c:pt>
                <c:pt idx="13760">
                  <c:v>7.6415576337843873</c:v>
                </c:pt>
                <c:pt idx="13761">
                  <c:v>7.6421129795426568</c:v>
                </c:pt>
                <c:pt idx="13762">
                  <c:v>7.6426683253009262</c:v>
                </c:pt>
                <c:pt idx="13763">
                  <c:v>7.6432236710591956</c:v>
                </c:pt>
                <c:pt idx="13764">
                  <c:v>7.6437790168174651</c:v>
                </c:pt>
                <c:pt idx="13765">
                  <c:v>7.6443343625757345</c:v>
                </c:pt>
                <c:pt idx="13766">
                  <c:v>7.6448897083340039</c:v>
                </c:pt>
                <c:pt idx="13767">
                  <c:v>7.6454450540922734</c:v>
                </c:pt>
                <c:pt idx="13768">
                  <c:v>7.6460003998505428</c:v>
                </c:pt>
                <c:pt idx="13769">
                  <c:v>7.6465557456088122</c:v>
                </c:pt>
                <c:pt idx="13770">
                  <c:v>7.6471110913670817</c:v>
                </c:pt>
                <c:pt idx="13771">
                  <c:v>7.6476664371253511</c:v>
                </c:pt>
                <c:pt idx="13772">
                  <c:v>7.6482217828836205</c:v>
                </c:pt>
                <c:pt idx="13773">
                  <c:v>7.64877712864189</c:v>
                </c:pt>
                <c:pt idx="13774">
                  <c:v>7.6493324744001594</c:v>
                </c:pt>
                <c:pt idx="13775">
                  <c:v>7.6498878201584288</c:v>
                </c:pt>
                <c:pt idx="13776">
                  <c:v>7.6504431659166983</c:v>
                </c:pt>
                <c:pt idx="13777">
                  <c:v>7.6509985116749677</c:v>
                </c:pt>
                <c:pt idx="13778">
                  <c:v>7.6515538574332371</c:v>
                </c:pt>
                <c:pt idx="13779">
                  <c:v>7.6521092031915066</c:v>
                </c:pt>
                <c:pt idx="13780">
                  <c:v>7.652664548949776</c:v>
                </c:pt>
                <c:pt idx="13781">
                  <c:v>7.6532198947080454</c:v>
                </c:pt>
                <c:pt idx="13782">
                  <c:v>7.6537752404663149</c:v>
                </c:pt>
                <c:pt idx="13783">
                  <c:v>7.6543305862245843</c:v>
                </c:pt>
                <c:pt idx="13784">
                  <c:v>7.6548859319828537</c:v>
                </c:pt>
                <c:pt idx="13785">
                  <c:v>7.6554412777411232</c:v>
                </c:pt>
                <c:pt idx="13786">
                  <c:v>7.6559966234993926</c:v>
                </c:pt>
                <c:pt idx="13787">
                  <c:v>7.656551969257662</c:v>
                </c:pt>
                <c:pt idx="13788">
                  <c:v>7.6571073150159314</c:v>
                </c:pt>
                <c:pt idx="13789">
                  <c:v>7.6576626607742009</c:v>
                </c:pt>
                <c:pt idx="13790">
                  <c:v>7.6582180065324703</c:v>
                </c:pt>
                <c:pt idx="13791">
                  <c:v>7.6587733522907397</c:v>
                </c:pt>
                <c:pt idx="13792">
                  <c:v>7.6593286980490092</c:v>
                </c:pt>
                <c:pt idx="13793">
                  <c:v>7.6598840438072786</c:v>
                </c:pt>
                <c:pt idx="13794">
                  <c:v>7.660439389565548</c:v>
                </c:pt>
                <c:pt idx="13795">
                  <c:v>7.6609947353238175</c:v>
                </c:pt>
                <c:pt idx="13796">
                  <c:v>7.6615500810820869</c:v>
                </c:pt>
                <c:pt idx="13797">
                  <c:v>7.6621054268403563</c:v>
                </c:pt>
                <c:pt idx="13798">
                  <c:v>7.6626607725986258</c:v>
                </c:pt>
                <c:pt idx="13799">
                  <c:v>7.6632161183568952</c:v>
                </c:pt>
                <c:pt idx="13800">
                  <c:v>7.6637714641151646</c:v>
                </c:pt>
                <c:pt idx="13801">
                  <c:v>7.6643268098734341</c:v>
                </c:pt>
                <c:pt idx="13802">
                  <c:v>7.6648821556317035</c:v>
                </c:pt>
                <c:pt idx="13803">
                  <c:v>7.6654375013899729</c:v>
                </c:pt>
                <c:pt idx="13804">
                  <c:v>7.6659928471482424</c:v>
                </c:pt>
                <c:pt idx="13805">
                  <c:v>7.6665481929065118</c:v>
                </c:pt>
                <c:pt idx="13806">
                  <c:v>7.6671035386647812</c:v>
                </c:pt>
                <c:pt idx="13807">
                  <c:v>7.6676588844230507</c:v>
                </c:pt>
                <c:pt idx="13808">
                  <c:v>7.6682142301813201</c:v>
                </c:pt>
                <c:pt idx="13809">
                  <c:v>7.6687695759395895</c:v>
                </c:pt>
                <c:pt idx="13810">
                  <c:v>7.669324921697859</c:v>
                </c:pt>
                <c:pt idx="13811">
                  <c:v>7.6698802674561284</c:v>
                </c:pt>
                <c:pt idx="13812">
                  <c:v>7.6704356132143978</c:v>
                </c:pt>
                <c:pt idx="13813">
                  <c:v>7.6709909589726673</c:v>
                </c:pt>
                <c:pt idx="13814">
                  <c:v>7.6715463047309367</c:v>
                </c:pt>
                <c:pt idx="13815">
                  <c:v>7.6721016504892061</c:v>
                </c:pt>
                <c:pt idx="13816">
                  <c:v>7.6726569962474755</c:v>
                </c:pt>
                <c:pt idx="13817">
                  <c:v>7.673212342005745</c:v>
                </c:pt>
                <c:pt idx="13818">
                  <c:v>7.6737676877640144</c:v>
                </c:pt>
                <c:pt idx="13819">
                  <c:v>7.6743230335222838</c:v>
                </c:pt>
                <c:pt idx="13820">
                  <c:v>7.6748783792805533</c:v>
                </c:pt>
                <c:pt idx="13821">
                  <c:v>7.6754337250388227</c:v>
                </c:pt>
                <c:pt idx="13822">
                  <c:v>7.6759890707970921</c:v>
                </c:pt>
                <c:pt idx="13823">
                  <c:v>7.6765444165553616</c:v>
                </c:pt>
                <c:pt idx="13824">
                  <c:v>7.677099762313631</c:v>
                </c:pt>
                <c:pt idx="13825">
                  <c:v>7.6776551080719004</c:v>
                </c:pt>
                <c:pt idx="13826">
                  <c:v>7.6782104538301699</c:v>
                </c:pt>
                <c:pt idx="13827">
                  <c:v>7.6787657995884393</c:v>
                </c:pt>
                <c:pt idx="13828">
                  <c:v>7.6793211453467087</c:v>
                </c:pt>
                <c:pt idx="13829">
                  <c:v>7.6798764911049782</c:v>
                </c:pt>
                <c:pt idx="13830">
                  <c:v>7.6804318368632476</c:v>
                </c:pt>
                <c:pt idx="13831">
                  <c:v>7.680987182621517</c:v>
                </c:pt>
                <c:pt idx="13832">
                  <c:v>7.6815425283797865</c:v>
                </c:pt>
                <c:pt idx="13833">
                  <c:v>7.6820978741380559</c:v>
                </c:pt>
                <c:pt idx="13834">
                  <c:v>7.6826532198963253</c:v>
                </c:pt>
                <c:pt idx="13835">
                  <c:v>7.6832085656545948</c:v>
                </c:pt>
                <c:pt idx="13836">
                  <c:v>7.6837639114128642</c:v>
                </c:pt>
                <c:pt idx="13837">
                  <c:v>7.6843192571711336</c:v>
                </c:pt>
                <c:pt idx="13838">
                  <c:v>7.6848746029294031</c:v>
                </c:pt>
                <c:pt idx="13839">
                  <c:v>7.6854299486876725</c:v>
                </c:pt>
                <c:pt idx="13840">
                  <c:v>7.6859852944459419</c:v>
                </c:pt>
                <c:pt idx="13841">
                  <c:v>7.6865406402042113</c:v>
                </c:pt>
                <c:pt idx="13842">
                  <c:v>7.6870959859624808</c:v>
                </c:pt>
                <c:pt idx="13843">
                  <c:v>7.6876513317207502</c:v>
                </c:pt>
                <c:pt idx="13844">
                  <c:v>7.6882066774790196</c:v>
                </c:pt>
                <c:pt idx="13845">
                  <c:v>7.6887620232372891</c:v>
                </c:pt>
                <c:pt idx="13846">
                  <c:v>7.6893173689955585</c:v>
                </c:pt>
                <c:pt idx="13847">
                  <c:v>7.6898727147538279</c:v>
                </c:pt>
                <c:pt idx="13848">
                  <c:v>7.6904280605120974</c:v>
                </c:pt>
                <c:pt idx="13849">
                  <c:v>7.6909834062703668</c:v>
                </c:pt>
                <c:pt idx="13850">
                  <c:v>7.6915387520286362</c:v>
                </c:pt>
                <c:pt idx="13851">
                  <c:v>7.6920940977869057</c:v>
                </c:pt>
                <c:pt idx="13852">
                  <c:v>7.6926494435451751</c:v>
                </c:pt>
                <c:pt idx="13853">
                  <c:v>7.6932047893034445</c:v>
                </c:pt>
                <c:pt idx="13854">
                  <c:v>7.693760135061714</c:v>
                </c:pt>
                <c:pt idx="13855">
                  <c:v>7.6943154808199834</c:v>
                </c:pt>
                <c:pt idx="13856">
                  <c:v>7.6948708265782528</c:v>
                </c:pt>
                <c:pt idx="13857">
                  <c:v>7.6954261723365223</c:v>
                </c:pt>
                <c:pt idx="13858">
                  <c:v>7.6959815180947917</c:v>
                </c:pt>
                <c:pt idx="13859">
                  <c:v>7.6965368638530611</c:v>
                </c:pt>
                <c:pt idx="13860">
                  <c:v>7.6970922096113306</c:v>
                </c:pt>
                <c:pt idx="13861">
                  <c:v>7.6976475553696</c:v>
                </c:pt>
                <c:pt idx="13862">
                  <c:v>7.6982029011278694</c:v>
                </c:pt>
                <c:pt idx="13863">
                  <c:v>7.6987582468861389</c:v>
                </c:pt>
                <c:pt idx="13864">
                  <c:v>7.6993135926444083</c:v>
                </c:pt>
                <c:pt idx="13865">
                  <c:v>7.6998689384026777</c:v>
                </c:pt>
                <c:pt idx="13866">
                  <c:v>7.7004242841609472</c:v>
                </c:pt>
                <c:pt idx="13867">
                  <c:v>7.7009796299192166</c:v>
                </c:pt>
                <c:pt idx="13868">
                  <c:v>7.701534975677486</c:v>
                </c:pt>
                <c:pt idx="13869">
                  <c:v>7.7020903214357554</c:v>
                </c:pt>
                <c:pt idx="13870">
                  <c:v>7.7026456671940249</c:v>
                </c:pt>
                <c:pt idx="13871">
                  <c:v>7.7032010129522943</c:v>
                </c:pt>
                <c:pt idx="13872">
                  <c:v>7.7037563587105637</c:v>
                </c:pt>
                <c:pt idx="13873">
                  <c:v>7.7043117044688332</c:v>
                </c:pt>
                <c:pt idx="13874">
                  <c:v>7.7048670502271026</c:v>
                </c:pt>
                <c:pt idx="13875">
                  <c:v>7.705422395985372</c:v>
                </c:pt>
                <c:pt idx="13876">
                  <c:v>7.7059777417436415</c:v>
                </c:pt>
                <c:pt idx="13877">
                  <c:v>7.7065330875019109</c:v>
                </c:pt>
                <c:pt idx="13878">
                  <c:v>7.7070884332601803</c:v>
                </c:pt>
                <c:pt idx="13879">
                  <c:v>7.7076437790184498</c:v>
                </c:pt>
                <c:pt idx="13880">
                  <c:v>7.7081991247767192</c:v>
                </c:pt>
                <c:pt idx="13881">
                  <c:v>7.7087544705349886</c:v>
                </c:pt>
                <c:pt idx="13882">
                  <c:v>7.7093098162932581</c:v>
                </c:pt>
                <c:pt idx="13883">
                  <c:v>7.7098651620515275</c:v>
                </c:pt>
                <c:pt idx="13884">
                  <c:v>7.7104205078097969</c:v>
                </c:pt>
                <c:pt idx="13885">
                  <c:v>7.7109758535680664</c:v>
                </c:pt>
                <c:pt idx="13886">
                  <c:v>7.7115311993263358</c:v>
                </c:pt>
                <c:pt idx="13887">
                  <c:v>7.7120865450846052</c:v>
                </c:pt>
                <c:pt idx="13888">
                  <c:v>7.7126418908428747</c:v>
                </c:pt>
                <c:pt idx="13889">
                  <c:v>7.7131972366011441</c:v>
                </c:pt>
                <c:pt idx="13890">
                  <c:v>7.7137525823594135</c:v>
                </c:pt>
                <c:pt idx="13891">
                  <c:v>7.714307928117683</c:v>
                </c:pt>
                <c:pt idx="13892">
                  <c:v>7.7148632738759524</c:v>
                </c:pt>
                <c:pt idx="13893">
                  <c:v>7.7154186196342218</c:v>
                </c:pt>
                <c:pt idx="13894">
                  <c:v>7.7159739653924913</c:v>
                </c:pt>
                <c:pt idx="13895">
                  <c:v>7.7165293111507607</c:v>
                </c:pt>
                <c:pt idx="13896">
                  <c:v>7.7170846569090301</c:v>
                </c:pt>
                <c:pt idx="13897">
                  <c:v>7.7176400026672995</c:v>
                </c:pt>
                <c:pt idx="13898">
                  <c:v>7.718195348425569</c:v>
                </c:pt>
                <c:pt idx="13899">
                  <c:v>7.7187506941838384</c:v>
                </c:pt>
                <c:pt idx="13900">
                  <c:v>7.7193060399421078</c:v>
                </c:pt>
                <c:pt idx="13901">
                  <c:v>7.7198613857003773</c:v>
                </c:pt>
                <c:pt idx="13902">
                  <c:v>7.7204167314586467</c:v>
                </c:pt>
                <c:pt idx="13903">
                  <c:v>7.7209720772169161</c:v>
                </c:pt>
                <c:pt idx="13904">
                  <c:v>7.7215274229751856</c:v>
                </c:pt>
                <c:pt idx="13905">
                  <c:v>7.722082768733455</c:v>
                </c:pt>
                <c:pt idx="13906">
                  <c:v>7.7226381144917244</c:v>
                </c:pt>
                <c:pt idx="13907">
                  <c:v>7.7231934602499939</c:v>
                </c:pt>
                <c:pt idx="13908">
                  <c:v>7.7237488060082633</c:v>
                </c:pt>
                <c:pt idx="13909">
                  <c:v>7.7243041517665327</c:v>
                </c:pt>
                <c:pt idx="13910">
                  <c:v>7.7248594975248022</c:v>
                </c:pt>
                <c:pt idx="13911">
                  <c:v>7.7254148432830716</c:v>
                </c:pt>
                <c:pt idx="13912">
                  <c:v>7.725970189041341</c:v>
                </c:pt>
                <c:pt idx="13913">
                  <c:v>7.7265255347996105</c:v>
                </c:pt>
                <c:pt idx="13914">
                  <c:v>7.7270808805578799</c:v>
                </c:pt>
                <c:pt idx="13915">
                  <c:v>7.7276362263161493</c:v>
                </c:pt>
                <c:pt idx="13916">
                  <c:v>7.7281915720744188</c:v>
                </c:pt>
                <c:pt idx="13917">
                  <c:v>7.7287469178326882</c:v>
                </c:pt>
                <c:pt idx="13918">
                  <c:v>7.7293022635909576</c:v>
                </c:pt>
                <c:pt idx="13919">
                  <c:v>7.7298576093492271</c:v>
                </c:pt>
                <c:pt idx="13920">
                  <c:v>7.7304129551074965</c:v>
                </c:pt>
                <c:pt idx="13921">
                  <c:v>7.7309683008657659</c:v>
                </c:pt>
                <c:pt idx="13922">
                  <c:v>7.7315236466240354</c:v>
                </c:pt>
                <c:pt idx="13923">
                  <c:v>7.7320789923823048</c:v>
                </c:pt>
                <c:pt idx="13924">
                  <c:v>7.7326343381405742</c:v>
                </c:pt>
                <c:pt idx="13925">
                  <c:v>7.7331896838988436</c:v>
                </c:pt>
                <c:pt idx="13926">
                  <c:v>7.7337450296571131</c:v>
                </c:pt>
                <c:pt idx="13927">
                  <c:v>7.7343003754153825</c:v>
                </c:pt>
                <c:pt idx="13928">
                  <c:v>7.7348557211736519</c:v>
                </c:pt>
                <c:pt idx="13929">
                  <c:v>7.7354110669319214</c:v>
                </c:pt>
                <c:pt idx="13930">
                  <c:v>7.7359664126901908</c:v>
                </c:pt>
                <c:pt idx="13931">
                  <c:v>7.7365217584484602</c:v>
                </c:pt>
                <c:pt idx="13932">
                  <c:v>7.7370771042067297</c:v>
                </c:pt>
                <c:pt idx="13933">
                  <c:v>7.7376324499649991</c:v>
                </c:pt>
                <c:pt idx="13934">
                  <c:v>7.7381877957232685</c:v>
                </c:pt>
                <c:pt idx="13935">
                  <c:v>7.738743141481538</c:v>
                </c:pt>
                <c:pt idx="13936">
                  <c:v>7.7392984872398074</c:v>
                </c:pt>
                <c:pt idx="13937">
                  <c:v>7.7398538329980768</c:v>
                </c:pt>
                <c:pt idx="13938">
                  <c:v>7.7404091787563463</c:v>
                </c:pt>
                <c:pt idx="13939">
                  <c:v>7.7409645245146157</c:v>
                </c:pt>
                <c:pt idx="13940">
                  <c:v>7.7415198702728851</c:v>
                </c:pt>
                <c:pt idx="13941">
                  <c:v>7.7420752160311546</c:v>
                </c:pt>
                <c:pt idx="13942">
                  <c:v>7.742630561789424</c:v>
                </c:pt>
                <c:pt idx="13943">
                  <c:v>7.7431859075476934</c:v>
                </c:pt>
                <c:pt idx="13944">
                  <c:v>7.7437412533059629</c:v>
                </c:pt>
                <c:pt idx="13945">
                  <c:v>7.7442965990642323</c:v>
                </c:pt>
                <c:pt idx="13946">
                  <c:v>7.7448519448225017</c:v>
                </c:pt>
                <c:pt idx="13947">
                  <c:v>7.7454072905807712</c:v>
                </c:pt>
                <c:pt idx="13948">
                  <c:v>7.7459626363390406</c:v>
                </c:pt>
                <c:pt idx="13949">
                  <c:v>7.74651798209731</c:v>
                </c:pt>
                <c:pt idx="13950">
                  <c:v>7.7470733278555794</c:v>
                </c:pt>
                <c:pt idx="13951">
                  <c:v>7.7476286736138489</c:v>
                </c:pt>
                <c:pt idx="13952">
                  <c:v>7.7481840193721183</c:v>
                </c:pt>
                <c:pt idx="13953">
                  <c:v>7.7487393651303877</c:v>
                </c:pt>
                <c:pt idx="13954">
                  <c:v>7.7492947108886572</c:v>
                </c:pt>
                <c:pt idx="13955">
                  <c:v>7.7498500566469266</c:v>
                </c:pt>
                <c:pt idx="13956">
                  <c:v>7.750405402405196</c:v>
                </c:pt>
                <c:pt idx="13957">
                  <c:v>7.7509607481634655</c:v>
                </c:pt>
                <c:pt idx="13958">
                  <c:v>7.7515160939217349</c:v>
                </c:pt>
                <c:pt idx="13959">
                  <c:v>7.7520714396800043</c:v>
                </c:pt>
                <c:pt idx="13960">
                  <c:v>7.7526267854382738</c:v>
                </c:pt>
                <c:pt idx="13961">
                  <c:v>7.7531821311965432</c:v>
                </c:pt>
                <c:pt idx="13962">
                  <c:v>7.7537374769548126</c:v>
                </c:pt>
                <c:pt idx="13963">
                  <c:v>7.7542928227130821</c:v>
                </c:pt>
                <c:pt idx="13964">
                  <c:v>7.7548481684713515</c:v>
                </c:pt>
                <c:pt idx="13965">
                  <c:v>7.7554035142296209</c:v>
                </c:pt>
                <c:pt idx="13966">
                  <c:v>7.7559588599878904</c:v>
                </c:pt>
                <c:pt idx="13967">
                  <c:v>7.7565142057461598</c:v>
                </c:pt>
                <c:pt idx="13968">
                  <c:v>7.7570695515044292</c:v>
                </c:pt>
                <c:pt idx="13969">
                  <c:v>7.7576248972626987</c:v>
                </c:pt>
                <c:pt idx="13970">
                  <c:v>7.7581802430209681</c:v>
                </c:pt>
                <c:pt idx="13971">
                  <c:v>7.7587355887792375</c:v>
                </c:pt>
                <c:pt idx="13972">
                  <c:v>7.759290934537507</c:v>
                </c:pt>
                <c:pt idx="13973">
                  <c:v>7.7598462802957764</c:v>
                </c:pt>
                <c:pt idx="13974">
                  <c:v>7.7604016260540458</c:v>
                </c:pt>
                <c:pt idx="13975">
                  <c:v>7.7609569718123153</c:v>
                </c:pt>
                <c:pt idx="13976">
                  <c:v>7.7615123175705847</c:v>
                </c:pt>
                <c:pt idx="13977">
                  <c:v>7.7620676633288541</c:v>
                </c:pt>
                <c:pt idx="13978">
                  <c:v>7.7626230090871235</c:v>
                </c:pt>
                <c:pt idx="13979">
                  <c:v>7.763178354845393</c:v>
                </c:pt>
                <c:pt idx="13980">
                  <c:v>7.7637337006036624</c:v>
                </c:pt>
                <c:pt idx="13981">
                  <c:v>7.7642890463619318</c:v>
                </c:pt>
                <c:pt idx="13982">
                  <c:v>7.7648443921202013</c:v>
                </c:pt>
                <c:pt idx="13983">
                  <c:v>7.7653997378784707</c:v>
                </c:pt>
                <c:pt idx="13984">
                  <c:v>7.7659550836367401</c:v>
                </c:pt>
                <c:pt idx="13985">
                  <c:v>7.7665104293950096</c:v>
                </c:pt>
                <c:pt idx="13986">
                  <c:v>7.767065775153279</c:v>
                </c:pt>
                <c:pt idx="13987">
                  <c:v>7.7676211209115484</c:v>
                </c:pt>
                <c:pt idx="13988">
                  <c:v>7.7681764666698179</c:v>
                </c:pt>
                <c:pt idx="13989">
                  <c:v>7.7687318124280873</c:v>
                </c:pt>
                <c:pt idx="13990">
                  <c:v>7.7692871581863567</c:v>
                </c:pt>
                <c:pt idx="13991">
                  <c:v>7.7698425039446262</c:v>
                </c:pt>
                <c:pt idx="13992">
                  <c:v>7.7703978497028956</c:v>
                </c:pt>
                <c:pt idx="13993">
                  <c:v>7.770953195461165</c:v>
                </c:pt>
                <c:pt idx="13994">
                  <c:v>7.7715085412194345</c:v>
                </c:pt>
                <c:pt idx="13995">
                  <c:v>7.7720638869777039</c:v>
                </c:pt>
                <c:pt idx="13996">
                  <c:v>7.7726192327359733</c:v>
                </c:pt>
                <c:pt idx="13997">
                  <c:v>7.7731745784942428</c:v>
                </c:pt>
                <c:pt idx="13998">
                  <c:v>7.7737299242525122</c:v>
                </c:pt>
                <c:pt idx="13999">
                  <c:v>7.7742852700107816</c:v>
                </c:pt>
                <c:pt idx="14000">
                  <c:v>7.7748406157690511</c:v>
                </c:pt>
                <c:pt idx="14001">
                  <c:v>7.7753959615273205</c:v>
                </c:pt>
                <c:pt idx="14002">
                  <c:v>7.7759513072855899</c:v>
                </c:pt>
                <c:pt idx="14003">
                  <c:v>7.7765066530438594</c:v>
                </c:pt>
                <c:pt idx="14004">
                  <c:v>7.7770619988021288</c:v>
                </c:pt>
                <c:pt idx="14005">
                  <c:v>7.7776173445603982</c:v>
                </c:pt>
                <c:pt idx="14006">
                  <c:v>7.7781726903186676</c:v>
                </c:pt>
                <c:pt idx="14007">
                  <c:v>7.7787280360769371</c:v>
                </c:pt>
                <c:pt idx="14008">
                  <c:v>7.7792833818352065</c:v>
                </c:pt>
                <c:pt idx="14009">
                  <c:v>7.7798387275934759</c:v>
                </c:pt>
                <c:pt idx="14010">
                  <c:v>7.7803940733517454</c:v>
                </c:pt>
                <c:pt idx="14011">
                  <c:v>7.7809494191100148</c:v>
                </c:pt>
                <c:pt idx="14012">
                  <c:v>7.7815047648682842</c:v>
                </c:pt>
                <c:pt idx="14013">
                  <c:v>7.7820601106265537</c:v>
                </c:pt>
                <c:pt idx="14014">
                  <c:v>7.7826154563848231</c:v>
                </c:pt>
                <c:pt idx="14015">
                  <c:v>7.7831708021430925</c:v>
                </c:pt>
                <c:pt idx="14016">
                  <c:v>7.783726147901362</c:v>
                </c:pt>
                <c:pt idx="14017">
                  <c:v>7.7842814936596314</c:v>
                </c:pt>
                <c:pt idx="14018">
                  <c:v>7.7848368394179008</c:v>
                </c:pt>
                <c:pt idx="14019">
                  <c:v>7.7853921851761703</c:v>
                </c:pt>
                <c:pt idx="14020">
                  <c:v>7.7859475309344397</c:v>
                </c:pt>
                <c:pt idx="14021">
                  <c:v>7.7865028766927091</c:v>
                </c:pt>
                <c:pt idx="14022">
                  <c:v>7.7870582224509786</c:v>
                </c:pt>
                <c:pt idx="14023">
                  <c:v>7.787613568209248</c:v>
                </c:pt>
                <c:pt idx="14024">
                  <c:v>7.7881689139675174</c:v>
                </c:pt>
                <c:pt idx="14025">
                  <c:v>7.7887242597257869</c:v>
                </c:pt>
                <c:pt idx="14026">
                  <c:v>7.7892796054840563</c:v>
                </c:pt>
                <c:pt idx="14027">
                  <c:v>7.7898349512423257</c:v>
                </c:pt>
                <c:pt idx="14028">
                  <c:v>7.7903902970005952</c:v>
                </c:pt>
                <c:pt idx="14029">
                  <c:v>7.7909456427588646</c:v>
                </c:pt>
                <c:pt idx="14030">
                  <c:v>7.791500988517134</c:v>
                </c:pt>
                <c:pt idx="14031">
                  <c:v>7.7920563342754035</c:v>
                </c:pt>
                <c:pt idx="14032">
                  <c:v>7.7926116800336729</c:v>
                </c:pt>
                <c:pt idx="14033">
                  <c:v>7.7931670257919423</c:v>
                </c:pt>
                <c:pt idx="14034">
                  <c:v>7.7937223715502117</c:v>
                </c:pt>
                <c:pt idx="14035">
                  <c:v>7.7942777173084812</c:v>
                </c:pt>
                <c:pt idx="14036">
                  <c:v>7.7948330630667506</c:v>
                </c:pt>
                <c:pt idx="14037">
                  <c:v>7.79538840882502</c:v>
                </c:pt>
                <c:pt idx="14038">
                  <c:v>7.7959437545832895</c:v>
                </c:pt>
                <c:pt idx="14039">
                  <c:v>7.7964991003415589</c:v>
                </c:pt>
                <c:pt idx="14040">
                  <c:v>7.7970544460998283</c:v>
                </c:pt>
                <c:pt idx="14041">
                  <c:v>7.7976097918580978</c:v>
                </c:pt>
                <c:pt idx="14042">
                  <c:v>7.7981651376163672</c:v>
                </c:pt>
                <c:pt idx="14043">
                  <c:v>7.7987204833746366</c:v>
                </c:pt>
                <c:pt idx="14044">
                  <c:v>7.7992758291329061</c:v>
                </c:pt>
                <c:pt idx="14045">
                  <c:v>7.7998311748911755</c:v>
                </c:pt>
                <c:pt idx="14046">
                  <c:v>7.8003865206494449</c:v>
                </c:pt>
                <c:pt idx="14047">
                  <c:v>7.8009418664077144</c:v>
                </c:pt>
                <c:pt idx="14048">
                  <c:v>7.8014972121659838</c:v>
                </c:pt>
                <c:pt idx="14049">
                  <c:v>7.8020525579242532</c:v>
                </c:pt>
                <c:pt idx="14050">
                  <c:v>7.8026079036825227</c:v>
                </c:pt>
                <c:pt idx="14051">
                  <c:v>7.8031632494407921</c:v>
                </c:pt>
                <c:pt idx="14052">
                  <c:v>7.8037185951990615</c:v>
                </c:pt>
                <c:pt idx="14053">
                  <c:v>7.804273940957331</c:v>
                </c:pt>
                <c:pt idx="14054">
                  <c:v>7.8048292867156004</c:v>
                </c:pt>
                <c:pt idx="14055">
                  <c:v>7.8053846324738698</c:v>
                </c:pt>
                <c:pt idx="14056">
                  <c:v>7.8059399782321393</c:v>
                </c:pt>
                <c:pt idx="14057">
                  <c:v>7.8064953239904087</c:v>
                </c:pt>
                <c:pt idx="14058">
                  <c:v>7.8070506697486781</c:v>
                </c:pt>
                <c:pt idx="14059">
                  <c:v>7.8076060155069475</c:v>
                </c:pt>
                <c:pt idx="14060">
                  <c:v>7.808161361265217</c:v>
                </c:pt>
                <c:pt idx="14061">
                  <c:v>7.8087167070234864</c:v>
                </c:pt>
                <c:pt idx="14062">
                  <c:v>7.8092720527817558</c:v>
                </c:pt>
                <c:pt idx="14063">
                  <c:v>7.8098273985400253</c:v>
                </c:pt>
                <c:pt idx="14064">
                  <c:v>7.8103827442982947</c:v>
                </c:pt>
                <c:pt idx="14065">
                  <c:v>7.8109380900565641</c:v>
                </c:pt>
                <c:pt idx="14066">
                  <c:v>7.8114934358148336</c:v>
                </c:pt>
                <c:pt idx="14067">
                  <c:v>7.812048781573103</c:v>
                </c:pt>
                <c:pt idx="14068">
                  <c:v>7.8126041273313724</c:v>
                </c:pt>
                <c:pt idx="14069">
                  <c:v>7.8131594730896419</c:v>
                </c:pt>
                <c:pt idx="14070">
                  <c:v>7.8137148188479113</c:v>
                </c:pt>
                <c:pt idx="14071">
                  <c:v>7.8142701646061807</c:v>
                </c:pt>
                <c:pt idx="14072">
                  <c:v>7.8148255103644502</c:v>
                </c:pt>
                <c:pt idx="14073">
                  <c:v>7.8153808561227196</c:v>
                </c:pt>
                <c:pt idx="14074">
                  <c:v>7.815936201880989</c:v>
                </c:pt>
                <c:pt idx="14075">
                  <c:v>7.8164915476392585</c:v>
                </c:pt>
                <c:pt idx="14076">
                  <c:v>7.8170468933975279</c:v>
                </c:pt>
                <c:pt idx="14077">
                  <c:v>7.8176022391557973</c:v>
                </c:pt>
                <c:pt idx="14078">
                  <c:v>7.8181575849140668</c:v>
                </c:pt>
                <c:pt idx="14079">
                  <c:v>7.8187129306723362</c:v>
                </c:pt>
                <c:pt idx="14080">
                  <c:v>7.8192682764306056</c:v>
                </c:pt>
                <c:pt idx="14081">
                  <c:v>7.8198236221888751</c:v>
                </c:pt>
                <c:pt idx="14082">
                  <c:v>7.8203789679471445</c:v>
                </c:pt>
                <c:pt idx="14083">
                  <c:v>7.8209343137054139</c:v>
                </c:pt>
                <c:pt idx="14084">
                  <c:v>7.8214896594636834</c:v>
                </c:pt>
                <c:pt idx="14085">
                  <c:v>7.8220450052219528</c:v>
                </c:pt>
                <c:pt idx="14086">
                  <c:v>7.8226003509802222</c:v>
                </c:pt>
                <c:pt idx="14087">
                  <c:v>7.8231556967384916</c:v>
                </c:pt>
                <c:pt idx="14088">
                  <c:v>7.8237110424967611</c:v>
                </c:pt>
                <c:pt idx="14089">
                  <c:v>7.8242663882550305</c:v>
                </c:pt>
                <c:pt idx="14090">
                  <c:v>7.8248217340132999</c:v>
                </c:pt>
                <c:pt idx="14091">
                  <c:v>7.8253770797715694</c:v>
                </c:pt>
                <c:pt idx="14092">
                  <c:v>7.8259324255298388</c:v>
                </c:pt>
                <c:pt idx="14093">
                  <c:v>7.8264877712881082</c:v>
                </c:pt>
                <c:pt idx="14094">
                  <c:v>7.8270431170463777</c:v>
                </c:pt>
                <c:pt idx="14095">
                  <c:v>7.8275984628046471</c:v>
                </c:pt>
                <c:pt idx="14096">
                  <c:v>7.8281538085629165</c:v>
                </c:pt>
                <c:pt idx="14097">
                  <c:v>7.828709154321186</c:v>
                </c:pt>
                <c:pt idx="14098">
                  <c:v>7.8292645000794554</c:v>
                </c:pt>
                <c:pt idx="14099">
                  <c:v>7.8298198458377248</c:v>
                </c:pt>
                <c:pt idx="14100">
                  <c:v>7.8303751915959943</c:v>
                </c:pt>
                <c:pt idx="14101">
                  <c:v>7.8309305373542637</c:v>
                </c:pt>
                <c:pt idx="14102">
                  <c:v>7.8314858831125331</c:v>
                </c:pt>
                <c:pt idx="14103">
                  <c:v>7.8320412288708026</c:v>
                </c:pt>
                <c:pt idx="14104">
                  <c:v>7.832596574629072</c:v>
                </c:pt>
                <c:pt idx="14105">
                  <c:v>7.8331519203873414</c:v>
                </c:pt>
                <c:pt idx="14106">
                  <c:v>7.8337072661456109</c:v>
                </c:pt>
                <c:pt idx="14107">
                  <c:v>7.8342626119038803</c:v>
                </c:pt>
                <c:pt idx="14108">
                  <c:v>7.8348179576621497</c:v>
                </c:pt>
                <c:pt idx="14109">
                  <c:v>7.8353733034204192</c:v>
                </c:pt>
                <c:pt idx="14110">
                  <c:v>7.8359286491786886</c:v>
                </c:pt>
                <c:pt idx="14111">
                  <c:v>7.836483994936958</c:v>
                </c:pt>
                <c:pt idx="14112">
                  <c:v>7.8370393406952275</c:v>
                </c:pt>
                <c:pt idx="14113">
                  <c:v>7.8375946864534969</c:v>
                </c:pt>
                <c:pt idx="14114">
                  <c:v>7.8381500322117663</c:v>
                </c:pt>
                <c:pt idx="14115">
                  <c:v>7.8387053779700357</c:v>
                </c:pt>
                <c:pt idx="14116">
                  <c:v>7.8392607237283052</c:v>
                </c:pt>
                <c:pt idx="14117">
                  <c:v>7.8398160694865746</c:v>
                </c:pt>
                <c:pt idx="14118">
                  <c:v>7.840371415244844</c:v>
                </c:pt>
                <c:pt idx="14119">
                  <c:v>7.8409267610031135</c:v>
                </c:pt>
                <c:pt idx="14120">
                  <c:v>7.8414821067613829</c:v>
                </c:pt>
                <c:pt idx="14121">
                  <c:v>7.8420374525196523</c:v>
                </c:pt>
                <c:pt idx="14122">
                  <c:v>7.8425927982779218</c:v>
                </c:pt>
                <c:pt idx="14123">
                  <c:v>7.8431481440361912</c:v>
                </c:pt>
                <c:pt idx="14124">
                  <c:v>7.8437034897944606</c:v>
                </c:pt>
                <c:pt idx="14125">
                  <c:v>7.8442588355527301</c:v>
                </c:pt>
                <c:pt idx="14126">
                  <c:v>7.8448141813109995</c:v>
                </c:pt>
                <c:pt idx="14127">
                  <c:v>7.8453695270692689</c:v>
                </c:pt>
                <c:pt idx="14128">
                  <c:v>7.8459248728275384</c:v>
                </c:pt>
                <c:pt idx="14129">
                  <c:v>7.8464802185858078</c:v>
                </c:pt>
                <c:pt idx="14130">
                  <c:v>7.8470355643440772</c:v>
                </c:pt>
                <c:pt idx="14131">
                  <c:v>7.8475909101023467</c:v>
                </c:pt>
                <c:pt idx="14132">
                  <c:v>7.8481462558606161</c:v>
                </c:pt>
                <c:pt idx="14133">
                  <c:v>7.8487016016188855</c:v>
                </c:pt>
                <c:pt idx="14134">
                  <c:v>7.849256947377155</c:v>
                </c:pt>
                <c:pt idx="14135">
                  <c:v>7.8498122931354244</c:v>
                </c:pt>
                <c:pt idx="14136">
                  <c:v>7.8503676388936938</c:v>
                </c:pt>
                <c:pt idx="14137">
                  <c:v>7.8509229846519633</c:v>
                </c:pt>
                <c:pt idx="14138">
                  <c:v>7.8514783304102327</c:v>
                </c:pt>
                <c:pt idx="14139">
                  <c:v>7.8520336761685021</c:v>
                </c:pt>
                <c:pt idx="14140">
                  <c:v>7.8525890219267716</c:v>
                </c:pt>
                <c:pt idx="14141">
                  <c:v>7.853144367685041</c:v>
                </c:pt>
                <c:pt idx="14142">
                  <c:v>7.8536997134433104</c:v>
                </c:pt>
                <c:pt idx="14143">
                  <c:v>7.8542550592015798</c:v>
                </c:pt>
                <c:pt idx="14144">
                  <c:v>7.8548104049598493</c:v>
                </c:pt>
                <c:pt idx="14145">
                  <c:v>7.8553657507181187</c:v>
                </c:pt>
                <c:pt idx="14146">
                  <c:v>7.8559210964763881</c:v>
                </c:pt>
                <c:pt idx="14147">
                  <c:v>7.8564764422346576</c:v>
                </c:pt>
                <c:pt idx="14148">
                  <c:v>7.857031787992927</c:v>
                </c:pt>
                <c:pt idx="14149">
                  <c:v>7.8575871337511964</c:v>
                </c:pt>
                <c:pt idx="14150">
                  <c:v>7.8581424795094659</c:v>
                </c:pt>
                <c:pt idx="14151">
                  <c:v>7.8586978252677353</c:v>
                </c:pt>
                <c:pt idx="14152">
                  <c:v>7.8592531710260047</c:v>
                </c:pt>
                <c:pt idx="14153">
                  <c:v>7.8598085167842742</c:v>
                </c:pt>
                <c:pt idx="14154">
                  <c:v>7.8603638625425436</c:v>
                </c:pt>
                <c:pt idx="14155">
                  <c:v>7.860919208300813</c:v>
                </c:pt>
                <c:pt idx="14156">
                  <c:v>7.8614745540590825</c:v>
                </c:pt>
                <c:pt idx="14157">
                  <c:v>7.8620298998173519</c:v>
                </c:pt>
                <c:pt idx="14158">
                  <c:v>7.8625852455756213</c:v>
                </c:pt>
                <c:pt idx="14159">
                  <c:v>7.8631405913338908</c:v>
                </c:pt>
                <c:pt idx="14160">
                  <c:v>7.8636959370921602</c:v>
                </c:pt>
                <c:pt idx="14161">
                  <c:v>7.8642512828504296</c:v>
                </c:pt>
                <c:pt idx="14162">
                  <c:v>7.8648066286086991</c:v>
                </c:pt>
                <c:pt idx="14163">
                  <c:v>7.8653619743669685</c:v>
                </c:pt>
                <c:pt idx="14164">
                  <c:v>7.8659173201252379</c:v>
                </c:pt>
                <c:pt idx="14165">
                  <c:v>7.8664726658835074</c:v>
                </c:pt>
                <c:pt idx="14166">
                  <c:v>7.8670280116417768</c:v>
                </c:pt>
                <c:pt idx="14167">
                  <c:v>7.8675833574000462</c:v>
                </c:pt>
                <c:pt idx="14168">
                  <c:v>7.8681387031583156</c:v>
                </c:pt>
                <c:pt idx="14169">
                  <c:v>7.8686940489165851</c:v>
                </c:pt>
                <c:pt idx="14170">
                  <c:v>7.8692493946748545</c:v>
                </c:pt>
                <c:pt idx="14171">
                  <c:v>7.8698047404331239</c:v>
                </c:pt>
                <c:pt idx="14172">
                  <c:v>7.8703600861913934</c:v>
                </c:pt>
                <c:pt idx="14173">
                  <c:v>7.8709154319496628</c:v>
                </c:pt>
                <c:pt idx="14174">
                  <c:v>7.8714707777079322</c:v>
                </c:pt>
                <c:pt idx="14175">
                  <c:v>7.8720261234662017</c:v>
                </c:pt>
                <c:pt idx="14176">
                  <c:v>7.8725814692244711</c:v>
                </c:pt>
                <c:pt idx="14177">
                  <c:v>7.8731368149827405</c:v>
                </c:pt>
                <c:pt idx="14178">
                  <c:v>7.87369216074101</c:v>
                </c:pt>
                <c:pt idx="14179">
                  <c:v>7.8742475064992794</c:v>
                </c:pt>
                <c:pt idx="14180">
                  <c:v>7.8748028522575488</c:v>
                </c:pt>
                <c:pt idx="14181">
                  <c:v>7.8753581980158183</c:v>
                </c:pt>
                <c:pt idx="14182">
                  <c:v>7.8759135437740877</c:v>
                </c:pt>
                <c:pt idx="14183">
                  <c:v>7.8764688895323571</c:v>
                </c:pt>
                <c:pt idx="14184">
                  <c:v>7.8770242352906266</c:v>
                </c:pt>
                <c:pt idx="14185">
                  <c:v>7.877579581048896</c:v>
                </c:pt>
                <c:pt idx="14186">
                  <c:v>7.8781349268071654</c:v>
                </c:pt>
                <c:pt idx="14187">
                  <c:v>7.8786902725654349</c:v>
                </c:pt>
                <c:pt idx="14188">
                  <c:v>7.8792456183237043</c:v>
                </c:pt>
                <c:pt idx="14189">
                  <c:v>7.8798009640819737</c:v>
                </c:pt>
                <c:pt idx="14190">
                  <c:v>7.8803563098402432</c:v>
                </c:pt>
                <c:pt idx="14191">
                  <c:v>7.8809116555985126</c:v>
                </c:pt>
                <c:pt idx="14192">
                  <c:v>7.881467001356782</c:v>
                </c:pt>
                <c:pt idx="14193">
                  <c:v>7.8820223471150515</c:v>
                </c:pt>
                <c:pt idx="14194">
                  <c:v>7.8825776928733209</c:v>
                </c:pt>
                <c:pt idx="14195">
                  <c:v>7.8831330386315903</c:v>
                </c:pt>
                <c:pt idx="14196">
                  <c:v>7.8836883843898597</c:v>
                </c:pt>
                <c:pt idx="14197">
                  <c:v>7.8842437301481292</c:v>
                </c:pt>
                <c:pt idx="14198">
                  <c:v>7.8847990759063986</c:v>
                </c:pt>
                <c:pt idx="14199">
                  <c:v>7.885354421664668</c:v>
                </c:pt>
                <c:pt idx="14200">
                  <c:v>7.8859097674229375</c:v>
                </c:pt>
                <c:pt idx="14201">
                  <c:v>7.8864651131812069</c:v>
                </c:pt>
                <c:pt idx="14202">
                  <c:v>7.8870204589394763</c:v>
                </c:pt>
                <c:pt idx="14203">
                  <c:v>7.8875758046977458</c:v>
                </c:pt>
                <c:pt idx="14204">
                  <c:v>7.8881311504560152</c:v>
                </c:pt>
                <c:pt idx="14205">
                  <c:v>7.8886864962142846</c:v>
                </c:pt>
                <c:pt idx="14206">
                  <c:v>7.8892418419725541</c:v>
                </c:pt>
                <c:pt idx="14207">
                  <c:v>7.8897971877308235</c:v>
                </c:pt>
                <c:pt idx="14208">
                  <c:v>7.8903525334890929</c:v>
                </c:pt>
                <c:pt idx="14209">
                  <c:v>7.8909078792473624</c:v>
                </c:pt>
                <c:pt idx="14210">
                  <c:v>7.8914632250056318</c:v>
                </c:pt>
                <c:pt idx="14211">
                  <c:v>7.8920185707639012</c:v>
                </c:pt>
                <c:pt idx="14212">
                  <c:v>7.8925739165221707</c:v>
                </c:pt>
                <c:pt idx="14213">
                  <c:v>7.8931292622804401</c:v>
                </c:pt>
                <c:pt idx="14214">
                  <c:v>7.8936846080387095</c:v>
                </c:pt>
                <c:pt idx="14215">
                  <c:v>7.894239953796979</c:v>
                </c:pt>
                <c:pt idx="14216">
                  <c:v>7.8947952995552484</c:v>
                </c:pt>
                <c:pt idx="14217">
                  <c:v>7.8953506453135178</c:v>
                </c:pt>
                <c:pt idx="14218">
                  <c:v>7.8959059910717873</c:v>
                </c:pt>
                <c:pt idx="14219">
                  <c:v>7.8964613368300567</c:v>
                </c:pt>
                <c:pt idx="14220">
                  <c:v>7.8970166825883261</c:v>
                </c:pt>
                <c:pt idx="14221">
                  <c:v>7.8975720283465956</c:v>
                </c:pt>
                <c:pt idx="14222">
                  <c:v>7.898127374104865</c:v>
                </c:pt>
                <c:pt idx="14223">
                  <c:v>7.8986827198631344</c:v>
                </c:pt>
                <c:pt idx="14224">
                  <c:v>7.8992380656214038</c:v>
                </c:pt>
                <c:pt idx="14225">
                  <c:v>7.8997934113796733</c:v>
                </c:pt>
                <c:pt idx="14226">
                  <c:v>7.9003487571379427</c:v>
                </c:pt>
                <c:pt idx="14227">
                  <c:v>7.9009041028962121</c:v>
                </c:pt>
                <c:pt idx="14228">
                  <c:v>7.9014594486544816</c:v>
                </c:pt>
                <c:pt idx="14229">
                  <c:v>7.902014794412751</c:v>
                </c:pt>
                <c:pt idx="14230">
                  <c:v>7.9025701401710204</c:v>
                </c:pt>
                <c:pt idx="14231">
                  <c:v>7.9031254859292899</c:v>
                </c:pt>
                <c:pt idx="14232">
                  <c:v>7.9036808316875593</c:v>
                </c:pt>
                <c:pt idx="14233">
                  <c:v>7.9042361774458287</c:v>
                </c:pt>
                <c:pt idx="14234">
                  <c:v>7.9047915232040982</c:v>
                </c:pt>
                <c:pt idx="14235">
                  <c:v>7.9053468689623676</c:v>
                </c:pt>
                <c:pt idx="14236">
                  <c:v>7.905902214720637</c:v>
                </c:pt>
                <c:pt idx="14237">
                  <c:v>7.9064575604789065</c:v>
                </c:pt>
                <c:pt idx="14238">
                  <c:v>7.9070129062371759</c:v>
                </c:pt>
                <c:pt idx="14239">
                  <c:v>7.9075682519954453</c:v>
                </c:pt>
                <c:pt idx="14240">
                  <c:v>7.9081235977537148</c:v>
                </c:pt>
                <c:pt idx="14241">
                  <c:v>7.9086789435119842</c:v>
                </c:pt>
                <c:pt idx="14242">
                  <c:v>7.9092342892702536</c:v>
                </c:pt>
                <c:pt idx="14243">
                  <c:v>7.9097896350285231</c:v>
                </c:pt>
                <c:pt idx="14244">
                  <c:v>7.9103449807867925</c:v>
                </c:pt>
                <c:pt idx="14245">
                  <c:v>7.9109003265450619</c:v>
                </c:pt>
                <c:pt idx="14246">
                  <c:v>7.9114556723033314</c:v>
                </c:pt>
                <c:pt idx="14247">
                  <c:v>7.9120110180616008</c:v>
                </c:pt>
                <c:pt idx="14248">
                  <c:v>7.9125663638198702</c:v>
                </c:pt>
                <c:pt idx="14249">
                  <c:v>7.9131217095781397</c:v>
                </c:pt>
                <c:pt idx="14250">
                  <c:v>7.9136770553364091</c:v>
                </c:pt>
                <c:pt idx="14251">
                  <c:v>7.9142324010946785</c:v>
                </c:pt>
                <c:pt idx="14252">
                  <c:v>7.9147877468529479</c:v>
                </c:pt>
                <c:pt idx="14253">
                  <c:v>7.9153430926112174</c:v>
                </c:pt>
                <c:pt idx="14254">
                  <c:v>7.9158984383694868</c:v>
                </c:pt>
                <c:pt idx="14255">
                  <c:v>7.9164537841277562</c:v>
                </c:pt>
                <c:pt idx="14256">
                  <c:v>7.9170091298860257</c:v>
                </c:pt>
                <c:pt idx="14257">
                  <c:v>7.9175644756442951</c:v>
                </c:pt>
                <c:pt idx="14258">
                  <c:v>7.9181198214025645</c:v>
                </c:pt>
                <c:pt idx="14259">
                  <c:v>7.918675167160834</c:v>
                </c:pt>
                <c:pt idx="14260">
                  <c:v>7.9192305129191034</c:v>
                </c:pt>
                <c:pt idx="14261">
                  <c:v>7.9197858586773728</c:v>
                </c:pt>
                <c:pt idx="14262">
                  <c:v>7.9203412044356423</c:v>
                </c:pt>
                <c:pt idx="14263">
                  <c:v>7.9208965501939117</c:v>
                </c:pt>
                <c:pt idx="14264">
                  <c:v>7.9214518959521811</c:v>
                </c:pt>
                <c:pt idx="14265">
                  <c:v>7.9220072417104506</c:v>
                </c:pt>
                <c:pt idx="14266">
                  <c:v>7.92256258746872</c:v>
                </c:pt>
                <c:pt idx="14267">
                  <c:v>7.9231179332269894</c:v>
                </c:pt>
                <c:pt idx="14268">
                  <c:v>7.9236732789852589</c:v>
                </c:pt>
                <c:pt idx="14269">
                  <c:v>7.9242286247435283</c:v>
                </c:pt>
                <c:pt idx="14270">
                  <c:v>7.9247839705017977</c:v>
                </c:pt>
                <c:pt idx="14271">
                  <c:v>7.9253393162600672</c:v>
                </c:pt>
                <c:pt idx="14272">
                  <c:v>7.9258946620183366</c:v>
                </c:pt>
                <c:pt idx="14273">
                  <c:v>7.926450007776606</c:v>
                </c:pt>
                <c:pt idx="14274">
                  <c:v>7.9270053535348755</c:v>
                </c:pt>
                <c:pt idx="14275">
                  <c:v>7.9275606992931449</c:v>
                </c:pt>
                <c:pt idx="14276">
                  <c:v>7.9281160450514143</c:v>
                </c:pt>
                <c:pt idx="14277">
                  <c:v>7.9286713908096837</c:v>
                </c:pt>
                <c:pt idx="14278">
                  <c:v>7.9292267365679532</c:v>
                </c:pt>
                <c:pt idx="14279">
                  <c:v>7.9297820823262226</c:v>
                </c:pt>
                <c:pt idx="14280">
                  <c:v>7.930337428084492</c:v>
                </c:pt>
                <c:pt idx="14281">
                  <c:v>7.9308927738427615</c:v>
                </c:pt>
                <c:pt idx="14282">
                  <c:v>7.9314481196010309</c:v>
                </c:pt>
                <c:pt idx="14283">
                  <c:v>7.9320034653593003</c:v>
                </c:pt>
                <c:pt idx="14284">
                  <c:v>7.9325588111175698</c:v>
                </c:pt>
                <c:pt idx="14285">
                  <c:v>7.9331141568758392</c:v>
                </c:pt>
                <c:pt idx="14286">
                  <c:v>7.9336695026341086</c:v>
                </c:pt>
                <c:pt idx="14287">
                  <c:v>7.9342248483923781</c:v>
                </c:pt>
                <c:pt idx="14288">
                  <c:v>7.9347801941506475</c:v>
                </c:pt>
                <c:pt idx="14289">
                  <c:v>7.9353355399089169</c:v>
                </c:pt>
                <c:pt idx="14290">
                  <c:v>7.9358908856671864</c:v>
                </c:pt>
                <c:pt idx="14291">
                  <c:v>7.9364462314254558</c:v>
                </c:pt>
                <c:pt idx="14292">
                  <c:v>7.9370015771837252</c:v>
                </c:pt>
                <c:pt idx="14293">
                  <c:v>7.9375569229419947</c:v>
                </c:pt>
                <c:pt idx="14294">
                  <c:v>7.9381122687002641</c:v>
                </c:pt>
                <c:pt idx="14295">
                  <c:v>7.9386676144585335</c:v>
                </c:pt>
                <c:pt idx="14296">
                  <c:v>7.939222960216803</c:v>
                </c:pt>
                <c:pt idx="14297">
                  <c:v>7.9397783059750724</c:v>
                </c:pt>
                <c:pt idx="14298">
                  <c:v>7.9403336517333418</c:v>
                </c:pt>
                <c:pt idx="14299">
                  <c:v>7.9408889974916113</c:v>
                </c:pt>
                <c:pt idx="14300">
                  <c:v>7.9414443432498807</c:v>
                </c:pt>
                <c:pt idx="14301">
                  <c:v>7.9419996890081501</c:v>
                </c:pt>
                <c:pt idx="14302">
                  <c:v>7.9425550347664196</c:v>
                </c:pt>
                <c:pt idx="14303">
                  <c:v>7.943110380524689</c:v>
                </c:pt>
                <c:pt idx="14304">
                  <c:v>7.9436657262829584</c:v>
                </c:pt>
                <c:pt idx="14305">
                  <c:v>7.9442210720412278</c:v>
                </c:pt>
                <c:pt idx="14306">
                  <c:v>7.9447764177994973</c:v>
                </c:pt>
                <c:pt idx="14307">
                  <c:v>7.9453317635577667</c:v>
                </c:pt>
                <c:pt idx="14308">
                  <c:v>7.9458871093160361</c:v>
                </c:pt>
                <c:pt idx="14309">
                  <c:v>7.9464424550743056</c:v>
                </c:pt>
                <c:pt idx="14310">
                  <c:v>7.946997800832575</c:v>
                </c:pt>
                <c:pt idx="14311">
                  <c:v>7.9475531465908444</c:v>
                </c:pt>
                <c:pt idx="14312">
                  <c:v>7.9481084923491139</c:v>
                </c:pt>
                <c:pt idx="14313">
                  <c:v>7.9486638381073833</c:v>
                </c:pt>
                <c:pt idx="14314">
                  <c:v>7.9492191838656527</c:v>
                </c:pt>
                <c:pt idx="14315">
                  <c:v>7.9497745296239222</c:v>
                </c:pt>
                <c:pt idx="14316">
                  <c:v>7.9503298753821916</c:v>
                </c:pt>
                <c:pt idx="14317">
                  <c:v>7.950885221140461</c:v>
                </c:pt>
                <c:pt idx="14318">
                  <c:v>7.9514405668987305</c:v>
                </c:pt>
                <c:pt idx="14319">
                  <c:v>7.9519959126569999</c:v>
                </c:pt>
                <c:pt idx="14320">
                  <c:v>7.9525512584152693</c:v>
                </c:pt>
                <c:pt idx="14321">
                  <c:v>7.9531066041735388</c:v>
                </c:pt>
                <c:pt idx="14322">
                  <c:v>7.9536619499318082</c:v>
                </c:pt>
                <c:pt idx="14323">
                  <c:v>7.9542172956900776</c:v>
                </c:pt>
                <c:pt idx="14324">
                  <c:v>7.9547726414483471</c:v>
                </c:pt>
                <c:pt idx="14325">
                  <c:v>7.9553279872066165</c:v>
                </c:pt>
                <c:pt idx="14326">
                  <c:v>7.9558833329648859</c:v>
                </c:pt>
                <c:pt idx="14327">
                  <c:v>7.9564386787231554</c:v>
                </c:pt>
                <c:pt idx="14328">
                  <c:v>7.9569940244814248</c:v>
                </c:pt>
                <c:pt idx="14329">
                  <c:v>7.9575493702396942</c:v>
                </c:pt>
                <c:pt idx="14330">
                  <c:v>7.9581047159979637</c:v>
                </c:pt>
                <c:pt idx="14331">
                  <c:v>7.9586600617562331</c:v>
                </c:pt>
                <c:pt idx="14332">
                  <c:v>7.9592154075145025</c:v>
                </c:pt>
                <c:pt idx="14333">
                  <c:v>7.9597707532727719</c:v>
                </c:pt>
                <c:pt idx="14334">
                  <c:v>7.9603260990310414</c:v>
                </c:pt>
                <c:pt idx="14335">
                  <c:v>7.9608814447893108</c:v>
                </c:pt>
                <c:pt idx="14336">
                  <c:v>7.9614367905475802</c:v>
                </c:pt>
                <c:pt idx="14337">
                  <c:v>7.9619921363058497</c:v>
                </c:pt>
                <c:pt idx="14338">
                  <c:v>7.9625474820641191</c:v>
                </c:pt>
                <c:pt idx="14339">
                  <c:v>7.9631028278223885</c:v>
                </c:pt>
                <c:pt idx="14340">
                  <c:v>7.963658173580658</c:v>
                </c:pt>
                <c:pt idx="14341">
                  <c:v>7.9642135193389274</c:v>
                </c:pt>
                <c:pt idx="14342">
                  <c:v>7.9647688650971968</c:v>
                </c:pt>
                <c:pt idx="14343">
                  <c:v>7.9653242108554663</c:v>
                </c:pt>
                <c:pt idx="14344">
                  <c:v>7.9658795566137357</c:v>
                </c:pt>
                <c:pt idx="14345">
                  <c:v>7.9664349023720051</c:v>
                </c:pt>
                <c:pt idx="14346">
                  <c:v>7.9669902481302746</c:v>
                </c:pt>
                <c:pt idx="14347">
                  <c:v>7.967545593888544</c:v>
                </c:pt>
                <c:pt idx="14348">
                  <c:v>7.9681009396468134</c:v>
                </c:pt>
                <c:pt idx="14349">
                  <c:v>7.9686562854050829</c:v>
                </c:pt>
                <c:pt idx="14350">
                  <c:v>7.9692116311633523</c:v>
                </c:pt>
                <c:pt idx="14351">
                  <c:v>7.9697669769216217</c:v>
                </c:pt>
                <c:pt idx="14352">
                  <c:v>7.9703223226798912</c:v>
                </c:pt>
                <c:pt idx="14353">
                  <c:v>7.9708776684381606</c:v>
                </c:pt>
                <c:pt idx="14354">
                  <c:v>7.97143301419643</c:v>
                </c:pt>
                <c:pt idx="14355">
                  <c:v>7.9719883599546995</c:v>
                </c:pt>
                <c:pt idx="14356">
                  <c:v>7.9725437057129689</c:v>
                </c:pt>
                <c:pt idx="14357">
                  <c:v>7.9730990514712383</c:v>
                </c:pt>
                <c:pt idx="14358">
                  <c:v>7.9736543972295078</c:v>
                </c:pt>
                <c:pt idx="14359">
                  <c:v>7.9742097429877772</c:v>
                </c:pt>
                <c:pt idx="14360">
                  <c:v>7.9747650887460466</c:v>
                </c:pt>
                <c:pt idx="14361">
                  <c:v>7.975320434504316</c:v>
                </c:pt>
                <c:pt idx="14362">
                  <c:v>7.9758757802625855</c:v>
                </c:pt>
                <c:pt idx="14363">
                  <c:v>7.9764311260208549</c:v>
                </c:pt>
                <c:pt idx="14364">
                  <c:v>7.9769864717791243</c:v>
                </c:pt>
                <c:pt idx="14365">
                  <c:v>7.9775418175373938</c:v>
                </c:pt>
                <c:pt idx="14366">
                  <c:v>7.9780971632956632</c:v>
                </c:pt>
                <c:pt idx="14367">
                  <c:v>7.9786525090539326</c:v>
                </c:pt>
                <c:pt idx="14368">
                  <c:v>7.9792078548122021</c:v>
                </c:pt>
                <c:pt idx="14369">
                  <c:v>7.9797632005704715</c:v>
                </c:pt>
                <c:pt idx="14370">
                  <c:v>7.9803185463287409</c:v>
                </c:pt>
                <c:pt idx="14371">
                  <c:v>7.9808738920870104</c:v>
                </c:pt>
                <c:pt idx="14372">
                  <c:v>7.9814292378452798</c:v>
                </c:pt>
                <c:pt idx="14373">
                  <c:v>7.9819845836035492</c:v>
                </c:pt>
                <c:pt idx="14374">
                  <c:v>7.9825399293618187</c:v>
                </c:pt>
                <c:pt idx="14375">
                  <c:v>7.9830952751200881</c:v>
                </c:pt>
                <c:pt idx="14376">
                  <c:v>7.9836506208783575</c:v>
                </c:pt>
                <c:pt idx="14377">
                  <c:v>7.984205966636627</c:v>
                </c:pt>
                <c:pt idx="14378">
                  <c:v>7.9847613123948964</c:v>
                </c:pt>
                <c:pt idx="14379">
                  <c:v>7.9853166581531658</c:v>
                </c:pt>
                <c:pt idx="14380">
                  <c:v>7.9858720039114353</c:v>
                </c:pt>
                <c:pt idx="14381">
                  <c:v>7.9864273496697047</c:v>
                </c:pt>
                <c:pt idx="14382">
                  <c:v>7.9869826954279741</c:v>
                </c:pt>
                <c:pt idx="14383">
                  <c:v>7.9875380411862436</c:v>
                </c:pt>
                <c:pt idx="14384">
                  <c:v>7.988093386944513</c:v>
                </c:pt>
                <c:pt idx="14385">
                  <c:v>7.9886487327027824</c:v>
                </c:pt>
                <c:pt idx="14386">
                  <c:v>7.9892040784610519</c:v>
                </c:pt>
                <c:pt idx="14387">
                  <c:v>7.9897594242193213</c:v>
                </c:pt>
                <c:pt idx="14388">
                  <c:v>7.9903147699775907</c:v>
                </c:pt>
                <c:pt idx="14389">
                  <c:v>7.9908701157358601</c:v>
                </c:pt>
                <c:pt idx="14390">
                  <c:v>7.9914254614941296</c:v>
                </c:pt>
                <c:pt idx="14391">
                  <c:v>7.991980807252399</c:v>
                </c:pt>
                <c:pt idx="14392">
                  <c:v>7.9925361530106684</c:v>
                </c:pt>
                <c:pt idx="14393">
                  <c:v>7.9930914987689379</c:v>
                </c:pt>
                <c:pt idx="14394">
                  <c:v>7.9936468445272073</c:v>
                </c:pt>
                <c:pt idx="14395">
                  <c:v>7.9942021902854767</c:v>
                </c:pt>
                <c:pt idx="14396">
                  <c:v>7.9947575360437462</c:v>
                </c:pt>
                <c:pt idx="14397">
                  <c:v>7.9953128818020156</c:v>
                </c:pt>
                <c:pt idx="14398">
                  <c:v>7.995868227560285</c:v>
                </c:pt>
                <c:pt idx="14399">
                  <c:v>7.9964235733185545</c:v>
                </c:pt>
                <c:pt idx="14400">
                  <c:v>7.9969789190768239</c:v>
                </c:pt>
                <c:pt idx="14401">
                  <c:v>7.9975342648350933</c:v>
                </c:pt>
                <c:pt idx="14402">
                  <c:v>7.9980896105933628</c:v>
                </c:pt>
                <c:pt idx="14403">
                  <c:v>7.9986449563516322</c:v>
                </c:pt>
                <c:pt idx="14404">
                  <c:v>7.9992003021099016</c:v>
                </c:pt>
                <c:pt idx="14405">
                  <c:v>7.9997556478681711</c:v>
                </c:pt>
                <c:pt idx="14406">
                  <c:v>8.0003109936264405</c:v>
                </c:pt>
                <c:pt idx="14407">
                  <c:v>8.000866339384709</c:v>
                </c:pt>
                <c:pt idx="14408">
                  <c:v>8.0014216851429776</c:v>
                </c:pt>
                <c:pt idx="14409">
                  <c:v>8.0019770309012461</c:v>
                </c:pt>
                <c:pt idx="14410">
                  <c:v>8.0025323766595147</c:v>
                </c:pt>
                <c:pt idx="14411">
                  <c:v>8.0030877224177832</c:v>
                </c:pt>
                <c:pt idx="14412">
                  <c:v>8.0036430681760518</c:v>
                </c:pt>
                <c:pt idx="14413">
                  <c:v>8.0041984139343203</c:v>
                </c:pt>
                <c:pt idx="14414">
                  <c:v>8.0047537596925888</c:v>
                </c:pt>
                <c:pt idx="14415">
                  <c:v>8.0053091054508574</c:v>
                </c:pt>
                <c:pt idx="14416">
                  <c:v>8.0058644512091259</c:v>
                </c:pt>
                <c:pt idx="14417">
                  <c:v>8.0064197969673945</c:v>
                </c:pt>
                <c:pt idx="14418">
                  <c:v>8.006975142725663</c:v>
                </c:pt>
                <c:pt idx="14419">
                  <c:v>8.0075304884839316</c:v>
                </c:pt>
                <c:pt idx="14420">
                  <c:v>8.0080858342422001</c:v>
                </c:pt>
                <c:pt idx="14421">
                  <c:v>8.0086411800004687</c:v>
                </c:pt>
                <c:pt idx="14422">
                  <c:v>8.0091965257587372</c:v>
                </c:pt>
                <c:pt idx="14423">
                  <c:v>8.0097518715170057</c:v>
                </c:pt>
                <c:pt idx="14424">
                  <c:v>8.0103072172752743</c:v>
                </c:pt>
                <c:pt idx="14425">
                  <c:v>8.0108625630335428</c:v>
                </c:pt>
                <c:pt idx="14426">
                  <c:v>8.0114179087918114</c:v>
                </c:pt>
                <c:pt idx="14427">
                  <c:v>8.0119732545500799</c:v>
                </c:pt>
                <c:pt idx="14428">
                  <c:v>8.0125286003083485</c:v>
                </c:pt>
                <c:pt idx="14429">
                  <c:v>8.013083946066617</c:v>
                </c:pt>
                <c:pt idx="14430">
                  <c:v>8.0136392918248855</c:v>
                </c:pt>
                <c:pt idx="14431">
                  <c:v>8.0141946375831541</c:v>
                </c:pt>
                <c:pt idx="14432">
                  <c:v>8.0147499833414226</c:v>
                </c:pt>
                <c:pt idx="14433">
                  <c:v>8.0153053290996912</c:v>
                </c:pt>
                <c:pt idx="14434">
                  <c:v>8.0158606748579597</c:v>
                </c:pt>
                <c:pt idx="14435">
                  <c:v>8.0164160206162283</c:v>
                </c:pt>
                <c:pt idx="14436">
                  <c:v>8.0169713663744968</c:v>
                </c:pt>
                <c:pt idx="14437">
                  <c:v>8.0175267121327654</c:v>
                </c:pt>
                <c:pt idx="14438">
                  <c:v>8.0180820578910339</c:v>
                </c:pt>
                <c:pt idx="14439">
                  <c:v>8.0186374036493024</c:v>
                </c:pt>
                <c:pt idx="14440">
                  <c:v>8.019192749407571</c:v>
                </c:pt>
                <c:pt idx="14441">
                  <c:v>8.0197480951658395</c:v>
                </c:pt>
                <c:pt idx="14442">
                  <c:v>8.0203034409241081</c:v>
                </c:pt>
                <c:pt idx="14443">
                  <c:v>8.0208587866823766</c:v>
                </c:pt>
                <c:pt idx="14444">
                  <c:v>8.0214141324406452</c:v>
                </c:pt>
                <c:pt idx="14445">
                  <c:v>8.0219694781989137</c:v>
                </c:pt>
                <c:pt idx="14446">
                  <c:v>8.0225248239571822</c:v>
                </c:pt>
                <c:pt idx="14447">
                  <c:v>8.0230801697154508</c:v>
                </c:pt>
                <c:pt idx="14448">
                  <c:v>8.0236355154737193</c:v>
                </c:pt>
                <c:pt idx="14449">
                  <c:v>8.0241908612319879</c:v>
                </c:pt>
                <c:pt idx="14450">
                  <c:v>8.0247462069902564</c:v>
                </c:pt>
                <c:pt idx="14451">
                  <c:v>8.025301552748525</c:v>
                </c:pt>
                <c:pt idx="14452">
                  <c:v>8.0258568985067935</c:v>
                </c:pt>
                <c:pt idx="14453">
                  <c:v>8.0264122442650621</c:v>
                </c:pt>
                <c:pt idx="14454">
                  <c:v>8.0269675900233306</c:v>
                </c:pt>
                <c:pt idx="14455">
                  <c:v>8.0275229357815991</c:v>
                </c:pt>
                <c:pt idx="14456">
                  <c:v>8.0280782815398677</c:v>
                </c:pt>
                <c:pt idx="14457">
                  <c:v>8.0286336272981362</c:v>
                </c:pt>
                <c:pt idx="14458">
                  <c:v>8.0291889730564048</c:v>
                </c:pt>
                <c:pt idx="14459">
                  <c:v>8.0297443188146733</c:v>
                </c:pt>
                <c:pt idx="14460">
                  <c:v>8.0302996645729419</c:v>
                </c:pt>
                <c:pt idx="14461">
                  <c:v>8.0308550103312104</c:v>
                </c:pt>
                <c:pt idx="14462">
                  <c:v>8.031410356089479</c:v>
                </c:pt>
                <c:pt idx="14463">
                  <c:v>8.0319657018477475</c:v>
                </c:pt>
                <c:pt idx="14464">
                  <c:v>8.032521047606016</c:v>
                </c:pt>
                <c:pt idx="14465">
                  <c:v>8.0330763933642846</c:v>
                </c:pt>
                <c:pt idx="14466">
                  <c:v>8.0336317391225531</c:v>
                </c:pt>
                <c:pt idx="14467">
                  <c:v>8.0341870848808217</c:v>
                </c:pt>
                <c:pt idx="14468">
                  <c:v>8.0347424306390902</c:v>
                </c:pt>
                <c:pt idx="14469">
                  <c:v>8.0352977763973588</c:v>
                </c:pt>
                <c:pt idx="14470">
                  <c:v>8.0358531221556273</c:v>
                </c:pt>
                <c:pt idx="14471">
                  <c:v>8.0364084679138958</c:v>
                </c:pt>
                <c:pt idx="14472">
                  <c:v>8.0369638136721644</c:v>
                </c:pt>
                <c:pt idx="14473">
                  <c:v>8.0375191594304329</c:v>
                </c:pt>
                <c:pt idx="14474">
                  <c:v>8.0380745051887015</c:v>
                </c:pt>
                <c:pt idx="14475">
                  <c:v>8.03862985094697</c:v>
                </c:pt>
                <c:pt idx="14476">
                  <c:v>8.0391851967052386</c:v>
                </c:pt>
                <c:pt idx="14477">
                  <c:v>8.0397405424635071</c:v>
                </c:pt>
                <c:pt idx="14478">
                  <c:v>8.0402958882217757</c:v>
                </c:pt>
                <c:pt idx="14479">
                  <c:v>8.0408512339800442</c:v>
                </c:pt>
                <c:pt idx="14480">
                  <c:v>8.0414065797383127</c:v>
                </c:pt>
                <c:pt idx="14481">
                  <c:v>8.0419619254965813</c:v>
                </c:pt>
                <c:pt idx="14482">
                  <c:v>8.0425172712548498</c:v>
                </c:pt>
                <c:pt idx="14483">
                  <c:v>8.0430726170131184</c:v>
                </c:pt>
                <c:pt idx="14484">
                  <c:v>8.0436279627713869</c:v>
                </c:pt>
                <c:pt idx="14485">
                  <c:v>8.0441833085296555</c:v>
                </c:pt>
                <c:pt idx="14486">
                  <c:v>8.044738654287924</c:v>
                </c:pt>
                <c:pt idx="14487">
                  <c:v>8.0452940000461926</c:v>
                </c:pt>
                <c:pt idx="14488">
                  <c:v>8.0458493458044611</c:v>
                </c:pt>
                <c:pt idx="14489">
                  <c:v>8.0464046915627296</c:v>
                </c:pt>
                <c:pt idx="14490">
                  <c:v>8.0469600373209982</c:v>
                </c:pt>
                <c:pt idx="14491">
                  <c:v>8.0475153830792667</c:v>
                </c:pt>
                <c:pt idx="14492">
                  <c:v>8.0480707288375353</c:v>
                </c:pt>
                <c:pt idx="14493">
                  <c:v>8.0486260745958038</c:v>
                </c:pt>
                <c:pt idx="14494">
                  <c:v>8.0491814203540724</c:v>
                </c:pt>
                <c:pt idx="14495">
                  <c:v>8.0497367661123409</c:v>
                </c:pt>
                <c:pt idx="14496">
                  <c:v>8.0502921118706094</c:v>
                </c:pt>
                <c:pt idx="14497">
                  <c:v>8.050847457628878</c:v>
                </c:pt>
                <c:pt idx="14498">
                  <c:v>8.0514028033871465</c:v>
                </c:pt>
                <c:pt idx="14499">
                  <c:v>8.0519581491454151</c:v>
                </c:pt>
                <c:pt idx="14500">
                  <c:v>8.0525134949036836</c:v>
                </c:pt>
                <c:pt idx="14501">
                  <c:v>8.0530688406619522</c:v>
                </c:pt>
                <c:pt idx="14502">
                  <c:v>8.0536241864202207</c:v>
                </c:pt>
                <c:pt idx="14503">
                  <c:v>8.0541795321784893</c:v>
                </c:pt>
                <c:pt idx="14504">
                  <c:v>8.0547348779367578</c:v>
                </c:pt>
                <c:pt idx="14505">
                  <c:v>8.0552902236950263</c:v>
                </c:pt>
                <c:pt idx="14506">
                  <c:v>8.0558455694532949</c:v>
                </c:pt>
                <c:pt idx="14507">
                  <c:v>8.0564009152115634</c:v>
                </c:pt>
                <c:pt idx="14508">
                  <c:v>8.056956260969832</c:v>
                </c:pt>
                <c:pt idx="14509">
                  <c:v>8.0575116067281005</c:v>
                </c:pt>
                <c:pt idx="14510">
                  <c:v>8.0580669524863691</c:v>
                </c:pt>
                <c:pt idx="14511">
                  <c:v>8.0586222982446376</c:v>
                </c:pt>
                <c:pt idx="14512">
                  <c:v>8.0591776440029061</c:v>
                </c:pt>
                <c:pt idx="14513">
                  <c:v>8.0597329897611747</c:v>
                </c:pt>
                <c:pt idx="14514">
                  <c:v>8.0602883355194432</c:v>
                </c:pt>
                <c:pt idx="14515">
                  <c:v>8.0608436812777118</c:v>
                </c:pt>
                <c:pt idx="14516">
                  <c:v>8.0613990270359803</c:v>
                </c:pt>
                <c:pt idx="14517">
                  <c:v>8.0619543727942489</c:v>
                </c:pt>
                <c:pt idx="14518">
                  <c:v>8.0625097185525174</c:v>
                </c:pt>
                <c:pt idx="14519">
                  <c:v>8.063065064310786</c:v>
                </c:pt>
                <c:pt idx="14520">
                  <c:v>8.0636204100690545</c:v>
                </c:pt>
                <c:pt idx="14521">
                  <c:v>8.064175755827323</c:v>
                </c:pt>
                <c:pt idx="14522">
                  <c:v>8.0647311015855916</c:v>
                </c:pt>
                <c:pt idx="14523">
                  <c:v>8.0652864473438601</c:v>
                </c:pt>
                <c:pt idx="14524">
                  <c:v>8.0658417931021287</c:v>
                </c:pt>
                <c:pt idx="14525">
                  <c:v>8.0663971388603972</c:v>
                </c:pt>
                <c:pt idx="14526">
                  <c:v>8.0669524846186658</c:v>
                </c:pt>
                <c:pt idx="14527">
                  <c:v>8.0675078303769343</c:v>
                </c:pt>
                <c:pt idx="14528">
                  <c:v>8.0680631761352029</c:v>
                </c:pt>
                <c:pt idx="14529">
                  <c:v>8.0686185218934714</c:v>
                </c:pt>
                <c:pt idx="14530">
                  <c:v>8.0691738676517399</c:v>
                </c:pt>
                <c:pt idx="14531">
                  <c:v>8.0697292134100085</c:v>
                </c:pt>
                <c:pt idx="14532">
                  <c:v>8.070284559168277</c:v>
                </c:pt>
                <c:pt idx="14533">
                  <c:v>8.0708399049265456</c:v>
                </c:pt>
                <c:pt idx="14534">
                  <c:v>8.0713952506848141</c:v>
                </c:pt>
                <c:pt idx="14535">
                  <c:v>8.0719505964430827</c:v>
                </c:pt>
                <c:pt idx="14536">
                  <c:v>8.0725059422013512</c:v>
                </c:pt>
                <c:pt idx="14537">
                  <c:v>8.0730612879596197</c:v>
                </c:pt>
                <c:pt idx="14538">
                  <c:v>8.0736166337178883</c:v>
                </c:pt>
                <c:pt idx="14539">
                  <c:v>8.0741719794761568</c:v>
                </c:pt>
                <c:pt idx="14540">
                  <c:v>8.0747273252344254</c:v>
                </c:pt>
                <c:pt idx="14541">
                  <c:v>8.0752826709926939</c:v>
                </c:pt>
                <c:pt idx="14542">
                  <c:v>8.0758380167509625</c:v>
                </c:pt>
                <c:pt idx="14543">
                  <c:v>8.076393362509231</c:v>
                </c:pt>
                <c:pt idx="14544">
                  <c:v>8.0769487082674996</c:v>
                </c:pt>
                <c:pt idx="14545">
                  <c:v>8.0775040540257681</c:v>
                </c:pt>
                <c:pt idx="14546">
                  <c:v>8.0780593997840366</c:v>
                </c:pt>
                <c:pt idx="14547">
                  <c:v>8.0786147455423052</c:v>
                </c:pt>
                <c:pt idx="14548">
                  <c:v>8.0791700913005737</c:v>
                </c:pt>
                <c:pt idx="14549">
                  <c:v>8.0797254370588423</c:v>
                </c:pt>
                <c:pt idx="14550">
                  <c:v>8.0802807828171108</c:v>
                </c:pt>
                <c:pt idx="14551">
                  <c:v>8.0808361285753794</c:v>
                </c:pt>
                <c:pt idx="14552">
                  <c:v>8.0813914743336479</c:v>
                </c:pt>
                <c:pt idx="14553">
                  <c:v>8.0819468200919165</c:v>
                </c:pt>
                <c:pt idx="14554">
                  <c:v>8.082502165850185</c:v>
                </c:pt>
                <c:pt idx="14555">
                  <c:v>8.0830575116084535</c:v>
                </c:pt>
                <c:pt idx="14556">
                  <c:v>8.0836128573667221</c:v>
                </c:pt>
                <c:pt idx="14557">
                  <c:v>8.0841682031249906</c:v>
                </c:pt>
                <c:pt idx="14558">
                  <c:v>8.0847235488832592</c:v>
                </c:pt>
                <c:pt idx="14559">
                  <c:v>8.0852788946415277</c:v>
                </c:pt>
                <c:pt idx="14560">
                  <c:v>8.0858342403997963</c:v>
                </c:pt>
                <c:pt idx="14561">
                  <c:v>8.0863895861580648</c:v>
                </c:pt>
                <c:pt idx="14562">
                  <c:v>8.0869449319163333</c:v>
                </c:pt>
                <c:pt idx="14563">
                  <c:v>8.0875002776746019</c:v>
                </c:pt>
                <c:pt idx="14564">
                  <c:v>8.0880556234328704</c:v>
                </c:pt>
                <c:pt idx="14565">
                  <c:v>8.088610969191139</c:v>
                </c:pt>
                <c:pt idx="14566">
                  <c:v>8.0891663149494075</c:v>
                </c:pt>
                <c:pt idx="14567">
                  <c:v>8.0897216607076761</c:v>
                </c:pt>
                <c:pt idx="14568">
                  <c:v>8.0902770064659446</c:v>
                </c:pt>
                <c:pt idx="14569">
                  <c:v>8.0908323522242132</c:v>
                </c:pt>
                <c:pt idx="14570">
                  <c:v>8.0913876979824817</c:v>
                </c:pt>
                <c:pt idx="14571">
                  <c:v>8.0919430437407502</c:v>
                </c:pt>
                <c:pt idx="14572">
                  <c:v>8.0924983894990188</c:v>
                </c:pt>
                <c:pt idx="14573">
                  <c:v>8.0930537352572873</c:v>
                </c:pt>
                <c:pt idx="14574">
                  <c:v>8.0936090810155559</c:v>
                </c:pt>
                <c:pt idx="14575">
                  <c:v>8.0941644267738244</c:v>
                </c:pt>
                <c:pt idx="14576">
                  <c:v>8.094719772532093</c:v>
                </c:pt>
                <c:pt idx="14577">
                  <c:v>8.0952751182903615</c:v>
                </c:pt>
                <c:pt idx="14578">
                  <c:v>8.09583046404863</c:v>
                </c:pt>
                <c:pt idx="14579">
                  <c:v>8.0963858098068986</c:v>
                </c:pt>
                <c:pt idx="14580">
                  <c:v>8.0969411555651671</c:v>
                </c:pt>
                <c:pt idx="14581">
                  <c:v>8.0974965013234357</c:v>
                </c:pt>
                <c:pt idx="14582">
                  <c:v>8.0980518470817042</c:v>
                </c:pt>
                <c:pt idx="14583">
                  <c:v>8.0986071928399728</c:v>
                </c:pt>
                <c:pt idx="14584">
                  <c:v>8.0991625385982413</c:v>
                </c:pt>
                <c:pt idx="14585">
                  <c:v>8.0997178843565099</c:v>
                </c:pt>
                <c:pt idx="14586">
                  <c:v>8.1002732301147784</c:v>
                </c:pt>
                <c:pt idx="14587">
                  <c:v>8.1008285758730469</c:v>
                </c:pt>
                <c:pt idx="14588">
                  <c:v>8.1013839216313155</c:v>
                </c:pt>
                <c:pt idx="14589">
                  <c:v>8.101939267389584</c:v>
                </c:pt>
                <c:pt idx="14590">
                  <c:v>8.1024946131478526</c:v>
                </c:pt>
                <c:pt idx="14591">
                  <c:v>8.1030499589061211</c:v>
                </c:pt>
                <c:pt idx="14592">
                  <c:v>8.1036053046643897</c:v>
                </c:pt>
                <c:pt idx="14593">
                  <c:v>8.1041606504226582</c:v>
                </c:pt>
                <c:pt idx="14594">
                  <c:v>8.1047159961809268</c:v>
                </c:pt>
                <c:pt idx="14595">
                  <c:v>8.1052713419391953</c:v>
                </c:pt>
                <c:pt idx="14596">
                  <c:v>8.1058266876974638</c:v>
                </c:pt>
                <c:pt idx="14597">
                  <c:v>8.1063820334557324</c:v>
                </c:pt>
                <c:pt idx="14598">
                  <c:v>8.1069373792140009</c:v>
                </c:pt>
                <c:pt idx="14599">
                  <c:v>8.1074927249722695</c:v>
                </c:pt>
                <c:pt idx="14600">
                  <c:v>8.108048070730538</c:v>
                </c:pt>
                <c:pt idx="14601">
                  <c:v>8.1086034164888066</c:v>
                </c:pt>
                <c:pt idx="14602">
                  <c:v>8.1091587622470751</c:v>
                </c:pt>
                <c:pt idx="14603">
                  <c:v>8.1097141080053436</c:v>
                </c:pt>
                <c:pt idx="14604">
                  <c:v>8.1102694537636122</c:v>
                </c:pt>
                <c:pt idx="14605">
                  <c:v>8.1108247995218807</c:v>
                </c:pt>
                <c:pt idx="14606">
                  <c:v>8.1113801452801493</c:v>
                </c:pt>
                <c:pt idx="14607">
                  <c:v>8.1119354910384178</c:v>
                </c:pt>
                <c:pt idx="14608">
                  <c:v>8.1124908367966864</c:v>
                </c:pt>
                <c:pt idx="14609">
                  <c:v>8.1130461825549549</c:v>
                </c:pt>
                <c:pt idx="14610">
                  <c:v>8.1136015283132235</c:v>
                </c:pt>
                <c:pt idx="14611">
                  <c:v>8.114156874071492</c:v>
                </c:pt>
                <c:pt idx="14612">
                  <c:v>8.1147122198297605</c:v>
                </c:pt>
                <c:pt idx="14613">
                  <c:v>8.1152675655880291</c:v>
                </c:pt>
                <c:pt idx="14614">
                  <c:v>8.1158229113462976</c:v>
                </c:pt>
                <c:pt idx="14615">
                  <c:v>8.1163782571045662</c:v>
                </c:pt>
                <c:pt idx="14616">
                  <c:v>8.1169336028628347</c:v>
                </c:pt>
                <c:pt idx="14617">
                  <c:v>8.1174889486211033</c:v>
                </c:pt>
                <c:pt idx="14618">
                  <c:v>8.1180442943793718</c:v>
                </c:pt>
                <c:pt idx="14619">
                  <c:v>8.1185996401376403</c:v>
                </c:pt>
                <c:pt idx="14620">
                  <c:v>8.1191549858959089</c:v>
                </c:pt>
                <c:pt idx="14621">
                  <c:v>8.1197103316541774</c:v>
                </c:pt>
                <c:pt idx="14622">
                  <c:v>8.120265677412446</c:v>
                </c:pt>
                <c:pt idx="14623">
                  <c:v>8.1208210231707145</c:v>
                </c:pt>
                <c:pt idx="14624">
                  <c:v>8.1213763689289831</c:v>
                </c:pt>
                <c:pt idx="14625">
                  <c:v>8.1219317146872516</c:v>
                </c:pt>
                <c:pt idx="14626">
                  <c:v>8.1224870604455202</c:v>
                </c:pt>
                <c:pt idx="14627">
                  <c:v>8.1230424062037887</c:v>
                </c:pt>
                <c:pt idx="14628">
                  <c:v>8.1235977519620572</c:v>
                </c:pt>
                <c:pt idx="14629">
                  <c:v>8.1241530977203258</c:v>
                </c:pt>
                <c:pt idx="14630">
                  <c:v>8.1247084434785943</c:v>
                </c:pt>
                <c:pt idx="14631">
                  <c:v>8.1252637892368629</c:v>
                </c:pt>
                <c:pt idx="14632">
                  <c:v>8.1258191349951314</c:v>
                </c:pt>
                <c:pt idx="14633">
                  <c:v>8.1263744807534</c:v>
                </c:pt>
                <c:pt idx="14634">
                  <c:v>8.1269298265116685</c:v>
                </c:pt>
                <c:pt idx="14635">
                  <c:v>8.1274851722699371</c:v>
                </c:pt>
                <c:pt idx="14636">
                  <c:v>8.1280405180282056</c:v>
                </c:pt>
                <c:pt idx="14637">
                  <c:v>8.1285958637864741</c:v>
                </c:pt>
                <c:pt idx="14638">
                  <c:v>8.1291512095447427</c:v>
                </c:pt>
                <c:pt idx="14639">
                  <c:v>8.1297065553030112</c:v>
                </c:pt>
                <c:pt idx="14640">
                  <c:v>8.1302619010612798</c:v>
                </c:pt>
                <c:pt idx="14641">
                  <c:v>8.1308172468195483</c:v>
                </c:pt>
                <c:pt idx="14642">
                  <c:v>8.1313725925778169</c:v>
                </c:pt>
                <c:pt idx="14643">
                  <c:v>8.1319279383360854</c:v>
                </c:pt>
                <c:pt idx="14644">
                  <c:v>8.1324832840943539</c:v>
                </c:pt>
                <c:pt idx="14645">
                  <c:v>8.1330386298526225</c:v>
                </c:pt>
                <c:pt idx="14646">
                  <c:v>8.133593975610891</c:v>
                </c:pt>
                <c:pt idx="14647">
                  <c:v>8.1341493213691596</c:v>
                </c:pt>
                <c:pt idx="14648">
                  <c:v>8.1347046671274281</c:v>
                </c:pt>
                <c:pt idx="14649">
                  <c:v>8.1352600128856967</c:v>
                </c:pt>
                <c:pt idx="14650">
                  <c:v>8.1358153586439652</c:v>
                </c:pt>
                <c:pt idx="14651">
                  <c:v>8.1363707044022338</c:v>
                </c:pt>
                <c:pt idx="14652">
                  <c:v>8.1369260501605023</c:v>
                </c:pt>
                <c:pt idx="14653">
                  <c:v>8.1374813959187708</c:v>
                </c:pt>
                <c:pt idx="14654">
                  <c:v>8.1380367416770394</c:v>
                </c:pt>
                <c:pt idx="14655">
                  <c:v>8.1385920874353079</c:v>
                </c:pt>
                <c:pt idx="14656">
                  <c:v>8.1391474331935765</c:v>
                </c:pt>
                <c:pt idx="14657">
                  <c:v>8.139702778951845</c:v>
                </c:pt>
                <c:pt idx="14658">
                  <c:v>8.1402581247101136</c:v>
                </c:pt>
                <c:pt idx="14659">
                  <c:v>8.1408134704683821</c:v>
                </c:pt>
                <c:pt idx="14660">
                  <c:v>8.1413688162266507</c:v>
                </c:pt>
                <c:pt idx="14661">
                  <c:v>8.1419241619849192</c:v>
                </c:pt>
                <c:pt idx="14662">
                  <c:v>8.1424795077431877</c:v>
                </c:pt>
                <c:pt idx="14663">
                  <c:v>8.1430348535014563</c:v>
                </c:pt>
                <c:pt idx="14664">
                  <c:v>8.1435901992597248</c:v>
                </c:pt>
                <c:pt idx="14665">
                  <c:v>8.1441455450179934</c:v>
                </c:pt>
                <c:pt idx="14666">
                  <c:v>8.1447008907762619</c:v>
                </c:pt>
                <c:pt idx="14667">
                  <c:v>8.1452562365345305</c:v>
                </c:pt>
                <c:pt idx="14668">
                  <c:v>8.145811582292799</c:v>
                </c:pt>
                <c:pt idx="14669">
                  <c:v>8.1463669280510675</c:v>
                </c:pt>
                <c:pt idx="14670">
                  <c:v>8.1469222738093361</c:v>
                </c:pt>
                <c:pt idx="14671">
                  <c:v>8.1474776195676046</c:v>
                </c:pt>
                <c:pt idx="14672">
                  <c:v>8.1480329653258732</c:v>
                </c:pt>
                <c:pt idx="14673">
                  <c:v>8.1485883110841417</c:v>
                </c:pt>
                <c:pt idx="14674">
                  <c:v>8.1491436568424103</c:v>
                </c:pt>
                <c:pt idx="14675">
                  <c:v>8.1496990026006788</c:v>
                </c:pt>
                <c:pt idx="14676">
                  <c:v>8.1502543483589474</c:v>
                </c:pt>
                <c:pt idx="14677">
                  <c:v>8.1508096941172159</c:v>
                </c:pt>
                <c:pt idx="14678">
                  <c:v>8.1513650398754844</c:v>
                </c:pt>
                <c:pt idx="14679">
                  <c:v>8.151920385633753</c:v>
                </c:pt>
                <c:pt idx="14680">
                  <c:v>8.1524757313920215</c:v>
                </c:pt>
                <c:pt idx="14681">
                  <c:v>8.1530310771502901</c:v>
                </c:pt>
                <c:pt idx="14682">
                  <c:v>8.1535864229085586</c:v>
                </c:pt>
                <c:pt idx="14683">
                  <c:v>8.1541417686668272</c:v>
                </c:pt>
                <c:pt idx="14684">
                  <c:v>8.1546971144250957</c:v>
                </c:pt>
                <c:pt idx="14685">
                  <c:v>8.1552524601833642</c:v>
                </c:pt>
                <c:pt idx="14686">
                  <c:v>8.1558078059416328</c:v>
                </c:pt>
                <c:pt idx="14687">
                  <c:v>8.1563631516999013</c:v>
                </c:pt>
                <c:pt idx="14688">
                  <c:v>8.1569184974581699</c:v>
                </c:pt>
                <c:pt idx="14689">
                  <c:v>8.1574738432164384</c:v>
                </c:pt>
                <c:pt idx="14690">
                  <c:v>8.158029188974707</c:v>
                </c:pt>
                <c:pt idx="14691">
                  <c:v>8.1585845347329755</c:v>
                </c:pt>
                <c:pt idx="14692">
                  <c:v>8.1591398804912441</c:v>
                </c:pt>
                <c:pt idx="14693">
                  <c:v>8.1596952262495126</c:v>
                </c:pt>
                <c:pt idx="14694">
                  <c:v>8.1602505720077811</c:v>
                </c:pt>
                <c:pt idx="14695">
                  <c:v>8.1608059177660497</c:v>
                </c:pt>
                <c:pt idx="14696">
                  <c:v>8.1613612635243182</c:v>
                </c:pt>
                <c:pt idx="14697">
                  <c:v>8.1619166092825868</c:v>
                </c:pt>
                <c:pt idx="14698">
                  <c:v>8.1624719550408553</c:v>
                </c:pt>
                <c:pt idx="14699">
                  <c:v>8.1630273007991239</c:v>
                </c:pt>
                <c:pt idx="14700">
                  <c:v>8.1635826465573924</c:v>
                </c:pt>
                <c:pt idx="14701">
                  <c:v>8.164137992315661</c:v>
                </c:pt>
                <c:pt idx="14702">
                  <c:v>8.1646933380739295</c:v>
                </c:pt>
                <c:pt idx="14703">
                  <c:v>8.165248683832198</c:v>
                </c:pt>
                <c:pt idx="14704">
                  <c:v>8.1658040295904666</c:v>
                </c:pt>
                <c:pt idx="14705">
                  <c:v>8.1663593753487351</c:v>
                </c:pt>
                <c:pt idx="14706">
                  <c:v>8.1669147211070037</c:v>
                </c:pt>
                <c:pt idx="14707">
                  <c:v>8.1674700668652722</c:v>
                </c:pt>
                <c:pt idx="14708">
                  <c:v>8.1680254126235408</c:v>
                </c:pt>
                <c:pt idx="14709">
                  <c:v>8.1685807583818093</c:v>
                </c:pt>
                <c:pt idx="14710">
                  <c:v>8.1691361041400778</c:v>
                </c:pt>
                <c:pt idx="14711">
                  <c:v>8.1696914498983464</c:v>
                </c:pt>
                <c:pt idx="14712">
                  <c:v>8.1702467956566149</c:v>
                </c:pt>
                <c:pt idx="14713">
                  <c:v>8.1708021414148835</c:v>
                </c:pt>
                <c:pt idx="14714">
                  <c:v>8.171357487173152</c:v>
                </c:pt>
                <c:pt idx="14715">
                  <c:v>8.1719128329314206</c:v>
                </c:pt>
                <c:pt idx="14716">
                  <c:v>8.1724681786896891</c:v>
                </c:pt>
                <c:pt idx="14717">
                  <c:v>8.1730235244479577</c:v>
                </c:pt>
                <c:pt idx="14718">
                  <c:v>8.1735788702062262</c:v>
                </c:pt>
                <c:pt idx="14719">
                  <c:v>8.1741342159644947</c:v>
                </c:pt>
                <c:pt idx="14720">
                  <c:v>8.1746895617227633</c:v>
                </c:pt>
                <c:pt idx="14721">
                  <c:v>8.1752449074810318</c:v>
                </c:pt>
                <c:pt idx="14722">
                  <c:v>8.1758002532393004</c:v>
                </c:pt>
                <c:pt idx="14723">
                  <c:v>8.1763555989975689</c:v>
                </c:pt>
                <c:pt idx="14724">
                  <c:v>8.1769109447558375</c:v>
                </c:pt>
                <c:pt idx="14725">
                  <c:v>8.177466290514106</c:v>
                </c:pt>
                <c:pt idx="14726">
                  <c:v>8.1780216362723746</c:v>
                </c:pt>
                <c:pt idx="14727">
                  <c:v>8.1785769820306431</c:v>
                </c:pt>
                <c:pt idx="14728">
                  <c:v>8.1791323277889116</c:v>
                </c:pt>
                <c:pt idx="14729">
                  <c:v>8.1796876735471802</c:v>
                </c:pt>
                <c:pt idx="14730">
                  <c:v>8.1802430193054487</c:v>
                </c:pt>
                <c:pt idx="14731">
                  <c:v>8.1807983650637173</c:v>
                </c:pt>
                <c:pt idx="14732">
                  <c:v>8.1813537108219858</c:v>
                </c:pt>
                <c:pt idx="14733">
                  <c:v>8.1819090565802544</c:v>
                </c:pt>
                <c:pt idx="14734">
                  <c:v>8.1824644023385229</c:v>
                </c:pt>
                <c:pt idx="14735">
                  <c:v>8.1830197480967914</c:v>
                </c:pt>
                <c:pt idx="14736">
                  <c:v>8.18357509385506</c:v>
                </c:pt>
                <c:pt idx="14737">
                  <c:v>8.1841304396133285</c:v>
                </c:pt>
                <c:pt idx="14738">
                  <c:v>8.1846857853715971</c:v>
                </c:pt>
                <c:pt idx="14739">
                  <c:v>8.1852411311298656</c:v>
                </c:pt>
                <c:pt idx="14740">
                  <c:v>8.1857964768881342</c:v>
                </c:pt>
                <c:pt idx="14741">
                  <c:v>8.1863518226464027</c:v>
                </c:pt>
                <c:pt idx="14742">
                  <c:v>8.1869071684046713</c:v>
                </c:pt>
                <c:pt idx="14743">
                  <c:v>8.1874625141629398</c:v>
                </c:pt>
                <c:pt idx="14744">
                  <c:v>8.1880178599212083</c:v>
                </c:pt>
                <c:pt idx="14745">
                  <c:v>8.1885732056794769</c:v>
                </c:pt>
                <c:pt idx="14746">
                  <c:v>8.1891285514377454</c:v>
                </c:pt>
                <c:pt idx="14747">
                  <c:v>8.189683897196014</c:v>
                </c:pt>
                <c:pt idx="14748">
                  <c:v>8.1902392429542825</c:v>
                </c:pt>
                <c:pt idx="14749">
                  <c:v>8.1907945887125511</c:v>
                </c:pt>
                <c:pt idx="14750">
                  <c:v>8.1913499344708196</c:v>
                </c:pt>
                <c:pt idx="14751">
                  <c:v>8.1919052802290881</c:v>
                </c:pt>
                <c:pt idx="14752">
                  <c:v>8.1924606259873567</c:v>
                </c:pt>
                <c:pt idx="14753">
                  <c:v>8.1930159717456252</c:v>
                </c:pt>
                <c:pt idx="14754">
                  <c:v>8.1935713175038938</c:v>
                </c:pt>
                <c:pt idx="14755">
                  <c:v>8.1941266632621623</c:v>
                </c:pt>
                <c:pt idx="14756">
                  <c:v>8.1946820090204309</c:v>
                </c:pt>
                <c:pt idx="14757">
                  <c:v>8.1952373547786994</c:v>
                </c:pt>
                <c:pt idx="14758">
                  <c:v>8.195792700536968</c:v>
                </c:pt>
                <c:pt idx="14759">
                  <c:v>8.1963480462952365</c:v>
                </c:pt>
                <c:pt idx="14760">
                  <c:v>8.196903392053505</c:v>
                </c:pt>
                <c:pt idx="14761">
                  <c:v>8.1974587378117736</c:v>
                </c:pt>
                <c:pt idx="14762">
                  <c:v>8.1980140835700421</c:v>
                </c:pt>
                <c:pt idx="14763">
                  <c:v>8.1985694293283107</c:v>
                </c:pt>
                <c:pt idx="14764">
                  <c:v>8.1991247750865792</c:v>
                </c:pt>
                <c:pt idx="14765">
                  <c:v>8.1996801208448478</c:v>
                </c:pt>
                <c:pt idx="14766">
                  <c:v>8.2002354666031163</c:v>
                </c:pt>
                <c:pt idx="14767">
                  <c:v>8.2007908123613849</c:v>
                </c:pt>
                <c:pt idx="14768">
                  <c:v>8.2013461581196534</c:v>
                </c:pt>
                <c:pt idx="14769">
                  <c:v>8.2019015038779219</c:v>
                </c:pt>
                <c:pt idx="14770">
                  <c:v>8.2024568496361905</c:v>
                </c:pt>
                <c:pt idx="14771">
                  <c:v>8.203012195394459</c:v>
                </c:pt>
                <c:pt idx="14772">
                  <c:v>8.2035675411527276</c:v>
                </c:pt>
                <c:pt idx="14773">
                  <c:v>8.2041228869109961</c:v>
                </c:pt>
                <c:pt idx="14774">
                  <c:v>8.2046782326692647</c:v>
                </c:pt>
                <c:pt idx="14775">
                  <c:v>8.2052335784275332</c:v>
                </c:pt>
                <c:pt idx="14776">
                  <c:v>8.2057889241858017</c:v>
                </c:pt>
                <c:pt idx="14777">
                  <c:v>8.2063442699440703</c:v>
                </c:pt>
                <c:pt idx="14778">
                  <c:v>8.2068996157023388</c:v>
                </c:pt>
                <c:pt idx="14779">
                  <c:v>8.2074549614606074</c:v>
                </c:pt>
                <c:pt idx="14780">
                  <c:v>8.2080103072188759</c:v>
                </c:pt>
                <c:pt idx="14781">
                  <c:v>8.2085656529771445</c:v>
                </c:pt>
                <c:pt idx="14782">
                  <c:v>8.209120998735413</c:v>
                </c:pt>
                <c:pt idx="14783">
                  <c:v>8.2096763444936816</c:v>
                </c:pt>
                <c:pt idx="14784">
                  <c:v>8.2102316902519501</c:v>
                </c:pt>
                <c:pt idx="14785">
                  <c:v>8.2107870360102186</c:v>
                </c:pt>
                <c:pt idx="14786">
                  <c:v>8.2113423817684872</c:v>
                </c:pt>
                <c:pt idx="14787">
                  <c:v>8.2118977275267557</c:v>
                </c:pt>
                <c:pt idx="14788">
                  <c:v>8.2124530732850243</c:v>
                </c:pt>
                <c:pt idx="14789">
                  <c:v>8.2130084190432928</c:v>
                </c:pt>
                <c:pt idx="14790">
                  <c:v>8.2135637648015614</c:v>
                </c:pt>
                <c:pt idx="14791">
                  <c:v>8.2141191105598299</c:v>
                </c:pt>
                <c:pt idx="14792">
                  <c:v>8.2146744563180984</c:v>
                </c:pt>
                <c:pt idx="14793">
                  <c:v>8.215229802076367</c:v>
                </c:pt>
                <c:pt idx="14794">
                  <c:v>8.2157851478346355</c:v>
                </c:pt>
                <c:pt idx="14795">
                  <c:v>8.2163404935929041</c:v>
                </c:pt>
                <c:pt idx="14796">
                  <c:v>8.2168958393511726</c:v>
                </c:pt>
                <c:pt idx="14797">
                  <c:v>8.2174511851094412</c:v>
                </c:pt>
                <c:pt idx="14798">
                  <c:v>8.2180065308677097</c:v>
                </c:pt>
                <c:pt idx="14799">
                  <c:v>8.2185618766259783</c:v>
                </c:pt>
                <c:pt idx="14800">
                  <c:v>8.2191172223842468</c:v>
                </c:pt>
                <c:pt idx="14801">
                  <c:v>8.2196725681425153</c:v>
                </c:pt>
                <c:pt idx="14802">
                  <c:v>8.2202279139007839</c:v>
                </c:pt>
                <c:pt idx="14803">
                  <c:v>8.2207832596590524</c:v>
                </c:pt>
                <c:pt idx="14804">
                  <c:v>8.221338605417321</c:v>
                </c:pt>
                <c:pt idx="14805">
                  <c:v>8.2218939511755895</c:v>
                </c:pt>
                <c:pt idx="14806">
                  <c:v>8.2224492969338581</c:v>
                </c:pt>
                <c:pt idx="14807">
                  <c:v>8.2230046426921266</c:v>
                </c:pt>
                <c:pt idx="14808">
                  <c:v>8.2235599884503952</c:v>
                </c:pt>
                <c:pt idx="14809">
                  <c:v>8.2241153342086637</c:v>
                </c:pt>
                <c:pt idx="14810">
                  <c:v>8.2246706799669322</c:v>
                </c:pt>
                <c:pt idx="14811">
                  <c:v>8.2252260257252008</c:v>
                </c:pt>
                <c:pt idx="14812">
                  <c:v>8.2257813714834693</c:v>
                </c:pt>
                <c:pt idx="14813">
                  <c:v>8.2263367172417379</c:v>
                </c:pt>
                <c:pt idx="14814">
                  <c:v>8.2268920630000064</c:v>
                </c:pt>
                <c:pt idx="14815">
                  <c:v>8.227447408758275</c:v>
                </c:pt>
                <c:pt idx="14816">
                  <c:v>8.2280027545165435</c:v>
                </c:pt>
                <c:pt idx="14817">
                  <c:v>8.228558100274812</c:v>
                </c:pt>
                <c:pt idx="14818">
                  <c:v>8.2291134460330806</c:v>
                </c:pt>
                <c:pt idx="14819">
                  <c:v>8.2296687917913491</c:v>
                </c:pt>
                <c:pt idx="14820">
                  <c:v>8.2302241375496177</c:v>
                </c:pt>
                <c:pt idx="14821">
                  <c:v>8.2307794833078862</c:v>
                </c:pt>
                <c:pt idx="14822">
                  <c:v>8.2313348290661548</c:v>
                </c:pt>
                <c:pt idx="14823">
                  <c:v>8.2318901748244233</c:v>
                </c:pt>
                <c:pt idx="14824">
                  <c:v>8.2324455205826919</c:v>
                </c:pt>
                <c:pt idx="14825">
                  <c:v>8.2330008663409604</c:v>
                </c:pt>
                <c:pt idx="14826">
                  <c:v>8.2335562120992289</c:v>
                </c:pt>
                <c:pt idx="14827">
                  <c:v>8.2341115578574975</c:v>
                </c:pt>
                <c:pt idx="14828">
                  <c:v>8.234666903615766</c:v>
                </c:pt>
                <c:pt idx="14829">
                  <c:v>8.2352222493740346</c:v>
                </c:pt>
                <c:pt idx="14830">
                  <c:v>8.2357775951323031</c:v>
                </c:pt>
                <c:pt idx="14831">
                  <c:v>8.2363329408905717</c:v>
                </c:pt>
                <c:pt idx="14832">
                  <c:v>8.2368882866488402</c:v>
                </c:pt>
                <c:pt idx="14833">
                  <c:v>8.2374436324071088</c:v>
                </c:pt>
                <c:pt idx="14834">
                  <c:v>8.2379989781653773</c:v>
                </c:pt>
                <c:pt idx="14835">
                  <c:v>8.2385543239236458</c:v>
                </c:pt>
                <c:pt idx="14836">
                  <c:v>8.2391096696819144</c:v>
                </c:pt>
                <c:pt idx="14837">
                  <c:v>8.2396650154401829</c:v>
                </c:pt>
                <c:pt idx="14838">
                  <c:v>8.2402203611984515</c:v>
                </c:pt>
                <c:pt idx="14839">
                  <c:v>8.24077570695672</c:v>
                </c:pt>
                <c:pt idx="14840">
                  <c:v>8.2413310527149886</c:v>
                </c:pt>
                <c:pt idx="14841">
                  <c:v>8.2418863984732571</c:v>
                </c:pt>
                <c:pt idx="14842">
                  <c:v>8.2424417442315256</c:v>
                </c:pt>
                <c:pt idx="14843">
                  <c:v>8.2429970899897942</c:v>
                </c:pt>
                <c:pt idx="14844">
                  <c:v>8.2435524357480627</c:v>
                </c:pt>
                <c:pt idx="14845">
                  <c:v>8.2441077815063313</c:v>
                </c:pt>
                <c:pt idx="14846">
                  <c:v>8.2446631272645998</c:v>
                </c:pt>
                <c:pt idx="14847">
                  <c:v>8.2452184730228684</c:v>
                </c:pt>
                <c:pt idx="14848">
                  <c:v>8.2457738187811369</c:v>
                </c:pt>
                <c:pt idx="14849">
                  <c:v>8.2463291645394055</c:v>
                </c:pt>
                <c:pt idx="14850">
                  <c:v>8.246884510297674</c:v>
                </c:pt>
                <c:pt idx="14851">
                  <c:v>8.2474398560559425</c:v>
                </c:pt>
                <c:pt idx="14852">
                  <c:v>8.2479952018142111</c:v>
                </c:pt>
                <c:pt idx="14853">
                  <c:v>8.2485505475724796</c:v>
                </c:pt>
                <c:pt idx="14854">
                  <c:v>8.2491058933307482</c:v>
                </c:pt>
                <c:pt idx="14855">
                  <c:v>8.2496612390890167</c:v>
                </c:pt>
                <c:pt idx="14856">
                  <c:v>8.2502165848472853</c:v>
                </c:pt>
                <c:pt idx="14857">
                  <c:v>8.2507719306055538</c:v>
                </c:pt>
                <c:pt idx="14858">
                  <c:v>8.2513272763638223</c:v>
                </c:pt>
                <c:pt idx="14859">
                  <c:v>8.2518826221220909</c:v>
                </c:pt>
                <c:pt idx="14860">
                  <c:v>8.2524379678803594</c:v>
                </c:pt>
                <c:pt idx="14861">
                  <c:v>8.252993313638628</c:v>
                </c:pt>
                <c:pt idx="14862">
                  <c:v>8.2535486593968965</c:v>
                </c:pt>
                <c:pt idx="14863">
                  <c:v>8.2541040051551651</c:v>
                </c:pt>
                <c:pt idx="14864">
                  <c:v>8.2546593509134336</c:v>
                </c:pt>
                <c:pt idx="14865">
                  <c:v>8.2552146966717022</c:v>
                </c:pt>
                <c:pt idx="14866">
                  <c:v>8.2557700424299707</c:v>
                </c:pt>
                <c:pt idx="14867">
                  <c:v>8.2563253881882392</c:v>
                </c:pt>
                <c:pt idx="14868">
                  <c:v>8.2568807339465078</c:v>
                </c:pt>
                <c:pt idx="14869">
                  <c:v>8.2574360797047763</c:v>
                </c:pt>
                <c:pt idx="14870">
                  <c:v>8.2579914254630449</c:v>
                </c:pt>
                <c:pt idx="14871">
                  <c:v>8.2585467712213134</c:v>
                </c:pt>
                <c:pt idx="14872">
                  <c:v>8.259102116979582</c:v>
                </c:pt>
                <c:pt idx="14873">
                  <c:v>8.2596574627378505</c:v>
                </c:pt>
                <c:pt idx="14874">
                  <c:v>8.2602128084961191</c:v>
                </c:pt>
                <c:pt idx="14875">
                  <c:v>8.2607681542543876</c:v>
                </c:pt>
                <c:pt idx="14876">
                  <c:v>8.2613235000126561</c:v>
                </c:pt>
                <c:pt idx="14877">
                  <c:v>8.2618788457709247</c:v>
                </c:pt>
                <c:pt idx="14878">
                  <c:v>8.2624341915291932</c:v>
                </c:pt>
                <c:pt idx="14879">
                  <c:v>8.2629895372874618</c:v>
                </c:pt>
                <c:pt idx="14880">
                  <c:v>8.2635448830457303</c:v>
                </c:pt>
                <c:pt idx="14881">
                  <c:v>8.2641002288039989</c:v>
                </c:pt>
                <c:pt idx="14882">
                  <c:v>8.2646555745622674</c:v>
                </c:pt>
                <c:pt idx="14883">
                  <c:v>8.2652109203205359</c:v>
                </c:pt>
                <c:pt idx="14884">
                  <c:v>8.2657662660788045</c:v>
                </c:pt>
                <c:pt idx="14885">
                  <c:v>8.266321611837073</c:v>
                </c:pt>
                <c:pt idx="14886">
                  <c:v>8.2668769575953416</c:v>
                </c:pt>
                <c:pt idx="14887">
                  <c:v>8.2674323033536101</c:v>
                </c:pt>
                <c:pt idx="14888">
                  <c:v>8.2679876491118787</c:v>
                </c:pt>
                <c:pt idx="14889">
                  <c:v>8.2685429948701472</c:v>
                </c:pt>
                <c:pt idx="14890">
                  <c:v>8.2690983406284158</c:v>
                </c:pt>
                <c:pt idx="14891">
                  <c:v>8.2696536863866843</c:v>
                </c:pt>
                <c:pt idx="14892">
                  <c:v>8.2702090321449528</c:v>
                </c:pt>
                <c:pt idx="14893">
                  <c:v>8.2707643779032214</c:v>
                </c:pt>
                <c:pt idx="14894">
                  <c:v>8.2713197236614899</c:v>
                </c:pt>
                <c:pt idx="14895">
                  <c:v>8.2718750694197585</c:v>
                </c:pt>
                <c:pt idx="14896">
                  <c:v>8.272430415178027</c:v>
                </c:pt>
                <c:pt idx="14897">
                  <c:v>8.2729857609362956</c:v>
                </c:pt>
                <c:pt idx="14898">
                  <c:v>8.2735411066945641</c:v>
                </c:pt>
                <c:pt idx="14899">
                  <c:v>8.2740964524528327</c:v>
                </c:pt>
                <c:pt idx="14900">
                  <c:v>8.2746517982111012</c:v>
                </c:pt>
                <c:pt idx="14901">
                  <c:v>8.2752071439693697</c:v>
                </c:pt>
                <c:pt idx="14902">
                  <c:v>8.2757624897276383</c:v>
                </c:pt>
                <c:pt idx="14903">
                  <c:v>8.2763178354859068</c:v>
                </c:pt>
                <c:pt idx="14904">
                  <c:v>8.2768731812441754</c:v>
                </c:pt>
                <c:pt idx="14905">
                  <c:v>8.2774285270024439</c:v>
                </c:pt>
                <c:pt idx="14906">
                  <c:v>8.2779838727607125</c:v>
                </c:pt>
                <c:pt idx="14907">
                  <c:v>8.278539218518981</c:v>
                </c:pt>
                <c:pt idx="14908">
                  <c:v>8.2790945642772495</c:v>
                </c:pt>
                <c:pt idx="14909">
                  <c:v>8.2796499100355181</c:v>
                </c:pt>
                <c:pt idx="14910">
                  <c:v>8.2802052557937866</c:v>
                </c:pt>
                <c:pt idx="14911">
                  <c:v>8.2807606015520552</c:v>
                </c:pt>
                <c:pt idx="14912">
                  <c:v>8.2813159473103237</c:v>
                </c:pt>
                <c:pt idx="14913">
                  <c:v>8.2818712930685923</c:v>
                </c:pt>
                <c:pt idx="14914">
                  <c:v>8.2824266388268608</c:v>
                </c:pt>
                <c:pt idx="14915">
                  <c:v>8.2829819845851294</c:v>
                </c:pt>
                <c:pt idx="14916">
                  <c:v>8.2835373303433979</c:v>
                </c:pt>
                <c:pt idx="14917">
                  <c:v>8.2840926761016664</c:v>
                </c:pt>
                <c:pt idx="14918">
                  <c:v>8.284648021859935</c:v>
                </c:pt>
                <c:pt idx="14919">
                  <c:v>8.2852033676182035</c:v>
                </c:pt>
                <c:pt idx="14920">
                  <c:v>8.2857587133764721</c:v>
                </c:pt>
                <c:pt idx="14921">
                  <c:v>8.2863140591347406</c:v>
                </c:pt>
                <c:pt idx="14922">
                  <c:v>8.2868694048930092</c:v>
                </c:pt>
                <c:pt idx="14923">
                  <c:v>8.2874247506512777</c:v>
                </c:pt>
                <c:pt idx="14924">
                  <c:v>8.2879800964095462</c:v>
                </c:pt>
                <c:pt idx="14925">
                  <c:v>8.2885354421678148</c:v>
                </c:pt>
                <c:pt idx="14926">
                  <c:v>8.2890907879260833</c:v>
                </c:pt>
                <c:pt idx="14927">
                  <c:v>8.2896461336843519</c:v>
                </c:pt>
                <c:pt idx="14928">
                  <c:v>8.2902014794426204</c:v>
                </c:pt>
                <c:pt idx="14929">
                  <c:v>8.290756825200889</c:v>
                </c:pt>
                <c:pt idx="14930">
                  <c:v>8.2913121709591575</c:v>
                </c:pt>
                <c:pt idx="14931">
                  <c:v>8.2918675167174261</c:v>
                </c:pt>
                <c:pt idx="14932">
                  <c:v>8.2924228624756946</c:v>
                </c:pt>
                <c:pt idx="14933">
                  <c:v>8.2929782082339631</c:v>
                </c:pt>
                <c:pt idx="14934">
                  <c:v>8.2935335539922317</c:v>
                </c:pt>
                <c:pt idx="14935">
                  <c:v>8.2940888997505002</c:v>
                </c:pt>
                <c:pt idx="14936">
                  <c:v>8.2946442455087688</c:v>
                </c:pt>
                <c:pt idx="14937">
                  <c:v>8.2951995912670373</c:v>
                </c:pt>
                <c:pt idx="14938">
                  <c:v>8.2957549370253059</c:v>
                </c:pt>
                <c:pt idx="14939">
                  <c:v>8.2963102827835744</c:v>
                </c:pt>
                <c:pt idx="14940">
                  <c:v>8.296865628541843</c:v>
                </c:pt>
                <c:pt idx="14941">
                  <c:v>8.2974209743001115</c:v>
                </c:pt>
                <c:pt idx="14942">
                  <c:v>8.29797632005838</c:v>
                </c:pt>
                <c:pt idx="14943">
                  <c:v>8.2985316658166486</c:v>
                </c:pt>
                <c:pt idx="14944">
                  <c:v>8.2990870115749171</c:v>
                </c:pt>
                <c:pt idx="14945">
                  <c:v>8.2996423573331857</c:v>
                </c:pt>
                <c:pt idx="14946">
                  <c:v>8.3001977030914542</c:v>
                </c:pt>
                <c:pt idx="14947">
                  <c:v>8.3007530488497228</c:v>
                </c:pt>
                <c:pt idx="14948">
                  <c:v>8.3013083946079913</c:v>
                </c:pt>
                <c:pt idx="14949">
                  <c:v>8.3018637403662598</c:v>
                </c:pt>
                <c:pt idx="14950">
                  <c:v>8.3024190861245284</c:v>
                </c:pt>
                <c:pt idx="14951">
                  <c:v>8.3029744318827969</c:v>
                </c:pt>
                <c:pt idx="14952">
                  <c:v>8.3035297776410655</c:v>
                </c:pt>
                <c:pt idx="14953">
                  <c:v>8.304085123399334</c:v>
                </c:pt>
                <c:pt idx="14954">
                  <c:v>8.3046404691576026</c:v>
                </c:pt>
                <c:pt idx="14955">
                  <c:v>8.3051958149158711</c:v>
                </c:pt>
                <c:pt idx="14956">
                  <c:v>8.3057511606741397</c:v>
                </c:pt>
                <c:pt idx="14957">
                  <c:v>8.3063065064324082</c:v>
                </c:pt>
                <c:pt idx="14958">
                  <c:v>8.3068618521906767</c:v>
                </c:pt>
                <c:pt idx="14959">
                  <c:v>8.3074171979489453</c:v>
                </c:pt>
                <c:pt idx="14960">
                  <c:v>8.3079725437072138</c:v>
                </c:pt>
                <c:pt idx="14961">
                  <c:v>8.3085278894654824</c:v>
                </c:pt>
                <c:pt idx="14962">
                  <c:v>8.3090832352237509</c:v>
                </c:pt>
                <c:pt idx="14963">
                  <c:v>8.3096385809820195</c:v>
                </c:pt>
                <c:pt idx="14964">
                  <c:v>8.310193926740288</c:v>
                </c:pt>
                <c:pt idx="14965">
                  <c:v>8.3107492724985566</c:v>
                </c:pt>
                <c:pt idx="14966">
                  <c:v>8.3113046182568251</c:v>
                </c:pt>
                <c:pt idx="14967">
                  <c:v>8.3118599640150936</c:v>
                </c:pt>
                <c:pt idx="14968">
                  <c:v>8.3124153097733622</c:v>
                </c:pt>
                <c:pt idx="14969">
                  <c:v>8.3129706555316307</c:v>
                </c:pt>
                <c:pt idx="14970">
                  <c:v>8.3135260012898993</c:v>
                </c:pt>
                <c:pt idx="14971">
                  <c:v>8.3140813470481678</c:v>
                </c:pt>
                <c:pt idx="14972">
                  <c:v>8.3146366928064364</c:v>
                </c:pt>
                <c:pt idx="14973">
                  <c:v>8.3151920385647049</c:v>
                </c:pt>
                <c:pt idx="14974">
                  <c:v>8.3157473843229734</c:v>
                </c:pt>
                <c:pt idx="14975">
                  <c:v>8.316302730081242</c:v>
                </c:pt>
                <c:pt idx="14976">
                  <c:v>8.3168580758395105</c:v>
                </c:pt>
                <c:pt idx="14977">
                  <c:v>8.3174134215977791</c:v>
                </c:pt>
                <c:pt idx="14978">
                  <c:v>8.3179687673560476</c:v>
                </c:pt>
                <c:pt idx="14979">
                  <c:v>8.3185241131143162</c:v>
                </c:pt>
                <c:pt idx="14980">
                  <c:v>8.3190794588725847</c:v>
                </c:pt>
                <c:pt idx="14981">
                  <c:v>8.3196348046308533</c:v>
                </c:pt>
                <c:pt idx="14982">
                  <c:v>8.3201901503891218</c:v>
                </c:pt>
                <c:pt idx="14983">
                  <c:v>8.3207454961473903</c:v>
                </c:pt>
                <c:pt idx="14984">
                  <c:v>8.3213008419056589</c:v>
                </c:pt>
                <c:pt idx="14985">
                  <c:v>8.3218561876639274</c:v>
                </c:pt>
                <c:pt idx="14986">
                  <c:v>8.322411533422196</c:v>
                </c:pt>
                <c:pt idx="14987">
                  <c:v>8.3229668791804645</c:v>
                </c:pt>
                <c:pt idx="14988">
                  <c:v>8.3235222249387331</c:v>
                </c:pt>
                <c:pt idx="14989">
                  <c:v>8.3240775706970016</c:v>
                </c:pt>
                <c:pt idx="14990">
                  <c:v>8.3246329164552701</c:v>
                </c:pt>
                <c:pt idx="14991">
                  <c:v>8.3251882622135387</c:v>
                </c:pt>
                <c:pt idx="14992">
                  <c:v>8.3257436079718072</c:v>
                </c:pt>
                <c:pt idx="14993">
                  <c:v>8.3262989537300758</c:v>
                </c:pt>
                <c:pt idx="14994">
                  <c:v>8.3268542994883443</c:v>
                </c:pt>
                <c:pt idx="14995">
                  <c:v>8.3274096452466129</c:v>
                </c:pt>
                <c:pt idx="14996">
                  <c:v>8.3279649910048814</c:v>
                </c:pt>
                <c:pt idx="14997">
                  <c:v>8.32852033676315</c:v>
                </c:pt>
                <c:pt idx="14998">
                  <c:v>8.3290756825214185</c:v>
                </c:pt>
                <c:pt idx="14999">
                  <c:v>8.329631028279687</c:v>
                </c:pt>
                <c:pt idx="15000">
                  <c:v>8.3301863740379556</c:v>
                </c:pt>
                <c:pt idx="15001">
                  <c:v>8.3307417197962241</c:v>
                </c:pt>
                <c:pt idx="15002">
                  <c:v>8.3312970655544927</c:v>
                </c:pt>
                <c:pt idx="15003">
                  <c:v>8.3318524113127612</c:v>
                </c:pt>
                <c:pt idx="15004">
                  <c:v>8.3324077570710298</c:v>
                </c:pt>
                <c:pt idx="15005">
                  <c:v>8.3329631028292983</c:v>
                </c:pt>
                <c:pt idx="15006">
                  <c:v>8.3335184485875669</c:v>
                </c:pt>
                <c:pt idx="15007">
                  <c:v>8.3340737943458354</c:v>
                </c:pt>
                <c:pt idx="15008">
                  <c:v>8.3346291401041039</c:v>
                </c:pt>
                <c:pt idx="15009">
                  <c:v>8.3351844858623725</c:v>
                </c:pt>
                <c:pt idx="15010">
                  <c:v>8.335739831620641</c:v>
                </c:pt>
                <c:pt idx="15011">
                  <c:v>8.3362951773789096</c:v>
                </c:pt>
                <c:pt idx="15012">
                  <c:v>8.3368505231371781</c:v>
                </c:pt>
                <c:pt idx="15013">
                  <c:v>8.3374058688954467</c:v>
                </c:pt>
                <c:pt idx="15014">
                  <c:v>8.3379612146537152</c:v>
                </c:pt>
                <c:pt idx="15015">
                  <c:v>8.3385165604119837</c:v>
                </c:pt>
                <c:pt idx="15016">
                  <c:v>8.3390719061702523</c:v>
                </c:pt>
                <c:pt idx="15017">
                  <c:v>8.3396272519285208</c:v>
                </c:pt>
                <c:pt idx="15018">
                  <c:v>8.3401825976867894</c:v>
                </c:pt>
                <c:pt idx="15019">
                  <c:v>8.3407379434450579</c:v>
                </c:pt>
                <c:pt idx="15020">
                  <c:v>8.3412932892033265</c:v>
                </c:pt>
                <c:pt idx="15021">
                  <c:v>8.341848634961595</c:v>
                </c:pt>
                <c:pt idx="15022">
                  <c:v>8.3424039807198636</c:v>
                </c:pt>
                <c:pt idx="15023">
                  <c:v>8.3429593264781321</c:v>
                </c:pt>
                <c:pt idx="15024">
                  <c:v>8.3435146722364006</c:v>
                </c:pt>
                <c:pt idx="15025">
                  <c:v>8.3440700179946692</c:v>
                </c:pt>
                <c:pt idx="15026">
                  <c:v>8.3446253637529377</c:v>
                </c:pt>
                <c:pt idx="15027">
                  <c:v>8.3451807095112063</c:v>
                </c:pt>
                <c:pt idx="15028">
                  <c:v>8.3457360552694748</c:v>
                </c:pt>
                <c:pt idx="15029">
                  <c:v>8.3462914010277434</c:v>
                </c:pt>
                <c:pt idx="15030">
                  <c:v>8.3468467467860119</c:v>
                </c:pt>
                <c:pt idx="15031">
                  <c:v>8.3474020925442804</c:v>
                </c:pt>
                <c:pt idx="15032">
                  <c:v>8.347957438302549</c:v>
                </c:pt>
                <c:pt idx="15033">
                  <c:v>8.3485127840608175</c:v>
                </c:pt>
                <c:pt idx="15034">
                  <c:v>8.3490681298190861</c:v>
                </c:pt>
                <c:pt idx="15035">
                  <c:v>8.3496234755773546</c:v>
                </c:pt>
                <c:pt idx="15036">
                  <c:v>8.3501788213356232</c:v>
                </c:pt>
                <c:pt idx="15037">
                  <c:v>8.3507341670938917</c:v>
                </c:pt>
                <c:pt idx="15038">
                  <c:v>8.3512895128521603</c:v>
                </c:pt>
                <c:pt idx="15039">
                  <c:v>8.3518448586104288</c:v>
                </c:pt>
                <c:pt idx="15040">
                  <c:v>8.3524002043686973</c:v>
                </c:pt>
                <c:pt idx="15041">
                  <c:v>8.3529555501269659</c:v>
                </c:pt>
                <c:pt idx="15042">
                  <c:v>8.3535108958852344</c:v>
                </c:pt>
                <c:pt idx="15043">
                  <c:v>8.354066241643503</c:v>
                </c:pt>
                <c:pt idx="15044">
                  <c:v>8.3546215874017715</c:v>
                </c:pt>
                <c:pt idx="15045">
                  <c:v>8.3551769331600401</c:v>
                </c:pt>
                <c:pt idx="15046">
                  <c:v>8.3557322789183086</c:v>
                </c:pt>
                <c:pt idx="15047">
                  <c:v>8.3562876246765772</c:v>
                </c:pt>
                <c:pt idx="15048">
                  <c:v>8.3568429704348457</c:v>
                </c:pt>
                <c:pt idx="15049">
                  <c:v>8.3573983161931142</c:v>
                </c:pt>
                <c:pt idx="15050">
                  <c:v>8.3579536619513828</c:v>
                </c:pt>
                <c:pt idx="15051">
                  <c:v>8.3585090077096513</c:v>
                </c:pt>
                <c:pt idx="15052">
                  <c:v>8.3590643534679199</c:v>
                </c:pt>
                <c:pt idx="15053">
                  <c:v>8.3596196992261884</c:v>
                </c:pt>
                <c:pt idx="15054">
                  <c:v>8.360175044984457</c:v>
                </c:pt>
                <c:pt idx="15055">
                  <c:v>8.3607303907427255</c:v>
                </c:pt>
                <c:pt idx="15056">
                  <c:v>8.361285736500994</c:v>
                </c:pt>
                <c:pt idx="15057">
                  <c:v>8.3618410822592626</c:v>
                </c:pt>
                <c:pt idx="15058">
                  <c:v>8.3623964280175311</c:v>
                </c:pt>
                <c:pt idx="15059">
                  <c:v>8.3629517737757997</c:v>
                </c:pt>
                <c:pt idx="15060">
                  <c:v>8.3635071195340682</c:v>
                </c:pt>
                <c:pt idx="15061">
                  <c:v>8.3640624652923368</c:v>
                </c:pt>
                <c:pt idx="15062">
                  <c:v>8.3646178110506053</c:v>
                </c:pt>
                <c:pt idx="15063">
                  <c:v>8.3651731568088739</c:v>
                </c:pt>
                <c:pt idx="15064">
                  <c:v>8.3657285025671424</c:v>
                </c:pt>
                <c:pt idx="15065">
                  <c:v>8.3662838483254109</c:v>
                </c:pt>
                <c:pt idx="15066">
                  <c:v>8.3668391940836795</c:v>
                </c:pt>
                <c:pt idx="15067">
                  <c:v>8.367394539841948</c:v>
                </c:pt>
                <c:pt idx="15068">
                  <c:v>8.3679498856002166</c:v>
                </c:pt>
                <c:pt idx="15069">
                  <c:v>8.3685052313584851</c:v>
                </c:pt>
                <c:pt idx="15070">
                  <c:v>8.3690605771167537</c:v>
                </c:pt>
                <c:pt idx="15071">
                  <c:v>8.3696159228750222</c:v>
                </c:pt>
                <c:pt idx="15072">
                  <c:v>8.3701712686332908</c:v>
                </c:pt>
                <c:pt idx="15073">
                  <c:v>8.3707266143915593</c:v>
                </c:pt>
                <c:pt idx="15074">
                  <c:v>8.3712819601498278</c:v>
                </c:pt>
                <c:pt idx="15075">
                  <c:v>8.3718373059080964</c:v>
                </c:pt>
                <c:pt idx="15076">
                  <c:v>8.3723926516663649</c:v>
                </c:pt>
                <c:pt idx="15077">
                  <c:v>8.3729479974246335</c:v>
                </c:pt>
                <c:pt idx="15078">
                  <c:v>8.373503343182902</c:v>
                </c:pt>
                <c:pt idx="15079">
                  <c:v>8.3740586889411706</c:v>
                </c:pt>
                <c:pt idx="15080">
                  <c:v>8.3746140346994391</c:v>
                </c:pt>
                <c:pt idx="15081">
                  <c:v>8.3751693804577076</c:v>
                </c:pt>
                <c:pt idx="15082">
                  <c:v>8.3757247262159762</c:v>
                </c:pt>
                <c:pt idx="15083">
                  <c:v>8.3762800719742447</c:v>
                </c:pt>
                <c:pt idx="15084">
                  <c:v>8.3768354177325133</c:v>
                </c:pt>
                <c:pt idx="15085">
                  <c:v>8.3773907634907818</c:v>
                </c:pt>
                <c:pt idx="15086">
                  <c:v>8.3779461092490504</c:v>
                </c:pt>
                <c:pt idx="15087">
                  <c:v>8.3785014550073189</c:v>
                </c:pt>
                <c:pt idx="15088">
                  <c:v>8.3790568007655875</c:v>
                </c:pt>
                <c:pt idx="15089">
                  <c:v>8.379612146523856</c:v>
                </c:pt>
                <c:pt idx="15090">
                  <c:v>8.3801674922821245</c:v>
                </c:pt>
                <c:pt idx="15091">
                  <c:v>8.3807228380403931</c:v>
                </c:pt>
                <c:pt idx="15092">
                  <c:v>8.3812781837986616</c:v>
                </c:pt>
                <c:pt idx="15093">
                  <c:v>8.3818335295569302</c:v>
                </c:pt>
                <c:pt idx="15094">
                  <c:v>8.3823888753151987</c:v>
                </c:pt>
                <c:pt idx="15095">
                  <c:v>8.3829442210734673</c:v>
                </c:pt>
                <c:pt idx="15096">
                  <c:v>8.3834995668317358</c:v>
                </c:pt>
                <c:pt idx="15097">
                  <c:v>8.3840549125900043</c:v>
                </c:pt>
                <c:pt idx="15098">
                  <c:v>8.3846102583482729</c:v>
                </c:pt>
                <c:pt idx="15099">
                  <c:v>8.3851656041065414</c:v>
                </c:pt>
                <c:pt idx="15100">
                  <c:v>8.38572094986481</c:v>
                </c:pt>
                <c:pt idx="15101">
                  <c:v>8.3862762956230785</c:v>
                </c:pt>
                <c:pt idx="15102">
                  <c:v>8.3868316413813471</c:v>
                </c:pt>
                <c:pt idx="15103">
                  <c:v>8.3873869871396156</c:v>
                </c:pt>
                <c:pt idx="15104">
                  <c:v>8.3879423328978842</c:v>
                </c:pt>
                <c:pt idx="15105">
                  <c:v>8.3884976786561527</c:v>
                </c:pt>
                <c:pt idx="15106">
                  <c:v>8.3890530244144212</c:v>
                </c:pt>
                <c:pt idx="15107">
                  <c:v>8.3896083701726898</c:v>
                </c:pt>
                <c:pt idx="15108">
                  <c:v>8.3901637159309583</c:v>
                </c:pt>
                <c:pt idx="15109">
                  <c:v>8.3907190616892269</c:v>
                </c:pt>
                <c:pt idx="15110">
                  <c:v>8.3912744074474954</c:v>
                </c:pt>
                <c:pt idx="15111">
                  <c:v>8.391829753205764</c:v>
                </c:pt>
                <c:pt idx="15112">
                  <c:v>8.3923850989640325</c:v>
                </c:pt>
                <c:pt idx="15113">
                  <c:v>8.3929404447223011</c:v>
                </c:pt>
                <c:pt idx="15114">
                  <c:v>8.3934957904805696</c:v>
                </c:pt>
                <c:pt idx="15115">
                  <c:v>8.3940511362388381</c:v>
                </c:pt>
                <c:pt idx="15116">
                  <c:v>8.3946064819971067</c:v>
                </c:pt>
                <c:pt idx="15117">
                  <c:v>8.3951618277553752</c:v>
                </c:pt>
                <c:pt idx="15118">
                  <c:v>8.3957171735136438</c:v>
                </c:pt>
                <c:pt idx="15119">
                  <c:v>8.3962725192719123</c:v>
                </c:pt>
                <c:pt idx="15120">
                  <c:v>8.3968278650301809</c:v>
                </c:pt>
                <c:pt idx="15121">
                  <c:v>8.3973832107884494</c:v>
                </c:pt>
                <c:pt idx="15122">
                  <c:v>8.3979385565467179</c:v>
                </c:pt>
                <c:pt idx="15123">
                  <c:v>8.3984939023049865</c:v>
                </c:pt>
                <c:pt idx="15124">
                  <c:v>8.399049248063255</c:v>
                </c:pt>
                <c:pt idx="15125">
                  <c:v>8.3996045938215236</c:v>
                </c:pt>
                <c:pt idx="15126">
                  <c:v>8.4001599395797921</c:v>
                </c:pt>
                <c:pt idx="15127">
                  <c:v>8.4007152853380607</c:v>
                </c:pt>
                <c:pt idx="15128">
                  <c:v>8.4012706310963292</c:v>
                </c:pt>
                <c:pt idx="15129">
                  <c:v>8.4018259768545978</c:v>
                </c:pt>
                <c:pt idx="15130">
                  <c:v>8.4023813226128663</c:v>
                </c:pt>
                <c:pt idx="15131">
                  <c:v>8.4029366683711348</c:v>
                </c:pt>
                <c:pt idx="15132">
                  <c:v>8.4034920141294034</c:v>
                </c:pt>
                <c:pt idx="15133">
                  <c:v>8.4040473598876719</c:v>
                </c:pt>
                <c:pt idx="15134">
                  <c:v>8.4046027056459405</c:v>
                </c:pt>
                <c:pt idx="15135">
                  <c:v>8.405158051404209</c:v>
                </c:pt>
                <c:pt idx="15136">
                  <c:v>8.4057133971624776</c:v>
                </c:pt>
                <c:pt idx="15137">
                  <c:v>8.4062687429207461</c:v>
                </c:pt>
                <c:pt idx="15138">
                  <c:v>8.4068240886790147</c:v>
                </c:pt>
                <c:pt idx="15139">
                  <c:v>8.4073794344372832</c:v>
                </c:pt>
                <c:pt idx="15140">
                  <c:v>8.4079347801955517</c:v>
                </c:pt>
                <c:pt idx="15141">
                  <c:v>8.4084901259538203</c:v>
                </c:pt>
                <c:pt idx="15142">
                  <c:v>8.4090454717120888</c:v>
                </c:pt>
                <c:pt idx="15143">
                  <c:v>8.4096008174703574</c:v>
                </c:pt>
                <c:pt idx="15144">
                  <c:v>8.4101561632286259</c:v>
                </c:pt>
                <c:pt idx="15145">
                  <c:v>8.4107115089868945</c:v>
                </c:pt>
                <c:pt idx="15146">
                  <c:v>8.411266854745163</c:v>
                </c:pt>
                <c:pt idx="15147">
                  <c:v>8.4118222005034315</c:v>
                </c:pt>
                <c:pt idx="15148">
                  <c:v>8.4123775462617001</c:v>
                </c:pt>
                <c:pt idx="15149">
                  <c:v>8.4129328920199686</c:v>
                </c:pt>
                <c:pt idx="15150">
                  <c:v>8.4134882377782372</c:v>
                </c:pt>
                <c:pt idx="15151">
                  <c:v>8.4140435835365057</c:v>
                </c:pt>
                <c:pt idx="15152">
                  <c:v>8.4145989292947743</c:v>
                </c:pt>
                <c:pt idx="15153">
                  <c:v>8.4151542750530428</c:v>
                </c:pt>
                <c:pt idx="15154">
                  <c:v>8.4157096208113114</c:v>
                </c:pt>
                <c:pt idx="15155">
                  <c:v>8.4162649665695799</c:v>
                </c:pt>
                <c:pt idx="15156">
                  <c:v>8.4168203123278484</c:v>
                </c:pt>
                <c:pt idx="15157">
                  <c:v>8.417375658086117</c:v>
                </c:pt>
                <c:pt idx="15158">
                  <c:v>8.4179310038443855</c:v>
                </c:pt>
                <c:pt idx="15159">
                  <c:v>8.4184863496026541</c:v>
                </c:pt>
                <c:pt idx="15160">
                  <c:v>8.4190416953609226</c:v>
                </c:pt>
                <c:pt idx="15161">
                  <c:v>8.4195970411191912</c:v>
                </c:pt>
                <c:pt idx="15162">
                  <c:v>8.4201523868774597</c:v>
                </c:pt>
                <c:pt idx="15163">
                  <c:v>8.4207077326357282</c:v>
                </c:pt>
                <c:pt idx="15164">
                  <c:v>8.4212630783939968</c:v>
                </c:pt>
                <c:pt idx="15165">
                  <c:v>8.4218184241522653</c:v>
                </c:pt>
                <c:pt idx="15166">
                  <c:v>8.4223737699105339</c:v>
                </c:pt>
                <c:pt idx="15167">
                  <c:v>8.4229291156688024</c:v>
                </c:pt>
                <c:pt idx="15168">
                  <c:v>8.423484461427071</c:v>
                </c:pt>
                <c:pt idx="15169">
                  <c:v>8.4240398071853395</c:v>
                </c:pt>
                <c:pt idx="15170">
                  <c:v>8.4245951529436081</c:v>
                </c:pt>
                <c:pt idx="15171">
                  <c:v>8.4251504987018766</c:v>
                </c:pt>
                <c:pt idx="15172">
                  <c:v>8.4257058444601451</c:v>
                </c:pt>
                <c:pt idx="15173">
                  <c:v>8.4262611902184137</c:v>
                </c:pt>
                <c:pt idx="15174">
                  <c:v>8.4268165359766822</c:v>
                </c:pt>
                <c:pt idx="15175">
                  <c:v>8.4273718817349508</c:v>
                </c:pt>
                <c:pt idx="15176">
                  <c:v>8.4279272274932193</c:v>
                </c:pt>
                <c:pt idx="15177">
                  <c:v>8.4284825732514879</c:v>
                </c:pt>
                <c:pt idx="15178">
                  <c:v>8.4290379190097564</c:v>
                </c:pt>
                <c:pt idx="15179">
                  <c:v>8.429593264768025</c:v>
                </c:pt>
                <c:pt idx="15180">
                  <c:v>8.4301486105262935</c:v>
                </c:pt>
                <c:pt idx="15181">
                  <c:v>8.430703956284562</c:v>
                </c:pt>
                <c:pt idx="15182">
                  <c:v>8.4312593020428306</c:v>
                </c:pt>
                <c:pt idx="15183">
                  <c:v>8.4318146478010991</c:v>
                </c:pt>
                <c:pt idx="15184">
                  <c:v>8.4323699935593677</c:v>
                </c:pt>
                <c:pt idx="15185">
                  <c:v>8.4329253393176362</c:v>
                </c:pt>
                <c:pt idx="15186">
                  <c:v>8.4334806850759048</c:v>
                </c:pt>
                <c:pt idx="15187">
                  <c:v>8.4340360308341733</c:v>
                </c:pt>
                <c:pt idx="15188">
                  <c:v>8.4345913765924418</c:v>
                </c:pt>
                <c:pt idx="15189">
                  <c:v>8.4351467223507104</c:v>
                </c:pt>
                <c:pt idx="15190">
                  <c:v>8.4357020681089789</c:v>
                </c:pt>
                <c:pt idx="15191">
                  <c:v>8.4362574138672475</c:v>
                </c:pt>
                <c:pt idx="15192">
                  <c:v>8.436812759625516</c:v>
                </c:pt>
                <c:pt idx="15193">
                  <c:v>8.4373681053837846</c:v>
                </c:pt>
                <c:pt idx="15194">
                  <c:v>8.4379234511420531</c:v>
                </c:pt>
                <c:pt idx="15195">
                  <c:v>8.4384787969003217</c:v>
                </c:pt>
                <c:pt idx="15196">
                  <c:v>8.4390341426585902</c:v>
                </c:pt>
                <c:pt idx="15197">
                  <c:v>8.4395894884168587</c:v>
                </c:pt>
                <c:pt idx="15198">
                  <c:v>8.4401448341751273</c:v>
                </c:pt>
                <c:pt idx="15199">
                  <c:v>8.4407001799333958</c:v>
                </c:pt>
                <c:pt idx="15200">
                  <c:v>8.4412555256916644</c:v>
                </c:pt>
                <c:pt idx="15201">
                  <c:v>8.4418108714499329</c:v>
                </c:pt>
                <c:pt idx="15202">
                  <c:v>8.4423662172082015</c:v>
                </c:pt>
                <c:pt idx="15203">
                  <c:v>8.44292156296647</c:v>
                </c:pt>
                <c:pt idx="15204">
                  <c:v>8.4434769087247385</c:v>
                </c:pt>
                <c:pt idx="15205">
                  <c:v>8.4440322544830071</c:v>
                </c:pt>
                <c:pt idx="15206">
                  <c:v>8.4445876002412756</c:v>
                </c:pt>
                <c:pt idx="15207">
                  <c:v>8.4451429459995442</c:v>
                </c:pt>
                <c:pt idx="15208">
                  <c:v>8.4456982917578127</c:v>
                </c:pt>
                <c:pt idx="15209">
                  <c:v>8.4462536375160813</c:v>
                </c:pt>
                <c:pt idx="15210">
                  <c:v>8.4468089832743498</c:v>
                </c:pt>
                <c:pt idx="15211">
                  <c:v>8.4473643290326184</c:v>
                </c:pt>
                <c:pt idx="15212">
                  <c:v>8.4479196747908869</c:v>
                </c:pt>
                <c:pt idx="15213">
                  <c:v>8.4484750205491554</c:v>
                </c:pt>
                <c:pt idx="15214">
                  <c:v>8.449030366307424</c:v>
                </c:pt>
                <c:pt idx="15215">
                  <c:v>8.4495857120656925</c:v>
                </c:pt>
                <c:pt idx="15216">
                  <c:v>8.4501410578239611</c:v>
                </c:pt>
                <c:pt idx="15217">
                  <c:v>8.4506964035822296</c:v>
                </c:pt>
                <c:pt idx="15218">
                  <c:v>8.4512517493404982</c:v>
                </c:pt>
                <c:pt idx="15219">
                  <c:v>8.4518070950987667</c:v>
                </c:pt>
                <c:pt idx="15220">
                  <c:v>8.4523624408570353</c:v>
                </c:pt>
                <c:pt idx="15221">
                  <c:v>8.4529177866153038</c:v>
                </c:pt>
                <c:pt idx="15222">
                  <c:v>8.4534731323735723</c:v>
                </c:pt>
                <c:pt idx="15223">
                  <c:v>8.4540284781318409</c:v>
                </c:pt>
                <c:pt idx="15224">
                  <c:v>8.4545838238901094</c:v>
                </c:pt>
                <c:pt idx="15225">
                  <c:v>8.455139169648378</c:v>
                </c:pt>
                <c:pt idx="15226">
                  <c:v>8.4556945154066465</c:v>
                </c:pt>
                <c:pt idx="15227">
                  <c:v>8.4562498611649151</c:v>
                </c:pt>
                <c:pt idx="15228">
                  <c:v>8.4568052069231836</c:v>
                </c:pt>
                <c:pt idx="15229">
                  <c:v>8.4573605526814521</c:v>
                </c:pt>
                <c:pt idx="15230">
                  <c:v>8.4579158984397207</c:v>
                </c:pt>
                <c:pt idx="15231">
                  <c:v>8.4584712441979892</c:v>
                </c:pt>
                <c:pt idx="15232">
                  <c:v>8.4590265899562578</c:v>
                </c:pt>
                <c:pt idx="15233">
                  <c:v>8.4595819357145263</c:v>
                </c:pt>
                <c:pt idx="15234">
                  <c:v>8.4601372814727949</c:v>
                </c:pt>
                <c:pt idx="15235">
                  <c:v>8.4606926272310634</c:v>
                </c:pt>
                <c:pt idx="15236">
                  <c:v>8.461247972989332</c:v>
                </c:pt>
                <c:pt idx="15237">
                  <c:v>8.4618033187476005</c:v>
                </c:pt>
                <c:pt idx="15238">
                  <c:v>8.462358664505869</c:v>
                </c:pt>
                <c:pt idx="15239">
                  <c:v>8.4629140102641376</c:v>
                </c:pt>
                <c:pt idx="15240">
                  <c:v>8.4634693560224061</c:v>
                </c:pt>
                <c:pt idx="15241">
                  <c:v>8.4640247017806747</c:v>
                </c:pt>
                <c:pt idx="15242">
                  <c:v>8.4645800475389432</c:v>
                </c:pt>
                <c:pt idx="15243">
                  <c:v>8.4651353932972118</c:v>
                </c:pt>
                <c:pt idx="15244">
                  <c:v>8.4656907390554803</c:v>
                </c:pt>
                <c:pt idx="15245">
                  <c:v>8.4662460848137489</c:v>
                </c:pt>
                <c:pt idx="15246">
                  <c:v>8.4668014305720174</c:v>
                </c:pt>
                <c:pt idx="15247">
                  <c:v>8.4673567763302859</c:v>
                </c:pt>
                <c:pt idx="15248">
                  <c:v>8.4679121220885545</c:v>
                </c:pt>
                <c:pt idx="15249">
                  <c:v>8.468467467846823</c:v>
                </c:pt>
                <c:pt idx="15250">
                  <c:v>8.4690228136050916</c:v>
                </c:pt>
                <c:pt idx="15251">
                  <c:v>8.4695781593633601</c:v>
                </c:pt>
                <c:pt idx="15252">
                  <c:v>8.4701335051216287</c:v>
                </c:pt>
                <c:pt idx="15253">
                  <c:v>8.4706888508798972</c:v>
                </c:pt>
                <c:pt idx="15254">
                  <c:v>8.4712441966381657</c:v>
                </c:pt>
                <c:pt idx="15255">
                  <c:v>8.4717995423964343</c:v>
                </c:pt>
                <c:pt idx="15256">
                  <c:v>8.4723548881547028</c:v>
                </c:pt>
                <c:pt idx="15257">
                  <c:v>8.4729102339129714</c:v>
                </c:pt>
                <c:pt idx="15258">
                  <c:v>8.4734655796712399</c:v>
                </c:pt>
                <c:pt idx="15259">
                  <c:v>8.4740209254295085</c:v>
                </c:pt>
                <c:pt idx="15260">
                  <c:v>8.474576271187777</c:v>
                </c:pt>
                <c:pt idx="15261">
                  <c:v>8.4751316169460456</c:v>
                </c:pt>
                <c:pt idx="15262">
                  <c:v>8.4756869627043141</c:v>
                </c:pt>
                <c:pt idx="15263">
                  <c:v>8.4762423084625826</c:v>
                </c:pt>
                <c:pt idx="15264">
                  <c:v>8.4767976542208512</c:v>
                </c:pt>
                <c:pt idx="15265">
                  <c:v>8.4773529999791197</c:v>
                </c:pt>
                <c:pt idx="15266">
                  <c:v>8.4779083457373883</c:v>
                </c:pt>
                <c:pt idx="15267">
                  <c:v>8.4784636914956568</c:v>
                </c:pt>
                <c:pt idx="15268">
                  <c:v>8.4790190372539254</c:v>
                </c:pt>
                <c:pt idx="15269">
                  <c:v>8.4795743830121939</c:v>
                </c:pt>
                <c:pt idx="15270">
                  <c:v>8.4801297287704624</c:v>
                </c:pt>
                <c:pt idx="15271">
                  <c:v>8.480685074528731</c:v>
                </c:pt>
                <c:pt idx="15272">
                  <c:v>8.4812404202869995</c:v>
                </c:pt>
                <c:pt idx="15273">
                  <c:v>8.4817957660452681</c:v>
                </c:pt>
                <c:pt idx="15274">
                  <c:v>8.4823511118035366</c:v>
                </c:pt>
                <c:pt idx="15275">
                  <c:v>8.4829064575618052</c:v>
                </c:pt>
                <c:pt idx="15276">
                  <c:v>8.4834618033200737</c:v>
                </c:pt>
                <c:pt idx="15277">
                  <c:v>8.4840171490783423</c:v>
                </c:pt>
                <c:pt idx="15278">
                  <c:v>8.4845724948366108</c:v>
                </c:pt>
                <c:pt idx="15279">
                  <c:v>8.4851278405948793</c:v>
                </c:pt>
                <c:pt idx="15280">
                  <c:v>8.4856831863531479</c:v>
                </c:pt>
                <c:pt idx="15281">
                  <c:v>8.4862385321114164</c:v>
                </c:pt>
                <c:pt idx="15282">
                  <c:v>8.486793877869685</c:v>
                </c:pt>
                <c:pt idx="15283">
                  <c:v>8.4873492236279535</c:v>
                </c:pt>
                <c:pt idx="15284">
                  <c:v>8.4879045693862221</c:v>
                </c:pt>
                <c:pt idx="15285">
                  <c:v>8.4884599151444906</c:v>
                </c:pt>
                <c:pt idx="15286">
                  <c:v>8.4890152609027592</c:v>
                </c:pt>
                <c:pt idx="15287">
                  <c:v>8.4895706066610277</c:v>
                </c:pt>
                <c:pt idx="15288">
                  <c:v>8.4901259524192962</c:v>
                </c:pt>
                <c:pt idx="15289">
                  <c:v>8.4906812981775648</c:v>
                </c:pt>
                <c:pt idx="15290">
                  <c:v>8.4912366439358333</c:v>
                </c:pt>
                <c:pt idx="15291">
                  <c:v>8.4917919896941019</c:v>
                </c:pt>
                <c:pt idx="15292">
                  <c:v>8.4923473354523704</c:v>
                </c:pt>
                <c:pt idx="15293">
                  <c:v>8.492902681210639</c:v>
                </c:pt>
                <c:pt idx="15294">
                  <c:v>8.4934580269689075</c:v>
                </c:pt>
                <c:pt idx="15295">
                  <c:v>8.494013372727176</c:v>
                </c:pt>
                <c:pt idx="15296">
                  <c:v>8.4945687184854446</c:v>
                </c:pt>
                <c:pt idx="15297">
                  <c:v>8.4951240642437131</c:v>
                </c:pt>
                <c:pt idx="15298">
                  <c:v>8.4956794100019817</c:v>
                </c:pt>
                <c:pt idx="15299">
                  <c:v>8.4962347557602502</c:v>
                </c:pt>
                <c:pt idx="15300">
                  <c:v>8.4967901015185188</c:v>
                </c:pt>
                <c:pt idx="15301">
                  <c:v>8.4973454472767873</c:v>
                </c:pt>
                <c:pt idx="15302">
                  <c:v>8.4979007930350559</c:v>
                </c:pt>
                <c:pt idx="15303">
                  <c:v>8.4984561387933244</c:v>
                </c:pt>
                <c:pt idx="15304">
                  <c:v>8.4990114845515929</c:v>
                </c:pt>
                <c:pt idx="15305">
                  <c:v>8.4995668303098615</c:v>
                </c:pt>
                <c:pt idx="15306">
                  <c:v>8.50012217606813</c:v>
                </c:pt>
                <c:pt idx="15307">
                  <c:v>8.5006775218263986</c:v>
                </c:pt>
                <c:pt idx="15308">
                  <c:v>8.5012328675846671</c:v>
                </c:pt>
                <c:pt idx="15309">
                  <c:v>8.5017882133429357</c:v>
                </c:pt>
                <c:pt idx="15310">
                  <c:v>8.5023435591012042</c:v>
                </c:pt>
                <c:pt idx="15311">
                  <c:v>8.5028989048594728</c:v>
                </c:pt>
                <c:pt idx="15312">
                  <c:v>8.5034542506177413</c:v>
                </c:pt>
                <c:pt idx="15313">
                  <c:v>8.5040095963760098</c:v>
                </c:pt>
                <c:pt idx="15314">
                  <c:v>8.5045649421342784</c:v>
                </c:pt>
                <c:pt idx="15315">
                  <c:v>8.5051202878925469</c:v>
                </c:pt>
                <c:pt idx="15316">
                  <c:v>8.5056756336508155</c:v>
                </c:pt>
                <c:pt idx="15317">
                  <c:v>8.506230979409084</c:v>
                </c:pt>
                <c:pt idx="15318">
                  <c:v>8.5067863251673526</c:v>
                </c:pt>
                <c:pt idx="15319">
                  <c:v>8.5073416709256211</c:v>
                </c:pt>
                <c:pt idx="15320">
                  <c:v>8.5078970166838896</c:v>
                </c:pt>
                <c:pt idx="15321">
                  <c:v>8.5084523624421582</c:v>
                </c:pt>
                <c:pt idx="15322">
                  <c:v>8.5090077082004267</c:v>
                </c:pt>
                <c:pt idx="15323">
                  <c:v>8.5095630539586953</c:v>
                </c:pt>
                <c:pt idx="15324">
                  <c:v>8.5101183997169638</c:v>
                </c:pt>
                <c:pt idx="15325">
                  <c:v>8.5106737454752324</c:v>
                </c:pt>
                <c:pt idx="15326">
                  <c:v>8.5112290912335009</c:v>
                </c:pt>
                <c:pt idx="15327">
                  <c:v>8.5117844369917695</c:v>
                </c:pt>
                <c:pt idx="15328">
                  <c:v>8.512339782750038</c:v>
                </c:pt>
                <c:pt idx="15329">
                  <c:v>8.5128951285083065</c:v>
                </c:pt>
                <c:pt idx="15330">
                  <c:v>8.5134504742665751</c:v>
                </c:pt>
                <c:pt idx="15331">
                  <c:v>8.5140058200248436</c:v>
                </c:pt>
                <c:pt idx="15332">
                  <c:v>8.5145611657831122</c:v>
                </c:pt>
                <c:pt idx="15333">
                  <c:v>8.5151165115413807</c:v>
                </c:pt>
                <c:pt idx="15334">
                  <c:v>8.5156718572996493</c:v>
                </c:pt>
                <c:pt idx="15335">
                  <c:v>8.5162272030579178</c:v>
                </c:pt>
                <c:pt idx="15336">
                  <c:v>8.5167825488161863</c:v>
                </c:pt>
                <c:pt idx="15337">
                  <c:v>8.5173378945744549</c:v>
                </c:pt>
                <c:pt idx="15338">
                  <c:v>8.5178932403327234</c:v>
                </c:pt>
                <c:pt idx="15339">
                  <c:v>8.518448586090992</c:v>
                </c:pt>
                <c:pt idx="15340">
                  <c:v>8.5190039318492605</c:v>
                </c:pt>
                <c:pt idx="15341">
                  <c:v>8.5195592776075291</c:v>
                </c:pt>
                <c:pt idx="15342">
                  <c:v>8.5201146233657976</c:v>
                </c:pt>
                <c:pt idx="15343">
                  <c:v>8.5206699691240662</c:v>
                </c:pt>
                <c:pt idx="15344">
                  <c:v>8.5212253148823347</c:v>
                </c:pt>
                <c:pt idx="15345">
                  <c:v>8.5217806606406032</c:v>
                </c:pt>
                <c:pt idx="15346">
                  <c:v>8.5223360063988718</c:v>
                </c:pt>
                <c:pt idx="15347">
                  <c:v>8.5228913521571403</c:v>
                </c:pt>
                <c:pt idx="15348">
                  <c:v>8.5234466979154089</c:v>
                </c:pt>
                <c:pt idx="15349">
                  <c:v>8.5240020436736774</c:v>
                </c:pt>
                <c:pt idx="15350">
                  <c:v>8.524557389431946</c:v>
                </c:pt>
                <c:pt idx="15351">
                  <c:v>8.5251127351902145</c:v>
                </c:pt>
                <c:pt idx="15352">
                  <c:v>8.5256680809484831</c:v>
                </c:pt>
                <c:pt idx="15353">
                  <c:v>8.5262234267067516</c:v>
                </c:pt>
                <c:pt idx="15354">
                  <c:v>8.5267787724650201</c:v>
                </c:pt>
                <c:pt idx="15355">
                  <c:v>8.5273341182232887</c:v>
                </c:pt>
                <c:pt idx="15356">
                  <c:v>8.5278894639815572</c:v>
                </c:pt>
                <c:pt idx="15357">
                  <c:v>8.5284448097398258</c:v>
                </c:pt>
                <c:pt idx="15358">
                  <c:v>8.5290001554980943</c:v>
                </c:pt>
                <c:pt idx="15359">
                  <c:v>8.5295555012563629</c:v>
                </c:pt>
                <c:pt idx="15360">
                  <c:v>8.5301108470146314</c:v>
                </c:pt>
                <c:pt idx="15361">
                  <c:v>8.5306661927728999</c:v>
                </c:pt>
                <c:pt idx="15362">
                  <c:v>8.5312215385311685</c:v>
                </c:pt>
                <c:pt idx="15363">
                  <c:v>8.531776884289437</c:v>
                </c:pt>
                <c:pt idx="15364">
                  <c:v>8.5323322300477056</c:v>
                </c:pt>
                <c:pt idx="15365">
                  <c:v>8.5328875758059741</c:v>
                </c:pt>
                <c:pt idx="15366">
                  <c:v>8.5334429215642427</c:v>
                </c:pt>
                <c:pt idx="15367">
                  <c:v>8.5339982673225112</c:v>
                </c:pt>
                <c:pt idx="15368">
                  <c:v>8.5345536130807798</c:v>
                </c:pt>
                <c:pt idx="15369">
                  <c:v>8.5351089588390483</c:v>
                </c:pt>
                <c:pt idx="15370">
                  <c:v>8.5356643045973168</c:v>
                </c:pt>
                <c:pt idx="15371">
                  <c:v>8.5362196503555854</c:v>
                </c:pt>
                <c:pt idx="15372">
                  <c:v>8.5367749961138539</c:v>
                </c:pt>
                <c:pt idx="15373">
                  <c:v>8.5373303418721225</c:v>
                </c:pt>
                <c:pt idx="15374">
                  <c:v>8.537885687630391</c:v>
                </c:pt>
                <c:pt idx="15375">
                  <c:v>8.5384410333886596</c:v>
                </c:pt>
                <c:pt idx="15376">
                  <c:v>8.5389963791469281</c:v>
                </c:pt>
                <c:pt idx="15377">
                  <c:v>8.5395517249051967</c:v>
                </c:pt>
                <c:pt idx="15378">
                  <c:v>8.5401070706634652</c:v>
                </c:pt>
                <c:pt idx="15379">
                  <c:v>8.5406624164217337</c:v>
                </c:pt>
                <c:pt idx="15380">
                  <c:v>8.5412177621800023</c:v>
                </c:pt>
                <c:pt idx="15381">
                  <c:v>8.5417731079382708</c:v>
                </c:pt>
                <c:pt idx="15382">
                  <c:v>8.5423284536965394</c:v>
                </c:pt>
                <c:pt idx="15383">
                  <c:v>8.5428837994548079</c:v>
                </c:pt>
                <c:pt idx="15384">
                  <c:v>8.5434391452130765</c:v>
                </c:pt>
                <c:pt idx="15385">
                  <c:v>8.543994490971345</c:v>
                </c:pt>
                <c:pt idx="15386">
                  <c:v>8.5445498367296135</c:v>
                </c:pt>
                <c:pt idx="15387">
                  <c:v>8.5451051824878821</c:v>
                </c:pt>
                <c:pt idx="15388">
                  <c:v>8.5456605282461506</c:v>
                </c:pt>
                <c:pt idx="15389">
                  <c:v>8.5462158740044192</c:v>
                </c:pt>
                <c:pt idx="15390">
                  <c:v>8.5467712197626877</c:v>
                </c:pt>
                <c:pt idx="15391">
                  <c:v>8.5473265655209563</c:v>
                </c:pt>
                <c:pt idx="15392">
                  <c:v>8.5478819112792248</c:v>
                </c:pt>
                <c:pt idx="15393">
                  <c:v>8.5484372570374934</c:v>
                </c:pt>
                <c:pt idx="15394">
                  <c:v>8.5489926027957619</c:v>
                </c:pt>
                <c:pt idx="15395">
                  <c:v>8.5495479485540304</c:v>
                </c:pt>
                <c:pt idx="15396">
                  <c:v>8.550103294312299</c:v>
                </c:pt>
                <c:pt idx="15397">
                  <c:v>8.5506586400705675</c:v>
                </c:pt>
                <c:pt idx="15398">
                  <c:v>8.5512139858288361</c:v>
                </c:pt>
                <c:pt idx="15399">
                  <c:v>8.5517693315871046</c:v>
                </c:pt>
                <c:pt idx="15400">
                  <c:v>8.5523246773453732</c:v>
                </c:pt>
                <c:pt idx="15401">
                  <c:v>8.5528800231036417</c:v>
                </c:pt>
                <c:pt idx="15402">
                  <c:v>8.5534353688619102</c:v>
                </c:pt>
                <c:pt idx="15403">
                  <c:v>8.5539907146201788</c:v>
                </c:pt>
                <c:pt idx="15404">
                  <c:v>8.5545460603784473</c:v>
                </c:pt>
                <c:pt idx="15405">
                  <c:v>8.5551014061367159</c:v>
                </c:pt>
                <c:pt idx="15406">
                  <c:v>8.5556567518949844</c:v>
                </c:pt>
                <c:pt idx="15407">
                  <c:v>8.556212097653253</c:v>
                </c:pt>
                <c:pt idx="15408">
                  <c:v>8.5567674434115215</c:v>
                </c:pt>
                <c:pt idx="15409">
                  <c:v>8.5573227891697901</c:v>
                </c:pt>
                <c:pt idx="15410">
                  <c:v>8.5578781349280586</c:v>
                </c:pt>
                <c:pt idx="15411">
                  <c:v>8.5584334806863271</c:v>
                </c:pt>
                <c:pt idx="15412">
                  <c:v>8.5589888264445957</c:v>
                </c:pt>
                <c:pt idx="15413">
                  <c:v>8.5595441722028642</c:v>
                </c:pt>
                <c:pt idx="15414">
                  <c:v>8.5600995179611328</c:v>
                </c:pt>
                <c:pt idx="15415">
                  <c:v>8.5606548637194013</c:v>
                </c:pt>
                <c:pt idx="15416">
                  <c:v>8.5612102094776699</c:v>
                </c:pt>
                <c:pt idx="15417">
                  <c:v>8.5617655552359384</c:v>
                </c:pt>
                <c:pt idx="15418">
                  <c:v>8.562320900994207</c:v>
                </c:pt>
                <c:pt idx="15419">
                  <c:v>8.5628762467524755</c:v>
                </c:pt>
                <c:pt idx="15420">
                  <c:v>8.563431592510744</c:v>
                </c:pt>
                <c:pt idx="15421">
                  <c:v>8.5639869382690126</c:v>
                </c:pt>
                <c:pt idx="15422">
                  <c:v>8.5645422840272811</c:v>
                </c:pt>
                <c:pt idx="15423">
                  <c:v>8.5650976297855497</c:v>
                </c:pt>
                <c:pt idx="15424">
                  <c:v>8.5656529755438182</c:v>
                </c:pt>
                <c:pt idx="15425">
                  <c:v>8.5662083213020868</c:v>
                </c:pt>
                <c:pt idx="15426">
                  <c:v>8.5667636670603553</c:v>
                </c:pt>
                <c:pt idx="15427">
                  <c:v>8.5673190128186238</c:v>
                </c:pt>
                <c:pt idx="15428">
                  <c:v>8.5678743585768924</c:v>
                </c:pt>
                <c:pt idx="15429">
                  <c:v>8.5684297043351609</c:v>
                </c:pt>
                <c:pt idx="15430">
                  <c:v>8.5689850500934295</c:v>
                </c:pt>
                <c:pt idx="15431">
                  <c:v>8.569540395851698</c:v>
                </c:pt>
                <c:pt idx="15432">
                  <c:v>8.5700957416099666</c:v>
                </c:pt>
                <c:pt idx="15433">
                  <c:v>8.5706510873682351</c:v>
                </c:pt>
                <c:pt idx="15434">
                  <c:v>8.5712064331265037</c:v>
                </c:pt>
                <c:pt idx="15435">
                  <c:v>8.5717617788847722</c:v>
                </c:pt>
                <c:pt idx="15436">
                  <c:v>8.5723171246430407</c:v>
                </c:pt>
                <c:pt idx="15437">
                  <c:v>8.5728724704013093</c:v>
                </c:pt>
                <c:pt idx="15438">
                  <c:v>8.5734278161595778</c:v>
                </c:pt>
                <c:pt idx="15439">
                  <c:v>8.5739831619178464</c:v>
                </c:pt>
                <c:pt idx="15440">
                  <c:v>8.5745385076761149</c:v>
                </c:pt>
                <c:pt idx="15441">
                  <c:v>8.5750938534343835</c:v>
                </c:pt>
                <c:pt idx="15442">
                  <c:v>8.575649199192652</c:v>
                </c:pt>
                <c:pt idx="15443">
                  <c:v>8.5762045449509205</c:v>
                </c:pt>
                <c:pt idx="15444">
                  <c:v>8.5767598907091891</c:v>
                </c:pt>
                <c:pt idx="15445">
                  <c:v>8.5773152364674576</c:v>
                </c:pt>
                <c:pt idx="15446">
                  <c:v>8.5778705822257262</c:v>
                </c:pt>
                <c:pt idx="15447">
                  <c:v>8.5784259279839947</c:v>
                </c:pt>
                <c:pt idx="15448">
                  <c:v>8.5789812737422633</c:v>
                </c:pt>
                <c:pt idx="15449">
                  <c:v>8.5795366195005318</c:v>
                </c:pt>
                <c:pt idx="15450">
                  <c:v>8.5800919652588004</c:v>
                </c:pt>
                <c:pt idx="15451">
                  <c:v>8.5806473110170689</c:v>
                </c:pt>
                <c:pt idx="15452">
                  <c:v>8.5812026567753374</c:v>
                </c:pt>
                <c:pt idx="15453">
                  <c:v>8.581758002533606</c:v>
                </c:pt>
                <c:pt idx="15454">
                  <c:v>8.5823133482918745</c:v>
                </c:pt>
                <c:pt idx="15455">
                  <c:v>8.5828686940501431</c:v>
                </c:pt>
                <c:pt idx="15456">
                  <c:v>8.5834240398084116</c:v>
                </c:pt>
                <c:pt idx="15457">
                  <c:v>8.5839793855666802</c:v>
                </c:pt>
                <c:pt idx="15458">
                  <c:v>8.5845347313249487</c:v>
                </c:pt>
                <c:pt idx="15459">
                  <c:v>8.5850900770832173</c:v>
                </c:pt>
                <c:pt idx="15460">
                  <c:v>8.5856454228414858</c:v>
                </c:pt>
                <c:pt idx="15461">
                  <c:v>8.5862007685997543</c:v>
                </c:pt>
                <c:pt idx="15462">
                  <c:v>8.5867561143580229</c:v>
                </c:pt>
                <c:pt idx="15463">
                  <c:v>8.5873114601162914</c:v>
                </c:pt>
                <c:pt idx="15464">
                  <c:v>8.58786680587456</c:v>
                </c:pt>
                <c:pt idx="15465">
                  <c:v>8.5884221516328285</c:v>
                </c:pt>
                <c:pt idx="15466">
                  <c:v>8.5889774973910971</c:v>
                </c:pt>
                <c:pt idx="15467">
                  <c:v>8.5895328431493656</c:v>
                </c:pt>
                <c:pt idx="15468">
                  <c:v>8.5900881889076341</c:v>
                </c:pt>
                <c:pt idx="15469">
                  <c:v>8.5906435346659027</c:v>
                </c:pt>
                <c:pt idx="15470">
                  <c:v>8.5911988804241712</c:v>
                </c:pt>
                <c:pt idx="15471">
                  <c:v>8.5917542261824398</c:v>
                </c:pt>
                <c:pt idx="15472">
                  <c:v>8.5923095719407083</c:v>
                </c:pt>
                <c:pt idx="15473">
                  <c:v>8.5928649176989769</c:v>
                </c:pt>
                <c:pt idx="15474">
                  <c:v>8.5934202634572454</c:v>
                </c:pt>
                <c:pt idx="15475">
                  <c:v>8.593975609215514</c:v>
                </c:pt>
                <c:pt idx="15476">
                  <c:v>8.5945309549737825</c:v>
                </c:pt>
                <c:pt idx="15477">
                  <c:v>8.595086300732051</c:v>
                </c:pt>
                <c:pt idx="15478">
                  <c:v>8.5956416464903196</c:v>
                </c:pt>
                <c:pt idx="15479">
                  <c:v>8.5961969922485881</c:v>
                </c:pt>
                <c:pt idx="15480">
                  <c:v>8.5967523380068567</c:v>
                </c:pt>
                <c:pt idx="15481">
                  <c:v>8.5973076837651252</c:v>
                </c:pt>
                <c:pt idx="15482">
                  <c:v>8.5978630295233938</c:v>
                </c:pt>
                <c:pt idx="15483">
                  <c:v>8.5984183752816623</c:v>
                </c:pt>
                <c:pt idx="15484">
                  <c:v>8.5989737210399309</c:v>
                </c:pt>
                <c:pt idx="15485">
                  <c:v>8.5995290667981994</c:v>
                </c:pt>
                <c:pt idx="15486">
                  <c:v>8.6000844125564679</c:v>
                </c:pt>
                <c:pt idx="15487">
                  <c:v>8.6006397583147365</c:v>
                </c:pt>
                <c:pt idx="15488">
                  <c:v>8.601195104073005</c:v>
                </c:pt>
                <c:pt idx="15489">
                  <c:v>8.6017504498312736</c:v>
                </c:pt>
                <c:pt idx="15490">
                  <c:v>8.6023057955895421</c:v>
                </c:pt>
                <c:pt idx="15491">
                  <c:v>8.6028611413478107</c:v>
                </c:pt>
                <c:pt idx="15492">
                  <c:v>8.6034164871060792</c:v>
                </c:pt>
                <c:pt idx="15493">
                  <c:v>8.6039718328643477</c:v>
                </c:pt>
                <c:pt idx="15494">
                  <c:v>8.6045271786226163</c:v>
                </c:pt>
                <c:pt idx="15495">
                  <c:v>8.6050825243808848</c:v>
                </c:pt>
                <c:pt idx="15496">
                  <c:v>8.6056378701391534</c:v>
                </c:pt>
                <c:pt idx="15497">
                  <c:v>8.6061932158974219</c:v>
                </c:pt>
                <c:pt idx="15498">
                  <c:v>8.6067485616556905</c:v>
                </c:pt>
                <c:pt idx="15499">
                  <c:v>8.607303907413959</c:v>
                </c:pt>
                <c:pt idx="15500">
                  <c:v>8.6078592531722276</c:v>
                </c:pt>
                <c:pt idx="15501">
                  <c:v>8.6084145989304961</c:v>
                </c:pt>
                <c:pt idx="15502">
                  <c:v>8.6089699446887646</c:v>
                </c:pt>
                <c:pt idx="15503">
                  <c:v>8.6095252904470332</c:v>
                </c:pt>
                <c:pt idx="15504">
                  <c:v>8.6100806362053017</c:v>
                </c:pt>
                <c:pt idx="15505">
                  <c:v>8.6106359819635703</c:v>
                </c:pt>
                <c:pt idx="15506">
                  <c:v>8.6111913277218388</c:v>
                </c:pt>
                <c:pt idx="15507">
                  <c:v>8.6117466734801074</c:v>
                </c:pt>
                <c:pt idx="15508">
                  <c:v>8.6123020192383759</c:v>
                </c:pt>
                <c:pt idx="15509">
                  <c:v>8.6128573649966444</c:v>
                </c:pt>
                <c:pt idx="15510">
                  <c:v>8.613412710754913</c:v>
                </c:pt>
                <c:pt idx="15511">
                  <c:v>8.6139680565131815</c:v>
                </c:pt>
                <c:pt idx="15512">
                  <c:v>8.6145234022714501</c:v>
                </c:pt>
                <c:pt idx="15513">
                  <c:v>8.6150787480297186</c:v>
                </c:pt>
                <c:pt idx="15514">
                  <c:v>8.6156340937879872</c:v>
                </c:pt>
                <c:pt idx="15515">
                  <c:v>8.6161894395462557</c:v>
                </c:pt>
                <c:pt idx="15516">
                  <c:v>8.6167447853045243</c:v>
                </c:pt>
                <c:pt idx="15517">
                  <c:v>8.6173001310627928</c:v>
                </c:pt>
                <c:pt idx="15518">
                  <c:v>8.6178554768210613</c:v>
                </c:pt>
                <c:pt idx="15519">
                  <c:v>8.6184108225793299</c:v>
                </c:pt>
                <c:pt idx="15520">
                  <c:v>8.6189661683375984</c:v>
                </c:pt>
                <c:pt idx="15521">
                  <c:v>8.619521514095867</c:v>
                </c:pt>
                <c:pt idx="15522">
                  <c:v>8.6200768598541355</c:v>
                </c:pt>
                <c:pt idx="15523">
                  <c:v>8.6206322056124041</c:v>
                </c:pt>
                <c:pt idx="15524">
                  <c:v>8.6211875513706726</c:v>
                </c:pt>
                <c:pt idx="15525">
                  <c:v>8.6217428971289412</c:v>
                </c:pt>
                <c:pt idx="15526">
                  <c:v>8.6222982428872097</c:v>
                </c:pt>
                <c:pt idx="15527">
                  <c:v>8.6228535886454782</c:v>
                </c:pt>
                <c:pt idx="15528">
                  <c:v>8.6234089344037468</c:v>
                </c:pt>
                <c:pt idx="15529">
                  <c:v>8.6239642801620153</c:v>
                </c:pt>
                <c:pt idx="15530">
                  <c:v>8.6245196259202839</c:v>
                </c:pt>
                <c:pt idx="15531">
                  <c:v>8.6250749716785524</c:v>
                </c:pt>
                <c:pt idx="15532">
                  <c:v>8.625630317436821</c:v>
                </c:pt>
                <c:pt idx="15533">
                  <c:v>8.6261856631950895</c:v>
                </c:pt>
                <c:pt idx="15534">
                  <c:v>8.626741008953358</c:v>
                </c:pt>
                <c:pt idx="15535">
                  <c:v>8.6272963547116266</c:v>
                </c:pt>
                <c:pt idx="15536">
                  <c:v>8.6278517004698951</c:v>
                </c:pt>
                <c:pt idx="15537">
                  <c:v>8.6284070462281637</c:v>
                </c:pt>
                <c:pt idx="15538">
                  <c:v>8.6289623919864322</c:v>
                </c:pt>
                <c:pt idx="15539">
                  <c:v>8.6295177377447008</c:v>
                </c:pt>
                <c:pt idx="15540">
                  <c:v>8.6300730835029693</c:v>
                </c:pt>
                <c:pt idx="15541">
                  <c:v>8.6306284292612379</c:v>
                </c:pt>
                <c:pt idx="15542">
                  <c:v>8.6311837750195064</c:v>
                </c:pt>
                <c:pt idx="15543">
                  <c:v>8.6317391207777749</c:v>
                </c:pt>
                <c:pt idx="15544">
                  <c:v>8.6322944665360435</c:v>
                </c:pt>
                <c:pt idx="15545">
                  <c:v>8.632849812294312</c:v>
                </c:pt>
                <c:pt idx="15546">
                  <c:v>8.6334051580525806</c:v>
                </c:pt>
                <c:pt idx="15547">
                  <c:v>8.6339605038108491</c:v>
                </c:pt>
                <c:pt idx="15548">
                  <c:v>8.6345158495691177</c:v>
                </c:pt>
                <c:pt idx="15549">
                  <c:v>8.6350711953273862</c:v>
                </c:pt>
                <c:pt idx="15550">
                  <c:v>8.6356265410856548</c:v>
                </c:pt>
                <c:pt idx="15551">
                  <c:v>8.6361818868439233</c:v>
                </c:pt>
                <c:pt idx="15552">
                  <c:v>8.6367372326021918</c:v>
                </c:pt>
                <c:pt idx="15553">
                  <c:v>8.6372925783604604</c:v>
                </c:pt>
                <c:pt idx="15554">
                  <c:v>8.6378479241187289</c:v>
                </c:pt>
                <c:pt idx="15555">
                  <c:v>8.6384032698769975</c:v>
                </c:pt>
                <c:pt idx="15556">
                  <c:v>8.638958615635266</c:v>
                </c:pt>
                <c:pt idx="15557">
                  <c:v>8.6395139613935346</c:v>
                </c:pt>
                <c:pt idx="15558">
                  <c:v>8.6400693071518031</c:v>
                </c:pt>
                <c:pt idx="15559">
                  <c:v>8.6406246529100716</c:v>
                </c:pt>
                <c:pt idx="15560">
                  <c:v>8.6411799986683402</c:v>
                </c:pt>
                <c:pt idx="15561">
                  <c:v>8.6417353444266087</c:v>
                </c:pt>
                <c:pt idx="15562">
                  <c:v>8.6422906901848773</c:v>
                </c:pt>
                <c:pt idx="15563">
                  <c:v>8.6428460359431458</c:v>
                </c:pt>
                <c:pt idx="15564">
                  <c:v>8.6434013817014144</c:v>
                </c:pt>
                <c:pt idx="15565">
                  <c:v>8.6439567274596829</c:v>
                </c:pt>
                <c:pt idx="15566">
                  <c:v>8.6445120732179515</c:v>
                </c:pt>
                <c:pt idx="15567">
                  <c:v>8.64506741897622</c:v>
                </c:pt>
                <c:pt idx="15568">
                  <c:v>8.6456227647344885</c:v>
                </c:pt>
                <c:pt idx="15569">
                  <c:v>8.6461781104927571</c:v>
                </c:pt>
                <c:pt idx="15570">
                  <c:v>8.6467334562510256</c:v>
                </c:pt>
                <c:pt idx="15571">
                  <c:v>8.6472888020092942</c:v>
                </c:pt>
                <c:pt idx="15572">
                  <c:v>8.6478441477675627</c:v>
                </c:pt>
                <c:pt idx="15573">
                  <c:v>8.6483994935258313</c:v>
                </c:pt>
                <c:pt idx="15574">
                  <c:v>8.6489548392840998</c:v>
                </c:pt>
                <c:pt idx="15575">
                  <c:v>8.6495101850423683</c:v>
                </c:pt>
                <c:pt idx="15576">
                  <c:v>8.6500655308006369</c:v>
                </c:pt>
                <c:pt idx="15577">
                  <c:v>8.6506208765589054</c:v>
                </c:pt>
                <c:pt idx="15578">
                  <c:v>8.651176222317174</c:v>
                </c:pt>
                <c:pt idx="15579">
                  <c:v>8.6517315680754425</c:v>
                </c:pt>
                <c:pt idx="15580">
                  <c:v>8.6522869138337111</c:v>
                </c:pt>
                <c:pt idx="15581">
                  <c:v>8.6528422595919796</c:v>
                </c:pt>
                <c:pt idx="15582">
                  <c:v>8.6533976053502482</c:v>
                </c:pt>
                <c:pt idx="15583">
                  <c:v>8.6539529511085167</c:v>
                </c:pt>
                <c:pt idx="15584">
                  <c:v>8.6545082968667852</c:v>
                </c:pt>
                <c:pt idx="15585">
                  <c:v>8.6550636426250538</c:v>
                </c:pt>
                <c:pt idx="15586">
                  <c:v>8.6556189883833223</c:v>
                </c:pt>
                <c:pt idx="15587">
                  <c:v>8.6561743341415909</c:v>
                </c:pt>
                <c:pt idx="15588">
                  <c:v>8.6567296798998594</c:v>
                </c:pt>
                <c:pt idx="15589">
                  <c:v>8.657285025658128</c:v>
                </c:pt>
                <c:pt idx="15590">
                  <c:v>8.6578403714163965</c:v>
                </c:pt>
                <c:pt idx="15591">
                  <c:v>8.6583957171746651</c:v>
                </c:pt>
                <c:pt idx="15592">
                  <c:v>8.6589510629329336</c:v>
                </c:pt>
                <c:pt idx="15593">
                  <c:v>8.6595064086912021</c:v>
                </c:pt>
                <c:pt idx="15594">
                  <c:v>8.6600617544494707</c:v>
                </c:pt>
                <c:pt idx="15595">
                  <c:v>8.6606171002077392</c:v>
                </c:pt>
                <c:pt idx="15596">
                  <c:v>8.6611724459660078</c:v>
                </c:pt>
                <c:pt idx="15597">
                  <c:v>8.6617277917242763</c:v>
                </c:pt>
                <c:pt idx="15598">
                  <c:v>8.6622831374825449</c:v>
                </c:pt>
                <c:pt idx="15599">
                  <c:v>8.6628384832408134</c:v>
                </c:pt>
                <c:pt idx="15600">
                  <c:v>8.6633938289990819</c:v>
                </c:pt>
                <c:pt idx="15601">
                  <c:v>8.6639491747573505</c:v>
                </c:pt>
                <c:pt idx="15602">
                  <c:v>8.664504520515619</c:v>
                </c:pt>
                <c:pt idx="15603">
                  <c:v>8.6650598662738876</c:v>
                </c:pt>
                <c:pt idx="15604">
                  <c:v>8.6656152120321561</c:v>
                </c:pt>
                <c:pt idx="15605">
                  <c:v>8.6661705577904247</c:v>
                </c:pt>
                <c:pt idx="15606">
                  <c:v>8.6667259035486932</c:v>
                </c:pt>
                <c:pt idx="15607">
                  <c:v>8.6672812493069618</c:v>
                </c:pt>
                <c:pt idx="15608">
                  <c:v>8.6678365950652303</c:v>
                </c:pt>
                <c:pt idx="15609">
                  <c:v>8.6683919408234988</c:v>
                </c:pt>
                <c:pt idx="15610">
                  <c:v>8.6689472865817674</c:v>
                </c:pt>
                <c:pt idx="15611">
                  <c:v>8.6695026323400359</c:v>
                </c:pt>
                <c:pt idx="15612">
                  <c:v>8.6700579780983045</c:v>
                </c:pt>
                <c:pt idx="15613">
                  <c:v>8.670613323856573</c:v>
                </c:pt>
                <c:pt idx="15614">
                  <c:v>8.6711686696148416</c:v>
                </c:pt>
                <c:pt idx="15615">
                  <c:v>8.6717240153731101</c:v>
                </c:pt>
                <c:pt idx="15616">
                  <c:v>8.6722793611313786</c:v>
                </c:pt>
                <c:pt idx="15617">
                  <c:v>8.6728347068896472</c:v>
                </c:pt>
                <c:pt idx="15618">
                  <c:v>8.6733900526479157</c:v>
                </c:pt>
                <c:pt idx="15619">
                  <c:v>8.6739453984061843</c:v>
                </c:pt>
                <c:pt idx="15620">
                  <c:v>8.6745007441644528</c:v>
                </c:pt>
                <c:pt idx="15621">
                  <c:v>8.6750560899227214</c:v>
                </c:pt>
                <c:pt idx="15622">
                  <c:v>8.6756114356809899</c:v>
                </c:pt>
                <c:pt idx="15623">
                  <c:v>8.6761667814392585</c:v>
                </c:pt>
                <c:pt idx="15624">
                  <c:v>8.676722127197527</c:v>
                </c:pt>
                <c:pt idx="15625">
                  <c:v>8.6772774729557955</c:v>
                </c:pt>
                <c:pt idx="15626">
                  <c:v>8.6778328187140641</c:v>
                </c:pt>
                <c:pt idx="15627">
                  <c:v>8.6783881644723326</c:v>
                </c:pt>
                <c:pt idx="15628">
                  <c:v>8.6789435102306012</c:v>
                </c:pt>
                <c:pt idx="15629">
                  <c:v>8.6794988559888697</c:v>
                </c:pt>
                <c:pt idx="15630">
                  <c:v>8.6800542017471383</c:v>
                </c:pt>
                <c:pt idx="15631">
                  <c:v>8.6806095475054068</c:v>
                </c:pt>
                <c:pt idx="15632">
                  <c:v>8.6811648932636754</c:v>
                </c:pt>
                <c:pt idx="15633">
                  <c:v>8.6817202390219439</c:v>
                </c:pt>
                <c:pt idx="15634">
                  <c:v>8.6822755847802124</c:v>
                </c:pt>
                <c:pt idx="15635">
                  <c:v>8.682830930538481</c:v>
                </c:pt>
                <c:pt idx="15636">
                  <c:v>8.6833862762967495</c:v>
                </c:pt>
                <c:pt idx="15637">
                  <c:v>8.6839416220550181</c:v>
                </c:pt>
                <c:pt idx="15638">
                  <c:v>8.6844969678132866</c:v>
                </c:pt>
                <c:pt idx="15639">
                  <c:v>8.6850523135715552</c:v>
                </c:pt>
                <c:pt idx="15640">
                  <c:v>8.6856076593298237</c:v>
                </c:pt>
                <c:pt idx="15641">
                  <c:v>8.6861630050880922</c:v>
                </c:pt>
                <c:pt idx="15642">
                  <c:v>8.6867183508463608</c:v>
                </c:pt>
                <c:pt idx="15643">
                  <c:v>8.6872736966046293</c:v>
                </c:pt>
                <c:pt idx="15644">
                  <c:v>8.6878290423628979</c:v>
                </c:pt>
                <c:pt idx="15645">
                  <c:v>8.6883843881211664</c:v>
                </c:pt>
                <c:pt idx="15646">
                  <c:v>8.688939733879435</c:v>
                </c:pt>
                <c:pt idx="15647">
                  <c:v>8.6894950796377035</c:v>
                </c:pt>
                <c:pt idx="15648">
                  <c:v>8.6900504253959721</c:v>
                </c:pt>
                <c:pt idx="15649">
                  <c:v>8.6906057711542406</c:v>
                </c:pt>
                <c:pt idx="15650">
                  <c:v>8.6911611169125091</c:v>
                </c:pt>
                <c:pt idx="15651">
                  <c:v>8.6917164626707777</c:v>
                </c:pt>
                <c:pt idx="15652">
                  <c:v>8.6922718084290462</c:v>
                </c:pt>
                <c:pt idx="15653">
                  <c:v>8.6928271541873148</c:v>
                </c:pt>
                <c:pt idx="15654">
                  <c:v>8.6933824999455833</c:v>
                </c:pt>
                <c:pt idx="15655">
                  <c:v>8.6939378457038519</c:v>
                </c:pt>
                <c:pt idx="15656">
                  <c:v>8.6944931914621204</c:v>
                </c:pt>
                <c:pt idx="15657">
                  <c:v>8.695048537220389</c:v>
                </c:pt>
                <c:pt idx="15658">
                  <c:v>8.6956038829786575</c:v>
                </c:pt>
                <c:pt idx="15659">
                  <c:v>8.696159228736926</c:v>
                </c:pt>
                <c:pt idx="15660">
                  <c:v>8.6967145744951946</c:v>
                </c:pt>
                <c:pt idx="15661">
                  <c:v>8.6972699202534631</c:v>
                </c:pt>
                <c:pt idx="15662">
                  <c:v>8.6978252660117317</c:v>
                </c:pt>
                <c:pt idx="15663">
                  <c:v>8.6983806117700002</c:v>
                </c:pt>
                <c:pt idx="15664">
                  <c:v>8.6989359575282688</c:v>
                </c:pt>
                <c:pt idx="15665">
                  <c:v>8.6994913032865373</c:v>
                </c:pt>
                <c:pt idx="15666">
                  <c:v>8.7000466490448058</c:v>
                </c:pt>
                <c:pt idx="15667">
                  <c:v>8.7006019948030744</c:v>
                </c:pt>
                <c:pt idx="15668">
                  <c:v>8.7011573405613429</c:v>
                </c:pt>
                <c:pt idx="15669">
                  <c:v>8.7017126863196115</c:v>
                </c:pt>
                <c:pt idx="15670">
                  <c:v>8.70226803207788</c:v>
                </c:pt>
                <c:pt idx="15671">
                  <c:v>8.7028233778361486</c:v>
                </c:pt>
                <c:pt idx="15672">
                  <c:v>8.7033787235944171</c:v>
                </c:pt>
                <c:pt idx="15673">
                  <c:v>8.7039340693526857</c:v>
                </c:pt>
                <c:pt idx="15674">
                  <c:v>8.7044894151109542</c:v>
                </c:pt>
                <c:pt idx="15675">
                  <c:v>8.7050447608692227</c:v>
                </c:pt>
                <c:pt idx="15676">
                  <c:v>8.7056001066274913</c:v>
                </c:pt>
                <c:pt idx="15677">
                  <c:v>8.7061554523857598</c:v>
                </c:pt>
                <c:pt idx="15678">
                  <c:v>8.7067107981440284</c:v>
                </c:pt>
                <c:pt idx="15679">
                  <c:v>8.7072661439022969</c:v>
                </c:pt>
                <c:pt idx="15680">
                  <c:v>8.7078214896605655</c:v>
                </c:pt>
                <c:pt idx="15681">
                  <c:v>8.708376835418834</c:v>
                </c:pt>
                <c:pt idx="15682">
                  <c:v>8.7089321811771025</c:v>
                </c:pt>
                <c:pt idx="15683">
                  <c:v>8.7094875269353711</c:v>
                </c:pt>
                <c:pt idx="15684">
                  <c:v>8.7100428726936396</c:v>
                </c:pt>
                <c:pt idx="15685">
                  <c:v>8.7105982184519082</c:v>
                </c:pt>
                <c:pt idx="15686">
                  <c:v>8.7111535642101767</c:v>
                </c:pt>
                <c:pt idx="15687">
                  <c:v>8.7117089099684453</c:v>
                </c:pt>
                <c:pt idx="15688">
                  <c:v>8.7122642557267138</c:v>
                </c:pt>
                <c:pt idx="15689">
                  <c:v>8.7128196014849824</c:v>
                </c:pt>
                <c:pt idx="15690">
                  <c:v>8.7133749472432509</c:v>
                </c:pt>
                <c:pt idx="15691">
                  <c:v>8.7139302930015194</c:v>
                </c:pt>
                <c:pt idx="15692">
                  <c:v>8.714485638759788</c:v>
                </c:pt>
                <c:pt idx="15693">
                  <c:v>8.7150409845180565</c:v>
                </c:pt>
                <c:pt idx="15694">
                  <c:v>8.7155963302763251</c:v>
                </c:pt>
                <c:pt idx="15695">
                  <c:v>8.7161516760345936</c:v>
                </c:pt>
                <c:pt idx="15696">
                  <c:v>8.7167070217928622</c:v>
                </c:pt>
                <c:pt idx="15697">
                  <c:v>8.7172623675511307</c:v>
                </c:pt>
                <c:pt idx="15698">
                  <c:v>8.7178177133093993</c:v>
                </c:pt>
                <c:pt idx="15699">
                  <c:v>8.7183730590676678</c:v>
                </c:pt>
                <c:pt idx="15700">
                  <c:v>8.7189284048259363</c:v>
                </c:pt>
                <c:pt idx="15701">
                  <c:v>8.7194837505842049</c:v>
                </c:pt>
                <c:pt idx="15702">
                  <c:v>8.7200390963424734</c:v>
                </c:pt>
                <c:pt idx="15703">
                  <c:v>8.720594442100742</c:v>
                </c:pt>
                <c:pt idx="15704">
                  <c:v>8.7211497878590105</c:v>
                </c:pt>
                <c:pt idx="15705">
                  <c:v>8.7217051336172791</c:v>
                </c:pt>
                <c:pt idx="15706">
                  <c:v>8.7222604793755476</c:v>
                </c:pt>
                <c:pt idx="15707">
                  <c:v>8.7228158251338161</c:v>
                </c:pt>
                <c:pt idx="15708">
                  <c:v>8.7233711708920847</c:v>
                </c:pt>
                <c:pt idx="15709">
                  <c:v>8.7239265166503532</c:v>
                </c:pt>
                <c:pt idx="15710">
                  <c:v>8.7244818624086218</c:v>
                </c:pt>
                <c:pt idx="15711">
                  <c:v>8.7250372081668903</c:v>
                </c:pt>
                <c:pt idx="15712">
                  <c:v>8.7255925539251589</c:v>
                </c:pt>
                <c:pt idx="15713">
                  <c:v>8.7261478996834274</c:v>
                </c:pt>
                <c:pt idx="15714">
                  <c:v>8.726703245441696</c:v>
                </c:pt>
                <c:pt idx="15715">
                  <c:v>8.7272585911999645</c:v>
                </c:pt>
                <c:pt idx="15716">
                  <c:v>8.727813936958233</c:v>
                </c:pt>
                <c:pt idx="15717">
                  <c:v>8.7283692827165016</c:v>
                </c:pt>
                <c:pt idx="15718">
                  <c:v>8.7289246284747701</c:v>
                </c:pt>
                <c:pt idx="15719">
                  <c:v>8.7294799742330387</c:v>
                </c:pt>
                <c:pt idx="15720">
                  <c:v>8.7300353199913072</c:v>
                </c:pt>
                <c:pt idx="15721">
                  <c:v>8.7305906657495758</c:v>
                </c:pt>
                <c:pt idx="15722">
                  <c:v>8.7311460115078443</c:v>
                </c:pt>
                <c:pt idx="15723">
                  <c:v>8.7317013572661129</c:v>
                </c:pt>
                <c:pt idx="15724">
                  <c:v>8.7322567030243814</c:v>
                </c:pt>
                <c:pt idx="15725">
                  <c:v>8.7328120487826499</c:v>
                </c:pt>
                <c:pt idx="15726">
                  <c:v>8.7333673945409185</c:v>
                </c:pt>
                <c:pt idx="15727">
                  <c:v>8.733922740299187</c:v>
                </c:pt>
                <c:pt idx="15728">
                  <c:v>8.7344780860574556</c:v>
                </c:pt>
                <c:pt idx="15729">
                  <c:v>8.7350334318157241</c:v>
                </c:pt>
                <c:pt idx="15730">
                  <c:v>8.7355887775739927</c:v>
                </c:pt>
                <c:pt idx="15731">
                  <c:v>8.7361441233322612</c:v>
                </c:pt>
                <c:pt idx="15732">
                  <c:v>8.7366994690905297</c:v>
                </c:pt>
                <c:pt idx="15733">
                  <c:v>8.7372548148487983</c:v>
                </c:pt>
                <c:pt idx="15734">
                  <c:v>8.7378101606070668</c:v>
                </c:pt>
                <c:pt idx="15735">
                  <c:v>8.7383655063653354</c:v>
                </c:pt>
                <c:pt idx="15736">
                  <c:v>8.7389208521236039</c:v>
                </c:pt>
                <c:pt idx="15737">
                  <c:v>8.7394761978818725</c:v>
                </c:pt>
                <c:pt idx="15738">
                  <c:v>8.740031543640141</c:v>
                </c:pt>
                <c:pt idx="15739">
                  <c:v>8.7405868893984096</c:v>
                </c:pt>
                <c:pt idx="15740">
                  <c:v>8.7411422351566781</c:v>
                </c:pt>
                <c:pt idx="15741">
                  <c:v>8.7416975809149466</c:v>
                </c:pt>
                <c:pt idx="15742">
                  <c:v>8.7422529266732152</c:v>
                </c:pt>
                <c:pt idx="15743">
                  <c:v>8.7428082724314837</c:v>
                </c:pt>
                <c:pt idx="15744">
                  <c:v>8.7433636181897523</c:v>
                </c:pt>
                <c:pt idx="15745">
                  <c:v>8.7439189639480208</c:v>
                </c:pt>
                <c:pt idx="15746">
                  <c:v>8.7444743097062894</c:v>
                </c:pt>
                <c:pt idx="15747">
                  <c:v>8.7450296554645579</c:v>
                </c:pt>
                <c:pt idx="15748">
                  <c:v>8.7455850012228264</c:v>
                </c:pt>
                <c:pt idx="15749">
                  <c:v>8.746140346981095</c:v>
                </c:pt>
                <c:pt idx="15750">
                  <c:v>8.7466956927393635</c:v>
                </c:pt>
                <c:pt idx="15751">
                  <c:v>8.7472510384976321</c:v>
                </c:pt>
                <c:pt idx="15752">
                  <c:v>8.7478063842559006</c:v>
                </c:pt>
                <c:pt idx="15753">
                  <c:v>8.7483617300141692</c:v>
                </c:pt>
                <c:pt idx="15754">
                  <c:v>8.7489170757724377</c:v>
                </c:pt>
                <c:pt idx="15755">
                  <c:v>8.7494724215307063</c:v>
                </c:pt>
                <c:pt idx="15756">
                  <c:v>8.7500277672889748</c:v>
                </c:pt>
                <c:pt idx="15757">
                  <c:v>8.7505831130472433</c:v>
                </c:pt>
                <c:pt idx="15758">
                  <c:v>8.7511384588055119</c:v>
                </c:pt>
                <c:pt idx="15759">
                  <c:v>8.7516938045637804</c:v>
                </c:pt>
                <c:pt idx="15760">
                  <c:v>8.752249150322049</c:v>
                </c:pt>
                <c:pt idx="15761">
                  <c:v>8.7528044960803175</c:v>
                </c:pt>
                <c:pt idx="15762">
                  <c:v>8.7533598418385861</c:v>
                </c:pt>
                <c:pt idx="15763">
                  <c:v>8.7539151875968546</c:v>
                </c:pt>
                <c:pt idx="15764">
                  <c:v>8.7544705333551232</c:v>
                </c:pt>
                <c:pt idx="15765">
                  <c:v>8.7550258791133917</c:v>
                </c:pt>
                <c:pt idx="15766">
                  <c:v>8.7555812248716602</c:v>
                </c:pt>
                <c:pt idx="15767">
                  <c:v>8.7561365706299288</c:v>
                </c:pt>
                <c:pt idx="15768">
                  <c:v>8.7566919163881973</c:v>
                </c:pt>
                <c:pt idx="15769">
                  <c:v>8.7572472621464659</c:v>
                </c:pt>
                <c:pt idx="15770">
                  <c:v>8.7578026079047344</c:v>
                </c:pt>
                <c:pt idx="15771">
                  <c:v>8.758357953663003</c:v>
                </c:pt>
                <c:pt idx="15772">
                  <c:v>8.7589132994212715</c:v>
                </c:pt>
                <c:pt idx="15773">
                  <c:v>8.75946864517954</c:v>
                </c:pt>
                <c:pt idx="15774">
                  <c:v>8.7600239909378086</c:v>
                </c:pt>
                <c:pt idx="15775">
                  <c:v>8.7605793366960771</c:v>
                </c:pt>
                <c:pt idx="15776">
                  <c:v>8.7611346824543457</c:v>
                </c:pt>
                <c:pt idx="15777">
                  <c:v>8.7616900282126142</c:v>
                </c:pt>
                <c:pt idx="15778">
                  <c:v>8.7622453739708828</c:v>
                </c:pt>
                <c:pt idx="15779">
                  <c:v>8.7628007197291513</c:v>
                </c:pt>
                <c:pt idx="15780">
                  <c:v>8.7633560654874199</c:v>
                </c:pt>
                <c:pt idx="15781">
                  <c:v>8.7639114112456884</c:v>
                </c:pt>
                <c:pt idx="15782">
                  <c:v>8.7644667570039569</c:v>
                </c:pt>
                <c:pt idx="15783">
                  <c:v>8.7650221027622255</c:v>
                </c:pt>
                <c:pt idx="15784">
                  <c:v>8.765577448520494</c:v>
                </c:pt>
                <c:pt idx="15785">
                  <c:v>8.7661327942787626</c:v>
                </c:pt>
                <c:pt idx="15786">
                  <c:v>8.7666881400370311</c:v>
                </c:pt>
                <c:pt idx="15787">
                  <c:v>8.7672434857952997</c:v>
                </c:pt>
                <c:pt idx="15788">
                  <c:v>8.7677988315535682</c:v>
                </c:pt>
                <c:pt idx="15789">
                  <c:v>8.7683541773118368</c:v>
                </c:pt>
                <c:pt idx="15790">
                  <c:v>8.7689095230701053</c:v>
                </c:pt>
                <c:pt idx="15791">
                  <c:v>8.7694648688283738</c:v>
                </c:pt>
                <c:pt idx="15792">
                  <c:v>8.7700202145866424</c:v>
                </c:pt>
                <c:pt idx="15793">
                  <c:v>8.7705755603449109</c:v>
                </c:pt>
                <c:pt idx="15794">
                  <c:v>8.7711309061031795</c:v>
                </c:pt>
                <c:pt idx="15795">
                  <c:v>8.771686251861448</c:v>
                </c:pt>
                <c:pt idx="15796">
                  <c:v>8.7722415976197166</c:v>
                </c:pt>
                <c:pt idx="15797">
                  <c:v>8.7727969433779851</c:v>
                </c:pt>
                <c:pt idx="15798">
                  <c:v>8.7733522891362536</c:v>
                </c:pt>
                <c:pt idx="15799">
                  <c:v>8.7739076348945222</c:v>
                </c:pt>
                <c:pt idx="15800">
                  <c:v>8.7744629806527907</c:v>
                </c:pt>
                <c:pt idx="15801">
                  <c:v>8.7750183264110593</c:v>
                </c:pt>
                <c:pt idx="15802">
                  <c:v>8.7755736721693278</c:v>
                </c:pt>
                <c:pt idx="15803">
                  <c:v>8.7761290179275964</c:v>
                </c:pt>
                <c:pt idx="15804">
                  <c:v>8.7766843636858649</c:v>
                </c:pt>
                <c:pt idx="15805">
                  <c:v>8.7772397094441335</c:v>
                </c:pt>
                <c:pt idx="15806">
                  <c:v>8.777795055202402</c:v>
                </c:pt>
                <c:pt idx="15807">
                  <c:v>8.7783504009606705</c:v>
                </c:pt>
                <c:pt idx="15808">
                  <c:v>8.7789057467189391</c:v>
                </c:pt>
                <c:pt idx="15809">
                  <c:v>8.7794610924772076</c:v>
                </c:pt>
                <c:pt idx="15810">
                  <c:v>8.7800164382354762</c:v>
                </c:pt>
                <c:pt idx="15811">
                  <c:v>8.7805717839937447</c:v>
                </c:pt>
                <c:pt idx="15812">
                  <c:v>8.7811271297520133</c:v>
                </c:pt>
                <c:pt idx="15813">
                  <c:v>8.7816824755102818</c:v>
                </c:pt>
                <c:pt idx="15814">
                  <c:v>8.7822378212685503</c:v>
                </c:pt>
                <c:pt idx="15815">
                  <c:v>8.7827931670268189</c:v>
                </c:pt>
                <c:pt idx="15816">
                  <c:v>8.7833485127850874</c:v>
                </c:pt>
                <c:pt idx="15817">
                  <c:v>8.783903858543356</c:v>
                </c:pt>
                <c:pt idx="15818">
                  <c:v>8.7844592043016245</c:v>
                </c:pt>
                <c:pt idx="15819">
                  <c:v>8.7850145500598931</c:v>
                </c:pt>
                <c:pt idx="15820">
                  <c:v>8.7855698958181616</c:v>
                </c:pt>
                <c:pt idx="15821">
                  <c:v>8.7861252415764302</c:v>
                </c:pt>
                <c:pt idx="15822">
                  <c:v>8.7866805873346987</c:v>
                </c:pt>
                <c:pt idx="15823">
                  <c:v>8.7872359330929672</c:v>
                </c:pt>
                <c:pt idx="15824">
                  <c:v>8.7877912788512358</c:v>
                </c:pt>
                <c:pt idx="15825">
                  <c:v>8.7883466246095043</c:v>
                </c:pt>
                <c:pt idx="15826">
                  <c:v>8.7889019703677729</c:v>
                </c:pt>
                <c:pt idx="15827">
                  <c:v>8.7894573161260414</c:v>
                </c:pt>
                <c:pt idx="15828">
                  <c:v>8.79001266188431</c:v>
                </c:pt>
                <c:pt idx="15829">
                  <c:v>8.7905680076425785</c:v>
                </c:pt>
                <c:pt idx="15830">
                  <c:v>8.7911233534008471</c:v>
                </c:pt>
                <c:pt idx="15831">
                  <c:v>8.7916786991591156</c:v>
                </c:pt>
                <c:pt idx="15832">
                  <c:v>8.7922340449173841</c:v>
                </c:pt>
                <c:pt idx="15833">
                  <c:v>8.7927893906756527</c:v>
                </c:pt>
                <c:pt idx="15834">
                  <c:v>8.7933447364339212</c:v>
                </c:pt>
                <c:pt idx="15835">
                  <c:v>8.7939000821921898</c:v>
                </c:pt>
                <c:pt idx="15836">
                  <c:v>8.7944554279504583</c:v>
                </c:pt>
                <c:pt idx="15837">
                  <c:v>8.7950107737087269</c:v>
                </c:pt>
                <c:pt idx="15838">
                  <c:v>8.7955661194669954</c:v>
                </c:pt>
                <c:pt idx="15839">
                  <c:v>8.7961214652252639</c:v>
                </c:pt>
                <c:pt idx="15840">
                  <c:v>8.7966768109835325</c:v>
                </c:pt>
                <c:pt idx="15841">
                  <c:v>8.797232156741801</c:v>
                </c:pt>
                <c:pt idx="15842">
                  <c:v>8.7977875025000696</c:v>
                </c:pt>
                <c:pt idx="15843">
                  <c:v>8.7983428482583381</c:v>
                </c:pt>
                <c:pt idx="15844">
                  <c:v>8.7988981940166067</c:v>
                </c:pt>
                <c:pt idx="15845">
                  <c:v>8.7994535397748752</c:v>
                </c:pt>
                <c:pt idx="15846">
                  <c:v>8.8000088855331438</c:v>
                </c:pt>
                <c:pt idx="15847">
                  <c:v>8.8005642312914123</c:v>
                </c:pt>
                <c:pt idx="15848">
                  <c:v>8.8011195770496808</c:v>
                </c:pt>
                <c:pt idx="15849">
                  <c:v>8.8016749228079494</c:v>
                </c:pt>
                <c:pt idx="15850">
                  <c:v>8.8022302685662179</c:v>
                </c:pt>
                <c:pt idx="15851">
                  <c:v>8.8027856143244865</c:v>
                </c:pt>
                <c:pt idx="15852">
                  <c:v>8.803340960082755</c:v>
                </c:pt>
                <c:pt idx="15853">
                  <c:v>8.8038963058410236</c:v>
                </c:pt>
                <c:pt idx="15854">
                  <c:v>8.8044516515992921</c:v>
                </c:pt>
                <c:pt idx="15855">
                  <c:v>8.8050069973575606</c:v>
                </c:pt>
                <c:pt idx="15856">
                  <c:v>8.8055623431158292</c:v>
                </c:pt>
                <c:pt idx="15857">
                  <c:v>8.8061176888740977</c:v>
                </c:pt>
                <c:pt idx="15858">
                  <c:v>8.8066730346323663</c:v>
                </c:pt>
                <c:pt idx="15859">
                  <c:v>8.8072283803906348</c:v>
                </c:pt>
                <c:pt idx="15860">
                  <c:v>8.8077837261489034</c:v>
                </c:pt>
                <c:pt idx="15861">
                  <c:v>8.8083390719071719</c:v>
                </c:pt>
                <c:pt idx="15862">
                  <c:v>8.8088944176654405</c:v>
                </c:pt>
                <c:pt idx="15863">
                  <c:v>8.809449763423709</c:v>
                </c:pt>
                <c:pt idx="15864">
                  <c:v>8.8100051091819775</c:v>
                </c:pt>
                <c:pt idx="15865">
                  <c:v>8.8105604549402461</c:v>
                </c:pt>
                <c:pt idx="15866">
                  <c:v>8.8111158006985146</c:v>
                </c:pt>
                <c:pt idx="15867">
                  <c:v>8.8116711464567832</c:v>
                </c:pt>
                <c:pt idx="15868">
                  <c:v>8.8122264922150517</c:v>
                </c:pt>
                <c:pt idx="15869">
                  <c:v>8.8127818379733203</c:v>
                </c:pt>
                <c:pt idx="15870">
                  <c:v>8.8133371837315888</c:v>
                </c:pt>
                <c:pt idx="15871">
                  <c:v>8.8138925294898574</c:v>
                </c:pt>
                <c:pt idx="15872">
                  <c:v>8.8144478752481259</c:v>
                </c:pt>
                <c:pt idx="15873">
                  <c:v>8.8150032210063944</c:v>
                </c:pt>
                <c:pt idx="15874">
                  <c:v>8.815558566764663</c:v>
                </c:pt>
                <c:pt idx="15875">
                  <c:v>8.8161139125229315</c:v>
                </c:pt>
                <c:pt idx="15876">
                  <c:v>8.8166692582812001</c:v>
                </c:pt>
                <c:pt idx="15877">
                  <c:v>8.8172246040394686</c:v>
                </c:pt>
                <c:pt idx="15878">
                  <c:v>8.8177799497977372</c:v>
                </c:pt>
                <c:pt idx="15879">
                  <c:v>8.8183352955560057</c:v>
                </c:pt>
                <c:pt idx="15880">
                  <c:v>8.8188906413142742</c:v>
                </c:pt>
                <c:pt idx="15881">
                  <c:v>8.8194459870725428</c:v>
                </c:pt>
                <c:pt idx="15882">
                  <c:v>8.8200013328308113</c:v>
                </c:pt>
                <c:pt idx="15883">
                  <c:v>8.8205566785890799</c:v>
                </c:pt>
                <c:pt idx="15884">
                  <c:v>8.8211120243473484</c:v>
                </c:pt>
                <c:pt idx="15885">
                  <c:v>8.821667370105617</c:v>
                </c:pt>
                <c:pt idx="15886">
                  <c:v>8.8222227158638855</c:v>
                </c:pt>
                <c:pt idx="15887">
                  <c:v>8.8227780616221541</c:v>
                </c:pt>
                <c:pt idx="15888">
                  <c:v>8.8233334073804226</c:v>
                </c:pt>
                <c:pt idx="15889">
                  <c:v>8.8238887531386911</c:v>
                </c:pt>
                <c:pt idx="15890">
                  <c:v>8.8244440988969597</c:v>
                </c:pt>
                <c:pt idx="15891">
                  <c:v>8.8249994446552282</c:v>
                </c:pt>
                <c:pt idx="15892">
                  <c:v>8.8255547904134968</c:v>
                </c:pt>
                <c:pt idx="15893">
                  <c:v>8.8261101361717653</c:v>
                </c:pt>
                <c:pt idx="15894">
                  <c:v>8.8266654819300339</c:v>
                </c:pt>
                <c:pt idx="15895">
                  <c:v>8.8272208276883024</c:v>
                </c:pt>
                <c:pt idx="15896">
                  <c:v>8.827776173446571</c:v>
                </c:pt>
                <c:pt idx="15897">
                  <c:v>8.8283315192048395</c:v>
                </c:pt>
                <c:pt idx="15898">
                  <c:v>8.828886864963108</c:v>
                </c:pt>
                <c:pt idx="15899">
                  <c:v>8.8294422107213766</c:v>
                </c:pt>
                <c:pt idx="15900">
                  <c:v>8.8299975564796451</c:v>
                </c:pt>
                <c:pt idx="15901">
                  <c:v>8.8305529022379137</c:v>
                </c:pt>
                <c:pt idx="15902">
                  <c:v>8.8311082479961822</c:v>
                </c:pt>
                <c:pt idx="15903">
                  <c:v>8.8316635937544508</c:v>
                </c:pt>
                <c:pt idx="15904">
                  <c:v>8.8322189395127193</c:v>
                </c:pt>
                <c:pt idx="15905">
                  <c:v>8.8327742852709878</c:v>
                </c:pt>
                <c:pt idx="15906">
                  <c:v>8.8333296310292564</c:v>
                </c:pt>
                <c:pt idx="15907">
                  <c:v>8.8338849767875249</c:v>
                </c:pt>
                <c:pt idx="15908">
                  <c:v>8.8344403225457935</c:v>
                </c:pt>
                <c:pt idx="15909">
                  <c:v>8.834995668304062</c:v>
                </c:pt>
                <c:pt idx="15910">
                  <c:v>8.8355510140623306</c:v>
                </c:pt>
                <c:pt idx="15911">
                  <c:v>8.8361063598205991</c:v>
                </c:pt>
                <c:pt idx="15912">
                  <c:v>8.8366617055788677</c:v>
                </c:pt>
                <c:pt idx="15913">
                  <c:v>8.8372170513371362</c:v>
                </c:pt>
                <c:pt idx="15914">
                  <c:v>8.8377723970954047</c:v>
                </c:pt>
                <c:pt idx="15915">
                  <c:v>8.8383277428536733</c:v>
                </c:pt>
                <c:pt idx="15916">
                  <c:v>8.8388830886119418</c:v>
                </c:pt>
                <c:pt idx="15917">
                  <c:v>8.8394384343702104</c:v>
                </c:pt>
                <c:pt idx="15918">
                  <c:v>8.8399937801284789</c:v>
                </c:pt>
                <c:pt idx="15919">
                  <c:v>8.8405491258867475</c:v>
                </c:pt>
                <c:pt idx="15920">
                  <c:v>8.841104471645016</c:v>
                </c:pt>
                <c:pt idx="15921">
                  <c:v>8.8416598174032845</c:v>
                </c:pt>
                <c:pt idx="15922">
                  <c:v>8.8422151631615531</c:v>
                </c:pt>
                <c:pt idx="15923">
                  <c:v>8.8427705089198216</c:v>
                </c:pt>
                <c:pt idx="15924">
                  <c:v>8.8433258546780902</c:v>
                </c:pt>
                <c:pt idx="15925">
                  <c:v>8.8438812004363587</c:v>
                </c:pt>
                <c:pt idx="15926">
                  <c:v>8.8444365461946273</c:v>
                </c:pt>
                <c:pt idx="15927">
                  <c:v>8.8449918919528958</c:v>
                </c:pt>
                <c:pt idx="15928">
                  <c:v>8.8455472377111644</c:v>
                </c:pt>
                <c:pt idx="15929">
                  <c:v>8.8461025834694329</c:v>
                </c:pt>
                <c:pt idx="15930">
                  <c:v>8.8466579292277014</c:v>
                </c:pt>
                <c:pt idx="15931">
                  <c:v>8.84721327498597</c:v>
                </c:pt>
                <c:pt idx="15932">
                  <c:v>8.8477686207442385</c:v>
                </c:pt>
                <c:pt idx="15933">
                  <c:v>8.8483239665025071</c:v>
                </c:pt>
                <c:pt idx="15934">
                  <c:v>8.8488793122607756</c:v>
                </c:pt>
                <c:pt idx="15935">
                  <c:v>8.8494346580190442</c:v>
                </c:pt>
                <c:pt idx="15936">
                  <c:v>8.8499900037773127</c:v>
                </c:pt>
                <c:pt idx="15937">
                  <c:v>8.8505453495355813</c:v>
                </c:pt>
                <c:pt idx="15938">
                  <c:v>8.8511006952938498</c:v>
                </c:pt>
                <c:pt idx="15939">
                  <c:v>8.8516560410521183</c:v>
                </c:pt>
                <c:pt idx="15940">
                  <c:v>8.8522113868103869</c:v>
                </c:pt>
                <c:pt idx="15941">
                  <c:v>8.8527667325686554</c:v>
                </c:pt>
                <c:pt idx="15942">
                  <c:v>8.853322078326924</c:v>
                </c:pt>
                <c:pt idx="15943">
                  <c:v>8.8538774240851925</c:v>
                </c:pt>
                <c:pt idx="15944">
                  <c:v>8.8544327698434611</c:v>
                </c:pt>
                <c:pt idx="15945">
                  <c:v>8.8549881156017296</c:v>
                </c:pt>
                <c:pt idx="15946">
                  <c:v>8.8555434613599981</c:v>
                </c:pt>
                <c:pt idx="15947">
                  <c:v>8.8560988071182667</c:v>
                </c:pt>
                <c:pt idx="15948">
                  <c:v>8.8566541528765352</c:v>
                </c:pt>
                <c:pt idx="15949">
                  <c:v>8.8572094986348038</c:v>
                </c:pt>
                <c:pt idx="15950">
                  <c:v>8.8577648443930723</c:v>
                </c:pt>
                <c:pt idx="15951">
                  <c:v>8.8583201901513409</c:v>
                </c:pt>
                <c:pt idx="15952">
                  <c:v>8.8588755359096094</c:v>
                </c:pt>
                <c:pt idx="15953">
                  <c:v>8.859430881667878</c:v>
                </c:pt>
                <c:pt idx="15954">
                  <c:v>8.8599862274261465</c:v>
                </c:pt>
                <c:pt idx="15955">
                  <c:v>8.860541573184415</c:v>
                </c:pt>
                <c:pt idx="15956">
                  <c:v>8.8610969189426836</c:v>
                </c:pt>
                <c:pt idx="15957">
                  <c:v>8.8616522647009521</c:v>
                </c:pt>
                <c:pt idx="15958">
                  <c:v>8.8622076104592207</c:v>
                </c:pt>
                <c:pt idx="15959">
                  <c:v>8.8627629562174892</c:v>
                </c:pt>
                <c:pt idx="15960">
                  <c:v>8.8633183019757578</c:v>
                </c:pt>
                <c:pt idx="15961">
                  <c:v>8.8638736477340263</c:v>
                </c:pt>
                <c:pt idx="15962">
                  <c:v>8.8644289934922949</c:v>
                </c:pt>
                <c:pt idx="15963">
                  <c:v>8.8649843392505634</c:v>
                </c:pt>
                <c:pt idx="15964">
                  <c:v>8.8655396850088319</c:v>
                </c:pt>
                <c:pt idx="15965">
                  <c:v>8.8660950307671005</c:v>
                </c:pt>
                <c:pt idx="15966">
                  <c:v>8.866650376525369</c:v>
                </c:pt>
                <c:pt idx="15967">
                  <c:v>8.8672057222836376</c:v>
                </c:pt>
                <c:pt idx="15968">
                  <c:v>8.8677610680419061</c:v>
                </c:pt>
                <c:pt idx="15969">
                  <c:v>8.8683164138001747</c:v>
                </c:pt>
                <c:pt idx="15970">
                  <c:v>8.8688717595584432</c:v>
                </c:pt>
                <c:pt idx="15971">
                  <c:v>8.8694271053167117</c:v>
                </c:pt>
                <c:pt idx="15972">
                  <c:v>8.8699824510749803</c:v>
                </c:pt>
                <c:pt idx="15973">
                  <c:v>8.8705377968332488</c:v>
                </c:pt>
                <c:pt idx="15974">
                  <c:v>8.8710931425915174</c:v>
                </c:pt>
                <c:pt idx="15975">
                  <c:v>8.8716484883497859</c:v>
                </c:pt>
                <c:pt idx="15976">
                  <c:v>8.8722038341080545</c:v>
                </c:pt>
                <c:pt idx="15977">
                  <c:v>8.872759179866323</c:v>
                </c:pt>
                <c:pt idx="15978">
                  <c:v>8.8733145256245916</c:v>
                </c:pt>
                <c:pt idx="15979">
                  <c:v>8.8738698713828601</c:v>
                </c:pt>
                <c:pt idx="15980">
                  <c:v>8.8744252171411286</c:v>
                </c:pt>
                <c:pt idx="15981">
                  <c:v>8.8749805628993972</c:v>
                </c:pt>
                <c:pt idx="15982">
                  <c:v>8.8755359086576657</c:v>
                </c:pt>
                <c:pt idx="15983">
                  <c:v>8.8760912544159343</c:v>
                </c:pt>
                <c:pt idx="15984">
                  <c:v>8.8766466001742028</c:v>
                </c:pt>
                <c:pt idx="15985">
                  <c:v>8.8772019459324714</c:v>
                </c:pt>
                <c:pt idx="15986">
                  <c:v>8.8777572916907399</c:v>
                </c:pt>
                <c:pt idx="15987">
                  <c:v>8.8783126374490084</c:v>
                </c:pt>
                <c:pt idx="15988">
                  <c:v>8.878867983207277</c:v>
                </c:pt>
                <c:pt idx="15989">
                  <c:v>8.8794233289655455</c:v>
                </c:pt>
                <c:pt idx="15990">
                  <c:v>8.8799786747238141</c:v>
                </c:pt>
                <c:pt idx="15991">
                  <c:v>8.8805340204820826</c:v>
                </c:pt>
                <c:pt idx="15992">
                  <c:v>8.8810893662403512</c:v>
                </c:pt>
                <c:pt idx="15993">
                  <c:v>8.8816447119986197</c:v>
                </c:pt>
                <c:pt idx="15994">
                  <c:v>8.8822000577568883</c:v>
                </c:pt>
                <c:pt idx="15995">
                  <c:v>8.8827554035151568</c:v>
                </c:pt>
                <c:pt idx="15996">
                  <c:v>8.8833107492734253</c:v>
                </c:pt>
                <c:pt idx="15997">
                  <c:v>8.8838660950316939</c:v>
                </c:pt>
                <c:pt idx="15998">
                  <c:v>8.8844214407899624</c:v>
                </c:pt>
                <c:pt idx="15999">
                  <c:v>8.884976786548231</c:v>
                </c:pt>
                <c:pt idx="16000">
                  <c:v>8.8855321323064995</c:v>
                </c:pt>
                <c:pt idx="16001">
                  <c:v>8.8860874780647681</c:v>
                </c:pt>
                <c:pt idx="16002">
                  <c:v>8.8866428238230366</c:v>
                </c:pt>
                <c:pt idx="16003">
                  <c:v>8.8871981695813052</c:v>
                </c:pt>
                <c:pt idx="16004">
                  <c:v>8.8877535153395737</c:v>
                </c:pt>
                <c:pt idx="16005">
                  <c:v>8.8883088610978422</c:v>
                </c:pt>
                <c:pt idx="16006">
                  <c:v>8.8888642068561108</c:v>
                </c:pt>
                <c:pt idx="16007">
                  <c:v>8.8894195526143793</c:v>
                </c:pt>
                <c:pt idx="16008">
                  <c:v>8.8899748983726479</c:v>
                </c:pt>
                <c:pt idx="16009">
                  <c:v>8.8905302441309164</c:v>
                </c:pt>
                <c:pt idx="16010">
                  <c:v>8.891085589889185</c:v>
                </c:pt>
                <c:pt idx="16011">
                  <c:v>8.8916409356474535</c:v>
                </c:pt>
                <c:pt idx="16012">
                  <c:v>8.892196281405722</c:v>
                </c:pt>
                <c:pt idx="16013">
                  <c:v>8.8927516271639906</c:v>
                </c:pt>
                <c:pt idx="16014">
                  <c:v>8.8933069729222591</c:v>
                </c:pt>
                <c:pt idx="16015">
                  <c:v>8.8938623186805277</c:v>
                </c:pt>
                <c:pt idx="16016">
                  <c:v>8.8944176644387962</c:v>
                </c:pt>
                <c:pt idx="16017">
                  <c:v>8.8949730101970648</c:v>
                </c:pt>
                <c:pt idx="16018">
                  <c:v>8.8955283559553333</c:v>
                </c:pt>
                <c:pt idx="16019">
                  <c:v>8.8960837017136019</c:v>
                </c:pt>
                <c:pt idx="16020">
                  <c:v>8.8966390474718704</c:v>
                </c:pt>
                <c:pt idx="16021">
                  <c:v>8.8971943932301389</c:v>
                </c:pt>
                <c:pt idx="16022">
                  <c:v>8.8977497389884075</c:v>
                </c:pt>
                <c:pt idx="16023">
                  <c:v>8.898305084746676</c:v>
                </c:pt>
                <c:pt idx="16024">
                  <c:v>8.8988604305049446</c:v>
                </c:pt>
                <c:pt idx="16025">
                  <c:v>8.8994157762632131</c:v>
                </c:pt>
                <c:pt idx="16026">
                  <c:v>8.8999711220214817</c:v>
                </c:pt>
                <c:pt idx="16027">
                  <c:v>8.9005264677797502</c:v>
                </c:pt>
                <c:pt idx="16028">
                  <c:v>8.9010818135380187</c:v>
                </c:pt>
                <c:pt idx="16029">
                  <c:v>8.9016371592962873</c:v>
                </c:pt>
                <c:pt idx="16030">
                  <c:v>8.9021925050545558</c:v>
                </c:pt>
                <c:pt idx="16031">
                  <c:v>8.9027478508128244</c:v>
                </c:pt>
                <c:pt idx="16032">
                  <c:v>8.9033031965710929</c:v>
                </c:pt>
                <c:pt idx="16033">
                  <c:v>8.9038585423293615</c:v>
                </c:pt>
                <c:pt idx="16034">
                  <c:v>8.90441388808763</c:v>
                </c:pt>
                <c:pt idx="16035">
                  <c:v>8.9049692338458986</c:v>
                </c:pt>
                <c:pt idx="16036">
                  <c:v>8.9055245796041671</c:v>
                </c:pt>
                <c:pt idx="16037">
                  <c:v>8.9060799253624356</c:v>
                </c:pt>
                <c:pt idx="16038">
                  <c:v>8.9066352711207042</c:v>
                </c:pt>
                <c:pt idx="16039">
                  <c:v>8.9071906168789727</c:v>
                </c:pt>
                <c:pt idx="16040">
                  <c:v>8.9077459626372413</c:v>
                </c:pt>
                <c:pt idx="16041">
                  <c:v>8.9083013083955098</c:v>
                </c:pt>
                <c:pt idx="16042">
                  <c:v>8.9088566541537784</c:v>
                </c:pt>
                <c:pt idx="16043">
                  <c:v>8.9094119999120469</c:v>
                </c:pt>
                <c:pt idx="16044">
                  <c:v>8.9099673456703155</c:v>
                </c:pt>
                <c:pt idx="16045">
                  <c:v>8.910522691428584</c:v>
                </c:pt>
                <c:pt idx="16046">
                  <c:v>8.9110780371868525</c:v>
                </c:pt>
                <c:pt idx="16047">
                  <c:v>8.9116333829451211</c:v>
                </c:pt>
                <c:pt idx="16048">
                  <c:v>8.9121887287033896</c:v>
                </c:pt>
                <c:pt idx="16049">
                  <c:v>8.9127440744616582</c:v>
                </c:pt>
                <c:pt idx="16050">
                  <c:v>8.9132994202199267</c:v>
                </c:pt>
                <c:pt idx="16051">
                  <c:v>8.9138547659781953</c:v>
                </c:pt>
                <c:pt idx="16052">
                  <c:v>8.9144101117364638</c:v>
                </c:pt>
                <c:pt idx="16053">
                  <c:v>8.9149654574947323</c:v>
                </c:pt>
                <c:pt idx="16054">
                  <c:v>8.9155208032530009</c:v>
                </c:pt>
                <c:pt idx="16055">
                  <c:v>8.9160761490112694</c:v>
                </c:pt>
                <c:pt idx="16056">
                  <c:v>8.916631494769538</c:v>
                </c:pt>
                <c:pt idx="16057">
                  <c:v>8.9171868405278065</c:v>
                </c:pt>
                <c:pt idx="16058">
                  <c:v>8.9177421862860751</c:v>
                </c:pt>
                <c:pt idx="16059">
                  <c:v>8.9182975320443436</c:v>
                </c:pt>
                <c:pt idx="16060">
                  <c:v>8.9188528778026122</c:v>
                </c:pt>
                <c:pt idx="16061">
                  <c:v>8.9194082235608807</c:v>
                </c:pt>
                <c:pt idx="16062">
                  <c:v>8.9199635693191492</c:v>
                </c:pt>
                <c:pt idx="16063">
                  <c:v>8.9205189150774178</c:v>
                </c:pt>
                <c:pt idx="16064">
                  <c:v>8.9210742608356863</c:v>
                </c:pt>
                <c:pt idx="16065">
                  <c:v>8.9216296065939549</c:v>
                </c:pt>
                <c:pt idx="16066">
                  <c:v>8.9221849523522234</c:v>
                </c:pt>
                <c:pt idx="16067">
                  <c:v>8.922740298110492</c:v>
                </c:pt>
                <c:pt idx="16068">
                  <c:v>8.9232956438687605</c:v>
                </c:pt>
                <c:pt idx="16069">
                  <c:v>8.9238509896270291</c:v>
                </c:pt>
                <c:pt idx="16070">
                  <c:v>8.9244063353852976</c:v>
                </c:pt>
                <c:pt idx="16071">
                  <c:v>8.9249616811435661</c:v>
                </c:pt>
                <c:pt idx="16072">
                  <c:v>8.9255170269018347</c:v>
                </c:pt>
                <c:pt idx="16073">
                  <c:v>8.9260723726601032</c:v>
                </c:pt>
                <c:pt idx="16074">
                  <c:v>8.9266277184183718</c:v>
                </c:pt>
                <c:pt idx="16075">
                  <c:v>8.9271830641766403</c:v>
                </c:pt>
                <c:pt idx="16076">
                  <c:v>8.9277384099349089</c:v>
                </c:pt>
                <c:pt idx="16077">
                  <c:v>8.9282937556931774</c:v>
                </c:pt>
                <c:pt idx="16078">
                  <c:v>8.9288491014514459</c:v>
                </c:pt>
                <c:pt idx="16079">
                  <c:v>8.9294044472097145</c:v>
                </c:pt>
                <c:pt idx="16080">
                  <c:v>8.929959792967983</c:v>
                </c:pt>
                <c:pt idx="16081">
                  <c:v>8.9305151387262516</c:v>
                </c:pt>
                <c:pt idx="16082">
                  <c:v>8.9310704844845201</c:v>
                </c:pt>
                <c:pt idx="16083">
                  <c:v>8.9316258302427887</c:v>
                </c:pt>
                <c:pt idx="16084">
                  <c:v>8.9321811760010572</c:v>
                </c:pt>
                <c:pt idx="16085">
                  <c:v>8.9327365217593258</c:v>
                </c:pt>
                <c:pt idx="16086">
                  <c:v>8.9332918675175943</c:v>
                </c:pt>
                <c:pt idx="16087">
                  <c:v>8.9338472132758628</c:v>
                </c:pt>
                <c:pt idx="16088">
                  <c:v>8.9344025590341314</c:v>
                </c:pt>
                <c:pt idx="16089">
                  <c:v>8.9349579047923999</c:v>
                </c:pt>
                <c:pt idx="16090">
                  <c:v>8.9355132505506685</c:v>
                </c:pt>
                <c:pt idx="16091">
                  <c:v>8.936068596308937</c:v>
                </c:pt>
                <c:pt idx="16092">
                  <c:v>8.9366239420672056</c:v>
                </c:pt>
                <c:pt idx="16093">
                  <c:v>8.9371792878254741</c:v>
                </c:pt>
                <c:pt idx="16094">
                  <c:v>8.9377346335837426</c:v>
                </c:pt>
                <c:pt idx="16095">
                  <c:v>8.9382899793420112</c:v>
                </c:pt>
                <c:pt idx="16096">
                  <c:v>8.9388453251002797</c:v>
                </c:pt>
                <c:pt idx="16097">
                  <c:v>8.9394006708585483</c:v>
                </c:pt>
                <c:pt idx="16098">
                  <c:v>8.9399560166168168</c:v>
                </c:pt>
                <c:pt idx="16099">
                  <c:v>8.9405113623750854</c:v>
                </c:pt>
                <c:pt idx="16100">
                  <c:v>8.9410667081333539</c:v>
                </c:pt>
                <c:pt idx="16101">
                  <c:v>8.9416220538916225</c:v>
                </c:pt>
                <c:pt idx="16102">
                  <c:v>8.942177399649891</c:v>
                </c:pt>
                <c:pt idx="16103">
                  <c:v>8.9427327454081595</c:v>
                </c:pt>
                <c:pt idx="16104">
                  <c:v>8.9432880911664281</c:v>
                </c:pt>
                <c:pt idx="16105">
                  <c:v>8.9438434369246966</c:v>
                </c:pt>
                <c:pt idx="16106">
                  <c:v>8.9443987826829652</c:v>
                </c:pt>
                <c:pt idx="16107">
                  <c:v>8.9449541284412337</c:v>
                </c:pt>
                <c:pt idx="16108">
                  <c:v>8.9455094741995023</c:v>
                </c:pt>
                <c:pt idx="16109">
                  <c:v>8.9460648199577708</c:v>
                </c:pt>
                <c:pt idx="16110">
                  <c:v>8.9466201657160394</c:v>
                </c:pt>
                <c:pt idx="16111">
                  <c:v>8.9471755114743079</c:v>
                </c:pt>
                <c:pt idx="16112">
                  <c:v>8.9477308572325764</c:v>
                </c:pt>
                <c:pt idx="16113">
                  <c:v>8.948286202990845</c:v>
                </c:pt>
                <c:pt idx="16114">
                  <c:v>8.9488415487491135</c:v>
                </c:pt>
                <c:pt idx="16115">
                  <c:v>8.9493968945073821</c:v>
                </c:pt>
                <c:pt idx="16116">
                  <c:v>8.9499522402656506</c:v>
                </c:pt>
                <c:pt idx="16117">
                  <c:v>8.9505075860239192</c:v>
                </c:pt>
                <c:pt idx="16118">
                  <c:v>8.9510629317821877</c:v>
                </c:pt>
                <c:pt idx="16119">
                  <c:v>8.9516182775404562</c:v>
                </c:pt>
                <c:pt idx="16120">
                  <c:v>8.9521736232987248</c:v>
                </c:pt>
                <c:pt idx="16121">
                  <c:v>8.9527289690569933</c:v>
                </c:pt>
                <c:pt idx="16122">
                  <c:v>8.9532843148152619</c:v>
                </c:pt>
                <c:pt idx="16123">
                  <c:v>8.9538396605735304</c:v>
                </c:pt>
                <c:pt idx="16124">
                  <c:v>8.954395006331799</c:v>
                </c:pt>
                <c:pt idx="16125">
                  <c:v>8.9549503520900675</c:v>
                </c:pt>
                <c:pt idx="16126">
                  <c:v>8.9555056978483361</c:v>
                </c:pt>
                <c:pt idx="16127">
                  <c:v>8.9560610436066046</c:v>
                </c:pt>
                <c:pt idx="16128">
                  <c:v>8.9566163893648731</c:v>
                </c:pt>
                <c:pt idx="16129">
                  <c:v>8.9571717351231417</c:v>
                </c:pt>
                <c:pt idx="16130">
                  <c:v>8.9577270808814102</c:v>
                </c:pt>
                <c:pt idx="16131">
                  <c:v>8.9582824266396788</c:v>
                </c:pt>
                <c:pt idx="16132">
                  <c:v>8.9588377723979473</c:v>
                </c:pt>
                <c:pt idx="16133">
                  <c:v>8.9593931181562159</c:v>
                </c:pt>
                <c:pt idx="16134">
                  <c:v>8.9599484639144844</c:v>
                </c:pt>
                <c:pt idx="16135">
                  <c:v>8.960503809672753</c:v>
                </c:pt>
                <c:pt idx="16136">
                  <c:v>8.9610591554310215</c:v>
                </c:pt>
                <c:pt idx="16137">
                  <c:v>8.96161450118929</c:v>
                </c:pt>
                <c:pt idx="16138">
                  <c:v>8.9621698469475586</c:v>
                </c:pt>
                <c:pt idx="16139">
                  <c:v>8.9627251927058271</c:v>
                </c:pt>
                <c:pt idx="16140">
                  <c:v>8.9632805384640957</c:v>
                </c:pt>
                <c:pt idx="16141">
                  <c:v>8.9638358842223642</c:v>
                </c:pt>
                <c:pt idx="16142">
                  <c:v>8.9643912299806328</c:v>
                </c:pt>
                <c:pt idx="16143">
                  <c:v>8.9649465757389013</c:v>
                </c:pt>
                <c:pt idx="16144">
                  <c:v>8.9655019214971698</c:v>
                </c:pt>
                <c:pt idx="16145">
                  <c:v>8.9660572672554384</c:v>
                </c:pt>
                <c:pt idx="16146">
                  <c:v>8.9666126130137069</c:v>
                </c:pt>
                <c:pt idx="16147">
                  <c:v>8.9671679587719755</c:v>
                </c:pt>
                <c:pt idx="16148">
                  <c:v>8.967723304530244</c:v>
                </c:pt>
                <c:pt idx="16149">
                  <c:v>8.9682786502885126</c:v>
                </c:pt>
                <c:pt idx="16150">
                  <c:v>8.9688339960467811</c:v>
                </c:pt>
                <c:pt idx="16151">
                  <c:v>8.9693893418050497</c:v>
                </c:pt>
                <c:pt idx="16152">
                  <c:v>8.9699446875633182</c:v>
                </c:pt>
                <c:pt idx="16153">
                  <c:v>8.9705000333215867</c:v>
                </c:pt>
                <c:pt idx="16154">
                  <c:v>8.9710553790798553</c:v>
                </c:pt>
                <c:pt idx="16155">
                  <c:v>8.9716107248381238</c:v>
                </c:pt>
                <c:pt idx="16156">
                  <c:v>8.9721660705963924</c:v>
                </c:pt>
                <c:pt idx="16157">
                  <c:v>8.9727214163546609</c:v>
                </c:pt>
                <c:pt idx="16158">
                  <c:v>8.9732767621129295</c:v>
                </c:pt>
                <c:pt idx="16159">
                  <c:v>8.973832107871198</c:v>
                </c:pt>
                <c:pt idx="16160">
                  <c:v>8.9743874536294665</c:v>
                </c:pt>
                <c:pt idx="16161">
                  <c:v>8.9749427993877351</c:v>
                </c:pt>
                <c:pt idx="16162">
                  <c:v>8.9754981451460036</c:v>
                </c:pt>
                <c:pt idx="16163">
                  <c:v>8.9760534909042722</c:v>
                </c:pt>
                <c:pt idx="16164">
                  <c:v>8.9766088366625407</c:v>
                </c:pt>
                <c:pt idx="16165">
                  <c:v>8.9771641824208093</c:v>
                </c:pt>
                <c:pt idx="16166">
                  <c:v>8.9777195281790778</c:v>
                </c:pt>
                <c:pt idx="16167">
                  <c:v>8.9782748739373464</c:v>
                </c:pt>
                <c:pt idx="16168">
                  <c:v>8.9788302196956149</c:v>
                </c:pt>
                <c:pt idx="16169">
                  <c:v>8.9793855654538834</c:v>
                </c:pt>
                <c:pt idx="16170">
                  <c:v>8.979940911212152</c:v>
                </c:pt>
                <c:pt idx="16171">
                  <c:v>8.9804962569704205</c:v>
                </c:pt>
                <c:pt idx="16172">
                  <c:v>8.9810516027286891</c:v>
                </c:pt>
                <c:pt idx="16173">
                  <c:v>8.9816069484869576</c:v>
                </c:pt>
                <c:pt idx="16174">
                  <c:v>8.9821622942452262</c:v>
                </c:pt>
                <c:pt idx="16175">
                  <c:v>8.9827176400034947</c:v>
                </c:pt>
                <c:pt idx="16176">
                  <c:v>8.9832729857617633</c:v>
                </c:pt>
                <c:pt idx="16177">
                  <c:v>8.9838283315200318</c:v>
                </c:pt>
                <c:pt idx="16178">
                  <c:v>8.9843836772783003</c:v>
                </c:pt>
                <c:pt idx="16179">
                  <c:v>8.9849390230365689</c:v>
                </c:pt>
                <c:pt idx="16180">
                  <c:v>8.9854943687948374</c:v>
                </c:pt>
                <c:pt idx="16181">
                  <c:v>8.986049714553106</c:v>
                </c:pt>
                <c:pt idx="16182">
                  <c:v>8.9866050603113745</c:v>
                </c:pt>
                <c:pt idx="16183">
                  <c:v>8.9871604060696431</c:v>
                </c:pt>
                <c:pt idx="16184">
                  <c:v>8.9877157518279116</c:v>
                </c:pt>
                <c:pt idx="16185">
                  <c:v>8.9882710975861801</c:v>
                </c:pt>
                <c:pt idx="16186">
                  <c:v>8.9888264433444487</c:v>
                </c:pt>
                <c:pt idx="16187">
                  <c:v>8.9893817891027172</c:v>
                </c:pt>
                <c:pt idx="16188">
                  <c:v>8.9899371348609858</c:v>
                </c:pt>
                <c:pt idx="16189">
                  <c:v>8.9904924806192543</c:v>
                </c:pt>
                <c:pt idx="16190">
                  <c:v>8.9910478263775229</c:v>
                </c:pt>
                <c:pt idx="16191">
                  <c:v>8.9916031721357914</c:v>
                </c:pt>
                <c:pt idx="16192">
                  <c:v>8.99215851789406</c:v>
                </c:pt>
                <c:pt idx="16193">
                  <c:v>8.9927138636523285</c:v>
                </c:pt>
                <c:pt idx="16194">
                  <c:v>8.993269209410597</c:v>
                </c:pt>
                <c:pt idx="16195">
                  <c:v>8.9938245551688656</c:v>
                </c:pt>
                <c:pt idx="16196">
                  <c:v>8.9943799009271341</c:v>
                </c:pt>
                <c:pt idx="16197">
                  <c:v>8.9949352466854027</c:v>
                </c:pt>
                <c:pt idx="16198">
                  <c:v>8.9954905924436712</c:v>
                </c:pt>
                <c:pt idx="16199">
                  <c:v>8.9960459382019398</c:v>
                </c:pt>
                <c:pt idx="16200">
                  <c:v>8.9966012839602083</c:v>
                </c:pt>
                <c:pt idx="16201">
                  <c:v>8.9971566297184769</c:v>
                </c:pt>
                <c:pt idx="16202">
                  <c:v>8.9977119754767454</c:v>
                </c:pt>
                <c:pt idx="16203">
                  <c:v>8.9982673212350139</c:v>
                </c:pt>
                <c:pt idx="16204">
                  <c:v>8.9988226669932825</c:v>
                </c:pt>
                <c:pt idx="16205">
                  <c:v>8.999378012751551</c:v>
                </c:pt>
                <c:pt idx="16206">
                  <c:v>8.9999333585098196</c:v>
                </c:pt>
                <c:pt idx="16207">
                  <c:v>9.0004887042680881</c:v>
                </c:pt>
                <c:pt idx="16208">
                  <c:v>9.0010440500263567</c:v>
                </c:pt>
                <c:pt idx="16209">
                  <c:v>9.0015993957846252</c:v>
                </c:pt>
                <c:pt idx="16210">
                  <c:v>9.0021547415428937</c:v>
                </c:pt>
                <c:pt idx="16211">
                  <c:v>9.0027100873011623</c:v>
                </c:pt>
                <c:pt idx="16212">
                  <c:v>9.0032654330594308</c:v>
                </c:pt>
                <c:pt idx="16213">
                  <c:v>9.0038207788176994</c:v>
                </c:pt>
                <c:pt idx="16214">
                  <c:v>9.0043761245759679</c:v>
                </c:pt>
                <c:pt idx="16215">
                  <c:v>9.0049314703342365</c:v>
                </c:pt>
                <c:pt idx="16216">
                  <c:v>9.005486816092505</c:v>
                </c:pt>
                <c:pt idx="16217">
                  <c:v>9.0060421618507736</c:v>
                </c:pt>
                <c:pt idx="16218">
                  <c:v>9.0065975076090421</c:v>
                </c:pt>
                <c:pt idx="16219">
                  <c:v>9.0071528533673106</c:v>
                </c:pt>
                <c:pt idx="16220">
                  <c:v>9.0077081991255792</c:v>
                </c:pt>
                <c:pt idx="16221">
                  <c:v>9.0082635448838477</c:v>
                </c:pt>
                <c:pt idx="16222">
                  <c:v>9.0088188906421163</c:v>
                </c:pt>
                <c:pt idx="16223">
                  <c:v>9.0093742364003848</c:v>
                </c:pt>
                <c:pt idx="16224">
                  <c:v>9.0099295821586534</c:v>
                </c:pt>
                <c:pt idx="16225">
                  <c:v>9.0104849279169219</c:v>
                </c:pt>
                <c:pt idx="16226">
                  <c:v>9.0110402736751904</c:v>
                </c:pt>
                <c:pt idx="16227">
                  <c:v>9.011595619433459</c:v>
                </c:pt>
                <c:pt idx="16228">
                  <c:v>9.0121509651917275</c:v>
                </c:pt>
                <c:pt idx="16229">
                  <c:v>9.0127063109499961</c:v>
                </c:pt>
                <c:pt idx="16230">
                  <c:v>9.0132616567082646</c:v>
                </c:pt>
                <c:pt idx="16231">
                  <c:v>9.0138170024665332</c:v>
                </c:pt>
                <c:pt idx="16232">
                  <c:v>9.0143723482248017</c:v>
                </c:pt>
                <c:pt idx="16233">
                  <c:v>9.0149276939830703</c:v>
                </c:pt>
                <c:pt idx="16234">
                  <c:v>9.0154830397413388</c:v>
                </c:pt>
                <c:pt idx="16235">
                  <c:v>9.0160383854996073</c:v>
                </c:pt>
                <c:pt idx="16236">
                  <c:v>9.0165937312578759</c:v>
                </c:pt>
                <c:pt idx="16237">
                  <c:v>9.0171490770161444</c:v>
                </c:pt>
                <c:pt idx="16238">
                  <c:v>9.017704422774413</c:v>
                </c:pt>
                <c:pt idx="16239">
                  <c:v>9.0182597685326815</c:v>
                </c:pt>
                <c:pt idx="16240">
                  <c:v>9.0188151142909501</c:v>
                </c:pt>
                <c:pt idx="16241">
                  <c:v>9.0193704600492186</c:v>
                </c:pt>
                <c:pt idx="16242">
                  <c:v>9.0199258058074872</c:v>
                </c:pt>
                <c:pt idx="16243">
                  <c:v>9.0204811515657557</c:v>
                </c:pt>
                <c:pt idx="16244">
                  <c:v>9.0210364973240242</c:v>
                </c:pt>
                <c:pt idx="16245">
                  <c:v>9.0215918430822928</c:v>
                </c:pt>
                <c:pt idx="16246">
                  <c:v>9.0221471888405613</c:v>
                </c:pt>
                <c:pt idx="16247">
                  <c:v>9.0227025345988299</c:v>
                </c:pt>
                <c:pt idx="16248">
                  <c:v>9.0232578803570984</c:v>
                </c:pt>
                <c:pt idx="16249">
                  <c:v>9.023813226115367</c:v>
                </c:pt>
                <c:pt idx="16250">
                  <c:v>9.0243685718736355</c:v>
                </c:pt>
                <c:pt idx="16251">
                  <c:v>9.024923917631904</c:v>
                </c:pt>
                <c:pt idx="16252">
                  <c:v>9.0254792633901726</c:v>
                </c:pt>
                <c:pt idx="16253">
                  <c:v>9.0260346091484411</c:v>
                </c:pt>
                <c:pt idx="16254">
                  <c:v>9.0265899549067097</c:v>
                </c:pt>
                <c:pt idx="16255">
                  <c:v>9.0271453006649782</c:v>
                </c:pt>
                <c:pt idx="16256">
                  <c:v>9.0277006464232468</c:v>
                </c:pt>
                <c:pt idx="16257">
                  <c:v>9.0282559921815153</c:v>
                </c:pt>
                <c:pt idx="16258">
                  <c:v>9.0288113379397839</c:v>
                </c:pt>
                <c:pt idx="16259">
                  <c:v>9.0293666836980524</c:v>
                </c:pt>
                <c:pt idx="16260">
                  <c:v>9.0299220294563209</c:v>
                </c:pt>
                <c:pt idx="16261">
                  <c:v>9.0304773752145895</c:v>
                </c:pt>
                <c:pt idx="16262">
                  <c:v>9.031032720972858</c:v>
                </c:pt>
                <c:pt idx="16263">
                  <c:v>9.0315880667311266</c:v>
                </c:pt>
                <c:pt idx="16264">
                  <c:v>9.0321434124893951</c:v>
                </c:pt>
                <c:pt idx="16265">
                  <c:v>9.0326987582476637</c:v>
                </c:pt>
                <c:pt idx="16266">
                  <c:v>9.0332541040059322</c:v>
                </c:pt>
                <c:pt idx="16267">
                  <c:v>9.0338094497642007</c:v>
                </c:pt>
                <c:pt idx="16268">
                  <c:v>9.0343647955224693</c:v>
                </c:pt>
                <c:pt idx="16269">
                  <c:v>9.0349201412807378</c:v>
                </c:pt>
                <c:pt idx="16270">
                  <c:v>9.0354754870390064</c:v>
                </c:pt>
                <c:pt idx="16271">
                  <c:v>9.0360308327972749</c:v>
                </c:pt>
                <c:pt idx="16272">
                  <c:v>9.0365861785555435</c:v>
                </c:pt>
                <c:pt idx="16273">
                  <c:v>9.037141524313812</c:v>
                </c:pt>
                <c:pt idx="16274">
                  <c:v>9.0376968700720806</c:v>
                </c:pt>
                <c:pt idx="16275">
                  <c:v>9.0382522158303491</c:v>
                </c:pt>
                <c:pt idx="16276">
                  <c:v>9.0388075615886176</c:v>
                </c:pt>
                <c:pt idx="16277">
                  <c:v>9.0393629073468862</c:v>
                </c:pt>
                <c:pt idx="16278">
                  <c:v>9.0399182531051547</c:v>
                </c:pt>
                <c:pt idx="16279">
                  <c:v>9.0404735988634233</c:v>
                </c:pt>
                <c:pt idx="16280">
                  <c:v>9.0410289446216918</c:v>
                </c:pt>
                <c:pt idx="16281">
                  <c:v>9.0415842903799604</c:v>
                </c:pt>
                <c:pt idx="16282">
                  <c:v>9.0421396361382289</c:v>
                </c:pt>
                <c:pt idx="16283">
                  <c:v>9.0426949818964975</c:v>
                </c:pt>
                <c:pt idx="16284">
                  <c:v>9.043250327654766</c:v>
                </c:pt>
                <c:pt idx="16285">
                  <c:v>9.0438056734130345</c:v>
                </c:pt>
                <c:pt idx="16286">
                  <c:v>9.0443610191713031</c:v>
                </c:pt>
                <c:pt idx="16287">
                  <c:v>9.0449163649295716</c:v>
                </c:pt>
                <c:pt idx="16288">
                  <c:v>9.0454717106878402</c:v>
                </c:pt>
                <c:pt idx="16289">
                  <c:v>9.0460270564461087</c:v>
                </c:pt>
                <c:pt idx="16290">
                  <c:v>9.0465824022043773</c:v>
                </c:pt>
                <c:pt idx="16291">
                  <c:v>9.0471377479626458</c:v>
                </c:pt>
                <c:pt idx="16292">
                  <c:v>9.0476930937209143</c:v>
                </c:pt>
                <c:pt idx="16293">
                  <c:v>9.0482484394791829</c:v>
                </c:pt>
                <c:pt idx="16294">
                  <c:v>9.0488037852374514</c:v>
                </c:pt>
                <c:pt idx="16295">
                  <c:v>9.04935913099572</c:v>
                </c:pt>
                <c:pt idx="16296">
                  <c:v>9.0499144767539885</c:v>
                </c:pt>
                <c:pt idx="16297">
                  <c:v>9.0504698225122571</c:v>
                </c:pt>
                <c:pt idx="16298">
                  <c:v>9.0510251682705256</c:v>
                </c:pt>
                <c:pt idx="16299">
                  <c:v>9.0515805140287942</c:v>
                </c:pt>
                <c:pt idx="16300">
                  <c:v>9.0521358597870627</c:v>
                </c:pt>
                <c:pt idx="16301">
                  <c:v>9.0526912055453312</c:v>
                </c:pt>
                <c:pt idx="16302">
                  <c:v>9.0532465513035998</c:v>
                </c:pt>
                <c:pt idx="16303">
                  <c:v>9.0538018970618683</c:v>
                </c:pt>
                <c:pt idx="16304">
                  <c:v>9.0543572428201369</c:v>
                </c:pt>
                <c:pt idx="16305">
                  <c:v>9.0549125885784054</c:v>
                </c:pt>
                <c:pt idx="16306">
                  <c:v>9.055467934336674</c:v>
                </c:pt>
                <c:pt idx="16307">
                  <c:v>9.0560232800949425</c:v>
                </c:pt>
                <c:pt idx="16308">
                  <c:v>9.0565786258532111</c:v>
                </c:pt>
                <c:pt idx="16309">
                  <c:v>9.0571339716114796</c:v>
                </c:pt>
                <c:pt idx="16310">
                  <c:v>9.0576893173697481</c:v>
                </c:pt>
                <c:pt idx="16311">
                  <c:v>9.0582446631280167</c:v>
                </c:pt>
                <c:pt idx="16312">
                  <c:v>9.0588000088862852</c:v>
                </c:pt>
                <c:pt idx="16313">
                  <c:v>9.0593553546445538</c:v>
                </c:pt>
                <c:pt idx="16314">
                  <c:v>9.0599107004028223</c:v>
                </c:pt>
                <c:pt idx="16315">
                  <c:v>9.0604660461610909</c:v>
                </c:pt>
                <c:pt idx="16316">
                  <c:v>9.0610213919193594</c:v>
                </c:pt>
                <c:pt idx="16317">
                  <c:v>9.0615767376776279</c:v>
                </c:pt>
                <c:pt idx="16318">
                  <c:v>9.0621320834358965</c:v>
                </c:pt>
                <c:pt idx="16319">
                  <c:v>9.062687429194165</c:v>
                </c:pt>
                <c:pt idx="16320">
                  <c:v>9.0632427749524336</c:v>
                </c:pt>
                <c:pt idx="16321">
                  <c:v>9.0637981207107021</c:v>
                </c:pt>
                <c:pt idx="16322">
                  <c:v>9.0643534664689707</c:v>
                </c:pt>
                <c:pt idx="16323">
                  <c:v>9.0649088122272392</c:v>
                </c:pt>
                <c:pt idx="16324">
                  <c:v>9.0654641579855078</c:v>
                </c:pt>
                <c:pt idx="16325">
                  <c:v>9.0660195037437763</c:v>
                </c:pt>
                <c:pt idx="16326">
                  <c:v>9.0665748495020448</c:v>
                </c:pt>
                <c:pt idx="16327">
                  <c:v>9.0671301952603134</c:v>
                </c:pt>
                <c:pt idx="16328">
                  <c:v>9.0676855410185819</c:v>
                </c:pt>
                <c:pt idx="16329">
                  <c:v>9.0682408867768505</c:v>
                </c:pt>
                <c:pt idx="16330">
                  <c:v>9.068796232535119</c:v>
                </c:pt>
                <c:pt idx="16331">
                  <c:v>9.0693515782933876</c:v>
                </c:pt>
                <c:pt idx="16332">
                  <c:v>9.0699069240516561</c:v>
                </c:pt>
                <c:pt idx="16333">
                  <c:v>9.0704622698099246</c:v>
                </c:pt>
                <c:pt idx="16334">
                  <c:v>9.0710176155681932</c:v>
                </c:pt>
                <c:pt idx="16335">
                  <c:v>9.0715729613264617</c:v>
                </c:pt>
                <c:pt idx="16336">
                  <c:v>9.0721283070847303</c:v>
                </c:pt>
                <c:pt idx="16337">
                  <c:v>9.0726836528429988</c:v>
                </c:pt>
                <c:pt idx="16338">
                  <c:v>9.0732389986012674</c:v>
                </c:pt>
                <c:pt idx="16339">
                  <c:v>9.0737943443595359</c:v>
                </c:pt>
                <c:pt idx="16340">
                  <c:v>9.0743496901178045</c:v>
                </c:pt>
                <c:pt idx="16341">
                  <c:v>9.074905035876073</c:v>
                </c:pt>
                <c:pt idx="16342">
                  <c:v>9.0754603816343415</c:v>
                </c:pt>
                <c:pt idx="16343">
                  <c:v>9.0760157273926101</c:v>
                </c:pt>
                <c:pt idx="16344">
                  <c:v>9.0765710731508786</c:v>
                </c:pt>
                <c:pt idx="16345">
                  <c:v>9.0771264189091472</c:v>
                </c:pt>
                <c:pt idx="16346">
                  <c:v>9.0776817646674157</c:v>
                </c:pt>
                <c:pt idx="16347">
                  <c:v>9.0782371104256843</c:v>
                </c:pt>
                <c:pt idx="16348">
                  <c:v>9.0787924561839528</c:v>
                </c:pt>
                <c:pt idx="16349">
                  <c:v>9.0793478019422214</c:v>
                </c:pt>
                <c:pt idx="16350">
                  <c:v>9.0799031477004899</c:v>
                </c:pt>
                <c:pt idx="16351">
                  <c:v>9.0804584934587584</c:v>
                </c:pt>
                <c:pt idx="16352">
                  <c:v>9.081013839217027</c:v>
                </c:pt>
                <c:pt idx="16353">
                  <c:v>9.0815691849752955</c:v>
                </c:pt>
                <c:pt idx="16354">
                  <c:v>9.0821245307335641</c:v>
                </c:pt>
                <c:pt idx="16355">
                  <c:v>9.0826798764918326</c:v>
                </c:pt>
                <c:pt idx="16356">
                  <c:v>9.0832352222501012</c:v>
                </c:pt>
                <c:pt idx="16357">
                  <c:v>9.0837905680083697</c:v>
                </c:pt>
                <c:pt idx="16358">
                  <c:v>9.0843459137666382</c:v>
                </c:pt>
                <c:pt idx="16359">
                  <c:v>9.0849012595249068</c:v>
                </c:pt>
                <c:pt idx="16360">
                  <c:v>9.0854566052831753</c:v>
                </c:pt>
                <c:pt idx="16361">
                  <c:v>9.0860119510414439</c:v>
                </c:pt>
                <c:pt idx="16362">
                  <c:v>9.0865672967997124</c:v>
                </c:pt>
                <c:pt idx="16363">
                  <c:v>9.087122642557981</c:v>
                </c:pt>
                <c:pt idx="16364">
                  <c:v>9.0876779883162495</c:v>
                </c:pt>
                <c:pt idx="16365">
                  <c:v>9.0882333340745181</c:v>
                </c:pt>
                <c:pt idx="16366">
                  <c:v>9.0887886798327866</c:v>
                </c:pt>
                <c:pt idx="16367">
                  <c:v>9.0893440255910551</c:v>
                </c:pt>
                <c:pt idx="16368">
                  <c:v>9.0898993713493237</c:v>
                </c:pt>
                <c:pt idx="16369">
                  <c:v>9.0904547171075922</c:v>
                </c:pt>
                <c:pt idx="16370">
                  <c:v>9.0910100628658608</c:v>
                </c:pt>
                <c:pt idx="16371">
                  <c:v>9.0915654086241293</c:v>
                </c:pt>
                <c:pt idx="16372">
                  <c:v>9.0921207543823979</c:v>
                </c:pt>
                <c:pt idx="16373">
                  <c:v>9.0926761001406664</c:v>
                </c:pt>
                <c:pt idx="16374">
                  <c:v>9.093231445898935</c:v>
                </c:pt>
                <c:pt idx="16375">
                  <c:v>9.0937867916572035</c:v>
                </c:pt>
                <c:pt idx="16376">
                  <c:v>9.094342137415472</c:v>
                </c:pt>
                <c:pt idx="16377">
                  <c:v>9.0948974831737406</c:v>
                </c:pt>
                <c:pt idx="16378">
                  <c:v>9.0954528289320091</c:v>
                </c:pt>
                <c:pt idx="16379">
                  <c:v>9.0960081746902777</c:v>
                </c:pt>
                <c:pt idx="16380">
                  <c:v>9.0965635204485462</c:v>
                </c:pt>
                <c:pt idx="16381">
                  <c:v>9.0971188662068148</c:v>
                </c:pt>
                <c:pt idx="16382">
                  <c:v>9.0976742119650833</c:v>
                </c:pt>
                <c:pt idx="16383">
                  <c:v>9.0982295577233518</c:v>
                </c:pt>
                <c:pt idx="16384">
                  <c:v>9.0987849034816204</c:v>
                </c:pt>
                <c:pt idx="16385">
                  <c:v>9.0993402492398889</c:v>
                </c:pt>
                <c:pt idx="16386">
                  <c:v>9.0998955949981575</c:v>
                </c:pt>
                <c:pt idx="16387">
                  <c:v>9.100450940756426</c:v>
                </c:pt>
                <c:pt idx="16388">
                  <c:v>9.1010062865146946</c:v>
                </c:pt>
                <c:pt idx="16389">
                  <c:v>9.1015616322729631</c:v>
                </c:pt>
                <c:pt idx="16390">
                  <c:v>9.1021169780312317</c:v>
                </c:pt>
                <c:pt idx="16391">
                  <c:v>9.1026723237895002</c:v>
                </c:pt>
                <c:pt idx="16392">
                  <c:v>9.1032276695477687</c:v>
                </c:pt>
                <c:pt idx="16393">
                  <c:v>9.1037830153060373</c:v>
                </c:pt>
                <c:pt idx="16394">
                  <c:v>9.1043383610643058</c:v>
                </c:pt>
                <c:pt idx="16395">
                  <c:v>9.1048937068225744</c:v>
                </c:pt>
                <c:pt idx="16396">
                  <c:v>9.1054490525808429</c:v>
                </c:pt>
                <c:pt idx="16397">
                  <c:v>9.1060043983391115</c:v>
                </c:pt>
                <c:pt idx="16398">
                  <c:v>9.10655974409738</c:v>
                </c:pt>
                <c:pt idx="16399">
                  <c:v>9.1071150898556485</c:v>
                </c:pt>
                <c:pt idx="16400">
                  <c:v>9.1076704356139171</c:v>
                </c:pt>
                <c:pt idx="16401">
                  <c:v>9.1082257813721856</c:v>
                </c:pt>
                <c:pt idx="16402">
                  <c:v>9.1087811271304542</c:v>
                </c:pt>
                <c:pt idx="16403">
                  <c:v>9.1093364728887227</c:v>
                </c:pt>
                <c:pt idx="16404">
                  <c:v>9.1098918186469913</c:v>
                </c:pt>
                <c:pt idx="16405">
                  <c:v>9.1104471644052598</c:v>
                </c:pt>
                <c:pt idx="16406">
                  <c:v>9.1110025101635284</c:v>
                </c:pt>
                <c:pt idx="16407">
                  <c:v>9.1115578559217969</c:v>
                </c:pt>
                <c:pt idx="16408">
                  <c:v>9.1121132016800654</c:v>
                </c:pt>
                <c:pt idx="16409">
                  <c:v>9.112668547438334</c:v>
                </c:pt>
                <c:pt idx="16410">
                  <c:v>9.1132238931966025</c:v>
                </c:pt>
                <c:pt idx="16411">
                  <c:v>9.1137792389548711</c:v>
                </c:pt>
                <c:pt idx="16412">
                  <c:v>9.1143345847131396</c:v>
                </c:pt>
                <c:pt idx="16413">
                  <c:v>9.1148899304714082</c:v>
                </c:pt>
                <c:pt idx="16414">
                  <c:v>9.1154452762296767</c:v>
                </c:pt>
                <c:pt idx="16415">
                  <c:v>9.1160006219879453</c:v>
                </c:pt>
                <c:pt idx="16416">
                  <c:v>9.1165559677462138</c:v>
                </c:pt>
                <c:pt idx="16417">
                  <c:v>9.1171113135044823</c:v>
                </c:pt>
                <c:pt idx="16418">
                  <c:v>9.1176666592627509</c:v>
                </c:pt>
                <c:pt idx="16419">
                  <c:v>9.1182220050210194</c:v>
                </c:pt>
                <c:pt idx="16420">
                  <c:v>9.118777350779288</c:v>
                </c:pt>
                <c:pt idx="16421">
                  <c:v>9.1193326965375565</c:v>
                </c:pt>
                <c:pt idx="16422">
                  <c:v>9.1198880422958251</c:v>
                </c:pt>
                <c:pt idx="16423">
                  <c:v>9.1204433880540936</c:v>
                </c:pt>
                <c:pt idx="16424">
                  <c:v>9.1209987338123621</c:v>
                </c:pt>
                <c:pt idx="16425">
                  <c:v>9.1215540795706307</c:v>
                </c:pt>
                <c:pt idx="16426">
                  <c:v>9.1221094253288992</c:v>
                </c:pt>
                <c:pt idx="16427">
                  <c:v>9.1226647710871678</c:v>
                </c:pt>
                <c:pt idx="16428">
                  <c:v>9.1232201168454363</c:v>
                </c:pt>
                <c:pt idx="16429">
                  <c:v>9.1237754626037049</c:v>
                </c:pt>
                <c:pt idx="16430">
                  <c:v>9.1243308083619734</c:v>
                </c:pt>
                <c:pt idx="16431">
                  <c:v>9.124886154120242</c:v>
                </c:pt>
                <c:pt idx="16432">
                  <c:v>9.1254414998785105</c:v>
                </c:pt>
                <c:pt idx="16433">
                  <c:v>9.125996845636779</c:v>
                </c:pt>
                <c:pt idx="16434">
                  <c:v>9.1265521913950476</c:v>
                </c:pt>
                <c:pt idx="16435">
                  <c:v>9.1271075371533161</c:v>
                </c:pt>
                <c:pt idx="16436">
                  <c:v>9.1276628829115847</c:v>
                </c:pt>
                <c:pt idx="16437">
                  <c:v>9.1282182286698532</c:v>
                </c:pt>
                <c:pt idx="16438">
                  <c:v>9.1287735744281218</c:v>
                </c:pt>
                <c:pt idx="16439">
                  <c:v>9.1293289201863903</c:v>
                </c:pt>
                <c:pt idx="16440">
                  <c:v>9.1298842659446588</c:v>
                </c:pt>
                <c:pt idx="16441">
                  <c:v>9.1304396117029274</c:v>
                </c:pt>
                <c:pt idx="16442">
                  <c:v>9.1309949574611959</c:v>
                </c:pt>
                <c:pt idx="16443">
                  <c:v>9.1315503032194645</c:v>
                </c:pt>
                <c:pt idx="16444">
                  <c:v>9.132105648977733</c:v>
                </c:pt>
                <c:pt idx="16445">
                  <c:v>9.1326609947360016</c:v>
                </c:pt>
                <c:pt idx="16446">
                  <c:v>9.1332163404942701</c:v>
                </c:pt>
                <c:pt idx="16447">
                  <c:v>9.1337716862525387</c:v>
                </c:pt>
                <c:pt idx="16448">
                  <c:v>9.1343270320108072</c:v>
                </c:pt>
                <c:pt idx="16449">
                  <c:v>9.1348823777690757</c:v>
                </c:pt>
                <c:pt idx="16450">
                  <c:v>9.1354377235273443</c:v>
                </c:pt>
                <c:pt idx="16451">
                  <c:v>9.1359930692856128</c:v>
                </c:pt>
                <c:pt idx="16452">
                  <c:v>9.1365484150438814</c:v>
                </c:pt>
                <c:pt idx="16453">
                  <c:v>9.1371037608021499</c:v>
                </c:pt>
                <c:pt idx="16454">
                  <c:v>9.1376591065604185</c:v>
                </c:pt>
                <c:pt idx="16455">
                  <c:v>9.138214452318687</c:v>
                </c:pt>
                <c:pt idx="16456">
                  <c:v>9.1387697980769556</c:v>
                </c:pt>
                <c:pt idx="16457">
                  <c:v>9.1393251438352241</c:v>
                </c:pt>
                <c:pt idx="16458">
                  <c:v>9.1398804895934926</c:v>
                </c:pt>
                <c:pt idx="16459">
                  <c:v>9.1404358353517612</c:v>
                </c:pt>
                <c:pt idx="16460">
                  <c:v>9.1409911811100297</c:v>
                </c:pt>
                <c:pt idx="16461">
                  <c:v>9.1415465268682983</c:v>
                </c:pt>
                <c:pt idx="16462">
                  <c:v>9.1421018726265668</c:v>
                </c:pt>
                <c:pt idx="16463">
                  <c:v>9.1426572183848354</c:v>
                </c:pt>
                <c:pt idx="16464">
                  <c:v>9.1432125641431039</c:v>
                </c:pt>
                <c:pt idx="16465">
                  <c:v>9.1437679099013724</c:v>
                </c:pt>
                <c:pt idx="16466">
                  <c:v>9.144323255659641</c:v>
                </c:pt>
                <c:pt idx="16467">
                  <c:v>9.1448786014179095</c:v>
                </c:pt>
                <c:pt idx="16468">
                  <c:v>9.1454339471761781</c:v>
                </c:pt>
                <c:pt idx="16469">
                  <c:v>9.1459892929344466</c:v>
                </c:pt>
                <c:pt idx="16470">
                  <c:v>9.1465446386927152</c:v>
                </c:pt>
                <c:pt idx="16471">
                  <c:v>9.1470999844509837</c:v>
                </c:pt>
                <c:pt idx="16472">
                  <c:v>9.1476553302092523</c:v>
                </c:pt>
                <c:pt idx="16473">
                  <c:v>9.1482106759675208</c:v>
                </c:pt>
                <c:pt idx="16474">
                  <c:v>9.1487660217257893</c:v>
                </c:pt>
                <c:pt idx="16475">
                  <c:v>9.1493213674840579</c:v>
                </c:pt>
                <c:pt idx="16476">
                  <c:v>9.1498767132423264</c:v>
                </c:pt>
                <c:pt idx="16477">
                  <c:v>9.150432059000595</c:v>
                </c:pt>
                <c:pt idx="16478">
                  <c:v>9.1509874047588635</c:v>
                </c:pt>
                <c:pt idx="16479">
                  <c:v>9.1515427505171321</c:v>
                </c:pt>
                <c:pt idx="16480">
                  <c:v>9.1520980962754006</c:v>
                </c:pt>
                <c:pt idx="16481">
                  <c:v>9.1526534420336692</c:v>
                </c:pt>
                <c:pt idx="16482">
                  <c:v>9.1532087877919377</c:v>
                </c:pt>
                <c:pt idx="16483">
                  <c:v>9.1537641335502062</c:v>
                </c:pt>
                <c:pt idx="16484">
                  <c:v>9.1543194793084748</c:v>
                </c:pt>
                <c:pt idx="16485">
                  <c:v>9.1548748250667433</c:v>
                </c:pt>
                <c:pt idx="16486">
                  <c:v>9.1554301708250119</c:v>
                </c:pt>
                <c:pt idx="16487">
                  <c:v>9.1559855165832804</c:v>
                </c:pt>
                <c:pt idx="16488">
                  <c:v>9.156540862341549</c:v>
                </c:pt>
                <c:pt idx="16489">
                  <c:v>9.1570962080998175</c:v>
                </c:pt>
                <c:pt idx="16490">
                  <c:v>9.157651553858086</c:v>
                </c:pt>
                <c:pt idx="16491">
                  <c:v>9.1582068996163546</c:v>
                </c:pt>
                <c:pt idx="16492">
                  <c:v>9.1587622453746231</c:v>
                </c:pt>
                <c:pt idx="16493">
                  <c:v>9.1593175911328917</c:v>
                </c:pt>
                <c:pt idx="16494">
                  <c:v>9.1598729368911602</c:v>
                </c:pt>
                <c:pt idx="16495">
                  <c:v>9.1604282826494288</c:v>
                </c:pt>
                <c:pt idx="16496">
                  <c:v>9.1609836284076973</c:v>
                </c:pt>
                <c:pt idx="16497">
                  <c:v>9.1615389741659659</c:v>
                </c:pt>
                <c:pt idx="16498">
                  <c:v>9.1620943199242344</c:v>
                </c:pt>
                <c:pt idx="16499">
                  <c:v>9.1626496656825029</c:v>
                </c:pt>
                <c:pt idx="16500">
                  <c:v>9.1632050114407715</c:v>
                </c:pt>
                <c:pt idx="16501">
                  <c:v>9.16376035719904</c:v>
                </c:pt>
                <c:pt idx="16502">
                  <c:v>9.1643157029573086</c:v>
                </c:pt>
                <c:pt idx="16503">
                  <c:v>9.1648710487155771</c:v>
                </c:pt>
                <c:pt idx="16504">
                  <c:v>9.1654263944738457</c:v>
                </c:pt>
                <c:pt idx="16505">
                  <c:v>9.1659817402321142</c:v>
                </c:pt>
                <c:pt idx="16506">
                  <c:v>9.1665370859903827</c:v>
                </c:pt>
                <c:pt idx="16507">
                  <c:v>9.1670924317486513</c:v>
                </c:pt>
                <c:pt idx="16508">
                  <c:v>9.1676477775069198</c:v>
                </c:pt>
                <c:pt idx="16509">
                  <c:v>9.1682031232651884</c:v>
                </c:pt>
                <c:pt idx="16510">
                  <c:v>9.1687584690234569</c:v>
                </c:pt>
                <c:pt idx="16511">
                  <c:v>9.1693138147817255</c:v>
                </c:pt>
                <c:pt idx="16512">
                  <c:v>9.169869160539994</c:v>
                </c:pt>
                <c:pt idx="16513">
                  <c:v>9.1704245062982626</c:v>
                </c:pt>
                <c:pt idx="16514">
                  <c:v>9.1709798520565311</c:v>
                </c:pt>
                <c:pt idx="16515">
                  <c:v>9.1715351978147996</c:v>
                </c:pt>
                <c:pt idx="16516">
                  <c:v>9.1720905435730682</c:v>
                </c:pt>
                <c:pt idx="16517">
                  <c:v>9.1726458893313367</c:v>
                </c:pt>
                <c:pt idx="16518">
                  <c:v>9.1732012350896053</c:v>
                </c:pt>
                <c:pt idx="16519">
                  <c:v>9.1737565808478738</c:v>
                </c:pt>
                <c:pt idx="16520">
                  <c:v>9.1743119266061424</c:v>
                </c:pt>
                <c:pt idx="16521">
                  <c:v>9.1748672723644109</c:v>
                </c:pt>
                <c:pt idx="16522">
                  <c:v>9.1754226181226795</c:v>
                </c:pt>
                <c:pt idx="16523">
                  <c:v>9.175977963880948</c:v>
                </c:pt>
                <c:pt idx="16524">
                  <c:v>9.1765333096392165</c:v>
                </c:pt>
                <c:pt idx="16525">
                  <c:v>9.1770886553974851</c:v>
                </c:pt>
                <c:pt idx="16526">
                  <c:v>9.1776440011557536</c:v>
                </c:pt>
                <c:pt idx="16527">
                  <c:v>9.1781993469140222</c:v>
                </c:pt>
                <c:pt idx="16528">
                  <c:v>9.1787546926722907</c:v>
                </c:pt>
                <c:pt idx="16529">
                  <c:v>9.1793100384305593</c:v>
                </c:pt>
                <c:pt idx="16530">
                  <c:v>9.1798653841888278</c:v>
                </c:pt>
                <c:pt idx="16531">
                  <c:v>9.1804207299470963</c:v>
                </c:pt>
                <c:pt idx="16532">
                  <c:v>9.1809760757053649</c:v>
                </c:pt>
                <c:pt idx="16533">
                  <c:v>9.1815314214636334</c:v>
                </c:pt>
                <c:pt idx="16534">
                  <c:v>9.182086767221902</c:v>
                </c:pt>
                <c:pt idx="16535">
                  <c:v>9.1826421129801705</c:v>
                </c:pt>
                <c:pt idx="16536">
                  <c:v>9.1831974587384391</c:v>
                </c:pt>
                <c:pt idx="16537">
                  <c:v>9.1837528044967076</c:v>
                </c:pt>
                <c:pt idx="16538">
                  <c:v>9.1843081502549762</c:v>
                </c:pt>
                <c:pt idx="16539">
                  <c:v>9.1848634960132447</c:v>
                </c:pt>
                <c:pt idx="16540">
                  <c:v>9.1854188417715132</c:v>
                </c:pt>
                <c:pt idx="16541">
                  <c:v>9.1859741875297818</c:v>
                </c:pt>
                <c:pt idx="16542">
                  <c:v>9.1865295332880503</c:v>
                </c:pt>
                <c:pt idx="16543">
                  <c:v>9.1870848790463189</c:v>
                </c:pt>
                <c:pt idx="16544">
                  <c:v>9.1876402248045874</c:v>
                </c:pt>
                <c:pt idx="16545">
                  <c:v>9.188195570562856</c:v>
                </c:pt>
                <c:pt idx="16546">
                  <c:v>9.1887509163211245</c:v>
                </c:pt>
                <c:pt idx="16547">
                  <c:v>9.1893062620793931</c:v>
                </c:pt>
                <c:pt idx="16548">
                  <c:v>9.1898616078376616</c:v>
                </c:pt>
                <c:pt idx="16549">
                  <c:v>9.1904169535959301</c:v>
                </c:pt>
                <c:pt idx="16550">
                  <c:v>9.1909722993541987</c:v>
                </c:pt>
                <c:pt idx="16551">
                  <c:v>9.1915276451124672</c:v>
                </c:pt>
                <c:pt idx="16552">
                  <c:v>9.1920829908707358</c:v>
                </c:pt>
                <c:pt idx="16553">
                  <c:v>9.1926383366290043</c:v>
                </c:pt>
                <c:pt idx="16554">
                  <c:v>9.1931936823872729</c:v>
                </c:pt>
                <c:pt idx="16555">
                  <c:v>9.1937490281455414</c:v>
                </c:pt>
                <c:pt idx="16556">
                  <c:v>9.1943043739038099</c:v>
                </c:pt>
                <c:pt idx="16557">
                  <c:v>9.1948597196620785</c:v>
                </c:pt>
                <c:pt idx="16558">
                  <c:v>9.195415065420347</c:v>
                </c:pt>
                <c:pt idx="16559">
                  <c:v>9.1959704111786156</c:v>
                </c:pt>
                <c:pt idx="16560">
                  <c:v>9.1965257569368841</c:v>
                </c:pt>
                <c:pt idx="16561">
                  <c:v>9.1970811026951527</c:v>
                </c:pt>
                <c:pt idx="16562">
                  <c:v>9.1976364484534212</c:v>
                </c:pt>
                <c:pt idx="16563">
                  <c:v>9.1981917942116898</c:v>
                </c:pt>
                <c:pt idx="16564">
                  <c:v>9.1987471399699583</c:v>
                </c:pt>
                <c:pt idx="16565">
                  <c:v>9.1993024857282268</c:v>
                </c:pt>
                <c:pt idx="16566">
                  <c:v>9.1998578314864954</c:v>
                </c:pt>
                <c:pt idx="16567">
                  <c:v>9.2004131772447639</c:v>
                </c:pt>
                <c:pt idx="16568">
                  <c:v>9.2009685230030325</c:v>
                </c:pt>
                <c:pt idx="16569">
                  <c:v>9.201523868761301</c:v>
                </c:pt>
                <c:pt idx="16570">
                  <c:v>9.2020792145195696</c:v>
                </c:pt>
                <c:pt idx="16571">
                  <c:v>9.2026345602778381</c:v>
                </c:pt>
                <c:pt idx="16572">
                  <c:v>9.2031899060361066</c:v>
                </c:pt>
                <c:pt idx="16573">
                  <c:v>9.2037452517943752</c:v>
                </c:pt>
                <c:pt idx="16574">
                  <c:v>9.2043005975526437</c:v>
                </c:pt>
                <c:pt idx="16575">
                  <c:v>9.2048559433109123</c:v>
                </c:pt>
                <c:pt idx="16576">
                  <c:v>9.2054112890691808</c:v>
                </c:pt>
                <c:pt idx="16577">
                  <c:v>9.2059666348274494</c:v>
                </c:pt>
                <c:pt idx="16578">
                  <c:v>9.2065219805857179</c:v>
                </c:pt>
                <c:pt idx="16579">
                  <c:v>9.2070773263439865</c:v>
                </c:pt>
                <c:pt idx="16580">
                  <c:v>9.207632672102255</c:v>
                </c:pt>
                <c:pt idx="16581">
                  <c:v>9.2081880178605235</c:v>
                </c:pt>
                <c:pt idx="16582">
                  <c:v>9.2087433636187921</c:v>
                </c:pt>
                <c:pt idx="16583">
                  <c:v>9.2092987093770606</c:v>
                </c:pt>
                <c:pt idx="16584">
                  <c:v>9.2098540551353292</c:v>
                </c:pt>
                <c:pt idx="16585">
                  <c:v>9.2104094008935977</c:v>
                </c:pt>
                <c:pt idx="16586">
                  <c:v>9.2109647466518663</c:v>
                </c:pt>
                <c:pt idx="16587">
                  <c:v>9.2115200924101348</c:v>
                </c:pt>
                <c:pt idx="16588">
                  <c:v>9.2120754381684034</c:v>
                </c:pt>
                <c:pt idx="16589">
                  <c:v>9.2126307839266719</c:v>
                </c:pt>
                <c:pt idx="16590">
                  <c:v>9.2131861296849404</c:v>
                </c:pt>
                <c:pt idx="16591">
                  <c:v>9.213741475443209</c:v>
                </c:pt>
                <c:pt idx="16592">
                  <c:v>9.2142968212014775</c:v>
                </c:pt>
                <c:pt idx="16593">
                  <c:v>9.2148521669597461</c:v>
                </c:pt>
                <c:pt idx="16594">
                  <c:v>9.2154075127180146</c:v>
                </c:pt>
                <c:pt idx="16595">
                  <c:v>9.2159628584762832</c:v>
                </c:pt>
                <c:pt idx="16596">
                  <c:v>9.2165182042345517</c:v>
                </c:pt>
                <c:pt idx="16597">
                  <c:v>9.2170735499928202</c:v>
                </c:pt>
                <c:pt idx="16598">
                  <c:v>9.2176288957510888</c:v>
                </c:pt>
                <c:pt idx="16599">
                  <c:v>9.2181842415093573</c:v>
                </c:pt>
                <c:pt idx="16600">
                  <c:v>9.2187395872676259</c:v>
                </c:pt>
                <c:pt idx="16601">
                  <c:v>9.2192949330258944</c:v>
                </c:pt>
                <c:pt idx="16602">
                  <c:v>9.219850278784163</c:v>
                </c:pt>
                <c:pt idx="16603">
                  <c:v>9.2204056245424315</c:v>
                </c:pt>
                <c:pt idx="16604">
                  <c:v>9.2209609703007001</c:v>
                </c:pt>
                <c:pt idx="16605">
                  <c:v>9.2215163160589686</c:v>
                </c:pt>
                <c:pt idx="16606">
                  <c:v>9.2220716618172371</c:v>
                </c:pt>
                <c:pt idx="16607">
                  <c:v>9.2226270075755057</c:v>
                </c:pt>
                <c:pt idx="16608">
                  <c:v>9.2231823533337742</c:v>
                </c:pt>
                <c:pt idx="16609">
                  <c:v>9.2237376990920428</c:v>
                </c:pt>
                <c:pt idx="16610">
                  <c:v>9.2242930448503113</c:v>
                </c:pt>
                <c:pt idx="16611">
                  <c:v>9.2248483906085799</c:v>
                </c:pt>
                <c:pt idx="16612">
                  <c:v>9.2254037363668484</c:v>
                </c:pt>
                <c:pt idx="16613">
                  <c:v>9.225959082125117</c:v>
                </c:pt>
                <c:pt idx="16614">
                  <c:v>9.2265144278833855</c:v>
                </c:pt>
                <c:pt idx="16615">
                  <c:v>9.227069773641654</c:v>
                </c:pt>
                <c:pt idx="16616">
                  <c:v>9.2276251193999226</c:v>
                </c:pt>
                <c:pt idx="16617">
                  <c:v>9.2281804651581911</c:v>
                </c:pt>
                <c:pt idx="16618">
                  <c:v>9.2287358109164597</c:v>
                </c:pt>
                <c:pt idx="16619">
                  <c:v>9.2292911566747282</c:v>
                </c:pt>
                <c:pt idx="16620">
                  <c:v>9.2298465024329968</c:v>
                </c:pt>
                <c:pt idx="16621">
                  <c:v>9.2304018481912653</c:v>
                </c:pt>
                <c:pt idx="16622">
                  <c:v>9.2309571939495338</c:v>
                </c:pt>
                <c:pt idx="16623">
                  <c:v>9.2315125397078024</c:v>
                </c:pt>
                <c:pt idx="16624">
                  <c:v>9.2320678854660709</c:v>
                </c:pt>
                <c:pt idx="16625">
                  <c:v>9.2326232312243395</c:v>
                </c:pt>
                <c:pt idx="16626">
                  <c:v>9.233178576982608</c:v>
                </c:pt>
                <c:pt idx="16627">
                  <c:v>9.2337339227408766</c:v>
                </c:pt>
                <c:pt idx="16628">
                  <c:v>9.2342892684991451</c:v>
                </c:pt>
                <c:pt idx="16629">
                  <c:v>9.2348446142574137</c:v>
                </c:pt>
                <c:pt idx="16630">
                  <c:v>9.2353999600156822</c:v>
                </c:pt>
                <c:pt idx="16631">
                  <c:v>9.2359553057739507</c:v>
                </c:pt>
                <c:pt idx="16632">
                  <c:v>9.2365106515322193</c:v>
                </c:pt>
                <c:pt idx="16633">
                  <c:v>9.2370659972904878</c:v>
                </c:pt>
                <c:pt idx="16634">
                  <c:v>9.2376213430487564</c:v>
                </c:pt>
                <c:pt idx="16635">
                  <c:v>9.2381766888070249</c:v>
                </c:pt>
                <c:pt idx="16636">
                  <c:v>9.2387320345652935</c:v>
                </c:pt>
                <c:pt idx="16637">
                  <c:v>9.239287380323562</c:v>
                </c:pt>
                <c:pt idx="16638">
                  <c:v>9.2398427260818305</c:v>
                </c:pt>
                <c:pt idx="16639">
                  <c:v>9.2403980718400991</c:v>
                </c:pt>
                <c:pt idx="16640">
                  <c:v>9.2409534175983676</c:v>
                </c:pt>
                <c:pt idx="16641">
                  <c:v>9.2415087633566362</c:v>
                </c:pt>
                <c:pt idx="16642">
                  <c:v>9.2420641091149047</c:v>
                </c:pt>
                <c:pt idx="16643">
                  <c:v>9.2426194548731733</c:v>
                </c:pt>
                <c:pt idx="16644">
                  <c:v>9.2431748006314418</c:v>
                </c:pt>
                <c:pt idx="16645">
                  <c:v>9.2437301463897104</c:v>
                </c:pt>
                <c:pt idx="16646">
                  <c:v>9.2442854921479789</c:v>
                </c:pt>
                <c:pt idx="16647">
                  <c:v>9.2448408379062474</c:v>
                </c:pt>
                <c:pt idx="16648">
                  <c:v>9.245396183664516</c:v>
                </c:pt>
                <c:pt idx="16649">
                  <c:v>9.2459515294227845</c:v>
                </c:pt>
                <c:pt idx="16650">
                  <c:v>9.2465068751810531</c:v>
                </c:pt>
                <c:pt idx="16651">
                  <c:v>9.2470622209393216</c:v>
                </c:pt>
                <c:pt idx="16652">
                  <c:v>9.2476175666975902</c:v>
                </c:pt>
                <c:pt idx="16653">
                  <c:v>9.2481729124558587</c:v>
                </c:pt>
                <c:pt idx="16654">
                  <c:v>9.2487282582141273</c:v>
                </c:pt>
                <c:pt idx="16655">
                  <c:v>9.2492836039723958</c:v>
                </c:pt>
                <c:pt idx="16656">
                  <c:v>9.2498389497306643</c:v>
                </c:pt>
                <c:pt idx="16657">
                  <c:v>9.2503942954889329</c:v>
                </c:pt>
                <c:pt idx="16658">
                  <c:v>9.2509496412472014</c:v>
                </c:pt>
                <c:pt idx="16659">
                  <c:v>9.25150498700547</c:v>
                </c:pt>
                <c:pt idx="16660">
                  <c:v>9.2520603327637385</c:v>
                </c:pt>
                <c:pt idx="16661">
                  <c:v>9.2526156785220071</c:v>
                </c:pt>
                <c:pt idx="16662">
                  <c:v>9.2531710242802756</c:v>
                </c:pt>
                <c:pt idx="16663">
                  <c:v>9.2537263700385441</c:v>
                </c:pt>
                <c:pt idx="16664">
                  <c:v>9.2542817157968127</c:v>
                </c:pt>
                <c:pt idx="16665">
                  <c:v>9.2548370615550812</c:v>
                </c:pt>
                <c:pt idx="16666">
                  <c:v>9.2553924073133498</c:v>
                </c:pt>
                <c:pt idx="16667">
                  <c:v>9.2559477530716183</c:v>
                </c:pt>
                <c:pt idx="16668">
                  <c:v>9.2565030988298869</c:v>
                </c:pt>
                <c:pt idx="16669">
                  <c:v>9.2570584445881554</c:v>
                </c:pt>
                <c:pt idx="16670">
                  <c:v>9.257613790346424</c:v>
                </c:pt>
                <c:pt idx="16671">
                  <c:v>9.2581691361046925</c:v>
                </c:pt>
                <c:pt idx="16672">
                  <c:v>9.258724481862961</c:v>
                </c:pt>
                <c:pt idx="16673">
                  <c:v>9.2592798276212296</c:v>
                </c:pt>
                <c:pt idx="16674">
                  <c:v>9.2598351733794981</c:v>
                </c:pt>
                <c:pt idx="16675">
                  <c:v>9.2603905191377667</c:v>
                </c:pt>
                <c:pt idx="16676">
                  <c:v>9.2609458648960352</c:v>
                </c:pt>
                <c:pt idx="16677">
                  <c:v>9.2615012106543038</c:v>
                </c:pt>
                <c:pt idx="16678">
                  <c:v>9.2620565564125723</c:v>
                </c:pt>
                <c:pt idx="16679">
                  <c:v>9.2626119021708408</c:v>
                </c:pt>
                <c:pt idx="16680">
                  <c:v>9.2631672479291094</c:v>
                </c:pt>
                <c:pt idx="16681">
                  <c:v>9.2637225936873779</c:v>
                </c:pt>
                <c:pt idx="16682">
                  <c:v>9.2642779394456465</c:v>
                </c:pt>
                <c:pt idx="16683">
                  <c:v>9.264833285203915</c:v>
                </c:pt>
                <c:pt idx="16684">
                  <c:v>9.2653886309621836</c:v>
                </c:pt>
                <c:pt idx="16685">
                  <c:v>9.2659439767204521</c:v>
                </c:pt>
                <c:pt idx="16686">
                  <c:v>9.2664993224787207</c:v>
                </c:pt>
                <c:pt idx="16687">
                  <c:v>9.2670546682369892</c:v>
                </c:pt>
                <c:pt idx="16688">
                  <c:v>9.2676100139952577</c:v>
                </c:pt>
                <c:pt idx="16689">
                  <c:v>9.2681653597535263</c:v>
                </c:pt>
                <c:pt idx="16690">
                  <c:v>9.2687207055117948</c:v>
                </c:pt>
                <c:pt idx="16691">
                  <c:v>9.2692760512700634</c:v>
                </c:pt>
                <c:pt idx="16692">
                  <c:v>9.2698313970283319</c:v>
                </c:pt>
                <c:pt idx="16693">
                  <c:v>9.2703867427866005</c:v>
                </c:pt>
                <c:pt idx="16694">
                  <c:v>9.270942088544869</c:v>
                </c:pt>
                <c:pt idx="16695">
                  <c:v>9.2714974343031376</c:v>
                </c:pt>
                <c:pt idx="16696">
                  <c:v>9.2720527800614061</c:v>
                </c:pt>
                <c:pt idx="16697">
                  <c:v>9.2726081258196746</c:v>
                </c:pt>
                <c:pt idx="16698">
                  <c:v>9.2731634715779432</c:v>
                </c:pt>
                <c:pt idx="16699">
                  <c:v>9.2737188173362117</c:v>
                </c:pt>
                <c:pt idx="16700">
                  <c:v>9.2742741630944803</c:v>
                </c:pt>
                <c:pt idx="16701">
                  <c:v>9.2748295088527488</c:v>
                </c:pt>
                <c:pt idx="16702">
                  <c:v>9.2753848546110174</c:v>
                </c:pt>
                <c:pt idx="16703">
                  <c:v>9.2759402003692859</c:v>
                </c:pt>
                <c:pt idx="16704">
                  <c:v>9.2764955461275544</c:v>
                </c:pt>
                <c:pt idx="16705">
                  <c:v>9.277050891885823</c:v>
                </c:pt>
                <c:pt idx="16706">
                  <c:v>9.2776062376440915</c:v>
                </c:pt>
                <c:pt idx="16707">
                  <c:v>9.2781615834023601</c:v>
                </c:pt>
                <c:pt idx="16708">
                  <c:v>9.2787169291606286</c:v>
                </c:pt>
                <c:pt idx="16709">
                  <c:v>9.2792722749188972</c:v>
                </c:pt>
                <c:pt idx="16710">
                  <c:v>9.2798276206771657</c:v>
                </c:pt>
                <c:pt idx="16711">
                  <c:v>9.2803829664354343</c:v>
                </c:pt>
                <c:pt idx="16712">
                  <c:v>9.2809383121937028</c:v>
                </c:pt>
                <c:pt idx="16713">
                  <c:v>9.2814936579519713</c:v>
                </c:pt>
                <c:pt idx="16714">
                  <c:v>9.2820490037102399</c:v>
                </c:pt>
                <c:pt idx="16715">
                  <c:v>9.2826043494685084</c:v>
                </c:pt>
                <c:pt idx="16716">
                  <c:v>9.283159695226777</c:v>
                </c:pt>
                <c:pt idx="16717">
                  <c:v>9.2837150409850455</c:v>
                </c:pt>
                <c:pt idx="16718">
                  <c:v>9.2842703867433141</c:v>
                </c:pt>
                <c:pt idx="16719">
                  <c:v>9.2848257325015826</c:v>
                </c:pt>
                <c:pt idx="16720">
                  <c:v>9.2853810782598512</c:v>
                </c:pt>
                <c:pt idx="16721">
                  <c:v>9.2859364240181197</c:v>
                </c:pt>
                <c:pt idx="16722">
                  <c:v>9.2864917697763882</c:v>
                </c:pt>
                <c:pt idx="16723">
                  <c:v>9.2870471155346568</c:v>
                </c:pt>
                <c:pt idx="16724">
                  <c:v>9.2876024612929253</c:v>
                </c:pt>
                <c:pt idx="16725">
                  <c:v>9.2881578070511939</c:v>
                </c:pt>
                <c:pt idx="16726">
                  <c:v>9.2887131528094624</c:v>
                </c:pt>
                <c:pt idx="16727">
                  <c:v>9.289268498567731</c:v>
                </c:pt>
                <c:pt idx="16728">
                  <c:v>9.2898238443259995</c:v>
                </c:pt>
                <c:pt idx="16729">
                  <c:v>9.290379190084268</c:v>
                </c:pt>
                <c:pt idx="16730">
                  <c:v>9.2909345358425366</c:v>
                </c:pt>
                <c:pt idx="16731">
                  <c:v>9.2914898816008051</c:v>
                </c:pt>
                <c:pt idx="16732">
                  <c:v>9.2920452273590737</c:v>
                </c:pt>
                <c:pt idx="16733">
                  <c:v>9.2926005731173422</c:v>
                </c:pt>
                <c:pt idx="16734">
                  <c:v>9.2931559188756108</c:v>
                </c:pt>
                <c:pt idx="16735">
                  <c:v>9.2937112646338793</c:v>
                </c:pt>
                <c:pt idx="16736">
                  <c:v>9.2942666103921479</c:v>
                </c:pt>
                <c:pt idx="16737">
                  <c:v>9.2948219561504164</c:v>
                </c:pt>
                <c:pt idx="16738">
                  <c:v>9.2953773019086849</c:v>
                </c:pt>
                <c:pt idx="16739">
                  <c:v>9.2959326476669535</c:v>
                </c:pt>
                <c:pt idx="16740">
                  <c:v>9.296487993425222</c:v>
                </c:pt>
                <c:pt idx="16741">
                  <c:v>9.2970433391834906</c:v>
                </c:pt>
                <c:pt idx="16742">
                  <c:v>9.2975986849417591</c:v>
                </c:pt>
                <c:pt idx="16743">
                  <c:v>9.2981540307000277</c:v>
                </c:pt>
                <c:pt idx="16744">
                  <c:v>9.2987093764582962</c:v>
                </c:pt>
                <c:pt idx="16745">
                  <c:v>9.2992647222165647</c:v>
                </c:pt>
                <c:pt idx="16746">
                  <c:v>9.2998200679748333</c:v>
                </c:pt>
                <c:pt idx="16747">
                  <c:v>9.3003754137331018</c:v>
                </c:pt>
                <c:pt idx="16748">
                  <c:v>9.3009307594913704</c:v>
                </c:pt>
                <c:pt idx="16749">
                  <c:v>9.3014861052496389</c:v>
                </c:pt>
                <c:pt idx="16750">
                  <c:v>9.3020414510079075</c:v>
                </c:pt>
                <c:pt idx="16751">
                  <c:v>9.302596796766176</c:v>
                </c:pt>
                <c:pt idx="16752">
                  <c:v>9.3031521425244446</c:v>
                </c:pt>
                <c:pt idx="16753">
                  <c:v>9.3037074882827131</c:v>
                </c:pt>
                <c:pt idx="16754">
                  <c:v>9.3042628340409816</c:v>
                </c:pt>
                <c:pt idx="16755">
                  <c:v>9.3048181797992502</c:v>
                </c:pt>
                <c:pt idx="16756">
                  <c:v>9.3053735255575187</c:v>
                </c:pt>
                <c:pt idx="16757">
                  <c:v>9.3059288713157873</c:v>
                </c:pt>
                <c:pt idx="16758">
                  <c:v>9.3064842170740558</c:v>
                </c:pt>
                <c:pt idx="16759">
                  <c:v>9.3070395628323244</c:v>
                </c:pt>
                <c:pt idx="16760">
                  <c:v>9.3075949085905929</c:v>
                </c:pt>
                <c:pt idx="16761">
                  <c:v>9.3081502543488615</c:v>
                </c:pt>
                <c:pt idx="16762">
                  <c:v>9.30870560010713</c:v>
                </c:pt>
                <c:pt idx="16763">
                  <c:v>9.3092609458653985</c:v>
                </c:pt>
                <c:pt idx="16764">
                  <c:v>9.3098162916236671</c:v>
                </c:pt>
                <c:pt idx="16765">
                  <c:v>9.3103716373819356</c:v>
                </c:pt>
                <c:pt idx="16766">
                  <c:v>9.3109269831402042</c:v>
                </c:pt>
                <c:pt idx="16767">
                  <c:v>9.3114823288984727</c:v>
                </c:pt>
                <c:pt idx="16768">
                  <c:v>9.3120376746567413</c:v>
                </c:pt>
                <c:pt idx="16769">
                  <c:v>9.3125930204150098</c:v>
                </c:pt>
                <c:pt idx="16770">
                  <c:v>9.3131483661732783</c:v>
                </c:pt>
                <c:pt idx="16771">
                  <c:v>9.3137037119315469</c:v>
                </c:pt>
                <c:pt idx="16772">
                  <c:v>9.3142590576898154</c:v>
                </c:pt>
                <c:pt idx="16773">
                  <c:v>9.314814403448084</c:v>
                </c:pt>
                <c:pt idx="16774">
                  <c:v>9.3153697492063525</c:v>
                </c:pt>
                <c:pt idx="16775">
                  <c:v>9.3159250949646211</c:v>
                </c:pt>
                <c:pt idx="16776">
                  <c:v>9.3164804407228896</c:v>
                </c:pt>
                <c:pt idx="16777">
                  <c:v>9.3170357864811582</c:v>
                </c:pt>
                <c:pt idx="16778">
                  <c:v>9.3175911322394267</c:v>
                </c:pt>
                <c:pt idx="16779">
                  <c:v>9.3181464779976952</c:v>
                </c:pt>
                <c:pt idx="16780">
                  <c:v>9.3187018237559638</c:v>
                </c:pt>
                <c:pt idx="16781">
                  <c:v>9.3192571695142323</c:v>
                </c:pt>
                <c:pt idx="16782">
                  <c:v>9.3198125152725009</c:v>
                </c:pt>
                <c:pt idx="16783">
                  <c:v>9.3203678610307694</c:v>
                </c:pt>
                <c:pt idx="16784">
                  <c:v>9.320923206789038</c:v>
                </c:pt>
                <c:pt idx="16785">
                  <c:v>9.3214785525473065</c:v>
                </c:pt>
                <c:pt idx="16786">
                  <c:v>9.3220338983055751</c:v>
                </c:pt>
                <c:pt idx="16787">
                  <c:v>9.3225892440638436</c:v>
                </c:pt>
                <c:pt idx="16788">
                  <c:v>9.3231445898221121</c:v>
                </c:pt>
                <c:pt idx="16789">
                  <c:v>9.3236999355803807</c:v>
                </c:pt>
                <c:pt idx="16790">
                  <c:v>9.3242552813386492</c:v>
                </c:pt>
                <c:pt idx="16791">
                  <c:v>9.3248106270969178</c:v>
                </c:pt>
                <c:pt idx="16792">
                  <c:v>9.3253659728551863</c:v>
                </c:pt>
                <c:pt idx="16793">
                  <c:v>9.3259213186134549</c:v>
                </c:pt>
                <c:pt idx="16794">
                  <c:v>9.3264766643717234</c:v>
                </c:pt>
                <c:pt idx="16795">
                  <c:v>9.3270320101299919</c:v>
                </c:pt>
                <c:pt idx="16796">
                  <c:v>9.3275873558882605</c:v>
                </c:pt>
                <c:pt idx="16797">
                  <c:v>9.328142701646529</c:v>
                </c:pt>
                <c:pt idx="16798">
                  <c:v>9.3286980474047976</c:v>
                </c:pt>
                <c:pt idx="16799">
                  <c:v>9.3292533931630661</c:v>
                </c:pt>
                <c:pt idx="16800">
                  <c:v>9.3298087389213347</c:v>
                </c:pt>
                <c:pt idx="16801">
                  <c:v>9.3303640846796032</c:v>
                </c:pt>
                <c:pt idx="16802">
                  <c:v>9.3309194304378718</c:v>
                </c:pt>
                <c:pt idx="16803">
                  <c:v>9.3314747761961403</c:v>
                </c:pt>
                <c:pt idx="16804">
                  <c:v>9.3320301219544088</c:v>
                </c:pt>
                <c:pt idx="16805">
                  <c:v>9.3325854677126774</c:v>
                </c:pt>
                <c:pt idx="16806">
                  <c:v>9.3331408134709459</c:v>
                </c:pt>
                <c:pt idx="16807">
                  <c:v>9.3336961592292145</c:v>
                </c:pt>
                <c:pt idx="16808">
                  <c:v>9.334251504987483</c:v>
                </c:pt>
                <c:pt idx="16809">
                  <c:v>9.3348068507457516</c:v>
                </c:pt>
                <c:pt idx="16810">
                  <c:v>9.3353621965040201</c:v>
                </c:pt>
                <c:pt idx="16811">
                  <c:v>9.3359175422622886</c:v>
                </c:pt>
                <c:pt idx="16812">
                  <c:v>9.3364728880205572</c:v>
                </c:pt>
                <c:pt idx="16813">
                  <c:v>9.3370282337788257</c:v>
                </c:pt>
                <c:pt idx="16814">
                  <c:v>9.3375835795370943</c:v>
                </c:pt>
                <c:pt idx="16815">
                  <c:v>9.3381389252953628</c:v>
                </c:pt>
                <c:pt idx="16816">
                  <c:v>9.3386942710536314</c:v>
                </c:pt>
                <c:pt idx="16817">
                  <c:v>9.3392496168118999</c:v>
                </c:pt>
                <c:pt idx="16818">
                  <c:v>9.3398049625701685</c:v>
                </c:pt>
                <c:pt idx="16819">
                  <c:v>9.340360308328437</c:v>
                </c:pt>
                <c:pt idx="16820">
                  <c:v>9.3409156540867055</c:v>
                </c:pt>
                <c:pt idx="16821">
                  <c:v>9.3414709998449741</c:v>
                </c:pt>
                <c:pt idx="16822">
                  <c:v>9.3420263456032426</c:v>
                </c:pt>
                <c:pt idx="16823">
                  <c:v>9.3425816913615112</c:v>
                </c:pt>
                <c:pt idx="16824">
                  <c:v>9.3431370371197797</c:v>
                </c:pt>
                <c:pt idx="16825">
                  <c:v>9.3436923828780483</c:v>
                </c:pt>
                <c:pt idx="16826">
                  <c:v>9.3442477286363168</c:v>
                </c:pt>
                <c:pt idx="16827">
                  <c:v>9.3448030743945854</c:v>
                </c:pt>
                <c:pt idx="16828">
                  <c:v>9.3453584201528539</c:v>
                </c:pt>
                <c:pt idx="16829">
                  <c:v>9.3459137659111224</c:v>
                </c:pt>
                <c:pt idx="16830">
                  <c:v>9.346469111669391</c:v>
                </c:pt>
                <c:pt idx="16831">
                  <c:v>9.3470244574276595</c:v>
                </c:pt>
                <c:pt idx="16832">
                  <c:v>9.3475798031859281</c:v>
                </c:pt>
                <c:pt idx="16833">
                  <c:v>9.3481351489441966</c:v>
                </c:pt>
                <c:pt idx="16834">
                  <c:v>9.3486904947024652</c:v>
                </c:pt>
                <c:pt idx="16835">
                  <c:v>9.3492458404607337</c:v>
                </c:pt>
                <c:pt idx="16836">
                  <c:v>9.3498011862190022</c:v>
                </c:pt>
                <c:pt idx="16837">
                  <c:v>9.3503565319772708</c:v>
                </c:pt>
                <c:pt idx="16838">
                  <c:v>9.3509118777355393</c:v>
                </c:pt>
                <c:pt idx="16839">
                  <c:v>9.3514672234938079</c:v>
                </c:pt>
                <c:pt idx="16840">
                  <c:v>9.3520225692520764</c:v>
                </c:pt>
                <c:pt idx="16841">
                  <c:v>9.352577915010345</c:v>
                </c:pt>
                <c:pt idx="16842">
                  <c:v>9.3531332607686135</c:v>
                </c:pt>
                <c:pt idx="16843">
                  <c:v>9.3536886065268821</c:v>
                </c:pt>
                <c:pt idx="16844">
                  <c:v>9.3542439522851506</c:v>
                </c:pt>
                <c:pt idx="16845">
                  <c:v>9.3547992980434191</c:v>
                </c:pt>
                <c:pt idx="16846">
                  <c:v>9.3553546438016877</c:v>
                </c:pt>
                <c:pt idx="16847">
                  <c:v>9.3559099895599562</c:v>
                </c:pt>
                <c:pt idx="16848">
                  <c:v>9.3564653353182248</c:v>
                </c:pt>
                <c:pt idx="16849">
                  <c:v>9.3570206810764933</c:v>
                </c:pt>
                <c:pt idx="16850">
                  <c:v>9.3575760268347619</c:v>
                </c:pt>
                <c:pt idx="16851">
                  <c:v>9.3581313725930304</c:v>
                </c:pt>
                <c:pt idx="16852">
                  <c:v>9.3586867183512989</c:v>
                </c:pt>
                <c:pt idx="16853">
                  <c:v>9.3592420641095675</c:v>
                </c:pt>
                <c:pt idx="16854">
                  <c:v>9.359797409867836</c:v>
                </c:pt>
                <c:pt idx="16855">
                  <c:v>9.3603527556261046</c:v>
                </c:pt>
                <c:pt idx="16856">
                  <c:v>9.3609081013843731</c:v>
                </c:pt>
                <c:pt idx="16857">
                  <c:v>9.3614634471426417</c:v>
                </c:pt>
                <c:pt idx="16858">
                  <c:v>9.3620187929009102</c:v>
                </c:pt>
                <c:pt idx="16859">
                  <c:v>9.3625741386591788</c:v>
                </c:pt>
                <c:pt idx="16860">
                  <c:v>9.3631294844174473</c:v>
                </c:pt>
                <c:pt idx="16861">
                  <c:v>9.3636848301757158</c:v>
                </c:pt>
                <c:pt idx="16862">
                  <c:v>9.3642401759339844</c:v>
                </c:pt>
                <c:pt idx="16863">
                  <c:v>9.3647955216922529</c:v>
                </c:pt>
                <c:pt idx="16864">
                  <c:v>9.3653508674505215</c:v>
                </c:pt>
                <c:pt idx="16865">
                  <c:v>9.36590621320879</c:v>
                </c:pt>
                <c:pt idx="16866">
                  <c:v>9.3664615589670586</c:v>
                </c:pt>
                <c:pt idx="16867">
                  <c:v>9.3670169047253271</c:v>
                </c:pt>
                <c:pt idx="16868">
                  <c:v>9.3675722504835957</c:v>
                </c:pt>
                <c:pt idx="16869">
                  <c:v>9.3681275962418642</c:v>
                </c:pt>
                <c:pt idx="16870">
                  <c:v>9.3686829420001327</c:v>
                </c:pt>
                <c:pt idx="16871">
                  <c:v>9.3692382877584013</c:v>
                </c:pt>
                <c:pt idx="16872">
                  <c:v>9.3697936335166698</c:v>
                </c:pt>
                <c:pt idx="16873">
                  <c:v>9.3703489792749384</c:v>
                </c:pt>
                <c:pt idx="16874">
                  <c:v>9.3709043250332069</c:v>
                </c:pt>
                <c:pt idx="16875">
                  <c:v>9.3714596707914755</c:v>
                </c:pt>
                <c:pt idx="16876">
                  <c:v>9.372015016549744</c:v>
                </c:pt>
                <c:pt idx="16877">
                  <c:v>9.3725703623080125</c:v>
                </c:pt>
                <c:pt idx="16878">
                  <c:v>9.3731257080662811</c:v>
                </c:pt>
                <c:pt idx="16879">
                  <c:v>9.3736810538245496</c:v>
                </c:pt>
                <c:pt idx="16880">
                  <c:v>9.3742363995828182</c:v>
                </c:pt>
                <c:pt idx="16881">
                  <c:v>9.3747917453410867</c:v>
                </c:pt>
                <c:pt idx="16882">
                  <c:v>9.3753470910993553</c:v>
                </c:pt>
                <c:pt idx="16883">
                  <c:v>9.3759024368576238</c:v>
                </c:pt>
                <c:pt idx="16884">
                  <c:v>9.3764577826158924</c:v>
                </c:pt>
                <c:pt idx="16885">
                  <c:v>9.3770131283741609</c:v>
                </c:pt>
                <c:pt idx="16886">
                  <c:v>9.3775684741324294</c:v>
                </c:pt>
                <c:pt idx="16887">
                  <c:v>9.378123819890698</c:v>
                </c:pt>
                <c:pt idx="16888">
                  <c:v>9.3786791656489665</c:v>
                </c:pt>
                <c:pt idx="16889">
                  <c:v>9.3792345114072351</c:v>
                </c:pt>
                <c:pt idx="16890">
                  <c:v>9.3797898571655036</c:v>
                </c:pt>
                <c:pt idx="16891">
                  <c:v>9.3803452029237722</c:v>
                </c:pt>
                <c:pt idx="16892">
                  <c:v>9.3809005486820407</c:v>
                </c:pt>
                <c:pt idx="16893">
                  <c:v>9.3814558944403093</c:v>
                </c:pt>
                <c:pt idx="16894">
                  <c:v>9.3820112401985778</c:v>
                </c:pt>
                <c:pt idx="16895">
                  <c:v>9.3825665859568463</c:v>
                </c:pt>
                <c:pt idx="16896">
                  <c:v>9.3831219317151149</c:v>
                </c:pt>
                <c:pt idx="16897">
                  <c:v>9.3836772774733834</c:v>
                </c:pt>
                <c:pt idx="16898">
                  <c:v>9.384232623231652</c:v>
                </c:pt>
                <c:pt idx="16899">
                  <c:v>9.3847879689899205</c:v>
                </c:pt>
                <c:pt idx="16900">
                  <c:v>9.3853433147481891</c:v>
                </c:pt>
                <c:pt idx="16901">
                  <c:v>9.3858986605064576</c:v>
                </c:pt>
                <c:pt idx="16902">
                  <c:v>9.3864540062647261</c:v>
                </c:pt>
                <c:pt idx="16903">
                  <c:v>9.3870093520229947</c:v>
                </c:pt>
                <c:pt idx="16904">
                  <c:v>9.3875646977812632</c:v>
                </c:pt>
                <c:pt idx="16905">
                  <c:v>9.3881200435395318</c:v>
                </c:pt>
                <c:pt idx="16906">
                  <c:v>9.3886753892978003</c:v>
                </c:pt>
                <c:pt idx="16907">
                  <c:v>9.3892307350560689</c:v>
                </c:pt>
                <c:pt idx="16908">
                  <c:v>9.3897860808143374</c:v>
                </c:pt>
                <c:pt idx="16909">
                  <c:v>9.390341426572606</c:v>
                </c:pt>
                <c:pt idx="16910">
                  <c:v>9.3908967723308745</c:v>
                </c:pt>
                <c:pt idx="16911">
                  <c:v>9.391452118089143</c:v>
                </c:pt>
                <c:pt idx="16912">
                  <c:v>9.3920074638474116</c:v>
                </c:pt>
                <c:pt idx="16913">
                  <c:v>9.3925628096056801</c:v>
                </c:pt>
                <c:pt idx="16914">
                  <c:v>9.3931181553639487</c:v>
                </c:pt>
                <c:pt idx="16915">
                  <c:v>9.3936735011222172</c:v>
                </c:pt>
                <c:pt idx="16916">
                  <c:v>9.3942288468804858</c:v>
                </c:pt>
                <c:pt idx="16917">
                  <c:v>9.3947841926387543</c:v>
                </c:pt>
                <c:pt idx="16918">
                  <c:v>9.3953395383970228</c:v>
                </c:pt>
                <c:pt idx="16919">
                  <c:v>9.3958948841552914</c:v>
                </c:pt>
                <c:pt idx="16920">
                  <c:v>9.3964502299135599</c:v>
                </c:pt>
                <c:pt idx="16921">
                  <c:v>9.3970055756718285</c:v>
                </c:pt>
                <c:pt idx="16922">
                  <c:v>9.397560921430097</c:v>
                </c:pt>
                <c:pt idx="16923">
                  <c:v>9.3981162671883656</c:v>
                </c:pt>
                <c:pt idx="16924">
                  <c:v>9.3986716129466341</c:v>
                </c:pt>
                <c:pt idx="16925">
                  <c:v>9.3992269587049027</c:v>
                </c:pt>
                <c:pt idx="16926">
                  <c:v>9.3997823044631712</c:v>
                </c:pt>
                <c:pt idx="16927">
                  <c:v>9.4003376502214397</c:v>
                </c:pt>
                <c:pt idx="16928">
                  <c:v>9.4008929959797083</c:v>
                </c:pt>
                <c:pt idx="16929">
                  <c:v>9.4014483417379768</c:v>
                </c:pt>
                <c:pt idx="16930">
                  <c:v>9.4020036874962454</c:v>
                </c:pt>
                <c:pt idx="16931">
                  <c:v>9.4025590332545139</c:v>
                </c:pt>
                <c:pt idx="16932">
                  <c:v>9.4031143790127825</c:v>
                </c:pt>
                <c:pt idx="16933">
                  <c:v>9.403669724771051</c:v>
                </c:pt>
                <c:pt idx="16934">
                  <c:v>9.4042250705293196</c:v>
                </c:pt>
                <c:pt idx="16935">
                  <c:v>9.4047804162875881</c:v>
                </c:pt>
                <c:pt idx="16936">
                  <c:v>9.4053357620458566</c:v>
                </c:pt>
                <c:pt idx="16937">
                  <c:v>9.4058911078041252</c:v>
                </c:pt>
                <c:pt idx="16938">
                  <c:v>9.4064464535623937</c:v>
                </c:pt>
                <c:pt idx="16939">
                  <c:v>9.4070017993206623</c:v>
                </c:pt>
                <c:pt idx="16940">
                  <c:v>9.4075571450789308</c:v>
                </c:pt>
                <c:pt idx="16941">
                  <c:v>9.4081124908371994</c:v>
                </c:pt>
                <c:pt idx="16942">
                  <c:v>9.4086678365954679</c:v>
                </c:pt>
                <c:pt idx="16943">
                  <c:v>9.4092231823537364</c:v>
                </c:pt>
                <c:pt idx="16944">
                  <c:v>9.409778528112005</c:v>
                </c:pt>
                <c:pt idx="16945">
                  <c:v>9.4103338738702735</c:v>
                </c:pt>
                <c:pt idx="16946">
                  <c:v>9.4108892196285421</c:v>
                </c:pt>
                <c:pt idx="16947">
                  <c:v>9.4114445653868106</c:v>
                </c:pt>
                <c:pt idx="16948">
                  <c:v>9.4119999111450792</c:v>
                </c:pt>
                <c:pt idx="16949">
                  <c:v>9.4125552569033477</c:v>
                </c:pt>
                <c:pt idx="16950">
                  <c:v>9.4131106026616163</c:v>
                </c:pt>
                <c:pt idx="16951">
                  <c:v>9.4136659484198848</c:v>
                </c:pt>
                <c:pt idx="16952">
                  <c:v>9.4142212941781533</c:v>
                </c:pt>
                <c:pt idx="16953">
                  <c:v>9.4147766399364219</c:v>
                </c:pt>
                <c:pt idx="16954">
                  <c:v>9.4153319856946904</c:v>
                </c:pt>
                <c:pt idx="16955">
                  <c:v>9.415887331452959</c:v>
                </c:pt>
                <c:pt idx="16956">
                  <c:v>9.4164426772112275</c:v>
                </c:pt>
                <c:pt idx="16957">
                  <c:v>9.4169980229694961</c:v>
                </c:pt>
                <c:pt idx="16958">
                  <c:v>9.4175533687277646</c:v>
                </c:pt>
                <c:pt idx="16959">
                  <c:v>9.4181087144860332</c:v>
                </c:pt>
                <c:pt idx="16960">
                  <c:v>9.4186640602443017</c:v>
                </c:pt>
                <c:pt idx="16961">
                  <c:v>9.4192194060025702</c:v>
                </c:pt>
                <c:pt idx="16962">
                  <c:v>9.4197747517608388</c:v>
                </c:pt>
                <c:pt idx="16963">
                  <c:v>9.4203300975191073</c:v>
                </c:pt>
                <c:pt idx="16964">
                  <c:v>9.4208854432773759</c:v>
                </c:pt>
                <c:pt idx="16965">
                  <c:v>9.4214407890356444</c:v>
                </c:pt>
                <c:pt idx="16966">
                  <c:v>9.421996134793913</c:v>
                </c:pt>
                <c:pt idx="16967">
                  <c:v>9.4225514805521815</c:v>
                </c:pt>
                <c:pt idx="16968">
                  <c:v>9.42310682631045</c:v>
                </c:pt>
                <c:pt idx="16969">
                  <c:v>9.4236621720687186</c:v>
                </c:pt>
                <c:pt idx="16970">
                  <c:v>9.4242175178269871</c:v>
                </c:pt>
                <c:pt idx="16971">
                  <c:v>9.4247728635852557</c:v>
                </c:pt>
                <c:pt idx="16972">
                  <c:v>9.4253282093435242</c:v>
                </c:pt>
                <c:pt idx="16973">
                  <c:v>9.4258835551017928</c:v>
                </c:pt>
                <c:pt idx="16974">
                  <c:v>9.4264389008600613</c:v>
                </c:pt>
                <c:pt idx="16975">
                  <c:v>9.4269942466183299</c:v>
                </c:pt>
                <c:pt idx="16976">
                  <c:v>9.4275495923765984</c:v>
                </c:pt>
                <c:pt idx="16977">
                  <c:v>9.4281049381348669</c:v>
                </c:pt>
                <c:pt idx="16978">
                  <c:v>9.4286602838931355</c:v>
                </c:pt>
                <c:pt idx="16979">
                  <c:v>9.429215629651404</c:v>
                </c:pt>
                <c:pt idx="16980">
                  <c:v>9.4297709754096726</c:v>
                </c:pt>
                <c:pt idx="16981">
                  <c:v>9.4303263211679411</c:v>
                </c:pt>
                <c:pt idx="16982">
                  <c:v>9.4308816669262097</c:v>
                </c:pt>
                <c:pt idx="16983">
                  <c:v>9.4314370126844782</c:v>
                </c:pt>
                <c:pt idx="16984">
                  <c:v>9.4319923584427467</c:v>
                </c:pt>
                <c:pt idx="16985">
                  <c:v>9.4325477042010153</c:v>
                </c:pt>
                <c:pt idx="16986">
                  <c:v>9.4331030499592838</c:v>
                </c:pt>
                <c:pt idx="16987">
                  <c:v>9.4336583957175524</c:v>
                </c:pt>
                <c:pt idx="16988">
                  <c:v>9.4342137414758209</c:v>
                </c:pt>
                <c:pt idx="16989">
                  <c:v>9.4347690872340895</c:v>
                </c:pt>
                <c:pt idx="16990">
                  <c:v>9.435324432992358</c:v>
                </c:pt>
                <c:pt idx="16991">
                  <c:v>9.4358797787506266</c:v>
                </c:pt>
                <c:pt idx="16992">
                  <c:v>9.4364351245088951</c:v>
                </c:pt>
                <c:pt idx="16993">
                  <c:v>9.4369904702671636</c:v>
                </c:pt>
                <c:pt idx="16994">
                  <c:v>9.4375458160254322</c:v>
                </c:pt>
                <c:pt idx="16995">
                  <c:v>9.4381011617837007</c:v>
                </c:pt>
                <c:pt idx="16996">
                  <c:v>9.4386565075419693</c:v>
                </c:pt>
                <c:pt idx="16997">
                  <c:v>9.4392118533002378</c:v>
                </c:pt>
                <c:pt idx="16998">
                  <c:v>9.4397671990585064</c:v>
                </c:pt>
                <c:pt idx="16999">
                  <c:v>9.4403225448167749</c:v>
                </c:pt>
                <c:pt idx="17000">
                  <c:v>9.4408778905750435</c:v>
                </c:pt>
                <c:pt idx="17001">
                  <c:v>9.441433236333312</c:v>
                </c:pt>
                <c:pt idx="17002">
                  <c:v>9.4419885820915805</c:v>
                </c:pt>
                <c:pt idx="17003">
                  <c:v>9.4425439278498491</c:v>
                </c:pt>
                <c:pt idx="17004">
                  <c:v>9.4430992736081176</c:v>
                </c:pt>
                <c:pt idx="17005">
                  <c:v>9.4436546193663862</c:v>
                </c:pt>
                <c:pt idx="17006">
                  <c:v>9.4442099651246547</c:v>
                </c:pt>
                <c:pt idx="17007">
                  <c:v>9.4447653108829233</c:v>
                </c:pt>
                <c:pt idx="17008">
                  <c:v>9.4453206566411918</c:v>
                </c:pt>
                <c:pt idx="17009">
                  <c:v>9.4458760023994603</c:v>
                </c:pt>
                <c:pt idx="17010">
                  <c:v>9.4464313481577289</c:v>
                </c:pt>
                <c:pt idx="17011">
                  <c:v>9.4469866939159974</c:v>
                </c:pt>
                <c:pt idx="17012">
                  <c:v>9.447542039674266</c:v>
                </c:pt>
                <c:pt idx="17013">
                  <c:v>9.4480973854325345</c:v>
                </c:pt>
                <c:pt idx="17014">
                  <c:v>9.4486527311908031</c:v>
                </c:pt>
                <c:pt idx="17015">
                  <c:v>9.4492080769490716</c:v>
                </c:pt>
                <c:pt idx="17016">
                  <c:v>9.4497634227073402</c:v>
                </c:pt>
                <c:pt idx="17017">
                  <c:v>9.4503187684656087</c:v>
                </c:pt>
                <c:pt idx="17018">
                  <c:v>9.4508741142238772</c:v>
                </c:pt>
                <c:pt idx="17019">
                  <c:v>9.4514294599821458</c:v>
                </c:pt>
                <c:pt idx="17020">
                  <c:v>9.4519848057404143</c:v>
                </c:pt>
                <c:pt idx="17021">
                  <c:v>9.4525401514986829</c:v>
                </c:pt>
                <c:pt idx="17022">
                  <c:v>9.4530954972569514</c:v>
                </c:pt>
                <c:pt idx="17023">
                  <c:v>9.45365084301522</c:v>
                </c:pt>
                <c:pt idx="17024">
                  <c:v>9.4542061887734885</c:v>
                </c:pt>
                <c:pt idx="17025">
                  <c:v>9.4547615345317571</c:v>
                </c:pt>
                <c:pt idx="17026">
                  <c:v>9.4553168802900256</c:v>
                </c:pt>
                <c:pt idx="17027">
                  <c:v>9.4558722260482941</c:v>
                </c:pt>
                <c:pt idx="17028">
                  <c:v>9.4564275718065627</c:v>
                </c:pt>
                <c:pt idx="17029">
                  <c:v>9.4569829175648312</c:v>
                </c:pt>
                <c:pt idx="17030">
                  <c:v>9.4575382633230998</c:v>
                </c:pt>
                <c:pt idx="17031">
                  <c:v>9.4580936090813683</c:v>
                </c:pt>
                <c:pt idx="17032">
                  <c:v>9.4586489548396369</c:v>
                </c:pt>
                <c:pt idx="17033">
                  <c:v>9.4592043005979054</c:v>
                </c:pt>
                <c:pt idx="17034">
                  <c:v>9.4597596463561739</c:v>
                </c:pt>
                <c:pt idx="17035">
                  <c:v>9.4603149921144425</c:v>
                </c:pt>
                <c:pt idx="17036">
                  <c:v>9.460870337872711</c:v>
                </c:pt>
                <c:pt idx="17037">
                  <c:v>9.4614256836309796</c:v>
                </c:pt>
                <c:pt idx="17038">
                  <c:v>9.4619810293892481</c:v>
                </c:pt>
                <c:pt idx="17039">
                  <c:v>9.4625363751475167</c:v>
                </c:pt>
                <c:pt idx="17040">
                  <c:v>9.4630917209057852</c:v>
                </c:pt>
                <c:pt idx="17041">
                  <c:v>9.4636470666640538</c:v>
                </c:pt>
                <c:pt idx="17042">
                  <c:v>9.4642024124223223</c:v>
                </c:pt>
                <c:pt idx="17043">
                  <c:v>9.4647577581805908</c:v>
                </c:pt>
                <c:pt idx="17044">
                  <c:v>9.4653131039388594</c:v>
                </c:pt>
                <c:pt idx="17045">
                  <c:v>9.4658684496971279</c:v>
                </c:pt>
                <c:pt idx="17046">
                  <c:v>9.4664237954553965</c:v>
                </c:pt>
                <c:pt idx="17047">
                  <c:v>9.466979141213665</c:v>
                </c:pt>
                <c:pt idx="17048">
                  <c:v>9.4675344869719336</c:v>
                </c:pt>
                <c:pt idx="17049">
                  <c:v>9.4680898327302021</c:v>
                </c:pt>
                <c:pt idx="17050">
                  <c:v>9.4686451784884706</c:v>
                </c:pt>
                <c:pt idx="17051">
                  <c:v>9.4692005242467392</c:v>
                </c:pt>
                <c:pt idx="17052">
                  <c:v>9.4697558700050077</c:v>
                </c:pt>
                <c:pt idx="17053">
                  <c:v>9.4703112157632763</c:v>
                </c:pt>
                <c:pt idx="17054">
                  <c:v>9.4708665615215448</c:v>
                </c:pt>
                <c:pt idx="17055">
                  <c:v>9.4714219072798134</c:v>
                </c:pt>
                <c:pt idx="17056">
                  <c:v>9.4719772530380819</c:v>
                </c:pt>
                <c:pt idx="17057">
                  <c:v>9.4725325987963505</c:v>
                </c:pt>
                <c:pt idx="17058">
                  <c:v>9.473087944554619</c:v>
                </c:pt>
                <c:pt idx="17059">
                  <c:v>9.4736432903128875</c:v>
                </c:pt>
                <c:pt idx="17060">
                  <c:v>9.4741986360711561</c:v>
                </c:pt>
                <c:pt idx="17061">
                  <c:v>9.4747539818294246</c:v>
                </c:pt>
                <c:pt idx="17062">
                  <c:v>9.4753093275876932</c:v>
                </c:pt>
                <c:pt idx="17063">
                  <c:v>9.4758646733459617</c:v>
                </c:pt>
                <c:pt idx="17064">
                  <c:v>9.4764200191042303</c:v>
                </c:pt>
                <c:pt idx="17065">
                  <c:v>9.4769753648624988</c:v>
                </c:pt>
                <c:pt idx="17066">
                  <c:v>9.4775307106207674</c:v>
                </c:pt>
                <c:pt idx="17067">
                  <c:v>9.4780860563790359</c:v>
                </c:pt>
                <c:pt idx="17068">
                  <c:v>9.4786414021373044</c:v>
                </c:pt>
                <c:pt idx="17069">
                  <c:v>9.479196747895573</c:v>
                </c:pt>
                <c:pt idx="17070">
                  <c:v>9.4797520936538415</c:v>
                </c:pt>
                <c:pt idx="17071">
                  <c:v>9.4803074394121101</c:v>
                </c:pt>
                <c:pt idx="17072">
                  <c:v>9.4808627851703786</c:v>
                </c:pt>
                <c:pt idx="17073">
                  <c:v>9.4814181309286472</c:v>
                </c:pt>
                <c:pt idx="17074">
                  <c:v>9.4819734766869157</c:v>
                </c:pt>
                <c:pt idx="17075">
                  <c:v>9.4825288224451842</c:v>
                </c:pt>
                <c:pt idx="17076">
                  <c:v>9.4830841682034528</c:v>
                </c:pt>
                <c:pt idx="17077">
                  <c:v>9.4836395139617213</c:v>
                </c:pt>
                <c:pt idx="17078">
                  <c:v>9.4841948597199899</c:v>
                </c:pt>
                <c:pt idx="17079">
                  <c:v>9.4847502054782584</c:v>
                </c:pt>
                <c:pt idx="17080">
                  <c:v>9.485305551236527</c:v>
                </c:pt>
                <c:pt idx="17081">
                  <c:v>9.4858608969947955</c:v>
                </c:pt>
                <c:pt idx="17082">
                  <c:v>9.4864162427530641</c:v>
                </c:pt>
                <c:pt idx="17083">
                  <c:v>9.4869715885113326</c:v>
                </c:pt>
                <c:pt idx="17084">
                  <c:v>9.4875269342696011</c:v>
                </c:pt>
                <c:pt idx="17085">
                  <c:v>9.4880822800278697</c:v>
                </c:pt>
                <c:pt idx="17086">
                  <c:v>9.4886376257861382</c:v>
                </c:pt>
                <c:pt idx="17087">
                  <c:v>9.4891929715444068</c:v>
                </c:pt>
                <c:pt idx="17088">
                  <c:v>9.4897483173026753</c:v>
                </c:pt>
                <c:pt idx="17089">
                  <c:v>9.4903036630609439</c:v>
                </c:pt>
                <c:pt idx="17090">
                  <c:v>9.4908590088192124</c:v>
                </c:pt>
                <c:pt idx="17091">
                  <c:v>9.4914143545774809</c:v>
                </c:pt>
                <c:pt idx="17092">
                  <c:v>9.4919697003357495</c:v>
                </c:pt>
                <c:pt idx="17093">
                  <c:v>9.492525046094018</c:v>
                </c:pt>
                <c:pt idx="17094">
                  <c:v>9.4930803918522866</c:v>
                </c:pt>
                <c:pt idx="17095">
                  <c:v>9.4936357376105551</c:v>
                </c:pt>
                <c:pt idx="17096">
                  <c:v>9.4941910833688237</c:v>
                </c:pt>
                <c:pt idx="17097">
                  <c:v>9.4947464291270922</c:v>
                </c:pt>
                <c:pt idx="17098">
                  <c:v>9.4953017748853608</c:v>
                </c:pt>
                <c:pt idx="17099">
                  <c:v>9.4958571206436293</c:v>
                </c:pt>
                <c:pt idx="17100">
                  <c:v>9.4964124664018978</c:v>
                </c:pt>
                <c:pt idx="17101">
                  <c:v>9.4969678121601664</c:v>
                </c:pt>
                <c:pt idx="17102">
                  <c:v>9.4975231579184349</c:v>
                </c:pt>
                <c:pt idx="17103">
                  <c:v>9.4980785036767035</c:v>
                </c:pt>
                <c:pt idx="17104">
                  <c:v>9.498633849434972</c:v>
                </c:pt>
                <c:pt idx="17105">
                  <c:v>9.4991891951932406</c:v>
                </c:pt>
                <c:pt idx="17106">
                  <c:v>9.4997445409515091</c:v>
                </c:pt>
                <c:pt idx="17107">
                  <c:v>9.5002998867097777</c:v>
                </c:pt>
                <c:pt idx="17108">
                  <c:v>9.5008552324680462</c:v>
                </c:pt>
                <c:pt idx="17109">
                  <c:v>9.5014105782263147</c:v>
                </c:pt>
                <c:pt idx="17110">
                  <c:v>9.5019659239845833</c:v>
                </c:pt>
                <c:pt idx="17111">
                  <c:v>9.5025212697428518</c:v>
                </c:pt>
                <c:pt idx="17112">
                  <c:v>9.5030766155011204</c:v>
                </c:pt>
                <c:pt idx="17113">
                  <c:v>9.5036319612593889</c:v>
                </c:pt>
                <c:pt idx="17114">
                  <c:v>9.5041873070176575</c:v>
                </c:pt>
                <c:pt idx="17115">
                  <c:v>9.504742652775926</c:v>
                </c:pt>
                <c:pt idx="17116">
                  <c:v>9.5052979985341945</c:v>
                </c:pt>
                <c:pt idx="17117">
                  <c:v>9.5058533442924631</c:v>
                </c:pt>
                <c:pt idx="17118">
                  <c:v>9.5064086900507316</c:v>
                </c:pt>
                <c:pt idx="17119">
                  <c:v>9.5069640358090002</c:v>
                </c:pt>
                <c:pt idx="17120">
                  <c:v>9.5075193815672687</c:v>
                </c:pt>
                <c:pt idx="17121">
                  <c:v>9.5080747273255373</c:v>
                </c:pt>
                <c:pt idx="17122">
                  <c:v>9.5086300730838058</c:v>
                </c:pt>
                <c:pt idx="17123">
                  <c:v>9.5091854188420744</c:v>
                </c:pt>
                <c:pt idx="17124">
                  <c:v>9.5097407646003429</c:v>
                </c:pt>
                <c:pt idx="17125">
                  <c:v>9.5102961103586114</c:v>
                </c:pt>
                <c:pt idx="17126">
                  <c:v>9.51085145611688</c:v>
                </c:pt>
                <c:pt idx="17127">
                  <c:v>9.5114068018751485</c:v>
                </c:pt>
                <c:pt idx="17128">
                  <c:v>9.5119621476334171</c:v>
                </c:pt>
                <c:pt idx="17129">
                  <c:v>9.5125174933916856</c:v>
                </c:pt>
                <c:pt idx="17130">
                  <c:v>9.5130728391499542</c:v>
                </c:pt>
                <c:pt idx="17131">
                  <c:v>9.5136281849082227</c:v>
                </c:pt>
                <c:pt idx="17132">
                  <c:v>9.5141835306664913</c:v>
                </c:pt>
                <c:pt idx="17133">
                  <c:v>9.5147388764247598</c:v>
                </c:pt>
                <c:pt idx="17134">
                  <c:v>9.5152942221830283</c:v>
                </c:pt>
                <c:pt idx="17135">
                  <c:v>9.5158495679412969</c:v>
                </c:pt>
                <c:pt idx="17136">
                  <c:v>9.5164049136995654</c:v>
                </c:pt>
                <c:pt idx="17137">
                  <c:v>9.516960259457834</c:v>
                </c:pt>
                <c:pt idx="17138">
                  <c:v>9.5175156052161025</c:v>
                </c:pt>
                <c:pt idx="17139">
                  <c:v>9.5180709509743711</c:v>
                </c:pt>
                <c:pt idx="17140">
                  <c:v>9.5186262967326396</c:v>
                </c:pt>
                <c:pt idx="17141">
                  <c:v>9.5191816424909081</c:v>
                </c:pt>
                <c:pt idx="17142">
                  <c:v>9.5197369882491767</c:v>
                </c:pt>
                <c:pt idx="17143">
                  <c:v>9.5202923340074452</c:v>
                </c:pt>
                <c:pt idx="17144">
                  <c:v>9.5208476797657138</c:v>
                </c:pt>
                <c:pt idx="17145">
                  <c:v>9.5214030255239823</c:v>
                </c:pt>
                <c:pt idx="17146">
                  <c:v>9.5219583712822509</c:v>
                </c:pt>
                <c:pt idx="17147">
                  <c:v>9.5225137170405194</c:v>
                </c:pt>
                <c:pt idx="17148">
                  <c:v>9.523069062798788</c:v>
                </c:pt>
                <c:pt idx="17149">
                  <c:v>9.5236244085570565</c:v>
                </c:pt>
                <c:pt idx="17150">
                  <c:v>9.524179754315325</c:v>
                </c:pt>
                <c:pt idx="17151">
                  <c:v>9.5247351000735936</c:v>
                </c:pt>
                <c:pt idx="17152">
                  <c:v>9.5252904458318621</c:v>
                </c:pt>
                <c:pt idx="17153">
                  <c:v>9.5258457915901307</c:v>
                </c:pt>
                <c:pt idx="17154">
                  <c:v>9.5264011373483992</c:v>
                </c:pt>
                <c:pt idx="17155">
                  <c:v>9.5269564831066678</c:v>
                </c:pt>
                <c:pt idx="17156">
                  <c:v>9.5275118288649363</c:v>
                </c:pt>
                <c:pt idx="17157">
                  <c:v>9.5280671746232048</c:v>
                </c:pt>
                <c:pt idx="17158">
                  <c:v>9.5286225203814734</c:v>
                </c:pt>
                <c:pt idx="17159">
                  <c:v>9.5291778661397419</c:v>
                </c:pt>
                <c:pt idx="17160">
                  <c:v>9.5297332118980105</c:v>
                </c:pt>
                <c:pt idx="17161">
                  <c:v>9.530288557656279</c:v>
                </c:pt>
                <c:pt idx="17162">
                  <c:v>9.5308439034145476</c:v>
                </c:pt>
                <c:pt idx="17163">
                  <c:v>9.5313992491728161</c:v>
                </c:pt>
                <c:pt idx="17164">
                  <c:v>9.5319545949310847</c:v>
                </c:pt>
                <c:pt idx="17165">
                  <c:v>9.5325099406893532</c:v>
                </c:pt>
                <c:pt idx="17166">
                  <c:v>9.5330652864476217</c:v>
                </c:pt>
                <c:pt idx="17167">
                  <c:v>9.5336206322058903</c:v>
                </c:pt>
                <c:pt idx="17168">
                  <c:v>9.5341759779641588</c:v>
                </c:pt>
                <c:pt idx="17169">
                  <c:v>9.5347313237224274</c:v>
                </c:pt>
                <c:pt idx="17170">
                  <c:v>9.5352866694806959</c:v>
                </c:pt>
                <c:pt idx="17171">
                  <c:v>9.5358420152389645</c:v>
                </c:pt>
                <c:pt idx="17172">
                  <c:v>9.536397360997233</c:v>
                </c:pt>
                <c:pt idx="17173">
                  <c:v>9.5369527067555016</c:v>
                </c:pt>
                <c:pt idx="17174">
                  <c:v>9.5375080525137701</c:v>
                </c:pt>
                <c:pt idx="17175">
                  <c:v>9.5380633982720386</c:v>
                </c:pt>
                <c:pt idx="17176">
                  <c:v>9.5386187440303072</c:v>
                </c:pt>
                <c:pt idx="17177">
                  <c:v>9.5391740897885757</c:v>
                </c:pt>
                <c:pt idx="17178">
                  <c:v>9.5397294355468443</c:v>
                </c:pt>
                <c:pt idx="17179">
                  <c:v>9.5402847813051128</c:v>
                </c:pt>
                <c:pt idx="17180">
                  <c:v>9.5408401270633814</c:v>
                </c:pt>
                <c:pt idx="17181">
                  <c:v>9.5413954728216499</c:v>
                </c:pt>
                <c:pt idx="17182">
                  <c:v>9.5419508185799184</c:v>
                </c:pt>
                <c:pt idx="17183">
                  <c:v>9.542506164338187</c:v>
                </c:pt>
                <c:pt idx="17184">
                  <c:v>9.5430615100964555</c:v>
                </c:pt>
                <c:pt idx="17185">
                  <c:v>9.5436168558547241</c:v>
                </c:pt>
                <c:pt idx="17186">
                  <c:v>9.5441722016129926</c:v>
                </c:pt>
                <c:pt idx="17187">
                  <c:v>9.5447275473712612</c:v>
                </c:pt>
                <c:pt idx="17188">
                  <c:v>9.5452828931295297</c:v>
                </c:pt>
                <c:pt idx="17189">
                  <c:v>9.5458382388877983</c:v>
                </c:pt>
                <c:pt idx="17190">
                  <c:v>9.5463935846460668</c:v>
                </c:pt>
                <c:pt idx="17191">
                  <c:v>9.5469489304043353</c:v>
                </c:pt>
                <c:pt idx="17192">
                  <c:v>9.5475042761626039</c:v>
                </c:pt>
                <c:pt idx="17193">
                  <c:v>9.5480596219208724</c:v>
                </c:pt>
                <c:pt idx="17194">
                  <c:v>9.548614967679141</c:v>
                </c:pt>
                <c:pt idx="17195">
                  <c:v>9.5491703134374095</c:v>
                </c:pt>
                <c:pt idx="17196">
                  <c:v>9.5497256591956781</c:v>
                </c:pt>
                <c:pt idx="17197">
                  <c:v>9.5502810049539466</c:v>
                </c:pt>
                <c:pt idx="17198">
                  <c:v>9.5508363507122152</c:v>
                </c:pt>
                <c:pt idx="17199">
                  <c:v>9.5513916964704837</c:v>
                </c:pt>
                <c:pt idx="17200">
                  <c:v>9.5519470422287522</c:v>
                </c:pt>
                <c:pt idx="17201">
                  <c:v>9.5525023879870208</c:v>
                </c:pt>
                <c:pt idx="17202">
                  <c:v>9.5530577337452893</c:v>
                </c:pt>
                <c:pt idx="17203">
                  <c:v>9.5536130795035579</c:v>
                </c:pt>
                <c:pt idx="17204">
                  <c:v>9.5541684252618264</c:v>
                </c:pt>
                <c:pt idx="17205">
                  <c:v>9.554723771020095</c:v>
                </c:pt>
                <c:pt idx="17206">
                  <c:v>9.5552791167783635</c:v>
                </c:pt>
                <c:pt idx="17207">
                  <c:v>9.555834462536632</c:v>
                </c:pt>
                <c:pt idx="17208">
                  <c:v>9.5563898082949006</c:v>
                </c:pt>
                <c:pt idx="17209">
                  <c:v>9.5569451540531691</c:v>
                </c:pt>
                <c:pt idx="17210">
                  <c:v>9.5575004998114377</c:v>
                </c:pt>
                <c:pt idx="17211">
                  <c:v>9.5580558455697062</c:v>
                </c:pt>
                <c:pt idx="17212">
                  <c:v>9.5586111913279748</c:v>
                </c:pt>
                <c:pt idx="17213">
                  <c:v>9.5591665370862433</c:v>
                </c:pt>
                <c:pt idx="17214">
                  <c:v>9.5597218828445119</c:v>
                </c:pt>
                <c:pt idx="17215">
                  <c:v>9.5602772286027804</c:v>
                </c:pt>
                <c:pt idx="17216">
                  <c:v>9.5608325743610489</c:v>
                </c:pt>
                <c:pt idx="17217">
                  <c:v>9.5613879201193175</c:v>
                </c:pt>
                <c:pt idx="17218">
                  <c:v>9.561943265877586</c:v>
                </c:pt>
                <c:pt idx="17219">
                  <c:v>9.5624986116358546</c:v>
                </c:pt>
                <c:pt idx="17220">
                  <c:v>9.5630539573941231</c:v>
                </c:pt>
                <c:pt idx="17221">
                  <c:v>9.5636093031523917</c:v>
                </c:pt>
                <c:pt idx="17222">
                  <c:v>9.5641646489106602</c:v>
                </c:pt>
                <c:pt idx="17223">
                  <c:v>9.5647199946689287</c:v>
                </c:pt>
                <c:pt idx="17224">
                  <c:v>9.5652753404271973</c:v>
                </c:pt>
                <c:pt idx="17225">
                  <c:v>9.5658306861854658</c:v>
                </c:pt>
                <c:pt idx="17226">
                  <c:v>9.5663860319437344</c:v>
                </c:pt>
                <c:pt idx="17227">
                  <c:v>9.5669413777020029</c:v>
                </c:pt>
                <c:pt idx="17228">
                  <c:v>9.5674967234602715</c:v>
                </c:pt>
                <c:pt idx="17229">
                  <c:v>9.56805206921854</c:v>
                </c:pt>
                <c:pt idx="17230">
                  <c:v>9.5686074149768086</c:v>
                </c:pt>
                <c:pt idx="17231">
                  <c:v>9.5691627607350771</c:v>
                </c:pt>
                <c:pt idx="17232">
                  <c:v>9.5697181064933456</c:v>
                </c:pt>
                <c:pt idx="17233">
                  <c:v>9.5702734522516142</c:v>
                </c:pt>
                <c:pt idx="17234">
                  <c:v>9.5708287980098827</c:v>
                </c:pt>
                <c:pt idx="17235">
                  <c:v>9.5713841437681513</c:v>
                </c:pt>
                <c:pt idx="17236">
                  <c:v>9.5719394895264198</c:v>
                </c:pt>
                <c:pt idx="17237">
                  <c:v>9.5724948352846884</c:v>
                </c:pt>
                <c:pt idx="17238">
                  <c:v>9.5730501810429569</c:v>
                </c:pt>
                <c:pt idx="17239">
                  <c:v>9.5736055268012255</c:v>
                </c:pt>
                <c:pt idx="17240">
                  <c:v>9.574160872559494</c:v>
                </c:pt>
                <c:pt idx="17241">
                  <c:v>9.5747162183177625</c:v>
                </c:pt>
                <c:pt idx="17242">
                  <c:v>9.5752715640760311</c:v>
                </c:pt>
                <c:pt idx="17243">
                  <c:v>9.5758269098342996</c:v>
                </c:pt>
                <c:pt idx="17244">
                  <c:v>9.5763822555925682</c:v>
                </c:pt>
                <c:pt idx="17245">
                  <c:v>9.5769376013508367</c:v>
                </c:pt>
                <c:pt idx="17246">
                  <c:v>9.5774929471091053</c:v>
                </c:pt>
                <c:pt idx="17247">
                  <c:v>9.5780482928673738</c:v>
                </c:pt>
                <c:pt idx="17248">
                  <c:v>9.5786036386256423</c:v>
                </c:pt>
                <c:pt idx="17249">
                  <c:v>9.5791589843839109</c:v>
                </c:pt>
                <c:pt idx="17250">
                  <c:v>9.5797143301421794</c:v>
                </c:pt>
                <c:pt idx="17251">
                  <c:v>9.580269675900448</c:v>
                </c:pt>
                <c:pt idx="17252">
                  <c:v>9.5808250216587165</c:v>
                </c:pt>
                <c:pt idx="17253">
                  <c:v>9.5813803674169851</c:v>
                </c:pt>
                <c:pt idx="17254">
                  <c:v>9.5819357131752536</c:v>
                </c:pt>
                <c:pt idx="17255">
                  <c:v>9.5824910589335222</c:v>
                </c:pt>
                <c:pt idx="17256">
                  <c:v>9.5830464046917907</c:v>
                </c:pt>
                <c:pt idx="17257">
                  <c:v>9.5836017504500592</c:v>
                </c:pt>
                <c:pt idx="17258">
                  <c:v>9.5841570962083278</c:v>
                </c:pt>
                <c:pt idx="17259">
                  <c:v>9.5847124419665963</c:v>
                </c:pt>
                <c:pt idx="17260">
                  <c:v>9.5852677877248649</c:v>
                </c:pt>
                <c:pt idx="17261">
                  <c:v>9.5858231334831334</c:v>
                </c:pt>
                <c:pt idx="17262">
                  <c:v>9.586378479241402</c:v>
                </c:pt>
                <c:pt idx="17263">
                  <c:v>9.5869338249996705</c:v>
                </c:pt>
                <c:pt idx="17264">
                  <c:v>9.587489170757939</c:v>
                </c:pt>
                <c:pt idx="17265">
                  <c:v>9.5880445165162076</c:v>
                </c:pt>
                <c:pt idx="17266">
                  <c:v>9.5885998622744761</c:v>
                </c:pt>
                <c:pt idx="17267">
                  <c:v>9.5891552080327447</c:v>
                </c:pt>
                <c:pt idx="17268">
                  <c:v>9.5897105537910132</c:v>
                </c:pt>
                <c:pt idx="17269">
                  <c:v>9.5902658995492818</c:v>
                </c:pt>
                <c:pt idx="17270">
                  <c:v>9.5908212453075503</c:v>
                </c:pt>
                <c:pt idx="17271">
                  <c:v>9.5913765910658189</c:v>
                </c:pt>
                <c:pt idx="17272">
                  <c:v>9.5919319368240874</c:v>
                </c:pt>
                <c:pt idx="17273">
                  <c:v>9.5924872825823559</c:v>
                </c:pt>
                <c:pt idx="17274">
                  <c:v>9.5930426283406245</c:v>
                </c:pt>
                <c:pt idx="17275">
                  <c:v>9.593597974098893</c:v>
                </c:pt>
                <c:pt idx="17276">
                  <c:v>9.5941533198571616</c:v>
                </c:pt>
                <c:pt idx="17277">
                  <c:v>9.5947086656154301</c:v>
                </c:pt>
                <c:pt idx="17278">
                  <c:v>9.5952640113736987</c:v>
                </c:pt>
                <c:pt idx="17279">
                  <c:v>9.5958193571319672</c:v>
                </c:pt>
                <c:pt idx="17280">
                  <c:v>9.5963747028902358</c:v>
                </c:pt>
                <c:pt idx="17281">
                  <c:v>9.5969300486485043</c:v>
                </c:pt>
                <c:pt idx="17282">
                  <c:v>9.5974853944067728</c:v>
                </c:pt>
                <c:pt idx="17283">
                  <c:v>9.5980407401650414</c:v>
                </c:pt>
                <c:pt idx="17284">
                  <c:v>9.5985960859233099</c:v>
                </c:pt>
                <c:pt idx="17285">
                  <c:v>9.5991514316815785</c:v>
                </c:pt>
                <c:pt idx="17286">
                  <c:v>9.599706777439847</c:v>
                </c:pt>
                <c:pt idx="17287">
                  <c:v>9.6002621231981156</c:v>
                </c:pt>
                <c:pt idx="17288">
                  <c:v>9.6008174689563841</c:v>
                </c:pt>
                <c:pt idx="17289">
                  <c:v>9.6013728147146526</c:v>
                </c:pt>
                <c:pt idx="17290">
                  <c:v>9.6019281604729212</c:v>
                </c:pt>
                <c:pt idx="17291">
                  <c:v>9.6024835062311897</c:v>
                </c:pt>
                <c:pt idx="17292">
                  <c:v>9.6030388519894583</c:v>
                </c:pt>
                <c:pt idx="17293">
                  <c:v>9.6035941977477268</c:v>
                </c:pt>
                <c:pt idx="17294">
                  <c:v>9.6041495435059954</c:v>
                </c:pt>
                <c:pt idx="17295">
                  <c:v>9.6047048892642639</c:v>
                </c:pt>
                <c:pt idx="17296">
                  <c:v>9.6052602350225325</c:v>
                </c:pt>
                <c:pt idx="17297">
                  <c:v>9.605815580780801</c:v>
                </c:pt>
                <c:pt idx="17298">
                  <c:v>9.6063709265390695</c:v>
                </c:pt>
                <c:pt idx="17299">
                  <c:v>9.6069262722973381</c:v>
                </c:pt>
                <c:pt idx="17300">
                  <c:v>9.6074816180556066</c:v>
                </c:pt>
                <c:pt idx="17301">
                  <c:v>9.6080369638138752</c:v>
                </c:pt>
                <c:pt idx="17302">
                  <c:v>9.6085923095721437</c:v>
                </c:pt>
                <c:pt idx="17303">
                  <c:v>9.6091476553304123</c:v>
                </c:pt>
                <c:pt idx="17304">
                  <c:v>9.6097030010886808</c:v>
                </c:pt>
                <c:pt idx="17305">
                  <c:v>9.6102583468469494</c:v>
                </c:pt>
                <c:pt idx="17306">
                  <c:v>9.6108136926052179</c:v>
                </c:pt>
                <c:pt idx="17307">
                  <c:v>9.6113690383634864</c:v>
                </c:pt>
                <c:pt idx="17308">
                  <c:v>9.611924384121755</c:v>
                </c:pt>
                <c:pt idx="17309">
                  <c:v>9.6124797298800235</c:v>
                </c:pt>
                <c:pt idx="17310">
                  <c:v>9.6130350756382921</c:v>
                </c:pt>
                <c:pt idx="17311">
                  <c:v>9.6135904213965606</c:v>
                </c:pt>
                <c:pt idx="17312">
                  <c:v>9.6141457671548292</c:v>
                </c:pt>
                <c:pt idx="17313">
                  <c:v>9.6147011129130977</c:v>
                </c:pt>
                <c:pt idx="17314">
                  <c:v>9.6152564586713662</c:v>
                </c:pt>
                <c:pt idx="17315">
                  <c:v>9.6158118044296348</c:v>
                </c:pt>
                <c:pt idx="17316">
                  <c:v>9.6163671501879033</c:v>
                </c:pt>
                <c:pt idx="17317">
                  <c:v>9.6169224959461719</c:v>
                </c:pt>
                <c:pt idx="17318">
                  <c:v>9.6174778417044404</c:v>
                </c:pt>
                <c:pt idx="17319">
                  <c:v>9.618033187462709</c:v>
                </c:pt>
                <c:pt idx="17320">
                  <c:v>9.6185885332209775</c:v>
                </c:pt>
                <c:pt idx="17321">
                  <c:v>9.6191438789792461</c:v>
                </c:pt>
                <c:pt idx="17322">
                  <c:v>9.6196992247375146</c:v>
                </c:pt>
                <c:pt idx="17323">
                  <c:v>9.6202545704957831</c:v>
                </c:pt>
                <c:pt idx="17324">
                  <c:v>9.6208099162540517</c:v>
                </c:pt>
                <c:pt idx="17325">
                  <c:v>9.6213652620123202</c:v>
                </c:pt>
                <c:pt idx="17326">
                  <c:v>9.6219206077705888</c:v>
                </c:pt>
                <c:pt idx="17327">
                  <c:v>9.6224759535288573</c:v>
                </c:pt>
                <c:pt idx="17328">
                  <c:v>9.6230312992871259</c:v>
                </c:pt>
                <c:pt idx="17329">
                  <c:v>9.6235866450453944</c:v>
                </c:pt>
                <c:pt idx="17330">
                  <c:v>9.6241419908036629</c:v>
                </c:pt>
                <c:pt idx="17331">
                  <c:v>9.6246973365619315</c:v>
                </c:pt>
                <c:pt idx="17332">
                  <c:v>9.6252526823202</c:v>
                </c:pt>
                <c:pt idx="17333">
                  <c:v>9.6258080280784686</c:v>
                </c:pt>
                <c:pt idx="17334">
                  <c:v>9.6263633738367371</c:v>
                </c:pt>
                <c:pt idx="17335">
                  <c:v>9.6269187195950057</c:v>
                </c:pt>
                <c:pt idx="17336">
                  <c:v>9.6274740653532742</c:v>
                </c:pt>
                <c:pt idx="17337">
                  <c:v>9.6280294111115428</c:v>
                </c:pt>
                <c:pt idx="17338">
                  <c:v>9.6285847568698113</c:v>
                </c:pt>
                <c:pt idx="17339">
                  <c:v>9.6291401026280798</c:v>
                </c:pt>
                <c:pt idx="17340">
                  <c:v>9.6296954483863484</c:v>
                </c:pt>
                <c:pt idx="17341">
                  <c:v>9.6302507941446169</c:v>
                </c:pt>
                <c:pt idx="17342">
                  <c:v>9.6308061399028855</c:v>
                </c:pt>
                <c:pt idx="17343">
                  <c:v>9.631361485661154</c:v>
                </c:pt>
                <c:pt idx="17344">
                  <c:v>9.6319168314194226</c:v>
                </c:pt>
                <c:pt idx="17345">
                  <c:v>9.6324721771776911</c:v>
                </c:pt>
                <c:pt idx="17346">
                  <c:v>9.6330275229359597</c:v>
                </c:pt>
                <c:pt idx="17347">
                  <c:v>9.6335828686942282</c:v>
                </c:pt>
                <c:pt idx="17348">
                  <c:v>9.6341382144524967</c:v>
                </c:pt>
                <c:pt idx="17349">
                  <c:v>9.6346935602107653</c:v>
                </c:pt>
                <c:pt idx="17350">
                  <c:v>9.6352489059690338</c:v>
                </c:pt>
                <c:pt idx="17351">
                  <c:v>9.6358042517273024</c:v>
                </c:pt>
                <c:pt idx="17352">
                  <c:v>9.6363595974855709</c:v>
                </c:pt>
                <c:pt idx="17353">
                  <c:v>9.6369149432438395</c:v>
                </c:pt>
                <c:pt idx="17354">
                  <c:v>9.637470289002108</c:v>
                </c:pt>
                <c:pt idx="17355">
                  <c:v>9.6380256347603765</c:v>
                </c:pt>
                <c:pt idx="17356">
                  <c:v>9.6385809805186451</c:v>
                </c:pt>
                <c:pt idx="17357">
                  <c:v>9.6391363262769136</c:v>
                </c:pt>
                <c:pt idx="17358">
                  <c:v>9.6396916720351822</c:v>
                </c:pt>
                <c:pt idx="17359">
                  <c:v>9.6402470177934507</c:v>
                </c:pt>
                <c:pt idx="17360">
                  <c:v>9.6408023635517193</c:v>
                </c:pt>
                <c:pt idx="17361">
                  <c:v>9.6413577093099878</c:v>
                </c:pt>
                <c:pt idx="17362">
                  <c:v>9.6419130550682564</c:v>
                </c:pt>
                <c:pt idx="17363">
                  <c:v>9.6424684008265249</c:v>
                </c:pt>
                <c:pt idx="17364">
                  <c:v>9.6430237465847934</c:v>
                </c:pt>
                <c:pt idx="17365">
                  <c:v>9.643579092343062</c:v>
                </c:pt>
                <c:pt idx="17366">
                  <c:v>9.6441344381013305</c:v>
                </c:pt>
                <c:pt idx="17367">
                  <c:v>9.6446897838595991</c:v>
                </c:pt>
                <c:pt idx="17368">
                  <c:v>9.6452451296178676</c:v>
                </c:pt>
                <c:pt idx="17369">
                  <c:v>9.6458004753761362</c:v>
                </c:pt>
                <c:pt idx="17370">
                  <c:v>9.6463558211344047</c:v>
                </c:pt>
                <c:pt idx="17371">
                  <c:v>9.6469111668926733</c:v>
                </c:pt>
                <c:pt idx="17372">
                  <c:v>9.6474665126509418</c:v>
                </c:pt>
                <c:pt idx="17373">
                  <c:v>9.6480218584092103</c:v>
                </c:pt>
                <c:pt idx="17374">
                  <c:v>9.6485772041674789</c:v>
                </c:pt>
                <c:pt idx="17375">
                  <c:v>9.6491325499257474</c:v>
                </c:pt>
                <c:pt idx="17376">
                  <c:v>9.649687895684016</c:v>
                </c:pt>
                <c:pt idx="17377">
                  <c:v>9.6502432414422845</c:v>
                </c:pt>
                <c:pt idx="17378">
                  <c:v>9.6507985872005531</c:v>
                </c:pt>
                <c:pt idx="17379">
                  <c:v>9.6513539329588216</c:v>
                </c:pt>
                <c:pt idx="17380">
                  <c:v>9.6519092787170901</c:v>
                </c:pt>
                <c:pt idx="17381">
                  <c:v>9.6524646244753587</c:v>
                </c:pt>
                <c:pt idx="17382">
                  <c:v>9.6530199702336272</c:v>
                </c:pt>
                <c:pt idx="17383">
                  <c:v>9.6535753159918958</c:v>
                </c:pt>
                <c:pt idx="17384">
                  <c:v>9.6541306617501643</c:v>
                </c:pt>
                <c:pt idx="17385">
                  <c:v>9.6546860075084329</c:v>
                </c:pt>
                <c:pt idx="17386">
                  <c:v>9.6552413532667014</c:v>
                </c:pt>
                <c:pt idx="17387">
                  <c:v>9.65579669902497</c:v>
                </c:pt>
                <c:pt idx="17388">
                  <c:v>9.6563520447832385</c:v>
                </c:pt>
                <c:pt idx="17389">
                  <c:v>9.656907390541507</c:v>
                </c:pt>
                <c:pt idx="17390">
                  <c:v>9.6574627362997756</c:v>
                </c:pt>
                <c:pt idx="17391">
                  <c:v>9.6580180820580441</c:v>
                </c:pt>
                <c:pt idx="17392">
                  <c:v>9.6585734278163127</c:v>
                </c:pt>
                <c:pt idx="17393">
                  <c:v>9.6591287735745812</c:v>
                </c:pt>
                <c:pt idx="17394">
                  <c:v>9.6596841193328498</c:v>
                </c:pt>
                <c:pt idx="17395">
                  <c:v>9.6602394650911183</c:v>
                </c:pt>
                <c:pt idx="17396">
                  <c:v>9.6607948108493868</c:v>
                </c:pt>
                <c:pt idx="17397">
                  <c:v>9.6613501566076554</c:v>
                </c:pt>
                <c:pt idx="17398">
                  <c:v>9.6619055023659239</c:v>
                </c:pt>
                <c:pt idx="17399">
                  <c:v>9.6624608481241925</c:v>
                </c:pt>
                <c:pt idx="17400">
                  <c:v>9.663016193882461</c:v>
                </c:pt>
                <c:pt idx="17401">
                  <c:v>9.6635715396407296</c:v>
                </c:pt>
                <c:pt idx="17402">
                  <c:v>9.6641268853989981</c:v>
                </c:pt>
                <c:pt idx="17403">
                  <c:v>9.6646822311572667</c:v>
                </c:pt>
                <c:pt idx="17404">
                  <c:v>9.6652375769155352</c:v>
                </c:pt>
                <c:pt idx="17405">
                  <c:v>9.6657929226738037</c:v>
                </c:pt>
                <c:pt idx="17406">
                  <c:v>9.6663482684320723</c:v>
                </c:pt>
                <c:pt idx="17407">
                  <c:v>9.6669036141903408</c:v>
                </c:pt>
                <c:pt idx="17408">
                  <c:v>9.6674589599486094</c:v>
                </c:pt>
                <c:pt idx="17409">
                  <c:v>9.6680143057068779</c:v>
                </c:pt>
                <c:pt idx="17410">
                  <c:v>9.6685696514651465</c:v>
                </c:pt>
                <c:pt idx="17411">
                  <c:v>9.669124997223415</c:v>
                </c:pt>
                <c:pt idx="17412">
                  <c:v>9.6696803429816836</c:v>
                </c:pt>
                <c:pt idx="17413">
                  <c:v>9.6702356887399521</c:v>
                </c:pt>
                <c:pt idx="17414">
                  <c:v>9.6707910344982206</c:v>
                </c:pt>
                <c:pt idx="17415">
                  <c:v>9.6713463802564892</c:v>
                </c:pt>
                <c:pt idx="17416">
                  <c:v>9.6719017260147577</c:v>
                </c:pt>
                <c:pt idx="17417">
                  <c:v>9.6724570717730263</c:v>
                </c:pt>
                <c:pt idx="17418">
                  <c:v>9.6730124175312948</c:v>
                </c:pt>
                <c:pt idx="17419">
                  <c:v>9.6735677632895634</c:v>
                </c:pt>
                <c:pt idx="17420">
                  <c:v>9.6741231090478319</c:v>
                </c:pt>
                <c:pt idx="17421">
                  <c:v>9.6746784548061004</c:v>
                </c:pt>
                <c:pt idx="17422">
                  <c:v>9.675233800564369</c:v>
                </c:pt>
                <c:pt idx="17423">
                  <c:v>9.6757891463226375</c:v>
                </c:pt>
                <c:pt idx="17424">
                  <c:v>9.6763444920809061</c:v>
                </c:pt>
                <c:pt idx="17425">
                  <c:v>9.6768998378391746</c:v>
                </c:pt>
                <c:pt idx="17426">
                  <c:v>9.6774551835974432</c:v>
                </c:pt>
                <c:pt idx="17427">
                  <c:v>9.6780105293557117</c:v>
                </c:pt>
                <c:pt idx="17428">
                  <c:v>9.6785658751139803</c:v>
                </c:pt>
                <c:pt idx="17429">
                  <c:v>9.6791212208722488</c:v>
                </c:pt>
                <c:pt idx="17430">
                  <c:v>9.6796765666305173</c:v>
                </c:pt>
                <c:pt idx="17431">
                  <c:v>9.6802319123887859</c:v>
                </c:pt>
                <c:pt idx="17432">
                  <c:v>9.6807872581470544</c:v>
                </c:pt>
                <c:pt idx="17433">
                  <c:v>9.681342603905323</c:v>
                </c:pt>
                <c:pt idx="17434">
                  <c:v>9.6818979496635915</c:v>
                </c:pt>
                <c:pt idx="17435">
                  <c:v>9.6824532954218601</c:v>
                </c:pt>
                <c:pt idx="17436">
                  <c:v>9.6830086411801286</c:v>
                </c:pt>
                <c:pt idx="17437">
                  <c:v>9.6835639869383972</c:v>
                </c:pt>
                <c:pt idx="17438">
                  <c:v>9.6841193326966657</c:v>
                </c:pt>
                <c:pt idx="17439">
                  <c:v>9.6846746784549342</c:v>
                </c:pt>
                <c:pt idx="17440">
                  <c:v>9.6852300242132028</c:v>
                </c:pt>
                <c:pt idx="17441">
                  <c:v>9.6857853699714713</c:v>
                </c:pt>
                <c:pt idx="17442">
                  <c:v>9.6863407157297399</c:v>
                </c:pt>
                <c:pt idx="17443">
                  <c:v>9.6868960614880084</c:v>
                </c:pt>
                <c:pt idx="17444">
                  <c:v>9.687451407246277</c:v>
                </c:pt>
                <c:pt idx="17445">
                  <c:v>9.6880067530045455</c:v>
                </c:pt>
                <c:pt idx="17446">
                  <c:v>9.688562098762814</c:v>
                </c:pt>
                <c:pt idx="17447">
                  <c:v>9.6891174445210826</c:v>
                </c:pt>
                <c:pt idx="17448">
                  <c:v>9.6896727902793511</c:v>
                </c:pt>
                <c:pt idx="17449">
                  <c:v>9.6902281360376197</c:v>
                </c:pt>
                <c:pt idx="17450">
                  <c:v>9.6907834817958882</c:v>
                </c:pt>
                <c:pt idx="17451">
                  <c:v>9.6913388275541568</c:v>
                </c:pt>
                <c:pt idx="17452">
                  <c:v>9.6918941733124253</c:v>
                </c:pt>
                <c:pt idx="17453">
                  <c:v>9.6924495190706939</c:v>
                </c:pt>
                <c:pt idx="17454">
                  <c:v>9.6930048648289624</c:v>
                </c:pt>
                <c:pt idx="17455">
                  <c:v>9.6935602105872309</c:v>
                </c:pt>
                <c:pt idx="17456">
                  <c:v>9.6941155563454995</c:v>
                </c:pt>
                <c:pt idx="17457">
                  <c:v>9.694670902103768</c:v>
                </c:pt>
                <c:pt idx="17458">
                  <c:v>9.6952262478620366</c:v>
                </c:pt>
                <c:pt idx="17459">
                  <c:v>9.6957815936203051</c:v>
                </c:pt>
                <c:pt idx="17460">
                  <c:v>9.6963369393785737</c:v>
                </c:pt>
                <c:pt idx="17461">
                  <c:v>9.6968922851368422</c:v>
                </c:pt>
                <c:pt idx="17462">
                  <c:v>9.6974476308951107</c:v>
                </c:pt>
                <c:pt idx="17463">
                  <c:v>9.6980029766533793</c:v>
                </c:pt>
                <c:pt idx="17464">
                  <c:v>9.6985583224116478</c:v>
                </c:pt>
                <c:pt idx="17465">
                  <c:v>9.6991136681699164</c:v>
                </c:pt>
                <c:pt idx="17466">
                  <c:v>9.6996690139281849</c:v>
                </c:pt>
                <c:pt idx="17467">
                  <c:v>9.7002243596864535</c:v>
                </c:pt>
                <c:pt idx="17468">
                  <c:v>9.700779705444722</c:v>
                </c:pt>
                <c:pt idx="17469">
                  <c:v>9.7013350512029906</c:v>
                </c:pt>
                <c:pt idx="17470">
                  <c:v>9.7018903969612591</c:v>
                </c:pt>
                <c:pt idx="17471">
                  <c:v>9.7024457427195276</c:v>
                </c:pt>
                <c:pt idx="17472">
                  <c:v>9.7030010884777962</c:v>
                </c:pt>
                <c:pt idx="17473">
                  <c:v>9.7035564342360647</c:v>
                </c:pt>
                <c:pt idx="17474">
                  <c:v>9.7041117799943333</c:v>
                </c:pt>
                <c:pt idx="17475">
                  <c:v>9.7046671257526018</c:v>
                </c:pt>
                <c:pt idx="17476">
                  <c:v>9.7052224715108704</c:v>
                </c:pt>
                <c:pt idx="17477">
                  <c:v>9.7057778172691389</c:v>
                </c:pt>
                <c:pt idx="17478">
                  <c:v>9.7063331630274075</c:v>
                </c:pt>
                <c:pt idx="17479">
                  <c:v>9.706888508785676</c:v>
                </c:pt>
                <c:pt idx="17480">
                  <c:v>9.7074438545439445</c:v>
                </c:pt>
                <c:pt idx="17481">
                  <c:v>9.7079992003022131</c:v>
                </c:pt>
                <c:pt idx="17482">
                  <c:v>9.7085545460604816</c:v>
                </c:pt>
                <c:pt idx="17483">
                  <c:v>9.7091098918187502</c:v>
                </c:pt>
                <c:pt idx="17484">
                  <c:v>9.7096652375770187</c:v>
                </c:pt>
                <c:pt idx="17485">
                  <c:v>9.7102205833352873</c:v>
                </c:pt>
                <c:pt idx="17486">
                  <c:v>9.7107759290935558</c:v>
                </c:pt>
                <c:pt idx="17487">
                  <c:v>9.7113312748518243</c:v>
                </c:pt>
                <c:pt idx="17488">
                  <c:v>9.7118866206100929</c:v>
                </c:pt>
                <c:pt idx="17489">
                  <c:v>9.7124419663683614</c:v>
                </c:pt>
                <c:pt idx="17490">
                  <c:v>9.71299731212663</c:v>
                </c:pt>
                <c:pt idx="17491">
                  <c:v>9.7135526578848985</c:v>
                </c:pt>
                <c:pt idx="17492">
                  <c:v>9.7141080036431671</c:v>
                </c:pt>
                <c:pt idx="17493">
                  <c:v>9.7146633494014356</c:v>
                </c:pt>
                <c:pt idx="17494">
                  <c:v>9.7152186951597042</c:v>
                </c:pt>
                <c:pt idx="17495">
                  <c:v>9.7157740409179727</c:v>
                </c:pt>
                <c:pt idx="17496">
                  <c:v>9.7163293866762412</c:v>
                </c:pt>
                <c:pt idx="17497">
                  <c:v>9.7168847324345098</c:v>
                </c:pt>
                <c:pt idx="17498">
                  <c:v>9.7174400781927783</c:v>
                </c:pt>
                <c:pt idx="17499">
                  <c:v>9.7179954239510469</c:v>
                </c:pt>
                <c:pt idx="17500">
                  <c:v>9.7185507697093154</c:v>
                </c:pt>
                <c:pt idx="17501">
                  <c:v>9.719106115467584</c:v>
                </c:pt>
                <c:pt idx="17502">
                  <c:v>9.7196614612258525</c:v>
                </c:pt>
                <c:pt idx="17503">
                  <c:v>9.720216806984121</c:v>
                </c:pt>
                <c:pt idx="17504">
                  <c:v>9.7207721527423896</c:v>
                </c:pt>
                <c:pt idx="17505">
                  <c:v>9.7213274985006581</c:v>
                </c:pt>
                <c:pt idx="17506">
                  <c:v>9.7218828442589267</c:v>
                </c:pt>
                <c:pt idx="17507">
                  <c:v>9.7224381900171952</c:v>
                </c:pt>
                <c:pt idx="17508">
                  <c:v>9.7229935357754638</c:v>
                </c:pt>
                <c:pt idx="17509">
                  <c:v>9.7235488815337323</c:v>
                </c:pt>
                <c:pt idx="17510">
                  <c:v>9.7241042272920009</c:v>
                </c:pt>
                <c:pt idx="17511">
                  <c:v>9.7246595730502694</c:v>
                </c:pt>
                <c:pt idx="17512">
                  <c:v>9.7252149188085379</c:v>
                </c:pt>
                <c:pt idx="17513">
                  <c:v>9.7257702645668065</c:v>
                </c:pt>
                <c:pt idx="17514">
                  <c:v>9.726325610325075</c:v>
                </c:pt>
                <c:pt idx="17515">
                  <c:v>9.7268809560833436</c:v>
                </c:pt>
                <c:pt idx="17516">
                  <c:v>9.7274363018416121</c:v>
                </c:pt>
                <c:pt idx="17517">
                  <c:v>9.7279916475998807</c:v>
                </c:pt>
                <c:pt idx="17518">
                  <c:v>9.7285469933581492</c:v>
                </c:pt>
                <c:pt idx="17519">
                  <c:v>9.7291023391164178</c:v>
                </c:pt>
                <c:pt idx="17520">
                  <c:v>9.7296576848746863</c:v>
                </c:pt>
                <c:pt idx="17521">
                  <c:v>9.7302130306329548</c:v>
                </c:pt>
                <c:pt idx="17522">
                  <c:v>9.7307683763912234</c:v>
                </c:pt>
                <c:pt idx="17523">
                  <c:v>9.7313237221494919</c:v>
                </c:pt>
                <c:pt idx="17524">
                  <c:v>9.7318790679077605</c:v>
                </c:pt>
                <c:pt idx="17525">
                  <c:v>9.732434413666029</c:v>
                </c:pt>
                <c:pt idx="17526">
                  <c:v>9.7329897594242976</c:v>
                </c:pt>
                <c:pt idx="17527">
                  <c:v>9.7335451051825661</c:v>
                </c:pt>
                <c:pt idx="17528">
                  <c:v>9.7341004509408346</c:v>
                </c:pt>
                <c:pt idx="17529">
                  <c:v>9.7346557966991032</c:v>
                </c:pt>
                <c:pt idx="17530">
                  <c:v>9.7352111424573717</c:v>
                </c:pt>
                <c:pt idx="17531">
                  <c:v>9.7357664882156403</c:v>
                </c:pt>
                <c:pt idx="17532">
                  <c:v>9.7363218339739088</c:v>
                </c:pt>
                <c:pt idx="17533">
                  <c:v>9.7368771797321774</c:v>
                </c:pt>
                <c:pt idx="17534">
                  <c:v>9.7374325254904459</c:v>
                </c:pt>
                <c:pt idx="17535">
                  <c:v>9.7379878712487145</c:v>
                </c:pt>
                <c:pt idx="17536">
                  <c:v>9.738543217006983</c:v>
                </c:pt>
                <c:pt idx="17537">
                  <c:v>9.7390985627652515</c:v>
                </c:pt>
                <c:pt idx="17538">
                  <c:v>9.7396539085235201</c:v>
                </c:pt>
                <c:pt idx="17539">
                  <c:v>9.7402092542817886</c:v>
                </c:pt>
                <c:pt idx="17540">
                  <c:v>9.7407646000400572</c:v>
                </c:pt>
                <c:pt idx="17541">
                  <c:v>9.7413199457983257</c:v>
                </c:pt>
                <c:pt idx="17542">
                  <c:v>9.7418752915565943</c:v>
                </c:pt>
                <c:pt idx="17543">
                  <c:v>9.7424306373148628</c:v>
                </c:pt>
                <c:pt idx="17544">
                  <c:v>9.7429859830731314</c:v>
                </c:pt>
                <c:pt idx="17545">
                  <c:v>9.7435413288313999</c:v>
                </c:pt>
                <c:pt idx="17546">
                  <c:v>9.7440966745896684</c:v>
                </c:pt>
                <c:pt idx="17547">
                  <c:v>9.744652020347937</c:v>
                </c:pt>
                <c:pt idx="17548">
                  <c:v>9.7452073661062055</c:v>
                </c:pt>
                <c:pt idx="17549">
                  <c:v>9.7457627118644741</c:v>
                </c:pt>
                <c:pt idx="17550">
                  <c:v>9.7463180576227426</c:v>
                </c:pt>
                <c:pt idx="17551">
                  <c:v>9.7468734033810112</c:v>
                </c:pt>
                <c:pt idx="17552">
                  <c:v>9.7474287491392797</c:v>
                </c:pt>
                <c:pt idx="17553">
                  <c:v>9.7479840948975482</c:v>
                </c:pt>
                <c:pt idx="17554">
                  <c:v>9.7485394406558168</c:v>
                </c:pt>
                <c:pt idx="17555">
                  <c:v>9.7490947864140853</c:v>
                </c:pt>
                <c:pt idx="17556">
                  <c:v>9.7496501321723539</c:v>
                </c:pt>
                <c:pt idx="17557">
                  <c:v>9.7502054779306224</c:v>
                </c:pt>
                <c:pt idx="17558">
                  <c:v>9.750760823688891</c:v>
                </c:pt>
                <c:pt idx="17559">
                  <c:v>9.7513161694471595</c:v>
                </c:pt>
                <c:pt idx="17560">
                  <c:v>9.7518715152054281</c:v>
                </c:pt>
                <c:pt idx="17561">
                  <c:v>9.7524268609636966</c:v>
                </c:pt>
                <c:pt idx="17562">
                  <c:v>9.7529822067219651</c:v>
                </c:pt>
                <c:pt idx="17563">
                  <c:v>9.7535375524802337</c:v>
                </c:pt>
                <c:pt idx="17564">
                  <c:v>9.7540928982385022</c:v>
                </c:pt>
                <c:pt idx="17565">
                  <c:v>9.7546482439967708</c:v>
                </c:pt>
                <c:pt idx="17566">
                  <c:v>9.7552035897550393</c:v>
                </c:pt>
                <c:pt idx="17567">
                  <c:v>9.7557589355133079</c:v>
                </c:pt>
                <c:pt idx="17568">
                  <c:v>9.7563142812715764</c:v>
                </c:pt>
                <c:pt idx="17569">
                  <c:v>9.7568696270298449</c:v>
                </c:pt>
                <c:pt idx="17570">
                  <c:v>9.7574249727881135</c:v>
                </c:pt>
                <c:pt idx="17571">
                  <c:v>9.757980318546382</c:v>
                </c:pt>
                <c:pt idx="17572">
                  <c:v>9.7585356643046506</c:v>
                </c:pt>
                <c:pt idx="17573">
                  <c:v>9.7590910100629191</c:v>
                </c:pt>
                <c:pt idx="17574">
                  <c:v>9.7596463558211877</c:v>
                </c:pt>
                <c:pt idx="17575">
                  <c:v>9.7602017015794562</c:v>
                </c:pt>
                <c:pt idx="17576">
                  <c:v>9.7607570473377248</c:v>
                </c:pt>
                <c:pt idx="17577">
                  <c:v>9.7613123930959933</c:v>
                </c:pt>
                <c:pt idx="17578">
                  <c:v>9.7618677388542618</c:v>
                </c:pt>
                <c:pt idx="17579">
                  <c:v>9.7624230846125304</c:v>
                </c:pt>
                <c:pt idx="17580">
                  <c:v>9.7629784303707989</c:v>
                </c:pt>
                <c:pt idx="17581">
                  <c:v>9.7635337761290675</c:v>
                </c:pt>
                <c:pt idx="17582">
                  <c:v>9.764089121887336</c:v>
                </c:pt>
                <c:pt idx="17583">
                  <c:v>9.7646444676456046</c:v>
                </c:pt>
                <c:pt idx="17584">
                  <c:v>9.7651998134038731</c:v>
                </c:pt>
                <c:pt idx="17585">
                  <c:v>9.7657551591621417</c:v>
                </c:pt>
                <c:pt idx="17586">
                  <c:v>9.7663105049204102</c:v>
                </c:pt>
                <c:pt idx="17587">
                  <c:v>9.7668658506786787</c:v>
                </c:pt>
                <c:pt idx="17588">
                  <c:v>9.7674211964369473</c:v>
                </c:pt>
                <c:pt idx="17589">
                  <c:v>9.7679765421952158</c:v>
                </c:pt>
                <c:pt idx="17590">
                  <c:v>9.7685318879534844</c:v>
                </c:pt>
                <c:pt idx="17591">
                  <c:v>9.7690872337117529</c:v>
                </c:pt>
                <c:pt idx="17592">
                  <c:v>9.7696425794700215</c:v>
                </c:pt>
                <c:pt idx="17593">
                  <c:v>9.77019792522829</c:v>
                </c:pt>
                <c:pt idx="17594">
                  <c:v>9.7707532709865585</c:v>
                </c:pt>
                <c:pt idx="17595">
                  <c:v>9.7713086167448271</c:v>
                </c:pt>
                <c:pt idx="17596">
                  <c:v>9.7718639625030956</c:v>
                </c:pt>
                <c:pt idx="17597">
                  <c:v>9.7724193082613642</c:v>
                </c:pt>
                <c:pt idx="17598">
                  <c:v>9.7729746540196327</c:v>
                </c:pt>
                <c:pt idx="17599">
                  <c:v>9.7735299997779013</c:v>
                </c:pt>
                <c:pt idx="17600">
                  <c:v>9.7740853455361698</c:v>
                </c:pt>
                <c:pt idx="17601">
                  <c:v>9.7746406912944384</c:v>
                </c:pt>
                <c:pt idx="17602">
                  <c:v>9.7751960370527069</c:v>
                </c:pt>
                <c:pt idx="17603">
                  <c:v>9.7757513828109754</c:v>
                </c:pt>
                <c:pt idx="17604">
                  <c:v>9.776306728569244</c:v>
                </c:pt>
                <c:pt idx="17605">
                  <c:v>9.7768620743275125</c:v>
                </c:pt>
                <c:pt idx="17606">
                  <c:v>9.7774174200857811</c:v>
                </c:pt>
                <c:pt idx="17607">
                  <c:v>9.7779727658440496</c:v>
                </c:pt>
                <c:pt idx="17608">
                  <c:v>9.7785281116023182</c:v>
                </c:pt>
                <c:pt idx="17609">
                  <c:v>9.7790834573605867</c:v>
                </c:pt>
                <c:pt idx="17610">
                  <c:v>9.7796388031188553</c:v>
                </c:pt>
                <c:pt idx="17611">
                  <c:v>9.7801941488771238</c:v>
                </c:pt>
                <c:pt idx="17612">
                  <c:v>9.7807494946353923</c:v>
                </c:pt>
                <c:pt idx="17613">
                  <c:v>9.7813048403936609</c:v>
                </c:pt>
                <c:pt idx="17614">
                  <c:v>9.7818601861519294</c:v>
                </c:pt>
                <c:pt idx="17615">
                  <c:v>9.782415531910198</c:v>
                </c:pt>
                <c:pt idx="17616">
                  <c:v>9.7829708776684665</c:v>
                </c:pt>
                <c:pt idx="17617">
                  <c:v>9.7835262234267351</c:v>
                </c:pt>
                <c:pt idx="17618">
                  <c:v>9.7840815691850036</c:v>
                </c:pt>
                <c:pt idx="17619">
                  <c:v>9.7846369149432721</c:v>
                </c:pt>
                <c:pt idx="17620">
                  <c:v>9.7851922607015407</c:v>
                </c:pt>
                <c:pt idx="17621">
                  <c:v>9.7857476064598092</c:v>
                </c:pt>
                <c:pt idx="17622">
                  <c:v>9.7863029522180778</c:v>
                </c:pt>
                <c:pt idx="17623">
                  <c:v>9.7868582979763463</c:v>
                </c:pt>
                <c:pt idx="17624">
                  <c:v>9.7874136437346149</c:v>
                </c:pt>
                <c:pt idx="17625">
                  <c:v>9.7879689894928834</c:v>
                </c:pt>
                <c:pt idx="17626">
                  <c:v>9.788524335251152</c:v>
                </c:pt>
                <c:pt idx="17627">
                  <c:v>9.7890796810094205</c:v>
                </c:pt>
                <c:pt idx="17628">
                  <c:v>9.789635026767689</c:v>
                </c:pt>
                <c:pt idx="17629">
                  <c:v>9.7901903725259576</c:v>
                </c:pt>
                <c:pt idx="17630">
                  <c:v>9.7907457182842261</c:v>
                </c:pt>
                <c:pt idx="17631">
                  <c:v>9.7913010640424947</c:v>
                </c:pt>
                <c:pt idx="17632">
                  <c:v>9.7918564098007632</c:v>
                </c:pt>
                <c:pt idx="17633">
                  <c:v>9.7924117555590318</c:v>
                </c:pt>
                <c:pt idx="17634">
                  <c:v>9.7929671013173003</c:v>
                </c:pt>
                <c:pt idx="17635">
                  <c:v>9.7935224470755688</c:v>
                </c:pt>
                <c:pt idx="17636">
                  <c:v>9.7940777928338374</c:v>
                </c:pt>
                <c:pt idx="17637">
                  <c:v>9.7946331385921059</c:v>
                </c:pt>
                <c:pt idx="17638">
                  <c:v>9.7951884843503745</c:v>
                </c:pt>
                <c:pt idx="17639">
                  <c:v>9.795743830108643</c:v>
                </c:pt>
                <c:pt idx="17640">
                  <c:v>9.7962991758669116</c:v>
                </c:pt>
                <c:pt idx="17641">
                  <c:v>9.7968545216251801</c:v>
                </c:pt>
                <c:pt idx="17642">
                  <c:v>9.7974098673834487</c:v>
                </c:pt>
                <c:pt idx="17643">
                  <c:v>9.7979652131417172</c:v>
                </c:pt>
                <c:pt idx="17644">
                  <c:v>9.7985205588999857</c:v>
                </c:pt>
                <c:pt idx="17645">
                  <c:v>9.7990759046582543</c:v>
                </c:pt>
                <c:pt idx="17646">
                  <c:v>9.7996312504165228</c:v>
                </c:pt>
                <c:pt idx="17647">
                  <c:v>9.8001865961747914</c:v>
                </c:pt>
                <c:pt idx="17648">
                  <c:v>9.8007419419330599</c:v>
                </c:pt>
                <c:pt idx="17649">
                  <c:v>9.8012972876913285</c:v>
                </c:pt>
                <c:pt idx="17650">
                  <c:v>9.801852633449597</c:v>
                </c:pt>
                <c:pt idx="17651">
                  <c:v>9.8024079792078656</c:v>
                </c:pt>
                <c:pt idx="17652">
                  <c:v>9.8029633249661341</c:v>
                </c:pt>
                <c:pt idx="17653">
                  <c:v>9.8035186707244026</c:v>
                </c:pt>
                <c:pt idx="17654">
                  <c:v>9.8040740164826712</c:v>
                </c:pt>
                <c:pt idx="17655">
                  <c:v>9.8046293622409397</c:v>
                </c:pt>
                <c:pt idx="17656">
                  <c:v>9.8051847079992083</c:v>
                </c:pt>
                <c:pt idx="17657">
                  <c:v>9.8057400537574768</c:v>
                </c:pt>
                <c:pt idx="17658">
                  <c:v>9.8062953995157454</c:v>
                </c:pt>
                <c:pt idx="17659">
                  <c:v>9.8068507452740139</c:v>
                </c:pt>
                <c:pt idx="17660">
                  <c:v>9.8074060910322824</c:v>
                </c:pt>
                <c:pt idx="17661">
                  <c:v>9.807961436790551</c:v>
                </c:pt>
                <c:pt idx="17662">
                  <c:v>9.8085167825488195</c:v>
                </c:pt>
                <c:pt idx="17663">
                  <c:v>9.8090721283070881</c:v>
                </c:pt>
                <c:pt idx="17664">
                  <c:v>9.8096274740653566</c:v>
                </c:pt>
                <c:pt idx="17665">
                  <c:v>9.8101828198236252</c:v>
                </c:pt>
                <c:pt idx="17666">
                  <c:v>9.8107381655818937</c:v>
                </c:pt>
                <c:pt idx="17667">
                  <c:v>9.8112935113401623</c:v>
                </c:pt>
                <c:pt idx="17668">
                  <c:v>9.8118488570984308</c:v>
                </c:pt>
                <c:pt idx="17669">
                  <c:v>9.8124042028566993</c:v>
                </c:pt>
                <c:pt idx="17670">
                  <c:v>9.8129595486149679</c:v>
                </c:pt>
                <c:pt idx="17671">
                  <c:v>9.8135148943732364</c:v>
                </c:pt>
                <c:pt idx="17672">
                  <c:v>9.814070240131505</c:v>
                </c:pt>
                <c:pt idx="17673">
                  <c:v>9.8146255858897735</c:v>
                </c:pt>
                <c:pt idx="17674">
                  <c:v>9.8151809316480421</c:v>
                </c:pt>
                <c:pt idx="17675">
                  <c:v>9.8157362774063106</c:v>
                </c:pt>
                <c:pt idx="17676">
                  <c:v>9.8162916231645791</c:v>
                </c:pt>
                <c:pt idx="17677">
                  <c:v>9.8168469689228477</c:v>
                </c:pt>
                <c:pt idx="17678">
                  <c:v>9.8174023146811162</c:v>
                </c:pt>
                <c:pt idx="17679">
                  <c:v>9.8179576604393848</c:v>
                </c:pt>
                <c:pt idx="17680">
                  <c:v>9.8185130061976533</c:v>
                </c:pt>
                <c:pt idx="17681">
                  <c:v>9.8190683519559219</c:v>
                </c:pt>
                <c:pt idx="17682">
                  <c:v>9.8196236977141904</c:v>
                </c:pt>
                <c:pt idx="17683">
                  <c:v>9.820179043472459</c:v>
                </c:pt>
                <c:pt idx="17684">
                  <c:v>9.8207343892307275</c:v>
                </c:pt>
                <c:pt idx="17685">
                  <c:v>9.821289734988996</c:v>
                </c:pt>
                <c:pt idx="17686">
                  <c:v>9.8218450807472646</c:v>
                </c:pt>
                <c:pt idx="17687">
                  <c:v>9.8224004265055331</c:v>
                </c:pt>
                <c:pt idx="17688">
                  <c:v>9.8229557722638017</c:v>
                </c:pt>
                <c:pt idx="17689">
                  <c:v>9.8235111180220702</c:v>
                </c:pt>
                <c:pt idx="17690">
                  <c:v>9.8240664637803388</c:v>
                </c:pt>
                <c:pt idx="17691">
                  <c:v>9.8246218095386073</c:v>
                </c:pt>
                <c:pt idx="17692">
                  <c:v>9.8251771552968759</c:v>
                </c:pt>
                <c:pt idx="17693">
                  <c:v>9.8257325010551444</c:v>
                </c:pt>
                <c:pt idx="17694">
                  <c:v>9.8262878468134129</c:v>
                </c:pt>
                <c:pt idx="17695">
                  <c:v>9.8268431925716815</c:v>
                </c:pt>
                <c:pt idx="17696">
                  <c:v>9.82739853832995</c:v>
                </c:pt>
                <c:pt idx="17697">
                  <c:v>9.8279538840882186</c:v>
                </c:pt>
                <c:pt idx="17698">
                  <c:v>9.8285092298464871</c:v>
                </c:pt>
                <c:pt idx="17699">
                  <c:v>9.8290645756047557</c:v>
                </c:pt>
                <c:pt idx="17700">
                  <c:v>9.8296199213630242</c:v>
                </c:pt>
                <c:pt idx="17701">
                  <c:v>9.8301752671212927</c:v>
                </c:pt>
                <c:pt idx="17702">
                  <c:v>9.8307306128795613</c:v>
                </c:pt>
                <c:pt idx="17703">
                  <c:v>9.8312859586378298</c:v>
                </c:pt>
                <c:pt idx="17704">
                  <c:v>9.8318413043960984</c:v>
                </c:pt>
                <c:pt idx="17705">
                  <c:v>9.8323966501543669</c:v>
                </c:pt>
                <c:pt idx="17706">
                  <c:v>9.8329519959126355</c:v>
                </c:pt>
                <c:pt idx="17707">
                  <c:v>9.833507341670904</c:v>
                </c:pt>
                <c:pt idx="17708">
                  <c:v>9.8340626874291726</c:v>
                </c:pt>
                <c:pt idx="17709">
                  <c:v>9.8346180331874411</c:v>
                </c:pt>
                <c:pt idx="17710">
                  <c:v>9.8351733789457096</c:v>
                </c:pt>
                <c:pt idx="17711">
                  <c:v>9.8357287247039782</c:v>
                </c:pt>
                <c:pt idx="17712">
                  <c:v>9.8362840704622467</c:v>
                </c:pt>
                <c:pt idx="17713">
                  <c:v>9.8368394162205153</c:v>
                </c:pt>
                <c:pt idx="17714">
                  <c:v>9.8373947619787838</c:v>
                </c:pt>
                <c:pt idx="17715">
                  <c:v>9.8379501077370524</c:v>
                </c:pt>
                <c:pt idx="17716">
                  <c:v>9.8385054534953209</c:v>
                </c:pt>
                <c:pt idx="17717">
                  <c:v>9.8390607992535895</c:v>
                </c:pt>
                <c:pt idx="17718">
                  <c:v>9.839616145011858</c:v>
                </c:pt>
                <c:pt idx="17719">
                  <c:v>9.8401714907701265</c:v>
                </c:pt>
                <c:pt idx="17720">
                  <c:v>9.8407268365283951</c:v>
                </c:pt>
                <c:pt idx="17721">
                  <c:v>9.8412821822866636</c:v>
                </c:pt>
                <c:pt idx="17722">
                  <c:v>9.8418375280449322</c:v>
                </c:pt>
                <c:pt idx="17723">
                  <c:v>9.8423928738032007</c:v>
                </c:pt>
                <c:pt idx="17724">
                  <c:v>9.8429482195614693</c:v>
                </c:pt>
                <c:pt idx="17725">
                  <c:v>9.8435035653197378</c:v>
                </c:pt>
                <c:pt idx="17726">
                  <c:v>9.8440589110780063</c:v>
                </c:pt>
                <c:pt idx="17727">
                  <c:v>9.8446142568362749</c:v>
                </c:pt>
                <c:pt idx="17728">
                  <c:v>9.8451696025945434</c:v>
                </c:pt>
                <c:pt idx="17729">
                  <c:v>9.845724948352812</c:v>
                </c:pt>
                <c:pt idx="17730">
                  <c:v>9.8462802941110805</c:v>
                </c:pt>
                <c:pt idx="17731">
                  <c:v>9.8468356398693491</c:v>
                </c:pt>
                <c:pt idx="17732">
                  <c:v>9.8473909856276176</c:v>
                </c:pt>
                <c:pt idx="17733">
                  <c:v>9.8479463313858862</c:v>
                </c:pt>
                <c:pt idx="17734">
                  <c:v>9.8485016771441547</c:v>
                </c:pt>
                <c:pt idx="17735">
                  <c:v>9.8490570229024232</c:v>
                </c:pt>
                <c:pt idx="17736">
                  <c:v>9.8496123686606918</c:v>
                </c:pt>
                <c:pt idx="17737">
                  <c:v>9.8501677144189603</c:v>
                </c:pt>
                <c:pt idx="17738">
                  <c:v>9.8507230601772289</c:v>
                </c:pt>
                <c:pt idx="17739">
                  <c:v>9.8512784059354974</c:v>
                </c:pt>
                <c:pt idx="17740">
                  <c:v>9.851833751693766</c:v>
                </c:pt>
                <c:pt idx="17741">
                  <c:v>9.8523890974520345</c:v>
                </c:pt>
                <c:pt idx="17742">
                  <c:v>9.852944443210303</c:v>
                </c:pt>
                <c:pt idx="17743">
                  <c:v>9.8534997889685716</c:v>
                </c:pt>
                <c:pt idx="17744">
                  <c:v>9.8540551347268401</c:v>
                </c:pt>
                <c:pt idx="17745">
                  <c:v>9.8546104804851087</c:v>
                </c:pt>
                <c:pt idx="17746">
                  <c:v>9.8551658262433772</c:v>
                </c:pt>
                <c:pt idx="17747">
                  <c:v>9.8557211720016458</c:v>
                </c:pt>
                <c:pt idx="17748">
                  <c:v>9.8562765177599143</c:v>
                </c:pt>
                <c:pt idx="17749">
                  <c:v>9.8568318635181829</c:v>
                </c:pt>
                <c:pt idx="17750">
                  <c:v>9.8573872092764514</c:v>
                </c:pt>
                <c:pt idx="17751">
                  <c:v>9.8579425550347199</c:v>
                </c:pt>
                <c:pt idx="17752">
                  <c:v>9.8584979007929885</c:v>
                </c:pt>
                <c:pt idx="17753">
                  <c:v>9.859053246551257</c:v>
                </c:pt>
                <c:pt idx="17754">
                  <c:v>9.8596085923095256</c:v>
                </c:pt>
                <c:pt idx="17755">
                  <c:v>9.8601639380677941</c:v>
                </c:pt>
                <c:pt idx="17756">
                  <c:v>9.8607192838260627</c:v>
                </c:pt>
                <c:pt idx="17757">
                  <c:v>9.8612746295843312</c:v>
                </c:pt>
                <c:pt idx="17758">
                  <c:v>9.8618299753425998</c:v>
                </c:pt>
                <c:pt idx="17759">
                  <c:v>9.8623853211008683</c:v>
                </c:pt>
                <c:pt idx="17760">
                  <c:v>9.8629406668591368</c:v>
                </c:pt>
                <c:pt idx="17761">
                  <c:v>9.8634960126174054</c:v>
                </c:pt>
                <c:pt idx="17762">
                  <c:v>9.8640513583756739</c:v>
                </c:pt>
                <c:pt idx="17763">
                  <c:v>9.8646067041339425</c:v>
                </c:pt>
                <c:pt idx="17764">
                  <c:v>9.865162049892211</c:v>
                </c:pt>
                <c:pt idx="17765">
                  <c:v>9.8657173956504796</c:v>
                </c:pt>
                <c:pt idx="17766">
                  <c:v>9.8662727414087481</c:v>
                </c:pt>
                <c:pt idx="17767">
                  <c:v>9.8668280871670166</c:v>
                </c:pt>
                <c:pt idx="17768">
                  <c:v>9.8673834329252852</c:v>
                </c:pt>
                <c:pt idx="17769">
                  <c:v>9.8679387786835537</c:v>
                </c:pt>
                <c:pt idx="17770">
                  <c:v>9.8684941244418223</c:v>
                </c:pt>
                <c:pt idx="17771">
                  <c:v>9.8690494702000908</c:v>
                </c:pt>
                <c:pt idx="17772">
                  <c:v>9.8696048159583594</c:v>
                </c:pt>
                <c:pt idx="17773">
                  <c:v>9.8701601617166279</c:v>
                </c:pt>
                <c:pt idx="17774">
                  <c:v>9.8707155074748965</c:v>
                </c:pt>
                <c:pt idx="17775">
                  <c:v>9.871270853233165</c:v>
                </c:pt>
                <c:pt idx="17776">
                  <c:v>9.8718261989914335</c:v>
                </c:pt>
                <c:pt idx="17777">
                  <c:v>9.8723815447497021</c:v>
                </c:pt>
                <c:pt idx="17778">
                  <c:v>9.8729368905079706</c:v>
                </c:pt>
                <c:pt idx="17779">
                  <c:v>9.8734922362662392</c:v>
                </c:pt>
                <c:pt idx="17780">
                  <c:v>9.8740475820245077</c:v>
                </c:pt>
                <c:pt idx="17781">
                  <c:v>9.8746029277827763</c:v>
                </c:pt>
                <c:pt idx="17782">
                  <c:v>9.8751582735410448</c:v>
                </c:pt>
                <c:pt idx="17783">
                  <c:v>9.8757136192993134</c:v>
                </c:pt>
                <c:pt idx="17784">
                  <c:v>9.8762689650575819</c:v>
                </c:pt>
                <c:pt idx="17785">
                  <c:v>9.8768243108158504</c:v>
                </c:pt>
                <c:pt idx="17786">
                  <c:v>9.877379656574119</c:v>
                </c:pt>
                <c:pt idx="17787">
                  <c:v>9.8779350023323875</c:v>
                </c:pt>
                <c:pt idx="17788">
                  <c:v>9.8784903480906561</c:v>
                </c:pt>
                <c:pt idx="17789">
                  <c:v>9.8790456938489246</c:v>
                </c:pt>
                <c:pt idx="17790">
                  <c:v>9.8796010396071932</c:v>
                </c:pt>
                <c:pt idx="17791">
                  <c:v>9.8801563853654617</c:v>
                </c:pt>
                <c:pt idx="17792">
                  <c:v>9.8807117311237302</c:v>
                </c:pt>
                <c:pt idx="17793">
                  <c:v>9.8812670768819988</c:v>
                </c:pt>
                <c:pt idx="17794">
                  <c:v>9.8818224226402673</c:v>
                </c:pt>
                <c:pt idx="17795">
                  <c:v>9.8823777683985359</c:v>
                </c:pt>
                <c:pt idx="17796">
                  <c:v>9.8829331141568044</c:v>
                </c:pt>
                <c:pt idx="17797">
                  <c:v>9.883488459915073</c:v>
                </c:pt>
                <c:pt idx="17798">
                  <c:v>9.8840438056733415</c:v>
                </c:pt>
                <c:pt idx="17799">
                  <c:v>9.8845991514316101</c:v>
                </c:pt>
                <c:pt idx="17800">
                  <c:v>9.8851544971898786</c:v>
                </c:pt>
                <c:pt idx="17801">
                  <c:v>9.8857098429481471</c:v>
                </c:pt>
                <c:pt idx="17802">
                  <c:v>9.8862651887064157</c:v>
                </c:pt>
                <c:pt idx="17803">
                  <c:v>9.8868205344646842</c:v>
                </c:pt>
                <c:pt idx="17804">
                  <c:v>9.8873758802229528</c:v>
                </c:pt>
                <c:pt idx="17805">
                  <c:v>9.8879312259812213</c:v>
                </c:pt>
                <c:pt idx="17806">
                  <c:v>9.8884865717394899</c:v>
                </c:pt>
                <c:pt idx="17807">
                  <c:v>9.8890419174977584</c:v>
                </c:pt>
                <c:pt idx="17808">
                  <c:v>9.8895972632560269</c:v>
                </c:pt>
                <c:pt idx="17809">
                  <c:v>9.8901526090142955</c:v>
                </c:pt>
                <c:pt idx="17810">
                  <c:v>9.890707954772564</c:v>
                </c:pt>
                <c:pt idx="17811">
                  <c:v>9.8912633005308326</c:v>
                </c:pt>
                <c:pt idx="17812">
                  <c:v>9.8918186462891011</c:v>
                </c:pt>
                <c:pt idx="17813">
                  <c:v>9.8923739920473697</c:v>
                </c:pt>
                <c:pt idx="17814">
                  <c:v>9.8929293378056382</c:v>
                </c:pt>
                <c:pt idx="17815">
                  <c:v>9.8934846835639068</c:v>
                </c:pt>
                <c:pt idx="17816">
                  <c:v>9.8940400293221753</c:v>
                </c:pt>
                <c:pt idx="17817">
                  <c:v>9.8945953750804438</c:v>
                </c:pt>
                <c:pt idx="17818">
                  <c:v>9.8951507208387124</c:v>
                </c:pt>
                <c:pt idx="17819">
                  <c:v>9.8957060665969809</c:v>
                </c:pt>
                <c:pt idx="17820">
                  <c:v>9.8962614123552495</c:v>
                </c:pt>
                <c:pt idx="17821">
                  <c:v>9.896816758113518</c:v>
                </c:pt>
                <c:pt idx="17822">
                  <c:v>9.8973721038717866</c:v>
                </c:pt>
                <c:pt idx="17823">
                  <c:v>9.8979274496300551</c:v>
                </c:pt>
                <c:pt idx="17824">
                  <c:v>9.8984827953883237</c:v>
                </c:pt>
                <c:pt idx="17825">
                  <c:v>9.8990381411465922</c:v>
                </c:pt>
                <c:pt idx="17826">
                  <c:v>9.8995934869048607</c:v>
                </c:pt>
                <c:pt idx="17827">
                  <c:v>9.9001488326631293</c:v>
                </c:pt>
                <c:pt idx="17828">
                  <c:v>9.9007041784213978</c:v>
                </c:pt>
                <c:pt idx="17829">
                  <c:v>9.9012595241796664</c:v>
                </c:pt>
                <c:pt idx="17830">
                  <c:v>9.9018148699379349</c:v>
                </c:pt>
                <c:pt idx="17831">
                  <c:v>9.9023702156962035</c:v>
                </c:pt>
                <c:pt idx="17832">
                  <c:v>9.902925561454472</c:v>
                </c:pt>
                <c:pt idx="17833">
                  <c:v>9.9034809072127405</c:v>
                </c:pt>
                <c:pt idx="17834">
                  <c:v>9.9040362529710091</c:v>
                </c:pt>
                <c:pt idx="17835">
                  <c:v>9.9045915987292776</c:v>
                </c:pt>
                <c:pt idx="17836">
                  <c:v>9.9051469444875462</c:v>
                </c:pt>
                <c:pt idx="17837">
                  <c:v>9.9057022902458147</c:v>
                </c:pt>
                <c:pt idx="17838">
                  <c:v>9.9062576360040833</c:v>
                </c:pt>
                <c:pt idx="17839">
                  <c:v>9.9068129817623518</c:v>
                </c:pt>
                <c:pt idx="17840">
                  <c:v>9.9073683275206204</c:v>
                </c:pt>
                <c:pt idx="17841">
                  <c:v>9.9079236732788889</c:v>
                </c:pt>
                <c:pt idx="17842">
                  <c:v>9.9084790190371574</c:v>
                </c:pt>
                <c:pt idx="17843">
                  <c:v>9.909034364795426</c:v>
                </c:pt>
                <c:pt idx="17844">
                  <c:v>9.9095897105536945</c:v>
                </c:pt>
                <c:pt idx="17845">
                  <c:v>9.9101450563119631</c:v>
                </c:pt>
                <c:pt idx="17846">
                  <c:v>9.9107004020702316</c:v>
                </c:pt>
                <c:pt idx="17847">
                  <c:v>9.9112557478285002</c:v>
                </c:pt>
                <c:pt idx="17848">
                  <c:v>9.9118110935867687</c:v>
                </c:pt>
                <c:pt idx="17849">
                  <c:v>9.9123664393450373</c:v>
                </c:pt>
                <c:pt idx="17850">
                  <c:v>9.9129217851033058</c:v>
                </c:pt>
                <c:pt idx="17851">
                  <c:v>9.9134771308615743</c:v>
                </c:pt>
                <c:pt idx="17852">
                  <c:v>9.9140324766198429</c:v>
                </c:pt>
                <c:pt idx="17853">
                  <c:v>9.9145878223781114</c:v>
                </c:pt>
                <c:pt idx="17854">
                  <c:v>9.91514316813638</c:v>
                </c:pt>
                <c:pt idx="17855">
                  <c:v>9.9156985138946485</c:v>
                </c:pt>
                <c:pt idx="17856">
                  <c:v>9.9162538596529171</c:v>
                </c:pt>
                <c:pt idx="17857">
                  <c:v>9.9168092054111856</c:v>
                </c:pt>
                <c:pt idx="17858">
                  <c:v>9.9173645511694541</c:v>
                </c:pt>
                <c:pt idx="17859">
                  <c:v>9.9179198969277227</c:v>
                </c:pt>
                <c:pt idx="17860">
                  <c:v>9.9184752426859912</c:v>
                </c:pt>
                <c:pt idx="17861">
                  <c:v>9.9190305884442598</c:v>
                </c:pt>
                <c:pt idx="17862">
                  <c:v>9.9195859342025283</c:v>
                </c:pt>
                <c:pt idx="17863">
                  <c:v>9.9201412799607969</c:v>
                </c:pt>
                <c:pt idx="17864">
                  <c:v>9.9206966257190654</c:v>
                </c:pt>
                <c:pt idx="17865">
                  <c:v>9.921251971477334</c:v>
                </c:pt>
                <c:pt idx="17866">
                  <c:v>9.9218073172356025</c:v>
                </c:pt>
                <c:pt idx="17867">
                  <c:v>9.922362662993871</c:v>
                </c:pt>
                <c:pt idx="17868">
                  <c:v>9.9229180087521396</c:v>
                </c:pt>
                <c:pt idx="17869">
                  <c:v>9.9234733545104081</c:v>
                </c:pt>
                <c:pt idx="17870">
                  <c:v>9.9240287002686767</c:v>
                </c:pt>
                <c:pt idx="17871">
                  <c:v>9.9245840460269452</c:v>
                </c:pt>
                <c:pt idx="17872">
                  <c:v>9.9251393917852138</c:v>
                </c:pt>
                <c:pt idx="17873">
                  <c:v>9.9256947375434823</c:v>
                </c:pt>
                <c:pt idx="17874">
                  <c:v>9.9262500833017508</c:v>
                </c:pt>
                <c:pt idx="17875">
                  <c:v>9.9268054290600194</c:v>
                </c:pt>
                <c:pt idx="17876">
                  <c:v>9.9273607748182879</c:v>
                </c:pt>
                <c:pt idx="17877">
                  <c:v>9.9279161205765565</c:v>
                </c:pt>
                <c:pt idx="17878">
                  <c:v>9.928471466334825</c:v>
                </c:pt>
                <c:pt idx="17879">
                  <c:v>9.9290268120930936</c:v>
                </c:pt>
                <c:pt idx="17880">
                  <c:v>9.9295821578513621</c:v>
                </c:pt>
                <c:pt idx="17881">
                  <c:v>9.9301375036096307</c:v>
                </c:pt>
                <c:pt idx="17882">
                  <c:v>9.9306928493678992</c:v>
                </c:pt>
                <c:pt idx="17883">
                  <c:v>9.9312481951261677</c:v>
                </c:pt>
                <c:pt idx="17884">
                  <c:v>9.9318035408844363</c:v>
                </c:pt>
                <c:pt idx="17885">
                  <c:v>9.9323588866427048</c:v>
                </c:pt>
                <c:pt idx="17886">
                  <c:v>9.9329142324009734</c:v>
                </c:pt>
                <c:pt idx="17887">
                  <c:v>9.9334695781592419</c:v>
                </c:pt>
                <c:pt idx="17888">
                  <c:v>9.9340249239175105</c:v>
                </c:pt>
                <c:pt idx="17889">
                  <c:v>9.934580269675779</c:v>
                </c:pt>
                <c:pt idx="17890">
                  <c:v>9.9351356154340476</c:v>
                </c:pt>
                <c:pt idx="17891">
                  <c:v>9.9356909611923161</c:v>
                </c:pt>
                <c:pt idx="17892">
                  <c:v>9.9362463069505846</c:v>
                </c:pt>
                <c:pt idx="17893">
                  <c:v>9.9368016527088532</c:v>
                </c:pt>
                <c:pt idx="17894">
                  <c:v>9.9373569984671217</c:v>
                </c:pt>
                <c:pt idx="17895">
                  <c:v>9.9379123442253903</c:v>
                </c:pt>
                <c:pt idx="17896">
                  <c:v>9.9384676899836588</c:v>
                </c:pt>
                <c:pt idx="17897">
                  <c:v>9.9390230357419274</c:v>
                </c:pt>
                <c:pt idx="17898">
                  <c:v>9.9395783815001959</c:v>
                </c:pt>
                <c:pt idx="17899">
                  <c:v>9.9401337272584644</c:v>
                </c:pt>
                <c:pt idx="17900">
                  <c:v>9.940689073016733</c:v>
                </c:pt>
                <c:pt idx="17901">
                  <c:v>9.9412444187750015</c:v>
                </c:pt>
                <c:pt idx="17902">
                  <c:v>9.9417997645332701</c:v>
                </c:pt>
                <c:pt idx="17903">
                  <c:v>9.9423551102915386</c:v>
                </c:pt>
                <c:pt idx="17904">
                  <c:v>9.9429104560498072</c:v>
                </c:pt>
                <c:pt idx="17905">
                  <c:v>9.9434658018080757</c:v>
                </c:pt>
                <c:pt idx="17906">
                  <c:v>9.9440211475663443</c:v>
                </c:pt>
                <c:pt idx="17907">
                  <c:v>9.9445764933246128</c:v>
                </c:pt>
                <c:pt idx="17908">
                  <c:v>9.9451318390828813</c:v>
                </c:pt>
                <c:pt idx="17909">
                  <c:v>9.9456871848411499</c:v>
                </c:pt>
                <c:pt idx="17910">
                  <c:v>9.9462425305994184</c:v>
                </c:pt>
                <c:pt idx="17911">
                  <c:v>9.946797876357687</c:v>
                </c:pt>
                <c:pt idx="17912">
                  <c:v>9.9473532221159555</c:v>
                </c:pt>
                <c:pt idx="17913">
                  <c:v>9.9479085678742241</c:v>
                </c:pt>
                <c:pt idx="17914">
                  <c:v>9.9484639136324926</c:v>
                </c:pt>
                <c:pt idx="17915">
                  <c:v>9.9490192593907611</c:v>
                </c:pt>
                <c:pt idx="17916">
                  <c:v>9.9495746051490297</c:v>
                </c:pt>
                <c:pt idx="17917">
                  <c:v>9.9501299509072982</c:v>
                </c:pt>
                <c:pt idx="17918">
                  <c:v>9.9506852966655668</c:v>
                </c:pt>
                <c:pt idx="17919">
                  <c:v>9.9512406424238353</c:v>
                </c:pt>
                <c:pt idx="17920">
                  <c:v>9.9517959881821039</c:v>
                </c:pt>
                <c:pt idx="17921">
                  <c:v>9.9523513339403724</c:v>
                </c:pt>
                <c:pt idx="17922">
                  <c:v>9.952906679698641</c:v>
                </c:pt>
                <c:pt idx="17923">
                  <c:v>9.9534620254569095</c:v>
                </c:pt>
                <c:pt idx="17924">
                  <c:v>9.954017371215178</c:v>
                </c:pt>
                <c:pt idx="17925">
                  <c:v>9.9545727169734466</c:v>
                </c:pt>
                <c:pt idx="17926">
                  <c:v>9.9551280627317151</c:v>
                </c:pt>
                <c:pt idx="17927">
                  <c:v>9.9556834084899837</c:v>
                </c:pt>
                <c:pt idx="17928">
                  <c:v>9.9562387542482522</c:v>
                </c:pt>
                <c:pt idx="17929">
                  <c:v>9.9567941000065208</c:v>
                </c:pt>
                <c:pt idx="17930">
                  <c:v>9.9573494457647893</c:v>
                </c:pt>
                <c:pt idx="17931">
                  <c:v>9.9579047915230579</c:v>
                </c:pt>
                <c:pt idx="17932">
                  <c:v>9.9584601372813264</c:v>
                </c:pt>
                <c:pt idx="17933">
                  <c:v>9.9590154830395949</c:v>
                </c:pt>
                <c:pt idx="17934">
                  <c:v>9.9595708287978635</c:v>
                </c:pt>
                <c:pt idx="17935">
                  <c:v>9.960126174556132</c:v>
                </c:pt>
                <c:pt idx="17936">
                  <c:v>9.9606815203144006</c:v>
                </c:pt>
                <c:pt idx="17937">
                  <c:v>9.9612368660726691</c:v>
                </c:pt>
                <c:pt idx="17938">
                  <c:v>9.9617922118309377</c:v>
                </c:pt>
                <c:pt idx="17939">
                  <c:v>9.9623475575892062</c:v>
                </c:pt>
                <c:pt idx="17940">
                  <c:v>9.9629029033474747</c:v>
                </c:pt>
                <c:pt idx="17941">
                  <c:v>9.9634582491057433</c:v>
                </c:pt>
                <c:pt idx="17942">
                  <c:v>9.9640135948640118</c:v>
                </c:pt>
                <c:pt idx="17943">
                  <c:v>9.9645689406222804</c:v>
                </c:pt>
                <c:pt idx="17944">
                  <c:v>9.9651242863805489</c:v>
                </c:pt>
                <c:pt idx="17945">
                  <c:v>9.9656796321388175</c:v>
                </c:pt>
                <c:pt idx="17946">
                  <c:v>9.966234977897086</c:v>
                </c:pt>
                <c:pt idx="17947">
                  <c:v>9.9667903236553546</c:v>
                </c:pt>
                <c:pt idx="17948">
                  <c:v>9.9673456694136231</c:v>
                </c:pt>
                <c:pt idx="17949">
                  <c:v>9.9679010151718916</c:v>
                </c:pt>
                <c:pt idx="17950">
                  <c:v>9.9684563609301602</c:v>
                </c:pt>
                <c:pt idx="17951">
                  <c:v>9.9690117066884287</c:v>
                </c:pt>
                <c:pt idx="17952">
                  <c:v>9.9695670524466973</c:v>
                </c:pt>
                <c:pt idx="17953">
                  <c:v>9.9701223982049658</c:v>
                </c:pt>
                <c:pt idx="17954">
                  <c:v>9.9706777439632344</c:v>
                </c:pt>
                <c:pt idx="17955">
                  <c:v>9.9712330897215029</c:v>
                </c:pt>
                <c:pt idx="17956">
                  <c:v>9.9717884354797715</c:v>
                </c:pt>
                <c:pt idx="17957">
                  <c:v>9.97234378123804</c:v>
                </c:pt>
                <c:pt idx="17958">
                  <c:v>9.9728991269963085</c:v>
                </c:pt>
                <c:pt idx="17959">
                  <c:v>9.9734544727545771</c:v>
                </c:pt>
                <c:pt idx="17960">
                  <c:v>9.9740098185128456</c:v>
                </c:pt>
                <c:pt idx="17961">
                  <c:v>9.9745651642711142</c:v>
                </c:pt>
                <c:pt idx="17962">
                  <c:v>9.9751205100293827</c:v>
                </c:pt>
                <c:pt idx="17963">
                  <c:v>9.9756758557876513</c:v>
                </c:pt>
                <c:pt idx="17964">
                  <c:v>9.9762312015459198</c:v>
                </c:pt>
                <c:pt idx="17965">
                  <c:v>9.9767865473041883</c:v>
                </c:pt>
                <c:pt idx="17966">
                  <c:v>9.9773418930624569</c:v>
                </c:pt>
                <c:pt idx="17967">
                  <c:v>9.9778972388207254</c:v>
                </c:pt>
                <c:pt idx="17968">
                  <c:v>9.978452584578994</c:v>
                </c:pt>
                <c:pt idx="17969">
                  <c:v>9.9790079303372625</c:v>
                </c:pt>
                <c:pt idx="17970">
                  <c:v>9.9795632760955311</c:v>
                </c:pt>
                <c:pt idx="17971">
                  <c:v>9.9801186218537996</c:v>
                </c:pt>
                <c:pt idx="17972">
                  <c:v>9.9806739676120682</c:v>
                </c:pt>
                <c:pt idx="17973">
                  <c:v>9.9812293133703367</c:v>
                </c:pt>
                <c:pt idx="17974">
                  <c:v>9.9817846591286052</c:v>
                </c:pt>
                <c:pt idx="17975">
                  <c:v>9.9823400048868738</c:v>
                </c:pt>
                <c:pt idx="17976">
                  <c:v>9.9828953506451423</c:v>
                </c:pt>
                <c:pt idx="17977">
                  <c:v>9.9834506964034109</c:v>
                </c:pt>
                <c:pt idx="17978">
                  <c:v>9.9840060421616794</c:v>
                </c:pt>
                <c:pt idx="17979">
                  <c:v>9.984561387919948</c:v>
                </c:pt>
                <c:pt idx="17980">
                  <c:v>9.9851167336782165</c:v>
                </c:pt>
                <c:pt idx="17981">
                  <c:v>9.985672079436485</c:v>
                </c:pt>
                <c:pt idx="17982">
                  <c:v>9.9862274251947536</c:v>
                </c:pt>
                <c:pt idx="17983">
                  <c:v>9.9867827709530221</c:v>
                </c:pt>
                <c:pt idx="17984">
                  <c:v>9.9873381167112907</c:v>
                </c:pt>
                <c:pt idx="17985">
                  <c:v>9.9878934624695592</c:v>
                </c:pt>
                <c:pt idx="17986">
                  <c:v>9.9884488082278278</c:v>
                </c:pt>
                <c:pt idx="17987">
                  <c:v>9.9890041539860963</c:v>
                </c:pt>
                <c:pt idx="17988">
                  <c:v>9.9895594997443649</c:v>
                </c:pt>
                <c:pt idx="17989">
                  <c:v>9.9901148455026334</c:v>
                </c:pt>
                <c:pt idx="17990">
                  <c:v>9.9906701912609019</c:v>
                </c:pt>
                <c:pt idx="17991">
                  <c:v>9.9912255370191705</c:v>
                </c:pt>
                <c:pt idx="17992">
                  <c:v>9.991780882777439</c:v>
                </c:pt>
                <c:pt idx="17993">
                  <c:v>9.9923362285357076</c:v>
                </c:pt>
                <c:pt idx="17994">
                  <c:v>9.9928915742939761</c:v>
                </c:pt>
                <c:pt idx="17995">
                  <c:v>9.9934469200522447</c:v>
                </c:pt>
                <c:pt idx="17996">
                  <c:v>9.9940022658105132</c:v>
                </c:pt>
                <c:pt idx="17997">
                  <c:v>9.9945576115687818</c:v>
                </c:pt>
                <c:pt idx="17998">
                  <c:v>9.9951129573270503</c:v>
                </c:pt>
                <c:pt idx="17999">
                  <c:v>9.9956683030853188</c:v>
                </c:pt>
                <c:pt idx="18000">
                  <c:v>9.9962236488435874</c:v>
                </c:pt>
                <c:pt idx="18001">
                  <c:v>9.9967789946018559</c:v>
                </c:pt>
                <c:pt idx="18002">
                  <c:v>9.9973343403601245</c:v>
                </c:pt>
                <c:pt idx="18003">
                  <c:v>9.997889686118393</c:v>
                </c:pt>
                <c:pt idx="18004">
                  <c:v>9.9984450318766616</c:v>
                </c:pt>
                <c:pt idx="18005">
                  <c:v>9.9990003776349301</c:v>
                </c:pt>
                <c:pt idx="18006">
                  <c:v>9.9995557233931986</c:v>
                </c:pt>
                <c:pt idx="18007">
                  <c:v>10.000111069151467</c:v>
                </c:pt>
                <c:pt idx="18008">
                  <c:v>10.000666414909736</c:v>
                </c:pt>
                <c:pt idx="18009">
                  <c:v>10.001221760668004</c:v>
                </c:pt>
                <c:pt idx="18010">
                  <c:v>10.001777106426273</c:v>
                </c:pt>
                <c:pt idx="18011">
                  <c:v>10.002332452184541</c:v>
                </c:pt>
                <c:pt idx="18012">
                  <c:v>10.00288779794281</c:v>
                </c:pt>
                <c:pt idx="18013">
                  <c:v>10.003443143701078</c:v>
                </c:pt>
                <c:pt idx="18014">
                  <c:v>10.003998489459347</c:v>
                </c:pt>
                <c:pt idx="18015">
                  <c:v>10.004553835217616</c:v>
                </c:pt>
                <c:pt idx="18016">
                  <c:v>10.005109180975884</c:v>
                </c:pt>
                <c:pt idx="18017">
                  <c:v>10.005664526734153</c:v>
                </c:pt>
                <c:pt idx="18018">
                  <c:v>10.006219872492421</c:v>
                </c:pt>
                <c:pt idx="18019">
                  <c:v>10.00677521825069</c:v>
                </c:pt>
                <c:pt idx="18020">
                  <c:v>10.007330564008958</c:v>
                </c:pt>
                <c:pt idx="18021">
                  <c:v>10.007885909767227</c:v>
                </c:pt>
                <c:pt idx="18022">
                  <c:v>10.008441255525495</c:v>
                </c:pt>
                <c:pt idx="18023">
                  <c:v>10.008996601283764</c:v>
                </c:pt>
                <c:pt idx="18024">
                  <c:v>10.009551947042032</c:v>
                </c:pt>
                <c:pt idx="18025">
                  <c:v>10.010107292800301</c:v>
                </c:pt>
                <c:pt idx="18026">
                  <c:v>10.01066263855857</c:v>
                </c:pt>
                <c:pt idx="18027">
                  <c:v>10.011217984316838</c:v>
                </c:pt>
                <c:pt idx="18028">
                  <c:v>10.011773330075107</c:v>
                </c:pt>
                <c:pt idx="18029">
                  <c:v>10.012328675833375</c:v>
                </c:pt>
                <c:pt idx="18030">
                  <c:v>10.012884021591644</c:v>
                </c:pt>
                <c:pt idx="18031">
                  <c:v>10.013439367349912</c:v>
                </c:pt>
                <c:pt idx="18032">
                  <c:v>10.013994713108181</c:v>
                </c:pt>
                <c:pt idx="18033">
                  <c:v>10.014550058866449</c:v>
                </c:pt>
                <c:pt idx="18034">
                  <c:v>10.015105404624718</c:v>
                </c:pt>
                <c:pt idx="18035">
                  <c:v>10.015660750382986</c:v>
                </c:pt>
                <c:pt idx="18036">
                  <c:v>10.016216096141255</c:v>
                </c:pt>
                <c:pt idx="18037">
                  <c:v>10.016771441899524</c:v>
                </c:pt>
                <c:pt idx="18038">
                  <c:v>10.017326787657792</c:v>
                </c:pt>
                <c:pt idx="18039">
                  <c:v>10.017882133416061</c:v>
                </c:pt>
                <c:pt idx="18040">
                  <c:v>10.018437479174329</c:v>
                </c:pt>
                <c:pt idx="18041">
                  <c:v>10.018992824932598</c:v>
                </c:pt>
                <c:pt idx="18042">
                  <c:v>10.019548170690866</c:v>
                </c:pt>
                <c:pt idx="18043">
                  <c:v>10.020103516449135</c:v>
                </c:pt>
                <c:pt idx="18044">
                  <c:v>10.020658862207403</c:v>
                </c:pt>
                <c:pt idx="18045">
                  <c:v>10.021214207965672</c:v>
                </c:pt>
                <c:pt idx="18046">
                  <c:v>10.02176955372394</c:v>
                </c:pt>
                <c:pt idx="18047">
                  <c:v>10.022324899482209</c:v>
                </c:pt>
                <c:pt idx="18048">
                  <c:v>10.022880245240477</c:v>
                </c:pt>
                <c:pt idx="18049">
                  <c:v>10.023435590998746</c:v>
                </c:pt>
                <c:pt idx="18050">
                  <c:v>10.023990936757015</c:v>
                </c:pt>
                <c:pt idx="18051">
                  <c:v>10.024546282515283</c:v>
                </c:pt>
                <c:pt idx="18052">
                  <c:v>10.025101628273552</c:v>
                </c:pt>
                <c:pt idx="18053">
                  <c:v>10.02565697403182</c:v>
                </c:pt>
                <c:pt idx="18054">
                  <c:v>10.026212319790089</c:v>
                </c:pt>
                <c:pt idx="18055">
                  <c:v>10.026767665548357</c:v>
                </c:pt>
                <c:pt idx="18056">
                  <c:v>10.027323011306626</c:v>
                </c:pt>
                <c:pt idx="18057">
                  <c:v>10.027878357064894</c:v>
                </c:pt>
                <c:pt idx="18058">
                  <c:v>10.028433702823163</c:v>
                </c:pt>
                <c:pt idx="18059">
                  <c:v>10.028989048581431</c:v>
                </c:pt>
                <c:pt idx="18060">
                  <c:v>10.0295443943397</c:v>
                </c:pt>
                <c:pt idx="18061">
                  <c:v>10.030099740097969</c:v>
                </c:pt>
                <c:pt idx="18062">
                  <c:v>10.030655085856237</c:v>
                </c:pt>
                <c:pt idx="18063">
                  <c:v>10.031210431614506</c:v>
                </c:pt>
                <c:pt idx="18064">
                  <c:v>10.031765777372774</c:v>
                </c:pt>
                <c:pt idx="18065">
                  <c:v>10.032321123131043</c:v>
                </c:pt>
                <c:pt idx="18066">
                  <c:v>10.032876468889311</c:v>
                </c:pt>
                <c:pt idx="18067">
                  <c:v>10.03343181464758</c:v>
                </c:pt>
                <c:pt idx="18068">
                  <c:v>10.033987160405848</c:v>
                </c:pt>
                <c:pt idx="18069">
                  <c:v>10.034542506164117</c:v>
                </c:pt>
                <c:pt idx="18070">
                  <c:v>10.035097851922385</c:v>
                </c:pt>
                <c:pt idx="18071">
                  <c:v>10.035653197680654</c:v>
                </c:pt>
                <c:pt idx="18072">
                  <c:v>10.036208543438923</c:v>
                </c:pt>
                <c:pt idx="18073">
                  <c:v>10.036763889197191</c:v>
                </c:pt>
                <c:pt idx="18074">
                  <c:v>10.03731923495546</c:v>
                </c:pt>
                <c:pt idx="18075">
                  <c:v>10.037874580713728</c:v>
                </c:pt>
                <c:pt idx="18076">
                  <c:v>10.038429926471997</c:v>
                </c:pt>
                <c:pt idx="18077">
                  <c:v>10.038985272230265</c:v>
                </c:pt>
                <c:pt idx="18078">
                  <c:v>10.039540617988534</c:v>
                </c:pt>
                <c:pt idx="18079">
                  <c:v>10.040095963746802</c:v>
                </c:pt>
                <c:pt idx="18080">
                  <c:v>10.040651309505071</c:v>
                </c:pt>
                <c:pt idx="18081">
                  <c:v>10.041206655263339</c:v>
                </c:pt>
                <c:pt idx="18082">
                  <c:v>10.041762001021608</c:v>
                </c:pt>
                <c:pt idx="18083">
                  <c:v>10.042317346779877</c:v>
                </c:pt>
                <c:pt idx="18084">
                  <c:v>10.042872692538145</c:v>
                </c:pt>
                <c:pt idx="18085">
                  <c:v>10.043428038296414</c:v>
                </c:pt>
                <c:pt idx="18086">
                  <c:v>10.043983384054682</c:v>
                </c:pt>
                <c:pt idx="18087">
                  <c:v>10.044538729812951</c:v>
                </c:pt>
                <c:pt idx="18088">
                  <c:v>10.045094075571219</c:v>
                </c:pt>
                <c:pt idx="18089">
                  <c:v>10.045649421329488</c:v>
                </c:pt>
                <c:pt idx="18090">
                  <c:v>10.046204767087756</c:v>
                </c:pt>
                <c:pt idx="18091">
                  <c:v>10.046760112846025</c:v>
                </c:pt>
                <c:pt idx="18092">
                  <c:v>10.047315458604293</c:v>
                </c:pt>
                <c:pt idx="18093">
                  <c:v>10.047870804362562</c:v>
                </c:pt>
                <c:pt idx="18094">
                  <c:v>10.048426150120831</c:v>
                </c:pt>
                <c:pt idx="18095">
                  <c:v>10.048981495879099</c:v>
                </c:pt>
                <c:pt idx="18096">
                  <c:v>10.049536841637368</c:v>
                </c:pt>
                <c:pt idx="18097">
                  <c:v>10.050092187395636</c:v>
                </c:pt>
                <c:pt idx="18098">
                  <c:v>10.050647533153905</c:v>
                </c:pt>
                <c:pt idx="18099">
                  <c:v>10.051202878912173</c:v>
                </c:pt>
                <c:pt idx="18100">
                  <c:v>10.051758224670442</c:v>
                </c:pt>
                <c:pt idx="18101">
                  <c:v>10.05231357042871</c:v>
                </c:pt>
                <c:pt idx="18102">
                  <c:v>10.052868916186979</c:v>
                </c:pt>
                <c:pt idx="18103">
                  <c:v>10.053424261945247</c:v>
                </c:pt>
                <c:pt idx="18104">
                  <c:v>10.053979607703516</c:v>
                </c:pt>
                <c:pt idx="18105">
                  <c:v>10.054534953461784</c:v>
                </c:pt>
                <c:pt idx="18106">
                  <c:v>10.055090299220053</c:v>
                </c:pt>
                <c:pt idx="18107">
                  <c:v>10.055645644978322</c:v>
                </c:pt>
                <c:pt idx="18108">
                  <c:v>10.05620099073659</c:v>
                </c:pt>
                <c:pt idx="18109">
                  <c:v>10.056756336494859</c:v>
                </c:pt>
                <c:pt idx="18110">
                  <c:v>10.057311682253127</c:v>
                </c:pt>
                <c:pt idx="18111">
                  <c:v>10.057867028011396</c:v>
                </c:pt>
                <c:pt idx="18112">
                  <c:v>10.058422373769664</c:v>
                </c:pt>
                <c:pt idx="18113">
                  <c:v>10.058977719527933</c:v>
                </c:pt>
                <c:pt idx="18114">
                  <c:v>10.059533065286201</c:v>
                </c:pt>
                <c:pt idx="18115">
                  <c:v>10.06008841104447</c:v>
                </c:pt>
                <c:pt idx="18116">
                  <c:v>10.060643756802738</c:v>
                </c:pt>
                <c:pt idx="18117">
                  <c:v>10.061199102561007</c:v>
                </c:pt>
                <c:pt idx="18118">
                  <c:v>10.061754448319276</c:v>
                </c:pt>
                <c:pt idx="18119">
                  <c:v>10.062309794077544</c:v>
                </c:pt>
                <c:pt idx="18120">
                  <c:v>10.062865139835813</c:v>
                </c:pt>
                <c:pt idx="18121">
                  <c:v>10.063420485594081</c:v>
                </c:pt>
                <c:pt idx="18122">
                  <c:v>10.06397583135235</c:v>
                </c:pt>
                <c:pt idx="18123">
                  <c:v>10.064531177110618</c:v>
                </c:pt>
                <c:pt idx="18124">
                  <c:v>10.065086522868887</c:v>
                </c:pt>
                <c:pt idx="18125">
                  <c:v>10.065641868627155</c:v>
                </c:pt>
                <c:pt idx="18126">
                  <c:v>10.066197214385424</c:v>
                </c:pt>
                <c:pt idx="18127">
                  <c:v>10.066752560143692</c:v>
                </c:pt>
                <c:pt idx="18128">
                  <c:v>10.067307905901961</c:v>
                </c:pt>
                <c:pt idx="18129">
                  <c:v>10.06786325166023</c:v>
                </c:pt>
                <c:pt idx="18130">
                  <c:v>10.068418597418498</c:v>
                </c:pt>
                <c:pt idx="18131">
                  <c:v>10.068973943176767</c:v>
                </c:pt>
                <c:pt idx="18132">
                  <c:v>10.069529288935035</c:v>
                </c:pt>
                <c:pt idx="18133">
                  <c:v>10.070084634693304</c:v>
                </c:pt>
                <c:pt idx="18134">
                  <c:v>10.070639980451572</c:v>
                </c:pt>
                <c:pt idx="18135">
                  <c:v>10.071195326209841</c:v>
                </c:pt>
                <c:pt idx="18136">
                  <c:v>10.071750671968109</c:v>
                </c:pt>
                <c:pt idx="18137">
                  <c:v>10.072306017726378</c:v>
                </c:pt>
                <c:pt idx="18138">
                  <c:v>10.072861363484646</c:v>
                </c:pt>
                <c:pt idx="18139">
                  <c:v>10.073416709242915</c:v>
                </c:pt>
                <c:pt idx="18140">
                  <c:v>10.073972055001184</c:v>
                </c:pt>
                <c:pt idx="18141">
                  <c:v>10.074527400759452</c:v>
                </c:pt>
                <c:pt idx="18142">
                  <c:v>10.075082746517721</c:v>
                </c:pt>
                <c:pt idx="18143">
                  <c:v>10.075638092275989</c:v>
                </c:pt>
                <c:pt idx="18144">
                  <c:v>10.076193438034258</c:v>
                </c:pt>
                <c:pt idx="18145">
                  <c:v>10.076748783792526</c:v>
                </c:pt>
                <c:pt idx="18146">
                  <c:v>10.077304129550795</c:v>
                </c:pt>
                <c:pt idx="18147">
                  <c:v>10.077859475309063</c:v>
                </c:pt>
                <c:pt idx="18148">
                  <c:v>10.078414821067332</c:v>
                </c:pt>
                <c:pt idx="18149">
                  <c:v>10.0789701668256</c:v>
                </c:pt>
                <c:pt idx="18150">
                  <c:v>10.079525512583869</c:v>
                </c:pt>
                <c:pt idx="18151">
                  <c:v>10.080080858342138</c:v>
                </c:pt>
                <c:pt idx="18152">
                  <c:v>10.080636204100406</c:v>
                </c:pt>
                <c:pt idx="18153">
                  <c:v>10.081191549858675</c:v>
                </c:pt>
                <c:pt idx="18154">
                  <c:v>10.081746895616943</c:v>
                </c:pt>
                <c:pt idx="18155">
                  <c:v>10.082302241375212</c:v>
                </c:pt>
                <c:pt idx="18156">
                  <c:v>10.08285758713348</c:v>
                </c:pt>
                <c:pt idx="18157">
                  <c:v>10.083412932891749</c:v>
                </c:pt>
                <c:pt idx="18158">
                  <c:v>10.083968278650017</c:v>
                </c:pt>
                <c:pt idx="18159">
                  <c:v>10.084523624408286</c:v>
                </c:pt>
                <c:pt idx="18160">
                  <c:v>10.085078970166554</c:v>
                </c:pt>
                <c:pt idx="18161">
                  <c:v>10.085634315924823</c:v>
                </c:pt>
                <c:pt idx="18162">
                  <c:v>10.086189661683092</c:v>
                </c:pt>
                <c:pt idx="18163">
                  <c:v>10.08674500744136</c:v>
                </c:pt>
                <c:pt idx="18164">
                  <c:v>10.087300353199629</c:v>
                </c:pt>
                <c:pt idx="18165">
                  <c:v>10.087855698957897</c:v>
                </c:pt>
                <c:pt idx="18166">
                  <c:v>10.088411044716166</c:v>
                </c:pt>
                <c:pt idx="18167">
                  <c:v>10.088966390474434</c:v>
                </c:pt>
                <c:pt idx="18168">
                  <c:v>10.089521736232703</c:v>
                </c:pt>
                <c:pt idx="18169">
                  <c:v>10.090077081990971</c:v>
                </c:pt>
                <c:pt idx="18170">
                  <c:v>10.09063242774924</c:v>
                </c:pt>
                <c:pt idx="18171">
                  <c:v>10.091187773507508</c:v>
                </c:pt>
                <c:pt idx="18172">
                  <c:v>10.091743119265777</c:v>
                </c:pt>
                <c:pt idx="18173">
                  <c:v>10.092298465024045</c:v>
                </c:pt>
                <c:pt idx="18174">
                  <c:v>10.092853810782314</c:v>
                </c:pt>
                <c:pt idx="18175">
                  <c:v>10.093409156540583</c:v>
                </c:pt>
                <c:pt idx="18176">
                  <c:v>10.093964502298851</c:v>
                </c:pt>
                <c:pt idx="18177">
                  <c:v>10.09451984805712</c:v>
                </c:pt>
                <c:pt idx="18178">
                  <c:v>10.095075193815388</c:v>
                </c:pt>
                <c:pt idx="18179">
                  <c:v>10.095630539573657</c:v>
                </c:pt>
                <c:pt idx="18180">
                  <c:v>10.096185885331925</c:v>
                </c:pt>
                <c:pt idx="18181">
                  <c:v>10.096741231090194</c:v>
                </c:pt>
                <c:pt idx="18182">
                  <c:v>10.097296576848462</c:v>
                </c:pt>
                <c:pt idx="18183">
                  <c:v>10.097851922606731</c:v>
                </c:pt>
                <c:pt idx="18184">
                  <c:v>10.098407268364999</c:v>
                </c:pt>
                <c:pt idx="18185">
                  <c:v>10.098962614123268</c:v>
                </c:pt>
                <c:pt idx="18186">
                  <c:v>10.099517959881537</c:v>
                </c:pt>
                <c:pt idx="18187">
                  <c:v>10.100073305639805</c:v>
                </c:pt>
                <c:pt idx="18188">
                  <c:v>10.100628651398074</c:v>
                </c:pt>
                <c:pt idx="18189">
                  <c:v>10.101183997156342</c:v>
                </c:pt>
                <c:pt idx="18190">
                  <c:v>10.101739342914611</c:v>
                </c:pt>
                <c:pt idx="18191">
                  <c:v>10.102294688672879</c:v>
                </c:pt>
                <c:pt idx="18192">
                  <c:v>10.102850034431148</c:v>
                </c:pt>
                <c:pt idx="18193">
                  <c:v>10.103405380189416</c:v>
                </c:pt>
                <c:pt idx="18194">
                  <c:v>10.103960725947685</c:v>
                </c:pt>
                <c:pt idx="18195">
                  <c:v>10.104516071705953</c:v>
                </c:pt>
                <c:pt idx="18196">
                  <c:v>10.105071417464222</c:v>
                </c:pt>
                <c:pt idx="18197">
                  <c:v>10.105626763222491</c:v>
                </c:pt>
                <c:pt idx="18198">
                  <c:v>10.106182108980759</c:v>
                </c:pt>
                <c:pt idx="18199">
                  <c:v>10.106737454739028</c:v>
                </c:pt>
                <c:pt idx="18200">
                  <c:v>10.107292800497296</c:v>
                </c:pt>
                <c:pt idx="18201">
                  <c:v>10.107848146255565</c:v>
                </c:pt>
                <c:pt idx="18202">
                  <c:v>10.108403492013833</c:v>
                </c:pt>
                <c:pt idx="18203">
                  <c:v>10.108958837772102</c:v>
                </c:pt>
                <c:pt idx="18204">
                  <c:v>10.10951418353037</c:v>
                </c:pt>
                <c:pt idx="18205">
                  <c:v>10.110069529288639</c:v>
                </c:pt>
                <c:pt idx="18206">
                  <c:v>10.110624875046907</c:v>
                </c:pt>
                <c:pt idx="18207">
                  <c:v>10.111180220805176</c:v>
                </c:pt>
                <c:pt idx="18208">
                  <c:v>10.111735566563445</c:v>
                </c:pt>
                <c:pt idx="18209">
                  <c:v>10.112290912321713</c:v>
                </c:pt>
                <c:pt idx="18210">
                  <c:v>10.112846258079982</c:v>
                </c:pt>
                <c:pt idx="18211">
                  <c:v>10.11340160383825</c:v>
                </c:pt>
                <c:pt idx="18212">
                  <c:v>10.113956949596519</c:v>
                </c:pt>
                <c:pt idx="18213">
                  <c:v>10.114512295354787</c:v>
                </c:pt>
                <c:pt idx="18214">
                  <c:v>10.115067641113056</c:v>
                </c:pt>
                <c:pt idx="18215">
                  <c:v>10.115622986871324</c:v>
                </c:pt>
                <c:pt idx="18216">
                  <c:v>10.116178332629593</c:v>
                </c:pt>
                <c:pt idx="18217">
                  <c:v>10.116733678387861</c:v>
                </c:pt>
                <c:pt idx="18218">
                  <c:v>10.11728902414613</c:v>
                </c:pt>
                <c:pt idx="18219">
                  <c:v>10.117844369904399</c:v>
                </c:pt>
                <c:pt idx="18220">
                  <c:v>10.118399715662667</c:v>
                </c:pt>
                <c:pt idx="18221">
                  <c:v>10.118955061420936</c:v>
                </c:pt>
                <c:pt idx="18222">
                  <c:v>10.119510407179204</c:v>
                </c:pt>
                <c:pt idx="18223">
                  <c:v>10.120065752937473</c:v>
                </c:pt>
                <c:pt idx="18224">
                  <c:v>10.120621098695741</c:v>
                </c:pt>
                <c:pt idx="18225">
                  <c:v>10.12117644445401</c:v>
                </c:pt>
                <c:pt idx="18226">
                  <c:v>10.121731790212278</c:v>
                </c:pt>
                <c:pt idx="18227">
                  <c:v>10.122287135970547</c:v>
                </c:pt>
                <c:pt idx="18228">
                  <c:v>10.122842481728815</c:v>
                </c:pt>
                <c:pt idx="18229">
                  <c:v>10.123397827487084</c:v>
                </c:pt>
                <c:pt idx="18230">
                  <c:v>10.123953173245352</c:v>
                </c:pt>
                <c:pt idx="18231">
                  <c:v>10.124508519003621</c:v>
                </c:pt>
                <c:pt idx="18232">
                  <c:v>10.12506386476189</c:v>
                </c:pt>
                <c:pt idx="18233">
                  <c:v>10.125619210520158</c:v>
                </c:pt>
                <c:pt idx="18234">
                  <c:v>10.126174556278427</c:v>
                </c:pt>
                <c:pt idx="18235">
                  <c:v>10.126729902036695</c:v>
                </c:pt>
                <c:pt idx="18236">
                  <c:v>10.127285247794964</c:v>
                </c:pt>
                <c:pt idx="18237">
                  <c:v>10.127840593553232</c:v>
                </c:pt>
                <c:pt idx="18238">
                  <c:v>10.128395939311501</c:v>
                </c:pt>
                <c:pt idx="18239">
                  <c:v>10.128951285069769</c:v>
                </c:pt>
                <c:pt idx="18240">
                  <c:v>10.129506630828038</c:v>
                </c:pt>
                <c:pt idx="18241">
                  <c:v>10.130061976586306</c:v>
                </c:pt>
                <c:pt idx="18242">
                  <c:v>10.130617322344575</c:v>
                </c:pt>
                <c:pt idx="18243">
                  <c:v>10.131172668102844</c:v>
                </c:pt>
                <c:pt idx="18244">
                  <c:v>10.131728013861112</c:v>
                </c:pt>
                <c:pt idx="18245">
                  <c:v>10.132283359619381</c:v>
                </c:pt>
                <c:pt idx="18246">
                  <c:v>10.132838705377649</c:v>
                </c:pt>
                <c:pt idx="18247">
                  <c:v>10.133394051135918</c:v>
                </c:pt>
                <c:pt idx="18248">
                  <c:v>10.133949396894186</c:v>
                </c:pt>
                <c:pt idx="18249">
                  <c:v>10.134504742652455</c:v>
                </c:pt>
                <c:pt idx="18250">
                  <c:v>10.135060088410723</c:v>
                </c:pt>
                <c:pt idx="18251">
                  <c:v>10.135615434168992</c:v>
                </c:pt>
                <c:pt idx="18252">
                  <c:v>10.13617077992726</c:v>
                </c:pt>
                <c:pt idx="18253">
                  <c:v>10.136726125685529</c:v>
                </c:pt>
                <c:pt idx="18254">
                  <c:v>10.137281471443798</c:v>
                </c:pt>
                <c:pt idx="18255">
                  <c:v>10.137836817202066</c:v>
                </c:pt>
                <c:pt idx="18256">
                  <c:v>10.138392162960335</c:v>
                </c:pt>
                <c:pt idx="18257">
                  <c:v>10.138947508718603</c:v>
                </c:pt>
                <c:pt idx="18258">
                  <c:v>10.139502854476872</c:v>
                </c:pt>
                <c:pt idx="18259">
                  <c:v>10.14005820023514</c:v>
                </c:pt>
                <c:pt idx="18260">
                  <c:v>10.140613545993409</c:v>
                </c:pt>
                <c:pt idx="18261">
                  <c:v>10.141168891751677</c:v>
                </c:pt>
                <c:pt idx="18262">
                  <c:v>10.141724237509946</c:v>
                </c:pt>
                <c:pt idx="18263">
                  <c:v>10.142279583268214</c:v>
                </c:pt>
                <c:pt idx="18264">
                  <c:v>10.142834929026483</c:v>
                </c:pt>
                <c:pt idx="18265">
                  <c:v>10.143390274784752</c:v>
                </c:pt>
                <c:pt idx="18266">
                  <c:v>10.14394562054302</c:v>
                </c:pt>
                <c:pt idx="18267">
                  <c:v>10.144500966301289</c:v>
                </c:pt>
                <c:pt idx="18268">
                  <c:v>10.145056312059557</c:v>
                </c:pt>
                <c:pt idx="18269">
                  <c:v>10.145611657817826</c:v>
                </c:pt>
                <c:pt idx="18270">
                  <c:v>10.146167003576094</c:v>
                </c:pt>
                <c:pt idx="18271">
                  <c:v>10.146722349334363</c:v>
                </c:pt>
                <c:pt idx="18272">
                  <c:v>10.147277695092631</c:v>
                </c:pt>
                <c:pt idx="18273">
                  <c:v>10.1478330408509</c:v>
                </c:pt>
                <c:pt idx="18274">
                  <c:v>10.148388386609168</c:v>
                </c:pt>
                <c:pt idx="18275">
                  <c:v>10.148943732367437</c:v>
                </c:pt>
                <c:pt idx="18276">
                  <c:v>10.149499078125706</c:v>
                </c:pt>
                <c:pt idx="18277">
                  <c:v>10.150054423883974</c:v>
                </c:pt>
                <c:pt idx="18278">
                  <c:v>10.150609769642243</c:v>
                </c:pt>
                <c:pt idx="18279">
                  <c:v>10.151165115400511</c:v>
                </c:pt>
                <c:pt idx="18280">
                  <c:v>10.15172046115878</c:v>
                </c:pt>
                <c:pt idx="18281">
                  <c:v>10.152275806917048</c:v>
                </c:pt>
                <c:pt idx="18282">
                  <c:v>10.152831152675317</c:v>
                </c:pt>
                <c:pt idx="18283">
                  <c:v>10.153386498433585</c:v>
                </c:pt>
                <c:pt idx="18284">
                  <c:v>10.153941844191854</c:v>
                </c:pt>
                <c:pt idx="18285">
                  <c:v>10.154497189950122</c:v>
                </c:pt>
                <c:pt idx="18286">
                  <c:v>10.155052535708391</c:v>
                </c:pt>
                <c:pt idx="18287">
                  <c:v>10.155607881466659</c:v>
                </c:pt>
                <c:pt idx="18288">
                  <c:v>10.156163227224928</c:v>
                </c:pt>
                <c:pt idx="18289">
                  <c:v>10.156718572983197</c:v>
                </c:pt>
                <c:pt idx="18290">
                  <c:v>10.157273918741465</c:v>
                </c:pt>
                <c:pt idx="18291">
                  <c:v>10.157829264499734</c:v>
                </c:pt>
                <c:pt idx="18292">
                  <c:v>10.158384610258002</c:v>
                </c:pt>
                <c:pt idx="18293">
                  <c:v>10.158939956016271</c:v>
                </c:pt>
                <c:pt idx="18294">
                  <c:v>10.159495301774539</c:v>
                </c:pt>
                <c:pt idx="18295">
                  <c:v>10.160050647532808</c:v>
                </c:pt>
                <c:pt idx="18296">
                  <c:v>10.160605993291076</c:v>
                </c:pt>
                <c:pt idx="18297">
                  <c:v>10.161161339049345</c:v>
                </c:pt>
                <c:pt idx="18298">
                  <c:v>10.161716684807613</c:v>
                </c:pt>
                <c:pt idx="18299">
                  <c:v>10.162272030565882</c:v>
                </c:pt>
                <c:pt idx="18300">
                  <c:v>10.162827376324151</c:v>
                </c:pt>
                <c:pt idx="18301">
                  <c:v>10.163382722082419</c:v>
                </c:pt>
                <c:pt idx="18302">
                  <c:v>10.163938067840688</c:v>
                </c:pt>
                <c:pt idx="18303">
                  <c:v>10.164493413598956</c:v>
                </c:pt>
                <c:pt idx="18304">
                  <c:v>10.165048759357225</c:v>
                </c:pt>
                <c:pt idx="18305">
                  <c:v>10.165604105115493</c:v>
                </c:pt>
                <c:pt idx="18306">
                  <c:v>10.166159450873762</c:v>
                </c:pt>
                <c:pt idx="18307">
                  <c:v>10.16671479663203</c:v>
                </c:pt>
                <c:pt idx="18308">
                  <c:v>10.167270142390299</c:v>
                </c:pt>
                <c:pt idx="18309">
                  <c:v>10.167825488148567</c:v>
                </c:pt>
                <c:pt idx="18310">
                  <c:v>10.168380833906836</c:v>
                </c:pt>
                <c:pt idx="18311">
                  <c:v>10.168936179665105</c:v>
                </c:pt>
                <c:pt idx="18312">
                  <c:v>10.169491525423373</c:v>
                </c:pt>
                <c:pt idx="18313">
                  <c:v>10.170046871181642</c:v>
                </c:pt>
                <c:pt idx="18314">
                  <c:v>10.17060221693991</c:v>
                </c:pt>
                <c:pt idx="18315">
                  <c:v>10.171157562698179</c:v>
                </c:pt>
                <c:pt idx="18316">
                  <c:v>10.171712908456447</c:v>
                </c:pt>
                <c:pt idx="18317">
                  <c:v>10.172268254214716</c:v>
                </c:pt>
                <c:pt idx="18318">
                  <c:v>10.172823599972984</c:v>
                </c:pt>
                <c:pt idx="18319">
                  <c:v>10.173378945731253</c:v>
                </c:pt>
                <c:pt idx="18320">
                  <c:v>10.173934291489521</c:v>
                </c:pt>
                <c:pt idx="18321">
                  <c:v>10.17448963724779</c:v>
                </c:pt>
                <c:pt idx="18322">
                  <c:v>10.175044983006059</c:v>
                </c:pt>
                <c:pt idx="18323">
                  <c:v>10.175600328764327</c:v>
                </c:pt>
                <c:pt idx="18324">
                  <c:v>10.176155674522596</c:v>
                </c:pt>
                <c:pt idx="18325">
                  <c:v>10.176711020280864</c:v>
                </c:pt>
                <c:pt idx="18326">
                  <c:v>10.177266366039133</c:v>
                </c:pt>
                <c:pt idx="18327">
                  <c:v>10.177821711797401</c:v>
                </c:pt>
                <c:pt idx="18328">
                  <c:v>10.17837705755567</c:v>
                </c:pt>
                <c:pt idx="18329">
                  <c:v>10.178932403313938</c:v>
                </c:pt>
                <c:pt idx="18330">
                  <c:v>10.179487749072207</c:v>
                </c:pt>
                <c:pt idx="18331">
                  <c:v>10.180043094830475</c:v>
                </c:pt>
                <c:pt idx="18332">
                  <c:v>10.180598440588744</c:v>
                </c:pt>
                <c:pt idx="18333">
                  <c:v>10.181153786347013</c:v>
                </c:pt>
                <c:pt idx="18334">
                  <c:v>10.181709132105281</c:v>
                </c:pt>
                <c:pt idx="18335">
                  <c:v>10.18226447786355</c:v>
                </c:pt>
                <c:pt idx="18336">
                  <c:v>10.182819823621818</c:v>
                </c:pt>
                <c:pt idx="18337">
                  <c:v>10.183375169380087</c:v>
                </c:pt>
                <c:pt idx="18338">
                  <c:v>10.183930515138355</c:v>
                </c:pt>
                <c:pt idx="18339">
                  <c:v>10.184485860896624</c:v>
                </c:pt>
                <c:pt idx="18340">
                  <c:v>10.185041206654892</c:v>
                </c:pt>
                <c:pt idx="18341">
                  <c:v>10.185596552413161</c:v>
                </c:pt>
                <c:pt idx="18342">
                  <c:v>10.186151898171429</c:v>
                </c:pt>
                <c:pt idx="18343">
                  <c:v>10.186707243929698</c:v>
                </c:pt>
                <c:pt idx="18344">
                  <c:v>10.187262589687966</c:v>
                </c:pt>
                <c:pt idx="18345">
                  <c:v>10.187817935446235</c:v>
                </c:pt>
                <c:pt idx="18346">
                  <c:v>10.188373281204504</c:v>
                </c:pt>
                <c:pt idx="18347">
                  <c:v>10.188928626962772</c:v>
                </c:pt>
                <c:pt idx="18348">
                  <c:v>10.189483972721041</c:v>
                </c:pt>
                <c:pt idx="18349">
                  <c:v>10.190039318479309</c:v>
                </c:pt>
                <c:pt idx="18350">
                  <c:v>10.190594664237578</c:v>
                </c:pt>
                <c:pt idx="18351">
                  <c:v>10.191150009995846</c:v>
                </c:pt>
                <c:pt idx="18352">
                  <c:v>10.191705355754115</c:v>
                </c:pt>
                <c:pt idx="18353">
                  <c:v>10.192260701512383</c:v>
                </c:pt>
                <c:pt idx="18354">
                  <c:v>10.192816047270652</c:v>
                </c:pt>
                <c:pt idx="18355">
                  <c:v>10.19337139302892</c:v>
                </c:pt>
                <c:pt idx="18356">
                  <c:v>10.193926738787189</c:v>
                </c:pt>
                <c:pt idx="18357">
                  <c:v>10.194482084545458</c:v>
                </c:pt>
                <c:pt idx="18358">
                  <c:v>10.195037430303726</c:v>
                </c:pt>
                <c:pt idx="18359">
                  <c:v>10.195592776061995</c:v>
                </c:pt>
                <c:pt idx="18360">
                  <c:v>10.196148121820263</c:v>
                </c:pt>
                <c:pt idx="18361">
                  <c:v>10.196703467578532</c:v>
                </c:pt>
                <c:pt idx="18362">
                  <c:v>10.1972588133368</c:v>
                </c:pt>
                <c:pt idx="18363">
                  <c:v>10.197814159095069</c:v>
                </c:pt>
                <c:pt idx="18364">
                  <c:v>10.198369504853337</c:v>
                </c:pt>
                <c:pt idx="18365">
                  <c:v>10.198924850611606</c:v>
                </c:pt>
                <c:pt idx="18366">
                  <c:v>10.199480196369874</c:v>
                </c:pt>
                <c:pt idx="18367">
                  <c:v>10.200035542128143</c:v>
                </c:pt>
                <c:pt idx="18368">
                  <c:v>10.200590887886412</c:v>
                </c:pt>
                <c:pt idx="18369">
                  <c:v>10.20114623364468</c:v>
                </c:pt>
                <c:pt idx="18370">
                  <c:v>10.201701579402949</c:v>
                </c:pt>
                <c:pt idx="18371">
                  <c:v>10.202256925161217</c:v>
                </c:pt>
                <c:pt idx="18372">
                  <c:v>10.202812270919486</c:v>
                </c:pt>
                <c:pt idx="18373">
                  <c:v>10.203367616677754</c:v>
                </c:pt>
                <c:pt idx="18374">
                  <c:v>10.203922962436023</c:v>
                </c:pt>
                <c:pt idx="18375">
                  <c:v>10.204478308194291</c:v>
                </c:pt>
                <c:pt idx="18376">
                  <c:v>10.20503365395256</c:v>
                </c:pt>
                <c:pt idx="18377">
                  <c:v>10.205588999710828</c:v>
                </c:pt>
                <c:pt idx="18378">
                  <c:v>10.206144345469097</c:v>
                </c:pt>
                <c:pt idx="18379">
                  <c:v>10.206699691227366</c:v>
                </c:pt>
                <c:pt idx="18380">
                  <c:v>10.207255036985634</c:v>
                </c:pt>
                <c:pt idx="18381">
                  <c:v>10.207810382743903</c:v>
                </c:pt>
                <c:pt idx="18382">
                  <c:v>10.208365728502171</c:v>
                </c:pt>
                <c:pt idx="18383">
                  <c:v>10.20892107426044</c:v>
                </c:pt>
                <c:pt idx="18384">
                  <c:v>10.209476420018708</c:v>
                </c:pt>
                <c:pt idx="18385">
                  <c:v>10.210031765776977</c:v>
                </c:pt>
                <c:pt idx="18386">
                  <c:v>10.210587111535245</c:v>
                </c:pt>
                <c:pt idx="18387">
                  <c:v>10.211142457293514</c:v>
                </c:pt>
                <c:pt idx="18388">
                  <c:v>10.211697803051782</c:v>
                </c:pt>
                <c:pt idx="18389">
                  <c:v>10.212253148810051</c:v>
                </c:pt>
                <c:pt idx="18390">
                  <c:v>10.21280849456832</c:v>
                </c:pt>
                <c:pt idx="18391">
                  <c:v>10.213363840326588</c:v>
                </c:pt>
                <c:pt idx="18392">
                  <c:v>10.213919186084857</c:v>
                </c:pt>
                <c:pt idx="18393">
                  <c:v>10.214474531843125</c:v>
                </c:pt>
                <c:pt idx="18394">
                  <c:v>10.215029877601394</c:v>
                </c:pt>
                <c:pt idx="18395">
                  <c:v>10.215585223359662</c:v>
                </c:pt>
                <c:pt idx="18396">
                  <c:v>10.216140569117931</c:v>
                </c:pt>
                <c:pt idx="18397">
                  <c:v>10.216695914876199</c:v>
                </c:pt>
                <c:pt idx="18398">
                  <c:v>10.217251260634468</c:v>
                </c:pt>
                <c:pt idx="18399">
                  <c:v>10.217806606392736</c:v>
                </c:pt>
                <c:pt idx="18400">
                  <c:v>10.218361952151005</c:v>
                </c:pt>
                <c:pt idx="18401">
                  <c:v>10.218917297909274</c:v>
                </c:pt>
                <c:pt idx="18402">
                  <c:v>10.219472643667542</c:v>
                </c:pt>
                <c:pt idx="18403">
                  <c:v>10.220027989425811</c:v>
                </c:pt>
                <c:pt idx="18404">
                  <c:v>10.220583335184079</c:v>
                </c:pt>
                <c:pt idx="18405">
                  <c:v>10.221138680942348</c:v>
                </c:pt>
                <c:pt idx="18406">
                  <c:v>10.221694026700616</c:v>
                </c:pt>
                <c:pt idx="18407">
                  <c:v>10.222249372458885</c:v>
                </c:pt>
                <c:pt idx="18408">
                  <c:v>10.222804718217153</c:v>
                </c:pt>
                <c:pt idx="18409">
                  <c:v>10.223360063975422</c:v>
                </c:pt>
                <c:pt idx="18410">
                  <c:v>10.22391540973369</c:v>
                </c:pt>
                <c:pt idx="18411">
                  <c:v>10.224470755491959</c:v>
                </c:pt>
                <c:pt idx="18412">
                  <c:v>10.225026101250227</c:v>
                </c:pt>
                <c:pt idx="18413">
                  <c:v>10.225581447008496</c:v>
                </c:pt>
                <c:pt idx="18414">
                  <c:v>10.226136792766765</c:v>
                </c:pt>
                <c:pt idx="18415">
                  <c:v>10.226692138525033</c:v>
                </c:pt>
                <c:pt idx="18416">
                  <c:v>10.227247484283302</c:v>
                </c:pt>
                <c:pt idx="18417">
                  <c:v>10.22780283004157</c:v>
                </c:pt>
                <c:pt idx="18418">
                  <c:v>10.228358175799839</c:v>
                </c:pt>
                <c:pt idx="18419">
                  <c:v>10.228913521558107</c:v>
                </c:pt>
                <c:pt idx="18420">
                  <c:v>10.229468867316376</c:v>
                </c:pt>
                <c:pt idx="18421">
                  <c:v>10.230024213074644</c:v>
                </c:pt>
                <c:pt idx="18422">
                  <c:v>10.230579558832913</c:v>
                </c:pt>
                <c:pt idx="18423">
                  <c:v>10.231134904591181</c:v>
                </c:pt>
                <c:pt idx="18424">
                  <c:v>10.23169025034945</c:v>
                </c:pt>
                <c:pt idx="18425">
                  <c:v>10.232245596107719</c:v>
                </c:pt>
                <c:pt idx="18426">
                  <c:v>10.232800941865987</c:v>
                </c:pt>
                <c:pt idx="18427">
                  <c:v>10.233356287624256</c:v>
                </c:pt>
                <c:pt idx="18428">
                  <c:v>10.233911633382524</c:v>
                </c:pt>
                <c:pt idx="18429">
                  <c:v>10.234466979140793</c:v>
                </c:pt>
                <c:pt idx="18430">
                  <c:v>10.235022324899061</c:v>
                </c:pt>
                <c:pt idx="18431">
                  <c:v>10.23557767065733</c:v>
                </c:pt>
                <c:pt idx="18432">
                  <c:v>10.236133016415598</c:v>
                </c:pt>
                <c:pt idx="18433">
                  <c:v>10.236688362173867</c:v>
                </c:pt>
                <c:pt idx="18434">
                  <c:v>10.237243707932135</c:v>
                </c:pt>
                <c:pt idx="18435">
                  <c:v>10.237799053690404</c:v>
                </c:pt>
                <c:pt idx="18436">
                  <c:v>10.238354399448673</c:v>
                </c:pt>
                <c:pt idx="18437">
                  <c:v>10.238909745206941</c:v>
                </c:pt>
                <c:pt idx="18438">
                  <c:v>10.23946509096521</c:v>
                </c:pt>
                <c:pt idx="18439">
                  <c:v>10.240020436723478</c:v>
                </c:pt>
                <c:pt idx="18440">
                  <c:v>10.240575782481747</c:v>
                </c:pt>
                <c:pt idx="18441">
                  <c:v>10.241131128240015</c:v>
                </c:pt>
                <c:pt idx="18442">
                  <c:v>10.241686473998284</c:v>
                </c:pt>
                <c:pt idx="18443">
                  <c:v>10.242241819756552</c:v>
                </c:pt>
                <c:pt idx="18444">
                  <c:v>10.242797165514821</c:v>
                </c:pt>
                <c:pt idx="18445">
                  <c:v>10.243352511273089</c:v>
                </c:pt>
                <c:pt idx="18446">
                  <c:v>10.243907857031358</c:v>
                </c:pt>
                <c:pt idx="18447">
                  <c:v>10.244463202789627</c:v>
                </c:pt>
                <c:pt idx="18448">
                  <c:v>10.245018548547895</c:v>
                </c:pt>
                <c:pt idx="18449">
                  <c:v>10.245573894306164</c:v>
                </c:pt>
                <c:pt idx="18450">
                  <c:v>10.246129240064432</c:v>
                </c:pt>
                <c:pt idx="18451">
                  <c:v>10.246684585822701</c:v>
                </c:pt>
                <c:pt idx="18452">
                  <c:v>10.247239931580969</c:v>
                </c:pt>
                <c:pt idx="18453">
                  <c:v>10.247795277339238</c:v>
                </c:pt>
                <c:pt idx="18454">
                  <c:v>10.248350623097506</c:v>
                </c:pt>
                <c:pt idx="18455">
                  <c:v>10.248905968855775</c:v>
                </c:pt>
                <c:pt idx="18456">
                  <c:v>10.249461314614043</c:v>
                </c:pt>
                <c:pt idx="18457">
                  <c:v>10.250016660372312</c:v>
                </c:pt>
                <c:pt idx="18458">
                  <c:v>10.250572006130581</c:v>
                </c:pt>
                <c:pt idx="18459">
                  <c:v>10.251127351888849</c:v>
                </c:pt>
                <c:pt idx="18460">
                  <c:v>10.251682697647118</c:v>
                </c:pt>
                <c:pt idx="18461">
                  <c:v>10.252238043405386</c:v>
                </c:pt>
                <c:pt idx="18462">
                  <c:v>10.252793389163655</c:v>
                </c:pt>
                <c:pt idx="18463">
                  <c:v>10.253348734921923</c:v>
                </c:pt>
                <c:pt idx="18464">
                  <c:v>10.253904080680192</c:v>
                </c:pt>
                <c:pt idx="18465">
                  <c:v>10.25445942643846</c:v>
                </c:pt>
                <c:pt idx="18466">
                  <c:v>10.255014772196729</c:v>
                </c:pt>
                <c:pt idx="18467">
                  <c:v>10.255570117954997</c:v>
                </c:pt>
                <c:pt idx="18468">
                  <c:v>10.256125463713266</c:v>
                </c:pt>
                <c:pt idx="18469">
                  <c:v>10.256680809471534</c:v>
                </c:pt>
                <c:pt idx="18470">
                  <c:v>10.257236155229803</c:v>
                </c:pt>
                <c:pt idx="18471">
                  <c:v>10.257791500988072</c:v>
                </c:pt>
                <c:pt idx="18472">
                  <c:v>10.25834684674634</c:v>
                </c:pt>
                <c:pt idx="18473">
                  <c:v>10.258902192504609</c:v>
                </c:pt>
                <c:pt idx="18474">
                  <c:v>10.259457538262877</c:v>
                </c:pt>
                <c:pt idx="18475">
                  <c:v>10.260012884021146</c:v>
                </c:pt>
                <c:pt idx="18476">
                  <c:v>10.260568229779414</c:v>
                </c:pt>
                <c:pt idx="18477">
                  <c:v>10.261123575537683</c:v>
                </c:pt>
                <c:pt idx="18478">
                  <c:v>10.261678921295951</c:v>
                </c:pt>
                <c:pt idx="18479">
                  <c:v>10.26223426705422</c:v>
                </c:pt>
                <c:pt idx="18480">
                  <c:v>10.262789612812488</c:v>
                </c:pt>
                <c:pt idx="18481">
                  <c:v>10.263344958570757</c:v>
                </c:pt>
                <c:pt idx="18482">
                  <c:v>10.263900304329026</c:v>
                </c:pt>
                <c:pt idx="18483">
                  <c:v>10.264455650087294</c:v>
                </c:pt>
                <c:pt idx="18484">
                  <c:v>10.265010995845563</c:v>
                </c:pt>
                <c:pt idx="18485">
                  <c:v>10.265566341603831</c:v>
                </c:pt>
                <c:pt idx="18486">
                  <c:v>10.2661216873621</c:v>
                </c:pt>
                <c:pt idx="18487">
                  <c:v>10.266677033120368</c:v>
                </c:pt>
                <c:pt idx="18488">
                  <c:v>10.267232378878637</c:v>
                </c:pt>
                <c:pt idx="18489">
                  <c:v>10.267787724636905</c:v>
                </c:pt>
                <c:pt idx="18490">
                  <c:v>10.268343070395174</c:v>
                </c:pt>
                <c:pt idx="18491">
                  <c:v>10.268898416153442</c:v>
                </c:pt>
                <c:pt idx="18492">
                  <c:v>10.269453761911711</c:v>
                </c:pt>
                <c:pt idx="18493">
                  <c:v>10.27000910766998</c:v>
                </c:pt>
                <c:pt idx="18494">
                  <c:v>10.270564453428248</c:v>
                </c:pt>
                <c:pt idx="18495">
                  <c:v>10.271119799186517</c:v>
                </c:pt>
                <c:pt idx="18496">
                  <c:v>10.271675144944785</c:v>
                </c:pt>
                <c:pt idx="18497">
                  <c:v>10.272230490703054</c:v>
                </c:pt>
                <c:pt idx="18498">
                  <c:v>10.272785836461322</c:v>
                </c:pt>
                <c:pt idx="18499">
                  <c:v>10.273341182219591</c:v>
                </c:pt>
                <c:pt idx="18500">
                  <c:v>10.273896527977859</c:v>
                </c:pt>
                <c:pt idx="18501">
                  <c:v>10.274451873736128</c:v>
                </c:pt>
                <c:pt idx="18502">
                  <c:v>10.275007219494396</c:v>
                </c:pt>
                <c:pt idx="18503">
                  <c:v>10.275562565252665</c:v>
                </c:pt>
                <c:pt idx="18504">
                  <c:v>10.276117911010934</c:v>
                </c:pt>
                <c:pt idx="18505">
                  <c:v>10.276673256769202</c:v>
                </c:pt>
                <c:pt idx="18506">
                  <c:v>10.277228602527471</c:v>
                </c:pt>
                <c:pt idx="18507">
                  <c:v>10.277783948285739</c:v>
                </c:pt>
                <c:pt idx="18508">
                  <c:v>10.278339294044008</c:v>
                </c:pt>
                <c:pt idx="18509">
                  <c:v>10.278894639802276</c:v>
                </c:pt>
                <c:pt idx="18510">
                  <c:v>10.279449985560545</c:v>
                </c:pt>
                <c:pt idx="18511">
                  <c:v>10.280005331318813</c:v>
                </c:pt>
                <c:pt idx="18512">
                  <c:v>10.280560677077082</c:v>
                </c:pt>
                <c:pt idx="18513">
                  <c:v>10.28111602283535</c:v>
                </c:pt>
                <c:pt idx="18514">
                  <c:v>10.281671368593619</c:v>
                </c:pt>
                <c:pt idx="18515">
                  <c:v>10.282226714351888</c:v>
                </c:pt>
                <c:pt idx="18516">
                  <c:v>10.282782060110156</c:v>
                </c:pt>
                <c:pt idx="18517">
                  <c:v>10.283337405868425</c:v>
                </c:pt>
                <c:pt idx="18518">
                  <c:v>10.283892751626693</c:v>
                </c:pt>
                <c:pt idx="18519">
                  <c:v>10.284448097384962</c:v>
                </c:pt>
                <c:pt idx="18520">
                  <c:v>10.28500344314323</c:v>
                </c:pt>
                <c:pt idx="18521">
                  <c:v>10.285558788901499</c:v>
                </c:pt>
                <c:pt idx="18522">
                  <c:v>10.286114134659767</c:v>
                </c:pt>
                <c:pt idx="18523">
                  <c:v>10.286669480418036</c:v>
                </c:pt>
                <c:pt idx="18524">
                  <c:v>10.287224826176304</c:v>
                </c:pt>
                <c:pt idx="18525">
                  <c:v>10.287780171934573</c:v>
                </c:pt>
                <c:pt idx="18526">
                  <c:v>10.288335517692841</c:v>
                </c:pt>
                <c:pt idx="18527">
                  <c:v>10.28889086345111</c:v>
                </c:pt>
                <c:pt idx="18528">
                  <c:v>10.289446209209379</c:v>
                </c:pt>
                <c:pt idx="18529">
                  <c:v>10.290001554967647</c:v>
                </c:pt>
                <c:pt idx="18530">
                  <c:v>10.290556900725916</c:v>
                </c:pt>
                <c:pt idx="18531">
                  <c:v>10.291112246484184</c:v>
                </c:pt>
                <c:pt idx="18532">
                  <c:v>10.291667592242453</c:v>
                </c:pt>
                <c:pt idx="18533">
                  <c:v>10.292222938000721</c:v>
                </c:pt>
                <c:pt idx="18534">
                  <c:v>10.29277828375899</c:v>
                </c:pt>
                <c:pt idx="18535">
                  <c:v>10.293333629517258</c:v>
                </c:pt>
                <c:pt idx="18536">
                  <c:v>10.293888975275527</c:v>
                </c:pt>
                <c:pt idx="18537">
                  <c:v>10.294444321033795</c:v>
                </c:pt>
                <c:pt idx="18538">
                  <c:v>10.294999666792064</c:v>
                </c:pt>
                <c:pt idx="18539">
                  <c:v>10.295555012550333</c:v>
                </c:pt>
                <c:pt idx="18540">
                  <c:v>10.296110358308601</c:v>
                </c:pt>
                <c:pt idx="18541">
                  <c:v>10.29666570406687</c:v>
                </c:pt>
                <c:pt idx="18542">
                  <c:v>10.297221049825138</c:v>
                </c:pt>
                <c:pt idx="18543">
                  <c:v>10.297776395583407</c:v>
                </c:pt>
                <c:pt idx="18544">
                  <c:v>10.298331741341675</c:v>
                </c:pt>
                <c:pt idx="18545">
                  <c:v>10.298887087099944</c:v>
                </c:pt>
                <c:pt idx="18546">
                  <c:v>10.299442432858212</c:v>
                </c:pt>
                <c:pt idx="18547">
                  <c:v>10.299997778616481</c:v>
                </c:pt>
                <c:pt idx="18548">
                  <c:v>10.300553124374749</c:v>
                </c:pt>
                <c:pt idx="18549">
                  <c:v>10.301108470133018</c:v>
                </c:pt>
                <c:pt idx="18550">
                  <c:v>10.301663815891287</c:v>
                </c:pt>
                <c:pt idx="18551">
                  <c:v>10.302219161649555</c:v>
                </c:pt>
                <c:pt idx="18552">
                  <c:v>10.302774507407824</c:v>
                </c:pt>
                <c:pt idx="18553">
                  <c:v>10.303329853166092</c:v>
                </c:pt>
                <c:pt idx="18554">
                  <c:v>10.303885198924361</c:v>
                </c:pt>
                <c:pt idx="18555">
                  <c:v>10.304440544682629</c:v>
                </c:pt>
                <c:pt idx="18556">
                  <c:v>10.304995890440898</c:v>
                </c:pt>
                <c:pt idx="18557">
                  <c:v>10.305551236199166</c:v>
                </c:pt>
                <c:pt idx="18558">
                  <c:v>10.306106581957435</c:v>
                </c:pt>
                <c:pt idx="18559">
                  <c:v>10.306661927715703</c:v>
                </c:pt>
                <c:pt idx="18560">
                  <c:v>10.307217273473972</c:v>
                </c:pt>
                <c:pt idx="18561">
                  <c:v>10.307772619232241</c:v>
                </c:pt>
                <c:pt idx="18562">
                  <c:v>10.308327964990509</c:v>
                </c:pt>
                <c:pt idx="18563">
                  <c:v>10.308883310748778</c:v>
                </c:pt>
                <c:pt idx="18564">
                  <c:v>10.309438656507046</c:v>
                </c:pt>
                <c:pt idx="18565">
                  <c:v>10.309994002265315</c:v>
                </c:pt>
                <c:pt idx="18566">
                  <c:v>10.310549348023583</c:v>
                </c:pt>
                <c:pt idx="18567">
                  <c:v>10.311104693781852</c:v>
                </c:pt>
                <c:pt idx="18568">
                  <c:v>10.31166003954012</c:v>
                </c:pt>
                <c:pt idx="18569">
                  <c:v>10.312215385298389</c:v>
                </c:pt>
                <c:pt idx="18570">
                  <c:v>10.312770731056657</c:v>
                </c:pt>
                <c:pt idx="18571">
                  <c:v>10.313326076814926</c:v>
                </c:pt>
                <c:pt idx="18572">
                  <c:v>10.313881422573195</c:v>
                </c:pt>
                <c:pt idx="18573">
                  <c:v>10.314436768331463</c:v>
                </c:pt>
                <c:pt idx="18574">
                  <c:v>10.314992114089732</c:v>
                </c:pt>
                <c:pt idx="18575">
                  <c:v>10.315547459848</c:v>
                </c:pt>
                <c:pt idx="18576">
                  <c:v>10.316102805606269</c:v>
                </c:pt>
                <c:pt idx="18577">
                  <c:v>10.316658151364537</c:v>
                </c:pt>
                <c:pt idx="18578">
                  <c:v>10.317213497122806</c:v>
                </c:pt>
                <c:pt idx="18579">
                  <c:v>10.317768842881074</c:v>
                </c:pt>
                <c:pt idx="18580">
                  <c:v>10.318324188639343</c:v>
                </c:pt>
                <c:pt idx="18581">
                  <c:v>10.318879534397611</c:v>
                </c:pt>
                <c:pt idx="18582">
                  <c:v>10.31943488015588</c:v>
                </c:pt>
                <c:pt idx="18583">
                  <c:v>10.319990225914148</c:v>
                </c:pt>
                <c:pt idx="18584">
                  <c:v>10.320545571672417</c:v>
                </c:pt>
                <c:pt idx="18585">
                  <c:v>10.321100917430686</c:v>
                </c:pt>
                <c:pt idx="18586">
                  <c:v>10.321656263188954</c:v>
                </c:pt>
                <c:pt idx="18587">
                  <c:v>10.322211608947223</c:v>
                </c:pt>
                <c:pt idx="18588">
                  <c:v>10.322766954705491</c:v>
                </c:pt>
                <c:pt idx="18589">
                  <c:v>10.32332230046376</c:v>
                </c:pt>
                <c:pt idx="18590">
                  <c:v>10.323877646222028</c:v>
                </c:pt>
                <c:pt idx="18591">
                  <c:v>10.324432991980297</c:v>
                </c:pt>
                <c:pt idx="18592">
                  <c:v>10.324988337738565</c:v>
                </c:pt>
                <c:pt idx="18593">
                  <c:v>10.325543683496834</c:v>
                </c:pt>
                <c:pt idx="18594">
                  <c:v>10.326099029255102</c:v>
                </c:pt>
                <c:pt idx="18595">
                  <c:v>10.326654375013371</c:v>
                </c:pt>
                <c:pt idx="18596">
                  <c:v>10.32720972077164</c:v>
                </c:pt>
                <c:pt idx="18597">
                  <c:v>10.327765066529908</c:v>
                </c:pt>
                <c:pt idx="18598">
                  <c:v>10.328320412288177</c:v>
                </c:pt>
                <c:pt idx="18599">
                  <c:v>10.328875758046445</c:v>
                </c:pt>
                <c:pt idx="18600">
                  <c:v>10.329431103804714</c:v>
                </c:pt>
                <c:pt idx="18601">
                  <c:v>10.329986449562982</c:v>
                </c:pt>
                <c:pt idx="18602">
                  <c:v>10.330541795321251</c:v>
                </c:pt>
                <c:pt idx="18603">
                  <c:v>10.331097141079519</c:v>
                </c:pt>
                <c:pt idx="18604">
                  <c:v>10.331652486837788</c:v>
                </c:pt>
                <c:pt idx="18605">
                  <c:v>10.332207832596056</c:v>
                </c:pt>
                <c:pt idx="18606">
                  <c:v>10.332763178354325</c:v>
                </c:pt>
                <c:pt idx="18607">
                  <c:v>10.333318524112594</c:v>
                </c:pt>
                <c:pt idx="18608">
                  <c:v>10.333873869870862</c:v>
                </c:pt>
                <c:pt idx="18609">
                  <c:v>10.334429215629131</c:v>
                </c:pt>
                <c:pt idx="18610">
                  <c:v>10.334984561387399</c:v>
                </c:pt>
                <c:pt idx="18611">
                  <c:v>10.335539907145668</c:v>
                </c:pt>
                <c:pt idx="18612">
                  <c:v>10.336095252903936</c:v>
                </c:pt>
                <c:pt idx="18613">
                  <c:v>10.336650598662205</c:v>
                </c:pt>
                <c:pt idx="18614">
                  <c:v>10.337205944420473</c:v>
                </c:pt>
                <c:pt idx="18615">
                  <c:v>10.337761290178742</c:v>
                </c:pt>
                <c:pt idx="18616">
                  <c:v>10.33831663593701</c:v>
                </c:pt>
                <c:pt idx="18617">
                  <c:v>10.338871981695279</c:v>
                </c:pt>
                <c:pt idx="18618">
                  <c:v>10.339427327453548</c:v>
                </c:pt>
                <c:pt idx="18619">
                  <c:v>10.339982673211816</c:v>
                </c:pt>
                <c:pt idx="18620">
                  <c:v>10.340538018970085</c:v>
                </c:pt>
                <c:pt idx="18621">
                  <c:v>10.341093364728353</c:v>
                </c:pt>
                <c:pt idx="18622">
                  <c:v>10.341648710486622</c:v>
                </c:pt>
                <c:pt idx="18623">
                  <c:v>10.34220405624489</c:v>
                </c:pt>
                <c:pt idx="18624">
                  <c:v>10.342759402003159</c:v>
                </c:pt>
                <c:pt idx="18625">
                  <c:v>10.343314747761427</c:v>
                </c:pt>
                <c:pt idx="18626">
                  <c:v>10.343870093519696</c:v>
                </c:pt>
                <c:pt idx="18627">
                  <c:v>10.344425439277964</c:v>
                </c:pt>
                <c:pt idx="18628">
                  <c:v>10.344980785036233</c:v>
                </c:pt>
                <c:pt idx="18629">
                  <c:v>10.345536130794502</c:v>
                </c:pt>
                <c:pt idx="18630">
                  <c:v>10.34609147655277</c:v>
                </c:pt>
                <c:pt idx="18631">
                  <c:v>10.346646822311039</c:v>
                </c:pt>
                <c:pt idx="18632">
                  <c:v>10.347202168069307</c:v>
                </c:pt>
                <c:pt idx="18633">
                  <c:v>10.347757513827576</c:v>
                </c:pt>
                <c:pt idx="18634">
                  <c:v>10.348312859585844</c:v>
                </c:pt>
                <c:pt idx="18635">
                  <c:v>10.348868205344113</c:v>
                </c:pt>
                <c:pt idx="18636">
                  <c:v>10.349423551102381</c:v>
                </c:pt>
                <c:pt idx="18637">
                  <c:v>10.34997889686065</c:v>
                </c:pt>
                <c:pt idx="18638">
                  <c:v>10.350534242618918</c:v>
                </c:pt>
                <c:pt idx="18639">
                  <c:v>10.351089588377187</c:v>
                </c:pt>
                <c:pt idx="18640">
                  <c:v>10.351644934135456</c:v>
                </c:pt>
                <c:pt idx="18641">
                  <c:v>10.352200279893724</c:v>
                </c:pt>
                <c:pt idx="18642">
                  <c:v>10.352755625651993</c:v>
                </c:pt>
                <c:pt idx="18643">
                  <c:v>10.353310971410261</c:v>
                </c:pt>
                <c:pt idx="18644">
                  <c:v>10.35386631716853</c:v>
                </c:pt>
                <c:pt idx="18645">
                  <c:v>10.354421662926798</c:v>
                </c:pt>
                <c:pt idx="18646">
                  <c:v>10.354977008685067</c:v>
                </c:pt>
                <c:pt idx="18647">
                  <c:v>10.355532354443335</c:v>
                </c:pt>
                <c:pt idx="18648">
                  <c:v>10.356087700201604</c:v>
                </c:pt>
                <c:pt idx="18649">
                  <c:v>10.356643045959872</c:v>
                </c:pt>
                <c:pt idx="18650">
                  <c:v>10.357198391718141</c:v>
                </c:pt>
                <c:pt idx="18651">
                  <c:v>10.357753737476409</c:v>
                </c:pt>
                <c:pt idx="18652">
                  <c:v>10.358309083234678</c:v>
                </c:pt>
                <c:pt idx="18653">
                  <c:v>10.358864428992947</c:v>
                </c:pt>
                <c:pt idx="18654">
                  <c:v>10.359419774751215</c:v>
                </c:pt>
                <c:pt idx="18655">
                  <c:v>10.359975120509484</c:v>
                </c:pt>
                <c:pt idx="18656">
                  <c:v>10.360530466267752</c:v>
                </c:pt>
                <c:pt idx="18657">
                  <c:v>10.361085812026021</c:v>
                </c:pt>
                <c:pt idx="18658">
                  <c:v>10.361641157784289</c:v>
                </c:pt>
                <c:pt idx="18659">
                  <c:v>10.362196503542558</c:v>
                </c:pt>
                <c:pt idx="18660">
                  <c:v>10.362751849300826</c:v>
                </c:pt>
                <c:pt idx="18661">
                  <c:v>10.363307195059095</c:v>
                </c:pt>
                <c:pt idx="18662">
                  <c:v>10.363862540817363</c:v>
                </c:pt>
                <c:pt idx="18663">
                  <c:v>10.364417886575632</c:v>
                </c:pt>
                <c:pt idx="18664">
                  <c:v>10.364973232333901</c:v>
                </c:pt>
                <c:pt idx="18665">
                  <c:v>10.365528578092169</c:v>
                </c:pt>
                <c:pt idx="18666">
                  <c:v>10.366083923850438</c:v>
                </c:pt>
                <c:pt idx="18667">
                  <c:v>10.366639269608706</c:v>
                </c:pt>
                <c:pt idx="18668">
                  <c:v>10.367194615366975</c:v>
                </c:pt>
                <c:pt idx="18669">
                  <c:v>10.367749961125243</c:v>
                </c:pt>
                <c:pt idx="18670">
                  <c:v>10.368305306883512</c:v>
                </c:pt>
                <c:pt idx="18671">
                  <c:v>10.36886065264178</c:v>
                </c:pt>
                <c:pt idx="18672">
                  <c:v>10.369415998400049</c:v>
                </c:pt>
                <c:pt idx="18673">
                  <c:v>10.369971344158317</c:v>
                </c:pt>
                <c:pt idx="18674">
                  <c:v>10.370526689916586</c:v>
                </c:pt>
                <c:pt idx="18675">
                  <c:v>10.371082035674855</c:v>
                </c:pt>
                <c:pt idx="18676">
                  <c:v>10.371637381433123</c:v>
                </c:pt>
                <c:pt idx="18677">
                  <c:v>10.372192727191392</c:v>
                </c:pt>
                <c:pt idx="18678">
                  <c:v>10.37274807294966</c:v>
                </c:pt>
                <c:pt idx="18679">
                  <c:v>10.373303418707929</c:v>
                </c:pt>
                <c:pt idx="18680">
                  <c:v>10.373858764466197</c:v>
                </c:pt>
                <c:pt idx="18681">
                  <c:v>10.374414110224466</c:v>
                </c:pt>
                <c:pt idx="18682">
                  <c:v>10.374969455982734</c:v>
                </c:pt>
                <c:pt idx="18683">
                  <c:v>10.375524801741003</c:v>
                </c:pt>
                <c:pt idx="18684">
                  <c:v>10.376080147499271</c:v>
                </c:pt>
                <c:pt idx="18685">
                  <c:v>10.37663549325754</c:v>
                </c:pt>
                <c:pt idx="18686">
                  <c:v>10.377190839015809</c:v>
                </c:pt>
                <c:pt idx="18687">
                  <c:v>10.377746184774077</c:v>
                </c:pt>
                <c:pt idx="18688">
                  <c:v>10.378301530532346</c:v>
                </c:pt>
                <c:pt idx="18689">
                  <c:v>10.378856876290614</c:v>
                </c:pt>
                <c:pt idx="18690">
                  <c:v>10.379412222048883</c:v>
                </c:pt>
                <c:pt idx="18691">
                  <c:v>10.379967567807151</c:v>
                </c:pt>
                <c:pt idx="18692">
                  <c:v>10.38052291356542</c:v>
                </c:pt>
                <c:pt idx="18693">
                  <c:v>10.381078259323688</c:v>
                </c:pt>
                <c:pt idx="18694">
                  <c:v>10.381633605081957</c:v>
                </c:pt>
                <c:pt idx="18695">
                  <c:v>10.382188950840225</c:v>
                </c:pt>
                <c:pt idx="18696">
                  <c:v>10.382744296598494</c:v>
                </c:pt>
                <c:pt idx="18697">
                  <c:v>10.383299642356763</c:v>
                </c:pt>
                <c:pt idx="18698">
                  <c:v>10.383854988115031</c:v>
                </c:pt>
                <c:pt idx="18699">
                  <c:v>10.3844103338733</c:v>
                </c:pt>
                <c:pt idx="18700">
                  <c:v>10.384965679631568</c:v>
                </c:pt>
                <c:pt idx="18701">
                  <c:v>10.385521025389837</c:v>
                </c:pt>
                <c:pt idx="18702">
                  <c:v>10.386076371148105</c:v>
                </c:pt>
                <c:pt idx="18703">
                  <c:v>10.386631716906374</c:v>
                </c:pt>
                <c:pt idx="18704">
                  <c:v>10.387187062664642</c:v>
                </c:pt>
                <c:pt idx="18705">
                  <c:v>10.387742408422911</c:v>
                </c:pt>
                <c:pt idx="18706">
                  <c:v>10.388297754181179</c:v>
                </c:pt>
                <c:pt idx="18707">
                  <c:v>10.388853099939448</c:v>
                </c:pt>
                <c:pt idx="18708">
                  <c:v>10.389408445697716</c:v>
                </c:pt>
                <c:pt idx="18709">
                  <c:v>10.389963791455985</c:v>
                </c:pt>
                <c:pt idx="18710">
                  <c:v>10.390519137214254</c:v>
                </c:pt>
                <c:pt idx="18711">
                  <c:v>10.391074482972522</c:v>
                </c:pt>
                <c:pt idx="18712">
                  <c:v>10.391629828730791</c:v>
                </c:pt>
                <c:pt idx="18713">
                  <c:v>10.392185174489059</c:v>
                </c:pt>
                <c:pt idx="18714">
                  <c:v>10.392740520247328</c:v>
                </c:pt>
                <c:pt idx="18715">
                  <c:v>10.393295866005596</c:v>
                </c:pt>
                <c:pt idx="18716">
                  <c:v>10.393851211763865</c:v>
                </c:pt>
                <c:pt idx="18717">
                  <c:v>10.394406557522133</c:v>
                </c:pt>
                <c:pt idx="18718">
                  <c:v>10.394961903280402</c:v>
                </c:pt>
                <c:pt idx="18719">
                  <c:v>10.39551724903867</c:v>
                </c:pt>
                <c:pt idx="18720">
                  <c:v>10.396072594796939</c:v>
                </c:pt>
                <c:pt idx="18721">
                  <c:v>10.396627940555208</c:v>
                </c:pt>
                <c:pt idx="18722">
                  <c:v>10.397183286313476</c:v>
                </c:pt>
                <c:pt idx="18723">
                  <c:v>10.397738632071745</c:v>
                </c:pt>
                <c:pt idx="18724">
                  <c:v>10.398293977830013</c:v>
                </c:pt>
                <c:pt idx="18725">
                  <c:v>10.398849323588282</c:v>
                </c:pt>
                <c:pt idx="18726">
                  <c:v>10.39940466934655</c:v>
                </c:pt>
                <c:pt idx="18727">
                  <c:v>10.399960015104819</c:v>
                </c:pt>
                <c:pt idx="18728">
                  <c:v>10.400515360863087</c:v>
                </c:pt>
                <c:pt idx="18729">
                  <c:v>10.401070706621356</c:v>
                </c:pt>
                <c:pt idx="18730">
                  <c:v>10.401626052379624</c:v>
                </c:pt>
                <c:pt idx="18731">
                  <c:v>10.402181398137893</c:v>
                </c:pt>
                <c:pt idx="18732">
                  <c:v>10.402736743896162</c:v>
                </c:pt>
                <c:pt idx="18733">
                  <c:v>10.40329208965443</c:v>
                </c:pt>
                <c:pt idx="18734">
                  <c:v>10.403847435412699</c:v>
                </c:pt>
                <c:pt idx="18735">
                  <c:v>10.404402781170967</c:v>
                </c:pt>
                <c:pt idx="18736">
                  <c:v>10.404958126929236</c:v>
                </c:pt>
                <c:pt idx="18737">
                  <c:v>10.405513472687504</c:v>
                </c:pt>
                <c:pt idx="18738">
                  <c:v>10.406068818445773</c:v>
                </c:pt>
                <c:pt idx="18739">
                  <c:v>10.406624164204041</c:v>
                </c:pt>
                <c:pt idx="18740">
                  <c:v>10.40717950996231</c:v>
                </c:pt>
                <c:pt idx="18741">
                  <c:v>10.407734855720578</c:v>
                </c:pt>
                <c:pt idx="18742">
                  <c:v>10.408290201478847</c:v>
                </c:pt>
                <c:pt idx="18743">
                  <c:v>10.408845547237116</c:v>
                </c:pt>
                <c:pt idx="18744">
                  <c:v>10.409400892995384</c:v>
                </c:pt>
                <c:pt idx="18745">
                  <c:v>10.409956238753653</c:v>
                </c:pt>
                <c:pt idx="18746">
                  <c:v>10.410511584511921</c:v>
                </c:pt>
                <c:pt idx="18747">
                  <c:v>10.41106693027019</c:v>
                </c:pt>
                <c:pt idx="18748">
                  <c:v>10.411622276028458</c:v>
                </c:pt>
                <c:pt idx="18749">
                  <c:v>10.412177621786727</c:v>
                </c:pt>
                <c:pt idx="18750">
                  <c:v>10.412732967544995</c:v>
                </c:pt>
                <c:pt idx="18751">
                  <c:v>10.413288313303264</c:v>
                </c:pt>
                <c:pt idx="18752">
                  <c:v>10.413843659061532</c:v>
                </c:pt>
                <c:pt idx="18753">
                  <c:v>10.414399004819801</c:v>
                </c:pt>
                <c:pt idx="18754">
                  <c:v>10.41495435057807</c:v>
                </c:pt>
                <c:pt idx="18755">
                  <c:v>10.415509696336338</c:v>
                </c:pt>
                <c:pt idx="18756">
                  <c:v>10.416065042094607</c:v>
                </c:pt>
                <c:pt idx="18757">
                  <c:v>10.416620387852875</c:v>
                </c:pt>
                <c:pt idx="18758">
                  <c:v>10.417175733611144</c:v>
                </c:pt>
                <c:pt idx="18759">
                  <c:v>10.417731079369412</c:v>
                </c:pt>
                <c:pt idx="18760">
                  <c:v>10.418286425127681</c:v>
                </c:pt>
                <c:pt idx="18761">
                  <c:v>10.418841770885949</c:v>
                </c:pt>
                <c:pt idx="18762">
                  <c:v>10.419397116644218</c:v>
                </c:pt>
                <c:pt idx="18763">
                  <c:v>10.419952462402486</c:v>
                </c:pt>
                <c:pt idx="18764">
                  <c:v>10.420507808160755</c:v>
                </c:pt>
                <c:pt idx="18765">
                  <c:v>10.421063153919023</c:v>
                </c:pt>
                <c:pt idx="18766">
                  <c:v>10.421618499677292</c:v>
                </c:pt>
                <c:pt idx="18767">
                  <c:v>10.422173845435561</c:v>
                </c:pt>
                <c:pt idx="18768">
                  <c:v>10.422729191193829</c:v>
                </c:pt>
                <c:pt idx="18769">
                  <c:v>10.423284536952098</c:v>
                </c:pt>
                <c:pt idx="18770">
                  <c:v>10.423839882710366</c:v>
                </c:pt>
                <c:pt idx="18771">
                  <c:v>10.424395228468635</c:v>
                </c:pt>
                <c:pt idx="18772">
                  <c:v>10.424950574226903</c:v>
                </c:pt>
                <c:pt idx="18773">
                  <c:v>10.425505919985172</c:v>
                </c:pt>
                <c:pt idx="18774">
                  <c:v>10.42606126574344</c:v>
                </c:pt>
                <c:pt idx="18775">
                  <c:v>10.426616611501709</c:v>
                </c:pt>
                <c:pt idx="18776">
                  <c:v>10.427171957259977</c:v>
                </c:pt>
                <c:pt idx="18777">
                  <c:v>10.427727303018246</c:v>
                </c:pt>
                <c:pt idx="18778">
                  <c:v>10.428282648776515</c:v>
                </c:pt>
                <c:pt idx="18779">
                  <c:v>10.428837994534783</c:v>
                </c:pt>
                <c:pt idx="18780">
                  <c:v>10.429393340293052</c:v>
                </c:pt>
                <c:pt idx="18781">
                  <c:v>10.42994868605132</c:v>
                </c:pt>
                <c:pt idx="18782">
                  <c:v>10.430504031809589</c:v>
                </c:pt>
                <c:pt idx="18783">
                  <c:v>10.431059377567857</c:v>
                </c:pt>
                <c:pt idx="18784">
                  <c:v>10.431614723326126</c:v>
                </c:pt>
                <c:pt idx="18785">
                  <c:v>10.432170069084394</c:v>
                </c:pt>
                <c:pt idx="18786">
                  <c:v>10.432725414842663</c:v>
                </c:pt>
                <c:pt idx="18787">
                  <c:v>10.433280760600931</c:v>
                </c:pt>
                <c:pt idx="18788">
                  <c:v>10.4338361063592</c:v>
                </c:pt>
                <c:pt idx="18789">
                  <c:v>10.434391452117469</c:v>
                </c:pt>
                <c:pt idx="18790">
                  <c:v>10.434946797875737</c:v>
                </c:pt>
                <c:pt idx="18791">
                  <c:v>10.435502143634006</c:v>
                </c:pt>
                <c:pt idx="18792">
                  <c:v>10.436057489392274</c:v>
                </c:pt>
                <c:pt idx="18793">
                  <c:v>10.436612835150543</c:v>
                </c:pt>
                <c:pt idx="18794">
                  <c:v>10.437168180908811</c:v>
                </c:pt>
                <c:pt idx="18795">
                  <c:v>10.43772352666708</c:v>
                </c:pt>
                <c:pt idx="18796">
                  <c:v>10.438278872425348</c:v>
                </c:pt>
                <c:pt idx="18797">
                  <c:v>10.438834218183617</c:v>
                </c:pt>
                <c:pt idx="18798">
                  <c:v>10.439389563941885</c:v>
                </c:pt>
                <c:pt idx="18799">
                  <c:v>10.439944909700154</c:v>
                </c:pt>
                <c:pt idx="18800">
                  <c:v>10.440500255458423</c:v>
                </c:pt>
                <c:pt idx="18801">
                  <c:v>10.441055601216691</c:v>
                </c:pt>
                <c:pt idx="18802">
                  <c:v>10.44161094697496</c:v>
                </c:pt>
                <c:pt idx="18803">
                  <c:v>10.442166292733228</c:v>
                </c:pt>
                <c:pt idx="18804">
                  <c:v>10.442721638491497</c:v>
                </c:pt>
                <c:pt idx="18805">
                  <c:v>10.443276984249765</c:v>
                </c:pt>
                <c:pt idx="18806">
                  <c:v>10.443832330008034</c:v>
                </c:pt>
                <c:pt idx="18807">
                  <c:v>10.444387675766302</c:v>
                </c:pt>
                <c:pt idx="18808">
                  <c:v>10.444943021524571</c:v>
                </c:pt>
                <c:pt idx="18809">
                  <c:v>10.445498367282839</c:v>
                </c:pt>
                <c:pt idx="18810">
                  <c:v>10.446053713041108</c:v>
                </c:pt>
                <c:pt idx="18811">
                  <c:v>10.446609058799377</c:v>
                </c:pt>
                <c:pt idx="18812">
                  <c:v>10.447164404557645</c:v>
                </c:pt>
                <c:pt idx="18813">
                  <c:v>10.447719750315914</c:v>
                </c:pt>
                <c:pt idx="18814">
                  <c:v>10.448275096074182</c:v>
                </c:pt>
                <c:pt idx="18815">
                  <c:v>10.448830441832451</c:v>
                </c:pt>
                <c:pt idx="18816">
                  <c:v>10.449385787590719</c:v>
                </c:pt>
                <c:pt idx="18817">
                  <c:v>10.449941133348988</c:v>
                </c:pt>
                <c:pt idx="18818">
                  <c:v>10.450496479107256</c:v>
                </c:pt>
                <c:pt idx="18819">
                  <c:v>10.451051824865525</c:v>
                </c:pt>
                <c:pt idx="18820">
                  <c:v>10.451607170623793</c:v>
                </c:pt>
                <c:pt idx="18821">
                  <c:v>10.452162516382062</c:v>
                </c:pt>
                <c:pt idx="18822">
                  <c:v>10.45271786214033</c:v>
                </c:pt>
                <c:pt idx="18823">
                  <c:v>10.453273207898599</c:v>
                </c:pt>
                <c:pt idx="18824">
                  <c:v>10.453828553656868</c:v>
                </c:pt>
                <c:pt idx="18825">
                  <c:v>10.454383899415136</c:v>
                </c:pt>
                <c:pt idx="18826">
                  <c:v>10.454939245173405</c:v>
                </c:pt>
                <c:pt idx="18827">
                  <c:v>10.455494590931673</c:v>
                </c:pt>
                <c:pt idx="18828">
                  <c:v>10.456049936689942</c:v>
                </c:pt>
                <c:pt idx="18829">
                  <c:v>10.45660528244821</c:v>
                </c:pt>
                <c:pt idx="18830">
                  <c:v>10.457160628206479</c:v>
                </c:pt>
                <c:pt idx="18831">
                  <c:v>10.457715973964747</c:v>
                </c:pt>
                <c:pt idx="18832">
                  <c:v>10.458271319723016</c:v>
                </c:pt>
                <c:pt idx="18833">
                  <c:v>10.458826665481284</c:v>
                </c:pt>
                <c:pt idx="18834">
                  <c:v>10.459382011239553</c:v>
                </c:pt>
                <c:pt idx="18835">
                  <c:v>10.459937356997822</c:v>
                </c:pt>
                <c:pt idx="18836">
                  <c:v>10.46049270275609</c:v>
                </c:pt>
                <c:pt idx="18837">
                  <c:v>10.461048048514359</c:v>
                </c:pt>
                <c:pt idx="18838">
                  <c:v>10.461603394272627</c:v>
                </c:pt>
                <c:pt idx="18839">
                  <c:v>10.462158740030896</c:v>
                </c:pt>
                <c:pt idx="18840">
                  <c:v>10.462714085789164</c:v>
                </c:pt>
                <c:pt idx="18841">
                  <c:v>10.463269431547433</c:v>
                </c:pt>
                <c:pt idx="18842">
                  <c:v>10.463824777305701</c:v>
                </c:pt>
                <c:pt idx="18843">
                  <c:v>10.46438012306397</c:v>
                </c:pt>
                <c:pt idx="18844">
                  <c:v>10.464935468822238</c:v>
                </c:pt>
                <c:pt idx="18845">
                  <c:v>10.465490814580507</c:v>
                </c:pt>
                <c:pt idx="18846">
                  <c:v>10.466046160338776</c:v>
                </c:pt>
                <c:pt idx="18847">
                  <c:v>10.466601506097044</c:v>
                </c:pt>
                <c:pt idx="18848">
                  <c:v>10.467156851855313</c:v>
                </c:pt>
                <c:pt idx="18849">
                  <c:v>10.467712197613581</c:v>
                </c:pt>
                <c:pt idx="18850">
                  <c:v>10.46826754337185</c:v>
                </c:pt>
                <c:pt idx="18851">
                  <c:v>10.468822889130118</c:v>
                </c:pt>
                <c:pt idx="18852">
                  <c:v>10.469378234888387</c:v>
                </c:pt>
                <c:pt idx="18853">
                  <c:v>10.469933580646655</c:v>
                </c:pt>
                <c:pt idx="18854">
                  <c:v>10.470488926404924</c:v>
                </c:pt>
                <c:pt idx="18855">
                  <c:v>10.471044272163192</c:v>
                </c:pt>
                <c:pt idx="18856">
                  <c:v>10.471599617921461</c:v>
                </c:pt>
                <c:pt idx="18857">
                  <c:v>10.47215496367973</c:v>
                </c:pt>
                <c:pt idx="18858">
                  <c:v>10.472710309437998</c:v>
                </c:pt>
                <c:pt idx="18859">
                  <c:v>10.473265655196267</c:v>
                </c:pt>
                <c:pt idx="18860">
                  <c:v>10.473821000954535</c:v>
                </c:pt>
                <c:pt idx="18861">
                  <c:v>10.474376346712804</c:v>
                </c:pt>
                <c:pt idx="18862">
                  <c:v>10.474931692471072</c:v>
                </c:pt>
                <c:pt idx="18863">
                  <c:v>10.475487038229341</c:v>
                </c:pt>
                <c:pt idx="18864">
                  <c:v>10.476042383987609</c:v>
                </c:pt>
                <c:pt idx="18865">
                  <c:v>10.476597729745878</c:v>
                </c:pt>
                <c:pt idx="18866">
                  <c:v>10.477153075504146</c:v>
                </c:pt>
                <c:pt idx="18867">
                  <c:v>10.477708421262415</c:v>
                </c:pt>
                <c:pt idx="18868">
                  <c:v>10.478263767020684</c:v>
                </c:pt>
                <c:pt idx="18869">
                  <c:v>10.478819112778952</c:v>
                </c:pt>
                <c:pt idx="18870">
                  <c:v>10.479374458537221</c:v>
                </c:pt>
                <c:pt idx="18871">
                  <c:v>10.479929804295489</c:v>
                </c:pt>
                <c:pt idx="18872">
                  <c:v>10.480485150053758</c:v>
                </c:pt>
                <c:pt idx="18873">
                  <c:v>10.481040495812026</c:v>
                </c:pt>
                <c:pt idx="18874">
                  <c:v>10.481595841570295</c:v>
                </c:pt>
                <c:pt idx="18875">
                  <c:v>10.482151187328563</c:v>
                </c:pt>
                <c:pt idx="18876">
                  <c:v>10.482706533086832</c:v>
                </c:pt>
                <c:pt idx="18877">
                  <c:v>10.4832618788451</c:v>
                </c:pt>
                <c:pt idx="18878">
                  <c:v>10.483817224603369</c:v>
                </c:pt>
                <c:pt idx="18879">
                  <c:v>10.484372570361638</c:v>
                </c:pt>
                <c:pt idx="18880">
                  <c:v>10.484927916119906</c:v>
                </c:pt>
                <c:pt idx="18881">
                  <c:v>10.485483261878175</c:v>
                </c:pt>
                <c:pt idx="18882">
                  <c:v>10.486038607636443</c:v>
                </c:pt>
                <c:pt idx="18883">
                  <c:v>10.486593953394712</c:v>
                </c:pt>
                <c:pt idx="18884">
                  <c:v>10.48714929915298</c:v>
                </c:pt>
                <c:pt idx="18885">
                  <c:v>10.487704644911249</c:v>
                </c:pt>
                <c:pt idx="18886">
                  <c:v>10.488259990669517</c:v>
                </c:pt>
                <c:pt idx="18887">
                  <c:v>10.488815336427786</c:v>
                </c:pt>
                <c:pt idx="18888">
                  <c:v>10.489370682186054</c:v>
                </c:pt>
                <c:pt idx="18889">
                  <c:v>10.489926027944323</c:v>
                </c:pt>
                <c:pt idx="18890">
                  <c:v>10.490481373702591</c:v>
                </c:pt>
                <c:pt idx="18891">
                  <c:v>10.49103671946086</c:v>
                </c:pt>
                <c:pt idx="18892">
                  <c:v>10.491592065219129</c:v>
                </c:pt>
                <c:pt idx="18893">
                  <c:v>10.492147410977397</c:v>
                </c:pt>
                <c:pt idx="18894">
                  <c:v>10.492702756735666</c:v>
                </c:pt>
                <c:pt idx="18895">
                  <c:v>10.493258102493934</c:v>
                </c:pt>
                <c:pt idx="18896">
                  <c:v>10.493813448252203</c:v>
                </c:pt>
                <c:pt idx="18897">
                  <c:v>10.494368794010471</c:v>
                </c:pt>
                <c:pt idx="18898">
                  <c:v>10.49492413976874</c:v>
                </c:pt>
                <c:pt idx="18899">
                  <c:v>10.495479485527008</c:v>
                </c:pt>
                <c:pt idx="18900">
                  <c:v>10.496034831285277</c:v>
                </c:pt>
                <c:pt idx="18901">
                  <c:v>10.496590177043545</c:v>
                </c:pt>
                <c:pt idx="18902">
                  <c:v>10.497145522801814</c:v>
                </c:pt>
                <c:pt idx="18903">
                  <c:v>10.497700868560083</c:v>
                </c:pt>
                <c:pt idx="18904">
                  <c:v>10.498256214318351</c:v>
                </c:pt>
                <c:pt idx="18905">
                  <c:v>10.49881156007662</c:v>
                </c:pt>
                <c:pt idx="18906">
                  <c:v>10.499366905834888</c:v>
                </c:pt>
                <c:pt idx="18907">
                  <c:v>10.499922251593157</c:v>
                </c:pt>
                <c:pt idx="18908">
                  <c:v>10.500477597351425</c:v>
                </c:pt>
                <c:pt idx="18909">
                  <c:v>10.501032943109694</c:v>
                </c:pt>
                <c:pt idx="18910">
                  <c:v>10.501588288867962</c:v>
                </c:pt>
                <c:pt idx="18911">
                  <c:v>10.502143634626231</c:v>
                </c:pt>
                <c:pt idx="18912">
                  <c:v>10.502698980384499</c:v>
                </c:pt>
                <c:pt idx="18913">
                  <c:v>10.503254326142768</c:v>
                </c:pt>
                <c:pt idx="18914">
                  <c:v>10.503809671901037</c:v>
                </c:pt>
                <c:pt idx="18915">
                  <c:v>10.504365017659305</c:v>
                </c:pt>
                <c:pt idx="18916">
                  <c:v>10.504920363417574</c:v>
                </c:pt>
                <c:pt idx="18917">
                  <c:v>10.505475709175842</c:v>
                </c:pt>
                <c:pt idx="18918">
                  <c:v>10.506031054934111</c:v>
                </c:pt>
                <c:pt idx="18919">
                  <c:v>10.506586400692379</c:v>
                </c:pt>
                <c:pt idx="18920">
                  <c:v>10.507141746450648</c:v>
                </c:pt>
                <c:pt idx="18921">
                  <c:v>10.507697092208916</c:v>
                </c:pt>
                <c:pt idx="18922">
                  <c:v>10.508252437967185</c:v>
                </c:pt>
                <c:pt idx="18923">
                  <c:v>10.508807783725453</c:v>
                </c:pt>
                <c:pt idx="18924">
                  <c:v>10.509363129483722</c:v>
                </c:pt>
                <c:pt idx="18925">
                  <c:v>10.509918475241991</c:v>
                </c:pt>
                <c:pt idx="18926">
                  <c:v>10.510473821000259</c:v>
                </c:pt>
                <c:pt idx="18927">
                  <c:v>10.511029166758528</c:v>
                </c:pt>
                <c:pt idx="18928">
                  <c:v>10.511584512516796</c:v>
                </c:pt>
                <c:pt idx="18929">
                  <c:v>10.512139858275065</c:v>
                </c:pt>
                <c:pt idx="18930">
                  <c:v>10.512695204033333</c:v>
                </c:pt>
                <c:pt idx="18931">
                  <c:v>10.513250549791602</c:v>
                </c:pt>
                <c:pt idx="18932">
                  <c:v>10.51380589554987</c:v>
                </c:pt>
                <c:pt idx="18933">
                  <c:v>10.514361241308139</c:v>
                </c:pt>
                <c:pt idx="18934">
                  <c:v>10.514916587066407</c:v>
                </c:pt>
                <c:pt idx="18935">
                  <c:v>10.515471932824676</c:v>
                </c:pt>
                <c:pt idx="18936">
                  <c:v>10.516027278582945</c:v>
                </c:pt>
                <c:pt idx="18937">
                  <c:v>10.516582624341213</c:v>
                </c:pt>
                <c:pt idx="18938">
                  <c:v>10.517137970099482</c:v>
                </c:pt>
                <c:pt idx="18939">
                  <c:v>10.51769331585775</c:v>
                </c:pt>
                <c:pt idx="18940">
                  <c:v>10.518248661616019</c:v>
                </c:pt>
                <c:pt idx="18941">
                  <c:v>10.518804007374287</c:v>
                </c:pt>
                <c:pt idx="18942">
                  <c:v>10.519359353132556</c:v>
                </c:pt>
                <c:pt idx="18943">
                  <c:v>10.519914698890824</c:v>
                </c:pt>
                <c:pt idx="18944">
                  <c:v>10.520470044649093</c:v>
                </c:pt>
                <c:pt idx="18945">
                  <c:v>10.521025390407361</c:v>
                </c:pt>
                <c:pt idx="18946">
                  <c:v>10.52158073616563</c:v>
                </c:pt>
                <c:pt idx="18947">
                  <c:v>10.522136081923898</c:v>
                </c:pt>
                <c:pt idx="18948">
                  <c:v>10.522691427682167</c:v>
                </c:pt>
                <c:pt idx="18949">
                  <c:v>10.523246773440436</c:v>
                </c:pt>
                <c:pt idx="18950">
                  <c:v>10.523802119198704</c:v>
                </c:pt>
                <c:pt idx="18951">
                  <c:v>10.524357464956973</c:v>
                </c:pt>
                <c:pt idx="18952">
                  <c:v>10.524912810715241</c:v>
                </c:pt>
                <c:pt idx="18953">
                  <c:v>10.52546815647351</c:v>
                </c:pt>
                <c:pt idx="18954">
                  <c:v>10.526023502231778</c:v>
                </c:pt>
                <c:pt idx="18955">
                  <c:v>10.526578847990047</c:v>
                </c:pt>
                <c:pt idx="18956">
                  <c:v>10.527134193748315</c:v>
                </c:pt>
                <c:pt idx="18957">
                  <c:v>10.527689539506584</c:v>
                </c:pt>
                <c:pt idx="18958">
                  <c:v>10.528244885264852</c:v>
                </c:pt>
                <c:pt idx="18959">
                  <c:v>10.528800231023121</c:v>
                </c:pt>
                <c:pt idx="18960">
                  <c:v>10.52935557678139</c:v>
                </c:pt>
                <c:pt idx="18961">
                  <c:v>10.529910922539658</c:v>
                </c:pt>
                <c:pt idx="18962">
                  <c:v>10.530466268297927</c:v>
                </c:pt>
                <c:pt idx="18963">
                  <c:v>10.531021614056195</c:v>
                </c:pt>
                <c:pt idx="18964">
                  <c:v>10.531576959814464</c:v>
                </c:pt>
                <c:pt idx="18965">
                  <c:v>10.532132305572732</c:v>
                </c:pt>
                <c:pt idx="18966">
                  <c:v>10.532687651331001</c:v>
                </c:pt>
                <c:pt idx="18967">
                  <c:v>10.533242997089269</c:v>
                </c:pt>
                <c:pt idx="18968">
                  <c:v>10.533798342847538</c:v>
                </c:pt>
                <c:pt idx="18969">
                  <c:v>10.534353688605806</c:v>
                </c:pt>
                <c:pt idx="18970">
                  <c:v>10.534909034364075</c:v>
                </c:pt>
                <c:pt idx="18971">
                  <c:v>10.535464380122344</c:v>
                </c:pt>
                <c:pt idx="18972">
                  <c:v>10.536019725880612</c:v>
                </c:pt>
                <c:pt idx="18973">
                  <c:v>10.536575071638881</c:v>
                </c:pt>
                <c:pt idx="18974">
                  <c:v>10.537130417397149</c:v>
                </c:pt>
                <c:pt idx="18975">
                  <c:v>10.537685763155418</c:v>
                </c:pt>
                <c:pt idx="18976">
                  <c:v>10.538241108913686</c:v>
                </c:pt>
                <c:pt idx="18977">
                  <c:v>10.538796454671955</c:v>
                </c:pt>
                <c:pt idx="18978">
                  <c:v>10.539351800430223</c:v>
                </c:pt>
                <c:pt idx="18979">
                  <c:v>10.539907146188492</c:v>
                </c:pt>
                <c:pt idx="18980">
                  <c:v>10.54046249194676</c:v>
                </c:pt>
                <c:pt idx="18981">
                  <c:v>10.541017837705029</c:v>
                </c:pt>
                <c:pt idx="18982">
                  <c:v>10.541573183463298</c:v>
                </c:pt>
                <c:pt idx="18983">
                  <c:v>10.542128529221566</c:v>
                </c:pt>
                <c:pt idx="18984">
                  <c:v>10.542683874979835</c:v>
                </c:pt>
                <c:pt idx="18985">
                  <c:v>10.543239220738103</c:v>
                </c:pt>
                <c:pt idx="18986">
                  <c:v>10.543794566496372</c:v>
                </c:pt>
                <c:pt idx="18987">
                  <c:v>10.54434991225464</c:v>
                </c:pt>
                <c:pt idx="18988">
                  <c:v>10.544905258012909</c:v>
                </c:pt>
                <c:pt idx="18989">
                  <c:v>10.545460603771177</c:v>
                </c:pt>
                <c:pt idx="18990">
                  <c:v>10.546015949529446</c:v>
                </c:pt>
                <c:pt idx="18991">
                  <c:v>10.546571295287714</c:v>
                </c:pt>
                <c:pt idx="18992">
                  <c:v>10.547126641045983</c:v>
                </c:pt>
                <c:pt idx="18993">
                  <c:v>10.547681986804252</c:v>
                </c:pt>
                <c:pt idx="18994">
                  <c:v>10.54823733256252</c:v>
                </c:pt>
                <c:pt idx="18995">
                  <c:v>10.548792678320789</c:v>
                </c:pt>
                <c:pt idx="18996">
                  <c:v>10.549348024079057</c:v>
                </c:pt>
                <c:pt idx="18997">
                  <c:v>10.549903369837326</c:v>
                </c:pt>
                <c:pt idx="18998">
                  <c:v>10.550458715595594</c:v>
                </c:pt>
                <c:pt idx="18999">
                  <c:v>10.551014061353863</c:v>
                </c:pt>
                <c:pt idx="19000">
                  <c:v>10.551569407112131</c:v>
                </c:pt>
                <c:pt idx="19001">
                  <c:v>10.5521247528704</c:v>
                </c:pt>
                <c:pt idx="19002">
                  <c:v>10.552680098628668</c:v>
                </c:pt>
                <c:pt idx="19003">
                  <c:v>10.553235444386937</c:v>
                </c:pt>
                <c:pt idx="19004">
                  <c:v>10.553790790145205</c:v>
                </c:pt>
                <c:pt idx="19005">
                  <c:v>10.554346135903474</c:v>
                </c:pt>
                <c:pt idx="19006">
                  <c:v>10.554901481661743</c:v>
                </c:pt>
                <c:pt idx="19007">
                  <c:v>10.555456827420011</c:v>
                </c:pt>
                <c:pt idx="19008">
                  <c:v>10.55601217317828</c:v>
                </c:pt>
                <c:pt idx="19009">
                  <c:v>10.556567518936548</c:v>
                </c:pt>
                <c:pt idx="19010">
                  <c:v>10.557122864694817</c:v>
                </c:pt>
                <c:pt idx="19011">
                  <c:v>10.557678210453085</c:v>
                </c:pt>
                <c:pt idx="19012">
                  <c:v>10.558233556211354</c:v>
                </c:pt>
                <c:pt idx="19013">
                  <c:v>10.558788901969622</c:v>
                </c:pt>
                <c:pt idx="19014">
                  <c:v>10.559344247727891</c:v>
                </c:pt>
                <c:pt idx="19015">
                  <c:v>10.559899593486159</c:v>
                </c:pt>
                <c:pt idx="19016">
                  <c:v>10.560454939244428</c:v>
                </c:pt>
                <c:pt idx="19017">
                  <c:v>10.561010285002697</c:v>
                </c:pt>
                <c:pt idx="19018">
                  <c:v>10.561565630760965</c:v>
                </c:pt>
                <c:pt idx="19019">
                  <c:v>10.562120976519234</c:v>
                </c:pt>
                <c:pt idx="19020">
                  <c:v>10.562676322277502</c:v>
                </c:pt>
                <c:pt idx="19021">
                  <c:v>10.563231668035771</c:v>
                </c:pt>
                <c:pt idx="19022">
                  <c:v>10.563787013794039</c:v>
                </c:pt>
                <c:pt idx="19023">
                  <c:v>10.564342359552308</c:v>
                </c:pt>
                <c:pt idx="19024">
                  <c:v>10.564897705310576</c:v>
                </c:pt>
                <c:pt idx="19025">
                  <c:v>10.565453051068845</c:v>
                </c:pt>
                <c:pt idx="19026">
                  <c:v>10.566008396827113</c:v>
                </c:pt>
                <c:pt idx="19027">
                  <c:v>10.566563742585382</c:v>
                </c:pt>
                <c:pt idx="19028">
                  <c:v>10.567119088343651</c:v>
                </c:pt>
                <c:pt idx="19029">
                  <c:v>10.567674434101919</c:v>
                </c:pt>
                <c:pt idx="19030">
                  <c:v>10.568229779860188</c:v>
                </c:pt>
                <c:pt idx="19031">
                  <c:v>10.568785125618456</c:v>
                </c:pt>
                <c:pt idx="19032">
                  <c:v>10.569340471376725</c:v>
                </c:pt>
                <c:pt idx="19033">
                  <c:v>10.569895817134993</c:v>
                </c:pt>
                <c:pt idx="19034">
                  <c:v>10.570451162893262</c:v>
                </c:pt>
                <c:pt idx="19035">
                  <c:v>10.57100650865153</c:v>
                </c:pt>
                <c:pt idx="19036">
                  <c:v>10.571561854409799</c:v>
                </c:pt>
                <c:pt idx="19037">
                  <c:v>10.572117200168067</c:v>
                </c:pt>
                <c:pt idx="19038">
                  <c:v>10.572672545926336</c:v>
                </c:pt>
                <c:pt idx="19039">
                  <c:v>10.573227891684605</c:v>
                </c:pt>
                <c:pt idx="19040">
                  <c:v>10.573783237442873</c:v>
                </c:pt>
                <c:pt idx="19041">
                  <c:v>10.574338583201142</c:v>
                </c:pt>
                <c:pt idx="19042">
                  <c:v>10.57489392895941</c:v>
                </c:pt>
                <c:pt idx="19043">
                  <c:v>10.575449274717679</c:v>
                </c:pt>
                <c:pt idx="19044">
                  <c:v>10.576004620475947</c:v>
                </c:pt>
                <c:pt idx="19045">
                  <c:v>10.576559966234216</c:v>
                </c:pt>
                <c:pt idx="19046">
                  <c:v>10.577115311992484</c:v>
                </c:pt>
                <c:pt idx="19047">
                  <c:v>10.577670657750753</c:v>
                </c:pt>
                <c:pt idx="19048">
                  <c:v>10.578226003509021</c:v>
                </c:pt>
                <c:pt idx="19049">
                  <c:v>10.57878134926729</c:v>
                </c:pt>
                <c:pt idx="19050">
                  <c:v>10.579336695025559</c:v>
                </c:pt>
                <c:pt idx="19051">
                  <c:v>10.579892040783827</c:v>
                </c:pt>
                <c:pt idx="19052">
                  <c:v>10.580447386542096</c:v>
                </c:pt>
                <c:pt idx="19053">
                  <c:v>10.581002732300364</c:v>
                </c:pt>
                <c:pt idx="19054">
                  <c:v>10.581558078058633</c:v>
                </c:pt>
                <c:pt idx="19055">
                  <c:v>10.582113423816901</c:v>
                </c:pt>
                <c:pt idx="19056">
                  <c:v>10.58266876957517</c:v>
                </c:pt>
                <c:pt idx="19057">
                  <c:v>10.583224115333438</c:v>
                </c:pt>
                <c:pt idx="19058">
                  <c:v>10.583779461091707</c:v>
                </c:pt>
                <c:pt idx="19059">
                  <c:v>10.584334806849975</c:v>
                </c:pt>
                <c:pt idx="19060">
                  <c:v>10.584890152608244</c:v>
                </c:pt>
                <c:pt idx="19061">
                  <c:v>10.585445498366512</c:v>
                </c:pt>
                <c:pt idx="19062">
                  <c:v>10.586000844124781</c:v>
                </c:pt>
                <c:pt idx="19063">
                  <c:v>10.58655618988305</c:v>
                </c:pt>
                <c:pt idx="19064">
                  <c:v>10.587111535641318</c:v>
                </c:pt>
                <c:pt idx="19065">
                  <c:v>10.587666881399587</c:v>
                </c:pt>
                <c:pt idx="19066">
                  <c:v>10.588222227157855</c:v>
                </c:pt>
                <c:pt idx="19067">
                  <c:v>10.588777572916124</c:v>
                </c:pt>
                <c:pt idx="19068">
                  <c:v>10.589332918674392</c:v>
                </c:pt>
                <c:pt idx="19069">
                  <c:v>10.589888264432661</c:v>
                </c:pt>
                <c:pt idx="19070">
                  <c:v>10.590443610190929</c:v>
                </c:pt>
                <c:pt idx="19071">
                  <c:v>10.590998955949198</c:v>
                </c:pt>
                <c:pt idx="19072">
                  <c:v>10.591554301707466</c:v>
                </c:pt>
                <c:pt idx="19073">
                  <c:v>10.592109647465735</c:v>
                </c:pt>
                <c:pt idx="19074">
                  <c:v>10.592664993224004</c:v>
                </c:pt>
                <c:pt idx="19075">
                  <c:v>10.593220338982272</c:v>
                </c:pt>
                <c:pt idx="19076">
                  <c:v>10.593775684740541</c:v>
                </c:pt>
                <c:pt idx="19077">
                  <c:v>10.594331030498809</c:v>
                </c:pt>
                <c:pt idx="19078">
                  <c:v>10.594886376257078</c:v>
                </c:pt>
                <c:pt idx="19079">
                  <c:v>10.595441722015346</c:v>
                </c:pt>
                <c:pt idx="19080">
                  <c:v>10.595997067773615</c:v>
                </c:pt>
                <c:pt idx="19081">
                  <c:v>10.596552413531883</c:v>
                </c:pt>
                <c:pt idx="19082">
                  <c:v>10.597107759290152</c:v>
                </c:pt>
                <c:pt idx="19083">
                  <c:v>10.59766310504842</c:v>
                </c:pt>
                <c:pt idx="19084">
                  <c:v>10.598218450806689</c:v>
                </c:pt>
                <c:pt idx="19085">
                  <c:v>10.598773796564958</c:v>
                </c:pt>
                <c:pt idx="19086">
                  <c:v>10.599329142323226</c:v>
                </c:pt>
                <c:pt idx="19087">
                  <c:v>10.599884488081495</c:v>
                </c:pt>
                <c:pt idx="19088">
                  <c:v>10.600439833839763</c:v>
                </c:pt>
                <c:pt idx="19089">
                  <c:v>10.600995179598032</c:v>
                </c:pt>
                <c:pt idx="19090">
                  <c:v>10.6015505253563</c:v>
                </c:pt>
                <c:pt idx="19091">
                  <c:v>10.602105871114569</c:v>
                </c:pt>
                <c:pt idx="19092">
                  <c:v>10.602661216872837</c:v>
                </c:pt>
                <c:pt idx="19093">
                  <c:v>10.603216562631106</c:v>
                </c:pt>
                <c:pt idx="19094">
                  <c:v>10.603771908389374</c:v>
                </c:pt>
                <c:pt idx="19095">
                  <c:v>10.604327254147643</c:v>
                </c:pt>
                <c:pt idx="19096">
                  <c:v>10.604882599905912</c:v>
                </c:pt>
                <c:pt idx="19097">
                  <c:v>10.60543794566418</c:v>
                </c:pt>
                <c:pt idx="19098">
                  <c:v>10.605993291422449</c:v>
                </c:pt>
                <c:pt idx="19099">
                  <c:v>10.606548637180717</c:v>
                </c:pt>
                <c:pt idx="19100">
                  <c:v>10.607103982938986</c:v>
                </c:pt>
                <c:pt idx="19101">
                  <c:v>10.607659328697254</c:v>
                </c:pt>
                <c:pt idx="19102">
                  <c:v>10.608214674455523</c:v>
                </c:pt>
                <c:pt idx="19103">
                  <c:v>10.608770020213791</c:v>
                </c:pt>
                <c:pt idx="19104">
                  <c:v>10.60932536597206</c:v>
                </c:pt>
                <c:pt idx="19105">
                  <c:v>10.609880711730328</c:v>
                </c:pt>
                <c:pt idx="19106">
                  <c:v>10.610436057488597</c:v>
                </c:pt>
                <c:pt idx="19107">
                  <c:v>10.610991403246866</c:v>
                </c:pt>
                <c:pt idx="19108">
                  <c:v>10.611546749005134</c:v>
                </c:pt>
                <c:pt idx="19109">
                  <c:v>10.612102094763403</c:v>
                </c:pt>
                <c:pt idx="19110">
                  <c:v>10.612657440521671</c:v>
                </c:pt>
                <c:pt idx="19111">
                  <c:v>10.61321278627994</c:v>
                </c:pt>
                <c:pt idx="19112">
                  <c:v>10.613768132038208</c:v>
                </c:pt>
                <c:pt idx="19113">
                  <c:v>10.614323477796477</c:v>
                </c:pt>
                <c:pt idx="19114">
                  <c:v>10.614878823554745</c:v>
                </c:pt>
                <c:pt idx="19115">
                  <c:v>10.615434169313014</c:v>
                </c:pt>
                <c:pt idx="19116">
                  <c:v>10.615989515071282</c:v>
                </c:pt>
                <c:pt idx="19117">
                  <c:v>10.616544860829551</c:v>
                </c:pt>
                <c:pt idx="19118">
                  <c:v>10.617100206587819</c:v>
                </c:pt>
                <c:pt idx="19119">
                  <c:v>10.617655552346088</c:v>
                </c:pt>
                <c:pt idx="19120">
                  <c:v>10.618210898104357</c:v>
                </c:pt>
                <c:pt idx="19121">
                  <c:v>10.618766243862625</c:v>
                </c:pt>
                <c:pt idx="19122">
                  <c:v>10.619321589620894</c:v>
                </c:pt>
                <c:pt idx="19123">
                  <c:v>10.619876935379162</c:v>
                </c:pt>
                <c:pt idx="19124">
                  <c:v>10.620432281137431</c:v>
                </c:pt>
                <c:pt idx="19125">
                  <c:v>10.620987626895699</c:v>
                </c:pt>
                <c:pt idx="19126">
                  <c:v>10.621542972653968</c:v>
                </c:pt>
                <c:pt idx="19127">
                  <c:v>10.622098318412236</c:v>
                </c:pt>
                <c:pt idx="19128">
                  <c:v>10.622653664170505</c:v>
                </c:pt>
                <c:pt idx="19129">
                  <c:v>10.623209009928773</c:v>
                </c:pt>
                <c:pt idx="19130">
                  <c:v>10.623764355687042</c:v>
                </c:pt>
                <c:pt idx="19131">
                  <c:v>10.624319701445311</c:v>
                </c:pt>
                <c:pt idx="19132">
                  <c:v>10.624875047203579</c:v>
                </c:pt>
                <c:pt idx="19133">
                  <c:v>10.625430392961848</c:v>
                </c:pt>
                <c:pt idx="19134">
                  <c:v>10.625985738720116</c:v>
                </c:pt>
                <c:pt idx="19135">
                  <c:v>10.626541084478385</c:v>
                </c:pt>
                <c:pt idx="19136">
                  <c:v>10.627096430236653</c:v>
                </c:pt>
                <c:pt idx="19137">
                  <c:v>10.627651775994922</c:v>
                </c:pt>
                <c:pt idx="19138">
                  <c:v>10.62820712175319</c:v>
                </c:pt>
                <c:pt idx="19139">
                  <c:v>10.628762467511459</c:v>
                </c:pt>
                <c:pt idx="19140">
                  <c:v>10.629317813269727</c:v>
                </c:pt>
                <c:pt idx="19141">
                  <c:v>10.629873159027996</c:v>
                </c:pt>
                <c:pt idx="19142">
                  <c:v>10.630428504786265</c:v>
                </c:pt>
                <c:pt idx="19143">
                  <c:v>10.630983850544533</c:v>
                </c:pt>
                <c:pt idx="19144">
                  <c:v>10.631539196302802</c:v>
                </c:pt>
                <c:pt idx="19145">
                  <c:v>10.63209454206107</c:v>
                </c:pt>
                <c:pt idx="19146">
                  <c:v>10.632649887819339</c:v>
                </c:pt>
                <c:pt idx="19147">
                  <c:v>10.633205233577607</c:v>
                </c:pt>
                <c:pt idx="19148">
                  <c:v>10.633760579335876</c:v>
                </c:pt>
                <c:pt idx="19149">
                  <c:v>10.634315925094144</c:v>
                </c:pt>
                <c:pt idx="19150">
                  <c:v>10.634871270852413</c:v>
                </c:pt>
                <c:pt idx="19151">
                  <c:v>10.635426616610681</c:v>
                </c:pt>
                <c:pt idx="19152">
                  <c:v>10.63598196236895</c:v>
                </c:pt>
                <c:pt idx="19153">
                  <c:v>10.636537308127219</c:v>
                </c:pt>
                <c:pt idx="19154">
                  <c:v>10.637092653885487</c:v>
                </c:pt>
                <c:pt idx="19155">
                  <c:v>10.637647999643756</c:v>
                </c:pt>
                <c:pt idx="19156">
                  <c:v>10.638203345402024</c:v>
                </c:pt>
                <c:pt idx="19157">
                  <c:v>10.638758691160293</c:v>
                </c:pt>
                <c:pt idx="19158">
                  <c:v>10.639314036918561</c:v>
                </c:pt>
                <c:pt idx="19159">
                  <c:v>10.63986938267683</c:v>
                </c:pt>
                <c:pt idx="19160">
                  <c:v>10.640424728435098</c:v>
                </c:pt>
                <c:pt idx="19161">
                  <c:v>10.640980074193367</c:v>
                </c:pt>
                <c:pt idx="19162">
                  <c:v>10.641535419951635</c:v>
                </c:pt>
                <c:pt idx="19163">
                  <c:v>10.642090765709904</c:v>
                </c:pt>
                <c:pt idx="19164">
                  <c:v>10.642646111468173</c:v>
                </c:pt>
                <c:pt idx="19165">
                  <c:v>10.643201457226441</c:v>
                </c:pt>
                <c:pt idx="19166">
                  <c:v>10.64375680298471</c:v>
                </c:pt>
                <c:pt idx="19167">
                  <c:v>10.644312148742978</c:v>
                </c:pt>
                <c:pt idx="19168">
                  <c:v>10.644867494501247</c:v>
                </c:pt>
                <c:pt idx="19169">
                  <c:v>10.645422840259515</c:v>
                </c:pt>
                <c:pt idx="19170">
                  <c:v>10.645978186017784</c:v>
                </c:pt>
                <c:pt idx="19171">
                  <c:v>10.646533531776052</c:v>
                </c:pt>
                <c:pt idx="19172">
                  <c:v>10.647088877534321</c:v>
                </c:pt>
                <c:pt idx="19173">
                  <c:v>10.647644223292589</c:v>
                </c:pt>
                <c:pt idx="19174">
                  <c:v>10.648199569050858</c:v>
                </c:pt>
                <c:pt idx="19175">
                  <c:v>10.648754914809127</c:v>
                </c:pt>
                <c:pt idx="19176">
                  <c:v>10.649310260567395</c:v>
                </c:pt>
                <c:pt idx="19177">
                  <c:v>10.649865606325664</c:v>
                </c:pt>
                <c:pt idx="19178">
                  <c:v>10.650420952083932</c:v>
                </c:pt>
                <c:pt idx="19179">
                  <c:v>10.650976297842201</c:v>
                </c:pt>
                <c:pt idx="19180">
                  <c:v>10.651531643600469</c:v>
                </c:pt>
                <c:pt idx="19181">
                  <c:v>10.652086989358738</c:v>
                </c:pt>
                <c:pt idx="19182">
                  <c:v>10.652642335117006</c:v>
                </c:pt>
                <c:pt idx="19183">
                  <c:v>10.653197680875275</c:v>
                </c:pt>
                <c:pt idx="19184">
                  <c:v>10.653753026633543</c:v>
                </c:pt>
                <c:pt idx="19185">
                  <c:v>10.654308372391812</c:v>
                </c:pt>
                <c:pt idx="19186">
                  <c:v>10.65486371815008</c:v>
                </c:pt>
                <c:pt idx="19187">
                  <c:v>10.655419063908349</c:v>
                </c:pt>
                <c:pt idx="19188">
                  <c:v>10.655974409666618</c:v>
                </c:pt>
                <c:pt idx="19189">
                  <c:v>10.656529755424886</c:v>
                </c:pt>
                <c:pt idx="19190">
                  <c:v>10.657085101183155</c:v>
                </c:pt>
                <c:pt idx="19191">
                  <c:v>10.657640446941423</c:v>
                </c:pt>
                <c:pt idx="19192">
                  <c:v>10.658195792699692</c:v>
                </c:pt>
                <c:pt idx="19193">
                  <c:v>10.65875113845796</c:v>
                </c:pt>
                <c:pt idx="19194">
                  <c:v>10.659306484216229</c:v>
                </c:pt>
                <c:pt idx="19195">
                  <c:v>10.659861829974497</c:v>
                </c:pt>
                <c:pt idx="19196">
                  <c:v>10.660417175732766</c:v>
                </c:pt>
                <c:pt idx="19197">
                  <c:v>10.660972521491034</c:v>
                </c:pt>
                <c:pt idx="19198">
                  <c:v>10.661527867249303</c:v>
                </c:pt>
                <c:pt idx="19199">
                  <c:v>10.662083213007572</c:v>
                </c:pt>
                <c:pt idx="19200">
                  <c:v>10.66263855876584</c:v>
                </c:pt>
                <c:pt idx="19201">
                  <c:v>10.663193904524109</c:v>
                </c:pt>
                <c:pt idx="19202">
                  <c:v>10.663749250282377</c:v>
                </c:pt>
                <c:pt idx="19203">
                  <c:v>10.664304596040646</c:v>
                </c:pt>
                <c:pt idx="19204">
                  <c:v>10.664859941798914</c:v>
                </c:pt>
                <c:pt idx="19205">
                  <c:v>10.665415287557183</c:v>
                </c:pt>
                <c:pt idx="19206">
                  <c:v>10.665970633315451</c:v>
                </c:pt>
                <c:pt idx="19207">
                  <c:v>10.66652597907372</c:v>
                </c:pt>
                <c:pt idx="19208">
                  <c:v>10.667081324831988</c:v>
                </c:pt>
                <c:pt idx="19209">
                  <c:v>10.667636670590257</c:v>
                </c:pt>
                <c:pt idx="19210">
                  <c:v>10.668192016348526</c:v>
                </c:pt>
                <c:pt idx="19211">
                  <c:v>10.668747362106794</c:v>
                </c:pt>
                <c:pt idx="19212">
                  <c:v>10.669302707865063</c:v>
                </c:pt>
                <c:pt idx="19213">
                  <c:v>10.669858053623331</c:v>
                </c:pt>
                <c:pt idx="19214">
                  <c:v>10.6704133993816</c:v>
                </c:pt>
                <c:pt idx="19215">
                  <c:v>10.670968745139868</c:v>
                </c:pt>
                <c:pt idx="19216">
                  <c:v>10.671524090898137</c:v>
                </c:pt>
                <c:pt idx="19217">
                  <c:v>10.672079436656405</c:v>
                </c:pt>
                <c:pt idx="19218">
                  <c:v>10.672634782414674</c:v>
                </c:pt>
                <c:pt idx="19219">
                  <c:v>10.673190128172942</c:v>
                </c:pt>
                <c:pt idx="19220">
                  <c:v>10.673745473931211</c:v>
                </c:pt>
                <c:pt idx="19221">
                  <c:v>10.67430081968948</c:v>
                </c:pt>
                <c:pt idx="19222">
                  <c:v>10.674856165447748</c:v>
                </c:pt>
                <c:pt idx="19223">
                  <c:v>10.675411511206017</c:v>
                </c:pt>
                <c:pt idx="19224">
                  <c:v>10.675966856964285</c:v>
                </c:pt>
                <c:pt idx="19225">
                  <c:v>10.676522202722554</c:v>
                </c:pt>
                <c:pt idx="19226">
                  <c:v>10.677077548480822</c:v>
                </c:pt>
                <c:pt idx="19227">
                  <c:v>10.677632894239091</c:v>
                </c:pt>
                <c:pt idx="19228">
                  <c:v>10.678188239997359</c:v>
                </c:pt>
                <c:pt idx="19229">
                  <c:v>10.678743585755628</c:v>
                </c:pt>
                <c:pt idx="19230">
                  <c:v>10.679298931513896</c:v>
                </c:pt>
                <c:pt idx="19231">
                  <c:v>10.679854277272165</c:v>
                </c:pt>
                <c:pt idx="19232">
                  <c:v>10.680409623030434</c:v>
                </c:pt>
                <c:pt idx="19233">
                  <c:v>10.680964968788702</c:v>
                </c:pt>
                <c:pt idx="19234">
                  <c:v>10.681520314546971</c:v>
                </c:pt>
                <c:pt idx="19235">
                  <c:v>10.682075660305239</c:v>
                </c:pt>
                <c:pt idx="19236">
                  <c:v>10.682631006063508</c:v>
                </c:pt>
                <c:pt idx="19237">
                  <c:v>10.683186351821776</c:v>
                </c:pt>
                <c:pt idx="19238">
                  <c:v>10.683741697580045</c:v>
                </c:pt>
                <c:pt idx="19239">
                  <c:v>10.684297043338313</c:v>
                </c:pt>
                <c:pt idx="19240">
                  <c:v>10.684852389096582</c:v>
                </c:pt>
                <c:pt idx="19241">
                  <c:v>10.68540773485485</c:v>
                </c:pt>
                <c:pt idx="19242">
                  <c:v>10.685963080613119</c:v>
                </c:pt>
                <c:pt idx="19243">
                  <c:v>10.686518426371387</c:v>
                </c:pt>
                <c:pt idx="19244">
                  <c:v>10.687073772129656</c:v>
                </c:pt>
                <c:pt idx="19245">
                  <c:v>10.687629117887925</c:v>
                </c:pt>
                <c:pt idx="19246">
                  <c:v>10.688184463646193</c:v>
                </c:pt>
                <c:pt idx="19247">
                  <c:v>10.688739809404462</c:v>
                </c:pt>
                <c:pt idx="19248">
                  <c:v>10.68929515516273</c:v>
                </c:pt>
                <c:pt idx="19249">
                  <c:v>10.689850500920999</c:v>
                </c:pt>
                <c:pt idx="19250">
                  <c:v>10.690405846679267</c:v>
                </c:pt>
                <c:pt idx="19251">
                  <c:v>10.690961192437536</c:v>
                </c:pt>
                <c:pt idx="19252">
                  <c:v>10.691516538195804</c:v>
                </c:pt>
                <c:pt idx="19253">
                  <c:v>10.692071883954073</c:v>
                </c:pt>
                <c:pt idx="19254">
                  <c:v>10.692627229712341</c:v>
                </c:pt>
                <c:pt idx="19255">
                  <c:v>10.69318257547061</c:v>
                </c:pt>
                <c:pt idx="19256">
                  <c:v>10.693737921228879</c:v>
                </c:pt>
                <c:pt idx="19257">
                  <c:v>10.694293266987147</c:v>
                </c:pt>
                <c:pt idx="19258">
                  <c:v>10.694848612745416</c:v>
                </c:pt>
                <c:pt idx="19259">
                  <c:v>10.695403958503684</c:v>
                </c:pt>
                <c:pt idx="19260">
                  <c:v>10.695959304261953</c:v>
                </c:pt>
                <c:pt idx="19261">
                  <c:v>10.696514650020221</c:v>
                </c:pt>
                <c:pt idx="19262">
                  <c:v>10.69706999577849</c:v>
                </c:pt>
                <c:pt idx="19263">
                  <c:v>10.697625341536758</c:v>
                </c:pt>
                <c:pt idx="19264">
                  <c:v>10.698180687295027</c:v>
                </c:pt>
                <c:pt idx="19265">
                  <c:v>10.698736033053295</c:v>
                </c:pt>
                <c:pt idx="19266">
                  <c:v>10.699291378811564</c:v>
                </c:pt>
                <c:pt idx="19267">
                  <c:v>10.699846724569833</c:v>
                </c:pt>
                <c:pt idx="19268">
                  <c:v>10.700402070328101</c:v>
                </c:pt>
                <c:pt idx="19269">
                  <c:v>10.70095741608637</c:v>
                </c:pt>
                <c:pt idx="19270">
                  <c:v>10.701512761844638</c:v>
                </c:pt>
                <c:pt idx="19271">
                  <c:v>10.702068107602907</c:v>
                </c:pt>
                <c:pt idx="19272">
                  <c:v>10.702623453361175</c:v>
                </c:pt>
                <c:pt idx="19273">
                  <c:v>10.703178799119444</c:v>
                </c:pt>
                <c:pt idx="19274">
                  <c:v>10.703734144877712</c:v>
                </c:pt>
                <c:pt idx="19275">
                  <c:v>10.704289490635981</c:v>
                </c:pt>
                <c:pt idx="19276">
                  <c:v>10.704844836394249</c:v>
                </c:pt>
                <c:pt idx="19277">
                  <c:v>10.705400182152518</c:v>
                </c:pt>
                <c:pt idx="19278">
                  <c:v>10.705955527910787</c:v>
                </c:pt>
                <c:pt idx="19279">
                  <c:v>10.706510873669055</c:v>
                </c:pt>
                <c:pt idx="19280">
                  <c:v>10.707066219427324</c:v>
                </c:pt>
                <c:pt idx="19281">
                  <c:v>10.707621565185592</c:v>
                </c:pt>
                <c:pt idx="19282">
                  <c:v>10.708176910943861</c:v>
                </c:pt>
                <c:pt idx="19283">
                  <c:v>10.708732256702129</c:v>
                </c:pt>
                <c:pt idx="19284">
                  <c:v>10.709287602460398</c:v>
                </c:pt>
                <c:pt idx="19285">
                  <c:v>10.709842948218666</c:v>
                </c:pt>
                <c:pt idx="19286">
                  <c:v>10.710398293976935</c:v>
                </c:pt>
                <c:pt idx="19287">
                  <c:v>10.710953639735203</c:v>
                </c:pt>
                <c:pt idx="19288">
                  <c:v>10.711508985493472</c:v>
                </c:pt>
                <c:pt idx="19289">
                  <c:v>10.712064331251741</c:v>
                </c:pt>
                <c:pt idx="19290">
                  <c:v>10.712619677010009</c:v>
                </c:pt>
                <c:pt idx="19291">
                  <c:v>10.713175022768278</c:v>
                </c:pt>
                <c:pt idx="19292">
                  <c:v>10.713730368526546</c:v>
                </c:pt>
                <c:pt idx="19293">
                  <c:v>10.714285714284815</c:v>
                </c:pt>
                <c:pt idx="19294">
                  <c:v>10.714841060043083</c:v>
                </c:pt>
                <c:pt idx="19295">
                  <c:v>10.715396405801352</c:v>
                </c:pt>
                <c:pt idx="19296">
                  <c:v>10.71595175155962</c:v>
                </c:pt>
                <c:pt idx="19297">
                  <c:v>10.716507097317889</c:v>
                </c:pt>
                <c:pt idx="19298">
                  <c:v>10.717062443076157</c:v>
                </c:pt>
                <c:pt idx="19299">
                  <c:v>10.717617788834426</c:v>
                </c:pt>
                <c:pt idx="19300">
                  <c:v>10.718173134592694</c:v>
                </c:pt>
                <c:pt idx="19301">
                  <c:v>10.718728480350963</c:v>
                </c:pt>
                <c:pt idx="19302">
                  <c:v>10.719283826109232</c:v>
                </c:pt>
                <c:pt idx="19303">
                  <c:v>10.7198391718675</c:v>
                </c:pt>
                <c:pt idx="19304">
                  <c:v>10.720394517625769</c:v>
                </c:pt>
                <c:pt idx="19305">
                  <c:v>10.720949863384037</c:v>
                </c:pt>
                <c:pt idx="19306">
                  <c:v>10.721505209142306</c:v>
                </c:pt>
                <c:pt idx="19307">
                  <c:v>10.722060554900574</c:v>
                </c:pt>
                <c:pt idx="19308">
                  <c:v>10.722615900658843</c:v>
                </c:pt>
                <c:pt idx="19309">
                  <c:v>10.723171246417111</c:v>
                </c:pt>
                <c:pt idx="19310">
                  <c:v>10.72372659217538</c:v>
                </c:pt>
                <c:pt idx="19311">
                  <c:v>10.724281937933648</c:v>
                </c:pt>
                <c:pt idx="19312">
                  <c:v>10.724837283691917</c:v>
                </c:pt>
                <c:pt idx="19313">
                  <c:v>10.725392629450186</c:v>
                </c:pt>
                <c:pt idx="19314">
                  <c:v>10.725947975208454</c:v>
                </c:pt>
                <c:pt idx="19315">
                  <c:v>10.726503320966723</c:v>
                </c:pt>
                <c:pt idx="19316">
                  <c:v>10.727058666724991</c:v>
                </c:pt>
                <c:pt idx="19317">
                  <c:v>10.72761401248326</c:v>
                </c:pt>
                <c:pt idx="19318">
                  <c:v>10.728169358241528</c:v>
                </c:pt>
                <c:pt idx="19319">
                  <c:v>10.728724703999797</c:v>
                </c:pt>
                <c:pt idx="19320">
                  <c:v>10.729280049758065</c:v>
                </c:pt>
                <c:pt idx="19321">
                  <c:v>10.729835395516334</c:v>
                </c:pt>
                <c:pt idx="19322">
                  <c:v>10.730390741274602</c:v>
                </c:pt>
                <c:pt idx="19323">
                  <c:v>10.730946087032871</c:v>
                </c:pt>
                <c:pt idx="19324">
                  <c:v>10.73150143279114</c:v>
                </c:pt>
                <c:pt idx="19325">
                  <c:v>10.732056778549408</c:v>
                </c:pt>
                <c:pt idx="19326">
                  <c:v>10.732612124307677</c:v>
                </c:pt>
                <c:pt idx="19327">
                  <c:v>10.733167470065945</c:v>
                </c:pt>
                <c:pt idx="19328">
                  <c:v>10.733722815824214</c:v>
                </c:pt>
                <c:pt idx="19329">
                  <c:v>10.734278161582482</c:v>
                </c:pt>
                <c:pt idx="19330">
                  <c:v>10.734833507340751</c:v>
                </c:pt>
                <c:pt idx="19331">
                  <c:v>10.735388853099019</c:v>
                </c:pt>
                <c:pt idx="19332">
                  <c:v>10.735944198857288</c:v>
                </c:pt>
                <c:pt idx="19333">
                  <c:v>10.736499544615556</c:v>
                </c:pt>
                <c:pt idx="19334">
                  <c:v>10.737054890373825</c:v>
                </c:pt>
                <c:pt idx="19335">
                  <c:v>10.737610236132094</c:v>
                </c:pt>
                <c:pt idx="19336">
                  <c:v>10.738165581890362</c:v>
                </c:pt>
                <c:pt idx="19337">
                  <c:v>10.738720927648631</c:v>
                </c:pt>
                <c:pt idx="19338">
                  <c:v>10.739276273406899</c:v>
                </c:pt>
                <c:pt idx="19339">
                  <c:v>10.739831619165168</c:v>
                </c:pt>
                <c:pt idx="19340">
                  <c:v>10.740386964923436</c:v>
                </c:pt>
                <c:pt idx="19341">
                  <c:v>10.740942310681705</c:v>
                </c:pt>
                <c:pt idx="19342">
                  <c:v>10.741497656439973</c:v>
                </c:pt>
                <c:pt idx="19343">
                  <c:v>10.742053002198242</c:v>
                </c:pt>
                <c:pt idx="19344">
                  <c:v>10.74260834795651</c:v>
                </c:pt>
                <c:pt idx="19345">
                  <c:v>10.743163693714779</c:v>
                </c:pt>
                <c:pt idx="19346">
                  <c:v>10.743719039473048</c:v>
                </c:pt>
                <c:pt idx="19347">
                  <c:v>10.744274385231316</c:v>
                </c:pt>
                <c:pt idx="19348">
                  <c:v>10.744829730989585</c:v>
                </c:pt>
                <c:pt idx="19349">
                  <c:v>10.745385076747853</c:v>
                </c:pt>
                <c:pt idx="19350">
                  <c:v>10.745940422506122</c:v>
                </c:pt>
                <c:pt idx="19351">
                  <c:v>10.74649576826439</c:v>
                </c:pt>
                <c:pt idx="19352">
                  <c:v>10.747051114022659</c:v>
                </c:pt>
                <c:pt idx="19353">
                  <c:v>10.747606459780927</c:v>
                </c:pt>
                <c:pt idx="19354">
                  <c:v>10.748161805539196</c:v>
                </c:pt>
                <c:pt idx="19355">
                  <c:v>10.748717151297464</c:v>
                </c:pt>
                <c:pt idx="19356">
                  <c:v>10.749272497055733</c:v>
                </c:pt>
                <c:pt idx="19357">
                  <c:v>10.749827842814001</c:v>
                </c:pt>
                <c:pt idx="19358">
                  <c:v>10.75038318857227</c:v>
                </c:pt>
                <c:pt idx="19359">
                  <c:v>10.750938534330539</c:v>
                </c:pt>
                <c:pt idx="19360">
                  <c:v>10.751493880088807</c:v>
                </c:pt>
                <c:pt idx="19361">
                  <c:v>10.752049225847076</c:v>
                </c:pt>
                <c:pt idx="19362">
                  <c:v>10.752604571605344</c:v>
                </c:pt>
                <c:pt idx="19363">
                  <c:v>10.753159917363613</c:v>
                </c:pt>
                <c:pt idx="19364">
                  <c:v>10.753715263121881</c:v>
                </c:pt>
                <c:pt idx="19365">
                  <c:v>10.75427060888015</c:v>
                </c:pt>
                <c:pt idx="19366">
                  <c:v>10.754825954638418</c:v>
                </c:pt>
                <c:pt idx="19367">
                  <c:v>10.755381300396687</c:v>
                </c:pt>
                <c:pt idx="19368">
                  <c:v>10.755936646154955</c:v>
                </c:pt>
                <c:pt idx="19369">
                  <c:v>10.756491991913224</c:v>
                </c:pt>
                <c:pt idx="19370">
                  <c:v>10.757047337671493</c:v>
                </c:pt>
                <c:pt idx="19371">
                  <c:v>10.757602683429761</c:v>
                </c:pt>
                <c:pt idx="19372">
                  <c:v>10.75815802918803</c:v>
                </c:pt>
                <c:pt idx="19373">
                  <c:v>10.758713374946298</c:v>
                </c:pt>
                <c:pt idx="19374">
                  <c:v>10.759268720704567</c:v>
                </c:pt>
                <c:pt idx="19375">
                  <c:v>10.759824066462835</c:v>
                </c:pt>
                <c:pt idx="19376">
                  <c:v>10.760379412221104</c:v>
                </c:pt>
                <c:pt idx="19377">
                  <c:v>10.760934757979372</c:v>
                </c:pt>
                <c:pt idx="19378">
                  <c:v>10.761490103737641</c:v>
                </c:pt>
                <c:pt idx="19379">
                  <c:v>10.762045449495909</c:v>
                </c:pt>
                <c:pt idx="19380">
                  <c:v>10.762600795254178</c:v>
                </c:pt>
                <c:pt idx="19381">
                  <c:v>10.763156141012447</c:v>
                </c:pt>
                <c:pt idx="19382">
                  <c:v>10.763711486770715</c:v>
                </c:pt>
                <c:pt idx="19383">
                  <c:v>10.764266832528984</c:v>
                </c:pt>
                <c:pt idx="19384">
                  <c:v>10.764822178287252</c:v>
                </c:pt>
                <c:pt idx="19385">
                  <c:v>10.765377524045521</c:v>
                </c:pt>
                <c:pt idx="19386">
                  <c:v>10.765932869803789</c:v>
                </c:pt>
                <c:pt idx="19387">
                  <c:v>10.766488215562058</c:v>
                </c:pt>
                <c:pt idx="19388">
                  <c:v>10.767043561320326</c:v>
                </c:pt>
                <c:pt idx="19389">
                  <c:v>10.767598907078595</c:v>
                </c:pt>
                <c:pt idx="19390">
                  <c:v>10.768154252836863</c:v>
                </c:pt>
                <c:pt idx="19391">
                  <c:v>10.768709598595132</c:v>
                </c:pt>
                <c:pt idx="19392">
                  <c:v>10.769264944353401</c:v>
                </c:pt>
                <c:pt idx="19393">
                  <c:v>10.769820290111669</c:v>
                </c:pt>
                <c:pt idx="19394">
                  <c:v>10.770375635869938</c:v>
                </c:pt>
                <c:pt idx="19395">
                  <c:v>10.770930981628206</c:v>
                </c:pt>
                <c:pt idx="19396">
                  <c:v>10.771486327386475</c:v>
                </c:pt>
                <c:pt idx="19397">
                  <c:v>10.772041673144743</c:v>
                </c:pt>
                <c:pt idx="19398">
                  <c:v>10.772597018903012</c:v>
                </c:pt>
                <c:pt idx="19399">
                  <c:v>10.77315236466128</c:v>
                </c:pt>
                <c:pt idx="19400">
                  <c:v>10.773707710419549</c:v>
                </c:pt>
                <c:pt idx="19401">
                  <c:v>10.774263056177817</c:v>
                </c:pt>
                <c:pt idx="19402">
                  <c:v>10.774818401936086</c:v>
                </c:pt>
                <c:pt idx="19403">
                  <c:v>10.775373747694355</c:v>
                </c:pt>
                <c:pt idx="19404">
                  <c:v>10.775929093452623</c:v>
                </c:pt>
                <c:pt idx="19405">
                  <c:v>10.776484439210892</c:v>
                </c:pt>
                <c:pt idx="19406">
                  <c:v>10.77703978496916</c:v>
                </c:pt>
                <c:pt idx="19407">
                  <c:v>10.777595130727429</c:v>
                </c:pt>
                <c:pt idx="19408">
                  <c:v>10.778150476485697</c:v>
                </c:pt>
                <c:pt idx="19409">
                  <c:v>10.778705822243966</c:v>
                </c:pt>
                <c:pt idx="19410">
                  <c:v>10.779261168002234</c:v>
                </c:pt>
                <c:pt idx="19411">
                  <c:v>10.779816513760503</c:v>
                </c:pt>
                <c:pt idx="19412">
                  <c:v>10.780371859518771</c:v>
                </c:pt>
                <c:pt idx="19413">
                  <c:v>10.78092720527704</c:v>
                </c:pt>
                <c:pt idx="19414">
                  <c:v>10.781482551035309</c:v>
                </c:pt>
                <c:pt idx="19415">
                  <c:v>10.782037896793577</c:v>
                </c:pt>
                <c:pt idx="19416">
                  <c:v>10.782593242551846</c:v>
                </c:pt>
                <c:pt idx="19417">
                  <c:v>10.783148588310114</c:v>
                </c:pt>
                <c:pt idx="19418">
                  <c:v>10.783703934068383</c:v>
                </c:pt>
                <c:pt idx="19419">
                  <c:v>10.784259279826651</c:v>
                </c:pt>
                <c:pt idx="19420">
                  <c:v>10.78481462558492</c:v>
                </c:pt>
                <c:pt idx="19421">
                  <c:v>10.785369971343188</c:v>
                </c:pt>
                <c:pt idx="19422">
                  <c:v>10.785925317101457</c:v>
                </c:pt>
                <c:pt idx="19423">
                  <c:v>10.786480662859725</c:v>
                </c:pt>
                <c:pt idx="19424">
                  <c:v>10.787036008617994</c:v>
                </c:pt>
                <c:pt idx="19425">
                  <c:v>10.787591354376262</c:v>
                </c:pt>
                <c:pt idx="19426">
                  <c:v>10.788146700134531</c:v>
                </c:pt>
                <c:pt idx="19427">
                  <c:v>10.7887020458928</c:v>
                </c:pt>
                <c:pt idx="19428">
                  <c:v>10.789257391651068</c:v>
                </c:pt>
                <c:pt idx="19429">
                  <c:v>10.789812737409337</c:v>
                </c:pt>
                <c:pt idx="19430">
                  <c:v>10.790368083167605</c:v>
                </c:pt>
                <c:pt idx="19431">
                  <c:v>10.790923428925874</c:v>
                </c:pt>
                <c:pt idx="19432">
                  <c:v>10.791478774684142</c:v>
                </c:pt>
                <c:pt idx="19433">
                  <c:v>10.792034120442411</c:v>
                </c:pt>
                <c:pt idx="19434">
                  <c:v>10.792589466200679</c:v>
                </c:pt>
                <c:pt idx="19435">
                  <c:v>10.793144811958948</c:v>
                </c:pt>
                <c:pt idx="19436">
                  <c:v>10.793700157717216</c:v>
                </c:pt>
                <c:pt idx="19437">
                  <c:v>10.794255503475485</c:v>
                </c:pt>
                <c:pt idx="19438">
                  <c:v>10.794810849233754</c:v>
                </c:pt>
                <c:pt idx="19439">
                  <c:v>10.795366194992022</c:v>
                </c:pt>
                <c:pt idx="19440">
                  <c:v>10.795921540750291</c:v>
                </c:pt>
                <c:pt idx="19441">
                  <c:v>10.796476886508559</c:v>
                </c:pt>
                <c:pt idx="19442">
                  <c:v>10.797032232266828</c:v>
                </c:pt>
                <c:pt idx="19443">
                  <c:v>10.797587578025096</c:v>
                </c:pt>
                <c:pt idx="19444">
                  <c:v>10.798142923783365</c:v>
                </c:pt>
                <c:pt idx="19445">
                  <c:v>10.798698269541633</c:v>
                </c:pt>
                <c:pt idx="19446">
                  <c:v>10.799253615299902</c:v>
                </c:pt>
                <c:pt idx="19447">
                  <c:v>10.79980896105817</c:v>
                </c:pt>
                <c:pt idx="19448">
                  <c:v>10.800364306816439</c:v>
                </c:pt>
                <c:pt idx="19449">
                  <c:v>10.800919652574708</c:v>
                </c:pt>
                <c:pt idx="19450">
                  <c:v>10.801474998332976</c:v>
                </c:pt>
                <c:pt idx="19451">
                  <c:v>10.802030344091245</c:v>
                </c:pt>
                <c:pt idx="19452">
                  <c:v>10.802585689849513</c:v>
                </c:pt>
                <c:pt idx="19453">
                  <c:v>10.803141035607782</c:v>
                </c:pt>
                <c:pt idx="19454">
                  <c:v>10.80369638136605</c:v>
                </c:pt>
                <c:pt idx="19455">
                  <c:v>10.804251727124319</c:v>
                </c:pt>
                <c:pt idx="19456">
                  <c:v>10.804807072882587</c:v>
                </c:pt>
                <c:pt idx="19457">
                  <c:v>10.805362418640856</c:v>
                </c:pt>
                <c:pt idx="19458">
                  <c:v>10.805917764399124</c:v>
                </c:pt>
                <c:pt idx="19459">
                  <c:v>10.806473110157393</c:v>
                </c:pt>
                <c:pt idx="19460">
                  <c:v>10.807028455915662</c:v>
                </c:pt>
                <c:pt idx="19461">
                  <c:v>10.80758380167393</c:v>
                </c:pt>
                <c:pt idx="19462">
                  <c:v>10.808139147432199</c:v>
                </c:pt>
                <c:pt idx="19463">
                  <c:v>10.808694493190467</c:v>
                </c:pt>
                <c:pt idx="19464">
                  <c:v>10.809249838948736</c:v>
                </c:pt>
                <c:pt idx="19465">
                  <c:v>10.809805184707004</c:v>
                </c:pt>
                <c:pt idx="19466">
                  <c:v>10.810360530465273</c:v>
                </c:pt>
                <c:pt idx="19467">
                  <c:v>10.810915876223541</c:v>
                </c:pt>
                <c:pt idx="19468">
                  <c:v>10.81147122198181</c:v>
                </c:pt>
                <c:pt idx="19469">
                  <c:v>10.812026567740078</c:v>
                </c:pt>
                <c:pt idx="19470">
                  <c:v>10.812581913498347</c:v>
                </c:pt>
                <c:pt idx="19471">
                  <c:v>10.813137259256616</c:v>
                </c:pt>
                <c:pt idx="19472">
                  <c:v>10.813692605014884</c:v>
                </c:pt>
                <c:pt idx="19473">
                  <c:v>10.814247950773153</c:v>
                </c:pt>
                <c:pt idx="19474">
                  <c:v>10.814803296531421</c:v>
                </c:pt>
                <c:pt idx="19475">
                  <c:v>10.81535864228969</c:v>
                </c:pt>
                <c:pt idx="19476">
                  <c:v>10.815913988047958</c:v>
                </c:pt>
                <c:pt idx="19477">
                  <c:v>10.816469333806227</c:v>
                </c:pt>
                <c:pt idx="19478">
                  <c:v>10.817024679564495</c:v>
                </c:pt>
                <c:pt idx="19479">
                  <c:v>10.817580025322764</c:v>
                </c:pt>
                <c:pt idx="19480">
                  <c:v>10.818135371081032</c:v>
                </c:pt>
                <c:pt idx="19481">
                  <c:v>10.818690716839301</c:v>
                </c:pt>
                <c:pt idx="19482">
                  <c:v>10.819246062597569</c:v>
                </c:pt>
                <c:pt idx="19483">
                  <c:v>10.819801408355838</c:v>
                </c:pt>
                <c:pt idx="19484">
                  <c:v>10.820356754114107</c:v>
                </c:pt>
                <c:pt idx="19485">
                  <c:v>10.820912099872375</c:v>
                </c:pt>
                <c:pt idx="19486">
                  <c:v>10.821467445630644</c:v>
                </c:pt>
                <c:pt idx="19487">
                  <c:v>10.822022791388912</c:v>
                </c:pt>
                <c:pt idx="19488">
                  <c:v>10.822578137147181</c:v>
                </c:pt>
                <c:pt idx="19489">
                  <c:v>10.823133482905449</c:v>
                </c:pt>
                <c:pt idx="19490">
                  <c:v>10.823688828663718</c:v>
                </c:pt>
                <c:pt idx="19491">
                  <c:v>10.824244174421986</c:v>
                </c:pt>
                <c:pt idx="19492">
                  <c:v>10.824799520180255</c:v>
                </c:pt>
                <c:pt idx="19493">
                  <c:v>10.825354865938523</c:v>
                </c:pt>
                <c:pt idx="19494">
                  <c:v>10.825910211696792</c:v>
                </c:pt>
                <c:pt idx="19495">
                  <c:v>10.826465557455061</c:v>
                </c:pt>
                <c:pt idx="19496">
                  <c:v>10.827020903213329</c:v>
                </c:pt>
                <c:pt idx="19497">
                  <c:v>10.827576248971598</c:v>
                </c:pt>
                <c:pt idx="19498">
                  <c:v>10.828131594729866</c:v>
                </c:pt>
                <c:pt idx="19499">
                  <c:v>10.828686940488135</c:v>
                </c:pt>
                <c:pt idx="19500">
                  <c:v>10.829242286246403</c:v>
                </c:pt>
                <c:pt idx="19501">
                  <c:v>10.829797632004672</c:v>
                </c:pt>
                <c:pt idx="19502">
                  <c:v>10.83035297776294</c:v>
                </c:pt>
                <c:pt idx="19503">
                  <c:v>10.830908323521209</c:v>
                </c:pt>
                <c:pt idx="19504">
                  <c:v>10.831463669279477</c:v>
                </c:pt>
                <c:pt idx="19505">
                  <c:v>10.832019015037746</c:v>
                </c:pt>
                <c:pt idx="19506">
                  <c:v>10.832574360796015</c:v>
                </c:pt>
                <c:pt idx="19507">
                  <c:v>10.833129706554283</c:v>
                </c:pt>
                <c:pt idx="19508">
                  <c:v>10.833685052312552</c:v>
                </c:pt>
                <c:pt idx="19509">
                  <c:v>10.83424039807082</c:v>
                </c:pt>
                <c:pt idx="19510">
                  <c:v>10.834795743829089</c:v>
                </c:pt>
                <c:pt idx="19511">
                  <c:v>10.835351089587357</c:v>
                </c:pt>
                <c:pt idx="19512">
                  <c:v>10.835906435345626</c:v>
                </c:pt>
                <c:pt idx="19513">
                  <c:v>10.836461781103894</c:v>
                </c:pt>
                <c:pt idx="19514">
                  <c:v>10.837017126862163</c:v>
                </c:pt>
                <c:pt idx="19515">
                  <c:v>10.837572472620431</c:v>
                </c:pt>
                <c:pt idx="19516">
                  <c:v>10.8381278183787</c:v>
                </c:pt>
                <c:pt idx="19517">
                  <c:v>10.838683164136969</c:v>
                </c:pt>
                <c:pt idx="19518">
                  <c:v>10.839238509895237</c:v>
                </c:pt>
                <c:pt idx="19519">
                  <c:v>10.839793855653506</c:v>
                </c:pt>
                <c:pt idx="19520">
                  <c:v>10.840349201411774</c:v>
                </c:pt>
                <c:pt idx="19521">
                  <c:v>10.840904547170043</c:v>
                </c:pt>
                <c:pt idx="19522">
                  <c:v>10.841459892928311</c:v>
                </c:pt>
                <c:pt idx="19523">
                  <c:v>10.84201523868658</c:v>
                </c:pt>
                <c:pt idx="19524">
                  <c:v>10.842570584444848</c:v>
                </c:pt>
                <c:pt idx="19525">
                  <c:v>10.843125930203117</c:v>
                </c:pt>
                <c:pt idx="19526">
                  <c:v>10.843681275961385</c:v>
                </c:pt>
                <c:pt idx="19527">
                  <c:v>10.844236621719654</c:v>
                </c:pt>
                <c:pt idx="19528">
                  <c:v>10.844791967477923</c:v>
                </c:pt>
                <c:pt idx="19529">
                  <c:v>10.845347313236191</c:v>
                </c:pt>
                <c:pt idx="19530">
                  <c:v>10.84590265899446</c:v>
                </c:pt>
                <c:pt idx="19531">
                  <c:v>10.846458004752728</c:v>
                </c:pt>
                <c:pt idx="19532">
                  <c:v>10.847013350510997</c:v>
                </c:pt>
                <c:pt idx="19533">
                  <c:v>10.847568696269265</c:v>
                </c:pt>
                <c:pt idx="19534">
                  <c:v>10.848124042027534</c:v>
                </c:pt>
                <c:pt idx="19535">
                  <c:v>10.848679387785802</c:v>
                </c:pt>
                <c:pt idx="19536">
                  <c:v>10.849234733544071</c:v>
                </c:pt>
                <c:pt idx="19537">
                  <c:v>10.849790079302339</c:v>
                </c:pt>
                <c:pt idx="19538">
                  <c:v>10.850345425060608</c:v>
                </c:pt>
                <c:pt idx="19539">
                  <c:v>10.850900770818876</c:v>
                </c:pt>
                <c:pt idx="19540">
                  <c:v>10.851456116577145</c:v>
                </c:pt>
                <c:pt idx="19541">
                  <c:v>10.852011462335414</c:v>
                </c:pt>
                <c:pt idx="19542">
                  <c:v>10.852566808093682</c:v>
                </c:pt>
                <c:pt idx="19543">
                  <c:v>10.853122153851951</c:v>
                </c:pt>
                <c:pt idx="19544">
                  <c:v>10.853677499610219</c:v>
                </c:pt>
                <c:pt idx="19545">
                  <c:v>10.854232845368488</c:v>
                </c:pt>
                <c:pt idx="19546">
                  <c:v>10.854788191126756</c:v>
                </c:pt>
                <c:pt idx="19547">
                  <c:v>10.855343536885025</c:v>
                </c:pt>
                <c:pt idx="19548">
                  <c:v>10.855898882643293</c:v>
                </c:pt>
                <c:pt idx="19549">
                  <c:v>10.856454228401562</c:v>
                </c:pt>
                <c:pt idx="19550">
                  <c:v>10.85700957415983</c:v>
                </c:pt>
                <c:pt idx="19551">
                  <c:v>10.857564919918099</c:v>
                </c:pt>
                <c:pt idx="19552">
                  <c:v>10.858120265676368</c:v>
                </c:pt>
                <c:pt idx="19553">
                  <c:v>10.858675611434636</c:v>
                </c:pt>
                <c:pt idx="19554">
                  <c:v>10.859230957192905</c:v>
                </c:pt>
                <c:pt idx="19555">
                  <c:v>10.859786302951173</c:v>
                </c:pt>
                <c:pt idx="19556">
                  <c:v>10.860341648709442</c:v>
                </c:pt>
                <c:pt idx="19557">
                  <c:v>10.86089699446771</c:v>
                </c:pt>
                <c:pt idx="19558">
                  <c:v>10.861452340225979</c:v>
                </c:pt>
                <c:pt idx="19559">
                  <c:v>10.862007685984247</c:v>
                </c:pt>
                <c:pt idx="19560">
                  <c:v>10.862563031742516</c:v>
                </c:pt>
                <c:pt idx="19561">
                  <c:v>10.863118377500784</c:v>
                </c:pt>
                <c:pt idx="19562">
                  <c:v>10.863673723259053</c:v>
                </c:pt>
                <c:pt idx="19563">
                  <c:v>10.864229069017322</c:v>
                </c:pt>
                <c:pt idx="19564">
                  <c:v>10.86478441477559</c:v>
                </c:pt>
                <c:pt idx="19565">
                  <c:v>10.865339760533859</c:v>
                </c:pt>
                <c:pt idx="19566">
                  <c:v>10.865895106292127</c:v>
                </c:pt>
                <c:pt idx="19567">
                  <c:v>10.866450452050396</c:v>
                </c:pt>
                <c:pt idx="19568">
                  <c:v>10.867005797808664</c:v>
                </c:pt>
                <c:pt idx="19569">
                  <c:v>10.867561143566933</c:v>
                </c:pt>
                <c:pt idx="19570">
                  <c:v>10.868116489325201</c:v>
                </c:pt>
                <c:pt idx="19571">
                  <c:v>10.86867183508347</c:v>
                </c:pt>
                <c:pt idx="19572">
                  <c:v>10.869227180841738</c:v>
                </c:pt>
                <c:pt idx="19573">
                  <c:v>10.869782526600007</c:v>
                </c:pt>
                <c:pt idx="19574">
                  <c:v>10.870337872358276</c:v>
                </c:pt>
                <c:pt idx="19575">
                  <c:v>10.870893218116544</c:v>
                </c:pt>
                <c:pt idx="19576">
                  <c:v>10.871448563874813</c:v>
                </c:pt>
                <c:pt idx="19577">
                  <c:v>10.872003909633081</c:v>
                </c:pt>
                <c:pt idx="19578">
                  <c:v>10.87255925539135</c:v>
                </c:pt>
                <c:pt idx="19579">
                  <c:v>10.873114601149618</c:v>
                </c:pt>
                <c:pt idx="19580">
                  <c:v>10.873669946907887</c:v>
                </c:pt>
                <c:pt idx="19581">
                  <c:v>10.874225292666155</c:v>
                </c:pt>
                <c:pt idx="19582">
                  <c:v>10.874780638424424</c:v>
                </c:pt>
                <c:pt idx="19583">
                  <c:v>10.875335984182692</c:v>
                </c:pt>
                <c:pt idx="19584">
                  <c:v>10.875891329940961</c:v>
                </c:pt>
                <c:pt idx="19585">
                  <c:v>10.87644667569923</c:v>
                </c:pt>
                <c:pt idx="19586">
                  <c:v>10.877002021457498</c:v>
                </c:pt>
                <c:pt idx="19587">
                  <c:v>10.877557367215767</c:v>
                </c:pt>
                <c:pt idx="19588">
                  <c:v>10.878112712974035</c:v>
                </c:pt>
                <c:pt idx="19589">
                  <c:v>10.878668058732304</c:v>
                </c:pt>
                <c:pt idx="19590">
                  <c:v>10.879223404490572</c:v>
                </c:pt>
                <c:pt idx="19591">
                  <c:v>10.879778750248841</c:v>
                </c:pt>
                <c:pt idx="19592">
                  <c:v>10.880334096007109</c:v>
                </c:pt>
                <c:pt idx="19593">
                  <c:v>10.880889441765378</c:v>
                </c:pt>
                <c:pt idx="19594">
                  <c:v>10.881444787523646</c:v>
                </c:pt>
                <c:pt idx="19595">
                  <c:v>10.882000133281915</c:v>
                </c:pt>
                <c:pt idx="19596">
                  <c:v>10.882555479040183</c:v>
                </c:pt>
                <c:pt idx="19597">
                  <c:v>10.883110824798452</c:v>
                </c:pt>
                <c:pt idx="19598">
                  <c:v>10.883666170556721</c:v>
                </c:pt>
                <c:pt idx="19599">
                  <c:v>10.884221516314989</c:v>
                </c:pt>
                <c:pt idx="19600">
                  <c:v>10.884776862073258</c:v>
                </c:pt>
                <c:pt idx="19601">
                  <c:v>10.885332207831526</c:v>
                </c:pt>
                <c:pt idx="19602">
                  <c:v>10.885887553589795</c:v>
                </c:pt>
                <c:pt idx="19603">
                  <c:v>10.886442899348063</c:v>
                </c:pt>
                <c:pt idx="19604">
                  <c:v>10.886998245106332</c:v>
                </c:pt>
                <c:pt idx="19605">
                  <c:v>10.8875535908646</c:v>
                </c:pt>
                <c:pt idx="19606">
                  <c:v>10.888108936622869</c:v>
                </c:pt>
                <c:pt idx="19607">
                  <c:v>10.888664282381137</c:v>
                </c:pt>
                <c:pt idx="19608">
                  <c:v>10.889219628139406</c:v>
                </c:pt>
                <c:pt idx="19609">
                  <c:v>10.889774973897675</c:v>
                </c:pt>
                <c:pt idx="19610">
                  <c:v>10.890330319655943</c:v>
                </c:pt>
                <c:pt idx="19611">
                  <c:v>10.890885665414212</c:v>
                </c:pt>
                <c:pt idx="19612">
                  <c:v>10.89144101117248</c:v>
                </c:pt>
                <c:pt idx="19613">
                  <c:v>10.891996356930749</c:v>
                </c:pt>
                <c:pt idx="19614">
                  <c:v>10.892551702689017</c:v>
                </c:pt>
                <c:pt idx="19615">
                  <c:v>10.893107048447286</c:v>
                </c:pt>
                <c:pt idx="19616">
                  <c:v>10.893662394205554</c:v>
                </c:pt>
                <c:pt idx="19617">
                  <c:v>10.894217739963823</c:v>
                </c:pt>
                <c:pt idx="19618">
                  <c:v>10.894773085722091</c:v>
                </c:pt>
                <c:pt idx="19619">
                  <c:v>10.89532843148036</c:v>
                </c:pt>
                <c:pt idx="19620">
                  <c:v>10.895883777238629</c:v>
                </c:pt>
                <c:pt idx="19621">
                  <c:v>10.896439122996897</c:v>
                </c:pt>
                <c:pt idx="19622">
                  <c:v>10.896994468755166</c:v>
                </c:pt>
                <c:pt idx="19623">
                  <c:v>10.897549814513434</c:v>
                </c:pt>
                <c:pt idx="19624">
                  <c:v>10.898105160271703</c:v>
                </c:pt>
                <c:pt idx="19625">
                  <c:v>10.898660506029971</c:v>
                </c:pt>
                <c:pt idx="19626">
                  <c:v>10.89921585178824</c:v>
                </c:pt>
                <c:pt idx="19627">
                  <c:v>10.899771197546508</c:v>
                </c:pt>
                <c:pt idx="19628">
                  <c:v>10.900326543304777</c:v>
                </c:pt>
                <c:pt idx="19629">
                  <c:v>10.900881889063045</c:v>
                </c:pt>
                <c:pt idx="19630">
                  <c:v>10.901437234821314</c:v>
                </c:pt>
                <c:pt idx="19631">
                  <c:v>10.901992580579583</c:v>
                </c:pt>
                <c:pt idx="19632">
                  <c:v>10.902547926337851</c:v>
                </c:pt>
                <c:pt idx="19633">
                  <c:v>10.90310327209612</c:v>
                </c:pt>
                <c:pt idx="19634">
                  <c:v>10.903658617854388</c:v>
                </c:pt>
                <c:pt idx="19635">
                  <c:v>10.904213963612657</c:v>
                </c:pt>
                <c:pt idx="19636">
                  <c:v>10.904769309370925</c:v>
                </c:pt>
                <c:pt idx="19637">
                  <c:v>10.905324655129194</c:v>
                </c:pt>
                <c:pt idx="19638">
                  <c:v>10.905880000887462</c:v>
                </c:pt>
                <c:pt idx="19639">
                  <c:v>10.906435346645731</c:v>
                </c:pt>
                <c:pt idx="19640">
                  <c:v>10.906990692403999</c:v>
                </c:pt>
                <c:pt idx="19641">
                  <c:v>10.907546038162268</c:v>
                </c:pt>
                <c:pt idx="19642">
                  <c:v>10.908101383920537</c:v>
                </c:pt>
                <c:pt idx="19643">
                  <c:v>10.908656729678805</c:v>
                </c:pt>
                <c:pt idx="19644">
                  <c:v>10.909212075437074</c:v>
                </c:pt>
                <c:pt idx="19645">
                  <c:v>10.909767421195342</c:v>
                </c:pt>
                <c:pt idx="19646">
                  <c:v>10.910322766953611</c:v>
                </c:pt>
                <c:pt idx="19647">
                  <c:v>10.910878112711879</c:v>
                </c:pt>
                <c:pt idx="19648">
                  <c:v>10.911433458470148</c:v>
                </c:pt>
                <c:pt idx="19649">
                  <c:v>10.911988804228416</c:v>
                </c:pt>
                <c:pt idx="19650">
                  <c:v>10.912544149986685</c:v>
                </c:pt>
                <c:pt idx="19651">
                  <c:v>10.913099495744953</c:v>
                </c:pt>
                <c:pt idx="19652">
                  <c:v>10.913654841503222</c:v>
                </c:pt>
                <c:pt idx="19653">
                  <c:v>10.914210187261491</c:v>
                </c:pt>
                <c:pt idx="19654">
                  <c:v>10.914765533019759</c:v>
                </c:pt>
                <c:pt idx="19655">
                  <c:v>10.915320878778028</c:v>
                </c:pt>
                <c:pt idx="19656">
                  <c:v>10.915876224536296</c:v>
                </c:pt>
                <c:pt idx="19657">
                  <c:v>10.916431570294565</c:v>
                </c:pt>
                <c:pt idx="19658">
                  <c:v>10.916986916052833</c:v>
                </c:pt>
                <c:pt idx="19659">
                  <c:v>10.917542261811102</c:v>
                </c:pt>
                <c:pt idx="19660">
                  <c:v>10.91809760756937</c:v>
                </c:pt>
                <c:pt idx="19661">
                  <c:v>10.918652953327639</c:v>
                </c:pt>
                <c:pt idx="19662">
                  <c:v>10.919208299085907</c:v>
                </c:pt>
                <c:pt idx="19663">
                  <c:v>10.919763644844176</c:v>
                </c:pt>
                <c:pt idx="19664">
                  <c:v>10.920318990602444</c:v>
                </c:pt>
                <c:pt idx="19665">
                  <c:v>10.920874336360713</c:v>
                </c:pt>
                <c:pt idx="19666">
                  <c:v>10.921429682118982</c:v>
                </c:pt>
                <c:pt idx="19667">
                  <c:v>10.92198502787725</c:v>
                </c:pt>
                <c:pt idx="19668">
                  <c:v>10.922540373635519</c:v>
                </c:pt>
                <c:pt idx="19669">
                  <c:v>10.923095719393787</c:v>
                </c:pt>
                <c:pt idx="19670">
                  <c:v>10.923651065152056</c:v>
                </c:pt>
                <c:pt idx="19671">
                  <c:v>10.924206410910324</c:v>
                </c:pt>
                <c:pt idx="19672">
                  <c:v>10.924761756668593</c:v>
                </c:pt>
                <c:pt idx="19673">
                  <c:v>10.925317102426861</c:v>
                </c:pt>
                <c:pt idx="19674">
                  <c:v>10.92587244818513</c:v>
                </c:pt>
                <c:pt idx="19675">
                  <c:v>10.926427793943398</c:v>
                </c:pt>
                <c:pt idx="19676">
                  <c:v>10.926983139701667</c:v>
                </c:pt>
                <c:pt idx="19677">
                  <c:v>10.927538485459936</c:v>
                </c:pt>
                <c:pt idx="19678">
                  <c:v>10.928093831218204</c:v>
                </c:pt>
                <c:pt idx="19679">
                  <c:v>10.928649176976473</c:v>
                </c:pt>
                <c:pt idx="19680">
                  <c:v>10.929204522734741</c:v>
                </c:pt>
                <c:pt idx="19681">
                  <c:v>10.92975986849301</c:v>
                </c:pt>
                <c:pt idx="19682">
                  <c:v>10.930315214251278</c:v>
                </c:pt>
                <c:pt idx="19683">
                  <c:v>10.930870560009547</c:v>
                </c:pt>
                <c:pt idx="19684">
                  <c:v>10.931425905767815</c:v>
                </c:pt>
                <c:pt idx="19685">
                  <c:v>10.931981251526084</c:v>
                </c:pt>
                <c:pt idx="19686">
                  <c:v>10.932536597284352</c:v>
                </c:pt>
                <c:pt idx="19687">
                  <c:v>10.933091943042621</c:v>
                </c:pt>
                <c:pt idx="19688">
                  <c:v>10.93364728880089</c:v>
                </c:pt>
                <c:pt idx="19689">
                  <c:v>10.934202634559158</c:v>
                </c:pt>
                <c:pt idx="19690">
                  <c:v>10.934757980317427</c:v>
                </c:pt>
                <c:pt idx="19691">
                  <c:v>10.935313326075695</c:v>
                </c:pt>
                <c:pt idx="19692">
                  <c:v>10.935868671833964</c:v>
                </c:pt>
                <c:pt idx="19693">
                  <c:v>10.936424017592232</c:v>
                </c:pt>
                <c:pt idx="19694">
                  <c:v>10.936979363350501</c:v>
                </c:pt>
                <c:pt idx="19695">
                  <c:v>10.937534709108769</c:v>
                </c:pt>
                <c:pt idx="19696">
                  <c:v>10.938090054867038</c:v>
                </c:pt>
                <c:pt idx="19697">
                  <c:v>10.938645400625306</c:v>
                </c:pt>
                <c:pt idx="19698">
                  <c:v>10.939200746383575</c:v>
                </c:pt>
                <c:pt idx="19699">
                  <c:v>10.939756092141844</c:v>
                </c:pt>
                <c:pt idx="19700">
                  <c:v>10.940311437900112</c:v>
                </c:pt>
                <c:pt idx="19701">
                  <c:v>10.940866783658381</c:v>
                </c:pt>
                <c:pt idx="19702">
                  <c:v>10.941422129416649</c:v>
                </c:pt>
                <c:pt idx="19703">
                  <c:v>10.941977475174918</c:v>
                </c:pt>
                <c:pt idx="19704">
                  <c:v>10.942532820933186</c:v>
                </c:pt>
                <c:pt idx="19705">
                  <c:v>10.943088166691455</c:v>
                </c:pt>
                <c:pt idx="19706">
                  <c:v>10.943643512449723</c:v>
                </c:pt>
                <c:pt idx="19707">
                  <c:v>10.944198858207992</c:v>
                </c:pt>
                <c:pt idx="19708">
                  <c:v>10.94475420396626</c:v>
                </c:pt>
                <c:pt idx="19709">
                  <c:v>10.945309549724529</c:v>
                </c:pt>
                <c:pt idx="19710">
                  <c:v>10.945864895482798</c:v>
                </c:pt>
                <c:pt idx="19711">
                  <c:v>10.946420241241066</c:v>
                </c:pt>
                <c:pt idx="19712">
                  <c:v>10.946975586999335</c:v>
                </c:pt>
                <c:pt idx="19713">
                  <c:v>10.947530932757603</c:v>
                </c:pt>
                <c:pt idx="19714">
                  <c:v>10.948086278515872</c:v>
                </c:pt>
                <c:pt idx="19715">
                  <c:v>10.94864162427414</c:v>
                </c:pt>
                <c:pt idx="19716">
                  <c:v>10.949196970032409</c:v>
                </c:pt>
                <c:pt idx="19717">
                  <c:v>10.949752315790677</c:v>
                </c:pt>
                <c:pt idx="19718">
                  <c:v>10.950307661548946</c:v>
                </c:pt>
                <c:pt idx="19719">
                  <c:v>10.950863007307214</c:v>
                </c:pt>
                <c:pt idx="19720">
                  <c:v>10.951418353065483</c:v>
                </c:pt>
                <c:pt idx="19721">
                  <c:v>10.951973698823751</c:v>
                </c:pt>
                <c:pt idx="19722">
                  <c:v>10.95252904458202</c:v>
                </c:pt>
                <c:pt idx="19723">
                  <c:v>10.953084390340289</c:v>
                </c:pt>
                <c:pt idx="19724">
                  <c:v>10.953639736098557</c:v>
                </c:pt>
                <c:pt idx="19725">
                  <c:v>10.954195081856826</c:v>
                </c:pt>
                <c:pt idx="19726">
                  <c:v>10.954750427615094</c:v>
                </c:pt>
                <c:pt idx="19727">
                  <c:v>10.955305773373363</c:v>
                </c:pt>
                <c:pt idx="19728">
                  <c:v>10.955861119131631</c:v>
                </c:pt>
                <c:pt idx="19729">
                  <c:v>10.9564164648899</c:v>
                </c:pt>
                <c:pt idx="19730">
                  <c:v>10.956971810648168</c:v>
                </c:pt>
                <c:pt idx="19731">
                  <c:v>10.957527156406437</c:v>
                </c:pt>
                <c:pt idx="19732">
                  <c:v>10.958082502164705</c:v>
                </c:pt>
                <c:pt idx="19733">
                  <c:v>10.958637847922974</c:v>
                </c:pt>
                <c:pt idx="19734">
                  <c:v>10.959193193681243</c:v>
                </c:pt>
                <c:pt idx="19735">
                  <c:v>10.959748539439511</c:v>
                </c:pt>
                <c:pt idx="19736">
                  <c:v>10.96030388519778</c:v>
                </c:pt>
                <c:pt idx="19737">
                  <c:v>10.960859230956048</c:v>
                </c:pt>
                <c:pt idx="19738">
                  <c:v>10.961414576714317</c:v>
                </c:pt>
                <c:pt idx="19739">
                  <c:v>10.961969922472585</c:v>
                </c:pt>
                <c:pt idx="19740">
                  <c:v>10.962525268230854</c:v>
                </c:pt>
                <c:pt idx="19741">
                  <c:v>10.963080613989122</c:v>
                </c:pt>
                <c:pt idx="19742">
                  <c:v>10.963635959747391</c:v>
                </c:pt>
                <c:pt idx="19743">
                  <c:v>10.964191305505659</c:v>
                </c:pt>
                <c:pt idx="19744">
                  <c:v>10.964746651263928</c:v>
                </c:pt>
                <c:pt idx="19745">
                  <c:v>10.965301997022197</c:v>
                </c:pt>
                <c:pt idx="19746">
                  <c:v>10.965857342780465</c:v>
                </c:pt>
                <c:pt idx="19747">
                  <c:v>10.966412688538734</c:v>
                </c:pt>
                <c:pt idx="19748">
                  <c:v>10.966968034297002</c:v>
                </c:pt>
                <c:pt idx="19749">
                  <c:v>10.967523380055271</c:v>
                </c:pt>
                <c:pt idx="19750">
                  <c:v>10.968078725813539</c:v>
                </c:pt>
                <c:pt idx="19751">
                  <c:v>10.968634071571808</c:v>
                </c:pt>
                <c:pt idx="19752">
                  <c:v>10.969189417330076</c:v>
                </c:pt>
                <c:pt idx="19753">
                  <c:v>10.969744763088345</c:v>
                </c:pt>
                <c:pt idx="19754">
                  <c:v>10.970300108846613</c:v>
                </c:pt>
                <c:pt idx="19755">
                  <c:v>10.970855454604882</c:v>
                </c:pt>
                <c:pt idx="19756">
                  <c:v>10.971410800363151</c:v>
                </c:pt>
                <c:pt idx="19757">
                  <c:v>10.971966146121419</c:v>
                </c:pt>
                <c:pt idx="19758">
                  <c:v>10.972521491879688</c:v>
                </c:pt>
                <c:pt idx="19759">
                  <c:v>10.973076837637956</c:v>
                </c:pt>
                <c:pt idx="19760">
                  <c:v>10.973632183396225</c:v>
                </c:pt>
                <c:pt idx="19761">
                  <c:v>10.974187529154493</c:v>
                </c:pt>
                <c:pt idx="19762">
                  <c:v>10.974742874912762</c:v>
                </c:pt>
                <c:pt idx="19763">
                  <c:v>10.97529822067103</c:v>
                </c:pt>
                <c:pt idx="19764">
                  <c:v>10.975853566429299</c:v>
                </c:pt>
                <c:pt idx="19765">
                  <c:v>10.976408912187567</c:v>
                </c:pt>
                <c:pt idx="19766">
                  <c:v>10.976964257945836</c:v>
                </c:pt>
                <c:pt idx="19767">
                  <c:v>10.977519603704105</c:v>
                </c:pt>
                <c:pt idx="19768">
                  <c:v>10.978074949462373</c:v>
                </c:pt>
                <c:pt idx="19769">
                  <c:v>10.978630295220642</c:v>
                </c:pt>
                <c:pt idx="19770">
                  <c:v>10.97918564097891</c:v>
                </c:pt>
                <c:pt idx="19771">
                  <c:v>10.979740986737179</c:v>
                </c:pt>
                <c:pt idx="19772">
                  <c:v>10.980296332495447</c:v>
                </c:pt>
                <c:pt idx="19773">
                  <c:v>10.980851678253716</c:v>
                </c:pt>
                <c:pt idx="19774">
                  <c:v>10.981407024011984</c:v>
                </c:pt>
                <c:pt idx="19775">
                  <c:v>10.981962369770253</c:v>
                </c:pt>
                <c:pt idx="19776">
                  <c:v>10.982517715528521</c:v>
                </c:pt>
                <c:pt idx="19777">
                  <c:v>10.98307306128679</c:v>
                </c:pt>
                <c:pt idx="19778">
                  <c:v>10.983628407045058</c:v>
                </c:pt>
                <c:pt idx="19779">
                  <c:v>10.984183752803327</c:v>
                </c:pt>
                <c:pt idx="19780">
                  <c:v>10.984739098561596</c:v>
                </c:pt>
                <c:pt idx="19781">
                  <c:v>10.985294444319864</c:v>
                </c:pt>
                <c:pt idx="19782">
                  <c:v>10.985849790078133</c:v>
                </c:pt>
                <c:pt idx="19783">
                  <c:v>10.986405135836401</c:v>
                </c:pt>
                <c:pt idx="19784">
                  <c:v>10.98696048159467</c:v>
                </c:pt>
                <c:pt idx="19785">
                  <c:v>10.987515827352938</c:v>
                </c:pt>
                <c:pt idx="19786">
                  <c:v>10.988071173111207</c:v>
                </c:pt>
                <c:pt idx="19787">
                  <c:v>10.988626518869475</c:v>
                </c:pt>
                <c:pt idx="19788">
                  <c:v>10.989181864627744</c:v>
                </c:pt>
                <c:pt idx="19789">
                  <c:v>10.989737210386012</c:v>
                </c:pt>
                <c:pt idx="19790">
                  <c:v>10.990292556144281</c:v>
                </c:pt>
                <c:pt idx="19791">
                  <c:v>10.99084790190255</c:v>
                </c:pt>
                <c:pt idx="19792">
                  <c:v>10.991403247660818</c:v>
                </c:pt>
                <c:pt idx="19793">
                  <c:v>10.991958593419087</c:v>
                </c:pt>
                <c:pt idx="19794">
                  <c:v>10.992513939177355</c:v>
                </c:pt>
                <c:pt idx="19795">
                  <c:v>10.993069284935624</c:v>
                </c:pt>
                <c:pt idx="19796">
                  <c:v>10.993624630693892</c:v>
                </c:pt>
                <c:pt idx="19797">
                  <c:v>10.994179976452161</c:v>
                </c:pt>
                <c:pt idx="19798">
                  <c:v>10.994735322210429</c:v>
                </c:pt>
                <c:pt idx="19799">
                  <c:v>10.995290667968698</c:v>
                </c:pt>
                <c:pt idx="19800">
                  <c:v>10.995846013726966</c:v>
                </c:pt>
                <c:pt idx="19801">
                  <c:v>10.996401359485235</c:v>
                </c:pt>
                <c:pt idx="19802">
                  <c:v>10.996956705243504</c:v>
                </c:pt>
                <c:pt idx="19803">
                  <c:v>10.997512051001772</c:v>
                </c:pt>
                <c:pt idx="19804">
                  <c:v>10.998067396760041</c:v>
                </c:pt>
                <c:pt idx="19805">
                  <c:v>10.998622742518309</c:v>
                </c:pt>
                <c:pt idx="19806">
                  <c:v>10.999178088276578</c:v>
                </c:pt>
                <c:pt idx="19807">
                  <c:v>10.999733434034846</c:v>
                </c:pt>
                <c:pt idx="19808">
                  <c:v>11.000288779793115</c:v>
                </c:pt>
                <c:pt idx="19809">
                  <c:v>11.000844125551383</c:v>
                </c:pt>
                <c:pt idx="19810">
                  <c:v>11.001399471309652</c:v>
                </c:pt>
                <c:pt idx="19811">
                  <c:v>11.00195481706792</c:v>
                </c:pt>
                <c:pt idx="19812">
                  <c:v>11.002510162826189</c:v>
                </c:pt>
                <c:pt idx="19813">
                  <c:v>11.003065508584458</c:v>
                </c:pt>
                <c:pt idx="19814">
                  <c:v>11.003620854342726</c:v>
                </c:pt>
                <c:pt idx="19815">
                  <c:v>11.004176200100995</c:v>
                </c:pt>
                <c:pt idx="19816">
                  <c:v>11.004731545859263</c:v>
                </c:pt>
                <c:pt idx="19817">
                  <c:v>11.005286891617532</c:v>
                </c:pt>
                <c:pt idx="19818">
                  <c:v>11.0058422373758</c:v>
                </c:pt>
                <c:pt idx="19819">
                  <c:v>11.006397583134069</c:v>
                </c:pt>
                <c:pt idx="19820">
                  <c:v>11.006952928892337</c:v>
                </c:pt>
                <c:pt idx="19821">
                  <c:v>11.007508274650606</c:v>
                </c:pt>
                <c:pt idx="19822">
                  <c:v>11.008063620408874</c:v>
                </c:pt>
                <c:pt idx="19823">
                  <c:v>11.008618966167143</c:v>
                </c:pt>
                <c:pt idx="19824">
                  <c:v>11.009174311925412</c:v>
                </c:pt>
                <c:pt idx="19825">
                  <c:v>11.00972965768368</c:v>
                </c:pt>
                <c:pt idx="19826">
                  <c:v>11.010285003441949</c:v>
                </c:pt>
                <c:pt idx="19827">
                  <c:v>11.010840349200217</c:v>
                </c:pt>
                <c:pt idx="19828">
                  <c:v>11.011395694958486</c:v>
                </c:pt>
                <c:pt idx="19829">
                  <c:v>11.011951040716754</c:v>
                </c:pt>
                <c:pt idx="19830">
                  <c:v>11.012506386475023</c:v>
                </c:pt>
                <c:pt idx="19831">
                  <c:v>11.013061732233291</c:v>
                </c:pt>
                <c:pt idx="19832">
                  <c:v>11.01361707799156</c:v>
                </c:pt>
                <c:pt idx="19833">
                  <c:v>11.014172423749828</c:v>
                </c:pt>
                <c:pt idx="19834">
                  <c:v>11.014727769508097</c:v>
                </c:pt>
                <c:pt idx="19835">
                  <c:v>11.015283115266365</c:v>
                </c:pt>
                <c:pt idx="19836">
                  <c:v>11.015838461024634</c:v>
                </c:pt>
                <c:pt idx="19837">
                  <c:v>11.016393806782903</c:v>
                </c:pt>
                <c:pt idx="19838">
                  <c:v>11.016949152541171</c:v>
                </c:pt>
                <c:pt idx="19839">
                  <c:v>11.01750449829944</c:v>
                </c:pt>
                <c:pt idx="19840">
                  <c:v>11.018059844057708</c:v>
                </c:pt>
                <c:pt idx="19841">
                  <c:v>11.018615189815977</c:v>
                </c:pt>
                <c:pt idx="19842">
                  <c:v>11.019170535574245</c:v>
                </c:pt>
                <c:pt idx="19843">
                  <c:v>11.019725881332514</c:v>
                </c:pt>
                <c:pt idx="19844">
                  <c:v>11.020281227090782</c:v>
                </c:pt>
                <c:pt idx="19845">
                  <c:v>11.020836572849051</c:v>
                </c:pt>
                <c:pt idx="19846">
                  <c:v>11.021391918607319</c:v>
                </c:pt>
                <c:pt idx="19847">
                  <c:v>11.021947264365588</c:v>
                </c:pt>
                <c:pt idx="19848">
                  <c:v>11.022502610123857</c:v>
                </c:pt>
                <c:pt idx="19849">
                  <c:v>11.023057955882125</c:v>
                </c:pt>
                <c:pt idx="19850">
                  <c:v>11.023613301640394</c:v>
                </c:pt>
                <c:pt idx="19851">
                  <c:v>11.024168647398662</c:v>
                </c:pt>
                <c:pt idx="19852">
                  <c:v>11.024723993156931</c:v>
                </c:pt>
                <c:pt idx="19853">
                  <c:v>11.025279338915199</c:v>
                </c:pt>
                <c:pt idx="19854">
                  <c:v>11.025834684673468</c:v>
                </c:pt>
                <c:pt idx="19855">
                  <c:v>11.026390030431736</c:v>
                </c:pt>
                <c:pt idx="19856">
                  <c:v>11.026945376190005</c:v>
                </c:pt>
                <c:pt idx="19857">
                  <c:v>11.027500721948273</c:v>
                </c:pt>
                <c:pt idx="19858">
                  <c:v>11.028056067706542</c:v>
                </c:pt>
                <c:pt idx="19859">
                  <c:v>11.028611413464811</c:v>
                </c:pt>
                <c:pt idx="19860">
                  <c:v>11.029166759223079</c:v>
                </c:pt>
                <c:pt idx="19861">
                  <c:v>11.029722104981348</c:v>
                </c:pt>
                <c:pt idx="19862">
                  <c:v>11.030277450739616</c:v>
                </c:pt>
                <c:pt idx="19863">
                  <c:v>11.030832796497885</c:v>
                </c:pt>
                <c:pt idx="19864">
                  <c:v>11.031388142256153</c:v>
                </c:pt>
                <c:pt idx="19865">
                  <c:v>11.031943488014422</c:v>
                </c:pt>
                <c:pt idx="19866">
                  <c:v>11.03249883377269</c:v>
                </c:pt>
                <c:pt idx="19867">
                  <c:v>11.033054179530959</c:v>
                </c:pt>
                <c:pt idx="19868">
                  <c:v>11.033609525289227</c:v>
                </c:pt>
                <c:pt idx="19869">
                  <c:v>11.034164871047496</c:v>
                </c:pt>
                <c:pt idx="19870">
                  <c:v>11.034720216805765</c:v>
                </c:pt>
                <c:pt idx="19871">
                  <c:v>11.035275562564033</c:v>
                </c:pt>
                <c:pt idx="19872">
                  <c:v>11.035830908322302</c:v>
                </c:pt>
                <c:pt idx="19873">
                  <c:v>11.03638625408057</c:v>
                </c:pt>
                <c:pt idx="19874">
                  <c:v>11.036941599838839</c:v>
                </c:pt>
                <c:pt idx="19875">
                  <c:v>11.037496945597107</c:v>
                </c:pt>
                <c:pt idx="19876">
                  <c:v>11.038052291355376</c:v>
                </c:pt>
                <c:pt idx="19877">
                  <c:v>11.038607637113644</c:v>
                </c:pt>
                <c:pt idx="19878">
                  <c:v>11.039162982871913</c:v>
                </c:pt>
                <c:pt idx="19879">
                  <c:v>11.039718328630181</c:v>
                </c:pt>
                <c:pt idx="19880">
                  <c:v>11.04027367438845</c:v>
                </c:pt>
                <c:pt idx="19881">
                  <c:v>11.040829020146719</c:v>
                </c:pt>
                <c:pt idx="19882">
                  <c:v>11.041384365904987</c:v>
                </c:pt>
                <c:pt idx="19883">
                  <c:v>11.041939711663256</c:v>
                </c:pt>
                <c:pt idx="19884">
                  <c:v>11.042495057421524</c:v>
                </c:pt>
                <c:pt idx="19885">
                  <c:v>11.043050403179793</c:v>
                </c:pt>
                <c:pt idx="19886">
                  <c:v>11.043605748938061</c:v>
                </c:pt>
                <c:pt idx="19887">
                  <c:v>11.04416109469633</c:v>
                </c:pt>
                <c:pt idx="19888">
                  <c:v>11.044716440454598</c:v>
                </c:pt>
                <c:pt idx="19889">
                  <c:v>11.045271786212867</c:v>
                </c:pt>
                <c:pt idx="19890">
                  <c:v>11.045827131971135</c:v>
                </c:pt>
                <c:pt idx="19891">
                  <c:v>11.046382477729404</c:v>
                </c:pt>
                <c:pt idx="19892">
                  <c:v>11.046937823487673</c:v>
                </c:pt>
                <c:pt idx="19893">
                  <c:v>11.047493169245941</c:v>
                </c:pt>
                <c:pt idx="19894">
                  <c:v>11.04804851500421</c:v>
                </c:pt>
                <c:pt idx="19895">
                  <c:v>11.048603860762478</c:v>
                </c:pt>
                <c:pt idx="19896">
                  <c:v>11.049159206520747</c:v>
                </c:pt>
                <c:pt idx="19897">
                  <c:v>11.049714552279015</c:v>
                </c:pt>
                <c:pt idx="19898">
                  <c:v>11.050269898037284</c:v>
                </c:pt>
                <c:pt idx="19899">
                  <c:v>11.050825243795552</c:v>
                </c:pt>
                <c:pt idx="19900">
                  <c:v>11.051380589553821</c:v>
                </c:pt>
                <c:pt idx="19901">
                  <c:v>11.051935935312089</c:v>
                </c:pt>
                <c:pt idx="19902">
                  <c:v>11.052491281070358</c:v>
                </c:pt>
                <c:pt idx="19903">
                  <c:v>11.053046626828626</c:v>
                </c:pt>
                <c:pt idx="19904">
                  <c:v>11.053601972586895</c:v>
                </c:pt>
                <c:pt idx="19905">
                  <c:v>11.054157318345164</c:v>
                </c:pt>
                <c:pt idx="19906">
                  <c:v>11.054712664103432</c:v>
                </c:pt>
                <c:pt idx="19907">
                  <c:v>11.055268009861701</c:v>
                </c:pt>
                <c:pt idx="19908">
                  <c:v>11.055823355619969</c:v>
                </c:pt>
                <c:pt idx="19909">
                  <c:v>11.056378701378238</c:v>
                </c:pt>
                <c:pt idx="19910">
                  <c:v>11.056934047136506</c:v>
                </c:pt>
                <c:pt idx="19911">
                  <c:v>11.057489392894775</c:v>
                </c:pt>
                <c:pt idx="19912">
                  <c:v>11.058044738653043</c:v>
                </c:pt>
                <c:pt idx="19913">
                  <c:v>11.058600084411312</c:v>
                </c:pt>
                <c:pt idx="19914">
                  <c:v>11.05915543016958</c:v>
                </c:pt>
                <c:pt idx="19915">
                  <c:v>11.059710775927849</c:v>
                </c:pt>
                <c:pt idx="19916">
                  <c:v>11.060266121686118</c:v>
                </c:pt>
                <c:pt idx="19917">
                  <c:v>11.060821467444386</c:v>
                </c:pt>
                <c:pt idx="19918">
                  <c:v>11.061376813202655</c:v>
                </c:pt>
                <c:pt idx="19919">
                  <c:v>11.061932158960923</c:v>
                </c:pt>
                <c:pt idx="19920">
                  <c:v>11.062487504719192</c:v>
                </c:pt>
                <c:pt idx="19921">
                  <c:v>11.06304285047746</c:v>
                </c:pt>
                <c:pt idx="19922">
                  <c:v>11.063598196235729</c:v>
                </c:pt>
                <c:pt idx="19923">
                  <c:v>11.064153541993997</c:v>
                </c:pt>
                <c:pt idx="19924">
                  <c:v>11.064708887752266</c:v>
                </c:pt>
                <c:pt idx="19925">
                  <c:v>11.065264233510534</c:v>
                </c:pt>
                <c:pt idx="19926">
                  <c:v>11.065819579268803</c:v>
                </c:pt>
                <c:pt idx="19927">
                  <c:v>11.066374925027072</c:v>
                </c:pt>
                <c:pt idx="19928">
                  <c:v>11.06693027078534</c:v>
                </c:pt>
                <c:pt idx="19929">
                  <c:v>11.067485616543609</c:v>
                </c:pt>
                <c:pt idx="19930">
                  <c:v>11.068040962301877</c:v>
                </c:pt>
                <c:pt idx="19931">
                  <c:v>11.068596308060146</c:v>
                </c:pt>
                <c:pt idx="19932">
                  <c:v>11.069151653818414</c:v>
                </c:pt>
                <c:pt idx="19933">
                  <c:v>11.069706999576683</c:v>
                </c:pt>
                <c:pt idx="19934">
                  <c:v>11.070262345334951</c:v>
                </c:pt>
                <c:pt idx="19935">
                  <c:v>11.07081769109322</c:v>
                </c:pt>
                <c:pt idx="19936">
                  <c:v>11.071373036851488</c:v>
                </c:pt>
                <c:pt idx="19937">
                  <c:v>11.071928382609757</c:v>
                </c:pt>
                <c:pt idx="19938">
                  <c:v>11.072483728368026</c:v>
                </c:pt>
                <c:pt idx="19939">
                  <c:v>11.073039074126294</c:v>
                </c:pt>
                <c:pt idx="19940">
                  <c:v>11.073594419884563</c:v>
                </c:pt>
                <c:pt idx="19941">
                  <c:v>11.074149765642831</c:v>
                </c:pt>
                <c:pt idx="19942">
                  <c:v>11.0747051114011</c:v>
                </c:pt>
                <c:pt idx="19943">
                  <c:v>11.075260457159368</c:v>
                </c:pt>
                <c:pt idx="19944">
                  <c:v>11.075815802917637</c:v>
                </c:pt>
                <c:pt idx="19945">
                  <c:v>11.076371148675905</c:v>
                </c:pt>
                <c:pt idx="19946">
                  <c:v>11.076926494434174</c:v>
                </c:pt>
                <c:pt idx="19947">
                  <c:v>11.077481840192442</c:v>
                </c:pt>
                <c:pt idx="19948">
                  <c:v>11.078037185950711</c:v>
                </c:pt>
                <c:pt idx="19949">
                  <c:v>11.07859253170898</c:v>
                </c:pt>
                <c:pt idx="19950">
                  <c:v>11.079147877467248</c:v>
                </c:pt>
                <c:pt idx="19951">
                  <c:v>11.079703223225517</c:v>
                </c:pt>
                <c:pt idx="19952">
                  <c:v>11.080258568983785</c:v>
                </c:pt>
                <c:pt idx="19953">
                  <c:v>11.080813914742054</c:v>
                </c:pt>
                <c:pt idx="19954">
                  <c:v>11.081369260500322</c:v>
                </c:pt>
                <c:pt idx="19955">
                  <c:v>11.081924606258591</c:v>
                </c:pt>
                <c:pt idx="19956">
                  <c:v>11.082479952016859</c:v>
                </c:pt>
                <c:pt idx="19957">
                  <c:v>11.083035297775128</c:v>
                </c:pt>
                <c:pt idx="19958">
                  <c:v>11.083590643533396</c:v>
                </c:pt>
                <c:pt idx="19959">
                  <c:v>11.084145989291665</c:v>
                </c:pt>
                <c:pt idx="19960">
                  <c:v>11.084701335049933</c:v>
                </c:pt>
                <c:pt idx="19961">
                  <c:v>11.085256680808202</c:v>
                </c:pt>
                <c:pt idx="19962">
                  <c:v>11.085812026566471</c:v>
                </c:pt>
                <c:pt idx="19963">
                  <c:v>11.086367372324739</c:v>
                </c:pt>
                <c:pt idx="19964">
                  <c:v>11.086922718083008</c:v>
                </c:pt>
                <c:pt idx="19965">
                  <c:v>11.087478063841276</c:v>
                </c:pt>
                <c:pt idx="19966">
                  <c:v>11.088033409599545</c:v>
                </c:pt>
                <c:pt idx="19967">
                  <c:v>11.088588755357813</c:v>
                </c:pt>
                <c:pt idx="19968">
                  <c:v>11.089144101116082</c:v>
                </c:pt>
                <c:pt idx="19969">
                  <c:v>11.08969944687435</c:v>
                </c:pt>
                <c:pt idx="19970">
                  <c:v>11.090254792632619</c:v>
                </c:pt>
                <c:pt idx="19971">
                  <c:v>11.090810138390887</c:v>
                </c:pt>
                <c:pt idx="19972">
                  <c:v>11.091365484149156</c:v>
                </c:pt>
                <c:pt idx="19973">
                  <c:v>11.091920829907425</c:v>
                </c:pt>
                <c:pt idx="19974">
                  <c:v>11.092476175665693</c:v>
                </c:pt>
                <c:pt idx="19975">
                  <c:v>11.093031521423962</c:v>
                </c:pt>
                <c:pt idx="19976">
                  <c:v>11.09358686718223</c:v>
                </c:pt>
                <c:pt idx="19977">
                  <c:v>11.094142212940499</c:v>
                </c:pt>
                <c:pt idx="19978">
                  <c:v>11.094697558698767</c:v>
                </c:pt>
                <c:pt idx="19979">
                  <c:v>11.095252904457036</c:v>
                </c:pt>
                <c:pt idx="19980">
                  <c:v>11.095808250215304</c:v>
                </c:pt>
                <c:pt idx="19981">
                  <c:v>11.096363595973573</c:v>
                </c:pt>
                <c:pt idx="19982">
                  <c:v>11.096918941731841</c:v>
                </c:pt>
                <c:pt idx="19983">
                  <c:v>11.09747428749011</c:v>
                </c:pt>
                <c:pt idx="19984">
                  <c:v>11.098029633248379</c:v>
                </c:pt>
                <c:pt idx="19985">
                  <c:v>11.098584979006647</c:v>
                </c:pt>
                <c:pt idx="19986">
                  <c:v>11.099140324764916</c:v>
                </c:pt>
                <c:pt idx="19987">
                  <c:v>11.099695670523184</c:v>
                </c:pt>
                <c:pt idx="19988">
                  <c:v>11.100251016281453</c:v>
                </c:pt>
                <c:pt idx="19989">
                  <c:v>11.100806362039721</c:v>
                </c:pt>
                <c:pt idx="19990">
                  <c:v>11.10136170779799</c:v>
                </c:pt>
                <c:pt idx="19991">
                  <c:v>11.101917053556258</c:v>
                </c:pt>
                <c:pt idx="19992">
                  <c:v>11.102472399314527</c:v>
                </c:pt>
                <c:pt idx="19993">
                  <c:v>11.103027745072795</c:v>
                </c:pt>
                <c:pt idx="19994">
                  <c:v>11.103583090831064</c:v>
                </c:pt>
                <c:pt idx="19995">
                  <c:v>11.104138436589333</c:v>
                </c:pt>
                <c:pt idx="19996">
                  <c:v>11.104693782347601</c:v>
                </c:pt>
                <c:pt idx="19997">
                  <c:v>11.10524912810587</c:v>
                </c:pt>
                <c:pt idx="19998">
                  <c:v>11.105804473864138</c:v>
                </c:pt>
                <c:pt idx="19999">
                  <c:v>11.106359819622407</c:v>
                </c:pt>
                <c:pt idx="20000">
                  <c:v>11.106915165380675</c:v>
                </c:pt>
                <c:pt idx="20001">
                  <c:v>11.107470511138944</c:v>
                </c:pt>
                <c:pt idx="20002">
                  <c:v>11.108025856897212</c:v>
                </c:pt>
                <c:pt idx="20003">
                  <c:v>11.108581202655481</c:v>
                </c:pt>
                <c:pt idx="20004">
                  <c:v>11.109136548413749</c:v>
                </c:pt>
                <c:pt idx="20005">
                  <c:v>11.109691894172018</c:v>
                </c:pt>
                <c:pt idx="20006">
                  <c:v>11.110247239930287</c:v>
                </c:pt>
                <c:pt idx="20007">
                  <c:v>11.110802585688555</c:v>
                </c:pt>
                <c:pt idx="20008">
                  <c:v>11.111357931446824</c:v>
                </c:pt>
                <c:pt idx="20009">
                  <c:v>11.111913277205092</c:v>
                </c:pt>
                <c:pt idx="20010">
                  <c:v>11.112468622963361</c:v>
                </c:pt>
                <c:pt idx="20011">
                  <c:v>11.113023968721629</c:v>
                </c:pt>
                <c:pt idx="20012">
                  <c:v>11.113579314479898</c:v>
                </c:pt>
                <c:pt idx="20013">
                  <c:v>11.114134660238166</c:v>
                </c:pt>
                <c:pt idx="20014">
                  <c:v>11.114690005996435</c:v>
                </c:pt>
                <c:pt idx="20015">
                  <c:v>11.115245351754703</c:v>
                </c:pt>
                <c:pt idx="20016">
                  <c:v>11.115800697512972</c:v>
                </c:pt>
                <c:pt idx="20017">
                  <c:v>11.11635604327124</c:v>
                </c:pt>
                <c:pt idx="20018">
                  <c:v>11.116911389029509</c:v>
                </c:pt>
                <c:pt idx="20019">
                  <c:v>11.117466734787778</c:v>
                </c:pt>
                <c:pt idx="20020">
                  <c:v>11.118022080546046</c:v>
                </c:pt>
                <c:pt idx="20021">
                  <c:v>11.118577426304315</c:v>
                </c:pt>
                <c:pt idx="20022">
                  <c:v>11.119132772062583</c:v>
                </c:pt>
                <c:pt idx="20023">
                  <c:v>11.119688117820852</c:v>
                </c:pt>
                <c:pt idx="20024">
                  <c:v>11.12024346357912</c:v>
                </c:pt>
                <c:pt idx="20025">
                  <c:v>11.120798809337389</c:v>
                </c:pt>
                <c:pt idx="20026">
                  <c:v>11.121354155095657</c:v>
                </c:pt>
                <c:pt idx="20027">
                  <c:v>11.121909500853926</c:v>
                </c:pt>
                <c:pt idx="20028">
                  <c:v>11.122464846612194</c:v>
                </c:pt>
                <c:pt idx="20029">
                  <c:v>11.123020192370463</c:v>
                </c:pt>
                <c:pt idx="20030">
                  <c:v>11.123575538128732</c:v>
                </c:pt>
                <c:pt idx="20031">
                  <c:v>11.124130883887</c:v>
                </c:pt>
                <c:pt idx="20032">
                  <c:v>11.124686229645269</c:v>
                </c:pt>
                <c:pt idx="20033">
                  <c:v>11.125241575403537</c:v>
                </c:pt>
                <c:pt idx="20034">
                  <c:v>11.125796921161806</c:v>
                </c:pt>
                <c:pt idx="20035">
                  <c:v>11.126352266920074</c:v>
                </c:pt>
                <c:pt idx="20036">
                  <c:v>11.126907612678343</c:v>
                </c:pt>
                <c:pt idx="20037">
                  <c:v>11.127462958436611</c:v>
                </c:pt>
                <c:pt idx="20038">
                  <c:v>11.12801830419488</c:v>
                </c:pt>
                <c:pt idx="20039">
                  <c:v>11.128573649953148</c:v>
                </c:pt>
                <c:pt idx="20040">
                  <c:v>11.129128995711417</c:v>
                </c:pt>
                <c:pt idx="20041">
                  <c:v>11.129684341469686</c:v>
                </c:pt>
                <c:pt idx="20042">
                  <c:v>11.130239687227954</c:v>
                </c:pt>
                <c:pt idx="20043">
                  <c:v>11.130795032986223</c:v>
                </c:pt>
                <c:pt idx="20044">
                  <c:v>11.131350378744491</c:v>
                </c:pt>
                <c:pt idx="20045">
                  <c:v>11.13190572450276</c:v>
                </c:pt>
                <c:pt idx="20046">
                  <c:v>11.132461070261028</c:v>
                </c:pt>
                <c:pt idx="20047">
                  <c:v>11.133016416019297</c:v>
                </c:pt>
                <c:pt idx="20048">
                  <c:v>11.133571761777565</c:v>
                </c:pt>
                <c:pt idx="20049">
                  <c:v>11.134127107535834</c:v>
                </c:pt>
                <c:pt idx="20050">
                  <c:v>11.134682453294102</c:v>
                </c:pt>
                <c:pt idx="20051">
                  <c:v>11.135237799052371</c:v>
                </c:pt>
                <c:pt idx="20052">
                  <c:v>11.13579314481064</c:v>
                </c:pt>
                <c:pt idx="20053">
                  <c:v>11.136348490568908</c:v>
                </c:pt>
                <c:pt idx="20054">
                  <c:v>11.136903836327177</c:v>
                </c:pt>
                <c:pt idx="20055">
                  <c:v>11.137459182085445</c:v>
                </c:pt>
                <c:pt idx="20056">
                  <c:v>11.138014527843714</c:v>
                </c:pt>
                <c:pt idx="20057">
                  <c:v>11.138569873601982</c:v>
                </c:pt>
                <c:pt idx="20058">
                  <c:v>11.139125219360251</c:v>
                </c:pt>
                <c:pt idx="20059">
                  <c:v>11.139680565118519</c:v>
                </c:pt>
                <c:pt idx="20060">
                  <c:v>11.140235910876788</c:v>
                </c:pt>
                <c:pt idx="20061">
                  <c:v>11.140791256635056</c:v>
                </c:pt>
                <c:pt idx="20062">
                  <c:v>11.141346602393325</c:v>
                </c:pt>
                <c:pt idx="20063">
                  <c:v>11.141901948151594</c:v>
                </c:pt>
                <c:pt idx="20064">
                  <c:v>11.142457293909862</c:v>
                </c:pt>
                <c:pt idx="20065">
                  <c:v>11.143012639668131</c:v>
                </c:pt>
                <c:pt idx="20066">
                  <c:v>11.143567985426399</c:v>
                </c:pt>
                <c:pt idx="20067">
                  <c:v>11.144123331184668</c:v>
                </c:pt>
                <c:pt idx="20068">
                  <c:v>11.144678676942936</c:v>
                </c:pt>
                <c:pt idx="20069">
                  <c:v>11.145234022701205</c:v>
                </c:pt>
                <c:pt idx="20070">
                  <c:v>11.145789368459473</c:v>
                </c:pt>
                <c:pt idx="20071">
                  <c:v>11.146344714217742</c:v>
                </c:pt>
                <c:pt idx="20072">
                  <c:v>11.14690005997601</c:v>
                </c:pt>
                <c:pt idx="20073">
                  <c:v>11.147455405734279</c:v>
                </c:pt>
                <c:pt idx="20074">
                  <c:v>11.148010751492547</c:v>
                </c:pt>
                <c:pt idx="20075">
                  <c:v>11.148566097250816</c:v>
                </c:pt>
                <c:pt idx="20076">
                  <c:v>11.149121443009085</c:v>
                </c:pt>
                <c:pt idx="20077">
                  <c:v>11.149676788767353</c:v>
                </c:pt>
                <c:pt idx="20078">
                  <c:v>11.150232134525622</c:v>
                </c:pt>
                <c:pt idx="20079">
                  <c:v>11.15078748028389</c:v>
                </c:pt>
                <c:pt idx="20080">
                  <c:v>11.151342826042159</c:v>
                </c:pt>
                <c:pt idx="20081">
                  <c:v>11.151898171800427</c:v>
                </c:pt>
                <c:pt idx="20082">
                  <c:v>11.152453517558696</c:v>
                </c:pt>
                <c:pt idx="20083">
                  <c:v>11.153008863316964</c:v>
                </c:pt>
                <c:pt idx="20084">
                  <c:v>11.153564209075233</c:v>
                </c:pt>
                <c:pt idx="20085">
                  <c:v>11.154119554833501</c:v>
                </c:pt>
                <c:pt idx="20086">
                  <c:v>11.15467490059177</c:v>
                </c:pt>
                <c:pt idx="20087">
                  <c:v>11.155230246350039</c:v>
                </c:pt>
                <c:pt idx="20088">
                  <c:v>11.155785592108307</c:v>
                </c:pt>
                <c:pt idx="20089">
                  <c:v>11.156340937866576</c:v>
                </c:pt>
                <c:pt idx="20090">
                  <c:v>11.156896283624844</c:v>
                </c:pt>
                <c:pt idx="20091">
                  <c:v>11.157451629383113</c:v>
                </c:pt>
                <c:pt idx="20092">
                  <c:v>11.158006975141381</c:v>
                </c:pt>
                <c:pt idx="20093">
                  <c:v>11.15856232089965</c:v>
                </c:pt>
                <c:pt idx="20094">
                  <c:v>11.159117666657918</c:v>
                </c:pt>
                <c:pt idx="20095">
                  <c:v>11.159673012416187</c:v>
                </c:pt>
                <c:pt idx="20096">
                  <c:v>11.160228358174455</c:v>
                </c:pt>
                <c:pt idx="20097">
                  <c:v>11.160783703932724</c:v>
                </c:pt>
                <c:pt idx="20098">
                  <c:v>11.161339049690993</c:v>
                </c:pt>
                <c:pt idx="20099">
                  <c:v>11.161894395449261</c:v>
                </c:pt>
                <c:pt idx="20100">
                  <c:v>11.16244974120753</c:v>
                </c:pt>
                <c:pt idx="20101">
                  <c:v>11.163005086965798</c:v>
                </c:pt>
                <c:pt idx="20102">
                  <c:v>11.163560432724067</c:v>
                </c:pt>
                <c:pt idx="20103">
                  <c:v>11.164115778482335</c:v>
                </c:pt>
                <c:pt idx="20104">
                  <c:v>11.164671124240604</c:v>
                </c:pt>
                <c:pt idx="20105">
                  <c:v>11.165226469998872</c:v>
                </c:pt>
                <c:pt idx="20106">
                  <c:v>11.165781815757141</c:v>
                </c:pt>
                <c:pt idx="20107">
                  <c:v>11.166337161515409</c:v>
                </c:pt>
                <c:pt idx="20108">
                  <c:v>11.166892507273678</c:v>
                </c:pt>
                <c:pt idx="20109">
                  <c:v>11.167447853031947</c:v>
                </c:pt>
                <c:pt idx="20110">
                  <c:v>11.168003198790215</c:v>
                </c:pt>
                <c:pt idx="20111">
                  <c:v>11.168558544548484</c:v>
                </c:pt>
                <c:pt idx="20112">
                  <c:v>11.169113890306752</c:v>
                </c:pt>
                <c:pt idx="20113">
                  <c:v>11.169669236065021</c:v>
                </c:pt>
                <c:pt idx="20114">
                  <c:v>11.170224581823289</c:v>
                </c:pt>
                <c:pt idx="20115">
                  <c:v>11.170779927581558</c:v>
                </c:pt>
                <c:pt idx="20116">
                  <c:v>11.171335273339826</c:v>
                </c:pt>
                <c:pt idx="20117">
                  <c:v>11.171890619098095</c:v>
                </c:pt>
                <c:pt idx="20118">
                  <c:v>11.172445964856363</c:v>
                </c:pt>
                <c:pt idx="20119">
                  <c:v>11.173001310614632</c:v>
                </c:pt>
                <c:pt idx="20120">
                  <c:v>11.173556656372901</c:v>
                </c:pt>
                <c:pt idx="20121">
                  <c:v>11.174112002131169</c:v>
                </c:pt>
                <c:pt idx="20122">
                  <c:v>11.174667347889438</c:v>
                </c:pt>
                <c:pt idx="20123">
                  <c:v>11.175222693647706</c:v>
                </c:pt>
                <c:pt idx="20124">
                  <c:v>11.175778039405975</c:v>
                </c:pt>
                <c:pt idx="20125">
                  <c:v>11.176333385164243</c:v>
                </c:pt>
                <c:pt idx="20126">
                  <c:v>11.176888730922512</c:v>
                </c:pt>
                <c:pt idx="20127">
                  <c:v>11.17744407668078</c:v>
                </c:pt>
                <c:pt idx="20128">
                  <c:v>11.177999422439049</c:v>
                </c:pt>
                <c:pt idx="20129">
                  <c:v>11.178554768197317</c:v>
                </c:pt>
                <c:pt idx="20130">
                  <c:v>11.179110113955586</c:v>
                </c:pt>
                <c:pt idx="20131">
                  <c:v>11.179665459713855</c:v>
                </c:pt>
                <c:pt idx="20132">
                  <c:v>11.180220805472123</c:v>
                </c:pt>
                <c:pt idx="20133">
                  <c:v>11.180776151230392</c:v>
                </c:pt>
                <c:pt idx="20134">
                  <c:v>11.18133149698866</c:v>
                </c:pt>
                <c:pt idx="20135">
                  <c:v>11.181886842746929</c:v>
                </c:pt>
                <c:pt idx="20136">
                  <c:v>11.182442188505197</c:v>
                </c:pt>
                <c:pt idx="20137">
                  <c:v>11.182997534263466</c:v>
                </c:pt>
                <c:pt idx="20138">
                  <c:v>11.183552880021734</c:v>
                </c:pt>
                <c:pt idx="20139">
                  <c:v>11.184108225780003</c:v>
                </c:pt>
                <c:pt idx="20140">
                  <c:v>11.184663571538271</c:v>
                </c:pt>
                <c:pt idx="20141">
                  <c:v>11.18521891729654</c:v>
                </c:pt>
                <c:pt idx="20142">
                  <c:v>11.185774263054808</c:v>
                </c:pt>
                <c:pt idx="20143">
                  <c:v>11.186329608813077</c:v>
                </c:pt>
                <c:pt idx="20144">
                  <c:v>11.186884954571346</c:v>
                </c:pt>
                <c:pt idx="20145">
                  <c:v>11.187440300329614</c:v>
                </c:pt>
                <c:pt idx="20146">
                  <c:v>11.187995646087883</c:v>
                </c:pt>
                <c:pt idx="20147">
                  <c:v>11.188550991846151</c:v>
                </c:pt>
                <c:pt idx="20148">
                  <c:v>11.18910633760442</c:v>
                </c:pt>
                <c:pt idx="20149">
                  <c:v>11.189661683362688</c:v>
                </c:pt>
                <c:pt idx="20150">
                  <c:v>11.190217029120957</c:v>
                </c:pt>
                <c:pt idx="20151">
                  <c:v>11.190772374879225</c:v>
                </c:pt>
                <c:pt idx="20152">
                  <c:v>11.191327720637494</c:v>
                </c:pt>
                <c:pt idx="20153">
                  <c:v>11.191883066395762</c:v>
                </c:pt>
                <c:pt idx="20154">
                  <c:v>11.192438412154031</c:v>
                </c:pt>
                <c:pt idx="20155">
                  <c:v>11.1929937579123</c:v>
                </c:pt>
                <c:pt idx="20156">
                  <c:v>11.193549103670568</c:v>
                </c:pt>
                <c:pt idx="20157">
                  <c:v>11.194104449428837</c:v>
                </c:pt>
                <c:pt idx="20158">
                  <c:v>11.194659795187105</c:v>
                </c:pt>
                <c:pt idx="20159">
                  <c:v>11.195215140945374</c:v>
                </c:pt>
                <c:pt idx="20160">
                  <c:v>11.195770486703642</c:v>
                </c:pt>
                <c:pt idx="20161">
                  <c:v>11.196325832461911</c:v>
                </c:pt>
                <c:pt idx="20162">
                  <c:v>11.196881178220179</c:v>
                </c:pt>
                <c:pt idx="20163">
                  <c:v>11.197436523978448</c:v>
                </c:pt>
                <c:pt idx="20164">
                  <c:v>11.197991869736716</c:v>
                </c:pt>
                <c:pt idx="20165">
                  <c:v>11.198547215494985</c:v>
                </c:pt>
                <c:pt idx="20166">
                  <c:v>11.199102561253254</c:v>
                </c:pt>
                <c:pt idx="20167">
                  <c:v>11.199657907011522</c:v>
                </c:pt>
                <c:pt idx="20168">
                  <c:v>11.200213252769791</c:v>
                </c:pt>
                <c:pt idx="20169">
                  <c:v>11.200768598528059</c:v>
                </c:pt>
                <c:pt idx="20170">
                  <c:v>11.201323944286328</c:v>
                </c:pt>
                <c:pt idx="20171">
                  <c:v>11.201879290044596</c:v>
                </c:pt>
                <c:pt idx="20172">
                  <c:v>11.202434635802865</c:v>
                </c:pt>
                <c:pt idx="20173">
                  <c:v>11.202989981561133</c:v>
                </c:pt>
                <c:pt idx="20174">
                  <c:v>11.203545327319402</c:v>
                </c:pt>
                <c:pt idx="20175">
                  <c:v>11.20410067307767</c:v>
                </c:pt>
                <c:pt idx="20176">
                  <c:v>11.204656018835939</c:v>
                </c:pt>
                <c:pt idx="20177">
                  <c:v>11.205211364594208</c:v>
                </c:pt>
                <c:pt idx="20178">
                  <c:v>11.205766710352476</c:v>
                </c:pt>
                <c:pt idx="20179">
                  <c:v>11.206322056110745</c:v>
                </c:pt>
                <c:pt idx="20180">
                  <c:v>11.206877401869013</c:v>
                </c:pt>
                <c:pt idx="20181">
                  <c:v>11.207432747627282</c:v>
                </c:pt>
                <c:pt idx="20182">
                  <c:v>11.20798809338555</c:v>
                </c:pt>
                <c:pt idx="20183">
                  <c:v>11.208543439143819</c:v>
                </c:pt>
                <c:pt idx="20184">
                  <c:v>11.209098784902087</c:v>
                </c:pt>
                <c:pt idx="20185">
                  <c:v>11.209654130660356</c:v>
                </c:pt>
                <c:pt idx="20186">
                  <c:v>11.210209476418624</c:v>
                </c:pt>
                <c:pt idx="20187">
                  <c:v>11.210764822176893</c:v>
                </c:pt>
                <c:pt idx="20188">
                  <c:v>11.211320167935162</c:v>
                </c:pt>
                <c:pt idx="20189">
                  <c:v>11.21187551369343</c:v>
                </c:pt>
                <c:pt idx="20190">
                  <c:v>11.212430859451699</c:v>
                </c:pt>
                <c:pt idx="20191">
                  <c:v>11.212986205209967</c:v>
                </c:pt>
                <c:pt idx="20192">
                  <c:v>11.213541550968236</c:v>
                </c:pt>
                <c:pt idx="20193">
                  <c:v>11.214096896726504</c:v>
                </c:pt>
                <c:pt idx="20194">
                  <c:v>11.214652242484773</c:v>
                </c:pt>
                <c:pt idx="20195">
                  <c:v>11.215207588243041</c:v>
                </c:pt>
                <c:pt idx="20196">
                  <c:v>11.21576293400131</c:v>
                </c:pt>
                <c:pt idx="20197">
                  <c:v>11.216318279759578</c:v>
                </c:pt>
                <c:pt idx="20198">
                  <c:v>11.216873625517847</c:v>
                </c:pt>
                <c:pt idx="20199">
                  <c:v>11.217428971276115</c:v>
                </c:pt>
                <c:pt idx="20200">
                  <c:v>11.217984317034384</c:v>
                </c:pt>
                <c:pt idx="20201">
                  <c:v>11.218539662792653</c:v>
                </c:pt>
                <c:pt idx="20202">
                  <c:v>11.219095008550921</c:v>
                </c:pt>
                <c:pt idx="20203">
                  <c:v>11.21965035430919</c:v>
                </c:pt>
                <c:pt idx="20204">
                  <c:v>11.220205700067458</c:v>
                </c:pt>
                <c:pt idx="20205">
                  <c:v>11.220761045825727</c:v>
                </c:pt>
                <c:pt idx="20206">
                  <c:v>11.221316391583995</c:v>
                </c:pt>
                <c:pt idx="20207">
                  <c:v>11.221871737342264</c:v>
                </c:pt>
                <c:pt idx="20208">
                  <c:v>11.222427083100532</c:v>
                </c:pt>
                <c:pt idx="20209">
                  <c:v>11.222982428858801</c:v>
                </c:pt>
                <c:pt idx="20210">
                  <c:v>11.223537774617069</c:v>
                </c:pt>
                <c:pt idx="20211">
                  <c:v>11.224093120375338</c:v>
                </c:pt>
                <c:pt idx="20212">
                  <c:v>11.224648466133607</c:v>
                </c:pt>
                <c:pt idx="20213">
                  <c:v>11.225203811891875</c:v>
                </c:pt>
                <c:pt idx="20214">
                  <c:v>11.225759157650144</c:v>
                </c:pt>
                <c:pt idx="20215">
                  <c:v>11.226314503408412</c:v>
                </c:pt>
                <c:pt idx="20216">
                  <c:v>11.226869849166681</c:v>
                </c:pt>
                <c:pt idx="20217">
                  <c:v>11.227425194924949</c:v>
                </c:pt>
                <c:pt idx="20218">
                  <c:v>11.227980540683218</c:v>
                </c:pt>
                <c:pt idx="20219">
                  <c:v>11.228535886441486</c:v>
                </c:pt>
                <c:pt idx="20220">
                  <c:v>11.229091232199755</c:v>
                </c:pt>
                <c:pt idx="20221">
                  <c:v>11.229646577958023</c:v>
                </c:pt>
                <c:pt idx="20222">
                  <c:v>11.230201923716292</c:v>
                </c:pt>
                <c:pt idx="20223">
                  <c:v>11.230757269474561</c:v>
                </c:pt>
                <c:pt idx="20224">
                  <c:v>11.231312615232829</c:v>
                </c:pt>
                <c:pt idx="20225">
                  <c:v>11.231867960991098</c:v>
                </c:pt>
                <c:pt idx="20226">
                  <c:v>11.232423306749366</c:v>
                </c:pt>
                <c:pt idx="20227">
                  <c:v>11.232978652507635</c:v>
                </c:pt>
                <c:pt idx="20228">
                  <c:v>11.233533998265903</c:v>
                </c:pt>
                <c:pt idx="20229">
                  <c:v>11.234089344024172</c:v>
                </c:pt>
                <c:pt idx="20230">
                  <c:v>11.23464468978244</c:v>
                </c:pt>
                <c:pt idx="20231">
                  <c:v>11.235200035540709</c:v>
                </c:pt>
                <c:pt idx="20232">
                  <c:v>11.235755381298977</c:v>
                </c:pt>
                <c:pt idx="20233">
                  <c:v>11.236310727057246</c:v>
                </c:pt>
                <c:pt idx="20234">
                  <c:v>11.236866072815515</c:v>
                </c:pt>
                <c:pt idx="20235">
                  <c:v>11.237421418573783</c:v>
                </c:pt>
                <c:pt idx="20236">
                  <c:v>11.237976764332052</c:v>
                </c:pt>
                <c:pt idx="20237">
                  <c:v>11.23853211009032</c:v>
                </c:pt>
                <c:pt idx="20238">
                  <c:v>11.239087455848589</c:v>
                </c:pt>
                <c:pt idx="20239">
                  <c:v>11.239642801606857</c:v>
                </c:pt>
                <c:pt idx="20240">
                  <c:v>11.240198147365126</c:v>
                </c:pt>
                <c:pt idx="20241">
                  <c:v>11.240753493123394</c:v>
                </c:pt>
                <c:pt idx="20242">
                  <c:v>11.241308838881663</c:v>
                </c:pt>
                <c:pt idx="20243">
                  <c:v>11.241864184639931</c:v>
                </c:pt>
                <c:pt idx="20244">
                  <c:v>11.2424195303982</c:v>
                </c:pt>
                <c:pt idx="20245">
                  <c:v>11.242974876156469</c:v>
                </c:pt>
                <c:pt idx="20246">
                  <c:v>11.243530221914737</c:v>
                </c:pt>
                <c:pt idx="20247">
                  <c:v>11.244085567673006</c:v>
                </c:pt>
                <c:pt idx="20248">
                  <c:v>11.244640913431274</c:v>
                </c:pt>
                <c:pt idx="20249">
                  <c:v>11.245196259189543</c:v>
                </c:pt>
                <c:pt idx="20250">
                  <c:v>11.245751604947811</c:v>
                </c:pt>
                <c:pt idx="20251">
                  <c:v>11.24630695070608</c:v>
                </c:pt>
                <c:pt idx="20252">
                  <c:v>11.246862296464348</c:v>
                </c:pt>
                <c:pt idx="20253">
                  <c:v>11.247417642222617</c:v>
                </c:pt>
                <c:pt idx="20254">
                  <c:v>11.247972987980885</c:v>
                </c:pt>
                <c:pt idx="20255">
                  <c:v>11.248528333739154</c:v>
                </c:pt>
                <c:pt idx="20256">
                  <c:v>11.249083679497422</c:v>
                </c:pt>
                <c:pt idx="20257">
                  <c:v>11.249639025255691</c:v>
                </c:pt>
                <c:pt idx="20258">
                  <c:v>11.25019437101396</c:v>
                </c:pt>
                <c:pt idx="20259">
                  <c:v>11.250749716772228</c:v>
                </c:pt>
                <c:pt idx="20260">
                  <c:v>11.251305062530497</c:v>
                </c:pt>
                <c:pt idx="20261">
                  <c:v>11.251860408288765</c:v>
                </c:pt>
                <c:pt idx="20262">
                  <c:v>11.252415754047034</c:v>
                </c:pt>
                <c:pt idx="20263">
                  <c:v>11.252971099805302</c:v>
                </c:pt>
                <c:pt idx="20264">
                  <c:v>11.253526445563571</c:v>
                </c:pt>
                <c:pt idx="20265">
                  <c:v>11.254081791321839</c:v>
                </c:pt>
                <c:pt idx="20266">
                  <c:v>11.254637137080108</c:v>
                </c:pt>
                <c:pt idx="20267">
                  <c:v>11.255192482838376</c:v>
                </c:pt>
                <c:pt idx="20268">
                  <c:v>11.255747828596645</c:v>
                </c:pt>
                <c:pt idx="20269">
                  <c:v>11.256303174354914</c:v>
                </c:pt>
                <c:pt idx="20270">
                  <c:v>11.256858520113182</c:v>
                </c:pt>
                <c:pt idx="20271">
                  <c:v>11.257413865871451</c:v>
                </c:pt>
                <c:pt idx="20272">
                  <c:v>11.257969211629719</c:v>
                </c:pt>
                <c:pt idx="20273">
                  <c:v>11.258524557387988</c:v>
                </c:pt>
                <c:pt idx="20274">
                  <c:v>11.259079903146256</c:v>
                </c:pt>
                <c:pt idx="20275">
                  <c:v>11.259635248904525</c:v>
                </c:pt>
                <c:pt idx="20276">
                  <c:v>11.260190594662793</c:v>
                </c:pt>
                <c:pt idx="20277">
                  <c:v>11.260745940421062</c:v>
                </c:pt>
                <c:pt idx="20278">
                  <c:v>11.26130128617933</c:v>
                </c:pt>
                <c:pt idx="20279">
                  <c:v>11.261856631937599</c:v>
                </c:pt>
                <c:pt idx="20280">
                  <c:v>11.262411977695868</c:v>
                </c:pt>
                <c:pt idx="20281">
                  <c:v>11.262967323454136</c:v>
                </c:pt>
                <c:pt idx="20282">
                  <c:v>11.263522669212405</c:v>
                </c:pt>
                <c:pt idx="20283">
                  <c:v>11.264078014970673</c:v>
                </c:pt>
                <c:pt idx="20284">
                  <c:v>11.264633360728942</c:v>
                </c:pt>
                <c:pt idx="20285">
                  <c:v>11.26518870648721</c:v>
                </c:pt>
                <c:pt idx="20286">
                  <c:v>11.265744052245479</c:v>
                </c:pt>
                <c:pt idx="20287">
                  <c:v>11.266299398003747</c:v>
                </c:pt>
                <c:pt idx="20288">
                  <c:v>11.266854743762016</c:v>
                </c:pt>
                <c:pt idx="20289">
                  <c:v>11.267410089520284</c:v>
                </c:pt>
                <c:pt idx="20290">
                  <c:v>11.267965435278553</c:v>
                </c:pt>
                <c:pt idx="20291">
                  <c:v>11.268520781036822</c:v>
                </c:pt>
                <c:pt idx="20292">
                  <c:v>11.26907612679509</c:v>
                </c:pt>
                <c:pt idx="20293">
                  <c:v>11.269631472553359</c:v>
                </c:pt>
                <c:pt idx="20294">
                  <c:v>11.270186818311627</c:v>
                </c:pt>
                <c:pt idx="20295">
                  <c:v>11.270742164069896</c:v>
                </c:pt>
                <c:pt idx="20296">
                  <c:v>11.271297509828164</c:v>
                </c:pt>
                <c:pt idx="20297">
                  <c:v>11.271852855586433</c:v>
                </c:pt>
                <c:pt idx="20298">
                  <c:v>11.272408201344701</c:v>
                </c:pt>
                <c:pt idx="20299">
                  <c:v>11.27296354710297</c:v>
                </c:pt>
                <c:pt idx="20300">
                  <c:v>11.273518892861238</c:v>
                </c:pt>
                <c:pt idx="20301">
                  <c:v>11.274074238619507</c:v>
                </c:pt>
                <c:pt idx="20302">
                  <c:v>11.274629584377776</c:v>
                </c:pt>
                <c:pt idx="20303">
                  <c:v>11.275184930136044</c:v>
                </c:pt>
                <c:pt idx="20304">
                  <c:v>11.275740275894313</c:v>
                </c:pt>
                <c:pt idx="20305">
                  <c:v>11.276295621652581</c:v>
                </c:pt>
                <c:pt idx="20306">
                  <c:v>11.27685096741085</c:v>
                </c:pt>
                <c:pt idx="20307">
                  <c:v>11.277406313169118</c:v>
                </c:pt>
                <c:pt idx="20308">
                  <c:v>11.277961658927387</c:v>
                </c:pt>
                <c:pt idx="20309">
                  <c:v>11.278517004685655</c:v>
                </c:pt>
                <c:pt idx="20310">
                  <c:v>11.279072350443924</c:v>
                </c:pt>
                <c:pt idx="20311">
                  <c:v>11.279627696202192</c:v>
                </c:pt>
                <c:pt idx="20312">
                  <c:v>11.280183041960461</c:v>
                </c:pt>
                <c:pt idx="20313">
                  <c:v>11.280738387718729</c:v>
                </c:pt>
                <c:pt idx="20314">
                  <c:v>11.281293733476998</c:v>
                </c:pt>
                <c:pt idx="20315">
                  <c:v>11.281849079235267</c:v>
                </c:pt>
                <c:pt idx="20316">
                  <c:v>11.282404424993535</c:v>
                </c:pt>
                <c:pt idx="20317">
                  <c:v>11.282959770751804</c:v>
                </c:pt>
                <c:pt idx="20318">
                  <c:v>11.283515116510072</c:v>
                </c:pt>
                <c:pt idx="20319">
                  <c:v>11.284070462268341</c:v>
                </c:pt>
                <c:pt idx="20320">
                  <c:v>11.284625808026609</c:v>
                </c:pt>
                <c:pt idx="20321">
                  <c:v>11.285181153784878</c:v>
                </c:pt>
                <c:pt idx="20322">
                  <c:v>11.285736499543146</c:v>
                </c:pt>
                <c:pt idx="20323">
                  <c:v>11.286291845301415</c:v>
                </c:pt>
                <c:pt idx="20324">
                  <c:v>11.286847191059683</c:v>
                </c:pt>
                <c:pt idx="20325">
                  <c:v>11.287402536817952</c:v>
                </c:pt>
                <c:pt idx="20326">
                  <c:v>11.287957882576221</c:v>
                </c:pt>
                <c:pt idx="20327">
                  <c:v>11.288513228334489</c:v>
                </c:pt>
                <c:pt idx="20328">
                  <c:v>11.289068574092758</c:v>
                </c:pt>
                <c:pt idx="20329">
                  <c:v>11.289623919851026</c:v>
                </c:pt>
                <c:pt idx="20330">
                  <c:v>11.290179265609295</c:v>
                </c:pt>
                <c:pt idx="20331">
                  <c:v>11.290734611367563</c:v>
                </c:pt>
                <c:pt idx="20332">
                  <c:v>11.291289957125832</c:v>
                </c:pt>
                <c:pt idx="20333">
                  <c:v>11.2918453028841</c:v>
                </c:pt>
                <c:pt idx="20334">
                  <c:v>11.292400648642369</c:v>
                </c:pt>
                <c:pt idx="20335">
                  <c:v>11.292955994400637</c:v>
                </c:pt>
                <c:pt idx="20336">
                  <c:v>11.293511340158906</c:v>
                </c:pt>
                <c:pt idx="20337">
                  <c:v>11.294066685917175</c:v>
                </c:pt>
                <c:pt idx="20338">
                  <c:v>11.294622031675443</c:v>
                </c:pt>
                <c:pt idx="20339">
                  <c:v>11.295177377433712</c:v>
                </c:pt>
                <c:pt idx="20340">
                  <c:v>11.29573272319198</c:v>
                </c:pt>
                <c:pt idx="20341">
                  <c:v>11.296288068950249</c:v>
                </c:pt>
                <c:pt idx="20342">
                  <c:v>11.296843414708517</c:v>
                </c:pt>
                <c:pt idx="20343">
                  <c:v>11.297398760466786</c:v>
                </c:pt>
                <c:pt idx="20344">
                  <c:v>11.297954106225054</c:v>
                </c:pt>
                <c:pt idx="20345">
                  <c:v>11.298509451983323</c:v>
                </c:pt>
                <c:pt idx="20346">
                  <c:v>11.299064797741591</c:v>
                </c:pt>
                <c:pt idx="20347">
                  <c:v>11.29962014349986</c:v>
                </c:pt>
                <c:pt idx="20348">
                  <c:v>11.300175489258129</c:v>
                </c:pt>
                <c:pt idx="20349">
                  <c:v>11.300730835016397</c:v>
                </c:pt>
                <c:pt idx="20350">
                  <c:v>11.301286180774666</c:v>
                </c:pt>
                <c:pt idx="20351">
                  <c:v>11.301841526532934</c:v>
                </c:pt>
                <c:pt idx="20352">
                  <c:v>11.302396872291203</c:v>
                </c:pt>
                <c:pt idx="20353">
                  <c:v>11.302952218049471</c:v>
                </c:pt>
                <c:pt idx="20354">
                  <c:v>11.30350756380774</c:v>
                </c:pt>
                <c:pt idx="20355">
                  <c:v>11.304062909566008</c:v>
                </c:pt>
                <c:pt idx="20356">
                  <c:v>11.304618255324277</c:v>
                </c:pt>
                <c:pt idx="20357">
                  <c:v>11.305173601082545</c:v>
                </c:pt>
                <c:pt idx="20358">
                  <c:v>11.305728946840814</c:v>
                </c:pt>
                <c:pt idx="20359">
                  <c:v>11.306284292599083</c:v>
                </c:pt>
                <c:pt idx="20360">
                  <c:v>11.306839638357351</c:v>
                </c:pt>
                <c:pt idx="20361">
                  <c:v>11.30739498411562</c:v>
                </c:pt>
                <c:pt idx="20362">
                  <c:v>11.307950329873888</c:v>
                </c:pt>
                <c:pt idx="20363">
                  <c:v>11.308505675632157</c:v>
                </c:pt>
                <c:pt idx="20364">
                  <c:v>11.309061021390425</c:v>
                </c:pt>
                <c:pt idx="20365">
                  <c:v>11.309616367148694</c:v>
                </c:pt>
                <c:pt idx="20366">
                  <c:v>11.310171712906962</c:v>
                </c:pt>
                <c:pt idx="20367">
                  <c:v>11.310727058665231</c:v>
                </c:pt>
                <c:pt idx="20368">
                  <c:v>11.311282404423499</c:v>
                </c:pt>
                <c:pt idx="20369">
                  <c:v>11.311837750181768</c:v>
                </c:pt>
                <c:pt idx="20370">
                  <c:v>11.312393095940037</c:v>
                </c:pt>
                <c:pt idx="20371">
                  <c:v>11.312948441698305</c:v>
                </c:pt>
                <c:pt idx="20372">
                  <c:v>11.313503787456574</c:v>
                </c:pt>
                <c:pt idx="20373">
                  <c:v>11.314059133214842</c:v>
                </c:pt>
                <c:pt idx="20374">
                  <c:v>11.314614478973111</c:v>
                </c:pt>
                <c:pt idx="20375">
                  <c:v>11.315169824731379</c:v>
                </c:pt>
                <c:pt idx="20376">
                  <c:v>11.315725170489648</c:v>
                </c:pt>
                <c:pt idx="20377">
                  <c:v>11.316280516247916</c:v>
                </c:pt>
                <c:pt idx="20378">
                  <c:v>11.316835862006185</c:v>
                </c:pt>
                <c:pt idx="20379">
                  <c:v>11.317391207764453</c:v>
                </c:pt>
                <c:pt idx="20380">
                  <c:v>11.317946553522722</c:v>
                </c:pt>
                <c:pt idx="20381">
                  <c:v>11.31850189928099</c:v>
                </c:pt>
                <c:pt idx="20382">
                  <c:v>11.319057245039259</c:v>
                </c:pt>
                <c:pt idx="20383">
                  <c:v>11.319612590797528</c:v>
                </c:pt>
                <c:pt idx="20384">
                  <c:v>11.320167936555796</c:v>
                </c:pt>
                <c:pt idx="20385">
                  <c:v>11.320723282314065</c:v>
                </c:pt>
                <c:pt idx="20386">
                  <c:v>11.321278628072333</c:v>
                </c:pt>
                <c:pt idx="20387">
                  <c:v>11.321833973830602</c:v>
                </c:pt>
                <c:pt idx="20388">
                  <c:v>11.32238931958887</c:v>
                </c:pt>
                <c:pt idx="20389">
                  <c:v>11.322944665347139</c:v>
                </c:pt>
                <c:pt idx="20390">
                  <c:v>11.323500011105407</c:v>
                </c:pt>
                <c:pt idx="20391">
                  <c:v>11.324055356863676</c:v>
                </c:pt>
                <c:pt idx="20392">
                  <c:v>11.324610702621944</c:v>
                </c:pt>
                <c:pt idx="20393">
                  <c:v>11.325166048380213</c:v>
                </c:pt>
                <c:pt idx="20394">
                  <c:v>11.325721394138482</c:v>
                </c:pt>
                <c:pt idx="20395">
                  <c:v>11.32627673989675</c:v>
                </c:pt>
                <c:pt idx="20396">
                  <c:v>11.326832085655019</c:v>
                </c:pt>
                <c:pt idx="20397">
                  <c:v>11.327387431413287</c:v>
                </c:pt>
                <c:pt idx="20398">
                  <c:v>11.327942777171556</c:v>
                </c:pt>
                <c:pt idx="20399">
                  <c:v>11.328498122929824</c:v>
                </c:pt>
                <c:pt idx="20400">
                  <c:v>11.329053468688093</c:v>
                </c:pt>
                <c:pt idx="20401">
                  <c:v>11.329608814446361</c:v>
                </c:pt>
                <c:pt idx="20402">
                  <c:v>11.33016416020463</c:v>
                </c:pt>
                <c:pt idx="20403">
                  <c:v>11.330719505962898</c:v>
                </c:pt>
                <c:pt idx="20404">
                  <c:v>11.331274851721167</c:v>
                </c:pt>
                <c:pt idx="20405">
                  <c:v>11.331830197479436</c:v>
                </c:pt>
                <c:pt idx="20406">
                  <c:v>11.332385543237704</c:v>
                </c:pt>
                <c:pt idx="20407">
                  <c:v>11.332940888995973</c:v>
                </c:pt>
                <c:pt idx="20408">
                  <c:v>11.333496234754241</c:v>
                </c:pt>
                <c:pt idx="20409">
                  <c:v>11.33405158051251</c:v>
                </c:pt>
                <c:pt idx="20410">
                  <c:v>11.334606926270778</c:v>
                </c:pt>
                <c:pt idx="20411">
                  <c:v>11.335162272029047</c:v>
                </c:pt>
                <c:pt idx="20412">
                  <c:v>11.335717617787315</c:v>
                </c:pt>
                <c:pt idx="20413">
                  <c:v>11.336272963545584</c:v>
                </c:pt>
                <c:pt idx="20414">
                  <c:v>11.336828309303852</c:v>
                </c:pt>
                <c:pt idx="20415">
                  <c:v>11.337383655062121</c:v>
                </c:pt>
                <c:pt idx="20416">
                  <c:v>11.33793900082039</c:v>
                </c:pt>
                <c:pt idx="20417">
                  <c:v>11.338494346578658</c:v>
                </c:pt>
                <c:pt idx="20418">
                  <c:v>11.339049692336927</c:v>
                </c:pt>
                <c:pt idx="20419">
                  <c:v>11.339605038095195</c:v>
                </c:pt>
                <c:pt idx="20420">
                  <c:v>11.340160383853464</c:v>
                </c:pt>
                <c:pt idx="20421">
                  <c:v>11.340715729611732</c:v>
                </c:pt>
                <c:pt idx="20422">
                  <c:v>11.341271075370001</c:v>
                </c:pt>
                <c:pt idx="20423">
                  <c:v>11.341826421128269</c:v>
                </c:pt>
                <c:pt idx="20424">
                  <c:v>11.342381766886538</c:v>
                </c:pt>
                <c:pt idx="20425">
                  <c:v>11.342937112644806</c:v>
                </c:pt>
                <c:pt idx="20426">
                  <c:v>11.343492458403075</c:v>
                </c:pt>
                <c:pt idx="20427">
                  <c:v>11.344047804161344</c:v>
                </c:pt>
                <c:pt idx="20428">
                  <c:v>11.344603149919612</c:v>
                </c:pt>
                <c:pt idx="20429">
                  <c:v>11.345158495677881</c:v>
                </c:pt>
                <c:pt idx="20430">
                  <c:v>11.345713841436149</c:v>
                </c:pt>
                <c:pt idx="20431">
                  <c:v>11.346269187194418</c:v>
                </c:pt>
                <c:pt idx="20432">
                  <c:v>11.346824532952686</c:v>
                </c:pt>
                <c:pt idx="20433">
                  <c:v>11.347379878710955</c:v>
                </c:pt>
                <c:pt idx="20434">
                  <c:v>11.347935224469223</c:v>
                </c:pt>
                <c:pt idx="20435">
                  <c:v>11.348490570227492</c:v>
                </c:pt>
                <c:pt idx="20436">
                  <c:v>11.34904591598576</c:v>
                </c:pt>
                <c:pt idx="20437">
                  <c:v>11.349601261744029</c:v>
                </c:pt>
                <c:pt idx="20438">
                  <c:v>11.350156607502297</c:v>
                </c:pt>
                <c:pt idx="20439">
                  <c:v>11.350711953260566</c:v>
                </c:pt>
                <c:pt idx="20440">
                  <c:v>11.351267299018835</c:v>
                </c:pt>
                <c:pt idx="20441">
                  <c:v>11.351822644777103</c:v>
                </c:pt>
                <c:pt idx="20442">
                  <c:v>11.352377990535372</c:v>
                </c:pt>
                <c:pt idx="20443">
                  <c:v>11.35293333629364</c:v>
                </c:pt>
                <c:pt idx="20444">
                  <c:v>11.353488682051909</c:v>
                </c:pt>
                <c:pt idx="20445">
                  <c:v>11.354044027810177</c:v>
                </c:pt>
                <c:pt idx="20446">
                  <c:v>11.354599373568446</c:v>
                </c:pt>
                <c:pt idx="20447">
                  <c:v>11.355154719326714</c:v>
                </c:pt>
                <c:pt idx="20448">
                  <c:v>11.355710065084983</c:v>
                </c:pt>
                <c:pt idx="20449">
                  <c:v>11.356265410843251</c:v>
                </c:pt>
                <c:pt idx="20450">
                  <c:v>11.35682075660152</c:v>
                </c:pt>
                <c:pt idx="20451">
                  <c:v>11.357376102359789</c:v>
                </c:pt>
                <c:pt idx="20452">
                  <c:v>11.357931448118057</c:v>
                </c:pt>
                <c:pt idx="20453">
                  <c:v>11.358486793876326</c:v>
                </c:pt>
                <c:pt idx="20454">
                  <c:v>11.359042139634594</c:v>
                </c:pt>
                <c:pt idx="20455">
                  <c:v>11.359597485392863</c:v>
                </c:pt>
                <c:pt idx="20456">
                  <c:v>11.360152831151131</c:v>
                </c:pt>
                <c:pt idx="20457">
                  <c:v>11.3607081769094</c:v>
                </c:pt>
                <c:pt idx="20458">
                  <c:v>11.361263522667668</c:v>
                </c:pt>
                <c:pt idx="20459">
                  <c:v>11.361818868425937</c:v>
                </c:pt>
                <c:pt idx="20460">
                  <c:v>11.362374214184205</c:v>
                </c:pt>
                <c:pt idx="20461">
                  <c:v>11.362929559942474</c:v>
                </c:pt>
                <c:pt idx="20462">
                  <c:v>11.363484905700743</c:v>
                </c:pt>
                <c:pt idx="20463">
                  <c:v>11.364040251459011</c:v>
                </c:pt>
                <c:pt idx="20464">
                  <c:v>11.36459559721728</c:v>
                </c:pt>
                <c:pt idx="20465">
                  <c:v>11.365150942975548</c:v>
                </c:pt>
                <c:pt idx="20466">
                  <c:v>11.365706288733817</c:v>
                </c:pt>
                <c:pt idx="20467">
                  <c:v>11.366261634492085</c:v>
                </c:pt>
                <c:pt idx="20468">
                  <c:v>11.366816980250354</c:v>
                </c:pt>
                <c:pt idx="20469">
                  <c:v>11.367372326008622</c:v>
                </c:pt>
                <c:pt idx="20470">
                  <c:v>11.367927671766891</c:v>
                </c:pt>
                <c:pt idx="20471">
                  <c:v>11.368483017525159</c:v>
                </c:pt>
                <c:pt idx="20472">
                  <c:v>11.369038363283428</c:v>
                </c:pt>
                <c:pt idx="20473">
                  <c:v>11.369593709041697</c:v>
                </c:pt>
                <c:pt idx="20474">
                  <c:v>11.370149054799965</c:v>
                </c:pt>
                <c:pt idx="20475">
                  <c:v>11.370704400558234</c:v>
                </c:pt>
                <c:pt idx="20476">
                  <c:v>11.371259746316502</c:v>
                </c:pt>
                <c:pt idx="20477">
                  <c:v>11.371815092074771</c:v>
                </c:pt>
                <c:pt idx="20478">
                  <c:v>11.372370437833039</c:v>
                </c:pt>
                <c:pt idx="20479">
                  <c:v>11.372925783591308</c:v>
                </c:pt>
                <c:pt idx="20480">
                  <c:v>11.373481129349576</c:v>
                </c:pt>
                <c:pt idx="20481">
                  <c:v>11.374036475107845</c:v>
                </c:pt>
                <c:pt idx="20482">
                  <c:v>11.374591820866113</c:v>
                </c:pt>
                <c:pt idx="20483">
                  <c:v>11.375147166624382</c:v>
                </c:pt>
                <c:pt idx="20484">
                  <c:v>11.375702512382651</c:v>
                </c:pt>
                <c:pt idx="20485">
                  <c:v>11.376257858140919</c:v>
                </c:pt>
                <c:pt idx="20486">
                  <c:v>11.376813203899188</c:v>
                </c:pt>
                <c:pt idx="20487">
                  <c:v>11.377368549657456</c:v>
                </c:pt>
                <c:pt idx="20488">
                  <c:v>11.377923895415725</c:v>
                </c:pt>
                <c:pt idx="20489">
                  <c:v>11.378479241173993</c:v>
                </c:pt>
                <c:pt idx="20490">
                  <c:v>11.379034586932262</c:v>
                </c:pt>
                <c:pt idx="20491">
                  <c:v>11.37958993269053</c:v>
                </c:pt>
                <c:pt idx="20492">
                  <c:v>11.380145278448799</c:v>
                </c:pt>
                <c:pt idx="20493">
                  <c:v>11.380700624207067</c:v>
                </c:pt>
                <c:pt idx="20494">
                  <c:v>11.381255969965336</c:v>
                </c:pt>
                <c:pt idx="20495">
                  <c:v>11.381811315723604</c:v>
                </c:pt>
                <c:pt idx="20496">
                  <c:v>11.382366661481873</c:v>
                </c:pt>
                <c:pt idx="20497">
                  <c:v>11.382922007240142</c:v>
                </c:pt>
                <c:pt idx="20498">
                  <c:v>11.38347735299841</c:v>
                </c:pt>
                <c:pt idx="20499">
                  <c:v>11.384032698756679</c:v>
                </c:pt>
                <c:pt idx="20500">
                  <c:v>11.384588044514947</c:v>
                </c:pt>
                <c:pt idx="20501">
                  <c:v>11.385143390273216</c:v>
                </c:pt>
                <c:pt idx="20502">
                  <c:v>11.385698736031484</c:v>
                </c:pt>
                <c:pt idx="20503">
                  <c:v>11.386254081789753</c:v>
                </c:pt>
                <c:pt idx="20504">
                  <c:v>11.386809427548021</c:v>
                </c:pt>
                <c:pt idx="20505">
                  <c:v>11.38736477330629</c:v>
                </c:pt>
                <c:pt idx="20506">
                  <c:v>11.387920119064558</c:v>
                </c:pt>
                <c:pt idx="20507">
                  <c:v>11.388475464822827</c:v>
                </c:pt>
                <c:pt idx="20508">
                  <c:v>11.389030810581096</c:v>
                </c:pt>
                <c:pt idx="20509">
                  <c:v>11.389586156339364</c:v>
                </c:pt>
                <c:pt idx="20510">
                  <c:v>11.390141502097633</c:v>
                </c:pt>
                <c:pt idx="20511">
                  <c:v>11.390696847855901</c:v>
                </c:pt>
                <c:pt idx="20512">
                  <c:v>11.39125219361417</c:v>
                </c:pt>
                <c:pt idx="20513">
                  <c:v>11.391807539372438</c:v>
                </c:pt>
                <c:pt idx="20514">
                  <c:v>11.392362885130707</c:v>
                </c:pt>
                <c:pt idx="20515">
                  <c:v>11.392918230888975</c:v>
                </c:pt>
                <c:pt idx="20516">
                  <c:v>11.393473576647244</c:v>
                </c:pt>
                <c:pt idx="20517">
                  <c:v>11.394028922405512</c:v>
                </c:pt>
                <c:pt idx="20518">
                  <c:v>11.394584268163781</c:v>
                </c:pt>
                <c:pt idx="20519">
                  <c:v>11.39513961392205</c:v>
                </c:pt>
                <c:pt idx="20520">
                  <c:v>11.395694959680318</c:v>
                </c:pt>
                <c:pt idx="20521">
                  <c:v>11.396250305438587</c:v>
                </c:pt>
                <c:pt idx="20522">
                  <c:v>11.396805651196855</c:v>
                </c:pt>
                <c:pt idx="20523">
                  <c:v>11.397360996955124</c:v>
                </c:pt>
                <c:pt idx="20524">
                  <c:v>11.397916342713392</c:v>
                </c:pt>
                <c:pt idx="20525">
                  <c:v>11.398471688471661</c:v>
                </c:pt>
                <c:pt idx="20526">
                  <c:v>11.399027034229929</c:v>
                </c:pt>
                <c:pt idx="20527">
                  <c:v>11.399582379988198</c:v>
                </c:pt>
                <c:pt idx="20528">
                  <c:v>11.400137725746466</c:v>
                </c:pt>
                <c:pt idx="20529">
                  <c:v>11.400693071504735</c:v>
                </c:pt>
                <c:pt idx="20530">
                  <c:v>11.401248417263004</c:v>
                </c:pt>
                <c:pt idx="20531">
                  <c:v>11.401803763021272</c:v>
                </c:pt>
                <c:pt idx="20532">
                  <c:v>11.402359108779541</c:v>
                </c:pt>
                <c:pt idx="20533">
                  <c:v>11.402914454537809</c:v>
                </c:pt>
                <c:pt idx="20534">
                  <c:v>11.403469800296078</c:v>
                </c:pt>
                <c:pt idx="20535">
                  <c:v>11.404025146054346</c:v>
                </c:pt>
                <c:pt idx="20536">
                  <c:v>11.404580491812615</c:v>
                </c:pt>
                <c:pt idx="20537">
                  <c:v>11.405135837570883</c:v>
                </c:pt>
                <c:pt idx="20538">
                  <c:v>11.405691183329152</c:v>
                </c:pt>
                <c:pt idx="20539">
                  <c:v>11.40624652908742</c:v>
                </c:pt>
                <c:pt idx="20540">
                  <c:v>11.406801874845689</c:v>
                </c:pt>
                <c:pt idx="20541">
                  <c:v>11.407357220603958</c:v>
                </c:pt>
                <c:pt idx="20542">
                  <c:v>11.407912566362226</c:v>
                </c:pt>
                <c:pt idx="20543">
                  <c:v>11.408467912120495</c:v>
                </c:pt>
                <c:pt idx="20544">
                  <c:v>11.409023257878763</c:v>
                </c:pt>
                <c:pt idx="20545">
                  <c:v>11.409578603637032</c:v>
                </c:pt>
                <c:pt idx="20546">
                  <c:v>11.4101339493953</c:v>
                </c:pt>
                <c:pt idx="20547">
                  <c:v>11.410689295153569</c:v>
                </c:pt>
                <c:pt idx="20548">
                  <c:v>11.411244640911837</c:v>
                </c:pt>
                <c:pt idx="20549">
                  <c:v>11.411799986670106</c:v>
                </c:pt>
                <c:pt idx="20550">
                  <c:v>11.412355332428374</c:v>
                </c:pt>
                <c:pt idx="20551">
                  <c:v>11.412910678186643</c:v>
                </c:pt>
                <c:pt idx="20552">
                  <c:v>11.413466023944911</c:v>
                </c:pt>
                <c:pt idx="20553">
                  <c:v>11.41402136970318</c:v>
                </c:pt>
                <c:pt idx="20554">
                  <c:v>11.414576715461449</c:v>
                </c:pt>
                <c:pt idx="20555">
                  <c:v>11.415132061219717</c:v>
                </c:pt>
                <c:pt idx="20556">
                  <c:v>11.415687406977986</c:v>
                </c:pt>
                <c:pt idx="20557">
                  <c:v>11.416242752736254</c:v>
                </c:pt>
                <c:pt idx="20558">
                  <c:v>11.416798098494523</c:v>
                </c:pt>
                <c:pt idx="20559">
                  <c:v>11.417353444252791</c:v>
                </c:pt>
                <c:pt idx="20560">
                  <c:v>11.41790879001106</c:v>
                </c:pt>
                <c:pt idx="20561">
                  <c:v>11.418464135769328</c:v>
                </c:pt>
                <c:pt idx="20562">
                  <c:v>11.419019481527597</c:v>
                </c:pt>
                <c:pt idx="20563">
                  <c:v>11.419574827285865</c:v>
                </c:pt>
                <c:pt idx="20564">
                  <c:v>11.420130173044134</c:v>
                </c:pt>
                <c:pt idx="20565">
                  <c:v>11.420685518802403</c:v>
                </c:pt>
                <c:pt idx="20566">
                  <c:v>11.421240864560671</c:v>
                </c:pt>
                <c:pt idx="20567">
                  <c:v>11.42179621031894</c:v>
                </c:pt>
                <c:pt idx="20568">
                  <c:v>11.422351556077208</c:v>
                </c:pt>
                <c:pt idx="20569">
                  <c:v>11.422906901835477</c:v>
                </c:pt>
                <c:pt idx="20570">
                  <c:v>11.423462247593745</c:v>
                </c:pt>
                <c:pt idx="20571">
                  <c:v>11.424017593352014</c:v>
                </c:pt>
                <c:pt idx="20572">
                  <c:v>11.424572939110282</c:v>
                </c:pt>
                <c:pt idx="20573">
                  <c:v>11.425128284868551</c:v>
                </c:pt>
                <c:pt idx="20574">
                  <c:v>11.425683630626819</c:v>
                </c:pt>
                <c:pt idx="20575">
                  <c:v>11.426238976385088</c:v>
                </c:pt>
                <c:pt idx="20576">
                  <c:v>11.426794322143357</c:v>
                </c:pt>
                <c:pt idx="20577">
                  <c:v>11.427349667901625</c:v>
                </c:pt>
                <c:pt idx="20578">
                  <c:v>11.427905013659894</c:v>
                </c:pt>
                <c:pt idx="20579">
                  <c:v>11.428460359418162</c:v>
                </c:pt>
                <c:pt idx="20580">
                  <c:v>11.429015705176431</c:v>
                </c:pt>
                <c:pt idx="20581">
                  <c:v>11.429571050934699</c:v>
                </c:pt>
                <c:pt idx="20582">
                  <c:v>11.430126396692968</c:v>
                </c:pt>
                <c:pt idx="20583">
                  <c:v>11.430681742451236</c:v>
                </c:pt>
                <c:pt idx="20584">
                  <c:v>11.431237088209505</c:v>
                </c:pt>
                <c:pt idx="20585">
                  <c:v>11.431792433967773</c:v>
                </c:pt>
                <c:pt idx="20586">
                  <c:v>11.432347779726042</c:v>
                </c:pt>
                <c:pt idx="20587">
                  <c:v>11.432903125484311</c:v>
                </c:pt>
                <c:pt idx="20588">
                  <c:v>11.433458471242579</c:v>
                </c:pt>
                <c:pt idx="20589">
                  <c:v>11.434013817000848</c:v>
                </c:pt>
                <c:pt idx="20590">
                  <c:v>11.434569162759116</c:v>
                </c:pt>
                <c:pt idx="20591">
                  <c:v>11.435124508517385</c:v>
                </c:pt>
                <c:pt idx="20592">
                  <c:v>11.435679854275653</c:v>
                </c:pt>
                <c:pt idx="20593">
                  <c:v>11.436235200033922</c:v>
                </c:pt>
                <c:pt idx="20594">
                  <c:v>11.43679054579219</c:v>
                </c:pt>
                <c:pt idx="20595">
                  <c:v>11.437345891550459</c:v>
                </c:pt>
                <c:pt idx="20596">
                  <c:v>11.437901237308727</c:v>
                </c:pt>
                <c:pt idx="20597">
                  <c:v>11.438456583066996</c:v>
                </c:pt>
                <c:pt idx="20598">
                  <c:v>11.439011928825265</c:v>
                </c:pt>
                <c:pt idx="20599">
                  <c:v>11.439567274583533</c:v>
                </c:pt>
                <c:pt idx="20600">
                  <c:v>11.440122620341802</c:v>
                </c:pt>
                <c:pt idx="20601">
                  <c:v>11.44067796610007</c:v>
                </c:pt>
                <c:pt idx="20602">
                  <c:v>11.441233311858339</c:v>
                </c:pt>
                <c:pt idx="20603">
                  <c:v>11.441788657616607</c:v>
                </c:pt>
                <c:pt idx="20604">
                  <c:v>11.442344003374876</c:v>
                </c:pt>
                <c:pt idx="20605">
                  <c:v>11.442899349133144</c:v>
                </c:pt>
                <c:pt idx="20606">
                  <c:v>11.443454694891413</c:v>
                </c:pt>
                <c:pt idx="20607">
                  <c:v>11.444010040649681</c:v>
                </c:pt>
                <c:pt idx="20608">
                  <c:v>11.44456538640795</c:v>
                </c:pt>
                <c:pt idx="20609">
                  <c:v>11.445120732166219</c:v>
                </c:pt>
                <c:pt idx="20610">
                  <c:v>11.445676077924487</c:v>
                </c:pt>
                <c:pt idx="20611">
                  <c:v>11.446231423682756</c:v>
                </c:pt>
                <c:pt idx="20612">
                  <c:v>11.446786769441024</c:v>
                </c:pt>
                <c:pt idx="20613">
                  <c:v>11.447342115199293</c:v>
                </c:pt>
                <c:pt idx="20614">
                  <c:v>11.447897460957561</c:v>
                </c:pt>
                <c:pt idx="20615">
                  <c:v>11.44845280671583</c:v>
                </c:pt>
                <c:pt idx="20616">
                  <c:v>11.449008152474098</c:v>
                </c:pt>
                <c:pt idx="20617">
                  <c:v>11.449563498232367</c:v>
                </c:pt>
                <c:pt idx="20618">
                  <c:v>11.450118843990635</c:v>
                </c:pt>
                <c:pt idx="20619">
                  <c:v>11.450674189748904</c:v>
                </c:pt>
                <c:pt idx="20620">
                  <c:v>11.451229535507172</c:v>
                </c:pt>
                <c:pt idx="20621">
                  <c:v>11.451784881265441</c:v>
                </c:pt>
                <c:pt idx="20622">
                  <c:v>11.45234022702371</c:v>
                </c:pt>
                <c:pt idx="20623">
                  <c:v>11.452895572781978</c:v>
                </c:pt>
                <c:pt idx="20624">
                  <c:v>11.453450918540247</c:v>
                </c:pt>
                <c:pt idx="20625">
                  <c:v>11.454006264298515</c:v>
                </c:pt>
                <c:pt idx="20626">
                  <c:v>11.454561610056784</c:v>
                </c:pt>
                <c:pt idx="20627">
                  <c:v>11.455116955815052</c:v>
                </c:pt>
                <c:pt idx="20628">
                  <c:v>11.455672301573321</c:v>
                </c:pt>
                <c:pt idx="20629">
                  <c:v>11.456227647331589</c:v>
                </c:pt>
                <c:pt idx="20630">
                  <c:v>11.456782993089858</c:v>
                </c:pt>
                <c:pt idx="20631">
                  <c:v>11.457338338848126</c:v>
                </c:pt>
                <c:pt idx="20632">
                  <c:v>11.457893684606395</c:v>
                </c:pt>
                <c:pt idx="20633">
                  <c:v>11.458449030364664</c:v>
                </c:pt>
                <c:pt idx="20634">
                  <c:v>11.459004376122932</c:v>
                </c:pt>
                <c:pt idx="20635">
                  <c:v>11.459559721881201</c:v>
                </c:pt>
                <c:pt idx="20636">
                  <c:v>11.460115067639469</c:v>
                </c:pt>
                <c:pt idx="20637">
                  <c:v>11.460670413397738</c:v>
                </c:pt>
                <c:pt idx="20638">
                  <c:v>11.461225759156006</c:v>
                </c:pt>
                <c:pt idx="20639">
                  <c:v>11.461781104914275</c:v>
                </c:pt>
                <c:pt idx="20640">
                  <c:v>11.462336450672543</c:v>
                </c:pt>
                <c:pt idx="20641">
                  <c:v>11.462891796430812</c:v>
                </c:pt>
                <c:pt idx="20642">
                  <c:v>11.46344714218908</c:v>
                </c:pt>
                <c:pt idx="20643">
                  <c:v>11.464002487947349</c:v>
                </c:pt>
                <c:pt idx="20644">
                  <c:v>11.464557833705618</c:v>
                </c:pt>
                <c:pt idx="20645">
                  <c:v>11.465113179463886</c:v>
                </c:pt>
                <c:pt idx="20646">
                  <c:v>11.465668525222155</c:v>
                </c:pt>
                <c:pt idx="20647">
                  <c:v>11.466223870980423</c:v>
                </c:pt>
                <c:pt idx="20648">
                  <c:v>11.466779216738692</c:v>
                </c:pt>
                <c:pt idx="20649">
                  <c:v>11.46733456249696</c:v>
                </c:pt>
                <c:pt idx="20650">
                  <c:v>11.467889908255229</c:v>
                </c:pt>
                <c:pt idx="20651">
                  <c:v>11.468445254013497</c:v>
                </c:pt>
                <c:pt idx="20652">
                  <c:v>11.469000599771766</c:v>
                </c:pt>
                <c:pt idx="20653">
                  <c:v>11.469555945530034</c:v>
                </c:pt>
                <c:pt idx="20654">
                  <c:v>11.470111291288303</c:v>
                </c:pt>
                <c:pt idx="20655">
                  <c:v>11.470666637046572</c:v>
                </c:pt>
                <c:pt idx="20656">
                  <c:v>11.47122198280484</c:v>
                </c:pt>
                <c:pt idx="20657">
                  <c:v>11.471777328563109</c:v>
                </c:pt>
                <c:pt idx="20658">
                  <c:v>11.472332674321377</c:v>
                </c:pt>
                <c:pt idx="20659">
                  <c:v>11.472888020079646</c:v>
                </c:pt>
                <c:pt idx="20660">
                  <c:v>11.473443365837914</c:v>
                </c:pt>
                <c:pt idx="20661">
                  <c:v>11.473998711596183</c:v>
                </c:pt>
                <c:pt idx="20662">
                  <c:v>11.474554057354451</c:v>
                </c:pt>
                <c:pt idx="20663">
                  <c:v>11.47510940311272</c:v>
                </c:pt>
                <c:pt idx="20664">
                  <c:v>11.475664748870988</c:v>
                </c:pt>
                <c:pt idx="20665">
                  <c:v>11.476220094629257</c:v>
                </c:pt>
                <c:pt idx="20666">
                  <c:v>11.476775440387526</c:v>
                </c:pt>
                <c:pt idx="20667">
                  <c:v>11.477330786145794</c:v>
                </c:pt>
                <c:pt idx="20668">
                  <c:v>11.477886131904063</c:v>
                </c:pt>
                <c:pt idx="20669">
                  <c:v>11.478441477662331</c:v>
                </c:pt>
                <c:pt idx="20670">
                  <c:v>11.4789968234206</c:v>
                </c:pt>
                <c:pt idx="20671">
                  <c:v>11.479552169178868</c:v>
                </c:pt>
                <c:pt idx="20672">
                  <c:v>11.480107514937137</c:v>
                </c:pt>
                <c:pt idx="20673">
                  <c:v>11.480662860695405</c:v>
                </c:pt>
                <c:pt idx="20674">
                  <c:v>11.481218206453674</c:v>
                </c:pt>
                <c:pt idx="20675">
                  <c:v>11.481773552211942</c:v>
                </c:pt>
                <c:pt idx="20676">
                  <c:v>11.482328897970211</c:v>
                </c:pt>
                <c:pt idx="20677">
                  <c:v>11.482884243728479</c:v>
                </c:pt>
                <c:pt idx="20678">
                  <c:v>11.483439589486748</c:v>
                </c:pt>
                <c:pt idx="20679">
                  <c:v>11.483994935245017</c:v>
                </c:pt>
                <c:pt idx="20680">
                  <c:v>11.484550281003285</c:v>
                </c:pt>
                <c:pt idx="20681">
                  <c:v>11.485105626761554</c:v>
                </c:pt>
                <c:pt idx="20682">
                  <c:v>11.485660972519822</c:v>
                </c:pt>
                <c:pt idx="20683">
                  <c:v>11.486216318278091</c:v>
                </c:pt>
                <c:pt idx="20684">
                  <c:v>11.486771664036359</c:v>
                </c:pt>
                <c:pt idx="20685">
                  <c:v>11.487327009794628</c:v>
                </c:pt>
                <c:pt idx="20686">
                  <c:v>11.487882355552896</c:v>
                </c:pt>
                <c:pt idx="20687">
                  <c:v>11.488437701311165</c:v>
                </c:pt>
                <c:pt idx="20688">
                  <c:v>11.488993047069433</c:v>
                </c:pt>
                <c:pt idx="20689">
                  <c:v>11.489548392827702</c:v>
                </c:pt>
                <c:pt idx="20690">
                  <c:v>11.490103738585971</c:v>
                </c:pt>
                <c:pt idx="20691">
                  <c:v>11.490659084344239</c:v>
                </c:pt>
                <c:pt idx="20692">
                  <c:v>11.491214430102508</c:v>
                </c:pt>
                <c:pt idx="20693">
                  <c:v>11.491769775860776</c:v>
                </c:pt>
                <c:pt idx="20694">
                  <c:v>11.492325121619045</c:v>
                </c:pt>
                <c:pt idx="20695">
                  <c:v>11.492880467377313</c:v>
                </c:pt>
                <c:pt idx="20696">
                  <c:v>11.493435813135582</c:v>
                </c:pt>
                <c:pt idx="20697">
                  <c:v>11.49399115889385</c:v>
                </c:pt>
                <c:pt idx="20698">
                  <c:v>11.494546504652119</c:v>
                </c:pt>
                <c:pt idx="20699">
                  <c:v>11.495101850410387</c:v>
                </c:pt>
                <c:pt idx="20700">
                  <c:v>11.495657196168656</c:v>
                </c:pt>
                <c:pt idx="20701">
                  <c:v>11.496212541926925</c:v>
                </c:pt>
                <c:pt idx="20702">
                  <c:v>11.496767887685193</c:v>
                </c:pt>
                <c:pt idx="20703">
                  <c:v>11.497323233443462</c:v>
                </c:pt>
                <c:pt idx="20704">
                  <c:v>11.49787857920173</c:v>
                </c:pt>
                <c:pt idx="20705">
                  <c:v>11.498433924959999</c:v>
                </c:pt>
                <c:pt idx="20706">
                  <c:v>11.498989270718267</c:v>
                </c:pt>
                <c:pt idx="20707">
                  <c:v>11.499544616476536</c:v>
                </c:pt>
                <c:pt idx="20708">
                  <c:v>11.500099962234804</c:v>
                </c:pt>
                <c:pt idx="20709">
                  <c:v>11.500655307993073</c:v>
                </c:pt>
                <c:pt idx="20710">
                  <c:v>11.501210653751341</c:v>
                </c:pt>
                <c:pt idx="20711">
                  <c:v>11.50176599950961</c:v>
                </c:pt>
                <c:pt idx="20712">
                  <c:v>11.502321345267879</c:v>
                </c:pt>
                <c:pt idx="20713">
                  <c:v>11.502876691026147</c:v>
                </c:pt>
                <c:pt idx="20714">
                  <c:v>11.503432036784416</c:v>
                </c:pt>
                <c:pt idx="20715">
                  <c:v>11.503987382542684</c:v>
                </c:pt>
                <c:pt idx="20716">
                  <c:v>11.504542728300953</c:v>
                </c:pt>
                <c:pt idx="20717">
                  <c:v>11.505098074059221</c:v>
                </c:pt>
                <c:pt idx="20718">
                  <c:v>11.50565341981749</c:v>
                </c:pt>
                <c:pt idx="20719">
                  <c:v>11.506208765575758</c:v>
                </c:pt>
                <c:pt idx="20720">
                  <c:v>11.506764111334027</c:v>
                </c:pt>
                <c:pt idx="20721">
                  <c:v>11.507319457092295</c:v>
                </c:pt>
                <c:pt idx="20722">
                  <c:v>11.507874802850564</c:v>
                </c:pt>
                <c:pt idx="20723">
                  <c:v>11.508430148608833</c:v>
                </c:pt>
                <c:pt idx="20724">
                  <c:v>11.508985494367101</c:v>
                </c:pt>
                <c:pt idx="20725">
                  <c:v>11.50954084012537</c:v>
                </c:pt>
                <c:pt idx="20726">
                  <c:v>11.510096185883638</c:v>
                </c:pt>
                <c:pt idx="20727">
                  <c:v>11.510651531641907</c:v>
                </c:pt>
                <c:pt idx="20728">
                  <c:v>11.511206877400175</c:v>
                </c:pt>
                <c:pt idx="20729">
                  <c:v>11.511762223158444</c:v>
                </c:pt>
                <c:pt idx="20730">
                  <c:v>11.512317568916712</c:v>
                </c:pt>
                <c:pt idx="20731">
                  <c:v>11.512872914674981</c:v>
                </c:pt>
                <c:pt idx="20732">
                  <c:v>11.513428260433249</c:v>
                </c:pt>
                <c:pt idx="20733">
                  <c:v>11.513983606191518</c:v>
                </c:pt>
                <c:pt idx="20734">
                  <c:v>11.514538951949786</c:v>
                </c:pt>
                <c:pt idx="20735">
                  <c:v>11.515094297708055</c:v>
                </c:pt>
                <c:pt idx="20736">
                  <c:v>11.515649643466324</c:v>
                </c:pt>
                <c:pt idx="20737">
                  <c:v>11.516204989224592</c:v>
                </c:pt>
                <c:pt idx="20738">
                  <c:v>11.516760334982861</c:v>
                </c:pt>
                <c:pt idx="20739">
                  <c:v>11.517315680741129</c:v>
                </c:pt>
                <c:pt idx="20740">
                  <c:v>11.517871026499398</c:v>
                </c:pt>
                <c:pt idx="20741">
                  <c:v>11.518426372257666</c:v>
                </c:pt>
                <c:pt idx="20742">
                  <c:v>11.518981718015935</c:v>
                </c:pt>
                <c:pt idx="20743">
                  <c:v>11.519537063774203</c:v>
                </c:pt>
                <c:pt idx="20744">
                  <c:v>11.520092409532472</c:v>
                </c:pt>
                <c:pt idx="20745">
                  <c:v>11.52064775529074</c:v>
                </c:pt>
                <c:pt idx="20746">
                  <c:v>11.521203101049009</c:v>
                </c:pt>
                <c:pt idx="20747">
                  <c:v>11.521758446807278</c:v>
                </c:pt>
                <c:pt idx="20748">
                  <c:v>11.522313792565546</c:v>
                </c:pt>
                <c:pt idx="20749">
                  <c:v>11.522869138323815</c:v>
                </c:pt>
                <c:pt idx="20750">
                  <c:v>11.523424484082083</c:v>
                </c:pt>
                <c:pt idx="20751">
                  <c:v>11.523979829840352</c:v>
                </c:pt>
                <c:pt idx="20752">
                  <c:v>11.52453517559862</c:v>
                </c:pt>
                <c:pt idx="20753">
                  <c:v>11.525090521356889</c:v>
                </c:pt>
                <c:pt idx="20754">
                  <c:v>11.525645867115157</c:v>
                </c:pt>
                <c:pt idx="20755">
                  <c:v>11.526201212873426</c:v>
                </c:pt>
                <c:pt idx="20756">
                  <c:v>11.526756558631694</c:v>
                </c:pt>
                <c:pt idx="20757">
                  <c:v>11.527311904389963</c:v>
                </c:pt>
                <c:pt idx="20758">
                  <c:v>11.527867250148232</c:v>
                </c:pt>
                <c:pt idx="20759">
                  <c:v>11.5284225959065</c:v>
                </c:pt>
                <c:pt idx="20760">
                  <c:v>11.528977941664769</c:v>
                </c:pt>
                <c:pt idx="20761">
                  <c:v>11.529533287423037</c:v>
                </c:pt>
                <c:pt idx="20762">
                  <c:v>11.530088633181306</c:v>
                </c:pt>
                <c:pt idx="20763">
                  <c:v>11.530643978939574</c:v>
                </c:pt>
                <c:pt idx="20764">
                  <c:v>11.531199324697843</c:v>
                </c:pt>
                <c:pt idx="20765">
                  <c:v>11.531754670456111</c:v>
                </c:pt>
                <c:pt idx="20766">
                  <c:v>11.53231001621438</c:v>
                </c:pt>
                <c:pt idx="20767">
                  <c:v>11.532865361972648</c:v>
                </c:pt>
                <c:pt idx="20768">
                  <c:v>11.533420707730917</c:v>
                </c:pt>
                <c:pt idx="20769">
                  <c:v>11.533976053489186</c:v>
                </c:pt>
                <c:pt idx="20770">
                  <c:v>11.534531399247454</c:v>
                </c:pt>
                <c:pt idx="20771">
                  <c:v>11.535086745005723</c:v>
                </c:pt>
                <c:pt idx="20772">
                  <c:v>11.535642090763991</c:v>
                </c:pt>
                <c:pt idx="20773">
                  <c:v>11.53619743652226</c:v>
                </c:pt>
                <c:pt idx="20774">
                  <c:v>11.536752782280528</c:v>
                </c:pt>
                <c:pt idx="20775">
                  <c:v>11.537308128038797</c:v>
                </c:pt>
                <c:pt idx="20776">
                  <c:v>11.537863473797065</c:v>
                </c:pt>
                <c:pt idx="20777">
                  <c:v>11.538418819555334</c:v>
                </c:pt>
                <c:pt idx="20778">
                  <c:v>11.538974165313602</c:v>
                </c:pt>
                <c:pt idx="20779">
                  <c:v>11.539529511071871</c:v>
                </c:pt>
                <c:pt idx="20780">
                  <c:v>11.54008485683014</c:v>
                </c:pt>
                <c:pt idx="20781">
                  <c:v>11.540640202588408</c:v>
                </c:pt>
                <c:pt idx="20782">
                  <c:v>11.541195548346677</c:v>
                </c:pt>
                <c:pt idx="20783">
                  <c:v>11.541750894104945</c:v>
                </c:pt>
                <c:pt idx="20784">
                  <c:v>11.542306239863214</c:v>
                </c:pt>
                <c:pt idx="20785">
                  <c:v>11.542861585621482</c:v>
                </c:pt>
                <c:pt idx="20786">
                  <c:v>11.543416931379751</c:v>
                </c:pt>
                <c:pt idx="20787">
                  <c:v>11.543972277138019</c:v>
                </c:pt>
                <c:pt idx="20788">
                  <c:v>11.544527622896288</c:v>
                </c:pt>
                <c:pt idx="20789">
                  <c:v>11.545082968654556</c:v>
                </c:pt>
                <c:pt idx="20790">
                  <c:v>11.545638314412825</c:v>
                </c:pt>
                <c:pt idx="20791">
                  <c:v>11.546193660171093</c:v>
                </c:pt>
                <c:pt idx="20792">
                  <c:v>11.546749005929362</c:v>
                </c:pt>
                <c:pt idx="20793">
                  <c:v>11.547304351687631</c:v>
                </c:pt>
                <c:pt idx="20794">
                  <c:v>11.547859697445899</c:v>
                </c:pt>
                <c:pt idx="20795">
                  <c:v>11.548415043204168</c:v>
                </c:pt>
                <c:pt idx="20796">
                  <c:v>11.548970388962436</c:v>
                </c:pt>
                <c:pt idx="20797">
                  <c:v>11.549525734720705</c:v>
                </c:pt>
                <c:pt idx="20798">
                  <c:v>11.550081080478973</c:v>
                </c:pt>
                <c:pt idx="20799">
                  <c:v>11.550636426237242</c:v>
                </c:pt>
                <c:pt idx="20800">
                  <c:v>11.55119177199551</c:v>
                </c:pt>
                <c:pt idx="20801">
                  <c:v>11.551747117753779</c:v>
                </c:pt>
                <c:pt idx="20802">
                  <c:v>11.552302463512047</c:v>
                </c:pt>
                <c:pt idx="20803">
                  <c:v>11.552857809270316</c:v>
                </c:pt>
                <c:pt idx="20804">
                  <c:v>11.553413155028585</c:v>
                </c:pt>
                <c:pt idx="20805">
                  <c:v>11.553968500786853</c:v>
                </c:pt>
                <c:pt idx="20806">
                  <c:v>11.554523846545122</c:v>
                </c:pt>
                <c:pt idx="20807">
                  <c:v>11.55507919230339</c:v>
                </c:pt>
                <c:pt idx="20808">
                  <c:v>11.555634538061659</c:v>
                </c:pt>
                <c:pt idx="20809">
                  <c:v>11.556189883819927</c:v>
                </c:pt>
                <c:pt idx="20810">
                  <c:v>11.556745229578196</c:v>
                </c:pt>
                <c:pt idx="20811">
                  <c:v>11.557300575336464</c:v>
                </c:pt>
                <c:pt idx="20812">
                  <c:v>11.557855921094733</c:v>
                </c:pt>
                <c:pt idx="20813">
                  <c:v>11.558411266853001</c:v>
                </c:pt>
                <c:pt idx="20814">
                  <c:v>11.55896661261127</c:v>
                </c:pt>
                <c:pt idx="20815">
                  <c:v>11.559521958369539</c:v>
                </c:pt>
                <c:pt idx="20816">
                  <c:v>11.560077304127807</c:v>
                </c:pt>
                <c:pt idx="20817">
                  <c:v>11.560632649886076</c:v>
                </c:pt>
                <c:pt idx="20818">
                  <c:v>11.561187995644344</c:v>
                </c:pt>
                <c:pt idx="20819">
                  <c:v>11.561743341402613</c:v>
                </c:pt>
                <c:pt idx="20820">
                  <c:v>11.562298687160881</c:v>
                </c:pt>
                <c:pt idx="20821">
                  <c:v>11.56285403291915</c:v>
                </c:pt>
                <c:pt idx="20822">
                  <c:v>11.563409378677418</c:v>
                </c:pt>
                <c:pt idx="20823">
                  <c:v>11.563964724435687</c:v>
                </c:pt>
                <c:pt idx="20824">
                  <c:v>11.564520070193955</c:v>
                </c:pt>
                <c:pt idx="20825">
                  <c:v>11.565075415952224</c:v>
                </c:pt>
                <c:pt idx="20826">
                  <c:v>11.565630761710493</c:v>
                </c:pt>
                <c:pt idx="20827">
                  <c:v>11.566186107468761</c:v>
                </c:pt>
                <c:pt idx="20828">
                  <c:v>11.56674145322703</c:v>
                </c:pt>
                <c:pt idx="20829">
                  <c:v>11.567296798985298</c:v>
                </c:pt>
                <c:pt idx="20830">
                  <c:v>11.567852144743567</c:v>
                </c:pt>
                <c:pt idx="20831">
                  <c:v>11.568407490501835</c:v>
                </c:pt>
                <c:pt idx="20832">
                  <c:v>11.568962836260104</c:v>
                </c:pt>
                <c:pt idx="20833">
                  <c:v>11.569518182018372</c:v>
                </c:pt>
                <c:pt idx="20834">
                  <c:v>11.570073527776641</c:v>
                </c:pt>
                <c:pt idx="20835">
                  <c:v>11.570628873534909</c:v>
                </c:pt>
                <c:pt idx="20836">
                  <c:v>11.571184219293178</c:v>
                </c:pt>
                <c:pt idx="20837">
                  <c:v>11.571739565051447</c:v>
                </c:pt>
                <c:pt idx="20838">
                  <c:v>11.572294910809715</c:v>
                </c:pt>
                <c:pt idx="20839">
                  <c:v>11.572850256567984</c:v>
                </c:pt>
                <c:pt idx="20840">
                  <c:v>11.573405602326252</c:v>
                </c:pt>
                <c:pt idx="20841">
                  <c:v>11.573960948084521</c:v>
                </c:pt>
                <c:pt idx="20842">
                  <c:v>11.574516293842789</c:v>
                </c:pt>
                <c:pt idx="20843">
                  <c:v>11.575071639601058</c:v>
                </c:pt>
                <c:pt idx="20844">
                  <c:v>11.575626985359326</c:v>
                </c:pt>
                <c:pt idx="20845">
                  <c:v>11.576182331117595</c:v>
                </c:pt>
                <c:pt idx="20846">
                  <c:v>11.576737676875863</c:v>
                </c:pt>
                <c:pt idx="20847">
                  <c:v>11.577293022634132</c:v>
                </c:pt>
                <c:pt idx="20848">
                  <c:v>11.577848368392401</c:v>
                </c:pt>
                <c:pt idx="20849">
                  <c:v>11.578403714150669</c:v>
                </c:pt>
                <c:pt idx="20850">
                  <c:v>11.578959059908938</c:v>
                </c:pt>
                <c:pt idx="20851">
                  <c:v>11.579514405667206</c:v>
                </c:pt>
                <c:pt idx="20852">
                  <c:v>11.580069751425475</c:v>
                </c:pt>
                <c:pt idx="20853">
                  <c:v>11.580625097183743</c:v>
                </c:pt>
                <c:pt idx="20854">
                  <c:v>11.581180442942012</c:v>
                </c:pt>
                <c:pt idx="20855">
                  <c:v>11.58173578870028</c:v>
                </c:pt>
                <c:pt idx="20856">
                  <c:v>11.582291134458549</c:v>
                </c:pt>
                <c:pt idx="20857">
                  <c:v>11.582846480216817</c:v>
                </c:pt>
                <c:pt idx="20858">
                  <c:v>11.583401825975086</c:v>
                </c:pt>
                <c:pt idx="20859">
                  <c:v>11.583957171733354</c:v>
                </c:pt>
                <c:pt idx="20860">
                  <c:v>11.584512517491623</c:v>
                </c:pt>
                <c:pt idx="20861">
                  <c:v>11.585067863249892</c:v>
                </c:pt>
                <c:pt idx="20862">
                  <c:v>11.58562320900816</c:v>
                </c:pt>
                <c:pt idx="20863">
                  <c:v>11.586178554766429</c:v>
                </c:pt>
                <c:pt idx="20864">
                  <c:v>11.586733900524697</c:v>
                </c:pt>
                <c:pt idx="20865">
                  <c:v>11.587289246282966</c:v>
                </c:pt>
                <c:pt idx="20866">
                  <c:v>11.587844592041234</c:v>
                </c:pt>
                <c:pt idx="20867">
                  <c:v>11.588399937799503</c:v>
                </c:pt>
                <c:pt idx="20868">
                  <c:v>11.588955283557771</c:v>
                </c:pt>
                <c:pt idx="20869">
                  <c:v>11.58951062931604</c:v>
                </c:pt>
                <c:pt idx="20870">
                  <c:v>11.590065975074308</c:v>
                </c:pt>
                <c:pt idx="20871">
                  <c:v>11.590621320832577</c:v>
                </c:pt>
                <c:pt idx="20872">
                  <c:v>11.591176666590846</c:v>
                </c:pt>
                <c:pt idx="20873">
                  <c:v>11.591732012349114</c:v>
                </c:pt>
                <c:pt idx="20874">
                  <c:v>11.592287358107383</c:v>
                </c:pt>
                <c:pt idx="20875">
                  <c:v>11.592842703865651</c:v>
                </c:pt>
                <c:pt idx="20876">
                  <c:v>11.59339804962392</c:v>
                </c:pt>
                <c:pt idx="20877">
                  <c:v>11.593953395382188</c:v>
                </c:pt>
                <c:pt idx="20878">
                  <c:v>11.594508741140457</c:v>
                </c:pt>
                <c:pt idx="20879">
                  <c:v>11.595064086898725</c:v>
                </c:pt>
                <c:pt idx="20880">
                  <c:v>11.595619432656994</c:v>
                </c:pt>
                <c:pt idx="20881">
                  <c:v>11.596174778415262</c:v>
                </c:pt>
                <c:pt idx="20882">
                  <c:v>11.596730124173531</c:v>
                </c:pt>
                <c:pt idx="20883">
                  <c:v>11.5972854699318</c:v>
                </c:pt>
                <c:pt idx="20884">
                  <c:v>11.597840815690068</c:v>
                </c:pt>
                <c:pt idx="20885">
                  <c:v>11.598396161448337</c:v>
                </c:pt>
                <c:pt idx="20886">
                  <c:v>11.598951507206605</c:v>
                </c:pt>
                <c:pt idx="20887">
                  <c:v>11.599506852964874</c:v>
                </c:pt>
                <c:pt idx="20888">
                  <c:v>11.600062198723142</c:v>
                </c:pt>
                <c:pt idx="20889">
                  <c:v>11.600617544481411</c:v>
                </c:pt>
                <c:pt idx="20890">
                  <c:v>11.601172890239679</c:v>
                </c:pt>
                <c:pt idx="20891">
                  <c:v>11.601728235997948</c:v>
                </c:pt>
                <c:pt idx="20892">
                  <c:v>11.602283581756216</c:v>
                </c:pt>
                <c:pt idx="20893">
                  <c:v>11.602838927514485</c:v>
                </c:pt>
                <c:pt idx="20894">
                  <c:v>11.603394273272754</c:v>
                </c:pt>
                <c:pt idx="20895">
                  <c:v>11.603949619031022</c:v>
                </c:pt>
                <c:pt idx="20896">
                  <c:v>11.604504964789291</c:v>
                </c:pt>
                <c:pt idx="20897">
                  <c:v>11.605060310547559</c:v>
                </c:pt>
                <c:pt idx="20898">
                  <c:v>11.605615656305828</c:v>
                </c:pt>
                <c:pt idx="20899">
                  <c:v>11.606171002064096</c:v>
                </c:pt>
                <c:pt idx="20900">
                  <c:v>11.606726347822365</c:v>
                </c:pt>
                <c:pt idx="20901">
                  <c:v>11.607281693580633</c:v>
                </c:pt>
                <c:pt idx="20902">
                  <c:v>11.607837039338902</c:v>
                </c:pt>
                <c:pt idx="20903">
                  <c:v>11.60839238509717</c:v>
                </c:pt>
                <c:pt idx="20904">
                  <c:v>11.608947730855439</c:v>
                </c:pt>
                <c:pt idx="20905">
                  <c:v>11.609503076613708</c:v>
                </c:pt>
                <c:pt idx="20906">
                  <c:v>11.610058422371976</c:v>
                </c:pt>
                <c:pt idx="20907">
                  <c:v>11.610613768130245</c:v>
                </c:pt>
                <c:pt idx="20908">
                  <c:v>11.611169113888513</c:v>
                </c:pt>
                <c:pt idx="20909">
                  <c:v>11.611724459646782</c:v>
                </c:pt>
                <c:pt idx="20910">
                  <c:v>11.61227980540505</c:v>
                </c:pt>
                <c:pt idx="20911">
                  <c:v>11.612835151163319</c:v>
                </c:pt>
                <c:pt idx="20912">
                  <c:v>11.613390496921587</c:v>
                </c:pt>
                <c:pt idx="20913">
                  <c:v>11.613945842679856</c:v>
                </c:pt>
                <c:pt idx="20914">
                  <c:v>11.614501188438124</c:v>
                </c:pt>
                <c:pt idx="20915">
                  <c:v>11.615056534196393</c:v>
                </c:pt>
                <c:pt idx="20916">
                  <c:v>11.615611879954661</c:v>
                </c:pt>
                <c:pt idx="20917">
                  <c:v>11.61616722571293</c:v>
                </c:pt>
                <c:pt idx="20918">
                  <c:v>11.616722571471199</c:v>
                </c:pt>
                <c:pt idx="20919">
                  <c:v>11.617277917229467</c:v>
                </c:pt>
                <c:pt idx="20920">
                  <c:v>11.617833262987736</c:v>
                </c:pt>
                <c:pt idx="20921">
                  <c:v>11.618388608746004</c:v>
                </c:pt>
                <c:pt idx="20922">
                  <c:v>11.618943954504273</c:v>
                </c:pt>
                <c:pt idx="20923">
                  <c:v>11.619499300262541</c:v>
                </c:pt>
                <c:pt idx="20924">
                  <c:v>11.62005464602081</c:v>
                </c:pt>
                <c:pt idx="20925">
                  <c:v>11.620609991779078</c:v>
                </c:pt>
                <c:pt idx="20926">
                  <c:v>11.621165337537347</c:v>
                </c:pt>
                <c:pt idx="20927">
                  <c:v>11.621720683295615</c:v>
                </c:pt>
                <c:pt idx="20928">
                  <c:v>11.622276029053884</c:v>
                </c:pt>
                <c:pt idx="20929">
                  <c:v>11.622831374812153</c:v>
                </c:pt>
                <c:pt idx="20930">
                  <c:v>11.623386720570421</c:v>
                </c:pt>
                <c:pt idx="20931">
                  <c:v>11.62394206632869</c:v>
                </c:pt>
                <c:pt idx="20932">
                  <c:v>11.624497412086958</c:v>
                </c:pt>
                <c:pt idx="20933">
                  <c:v>11.625052757845227</c:v>
                </c:pt>
                <c:pt idx="20934">
                  <c:v>11.625608103603495</c:v>
                </c:pt>
                <c:pt idx="20935">
                  <c:v>11.626163449361764</c:v>
                </c:pt>
                <c:pt idx="20936">
                  <c:v>11.626718795120032</c:v>
                </c:pt>
                <c:pt idx="20937">
                  <c:v>11.627274140878301</c:v>
                </c:pt>
                <c:pt idx="20938">
                  <c:v>11.627829486636569</c:v>
                </c:pt>
                <c:pt idx="20939">
                  <c:v>11.628384832394838</c:v>
                </c:pt>
                <c:pt idx="20940">
                  <c:v>11.628940178153107</c:v>
                </c:pt>
                <c:pt idx="20941">
                  <c:v>11.629495523911375</c:v>
                </c:pt>
                <c:pt idx="20942">
                  <c:v>11.630050869669644</c:v>
                </c:pt>
                <c:pt idx="20943">
                  <c:v>11.630606215427912</c:v>
                </c:pt>
                <c:pt idx="20944">
                  <c:v>11.631161561186181</c:v>
                </c:pt>
                <c:pt idx="20945">
                  <c:v>11.631716906944449</c:v>
                </c:pt>
                <c:pt idx="20946">
                  <c:v>11.632272252702718</c:v>
                </c:pt>
                <c:pt idx="20947">
                  <c:v>11.632827598460986</c:v>
                </c:pt>
                <c:pt idx="20948">
                  <c:v>11.633382944219255</c:v>
                </c:pt>
                <c:pt idx="20949">
                  <c:v>11.633938289977523</c:v>
                </c:pt>
                <c:pt idx="20950">
                  <c:v>11.634493635735792</c:v>
                </c:pt>
                <c:pt idx="20951">
                  <c:v>11.635048981494061</c:v>
                </c:pt>
                <c:pt idx="20952">
                  <c:v>11.635604327252329</c:v>
                </c:pt>
                <c:pt idx="20953">
                  <c:v>11.636159673010598</c:v>
                </c:pt>
                <c:pt idx="20954">
                  <c:v>11.636715018768866</c:v>
                </c:pt>
                <c:pt idx="20955">
                  <c:v>11.637270364527135</c:v>
                </c:pt>
                <c:pt idx="20956">
                  <c:v>11.637825710285403</c:v>
                </c:pt>
                <c:pt idx="20957">
                  <c:v>11.638381056043672</c:v>
                </c:pt>
                <c:pt idx="20958">
                  <c:v>11.63893640180194</c:v>
                </c:pt>
                <c:pt idx="20959">
                  <c:v>11.639491747560209</c:v>
                </c:pt>
                <c:pt idx="20960">
                  <c:v>11.640047093318477</c:v>
                </c:pt>
                <c:pt idx="20961">
                  <c:v>11.640602439076746</c:v>
                </c:pt>
                <c:pt idx="20962">
                  <c:v>11.641157784835015</c:v>
                </c:pt>
                <c:pt idx="20963">
                  <c:v>11.641713130593283</c:v>
                </c:pt>
                <c:pt idx="20964">
                  <c:v>11.642268476351552</c:v>
                </c:pt>
                <c:pt idx="20965">
                  <c:v>11.64282382210982</c:v>
                </c:pt>
                <c:pt idx="20966">
                  <c:v>11.643379167868089</c:v>
                </c:pt>
                <c:pt idx="20967">
                  <c:v>11.643934513626357</c:v>
                </c:pt>
                <c:pt idx="20968">
                  <c:v>11.644489859384626</c:v>
                </c:pt>
                <c:pt idx="20969">
                  <c:v>11.645045205142894</c:v>
                </c:pt>
                <c:pt idx="20970">
                  <c:v>11.645600550901163</c:v>
                </c:pt>
                <c:pt idx="20971">
                  <c:v>11.646155896659431</c:v>
                </c:pt>
                <c:pt idx="20972">
                  <c:v>11.6467112424177</c:v>
                </c:pt>
                <c:pt idx="20973">
                  <c:v>11.647266588175968</c:v>
                </c:pt>
                <c:pt idx="20974">
                  <c:v>11.647821933934237</c:v>
                </c:pt>
                <c:pt idx="20975">
                  <c:v>11.648377279692506</c:v>
                </c:pt>
                <c:pt idx="20976">
                  <c:v>11.648932625450774</c:v>
                </c:pt>
                <c:pt idx="20977">
                  <c:v>11.649487971209043</c:v>
                </c:pt>
                <c:pt idx="20978">
                  <c:v>11.650043316967311</c:v>
                </c:pt>
                <c:pt idx="20979">
                  <c:v>11.65059866272558</c:v>
                </c:pt>
                <c:pt idx="20980">
                  <c:v>11.651154008483848</c:v>
                </c:pt>
                <c:pt idx="20981">
                  <c:v>11.651709354242117</c:v>
                </c:pt>
                <c:pt idx="20982">
                  <c:v>11.652264700000385</c:v>
                </c:pt>
                <c:pt idx="20983">
                  <c:v>11.652820045758654</c:v>
                </c:pt>
                <c:pt idx="20984">
                  <c:v>11.653375391516922</c:v>
                </c:pt>
                <c:pt idx="20985">
                  <c:v>11.653930737275191</c:v>
                </c:pt>
                <c:pt idx="20986">
                  <c:v>11.65448608303346</c:v>
                </c:pt>
                <c:pt idx="20987">
                  <c:v>11.655041428791728</c:v>
                </c:pt>
                <c:pt idx="20988">
                  <c:v>11.655596774549997</c:v>
                </c:pt>
                <c:pt idx="20989">
                  <c:v>11.656152120308265</c:v>
                </c:pt>
                <c:pt idx="20990">
                  <c:v>11.656707466066534</c:v>
                </c:pt>
                <c:pt idx="20991">
                  <c:v>11.657262811824802</c:v>
                </c:pt>
                <c:pt idx="20992">
                  <c:v>11.657818157583071</c:v>
                </c:pt>
                <c:pt idx="20993">
                  <c:v>11.658373503341339</c:v>
                </c:pt>
                <c:pt idx="20994">
                  <c:v>11.658928849099608</c:v>
                </c:pt>
                <c:pt idx="20995">
                  <c:v>11.659484194857876</c:v>
                </c:pt>
                <c:pt idx="20996">
                  <c:v>11.660039540616145</c:v>
                </c:pt>
                <c:pt idx="20997">
                  <c:v>11.660594886374414</c:v>
                </c:pt>
                <c:pt idx="20998">
                  <c:v>11.661150232132682</c:v>
                </c:pt>
                <c:pt idx="20999">
                  <c:v>11.661705577890951</c:v>
                </c:pt>
                <c:pt idx="21000">
                  <c:v>11.662260923649219</c:v>
                </c:pt>
                <c:pt idx="21001">
                  <c:v>11.662816269407488</c:v>
                </c:pt>
                <c:pt idx="21002">
                  <c:v>11.663371615165756</c:v>
                </c:pt>
                <c:pt idx="21003">
                  <c:v>11.663926960924025</c:v>
                </c:pt>
                <c:pt idx="21004">
                  <c:v>11.664482306682293</c:v>
                </c:pt>
                <c:pt idx="21005">
                  <c:v>11.665037652440562</c:v>
                </c:pt>
                <c:pt idx="21006">
                  <c:v>11.66559299819883</c:v>
                </c:pt>
                <c:pt idx="21007">
                  <c:v>11.666148343957099</c:v>
                </c:pt>
                <c:pt idx="21008">
                  <c:v>11.666703689715368</c:v>
                </c:pt>
                <c:pt idx="21009">
                  <c:v>11.667259035473636</c:v>
                </c:pt>
                <c:pt idx="21010">
                  <c:v>11.667814381231905</c:v>
                </c:pt>
                <c:pt idx="21011">
                  <c:v>11.668369726990173</c:v>
                </c:pt>
                <c:pt idx="21012">
                  <c:v>11.668925072748442</c:v>
                </c:pt>
                <c:pt idx="21013">
                  <c:v>11.66948041850671</c:v>
                </c:pt>
                <c:pt idx="21014">
                  <c:v>11.670035764264979</c:v>
                </c:pt>
                <c:pt idx="21015">
                  <c:v>11.670591110023247</c:v>
                </c:pt>
                <c:pt idx="21016">
                  <c:v>11.671146455781516</c:v>
                </c:pt>
                <c:pt idx="21017">
                  <c:v>11.671701801539784</c:v>
                </c:pt>
                <c:pt idx="21018">
                  <c:v>11.672257147298053</c:v>
                </c:pt>
                <c:pt idx="21019">
                  <c:v>11.672812493056322</c:v>
                </c:pt>
                <c:pt idx="21020">
                  <c:v>11.67336783881459</c:v>
                </c:pt>
                <c:pt idx="21021">
                  <c:v>11.673923184572859</c:v>
                </c:pt>
                <c:pt idx="21022">
                  <c:v>11.674478530331127</c:v>
                </c:pt>
                <c:pt idx="21023">
                  <c:v>11.675033876089396</c:v>
                </c:pt>
                <c:pt idx="21024">
                  <c:v>11.675589221847664</c:v>
                </c:pt>
                <c:pt idx="21025">
                  <c:v>11.676144567605933</c:v>
                </c:pt>
                <c:pt idx="21026">
                  <c:v>11.676699913364201</c:v>
                </c:pt>
                <c:pt idx="21027">
                  <c:v>11.67725525912247</c:v>
                </c:pt>
                <c:pt idx="21028">
                  <c:v>11.677810604880738</c:v>
                </c:pt>
                <c:pt idx="21029">
                  <c:v>11.678365950639007</c:v>
                </c:pt>
                <c:pt idx="21030">
                  <c:v>11.678921296397275</c:v>
                </c:pt>
                <c:pt idx="21031">
                  <c:v>11.679476642155544</c:v>
                </c:pt>
                <c:pt idx="21032">
                  <c:v>11.680031987913813</c:v>
                </c:pt>
                <c:pt idx="21033">
                  <c:v>11.680587333672081</c:v>
                </c:pt>
                <c:pt idx="21034">
                  <c:v>11.68114267943035</c:v>
                </c:pt>
                <c:pt idx="21035">
                  <c:v>11.681698025188618</c:v>
                </c:pt>
                <c:pt idx="21036">
                  <c:v>11.682253370946887</c:v>
                </c:pt>
                <c:pt idx="21037">
                  <c:v>11.682808716705155</c:v>
                </c:pt>
                <c:pt idx="21038">
                  <c:v>11.683364062463424</c:v>
                </c:pt>
                <c:pt idx="21039">
                  <c:v>11.683919408221692</c:v>
                </c:pt>
                <c:pt idx="21040">
                  <c:v>11.684474753979961</c:v>
                </c:pt>
                <c:pt idx="21041">
                  <c:v>11.685030099738229</c:v>
                </c:pt>
                <c:pt idx="21042">
                  <c:v>11.685585445496498</c:v>
                </c:pt>
                <c:pt idx="21043">
                  <c:v>11.686140791254767</c:v>
                </c:pt>
                <c:pt idx="21044">
                  <c:v>11.686696137013035</c:v>
                </c:pt>
                <c:pt idx="21045">
                  <c:v>11.687251482771304</c:v>
                </c:pt>
                <c:pt idx="21046">
                  <c:v>11.687806828529572</c:v>
                </c:pt>
                <c:pt idx="21047">
                  <c:v>11.688362174287841</c:v>
                </c:pt>
                <c:pt idx="21048">
                  <c:v>11.688917520046109</c:v>
                </c:pt>
                <c:pt idx="21049">
                  <c:v>11.689472865804378</c:v>
                </c:pt>
                <c:pt idx="21050">
                  <c:v>11.690028211562646</c:v>
                </c:pt>
                <c:pt idx="21051">
                  <c:v>11.690583557320915</c:v>
                </c:pt>
                <c:pt idx="21052">
                  <c:v>11.691138903079183</c:v>
                </c:pt>
                <c:pt idx="21053">
                  <c:v>11.691694248837452</c:v>
                </c:pt>
                <c:pt idx="21054">
                  <c:v>11.692249594595721</c:v>
                </c:pt>
                <c:pt idx="21055">
                  <c:v>11.692804940353989</c:v>
                </c:pt>
                <c:pt idx="21056">
                  <c:v>11.693360286112258</c:v>
                </c:pt>
                <c:pt idx="21057">
                  <c:v>11.693915631870526</c:v>
                </c:pt>
                <c:pt idx="21058">
                  <c:v>11.694470977628795</c:v>
                </c:pt>
                <c:pt idx="21059">
                  <c:v>11.695026323387063</c:v>
                </c:pt>
                <c:pt idx="21060">
                  <c:v>11.695581669145332</c:v>
                </c:pt>
                <c:pt idx="21061">
                  <c:v>11.6961370149036</c:v>
                </c:pt>
                <c:pt idx="21062">
                  <c:v>11.696692360661869</c:v>
                </c:pt>
                <c:pt idx="21063">
                  <c:v>11.697247706420137</c:v>
                </c:pt>
                <c:pt idx="21064">
                  <c:v>11.697803052178406</c:v>
                </c:pt>
                <c:pt idx="21065">
                  <c:v>11.698358397936675</c:v>
                </c:pt>
                <c:pt idx="21066">
                  <c:v>11.698913743694943</c:v>
                </c:pt>
                <c:pt idx="21067">
                  <c:v>11.699469089453212</c:v>
                </c:pt>
                <c:pt idx="21068">
                  <c:v>11.70002443521148</c:v>
                </c:pt>
                <c:pt idx="21069">
                  <c:v>11.700579780969749</c:v>
                </c:pt>
                <c:pt idx="21070">
                  <c:v>11.701135126728017</c:v>
                </c:pt>
                <c:pt idx="21071">
                  <c:v>11.701690472486286</c:v>
                </c:pt>
                <c:pt idx="21072">
                  <c:v>11.702245818244554</c:v>
                </c:pt>
                <c:pt idx="21073">
                  <c:v>11.702801164002823</c:v>
                </c:pt>
                <c:pt idx="21074">
                  <c:v>11.703356509761091</c:v>
                </c:pt>
                <c:pt idx="21075">
                  <c:v>11.70391185551936</c:v>
                </c:pt>
                <c:pt idx="21076">
                  <c:v>11.704467201277629</c:v>
                </c:pt>
                <c:pt idx="21077">
                  <c:v>11.705022547035897</c:v>
                </c:pt>
                <c:pt idx="21078">
                  <c:v>11.705577892794166</c:v>
                </c:pt>
                <c:pt idx="21079">
                  <c:v>11.706133238552434</c:v>
                </c:pt>
                <c:pt idx="21080">
                  <c:v>11.706688584310703</c:v>
                </c:pt>
                <c:pt idx="21081">
                  <c:v>11.707243930068971</c:v>
                </c:pt>
                <c:pt idx="21082">
                  <c:v>11.70779927582724</c:v>
                </c:pt>
                <c:pt idx="21083">
                  <c:v>11.708354621585508</c:v>
                </c:pt>
                <c:pt idx="21084">
                  <c:v>11.708909967343777</c:v>
                </c:pt>
                <c:pt idx="21085">
                  <c:v>11.709465313102045</c:v>
                </c:pt>
                <c:pt idx="21086">
                  <c:v>11.710020658860314</c:v>
                </c:pt>
                <c:pt idx="21087">
                  <c:v>11.710576004618583</c:v>
                </c:pt>
                <c:pt idx="21088">
                  <c:v>11.711131350376851</c:v>
                </c:pt>
                <c:pt idx="21089">
                  <c:v>11.71168669613512</c:v>
                </c:pt>
                <c:pt idx="21090">
                  <c:v>11.712242041893388</c:v>
                </c:pt>
                <c:pt idx="21091">
                  <c:v>11.712797387651657</c:v>
                </c:pt>
                <c:pt idx="21092">
                  <c:v>11.713352733409925</c:v>
                </c:pt>
                <c:pt idx="21093">
                  <c:v>11.713908079168194</c:v>
                </c:pt>
                <c:pt idx="21094">
                  <c:v>11.714463424926462</c:v>
                </c:pt>
                <c:pt idx="21095">
                  <c:v>11.715018770684731</c:v>
                </c:pt>
                <c:pt idx="21096">
                  <c:v>11.715574116442999</c:v>
                </c:pt>
                <c:pt idx="21097">
                  <c:v>11.716129462201268</c:v>
                </c:pt>
                <c:pt idx="21098">
                  <c:v>11.716684807959536</c:v>
                </c:pt>
                <c:pt idx="21099">
                  <c:v>11.717240153717805</c:v>
                </c:pt>
                <c:pt idx="21100">
                  <c:v>11.717795499476074</c:v>
                </c:pt>
                <c:pt idx="21101">
                  <c:v>11.718350845234342</c:v>
                </c:pt>
                <c:pt idx="21102">
                  <c:v>11.718906190992611</c:v>
                </c:pt>
                <c:pt idx="21103">
                  <c:v>11.719461536750879</c:v>
                </c:pt>
                <c:pt idx="21104">
                  <c:v>11.720016882509148</c:v>
                </c:pt>
                <c:pt idx="21105">
                  <c:v>11.720572228267416</c:v>
                </c:pt>
                <c:pt idx="21106">
                  <c:v>11.721127574025685</c:v>
                </c:pt>
                <c:pt idx="21107">
                  <c:v>11.721682919783953</c:v>
                </c:pt>
                <c:pt idx="21108">
                  <c:v>11.722238265542222</c:v>
                </c:pt>
                <c:pt idx="21109">
                  <c:v>11.72279361130049</c:v>
                </c:pt>
                <c:pt idx="21110">
                  <c:v>11.723348957058759</c:v>
                </c:pt>
                <c:pt idx="21111">
                  <c:v>11.723904302817028</c:v>
                </c:pt>
                <c:pt idx="21112">
                  <c:v>11.724459648575296</c:v>
                </c:pt>
                <c:pt idx="21113">
                  <c:v>11.725014994333565</c:v>
                </c:pt>
                <c:pt idx="21114">
                  <c:v>11.725570340091833</c:v>
                </c:pt>
                <c:pt idx="21115">
                  <c:v>11.726125685850102</c:v>
                </c:pt>
                <c:pt idx="21116">
                  <c:v>11.72668103160837</c:v>
                </c:pt>
                <c:pt idx="21117">
                  <c:v>11.727236377366639</c:v>
                </c:pt>
                <c:pt idx="21118">
                  <c:v>11.727791723124907</c:v>
                </c:pt>
                <c:pt idx="21119">
                  <c:v>11.728347068883176</c:v>
                </c:pt>
                <c:pt idx="21120">
                  <c:v>11.728902414641444</c:v>
                </c:pt>
                <c:pt idx="21121">
                  <c:v>11.729457760399713</c:v>
                </c:pt>
                <c:pt idx="21122">
                  <c:v>11.730013106157982</c:v>
                </c:pt>
                <c:pt idx="21123">
                  <c:v>11.73056845191625</c:v>
                </c:pt>
                <c:pt idx="21124">
                  <c:v>11.731123797674519</c:v>
                </c:pt>
                <c:pt idx="21125">
                  <c:v>11.731679143432787</c:v>
                </c:pt>
                <c:pt idx="21126">
                  <c:v>11.732234489191056</c:v>
                </c:pt>
                <c:pt idx="21127">
                  <c:v>11.732789834949324</c:v>
                </c:pt>
                <c:pt idx="21128">
                  <c:v>11.733345180707593</c:v>
                </c:pt>
                <c:pt idx="21129">
                  <c:v>11.733900526465861</c:v>
                </c:pt>
                <c:pt idx="21130">
                  <c:v>11.73445587222413</c:v>
                </c:pt>
                <c:pt idx="21131">
                  <c:v>11.735011217982398</c:v>
                </c:pt>
                <c:pt idx="21132">
                  <c:v>11.735566563740667</c:v>
                </c:pt>
                <c:pt idx="21133">
                  <c:v>11.736121909498936</c:v>
                </c:pt>
                <c:pt idx="21134">
                  <c:v>11.736677255257204</c:v>
                </c:pt>
                <c:pt idx="21135">
                  <c:v>11.737232601015473</c:v>
                </c:pt>
                <c:pt idx="21136">
                  <c:v>11.737787946773741</c:v>
                </c:pt>
                <c:pt idx="21137">
                  <c:v>11.73834329253201</c:v>
                </c:pt>
                <c:pt idx="21138">
                  <c:v>11.738898638290278</c:v>
                </c:pt>
                <c:pt idx="21139">
                  <c:v>11.739453984048547</c:v>
                </c:pt>
                <c:pt idx="21140">
                  <c:v>11.740009329806815</c:v>
                </c:pt>
                <c:pt idx="21141">
                  <c:v>11.740564675565084</c:v>
                </c:pt>
                <c:pt idx="21142">
                  <c:v>11.741120021323352</c:v>
                </c:pt>
                <c:pt idx="21143">
                  <c:v>11.741675367081621</c:v>
                </c:pt>
                <c:pt idx="21144">
                  <c:v>11.74223071283989</c:v>
                </c:pt>
                <c:pt idx="21145">
                  <c:v>11.742786058598158</c:v>
                </c:pt>
                <c:pt idx="21146">
                  <c:v>11.743341404356427</c:v>
                </c:pt>
                <c:pt idx="21147">
                  <c:v>11.743896750114695</c:v>
                </c:pt>
                <c:pt idx="21148">
                  <c:v>11.744452095872964</c:v>
                </c:pt>
                <c:pt idx="21149">
                  <c:v>11.745007441631232</c:v>
                </c:pt>
                <c:pt idx="21150">
                  <c:v>11.745562787389501</c:v>
                </c:pt>
                <c:pt idx="21151">
                  <c:v>11.746118133147769</c:v>
                </c:pt>
                <c:pt idx="21152">
                  <c:v>11.746673478906038</c:v>
                </c:pt>
                <c:pt idx="21153">
                  <c:v>11.747228824664306</c:v>
                </c:pt>
                <c:pt idx="21154">
                  <c:v>11.747784170422575</c:v>
                </c:pt>
                <c:pt idx="21155">
                  <c:v>11.748339516180843</c:v>
                </c:pt>
                <c:pt idx="21156">
                  <c:v>11.748894861939112</c:v>
                </c:pt>
                <c:pt idx="21157">
                  <c:v>11.749450207697381</c:v>
                </c:pt>
                <c:pt idx="21158">
                  <c:v>11.750005553455649</c:v>
                </c:pt>
                <c:pt idx="21159">
                  <c:v>11.750560899213918</c:v>
                </c:pt>
                <c:pt idx="21160">
                  <c:v>11.751116244972186</c:v>
                </c:pt>
                <c:pt idx="21161">
                  <c:v>11.751671590730455</c:v>
                </c:pt>
                <c:pt idx="21162">
                  <c:v>11.752226936488723</c:v>
                </c:pt>
                <c:pt idx="21163">
                  <c:v>11.752782282246992</c:v>
                </c:pt>
                <c:pt idx="21164">
                  <c:v>11.75333762800526</c:v>
                </c:pt>
                <c:pt idx="21165">
                  <c:v>11.753892973763529</c:v>
                </c:pt>
                <c:pt idx="21166">
                  <c:v>11.754448319521797</c:v>
                </c:pt>
                <c:pt idx="21167">
                  <c:v>11.755003665280066</c:v>
                </c:pt>
                <c:pt idx="21168">
                  <c:v>11.755559011038335</c:v>
                </c:pt>
                <c:pt idx="21169">
                  <c:v>11.756114356796603</c:v>
                </c:pt>
                <c:pt idx="21170">
                  <c:v>11.756669702554872</c:v>
                </c:pt>
                <c:pt idx="21171">
                  <c:v>11.75722504831314</c:v>
                </c:pt>
                <c:pt idx="21172">
                  <c:v>11.757780394071409</c:v>
                </c:pt>
                <c:pt idx="21173">
                  <c:v>11.758335739829677</c:v>
                </c:pt>
                <c:pt idx="21174">
                  <c:v>11.758891085587946</c:v>
                </c:pt>
                <c:pt idx="21175">
                  <c:v>11.759446431346214</c:v>
                </c:pt>
                <c:pt idx="21176">
                  <c:v>11.760001777104483</c:v>
                </c:pt>
                <c:pt idx="21177">
                  <c:v>11.760557122862751</c:v>
                </c:pt>
                <c:pt idx="21178">
                  <c:v>11.76111246862102</c:v>
                </c:pt>
                <c:pt idx="21179">
                  <c:v>11.761667814379289</c:v>
                </c:pt>
                <c:pt idx="21180">
                  <c:v>11.762223160137557</c:v>
                </c:pt>
                <c:pt idx="21181">
                  <c:v>11.762778505895826</c:v>
                </c:pt>
                <c:pt idx="21182">
                  <c:v>11.763333851654094</c:v>
                </c:pt>
                <c:pt idx="21183">
                  <c:v>11.763889197412363</c:v>
                </c:pt>
                <c:pt idx="21184">
                  <c:v>11.764444543170631</c:v>
                </c:pt>
                <c:pt idx="21185">
                  <c:v>11.7649998889289</c:v>
                </c:pt>
                <c:pt idx="21186">
                  <c:v>11.765555234687168</c:v>
                </c:pt>
                <c:pt idx="21187">
                  <c:v>11.766110580445437</c:v>
                </c:pt>
                <c:pt idx="21188">
                  <c:v>11.766665926203705</c:v>
                </c:pt>
                <c:pt idx="21189">
                  <c:v>11.767221271961974</c:v>
                </c:pt>
                <c:pt idx="21190">
                  <c:v>11.767776617720243</c:v>
                </c:pt>
                <c:pt idx="21191">
                  <c:v>11.768331963478511</c:v>
                </c:pt>
                <c:pt idx="21192">
                  <c:v>11.76888730923678</c:v>
                </c:pt>
                <c:pt idx="21193">
                  <c:v>11.769442654995048</c:v>
                </c:pt>
                <c:pt idx="21194">
                  <c:v>11.769998000753317</c:v>
                </c:pt>
                <c:pt idx="21195">
                  <c:v>11.770553346511585</c:v>
                </c:pt>
                <c:pt idx="21196">
                  <c:v>11.771108692269854</c:v>
                </c:pt>
                <c:pt idx="21197">
                  <c:v>11.771664038028122</c:v>
                </c:pt>
                <c:pt idx="21198">
                  <c:v>11.772219383786391</c:v>
                </c:pt>
                <c:pt idx="21199">
                  <c:v>11.772774729544659</c:v>
                </c:pt>
                <c:pt idx="21200">
                  <c:v>11.773330075302928</c:v>
                </c:pt>
                <c:pt idx="21201">
                  <c:v>11.773885421061197</c:v>
                </c:pt>
                <c:pt idx="21202">
                  <c:v>11.774440766819465</c:v>
                </c:pt>
                <c:pt idx="21203">
                  <c:v>11.774996112577734</c:v>
                </c:pt>
                <c:pt idx="21204">
                  <c:v>11.775551458336002</c:v>
                </c:pt>
                <c:pt idx="21205">
                  <c:v>11.776106804094271</c:v>
                </c:pt>
                <c:pt idx="21206">
                  <c:v>11.776662149852539</c:v>
                </c:pt>
                <c:pt idx="21207">
                  <c:v>11.777217495610808</c:v>
                </c:pt>
                <c:pt idx="21208">
                  <c:v>11.777772841369076</c:v>
                </c:pt>
                <c:pt idx="21209">
                  <c:v>11.778328187127345</c:v>
                </c:pt>
                <c:pt idx="21210">
                  <c:v>11.778883532885613</c:v>
                </c:pt>
                <c:pt idx="21211">
                  <c:v>11.779438878643882</c:v>
                </c:pt>
                <c:pt idx="21212">
                  <c:v>11.77999422440215</c:v>
                </c:pt>
                <c:pt idx="21213">
                  <c:v>11.780549570160419</c:v>
                </c:pt>
                <c:pt idx="21214">
                  <c:v>11.781104915918688</c:v>
                </c:pt>
                <c:pt idx="21215">
                  <c:v>11.781660261676956</c:v>
                </c:pt>
                <c:pt idx="21216">
                  <c:v>11.782215607435225</c:v>
                </c:pt>
                <c:pt idx="21217">
                  <c:v>11.782770953193493</c:v>
                </c:pt>
                <c:pt idx="21218">
                  <c:v>11.783326298951762</c:v>
                </c:pt>
                <c:pt idx="21219">
                  <c:v>11.78388164471003</c:v>
                </c:pt>
                <c:pt idx="21220">
                  <c:v>11.784436990468299</c:v>
                </c:pt>
                <c:pt idx="21221">
                  <c:v>11.784992336226567</c:v>
                </c:pt>
                <c:pt idx="21222">
                  <c:v>11.785547681984836</c:v>
                </c:pt>
                <c:pt idx="21223">
                  <c:v>11.786103027743104</c:v>
                </c:pt>
                <c:pt idx="21224">
                  <c:v>11.786658373501373</c:v>
                </c:pt>
                <c:pt idx="21225">
                  <c:v>11.787213719259642</c:v>
                </c:pt>
                <c:pt idx="21226">
                  <c:v>11.78776906501791</c:v>
                </c:pt>
                <c:pt idx="21227">
                  <c:v>11.788324410776179</c:v>
                </c:pt>
                <c:pt idx="21228">
                  <c:v>11.788879756534447</c:v>
                </c:pt>
                <c:pt idx="21229">
                  <c:v>11.789435102292716</c:v>
                </c:pt>
                <c:pt idx="21230">
                  <c:v>11.789990448050984</c:v>
                </c:pt>
                <c:pt idx="21231">
                  <c:v>11.790545793809253</c:v>
                </c:pt>
                <c:pt idx="21232">
                  <c:v>11.791101139567521</c:v>
                </c:pt>
                <c:pt idx="21233">
                  <c:v>11.79165648532579</c:v>
                </c:pt>
                <c:pt idx="21234">
                  <c:v>11.792211831084058</c:v>
                </c:pt>
                <c:pt idx="21235">
                  <c:v>11.792767176842327</c:v>
                </c:pt>
                <c:pt idx="21236">
                  <c:v>11.793322522600596</c:v>
                </c:pt>
                <c:pt idx="21237">
                  <c:v>11.793877868358864</c:v>
                </c:pt>
                <c:pt idx="21238">
                  <c:v>11.794433214117133</c:v>
                </c:pt>
                <c:pt idx="21239">
                  <c:v>11.794988559875401</c:v>
                </c:pt>
                <c:pt idx="21240">
                  <c:v>11.79554390563367</c:v>
                </c:pt>
                <c:pt idx="21241">
                  <c:v>11.796099251391938</c:v>
                </c:pt>
                <c:pt idx="21242">
                  <c:v>11.796654597150207</c:v>
                </c:pt>
                <c:pt idx="21243">
                  <c:v>11.797209942908475</c:v>
                </c:pt>
                <c:pt idx="21244">
                  <c:v>11.797765288666744</c:v>
                </c:pt>
                <c:pt idx="21245">
                  <c:v>11.798320634425012</c:v>
                </c:pt>
                <c:pt idx="21246">
                  <c:v>11.798875980183281</c:v>
                </c:pt>
                <c:pt idx="21247">
                  <c:v>11.79943132594155</c:v>
                </c:pt>
                <c:pt idx="21248">
                  <c:v>11.799986671699818</c:v>
                </c:pt>
                <c:pt idx="21249">
                  <c:v>11.800542017458087</c:v>
                </c:pt>
                <c:pt idx="21250">
                  <c:v>11.801097363216355</c:v>
                </c:pt>
                <c:pt idx="21251">
                  <c:v>11.801652708974624</c:v>
                </c:pt>
                <c:pt idx="21252">
                  <c:v>11.802208054732892</c:v>
                </c:pt>
                <c:pt idx="21253">
                  <c:v>11.802763400491161</c:v>
                </c:pt>
                <c:pt idx="21254">
                  <c:v>11.803318746249429</c:v>
                </c:pt>
                <c:pt idx="21255">
                  <c:v>11.803874092007698</c:v>
                </c:pt>
                <c:pt idx="21256">
                  <c:v>11.804429437765966</c:v>
                </c:pt>
                <c:pt idx="21257">
                  <c:v>11.804984783524235</c:v>
                </c:pt>
                <c:pt idx="21258">
                  <c:v>11.805540129282504</c:v>
                </c:pt>
                <c:pt idx="21259">
                  <c:v>11.806095475040772</c:v>
                </c:pt>
                <c:pt idx="21260">
                  <c:v>11.806650820799041</c:v>
                </c:pt>
                <c:pt idx="21261">
                  <c:v>11.807206166557309</c:v>
                </c:pt>
                <c:pt idx="21262">
                  <c:v>11.807761512315578</c:v>
                </c:pt>
                <c:pt idx="21263">
                  <c:v>11.808316858073846</c:v>
                </c:pt>
                <c:pt idx="21264">
                  <c:v>11.808872203832115</c:v>
                </c:pt>
                <c:pt idx="21265">
                  <c:v>11.809427549590383</c:v>
                </c:pt>
                <c:pt idx="21266">
                  <c:v>11.809982895348652</c:v>
                </c:pt>
                <c:pt idx="21267">
                  <c:v>11.81053824110692</c:v>
                </c:pt>
                <c:pt idx="21268">
                  <c:v>11.811093586865189</c:v>
                </c:pt>
                <c:pt idx="21269">
                  <c:v>11.811648932623457</c:v>
                </c:pt>
                <c:pt idx="21270">
                  <c:v>11.812204278381726</c:v>
                </c:pt>
                <c:pt idx="21271">
                  <c:v>11.812759624139995</c:v>
                </c:pt>
                <c:pt idx="21272">
                  <c:v>11.813314969898263</c:v>
                </c:pt>
                <c:pt idx="21273">
                  <c:v>11.813870315656532</c:v>
                </c:pt>
                <c:pt idx="21274">
                  <c:v>11.8144256614148</c:v>
                </c:pt>
                <c:pt idx="21275">
                  <c:v>11.814981007173069</c:v>
                </c:pt>
                <c:pt idx="21276">
                  <c:v>11.815536352931337</c:v>
                </c:pt>
                <c:pt idx="21277">
                  <c:v>11.816091698689606</c:v>
                </c:pt>
                <c:pt idx="21278">
                  <c:v>11.816647044447874</c:v>
                </c:pt>
                <c:pt idx="21279">
                  <c:v>11.817202390206143</c:v>
                </c:pt>
                <c:pt idx="21280">
                  <c:v>11.817757735964411</c:v>
                </c:pt>
                <c:pt idx="21281">
                  <c:v>11.81831308172268</c:v>
                </c:pt>
                <c:pt idx="21282">
                  <c:v>11.818868427480949</c:v>
                </c:pt>
                <c:pt idx="21283">
                  <c:v>11.819423773239217</c:v>
                </c:pt>
                <c:pt idx="21284">
                  <c:v>11.819979118997486</c:v>
                </c:pt>
                <c:pt idx="21285">
                  <c:v>11.820534464755754</c:v>
                </c:pt>
                <c:pt idx="21286">
                  <c:v>11.821089810514023</c:v>
                </c:pt>
                <c:pt idx="21287">
                  <c:v>11.821645156272291</c:v>
                </c:pt>
                <c:pt idx="21288">
                  <c:v>11.82220050203056</c:v>
                </c:pt>
                <c:pt idx="21289">
                  <c:v>11.822755847788828</c:v>
                </c:pt>
                <c:pt idx="21290">
                  <c:v>11.823311193547097</c:v>
                </c:pt>
                <c:pt idx="21291">
                  <c:v>11.823866539305365</c:v>
                </c:pt>
                <c:pt idx="21292">
                  <c:v>11.824421885063634</c:v>
                </c:pt>
                <c:pt idx="21293">
                  <c:v>11.824977230821903</c:v>
                </c:pt>
                <c:pt idx="21294">
                  <c:v>11.825532576580171</c:v>
                </c:pt>
                <c:pt idx="21295">
                  <c:v>11.82608792233844</c:v>
                </c:pt>
                <c:pt idx="21296">
                  <c:v>11.826643268096708</c:v>
                </c:pt>
                <c:pt idx="21297">
                  <c:v>11.827198613854977</c:v>
                </c:pt>
                <c:pt idx="21298">
                  <c:v>11.827753959613245</c:v>
                </c:pt>
                <c:pt idx="21299">
                  <c:v>11.828309305371514</c:v>
                </c:pt>
                <c:pt idx="21300">
                  <c:v>11.828864651129782</c:v>
                </c:pt>
                <c:pt idx="21301">
                  <c:v>11.829419996888051</c:v>
                </c:pt>
                <c:pt idx="21302">
                  <c:v>11.829975342646319</c:v>
                </c:pt>
                <c:pt idx="21303">
                  <c:v>11.830530688404588</c:v>
                </c:pt>
                <c:pt idx="21304">
                  <c:v>11.831086034162857</c:v>
                </c:pt>
                <c:pt idx="21305">
                  <c:v>11.831641379921125</c:v>
                </c:pt>
                <c:pt idx="21306">
                  <c:v>11.832196725679394</c:v>
                </c:pt>
                <c:pt idx="21307">
                  <c:v>11.832752071437662</c:v>
                </c:pt>
                <c:pt idx="21308">
                  <c:v>11.833307417195931</c:v>
                </c:pt>
                <c:pt idx="21309">
                  <c:v>11.833862762954199</c:v>
                </c:pt>
                <c:pt idx="21310">
                  <c:v>11.834418108712468</c:v>
                </c:pt>
                <c:pt idx="21311">
                  <c:v>11.834973454470736</c:v>
                </c:pt>
                <c:pt idx="21312">
                  <c:v>11.835528800229005</c:v>
                </c:pt>
                <c:pt idx="21313">
                  <c:v>11.836084145987273</c:v>
                </c:pt>
                <c:pt idx="21314">
                  <c:v>11.836639491745542</c:v>
                </c:pt>
                <c:pt idx="21315">
                  <c:v>11.837194837503811</c:v>
                </c:pt>
                <c:pt idx="21316">
                  <c:v>11.837750183262079</c:v>
                </c:pt>
                <c:pt idx="21317">
                  <c:v>11.838305529020348</c:v>
                </c:pt>
                <c:pt idx="21318">
                  <c:v>11.838860874778616</c:v>
                </c:pt>
                <c:pt idx="21319">
                  <c:v>11.839416220536885</c:v>
                </c:pt>
                <c:pt idx="21320">
                  <c:v>11.839971566295153</c:v>
                </c:pt>
                <c:pt idx="21321">
                  <c:v>11.840526912053422</c:v>
                </c:pt>
                <c:pt idx="21322">
                  <c:v>11.84108225781169</c:v>
                </c:pt>
                <c:pt idx="21323">
                  <c:v>11.841637603569959</c:v>
                </c:pt>
                <c:pt idx="21324">
                  <c:v>11.842192949328227</c:v>
                </c:pt>
                <c:pt idx="21325">
                  <c:v>11.842748295086496</c:v>
                </c:pt>
                <c:pt idx="21326">
                  <c:v>11.843303640844765</c:v>
                </c:pt>
                <c:pt idx="21327">
                  <c:v>11.843858986603033</c:v>
                </c:pt>
                <c:pt idx="21328">
                  <c:v>11.844414332361302</c:v>
                </c:pt>
                <c:pt idx="21329">
                  <c:v>11.84496967811957</c:v>
                </c:pt>
                <c:pt idx="21330">
                  <c:v>11.845525023877839</c:v>
                </c:pt>
                <c:pt idx="21331">
                  <c:v>11.846080369636107</c:v>
                </c:pt>
                <c:pt idx="21332">
                  <c:v>11.846635715394376</c:v>
                </c:pt>
                <c:pt idx="21333">
                  <c:v>11.847191061152644</c:v>
                </c:pt>
                <c:pt idx="21334">
                  <c:v>11.847746406910913</c:v>
                </c:pt>
                <c:pt idx="21335">
                  <c:v>11.848301752669181</c:v>
                </c:pt>
                <c:pt idx="21336">
                  <c:v>11.84885709842745</c:v>
                </c:pt>
                <c:pt idx="21337">
                  <c:v>11.849412444185718</c:v>
                </c:pt>
                <c:pt idx="21338">
                  <c:v>11.849967789943987</c:v>
                </c:pt>
                <c:pt idx="21339">
                  <c:v>11.850523135702256</c:v>
                </c:pt>
                <c:pt idx="21340">
                  <c:v>11.851078481460524</c:v>
                </c:pt>
                <c:pt idx="21341">
                  <c:v>11.851633827218793</c:v>
                </c:pt>
                <c:pt idx="21342">
                  <c:v>11.852189172977061</c:v>
                </c:pt>
                <c:pt idx="21343">
                  <c:v>11.85274451873533</c:v>
                </c:pt>
                <c:pt idx="21344">
                  <c:v>11.853299864493598</c:v>
                </c:pt>
                <c:pt idx="21345">
                  <c:v>11.853855210251867</c:v>
                </c:pt>
                <c:pt idx="21346">
                  <c:v>11.854410556010135</c:v>
                </c:pt>
                <c:pt idx="21347">
                  <c:v>11.854965901768404</c:v>
                </c:pt>
                <c:pt idx="21348">
                  <c:v>11.855521247526672</c:v>
                </c:pt>
                <c:pt idx="21349">
                  <c:v>11.856076593284941</c:v>
                </c:pt>
                <c:pt idx="21350">
                  <c:v>11.85663193904321</c:v>
                </c:pt>
                <c:pt idx="21351">
                  <c:v>11.857187284801478</c:v>
                </c:pt>
                <c:pt idx="21352">
                  <c:v>11.857742630559747</c:v>
                </c:pt>
                <c:pt idx="21353">
                  <c:v>11.858297976318015</c:v>
                </c:pt>
                <c:pt idx="21354">
                  <c:v>11.858853322076284</c:v>
                </c:pt>
                <c:pt idx="21355">
                  <c:v>11.859408667834552</c:v>
                </c:pt>
                <c:pt idx="21356">
                  <c:v>11.859964013592821</c:v>
                </c:pt>
                <c:pt idx="21357">
                  <c:v>11.860519359351089</c:v>
                </c:pt>
                <c:pt idx="21358">
                  <c:v>11.861074705109358</c:v>
                </c:pt>
                <c:pt idx="21359">
                  <c:v>11.861630050867626</c:v>
                </c:pt>
                <c:pt idx="21360">
                  <c:v>11.862185396625895</c:v>
                </c:pt>
                <c:pt idx="21361">
                  <c:v>11.862740742384164</c:v>
                </c:pt>
                <c:pt idx="21362">
                  <c:v>11.863296088142432</c:v>
                </c:pt>
                <c:pt idx="21363">
                  <c:v>11.863851433900701</c:v>
                </c:pt>
                <c:pt idx="21364">
                  <c:v>11.864406779658969</c:v>
                </c:pt>
                <c:pt idx="21365">
                  <c:v>11.864962125417238</c:v>
                </c:pt>
                <c:pt idx="21366">
                  <c:v>11.865517471175506</c:v>
                </c:pt>
                <c:pt idx="21367">
                  <c:v>11.866072816933775</c:v>
                </c:pt>
                <c:pt idx="21368">
                  <c:v>11.866628162692043</c:v>
                </c:pt>
                <c:pt idx="21369">
                  <c:v>11.867183508450312</c:v>
                </c:pt>
                <c:pt idx="21370">
                  <c:v>11.86773885420858</c:v>
                </c:pt>
                <c:pt idx="21371">
                  <c:v>11.868294199966849</c:v>
                </c:pt>
                <c:pt idx="21372">
                  <c:v>11.868849545725118</c:v>
                </c:pt>
                <c:pt idx="21373">
                  <c:v>11.869404891483386</c:v>
                </c:pt>
                <c:pt idx="21374">
                  <c:v>11.869960237241655</c:v>
                </c:pt>
                <c:pt idx="21375">
                  <c:v>11.870515582999923</c:v>
                </c:pt>
                <c:pt idx="21376">
                  <c:v>11.871070928758192</c:v>
                </c:pt>
                <c:pt idx="21377">
                  <c:v>11.87162627451646</c:v>
                </c:pt>
                <c:pt idx="21378">
                  <c:v>11.872181620274729</c:v>
                </c:pt>
                <c:pt idx="21379">
                  <c:v>11.872736966032997</c:v>
                </c:pt>
                <c:pt idx="21380">
                  <c:v>11.873292311791266</c:v>
                </c:pt>
                <c:pt idx="21381">
                  <c:v>11.873847657549534</c:v>
                </c:pt>
                <c:pt idx="21382">
                  <c:v>11.874403003307803</c:v>
                </c:pt>
                <c:pt idx="21383">
                  <c:v>11.874958349066072</c:v>
                </c:pt>
                <c:pt idx="21384">
                  <c:v>11.87551369482434</c:v>
                </c:pt>
                <c:pt idx="21385">
                  <c:v>11.876069040582609</c:v>
                </c:pt>
                <c:pt idx="21386">
                  <c:v>11.876624386340877</c:v>
                </c:pt>
                <c:pt idx="21387">
                  <c:v>11.877179732099146</c:v>
                </c:pt>
                <c:pt idx="21388">
                  <c:v>11.877735077857414</c:v>
                </c:pt>
                <c:pt idx="21389">
                  <c:v>11.878290423615683</c:v>
                </c:pt>
                <c:pt idx="21390">
                  <c:v>11.878845769373951</c:v>
                </c:pt>
                <c:pt idx="21391">
                  <c:v>11.87940111513222</c:v>
                </c:pt>
                <c:pt idx="21392">
                  <c:v>11.879956460890488</c:v>
                </c:pt>
                <c:pt idx="21393">
                  <c:v>11.880511806648757</c:v>
                </c:pt>
                <c:pt idx="21394">
                  <c:v>11.881067152407025</c:v>
                </c:pt>
                <c:pt idx="21395">
                  <c:v>11.881622498165294</c:v>
                </c:pt>
                <c:pt idx="21396">
                  <c:v>11.882177843923563</c:v>
                </c:pt>
                <c:pt idx="21397">
                  <c:v>11.882733189681831</c:v>
                </c:pt>
                <c:pt idx="21398">
                  <c:v>11.8832885354401</c:v>
                </c:pt>
                <c:pt idx="21399">
                  <c:v>11.883843881198368</c:v>
                </c:pt>
                <c:pt idx="21400">
                  <c:v>11.884399226956637</c:v>
                </c:pt>
                <c:pt idx="21401">
                  <c:v>11.884954572714905</c:v>
                </c:pt>
                <c:pt idx="21402">
                  <c:v>11.885509918473174</c:v>
                </c:pt>
                <c:pt idx="21403">
                  <c:v>11.886065264231442</c:v>
                </c:pt>
                <c:pt idx="21404">
                  <c:v>11.886620609989711</c:v>
                </c:pt>
                <c:pt idx="21405">
                  <c:v>11.887175955747979</c:v>
                </c:pt>
                <c:pt idx="21406">
                  <c:v>11.887731301506248</c:v>
                </c:pt>
                <c:pt idx="21407">
                  <c:v>11.888286647264517</c:v>
                </c:pt>
                <c:pt idx="21408">
                  <c:v>11.888841993022785</c:v>
                </c:pt>
                <c:pt idx="21409">
                  <c:v>11.889397338781054</c:v>
                </c:pt>
                <c:pt idx="21410">
                  <c:v>11.889952684539322</c:v>
                </c:pt>
                <c:pt idx="21411">
                  <c:v>11.890508030297591</c:v>
                </c:pt>
                <c:pt idx="21412">
                  <c:v>11.891063376055859</c:v>
                </c:pt>
                <c:pt idx="21413">
                  <c:v>11.891618721814128</c:v>
                </c:pt>
                <c:pt idx="21414">
                  <c:v>11.892174067572396</c:v>
                </c:pt>
                <c:pt idx="21415">
                  <c:v>11.892729413330665</c:v>
                </c:pt>
                <c:pt idx="21416">
                  <c:v>11.893284759088933</c:v>
                </c:pt>
                <c:pt idx="21417">
                  <c:v>11.893840104847202</c:v>
                </c:pt>
                <c:pt idx="21418">
                  <c:v>11.894395450605471</c:v>
                </c:pt>
                <c:pt idx="21419">
                  <c:v>11.894950796363739</c:v>
                </c:pt>
                <c:pt idx="21420">
                  <c:v>11.895506142122008</c:v>
                </c:pt>
                <c:pt idx="21421">
                  <c:v>11.896061487880276</c:v>
                </c:pt>
                <c:pt idx="21422">
                  <c:v>11.896616833638545</c:v>
                </c:pt>
                <c:pt idx="21423">
                  <c:v>11.897172179396813</c:v>
                </c:pt>
                <c:pt idx="21424">
                  <c:v>11.897727525155082</c:v>
                </c:pt>
                <c:pt idx="21425">
                  <c:v>11.89828287091335</c:v>
                </c:pt>
                <c:pt idx="21426">
                  <c:v>11.898838216671619</c:v>
                </c:pt>
                <c:pt idx="21427">
                  <c:v>11.899393562429887</c:v>
                </c:pt>
                <c:pt idx="21428">
                  <c:v>11.899948908188156</c:v>
                </c:pt>
                <c:pt idx="21429">
                  <c:v>11.900504253946425</c:v>
                </c:pt>
                <c:pt idx="21430">
                  <c:v>11.901059599704693</c:v>
                </c:pt>
                <c:pt idx="21431">
                  <c:v>11.901614945462962</c:v>
                </c:pt>
                <c:pt idx="21432">
                  <c:v>11.90217029122123</c:v>
                </c:pt>
                <c:pt idx="21433">
                  <c:v>11.902725636979499</c:v>
                </c:pt>
                <c:pt idx="21434">
                  <c:v>11.903280982737767</c:v>
                </c:pt>
                <c:pt idx="21435">
                  <c:v>11.903836328496036</c:v>
                </c:pt>
                <c:pt idx="21436">
                  <c:v>11.904391674254304</c:v>
                </c:pt>
                <c:pt idx="21437">
                  <c:v>11.904947020012573</c:v>
                </c:pt>
                <c:pt idx="21438">
                  <c:v>11.905502365770841</c:v>
                </c:pt>
                <c:pt idx="21439">
                  <c:v>11.90605771152911</c:v>
                </c:pt>
                <c:pt idx="21440">
                  <c:v>11.906613057287379</c:v>
                </c:pt>
                <c:pt idx="21441">
                  <c:v>11.907168403045647</c:v>
                </c:pt>
                <c:pt idx="21442">
                  <c:v>11.907723748803916</c:v>
                </c:pt>
                <c:pt idx="21443">
                  <c:v>11.908279094562184</c:v>
                </c:pt>
                <c:pt idx="21444">
                  <c:v>11.908834440320453</c:v>
                </c:pt>
                <c:pt idx="21445">
                  <c:v>11.909389786078721</c:v>
                </c:pt>
                <c:pt idx="21446">
                  <c:v>11.90994513183699</c:v>
                </c:pt>
                <c:pt idx="21447">
                  <c:v>11.910500477595258</c:v>
                </c:pt>
                <c:pt idx="21448">
                  <c:v>11.911055823353527</c:v>
                </c:pt>
                <c:pt idx="21449">
                  <c:v>11.911611169111795</c:v>
                </c:pt>
                <c:pt idx="21450">
                  <c:v>11.912166514870064</c:v>
                </c:pt>
                <c:pt idx="21451">
                  <c:v>11.912721860628332</c:v>
                </c:pt>
                <c:pt idx="21452">
                  <c:v>11.913277206386601</c:v>
                </c:pt>
                <c:pt idx="21453">
                  <c:v>11.91383255214487</c:v>
                </c:pt>
                <c:pt idx="21454">
                  <c:v>11.914387897903138</c:v>
                </c:pt>
                <c:pt idx="21455">
                  <c:v>11.914943243661407</c:v>
                </c:pt>
                <c:pt idx="21456">
                  <c:v>11.915498589419675</c:v>
                </c:pt>
                <c:pt idx="21457">
                  <c:v>11.916053935177944</c:v>
                </c:pt>
                <c:pt idx="21458">
                  <c:v>11.916609280936212</c:v>
                </c:pt>
                <c:pt idx="21459">
                  <c:v>11.917164626694481</c:v>
                </c:pt>
                <c:pt idx="21460">
                  <c:v>11.917719972452749</c:v>
                </c:pt>
                <c:pt idx="21461">
                  <c:v>11.918275318211018</c:v>
                </c:pt>
                <c:pt idx="21462">
                  <c:v>11.918830663969286</c:v>
                </c:pt>
                <c:pt idx="21463">
                  <c:v>11.919386009727555</c:v>
                </c:pt>
                <c:pt idx="21464">
                  <c:v>11.919941355485824</c:v>
                </c:pt>
                <c:pt idx="21465">
                  <c:v>11.920496701244092</c:v>
                </c:pt>
                <c:pt idx="21466">
                  <c:v>11.921052047002361</c:v>
                </c:pt>
                <c:pt idx="21467">
                  <c:v>11.921607392760629</c:v>
                </c:pt>
                <c:pt idx="21468">
                  <c:v>11.922162738518898</c:v>
                </c:pt>
                <c:pt idx="21469">
                  <c:v>11.922718084277166</c:v>
                </c:pt>
                <c:pt idx="21470">
                  <c:v>11.923273430035435</c:v>
                </c:pt>
                <c:pt idx="21471">
                  <c:v>11.923828775793703</c:v>
                </c:pt>
                <c:pt idx="21472">
                  <c:v>11.924384121551972</c:v>
                </c:pt>
                <c:pt idx="21473">
                  <c:v>11.92493946731024</c:v>
                </c:pt>
                <c:pt idx="21474">
                  <c:v>11.925494813068509</c:v>
                </c:pt>
                <c:pt idx="21475">
                  <c:v>11.926050158826778</c:v>
                </c:pt>
                <c:pt idx="21476">
                  <c:v>11.926605504585046</c:v>
                </c:pt>
                <c:pt idx="21477">
                  <c:v>11.927160850343315</c:v>
                </c:pt>
                <c:pt idx="21478">
                  <c:v>11.927716196101583</c:v>
                </c:pt>
                <c:pt idx="21479">
                  <c:v>11.928271541859852</c:v>
                </c:pt>
                <c:pt idx="21480">
                  <c:v>11.92882688761812</c:v>
                </c:pt>
                <c:pt idx="21481">
                  <c:v>11.929382233376389</c:v>
                </c:pt>
                <c:pt idx="21482">
                  <c:v>11.929937579134657</c:v>
                </c:pt>
                <c:pt idx="21483">
                  <c:v>11.930492924892926</c:v>
                </c:pt>
                <c:pt idx="21484">
                  <c:v>11.931048270651194</c:v>
                </c:pt>
                <c:pt idx="21485">
                  <c:v>11.931603616409463</c:v>
                </c:pt>
                <c:pt idx="21486">
                  <c:v>11.932158962167732</c:v>
                </c:pt>
                <c:pt idx="21487">
                  <c:v>11.932714307926</c:v>
                </c:pt>
                <c:pt idx="21488">
                  <c:v>11.933269653684269</c:v>
                </c:pt>
                <c:pt idx="21489">
                  <c:v>11.933824999442537</c:v>
                </c:pt>
                <c:pt idx="21490">
                  <c:v>11.934380345200806</c:v>
                </c:pt>
                <c:pt idx="21491">
                  <c:v>11.934935690959074</c:v>
                </c:pt>
                <c:pt idx="21492">
                  <c:v>11.935491036717343</c:v>
                </c:pt>
                <c:pt idx="21493">
                  <c:v>11.936046382475611</c:v>
                </c:pt>
                <c:pt idx="21494">
                  <c:v>11.93660172823388</c:v>
                </c:pt>
                <c:pt idx="21495">
                  <c:v>11.937157073992148</c:v>
                </c:pt>
                <c:pt idx="21496">
                  <c:v>11.937712419750417</c:v>
                </c:pt>
                <c:pt idx="21497">
                  <c:v>11.938267765508686</c:v>
                </c:pt>
                <c:pt idx="21498">
                  <c:v>11.938823111266954</c:v>
                </c:pt>
                <c:pt idx="21499">
                  <c:v>11.939378457025223</c:v>
                </c:pt>
                <c:pt idx="21500">
                  <c:v>11.939933802783491</c:v>
                </c:pt>
                <c:pt idx="21501">
                  <c:v>11.94048914854176</c:v>
                </c:pt>
                <c:pt idx="21502">
                  <c:v>11.941044494300028</c:v>
                </c:pt>
                <c:pt idx="21503">
                  <c:v>11.941599840058297</c:v>
                </c:pt>
                <c:pt idx="21504">
                  <c:v>11.942155185816565</c:v>
                </c:pt>
                <c:pt idx="21505">
                  <c:v>11.942710531574834</c:v>
                </c:pt>
                <c:pt idx="21506">
                  <c:v>11.943265877333102</c:v>
                </c:pt>
                <c:pt idx="21507">
                  <c:v>11.943821223091371</c:v>
                </c:pt>
                <c:pt idx="21508">
                  <c:v>11.944376568849639</c:v>
                </c:pt>
                <c:pt idx="21509">
                  <c:v>11.944931914607908</c:v>
                </c:pt>
                <c:pt idx="21510">
                  <c:v>11.945487260366177</c:v>
                </c:pt>
                <c:pt idx="21511">
                  <c:v>11.946042606124445</c:v>
                </c:pt>
                <c:pt idx="21512">
                  <c:v>11.946597951882714</c:v>
                </c:pt>
                <c:pt idx="21513">
                  <c:v>11.947153297640982</c:v>
                </c:pt>
                <c:pt idx="21514">
                  <c:v>11.947708643399251</c:v>
                </c:pt>
                <c:pt idx="21515">
                  <c:v>11.948263989157519</c:v>
                </c:pt>
                <c:pt idx="21516">
                  <c:v>11.948819334915788</c:v>
                </c:pt>
                <c:pt idx="21517">
                  <c:v>11.949374680674056</c:v>
                </c:pt>
                <c:pt idx="21518">
                  <c:v>11.949930026432325</c:v>
                </c:pt>
                <c:pt idx="21519">
                  <c:v>11.950485372190593</c:v>
                </c:pt>
                <c:pt idx="21520">
                  <c:v>11.951040717948862</c:v>
                </c:pt>
                <c:pt idx="21521">
                  <c:v>11.951596063707131</c:v>
                </c:pt>
                <c:pt idx="21522">
                  <c:v>11.952151409465399</c:v>
                </c:pt>
                <c:pt idx="21523">
                  <c:v>11.952706755223668</c:v>
                </c:pt>
                <c:pt idx="21524">
                  <c:v>11.953262100981936</c:v>
                </c:pt>
                <c:pt idx="21525">
                  <c:v>11.953817446740205</c:v>
                </c:pt>
                <c:pt idx="21526">
                  <c:v>11.954372792498473</c:v>
                </c:pt>
                <c:pt idx="21527">
                  <c:v>11.954928138256742</c:v>
                </c:pt>
                <c:pt idx="21528">
                  <c:v>11.95548348401501</c:v>
                </c:pt>
                <c:pt idx="21529">
                  <c:v>11.956038829773279</c:v>
                </c:pt>
                <c:pt idx="21530">
                  <c:v>11.956594175531547</c:v>
                </c:pt>
                <c:pt idx="21531">
                  <c:v>11.957149521289816</c:v>
                </c:pt>
                <c:pt idx="21532">
                  <c:v>11.957704867048085</c:v>
                </c:pt>
                <c:pt idx="21533">
                  <c:v>11.958260212806353</c:v>
                </c:pt>
                <c:pt idx="21534">
                  <c:v>11.958815558564622</c:v>
                </c:pt>
                <c:pt idx="21535">
                  <c:v>11.95937090432289</c:v>
                </c:pt>
                <c:pt idx="21536">
                  <c:v>11.959926250081159</c:v>
                </c:pt>
                <c:pt idx="21537">
                  <c:v>11.960481595839427</c:v>
                </c:pt>
                <c:pt idx="21538">
                  <c:v>11.961036941597696</c:v>
                </c:pt>
                <c:pt idx="21539">
                  <c:v>11.961592287355964</c:v>
                </c:pt>
                <c:pt idx="21540">
                  <c:v>11.962147633114233</c:v>
                </c:pt>
                <c:pt idx="21541">
                  <c:v>11.962702978872501</c:v>
                </c:pt>
                <c:pt idx="21542">
                  <c:v>11.96325832463077</c:v>
                </c:pt>
                <c:pt idx="21543">
                  <c:v>11.963813670389039</c:v>
                </c:pt>
                <c:pt idx="21544">
                  <c:v>11.964369016147307</c:v>
                </c:pt>
                <c:pt idx="21545">
                  <c:v>11.964924361905576</c:v>
                </c:pt>
                <c:pt idx="21546">
                  <c:v>11.965479707663844</c:v>
                </c:pt>
                <c:pt idx="21547">
                  <c:v>11.966035053422113</c:v>
                </c:pt>
                <c:pt idx="21548">
                  <c:v>11.966590399180381</c:v>
                </c:pt>
                <c:pt idx="21549">
                  <c:v>11.96714574493865</c:v>
                </c:pt>
                <c:pt idx="21550">
                  <c:v>11.967701090696918</c:v>
                </c:pt>
                <c:pt idx="21551">
                  <c:v>11.968256436455187</c:v>
                </c:pt>
                <c:pt idx="21552">
                  <c:v>11.968811782213455</c:v>
                </c:pt>
                <c:pt idx="21553">
                  <c:v>11.969367127971724</c:v>
                </c:pt>
                <c:pt idx="21554">
                  <c:v>11.969922473729993</c:v>
                </c:pt>
                <c:pt idx="21555">
                  <c:v>11.970477819488261</c:v>
                </c:pt>
                <c:pt idx="21556">
                  <c:v>11.97103316524653</c:v>
                </c:pt>
                <c:pt idx="21557">
                  <c:v>11.971588511004798</c:v>
                </c:pt>
                <c:pt idx="21558">
                  <c:v>11.972143856763067</c:v>
                </c:pt>
                <c:pt idx="21559">
                  <c:v>11.972699202521335</c:v>
                </c:pt>
                <c:pt idx="21560">
                  <c:v>11.973254548279604</c:v>
                </c:pt>
                <c:pt idx="21561">
                  <c:v>11.973809894037872</c:v>
                </c:pt>
                <c:pt idx="21562">
                  <c:v>11.974365239796141</c:v>
                </c:pt>
                <c:pt idx="21563">
                  <c:v>11.974920585554409</c:v>
                </c:pt>
                <c:pt idx="21564">
                  <c:v>11.975475931312678</c:v>
                </c:pt>
                <c:pt idx="21565">
                  <c:v>11.976031277070947</c:v>
                </c:pt>
                <c:pt idx="21566">
                  <c:v>11.976586622829215</c:v>
                </c:pt>
                <c:pt idx="21567">
                  <c:v>11.977141968587484</c:v>
                </c:pt>
                <c:pt idx="21568">
                  <c:v>11.977697314345752</c:v>
                </c:pt>
                <c:pt idx="21569">
                  <c:v>11.978252660104021</c:v>
                </c:pt>
                <c:pt idx="21570">
                  <c:v>11.978808005862289</c:v>
                </c:pt>
                <c:pt idx="21571">
                  <c:v>11.979363351620558</c:v>
                </c:pt>
                <c:pt idx="21572">
                  <c:v>11.979918697378826</c:v>
                </c:pt>
                <c:pt idx="21573">
                  <c:v>11.980474043137095</c:v>
                </c:pt>
                <c:pt idx="21574">
                  <c:v>11.981029388895363</c:v>
                </c:pt>
                <c:pt idx="21575">
                  <c:v>11.981584734653632</c:v>
                </c:pt>
                <c:pt idx="21576">
                  <c:v>11.9821400804119</c:v>
                </c:pt>
                <c:pt idx="21577">
                  <c:v>11.982695426170169</c:v>
                </c:pt>
                <c:pt idx="21578">
                  <c:v>11.983250771928438</c:v>
                </c:pt>
                <c:pt idx="21579">
                  <c:v>11.983806117686706</c:v>
                </c:pt>
                <c:pt idx="21580">
                  <c:v>11.984361463444975</c:v>
                </c:pt>
                <c:pt idx="21581">
                  <c:v>11.984916809203243</c:v>
                </c:pt>
                <c:pt idx="21582">
                  <c:v>11.985472154961512</c:v>
                </c:pt>
                <c:pt idx="21583">
                  <c:v>11.98602750071978</c:v>
                </c:pt>
                <c:pt idx="21584">
                  <c:v>11.986582846478049</c:v>
                </c:pt>
                <c:pt idx="21585">
                  <c:v>11.987138192236317</c:v>
                </c:pt>
                <c:pt idx="21586">
                  <c:v>11.987693537994586</c:v>
                </c:pt>
                <c:pt idx="21587">
                  <c:v>11.988248883752854</c:v>
                </c:pt>
                <c:pt idx="21588">
                  <c:v>11.988804229511123</c:v>
                </c:pt>
                <c:pt idx="21589">
                  <c:v>11.989359575269392</c:v>
                </c:pt>
                <c:pt idx="21590">
                  <c:v>11.98991492102766</c:v>
                </c:pt>
                <c:pt idx="21591">
                  <c:v>11.990470266785929</c:v>
                </c:pt>
                <c:pt idx="21592">
                  <c:v>11.991025612544197</c:v>
                </c:pt>
                <c:pt idx="21593">
                  <c:v>11.991580958302466</c:v>
                </c:pt>
                <c:pt idx="21594">
                  <c:v>11.992136304060734</c:v>
                </c:pt>
                <c:pt idx="21595">
                  <c:v>11.992691649819003</c:v>
                </c:pt>
                <c:pt idx="21596">
                  <c:v>11.993246995577271</c:v>
                </c:pt>
                <c:pt idx="21597">
                  <c:v>11.99380234133554</c:v>
                </c:pt>
                <c:pt idx="21598">
                  <c:v>11.994357687093808</c:v>
                </c:pt>
                <c:pt idx="21599">
                  <c:v>11.994913032852077</c:v>
                </c:pt>
                <c:pt idx="21600">
                  <c:v>11.995468378610346</c:v>
                </c:pt>
                <c:pt idx="21601">
                  <c:v>11.996023724368614</c:v>
                </c:pt>
                <c:pt idx="21602">
                  <c:v>11.996579070126883</c:v>
                </c:pt>
                <c:pt idx="21603">
                  <c:v>11.997134415885151</c:v>
                </c:pt>
                <c:pt idx="21604">
                  <c:v>11.99768976164342</c:v>
                </c:pt>
                <c:pt idx="21605">
                  <c:v>11.998245107401688</c:v>
                </c:pt>
                <c:pt idx="21606">
                  <c:v>11.998800453159957</c:v>
                </c:pt>
                <c:pt idx="21607">
                  <c:v>11.999355798918225</c:v>
                </c:pt>
                <c:pt idx="21608">
                  <c:v>11.999911144676494</c:v>
                </c:pt>
                <c:pt idx="21609">
                  <c:v>12.000466490434762</c:v>
                </c:pt>
                <c:pt idx="21610">
                  <c:v>12.001021836193031</c:v>
                </c:pt>
                <c:pt idx="21611">
                  <c:v>12.0015771819513</c:v>
                </c:pt>
                <c:pt idx="21612">
                  <c:v>12.002132527709568</c:v>
                </c:pt>
                <c:pt idx="21613">
                  <c:v>12.002687873467837</c:v>
                </c:pt>
                <c:pt idx="21614">
                  <c:v>12.003243219226105</c:v>
                </c:pt>
                <c:pt idx="21615">
                  <c:v>12.003798564984374</c:v>
                </c:pt>
                <c:pt idx="21616">
                  <c:v>12.004353910742642</c:v>
                </c:pt>
                <c:pt idx="21617">
                  <c:v>12.004909256500911</c:v>
                </c:pt>
                <c:pt idx="21618">
                  <c:v>12.005464602259179</c:v>
                </c:pt>
                <c:pt idx="21619">
                  <c:v>12.006019948017448</c:v>
                </c:pt>
                <c:pt idx="21620">
                  <c:v>12.006575293775716</c:v>
                </c:pt>
                <c:pt idx="21621">
                  <c:v>12.007130639533985</c:v>
                </c:pt>
                <c:pt idx="21622">
                  <c:v>12.007685985292254</c:v>
                </c:pt>
                <c:pt idx="21623">
                  <c:v>12.008241331050522</c:v>
                </c:pt>
                <c:pt idx="21624">
                  <c:v>12.008796676808791</c:v>
                </c:pt>
                <c:pt idx="21625">
                  <c:v>12.009352022567059</c:v>
                </c:pt>
                <c:pt idx="21626">
                  <c:v>12.009907368325328</c:v>
                </c:pt>
                <c:pt idx="21627">
                  <c:v>12.010462714083596</c:v>
                </c:pt>
                <c:pt idx="21628">
                  <c:v>12.011018059841865</c:v>
                </c:pt>
                <c:pt idx="21629">
                  <c:v>12.011573405600133</c:v>
                </c:pt>
                <c:pt idx="21630">
                  <c:v>12.012128751358402</c:v>
                </c:pt>
                <c:pt idx="21631">
                  <c:v>12.01268409711667</c:v>
                </c:pt>
                <c:pt idx="21632">
                  <c:v>12.013239442874939</c:v>
                </c:pt>
                <c:pt idx="21633">
                  <c:v>12.013794788633207</c:v>
                </c:pt>
                <c:pt idx="21634">
                  <c:v>12.014350134391476</c:v>
                </c:pt>
                <c:pt idx="21635">
                  <c:v>12.014905480149745</c:v>
                </c:pt>
                <c:pt idx="21636">
                  <c:v>12.015460825908013</c:v>
                </c:pt>
                <c:pt idx="21637">
                  <c:v>12.016016171666282</c:v>
                </c:pt>
                <c:pt idx="21638">
                  <c:v>12.01657151742455</c:v>
                </c:pt>
                <c:pt idx="21639">
                  <c:v>12.017126863182819</c:v>
                </c:pt>
                <c:pt idx="21640">
                  <c:v>12.017682208941087</c:v>
                </c:pt>
                <c:pt idx="21641">
                  <c:v>12.018237554699356</c:v>
                </c:pt>
                <c:pt idx="21642">
                  <c:v>12.018792900457624</c:v>
                </c:pt>
                <c:pt idx="21643">
                  <c:v>12.019348246215893</c:v>
                </c:pt>
                <c:pt idx="21644">
                  <c:v>12.019903591974161</c:v>
                </c:pt>
                <c:pt idx="21645">
                  <c:v>12.02045893773243</c:v>
                </c:pt>
                <c:pt idx="21646">
                  <c:v>12.021014283490699</c:v>
                </c:pt>
                <c:pt idx="21647">
                  <c:v>12.021569629248967</c:v>
                </c:pt>
                <c:pt idx="21648">
                  <c:v>12.022124975007236</c:v>
                </c:pt>
                <c:pt idx="21649">
                  <c:v>12.022680320765504</c:v>
                </c:pt>
                <c:pt idx="21650">
                  <c:v>12.023235666523773</c:v>
                </c:pt>
                <c:pt idx="21651">
                  <c:v>12.023791012282041</c:v>
                </c:pt>
                <c:pt idx="21652">
                  <c:v>12.02434635804031</c:v>
                </c:pt>
                <c:pt idx="21653">
                  <c:v>12.024901703798578</c:v>
                </c:pt>
                <c:pt idx="21654">
                  <c:v>12.025457049556847</c:v>
                </c:pt>
                <c:pt idx="21655">
                  <c:v>12.026012395315115</c:v>
                </c:pt>
                <c:pt idx="21656">
                  <c:v>12.026567741073384</c:v>
                </c:pt>
                <c:pt idx="21657">
                  <c:v>12.027123086831653</c:v>
                </c:pt>
                <c:pt idx="21658">
                  <c:v>12.027678432589921</c:v>
                </c:pt>
                <c:pt idx="21659">
                  <c:v>12.02823377834819</c:v>
                </c:pt>
                <c:pt idx="21660">
                  <c:v>12.028789124106458</c:v>
                </c:pt>
                <c:pt idx="21661">
                  <c:v>12.029344469864727</c:v>
                </c:pt>
                <c:pt idx="21662">
                  <c:v>12.029899815622995</c:v>
                </c:pt>
                <c:pt idx="21663">
                  <c:v>12.030455161381264</c:v>
                </c:pt>
                <c:pt idx="21664">
                  <c:v>12.031010507139532</c:v>
                </c:pt>
                <c:pt idx="21665">
                  <c:v>12.031565852897801</c:v>
                </c:pt>
                <c:pt idx="21666">
                  <c:v>12.032121198656069</c:v>
                </c:pt>
                <c:pt idx="21667">
                  <c:v>12.032676544414338</c:v>
                </c:pt>
                <c:pt idx="21668">
                  <c:v>12.033231890172607</c:v>
                </c:pt>
                <c:pt idx="21669">
                  <c:v>12.033787235930875</c:v>
                </c:pt>
                <c:pt idx="21670">
                  <c:v>12.034342581689144</c:v>
                </c:pt>
                <c:pt idx="21671">
                  <c:v>12.034897927447412</c:v>
                </c:pt>
                <c:pt idx="21672">
                  <c:v>12.035453273205681</c:v>
                </c:pt>
                <c:pt idx="21673">
                  <c:v>12.036008618963949</c:v>
                </c:pt>
                <c:pt idx="21674">
                  <c:v>12.036563964722218</c:v>
                </c:pt>
                <c:pt idx="21675">
                  <c:v>12.037119310480486</c:v>
                </c:pt>
                <c:pt idx="21676">
                  <c:v>12.037674656238755</c:v>
                </c:pt>
                <c:pt idx="21677">
                  <c:v>12.038230001997023</c:v>
                </c:pt>
                <c:pt idx="21678">
                  <c:v>12.038785347755292</c:v>
                </c:pt>
                <c:pt idx="21679">
                  <c:v>12.039340693513561</c:v>
                </c:pt>
                <c:pt idx="21680">
                  <c:v>12.039896039271829</c:v>
                </c:pt>
                <c:pt idx="21681">
                  <c:v>12.040451385030098</c:v>
                </c:pt>
                <c:pt idx="21682">
                  <c:v>12.041006730788366</c:v>
                </c:pt>
                <c:pt idx="21683">
                  <c:v>12.041562076546635</c:v>
                </c:pt>
                <c:pt idx="21684">
                  <c:v>12.042117422304903</c:v>
                </c:pt>
                <c:pt idx="21685">
                  <c:v>12.042672768063172</c:v>
                </c:pt>
                <c:pt idx="21686">
                  <c:v>12.04322811382144</c:v>
                </c:pt>
                <c:pt idx="21687">
                  <c:v>12.043783459579709</c:v>
                </c:pt>
                <c:pt idx="21688">
                  <c:v>12.044338805337977</c:v>
                </c:pt>
                <c:pt idx="21689">
                  <c:v>12.044894151096246</c:v>
                </c:pt>
                <c:pt idx="21690">
                  <c:v>12.045449496854514</c:v>
                </c:pt>
                <c:pt idx="21691">
                  <c:v>12.046004842612783</c:v>
                </c:pt>
                <c:pt idx="21692">
                  <c:v>12.046560188371052</c:v>
                </c:pt>
                <c:pt idx="21693">
                  <c:v>12.04711553412932</c:v>
                </c:pt>
                <c:pt idx="21694">
                  <c:v>12.047670879887589</c:v>
                </c:pt>
                <c:pt idx="21695">
                  <c:v>12.048226225645857</c:v>
                </c:pt>
                <c:pt idx="21696">
                  <c:v>12.048781571404126</c:v>
                </c:pt>
                <c:pt idx="21697">
                  <c:v>12.049336917162394</c:v>
                </c:pt>
                <c:pt idx="21698">
                  <c:v>12.049892262920663</c:v>
                </c:pt>
                <c:pt idx="21699">
                  <c:v>12.050447608678931</c:v>
                </c:pt>
                <c:pt idx="21700">
                  <c:v>12.0510029544372</c:v>
                </c:pt>
                <c:pt idx="21701">
                  <c:v>12.051558300195468</c:v>
                </c:pt>
                <c:pt idx="21702">
                  <c:v>12.052113645953737</c:v>
                </c:pt>
                <c:pt idx="21703">
                  <c:v>12.052668991712006</c:v>
                </c:pt>
                <c:pt idx="21704">
                  <c:v>12.053224337470274</c:v>
                </c:pt>
                <c:pt idx="21705">
                  <c:v>12.053779683228543</c:v>
                </c:pt>
                <c:pt idx="21706">
                  <c:v>12.054335028986811</c:v>
                </c:pt>
                <c:pt idx="21707">
                  <c:v>12.05489037474508</c:v>
                </c:pt>
                <c:pt idx="21708">
                  <c:v>12.055445720503348</c:v>
                </c:pt>
                <c:pt idx="21709">
                  <c:v>12.056001066261617</c:v>
                </c:pt>
                <c:pt idx="21710">
                  <c:v>12.056556412019885</c:v>
                </c:pt>
                <c:pt idx="21711">
                  <c:v>12.057111757778154</c:v>
                </c:pt>
                <c:pt idx="21712">
                  <c:v>12.057667103536422</c:v>
                </c:pt>
                <c:pt idx="21713">
                  <c:v>12.058222449294691</c:v>
                </c:pt>
                <c:pt idx="21714">
                  <c:v>12.05877779505296</c:v>
                </c:pt>
                <c:pt idx="21715">
                  <c:v>12.059333140811228</c:v>
                </c:pt>
                <c:pt idx="21716">
                  <c:v>12.059888486569497</c:v>
                </c:pt>
                <c:pt idx="21717">
                  <c:v>12.060443832327765</c:v>
                </c:pt>
                <c:pt idx="21718">
                  <c:v>12.060999178086034</c:v>
                </c:pt>
                <c:pt idx="21719">
                  <c:v>12.061554523844302</c:v>
                </c:pt>
                <c:pt idx="21720">
                  <c:v>12.062109869602571</c:v>
                </c:pt>
                <c:pt idx="21721">
                  <c:v>12.062665215360839</c:v>
                </c:pt>
                <c:pt idx="21722">
                  <c:v>12.063220561119108</c:v>
                </c:pt>
                <c:pt idx="21723">
                  <c:v>12.063775906877376</c:v>
                </c:pt>
                <c:pt idx="21724">
                  <c:v>12.064331252635645</c:v>
                </c:pt>
                <c:pt idx="21725">
                  <c:v>12.064886598393914</c:v>
                </c:pt>
                <c:pt idx="21726">
                  <c:v>12.065441944152182</c:v>
                </c:pt>
                <c:pt idx="21727">
                  <c:v>12.065997289910451</c:v>
                </c:pt>
                <c:pt idx="21728">
                  <c:v>12.066552635668719</c:v>
                </c:pt>
                <c:pt idx="21729">
                  <c:v>12.067107981426988</c:v>
                </c:pt>
                <c:pt idx="21730">
                  <c:v>12.067663327185256</c:v>
                </c:pt>
                <c:pt idx="21731">
                  <c:v>12.068218672943525</c:v>
                </c:pt>
                <c:pt idx="21732">
                  <c:v>12.068774018701793</c:v>
                </c:pt>
                <c:pt idx="21733">
                  <c:v>12.069329364460062</c:v>
                </c:pt>
                <c:pt idx="21734">
                  <c:v>12.06988471021833</c:v>
                </c:pt>
                <c:pt idx="21735">
                  <c:v>12.070440055976599</c:v>
                </c:pt>
                <c:pt idx="21736">
                  <c:v>12.070995401734868</c:v>
                </c:pt>
                <c:pt idx="21737">
                  <c:v>12.071550747493136</c:v>
                </c:pt>
                <c:pt idx="21738">
                  <c:v>12.072106093251405</c:v>
                </c:pt>
                <c:pt idx="21739">
                  <c:v>12.072661439009673</c:v>
                </c:pt>
                <c:pt idx="21740">
                  <c:v>12.073216784767942</c:v>
                </c:pt>
                <c:pt idx="21741">
                  <c:v>12.07377213052621</c:v>
                </c:pt>
                <c:pt idx="21742">
                  <c:v>12.074327476284479</c:v>
                </c:pt>
                <c:pt idx="21743">
                  <c:v>12.074882822042747</c:v>
                </c:pt>
                <c:pt idx="21744">
                  <c:v>12.075438167801016</c:v>
                </c:pt>
                <c:pt idx="21745">
                  <c:v>12.075993513559284</c:v>
                </c:pt>
                <c:pt idx="21746">
                  <c:v>12.076548859317553</c:v>
                </c:pt>
                <c:pt idx="21747">
                  <c:v>12.077104205075821</c:v>
                </c:pt>
                <c:pt idx="21748">
                  <c:v>12.07765955083409</c:v>
                </c:pt>
                <c:pt idx="21749">
                  <c:v>12.078214896592359</c:v>
                </c:pt>
                <c:pt idx="21750">
                  <c:v>12.078770242350627</c:v>
                </c:pt>
                <c:pt idx="21751">
                  <c:v>12.079325588108896</c:v>
                </c:pt>
                <c:pt idx="21752">
                  <c:v>12.079880933867164</c:v>
                </c:pt>
                <c:pt idx="21753">
                  <c:v>12.080436279625433</c:v>
                </c:pt>
                <c:pt idx="21754">
                  <c:v>12.080991625383701</c:v>
                </c:pt>
                <c:pt idx="21755">
                  <c:v>12.08154697114197</c:v>
                </c:pt>
                <c:pt idx="21756">
                  <c:v>12.082102316900238</c:v>
                </c:pt>
                <c:pt idx="21757">
                  <c:v>12.082657662658507</c:v>
                </c:pt>
                <c:pt idx="21758">
                  <c:v>12.083213008416775</c:v>
                </c:pt>
                <c:pt idx="21759">
                  <c:v>12.083768354175044</c:v>
                </c:pt>
                <c:pt idx="21760">
                  <c:v>12.084323699933313</c:v>
                </c:pt>
                <c:pt idx="21761">
                  <c:v>12.084879045691581</c:v>
                </c:pt>
                <c:pt idx="21762">
                  <c:v>12.08543439144985</c:v>
                </c:pt>
                <c:pt idx="21763">
                  <c:v>12.085989737208118</c:v>
                </c:pt>
                <c:pt idx="21764">
                  <c:v>12.086545082966387</c:v>
                </c:pt>
                <c:pt idx="21765">
                  <c:v>12.087100428724655</c:v>
                </c:pt>
                <c:pt idx="21766">
                  <c:v>12.087655774482924</c:v>
                </c:pt>
                <c:pt idx="21767">
                  <c:v>12.088211120241192</c:v>
                </c:pt>
                <c:pt idx="21768">
                  <c:v>12.088766465999461</c:v>
                </c:pt>
                <c:pt idx="21769">
                  <c:v>12.089321811757729</c:v>
                </c:pt>
                <c:pt idx="21770">
                  <c:v>12.089877157515998</c:v>
                </c:pt>
                <c:pt idx="21771">
                  <c:v>12.090432503274267</c:v>
                </c:pt>
                <c:pt idx="21772">
                  <c:v>12.090987849032535</c:v>
                </c:pt>
                <c:pt idx="21773">
                  <c:v>12.091543194790804</c:v>
                </c:pt>
                <c:pt idx="21774">
                  <c:v>12.092098540549072</c:v>
                </c:pt>
                <c:pt idx="21775">
                  <c:v>12.092653886307341</c:v>
                </c:pt>
                <c:pt idx="21776">
                  <c:v>12.093209232065609</c:v>
                </c:pt>
                <c:pt idx="21777">
                  <c:v>12.093764577823878</c:v>
                </c:pt>
                <c:pt idx="21778">
                  <c:v>12.094319923582146</c:v>
                </c:pt>
                <c:pt idx="21779">
                  <c:v>12.094875269340415</c:v>
                </c:pt>
                <c:pt idx="21780">
                  <c:v>12.095430615098683</c:v>
                </c:pt>
                <c:pt idx="21781">
                  <c:v>12.095985960856952</c:v>
                </c:pt>
                <c:pt idx="21782">
                  <c:v>12.096541306615221</c:v>
                </c:pt>
                <c:pt idx="21783">
                  <c:v>12.097096652373489</c:v>
                </c:pt>
                <c:pt idx="21784">
                  <c:v>12.097651998131758</c:v>
                </c:pt>
                <c:pt idx="21785">
                  <c:v>12.098207343890026</c:v>
                </c:pt>
                <c:pt idx="21786">
                  <c:v>12.098762689648295</c:v>
                </c:pt>
                <c:pt idx="21787">
                  <c:v>12.099318035406563</c:v>
                </c:pt>
                <c:pt idx="21788">
                  <c:v>12.099873381164832</c:v>
                </c:pt>
                <c:pt idx="21789">
                  <c:v>12.1004287269231</c:v>
                </c:pt>
                <c:pt idx="21790">
                  <c:v>12.100984072681369</c:v>
                </c:pt>
                <c:pt idx="21791">
                  <c:v>12.101539418439637</c:v>
                </c:pt>
                <c:pt idx="21792">
                  <c:v>12.102094764197906</c:v>
                </c:pt>
                <c:pt idx="21793">
                  <c:v>12.102650109956175</c:v>
                </c:pt>
                <c:pt idx="21794">
                  <c:v>12.103205455714443</c:v>
                </c:pt>
                <c:pt idx="21795">
                  <c:v>12.103760801472712</c:v>
                </c:pt>
                <c:pt idx="21796">
                  <c:v>12.10431614723098</c:v>
                </c:pt>
                <c:pt idx="21797">
                  <c:v>12.104871492989249</c:v>
                </c:pt>
                <c:pt idx="21798">
                  <c:v>12.105426838747517</c:v>
                </c:pt>
                <c:pt idx="21799">
                  <c:v>12.105982184505786</c:v>
                </c:pt>
                <c:pt idx="21800">
                  <c:v>12.106537530264054</c:v>
                </c:pt>
                <c:pt idx="21801">
                  <c:v>12.107092876022323</c:v>
                </c:pt>
                <c:pt idx="21802">
                  <c:v>12.107648221780591</c:v>
                </c:pt>
                <c:pt idx="21803">
                  <c:v>12.10820356753886</c:v>
                </c:pt>
                <c:pt idx="21804">
                  <c:v>12.108758913297129</c:v>
                </c:pt>
                <c:pt idx="21805">
                  <c:v>12.109314259055397</c:v>
                </c:pt>
                <c:pt idx="21806">
                  <c:v>12.109869604813666</c:v>
                </c:pt>
                <c:pt idx="21807">
                  <c:v>12.110424950571934</c:v>
                </c:pt>
                <c:pt idx="21808">
                  <c:v>12.110980296330203</c:v>
                </c:pt>
                <c:pt idx="21809">
                  <c:v>12.111535642088471</c:v>
                </c:pt>
                <c:pt idx="21810">
                  <c:v>12.11209098784674</c:v>
                </c:pt>
                <c:pt idx="21811">
                  <c:v>12.112646333605008</c:v>
                </c:pt>
                <c:pt idx="21812">
                  <c:v>12.113201679363277</c:v>
                </c:pt>
                <c:pt idx="21813">
                  <c:v>12.113757025121545</c:v>
                </c:pt>
                <c:pt idx="21814">
                  <c:v>12.114312370879814</c:v>
                </c:pt>
                <c:pt idx="21815">
                  <c:v>12.114867716638082</c:v>
                </c:pt>
                <c:pt idx="21816">
                  <c:v>12.115423062396351</c:v>
                </c:pt>
                <c:pt idx="21817">
                  <c:v>12.11597840815462</c:v>
                </c:pt>
                <c:pt idx="21818">
                  <c:v>12.116533753912888</c:v>
                </c:pt>
                <c:pt idx="21819">
                  <c:v>12.117089099671157</c:v>
                </c:pt>
                <c:pt idx="21820">
                  <c:v>12.117644445429425</c:v>
                </c:pt>
                <c:pt idx="21821">
                  <c:v>12.118199791187694</c:v>
                </c:pt>
                <c:pt idx="21822">
                  <c:v>12.118755136945962</c:v>
                </c:pt>
                <c:pt idx="21823">
                  <c:v>12.119310482704231</c:v>
                </c:pt>
                <c:pt idx="21824">
                  <c:v>12.119865828462499</c:v>
                </c:pt>
                <c:pt idx="21825">
                  <c:v>12.120421174220768</c:v>
                </c:pt>
                <c:pt idx="21826">
                  <c:v>12.120976519979036</c:v>
                </c:pt>
                <c:pt idx="21827">
                  <c:v>12.121531865737305</c:v>
                </c:pt>
                <c:pt idx="21828">
                  <c:v>12.122087211495574</c:v>
                </c:pt>
                <c:pt idx="21829">
                  <c:v>12.122642557253842</c:v>
                </c:pt>
                <c:pt idx="21830">
                  <c:v>12.123197903012111</c:v>
                </c:pt>
                <c:pt idx="21831">
                  <c:v>12.123753248770379</c:v>
                </c:pt>
                <c:pt idx="21832">
                  <c:v>12.124308594528648</c:v>
                </c:pt>
                <c:pt idx="21833">
                  <c:v>12.124863940286916</c:v>
                </c:pt>
                <c:pt idx="21834">
                  <c:v>12.125419286045185</c:v>
                </c:pt>
                <c:pt idx="21835">
                  <c:v>12.125974631803453</c:v>
                </c:pt>
                <c:pt idx="21836">
                  <c:v>12.126529977561722</c:v>
                </c:pt>
                <c:pt idx="21837">
                  <c:v>12.12708532331999</c:v>
                </c:pt>
                <c:pt idx="21838">
                  <c:v>12.127640669078259</c:v>
                </c:pt>
                <c:pt idx="21839">
                  <c:v>12.128196014836528</c:v>
                </c:pt>
                <c:pt idx="21840">
                  <c:v>12.128751360594796</c:v>
                </c:pt>
                <c:pt idx="21841">
                  <c:v>12.129306706353065</c:v>
                </c:pt>
                <c:pt idx="21842">
                  <c:v>12.129862052111333</c:v>
                </c:pt>
                <c:pt idx="21843">
                  <c:v>12.130417397869602</c:v>
                </c:pt>
                <c:pt idx="21844">
                  <c:v>12.13097274362787</c:v>
                </c:pt>
                <c:pt idx="21845">
                  <c:v>12.131528089386139</c:v>
                </c:pt>
                <c:pt idx="21846">
                  <c:v>12.132083435144407</c:v>
                </c:pt>
                <c:pt idx="21847">
                  <c:v>12.132638780902676</c:v>
                </c:pt>
                <c:pt idx="21848">
                  <c:v>12.133194126660944</c:v>
                </c:pt>
                <c:pt idx="21849">
                  <c:v>12.133749472419213</c:v>
                </c:pt>
                <c:pt idx="21850">
                  <c:v>12.134304818177482</c:v>
                </c:pt>
                <c:pt idx="21851">
                  <c:v>12.13486016393575</c:v>
                </c:pt>
                <c:pt idx="21852">
                  <c:v>12.135415509694019</c:v>
                </c:pt>
                <c:pt idx="21853">
                  <c:v>12.135970855452287</c:v>
                </c:pt>
                <c:pt idx="21854">
                  <c:v>12.136526201210556</c:v>
                </c:pt>
                <c:pt idx="21855">
                  <c:v>12.137081546968824</c:v>
                </c:pt>
                <c:pt idx="21856">
                  <c:v>12.137636892727093</c:v>
                </c:pt>
                <c:pt idx="21857">
                  <c:v>12.138192238485361</c:v>
                </c:pt>
                <c:pt idx="21858">
                  <c:v>12.13874758424363</c:v>
                </c:pt>
                <c:pt idx="21859">
                  <c:v>12.139302930001898</c:v>
                </c:pt>
                <c:pt idx="21860">
                  <c:v>12.139858275760167</c:v>
                </c:pt>
                <c:pt idx="21861">
                  <c:v>12.140413621518436</c:v>
                </c:pt>
                <c:pt idx="21862">
                  <c:v>12.140968967276704</c:v>
                </c:pt>
                <c:pt idx="21863">
                  <c:v>12.141524313034973</c:v>
                </c:pt>
                <c:pt idx="21864">
                  <c:v>12.142079658793241</c:v>
                </c:pt>
                <c:pt idx="21865">
                  <c:v>12.14263500455151</c:v>
                </c:pt>
                <c:pt idx="21866">
                  <c:v>12.143190350309778</c:v>
                </c:pt>
                <c:pt idx="21867">
                  <c:v>12.143745696068047</c:v>
                </c:pt>
                <c:pt idx="21868">
                  <c:v>12.144301041826315</c:v>
                </c:pt>
                <c:pt idx="21869">
                  <c:v>12.144856387584584</c:v>
                </c:pt>
                <c:pt idx="21870">
                  <c:v>12.145411733342852</c:v>
                </c:pt>
                <c:pt idx="21871">
                  <c:v>12.145967079101121</c:v>
                </c:pt>
                <c:pt idx="21872">
                  <c:v>12.146522424859389</c:v>
                </c:pt>
                <c:pt idx="21873">
                  <c:v>12.147077770617658</c:v>
                </c:pt>
                <c:pt idx="21874">
                  <c:v>12.147633116375927</c:v>
                </c:pt>
                <c:pt idx="21875">
                  <c:v>12.148188462134195</c:v>
                </c:pt>
                <c:pt idx="21876">
                  <c:v>12.148743807892464</c:v>
                </c:pt>
                <c:pt idx="21877">
                  <c:v>12.149299153650732</c:v>
                </c:pt>
                <c:pt idx="21878">
                  <c:v>12.149854499409001</c:v>
                </c:pt>
                <c:pt idx="21879">
                  <c:v>12.150409845167269</c:v>
                </c:pt>
                <c:pt idx="21880">
                  <c:v>12.150965190925538</c:v>
                </c:pt>
                <c:pt idx="21881">
                  <c:v>12.151520536683806</c:v>
                </c:pt>
                <c:pt idx="21882">
                  <c:v>12.152075882442075</c:v>
                </c:pt>
                <c:pt idx="21883">
                  <c:v>12.152631228200343</c:v>
                </c:pt>
                <c:pt idx="21884">
                  <c:v>12.153186573958612</c:v>
                </c:pt>
                <c:pt idx="21885">
                  <c:v>12.153741919716881</c:v>
                </c:pt>
                <c:pt idx="21886">
                  <c:v>12.154297265475149</c:v>
                </c:pt>
                <c:pt idx="21887">
                  <c:v>12.154852611233418</c:v>
                </c:pt>
                <c:pt idx="21888">
                  <c:v>12.155407956991686</c:v>
                </c:pt>
                <c:pt idx="21889">
                  <c:v>12.155963302749955</c:v>
                </c:pt>
                <c:pt idx="21890">
                  <c:v>12.156518648508223</c:v>
                </c:pt>
                <c:pt idx="21891">
                  <c:v>12.157073994266492</c:v>
                </c:pt>
                <c:pt idx="21892">
                  <c:v>12.15762934002476</c:v>
                </c:pt>
                <c:pt idx="21893">
                  <c:v>12.158184685783029</c:v>
                </c:pt>
                <c:pt idx="21894">
                  <c:v>12.158740031541297</c:v>
                </c:pt>
                <c:pt idx="21895">
                  <c:v>12.159295377299566</c:v>
                </c:pt>
                <c:pt idx="21896">
                  <c:v>12.159850723057835</c:v>
                </c:pt>
                <c:pt idx="21897">
                  <c:v>12.160406068816103</c:v>
                </c:pt>
                <c:pt idx="21898">
                  <c:v>12.160961414574372</c:v>
                </c:pt>
                <c:pt idx="21899">
                  <c:v>12.16151676033264</c:v>
                </c:pt>
                <c:pt idx="21900">
                  <c:v>12.162072106090909</c:v>
                </c:pt>
                <c:pt idx="21901">
                  <c:v>12.162627451849177</c:v>
                </c:pt>
                <c:pt idx="21902">
                  <c:v>12.163182797607446</c:v>
                </c:pt>
                <c:pt idx="21903">
                  <c:v>12.163738143365714</c:v>
                </c:pt>
                <c:pt idx="21904">
                  <c:v>12.164293489123983</c:v>
                </c:pt>
                <c:pt idx="21905">
                  <c:v>12.164848834882251</c:v>
                </c:pt>
                <c:pt idx="21906">
                  <c:v>12.16540418064052</c:v>
                </c:pt>
                <c:pt idx="21907">
                  <c:v>12.165959526398789</c:v>
                </c:pt>
                <c:pt idx="21908">
                  <c:v>12.166514872157057</c:v>
                </c:pt>
                <c:pt idx="21909">
                  <c:v>12.167070217915326</c:v>
                </c:pt>
                <c:pt idx="21910">
                  <c:v>12.167625563673594</c:v>
                </c:pt>
                <c:pt idx="21911">
                  <c:v>12.168180909431863</c:v>
                </c:pt>
                <c:pt idx="21912">
                  <c:v>12.168736255190131</c:v>
                </c:pt>
                <c:pt idx="21913">
                  <c:v>12.1692916009484</c:v>
                </c:pt>
                <c:pt idx="21914">
                  <c:v>12.169846946706668</c:v>
                </c:pt>
                <c:pt idx="21915">
                  <c:v>12.170402292464937</c:v>
                </c:pt>
                <c:pt idx="21916">
                  <c:v>12.170957638223205</c:v>
                </c:pt>
                <c:pt idx="21917">
                  <c:v>12.171512983981474</c:v>
                </c:pt>
                <c:pt idx="21918">
                  <c:v>12.172068329739743</c:v>
                </c:pt>
                <c:pt idx="21919">
                  <c:v>12.172623675498011</c:v>
                </c:pt>
                <c:pt idx="21920">
                  <c:v>12.17317902125628</c:v>
                </c:pt>
                <c:pt idx="21921">
                  <c:v>12.173734367014548</c:v>
                </c:pt>
                <c:pt idx="21922">
                  <c:v>12.174289712772817</c:v>
                </c:pt>
                <c:pt idx="21923">
                  <c:v>12.174845058531085</c:v>
                </c:pt>
                <c:pt idx="21924">
                  <c:v>12.175400404289354</c:v>
                </c:pt>
                <c:pt idx="21925">
                  <c:v>12.175955750047622</c:v>
                </c:pt>
                <c:pt idx="21926">
                  <c:v>12.176511095805891</c:v>
                </c:pt>
                <c:pt idx="21927">
                  <c:v>12.177066441564159</c:v>
                </c:pt>
                <c:pt idx="21928">
                  <c:v>12.177621787322428</c:v>
                </c:pt>
                <c:pt idx="21929">
                  <c:v>12.178177133080696</c:v>
                </c:pt>
                <c:pt idx="21930">
                  <c:v>12.178732478838965</c:v>
                </c:pt>
                <c:pt idx="21931">
                  <c:v>12.179287824597234</c:v>
                </c:pt>
                <c:pt idx="21932">
                  <c:v>12.179843170355502</c:v>
                </c:pt>
                <c:pt idx="21933">
                  <c:v>12.180398516113771</c:v>
                </c:pt>
                <c:pt idx="21934">
                  <c:v>12.180953861872039</c:v>
                </c:pt>
                <c:pt idx="21935">
                  <c:v>12.181509207630308</c:v>
                </c:pt>
                <c:pt idx="21936">
                  <c:v>12.182064553388576</c:v>
                </c:pt>
                <c:pt idx="21937">
                  <c:v>12.182619899146845</c:v>
                </c:pt>
                <c:pt idx="21938">
                  <c:v>12.183175244905113</c:v>
                </c:pt>
                <c:pt idx="21939">
                  <c:v>12.183730590663382</c:v>
                </c:pt>
                <c:pt idx="21940">
                  <c:v>12.18428593642165</c:v>
                </c:pt>
                <c:pt idx="21941">
                  <c:v>12.184841282179919</c:v>
                </c:pt>
                <c:pt idx="21942">
                  <c:v>12.185396627938188</c:v>
                </c:pt>
                <c:pt idx="21943">
                  <c:v>12.185951973696456</c:v>
                </c:pt>
                <c:pt idx="21944">
                  <c:v>12.186507319454725</c:v>
                </c:pt>
                <c:pt idx="21945">
                  <c:v>12.187062665212993</c:v>
                </c:pt>
                <c:pt idx="21946">
                  <c:v>12.187618010971262</c:v>
                </c:pt>
                <c:pt idx="21947">
                  <c:v>12.18817335672953</c:v>
                </c:pt>
                <c:pt idx="21948">
                  <c:v>12.188728702487799</c:v>
                </c:pt>
                <c:pt idx="21949">
                  <c:v>12.189284048246067</c:v>
                </c:pt>
                <c:pt idx="21950">
                  <c:v>12.189839394004336</c:v>
                </c:pt>
                <c:pt idx="21951">
                  <c:v>12.190394739762604</c:v>
                </c:pt>
                <c:pt idx="21952">
                  <c:v>12.190950085520873</c:v>
                </c:pt>
                <c:pt idx="21953">
                  <c:v>12.191505431279142</c:v>
                </c:pt>
                <c:pt idx="21954">
                  <c:v>12.19206077703741</c:v>
                </c:pt>
                <c:pt idx="21955">
                  <c:v>12.192616122795679</c:v>
                </c:pt>
                <c:pt idx="21956">
                  <c:v>12.193171468553947</c:v>
                </c:pt>
                <c:pt idx="21957">
                  <c:v>12.193726814312216</c:v>
                </c:pt>
                <c:pt idx="21958">
                  <c:v>12.194282160070484</c:v>
                </c:pt>
                <c:pt idx="21959">
                  <c:v>12.194837505828753</c:v>
                </c:pt>
                <c:pt idx="21960">
                  <c:v>12.195392851587021</c:v>
                </c:pt>
                <c:pt idx="21961">
                  <c:v>12.19594819734529</c:v>
                </c:pt>
                <c:pt idx="21962">
                  <c:v>12.196503543103558</c:v>
                </c:pt>
                <c:pt idx="21963">
                  <c:v>12.197058888861827</c:v>
                </c:pt>
                <c:pt idx="21964">
                  <c:v>12.197614234620096</c:v>
                </c:pt>
                <c:pt idx="21965">
                  <c:v>12.198169580378364</c:v>
                </c:pt>
                <c:pt idx="21966">
                  <c:v>12.198724926136633</c:v>
                </c:pt>
                <c:pt idx="21967">
                  <c:v>12.199280271894901</c:v>
                </c:pt>
                <c:pt idx="21968">
                  <c:v>12.19983561765317</c:v>
                </c:pt>
                <c:pt idx="21969">
                  <c:v>12.200390963411438</c:v>
                </c:pt>
                <c:pt idx="21970">
                  <c:v>12.200946309169707</c:v>
                </c:pt>
                <c:pt idx="21971">
                  <c:v>12.201501654927975</c:v>
                </c:pt>
                <c:pt idx="21972">
                  <c:v>12.202057000686244</c:v>
                </c:pt>
                <c:pt idx="21973">
                  <c:v>12.202612346444512</c:v>
                </c:pt>
                <c:pt idx="21974">
                  <c:v>12.203167692202781</c:v>
                </c:pt>
                <c:pt idx="21975">
                  <c:v>12.20372303796105</c:v>
                </c:pt>
                <c:pt idx="21976">
                  <c:v>12.204278383719318</c:v>
                </c:pt>
                <c:pt idx="21977">
                  <c:v>12.204833729477587</c:v>
                </c:pt>
                <c:pt idx="21978">
                  <c:v>12.205389075235855</c:v>
                </c:pt>
                <c:pt idx="21979">
                  <c:v>12.205944420994124</c:v>
                </c:pt>
                <c:pt idx="21980">
                  <c:v>12.206499766752392</c:v>
                </c:pt>
                <c:pt idx="21981">
                  <c:v>12.207055112510661</c:v>
                </c:pt>
                <c:pt idx="21982">
                  <c:v>12.207610458268929</c:v>
                </c:pt>
                <c:pt idx="21983">
                  <c:v>12.208165804027198</c:v>
                </c:pt>
                <c:pt idx="21984">
                  <c:v>12.208721149785466</c:v>
                </c:pt>
                <c:pt idx="21985">
                  <c:v>12.209276495543735</c:v>
                </c:pt>
                <c:pt idx="21986">
                  <c:v>12.209831841302003</c:v>
                </c:pt>
                <c:pt idx="21987">
                  <c:v>12.210387187060272</c:v>
                </c:pt>
                <c:pt idx="21988">
                  <c:v>12.210942532818541</c:v>
                </c:pt>
                <c:pt idx="21989">
                  <c:v>12.211497878576809</c:v>
                </c:pt>
                <c:pt idx="21990">
                  <c:v>12.212053224335078</c:v>
                </c:pt>
                <c:pt idx="21991">
                  <c:v>12.212608570093346</c:v>
                </c:pt>
                <c:pt idx="21992">
                  <c:v>12.213163915851615</c:v>
                </c:pt>
                <c:pt idx="21993">
                  <c:v>12.213719261609883</c:v>
                </c:pt>
                <c:pt idx="21994">
                  <c:v>12.214274607368152</c:v>
                </c:pt>
                <c:pt idx="21995">
                  <c:v>12.21482995312642</c:v>
                </c:pt>
                <c:pt idx="21996">
                  <c:v>12.215385298884689</c:v>
                </c:pt>
                <c:pt idx="21997">
                  <c:v>12.215940644642957</c:v>
                </c:pt>
                <c:pt idx="21998">
                  <c:v>12.216495990401226</c:v>
                </c:pt>
                <c:pt idx="21999">
                  <c:v>12.217051336159495</c:v>
                </c:pt>
                <c:pt idx="22000">
                  <c:v>12.217606681917763</c:v>
                </c:pt>
                <c:pt idx="22001">
                  <c:v>12.218162027676032</c:v>
                </c:pt>
                <c:pt idx="22002">
                  <c:v>12.2187173734343</c:v>
                </c:pt>
                <c:pt idx="22003">
                  <c:v>12.219272719192569</c:v>
                </c:pt>
                <c:pt idx="22004">
                  <c:v>12.219828064950837</c:v>
                </c:pt>
                <c:pt idx="22005">
                  <c:v>12.220383410709106</c:v>
                </c:pt>
                <c:pt idx="22006">
                  <c:v>12.220938756467374</c:v>
                </c:pt>
                <c:pt idx="22007">
                  <c:v>12.221494102225643</c:v>
                </c:pt>
                <c:pt idx="22008">
                  <c:v>12.222049447983911</c:v>
                </c:pt>
                <c:pt idx="22009">
                  <c:v>12.22260479374218</c:v>
                </c:pt>
                <c:pt idx="22010">
                  <c:v>12.223160139500449</c:v>
                </c:pt>
                <c:pt idx="22011">
                  <c:v>12.223715485258717</c:v>
                </c:pt>
                <c:pt idx="22012">
                  <c:v>12.224270831016986</c:v>
                </c:pt>
                <c:pt idx="22013">
                  <c:v>12.224826176775254</c:v>
                </c:pt>
                <c:pt idx="22014">
                  <c:v>12.225381522533523</c:v>
                </c:pt>
                <c:pt idx="22015">
                  <c:v>12.225936868291791</c:v>
                </c:pt>
                <c:pt idx="22016">
                  <c:v>12.22649221405006</c:v>
                </c:pt>
                <c:pt idx="22017">
                  <c:v>12.227047559808328</c:v>
                </c:pt>
                <c:pt idx="22018">
                  <c:v>12.227602905566597</c:v>
                </c:pt>
                <c:pt idx="22019">
                  <c:v>12.228158251324865</c:v>
                </c:pt>
                <c:pt idx="22020">
                  <c:v>12.228713597083134</c:v>
                </c:pt>
                <c:pt idx="22021">
                  <c:v>12.229268942841403</c:v>
                </c:pt>
                <c:pt idx="22022">
                  <c:v>12.229824288599671</c:v>
                </c:pt>
                <c:pt idx="22023">
                  <c:v>12.23037963435794</c:v>
                </c:pt>
                <c:pt idx="22024">
                  <c:v>12.230934980116208</c:v>
                </c:pt>
                <c:pt idx="22025">
                  <c:v>12.231490325874477</c:v>
                </c:pt>
                <c:pt idx="22026">
                  <c:v>12.232045671632745</c:v>
                </c:pt>
                <c:pt idx="22027">
                  <c:v>12.232601017391014</c:v>
                </c:pt>
                <c:pt idx="22028">
                  <c:v>12.233156363149282</c:v>
                </c:pt>
                <c:pt idx="22029">
                  <c:v>12.233711708907551</c:v>
                </c:pt>
                <c:pt idx="22030">
                  <c:v>12.234267054665819</c:v>
                </c:pt>
                <c:pt idx="22031">
                  <c:v>12.234822400424088</c:v>
                </c:pt>
                <c:pt idx="22032">
                  <c:v>12.235377746182357</c:v>
                </c:pt>
                <c:pt idx="22033">
                  <c:v>12.235933091940625</c:v>
                </c:pt>
                <c:pt idx="22034">
                  <c:v>12.236488437698894</c:v>
                </c:pt>
                <c:pt idx="22035">
                  <c:v>12.237043783457162</c:v>
                </c:pt>
                <c:pt idx="22036">
                  <c:v>12.237599129215431</c:v>
                </c:pt>
                <c:pt idx="22037">
                  <c:v>12.238154474973699</c:v>
                </c:pt>
                <c:pt idx="22038">
                  <c:v>12.238709820731968</c:v>
                </c:pt>
                <c:pt idx="22039">
                  <c:v>12.239265166490236</c:v>
                </c:pt>
                <c:pt idx="22040">
                  <c:v>12.239820512248505</c:v>
                </c:pt>
                <c:pt idx="22041">
                  <c:v>12.240375858006773</c:v>
                </c:pt>
                <c:pt idx="22042">
                  <c:v>12.240931203765042</c:v>
                </c:pt>
                <c:pt idx="22043">
                  <c:v>12.241486549523311</c:v>
                </c:pt>
                <c:pt idx="22044">
                  <c:v>12.242041895281579</c:v>
                </c:pt>
                <c:pt idx="22045">
                  <c:v>12.242597241039848</c:v>
                </c:pt>
                <c:pt idx="22046">
                  <c:v>12.243152586798116</c:v>
                </c:pt>
                <c:pt idx="22047">
                  <c:v>12.243707932556385</c:v>
                </c:pt>
                <c:pt idx="22048">
                  <c:v>12.244263278314653</c:v>
                </c:pt>
                <c:pt idx="22049">
                  <c:v>12.244818624072922</c:v>
                </c:pt>
                <c:pt idx="22050">
                  <c:v>12.24537396983119</c:v>
                </c:pt>
                <c:pt idx="22051">
                  <c:v>12.245929315589459</c:v>
                </c:pt>
                <c:pt idx="22052">
                  <c:v>12.246484661347727</c:v>
                </c:pt>
                <c:pt idx="22053">
                  <c:v>12.247040007105996</c:v>
                </c:pt>
                <c:pt idx="22054">
                  <c:v>12.247595352864264</c:v>
                </c:pt>
                <c:pt idx="22055">
                  <c:v>12.248150698622533</c:v>
                </c:pt>
                <c:pt idx="22056">
                  <c:v>12.248706044380802</c:v>
                </c:pt>
                <c:pt idx="22057">
                  <c:v>12.24926139013907</c:v>
                </c:pt>
                <c:pt idx="22058">
                  <c:v>12.249816735897339</c:v>
                </c:pt>
                <c:pt idx="22059">
                  <c:v>12.250372081655607</c:v>
                </c:pt>
                <c:pt idx="22060">
                  <c:v>12.250927427413876</c:v>
                </c:pt>
                <c:pt idx="22061">
                  <c:v>12.251482773172144</c:v>
                </c:pt>
                <c:pt idx="22062">
                  <c:v>12.252038118930413</c:v>
                </c:pt>
                <c:pt idx="22063">
                  <c:v>12.252593464688681</c:v>
                </c:pt>
                <c:pt idx="22064">
                  <c:v>12.25314881044695</c:v>
                </c:pt>
                <c:pt idx="22065">
                  <c:v>12.253704156205218</c:v>
                </c:pt>
                <c:pt idx="22066">
                  <c:v>12.254259501963487</c:v>
                </c:pt>
                <c:pt idx="22067">
                  <c:v>12.254814847721756</c:v>
                </c:pt>
                <c:pt idx="22068">
                  <c:v>12.255370193480024</c:v>
                </c:pt>
                <c:pt idx="22069">
                  <c:v>12.255925539238293</c:v>
                </c:pt>
                <c:pt idx="22070">
                  <c:v>12.256480884996561</c:v>
                </c:pt>
                <c:pt idx="22071">
                  <c:v>12.25703623075483</c:v>
                </c:pt>
                <c:pt idx="22072">
                  <c:v>12.257591576513098</c:v>
                </c:pt>
                <c:pt idx="22073">
                  <c:v>12.258146922271367</c:v>
                </c:pt>
                <c:pt idx="22074">
                  <c:v>12.258702268029635</c:v>
                </c:pt>
                <c:pt idx="22075">
                  <c:v>12.259257613787904</c:v>
                </c:pt>
                <c:pt idx="22076">
                  <c:v>12.259812959546172</c:v>
                </c:pt>
                <c:pt idx="22077">
                  <c:v>12.260368305304441</c:v>
                </c:pt>
                <c:pt idx="22078">
                  <c:v>12.26092365106271</c:v>
                </c:pt>
                <c:pt idx="22079">
                  <c:v>12.261478996820978</c:v>
                </c:pt>
                <c:pt idx="22080">
                  <c:v>12.262034342579247</c:v>
                </c:pt>
                <c:pt idx="22081">
                  <c:v>12.262589688337515</c:v>
                </c:pt>
                <c:pt idx="22082">
                  <c:v>12.263145034095784</c:v>
                </c:pt>
                <c:pt idx="22083">
                  <c:v>12.263700379854052</c:v>
                </c:pt>
                <c:pt idx="22084">
                  <c:v>12.264255725612321</c:v>
                </c:pt>
                <c:pt idx="22085">
                  <c:v>12.264811071370589</c:v>
                </c:pt>
                <c:pt idx="22086">
                  <c:v>12.265366417128858</c:v>
                </c:pt>
                <c:pt idx="22087">
                  <c:v>12.265921762887126</c:v>
                </c:pt>
                <c:pt idx="22088">
                  <c:v>12.266477108645395</c:v>
                </c:pt>
                <c:pt idx="22089">
                  <c:v>12.267032454403664</c:v>
                </c:pt>
                <c:pt idx="22090">
                  <c:v>12.267587800161932</c:v>
                </c:pt>
                <c:pt idx="22091">
                  <c:v>12.268143145920201</c:v>
                </c:pt>
                <c:pt idx="22092">
                  <c:v>12.268698491678469</c:v>
                </c:pt>
                <c:pt idx="22093">
                  <c:v>12.269253837436738</c:v>
                </c:pt>
                <c:pt idx="22094">
                  <c:v>12.269809183195006</c:v>
                </c:pt>
                <c:pt idx="22095">
                  <c:v>12.270364528953275</c:v>
                </c:pt>
                <c:pt idx="22096">
                  <c:v>12.270919874711543</c:v>
                </c:pt>
                <c:pt idx="22097">
                  <c:v>12.271475220469812</c:v>
                </c:pt>
                <c:pt idx="22098">
                  <c:v>12.27203056622808</c:v>
                </c:pt>
                <c:pt idx="22099">
                  <c:v>12.272585911986349</c:v>
                </c:pt>
                <c:pt idx="22100">
                  <c:v>12.273141257744618</c:v>
                </c:pt>
                <c:pt idx="22101">
                  <c:v>12.273696603502886</c:v>
                </c:pt>
                <c:pt idx="22102">
                  <c:v>12.274251949261155</c:v>
                </c:pt>
                <c:pt idx="22103">
                  <c:v>12.274807295019423</c:v>
                </c:pt>
                <c:pt idx="22104">
                  <c:v>12.275362640777692</c:v>
                </c:pt>
                <c:pt idx="22105">
                  <c:v>12.27591798653596</c:v>
                </c:pt>
                <c:pt idx="22106">
                  <c:v>12.276473332294229</c:v>
                </c:pt>
                <c:pt idx="22107">
                  <c:v>12.277028678052497</c:v>
                </c:pt>
                <c:pt idx="22108">
                  <c:v>12.277584023810766</c:v>
                </c:pt>
                <c:pt idx="22109">
                  <c:v>12.278139369569034</c:v>
                </c:pt>
                <c:pt idx="22110">
                  <c:v>12.278694715327303</c:v>
                </c:pt>
                <c:pt idx="22111">
                  <c:v>12.279250061085571</c:v>
                </c:pt>
                <c:pt idx="22112">
                  <c:v>12.27980540684384</c:v>
                </c:pt>
                <c:pt idx="22113">
                  <c:v>12.280360752602109</c:v>
                </c:pt>
                <c:pt idx="22114">
                  <c:v>12.280916098360377</c:v>
                </c:pt>
                <c:pt idx="22115">
                  <c:v>12.281471444118646</c:v>
                </c:pt>
                <c:pt idx="22116">
                  <c:v>12.282026789876914</c:v>
                </c:pt>
                <c:pt idx="22117">
                  <c:v>12.282582135635183</c:v>
                </c:pt>
                <c:pt idx="22118">
                  <c:v>12.283137481393451</c:v>
                </c:pt>
                <c:pt idx="22119">
                  <c:v>12.28369282715172</c:v>
                </c:pt>
                <c:pt idx="22120">
                  <c:v>12.284248172909988</c:v>
                </c:pt>
                <c:pt idx="22121">
                  <c:v>12.284803518668257</c:v>
                </c:pt>
                <c:pt idx="22122">
                  <c:v>12.285358864426525</c:v>
                </c:pt>
                <c:pt idx="22123">
                  <c:v>12.285914210184794</c:v>
                </c:pt>
                <c:pt idx="22124">
                  <c:v>12.286469555943063</c:v>
                </c:pt>
                <c:pt idx="22125">
                  <c:v>12.287024901701331</c:v>
                </c:pt>
                <c:pt idx="22126">
                  <c:v>12.2875802474596</c:v>
                </c:pt>
                <c:pt idx="22127">
                  <c:v>12.288135593217868</c:v>
                </c:pt>
                <c:pt idx="22128">
                  <c:v>12.288690938976137</c:v>
                </c:pt>
                <c:pt idx="22129">
                  <c:v>12.289246284734405</c:v>
                </c:pt>
                <c:pt idx="22130">
                  <c:v>12.289801630492674</c:v>
                </c:pt>
                <c:pt idx="22131">
                  <c:v>12.290356976250942</c:v>
                </c:pt>
                <c:pt idx="22132">
                  <c:v>12.290912322009211</c:v>
                </c:pt>
                <c:pt idx="22133">
                  <c:v>12.291467667767479</c:v>
                </c:pt>
                <c:pt idx="22134">
                  <c:v>12.292023013525748</c:v>
                </c:pt>
                <c:pt idx="22135">
                  <c:v>12.292578359284017</c:v>
                </c:pt>
                <c:pt idx="22136">
                  <c:v>12.293133705042285</c:v>
                </c:pt>
                <c:pt idx="22137">
                  <c:v>12.293689050800554</c:v>
                </c:pt>
                <c:pt idx="22138">
                  <c:v>12.294244396558822</c:v>
                </c:pt>
                <c:pt idx="22139">
                  <c:v>12.294799742317091</c:v>
                </c:pt>
                <c:pt idx="22140">
                  <c:v>12.295355088075359</c:v>
                </c:pt>
                <c:pt idx="22141">
                  <c:v>12.295910433833628</c:v>
                </c:pt>
                <c:pt idx="22142">
                  <c:v>12.296465779591896</c:v>
                </c:pt>
                <c:pt idx="22143">
                  <c:v>12.297021125350165</c:v>
                </c:pt>
                <c:pt idx="22144">
                  <c:v>12.297576471108433</c:v>
                </c:pt>
                <c:pt idx="22145">
                  <c:v>12.298131816866702</c:v>
                </c:pt>
                <c:pt idx="22146">
                  <c:v>12.298687162624971</c:v>
                </c:pt>
                <c:pt idx="22147">
                  <c:v>12.299242508383239</c:v>
                </c:pt>
                <c:pt idx="22148">
                  <c:v>12.299797854141508</c:v>
                </c:pt>
                <c:pt idx="22149">
                  <c:v>12.300353199899776</c:v>
                </c:pt>
                <c:pt idx="22150">
                  <c:v>12.300908545658045</c:v>
                </c:pt>
                <c:pt idx="22151">
                  <c:v>12.301463891416313</c:v>
                </c:pt>
                <c:pt idx="22152">
                  <c:v>12.302019237174582</c:v>
                </c:pt>
                <c:pt idx="22153">
                  <c:v>12.30257458293285</c:v>
                </c:pt>
                <c:pt idx="22154">
                  <c:v>12.303129928691119</c:v>
                </c:pt>
                <c:pt idx="22155">
                  <c:v>12.303685274449387</c:v>
                </c:pt>
                <c:pt idx="22156">
                  <c:v>12.304240620207656</c:v>
                </c:pt>
                <c:pt idx="22157">
                  <c:v>12.304795965965925</c:v>
                </c:pt>
                <c:pt idx="22158">
                  <c:v>12.305351311724193</c:v>
                </c:pt>
                <c:pt idx="22159">
                  <c:v>12.305906657482462</c:v>
                </c:pt>
                <c:pt idx="22160">
                  <c:v>12.30646200324073</c:v>
                </c:pt>
                <c:pt idx="22161">
                  <c:v>12.307017348998999</c:v>
                </c:pt>
                <c:pt idx="22162">
                  <c:v>12.307572694757267</c:v>
                </c:pt>
                <c:pt idx="22163">
                  <c:v>12.308128040515536</c:v>
                </c:pt>
                <c:pt idx="22164">
                  <c:v>12.308683386273804</c:v>
                </c:pt>
                <c:pt idx="22165">
                  <c:v>12.309238732032073</c:v>
                </c:pt>
                <c:pt idx="22166">
                  <c:v>12.309794077790341</c:v>
                </c:pt>
                <c:pt idx="22167">
                  <c:v>12.31034942354861</c:v>
                </c:pt>
                <c:pt idx="22168">
                  <c:v>12.310904769306878</c:v>
                </c:pt>
                <c:pt idx="22169">
                  <c:v>12.311460115065147</c:v>
                </c:pt>
                <c:pt idx="22170">
                  <c:v>12.312015460823416</c:v>
                </c:pt>
                <c:pt idx="22171">
                  <c:v>12.312570806581684</c:v>
                </c:pt>
                <c:pt idx="22172">
                  <c:v>12.313126152339953</c:v>
                </c:pt>
                <c:pt idx="22173">
                  <c:v>12.313681498098221</c:v>
                </c:pt>
                <c:pt idx="22174">
                  <c:v>12.31423684385649</c:v>
                </c:pt>
                <c:pt idx="22175">
                  <c:v>12.314792189614758</c:v>
                </c:pt>
                <c:pt idx="22176">
                  <c:v>12.315347535373027</c:v>
                </c:pt>
                <c:pt idx="22177">
                  <c:v>12.315902881131295</c:v>
                </c:pt>
                <c:pt idx="22178">
                  <c:v>12.316458226889564</c:v>
                </c:pt>
                <c:pt idx="22179">
                  <c:v>12.317013572647832</c:v>
                </c:pt>
                <c:pt idx="22180">
                  <c:v>12.317568918406101</c:v>
                </c:pt>
                <c:pt idx="22181">
                  <c:v>12.31812426416437</c:v>
                </c:pt>
                <c:pt idx="22182">
                  <c:v>12.318679609922638</c:v>
                </c:pt>
                <c:pt idx="22183">
                  <c:v>12.319234955680907</c:v>
                </c:pt>
                <c:pt idx="22184">
                  <c:v>12.319790301439175</c:v>
                </c:pt>
                <c:pt idx="22185">
                  <c:v>12.320345647197444</c:v>
                </c:pt>
                <c:pt idx="22186">
                  <c:v>12.320900992955712</c:v>
                </c:pt>
                <c:pt idx="22187">
                  <c:v>12.321456338713981</c:v>
                </c:pt>
                <c:pt idx="22188">
                  <c:v>12.322011684472249</c:v>
                </c:pt>
                <c:pt idx="22189">
                  <c:v>12.322567030230518</c:v>
                </c:pt>
                <c:pt idx="22190">
                  <c:v>12.323122375988786</c:v>
                </c:pt>
                <c:pt idx="22191">
                  <c:v>12.323677721747055</c:v>
                </c:pt>
                <c:pt idx="22192">
                  <c:v>12.324233067505324</c:v>
                </c:pt>
                <c:pt idx="22193">
                  <c:v>12.324788413263592</c:v>
                </c:pt>
                <c:pt idx="22194">
                  <c:v>12.325343759021861</c:v>
                </c:pt>
                <c:pt idx="22195">
                  <c:v>12.325899104780129</c:v>
                </c:pt>
                <c:pt idx="22196">
                  <c:v>12.326454450538398</c:v>
                </c:pt>
                <c:pt idx="22197">
                  <c:v>12.327009796296666</c:v>
                </c:pt>
                <c:pt idx="22198">
                  <c:v>12.327565142054935</c:v>
                </c:pt>
                <c:pt idx="22199">
                  <c:v>12.328120487813203</c:v>
                </c:pt>
                <c:pt idx="22200">
                  <c:v>12.328675833571472</c:v>
                </c:pt>
                <c:pt idx="22201">
                  <c:v>12.32923117932974</c:v>
                </c:pt>
                <c:pt idx="22202">
                  <c:v>12.329786525088009</c:v>
                </c:pt>
                <c:pt idx="22203">
                  <c:v>12.330341870846278</c:v>
                </c:pt>
                <c:pt idx="22204">
                  <c:v>12.330897216604546</c:v>
                </c:pt>
                <c:pt idx="22205">
                  <c:v>12.331452562362815</c:v>
                </c:pt>
                <c:pt idx="22206">
                  <c:v>12.332007908121083</c:v>
                </c:pt>
                <c:pt idx="22207">
                  <c:v>12.332563253879352</c:v>
                </c:pt>
                <c:pt idx="22208">
                  <c:v>12.33311859963762</c:v>
                </c:pt>
                <c:pt idx="22209">
                  <c:v>12.333673945395889</c:v>
                </c:pt>
                <c:pt idx="22210">
                  <c:v>12.334229291154157</c:v>
                </c:pt>
                <c:pt idx="22211">
                  <c:v>12.334784636912426</c:v>
                </c:pt>
                <c:pt idx="22212">
                  <c:v>12.335339982670694</c:v>
                </c:pt>
                <c:pt idx="22213">
                  <c:v>12.335895328428963</c:v>
                </c:pt>
                <c:pt idx="22214">
                  <c:v>12.336450674187232</c:v>
                </c:pt>
                <c:pt idx="22215">
                  <c:v>12.3370060199455</c:v>
                </c:pt>
                <c:pt idx="22216">
                  <c:v>12.337561365703769</c:v>
                </c:pt>
                <c:pt idx="22217">
                  <c:v>12.338116711462037</c:v>
                </c:pt>
                <c:pt idx="22218">
                  <c:v>12.338672057220306</c:v>
                </c:pt>
                <c:pt idx="22219">
                  <c:v>12.339227402978574</c:v>
                </c:pt>
                <c:pt idx="22220">
                  <c:v>12.339782748736843</c:v>
                </c:pt>
                <c:pt idx="22221">
                  <c:v>12.340338094495111</c:v>
                </c:pt>
                <c:pt idx="22222">
                  <c:v>12.34089344025338</c:v>
                </c:pt>
                <c:pt idx="22223">
                  <c:v>12.341448786011648</c:v>
                </c:pt>
                <c:pt idx="22224">
                  <c:v>12.342004131769917</c:v>
                </c:pt>
                <c:pt idx="22225">
                  <c:v>12.342559477528185</c:v>
                </c:pt>
                <c:pt idx="22226">
                  <c:v>12.343114823286454</c:v>
                </c:pt>
                <c:pt idx="22227">
                  <c:v>12.343670169044723</c:v>
                </c:pt>
                <c:pt idx="22228">
                  <c:v>12.344225514802991</c:v>
                </c:pt>
                <c:pt idx="22229">
                  <c:v>12.34478086056126</c:v>
                </c:pt>
                <c:pt idx="22230">
                  <c:v>12.345336206319528</c:v>
                </c:pt>
                <c:pt idx="22231">
                  <c:v>12.345891552077797</c:v>
                </c:pt>
                <c:pt idx="22232">
                  <c:v>12.346446897836065</c:v>
                </c:pt>
                <c:pt idx="22233">
                  <c:v>12.347002243594334</c:v>
                </c:pt>
                <c:pt idx="22234">
                  <c:v>12.347557589352602</c:v>
                </c:pt>
                <c:pt idx="22235">
                  <c:v>12.348112935110871</c:v>
                </c:pt>
                <c:pt idx="22236">
                  <c:v>12.348668280869139</c:v>
                </c:pt>
                <c:pt idx="22237">
                  <c:v>12.349223626627408</c:v>
                </c:pt>
                <c:pt idx="22238">
                  <c:v>12.349778972385677</c:v>
                </c:pt>
                <c:pt idx="22239">
                  <c:v>12.350334318143945</c:v>
                </c:pt>
                <c:pt idx="22240">
                  <c:v>12.350889663902214</c:v>
                </c:pt>
                <c:pt idx="22241">
                  <c:v>12.351445009660482</c:v>
                </c:pt>
                <c:pt idx="22242">
                  <c:v>12.352000355418751</c:v>
                </c:pt>
                <c:pt idx="22243">
                  <c:v>12.352555701177019</c:v>
                </c:pt>
                <c:pt idx="22244">
                  <c:v>12.353111046935288</c:v>
                </c:pt>
                <c:pt idx="22245">
                  <c:v>12.353666392693556</c:v>
                </c:pt>
                <c:pt idx="22246">
                  <c:v>12.354221738451825</c:v>
                </c:pt>
                <c:pt idx="22247">
                  <c:v>12.354777084210093</c:v>
                </c:pt>
                <c:pt idx="22248">
                  <c:v>12.355332429968362</c:v>
                </c:pt>
                <c:pt idx="22249">
                  <c:v>12.355887775726631</c:v>
                </c:pt>
                <c:pt idx="22250">
                  <c:v>12.356443121484899</c:v>
                </c:pt>
                <c:pt idx="22251">
                  <c:v>12.356998467243168</c:v>
                </c:pt>
                <c:pt idx="22252">
                  <c:v>12.357553813001436</c:v>
                </c:pt>
                <c:pt idx="22253">
                  <c:v>12.358109158759705</c:v>
                </c:pt>
                <c:pt idx="22254">
                  <c:v>12.358664504517973</c:v>
                </c:pt>
                <c:pt idx="22255">
                  <c:v>12.359219850276242</c:v>
                </c:pt>
                <c:pt idx="22256">
                  <c:v>12.35977519603451</c:v>
                </c:pt>
                <c:pt idx="22257">
                  <c:v>12.360330541792779</c:v>
                </c:pt>
                <c:pt idx="22258">
                  <c:v>12.360885887551047</c:v>
                </c:pt>
                <c:pt idx="22259">
                  <c:v>12.361441233309316</c:v>
                </c:pt>
                <c:pt idx="22260">
                  <c:v>12.361996579067585</c:v>
                </c:pt>
                <c:pt idx="22261">
                  <c:v>12.362551924825853</c:v>
                </c:pt>
                <c:pt idx="22262">
                  <c:v>12.363107270584122</c:v>
                </c:pt>
                <c:pt idx="22263">
                  <c:v>12.36366261634239</c:v>
                </c:pt>
                <c:pt idx="22264">
                  <c:v>12.364217962100659</c:v>
                </c:pt>
                <c:pt idx="22265">
                  <c:v>12.364773307858927</c:v>
                </c:pt>
                <c:pt idx="22266">
                  <c:v>12.365328653617196</c:v>
                </c:pt>
                <c:pt idx="22267">
                  <c:v>12.365883999375464</c:v>
                </c:pt>
                <c:pt idx="22268">
                  <c:v>12.366439345133733</c:v>
                </c:pt>
                <c:pt idx="22269">
                  <c:v>12.366994690892001</c:v>
                </c:pt>
                <c:pt idx="22270">
                  <c:v>12.36755003665027</c:v>
                </c:pt>
                <c:pt idx="22271">
                  <c:v>12.368105382408539</c:v>
                </c:pt>
                <c:pt idx="22272">
                  <c:v>12.368660728166807</c:v>
                </c:pt>
                <c:pt idx="22273">
                  <c:v>12.369216073925076</c:v>
                </c:pt>
                <c:pt idx="22274">
                  <c:v>12.369771419683344</c:v>
                </c:pt>
                <c:pt idx="22275">
                  <c:v>12.370326765441613</c:v>
                </c:pt>
                <c:pt idx="22276">
                  <c:v>12.370882111199881</c:v>
                </c:pt>
                <c:pt idx="22277">
                  <c:v>12.37143745695815</c:v>
                </c:pt>
                <c:pt idx="22278">
                  <c:v>12.371992802716418</c:v>
                </c:pt>
                <c:pt idx="22279">
                  <c:v>12.372548148474687</c:v>
                </c:pt>
                <c:pt idx="22280">
                  <c:v>12.373103494232955</c:v>
                </c:pt>
                <c:pt idx="22281">
                  <c:v>12.373658839991224</c:v>
                </c:pt>
                <c:pt idx="22282">
                  <c:v>12.374214185749493</c:v>
                </c:pt>
                <c:pt idx="22283">
                  <c:v>12.374769531507761</c:v>
                </c:pt>
                <c:pt idx="22284">
                  <c:v>12.37532487726603</c:v>
                </c:pt>
                <c:pt idx="22285">
                  <c:v>12.375880223024298</c:v>
                </c:pt>
                <c:pt idx="22286">
                  <c:v>12.376435568782567</c:v>
                </c:pt>
                <c:pt idx="22287">
                  <c:v>12.376990914540835</c:v>
                </c:pt>
                <c:pt idx="22288">
                  <c:v>12.377546260299104</c:v>
                </c:pt>
                <c:pt idx="22289">
                  <c:v>12.378101606057372</c:v>
                </c:pt>
                <c:pt idx="22290">
                  <c:v>12.378656951815641</c:v>
                </c:pt>
                <c:pt idx="22291">
                  <c:v>12.379212297573909</c:v>
                </c:pt>
                <c:pt idx="22292">
                  <c:v>12.379767643332178</c:v>
                </c:pt>
                <c:pt idx="22293">
                  <c:v>12.380322989090446</c:v>
                </c:pt>
                <c:pt idx="22294">
                  <c:v>12.380878334848715</c:v>
                </c:pt>
                <c:pt idx="22295">
                  <c:v>12.381433680606984</c:v>
                </c:pt>
                <c:pt idx="22296">
                  <c:v>12.381989026365252</c:v>
                </c:pt>
                <c:pt idx="22297">
                  <c:v>12.382544372123521</c:v>
                </c:pt>
                <c:pt idx="22298">
                  <c:v>12.383099717881789</c:v>
                </c:pt>
                <c:pt idx="22299">
                  <c:v>12.383655063640058</c:v>
                </c:pt>
                <c:pt idx="22300">
                  <c:v>12.384210409398326</c:v>
                </c:pt>
                <c:pt idx="22301">
                  <c:v>12.384765755156595</c:v>
                </c:pt>
                <c:pt idx="22302">
                  <c:v>12.385321100914863</c:v>
                </c:pt>
                <c:pt idx="22303">
                  <c:v>12.385876446673132</c:v>
                </c:pt>
                <c:pt idx="22304">
                  <c:v>12.3864317924314</c:v>
                </c:pt>
                <c:pt idx="22305">
                  <c:v>12.386987138189669</c:v>
                </c:pt>
                <c:pt idx="22306">
                  <c:v>12.387542483947938</c:v>
                </c:pt>
                <c:pt idx="22307">
                  <c:v>12.388097829706206</c:v>
                </c:pt>
                <c:pt idx="22308">
                  <c:v>12.388653175464475</c:v>
                </c:pt>
                <c:pt idx="22309">
                  <c:v>12.389208521222743</c:v>
                </c:pt>
                <c:pt idx="22310">
                  <c:v>12.389763866981012</c:v>
                </c:pt>
                <c:pt idx="22311">
                  <c:v>12.39031921273928</c:v>
                </c:pt>
                <c:pt idx="22312">
                  <c:v>12.390874558497549</c:v>
                </c:pt>
                <c:pt idx="22313">
                  <c:v>12.391429904255817</c:v>
                </c:pt>
                <c:pt idx="22314">
                  <c:v>12.391985250014086</c:v>
                </c:pt>
                <c:pt idx="22315">
                  <c:v>12.392540595772354</c:v>
                </c:pt>
                <c:pt idx="22316">
                  <c:v>12.393095941530623</c:v>
                </c:pt>
                <c:pt idx="22317">
                  <c:v>12.393651287288892</c:v>
                </c:pt>
                <c:pt idx="22318">
                  <c:v>12.39420663304716</c:v>
                </c:pt>
                <c:pt idx="22319">
                  <c:v>12.394761978805429</c:v>
                </c:pt>
                <c:pt idx="22320">
                  <c:v>12.395317324563697</c:v>
                </c:pt>
                <c:pt idx="22321">
                  <c:v>12.395872670321966</c:v>
                </c:pt>
                <c:pt idx="22322">
                  <c:v>12.396428016080234</c:v>
                </c:pt>
                <c:pt idx="22323">
                  <c:v>12.396983361838503</c:v>
                </c:pt>
                <c:pt idx="22324">
                  <c:v>12.397538707596771</c:v>
                </c:pt>
                <c:pt idx="22325">
                  <c:v>12.39809405335504</c:v>
                </c:pt>
                <c:pt idx="22326">
                  <c:v>12.398649399113308</c:v>
                </c:pt>
                <c:pt idx="22327">
                  <c:v>12.399204744871577</c:v>
                </c:pt>
                <c:pt idx="22328">
                  <c:v>12.399760090629846</c:v>
                </c:pt>
                <c:pt idx="22329">
                  <c:v>12.400315436388114</c:v>
                </c:pt>
                <c:pt idx="22330">
                  <c:v>12.400870782146383</c:v>
                </c:pt>
                <c:pt idx="22331">
                  <c:v>12.401426127904651</c:v>
                </c:pt>
                <c:pt idx="22332">
                  <c:v>12.40198147366292</c:v>
                </c:pt>
                <c:pt idx="22333">
                  <c:v>12.402536819421188</c:v>
                </c:pt>
                <c:pt idx="22334">
                  <c:v>12.403092165179457</c:v>
                </c:pt>
                <c:pt idx="22335">
                  <c:v>12.403647510937725</c:v>
                </c:pt>
                <c:pt idx="22336">
                  <c:v>12.404202856695994</c:v>
                </c:pt>
                <c:pt idx="22337">
                  <c:v>12.404758202454262</c:v>
                </c:pt>
                <c:pt idx="22338">
                  <c:v>12.405313548212531</c:v>
                </c:pt>
                <c:pt idx="22339">
                  <c:v>12.4058688939708</c:v>
                </c:pt>
                <c:pt idx="22340">
                  <c:v>12.406424239729068</c:v>
                </c:pt>
                <c:pt idx="22341">
                  <c:v>12.406979585487337</c:v>
                </c:pt>
                <c:pt idx="22342">
                  <c:v>12.407534931245605</c:v>
                </c:pt>
                <c:pt idx="22343">
                  <c:v>12.408090277003874</c:v>
                </c:pt>
                <c:pt idx="22344">
                  <c:v>12.408645622762142</c:v>
                </c:pt>
                <c:pt idx="22345">
                  <c:v>12.409200968520411</c:v>
                </c:pt>
                <c:pt idx="22346">
                  <c:v>12.409756314278679</c:v>
                </c:pt>
                <c:pt idx="22347">
                  <c:v>12.410311660036948</c:v>
                </c:pt>
                <c:pt idx="22348">
                  <c:v>12.410867005795216</c:v>
                </c:pt>
                <c:pt idx="22349">
                  <c:v>12.411422351553485</c:v>
                </c:pt>
                <c:pt idx="22350">
                  <c:v>12.411977697311753</c:v>
                </c:pt>
                <c:pt idx="22351">
                  <c:v>12.412533043070022</c:v>
                </c:pt>
                <c:pt idx="22352">
                  <c:v>12.413088388828291</c:v>
                </c:pt>
                <c:pt idx="22353">
                  <c:v>12.413643734586559</c:v>
                </c:pt>
                <c:pt idx="22354">
                  <c:v>12.414199080344828</c:v>
                </c:pt>
                <c:pt idx="22355">
                  <c:v>12.414754426103096</c:v>
                </c:pt>
                <c:pt idx="22356">
                  <c:v>12.415309771861365</c:v>
                </c:pt>
                <c:pt idx="22357">
                  <c:v>12.415865117619633</c:v>
                </c:pt>
                <c:pt idx="22358">
                  <c:v>12.416420463377902</c:v>
                </c:pt>
                <c:pt idx="22359">
                  <c:v>12.41697580913617</c:v>
                </c:pt>
                <c:pt idx="22360">
                  <c:v>12.417531154894439</c:v>
                </c:pt>
                <c:pt idx="22361">
                  <c:v>12.418086500652707</c:v>
                </c:pt>
                <c:pt idx="22362">
                  <c:v>12.418641846410976</c:v>
                </c:pt>
                <c:pt idx="22363">
                  <c:v>12.419197192169245</c:v>
                </c:pt>
                <c:pt idx="22364">
                  <c:v>12.419752537927513</c:v>
                </c:pt>
                <c:pt idx="22365">
                  <c:v>12.420307883685782</c:v>
                </c:pt>
                <c:pt idx="22366">
                  <c:v>12.42086322944405</c:v>
                </c:pt>
                <c:pt idx="22367">
                  <c:v>12.421418575202319</c:v>
                </c:pt>
                <c:pt idx="22368">
                  <c:v>12.421973920960587</c:v>
                </c:pt>
                <c:pt idx="22369">
                  <c:v>12.422529266718856</c:v>
                </c:pt>
                <c:pt idx="22370">
                  <c:v>12.423084612477124</c:v>
                </c:pt>
                <c:pt idx="22371">
                  <c:v>12.423639958235393</c:v>
                </c:pt>
                <c:pt idx="22372">
                  <c:v>12.424195303993661</c:v>
                </c:pt>
                <c:pt idx="22373">
                  <c:v>12.42475064975193</c:v>
                </c:pt>
                <c:pt idx="22374">
                  <c:v>12.425305995510199</c:v>
                </c:pt>
                <c:pt idx="22375">
                  <c:v>12.425861341268467</c:v>
                </c:pt>
                <c:pt idx="22376">
                  <c:v>12.426416687026736</c:v>
                </c:pt>
                <c:pt idx="22377">
                  <c:v>12.426972032785004</c:v>
                </c:pt>
                <c:pt idx="22378">
                  <c:v>12.427527378543273</c:v>
                </c:pt>
                <c:pt idx="22379">
                  <c:v>12.428082724301541</c:v>
                </c:pt>
                <c:pt idx="22380">
                  <c:v>12.42863807005981</c:v>
                </c:pt>
                <c:pt idx="22381">
                  <c:v>12.429193415818078</c:v>
                </c:pt>
                <c:pt idx="22382">
                  <c:v>12.429748761576347</c:v>
                </c:pt>
                <c:pt idx="22383">
                  <c:v>12.430304107334615</c:v>
                </c:pt>
                <c:pt idx="22384">
                  <c:v>12.430859453092884</c:v>
                </c:pt>
                <c:pt idx="22385">
                  <c:v>12.431414798851153</c:v>
                </c:pt>
                <c:pt idx="22386">
                  <c:v>12.431970144609421</c:v>
                </c:pt>
                <c:pt idx="22387">
                  <c:v>12.43252549036769</c:v>
                </c:pt>
                <c:pt idx="22388">
                  <c:v>12.433080836125958</c:v>
                </c:pt>
                <c:pt idx="22389">
                  <c:v>12.433636181884227</c:v>
                </c:pt>
                <c:pt idx="22390">
                  <c:v>12.434191527642495</c:v>
                </c:pt>
                <c:pt idx="22391">
                  <c:v>12.434746873400764</c:v>
                </c:pt>
                <c:pt idx="22392">
                  <c:v>12.435302219159032</c:v>
                </c:pt>
                <c:pt idx="22393">
                  <c:v>12.435857564917301</c:v>
                </c:pt>
                <c:pt idx="22394">
                  <c:v>12.436412910675569</c:v>
                </c:pt>
                <c:pt idx="22395">
                  <c:v>12.436968256433838</c:v>
                </c:pt>
                <c:pt idx="22396">
                  <c:v>12.437523602192107</c:v>
                </c:pt>
                <c:pt idx="22397">
                  <c:v>12.438078947950375</c:v>
                </c:pt>
                <c:pt idx="22398">
                  <c:v>12.438634293708644</c:v>
                </c:pt>
                <c:pt idx="22399">
                  <c:v>12.439189639466912</c:v>
                </c:pt>
                <c:pt idx="22400">
                  <c:v>12.439744985225181</c:v>
                </c:pt>
                <c:pt idx="22401">
                  <c:v>12.440300330983449</c:v>
                </c:pt>
                <c:pt idx="22402">
                  <c:v>12.440855676741718</c:v>
                </c:pt>
                <c:pt idx="22403">
                  <c:v>12.441411022499986</c:v>
                </c:pt>
                <c:pt idx="22404">
                  <c:v>12.441966368258255</c:v>
                </c:pt>
                <c:pt idx="22405">
                  <c:v>12.442521714016523</c:v>
                </c:pt>
                <c:pt idx="22406">
                  <c:v>12.443077059774792</c:v>
                </c:pt>
                <c:pt idx="22407">
                  <c:v>12.44363240553306</c:v>
                </c:pt>
                <c:pt idx="22408">
                  <c:v>12.444187751291329</c:v>
                </c:pt>
                <c:pt idx="22409">
                  <c:v>12.444743097049598</c:v>
                </c:pt>
                <c:pt idx="22410">
                  <c:v>12.445298442807866</c:v>
                </c:pt>
                <c:pt idx="22411">
                  <c:v>12.445853788566135</c:v>
                </c:pt>
                <c:pt idx="22412">
                  <c:v>12.446409134324403</c:v>
                </c:pt>
                <c:pt idx="22413">
                  <c:v>12.446964480082672</c:v>
                </c:pt>
                <c:pt idx="22414">
                  <c:v>12.44751982584094</c:v>
                </c:pt>
                <c:pt idx="22415">
                  <c:v>12.448075171599209</c:v>
                </c:pt>
                <c:pt idx="22416">
                  <c:v>12.448630517357477</c:v>
                </c:pt>
                <c:pt idx="22417">
                  <c:v>12.449185863115746</c:v>
                </c:pt>
                <c:pt idx="22418">
                  <c:v>12.449741208874014</c:v>
                </c:pt>
                <c:pt idx="22419">
                  <c:v>12.450296554632283</c:v>
                </c:pt>
                <c:pt idx="22420">
                  <c:v>12.450851900390552</c:v>
                </c:pt>
                <c:pt idx="22421">
                  <c:v>12.45140724614882</c:v>
                </c:pt>
                <c:pt idx="22422">
                  <c:v>12.451962591907089</c:v>
                </c:pt>
                <c:pt idx="22423">
                  <c:v>12.452517937665357</c:v>
                </c:pt>
                <c:pt idx="22424">
                  <c:v>12.453073283423626</c:v>
                </c:pt>
                <c:pt idx="22425">
                  <c:v>12.453628629181894</c:v>
                </c:pt>
                <c:pt idx="22426">
                  <c:v>12.454183974940163</c:v>
                </c:pt>
                <c:pt idx="22427">
                  <c:v>12.454739320698431</c:v>
                </c:pt>
                <c:pt idx="22428">
                  <c:v>12.4552946664567</c:v>
                </c:pt>
                <c:pt idx="22429">
                  <c:v>12.455850012214968</c:v>
                </c:pt>
                <c:pt idx="22430">
                  <c:v>12.456405357973237</c:v>
                </c:pt>
                <c:pt idx="22431">
                  <c:v>12.456960703731506</c:v>
                </c:pt>
                <c:pt idx="22432">
                  <c:v>12.457516049489774</c:v>
                </c:pt>
                <c:pt idx="22433">
                  <c:v>12.458071395248043</c:v>
                </c:pt>
                <c:pt idx="22434">
                  <c:v>12.458626741006311</c:v>
                </c:pt>
                <c:pt idx="22435">
                  <c:v>12.45918208676458</c:v>
                </c:pt>
                <c:pt idx="22436">
                  <c:v>12.459737432522848</c:v>
                </c:pt>
                <c:pt idx="22437">
                  <c:v>12.460292778281117</c:v>
                </c:pt>
                <c:pt idx="22438">
                  <c:v>12.460848124039385</c:v>
                </c:pt>
                <c:pt idx="22439">
                  <c:v>12.461403469797654</c:v>
                </c:pt>
                <c:pt idx="22440">
                  <c:v>12.461958815555922</c:v>
                </c:pt>
                <c:pt idx="22441">
                  <c:v>12.462514161314191</c:v>
                </c:pt>
                <c:pt idx="22442">
                  <c:v>12.46306950707246</c:v>
                </c:pt>
                <c:pt idx="22443">
                  <c:v>12.463624852830728</c:v>
                </c:pt>
                <c:pt idx="22444">
                  <c:v>12.464180198588997</c:v>
                </c:pt>
                <c:pt idx="22445">
                  <c:v>12.464735544347265</c:v>
                </c:pt>
                <c:pt idx="22446">
                  <c:v>12.465290890105534</c:v>
                </c:pt>
                <c:pt idx="22447">
                  <c:v>12.465846235863802</c:v>
                </c:pt>
                <c:pt idx="22448">
                  <c:v>12.466401581622071</c:v>
                </c:pt>
                <c:pt idx="22449">
                  <c:v>12.466956927380339</c:v>
                </c:pt>
                <c:pt idx="22450">
                  <c:v>12.467512273138608</c:v>
                </c:pt>
                <c:pt idx="22451">
                  <c:v>12.468067618896876</c:v>
                </c:pt>
                <c:pt idx="22452">
                  <c:v>12.468622964655145</c:v>
                </c:pt>
                <c:pt idx="22453">
                  <c:v>12.469178310413414</c:v>
                </c:pt>
                <c:pt idx="22454">
                  <c:v>12.469733656171682</c:v>
                </c:pt>
                <c:pt idx="22455">
                  <c:v>12.470289001929951</c:v>
                </c:pt>
                <c:pt idx="22456">
                  <c:v>12.470844347688219</c:v>
                </c:pt>
                <c:pt idx="22457">
                  <c:v>12.471399693446488</c:v>
                </c:pt>
                <c:pt idx="22458">
                  <c:v>12.471955039204756</c:v>
                </c:pt>
                <c:pt idx="22459">
                  <c:v>12.472510384963025</c:v>
                </c:pt>
                <c:pt idx="22460">
                  <c:v>12.473065730721293</c:v>
                </c:pt>
                <c:pt idx="22461">
                  <c:v>12.473621076479562</c:v>
                </c:pt>
                <c:pt idx="22462">
                  <c:v>12.47417642223783</c:v>
                </c:pt>
                <c:pt idx="22463">
                  <c:v>12.474731767996099</c:v>
                </c:pt>
                <c:pt idx="22464">
                  <c:v>12.475287113754367</c:v>
                </c:pt>
                <c:pt idx="22465">
                  <c:v>12.475842459512636</c:v>
                </c:pt>
                <c:pt idx="22466">
                  <c:v>12.476397805270905</c:v>
                </c:pt>
                <c:pt idx="22467">
                  <c:v>12.476953151029173</c:v>
                </c:pt>
                <c:pt idx="22468">
                  <c:v>12.477508496787442</c:v>
                </c:pt>
                <c:pt idx="22469">
                  <c:v>12.47806384254571</c:v>
                </c:pt>
                <c:pt idx="22470">
                  <c:v>12.478619188303979</c:v>
                </c:pt>
                <c:pt idx="22471">
                  <c:v>12.479174534062247</c:v>
                </c:pt>
                <c:pt idx="22472">
                  <c:v>12.479729879820516</c:v>
                </c:pt>
                <c:pt idx="22473">
                  <c:v>12.480285225578784</c:v>
                </c:pt>
                <c:pt idx="22474">
                  <c:v>12.480840571337053</c:v>
                </c:pt>
                <c:pt idx="22475">
                  <c:v>12.481395917095321</c:v>
                </c:pt>
                <c:pt idx="22476">
                  <c:v>12.48195126285359</c:v>
                </c:pt>
                <c:pt idx="22477">
                  <c:v>12.482506608611859</c:v>
                </c:pt>
                <c:pt idx="22478">
                  <c:v>12.483061954370127</c:v>
                </c:pt>
                <c:pt idx="22479">
                  <c:v>12.483617300128396</c:v>
                </c:pt>
                <c:pt idx="22480">
                  <c:v>12.484172645886664</c:v>
                </c:pt>
                <c:pt idx="22481">
                  <c:v>12.484727991644933</c:v>
                </c:pt>
                <c:pt idx="22482">
                  <c:v>12.485283337403201</c:v>
                </c:pt>
                <c:pt idx="22483">
                  <c:v>12.48583868316147</c:v>
                </c:pt>
                <c:pt idx="22484">
                  <c:v>12.486394028919738</c:v>
                </c:pt>
                <c:pt idx="22485">
                  <c:v>12.486949374678007</c:v>
                </c:pt>
                <c:pt idx="22486">
                  <c:v>12.487504720436275</c:v>
                </c:pt>
                <c:pt idx="22487">
                  <c:v>12.488060066194544</c:v>
                </c:pt>
                <c:pt idx="22488">
                  <c:v>12.488615411952813</c:v>
                </c:pt>
                <c:pt idx="22489">
                  <c:v>12.489170757711081</c:v>
                </c:pt>
                <c:pt idx="22490">
                  <c:v>12.48972610346935</c:v>
                </c:pt>
                <c:pt idx="22491">
                  <c:v>12.490281449227618</c:v>
                </c:pt>
                <c:pt idx="22492">
                  <c:v>12.490836794985887</c:v>
                </c:pt>
                <c:pt idx="22493">
                  <c:v>12.491392140744155</c:v>
                </c:pt>
                <c:pt idx="22494">
                  <c:v>12.491947486502424</c:v>
                </c:pt>
                <c:pt idx="22495">
                  <c:v>12.492502832260692</c:v>
                </c:pt>
                <c:pt idx="22496">
                  <c:v>12.493058178018961</c:v>
                </c:pt>
                <c:pt idx="22497">
                  <c:v>12.493613523777229</c:v>
                </c:pt>
                <c:pt idx="22498">
                  <c:v>12.494168869535498</c:v>
                </c:pt>
                <c:pt idx="22499">
                  <c:v>12.494724215293767</c:v>
                </c:pt>
                <c:pt idx="22500">
                  <c:v>12.495279561052035</c:v>
                </c:pt>
                <c:pt idx="22501">
                  <c:v>12.495834906810304</c:v>
                </c:pt>
                <c:pt idx="22502">
                  <c:v>12.496390252568572</c:v>
                </c:pt>
                <c:pt idx="22503">
                  <c:v>12.496945598326841</c:v>
                </c:pt>
                <c:pt idx="22504">
                  <c:v>12.497500944085109</c:v>
                </c:pt>
                <c:pt idx="22505">
                  <c:v>12.498056289843378</c:v>
                </c:pt>
                <c:pt idx="22506">
                  <c:v>12.498611635601646</c:v>
                </c:pt>
                <c:pt idx="22507">
                  <c:v>12.499166981359915</c:v>
                </c:pt>
                <c:pt idx="22508">
                  <c:v>12.499722327118183</c:v>
                </c:pt>
                <c:pt idx="22509">
                  <c:v>12.500277672876452</c:v>
                </c:pt>
                <c:pt idx="22510">
                  <c:v>12.500833018634721</c:v>
                </c:pt>
                <c:pt idx="22511">
                  <c:v>12.501388364392989</c:v>
                </c:pt>
                <c:pt idx="22512">
                  <c:v>12.501943710151258</c:v>
                </c:pt>
                <c:pt idx="22513">
                  <c:v>12.502499055909526</c:v>
                </c:pt>
                <c:pt idx="22514">
                  <c:v>12.503054401667795</c:v>
                </c:pt>
                <c:pt idx="22515">
                  <c:v>12.503609747426063</c:v>
                </c:pt>
                <c:pt idx="22516">
                  <c:v>12.504165093184332</c:v>
                </c:pt>
                <c:pt idx="22517">
                  <c:v>12.5047204389426</c:v>
                </c:pt>
                <c:pt idx="22518">
                  <c:v>12.505275784700869</c:v>
                </c:pt>
                <c:pt idx="22519">
                  <c:v>12.505831130459137</c:v>
                </c:pt>
                <c:pt idx="22520">
                  <c:v>12.506386476217406</c:v>
                </c:pt>
                <c:pt idx="22521">
                  <c:v>12.506941821975675</c:v>
                </c:pt>
                <c:pt idx="22522">
                  <c:v>12.507497167733943</c:v>
                </c:pt>
                <c:pt idx="22523">
                  <c:v>12.508052513492212</c:v>
                </c:pt>
                <c:pt idx="22524">
                  <c:v>12.50860785925048</c:v>
                </c:pt>
                <c:pt idx="22525">
                  <c:v>12.509163205008749</c:v>
                </c:pt>
                <c:pt idx="22526">
                  <c:v>12.509718550767017</c:v>
                </c:pt>
                <c:pt idx="22527">
                  <c:v>12.510273896525286</c:v>
                </c:pt>
                <c:pt idx="22528">
                  <c:v>12.510829242283554</c:v>
                </c:pt>
                <c:pt idx="22529">
                  <c:v>12.511384588041823</c:v>
                </c:pt>
                <c:pt idx="22530">
                  <c:v>12.511939933800091</c:v>
                </c:pt>
                <c:pt idx="22531">
                  <c:v>12.51249527955836</c:v>
                </c:pt>
                <c:pt idx="22532">
                  <c:v>12.513050625316628</c:v>
                </c:pt>
                <c:pt idx="22533">
                  <c:v>12.513605971074897</c:v>
                </c:pt>
                <c:pt idx="22534">
                  <c:v>12.514161316833166</c:v>
                </c:pt>
                <c:pt idx="22535">
                  <c:v>12.514716662591434</c:v>
                </c:pt>
                <c:pt idx="22536">
                  <c:v>12.515272008349703</c:v>
                </c:pt>
                <c:pt idx="22537">
                  <c:v>12.515827354107971</c:v>
                </c:pt>
                <c:pt idx="22538">
                  <c:v>12.51638269986624</c:v>
                </c:pt>
                <c:pt idx="22539">
                  <c:v>12.516938045624508</c:v>
                </c:pt>
                <c:pt idx="22540">
                  <c:v>12.517493391382777</c:v>
                </c:pt>
                <c:pt idx="22541">
                  <c:v>12.518048737141045</c:v>
                </c:pt>
                <c:pt idx="22542">
                  <c:v>12.518604082899314</c:v>
                </c:pt>
                <c:pt idx="22543">
                  <c:v>12.519159428657582</c:v>
                </c:pt>
                <c:pt idx="22544">
                  <c:v>12.519714774415851</c:v>
                </c:pt>
                <c:pt idx="22545">
                  <c:v>12.52027012017412</c:v>
                </c:pt>
                <c:pt idx="22546">
                  <c:v>12.520825465932388</c:v>
                </c:pt>
                <c:pt idx="22547">
                  <c:v>12.521380811690657</c:v>
                </c:pt>
                <c:pt idx="22548">
                  <c:v>12.521936157448925</c:v>
                </c:pt>
                <c:pt idx="22549">
                  <c:v>12.522491503207194</c:v>
                </c:pt>
                <c:pt idx="22550">
                  <c:v>12.523046848965462</c:v>
                </c:pt>
                <c:pt idx="22551">
                  <c:v>12.523602194723731</c:v>
                </c:pt>
                <c:pt idx="22552">
                  <c:v>12.524157540481999</c:v>
                </c:pt>
                <c:pt idx="22553">
                  <c:v>12.524712886240268</c:v>
                </c:pt>
                <c:pt idx="22554">
                  <c:v>12.525268231998536</c:v>
                </c:pt>
                <c:pt idx="22555">
                  <c:v>12.525823577756805</c:v>
                </c:pt>
                <c:pt idx="22556">
                  <c:v>12.526378923515074</c:v>
                </c:pt>
                <c:pt idx="22557">
                  <c:v>12.526934269273342</c:v>
                </c:pt>
                <c:pt idx="22558">
                  <c:v>12.527489615031611</c:v>
                </c:pt>
                <c:pt idx="22559">
                  <c:v>12.528044960789879</c:v>
                </c:pt>
                <c:pt idx="22560">
                  <c:v>12.528600306548148</c:v>
                </c:pt>
                <c:pt idx="22561">
                  <c:v>12.529155652306416</c:v>
                </c:pt>
                <c:pt idx="22562">
                  <c:v>12.529710998064685</c:v>
                </c:pt>
                <c:pt idx="22563">
                  <c:v>12.530266343822953</c:v>
                </c:pt>
                <c:pt idx="22564">
                  <c:v>12.530821689581222</c:v>
                </c:pt>
                <c:pt idx="22565">
                  <c:v>12.53137703533949</c:v>
                </c:pt>
                <c:pt idx="22566">
                  <c:v>12.531932381097759</c:v>
                </c:pt>
                <c:pt idx="22567">
                  <c:v>12.532487726856028</c:v>
                </c:pt>
                <c:pt idx="22568">
                  <c:v>12.533043072614296</c:v>
                </c:pt>
                <c:pt idx="22569">
                  <c:v>12.533598418372565</c:v>
                </c:pt>
                <c:pt idx="22570">
                  <c:v>12.534153764130833</c:v>
                </c:pt>
                <c:pt idx="22571">
                  <c:v>12.534709109889102</c:v>
                </c:pt>
                <c:pt idx="22572">
                  <c:v>12.53526445564737</c:v>
                </c:pt>
                <c:pt idx="22573">
                  <c:v>12.535819801405639</c:v>
                </c:pt>
                <c:pt idx="22574">
                  <c:v>12.536375147163907</c:v>
                </c:pt>
                <c:pt idx="22575">
                  <c:v>12.536930492922176</c:v>
                </c:pt>
                <c:pt idx="22576">
                  <c:v>12.537485838680444</c:v>
                </c:pt>
                <c:pt idx="22577">
                  <c:v>12.538041184438713</c:v>
                </c:pt>
                <c:pt idx="22578">
                  <c:v>12.538596530196982</c:v>
                </c:pt>
                <c:pt idx="22579">
                  <c:v>12.53915187595525</c:v>
                </c:pt>
                <c:pt idx="22580">
                  <c:v>12.539707221713519</c:v>
                </c:pt>
                <c:pt idx="22581">
                  <c:v>12.540262567471787</c:v>
                </c:pt>
                <c:pt idx="22582">
                  <c:v>12.540817913230056</c:v>
                </c:pt>
                <c:pt idx="22583">
                  <c:v>12.541373258988324</c:v>
                </c:pt>
                <c:pt idx="22584">
                  <c:v>12.541928604746593</c:v>
                </c:pt>
                <c:pt idx="22585">
                  <c:v>12.542483950504861</c:v>
                </c:pt>
                <c:pt idx="22586">
                  <c:v>12.54303929626313</c:v>
                </c:pt>
                <c:pt idx="22587">
                  <c:v>12.543594642021398</c:v>
                </c:pt>
                <c:pt idx="22588">
                  <c:v>12.544149987779667</c:v>
                </c:pt>
                <c:pt idx="22589">
                  <c:v>12.544705333537935</c:v>
                </c:pt>
                <c:pt idx="22590">
                  <c:v>12.545260679296204</c:v>
                </c:pt>
                <c:pt idx="22591">
                  <c:v>12.545816025054473</c:v>
                </c:pt>
                <c:pt idx="22592">
                  <c:v>12.546371370812741</c:v>
                </c:pt>
                <c:pt idx="22593">
                  <c:v>12.54692671657101</c:v>
                </c:pt>
                <c:pt idx="22594">
                  <c:v>12.547482062329278</c:v>
                </c:pt>
                <c:pt idx="22595">
                  <c:v>12.548037408087547</c:v>
                </c:pt>
                <c:pt idx="22596">
                  <c:v>12.548592753845815</c:v>
                </c:pt>
                <c:pt idx="22597">
                  <c:v>12.549148099604084</c:v>
                </c:pt>
                <c:pt idx="22598">
                  <c:v>12.549703445362352</c:v>
                </c:pt>
                <c:pt idx="22599">
                  <c:v>12.550258791120621</c:v>
                </c:pt>
                <c:pt idx="22600">
                  <c:v>12.550814136878889</c:v>
                </c:pt>
                <c:pt idx="22601">
                  <c:v>12.551369482637158</c:v>
                </c:pt>
                <c:pt idx="22602">
                  <c:v>12.551924828395427</c:v>
                </c:pt>
                <c:pt idx="22603">
                  <c:v>12.552480174153695</c:v>
                </c:pt>
                <c:pt idx="22604">
                  <c:v>12.553035519911964</c:v>
                </c:pt>
                <c:pt idx="22605">
                  <c:v>12.553590865670232</c:v>
                </c:pt>
                <c:pt idx="22606">
                  <c:v>12.554146211428501</c:v>
                </c:pt>
                <c:pt idx="22607">
                  <c:v>12.554701557186769</c:v>
                </c:pt>
                <c:pt idx="22608">
                  <c:v>12.555256902945038</c:v>
                </c:pt>
                <c:pt idx="22609">
                  <c:v>12.555812248703306</c:v>
                </c:pt>
                <c:pt idx="22610">
                  <c:v>12.556367594461575</c:v>
                </c:pt>
                <c:pt idx="22611">
                  <c:v>12.556922940219843</c:v>
                </c:pt>
                <c:pt idx="22612">
                  <c:v>12.557478285978112</c:v>
                </c:pt>
                <c:pt idx="22613">
                  <c:v>12.558033631736381</c:v>
                </c:pt>
                <c:pt idx="22614">
                  <c:v>12.558588977494649</c:v>
                </c:pt>
                <c:pt idx="22615">
                  <c:v>12.559144323252918</c:v>
                </c:pt>
                <c:pt idx="22616">
                  <c:v>12.559699669011186</c:v>
                </c:pt>
                <c:pt idx="22617">
                  <c:v>12.560255014769455</c:v>
                </c:pt>
                <c:pt idx="22618">
                  <c:v>12.560810360527723</c:v>
                </c:pt>
                <c:pt idx="22619">
                  <c:v>12.561365706285992</c:v>
                </c:pt>
                <c:pt idx="22620">
                  <c:v>12.56192105204426</c:v>
                </c:pt>
                <c:pt idx="22621">
                  <c:v>12.562476397802529</c:v>
                </c:pt>
                <c:pt idx="22622">
                  <c:v>12.563031743560797</c:v>
                </c:pt>
                <c:pt idx="22623">
                  <c:v>12.563587089319066</c:v>
                </c:pt>
                <c:pt idx="22624">
                  <c:v>12.564142435077335</c:v>
                </c:pt>
                <c:pt idx="22625">
                  <c:v>12.564697780835603</c:v>
                </c:pt>
                <c:pt idx="22626">
                  <c:v>12.565253126593872</c:v>
                </c:pt>
                <c:pt idx="22627">
                  <c:v>12.56580847235214</c:v>
                </c:pt>
                <c:pt idx="22628">
                  <c:v>12.566363818110409</c:v>
                </c:pt>
                <c:pt idx="22629">
                  <c:v>12.566919163868677</c:v>
                </c:pt>
                <c:pt idx="22630">
                  <c:v>12.567474509626946</c:v>
                </c:pt>
                <c:pt idx="22631">
                  <c:v>12.568029855385214</c:v>
                </c:pt>
                <c:pt idx="22632">
                  <c:v>12.568585201143483</c:v>
                </c:pt>
                <c:pt idx="22633">
                  <c:v>12.569140546901751</c:v>
                </c:pt>
                <c:pt idx="22634">
                  <c:v>12.56969589266002</c:v>
                </c:pt>
                <c:pt idx="22635">
                  <c:v>12.570251238418289</c:v>
                </c:pt>
                <c:pt idx="22636">
                  <c:v>12.570806584176557</c:v>
                </c:pt>
                <c:pt idx="22637">
                  <c:v>12.571361929934826</c:v>
                </c:pt>
                <c:pt idx="22638">
                  <c:v>12.571917275693094</c:v>
                </c:pt>
                <c:pt idx="22639">
                  <c:v>12.572472621451363</c:v>
                </c:pt>
                <c:pt idx="22640">
                  <c:v>12.573027967209631</c:v>
                </c:pt>
                <c:pt idx="22641">
                  <c:v>12.5735833129679</c:v>
                </c:pt>
                <c:pt idx="22642">
                  <c:v>12.574138658726168</c:v>
                </c:pt>
                <c:pt idx="22643">
                  <c:v>12.574694004484437</c:v>
                </c:pt>
                <c:pt idx="22644">
                  <c:v>12.575249350242705</c:v>
                </c:pt>
                <c:pt idx="22645">
                  <c:v>12.575804696000974</c:v>
                </c:pt>
                <c:pt idx="22646">
                  <c:v>12.576360041759242</c:v>
                </c:pt>
                <c:pt idx="22647">
                  <c:v>12.576915387517511</c:v>
                </c:pt>
                <c:pt idx="22648">
                  <c:v>12.57747073327578</c:v>
                </c:pt>
                <c:pt idx="22649">
                  <c:v>12.578026079034048</c:v>
                </c:pt>
                <c:pt idx="22650">
                  <c:v>12.578581424792317</c:v>
                </c:pt>
                <c:pt idx="22651">
                  <c:v>12.579136770550585</c:v>
                </c:pt>
                <c:pt idx="22652">
                  <c:v>12.579692116308854</c:v>
                </c:pt>
                <c:pt idx="22653">
                  <c:v>12.580247462067122</c:v>
                </c:pt>
                <c:pt idx="22654">
                  <c:v>12.580802807825391</c:v>
                </c:pt>
                <c:pt idx="22655">
                  <c:v>12.581358153583659</c:v>
                </c:pt>
                <c:pt idx="22656">
                  <c:v>12.581913499341928</c:v>
                </c:pt>
                <c:pt idx="22657">
                  <c:v>12.582468845100196</c:v>
                </c:pt>
                <c:pt idx="22658">
                  <c:v>12.583024190858465</c:v>
                </c:pt>
                <c:pt idx="22659">
                  <c:v>12.583579536616734</c:v>
                </c:pt>
                <c:pt idx="22660">
                  <c:v>12.584134882375002</c:v>
                </c:pt>
                <c:pt idx="22661">
                  <c:v>12.584690228133271</c:v>
                </c:pt>
                <c:pt idx="22662">
                  <c:v>12.585245573891539</c:v>
                </c:pt>
                <c:pt idx="22663">
                  <c:v>12.585800919649808</c:v>
                </c:pt>
                <c:pt idx="22664">
                  <c:v>12.586356265408076</c:v>
                </c:pt>
                <c:pt idx="22665">
                  <c:v>12.586911611166345</c:v>
                </c:pt>
                <c:pt idx="22666">
                  <c:v>12.587466956924613</c:v>
                </c:pt>
                <c:pt idx="22667">
                  <c:v>12.588022302682882</c:v>
                </c:pt>
                <c:pt idx="22668">
                  <c:v>12.58857764844115</c:v>
                </c:pt>
                <c:pt idx="22669">
                  <c:v>12.589132994199419</c:v>
                </c:pt>
                <c:pt idx="22670">
                  <c:v>12.589688339957688</c:v>
                </c:pt>
                <c:pt idx="22671">
                  <c:v>12.590243685715956</c:v>
                </c:pt>
                <c:pt idx="22672">
                  <c:v>12.590799031474225</c:v>
                </c:pt>
                <c:pt idx="22673">
                  <c:v>12.591354377232493</c:v>
                </c:pt>
                <c:pt idx="22674">
                  <c:v>12.591909722990762</c:v>
                </c:pt>
                <c:pt idx="22675">
                  <c:v>12.59246506874903</c:v>
                </c:pt>
                <c:pt idx="22676">
                  <c:v>12.593020414507299</c:v>
                </c:pt>
                <c:pt idx="22677">
                  <c:v>12.593575760265567</c:v>
                </c:pt>
                <c:pt idx="22678">
                  <c:v>12.594131106023836</c:v>
                </c:pt>
                <c:pt idx="22679">
                  <c:v>12.594686451782104</c:v>
                </c:pt>
                <c:pt idx="22680">
                  <c:v>12.595241797540373</c:v>
                </c:pt>
                <c:pt idx="22681">
                  <c:v>12.595797143298642</c:v>
                </c:pt>
                <c:pt idx="22682">
                  <c:v>12.59635248905691</c:v>
                </c:pt>
                <c:pt idx="22683">
                  <c:v>12.596907834815179</c:v>
                </c:pt>
                <c:pt idx="22684">
                  <c:v>12.597463180573447</c:v>
                </c:pt>
                <c:pt idx="22685">
                  <c:v>12.598018526331716</c:v>
                </c:pt>
                <c:pt idx="22686">
                  <c:v>12.598573872089984</c:v>
                </c:pt>
                <c:pt idx="22687">
                  <c:v>12.599129217848253</c:v>
                </c:pt>
                <c:pt idx="22688">
                  <c:v>12.599684563606521</c:v>
                </c:pt>
                <c:pt idx="22689">
                  <c:v>12.60023990936479</c:v>
                </c:pt>
                <c:pt idx="22690">
                  <c:v>12.600795255123058</c:v>
                </c:pt>
                <c:pt idx="22691">
                  <c:v>12.601350600881327</c:v>
                </c:pt>
                <c:pt idx="22692">
                  <c:v>12.601905946639596</c:v>
                </c:pt>
                <c:pt idx="22693">
                  <c:v>12.602461292397864</c:v>
                </c:pt>
                <c:pt idx="22694">
                  <c:v>12.603016638156133</c:v>
                </c:pt>
                <c:pt idx="22695">
                  <c:v>12.603571983914401</c:v>
                </c:pt>
                <c:pt idx="22696">
                  <c:v>12.60412732967267</c:v>
                </c:pt>
                <c:pt idx="22697">
                  <c:v>12.604682675430938</c:v>
                </c:pt>
                <c:pt idx="22698">
                  <c:v>12.605238021189207</c:v>
                </c:pt>
                <c:pt idx="22699">
                  <c:v>12.605793366947475</c:v>
                </c:pt>
                <c:pt idx="22700">
                  <c:v>12.606348712705744</c:v>
                </c:pt>
                <c:pt idx="22701">
                  <c:v>12.606904058464012</c:v>
                </c:pt>
                <c:pt idx="22702">
                  <c:v>12.607459404222281</c:v>
                </c:pt>
                <c:pt idx="22703">
                  <c:v>12.608014749980549</c:v>
                </c:pt>
                <c:pt idx="22704">
                  <c:v>12.608570095738818</c:v>
                </c:pt>
                <c:pt idx="22705">
                  <c:v>12.609125441497087</c:v>
                </c:pt>
                <c:pt idx="22706">
                  <c:v>12.609680787255355</c:v>
                </c:pt>
                <c:pt idx="22707">
                  <c:v>12.610236133013624</c:v>
                </c:pt>
                <c:pt idx="22708">
                  <c:v>12.610791478771892</c:v>
                </c:pt>
                <c:pt idx="22709">
                  <c:v>12.611346824530161</c:v>
                </c:pt>
                <c:pt idx="22710">
                  <c:v>12.611902170288429</c:v>
                </c:pt>
                <c:pt idx="22711">
                  <c:v>12.612457516046698</c:v>
                </c:pt>
                <c:pt idx="22712">
                  <c:v>12.613012861804966</c:v>
                </c:pt>
                <c:pt idx="22713">
                  <c:v>12.613568207563235</c:v>
                </c:pt>
                <c:pt idx="22714">
                  <c:v>12.614123553321503</c:v>
                </c:pt>
                <c:pt idx="22715">
                  <c:v>12.614678899079772</c:v>
                </c:pt>
                <c:pt idx="22716">
                  <c:v>12.615234244838041</c:v>
                </c:pt>
                <c:pt idx="22717">
                  <c:v>12.615789590596309</c:v>
                </c:pt>
                <c:pt idx="22718">
                  <c:v>12.616344936354578</c:v>
                </c:pt>
                <c:pt idx="22719">
                  <c:v>12.616900282112846</c:v>
                </c:pt>
                <c:pt idx="22720">
                  <c:v>12.617455627871115</c:v>
                </c:pt>
                <c:pt idx="22721">
                  <c:v>12.618010973629383</c:v>
                </c:pt>
                <c:pt idx="22722">
                  <c:v>12.618566319387652</c:v>
                </c:pt>
                <c:pt idx="22723">
                  <c:v>12.61912166514592</c:v>
                </c:pt>
                <c:pt idx="22724">
                  <c:v>12.619677010904189</c:v>
                </c:pt>
                <c:pt idx="22725">
                  <c:v>12.620232356662457</c:v>
                </c:pt>
                <c:pt idx="22726">
                  <c:v>12.620787702420726</c:v>
                </c:pt>
                <c:pt idx="22727">
                  <c:v>12.621343048178995</c:v>
                </c:pt>
                <c:pt idx="22728">
                  <c:v>12.621898393937263</c:v>
                </c:pt>
                <c:pt idx="22729">
                  <c:v>12.622453739695532</c:v>
                </c:pt>
                <c:pt idx="22730">
                  <c:v>12.6230090854538</c:v>
                </c:pt>
                <c:pt idx="22731">
                  <c:v>12.623564431212069</c:v>
                </c:pt>
                <c:pt idx="22732">
                  <c:v>12.624119776970337</c:v>
                </c:pt>
                <c:pt idx="22733">
                  <c:v>12.624675122728606</c:v>
                </c:pt>
                <c:pt idx="22734">
                  <c:v>12.625230468486874</c:v>
                </c:pt>
                <c:pt idx="22735">
                  <c:v>12.625785814245143</c:v>
                </c:pt>
                <c:pt idx="22736">
                  <c:v>12.626341160003411</c:v>
                </c:pt>
                <c:pt idx="22737">
                  <c:v>12.62689650576168</c:v>
                </c:pt>
                <c:pt idx="22738">
                  <c:v>12.627451851519949</c:v>
                </c:pt>
                <c:pt idx="22739">
                  <c:v>12.628007197278217</c:v>
                </c:pt>
                <c:pt idx="22740">
                  <c:v>12.628562543036486</c:v>
                </c:pt>
                <c:pt idx="22741">
                  <c:v>12.629117888794754</c:v>
                </c:pt>
                <c:pt idx="22742">
                  <c:v>12.629673234553023</c:v>
                </c:pt>
                <c:pt idx="22743">
                  <c:v>12.630228580311291</c:v>
                </c:pt>
                <c:pt idx="22744">
                  <c:v>12.63078392606956</c:v>
                </c:pt>
                <c:pt idx="22745">
                  <c:v>12.631339271827828</c:v>
                </c:pt>
                <c:pt idx="22746">
                  <c:v>12.631894617586097</c:v>
                </c:pt>
                <c:pt idx="22747">
                  <c:v>12.632449963344365</c:v>
                </c:pt>
                <c:pt idx="22748">
                  <c:v>12.633005309102634</c:v>
                </c:pt>
                <c:pt idx="22749">
                  <c:v>12.633560654860903</c:v>
                </c:pt>
                <c:pt idx="22750">
                  <c:v>12.634116000619171</c:v>
                </c:pt>
                <c:pt idx="22751">
                  <c:v>12.63467134637744</c:v>
                </c:pt>
                <c:pt idx="22752">
                  <c:v>12.635226692135708</c:v>
                </c:pt>
                <c:pt idx="22753">
                  <c:v>12.635782037893977</c:v>
                </c:pt>
                <c:pt idx="22754">
                  <c:v>12.636337383652245</c:v>
                </c:pt>
                <c:pt idx="22755">
                  <c:v>12.636892729410514</c:v>
                </c:pt>
                <c:pt idx="22756">
                  <c:v>12.637448075168782</c:v>
                </c:pt>
                <c:pt idx="22757">
                  <c:v>12.638003420927051</c:v>
                </c:pt>
                <c:pt idx="22758">
                  <c:v>12.638558766685319</c:v>
                </c:pt>
                <c:pt idx="22759">
                  <c:v>12.639114112443588</c:v>
                </c:pt>
                <c:pt idx="22760">
                  <c:v>12.639669458201857</c:v>
                </c:pt>
                <c:pt idx="22761">
                  <c:v>12.640224803960125</c:v>
                </c:pt>
                <c:pt idx="22762">
                  <c:v>12.640780149718394</c:v>
                </c:pt>
                <c:pt idx="22763">
                  <c:v>12.641335495476662</c:v>
                </c:pt>
                <c:pt idx="22764">
                  <c:v>12.641890841234931</c:v>
                </c:pt>
                <c:pt idx="22765">
                  <c:v>12.642446186993199</c:v>
                </c:pt>
                <c:pt idx="22766">
                  <c:v>12.643001532751468</c:v>
                </c:pt>
                <c:pt idx="22767">
                  <c:v>12.643556878509736</c:v>
                </c:pt>
                <c:pt idx="22768">
                  <c:v>12.644112224268005</c:v>
                </c:pt>
                <c:pt idx="22769">
                  <c:v>12.644667570026273</c:v>
                </c:pt>
                <c:pt idx="22770">
                  <c:v>12.645222915784542</c:v>
                </c:pt>
                <c:pt idx="22771">
                  <c:v>12.64577826154281</c:v>
                </c:pt>
                <c:pt idx="22772">
                  <c:v>12.646333607301079</c:v>
                </c:pt>
                <c:pt idx="22773">
                  <c:v>12.646888953059348</c:v>
                </c:pt>
                <c:pt idx="22774">
                  <c:v>12.647444298817616</c:v>
                </c:pt>
                <c:pt idx="22775">
                  <c:v>12.647999644575885</c:v>
                </c:pt>
                <c:pt idx="22776">
                  <c:v>12.648554990334153</c:v>
                </c:pt>
                <c:pt idx="22777">
                  <c:v>12.649110336092422</c:v>
                </c:pt>
                <c:pt idx="22778">
                  <c:v>12.64966568185069</c:v>
                </c:pt>
                <c:pt idx="22779">
                  <c:v>12.650221027608959</c:v>
                </c:pt>
                <c:pt idx="22780">
                  <c:v>12.650776373367227</c:v>
                </c:pt>
                <c:pt idx="22781">
                  <c:v>12.651331719125496</c:v>
                </c:pt>
                <c:pt idx="22782">
                  <c:v>12.651887064883764</c:v>
                </c:pt>
                <c:pt idx="22783">
                  <c:v>12.652442410642033</c:v>
                </c:pt>
                <c:pt idx="22784">
                  <c:v>12.652997756400302</c:v>
                </c:pt>
                <c:pt idx="22785">
                  <c:v>12.65355310215857</c:v>
                </c:pt>
                <c:pt idx="22786">
                  <c:v>12.654108447916839</c:v>
                </c:pt>
                <c:pt idx="22787">
                  <c:v>12.654663793675107</c:v>
                </c:pt>
                <c:pt idx="22788">
                  <c:v>12.655219139433376</c:v>
                </c:pt>
                <c:pt idx="22789">
                  <c:v>12.655774485191644</c:v>
                </c:pt>
                <c:pt idx="22790">
                  <c:v>12.656329830949913</c:v>
                </c:pt>
                <c:pt idx="22791">
                  <c:v>12.656885176708181</c:v>
                </c:pt>
                <c:pt idx="22792">
                  <c:v>12.65744052246645</c:v>
                </c:pt>
                <c:pt idx="22793">
                  <c:v>12.657995868224718</c:v>
                </c:pt>
                <c:pt idx="22794">
                  <c:v>12.658551213982987</c:v>
                </c:pt>
                <c:pt idx="22795">
                  <c:v>12.659106559741256</c:v>
                </c:pt>
                <c:pt idx="22796">
                  <c:v>12.659661905499524</c:v>
                </c:pt>
                <c:pt idx="22797">
                  <c:v>12.660217251257793</c:v>
                </c:pt>
                <c:pt idx="22798">
                  <c:v>12.660772597016061</c:v>
                </c:pt>
                <c:pt idx="22799">
                  <c:v>12.66132794277433</c:v>
                </c:pt>
                <c:pt idx="22800">
                  <c:v>12.661883288532598</c:v>
                </c:pt>
                <c:pt idx="22801">
                  <c:v>12.662438634290867</c:v>
                </c:pt>
                <c:pt idx="22802">
                  <c:v>12.662993980049135</c:v>
                </c:pt>
                <c:pt idx="22803">
                  <c:v>12.663549325807404</c:v>
                </c:pt>
                <c:pt idx="22804">
                  <c:v>12.664104671565672</c:v>
                </c:pt>
                <c:pt idx="22805">
                  <c:v>12.664660017323941</c:v>
                </c:pt>
                <c:pt idx="22806">
                  <c:v>12.66521536308221</c:v>
                </c:pt>
                <c:pt idx="22807">
                  <c:v>12.665770708840478</c:v>
                </c:pt>
                <c:pt idx="22808">
                  <c:v>12.666326054598747</c:v>
                </c:pt>
                <c:pt idx="22809">
                  <c:v>12.666881400357015</c:v>
                </c:pt>
                <c:pt idx="22810">
                  <c:v>12.667436746115284</c:v>
                </c:pt>
                <c:pt idx="22811">
                  <c:v>12.667992091873552</c:v>
                </c:pt>
                <c:pt idx="22812">
                  <c:v>12.668547437631821</c:v>
                </c:pt>
                <c:pt idx="22813">
                  <c:v>12.669102783390089</c:v>
                </c:pt>
                <c:pt idx="22814">
                  <c:v>12.669658129148358</c:v>
                </c:pt>
                <c:pt idx="22815">
                  <c:v>12.670213474906626</c:v>
                </c:pt>
                <c:pt idx="22816">
                  <c:v>12.670768820664895</c:v>
                </c:pt>
                <c:pt idx="22817">
                  <c:v>12.671324166423164</c:v>
                </c:pt>
                <c:pt idx="22818">
                  <c:v>12.671879512181432</c:v>
                </c:pt>
                <c:pt idx="22819">
                  <c:v>12.672434857939701</c:v>
                </c:pt>
                <c:pt idx="22820">
                  <c:v>12.672990203697969</c:v>
                </c:pt>
                <c:pt idx="22821">
                  <c:v>12.673545549456238</c:v>
                </c:pt>
                <c:pt idx="22822">
                  <c:v>12.674100895214506</c:v>
                </c:pt>
                <c:pt idx="22823">
                  <c:v>12.674656240972775</c:v>
                </c:pt>
                <c:pt idx="22824">
                  <c:v>12.675211586731043</c:v>
                </c:pt>
                <c:pt idx="22825">
                  <c:v>12.675766932489312</c:v>
                </c:pt>
                <c:pt idx="22826">
                  <c:v>12.67632227824758</c:v>
                </c:pt>
                <c:pt idx="22827">
                  <c:v>12.676877624005849</c:v>
                </c:pt>
                <c:pt idx="22828">
                  <c:v>12.677432969764117</c:v>
                </c:pt>
                <c:pt idx="22829">
                  <c:v>12.677988315522386</c:v>
                </c:pt>
                <c:pt idx="22830">
                  <c:v>12.678543661280655</c:v>
                </c:pt>
                <c:pt idx="22831">
                  <c:v>12.679099007038923</c:v>
                </c:pt>
                <c:pt idx="22832">
                  <c:v>12.679654352797192</c:v>
                </c:pt>
                <c:pt idx="22833">
                  <c:v>12.68020969855546</c:v>
                </c:pt>
                <c:pt idx="22834">
                  <c:v>12.680765044313729</c:v>
                </c:pt>
                <c:pt idx="22835">
                  <c:v>12.681320390071997</c:v>
                </c:pt>
                <c:pt idx="22836">
                  <c:v>12.681875735830266</c:v>
                </c:pt>
                <c:pt idx="22837">
                  <c:v>12.682431081588534</c:v>
                </c:pt>
                <c:pt idx="22838">
                  <c:v>12.682986427346803</c:v>
                </c:pt>
                <c:pt idx="22839">
                  <c:v>12.683541773105071</c:v>
                </c:pt>
                <c:pt idx="22840">
                  <c:v>12.68409711886334</c:v>
                </c:pt>
                <c:pt idx="22841">
                  <c:v>12.684652464621609</c:v>
                </c:pt>
                <c:pt idx="22842">
                  <c:v>12.685207810379877</c:v>
                </c:pt>
                <c:pt idx="22843">
                  <c:v>12.685763156138146</c:v>
                </c:pt>
                <c:pt idx="22844">
                  <c:v>12.686318501896414</c:v>
                </c:pt>
                <c:pt idx="22845">
                  <c:v>12.686873847654683</c:v>
                </c:pt>
                <c:pt idx="22846">
                  <c:v>12.687429193412951</c:v>
                </c:pt>
                <c:pt idx="22847">
                  <c:v>12.68798453917122</c:v>
                </c:pt>
                <c:pt idx="22848">
                  <c:v>12.688539884929488</c:v>
                </c:pt>
                <c:pt idx="22849">
                  <c:v>12.689095230687757</c:v>
                </c:pt>
                <c:pt idx="22850">
                  <c:v>12.689650576446025</c:v>
                </c:pt>
                <c:pt idx="22851">
                  <c:v>12.690205922204294</c:v>
                </c:pt>
                <c:pt idx="22852">
                  <c:v>12.690761267962563</c:v>
                </c:pt>
                <c:pt idx="22853">
                  <c:v>12.691316613720831</c:v>
                </c:pt>
                <c:pt idx="22854">
                  <c:v>12.6918719594791</c:v>
                </c:pt>
                <c:pt idx="22855">
                  <c:v>12.692427305237368</c:v>
                </c:pt>
                <c:pt idx="22856">
                  <c:v>12.692982650995637</c:v>
                </c:pt>
                <c:pt idx="22857">
                  <c:v>12.693537996753905</c:v>
                </c:pt>
                <c:pt idx="22858">
                  <c:v>12.694093342512174</c:v>
                </c:pt>
                <c:pt idx="22859">
                  <c:v>12.694648688270442</c:v>
                </c:pt>
                <c:pt idx="22860">
                  <c:v>12.695204034028711</c:v>
                </c:pt>
                <c:pt idx="22861">
                  <c:v>12.695759379786979</c:v>
                </c:pt>
                <c:pt idx="22862">
                  <c:v>12.696314725545248</c:v>
                </c:pt>
                <c:pt idx="22863">
                  <c:v>12.696870071303517</c:v>
                </c:pt>
                <c:pt idx="22864">
                  <c:v>12.697425417061785</c:v>
                </c:pt>
                <c:pt idx="22865">
                  <c:v>12.697980762820054</c:v>
                </c:pt>
                <c:pt idx="22866">
                  <c:v>12.698536108578322</c:v>
                </c:pt>
                <c:pt idx="22867">
                  <c:v>12.699091454336591</c:v>
                </c:pt>
                <c:pt idx="22868">
                  <c:v>12.699646800094859</c:v>
                </c:pt>
                <c:pt idx="22869">
                  <c:v>12.700202145853128</c:v>
                </c:pt>
                <c:pt idx="22870">
                  <c:v>12.700757491611396</c:v>
                </c:pt>
                <c:pt idx="22871">
                  <c:v>12.701312837369665</c:v>
                </c:pt>
                <c:pt idx="22872">
                  <c:v>12.701868183127933</c:v>
                </c:pt>
                <c:pt idx="22873">
                  <c:v>12.702423528886202</c:v>
                </c:pt>
                <c:pt idx="22874">
                  <c:v>12.702978874644471</c:v>
                </c:pt>
                <c:pt idx="22875">
                  <c:v>12.703534220402739</c:v>
                </c:pt>
                <c:pt idx="22876">
                  <c:v>12.704089566161008</c:v>
                </c:pt>
                <c:pt idx="22877">
                  <c:v>12.704644911919276</c:v>
                </c:pt>
                <c:pt idx="22878">
                  <c:v>12.705200257677545</c:v>
                </c:pt>
                <c:pt idx="22879">
                  <c:v>12.705755603435813</c:v>
                </c:pt>
                <c:pt idx="22880">
                  <c:v>12.706310949194082</c:v>
                </c:pt>
                <c:pt idx="22881">
                  <c:v>12.70686629495235</c:v>
                </c:pt>
                <c:pt idx="22882">
                  <c:v>12.707421640710619</c:v>
                </c:pt>
                <c:pt idx="22883">
                  <c:v>12.707976986468887</c:v>
                </c:pt>
                <c:pt idx="22884">
                  <c:v>12.708532332227156</c:v>
                </c:pt>
                <c:pt idx="22885">
                  <c:v>12.709087677985424</c:v>
                </c:pt>
                <c:pt idx="22886">
                  <c:v>12.709643023743693</c:v>
                </c:pt>
                <c:pt idx="22887">
                  <c:v>12.710198369501962</c:v>
                </c:pt>
                <c:pt idx="22888">
                  <c:v>12.71075371526023</c:v>
                </c:pt>
                <c:pt idx="22889">
                  <c:v>12.711309061018499</c:v>
                </c:pt>
                <c:pt idx="22890">
                  <c:v>12.711864406776767</c:v>
                </c:pt>
                <c:pt idx="22891">
                  <c:v>12.712419752535036</c:v>
                </c:pt>
                <c:pt idx="22892">
                  <c:v>12.712975098293304</c:v>
                </c:pt>
                <c:pt idx="22893">
                  <c:v>12.713530444051573</c:v>
                </c:pt>
                <c:pt idx="22894">
                  <c:v>12.714085789809841</c:v>
                </c:pt>
                <c:pt idx="22895">
                  <c:v>12.71464113556811</c:v>
                </c:pt>
                <c:pt idx="22896">
                  <c:v>12.715196481326378</c:v>
                </c:pt>
                <c:pt idx="22897">
                  <c:v>12.715751827084647</c:v>
                </c:pt>
                <c:pt idx="22898">
                  <c:v>12.716307172842916</c:v>
                </c:pt>
                <c:pt idx="22899">
                  <c:v>12.716862518601184</c:v>
                </c:pt>
                <c:pt idx="22900">
                  <c:v>12.717417864359453</c:v>
                </c:pt>
                <c:pt idx="22901">
                  <c:v>12.717973210117721</c:v>
                </c:pt>
                <c:pt idx="22902">
                  <c:v>12.71852855587599</c:v>
                </c:pt>
                <c:pt idx="22903">
                  <c:v>12.719083901634258</c:v>
                </c:pt>
                <c:pt idx="22904">
                  <c:v>12.719639247392527</c:v>
                </c:pt>
                <c:pt idx="22905">
                  <c:v>12.720194593150795</c:v>
                </c:pt>
                <c:pt idx="22906">
                  <c:v>12.720749938909064</c:v>
                </c:pt>
                <c:pt idx="22907">
                  <c:v>12.721305284667332</c:v>
                </c:pt>
                <c:pt idx="22908">
                  <c:v>12.721860630425601</c:v>
                </c:pt>
                <c:pt idx="22909">
                  <c:v>12.72241597618387</c:v>
                </c:pt>
                <c:pt idx="22910">
                  <c:v>12.722971321942138</c:v>
                </c:pt>
                <c:pt idx="22911">
                  <c:v>12.723526667700407</c:v>
                </c:pt>
                <c:pt idx="22912">
                  <c:v>12.724082013458675</c:v>
                </c:pt>
                <c:pt idx="22913">
                  <c:v>12.724637359216944</c:v>
                </c:pt>
                <c:pt idx="22914">
                  <c:v>12.725192704975212</c:v>
                </c:pt>
                <c:pt idx="22915">
                  <c:v>12.725748050733481</c:v>
                </c:pt>
                <c:pt idx="22916">
                  <c:v>12.726303396491749</c:v>
                </c:pt>
                <c:pt idx="22917">
                  <c:v>12.726858742250018</c:v>
                </c:pt>
                <c:pt idx="22918">
                  <c:v>12.727414088008286</c:v>
                </c:pt>
                <c:pt idx="22919">
                  <c:v>12.727969433766555</c:v>
                </c:pt>
                <c:pt idx="22920">
                  <c:v>12.728524779524824</c:v>
                </c:pt>
                <c:pt idx="22921">
                  <c:v>12.729080125283092</c:v>
                </c:pt>
                <c:pt idx="22922">
                  <c:v>12.729635471041361</c:v>
                </c:pt>
                <c:pt idx="22923">
                  <c:v>12.730190816799629</c:v>
                </c:pt>
                <c:pt idx="22924">
                  <c:v>12.730746162557898</c:v>
                </c:pt>
                <c:pt idx="22925">
                  <c:v>12.731301508316166</c:v>
                </c:pt>
                <c:pt idx="22926">
                  <c:v>12.731856854074435</c:v>
                </c:pt>
                <c:pt idx="22927">
                  <c:v>12.732412199832703</c:v>
                </c:pt>
                <c:pt idx="22928">
                  <c:v>12.732967545590972</c:v>
                </c:pt>
                <c:pt idx="22929">
                  <c:v>12.73352289134924</c:v>
                </c:pt>
                <c:pt idx="22930">
                  <c:v>12.734078237107509</c:v>
                </c:pt>
                <c:pt idx="22931">
                  <c:v>12.734633582865778</c:v>
                </c:pt>
                <c:pt idx="22932">
                  <c:v>12.735188928624046</c:v>
                </c:pt>
                <c:pt idx="22933">
                  <c:v>12.735744274382315</c:v>
                </c:pt>
                <c:pt idx="22934">
                  <c:v>12.736299620140583</c:v>
                </c:pt>
                <c:pt idx="22935">
                  <c:v>12.736854965898852</c:v>
                </c:pt>
                <c:pt idx="22936">
                  <c:v>12.73741031165712</c:v>
                </c:pt>
                <c:pt idx="22937">
                  <c:v>12.737965657415389</c:v>
                </c:pt>
                <c:pt idx="22938">
                  <c:v>12.738521003173657</c:v>
                </c:pt>
                <c:pt idx="22939">
                  <c:v>12.739076348931926</c:v>
                </c:pt>
                <c:pt idx="22940">
                  <c:v>12.739631694690194</c:v>
                </c:pt>
                <c:pt idx="22941">
                  <c:v>12.740187040448463</c:v>
                </c:pt>
                <c:pt idx="22942">
                  <c:v>12.740742386206731</c:v>
                </c:pt>
                <c:pt idx="22943">
                  <c:v>12.741297731965</c:v>
                </c:pt>
                <c:pt idx="22944">
                  <c:v>12.741853077723269</c:v>
                </c:pt>
                <c:pt idx="22945">
                  <c:v>12.742408423481537</c:v>
                </c:pt>
                <c:pt idx="22946">
                  <c:v>12.742963769239806</c:v>
                </c:pt>
                <c:pt idx="22947">
                  <c:v>12.743519114998074</c:v>
                </c:pt>
                <c:pt idx="22948">
                  <c:v>12.744074460756343</c:v>
                </c:pt>
                <c:pt idx="22949">
                  <c:v>12.744629806514611</c:v>
                </c:pt>
                <c:pt idx="22950">
                  <c:v>12.74518515227288</c:v>
                </c:pt>
                <c:pt idx="22951">
                  <c:v>12.745740498031148</c:v>
                </c:pt>
                <c:pt idx="22952">
                  <c:v>12.746295843789417</c:v>
                </c:pt>
                <c:pt idx="22953">
                  <c:v>12.746851189547685</c:v>
                </c:pt>
                <c:pt idx="22954">
                  <c:v>12.747406535305954</c:v>
                </c:pt>
                <c:pt idx="22955">
                  <c:v>12.747961881064223</c:v>
                </c:pt>
                <c:pt idx="22956">
                  <c:v>12.748517226822491</c:v>
                </c:pt>
                <c:pt idx="22957">
                  <c:v>12.74907257258076</c:v>
                </c:pt>
                <c:pt idx="22958">
                  <c:v>12.749627918339028</c:v>
                </c:pt>
                <c:pt idx="22959">
                  <c:v>12.750183264097297</c:v>
                </c:pt>
                <c:pt idx="22960">
                  <c:v>12.750738609855565</c:v>
                </c:pt>
                <c:pt idx="22961">
                  <c:v>12.751293955613834</c:v>
                </c:pt>
                <c:pt idx="22962">
                  <c:v>12.751849301372102</c:v>
                </c:pt>
                <c:pt idx="22963">
                  <c:v>12.752404647130371</c:v>
                </c:pt>
                <c:pt idx="22964">
                  <c:v>12.752959992888639</c:v>
                </c:pt>
                <c:pt idx="22965">
                  <c:v>12.753515338646908</c:v>
                </c:pt>
                <c:pt idx="22966">
                  <c:v>12.754070684405177</c:v>
                </c:pt>
                <c:pt idx="22967">
                  <c:v>12.754626030163445</c:v>
                </c:pt>
                <c:pt idx="22968">
                  <c:v>12.755181375921714</c:v>
                </c:pt>
                <c:pt idx="22969">
                  <c:v>12.755736721679982</c:v>
                </c:pt>
                <c:pt idx="22970">
                  <c:v>12.756292067438251</c:v>
                </c:pt>
                <c:pt idx="22971">
                  <c:v>12.756847413196519</c:v>
                </c:pt>
                <c:pt idx="22972">
                  <c:v>12.757402758954788</c:v>
                </c:pt>
                <c:pt idx="22973">
                  <c:v>12.757958104713056</c:v>
                </c:pt>
                <c:pt idx="22974">
                  <c:v>12.758513450471325</c:v>
                </c:pt>
                <c:pt idx="22975">
                  <c:v>12.759068796229593</c:v>
                </c:pt>
                <c:pt idx="22976">
                  <c:v>12.759624141987862</c:v>
                </c:pt>
                <c:pt idx="22977">
                  <c:v>12.760179487746131</c:v>
                </c:pt>
                <c:pt idx="22978">
                  <c:v>12.760734833504399</c:v>
                </c:pt>
                <c:pt idx="22979">
                  <c:v>12.761290179262668</c:v>
                </c:pt>
                <c:pt idx="22980">
                  <c:v>12.761845525020936</c:v>
                </c:pt>
                <c:pt idx="22981">
                  <c:v>12.762400870779205</c:v>
                </c:pt>
                <c:pt idx="22982">
                  <c:v>12.762956216537473</c:v>
                </c:pt>
                <c:pt idx="22983">
                  <c:v>12.763511562295742</c:v>
                </c:pt>
                <c:pt idx="22984">
                  <c:v>12.76406690805401</c:v>
                </c:pt>
                <c:pt idx="22985">
                  <c:v>12.764622253812279</c:v>
                </c:pt>
                <c:pt idx="22986">
                  <c:v>12.765177599570547</c:v>
                </c:pt>
                <c:pt idx="22987">
                  <c:v>12.765732945328816</c:v>
                </c:pt>
                <c:pt idx="22988">
                  <c:v>12.766288291087085</c:v>
                </c:pt>
                <c:pt idx="22989">
                  <c:v>12.766843636845353</c:v>
                </c:pt>
                <c:pt idx="22990">
                  <c:v>12.767398982603622</c:v>
                </c:pt>
                <c:pt idx="22991">
                  <c:v>12.76795432836189</c:v>
                </c:pt>
                <c:pt idx="22992">
                  <c:v>12.768509674120159</c:v>
                </c:pt>
                <c:pt idx="22993">
                  <c:v>12.769065019878427</c:v>
                </c:pt>
                <c:pt idx="22994">
                  <c:v>12.769620365636696</c:v>
                </c:pt>
                <c:pt idx="22995">
                  <c:v>12.770175711394964</c:v>
                </c:pt>
                <c:pt idx="22996">
                  <c:v>12.770731057153233</c:v>
                </c:pt>
                <c:pt idx="22997">
                  <c:v>12.771286402911501</c:v>
                </c:pt>
                <c:pt idx="22998">
                  <c:v>12.77184174866977</c:v>
                </c:pt>
                <c:pt idx="22999">
                  <c:v>12.772397094428038</c:v>
                </c:pt>
                <c:pt idx="23000">
                  <c:v>12.772952440186307</c:v>
                </c:pt>
                <c:pt idx="23001">
                  <c:v>12.773507785944576</c:v>
                </c:pt>
                <c:pt idx="23002">
                  <c:v>12.774063131702844</c:v>
                </c:pt>
                <c:pt idx="23003">
                  <c:v>12.774618477461113</c:v>
                </c:pt>
                <c:pt idx="23004">
                  <c:v>12.775173823219381</c:v>
                </c:pt>
                <c:pt idx="23005">
                  <c:v>12.77572916897765</c:v>
                </c:pt>
                <c:pt idx="23006">
                  <c:v>12.776284514735918</c:v>
                </c:pt>
                <c:pt idx="23007">
                  <c:v>12.776839860494187</c:v>
                </c:pt>
                <c:pt idx="23008">
                  <c:v>12.777395206252455</c:v>
                </c:pt>
                <c:pt idx="23009">
                  <c:v>12.777950552010724</c:v>
                </c:pt>
                <c:pt idx="23010">
                  <c:v>12.778505897768992</c:v>
                </c:pt>
                <c:pt idx="23011">
                  <c:v>12.779061243527261</c:v>
                </c:pt>
                <c:pt idx="23012">
                  <c:v>12.77961658928553</c:v>
                </c:pt>
                <c:pt idx="23013">
                  <c:v>12.780171935043798</c:v>
                </c:pt>
                <c:pt idx="23014">
                  <c:v>12.780727280802067</c:v>
                </c:pt>
                <c:pt idx="23015">
                  <c:v>12.781282626560335</c:v>
                </c:pt>
                <c:pt idx="23016">
                  <c:v>12.781837972318604</c:v>
                </c:pt>
                <c:pt idx="23017">
                  <c:v>12.782393318076872</c:v>
                </c:pt>
                <c:pt idx="23018">
                  <c:v>12.782948663835141</c:v>
                </c:pt>
                <c:pt idx="23019">
                  <c:v>12.783504009593409</c:v>
                </c:pt>
                <c:pt idx="23020">
                  <c:v>12.784059355351678</c:v>
                </c:pt>
                <c:pt idx="23021">
                  <c:v>12.784614701109946</c:v>
                </c:pt>
                <c:pt idx="23022">
                  <c:v>12.785170046868215</c:v>
                </c:pt>
                <c:pt idx="23023">
                  <c:v>12.785725392626484</c:v>
                </c:pt>
                <c:pt idx="23024">
                  <c:v>12.786280738384752</c:v>
                </c:pt>
                <c:pt idx="23025">
                  <c:v>12.786836084143021</c:v>
                </c:pt>
                <c:pt idx="23026">
                  <c:v>12.787391429901289</c:v>
                </c:pt>
                <c:pt idx="23027">
                  <c:v>12.787946775659558</c:v>
                </c:pt>
                <c:pt idx="23028">
                  <c:v>12.788502121417826</c:v>
                </c:pt>
                <c:pt idx="23029">
                  <c:v>12.789057467176095</c:v>
                </c:pt>
                <c:pt idx="23030">
                  <c:v>12.789612812934363</c:v>
                </c:pt>
                <c:pt idx="23031">
                  <c:v>12.790168158692632</c:v>
                </c:pt>
                <c:pt idx="23032">
                  <c:v>12.7907235044509</c:v>
                </c:pt>
                <c:pt idx="23033">
                  <c:v>12.791278850209169</c:v>
                </c:pt>
                <c:pt idx="23034">
                  <c:v>12.791834195967438</c:v>
                </c:pt>
                <c:pt idx="23035">
                  <c:v>12.792389541725706</c:v>
                </c:pt>
                <c:pt idx="23036">
                  <c:v>12.792944887483975</c:v>
                </c:pt>
                <c:pt idx="23037">
                  <c:v>12.793500233242243</c:v>
                </c:pt>
                <c:pt idx="23038">
                  <c:v>12.794055579000512</c:v>
                </c:pt>
                <c:pt idx="23039">
                  <c:v>12.79461092475878</c:v>
                </c:pt>
                <c:pt idx="23040">
                  <c:v>12.795166270517049</c:v>
                </c:pt>
                <c:pt idx="23041">
                  <c:v>12.795721616275317</c:v>
                </c:pt>
                <c:pt idx="23042">
                  <c:v>12.796276962033586</c:v>
                </c:pt>
                <c:pt idx="23043">
                  <c:v>12.796832307791854</c:v>
                </c:pt>
                <c:pt idx="23044">
                  <c:v>12.797387653550123</c:v>
                </c:pt>
                <c:pt idx="23045">
                  <c:v>12.797942999308392</c:v>
                </c:pt>
                <c:pt idx="23046">
                  <c:v>12.79849834506666</c:v>
                </c:pt>
                <c:pt idx="23047">
                  <c:v>12.799053690824929</c:v>
                </c:pt>
                <c:pt idx="23048">
                  <c:v>12.799609036583197</c:v>
                </c:pt>
                <c:pt idx="23049">
                  <c:v>12.800164382341466</c:v>
                </c:pt>
                <c:pt idx="23050">
                  <c:v>12.800719728099734</c:v>
                </c:pt>
                <c:pt idx="23051">
                  <c:v>12.801275073858003</c:v>
                </c:pt>
                <c:pt idx="23052">
                  <c:v>12.801830419616271</c:v>
                </c:pt>
                <c:pt idx="23053">
                  <c:v>12.80238576537454</c:v>
                </c:pt>
                <c:pt idx="23054">
                  <c:v>12.802941111132808</c:v>
                </c:pt>
                <c:pt idx="23055">
                  <c:v>12.803496456891077</c:v>
                </c:pt>
                <c:pt idx="23056">
                  <c:v>12.804051802649346</c:v>
                </c:pt>
                <c:pt idx="23057">
                  <c:v>12.804607148407614</c:v>
                </c:pt>
                <c:pt idx="23058">
                  <c:v>12.805162494165883</c:v>
                </c:pt>
                <c:pt idx="23059">
                  <c:v>12.805717839924151</c:v>
                </c:pt>
                <c:pt idx="23060">
                  <c:v>12.80627318568242</c:v>
                </c:pt>
                <c:pt idx="23061">
                  <c:v>12.806828531440688</c:v>
                </c:pt>
                <c:pt idx="23062">
                  <c:v>12.807383877198957</c:v>
                </c:pt>
                <c:pt idx="23063">
                  <c:v>12.807939222957225</c:v>
                </c:pt>
                <c:pt idx="23064">
                  <c:v>12.808494568715494</c:v>
                </c:pt>
                <c:pt idx="23065">
                  <c:v>12.809049914473762</c:v>
                </c:pt>
                <c:pt idx="23066">
                  <c:v>12.809605260232031</c:v>
                </c:pt>
                <c:pt idx="23067">
                  <c:v>12.810160605990299</c:v>
                </c:pt>
                <c:pt idx="23068">
                  <c:v>12.810715951748568</c:v>
                </c:pt>
                <c:pt idx="23069">
                  <c:v>12.811271297506837</c:v>
                </c:pt>
                <c:pt idx="23070">
                  <c:v>12.811826643265105</c:v>
                </c:pt>
                <c:pt idx="23071">
                  <c:v>12.812381989023374</c:v>
                </c:pt>
                <c:pt idx="23072">
                  <c:v>12.812937334781642</c:v>
                </c:pt>
                <c:pt idx="23073">
                  <c:v>12.813492680539911</c:v>
                </c:pt>
                <c:pt idx="23074">
                  <c:v>12.814048026298179</c:v>
                </c:pt>
                <c:pt idx="23075">
                  <c:v>12.814603372056448</c:v>
                </c:pt>
                <c:pt idx="23076">
                  <c:v>12.815158717814716</c:v>
                </c:pt>
                <c:pt idx="23077">
                  <c:v>12.815714063572985</c:v>
                </c:pt>
                <c:pt idx="23078">
                  <c:v>12.816269409331253</c:v>
                </c:pt>
                <c:pt idx="23079">
                  <c:v>12.816824755089522</c:v>
                </c:pt>
                <c:pt idx="23080">
                  <c:v>12.817380100847791</c:v>
                </c:pt>
                <c:pt idx="23081">
                  <c:v>12.817935446606059</c:v>
                </c:pt>
                <c:pt idx="23082">
                  <c:v>12.818490792364328</c:v>
                </c:pt>
                <c:pt idx="23083">
                  <c:v>12.819046138122596</c:v>
                </c:pt>
                <c:pt idx="23084">
                  <c:v>12.819601483880865</c:v>
                </c:pt>
                <c:pt idx="23085">
                  <c:v>12.820156829639133</c:v>
                </c:pt>
                <c:pt idx="23086">
                  <c:v>12.820712175397402</c:v>
                </c:pt>
                <c:pt idx="23087">
                  <c:v>12.82126752115567</c:v>
                </c:pt>
                <c:pt idx="23088">
                  <c:v>12.821822866913939</c:v>
                </c:pt>
                <c:pt idx="23089">
                  <c:v>12.822378212672207</c:v>
                </c:pt>
                <c:pt idx="23090">
                  <c:v>12.822933558430476</c:v>
                </c:pt>
                <c:pt idx="23091">
                  <c:v>12.823488904188745</c:v>
                </c:pt>
                <c:pt idx="23092">
                  <c:v>12.824044249947013</c:v>
                </c:pt>
                <c:pt idx="23093">
                  <c:v>12.824599595705282</c:v>
                </c:pt>
                <c:pt idx="23094">
                  <c:v>12.82515494146355</c:v>
                </c:pt>
                <c:pt idx="23095">
                  <c:v>12.825710287221819</c:v>
                </c:pt>
                <c:pt idx="23096">
                  <c:v>12.826265632980087</c:v>
                </c:pt>
                <c:pt idx="23097">
                  <c:v>12.826820978738356</c:v>
                </c:pt>
                <c:pt idx="23098">
                  <c:v>12.827376324496624</c:v>
                </c:pt>
                <c:pt idx="23099">
                  <c:v>12.827931670254893</c:v>
                </c:pt>
                <c:pt idx="23100">
                  <c:v>12.828487016013161</c:v>
                </c:pt>
                <c:pt idx="23101">
                  <c:v>12.82904236177143</c:v>
                </c:pt>
                <c:pt idx="23102">
                  <c:v>12.829597707529699</c:v>
                </c:pt>
                <c:pt idx="23103">
                  <c:v>12.830153053287967</c:v>
                </c:pt>
                <c:pt idx="23104">
                  <c:v>12.830708399046236</c:v>
                </c:pt>
                <c:pt idx="23105">
                  <c:v>12.831263744804504</c:v>
                </c:pt>
                <c:pt idx="23106">
                  <c:v>12.831819090562773</c:v>
                </c:pt>
                <c:pt idx="23107">
                  <c:v>12.832374436321041</c:v>
                </c:pt>
                <c:pt idx="23108">
                  <c:v>12.83292978207931</c:v>
                </c:pt>
                <c:pt idx="23109">
                  <c:v>12.833485127837578</c:v>
                </c:pt>
                <c:pt idx="23110">
                  <c:v>12.834040473595847</c:v>
                </c:pt>
                <c:pt idx="23111">
                  <c:v>12.834595819354115</c:v>
                </c:pt>
                <c:pt idx="23112">
                  <c:v>12.835151165112384</c:v>
                </c:pt>
                <c:pt idx="23113">
                  <c:v>12.835706510870653</c:v>
                </c:pt>
                <c:pt idx="23114">
                  <c:v>12.836261856628921</c:v>
                </c:pt>
                <c:pt idx="23115">
                  <c:v>12.83681720238719</c:v>
                </c:pt>
                <c:pt idx="23116">
                  <c:v>12.837372548145458</c:v>
                </c:pt>
                <c:pt idx="23117">
                  <c:v>12.837927893903727</c:v>
                </c:pt>
                <c:pt idx="23118">
                  <c:v>12.838483239661995</c:v>
                </c:pt>
                <c:pt idx="23119">
                  <c:v>12.839038585420264</c:v>
                </c:pt>
                <c:pt idx="23120">
                  <c:v>12.839593931178532</c:v>
                </c:pt>
                <c:pt idx="23121">
                  <c:v>12.840149276936801</c:v>
                </c:pt>
                <c:pt idx="23122">
                  <c:v>12.840704622695069</c:v>
                </c:pt>
                <c:pt idx="23123">
                  <c:v>12.841259968453338</c:v>
                </c:pt>
                <c:pt idx="23124">
                  <c:v>12.841815314211606</c:v>
                </c:pt>
                <c:pt idx="23125">
                  <c:v>12.842370659969875</c:v>
                </c:pt>
                <c:pt idx="23126">
                  <c:v>12.842926005728144</c:v>
                </c:pt>
                <c:pt idx="23127">
                  <c:v>12.843481351486412</c:v>
                </c:pt>
                <c:pt idx="23128">
                  <c:v>12.844036697244681</c:v>
                </c:pt>
                <c:pt idx="23129">
                  <c:v>12.844592043002949</c:v>
                </c:pt>
                <c:pt idx="23130">
                  <c:v>12.845147388761218</c:v>
                </c:pt>
                <c:pt idx="23131">
                  <c:v>12.845702734519486</c:v>
                </c:pt>
                <c:pt idx="23132">
                  <c:v>12.846258080277755</c:v>
                </c:pt>
                <c:pt idx="23133">
                  <c:v>12.846813426036023</c:v>
                </c:pt>
                <c:pt idx="23134">
                  <c:v>12.847368771794292</c:v>
                </c:pt>
                <c:pt idx="23135">
                  <c:v>12.84792411755256</c:v>
                </c:pt>
                <c:pt idx="23136">
                  <c:v>12.848479463310829</c:v>
                </c:pt>
                <c:pt idx="23137">
                  <c:v>12.849034809069098</c:v>
                </c:pt>
                <c:pt idx="23138">
                  <c:v>12.849590154827366</c:v>
                </c:pt>
                <c:pt idx="23139">
                  <c:v>12.850145500585635</c:v>
                </c:pt>
                <c:pt idx="23140">
                  <c:v>12.850700846343903</c:v>
                </c:pt>
                <c:pt idx="23141">
                  <c:v>12.851256192102172</c:v>
                </c:pt>
                <c:pt idx="23142">
                  <c:v>12.85181153786044</c:v>
                </c:pt>
                <c:pt idx="23143">
                  <c:v>12.852366883618709</c:v>
                </c:pt>
                <c:pt idx="23144">
                  <c:v>12.852922229376977</c:v>
                </c:pt>
                <c:pt idx="23145">
                  <c:v>12.853477575135246</c:v>
                </c:pt>
                <c:pt idx="23146">
                  <c:v>12.854032920893514</c:v>
                </c:pt>
                <c:pt idx="23147">
                  <c:v>12.854588266651783</c:v>
                </c:pt>
                <c:pt idx="23148">
                  <c:v>12.855143612410052</c:v>
                </c:pt>
                <c:pt idx="23149">
                  <c:v>12.85569895816832</c:v>
                </c:pt>
                <c:pt idx="23150">
                  <c:v>12.856254303926589</c:v>
                </c:pt>
                <c:pt idx="23151">
                  <c:v>12.856809649684857</c:v>
                </c:pt>
                <c:pt idx="23152">
                  <c:v>12.857364995443126</c:v>
                </c:pt>
                <c:pt idx="23153">
                  <c:v>12.857920341201394</c:v>
                </c:pt>
                <c:pt idx="23154">
                  <c:v>12.858475686959663</c:v>
                </c:pt>
                <c:pt idx="23155">
                  <c:v>12.859031032717931</c:v>
                </c:pt>
                <c:pt idx="23156">
                  <c:v>12.8595863784762</c:v>
                </c:pt>
                <c:pt idx="23157">
                  <c:v>12.860141724234468</c:v>
                </c:pt>
                <c:pt idx="23158">
                  <c:v>12.860697069992737</c:v>
                </c:pt>
                <c:pt idx="23159">
                  <c:v>12.861252415751006</c:v>
                </c:pt>
                <c:pt idx="23160">
                  <c:v>12.861807761509274</c:v>
                </c:pt>
                <c:pt idx="23161">
                  <c:v>12.862363107267543</c:v>
                </c:pt>
                <c:pt idx="23162">
                  <c:v>12.862918453025811</c:v>
                </c:pt>
                <c:pt idx="23163">
                  <c:v>12.86347379878408</c:v>
                </c:pt>
                <c:pt idx="23164">
                  <c:v>12.864029144542348</c:v>
                </c:pt>
                <c:pt idx="23165">
                  <c:v>12.864584490300617</c:v>
                </c:pt>
                <c:pt idx="23166">
                  <c:v>12.865139836058885</c:v>
                </c:pt>
                <c:pt idx="23167">
                  <c:v>12.865695181817154</c:v>
                </c:pt>
                <c:pt idx="23168">
                  <c:v>12.866250527575422</c:v>
                </c:pt>
                <c:pt idx="23169">
                  <c:v>12.866805873333691</c:v>
                </c:pt>
                <c:pt idx="23170">
                  <c:v>12.86736121909196</c:v>
                </c:pt>
                <c:pt idx="23171">
                  <c:v>12.867916564850228</c:v>
                </c:pt>
                <c:pt idx="23172">
                  <c:v>12.868471910608497</c:v>
                </c:pt>
                <c:pt idx="23173">
                  <c:v>12.869027256366765</c:v>
                </c:pt>
                <c:pt idx="23174">
                  <c:v>12.869582602125034</c:v>
                </c:pt>
                <c:pt idx="23175">
                  <c:v>12.870137947883302</c:v>
                </c:pt>
                <c:pt idx="23176">
                  <c:v>12.870693293641571</c:v>
                </c:pt>
                <c:pt idx="23177">
                  <c:v>12.871248639399839</c:v>
                </c:pt>
                <c:pt idx="23178">
                  <c:v>12.871803985158108</c:v>
                </c:pt>
                <c:pt idx="23179">
                  <c:v>12.872359330916376</c:v>
                </c:pt>
                <c:pt idx="23180">
                  <c:v>12.872914676674645</c:v>
                </c:pt>
                <c:pt idx="23181">
                  <c:v>12.873470022432913</c:v>
                </c:pt>
                <c:pt idx="23182">
                  <c:v>12.874025368191182</c:v>
                </c:pt>
                <c:pt idx="23183">
                  <c:v>12.874580713949451</c:v>
                </c:pt>
                <c:pt idx="23184">
                  <c:v>12.875136059707719</c:v>
                </c:pt>
                <c:pt idx="23185">
                  <c:v>12.875691405465988</c:v>
                </c:pt>
                <c:pt idx="23186">
                  <c:v>12.876246751224256</c:v>
                </c:pt>
                <c:pt idx="23187">
                  <c:v>12.876802096982525</c:v>
                </c:pt>
                <c:pt idx="23188">
                  <c:v>12.877357442740793</c:v>
                </c:pt>
                <c:pt idx="23189">
                  <c:v>12.877912788499062</c:v>
                </c:pt>
                <c:pt idx="23190">
                  <c:v>12.87846813425733</c:v>
                </c:pt>
                <c:pt idx="23191">
                  <c:v>12.879023480015599</c:v>
                </c:pt>
                <c:pt idx="23192">
                  <c:v>12.879578825773867</c:v>
                </c:pt>
                <c:pt idx="23193">
                  <c:v>12.880134171532136</c:v>
                </c:pt>
                <c:pt idx="23194">
                  <c:v>12.880689517290405</c:v>
                </c:pt>
                <c:pt idx="23195">
                  <c:v>12.881244863048673</c:v>
                </c:pt>
                <c:pt idx="23196">
                  <c:v>12.881800208806942</c:v>
                </c:pt>
                <c:pt idx="23197">
                  <c:v>12.88235555456521</c:v>
                </c:pt>
                <c:pt idx="23198">
                  <c:v>12.882910900323479</c:v>
                </c:pt>
                <c:pt idx="23199">
                  <c:v>12.883466246081747</c:v>
                </c:pt>
                <c:pt idx="23200">
                  <c:v>12.884021591840016</c:v>
                </c:pt>
                <c:pt idx="23201">
                  <c:v>12.884576937598284</c:v>
                </c:pt>
                <c:pt idx="23202">
                  <c:v>12.885132283356553</c:v>
                </c:pt>
                <c:pt idx="23203">
                  <c:v>12.885687629114821</c:v>
                </c:pt>
                <c:pt idx="23204">
                  <c:v>12.88624297487309</c:v>
                </c:pt>
                <c:pt idx="23205">
                  <c:v>12.886798320631359</c:v>
                </c:pt>
                <c:pt idx="23206">
                  <c:v>12.887353666389627</c:v>
                </c:pt>
                <c:pt idx="23207">
                  <c:v>12.887909012147896</c:v>
                </c:pt>
                <c:pt idx="23208">
                  <c:v>12.888464357906164</c:v>
                </c:pt>
                <c:pt idx="23209">
                  <c:v>12.889019703664433</c:v>
                </c:pt>
                <c:pt idx="23210">
                  <c:v>12.889575049422701</c:v>
                </c:pt>
                <c:pt idx="23211">
                  <c:v>12.89013039518097</c:v>
                </c:pt>
                <c:pt idx="23212">
                  <c:v>12.890685740939238</c:v>
                </c:pt>
                <c:pt idx="23213">
                  <c:v>12.891241086697507</c:v>
                </c:pt>
                <c:pt idx="23214">
                  <c:v>12.891796432455775</c:v>
                </c:pt>
                <c:pt idx="23215">
                  <c:v>12.892351778214044</c:v>
                </c:pt>
                <c:pt idx="23216">
                  <c:v>12.892907123972313</c:v>
                </c:pt>
                <c:pt idx="23217">
                  <c:v>12.893462469730581</c:v>
                </c:pt>
                <c:pt idx="23218">
                  <c:v>12.89401781548885</c:v>
                </c:pt>
                <c:pt idx="23219">
                  <c:v>12.894573161247118</c:v>
                </c:pt>
                <c:pt idx="23220">
                  <c:v>12.895128507005387</c:v>
                </c:pt>
                <c:pt idx="23221">
                  <c:v>12.895683852763655</c:v>
                </c:pt>
                <c:pt idx="23222">
                  <c:v>12.896239198521924</c:v>
                </c:pt>
                <c:pt idx="23223">
                  <c:v>12.896794544280192</c:v>
                </c:pt>
                <c:pt idx="23224">
                  <c:v>12.897349890038461</c:v>
                </c:pt>
                <c:pt idx="23225">
                  <c:v>12.897905235796729</c:v>
                </c:pt>
                <c:pt idx="23226">
                  <c:v>12.898460581554998</c:v>
                </c:pt>
                <c:pt idx="23227">
                  <c:v>12.899015927313267</c:v>
                </c:pt>
                <c:pt idx="23228">
                  <c:v>12.899571273071535</c:v>
                </c:pt>
                <c:pt idx="23229">
                  <c:v>12.900126618829804</c:v>
                </c:pt>
                <c:pt idx="23230">
                  <c:v>12.900681964588072</c:v>
                </c:pt>
                <c:pt idx="23231">
                  <c:v>12.901237310346341</c:v>
                </c:pt>
                <c:pt idx="23232">
                  <c:v>12.901792656104609</c:v>
                </c:pt>
                <c:pt idx="23233">
                  <c:v>12.902348001862878</c:v>
                </c:pt>
                <c:pt idx="23234">
                  <c:v>12.902903347621146</c:v>
                </c:pt>
                <c:pt idx="23235">
                  <c:v>12.903458693379415</c:v>
                </c:pt>
                <c:pt idx="23236">
                  <c:v>12.904014039137683</c:v>
                </c:pt>
                <c:pt idx="23237">
                  <c:v>12.904569384895952</c:v>
                </c:pt>
                <c:pt idx="23238">
                  <c:v>12.90512473065422</c:v>
                </c:pt>
                <c:pt idx="23239">
                  <c:v>12.905680076412489</c:v>
                </c:pt>
                <c:pt idx="23240">
                  <c:v>12.906235422170758</c:v>
                </c:pt>
                <c:pt idx="23241">
                  <c:v>12.906790767929026</c:v>
                </c:pt>
                <c:pt idx="23242">
                  <c:v>12.907346113687295</c:v>
                </c:pt>
                <c:pt idx="23243">
                  <c:v>12.907901459445563</c:v>
                </c:pt>
                <c:pt idx="23244">
                  <c:v>12.908456805203832</c:v>
                </c:pt>
                <c:pt idx="23245">
                  <c:v>12.9090121509621</c:v>
                </c:pt>
                <c:pt idx="23246">
                  <c:v>12.909567496720369</c:v>
                </c:pt>
                <c:pt idx="23247">
                  <c:v>12.910122842478637</c:v>
                </c:pt>
                <c:pt idx="23248">
                  <c:v>12.910678188236906</c:v>
                </c:pt>
                <c:pt idx="23249">
                  <c:v>12.911233533995174</c:v>
                </c:pt>
                <c:pt idx="23250">
                  <c:v>12.911788879753443</c:v>
                </c:pt>
                <c:pt idx="23251">
                  <c:v>12.912344225511712</c:v>
                </c:pt>
                <c:pt idx="23252">
                  <c:v>12.91289957126998</c:v>
                </c:pt>
                <c:pt idx="23253">
                  <c:v>12.913454917028249</c:v>
                </c:pt>
                <c:pt idx="23254">
                  <c:v>12.914010262786517</c:v>
                </c:pt>
                <c:pt idx="23255">
                  <c:v>12.914565608544786</c:v>
                </c:pt>
                <c:pt idx="23256">
                  <c:v>12.915120954303054</c:v>
                </c:pt>
                <c:pt idx="23257">
                  <c:v>12.915676300061323</c:v>
                </c:pt>
                <c:pt idx="23258">
                  <c:v>12.916231645819591</c:v>
                </c:pt>
                <c:pt idx="23259">
                  <c:v>12.91678699157786</c:v>
                </c:pt>
                <c:pt idx="23260">
                  <c:v>12.917342337336128</c:v>
                </c:pt>
                <c:pt idx="23261">
                  <c:v>12.917897683094397</c:v>
                </c:pt>
                <c:pt idx="23262">
                  <c:v>12.918453028852666</c:v>
                </c:pt>
                <c:pt idx="23263">
                  <c:v>12.919008374610934</c:v>
                </c:pt>
                <c:pt idx="23264">
                  <c:v>12.919563720369203</c:v>
                </c:pt>
                <c:pt idx="23265">
                  <c:v>12.920119066127471</c:v>
                </c:pt>
                <c:pt idx="23266">
                  <c:v>12.92067441188574</c:v>
                </c:pt>
                <c:pt idx="23267">
                  <c:v>12.921229757644008</c:v>
                </c:pt>
                <c:pt idx="23268">
                  <c:v>12.921785103402277</c:v>
                </c:pt>
                <c:pt idx="23269">
                  <c:v>12.922340449160545</c:v>
                </c:pt>
                <c:pt idx="23270">
                  <c:v>12.922895794918814</c:v>
                </c:pt>
                <c:pt idx="23271">
                  <c:v>12.923451140677082</c:v>
                </c:pt>
                <c:pt idx="23272">
                  <c:v>12.924006486435351</c:v>
                </c:pt>
                <c:pt idx="23273">
                  <c:v>12.92456183219362</c:v>
                </c:pt>
                <c:pt idx="23274">
                  <c:v>12.925117177951888</c:v>
                </c:pt>
                <c:pt idx="23275">
                  <c:v>12.925672523710157</c:v>
                </c:pt>
                <c:pt idx="23276">
                  <c:v>12.926227869468425</c:v>
                </c:pt>
                <c:pt idx="23277">
                  <c:v>12.926783215226694</c:v>
                </c:pt>
                <c:pt idx="23278">
                  <c:v>12.927338560984962</c:v>
                </c:pt>
                <c:pt idx="23279">
                  <c:v>12.927893906743231</c:v>
                </c:pt>
                <c:pt idx="23280">
                  <c:v>12.928449252501499</c:v>
                </c:pt>
                <c:pt idx="23281">
                  <c:v>12.929004598259768</c:v>
                </c:pt>
                <c:pt idx="23282">
                  <c:v>12.929559944018036</c:v>
                </c:pt>
                <c:pt idx="23283">
                  <c:v>12.930115289776305</c:v>
                </c:pt>
                <c:pt idx="23284">
                  <c:v>12.930670635534574</c:v>
                </c:pt>
                <c:pt idx="23285">
                  <c:v>12.931225981292842</c:v>
                </c:pt>
                <c:pt idx="23286">
                  <c:v>12.931781327051111</c:v>
                </c:pt>
                <c:pt idx="23287">
                  <c:v>12.932336672809379</c:v>
                </c:pt>
                <c:pt idx="23288">
                  <c:v>12.932892018567648</c:v>
                </c:pt>
                <c:pt idx="23289">
                  <c:v>12.933447364325916</c:v>
                </c:pt>
                <c:pt idx="23290">
                  <c:v>12.934002710084185</c:v>
                </c:pt>
                <c:pt idx="23291">
                  <c:v>12.934558055842453</c:v>
                </c:pt>
                <c:pt idx="23292">
                  <c:v>12.935113401600722</c:v>
                </c:pt>
                <c:pt idx="23293">
                  <c:v>12.93566874735899</c:v>
                </c:pt>
                <c:pt idx="23294">
                  <c:v>12.936224093117259</c:v>
                </c:pt>
                <c:pt idx="23295">
                  <c:v>12.936779438875528</c:v>
                </c:pt>
                <c:pt idx="23296">
                  <c:v>12.937334784633796</c:v>
                </c:pt>
                <c:pt idx="23297">
                  <c:v>12.937890130392065</c:v>
                </c:pt>
                <c:pt idx="23298">
                  <c:v>12.938445476150333</c:v>
                </c:pt>
                <c:pt idx="23299">
                  <c:v>12.939000821908602</c:v>
                </c:pt>
                <c:pt idx="23300">
                  <c:v>12.93955616766687</c:v>
                </c:pt>
                <c:pt idx="23301">
                  <c:v>12.940111513425139</c:v>
                </c:pt>
                <c:pt idx="23302">
                  <c:v>12.940666859183407</c:v>
                </c:pt>
                <c:pt idx="23303">
                  <c:v>12.941222204941676</c:v>
                </c:pt>
                <c:pt idx="23304">
                  <c:v>12.941777550699944</c:v>
                </c:pt>
                <c:pt idx="23305">
                  <c:v>12.942332896458213</c:v>
                </c:pt>
                <c:pt idx="23306">
                  <c:v>12.942888242216481</c:v>
                </c:pt>
                <c:pt idx="23307">
                  <c:v>12.94344358797475</c:v>
                </c:pt>
                <c:pt idx="23308">
                  <c:v>12.943998933733019</c:v>
                </c:pt>
                <c:pt idx="23309">
                  <c:v>12.944554279491287</c:v>
                </c:pt>
                <c:pt idx="23310">
                  <c:v>12.945109625249556</c:v>
                </c:pt>
                <c:pt idx="23311">
                  <c:v>12.945664971007824</c:v>
                </c:pt>
                <c:pt idx="23312">
                  <c:v>12.946220316766093</c:v>
                </c:pt>
                <c:pt idx="23313">
                  <c:v>12.946775662524361</c:v>
                </c:pt>
                <c:pt idx="23314">
                  <c:v>12.94733100828263</c:v>
                </c:pt>
                <c:pt idx="23315">
                  <c:v>12.947886354040898</c:v>
                </c:pt>
                <c:pt idx="23316">
                  <c:v>12.948441699799167</c:v>
                </c:pt>
                <c:pt idx="23317">
                  <c:v>12.948997045557435</c:v>
                </c:pt>
                <c:pt idx="23318">
                  <c:v>12.949552391315704</c:v>
                </c:pt>
                <c:pt idx="23319">
                  <c:v>12.950107737073973</c:v>
                </c:pt>
                <c:pt idx="23320">
                  <c:v>12.950663082832241</c:v>
                </c:pt>
                <c:pt idx="23321">
                  <c:v>12.95121842859051</c:v>
                </c:pt>
                <c:pt idx="23322">
                  <c:v>12.951773774348778</c:v>
                </c:pt>
                <c:pt idx="23323">
                  <c:v>12.952329120107047</c:v>
                </c:pt>
                <c:pt idx="23324">
                  <c:v>12.952884465865315</c:v>
                </c:pt>
                <c:pt idx="23325">
                  <c:v>12.953439811623584</c:v>
                </c:pt>
                <c:pt idx="23326">
                  <c:v>12.953995157381852</c:v>
                </c:pt>
                <c:pt idx="23327">
                  <c:v>12.954550503140121</c:v>
                </c:pt>
                <c:pt idx="23328">
                  <c:v>12.955105848898389</c:v>
                </c:pt>
                <c:pt idx="23329">
                  <c:v>12.955661194656658</c:v>
                </c:pt>
                <c:pt idx="23330">
                  <c:v>12.956216540414927</c:v>
                </c:pt>
                <c:pt idx="23331">
                  <c:v>12.956771886173195</c:v>
                </c:pt>
                <c:pt idx="23332">
                  <c:v>12.957327231931464</c:v>
                </c:pt>
                <c:pt idx="23333">
                  <c:v>12.957882577689732</c:v>
                </c:pt>
                <c:pt idx="23334">
                  <c:v>12.958437923448001</c:v>
                </c:pt>
                <c:pt idx="23335">
                  <c:v>12.958993269206269</c:v>
                </c:pt>
                <c:pt idx="23336">
                  <c:v>12.959548614964538</c:v>
                </c:pt>
                <c:pt idx="23337">
                  <c:v>12.960103960722806</c:v>
                </c:pt>
                <c:pt idx="23338">
                  <c:v>12.960659306481075</c:v>
                </c:pt>
                <c:pt idx="23339">
                  <c:v>12.961214652239343</c:v>
                </c:pt>
                <c:pt idx="23340">
                  <c:v>12.961769997997612</c:v>
                </c:pt>
                <c:pt idx="23341">
                  <c:v>12.962325343755881</c:v>
                </c:pt>
                <c:pt idx="23342">
                  <c:v>12.962880689514149</c:v>
                </c:pt>
                <c:pt idx="23343">
                  <c:v>12.963436035272418</c:v>
                </c:pt>
                <c:pt idx="23344">
                  <c:v>12.963991381030686</c:v>
                </c:pt>
                <c:pt idx="23345">
                  <c:v>12.964546726788955</c:v>
                </c:pt>
                <c:pt idx="23346">
                  <c:v>12.965102072547223</c:v>
                </c:pt>
                <c:pt idx="23347">
                  <c:v>12.965657418305492</c:v>
                </c:pt>
                <c:pt idx="23348">
                  <c:v>12.96621276406376</c:v>
                </c:pt>
                <c:pt idx="23349">
                  <c:v>12.966768109822029</c:v>
                </c:pt>
                <c:pt idx="23350">
                  <c:v>12.967323455580297</c:v>
                </c:pt>
                <c:pt idx="23351">
                  <c:v>12.967878801338566</c:v>
                </c:pt>
                <c:pt idx="23352">
                  <c:v>12.968434147096835</c:v>
                </c:pt>
                <c:pt idx="23353">
                  <c:v>12.968989492855103</c:v>
                </c:pt>
                <c:pt idx="23354">
                  <c:v>12.969544838613372</c:v>
                </c:pt>
                <c:pt idx="23355">
                  <c:v>12.97010018437164</c:v>
                </c:pt>
                <c:pt idx="23356">
                  <c:v>12.970655530129909</c:v>
                </c:pt>
                <c:pt idx="23357">
                  <c:v>12.971210875888177</c:v>
                </c:pt>
                <c:pt idx="23358">
                  <c:v>12.971766221646446</c:v>
                </c:pt>
                <c:pt idx="23359">
                  <c:v>12.972321567404714</c:v>
                </c:pt>
                <c:pt idx="23360">
                  <c:v>12.972876913162983</c:v>
                </c:pt>
                <c:pt idx="23361">
                  <c:v>12.973432258921251</c:v>
                </c:pt>
                <c:pt idx="23362">
                  <c:v>12.97398760467952</c:v>
                </c:pt>
                <c:pt idx="23363">
                  <c:v>12.974542950437788</c:v>
                </c:pt>
                <c:pt idx="23364">
                  <c:v>12.975098296196057</c:v>
                </c:pt>
                <c:pt idx="23365">
                  <c:v>12.975653641954326</c:v>
                </c:pt>
                <c:pt idx="23366">
                  <c:v>12.976208987712594</c:v>
                </c:pt>
                <c:pt idx="23367">
                  <c:v>12.976764333470863</c:v>
                </c:pt>
                <c:pt idx="23368">
                  <c:v>12.977319679229131</c:v>
                </c:pt>
                <c:pt idx="23369">
                  <c:v>12.9778750249874</c:v>
                </c:pt>
                <c:pt idx="23370">
                  <c:v>12.978430370745668</c:v>
                </c:pt>
                <c:pt idx="23371">
                  <c:v>12.978985716503937</c:v>
                </c:pt>
                <c:pt idx="23372">
                  <c:v>12.979541062262205</c:v>
                </c:pt>
                <c:pt idx="23373">
                  <c:v>12.980096408020474</c:v>
                </c:pt>
                <c:pt idx="23374">
                  <c:v>12.980651753778742</c:v>
                </c:pt>
                <c:pt idx="23375">
                  <c:v>12.981207099537011</c:v>
                </c:pt>
                <c:pt idx="23376">
                  <c:v>12.98176244529528</c:v>
                </c:pt>
                <c:pt idx="23377">
                  <c:v>12.982317791053548</c:v>
                </c:pt>
                <c:pt idx="23378">
                  <c:v>12.982873136811817</c:v>
                </c:pt>
                <c:pt idx="23379">
                  <c:v>12.983428482570085</c:v>
                </c:pt>
                <c:pt idx="23380">
                  <c:v>12.983983828328354</c:v>
                </c:pt>
                <c:pt idx="23381">
                  <c:v>12.984539174086622</c:v>
                </c:pt>
                <c:pt idx="23382">
                  <c:v>12.985094519844891</c:v>
                </c:pt>
                <c:pt idx="23383">
                  <c:v>12.985649865603159</c:v>
                </c:pt>
                <c:pt idx="23384">
                  <c:v>12.986205211361428</c:v>
                </c:pt>
                <c:pt idx="23385">
                  <c:v>12.986760557119696</c:v>
                </c:pt>
                <c:pt idx="23386">
                  <c:v>12.987315902877965</c:v>
                </c:pt>
                <c:pt idx="23387">
                  <c:v>12.987871248636234</c:v>
                </c:pt>
                <c:pt idx="23388">
                  <c:v>12.988426594394502</c:v>
                </c:pt>
                <c:pt idx="23389">
                  <c:v>12.988981940152771</c:v>
                </c:pt>
                <c:pt idx="23390">
                  <c:v>12.989537285911039</c:v>
                </c:pt>
                <c:pt idx="23391">
                  <c:v>12.990092631669308</c:v>
                </c:pt>
                <c:pt idx="23392">
                  <c:v>12.990647977427576</c:v>
                </c:pt>
                <c:pt idx="23393">
                  <c:v>12.991203323185845</c:v>
                </c:pt>
                <c:pt idx="23394">
                  <c:v>12.991758668944113</c:v>
                </c:pt>
                <c:pt idx="23395">
                  <c:v>12.992314014702382</c:v>
                </c:pt>
                <c:pt idx="23396">
                  <c:v>12.99286936046065</c:v>
                </c:pt>
                <c:pt idx="23397">
                  <c:v>12.993424706218919</c:v>
                </c:pt>
                <c:pt idx="23398">
                  <c:v>12.993980051977188</c:v>
                </c:pt>
                <c:pt idx="23399">
                  <c:v>12.994535397735456</c:v>
                </c:pt>
                <c:pt idx="23400">
                  <c:v>12.995090743493725</c:v>
                </c:pt>
                <c:pt idx="23401">
                  <c:v>12.995646089251993</c:v>
                </c:pt>
                <c:pt idx="23402">
                  <c:v>12.996201435010262</c:v>
                </c:pt>
                <c:pt idx="23403">
                  <c:v>12.99675678076853</c:v>
                </c:pt>
                <c:pt idx="23404">
                  <c:v>12.997312126526799</c:v>
                </c:pt>
                <c:pt idx="23405">
                  <c:v>12.997867472285067</c:v>
                </c:pt>
                <c:pt idx="23406">
                  <c:v>12.998422818043336</c:v>
                </c:pt>
                <c:pt idx="23407">
                  <c:v>12.998978163801604</c:v>
                </c:pt>
                <c:pt idx="23408">
                  <c:v>12.999533509559873</c:v>
                </c:pt>
                <c:pt idx="23409">
                  <c:v>13.000088855318142</c:v>
                </c:pt>
                <c:pt idx="23410">
                  <c:v>13.00064420107641</c:v>
                </c:pt>
                <c:pt idx="23411">
                  <c:v>13.001199546834679</c:v>
                </c:pt>
                <c:pt idx="23412">
                  <c:v>13.001754892592947</c:v>
                </c:pt>
                <c:pt idx="23413">
                  <c:v>13.002310238351216</c:v>
                </c:pt>
                <c:pt idx="23414">
                  <c:v>13.002865584109484</c:v>
                </c:pt>
                <c:pt idx="23415">
                  <c:v>13.003420929867753</c:v>
                </c:pt>
                <c:pt idx="23416">
                  <c:v>13.003976275626021</c:v>
                </c:pt>
                <c:pt idx="23417">
                  <c:v>13.00453162138429</c:v>
                </c:pt>
                <c:pt idx="23418">
                  <c:v>13.005086967142558</c:v>
                </c:pt>
                <c:pt idx="23419">
                  <c:v>13.005642312900827</c:v>
                </c:pt>
                <c:pt idx="23420">
                  <c:v>13.006197658659095</c:v>
                </c:pt>
                <c:pt idx="23421">
                  <c:v>13.006753004417364</c:v>
                </c:pt>
                <c:pt idx="23422">
                  <c:v>13.007308350175633</c:v>
                </c:pt>
                <c:pt idx="23423">
                  <c:v>13.007863695933901</c:v>
                </c:pt>
                <c:pt idx="23424">
                  <c:v>13.00841904169217</c:v>
                </c:pt>
                <c:pt idx="23425">
                  <c:v>13.008974387450438</c:v>
                </c:pt>
                <c:pt idx="23426">
                  <c:v>13.009529733208707</c:v>
                </c:pt>
                <c:pt idx="23427">
                  <c:v>13.010085078966975</c:v>
                </c:pt>
                <c:pt idx="23428">
                  <c:v>13.010640424725244</c:v>
                </c:pt>
                <c:pt idx="23429">
                  <c:v>13.011195770483512</c:v>
                </c:pt>
                <c:pt idx="23430">
                  <c:v>13.011751116241781</c:v>
                </c:pt>
                <c:pt idx="23431">
                  <c:v>13.012306462000049</c:v>
                </c:pt>
                <c:pt idx="23432">
                  <c:v>13.012861807758318</c:v>
                </c:pt>
                <c:pt idx="23433">
                  <c:v>13.013417153516587</c:v>
                </c:pt>
                <c:pt idx="23434">
                  <c:v>13.013972499274855</c:v>
                </c:pt>
                <c:pt idx="23435">
                  <c:v>13.014527845033124</c:v>
                </c:pt>
                <c:pt idx="23436">
                  <c:v>13.015083190791392</c:v>
                </c:pt>
                <c:pt idx="23437">
                  <c:v>13.015638536549661</c:v>
                </c:pt>
                <c:pt idx="23438">
                  <c:v>13.016193882307929</c:v>
                </c:pt>
                <c:pt idx="23439">
                  <c:v>13.016749228066198</c:v>
                </c:pt>
                <c:pt idx="23440">
                  <c:v>13.017304573824466</c:v>
                </c:pt>
                <c:pt idx="23441">
                  <c:v>13.017859919582735</c:v>
                </c:pt>
                <c:pt idx="23442">
                  <c:v>13.018415265341003</c:v>
                </c:pt>
                <c:pt idx="23443">
                  <c:v>13.018970611099272</c:v>
                </c:pt>
                <c:pt idx="23444">
                  <c:v>13.019525956857541</c:v>
                </c:pt>
                <c:pt idx="23445">
                  <c:v>13.020081302615809</c:v>
                </c:pt>
                <c:pt idx="23446">
                  <c:v>13.020636648374078</c:v>
                </c:pt>
                <c:pt idx="23447">
                  <c:v>13.021191994132346</c:v>
                </c:pt>
                <c:pt idx="23448">
                  <c:v>13.021747339890615</c:v>
                </c:pt>
                <c:pt idx="23449">
                  <c:v>13.022302685648883</c:v>
                </c:pt>
                <c:pt idx="23450">
                  <c:v>13.022858031407152</c:v>
                </c:pt>
                <c:pt idx="23451">
                  <c:v>13.02341337716542</c:v>
                </c:pt>
                <c:pt idx="23452">
                  <c:v>13.023968722923689</c:v>
                </c:pt>
                <c:pt idx="23453">
                  <c:v>13.024524068681957</c:v>
                </c:pt>
                <c:pt idx="23454">
                  <c:v>13.025079414440226</c:v>
                </c:pt>
                <c:pt idx="23455">
                  <c:v>13.025634760198495</c:v>
                </c:pt>
                <c:pt idx="23456">
                  <c:v>13.026190105956763</c:v>
                </c:pt>
                <c:pt idx="23457">
                  <c:v>13.026745451715032</c:v>
                </c:pt>
                <c:pt idx="23458">
                  <c:v>13.0273007974733</c:v>
                </c:pt>
                <c:pt idx="23459">
                  <c:v>13.027856143231569</c:v>
                </c:pt>
                <c:pt idx="23460">
                  <c:v>13.028411488989837</c:v>
                </c:pt>
                <c:pt idx="23461">
                  <c:v>13.028966834748106</c:v>
                </c:pt>
                <c:pt idx="23462">
                  <c:v>13.029522180506374</c:v>
                </c:pt>
                <c:pt idx="23463">
                  <c:v>13.030077526264643</c:v>
                </c:pt>
                <c:pt idx="23464">
                  <c:v>13.030632872022911</c:v>
                </c:pt>
                <c:pt idx="23465">
                  <c:v>13.03118821778118</c:v>
                </c:pt>
                <c:pt idx="23466">
                  <c:v>13.031743563539449</c:v>
                </c:pt>
                <c:pt idx="23467">
                  <c:v>13.032298909297717</c:v>
                </c:pt>
                <c:pt idx="23468">
                  <c:v>13.032854255055986</c:v>
                </c:pt>
                <c:pt idx="23469">
                  <c:v>13.033409600814254</c:v>
                </c:pt>
                <c:pt idx="23470">
                  <c:v>13.033964946572523</c:v>
                </c:pt>
                <c:pt idx="23471">
                  <c:v>13.034520292330791</c:v>
                </c:pt>
                <c:pt idx="23472">
                  <c:v>13.03507563808906</c:v>
                </c:pt>
                <c:pt idx="23473">
                  <c:v>13.035630983847328</c:v>
                </c:pt>
                <c:pt idx="23474">
                  <c:v>13.036186329605597</c:v>
                </c:pt>
                <c:pt idx="23475">
                  <c:v>13.036741675363865</c:v>
                </c:pt>
                <c:pt idx="23476">
                  <c:v>13.037297021122134</c:v>
                </c:pt>
                <c:pt idx="23477">
                  <c:v>13.037852366880402</c:v>
                </c:pt>
                <c:pt idx="23478">
                  <c:v>13.038407712638671</c:v>
                </c:pt>
                <c:pt idx="23479">
                  <c:v>13.03896305839694</c:v>
                </c:pt>
                <c:pt idx="23480">
                  <c:v>13.039518404155208</c:v>
                </c:pt>
                <c:pt idx="23481">
                  <c:v>13.040073749913477</c:v>
                </c:pt>
                <c:pt idx="23482">
                  <c:v>13.040629095671745</c:v>
                </c:pt>
                <c:pt idx="23483">
                  <c:v>13.041184441430014</c:v>
                </c:pt>
                <c:pt idx="23484">
                  <c:v>13.041739787188282</c:v>
                </c:pt>
                <c:pt idx="23485">
                  <c:v>13.042295132946551</c:v>
                </c:pt>
                <c:pt idx="23486">
                  <c:v>13.042850478704819</c:v>
                </c:pt>
                <c:pt idx="23487">
                  <c:v>13.043405824463088</c:v>
                </c:pt>
                <c:pt idx="23488">
                  <c:v>13.043961170221356</c:v>
                </c:pt>
                <c:pt idx="23489">
                  <c:v>13.044516515979625</c:v>
                </c:pt>
                <c:pt idx="23490">
                  <c:v>13.045071861737894</c:v>
                </c:pt>
                <c:pt idx="23491">
                  <c:v>13.045627207496162</c:v>
                </c:pt>
                <c:pt idx="23492">
                  <c:v>13.046182553254431</c:v>
                </c:pt>
                <c:pt idx="23493">
                  <c:v>13.046737899012699</c:v>
                </c:pt>
                <c:pt idx="23494">
                  <c:v>13.047293244770968</c:v>
                </c:pt>
                <c:pt idx="23495">
                  <c:v>13.047848590529236</c:v>
                </c:pt>
                <c:pt idx="23496">
                  <c:v>13.048403936287505</c:v>
                </c:pt>
                <c:pt idx="23497">
                  <c:v>13.048959282045773</c:v>
                </c:pt>
                <c:pt idx="23498">
                  <c:v>13.049514627804042</c:v>
                </c:pt>
                <c:pt idx="23499">
                  <c:v>13.05006997356231</c:v>
                </c:pt>
                <c:pt idx="23500">
                  <c:v>13.050625319320579</c:v>
                </c:pt>
                <c:pt idx="23501">
                  <c:v>13.051180665078848</c:v>
                </c:pt>
                <c:pt idx="23502">
                  <c:v>13.051736010837116</c:v>
                </c:pt>
                <c:pt idx="23503">
                  <c:v>13.052291356595385</c:v>
                </c:pt>
                <c:pt idx="23504">
                  <c:v>13.052846702353653</c:v>
                </c:pt>
                <c:pt idx="23505">
                  <c:v>13.053402048111922</c:v>
                </c:pt>
                <c:pt idx="23506">
                  <c:v>13.05395739387019</c:v>
                </c:pt>
                <c:pt idx="23507">
                  <c:v>13.054512739628459</c:v>
                </c:pt>
                <c:pt idx="23508">
                  <c:v>13.055068085386727</c:v>
                </c:pt>
                <c:pt idx="23509">
                  <c:v>13.055623431144996</c:v>
                </c:pt>
                <c:pt idx="23510">
                  <c:v>13.056178776903264</c:v>
                </c:pt>
                <c:pt idx="23511">
                  <c:v>13.056734122661533</c:v>
                </c:pt>
                <c:pt idx="23512">
                  <c:v>13.057289468419802</c:v>
                </c:pt>
                <c:pt idx="23513">
                  <c:v>13.05784481417807</c:v>
                </c:pt>
                <c:pt idx="23514">
                  <c:v>13.058400159936339</c:v>
                </c:pt>
                <c:pt idx="23515">
                  <c:v>13.058955505694607</c:v>
                </c:pt>
                <c:pt idx="23516">
                  <c:v>13.059510851452876</c:v>
                </c:pt>
                <c:pt idx="23517">
                  <c:v>13.060066197211144</c:v>
                </c:pt>
                <c:pt idx="23518">
                  <c:v>13.060621542969413</c:v>
                </c:pt>
                <c:pt idx="23519">
                  <c:v>13.061176888727681</c:v>
                </c:pt>
                <c:pt idx="23520">
                  <c:v>13.06173223448595</c:v>
                </c:pt>
                <c:pt idx="23521">
                  <c:v>13.062287580244218</c:v>
                </c:pt>
                <c:pt idx="23522">
                  <c:v>13.062842926002487</c:v>
                </c:pt>
                <c:pt idx="23523">
                  <c:v>13.063398271760756</c:v>
                </c:pt>
                <c:pt idx="23524">
                  <c:v>13.063953617519024</c:v>
                </c:pt>
                <c:pt idx="23525">
                  <c:v>13.064508963277293</c:v>
                </c:pt>
                <c:pt idx="23526">
                  <c:v>13.065064309035561</c:v>
                </c:pt>
                <c:pt idx="23527">
                  <c:v>13.06561965479383</c:v>
                </c:pt>
                <c:pt idx="23528">
                  <c:v>13.066175000552098</c:v>
                </c:pt>
                <c:pt idx="23529">
                  <c:v>13.066730346310367</c:v>
                </c:pt>
                <c:pt idx="23530">
                  <c:v>13.067285692068635</c:v>
                </c:pt>
                <c:pt idx="23531">
                  <c:v>13.067841037826904</c:v>
                </c:pt>
                <c:pt idx="23532">
                  <c:v>13.068396383585172</c:v>
                </c:pt>
                <c:pt idx="23533">
                  <c:v>13.068951729343441</c:v>
                </c:pt>
                <c:pt idx="23534">
                  <c:v>13.06950707510171</c:v>
                </c:pt>
                <c:pt idx="23535">
                  <c:v>13.070062420859978</c:v>
                </c:pt>
                <c:pt idx="23536">
                  <c:v>13.070617766618247</c:v>
                </c:pt>
                <c:pt idx="23537">
                  <c:v>13.071173112376515</c:v>
                </c:pt>
                <c:pt idx="23538">
                  <c:v>13.071728458134784</c:v>
                </c:pt>
                <c:pt idx="23539">
                  <c:v>13.072283803893052</c:v>
                </c:pt>
                <c:pt idx="23540">
                  <c:v>13.072839149651321</c:v>
                </c:pt>
                <c:pt idx="23541">
                  <c:v>13.073394495409589</c:v>
                </c:pt>
                <c:pt idx="23542">
                  <c:v>13.073949841167858</c:v>
                </c:pt>
                <c:pt idx="23543">
                  <c:v>13.074505186926126</c:v>
                </c:pt>
                <c:pt idx="23544">
                  <c:v>13.075060532684395</c:v>
                </c:pt>
                <c:pt idx="23545">
                  <c:v>13.075615878442663</c:v>
                </c:pt>
                <c:pt idx="23546">
                  <c:v>13.076171224200932</c:v>
                </c:pt>
                <c:pt idx="23547">
                  <c:v>13.076726569959201</c:v>
                </c:pt>
                <c:pt idx="23548">
                  <c:v>13.077281915717469</c:v>
                </c:pt>
                <c:pt idx="23549">
                  <c:v>13.077837261475738</c:v>
                </c:pt>
                <c:pt idx="23550">
                  <c:v>13.078392607234006</c:v>
                </c:pt>
                <c:pt idx="23551">
                  <c:v>13.078947952992275</c:v>
                </c:pt>
                <c:pt idx="23552">
                  <c:v>13.079503298750543</c:v>
                </c:pt>
                <c:pt idx="23553">
                  <c:v>13.080058644508812</c:v>
                </c:pt>
                <c:pt idx="23554">
                  <c:v>13.08061399026708</c:v>
                </c:pt>
                <c:pt idx="23555">
                  <c:v>13.081169336025349</c:v>
                </c:pt>
                <c:pt idx="23556">
                  <c:v>13.081724681783617</c:v>
                </c:pt>
                <c:pt idx="23557">
                  <c:v>13.082280027541886</c:v>
                </c:pt>
                <c:pt idx="23558">
                  <c:v>13.082835373300155</c:v>
                </c:pt>
                <c:pt idx="23559">
                  <c:v>13.083390719058423</c:v>
                </c:pt>
                <c:pt idx="23560">
                  <c:v>13.083946064816692</c:v>
                </c:pt>
                <c:pt idx="23561">
                  <c:v>13.08450141057496</c:v>
                </c:pt>
                <c:pt idx="23562">
                  <c:v>13.085056756333229</c:v>
                </c:pt>
                <c:pt idx="23563">
                  <c:v>13.085612102091497</c:v>
                </c:pt>
                <c:pt idx="23564">
                  <c:v>13.086167447849766</c:v>
                </c:pt>
                <c:pt idx="23565">
                  <c:v>13.086722793608034</c:v>
                </c:pt>
                <c:pt idx="23566">
                  <c:v>13.087278139366303</c:v>
                </c:pt>
                <c:pt idx="23567">
                  <c:v>13.087833485124571</c:v>
                </c:pt>
                <c:pt idx="23568">
                  <c:v>13.08838883088284</c:v>
                </c:pt>
                <c:pt idx="23569">
                  <c:v>13.088944176641109</c:v>
                </c:pt>
                <c:pt idx="23570">
                  <c:v>13.089499522399377</c:v>
                </c:pt>
                <c:pt idx="23571">
                  <c:v>13.090054868157646</c:v>
                </c:pt>
                <c:pt idx="23572">
                  <c:v>13.090610213915914</c:v>
                </c:pt>
                <c:pt idx="23573">
                  <c:v>13.091165559674183</c:v>
                </c:pt>
                <c:pt idx="23574">
                  <c:v>13.091720905432451</c:v>
                </c:pt>
                <c:pt idx="23575">
                  <c:v>13.09227625119072</c:v>
                </c:pt>
                <c:pt idx="23576">
                  <c:v>13.092831596948988</c:v>
                </c:pt>
                <c:pt idx="23577">
                  <c:v>13.093386942707257</c:v>
                </c:pt>
                <c:pt idx="23578">
                  <c:v>13.093942288465525</c:v>
                </c:pt>
                <c:pt idx="23579">
                  <c:v>13.094497634223794</c:v>
                </c:pt>
                <c:pt idx="23580">
                  <c:v>13.095052979982063</c:v>
                </c:pt>
                <c:pt idx="23581">
                  <c:v>13.095608325740331</c:v>
                </c:pt>
                <c:pt idx="23582">
                  <c:v>13.0961636714986</c:v>
                </c:pt>
                <c:pt idx="23583">
                  <c:v>13.096719017256868</c:v>
                </c:pt>
                <c:pt idx="23584">
                  <c:v>13.097274363015137</c:v>
                </c:pt>
                <c:pt idx="23585">
                  <c:v>13.097829708773405</c:v>
                </c:pt>
                <c:pt idx="23586">
                  <c:v>13.098385054531674</c:v>
                </c:pt>
                <c:pt idx="23587">
                  <c:v>13.098940400289942</c:v>
                </c:pt>
                <c:pt idx="23588">
                  <c:v>13.099495746048211</c:v>
                </c:pt>
                <c:pt idx="23589">
                  <c:v>13.100051091806479</c:v>
                </c:pt>
                <c:pt idx="23590">
                  <c:v>13.100606437564748</c:v>
                </c:pt>
                <c:pt idx="23591">
                  <c:v>13.101161783323017</c:v>
                </c:pt>
                <c:pt idx="23592">
                  <c:v>13.101717129081285</c:v>
                </c:pt>
                <c:pt idx="23593">
                  <c:v>13.102272474839554</c:v>
                </c:pt>
                <c:pt idx="23594">
                  <c:v>13.102827820597822</c:v>
                </c:pt>
                <c:pt idx="23595">
                  <c:v>13.103383166356091</c:v>
                </c:pt>
                <c:pt idx="23596">
                  <c:v>13.103938512114359</c:v>
                </c:pt>
                <c:pt idx="23597">
                  <c:v>13.104493857872628</c:v>
                </c:pt>
                <c:pt idx="23598">
                  <c:v>13.105049203630896</c:v>
                </c:pt>
                <c:pt idx="23599">
                  <c:v>13.105604549389165</c:v>
                </c:pt>
                <c:pt idx="23600">
                  <c:v>13.106159895147433</c:v>
                </c:pt>
                <c:pt idx="23601">
                  <c:v>13.106715240905702</c:v>
                </c:pt>
                <c:pt idx="23602">
                  <c:v>13.10727058666397</c:v>
                </c:pt>
                <c:pt idx="23603">
                  <c:v>13.107825932422239</c:v>
                </c:pt>
                <c:pt idx="23604">
                  <c:v>13.108381278180508</c:v>
                </c:pt>
                <c:pt idx="23605">
                  <c:v>13.108936623938776</c:v>
                </c:pt>
                <c:pt idx="23606">
                  <c:v>13.109491969697045</c:v>
                </c:pt>
                <c:pt idx="23607">
                  <c:v>13.110047315455313</c:v>
                </c:pt>
                <c:pt idx="23608">
                  <c:v>13.110602661213582</c:v>
                </c:pt>
                <c:pt idx="23609">
                  <c:v>13.11115800697185</c:v>
                </c:pt>
                <c:pt idx="23610">
                  <c:v>13.111713352730119</c:v>
                </c:pt>
                <c:pt idx="23611">
                  <c:v>13.112268698488387</c:v>
                </c:pt>
                <c:pt idx="23612">
                  <c:v>13.112824044246656</c:v>
                </c:pt>
                <c:pt idx="23613">
                  <c:v>13.113379390004924</c:v>
                </c:pt>
                <c:pt idx="23614">
                  <c:v>13.113934735763193</c:v>
                </c:pt>
                <c:pt idx="23615">
                  <c:v>13.114490081521462</c:v>
                </c:pt>
                <c:pt idx="23616">
                  <c:v>13.11504542727973</c:v>
                </c:pt>
                <c:pt idx="23617">
                  <c:v>13.115600773037999</c:v>
                </c:pt>
                <c:pt idx="23618">
                  <c:v>13.116156118796267</c:v>
                </c:pt>
                <c:pt idx="23619">
                  <c:v>13.116711464554536</c:v>
                </c:pt>
                <c:pt idx="23620">
                  <c:v>13.117266810312804</c:v>
                </c:pt>
                <c:pt idx="23621">
                  <c:v>13.117822156071073</c:v>
                </c:pt>
                <c:pt idx="23622">
                  <c:v>13.118377501829341</c:v>
                </c:pt>
                <c:pt idx="23623">
                  <c:v>13.11893284758761</c:v>
                </c:pt>
                <c:pt idx="23624">
                  <c:v>13.119488193345878</c:v>
                </c:pt>
                <c:pt idx="23625">
                  <c:v>13.120043539104147</c:v>
                </c:pt>
                <c:pt idx="23626">
                  <c:v>13.120598884862416</c:v>
                </c:pt>
                <c:pt idx="23627">
                  <c:v>13.121154230620684</c:v>
                </c:pt>
                <c:pt idx="23628">
                  <c:v>13.121709576378953</c:v>
                </c:pt>
                <c:pt idx="23629">
                  <c:v>13.122264922137221</c:v>
                </c:pt>
                <c:pt idx="23630">
                  <c:v>13.12282026789549</c:v>
                </c:pt>
                <c:pt idx="23631">
                  <c:v>13.123375613653758</c:v>
                </c:pt>
                <c:pt idx="23632">
                  <c:v>13.123930959412027</c:v>
                </c:pt>
                <c:pt idx="23633">
                  <c:v>13.124486305170295</c:v>
                </c:pt>
                <c:pt idx="23634">
                  <c:v>13.125041650928564</c:v>
                </c:pt>
                <c:pt idx="23635">
                  <c:v>13.125596996686832</c:v>
                </c:pt>
                <c:pt idx="23636">
                  <c:v>13.126152342445101</c:v>
                </c:pt>
                <c:pt idx="23637">
                  <c:v>13.12670768820337</c:v>
                </c:pt>
                <c:pt idx="23638">
                  <c:v>13.127263033961638</c:v>
                </c:pt>
                <c:pt idx="23639">
                  <c:v>13.127818379719907</c:v>
                </c:pt>
                <c:pt idx="23640">
                  <c:v>13.128373725478175</c:v>
                </c:pt>
                <c:pt idx="23641">
                  <c:v>13.128929071236444</c:v>
                </c:pt>
                <c:pt idx="23642">
                  <c:v>13.129484416994712</c:v>
                </c:pt>
                <c:pt idx="23643">
                  <c:v>13.130039762752981</c:v>
                </c:pt>
                <c:pt idx="23644">
                  <c:v>13.130595108511249</c:v>
                </c:pt>
                <c:pt idx="23645">
                  <c:v>13.131150454269518</c:v>
                </c:pt>
                <c:pt idx="23646">
                  <c:v>13.131705800027786</c:v>
                </c:pt>
                <c:pt idx="23647">
                  <c:v>13.132261145786055</c:v>
                </c:pt>
                <c:pt idx="23648">
                  <c:v>13.132816491544324</c:v>
                </c:pt>
                <c:pt idx="23649">
                  <c:v>13.133371837302592</c:v>
                </c:pt>
                <c:pt idx="23650">
                  <c:v>13.133927183060861</c:v>
                </c:pt>
                <c:pt idx="23651">
                  <c:v>13.134482528819129</c:v>
                </c:pt>
                <c:pt idx="23652">
                  <c:v>13.135037874577398</c:v>
                </c:pt>
                <c:pt idx="23653">
                  <c:v>13.135593220335666</c:v>
                </c:pt>
                <c:pt idx="23654">
                  <c:v>13.136148566093935</c:v>
                </c:pt>
                <c:pt idx="23655">
                  <c:v>13.136703911852203</c:v>
                </c:pt>
                <c:pt idx="23656">
                  <c:v>13.137259257610472</c:v>
                </c:pt>
                <c:pt idx="23657">
                  <c:v>13.13781460336874</c:v>
                </c:pt>
                <c:pt idx="23658">
                  <c:v>13.138369949127009</c:v>
                </c:pt>
                <c:pt idx="23659">
                  <c:v>13.138925294885277</c:v>
                </c:pt>
                <c:pt idx="23660">
                  <c:v>13.139480640643546</c:v>
                </c:pt>
                <c:pt idx="23661">
                  <c:v>13.140035986401815</c:v>
                </c:pt>
                <c:pt idx="23662">
                  <c:v>13.140591332160083</c:v>
                </c:pt>
                <c:pt idx="23663">
                  <c:v>13.141146677918352</c:v>
                </c:pt>
                <c:pt idx="23664">
                  <c:v>13.14170202367662</c:v>
                </c:pt>
                <c:pt idx="23665">
                  <c:v>13.142257369434889</c:v>
                </c:pt>
                <c:pt idx="23666">
                  <c:v>13.142812715193157</c:v>
                </c:pt>
                <c:pt idx="23667">
                  <c:v>13.143368060951426</c:v>
                </c:pt>
                <c:pt idx="23668">
                  <c:v>13.143923406709694</c:v>
                </c:pt>
                <c:pt idx="23669">
                  <c:v>13.144478752467963</c:v>
                </c:pt>
                <c:pt idx="23670">
                  <c:v>13.145034098226231</c:v>
                </c:pt>
                <c:pt idx="23671">
                  <c:v>13.1455894439845</c:v>
                </c:pt>
                <c:pt idx="23672">
                  <c:v>13.146144789742769</c:v>
                </c:pt>
                <c:pt idx="23673">
                  <c:v>13.146700135501037</c:v>
                </c:pt>
                <c:pt idx="23674">
                  <c:v>13.147255481259306</c:v>
                </c:pt>
                <c:pt idx="23675">
                  <c:v>13.147810827017574</c:v>
                </c:pt>
                <c:pt idx="23676">
                  <c:v>13.148366172775843</c:v>
                </c:pt>
                <c:pt idx="23677">
                  <c:v>13.148921518534111</c:v>
                </c:pt>
                <c:pt idx="23678">
                  <c:v>13.14947686429238</c:v>
                </c:pt>
                <c:pt idx="23679">
                  <c:v>13.150032210050648</c:v>
                </c:pt>
                <c:pt idx="23680">
                  <c:v>13.150587555808917</c:v>
                </c:pt>
                <c:pt idx="23681">
                  <c:v>13.151142901567185</c:v>
                </c:pt>
                <c:pt idx="23682">
                  <c:v>13.151698247325454</c:v>
                </c:pt>
                <c:pt idx="23683">
                  <c:v>13.152253593083723</c:v>
                </c:pt>
                <c:pt idx="23684">
                  <c:v>13.152808938841991</c:v>
                </c:pt>
                <c:pt idx="23685">
                  <c:v>13.15336428460026</c:v>
                </c:pt>
                <c:pt idx="23686">
                  <c:v>13.153919630358528</c:v>
                </c:pt>
                <c:pt idx="23687">
                  <c:v>13.154474976116797</c:v>
                </c:pt>
                <c:pt idx="23688">
                  <c:v>13.155030321875065</c:v>
                </c:pt>
                <c:pt idx="23689">
                  <c:v>13.155585667633334</c:v>
                </c:pt>
                <c:pt idx="23690">
                  <c:v>13.156141013391602</c:v>
                </c:pt>
                <c:pt idx="23691">
                  <c:v>13.156696359149871</c:v>
                </c:pt>
                <c:pt idx="23692">
                  <c:v>13.157251704908139</c:v>
                </c:pt>
                <c:pt idx="23693">
                  <c:v>13.157807050666408</c:v>
                </c:pt>
                <c:pt idx="23694">
                  <c:v>13.158362396424677</c:v>
                </c:pt>
                <c:pt idx="23695">
                  <c:v>13.158917742182945</c:v>
                </c:pt>
                <c:pt idx="23696">
                  <c:v>13.159473087941214</c:v>
                </c:pt>
                <c:pt idx="23697">
                  <c:v>13.160028433699482</c:v>
                </c:pt>
                <c:pt idx="23698">
                  <c:v>13.160583779457751</c:v>
                </c:pt>
                <c:pt idx="23699">
                  <c:v>13.161139125216019</c:v>
                </c:pt>
                <c:pt idx="23700">
                  <c:v>13.161694470974288</c:v>
                </c:pt>
                <c:pt idx="23701">
                  <c:v>13.162249816732556</c:v>
                </c:pt>
                <c:pt idx="23702">
                  <c:v>13.162805162490825</c:v>
                </c:pt>
                <c:pt idx="23703">
                  <c:v>13.163360508249093</c:v>
                </c:pt>
                <c:pt idx="23704">
                  <c:v>13.163915854007362</c:v>
                </c:pt>
                <c:pt idx="23705">
                  <c:v>13.164471199765631</c:v>
                </c:pt>
                <c:pt idx="23706">
                  <c:v>13.165026545523899</c:v>
                </c:pt>
                <c:pt idx="23707">
                  <c:v>13.165581891282168</c:v>
                </c:pt>
                <c:pt idx="23708">
                  <c:v>13.166137237040436</c:v>
                </c:pt>
                <c:pt idx="23709">
                  <c:v>13.166692582798705</c:v>
                </c:pt>
                <c:pt idx="23710">
                  <c:v>13.167247928556973</c:v>
                </c:pt>
                <c:pt idx="23711">
                  <c:v>13.167803274315242</c:v>
                </c:pt>
                <c:pt idx="23712">
                  <c:v>13.16835862007351</c:v>
                </c:pt>
                <c:pt idx="23713">
                  <c:v>13.168913965831779</c:v>
                </c:pt>
                <c:pt idx="23714">
                  <c:v>13.169469311590047</c:v>
                </c:pt>
                <c:pt idx="23715">
                  <c:v>13.170024657348316</c:v>
                </c:pt>
                <c:pt idx="23716">
                  <c:v>13.170580003106584</c:v>
                </c:pt>
                <c:pt idx="23717">
                  <c:v>13.171135348864853</c:v>
                </c:pt>
                <c:pt idx="23718">
                  <c:v>13.171690694623122</c:v>
                </c:pt>
                <c:pt idx="23719">
                  <c:v>13.17224604038139</c:v>
                </c:pt>
                <c:pt idx="23720">
                  <c:v>13.172801386139659</c:v>
                </c:pt>
                <c:pt idx="23721">
                  <c:v>13.173356731897927</c:v>
                </c:pt>
                <c:pt idx="23722">
                  <c:v>13.173912077656196</c:v>
                </c:pt>
                <c:pt idx="23723">
                  <c:v>13.174467423414464</c:v>
                </c:pt>
                <c:pt idx="23724">
                  <c:v>13.175022769172733</c:v>
                </c:pt>
                <c:pt idx="23725">
                  <c:v>13.175578114931001</c:v>
                </c:pt>
                <c:pt idx="23726">
                  <c:v>13.17613346068927</c:v>
                </c:pt>
                <c:pt idx="23727">
                  <c:v>13.176688806447538</c:v>
                </c:pt>
                <c:pt idx="23728">
                  <c:v>13.177244152205807</c:v>
                </c:pt>
                <c:pt idx="23729">
                  <c:v>13.177799497964076</c:v>
                </c:pt>
                <c:pt idx="23730">
                  <c:v>13.178354843722344</c:v>
                </c:pt>
                <c:pt idx="23731">
                  <c:v>13.178910189480613</c:v>
                </c:pt>
                <c:pt idx="23732">
                  <c:v>13.179465535238881</c:v>
                </c:pt>
                <c:pt idx="23733">
                  <c:v>13.18002088099715</c:v>
                </c:pt>
                <c:pt idx="23734">
                  <c:v>13.180576226755418</c:v>
                </c:pt>
                <c:pt idx="23735">
                  <c:v>13.181131572513687</c:v>
                </c:pt>
                <c:pt idx="23736">
                  <c:v>13.181686918271955</c:v>
                </c:pt>
                <c:pt idx="23737">
                  <c:v>13.182242264030224</c:v>
                </c:pt>
                <c:pt idx="23738">
                  <c:v>13.182797609788492</c:v>
                </c:pt>
                <c:pt idx="23739">
                  <c:v>13.183352955546761</c:v>
                </c:pt>
                <c:pt idx="23740">
                  <c:v>13.18390830130503</c:v>
                </c:pt>
                <c:pt idx="23741">
                  <c:v>13.184463647063298</c:v>
                </c:pt>
                <c:pt idx="23742">
                  <c:v>13.185018992821567</c:v>
                </c:pt>
                <c:pt idx="23743">
                  <c:v>13.185574338579835</c:v>
                </c:pt>
                <c:pt idx="23744">
                  <c:v>13.186129684338104</c:v>
                </c:pt>
                <c:pt idx="23745">
                  <c:v>13.186685030096372</c:v>
                </c:pt>
                <c:pt idx="23746">
                  <c:v>13.187240375854641</c:v>
                </c:pt>
                <c:pt idx="23747">
                  <c:v>13.187795721612909</c:v>
                </c:pt>
                <c:pt idx="23748">
                  <c:v>13.188351067371178</c:v>
                </c:pt>
                <c:pt idx="23749">
                  <c:v>13.188906413129446</c:v>
                </c:pt>
                <c:pt idx="23750">
                  <c:v>13.189461758887715</c:v>
                </c:pt>
                <c:pt idx="23751">
                  <c:v>13.190017104645984</c:v>
                </c:pt>
                <c:pt idx="23752">
                  <c:v>13.190572450404252</c:v>
                </c:pt>
                <c:pt idx="23753">
                  <c:v>13.191127796162521</c:v>
                </c:pt>
                <c:pt idx="23754">
                  <c:v>13.191683141920789</c:v>
                </c:pt>
                <c:pt idx="23755">
                  <c:v>13.192238487679058</c:v>
                </c:pt>
                <c:pt idx="23756">
                  <c:v>13.192793833437326</c:v>
                </c:pt>
                <c:pt idx="23757">
                  <c:v>13.193349179195595</c:v>
                </c:pt>
                <c:pt idx="23758">
                  <c:v>13.193904524953863</c:v>
                </c:pt>
                <c:pt idx="23759">
                  <c:v>13.194459870712132</c:v>
                </c:pt>
                <c:pt idx="23760">
                  <c:v>13.1950152164704</c:v>
                </c:pt>
                <c:pt idx="23761">
                  <c:v>13.195570562228669</c:v>
                </c:pt>
                <c:pt idx="23762">
                  <c:v>13.196125907986938</c:v>
                </c:pt>
                <c:pt idx="23763">
                  <c:v>13.196681253745206</c:v>
                </c:pt>
                <c:pt idx="23764">
                  <c:v>13.197236599503475</c:v>
                </c:pt>
                <c:pt idx="23765">
                  <c:v>13.197791945261743</c:v>
                </c:pt>
                <c:pt idx="23766">
                  <c:v>13.198347291020012</c:v>
                </c:pt>
                <c:pt idx="23767">
                  <c:v>13.19890263677828</c:v>
                </c:pt>
                <c:pt idx="23768">
                  <c:v>13.199457982536549</c:v>
                </c:pt>
                <c:pt idx="23769">
                  <c:v>13.200013328294817</c:v>
                </c:pt>
                <c:pt idx="23770">
                  <c:v>13.200568674053086</c:v>
                </c:pt>
                <c:pt idx="23771">
                  <c:v>13.201124019811354</c:v>
                </c:pt>
                <c:pt idx="23772">
                  <c:v>13.201679365569623</c:v>
                </c:pt>
                <c:pt idx="23773">
                  <c:v>13.202234711327892</c:v>
                </c:pt>
                <c:pt idx="23774">
                  <c:v>13.20279005708616</c:v>
                </c:pt>
                <c:pt idx="23775">
                  <c:v>13.203345402844429</c:v>
                </c:pt>
                <c:pt idx="23776">
                  <c:v>13.203900748602697</c:v>
                </c:pt>
                <c:pt idx="23777">
                  <c:v>13.204456094360966</c:v>
                </c:pt>
                <c:pt idx="23778">
                  <c:v>13.205011440119234</c:v>
                </c:pt>
                <c:pt idx="23779">
                  <c:v>13.205566785877503</c:v>
                </c:pt>
                <c:pt idx="23780">
                  <c:v>13.206122131635771</c:v>
                </c:pt>
                <c:pt idx="23781">
                  <c:v>13.20667747739404</c:v>
                </c:pt>
                <c:pt idx="23782">
                  <c:v>13.207232823152308</c:v>
                </c:pt>
                <c:pt idx="23783">
                  <c:v>13.207788168910577</c:v>
                </c:pt>
                <c:pt idx="23784">
                  <c:v>13.208343514668845</c:v>
                </c:pt>
                <c:pt idx="23785">
                  <c:v>13.208898860427114</c:v>
                </c:pt>
                <c:pt idx="23786">
                  <c:v>13.209454206185383</c:v>
                </c:pt>
                <c:pt idx="23787">
                  <c:v>13.210009551943651</c:v>
                </c:pt>
                <c:pt idx="23788">
                  <c:v>13.21056489770192</c:v>
                </c:pt>
                <c:pt idx="23789">
                  <c:v>13.211120243460188</c:v>
                </c:pt>
                <c:pt idx="23790">
                  <c:v>13.211675589218457</c:v>
                </c:pt>
                <c:pt idx="23791">
                  <c:v>13.212230934976725</c:v>
                </c:pt>
                <c:pt idx="23792">
                  <c:v>13.212786280734994</c:v>
                </c:pt>
                <c:pt idx="23793">
                  <c:v>13.213341626493262</c:v>
                </c:pt>
                <c:pt idx="23794">
                  <c:v>13.213896972251531</c:v>
                </c:pt>
                <c:pt idx="23795">
                  <c:v>13.214452318009799</c:v>
                </c:pt>
                <c:pt idx="23796">
                  <c:v>13.215007663768068</c:v>
                </c:pt>
                <c:pt idx="23797">
                  <c:v>13.215563009526337</c:v>
                </c:pt>
                <c:pt idx="23798">
                  <c:v>13.216118355284605</c:v>
                </c:pt>
                <c:pt idx="23799">
                  <c:v>13.216673701042874</c:v>
                </c:pt>
                <c:pt idx="23800">
                  <c:v>13.217229046801142</c:v>
                </c:pt>
                <c:pt idx="23801">
                  <c:v>13.217784392559411</c:v>
                </c:pt>
                <c:pt idx="23802">
                  <c:v>13.218339738317679</c:v>
                </c:pt>
                <c:pt idx="23803">
                  <c:v>13.218895084075948</c:v>
                </c:pt>
                <c:pt idx="23804">
                  <c:v>13.219450429834216</c:v>
                </c:pt>
                <c:pt idx="23805">
                  <c:v>13.220005775592485</c:v>
                </c:pt>
                <c:pt idx="23806">
                  <c:v>13.220561121350753</c:v>
                </c:pt>
                <c:pt idx="23807">
                  <c:v>13.221116467109022</c:v>
                </c:pt>
                <c:pt idx="23808">
                  <c:v>13.221671812867291</c:v>
                </c:pt>
                <c:pt idx="23809">
                  <c:v>13.222227158625559</c:v>
                </c:pt>
                <c:pt idx="23810">
                  <c:v>13.222782504383828</c:v>
                </c:pt>
                <c:pt idx="23811">
                  <c:v>13.223337850142096</c:v>
                </c:pt>
                <c:pt idx="23812">
                  <c:v>13.223893195900365</c:v>
                </c:pt>
                <c:pt idx="23813">
                  <c:v>13.224448541658633</c:v>
                </c:pt>
                <c:pt idx="23814">
                  <c:v>13.225003887416902</c:v>
                </c:pt>
                <c:pt idx="23815">
                  <c:v>13.22555923317517</c:v>
                </c:pt>
                <c:pt idx="23816">
                  <c:v>13.226114578933439</c:v>
                </c:pt>
                <c:pt idx="23817">
                  <c:v>13.226669924691707</c:v>
                </c:pt>
                <c:pt idx="23818">
                  <c:v>13.227225270449976</c:v>
                </c:pt>
                <c:pt idx="23819">
                  <c:v>13.227780616208245</c:v>
                </c:pt>
                <c:pt idx="23820">
                  <c:v>13.228335961966513</c:v>
                </c:pt>
                <c:pt idx="23821">
                  <c:v>13.228891307724782</c:v>
                </c:pt>
                <c:pt idx="23822">
                  <c:v>13.22944665348305</c:v>
                </c:pt>
                <c:pt idx="23823">
                  <c:v>13.230001999241319</c:v>
                </c:pt>
                <c:pt idx="23824">
                  <c:v>13.230557344999587</c:v>
                </c:pt>
                <c:pt idx="23825">
                  <c:v>13.231112690757856</c:v>
                </c:pt>
                <c:pt idx="23826">
                  <c:v>13.231668036516124</c:v>
                </c:pt>
                <c:pt idx="23827">
                  <c:v>13.232223382274393</c:v>
                </c:pt>
                <c:pt idx="23828">
                  <c:v>13.232778728032661</c:v>
                </c:pt>
                <c:pt idx="23829">
                  <c:v>13.23333407379093</c:v>
                </c:pt>
                <c:pt idx="23830">
                  <c:v>13.233889419549199</c:v>
                </c:pt>
                <c:pt idx="23831">
                  <c:v>13.234444765307467</c:v>
                </c:pt>
                <c:pt idx="23832">
                  <c:v>13.235000111065736</c:v>
                </c:pt>
                <c:pt idx="23833">
                  <c:v>13.235555456824004</c:v>
                </c:pt>
                <c:pt idx="23834">
                  <c:v>13.236110802582273</c:v>
                </c:pt>
                <c:pt idx="23835">
                  <c:v>13.236666148340541</c:v>
                </c:pt>
                <c:pt idx="23836">
                  <c:v>13.23722149409881</c:v>
                </c:pt>
                <c:pt idx="23837">
                  <c:v>13.237776839857078</c:v>
                </c:pt>
                <c:pt idx="23838">
                  <c:v>13.238332185615347</c:v>
                </c:pt>
                <c:pt idx="23839">
                  <c:v>13.238887531373615</c:v>
                </c:pt>
                <c:pt idx="23840">
                  <c:v>13.239442877131884</c:v>
                </c:pt>
                <c:pt idx="23841">
                  <c:v>13.239998222890152</c:v>
                </c:pt>
                <c:pt idx="23842">
                  <c:v>13.240553568648421</c:v>
                </c:pt>
                <c:pt idx="23843">
                  <c:v>13.24110891440669</c:v>
                </c:pt>
                <c:pt idx="23844">
                  <c:v>13.241664260164958</c:v>
                </c:pt>
                <c:pt idx="23845">
                  <c:v>13.242219605923227</c:v>
                </c:pt>
                <c:pt idx="23846">
                  <c:v>13.242774951681495</c:v>
                </c:pt>
                <c:pt idx="23847">
                  <c:v>13.243330297439764</c:v>
                </c:pt>
                <c:pt idx="23848">
                  <c:v>13.243885643198032</c:v>
                </c:pt>
                <c:pt idx="23849">
                  <c:v>13.244440988956301</c:v>
                </c:pt>
                <c:pt idx="23850">
                  <c:v>13.244996334714569</c:v>
                </c:pt>
                <c:pt idx="23851">
                  <c:v>13.245551680472838</c:v>
                </c:pt>
                <c:pt idx="23852">
                  <c:v>13.246107026231106</c:v>
                </c:pt>
                <c:pt idx="23853">
                  <c:v>13.246662371989375</c:v>
                </c:pt>
                <c:pt idx="23854">
                  <c:v>13.247217717747644</c:v>
                </c:pt>
                <c:pt idx="23855">
                  <c:v>13.247773063505912</c:v>
                </c:pt>
                <c:pt idx="23856">
                  <c:v>13.248328409264181</c:v>
                </c:pt>
                <c:pt idx="23857">
                  <c:v>13.248883755022449</c:v>
                </c:pt>
                <c:pt idx="23858">
                  <c:v>13.249439100780718</c:v>
                </c:pt>
                <c:pt idx="23859">
                  <c:v>13.249994446538986</c:v>
                </c:pt>
                <c:pt idx="23860">
                  <c:v>13.250549792297255</c:v>
                </c:pt>
                <c:pt idx="23861">
                  <c:v>13.251105138055523</c:v>
                </c:pt>
                <c:pt idx="23862">
                  <c:v>13.251660483813792</c:v>
                </c:pt>
                <c:pt idx="23863">
                  <c:v>13.25221582957206</c:v>
                </c:pt>
                <c:pt idx="23864">
                  <c:v>13.252771175330329</c:v>
                </c:pt>
                <c:pt idx="23865">
                  <c:v>13.253326521088598</c:v>
                </c:pt>
                <c:pt idx="23866">
                  <c:v>13.253881866846866</c:v>
                </c:pt>
                <c:pt idx="23867">
                  <c:v>13.254437212605135</c:v>
                </c:pt>
                <c:pt idx="23868">
                  <c:v>13.254992558363403</c:v>
                </c:pt>
                <c:pt idx="23869">
                  <c:v>13.255547904121672</c:v>
                </c:pt>
                <c:pt idx="23870">
                  <c:v>13.25610324987994</c:v>
                </c:pt>
                <c:pt idx="23871">
                  <c:v>13.256658595638209</c:v>
                </c:pt>
                <c:pt idx="23872">
                  <c:v>13.257213941396477</c:v>
                </c:pt>
                <c:pt idx="23873">
                  <c:v>13.257769287154746</c:v>
                </c:pt>
                <c:pt idx="23874">
                  <c:v>13.258324632913014</c:v>
                </c:pt>
                <c:pt idx="23875">
                  <c:v>13.258879978671283</c:v>
                </c:pt>
                <c:pt idx="23876">
                  <c:v>13.259435324429552</c:v>
                </c:pt>
                <c:pt idx="23877">
                  <c:v>13.25999067018782</c:v>
                </c:pt>
                <c:pt idx="23878">
                  <c:v>13.260546015946089</c:v>
                </c:pt>
                <c:pt idx="23879">
                  <c:v>13.261101361704357</c:v>
                </c:pt>
                <c:pt idx="23880">
                  <c:v>13.261656707462626</c:v>
                </c:pt>
                <c:pt idx="23881">
                  <c:v>13.262212053220894</c:v>
                </c:pt>
                <c:pt idx="23882">
                  <c:v>13.262767398979163</c:v>
                </c:pt>
                <c:pt idx="23883">
                  <c:v>13.263322744737431</c:v>
                </c:pt>
                <c:pt idx="23884">
                  <c:v>13.2638780904957</c:v>
                </c:pt>
                <c:pt idx="23885">
                  <c:v>13.264433436253968</c:v>
                </c:pt>
                <c:pt idx="23886">
                  <c:v>13.264988782012237</c:v>
                </c:pt>
                <c:pt idx="23887">
                  <c:v>13.265544127770506</c:v>
                </c:pt>
                <c:pt idx="23888">
                  <c:v>13.266099473528774</c:v>
                </c:pt>
                <c:pt idx="23889">
                  <c:v>13.266654819287043</c:v>
                </c:pt>
                <c:pt idx="23890">
                  <c:v>13.267210165045311</c:v>
                </c:pt>
                <c:pt idx="23891">
                  <c:v>13.26776551080358</c:v>
                </c:pt>
                <c:pt idx="23892">
                  <c:v>13.268320856561848</c:v>
                </c:pt>
                <c:pt idx="23893">
                  <c:v>13.268876202320117</c:v>
                </c:pt>
                <c:pt idx="23894">
                  <c:v>13.269431548078385</c:v>
                </c:pt>
                <c:pt idx="23895">
                  <c:v>13.269986893836654</c:v>
                </c:pt>
                <c:pt idx="23896">
                  <c:v>13.270542239594922</c:v>
                </c:pt>
                <c:pt idx="23897">
                  <c:v>13.271097585353191</c:v>
                </c:pt>
                <c:pt idx="23898">
                  <c:v>13.271652931111459</c:v>
                </c:pt>
                <c:pt idx="23899">
                  <c:v>13.272208276869728</c:v>
                </c:pt>
                <c:pt idx="23900">
                  <c:v>13.272763622627997</c:v>
                </c:pt>
                <c:pt idx="23901">
                  <c:v>13.273318968386265</c:v>
                </c:pt>
                <c:pt idx="23902">
                  <c:v>13.273874314144534</c:v>
                </c:pt>
                <c:pt idx="23903">
                  <c:v>13.274429659902802</c:v>
                </c:pt>
                <c:pt idx="23904">
                  <c:v>13.274985005661071</c:v>
                </c:pt>
                <c:pt idx="23905">
                  <c:v>13.275540351419339</c:v>
                </c:pt>
                <c:pt idx="23906">
                  <c:v>13.276095697177608</c:v>
                </c:pt>
                <c:pt idx="23907">
                  <c:v>13.276651042935876</c:v>
                </c:pt>
                <c:pt idx="23908">
                  <c:v>13.277206388694145</c:v>
                </c:pt>
                <c:pt idx="23909">
                  <c:v>13.277761734452413</c:v>
                </c:pt>
                <c:pt idx="23910">
                  <c:v>13.278317080210682</c:v>
                </c:pt>
                <c:pt idx="23911">
                  <c:v>13.278872425968951</c:v>
                </c:pt>
                <c:pt idx="23912">
                  <c:v>13.279427771727219</c:v>
                </c:pt>
                <c:pt idx="23913">
                  <c:v>13.279983117485488</c:v>
                </c:pt>
                <c:pt idx="23914">
                  <c:v>13.280538463243756</c:v>
                </c:pt>
                <c:pt idx="23915">
                  <c:v>13.281093809002025</c:v>
                </c:pt>
                <c:pt idx="23916">
                  <c:v>13.281649154760293</c:v>
                </c:pt>
                <c:pt idx="23917">
                  <c:v>13.282204500518562</c:v>
                </c:pt>
                <c:pt idx="23918">
                  <c:v>13.28275984627683</c:v>
                </c:pt>
                <c:pt idx="23919">
                  <c:v>13.283315192035099</c:v>
                </c:pt>
                <c:pt idx="23920">
                  <c:v>13.283870537793367</c:v>
                </c:pt>
                <c:pt idx="23921">
                  <c:v>13.284425883551636</c:v>
                </c:pt>
                <c:pt idx="23922">
                  <c:v>13.284981229309905</c:v>
                </c:pt>
                <c:pt idx="23923">
                  <c:v>13.285536575068173</c:v>
                </c:pt>
                <c:pt idx="23924">
                  <c:v>13.286091920826442</c:v>
                </c:pt>
                <c:pt idx="23925">
                  <c:v>13.28664726658471</c:v>
                </c:pt>
                <c:pt idx="23926">
                  <c:v>13.287202612342979</c:v>
                </c:pt>
                <c:pt idx="23927">
                  <c:v>13.287757958101247</c:v>
                </c:pt>
                <c:pt idx="23928">
                  <c:v>13.288313303859516</c:v>
                </c:pt>
                <c:pt idx="23929">
                  <c:v>13.288868649617784</c:v>
                </c:pt>
                <c:pt idx="23930">
                  <c:v>13.289423995376053</c:v>
                </c:pt>
                <c:pt idx="23931">
                  <c:v>13.289979341134321</c:v>
                </c:pt>
                <c:pt idx="23932">
                  <c:v>13.29053468689259</c:v>
                </c:pt>
                <c:pt idx="23933">
                  <c:v>13.291090032650859</c:v>
                </c:pt>
                <c:pt idx="23934">
                  <c:v>13.291645378409127</c:v>
                </c:pt>
                <c:pt idx="23935">
                  <c:v>13.292200724167396</c:v>
                </c:pt>
                <c:pt idx="23936">
                  <c:v>13.292756069925664</c:v>
                </c:pt>
                <c:pt idx="23937">
                  <c:v>13.293311415683933</c:v>
                </c:pt>
                <c:pt idx="23938">
                  <c:v>13.293866761442201</c:v>
                </c:pt>
                <c:pt idx="23939">
                  <c:v>13.29442210720047</c:v>
                </c:pt>
                <c:pt idx="23940">
                  <c:v>13.294977452958738</c:v>
                </c:pt>
                <c:pt idx="23941">
                  <c:v>13.295532798717007</c:v>
                </c:pt>
                <c:pt idx="23942">
                  <c:v>13.296088144475275</c:v>
                </c:pt>
                <c:pt idx="23943">
                  <c:v>13.296643490233544</c:v>
                </c:pt>
                <c:pt idx="23944">
                  <c:v>13.297198835991813</c:v>
                </c:pt>
                <c:pt idx="23945">
                  <c:v>13.297754181750081</c:v>
                </c:pt>
                <c:pt idx="23946">
                  <c:v>13.29830952750835</c:v>
                </c:pt>
                <c:pt idx="23947">
                  <c:v>13.298864873266618</c:v>
                </c:pt>
                <c:pt idx="23948">
                  <c:v>13.299420219024887</c:v>
                </c:pt>
                <c:pt idx="23949">
                  <c:v>13.299975564783155</c:v>
                </c:pt>
                <c:pt idx="23950">
                  <c:v>13.300530910541424</c:v>
                </c:pt>
                <c:pt idx="23951">
                  <c:v>13.301086256299692</c:v>
                </c:pt>
                <c:pt idx="23952">
                  <c:v>13.301641602057961</c:v>
                </c:pt>
                <c:pt idx="23953">
                  <c:v>13.302196947816229</c:v>
                </c:pt>
                <c:pt idx="23954">
                  <c:v>13.302752293574498</c:v>
                </c:pt>
                <c:pt idx="23955">
                  <c:v>13.303307639332766</c:v>
                </c:pt>
                <c:pt idx="23956">
                  <c:v>13.303862985091035</c:v>
                </c:pt>
                <c:pt idx="23957">
                  <c:v>13.304418330849304</c:v>
                </c:pt>
                <c:pt idx="23958">
                  <c:v>13.304973676607572</c:v>
                </c:pt>
                <c:pt idx="23959">
                  <c:v>13.305529022365841</c:v>
                </c:pt>
                <c:pt idx="23960">
                  <c:v>13.306084368124109</c:v>
                </c:pt>
                <c:pt idx="23961">
                  <c:v>13.306639713882378</c:v>
                </c:pt>
                <c:pt idx="23962">
                  <c:v>13.307195059640646</c:v>
                </c:pt>
                <c:pt idx="23963">
                  <c:v>13.307750405398915</c:v>
                </c:pt>
                <c:pt idx="23964">
                  <c:v>13.308305751157183</c:v>
                </c:pt>
                <c:pt idx="23965">
                  <c:v>13.308861096915452</c:v>
                </c:pt>
                <c:pt idx="23966">
                  <c:v>13.30941644267372</c:v>
                </c:pt>
                <c:pt idx="23967">
                  <c:v>13.309971788431989</c:v>
                </c:pt>
                <c:pt idx="23968">
                  <c:v>13.310527134190258</c:v>
                </c:pt>
                <c:pt idx="23969">
                  <c:v>13.311082479948526</c:v>
                </c:pt>
                <c:pt idx="23970">
                  <c:v>13.311637825706795</c:v>
                </c:pt>
                <c:pt idx="23971">
                  <c:v>13.312193171465063</c:v>
                </c:pt>
                <c:pt idx="23972">
                  <c:v>13.312748517223332</c:v>
                </c:pt>
                <c:pt idx="23973">
                  <c:v>13.3133038629816</c:v>
                </c:pt>
                <c:pt idx="23974">
                  <c:v>13.313859208739869</c:v>
                </c:pt>
                <c:pt idx="23975">
                  <c:v>13.314414554498137</c:v>
                </c:pt>
                <c:pt idx="23976">
                  <c:v>13.314969900256406</c:v>
                </c:pt>
                <c:pt idx="23977">
                  <c:v>13.315525246014674</c:v>
                </c:pt>
                <c:pt idx="23978">
                  <c:v>13.316080591772943</c:v>
                </c:pt>
                <c:pt idx="23979">
                  <c:v>13.316635937531212</c:v>
                </c:pt>
                <c:pt idx="23980">
                  <c:v>13.31719128328948</c:v>
                </c:pt>
                <c:pt idx="23981">
                  <c:v>13.317746629047749</c:v>
                </c:pt>
                <c:pt idx="23982">
                  <c:v>13.318301974806017</c:v>
                </c:pt>
                <c:pt idx="23983">
                  <c:v>13.318857320564286</c:v>
                </c:pt>
                <c:pt idx="23984">
                  <c:v>13.319412666322554</c:v>
                </c:pt>
                <c:pt idx="23985">
                  <c:v>13.319968012080823</c:v>
                </c:pt>
                <c:pt idx="23986">
                  <c:v>13.320523357839091</c:v>
                </c:pt>
                <c:pt idx="23987">
                  <c:v>13.32107870359736</c:v>
                </c:pt>
                <c:pt idx="23988">
                  <c:v>13.321634049355628</c:v>
                </c:pt>
                <c:pt idx="23989">
                  <c:v>13.322189395113897</c:v>
                </c:pt>
                <c:pt idx="23990">
                  <c:v>13.322744740872166</c:v>
                </c:pt>
                <c:pt idx="23991">
                  <c:v>13.323300086630434</c:v>
                </c:pt>
                <c:pt idx="23992">
                  <c:v>13.323855432388703</c:v>
                </c:pt>
                <c:pt idx="23993">
                  <c:v>13.324410778146971</c:v>
                </c:pt>
                <c:pt idx="23994">
                  <c:v>13.32496612390524</c:v>
                </c:pt>
                <c:pt idx="23995">
                  <c:v>13.325521469663508</c:v>
                </c:pt>
                <c:pt idx="23996">
                  <c:v>13.326076815421777</c:v>
                </c:pt>
                <c:pt idx="23997">
                  <c:v>13.326632161180045</c:v>
                </c:pt>
                <c:pt idx="23998">
                  <c:v>13.327187506938314</c:v>
                </c:pt>
                <c:pt idx="23999">
                  <c:v>13.327742852696582</c:v>
                </c:pt>
                <c:pt idx="24000">
                  <c:v>13.328298198454851</c:v>
                </c:pt>
                <c:pt idx="24001">
                  <c:v>13.32885354421312</c:v>
                </c:pt>
                <c:pt idx="24002">
                  <c:v>13.329408889971388</c:v>
                </c:pt>
                <c:pt idx="24003">
                  <c:v>13.329964235729657</c:v>
                </c:pt>
                <c:pt idx="24004">
                  <c:v>13.330519581487925</c:v>
                </c:pt>
                <c:pt idx="24005">
                  <c:v>13.331074927246194</c:v>
                </c:pt>
                <c:pt idx="24006">
                  <c:v>13.331630273004462</c:v>
                </c:pt>
                <c:pt idx="24007">
                  <c:v>13.332185618762731</c:v>
                </c:pt>
                <c:pt idx="24008">
                  <c:v>13.332740964520999</c:v>
                </c:pt>
                <c:pt idx="24009">
                  <c:v>13.333296310279268</c:v>
                </c:pt>
                <c:pt idx="24010">
                  <c:v>13.333851656037536</c:v>
                </c:pt>
                <c:pt idx="24011">
                  <c:v>13.334407001795805</c:v>
                </c:pt>
                <c:pt idx="24012">
                  <c:v>13.334962347554074</c:v>
                </c:pt>
                <c:pt idx="24013">
                  <c:v>13.335517693312342</c:v>
                </c:pt>
                <c:pt idx="24014">
                  <c:v>13.336073039070611</c:v>
                </c:pt>
                <c:pt idx="24015">
                  <c:v>13.336628384828879</c:v>
                </c:pt>
                <c:pt idx="24016">
                  <c:v>13.337183730587148</c:v>
                </c:pt>
                <c:pt idx="24017">
                  <c:v>13.337739076345416</c:v>
                </c:pt>
                <c:pt idx="24018">
                  <c:v>13.338294422103685</c:v>
                </c:pt>
                <c:pt idx="24019">
                  <c:v>13.338849767861953</c:v>
                </c:pt>
                <c:pt idx="24020">
                  <c:v>13.339405113620222</c:v>
                </c:pt>
                <c:pt idx="24021">
                  <c:v>13.33996045937849</c:v>
                </c:pt>
                <c:pt idx="24022">
                  <c:v>13.340515805136759</c:v>
                </c:pt>
                <c:pt idx="24023">
                  <c:v>13.341071150895027</c:v>
                </c:pt>
                <c:pt idx="24024">
                  <c:v>13.341626496653296</c:v>
                </c:pt>
                <c:pt idx="24025">
                  <c:v>13.342181842411565</c:v>
                </c:pt>
                <c:pt idx="24026">
                  <c:v>13.342737188169833</c:v>
                </c:pt>
                <c:pt idx="24027">
                  <c:v>13.343292533928102</c:v>
                </c:pt>
                <c:pt idx="24028">
                  <c:v>13.34384787968637</c:v>
                </c:pt>
                <c:pt idx="24029">
                  <c:v>13.344403225444639</c:v>
                </c:pt>
                <c:pt idx="24030">
                  <c:v>13.344958571202907</c:v>
                </c:pt>
                <c:pt idx="24031">
                  <c:v>13.345513916961176</c:v>
                </c:pt>
                <c:pt idx="24032">
                  <c:v>13.346069262719444</c:v>
                </c:pt>
                <c:pt idx="24033">
                  <c:v>13.346624608477713</c:v>
                </c:pt>
                <c:pt idx="24034">
                  <c:v>13.347179954235981</c:v>
                </c:pt>
                <c:pt idx="24035">
                  <c:v>13.34773529999425</c:v>
                </c:pt>
                <c:pt idx="24036">
                  <c:v>13.348290645752519</c:v>
                </c:pt>
                <c:pt idx="24037">
                  <c:v>13.348845991510787</c:v>
                </c:pt>
                <c:pt idx="24038">
                  <c:v>13.349401337269056</c:v>
                </c:pt>
                <c:pt idx="24039">
                  <c:v>13.349956683027324</c:v>
                </c:pt>
                <c:pt idx="24040">
                  <c:v>13.350512028785593</c:v>
                </c:pt>
                <c:pt idx="24041">
                  <c:v>13.351067374543861</c:v>
                </c:pt>
                <c:pt idx="24042">
                  <c:v>13.35162272030213</c:v>
                </c:pt>
                <c:pt idx="24043">
                  <c:v>13.352178066060398</c:v>
                </c:pt>
                <c:pt idx="24044">
                  <c:v>13.352733411818667</c:v>
                </c:pt>
                <c:pt idx="24045">
                  <c:v>13.353288757576935</c:v>
                </c:pt>
                <c:pt idx="24046">
                  <c:v>13.353844103335204</c:v>
                </c:pt>
                <c:pt idx="24047">
                  <c:v>13.354399449093473</c:v>
                </c:pt>
                <c:pt idx="24048">
                  <c:v>13.354954794851741</c:v>
                </c:pt>
                <c:pt idx="24049">
                  <c:v>13.35551014061001</c:v>
                </c:pt>
                <c:pt idx="24050">
                  <c:v>13.356065486368278</c:v>
                </c:pt>
                <c:pt idx="24051">
                  <c:v>13.356620832126547</c:v>
                </c:pt>
                <c:pt idx="24052">
                  <c:v>13.357176177884815</c:v>
                </c:pt>
                <c:pt idx="24053">
                  <c:v>13.357731523643084</c:v>
                </c:pt>
                <c:pt idx="24054">
                  <c:v>13.358286869401352</c:v>
                </c:pt>
                <c:pt idx="24055">
                  <c:v>13.358842215159621</c:v>
                </c:pt>
                <c:pt idx="24056">
                  <c:v>13.359397560917889</c:v>
                </c:pt>
                <c:pt idx="24057">
                  <c:v>13.359952906676158</c:v>
                </c:pt>
                <c:pt idx="24058">
                  <c:v>13.360508252434427</c:v>
                </c:pt>
                <c:pt idx="24059">
                  <c:v>13.361063598192695</c:v>
                </c:pt>
                <c:pt idx="24060">
                  <c:v>13.361618943950964</c:v>
                </c:pt>
                <c:pt idx="24061">
                  <c:v>13.362174289709232</c:v>
                </c:pt>
                <c:pt idx="24062">
                  <c:v>13.362729635467501</c:v>
                </c:pt>
                <c:pt idx="24063">
                  <c:v>13.363284981225769</c:v>
                </c:pt>
                <c:pt idx="24064">
                  <c:v>13.363840326984038</c:v>
                </c:pt>
                <c:pt idx="24065">
                  <c:v>13.364395672742306</c:v>
                </c:pt>
                <c:pt idx="24066">
                  <c:v>13.364951018500575</c:v>
                </c:pt>
                <c:pt idx="24067">
                  <c:v>13.365506364258843</c:v>
                </c:pt>
                <c:pt idx="24068">
                  <c:v>13.366061710017112</c:v>
                </c:pt>
                <c:pt idx="24069">
                  <c:v>13.366617055775381</c:v>
                </c:pt>
                <c:pt idx="24070">
                  <c:v>13.367172401533649</c:v>
                </c:pt>
                <c:pt idx="24071">
                  <c:v>13.367727747291918</c:v>
                </c:pt>
                <c:pt idx="24072">
                  <c:v>13.368283093050186</c:v>
                </c:pt>
                <c:pt idx="24073">
                  <c:v>13.368838438808455</c:v>
                </c:pt>
                <c:pt idx="24074">
                  <c:v>13.369393784566723</c:v>
                </c:pt>
                <c:pt idx="24075">
                  <c:v>13.369949130324992</c:v>
                </c:pt>
                <c:pt idx="24076">
                  <c:v>13.37050447608326</c:v>
                </c:pt>
                <c:pt idx="24077">
                  <c:v>13.371059821841529</c:v>
                </c:pt>
                <c:pt idx="24078">
                  <c:v>13.371615167599797</c:v>
                </c:pt>
                <c:pt idx="24079">
                  <c:v>13.372170513358066</c:v>
                </c:pt>
                <c:pt idx="24080">
                  <c:v>13.372725859116334</c:v>
                </c:pt>
                <c:pt idx="24081">
                  <c:v>13.373281204874603</c:v>
                </c:pt>
                <c:pt idx="24082">
                  <c:v>13.373836550632872</c:v>
                </c:pt>
                <c:pt idx="24083">
                  <c:v>13.37439189639114</c:v>
                </c:pt>
                <c:pt idx="24084">
                  <c:v>13.374947242149409</c:v>
                </c:pt>
                <c:pt idx="24085">
                  <c:v>13.375502587907677</c:v>
                </c:pt>
                <c:pt idx="24086">
                  <c:v>13.376057933665946</c:v>
                </c:pt>
                <c:pt idx="24087">
                  <c:v>13.376613279424214</c:v>
                </c:pt>
                <c:pt idx="24088">
                  <c:v>13.377168625182483</c:v>
                </c:pt>
                <c:pt idx="24089">
                  <c:v>13.377723970940751</c:v>
                </c:pt>
                <c:pt idx="24090">
                  <c:v>13.37827931669902</c:v>
                </c:pt>
                <c:pt idx="24091">
                  <c:v>13.378834662457288</c:v>
                </c:pt>
                <c:pt idx="24092">
                  <c:v>13.379390008215557</c:v>
                </c:pt>
                <c:pt idx="24093">
                  <c:v>13.379945353973826</c:v>
                </c:pt>
                <c:pt idx="24094">
                  <c:v>13.380500699732094</c:v>
                </c:pt>
                <c:pt idx="24095">
                  <c:v>13.381056045490363</c:v>
                </c:pt>
                <c:pt idx="24096">
                  <c:v>13.381611391248631</c:v>
                </c:pt>
                <c:pt idx="24097">
                  <c:v>13.3821667370069</c:v>
                </c:pt>
                <c:pt idx="24098">
                  <c:v>13.382722082765168</c:v>
                </c:pt>
                <c:pt idx="24099">
                  <c:v>13.383277428523437</c:v>
                </c:pt>
                <c:pt idx="24100">
                  <c:v>13.383832774281705</c:v>
                </c:pt>
                <c:pt idx="24101">
                  <c:v>13.384388120039974</c:v>
                </c:pt>
                <c:pt idx="24102">
                  <c:v>13.384943465798242</c:v>
                </c:pt>
                <c:pt idx="24103">
                  <c:v>13.385498811556511</c:v>
                </c:pt>
                <c:pt idx="24104">
                  <c:v>13.38605415731478</c:v>
                </c:pt>
                <c:pt idx="24105">
                  <c:v>13.386609503073048</c:v>
                </c:pt>
                <c:pt idx="24106">
                  <c:v>13.387164848831317</c:v>
                </c:pt>
                <c:pt idx="24107">
                  <c:v>13.387720194589585</c:v>
                </c:pt>
                <c:pt idx="24108">
                  <c:v>13.388275540347854</c:v>
                </c:pt>
                <c:pt idx="24109">
                  <c:v>13.388830886106122</c:v>
                </c:pt>
                <c:pt idx="24110">
                  <c:v>13.389386231864391</c:v>
                </c:pt>
                <c:pt idx="24111">
                  <c:v>13.389941577622659</c:v>
                </c:pt>
                <c:pt idx="24112">
                  <c:v>13.390496923380928</c:v>
                </c:pt>
                <c:pt idx="24113">
                  <c:v>13.391052269139196</c:v>
                </c:pt>
                <c:pt idx="24114">
                  <c:v>13.391607614897465</c:v>
                </c:pt>
                <c:pt idx="24115">
                  <c:v>13.392162960655734</c:v>
                </c:pt>
                <c:pt idx="24116">
                  <c:v>13.392718306414002</c:v>
                </c:pt>
                <c:pt idx="24117">
                  <c:v>13.393273652172271</c:v>
                </c:pt>
                <c:pt idx="24118">
                  <c:v>13.393828997930539</c:v>
                </c:pt>
                <c:pt idx="24119">
                  <c:v>13.394384343688808</c:v>
                </c:pt>
                <c:pt idx="24120">
                  <c:v>13.394939689447076</c:v>
                </c:pt>
                <c:pt idx="24121">
                  <c:v>13.395495035205345</c:v>
                </c:pt>
                <c:pt idx="24122">
                  <c:v>13.396050380963613</c:v>
                </c:pt>
                <c:pt idx="24123">
                  <c:v>13.396605726721882</c:v>
                </c:pt>
                <c:pt idx="24124">
                  <c:v>13.39716107248015</c:v>
                </c:pt>
                <c:pt idx="24125">
                  <c:v>13.397716418238419</c:v>
                </c:pt>
                <c:pt idx="24126">
                  <c:v>13.398271763996688</c:v>
                </c:pt>
                <c:pt idx="24127">
                  <c:v>13.398827109754956</c:v>
                </c:pt>
                <c:pt idx="24128">
                  <c:v>13.399382455513225</c:v>
                </c:pt>
                <c:pt idx="24129">
                  <c:v>13.399937801271493</c:v>
                </c:pt>
                <c:pt idx="24130">
                  <c:v>13.400493147029762</c:v>
                </c:pt>
                <c:pt idx="24131">
                  <c:v>13.40104849278803</c:v>
                </c:pt>
                <c:pt idx="24132">
                  <c:v>13.401603838546299</c:v>
                </c:pt>
                <c:pt idx="24133">
                  <c:v>13.402159184304567</c:v>
                </c:pt>
                <c:pt idx="24134">
                  <c:v>13.402714530062836</c:v>
                </c:pt>
                <c:pt idx="24135">
                  <c:v>13.403269875821104</c:v>
                </c:pt>
                <c:pt idx="24136">
                  <c:v>13.403825221579373</c:v>
                </c:pt>
                <c:pt idx="24137">
                  <c:v>13.404380567337641</c:v>
                </c:pt>
                <c:pt idx="24138">
                  <c:v>13.40493591309591</c:v>
                </c:pt>
                <c:pt idx="24139">
                  <c:v>13.405491258854179</c:v>
                </c:pt>
                <c:pt idx="24140">
                  <c:v>13.406046604612447</c:v>
                </c:pt>
                <c:pt idx="24141">
                  <c:v>13.406601950370716</c:v>
                </c:pt>
                <c:pt idx="24142">
                  <c:v>13.407157296128984</c:v>
                </c:pt>
                <c:pt idx="24143">
                  <c:v>13.407712641887253</c:v>
                </c:pt>
                <c:pt idx="24144">
                  <c:v>13.408267987645521</c:v>
                </c:pt>
                <c:pt idx="24145">
                  <c:v>13.40882333340379</c:v>
                </c:pt>
                <c:pt idx="24146">
                  <c:v>13.409378679162058</c:v>
                </c:pt>
                <c:pt idx="24147">
                  <c:v>13.409934024920327</c:v>
                </c:pt>
                <c:pt idx="24148">
                  <c:v>13.410489370678595</c:v>
                </c:pt>
                <c:pt idx="24149">
                  <c:v>13.411044716436864</c:v>
                </c:pt>
                <c:pt idx="24150">
                  <c:v>13.411600062195133</c:v>
                </c:pt>
                <c:pt idx="24151">
                  <c:v>13.412155407953401</c:v>
                </c:pt>
                <c:pt idx="24152">
                  <c:v>13.41271075371167</c:v>
                </c:pt>
                <c:pt idx="24153">
                  <c:v>13.413266099469938</c:v>
                </c:pt>
                <c:pt idx="24154">
                  <c:v>13.413821445228207</c:v>
                </c:pt>
                <c:pt idx="24155">
                  <c:v>13.414376790986475</c:v>
                </c:pt>
                <c:pt idx="24156">
                  <c:v>13.414932136744744</c:v>
                </c:pt>
                <c:pt idx="24157">
                  <c:v>13.415487482503012</c:v>
                </c:pt>
                <c:pt idx="24158">
                  <c:v>13.416042828261281</c:v>
                </c:pt>
                <c:pt idx="24159">
                  <c:v>13.416598174019549</c:v>
                </c:pt>
                <c:pt idx="24160">
                  <c:v>13.417153519777818</c:v>
                </c:pt>
                <c:pt idx="24161">
                  <c:v>13.417708865536087</c:v>
                </c:pt>
                <c:pt idx="24162">
                  <c:v>13.418264211294355</c:v>
                </c:pt>
                <c:pt idx="24163">
                  <c:v>13.418819557052624</c:v>
                </c:pt>
                <c:pt idx="24164">
                  <c:v>13.419374902810892</c:v>
                </c:pt>
                <c:pt idx="24165">
                  <c:v>13.419930248569161</c:v>
                </c:pt>
                <c:pt idx="24166">
                  <c:v>13.420485594327429</c:v>
                </c:pt>
                <c:pt idx="24167">
                  <c:v>13.421040940085698</c:v>
                </c:pt>
                <c:pt idx="24168">
                  <c:v>13.421596285843966</c:v>
                </c:pt>
                <c:pt idx="24169">
                  <c:v>13.422151631602235</c:v>
                </c:pt>
                <c:pt idx="24170">
                  <c:v>13.422706977360503</c:v>
                </c:pt>
                <c:pt idx="24171">
                  <c:v>13.423262323118772</c:v>
                </c:pt>
                <c:pt idx="24172">
                  <c:v>13.423817668877041</c:v>
                </c:pt>
                <c:pt idx="24173">
                  <c:v>13.424373014635309</c:v>
                </c:pt>
                <c:pt idx="24174">
                  <c:v>13.424928360393578</c:v>
                </c:pt>
                <c:pt idx="24175">
                  <c:v>13.425483706151846</c:v>
                </c:pt>
                <c:pt idx="24176">
                  <c:v>13.426039051910115</c:v>
                </c:pt>
                <c:pt idx="24177">
                  <c:v>13.426594397668383</c:v>
                </c:pt>
                <c:pt idx="24178">
                  <c:v>13.427149743426652</c:v>
                </c:pt>
                <c:pt idx="24179">
                  <c:v>13.42770508918492</c:v>
                </c:pt>
                <c:pt idx="24180">
                  <c:v>13.428260434943189</c:v>
                </c:pt>
                <c:pt idx="24181">
                  <c:v>13.428815780701457</c:v>
                </c:pt>
                <c:pt idx="24182">
                  <c:v>13.429371126459726</c:v>
                </c:pt>
                <c:pt idx="24183">
                  <c:v>13.429926472217995</c:v>
                </c:pt>
                <c:pt idx="24184">
                  <c:v>13.430481817976263</c:v>
                </c:pt>
                <c:pt idx="24185">
                  <c:v>13.431037163734532</c:v>
                </c:pt>
                <c:pt idx="24186">
                  <c:v>13.4315925094928</c:v>
                </c:pt>
                <c:pt idx="24187">
                  <c:v>13.432147855251069</c:v>
                </c:pt>
                <c:pt idx="24188">
                  <c:v>13.432703201009337</c:v>
                </c:pt>
                <c:pt idx="24189">
                  <c:v>13.433258546767606</c:v>
                </c:pt>
                <c:pt idx="24190">
                  <c:v>13.433813892525874</c:v>
                </c:pt>
                <c:pt idx="24191">
                  <c:v>13.434369238284143</c:v>
                </c:pt>
                <c:pt idx="24192">
                  <c:v>13.434924584042411</c:v>
                </c:pt>
                <c:pt idx="24193">
                  <c:v>13.43547992980068</c:v>
                </c:pt>
                <c:pt idx="24194">
                  <c:v>13.436035275558948</c:v>
                </c:pt>
                <c:pt idx="24195">
                  <c:v>13.436590621317217</c:v>
                </c:pt>
                <c:pt idx="24196">
                  <c:v>13.437145967075486</c:v>
                </c:pt>
                <c:pt idx="24197">
                  <c:v>13.437701312833754</c:v>
                </c:pt>
                <c:pt idx="24198">
                  <c:v>13.438256658592023</c:v>
                </c:pt>
                <c:pt idx="24199">
                  <c:v>13.438812004350291</c:v>
                </c:pt>
                <c:pt idx="24200">
                  <c:v>13.43936735010856</c:v>
                </c:pt>
                <c:pt idx="24201">
                  <c:v>13.439922695866828</c:v>
                </c:pt>
                <c:pt idx="24202">
                  <c:v>13.440478041625097</c:v>
                </c:pt>
                <c:pt idx="24203">
                  <c:v>13.441033387383365</c:v>
                </c:pt>
                <c:pt idx="24204">
                  <c:v>13.441588733141634</c:v>
                </c:pt>
                <c:pt idx="24205">
                  <c:v>13.442144078899902</c:v>
                </c:pt>
                <c:pt idx="24206">
                  <c:v>13.442699424658171</c:v>
                </c:pt>
                <c:pt idx="24207">
                  <c:v>13.44325477041644</c:v>
                </c:pt>
                <c:pt idx="24208">
                  <c:v>13.443810116174708</c:v>
                </c:pt>
                <c:pt idx="24209">
                  <c:v>13.444365461932977</c:v>
                </c:pt>
                <c:pt idx="24210">
                  <c:v>13.444920807691245</c:v>
                </c:pt>
                <c:pt idx="24211">
                  <c:v>13.445476153449514</c:v>
                </c:pt>
                <c:pt idx="24212">
                  <c:v>13.446031499207782</c:v>
                </c:pt>
                <c:pt idx="24213">
                  <c:v>13.446586844966051</c:v>
                </c:pt>
                <c:pt idx="24214">
                  <c:v>13.447142190724319</c:v>
                </c:pt>
                <c:pt idx="24215">
                  <c:v>13.447697536482588</c:v>
                </c:pt>
                <c:pt idx="24216">
                  <c:v>13.448252882240856</c:v>
                </c:pt>
                <c:pt idx="24217">
                  <c:v>13.448808227999125</c:v>
                </c:pt>
                <c:pt idx="24218">
                  <c:v>13.449363573757394</c:v>
                </c:pt>
                <c:pt idx="24219">
                  <c:v>13.449918919515662</c:v>
                </c:pt>
                <c:pt idx="24220">
                  <c:v>13.450474265273931</c:v>
                </c:pt>
                <c:pt idx="24221">
                  <c:v>13.451029611032199</c:v>
                </c:pt>
                <c:pt idx="24222">
                  <c:v>13.451584956790468</c:v>
                </c:pt>
                <c:pt idx="24223">
                  <c:v>13.452140302548736</c:v>
                </c:pt>
                <c:pt idx="24224">
                  <c:v>13.452695648307005</c:v>
                </c:pt>
                <c:pt idx="24225">
                  <c:v>13.453250994065273</c:v>
                </c:pt>
                <c:pt idx="24226">
                  <c:v>13.453806339823542</c:v>
                </c:pt>
                <c:pt idx="24227">
                  <c:v>13.45436168558181</c:v>
                </c:pt>
                <c:pt idx="24228">
                  <c:v>13.454917031340079</c:v>
                </c:pt>
                <c:pt idx="24229">
                  <c:v>13.455472377098348</c:v>
                </c:pt>
                <c:pt idx="24230">
                  <c:v>13.456027722856616</c:v>
                </c:pt>
                <c:pt idx="24231">
                  <c:v>13.456583068614885</c:v>
                </c:pt>
                <c:pt idx="24232">
                  <c:v>13.457138414373153</c:v>
                </c:pt>
                <c:pt idx="24233">
                  <c:v>13.457693760131422</c:v>
                </c:pt>
                <c:pt idx="24234">
                  <c:v>13.45824910588969</c:v>
                </c:pt>
                <c:pt idx="24235">
                  <c:v>13.458804451647959</c:v>
                </c:pt>
                <c:pt idx="24236">
                  <c:v>13.459359797406227</c:v>
                </c:pt>
                <c:pt idx="24237">
                  <c:v>13.459915143164496</c:v>
                </c:pt>
                <c:pt idx="24238">
                  <c:v>13.460470488922764</c:v>
                </c:pt>
                <c:pt idx="24239">
                  <c:v>13.461025834681033</c:v>
                </c:pt>
                <c:pt idx="24240">
                  <c:v>13.461581180439302</c:v>
                </c:pt>
                <c:pt idx="24241">
                  <c:v>13.46213652619757</c:v>
                </c:pt>
                <c:pt idx="24242">
                  <c:v>13.462691871955839</c:v>
                </c:pt>
                <c:pt idx="24243">
                  <c:v>13.463247217714107</c:v>
                </c:pt>
                <c:pt idx="24244">
                  <c:v>13.463802563472376</c:v>
                </c:pt>
                <c:pt idx="24245">
                  <c:v>13.464357909230644</c:v>
                </c:pt>
                <c:pt idx="24246">
                  <c:v>13.464913254988913</c:v>
                </c:pt>
                <c:pt idx="24247">
                  <c:v>13.465468600747181</c:v>
                </c:pt>
                <c:pt idx="24248">
                  <c:v>13.46602394650545</c:v>
                </c:pt>
                <c:pt idx="24249">
                  <c:v>13.466579292263718</c:v>
                </c:pt>
                <c:pt idx="24250">
                  <c:v>13.467134638021987</c:v>
                </c:pt>
                <c:pt idx="24251">
                  <c:v>13.467689983780256</c:v>
                </c:pt>
                <c:pt idx="24252">
                  <c:v>13.468245329538524</c:v>
                </c:pt>
                <c:pt idx="24253">
                  <c:v>13.468800675296793</c:v>
                </c:pt>
                <c:pt idx="24254">
                  <c:v>13.469356021055061</c:v>
                </c:pt>
                <c:pt idx="24255">
                  <c:v>13.46991136681333</c:v>
                </c:pt>
                <c:pt idx="24256">
                  <c:v>13.470466712571598</c:v>
                </c:pt>
                <c:pt idx="24257">
                  <c:v>13.471022058329867</c:v>
                </c:pt>
                <c:pt idx="24258">
                  <c:v>13.471577404088135</c:v>
                </c:pt>
                <c:pt idx="24259">
                  <c:v>13.472132749846404</c:v>
                </c:pt>
                <c:pt idx="24260">
                  <c:v>13.472688095604672</c:v>
                </c:pt>
                <c:pt idx="24261">
                  <c:v>13.473243441362941</c:v>
                </c:pt>
                <c:pt idx="24262">
                  <c:v>13.473798787121209</c:v>
                </c:pt>
                <c:pt idx="24263">
                  <c:v>13.474354132879478</c:v>
                </c:pt>
                <c:pt idx="24264">
                  <c:v>13.474909478637747</c:v>
                </c:pt>
                <c:pt idx="24265">
                  <c:v>13.475464824396015</c:v>
                </c:pt>
                <c:pt idx="24266">
                  <c:v>13.476020170154284</c:v>
                </c:pt>
                <c:pt idx="24267">
                  <c:v>13.476575515912552</c:v>
                </c:pt>
                <c:pt idx="24268">
                  <c:v>13.477130861670821</c:v>
                </c:pt>
                <c:pt idx="24269">
                  <c:v>13.477686207429089</c:v>
                </c:pt>
                <c:pt idx="24270">
                  <c:v>13.478241553187358</c:v>
                </c:pt>
                <c:pt idx="24271">
                  <c:v>13.478796898945626</c:v>
                </c:pt>
                <c:pt idx="24272">
                  <c:v>13.479352244703895</c:v>
                </c:pt>
                <c:pt idx="24273">
                  <c:v>13.479907590462163</c:v>
                </c:pt>
                <c:pt idx="24274">
                  <c:v>13.480462936220432</c:v>
                </c:pt>
                <c:pt idx="24275">
                  <c:v>13.481018281978701</c:v>
                </c:pt>
                <c:pt idx="24276">
                  <c:v>13.481573627736969</c:v>
                </c:pt>
                <c:pt idx="24277">
                  <c:v>13.482128973495238</c:v>
                </c:pt>
                <c:pt idx="24278">
                  <c:v>13.482684319253506</c:v>
                </c:pt>
                <c:pt idx="24279">
                  <c:v>13.483239665011775</c:v>
                </c:pt>
                <c:pt idx="24280">
                  <c:v>13.483795010770043</c:v>
                </c:pt>
                <c:pt idx="24281">
                  <c:v>13.484350356528312</c:v>
                </c:pt>
                <c:pt idx="24282">
                  <c:v>13.48490570228658</c:v>
                </c:pt>
                <c:pt idx="24283">
                  <c:v>13.485461048044849</c:v>
                </c:pt>
                <c:pt idx="24284">
                  <c:v>13.486016393803117</c:v>
                </c:pt>
                <c:pt idx="24285">
                  <c:v>13.486571739561386</c:v>
                </c:pt>
                <c:pt idx="24286">
                  <c:v>13.487127085319655</c:v>
                </c:pt>
                <c:pt idx="24287">
                  <c:v>13.487682431077923</c:v>
                </c:pt>
                <c:pt idx="24288">
                  <c:v>13.488237776836192</c:v>
                </c:pt>
                <c:pt idx="24289">
                  <c:v>13.48879312259446</c:v>
                </c:pt>
                <c:pt idx="24290">
                  <c:v>13.489348468352729</c:v>
                </c:pt>
                <c:pt idx="24291">
                  <c:v>13.489903814110997</c:v>
                </c:pt>
                <c:pt idx="24292">
                  <c:v>13.490459159869266</c:v>
                </c:pt>
                <c:pt idx="24293">
                  <c:v>13.491014505627534</c:v>
                </c:pt>
                <c:pt idx="24294">
                  <c:v>13.491569851385803</c:v>
                </c:pt>
                <c:pt idx="24295">
                  <c:v>13.492125197144071</c:v>
                </c:pt>
                <c:pt idx="24296">
                  <c:v>13.49268054290234</c:v>
                </c:pt>
                <c:pt idx="24297">
                  <c:v>13.493235888660609</c:v>
                </c:pt>
                <c:pt idx="24298">
                  <c:v>13.493791234418877</c:v>
                </c:pt>
                <c:pt idx="24299">
                  <c:v>13.494346580177146</c:v>
                </c:pt>
                <c:pt idx="24300">
                  <c:v>13.494901925935414</c:v>
                </c:pt>
                <c:pt idx="24301">
                  <c:v>13.495457271693683</c:v>
                </c:pt>
                <c:pt idx="24302">
                  <c:v>13.496012617451951</c:v>
                </c:pt>
                <c:pt idx="24303">
                  <c:v>13.49656796321022</c:v>
                </c:pt>
                <c:pt idx="24304">
                  <c:v>13.497123308968488</c:v>
                </c:pt>
                <c:pt idx="24305">
                  <c:v>13.497678654726757</c:v>
                </c:pt>
                <c:pt idx="24306">
                  <c:v>13.498234000485025</c:v>
                </c:pt>
                <c:pt idx="24307">
                  <c:v>13.498789346243294</c:v>
                </c:pt>
                <c:pt idx="24308">
                  <c:v>13.499344692001563</c:v>
                </c:pt>
                <c:pt idx="24309">
                  <c:v>13.499900037759831</c:v>
                </c:pt>
                <c:pt idx="24310">
                  <c:v>13.5004553835181</c:v>
                </c:pt>
                <c:pt idx="24311">
                  <c:v>13.501010729276368</c:v>
                </c:pt>
                <c:pt idx="24312">
                  <c:v>13.501566075034637</c:v>
                </c:pt>
                <c:pt idx="24313">
                  <c:v>13.502121420792905</c:v>
                </c:pt>
                <c:pt idx="24314">
                  <c:v>13.502676766551174</c:v>
                </c:pt>
                <c:pt idx="24315">
                  <c:v>13.503232112309442</c:v>
                </c:pt>
                <c:pt idx="24316">
                  <c:v>13.503787458067711</c:v>
                </c:pt>
                <c:pt idx="24317">
                  <c:v>13.504342803825979</c:v>
                </c:pt>
                <c:pt idx="24318">
                  <c:v>13.504898149584248</c:v>
                </c:pt>
                <c:pt idx="24319">
                  <c:v>13.505453495342516</c:v>
                </c:pt>
                <c:pt idx="24320">
                  <c:v>13.506008841100785</c:v>
                </c:pt>
                <c:pt idx="24321">
                  <c:v>13.506564186859054</c:v>
                </c:pt>
                <c:pt idx="24322">
                  <c:v>13.507119532617322</c:v>
                </c:pt>
                <c:pt idx="24323">
                  <c:v>13.507674878375591</c:v>
                </c:pt>
                <c:pt idx="24324">
                  <c:v>13.508230224133859</c:v>
                </c:pt>
                <c:pt idx="24325">
                  <c:v>13.508785569892128</c:v>
                </c:pt>
                <c:pt idx="24326">
                  <c:v>13.509340915650396</c:v>
                </c:pt>
                <c:pt idx="24327">
                  <c:v>13.509896261408665</c:v>
                </c:pt>
                <c:pt idx="24328">
                  <c:v>13.510451607166933</c:v>
                </c:pt>
                <c:pt idx="24329">
                  <c:v>13.511006952925202</c:v>
                </c:pt>
                <c:pt idx="24330">
                  <c:v>13.51156229868347</c:v>
                </c:pt>
                <c:pt idx="24331">
                  <c:v>13.512117644441739</c:v>
                </c:pt>
                <c:pt idx="24332">
                  <c:v>13.512672990200008</c:v>
                </c:pt>
                <c:pt idx="24333">
                  <c:v>13.513228335958276</c:v>
                </c:pt>
                <c:pt idx="24334">
                  <c:v>13.513783681716545</c:v>
                </c:pt>
                <c:pt idx="24335">
                  <c:v>13.514339027474813</c:v>
                </c:pt>
                <c:pt idx="24336">
                  <c:v>13.514894373233082</c:v>
                </c:pt>
                <c:pt idx="24337">
                  <c:v>13.51544971899135</c:v>
                </c:pt>
                <c:pt idx="24338">
                  <c:v>13.516005064749619</c:v>
                </c:pt>
                <c:pt idx="24339">
                  <c:v>13.516560410507887</c:v>
                </c:pt>
                <c:pt idx="24340">
                  <c:v>13.517115756266156</c:v>
                </c:pt>
                <c:pt idx="24341">
                  <c:v>13.517671102024424</c:v>
                </c:pt>
                <c:pt idx="24342">
                  <c:v>13.518226447782693</c:v>
                </c:pt>
                <c:pt idx="24343">
                  <c:v>13.518781793540962</c:v>
                </c:pt>
                <c:pt idx="24344">
                  <c:v>13.51933713929923</c:v>
                </c:pt>
                <c:pt idx="24345">
                  <c:v>13.519892485057499</c:v>
                </c:pt>
                <c:pt idx="24346">
                  <c:v>13.520447830815767</c:v>
                </c:pt>
                <c:pt idx="24347">
                  <c:v>13.521003176574036</c:v>
                </c:pt>
                <c:pt idx="24348">
                  <c:v>13.521558522332304</c:v>
                </c:pt>
                <c:pt idx="24349">
                  <c:v>13.522113868090573</c:v>
                </c:pt>
                <c:pt idx="24350">
                  <c:v>13.522669213848841</c:v>
                </c:pt>
                <c:pt idx="24351">
                  <c:v>13.52322455960711</c:v>
                </c:pt>
                <c:pt idx="24352">
                  <c:v>13.523779905365378</c:v>
                </c:pt>
                <c:pt idx="24353">
                  <c:v>13.524335251123647</c:v>
                </c:pt>
                <c:pt idx="24354">
                  <c:v>13.524890596881916</c:v>
                </c:pt>
                <c:pt idx="24355">
                  <c:v>13.525445942640184</c:v>
                </c:pt>
                <c:pt idx="24356">
                  <c:v>13.526001288398453</c:v>
                </c:pt>
                <c:pt idx="24357">
                  <c:v>13.526556634156721</c:v>
                </c:pt>
                <c:pt idx="24358">
                  <c:v>13.52711197991499</c:v>
                </c:pt>
                <c:pt idx="24359">
                  <c:v>13.527667325673258</c:v>
                </c:pt>
                <c:pt idx="24360">
                  <c:v>13.528222671431527</c:v>
                </c:pt>
                <c:pt idx="24361">
                  <c:v>13.528778017189795</c:v>
                </c:pt>
                <c:pt idx="24362">
                  <c:v>13.529333362948064</c:v>
                </c:pt>
                <c:pt idx="24363">
                  <c:v>13.529888708706332</c:v>
                </c:pt>
                <c:pt idx="24364">
                  <c:v>13.530444054464601</c:v>
                </c:pt>
                <c:pt idx="24365">
                  <c:v>13.53099940022287</c:v>
                </c:pt>
                <c:pt idx="24366">
                  <c:v>13.531554745981138</c:v>
                </c:pt>
                <c:pt idx="24367">
                  <c:v>13.532110091739407</c:v>
                </c:pt>
                <c:pt idx="24368">
                  <c:v>13.532665437497675</c:v>
                </c:pt>
                <c:pt idx="24369">
                  <c:v>13.533220783255944</c:v>
                </c:pt>
                <c:pt idx="24370">
                  <c:v>13.533776129014212</c:v>
                </c:pt>
                <c:pt idx="24371">
                  <c:v>13.534331474772481</c:v>
                </c:pt>
                <c:pt idx="24372">
                  <c:v>13.534886820530749</c:v>
                </c:pt>
                <c:pt idx="24373">
                  <c:v>13.535442166289018</c:v>
                </c:pt>
                <c:pt idx="24374">
                  <c:v>13.535997512047286</c:v>
                </c:pt>
                <c:pt idx="24375">
                  <c:v>13.536552857805555</c:v>
                </c:pt>
                <c:pt idx="24376">
                  <c:v>13.537108203563823</c:v>
                </c:pt>
                <c:pt idx="24377">
                  <c:v>13.537663549322092</c:v>
                </c:pt>
                <c:pt idx="24378">
                  <c:v>13.538218895080361</c:v>
                </c:pt>
                <c:pt idx="24379">
                  <c:v>13.538774240838629</c:v>
                </c:pt>
                <c:pt idx="24380">
                  <c:v>13.539329586596898</c:v>
                </c:pt>
                <c:pt idx="24381">
                  <c:v>13.539884932355166</c:v>
                </c:pt>
                <c:pt idx="24382">
                  <c:v>13.540440278113435</c:v>
                </c:pt>
                <c:pt idx="24383">
                  <c:v>13.540995623871703</c:v>
                </c:pt>
                <c:pt idx="24384">
                  <c:v>13.541550969629972</c:v>
                </c:pt>
                <c:pt idx="24385">
                  <c:v>13.54210631538824</c:v>
                </c:pt>
                <c:pt idx="24386">
                  <c:v>13.542661661146509</c:v>
                </c:pt>
                <c:pt idx="24387">
                  <c:v>13.543217006904777</c:v>
                </c:pt>
                <c:pt idx="24388">
                  <c:v>13.543772352663046</c:v>
                </c:pt>
                <c:pt idx="24389">
                  <c:v>13.544327698421315</c:v>
                </c:pt>
                <c:pt idx="24390">
                  <c:v>13.544883044179583</c:v>
                </c:pt>
                <c:pt idx="24391">
                  <c:v>13.545438389937852</c:v>
                </c:pt>
                <c:pt idx="24392">
                  <c:v>13.54599373569612</c:v>
                </c:pt>
                <c:pt idx="24393">
                  <c:v>13.546549081454389</c:v>
                </c:pt>
                <c:pt idx="24394">
                  <c:v>13.547104427212657</c:v>
                </c:pt>
                <c:pt idx="24395">
                  <c:v>13.547659772970926</c:v>
                </c:pt>
                <c:pt idx="24396">
                  <c:v>13.548215118729194</c:v>
                </c:pt>
                <c:pt idx="24397">
                  <c:v>13.548770464487463</c:v>
                </c:pt>
                <c:pt idx="24398">
                  <c:v>13.549325810245731</c:v>
                </c:pt>
                <c:pt idx="24399">
                  <c:v>13.549881156004</c:v>
                </c:pt>
                <c:pt idx="24400">
                  <c:v>13.550436501762269</c:v>
                </c:pt>
                <c:pt idx="24401">
                  <c:v>13.550991847520537</c:v>
                </c:pt>
                <c:pt idx="24402">
                  <c:v>13.551547193278806</c:v>
                </c:pt>
                <c:pt idx="24403">
                  <c:v>13.552102539037074</c:v>
                </c:pt>
                <c:pt idx="24404">
                  <c:v>13.552657884795343</c:v>
                </c:pt>
                <c:pt idx="24405">
                  <c:v>13.553213230553611</c:v>
                </c:pt>
                <c:pt idx="24406">
                  <c:v>13.55376857631188</c:v>
                </c:pt>
                <c:pt idx="24407">
                  <c:v>13.554323922070148</c:v>
                </c:pt>
                <c:pt idx="24408">
                  <c:v>13.554879267828417</c:v>
                </c:pt>
                <c:pt idx="24409">
                  <c:v>13.555434613586685</c:v>
                </c:pt>
                <c:pt idx="24410">
                  <c:v>13.555989959344954</c:v>
                </c:pt>
                <c:pt idx="24411">
                  <c:v>13.556545305103223</c:v>
                </c:pt>
                <c:pt idx="24412">
                  <c:v>13.557100650861491</c:v>
                </c:pt>
                <c:pt idx="24413">
                  <c:v>13.55765599661976</c:v>
                </c:pt>
                <c:pt idx="24414">
                  <c:v>13.558211342378028</c:v>
                </c:pt>
                <c:pt idx="24415">
                  <c:v>13.558766688136297</c:v>
                </c:pt>
                <c:pt idx="24416">
                  <c:v>13.559322033894565</c:v>
                </c:pt>
                <c:pt idx="24417">
                  <c:v>13.559877379652834</c:v>
                </c:pt>
                <c:pt idx="24418">
                  <c:v>13.560432725411102</c:v>
                </c:pt>
                <c:pt idx="24419">
                  <c:v>13.560988071169371</c:v>
                </c:pt>
                <c:pt idx="24420">
                  <c:v>13.561543416927639</c:v>
                </c:pt>
                <c:pt idx="24421">
                  <c:v>13.562098762685908</c:v>
                </c:pt>
                <c:pt idx="24422">
                  <c:v>13.562654108444177</c:v>
                </c:pt>
                <c:pt idx="24423">
                  <c:v>13.563209454202445</c:v>
                </c:pt>
                <c:pt idx="24424">
                  <c:v>13.563764799960714</c:v>
                </c:pt>
                <c:pt idx="24425">
                  <c:v>13.564320145718982</c:v>
                </c:pt>
                <c:pt idx="24426">
                  <c:v>13.564875491477251</c:v>
                </c:pt>
                <c:pt idx="24427">
                  <c:v>13.565430837235519</c:v>
                </c:pt>
                <c:pt idx="24428">
                  <c:v>13.565986182993788</c:v>
                </c:pt>
                <c:pt idx="24429">
                  <c:v>13.566541528752056</c:v>
                </c:pt>
                <c:pt idx="24430">
                  <c:v>13.567096874510325</c:v>
                </c:pt>
                <c:pt idx="24431">
                  <c:v>13.567652220268593</c:v>
                </c:pt>
                <c:pt idx="24432">
                  <c:v>13.568207566026862</c:v>
                </c:pt>
                <c:pt idx="24433">
                  <c:v>13.56876291178513</c:v>
                </c:pt>
                <c:pt idx="24434">
                  <c:v>13.569318257543399</c:v>
                </c:pt>
                <c:pt idx="24435">
                  <c:v>13.569873603301668</c:v>
                </c:pt>
                <c:pt idx="24436">
                  <c:v>13.570428949059936</c:v>
                </c:pt>
                <c:pt idx="24437">
                  <c:v>13.570984294818205</c:v>
                </c:pt>
                <c:pt idx="24438">
                  <c:v>13.571539640576473</c:v>
                </c:pt>
                <c:pt idx="24439">
                  <c:v>13.572094986334742</c:v>
                </c:pt>
                <c:pt idx="24440">
                  <c:v>13.57265033209301</c:v>
                </c:pt>
                <c:pt idx="24441">
                  <c:v>13.573205677851279</c:v>
                </c:pt>
                <c:pt idx="24442">
                  <c:v>13.573761023609547</c:v>
                </c:pt>
                <c:pt idx="24443">
                  <c:v>13.574316369367816</c:v>
                </c:pt>
                <c:pt idx="24444">
                  <c:v>13.574871715126084</c:v>
                </c:pt>
                <c:pt idx="24445">
                  <c:v>13.575427060884353</c:v>
                </c:pt>
                <c:pt idx="24446">
                  <c:v>13.575982406642622</c:v>
                </c:pt>
                <c:pt idx="24447">
                  <c:v>13.57653775240089</c:v>
                </c:pt>
                <c:pt idx="24448">
                  <c:v>13.577093098159159</c:v>
                </c:pt>
                <c:pt idx="24449">
                  <c:v>13.577648443917427</c:v>
                </c:pt>
                <c:pt idx="24450">
                  <c:v>13.578203789675696</c:v>
                </c:pt>
                <c:pt idx="24451">
                  <c:v>13.578759135433964</c:v>
                </c:pt>
                <c:pt idx="24452">
                  <c:v>13.579314481192233</c:v>
                </c:pt>
                <c:pt idx="24453">
                  <c:v>13.579869826950501</c:v>
                </c:pt>
                <c:pt idx="24454">
                  <c:v>13.58042517270877</c:v>
                </c:pt>
                <c:pt idx="24455">
                  <c:v>13.580980518467038</c:v>
                </c:pt>
                <c:pt idx="24456">
                  <c:v>13.581535864225307</c:v>
                </c:pt>
                <c:pt idx="24457">
                  <c:v>13.582091209983576</c:v>
                </c:pt>
                <c:pt idx="24458">
                  <c:v>13.582646555741844</c:v>
                </c:pt>
                <c:pt idx="24459">
                  <c:v>13.583201901500113</c:v>
                </c:pt>
                <c:pt idx="24460">
                  <c:v>13.583757247258381</c:v>
                </c:pt>
                <c:pt idx="24461">
                  <c:v>13.58431259301665</c:v>
                </c:pt>
                <c:pt idx="24462">
                  <c:v>13.584867938774918</c:v>
                </c:pt>
                <c:pt idx="24463">
                  <c:v>13.585423284533187</c:v>
                </c:pt>
                <c:pt idx="24464">
                  <c:v>13.585978630291455</c:v>
                </c:pt>
                <c:pt idx="24465">
                  <c:v>13.586533976049724</c:v>
                </c:pt>
                <c:pt idx="24466">
                  <c:v>13.587089321807992</c:v>
                </c:pt>
                <c:pt idx="24467">
                  <c:v>13.587644667566261</c:v>
                </c:pt>
                <c:pt idx="24468">
                  <c:v>13.58820001332453</c:v>
                </c:pt>
                <c:pt idx="24469">
                  <c:v>13.588755359082798</c:v>
                </c:pt>
                <c:pt idx="24470">
                  <c:v>13.589310704841067</c:v>
                </c:pt>
                <c:pt idx="24471">
                  <c:v>13.589866050599335</c:v>
                </c:pt>
                <c:pt idx="24472">
                  <c:v>13.590421396357604</c:v>
                </c:pt>
                <c:pt idx="24473">
                  <c:v>13.590976742115872</c:v>
                </c:pt>
                <c:pt idx="24474">
                  <c:v>13.591532087874141</c:v>
                </c:pt>
                <c:pt idx="24475">
                  <c:v>13.592087433632409</c:v>
                </c:pt>
                <c:pt idx="24476">
                  <c:v>13.592642779390678</c:v>
                </c:pt>
                <c:pt idx="24477">
                  <c:v>13.593198125148946</c:v>
                </c:pt>
                <c:pt idx="24478">
                  <c:v>13.593753470907215</c:v>
                </c:pt>
                <c:pt idx="24479">
                  <c:v>13.594308816665484</c:v>
                </c:pt>
                <c:pt idx="24480">
                  <c:v>13.594864162423752</c:v>
                </c:pt>
                <c:pt idx="24481">
                  <c:v>13.595419508182021</c:v>
                </c:pt>
                <c:pt idx="24482">
                  <c:v>13.595974853940289</c:v>
                </c:pt>
                <c:pt idx="24483">
                  <c:v>13.596530199698558</c:v>
                </c:pt>
                <c:pt idx="24484">
                  <c:v>13.597085545456826</c:v>
                </c:pt>
                <c:pt idx="24485">
                  <c:v>13.597640891215095</c:v>
                </c:pt>
                <c:pt idx="24486">
                  <c:v>13.598196236973363</c:v>
                </c:pt>
                <c:pt idx="24487">
                  <c:v>13.598751582731632</c:v>
                </c:pt>
                <c:pt idx="24488">
                  <c:v>13.5993069284899</c:v>
                </c:pt>
                <c:pt idx="24489">
                  <c:v>13.599862274248169</c:v>
                </c:pt>
                <c:pt idx="24490">
                  <c:v>13.600417620006438</c:v>
                </c:pt>
                <c:pt idx="24491">
                  <c:v>13.600972965764706</c:v>
                </c:pt>
                <c:pt idx="24492">
                  <c:v>13.601528311522975</c:v>
                </c:pt>
                <c:pt idx="24493">
                  <c:v>13.602083657281243</c:v>
                </c:pt>
                <c:pt idx="24494">
                  <c:v>13.602639003039512</c:v>
                </c:pt>
                <c:pt idx="24495">
                  <c:v>13.60319434879778</c:v>
                </c:pt>
                <c:pt idx="24496">
                  <c:v>13.603749694556049</c:v>
                </c:pt>
                <c:pt idx="24497">
                  <c:v>13.604305040314317</c:v>
                </c:pt>
                <c:pt idx="24498">
                  <c:v>13.604860386072586</c:v>
                </c:pt>
                <c:pt idx="24499">
                  <c:v>13.605415731830854</c:v>
                </c:pt>
                <c:pt idx="24500">
                  <c:v>13.605971077589123</c:v>
                </c:pt>
                <c:pt idx="24501">
                  <c:v>13.606526423347391</c:v>
                </c:pt>
                <c:pt idx="24502">
                  <c:v>13.60708176910566</c:v>
                </c:pt>
                <c:pt idx="24503">
                  <c:v>13.607637114863929</c:v>
                </c:pt>
                <c:pt idx="24504">
                  <c:v>13.608192460622197</c:v>
                </c:pt>
                <c:pt idx="24505">
                  <c:v>13.608747806380466</c:v>
                </c:pt>
                <c:pt idx="24506">
                  <c:v>13.609303152138734</c:v>
                </c:pt>
                <c:pt idx="24507">
                  <c:v>13.609858497897003</c:v>
                </c:pt>
                <c:pt idx="24508">
                  <c:v>13.610413843655271</c:v>
                </c:pt>
                <c:pt idx="24509">
                  <c:v>13.61096918941354</c:v>
                </c:pt>
                <c:pt idx="24510">
                  <c:v>13.611524535171808</c:v>
                </c:pt>
                <c:pt idx="24511">
                  <c:v>13.612079880930077</c:v>
                </c:pt>
                <c:pt idx="24512">
                  <c:v>13.612635226688345</c:v>
                </c:pt>
                <c:pt idx="24513">
                  <c:v>13.613190572446614</c:v>
                </c:pt>
                <c:pt idx="24514">
                  <c:v>13.613745918204883</c:v>
                </c:pt>
                <c:pt idx="24515">
                  <c:v>13.614301263963151</c:v>
                </c:pt>
                <c:pt idx="24516">
                  <c:v>13.61485660972142</c:v>
                </c:pt>
                <c:pt idx="24517">
                  <c:v>13.615411955479688</c:v>
                </c:pt>
                <c:pt idx="24518">
                  <c:v>13.615967301237957</c:v>
                </c:pt>
                <c:pt idx="24519">
                  <c:v>13.616522646996225</c:v>
                </c:pt>
                <c:pt idx="24520">
                  <c:v>13.617077992754494</c:v>
                </c:pt>
                <c:pt idx="24521">
                  <c:v>13.617633338512762</c:v>
                </c:pt>
                <c:pt idx="24522">
                  <c:v>13.618188684271031</c:v>
                </c:pt>
                <c:pt idx="24523">
                  <c:v>13.618744030029299</c:v>
                </c:pt>
                <c:pt idx="24524">
                  <c:v>13.619299375787568</c:v>
                </c:pt>
                <c:pt idx="24525">
                  <c:v>13.619854721545837</c:v>
                </c:pt>
                <c:pt idx="24526">
                  <c:v>13.620410067304105</c:v>
                </c:pt>
                <c:pt idx="24527">
                  <c:v>13.620965413062374</c:v>
                </c:pt>
                <c:pt idx="24528">
                  <c:v>13.621520758820642</c:v>
                </c:pt>
                <c:pt idx="24529">
                  <c:v>13.622076104578911</c:v>
                </c:pt>
                <c:pt idx="24530">
                  <c:v>13.622631450337179</c:v>
                </c:pt>
                <c:pt idx="24531">
                  <c:v>13.623186796095448</c:v>
                </c:pt>
                <c:pt idx="24532">
                  <c:v>13.623742141853716</c:v>
                </c:pt>
                <c:pt idx="24533">
                  <c:v>13.624297487611985</c:v>
                </c:pt>
                <c:pt idx="24534">
                  <c:v>13.624852833370253</c:v>
                </c:pt>
                <c:pt idx="24535">
                  <c:v>13.625408179128522</c:v>
                </c:pt>
                <c:pt idx="24536">
                  <c:v>13.625963524886791</c:v>
                </c:pt>
                <c:pt idx="24537">
                  <c:v>13.626518870645059</c:v>
                </c:pt>
                <c:pt idx="24538">
                  <c:v>13.627074216403328</c:v>
                </c:pt>
                <c:pt idx="24539">
                  <c:v>13.627629562161596</c:v>
                </c:pt>
                <c:pt idx="24540">
                  <c:v>13.628184907919865</c:v>
                </c:pt>
                <c:pt idx="24541">
                  <c:v>13.628740253678133</c:v>
                </c:pt>
                <c:pt idx="24542">
                  <c:v>13.629295599436402</c:v>
                </c:pt>
                <c:pt idx="24543">
                  <c:v>13.62985094519467</c:v>
                </c:pt>
                <c:pt idx="24544">
                  <c:v>13.630406290952939</c:v>
                </c:pt>
                <c:pt idx="24545">
                  <c:v>13.630961636711207</c:v>
                </c:pt>
                <c:pt idx="24546">
                  <c:v>13.631516982469476</c:v>
                </c:pt>
                <c:pt idx="24547">
                  <c:v>13.632072328227745</c:v>
                </c:pt>
                <c:pt idx="24548">
                  <c:v>13.632627673986013</c:v>
                </c:pt>
                <c:pt idx="24549">
                  <c:v>13.633183019744282</c:v>
                </c:pt>
                <c:pt idx="24550">
                  <c:v>13.63373836550255</c:v>
                </c:pt>
                <c:pt idx="24551">
                  <c:v>13.634293711260819</c:v>
                </c:pt>
                <c:pt idx="24552">
                  <c:v>13.634849057019087</c:v>
                </c:pt>
                <c:pt idx="24553">
                  <c:v>13.635404402777356</c:v>
                </c:pt>
                <c:pt idx="24554">
                  <c:v>13.635959748535624</c:v>
                </c:pt>
                <c:pt idx="24555">
                  <c:v>13.636515094293893</c:v>
                </c:pt>
                <c:pt idx="24556">
                  <c:v>13.637070440052161</c:v>
                </c:pt>
                <c:pt idx="24557">
                  <c:v>13.63762578581043</c:v>
                </c:pt>
                <c:pt idx="24558">
                  <c:v>13.638181131568698</c:v>
                </c:pt>
                <c:pt idx="24559">
                  <c:v>13.638736477326967</c:v>
                </c:pt>
                <c:pt idx="24560">
                  <c:v>13.639291823085236</c:v>
                </c:pt>
                <c:pt idx="24561">
                  <c:v>13.639847168843504</c:v>
                </c:pt>
                <c:pt idx="24562">
                  <c:v>13.640402514601773</c:v>
                </c:pt>
                <c:pt idx="24563">
                  <c:v>13.640957860360041</c:v>
                </c:pt>
                <c:pt idx="24564">
                  <c:v>13.64151320611831</c:v>
                </c:pt>
                <c:pt idx="24565">
                  <c:v>13.642068551876578</c:v>
                </c:pt>
                <c:pt idx="24566">
                  <c:v>13.642623897634847</c:v>
                </c:pt>
                <c:pt idx="24567">
                  <c:v>13.643179243393115</c:v>
                </c:pt>
                <c:pt idx="24568">
                  <c:v>13.643734589151384</c:v>
                </c:pt>
                <c:pt idx="24569">
                  <c:v>13.644289934909652</c:v>
                </c:pt>
                <c:pt idx="24570">
                  <c:v>13.644845280667921</c:v>
                </c:pt>
                <c:pt idx="24571">
                  <c:v>13.64540062642619</c:v>
                </c:pt>
                <c:pt idx="24572">
                  <c:v>13.645955972184458</c:v>
                </c:pt>
                <c:pt idx="24573">
                  <c:v>13.646511317942727</c:v>
                </c:pt>
                <c:pt idx="24574">
                  <c:v>13.647066663700995</c:v>
                </c:pt>
                <c:pt idx="24575">
                  <c:v>13.647622009459264</c:v>
                </c:pt>
                <c:pt idx="24576">
                  <c:v>13.648177355217532</c:v>
                </c:pt>
                <c:pt idx="24577">
                  <c:v>13.648732700975801</c:v>
                </c:pt>
                <c:pt idx="24578">
                  <c:v>13.649288046734069</c:v>
                </c:pt>
                <c:pt idx="24579">
                  <c:v>13.649843392492338</c:v>
                </c:pt>
                <c:pt idx="24580">
                  <c:v>13.650398738250606</c:v>
                </c:pt>
                <c:pt idx="24581">
                  <c:v>13.650954084008875</c:v>
                </c:pt>
                <c:pt idx="24582">
                  <c:v>13.651509429767144</c:v>
                </c:pt>
                <c:pt idx="24583">
                  <c:v>13.652064775525412</c:v>
                </c:pt>
                <c:pt idx="24584">
                  <c:v>13.652620121283681</c:v>
                </c:pt>
                <c:pt idx="24585">
                  <c:v>13.653175467041949</c:v>
                </c:pt>
                <c:pt idx="24586">
                  <c:v>13.653730812800218</c:v>
                </c:pt>
                <c:pt idx="24587">
                  <c:v>13.654286158558486</c:v>
                </c:pt>
                <c:pt idx="24588">
                  <c:v>13.654841504316755</c:v>
                </c:pt>
                <c:pt idx="24589">
                  <c:v>13.655396850075023</c:v>
                </c:pt>
                <c:pt idx="24590">
                  <c:v>13.655952195833292</c:v>
                </c:pt>
                <c:pt idx="24591">
                  <c:v>13.65650754159156</c:v>
                </c:pt>
                <c:pt idx="24592">
                  <c:v>13.657062887349829</c:v>
                </c:pt>
                <c:pt idx="24593">
                  <c:v>13.657618233108098</c:v>
                </c:pt>
                <c:pt idx="24594">
                  <c:v>13.658173578866366</c:v>
                </c:pt>
                <c:pt idx="24595">
                  <c:v>13.658728924624635</c:v>
                </c:pt>
                <c:pt idx="24596">
                  <c:v>13.659284270382903</c:v>
                </c:pt>
                <c:pt idx="24597">
                  <c:v>13.659839616141172</c:v>
                </c:pt>
                <c:pt idx="24598">
                  <c:v>13.66039496189944</c:v>
                </c:pt>
                <c:pt idx="24599">
                  <c:v>13.660950307657709</c:v>
                </c:pt>
                <c:pt idx="24600">
                  <c:v>13.661505653415977</c:v>
                </c:pt>
                <c:pt idx="24601">
                  <c:v>13.662060999174246</c:v>
                </c:pt>
                <c:pt idx="24602">
                  <c:v>13.662616344932514</c:v>
                </c:pt>
                <c:pt idx="24603">
                  <c:v>13.663171690690783</c:v>
                </c:pt>
                <c:pt idx="24604">
                  <c:v>13.663727036449052</c:v>
                </c:pt>
                <c:pt idx="24605">
                  <c:v>13.66428238220732</c:v>
                </c:pt>
                <c:pt idx="24606">
                  <c:v>13.664837727965589</c:v>
                </c:pt>
                <c:pt idx="24607">
                  <c:v>13.665393073723857</c:v>
                </c:pt>
                <c:pt idx="24608">
                  <c:v>13.665948419482126</c:v>
                </c:pt>
                <c:pt idx="24609">
                  <c:v>13.666503765240394</c:v>
                </c:pt>
                <c:pt idx="24610">
                  <c:v>13.667059110998663</c:v>
                </c:pt>
                <c:pt idx="24611">
                  <c:v>13.667614456756931</c:v>
                </c:pt>
                <c:pt idx="24612">
                  <c:v>13.6681698025152</c:v>
                </c:pt>
                <c:pt idx="24613">
                  <c:v>13.668725148273468</c:v>
                </c:pt>
                <c:pt idx="24614">
                  <c:v>13.669280494031737</c:v>
                </c:pt>
                <c:pt idx="24615">
                  <c:v>13.669835839790005</c:v>
                </c:pt>
                <c:pt idx="24616">
                  <c:v>13.670391185548274</c:v>
                </c:pt>
                <c:pt idx="24617">
                  <c:v>13.670946531306543</c:v>
                </c:pt>
                <c:pt idx="24618">
                  <c:v>13.671501877064811</c:v>
                </c:pt>
                <c:pt idx="24619">
                  <c:v>13.67205722282308</c:v>
                </c:pt>
                <c:pt idx="24620">
                  <c:v>13.672612568581348</c:v>
                </c:pt>
                <c:pt idx="24621">
                  <c:v>13.673167914339617</c:v>
                </c:pt>
                <c:pt idx="24622">
                  <c:v>13.673723260097885</c:v>
                </c:pt>
                <c:pt idx="24623">
                  <c:v>13.674278605856154</c:v>
                </c:pt>
                <c:pt idx="24624">
                  <c:v>13.674833951614422</c:v>
                </c:pt>
                <c:pt idx="24625">
                  <c:v>13.675389297372691</c:v>
                </c:pt>
                <c:pt idx="24626">
                  <c:v>13.675944643130959</c:v>
                </c:pt>
                <c:pt idx="24627">
                  <c:v>13.676499988889228</c:v>
                </c:pt>
                <c:pt idx="24628">
                  <c:v>13.677055334647497</c:v>
                </c:pt>
                <c:pt idx="24629">
                  <c:v>13.677610680405765</c:v>
                </c:pt>
                <c:pt idx="24630">
                  <c:v>13.678166026164034</c:v>
                </c:pt>
                <c:pt idx="24631">
                  <c:v>13.678721371922302</c:v>
                </c:pt>
                <c:pt idx="24632">
                  <c:v>13.679276717680571</c:v>
                </c:pt>
                <c:pt idx="24633">
                  <c:v>13.679832063438839</c:v>
                </c:pt>
                <c:pt idx="24634">
                  <c:v>13.680387409197108</c:v>
                </c:pt>
                <c:pt idx="24635">
                  <c:v>13.680942754955376</c:v>
                </c:pt>
                <c:pt idx="24636">
                  <c:v>13.681498100713645</c:v>
                </c:pt>
                <c:pt idx="24637">
                  <c:v>13.682053446471913</c:v>
                </c:pt>
                <c:pt idx="24638">
                  <c:v>13.682608792230182</c:v>
                </c:pt>
                <c:pt idx="24639">
                  <c:v>13.683164137988451</c:v>
                </c:pt>
                <c:pt idx="24640">
                  <c:v>13.683719483746719</c:v>
                </c:pt>
                <c:pt idx="24641">
                  <c:v>13.684274829504988</c:v>
                </c:pt>
                <c:pt idx="24642">
                  <c:v>13.684830175263256</c:v>
                </c:pt>
                <c:pt idx="24643">
                  <c:v>13.685385521021525</c:v>
                </c:pt>
                <c:pt idx="24644">
                  <c:v>13.685940866779793</c:v>
                </c:pt>
                <c:pt idx="24645">
                  <c:v>13.686496212538062</c:v>
                </c:pt>
                <c:pt idx="24646">
                  <c:v>13.68705155829633</c:v>
                </c:pt>
                <c:pt idx="24647">
                  <c:v>13.687606904054599</c:v>
                </c:pt>
                <c:pt idx="24648">
                  <c:v>13.688162249812867</c:v>
                </c:pt>
                <c:pt idx="24649">
                  <c:v>13.688717595571136</c:v>
                </c:pt>
                <c:pt idx="24650">
                  <c:v>13.689272941329405</c:v>
                </c:pt>
                <c:pt idx="24651">
                  <c:v>13.689828287087673</c:v>
                </c:pt>
                <c:pt idx="24652">
                  <c:v>13.690383632845942</c:v>
                </c:pt>
                <c:pt idx="24653">
                  <c:v>13.69093897860421</c:v>
                </c:pt>
                <c:pt idx="24654">
                  <c:v>13.691494324362479</c:v>
                </c:pt>
                <c:pt idx="24655">
                  <c:v>13.692049670120747</c:v>
                </c:pt>
                <c:pt idx="24656">
                  <c:v>13.692605015879016</c:v>
                </c:pt>
                <c:pt idx="24657">
                  <c:v>13.693160361637284</c:v>
                </c:pt>
                <c:pt idx="24658">
                  <c:v>13.693715707395553</c:v>
                </c:pt>
                <c:pt idx="24659">
                  <c:v>13.694271053153821</c:v>
                </c:pt>
                <c:pt idx="24660">
                  <c:v>13.69482639891209</c:v>
                </c:pt>
                <c:pt idx="24661">
                  <c:v>13.695381744670359</c:v>
                </c:pt>
                <c:pt idx="24662">
                  <c:v>13.695937090428627</c:v>
                </c:pt>
                <c:pt idx="24663">
                  <c:v>13.696492436186896</c:v>
                </c:pt>
                <c:pt idx="24664">
                  <c:v>13.697047781945164</c:v>
                </c:pt>
                <c:pt idx="24665">
                  <c:v>13.697603127703433</c:v>
                </c:pt>
                <c:pt idx="24666">
                  <c:v>13.698158473461701</c:v>
                </c:pt>
                <c:pt idx="24667">
                  <c:v>13.69871381921997</c:v>
                </c:pt>
                <c:pt idx="24668">
                  <c:v>13.699269164978238</c:v>
                </c:pt>
                <c:pt idx="24669">
                  <c:v>13.699824510736507</c:v>
                </c:pt>
                <c:pt idx="24670">
                  <c:v>13.700379856494775</c:v>
                </c:pt>
                <c:pt idx="24671">
                  <c:v>13.700935202253044</c:v>
                </c:pt>
                <c:pt idx="24672">
                  <c:v>13.701490548011312</c:v>
                </c:pt>
                <c:pt idx="24673">
                  <c:v>13.702045893769581</c:v>
                </c:pt>
                <c:pt idx="24674">
                  <c:v>13.70260123952785</c:v>
                </c:pt>
                <c:pt idx="24675">
                  <c:v>13.703156585286118</c:v>
                </c:pt>
                <c:pt idx="24676">
                  <c:v>13.703711931044387</c:v>
                </c:pt>
                <c:pt idx="24677">
                  <c:v>13.704267276802655</c:v>
                </c:pt>
                <c:pt idx="24678">
                  <c:v>13.704822622560924</c:v>
                </c:pt>
                <c:pt idx="24679">
                  <c:v>13.705377968319192</c:v>
                </c:pt>
                <c:pt idx="24680">
                  <c:v>13.705933314077461</c:v>
                </c:pt>
                <c:pt idx="24681">
                  <c:v>13.706488659835729</c:v>
                </c:pt>
                <c:pt idx="24682">
                  <c:v>13.707044005593998</c:v>
                </c:pt>
                <c:pt idx="24683">
                  <c:v>13.707599351352266</c:v>
                </c:pt>
                <c:pt idx="24684">
                  <c:v>13.708154697110535</c:v>
                </c:pt>
                <c:pt idx="24685">
                  <c:v>13.708710042868804</c:v>
                </c:pt>
                <c:pt idx="24686">
                  <c:v>13.709265388627072</c:v>
                </c:pt>
                <c:pt idx="24687">
                  <c:v>13.709820734385341</c:v>
                </c:pt>
                <c:pt idx="24688">
                  <c:v>13.710376080143609</c:v>
                </c:pt>
                <c:pt idx="24689">
                  <c:v>13.710931425901878</c:v>
                </c:pt>
                <c:pt idx="24690">
                  <c:v>13.711486771660146</c:v>
                </c:pt>
                <c:pt idx="24691">
                  <c:v>13.712042117418415</c:v>
                </c:pt>
                <c:pt idx="24692">
                  <c:v>13.712597463176683</c:v>
                </c:pt>
                <c:pt idx="24693">
                  <c:v>13.713152808934952</c:v>
                </c:pt>
                <c:pt idx="24694">
                  <c:v>13.71370815469322</c:v>
                </c:pt>
                <c:pt idx="24695">
                  <c:v>13.714263500451489</c:v>
                </c:pt>
                <c:pt idx="24696">
                  <c:v>13.714818846209758</c:v>
                </c:pt>
                <c:pt idx="24697">
                  <c:v>13.715374191968026</c:v>
                </c:pt>
                <c:pt idx="24698">
                  <c:v>13.715929537726295</c:v>
                </c:pt>
                <c:pt idx="24699">
                  <c:v>13.716484883484563</c:v>
                </c:pt>
                <c:pt idx="24700">
                  <c:v>13.717040229242832</c:v>
                </c:pt>
                <c:pt idx="24701">
                  <c:v>13.7175955750011</c:v>
                </c:pt>
                <c:pt idx="24702">
                  <c:v>13.718150920759369</c:v>
                </c:pt>
                <c:pt idx="24703">
                  <c:v>13.718706266517637</c:v>
                </c:pt>
                <c:pt idx="24704">
                  <c:v>13.719261612275906</c:v>
                </c:pt>
                <c:pt idx="24705">
                  <c:v>13.719816958034174</c:v>
                </c:pt>
                <c:pt idx="24706">
                  <c:v>13.720372303792443</c:v>
                </c:pt>
                <c:pt idx="24707">
                  <c:v>13.720927649550712</c:v>
                </c:pt>
                <c:pt idx="24708">
                  <c:v>13.72148299530898</c:v>
                </c:pt>
                <c:pt idx="24709">
                  <c:v>13.722038341067249</c:v>
                </c:pt>
                <c:pt idx="24710">
                  <c:v>13.722593686825517</c:v>
                </c:pt>
                <c:pt idx="24711">
                  <c:v>13.723149032583786</c:v>
                </c:pt>
                <c:pt idx="24712">
                  <c:v>13.723704378342054</c:v>
                </c:pt>
                <c:pt idx="24713">
                  <c:v>13.724259724100323</c:v>
                </c:pt>
                <c:pt idx="24714">
                  <c:v>13.724815069858591</c:v>
                </c:pt>
                <c:pt idx="24715">
                  <c:v>13.72537041561686</c:v>
                </c:pt>
                <c:pt idx="24716">
                  <c:v>13.725925761375128</c:v>
                </c:pt>
                <c:pt idx="24717">
                  <c:v>13.726481107133397</c:v>
                </c:pt>
                <c:pt idx="24718">
                  <c:v>13.727036452891666</c:v>
                </c:pt>
                <c:pt idx="24719">
                  <c:v>13.727591798649934</c:v>
                </c:pt>
                <c:pt idx="24720">
                  <c:v>13.728147144408203</c:v>
                </c:pt>
                <c:pt idx="24721">
                  <c:v>13.728702490166471</c:v>
                </c:pt>
                <c:pt idx="24722">
                  <c:v>13.72925783592474</c:v>
                </c:pt>
                <c:pt idx="24723">
                  <c:v>13.729813181683008</c:v>
                </c:pt>
                <c:pt idx="24724">
                  <c:v>13.730368527441277</c:v>
                </c:pt>
                <c:pt idx="24725">
                  <c:v>13.730923873199545</c:v>
                </c:pt>
                <c:pt idx="24726">
                  <c:v>13.731479218957814</c:v>
                </c:pt>
                <c:pt idx="24727">
                  <c:v>13.732034564716082</c:v>
                </c:pt>
                <c:pt idx="24728">
                  <c:v>13.732589910474351</c:v>
                </c:pt>
                <c:pt idx="24729">
                  <c:v>13.73314525623262</c:v>
                </c:pt>
                <c:pt idx="24730">
                  <c:v>13.733700601990888</c:v>
                </c:pt>
                <c:pt idx="24731">
                  <c:v>13.734255947749157</c:v>
                </c:pt>
                <c:pt idx="24732">
                  <c:v>13.734811293507425</c:v>
                </c:pt>
                <c:pt idx="24733">
                  <c:v>13.735366639265694</c:v>
                </c:pt>
                <c:pt idx="24734">
                  <c:v>13.735921985023962</c:v>
                </c:pt>
                <c:pt idx="24735">
                  <c:v>13.736477330782231</c:v>
                </c:pt>
                <c:pt idx="24736">
                  <c:v>13.737032676540499</c:v>
                </c:pt>
                <c:pt idx="24737">
                  <c:v>13.737588022298768</c:v>
                </c:pt>
                <c:pt idx="24738">
                  <c:v>13.738143368057036</c:v>
                </c:pt>
                <c:pt idx="24739">
                  <c:v>13.738698713815305</c:v>
                </c:pt>
                <c:pt idx="24740">
                  <c:v>13.739254059573573</c:v>
                </c:pt>
                <c:pt idx="24741">
                  <c:v>13.739809405331842</c:v>
                </c:pt>
                <c:pt idx="24742">
                  <c:v>13.740364751090111</c:v>
                </c:pt>
                <c:pt idx="24743">
                  <c:v>13.740920096848379</c:v>
                </c:pt>
                <c:pt idx="24744">
                  <c:v>13.741475442606648</c:v>
                </c:pt>
                <c:pt idx="24745">
                  <c:v>13.742030788364916</c:v>
                </c:pt>
                <c:pt idx="24746">
                  <c:v>13.742586134123185</c:v>
                </c:pt>
                <c:pt idx="24747">
                  <c:v>13.743141479881453</c:v>
                </c:pt>
                <c:pt idx="24748">
                  <c:v>13.743696825639722</c:v>
                </c:pt>
                <c:pt idx="24749">
                  <c:v>13.74425217139799</c:v>
                </c:pt>
                <c:pt idx="24750">
                  <c:v>13.744807517156259</c:v>
                </c:pt>
                <c:pt idx="24751">
                  <c:v>13.745362862914527</c:v>
                </c:pt>
                <c:pt idx="24752">
                  <c:v>13.745918208672796</c:v>
                </c:pt>
                <c:pt idx="24753">
                  <c:v>13.746473554431065</c:v>
                </c:pt>
                <c:pt idx="24754">
                  <c:v>13.747028900189333</c:v>
                </c:pt>
                <c:pt idx="24755">
                  <c:v>13.747584245947602</c:v>
                </c:pt>
                <c:pt idx="24756">
                  <c:v>13.74813959170587</c:v>
                </c:pt>
                <c:pt idx="24757">
                  <c:v>13.748694937464139</c:v>
                </c:pt>
                <c:pt idx="24758">
                  <c:v>13.749250283222407</c:v>
                </c:pt>
                <c:pt idx="24759">
                  <c:v>13.749805628980676</c:v>
                </c:pt>
                <c:pt idx="24760">
                  <c:v>13.750360974738944</c:v>
                </c:pt>
                <c:pt idx="24761">
                  <c:v>13.750916320497213</c:v>
                </c:pt>
                <c:pt idx="24762">
                  <c:v>13.751471666255481</c:v>
                </c:pt>
                <c:pt idx="24763">
                  <c:v>13.75202701201375</c:v>
                </c:pt>
                <c:pt idx="24764">
                  <c:v>13.752582357772019</c:v>
                </c:pt>
                <c:pt idx="24765">
                  <c:v>13.753137703530287</c:v>
                </c:pt>
                <c:pt idx="24766">
                  <c:v>13.753693049288556</c:v>
                </c:pt>
                <c:pt idx="24767">
                  <c:v>13.754248395046824</c:v>
                </c:pt>
                <c:pt idx="24768">
                  <c:v>13.754803740805093</c:v>
                </c:pt>
                <c:pt idx="24769">
                  <c:v>13.755359086563361</c:v>
                </c:pt>
                <c:pt idx="24770">
                  <c:v>13.75591443232163</c:v>
                </c:pt>
                <c:pt idx="24771">
                  <c:v>13.756469778079898</c:v>
                </c:pt>
                <c:pt idx="24772">
                  <c:v>13.757025123838167</c:v>
                </c:pt>
                <c:pt idx="24773">
                  <c:v>13.757580469596435</c:v>
                </c:pt>
                <c:pt idx="24774">
                  <c:v>13.758135815354704</c:v>
                </c:pt>
                <c:pt idx="24775">
                  <c:v>13.758691161112973</c:v>
                </c:pt>
                <c:pt idx="24776">
                  <c:v>13.759246506871241</c:v>
                </c:pt>
                <c:pt idx="24777">
                  <c:v>13.75980185262951</c:v>
                </c:pt>
                <c:pt idx="24778">
                  <c:v>13.760357198387778</c:v>
                </c:pt>
                <c:pt idx="24779">
                  <c:v>13.760912544146047</c:v>
                </c:pt>
                <c:pt idx="24780">
                  <c:v>13.761467889904315</c:v>
                </c:pt>
                <c:pt idx="24781">
                  <c:v>13.762023235662584</c:v>
                </c:pt>
                <c:pt idx="24782">
                  <c:v>13.762578581420852</c:v>
                </c:pt>
                <c:pt idx="24783">
                  <c:v>13.763133927179121</c:v>
                </c:pt>
                <c:pt idx="24784">
                  <c:v>13.763689272937389</c:v>
                </c:pt>
                <c:pt idx="24785">
                  <c:v>13.764244618695658</c:v>
                </c:pt>
                <c:pt idx="24786">
                  <c:v>13.764799964453927</c:v>
                </c:pt>
                <c:pt idx="24787">
                  <c:v>13.765355310212195</c:v>
                </c:pt>
                <c:pt idx="24788">
                  <c:v>13.765910655970464</c:v>
                </c:pt>
                <c:pt idx="24789">
                  <c:v>13.766466001728732</c:v>
                </c:pt>
                <c:pt idx="24790">
                  <c:v>13.767021347487001</c:v>
                </c:pt>
                <c:pt idx="24791">
                  <c:v>13.767576693245269</c:v>
                </c:pt>
                <c:pt idx="24792">
                  <c:v>13.768132039003538</c:v>
                </c:pt>
                <c:pt idx="24793">
                  <c:v>13.768687384761806</c:v>
                </c:pt>
                <c:pt idx="24794">
                  <c:v>13.769242730520075</c:v>
                </c:pt>
                <c:pt idx="24795">
                  <c:v>13.769798076278343</c:v>
                </c:pt>
                <c:pt idx="24796">
                  <c:v>13.770353422036612</c:v>
                </c:pt>
                <c:pt idx="24797">
                  <c:v>13.77090876779488</c:v>
                </c:pt>
                <c:pt idx="24798">
                  <c:v>13.771464113553149</c:v>
                </c:pt>
                <c:pt idx="24799">
                  <c:v>13.772019459311418</c:v>
                </c:pt>
                <c:pt idx="24800">
                  <c:v>13.772574805069686</c:v>
                </c:pt>
                <c:pt idx="24801">
                  <c:v>13.773130150827955</c:v>
                </c:pt>
                <c:pt idx="24802">
                  <c:v>13.773685496586223</c:v>
                </c:pt>
                <c:pt idx="24803">
                  <c:v>13.774240842344492</c:v>
                </c:pt>
                <c:pt idx="24804">
                  <c:v>13.77479618810276</c:v>
                </c:pt>
                <c:pt idx="24805">
                  <c:v>13.775351533861029</c:v>
                </c:pt>
                <c:pt idx="24806">
                  <c:v>13.775906879619297</c:v>
                </c:pt>
                <c:pt idx="24807">
                  <c:v>13.776462225377566</c:v>
                </c:pt>
                <c:pt idx="24808">
                  <c:v>13.777017571135834</c:v>
                </c:pt>
                <c:pt idx="24809">
                  <c:v>13.777572916894103</c:v>
                </c:pt>
                <c:pt idx="24810">
                  <c:v>13.778128262652372</c:v>
                </c:pt>
                <c:pt idx="24811">
                  <c:v>13.77868360841064</c:v>
                </c:pt>
                <c:pt idx="24812">
                  <c:v>13.779238954168909</c:v>
                </c:pt>
                <c:pt idx="24813">
                  <c:v>13.779794299927177</c:v>
                </c:pt>
                <c:pt idx="24814">
                  <c:v>13.780349645685446</c:v>
                </c:pt>
                <c:pt idx="24815">
                  <c:v>13.780904991443714</c:v>
                </c:pt>
                <c:pt idx="24816">
                  <c:v>13.781460337201983</c:v>
                </c:pt>
                <c:pt idx="24817">
                  <c:v>13.782015682960251</c:v>
                </c:pt>
                <c:pt idx="24818">
                  <c:v>13.78257102871852</c:v>
                </c:pt>
                <c:pt idx="24819">
                  <c:v>13.783126374476788</c:v>
                </c:pt>
                <c:pt idx="24820">
                  <c:v>13.783681720235057</c:v>
                </c:pt>
                <c:pt idx="24821">
                  <c:v>13.784237065993326</c:v>
                </c:pt>
                <c:pt idx="24822">
                  <c:v>13.784792411751594</c:v>
                </c:pt>
                <c:pt idx="24823">
                  <c:v>13.785347757509863</c:v>
                </c:pt>
                <c:pt idx="24824">
                  <c:v>13.785903103268131</c:v>
                </c:pt>
                <c:pt idx="24825">
                  <c:v>13.7864584490264</c:v>
                </c:pt>
                <c:pt idx="24826">
                  <c:v>13.787013794784668</c:v>
                </c:pt>
                <c:pt idx="24827">
                  <c:v>13.787569140542937</c:v>
                </c:pt>
                <c:pt idx="24828">
                  <c:v>13.788124486301205</c:v>
                </c:pt>
                <c:pt idx="24829">
                  <c:v>13.788679832059474</c:v>
                </c:pt>
                <c:pt idx="24830">
                  <c:v>13.789235177817742</c:v>
                </c:pt>
                <c:pt idx="24831">
                  <c:v>13.789790523576011</c:v>
                </c:pt>
                <c:pt idx="24832">
                  <c:v>13.79034586933428</c:v>
                </c:pt>
                <c:pt idx="24833">
                  <c:v>13.790901215092548</c:v>
                </c:pt>
                <c:pt idx="24834">
                  <c:v>13.791456560850817</c:v>
                </c:pt>
                <c:pt idx="24835">
                  <c:v>13.792011906609085</c:v>
                </c:pt>
                <c:pt idx="24836">
                  <c:v>13.792567252367354</c:v>
                </c:pt>
                <c:pt idx="24837">
                  <c:v>13.793122598125622</c:v>
                </c:pt>
                <c:pt idx="24838">
                  <c:v>13.793677943883891</c:v>
                </c:pt>
                <c:pt idx="24839">
                  <c:v>13.794233289642159</c:v>
                </c:pt>
                <c:pt idx="24840">
                  <c:v>13.794788635400428</c:v>
                </c:pt>
                <c:pt idx="24841">
                  <c:v>13.795343981158696</c:v>
                </c:pt>
                <c:pt idx="24842">
                  <c:v>13.795899326916965</c:v>
                </c:pt>
                <c:pt idx="24843">
                  <c:v>13.796454672675234</c:v>
                </c:pt>
                <c:pt idx="24844">
                  <c:v>13.797010018433502</c:v>
                </c:pt>
                <c:pt idx="24845">
                  <c:v>13.797565364191771</c:v>
                </c:pt>
                <c:pt idx="24846">
                  <c:v>13.798120709950039</c:v>
                </c:pt>
                <c:pt idx="24847">
                  <c:v>13.798676055708308</c:v>
                </c:pt>
                <c:pt idx="24848">
                  <c:v>13.799231401466576</c:v>
                </c:pt>
                <c:pt idx="24849">
                  <c:v>13.799786747224845</c:v>
                </c:pt>
                <c:pt idx="24850">
                  <c:v>13.800342092983113</c:v>
                </c:pt>
                <c:pt idx="24851">
                  <c:v>13.800897438741382</c:v>
                </c:pt>
                <c:pt idx="24852">
                  <c:v>13.80145278449965</c:v>
                </c:pt>
                <c:pt idx="24853">
                  <c:v>13.802008130257919</c:v>
                </c:pt>
                <c:pt idx="24854">
                  <c:v>13.802563476016187</c:v>
                </c:pt>
                <c:pt idx="24855">
                  <c:v>13.803118821774456</c:v>
                </c:pt>
                <c:pt idx="24856">
                  <c:v>13.803674167532725</c:v>
                </c:pt>
                <c:pt idx="24857">
                  <c:v>13.804229513290993</c:v>
                </c:pt>
                <c:pt idx="24858">
                  <c:v>13.804784859049262</c:v>
                </c:pt>
                <c:pt idx="24859">
                  <c:v>13.80534020480753</c:v>
                </c:pt>
                <c:pt idx="24860">
                  <c:v>13.805895550565799</c:v>
                </c:pt>
                <c:pt idx="24861">
                  <c:v>13.806450896324067</c:v>
                </c:pt>
                <c:pt idx="24862">
                  <c:v>13.807006242082336</c:v>
                </c:pt>
                <c:pt idx="24863">
                  <c:v>13.807561587840604</c:v>
                </c:pt>
                <c:pt idx="24864">
                  <c:v>13.808116933598873</c:v>
                </c:pt>
                <c:pt idx="24865">
                  <c:v>13.808672279357141</c:v>
                </c:pt>
                <c:pt idx="24866">
                  <c:v>13.80922762511541</c:v>
                </c:pt>
                <c:pt idx="24867">
                  <c:v>13.809782970873679</c:v>
                </c:pt>
                <c:pt idx="24868">
                  <c:v>13.810338316631947</c:v>
                </c:pt>
                <c:pt idx="24869">
                  <c:v>13.810893662390216</c:v>
                </c:pt>
                <c:pt idx="24870">
                  <c:v>13.811449008148484</c:v>
                </c:pt>
                <c:pt idx="24871">
                  <c:v>13.812004353906753</c:v>
                </c:pt>
                <c:pt idx="24872">
                  <c:v>13.812559699665021</c:v>
                </c:pt>
                <c:pt idx="24873">
                  <c:v>13.81311504542329</c:v>
                </c:pt>
                <c:pt idx="24874">
                  <c:v>13.813670391181558</c:v>
                </c:pt>
                <c:pt idx="24875">
                  <c:v>13.814225736939827</c:v>
                </c:pt>
                <c:pt idx="24876">
                  <c:v>13.814781082698095</c:v>
                </c:pt>
                <c:pt idx="24877">
                  <c:v>13.815336428456364</c:v>
                </c:pt>
                <c:pt idx="24878">
                  <c:v>13.815891774214633</c:v>
                </c:pt>
                <c:pt idx="24879">
                  <c:v>13.816447119972901</c:v>
                </c:pt>
                <c:pt idx="24880">
                  <c:v>13.81700246573117</c:v>
                </c:pt>
                <c:pt idx="24881">
                  <c:v>13.817557811489438</c:v>
                </c:pt>
                <c:pt idx="24882">
                  <c:v>13.818113157247707</c:v>
                </c:pt>
                <c:pt idx="24883">
                  <c:v>13.818668503005975</c:v>
                </c:pt>
                <c:pt idx="24884">
                  <c:v>13.819223848764244</c:v>
                </c:pt>
                <c:pt idx="24885">
                  <c:v>13.819779194522512</c:v>
                </c:pt>
                <c:pt idx="24886">
                  <c:v>13.820334540280781</c:v>
                </c:pt>
                <c:pt idx="24887">
                  <c:v>13.820889886039049</c:v>
                </c:pt>
                <c:pt idx="24888">
                  <c:v>13.821445231797318</c:v>
                </c:pt>
                <c:pt idx="24889">
                  <c:v>13.822000577555587</c:v>
                </c:pt>
                <c:pt idx="24890">
                  <c:v>13.822555923313855</c:v>
                </c:pt>
                <c:pt idx="24891">
                  <c:v>13.823111269072124</c:v>
                </c:pt>
                <c:pt idx="24892">
                  <c:v>13.823666614830392</c:v>
                </c:pt>
                <c:pt idx="24893">
                  <c:v>13.824221960588661</c:v>
                </c:pt>
                <c:pt idx="24894">
                  <c:v>13.824777306346929</c:v>
                </c:pt>
                <c:pt idx="24895">
                  <c:v>13.825332652105198</c:v>
                </c:pt>
                <c:pt idx="24896">
                  <c:v>13.825887997863466</c:v>
                </c:pt>
                <c:pt idx="24897">
                  <c:v>13.826443343621735</c:v>
                </c:pt>
                <c:pt idx="24898">
                  <c:v>13.826998689380003</c:v>
                </c:pt>
                <c:pt idx="24899">
                  <c:v>13.827554035138272</c:v>
                </c:pt>
                <c:pt idx="24900">
                  <c:v>13.828109380896541</c:v>
                </c:pt>
                <c:pt idx="24901">
                  <c:v>13.828664726654809</c:v>
                </c:pt>
                <c:pt idx="24902">
                  <c:v>13.829220072413078</c:v>
                </c:pt>
                <c:pt idx="24903">
                  <c:v>13.829775418171346</c:v>
                </c:pt>
                <c:pt idx="24904">
                  <c:v>13.830330763929615</c:v>
                </c:pt>
                <c:pt idx="24905">
                  <c:v>13.830886109687883</c:v>
                </c:pt>
                <c:pt idx="24906">
                  <c:v>13.831441455446152</c:v>
                </c:pt>
                <c:pt idx="24907">
                  <c:v>13.83199680120442</c:v>
                </c:pt>
                <c:pt idx="24908">
                  <c:v>13.832552146962689</c:v>
                </c:pt>
                <c:pt idx="24909">
                  <c:v>13.833107492720957</c:v>
                </c:pt>
                <c:pt idx="24910">
                  <c:v>13.833662838479226</c:v>
                </c:pt>
                <c:pt idx="24911">
                  <c:v>13.834218184237494</c:v>
                </c:pt>
                <c:pt idx="24912">
                  <c:v>13.834773529995763</c:v>
                </c:pt>
                <c:pt idx="24913">
                  <c:v>13.835328875754032</c:v>
                </c:pt>
                <c:pt idx="24914">
                  <c:v>13.8358842215123</c:v>
                </c:pt>
                <c:pt idx="24915">
                  <c:v>13.836439567270569</c:v>
                </c:pt>
                <c:pt idx="24916">
                  <c:v>13.836994913028837</c:v>
                </c:pt>
                <c:pt idx="24917">
                  <c:v>13.837550258787106</c:v>
                </c:pt>
                <c:pt idx="24918">
                  <c:v>13.838105604545374</c:v>
                </c:pt>
                <c:pt idx="24919">
                  <c:v>13.838660950303643</c:v>
                </c:pt>
                <c:pt idx="24920">
                  <c:v>13.839216296061911</c:v>
                </c:pt>
                <c:pt idx="24921">
                  <c:v>13.83977164182018</c:v>
                </c:pt>
                <c:pt idx="24922">
                  <c:v>13.840326987578448</c:v>
                </c:pt>
                <c:pt idx="24923">
                  <c:v>13.840882333336717</c:v>
                </c:pt>
                <c:pt idx="24924">
                  <c:v>13.841437679094986</c:v>
                </c:pt>
                <c:pt idx="24925">
                  <c:v>13.841993024853254</c:v>
                </c:pt>
                <c:pt idx="24926">
                  <c:v>13.842548370611523</c:v>
                </c:pt>
                <c:pt idx="24927">
                  <c:v>13.843103716369791</c:v>
                </c:pt>
                <c:pt idx="24928">
                  <c:v>13.84365906212806</c:v>
                </c:pt>
                <c:pt idx="24929">
                  <c:v>13.844214407886328</c:v>
                </c:pt>
                <c:pt idx="24930">
                  <c:v>13.844769753644597</c:v>
                </c:pt>
                <c:pt idx="24931">
                  <c:v>13.845325099402865</c:v>
                </c:pt>
                <c:pt idx="24932">
                  <c:v>13.845880445161134</c:v>
                </c:pt>
                <c:pt idx="24933">
                  <c:v>13.846435790919402</c:v>
                </c:pt>
                <c:pt idx="24934">
                  <c:v>13.846991136677671</c:v>
                </c:pt>
                <c:pt idx="24935">
                  <c:v>13.84754648243594</c:v>
                </c:pt>
                <c:pt idx="24936">
                  <c:v>13.848101828194208</c:v>
                </c:pt>
                <c:pt idx="24937">
                  <c:v>13.848657173952477</c:v>
                </c:pt>
                <c:pt idx="24938">
                  <c:v>13.849212519710745</c:v>
                </c:pt>
                <c:pt idx="24939">
                  <c:v>13.849767865469014</c:v>
                </c:pt>
                <c:pt idx="24940">
                  <c:v>13.850323211227282</c:v>
                </c:pt>
                <c:pt idx="24941">
                  <c:v>13.850878556985551</c:v>
                </c:pt>
                <c:pt idx="24942">
                  <c:v>13.851433902743819</c:v>
                </c:pt>
                <c:pt idx="24943">
                  <c:v>13.851989248502088</c:v>
                </c:pt>
                <c:pt idx="24944">
                  <c:v>13.852544594260356</c:v>
                </c:pt>
                <c:pt idx="24945">
                  <c:v>13.853099940018625</c:v>
                </c:pt>
                <c:pt idx="24946">
                  <c:v>13.853655285776894</c:v>
                </c:pt>
                <c:pt idx="24947">
                  <c:v>13.854210631535162</c:v>
                </c:pt>
                <c:pt idx="24948">
                  <c:v>13.854765977293431</c:v>
                </c:pt>
                <c:pt idx="24949">
                  <c:v>13.855321323051699</c:v>
                </c:pt>
                <c:pt idx="24950">
                  <c:v>13.855876668809968</c:v>
                </c:pt>
                <c:pt idx="24951">
                  <c:v>13.856432014568236</c:v>
                </c:pt>
                <c:pt idx="24952">
                  <c:v>13.856987360326505</c:v>
                </c:pt>
                <c:pt idx="24953">
                  <c:v>13.857542706084773</c:v>
                </c:pt>
                <c:pt idx="24954">
                  <c:v>13.858098051843042</c:v>
                </c:pt>
                <c:pt idx="24955">
                  <c:v>13.85865339760131</c:v>
                </c:pt>
                <c:pt idx="24956">
                  <c:v>13.859208743359579</c:v>
                </c:pt>
                <c:pt idx="24957">
                  <c:v>13.859764089117848</c:v>
                </c:pt>
                <c:pt idx="24958">
                  <c:v>13.860319434876116</c:v>
                </c:pt>
                <c:pt idx="24959">
                  <c:v>13.860874780634385</c:v>
                </c:pt>
                <c:pt idx="24960">
                  <c:v>13.861430126392653</c:v>
                </c:pt>
                <c:pt idx="24961">
                  <c:v>13.861985472150922</c:v>
                </c:pt>
                <c:pt idx="24962">
                  <c:v>13.86254081790919</c:v>
                </c:pt>
                <c:pt idx="24963">
                  <c:v>13.863096163667459</c:v>
                </c:pt>
                <c:pt idx="24964">
                  <c:v>13.863651509425727</c:v>
                </c:pt>
                <c:pt idx="24965">
                  <c:v>13.864206855183996</c:v>
                </c:pt>
                <c:pt idx="24966">
                  <c:v>13.864762200942264</c:v>
                </c:pt>
                <c:pt idx="24967">
                  <c:v>13.865317546700533</c:v>
                </c:pt>
                <c:pt idx="24968">
                  <c:v>13.865872892458802</c:v>
                </c:pt>
                <c:pt idx="24969">
                  <c:v>13.86642823821707</c:v>
                </c:pt>
                <c:pt idx="24970">
                  <c:v>13.866983583975339</c:v>
                </c:pt>
                <c:pt idx="24971">
                  <c:v>13.867538929733607</c:v>
                </c:pt>
                <c:pt idx="24972">
                  <c:v>13.868094275491876</c:v>
                </c:pt>
                <c:pt idx="24973">
                  <c:v>13.868649621250144</c:v>
                </c:pt>
                <c:pt idx="24974">
                  <c:v>13.869204967008413</c:v>
                </c:pt>
                <c:pt idx="24975">
                  <c:v>13.869760312766681</c:v>
                </c:pt>
                <c:pt idx="24976">
                  <c:v>13.87031565852495</c:v>
                </c:pt>
                <c:pt idx="24977">
                  <c:v>13.870871004283218</c:v>
                </c:pt>
                <c:pt idx="24978">
                  <c:v>13.871426350041487</c:v>
                </c:pt>
                <c:pt idx="24979">
                  <c:v>13.871981695799755</c:v>
                </c:pt>
                <c:pt idx="24980">
                  <c:v>13.872537041558024</c:v>
                </c:pt>
                <c:pt idx="24981">
                  <c:v>13.873092387316293</c:v>
                </c:pt>
                <c:pt idx="24982">
                  <c:v>13.873647733074561</c:v>
                </c:pt>
                <c:pt idx="24983">
                  <c:v>13.87420307883283</c:v>
                </c:pt>
                <c:pt idx="24984">
                  <c:v>13.874758424591098</c:v>
                </c:pt>
                <c:pt idx="24985">
                  <c:v>13.875313770349367</c:v>
                </c:pt>
                <c:pt idx="24986">
                  <c:v>13.875869116107635</c:v>
                </c:pt>
                <c:pt idx="24987">
                  <c:v>13.876424461865904</c:v>
                </c:pt>
                <c:pt idx="24988">
                  <c:v>13.876979807624172</c:v>
                </c:pt>
                <c:pt idx="24989">
                  <c:v>13.877535153382441</c:v>
                </c:pt>
                <c:pt idx="24990">
                  <c:v>13.878090499140709</c:v>
                </c:pt>
                <c:pt idx="24991">
                  <c:v>13.878645844898978</c:v>
                </c:pt>
                <c:pt idx="24992">
                  <c:v>13.879201190657247</c:v>
                </c:pt>
                <c:pt idx="24993">
                  <c:v>13.879756536415515</c:v>
                </c:pt>
                <c:pt idx="24994">
                  <c:v>13.880311882173784</c:v>
                </c:pt>
                <c:pt idx="24995">
                  <c:v>13.880867227932052</c:v>
                </c:pt>
                <c:pt idx="24996">
                  <c:v>13.881422573690321</c:v>
                </c:pt>
                <c:pt idx="24997">
                  <c:v>13.881977919448589</c:v>
                </c:pt>
                <c:pt idx="24998">
                  <c:v>13.882533265206858</c:v>
                </c:pt>
                <c:pt idx="24999">
                  <c:v>13.883088610965126</c:v>
                </c:pt>
                <c:pt idx="25000">
                  <c:v>13.883643956723395</c:v>
                </c:pt>
                <c:pt idx="25001">
                  <c:v>13.884199302481663</c:v>
                </c:pt>
                <c:pt idx="25002">
                  <c:v>13.884754648239932</c:v>
                </c:pt>
                <c:pt idx="25003">
                  <c:v>13.885309993998201</c:v>
                </c:pt>
                <c:pt idx="25004">
                  <c:v>13.885865339756469</c:v>
                </c:pt>
                <c:pt idx="25005">
                  <c:v>13.886420685514738</c:v>
                </c:pt>
                <c:pt idx="25006">
                  <c:v>13.886976031273006</c:v>
                </c:pt>
                <c:pt idx="25007">
                  <c:v>13.887531377031275</c:v>
                </c:pt>
                <c:pt idx="25008">
                  <c:v>13.888086722789543</c:v>
                </c:pt>
                <c:pt idx="25009">
                  <c:v>13.888642068547812</c:v>
                </c:pt>
                <c:pt idx="25010">
                  <c:v>13.88919741430608</c:v>
                </c:pt>
                <c:pt idx="25011">
                  <c:v>13.889752760064349</c:v>
                </c:pt>
                <c:pt idx="25012">
                  <c:v>13.890308105822617</c:v>
                </c:pt>
                <c:pt idx="25013">
                  <c:v>13.890863451580886</c:v>
                </c:pt>
                <c:pt idx="25014">
                  <c:v>13.891418797339155</c:v>
                </c:pt>
                <c:pt idx="25015">
                  <c:v>13.891974143097423</c:v>
                </c:pt>
                <c:pt idx="25016">
                  <c:v>13.892529488855692</c:v>
                </c:pt>
                <c:pt idx="25017">
                  <c:v>13.89308483461396</c:v>
                </c:pt>
                <c:pt idx="25018">
                  <c:v>13.893640180372229</c:v>
                </c:pt>
                <c:pt idx="25019">
                  <c:v>13.894195526130497</c:v>
                </c:pt>
                <c:pt idx="25020">
                  <c:v>13.894750871888766</c:v>
                </c:pt>
                <c:pt idx="25021">
                  <c:v>13.895306217647034</c:v>
                </c:pt>
                <c:pt idx="25022">
                  <c:v>13.895861563405303</c:v>
                </c:pt>
                <c:pt idx="25023">
                  <c:v>13.896416909163571</c:v>
                </c:pt>
                <c:pt idx="25024">
                  <c:v>13.89697225492184</c:v>
                </c:pt>
                <c:pt idx="25025">
                  <c:v>13.897527600680109</c:v>
                </c:pt>
                <c:pt idx="25026">
                  <c:v>13.898082946438377</c:v>
                </c:pt>
                <c:pt idx="25027">
                  <c:v>13.898638292196646</c:v>
                </c:pt>
                <c:pt idx="25028">
                  <c:v>13.899193637954914</c:v>
                </c:pt>
                <c:pt idx="25029">
                  <c:v>13.899748983713183</c:v>
                </c:pt>
                <c:pt idx="25030">
                  <c:v>13.900304329471451</c:v>
                </c:pt>
                <c:pt idx="25031">
                  <c:v>13.90085967522972</c:v>
                </c:pt>
                <c:pt idx="25032">
                  <c:v>13.901415020987988</c:v>
                </c:pt>
                <c:pt idx="25033">
                  <c:v>13.901970366746257</c:v>
                </c:pt>
                <c:pt idx="25034">
                  <c:v>13.902525712504525</c:v>
                </c:pt>
                <c:pt idx="25035">
                  <c:v>13.903081058262794</c:v>
                </c:pt>
                <c:pt idx="25036">
                  <c:v>13.903636404021062</c:v>
                </c:pt>
                <c:pt idx="25037">
                  <c:v>13.904191749779331</c:v>
                </c:pt>
                <c:pt idx="25038">
                  <c:v>13.9047470955376</c:v>
                </c:pt>
                <c:pt idx="25039">
                  <c:v>13.905302441295868</c:v>
                </c:pt>
                <c:pt idx="25040">
                  <c:v>13.905857787054137</c:v>
                </c:pt>
                <c:pt idx="25041">
                  <c:v>13.906413132812405</c:v>
                </c:pt>
                <c:pt idx="25042">
                  <c:v>13.906968478570674</c:v>
                </c:pt>
                <c:pt idx="25043">
                  <c:v>13.907523824328942</c:v>
                </c:pt>
                <c:pt idx="25044">
                  <c:v>13.908079170087211</c:v>
                </c:pt>
                <c:pt idx="25045">
                  <c:v>13.908634515845479</c:v>
                </c:pt>
                <c:pt idx="25046">
                  <c:v>13.909189861603748</c:v>
                </c:pt>
                <c:pt idx="25047">
                  <c:v>13.909745207362016</c:v>
                </c:pt>
                <c:pt idx="25048">
                  <c:v>13.910300553120285</c:v>
                </c:pt>
                <c:pt idx="25049">
                  <c:v>13.910855898878554</c:v>
                </c:pt>
                <c:pt idx="25050">
                  <c:v>13.911411244636822</c:v>
                </c:pt>
                <c:pt idx="25051">
                  <c:v>13.911966590395091</c:v>
                </c:pt>
                <c:pt idx="25052">
                  <c:v>13.912521936153359</c:v>
                </c:pt>
                <c:pt idx="25053">
                  <c:v>13.913077281911628</c:v>
                </c:pt>
                <c:pt idx="25054">
                  <c:v>13.913632627669896</c:v>
                </c:pt>
                <c:pt idx="25055">
                  <c:v>13.914187973428165</c:v>
                </c:pt>
                <c:pt idx="25056">
                  <c:v>13.914743319186433</c:v>
                </c:pt>
                <c:pt idx="25057">
                  <c:v>13.915298664944702</c:v>
                </c:pt>
                <c:pt idx="25058">
                  <c:v>13.91585401070297</c:v>
                </c:pt>
                <c:pt idx="25059">
                  <c:v>13.916409356461239</c:v>
                </c:pt>
                <c:pt idx="25060">
                  <c:v>13.916964702219508</c:v>
                </c:pt>
                <c:pt idx="25061">
                  <c:v>13.917520047977776</c:v>
                </c:pt>
                <c:pt idx="25062">
                  <c:v>13.918075393736045</c:v>
                </c:pt>
                <c:pt idx="25063">
                  <c:v>13.918630739494313</c:v>
                </c:pt>
                <c:pt idx="25064">
                  <c:v>13.919186085252582</c:v>
                </c:pt>
                <c:pt idx="25065">
                  <c:v>13.91974143101085</c:v>
                </c:pt>
                <c:pt idx="25066">
                  <c:v>13.920296776769119</c:v>
                </c:pt>
                <c:pt idx="25067">
                  <c:v>13.920852122527387</c:v>
                </c:pt>
                <c:pt idx="25068">
                  <c:v>13.921407468285656</c:v>
                </c:pt>
                <c:pt idx="25069">
                  <c:v>13.921962814043924</c:v>
                </c:pt>
                <c:pt idx="25070">
                  <c:v>13.922518159802193</c:v>
                </c:pt>
                <c:pt idx="25071">
                  <c:v>13.923073505560462</c:v>
                </c:pt>
                <c:pt idx="25072">
                  <c:v>13.92362885131873</c:v>
                </c:pt>
                <c:pt idx="25073">
                  <c:v>13.924184197076999</c:v>
                </c:pt>
                <c:pt idx="25074">
                  <c:v>13.924739542835267</c:v>
                </c:pt>
                <c:pt idx="25075">
                  <c:v>13.925294888593536</c:v>
                </c:pt>
                <c:pt idx="25076">
                  <c:v>13.925850234351804</c:v>
                </c:pt>
                <c:pt idx="25077">
                  <c:v>13.926405580110073</c:v>
                </c:pt>
                <c:pt idx="25078">
                  <c:v>13.926960925868341</c:v>
                </c:pt>
                <c:pt idx="25079">
                  <c:v>13.92751627162661</c:v>
                </c:pt>
                <c:pt idx="25080">
                  <c:v>13.928071617384878</c:v>
                </c:pt>
                <c:pt idx="25081">
                  <c:v>13.928626963143147</c:v>
                </c:pt>
                <c:pt idx="25082">
                  <c:v>13.929182308901416</c:v>
                </c:pt>
                <c:pt idx="25083">
                  <c:v>13.929737654659684</c:v>
                </c:pt>
                <c:pt idx="25084">
                  <c:v>13.930293000417953</c:v>
                </c:pt>
                <c:pt idx="25085">
                  <c:v>13.930848346176221</c:v>
                </c:pt>
                <c:pt idx="25086">
                  <c:v>13.93140369193449</c:v>
                </c:pt>
                <c:pt idx="25087">
                  <c:v>13.931959037692758</c:v>
                </c:pt>
                <c:pt idx="25088">
                  <c:v>13.932514383451027</c:v>
                </c:pt>
                <c:pt idx="25089">
                  <c:v>13.933069729209295</c:v>
                </c:pt>
                <c:pt idx="25090">
                  <c:v>13.933625074967564</c:v>
                </c:pt>
                <c:pt idx="25091">
                  <c:v>13.934180420725832</c:v>
                </c:pt>
                <c:pt idx="25092">
                  <c:v>13.934735766484101</c:v>
                </c:pt>
                <c:pt idx="25093">
                  <c:v>13.935291112242369</c:v>
                </c:pt>
                <c:pt idx="25094">
                  <c:v>13.935846458000638</c:v>
                </c:pt>
                <c:pt idx="25095">
                  <c:v>13.936401803758907</c:v>
                </c:pt>
                <c:pt idx="25096">
                  <c:v>13.936957149517175</c:v>
                </c:pt>
                <c:pt idx="25097">
                  <c:v>13.937512495275444</c:v>
                </c:pt>
                <c:pt idx="25098">
                  <c:v>13.938067841033712</c:v>
                </c:pt>
                <c:pt idx="25099">
                  <c:v>13.938623186791981</c:v>
                </c:pt>
                <c:pt idx="25100">
                  <c:v>13.939178532550249</c:v>
                </c:pt>
                <c:pt idx="25101">
                  <c:v>13.939733878308518</c:v>
                </c:pt>
                <c:pt idx="25102">
                  <c:v>13.940289224066786</c:v>
                </c:pt>
                <c:pt idx="25103">
                  <c:v>13.940844569825055</c:v>
                </c:pt>
                <c:pt idx="25104">
                  <c:v>13.941399915583323</c:v>
                </c:pt>
                <c:pt idx="25105">
                  <c:v>13.941955261341592</c:v>
                </c:pt>
                <c:pt idx="25106">
                  <c:v>13.942510607099861</c:v>
                </c:pt>
                <c:pt idx="25107">
                  <c:v>13.943065952858129</c:v>
                </c:pt>
                <c:pt idx="25108">
                  <c:v>13.943621298616398</c:v>
                </c:pt>
                <c:pt idx="25109">
                  <c:v>13.944176644374666</c:v>
                </c:pt>
                <c:pt idx="25110">
                  <c:v>13.944731990132935</c:v>
                </c:pt>
                <c:pt idx="25111">
                  <c:v>13.945287335891203</c:v>
                </c:pt>
                <c:pt idx="25112">
                  <c:v>13.945842681649472</c:v>
                </c:pt>
                <c:pt idx="25113">
                  <c:v>13.94639802740774</c:v>
                </c:pt>
                <c:pt idx="25114">
                  <c:v>13.946953373166009</c:v>
                </c:pt>
                <c:pt idx="25115">
                  <c:v>13.947508718924277</c:v>
                </c:pt>
                <c:pt idx="25116">
                  <c:v>13.948064064682546</c:v>
                </c:pt>
                <c:pt idx="25117">
                  <c:v>13.948619410440815</c:v>
                </c:pt>
                <c:pt idx="25118">
                  <c:v>13.949174756199083</c:v>
                </c:pt>
                <c:pt idx="25119">
                  <c:v>13.949730101957352</c:v>
                </c:pt>
                <c:pt idx="25120">
                  <c:v>13.95028544771562</c:v>
                </c:pt>
                <c:pt idx="25121">
                  <c:v>13.950840793473889</c:v>
                </c:pt>
                <c:pt idx="25122">
                  <c:v>13.951396139232157</c:v>
                </c:pt>
                <c:pt idx="25123">
                  <c:v>13.951951484990426</c:v>
                </c:pt>
                <c:pt idx="25124">
                  <c:v>13.952506830748694</c:v>
                </c:pt>
                <c:pt idx="25125">
                  <c:v>13.953062176506963</c:v>
                </c:pt>
                <c:pt idx="25126">
                  <c:v>13.953617522265231</c:v>
                </c:pt>
                <c:pt idx="25127">
                  <c:v>13.9541728680235</c:v>
                </c:pt>
                <c:pt idx="25128">
                  <c:v>13.954728213781769</c:v>
                </c:pt>
                <c:pt idx="25129">
                  <c:v>13.955283559540037</c:v>
                </c:pt>
                <c:pt idx="25130">
                  <c:v>13.955838905298306</c:v>
                </c:pt>
                <c:pt idx="25131">
                  <c:v>13.956394251056574</c:v>
                </c:pt>
                <c:pt idx="25132">
                  <c:v>13.956949596814843</c:v>
                </c:pt>
                <c:pt idx="25133">
                  <c:v>13.957504942573111</c:v>
                </c:pt>
                <c:pt idx="25134">
                  <c:v>13.95806028833138</c:v>
                </c:pt>
                <c:pt idx="25135">
                  <c:v>13.958615634089648</c:v>
                </c:pt>
                <c:pt idx="25136">
                  <c:v>13.959170979847917</c:v>
                </c:pt>
                <c:pt idx="25137">
                  <c:v>13.959726325606185</c:v>
                </c:pt>
                <c:pt idx="25138">
                  <c:v>13.960281671364454</c:v>
                </c:pt>
                <c:pt idx="25139">
                  <c:v>13.960837017122723</c:v>
                </c:pt>
                <c:pt idx="25140">
                  <c:v>13.961392362880991</c:v>
                </c:pt>
                <c:pt idx="25141">
                  <c:v>13.96194770863926</c:v>
                </c:pt>
                <c:pt idx="25142">
                  <c:v>13.962503054397528</c:v>
                </c:pt>
                <c:pt idx="25143">
                  <c:v>13.963058400155797</c:v>
                </c:pt>
                <c:pt idx="25144">
                  <c:v>13.963613745914065</c:v>
                </c:pt>
                <c:pt idx="25145">
                  <c:v>13.964169091672334</c:v>
                </c:pt>
                <c:pt idx="25146">
                  <c:v>13.964724437430602</c:v>
                </c:pt>
                <c:pt idx="25147">
                  <c:v>13.965279783188871</c:v>
                </c:pt>
                <c:pt idx="25148">
                  <c:v>13.965835128947139</c:v>
                </c:pt>
                <c:pt idx="25149">
                  <c:v>13.966390474705408</c:v>
                </c:pt>
                <c:pt idx="25150">
                  <c:v>13.966945820463676</c:v>
                </c:pt>
                <c:pt idx="25151">
                  <c:v>13.967501166221945</c:v>
                </c:pt>
                <c:pt idx="25152">
                  <c:v>13.968056511980214</c:v>
                </c:pt>
                <c:pt idx="25153">
                  <c:v>13.968611857738482</c:v>
                </c:pt>
                <c:pt idx="25154">
                  <c:v>13.969167203496751</c:v>
                </c:pt>
                <c:pt idx="25155">
                  <c:v>13.969722549255019</c:v>
                </c:pt>
                <c:pt idx="25156">
                  <c:v>13.970277895013288</c:v>
                </c:pt>
                <c:pt idx="25157">
                  <c:v>13.970833240771556</c:v>
                </c:pt>
                <c:pt idx="25158">
                  <c:v>13.971388586529825</c:v>
                </c:pt>
                <c:pt idx="25159">
                  <c:v>13.971943932288093</c:v>
                </c:pt>
                <c:pt idx="25160">
                  <c:v>13.972499278046362</c:v>
                </c:pt>
                <c:pt idx="25161">
                  <c:v>13.97305462380463</c:v>
                </c:pt>
                <c:pt idx="25162">
                  <c:v>13.973609969562899</c:v>
                </c:pt>
                <c:pt idx="25163">
                  <c:v>13.974165315321168</c:v>
                </c:pt>
                <c:pt idx="25164">
                  <c:v>13.974720661079436</c:v>
                </c:pt>
                <c:pt idx="25165">
                  <c:v>13.975276006837705</c:v>
                </c:pt>
                <c:pt idx="25166">
                  <c:v>13.975831352595973</c:v>
                </c:pt>
                <c:pt idx="25167">
                  <c:v>13.976386698354242</c:v>
                </c:pt>
                <c:pt idx="25168">
                  <c:v>13.97694204411251</c:v>
                </c:pt>
                <c:pt idx="25169">
                  <c:v>13.977497389870779</c:v>
                </c:pt>
                <c:pt idx="25170">
                  <c:v>13.978052735629047</c:v>
                </c:pt>
                <c:pt idx="25171">
                  <c:v>13.978608081387316</c:v>
                </c:pt>
                <c:pt idx="25172">
                  <c:v>13.979163427145584</c:v>
                </c:pt>
                <c:pt idx="25173">
                  <c:v>13.979718772903853</c:v>
                </c:pt>
                <c:pt idx="25174">
                  <c:v>13.980274118662122</c:v>
                </c:pt>
                <c:pt idx="25175">
                  <c:v>13.98082946442039</c:v>
                </c:pt>
                <c:pt idx="25176">
                  <c:v>13.981384810178659</c:v>
                </c:pt>
                <c:pt idx="25177">
                  <c:v>13.981940155936927</c:v>
                </c:pt>
                <c:pt idx="25178">
                  <c:v>13.982495501695196</c:v>
                </c:pt>
                <c:pt idx="25179">
                  <c:v>13.983050847453464</c:v>
                </c:pt>
                <c:pt idx="25180">
                  <c:v>13.983606193211733</c:v>
                </c:pt>
                <c:pt idx="25181">
                  <c:v>13.984161538970001</c:v>
                </c:pt>
                <c:pt idx="25182">
                  <c:v>13.98471688472827</c:v>
                </c:pt>
                <c:pt idx="25183">
                  <c:v>13.985272230486538</c:v>
                </c:pt>
                <c:pt idx="25184">
                  <c:v>13.985827576244807</c:v>
                </c:pt>
                <c:pt idx="25185">
                  <c:v>13.986382922003076</c:v>
                </c:pt>
                <c:pt idx="25186">
                  <c:v>13.986938267761344</c:v>
                </c:pt>
                <c:pt idx="25187">
                  <c:v>13.987493613519613</c:v>
                </c:pt>
                <c:pt idx="25188">
                  <c:v>13.988048959277881</c:v>
                </c:pt>
                <c:pt idx="25189">
                  <c:v>13.98860430503615</c:v>
                </c:pt>
                <c:pt idx="25190">
                  <c:v>13.989159650794418</c:v>
                </c:pt>
                <c:pt idx="25191">
                  <c:v>13.989714996552687</c:v>
                </c:pt>
                <c:pt idx="25192">
                  <c:v>13.990270342310955</c:v>
                </c:pt>
                <c:pt idx="25193">
                  <c:v>13.990825688069224</c:v>
                </c:pt>
                <c:pt idx="25194">
                  <c:v>13.991381033827492</c:v>
                </c:pt>
                <c:pt idx="25195">
                  <c:v>13.991936379585761</c:v>
                </c:pt>
                <c:pt idx="25196">
                  <c:v>13.99249172534403</c:v>
                </c:pt>
                <c:pt idx="25197">
                  <c:v>13.993047071102298</c:v>
                </c:pt>
                <c:pt idx="25198">
                  <c:v>13.993602416860567</c:v>
                </c:pt>
                <c:pt idx="25199">
                  <c:v>13.994157762618835</c:v>
                </c:pt>
                <c:pt idx="25200">
                  <c:v>13.994713108377104</c:v>
                </c:pt>
                <c:pt idx="25201">
                  <c:v>13.995268454135372</c:v>
                </c:pt>
                <c:pt idx="25202">
                  <c:v>13.995823799893641</c:v>
                </c:pt>
                <c:pt idx="25203">
                  <c:v>13.996379145651909</c:v>
                </c:pt>
                <c:pt idx="25204">
                  <c:v>13.996934491410178</c:v>
                </c:pt>
                <c:pt idx="25205">
                  <c:v>13.997489837168446</c:v>
                </c:pt>
                <c:pt idx="25206">
                  <c:v>13.998045182926715</c:v>
                </c:pt>
                <c:pt idx="25207">
                  <c:v>13.998600528684984</c:v>
                </c:pt>
                <c:pt idx="25208">
                  <c:v>13.999155874443252</c:v>
                </c:pt>
                <c:pt idx="25209">
                  <c:v>13.999711220201521</c:v>
                </c:pt>
                <c:pt idx="25210">
                  <c:v>14.000266565959789</c:v>
                </c:pt>
                <c:pt idx="25211">
                  <c:v>14.000821911718058</c:v>
                </c:pt>
                <c:pt idx="25212">
                  <c:v>14.001377257476326</c:v>
                </c:pt>
                <c:pt idx="25213">
                  <c:v>14.001932603234595</c:v>
                </c:pt>
                <c:pt idx="25214">
                  <c:v>14.002487948992863</c:v>
                </c:pt>
                <c:pt idx="25215">
                  <c:v>14.003043294751132</c:v>
                </c:pt>
                <c:pt idx="25216">
                  <c:v>14.0035986405094</c:v>
                </c:pt>
                <c:pt idx="25217">
                  <c:v>14.004153986267669</c:v>
                </c:pt>
                <c:pt idx="25218">
                  <c:v>14.004709332025937</c:v>
                </c:pt>
                <c:pt idx="25219">
                  <c:v>14.005264677784206</c:v>
                </c:pt>
                <c:pt idx="25220">
                  <c:v>14.005820023542475</c:v>
                </c:pt>
                <c:pt idx="25221">
                  <c:v>14.006375369300743</c:v>
                </c:pt>
                <c:pt idx="25222">
                  <c:v>14.006930715059012</c:v>
                </c:pt>
                <c:pt idx="25223">
                  <c:v>14.00748606081728</c:v>
                </c:pt>
                <c:pt idx="25224">
                  <c:v>14.008041406575549</c:v>
                </c:pt>
                <c:pt idx="25225">
                  <c:v>14.008596752333817</c:v>
                </c:pt>
                <c:pt idx="25226">
                  <c:v>14.009152098092086</c:v>
                </c:pt>
                <c:pt idx="25227">
                  <c:v>14.009707443850354</c:v>
                </c:pt>
                <c:pt idx="25228">
                  <c:v>14.010262789608623</c:v>
                </c:pt>
                <c:pt idx="25229">
                  <c:v>14.010818135366891</c:v>
                </c:pt>
                <c:pt idx="25230">
                  <c:v>14.01137348112516</c:v>
                </c:pt>
                <c:pt idx="25231">
                  <c:v>14.011928826883429</c:v>
                </c:pt>
                <c:pt idx="25232">
                  <c:v>14.012484172641697</c:v>
                </c:pt>
                <c:pt idx="25233">
                  <c:v>14.013039518399966</c:v>
                </c:pt>
                <c:pt idx="25234">
                  <c:v>14.013594864158234</c:v>
                </c:pt>
                <c:pt idx="25235">
                  <c:v>14.014150209916503</c:v>
                </c:pt>
                <c:pt idx="25236">
                  <c:v>14.014705555674771</c:v>
                </c:pt>
                <c:pt idx="25237">
                  <c:v>14.01526090143304</c:v>
                </c:pt>
                <c:pt idx="25238">
                  <c:v>14.015816247191308</c:v>
                </c:pt>
                <c:pt idx="25239">
                  <c:v>14.016371592949577</c:v>
                </c:pt>
                <c:pt idx="25240">
                  <c:v>14.016926938707845</c:v>
                </c:pt>
                <c:pt idx="25241">
                  <c:v>14.017482284466114</c:v>
                </c:pt>
                <c:pt idx="25242">
                  <c:v>14.018037630224383</c:v>
                </c:pt>
                <c:pt idx="25243">
                  <c:v>14.018592975982651</c:v>
                </c:pt>
                <c:pt idx="25244">
                  <c:v>14.01914832174092</c:v>
                </c:pt>
                <c:pt idx="25245">
                  <c:v>14.019703667499188</c:v>
                </c:pt>
                <c:pt idx="25246">
                  <c:v>14.020259013257457</c:v>
                </c:pt>
                <c:pt idx="25247">
                  <c:v>14.020814359015725</c:v>
                </c:pt>
                <c:pt idx="25248">
                  <c:v>14.021369704773994</c:v>
                </c:pt>
                <c:pt idx="25249">
                  <c:v>14.021925050532262</c:v>
                </c:pt>
                <c:pt idx="25250">
                  <c:v>14.022480396290531</c:v>
                </c:pt>
                <c:pt idx="25251">
                  <c:v>14.023035742048799</c:v>
                </c:pt>
                <c:pt idx="25252">
                  <c:v>14.023591087807068</c:v>
                </c:pt>
                <c:pt idx="25253">
                  <c:v>14.024146433565337</c:v>
                </c:pt>
                <c:pt idx="25254">
                  <c:v>14.024701779323605</c:v>
                </c:pt>
                <c:pt idx="25255">
                  <c:v>14.025257125081874</c:v>
                </c:pt>
                <c:pt idx="25256">
                  <c:v>14.025812470840142</c:v>
                </c:pt>
                <c:pt idx="25257">
                  <c:v>14.026367816598411</c:v>
                </c:pt>
                <c:pt idx="25258">
                  <c:v>14.026923162356679</c:v>
                </c:pt>
                <c:pt idx="25259">
                  <c:v>14.027478508114948</c:v>
                </c:pt>
                <c:pt idx="25260">
                  <c:v>14.028033853873216</c:v>
                </c:pt>
                <c:pt idx="25261">
                  <c:v>14.028589199631485</c:v>
                </c:pt>
                <c:pt idx="25262">
                  <c:v>14.029144545389753</c:v>
                </c:pt>
                <c:pt idx="25263">
                  <c:v>14.029699891148022</c:v>
                </c:pt>
                <c:pt idx="25264">
                  <c:v>14.030255236906291</c:v>
                </c:pt>
                <c:pt idx="25265">
                  <c:v>14.030810582664559</c:v>
                </c:pt>
                <c:pt idx="25266">
                  <c:v>14.031365928422828</c:v>
                </c:pt>
                <c:pt idx="25267">
                  <c:v>14.031921274181096</c:v>
                </c:pt>
                <c:pt idx="25268">
                  <c:v>14.032476619939365</c:v>
                </c:pt>
                <c:pt idx="25269">
                  <c:v>14.033031965697633</c:v>
                </c:pt>
                <c:pt idx="25270">
                  <c:v>14.033587311455902</c:v>
                </c:pt>
                <c:pt idx="25271">
                  <c:v>14.03414265721417</c:v>
                </c:pt>
                <c:pt idx="25272">
                  <c:v>14.034698002972439</c:v>
                </c:pt>
                <c:pt idx="25273">
                  <c:v>14.035253348730707</c:v>
                </c:pt>
                <c:pt idx="25274">
                  <c:v>14.035808694488976</c:v>
                </c:pt>
                <c:pt idx="25275">
                  <c:v>14.036364040247244</c:v>
                </c:pt>
                <c:pt idx="25276">
                  <c:v>14.036919386005513</c:v>
                </c:pt>
                <c:pt idx="25277">
                  <c:v>14.037474731763782</c:v>
                </c:pt>
                <c:pt idx="25278">
                  <c:v>14.03803007752205</c:v>
                </c:pt>
                <c:pt idx="25279">
                  <c:v>14.038585423280319</c:v>
                </c:pt>
                <c:pt idx="25280">
                  <c:v>14.039140769038587</c:v>
                </c:pt>
                <c:pt idx="25281">
                  <c:v>14.039696114796856</c:v>
                </c:pt>
                <c:pt idx="25282">
                  <c:v>14.040251460555124</c:v>
                </c:pt>
                <c:pt idx="25283">
                  <c:v>14.040806806313393</c:v>
                </c:pt>
                <c:pt idx="25284">
                  <c:v>14.041362152071661</c:v>
                </c:pt>
                <c:pt idx="25285">
                  <c:v>14.04191749782993</c:v>
                </c:pt>
                <c:pt idx="25286">
                  <c:v>14.042472843588198</c:v>
                </c:pt>
                <c:pt idx="25287">
                  <c:v>14.043028189346467</c:v>
                </c:pt>
                <c:pt idx="25288">
                  <c:v>14.043583535104736</c:v>
                </c:pt>
                <c:pt idx="25289">
                  <c:v>14.044138880863004</c:v>
                </c:pt>
                <c:pt idx="25290">
                  <c:v>14.044694226621273</c:v>
                </c:pt>
                <c:pt idx="25291">
                  <c:v>14.045249572379541</c:v>
                </c:pt>
                <c:pt idx="25292">
                  <c:v>14.04580491813781</c:v>
                </c:pt>
                <c:pt idx="25293">
                  <c:v>14.046360263896078</c:v>
                </c:pt>
                <c:pt idx="25294">
                  <c:v>14.046915609654347</c:v>
                </c:pt>
                <c:pt idx="25295">
                  <c:v>14.047470955412615</c:v>
                </c:pt>
                <c:pt idx="25296">
                  <c:v>14.048026301170884</c:v>
                </c:pt>
                <c:pt idx="25297">
                  <c:v>14.048581646929152</c:v>
                </c:pt>
                <c:pt idx="25298">
                  <c:v>14.049136992687421</c:v>
                </c:pt>
                <c:pt idx="25299">
                  <c:v>14.04969233844569</c:v>
                </c:pt>
                <c:pt idx="25300">
                  <c:v>14.050247684203958</c:v>
                </c:pt>
                <c:pt idx="25301">
                  <c:v>14.050803029962227</c:v>
                </c:pt>
                <c:pt idx="25302">
                  <c:v>14.051358375720495</c:v>
                </c:pt>
                <c:pt idx="25303">
                  <c:v>14.051913721478764</c:v>
                </c:pt>
                <c:pt idx="25304">
                  <c:v>14.052469067237032</c:v>
                </c:pt>
                <c:pt idx="25305">
                  <c:v>14.053024412995301</c:v>
                </c:pt>
                <c:pt idx="25306">
                  <c:v>14.053579758753569</c:v>
                </c:pt>
                <c:pt idx="25307">
                  <c:v>14.054135104511838</c:v>
                </c:pt>
                <c:pt idx="25308">
                  <c:v>14.054690450270106</c:v>
                </c:pt>
                <c:pt idx="25309">
                  <c:v>14.055245796028375</c:v>
                </c:pt>
                <c:pt idx="25310">
                  <c:v>14.055801141786644</c:v>
                </c:pt>
                <c:pt idx="25311">
                  <c:v>14.056356487544912</c:v>
                </c:pt>
                <c:pt idx="25312">
                  <c:v>14.056911833303181</c:v>
                </c:pt>
                <c:pt idx="25313">
                  <c:v>14.057467179061449</c:v>
                </c:pt>
                <c:pt idx="25314">
                  <c:v>14.058022524819718</c:v>
                </c:pt>
                <c:pt idx="25315">
                  <c:v>14.058577870577986</c:v>
                </c:pt>
                <c:pt idx="25316">
                  <c:v>14.059133216336255</c:v>
                </c:pt>
                <c:pt idx="25317">
                  <c:v>14.059688562094523</c:v>
                </c:pt>
                <c:pt idx="25318">
                  <c:v>14.060243907852792</c:v>
                </c:pt>
                <c:pt idx="25319">
                  <c:v>14.06079925361106</c:v>
                </c:pt>
                <c:pt idx="25320">
                  <c:v>14.061354599369329</c:v>
                </c:pt>
                <c:pt idx="25321">
                  <c:v>14.061909945127598</c:v>
                </c:pt>
                <c:pt idx="25322">
                  <c:v>14.062465290885866</c:v>
                </c:pt>
                <c:pt idx="25323">
                  <c:v>14.063020636644135</c:v>
                </c:pt>
                <c:pt idx="25324">
                  <c:v>14.063575982402403</c:v>
                </c:pt>
                <c:pt idx="25325">
                  <c:v>14.064131328160672</c:v>
                </c:pt>
                <c:pt idx="25326">
                  <c:v>14.06468667391894</c:v>
                </c:pt>
                <c:pt idx="25327">
                  <c:v>14.065242019677209</c:v>
                </c:pt>
                <c:pt idx="25328">
                  <c:v>14.065797365435477</c:v>
                </c:pt>
                <c:pt idx="25329">
                  <c:v>14.066352711193746</c:v>
                </c:pt>
                <c:pt idx="25330">
                  <c:v>14.066908056952014</c:v>
                </c:pt>
                <c:pt idx="25331">
                  <c:v>14.067463402710283</c:v>
                </c:pt>
                <c:pt idx="25332">
                  <c:v>14.068018748468551</c:v>
                </c:pt>
                <c:pt idx="25333">
                  <c:v>14.06857409422682</c:v>
                </c:pt>
                <c:pt idx="25334">
                  <c:v>14.069129439985089</c:v>
                </c:pt>
                <c:pt idx="25335">
                  <c:v>14.069684785743357</c:v>
                </c:pt>
                <c:pt idx="25336">
                  <c:v>14.070240131501626</c:v>
                </c:pt>
                <c:pt idx="25337">
                  <c:v>14.070795477259894</c:v>
                </c:pt>
                <c:pt idx="25338">
                  <c:v>14.071350823018163</c:v>
                </c:pt>
                <c:pt idx="25339">
                  <c:v>14.071906168776431</c:v>
                </c:pt>
                <c:pt idx="25340">
                  <c:v>14.0724615145347</c:v>
                </c:pt>
                <c:pt idx="25341">
                  <c:v>14.073016860292968</c:v>
                </c:pt>
                <c:pt idx="25342">
                  <c:v>14.073572206051237</c:v>
                </c:pt>
                <c:pt idx="25343">
                  <c:v>14.074127551809505</c:v>
                </c:pt>
                <c:pt idx="25344">
                  <c:v>14.074682897567774</c:v>
                </c:pt>
                <c:pt idx="25345">
                  <c:v>14.075238243326043</c:v>
                </c:pt>
                <c:pt idx="25346">
                  <c:v>14.075793589084311</c:v>
                </c:pt>
                <c:pt idx="25347">
                  <c:v>14.07634893484258</c:v>
                </c:pt>
                <c:pt idx="25348">
                  <c:v>14.076904280600848</c:v>
                </c:pt>
                <c:pt idx="25349">
                  <c:v>14.077459626359117</c:v>
                </c:pt>
                <c:pt idx="25350">
                  <c:v>14.078014972117385</c:v>
                </c:pt>
                <c:pt idx="25351">
                  <c:v>14.078570317875654</c:v>
                </c:pt>
                <c:pt idx="25352">
                  <c:v>14.079125663633922</c:v>
                </c:pt>
                <c:pt idx="25353">
                  <c:v>14.079681009392191</c:v>
                </c:pt>
                <c:pt idx="25354">
                  <c:v>14.080236355150459</c:v>
                </c:pt>
                <c:pt idx="25355">
                  <c:v>14.080791700908728</c:v>
                </c:pt>
                <c:pt idx="25356">
                  <c:v>14.081347046666997</c:v>
                </c:pt>
                <c:pt idx="25357">
                  <c:v>14.081902392425265</c:v>
                </c:pt>
                <c:pt idx="25358">
                  <c:v>14.082457738183534</c:v>
                </c:pt>
                <c:pt idx="25359">
                  <c:v>14.083013083941802</c:v>
                </c:pt>
                <c:pt idx="25360">
                  <c:v>14.083568429700071</c:v>
                </c:pt>
                <c:pt idx="25361">
                  <c:v>14.084123775458339</c:v>
                </c:pt>
                <c:pt idx="25362">
                  <c:v>14.084679121216608</c:v>
                </c:pt>
                <c:pt idx="25363">
                  <c:v>14.085234466974876</c:v>
                </c:pt>
                <c:pt idx="25364">
                  <c:v>14.085789812733145</c:v>
                </c:pt>
                <c:pt idx="25365">
                  <c:v>14.086345158491413</c:v>
                </c:pt>
                <c:pt idx="25366">
                  <c:v>14.086900504249682</c:v>
                </c:pt>
                <c:pt idx="25367">
                  <c:v>14.087455850007951</c:v>
                </c:pt>
                <c:pt idx="25368">
                  <c:v>14.088011195766219</c:v>
                </c:pt>
                <c:pt idx="25369">
                  <c:v>14.088566541524488</c:v>
                </c:pt>
                <c:pt idx="25370">
                  <c:v>14.089121887282756</c:v>
                </c:pt>
                <c:pt idx="25371">
                  <c:v>14.089677233041025</c:v>
                </c:pt>
                <c:pt idx="25372">
                  <c:v>14.090232578799293</c:v>
                </c:pt>
                <c:pt idx="25373">
                  <c:v>14.090787924557562</c:v>
                </c:pt>
                <c:pt idx="25374">
                  <c:v>14.09134327031583</c:v>
                </c:pt>
                <c:pt idx="25375">
                  <c:v>14.091898616074099</c:v>
                </c:pt>
                <c:pt idx="25376">
                  <c:v>14.092453961832367</c:v>
                </c:pt>
                <c:pt idx="25377">
                  <c:v>14.093009307590636</c:v>
                </c:pt>
                <c:pt idx="25378">
                  <c:v>14.093564653348905</c:v>
                </c:pt>
                <c:pt idx="25379">
                  <c:v>14.094119999107173</c:v>
                </c:pt>
                <c:pt idx="25380">
                  <c:v>14.094675344865442</c:v>
                </c:pt>
                <c:pt idx="25381">
                  <c:v>14.09523069062371</c:v>
                </c:pt>
                <c:pt idx="25382">
                  <c:v>14.095786036381979</c:v>
                </c:pt>
                <c:pt idx="25383">
                  <c:v>14.096341382140247</c:v>
                </c:pt>
                <c:pt idx="25384">
                  <c:v>14.096896727898516</c:v>
                </c:pt>
                <c:pt idx="25385">
                  <c:v>14.097452073656784</c:v>
                </c:pt>
                <c:pt idx="25386">
                  <c:v>14.098007419415053</c:v>
                </c:pt>
                <c:pt idx="25387">
                  <c:v>14.098562765173321</c:v>
                </c:pt>
                <c:pt idx="25388">
                  <c:v>14.09911811093159</c:v>
                </c:pt>
                <c:pt idx="25389">
                  <c:v>14.099673456689858</c:v>
                </c:pt>
                <c:pt idx="25390">
                  <c:v>14.100228802448127</c:v>
                </c:pt>
                <c:pt idx="25391">
                  <c:v>14.100784148206396</c:v>
                </c:pt>
                <c:pt idx="25392">
                  <c:v>14.101339493964664</c:v>
                </c:pt>
                <c:pt idx="25393">
                  <c:v>14.101894839722933</c:v>
                </c:pt>
                <c:pt idx="25394">
                  <c:v>14.102450185481201</c:v>
                </c:pt>
                <c:pt idx="25395">
                  <c:v>14.10300553123947</c:v>
                </c:pt>
                <c:pt idx="25396">
                  <c:v>14.103560876997738</c:v>
                </c:pt>
                <c:pt idx="25397">
                  <c:v>14.104116222756007</c:v>
                </c:pt>
                <c:pt idx="25398">
                  <c:v>14.104671568514275</c:v>
                </c:pt>
                <c:pt idx="25399">
                  <c:v>14.105226914272544</c:v>
                </c:pt>
                <c:pt idx="25400">
                  <c:v>14.105782260030812</c:v>
                </c:pt>
                <c:pt idx="25401">
                  <c:v>14.106337605789081</c:v>
                </c:pt>
                <c:pt idx="25402">
                  <c:v>14.10689295154735</c:v>
                </c:pt>
                <c:pt idx="25403">
                  <c:v>14.107448297305618</c:v>
                </c:pt>
                <c:pt idx="25404">
                  <c:v>14.108003643063887</c:v>
                </c:pt>
                <c:pt idx="25405">
                  <c:v>14.108558988822155</c:v>
                </c:pt>
                <c:pt idx="25406">
                  <c:v>14.109114334580424</c:v>
                </c:pt>
                <c:pt idx="25407">
                  <c:v>14.109669680338692</c:v>
                </c:pt>
                <c:pt idx="25408">
                  <c:v>14.110225026096961</c:v>
                </c:pt>
                <c:pt idx="25409">
                  <c:v>14.110780371855229</c:v>
                </c:pt>
                <c:pt idx="25410">
                  <c:v>14.111335717613498</c:v>
                </c:pt>
                <c:pt idx="25411">
                  <c:v>14.111891063371766</c:v>
                </c:pt>
                <c:pt idx="25412">
                  <c:v>14.112446409130035</c:v>
                </c:pt>
                <c:pt idx="25413">
                  <c:v>14.113001754888304</c:v>
                </c:pt>
                <c:pt idx="25414">
                  <c:v>14.113557100646572</c:v>
                </c:pt>
                <c:pt idx="25415">
                  <c:v>14.114112446404841</c:v>
                </c:pt>
                <c:pt idx="25416">
                  <c:v>14.114667792163109</c:v>
                </c:pt>
                <c:pt idx="25417">
                  <c:v>14.115223137921378</c:v>
                </c:pt>
                <c:pt idx="25418">
                  <c:v>14.115778483679646</c:v>
                </c:pt>
                <c:pt idx="25419">
                  <c:v>14.116333829437915</c:v>
                </c:pt>
                <c:pt idx="25420">
                  <c:v>14.116889175196183</c:v>
                </c:pt>
                <c:pt idx="25421">
                  <c:v>14.117444520954452</c:v>
                </c:pt>
                <c:pt idx="25422">
                  <c:v>14.11799986671272</c:v>
                </c:pt>
                <c:pt idx="25423">
                  <c:v>14.118555212470989</c:v>
                </c:pt>
                <c:pt idx="25424">
                  <c:v>14.119110558229258</c:v>
                </c:pt>
                <c:pt idx="25425">
                  <c:v>14.119665903987526</c:v>
                </c:pt>
                <c:pt idx="25426">
                  <c:v>14.120221249745795</c:v>
                </c:pt>
                <c:pt idx="25427">
                  <c:v>14.120776595504063</c:v>
                </c:pt>
                <c:pt idx="25428">
                  <c:v>14.121331941262332</c:v>
                </c:pt>
                <c:pt idx="25429">
                  <c:v>14.1218872870206</c:v>
                </c:pt>
                <c:pt idx="25430">
                  <c:v>14.122442632778869</c:v>
                </c:pt>
                <c:pt idx="25431">
                  <c:v>14.122997978537137</c:v>
                </c:pt>
                <c:pt idx="25432">
                  <c:v>14.123553324295406</c:v>
                </c:pt>
                <c:pt idx="25433">
                  <c:v>14.124108670053674</c:v>
                </c:pt>
                <c:pt idx="25434">
                  <c:v>14.124664015811943</c:v>
                </c:pt>
                <c:pt idx="25435">
                  <c:v>14.125219361570212</c:v>
                </c:pt>
                <c:pt idx="25436">
                  <c:v>14.12577470732848</c:v>
                </c:pt>
                <c:pt idx="25437">
                  <c:v>14.126330053086749</c:v>
                </c:pt>
                <c:pt idx="25438">
                  <c:v>14.126885398845017</c:v>
                </c:pt>
                <c:pt idx="25439">
                  <c:v>14.127440744603286</c:v>
                </c:pt>
                <c:pt idx="25440">
                  <c:v>14.127996090361554</c:v>
                </c:pt>
                <c:pt idx="25441">
                  <c:v>14.128551436119823</c:v>
                </c:pt>
                <c:pt idx="25442">
                  <c:v>14.129106781878091</c:v>
                </c:pt>
                <c:pt idx="25443">
                  <c:v>14.12966212763636</c:v>
                </c:pt>
                <c:pt idx="25444">
                  <c:v>14.130217473394628</c:v>
                </c:pt>
                <c:pt idx="25445">
                  <c:v>14.130772819152897</c:v>
                </c:pt>
                <c:pt idx="25446">
                  <c:v>14.131328164911166</c:v>
                </c:pt>
                <c:pt idx="25447">
                  <c:v>14.131883510669434</c:v>
                </c:pt>
                <c:pt idx="25448">
                  <c:v>14.132438856427703</c:v>
                </c:pt>
                <c:pt idx="25449">
                  <c:v>14.132994202185971</c:v>
                </c:pt>
                <c:pt idx="25450">
                  <c:v>14.13354954794424</c:v>
                </c:pt>
                <c:pt idx="25451">
                  <c:v>14.134104893702508</c:v>
                </c:pt>
                <c:pt idx="25452">
                  <c:v>14.134660239460777</c:v>
                </c:pt>
                <c:pt idx="25453">
                  <c:v>14.135215585219045</c:v>
                </c:pt>
                <c:pt idx="25454">
                  <c:v>14.135770930977314</c:v>
                </c:pt>
                <c:pt idx="25455">
                  <c:v>14.136326276735582</c:v>
                </c:pt>
                <c:pt idx="25456">
                  <c:v>14.136881622493851</c:v>
                </c:pt>
                <c:pt idx="25457">
                  <c:v>14.137436968252119</c:v>
                </c:pt>
                <c:pt idx="25458">
                  <c:v>14.137992314010388</c:v>
                </c:pt>
                <c:pt idx="25459">
                  <c:v>14.138547659768657</c:v>
                </c:pt>
                <c:pt idx="25460">
                  <c:v>14.139103005526925</c:v>
                </c:pt>
                <c:pt idx="25461">
                  <c:v>14.139658351285194</c:v>
                </c:pt>
                <c:pt idx="25462">
                  <c:v>14.140213697043462</c:v>
                </c:pt>
                <c:pt idx="25463">
                  <c:v>14.140769042801731</c:v>
                </c:pt>
                <c:pt idx="25464">
                  <c:v>14.141324388559999</c:v>
                </c:pt>
                <c:pt idx="25465">
                  <c:v>14.141879734318268</c:v>
                </c:pt>
                <c:pt idx="25466">
                  <c:v>14.142435080076536</c:v>
                </c:pt>
                <c:pt idx="25467">
                  <c:v>14.142990425834805</c:v>
                </c:pt>
                <c:pt idx="25468">
                  <c:v>14.143545771593073</c:v>
                </c:pt>
                <c:pt idx="25469">
                  <c:v>14.144101117351342</c:v>
                </c:pt>
                <c:pt idx="25470">
                  <c:v>14.144656463109611</c:v>
                </c:pt>
                <c:pt idx="25471">
                  <c:v>14.145211808867879</c:v>
                </c:pt>
                <c:pt idx="25472">
                  <c:v>14.145767154626148</c:v>
                </c:pt>
                <c:pt idx="25473">
                  <c:v>14.146322500384416</c:v>
                </c:pt>
                <c:pt idx="25474">
                  <c:v>14.146877846142685</c:v>
                </c:pt>
                <c:pt idx="25475">
                  <c:v>14.147433191900953</c:v>
                </c:pt>
                <c:pt idx="25476">
                  <c:v>14.147988537659222</c:v>
                </c:pt>
                <c:pt idx="25477">
                  <c:v>14.14854388341749</c:v>
                </c:pt>
                <c:pt idx="25478">
                  <c:v>14.149099229175759</c:v>
                </c:pt>
                <c:pt idx="25479">
                  <c:v>14.149654574934027</c:v>
                </c:pt>
                <c:pt idx="25480">
                  <c:v>14.150209920692296</c:v>
                </c:pt>
                <c:pt idx="25481">
                  <c:v>14.150765266450565</c:v>
                </c:pt>
                <c:pt idx="25482">
                  <c:v>14.151320612208833</c:v>
                </c:pt>
                <c:pt idx="25483">
                  <c:v>14.151875957967102</c:v>
                </c:pt>
                <c:pt idx="25484">
                  <c:v>14.15243130372537</c:v>
                </c:pt>
                <c:pt idx="25485">
                  <c:v>14.152986649483639</c:v>
                </c:pt>
                <c:pt idx="25486">
                  <c:v>14.153541995241907</c:v>
                </c:pt>
                <c:pt idx="25487">
                  <c:v>14.154097341000176</c:v>
                </c:pt>
                <c:pt idx="25488">
                  <c:v>14.154652686758444</c:v>
                </c:pt>
                <c:pt idx="25489">
                  <c:v>14.155208032516713</c:v>
                </c:pt>
                <c:pt idx="25490">
                  <c:v>14.155763378274981</c:v>
                </c:pt>
                <c:pt idx="25491">
                  <c:v>14.15631872403325</c:v>
                </c:pt>
                <c:pt idx="25492">
                  <c:v>14.156874069791519</c:v>
                </c:pt>
                <c:pt idx="25493">
                  <c:v>14.157429415549787</c:v>
                </c:pt>
                <c:pt idx="25494">
                  <c:v>14.157984761308056</c:v>
                </c:pt>
                <c:pt idx="25495">
                  <c:v>14.158540107066324</c:v>
                </c:pt>
                <c:pt idx="25496">
                  <c:v>14.159095452824593</c:v>
                </c:pt>
                <c:pt idx="25497">
                  <c:v>14.159650798582861</c:v>
                </c:pt>
                <c:pt idx="25498">
                  <c:v>14.16020614434113</c:v>
                </c:pt>
                <c:pt idx="25499">
                  <c:v>14.160761490099398</c:v>
                </c:pt>
                <c:pt idx="25500">
                  <c:v>14.161316835857667</c:v>
                </c:pt>
                <c:pt idx="25501">
                  <c:v>14.161872181615935</c:v>
                </c:pt>
                <c:pt idx="25502">
                  <c:v>14.162427527374204</c:v>
                </c:pt>
                <c:pt idx="25503">
                  <c:v>14.162982873132473</c:v>
                </c:pt>
                <c:pt idx="25504">
                  <c:v>14.163538218890741</c:v>
                </c:pt>
                <c:pt idx="25505">
                  <c:v>14.16409356464901</c:v>
                </c:pt>
                <c:pt idx="25506">
                  <c:v>14.164648910407278</c:v>
                </c:pt>
                <c:pt idx="25507">
                  <c:v>14.165204256165547</c:v>
                </c:pt>
                <c:pt idx="25508">
                  <c:v>14.165759601923815</c:v>
                </c:pt>
                <c:pt idx="25509">
                  <c:v>14.166314947682084</c:v>
                </c:pt>
                <c:pt idx="25510">
                  <c:v>14.166870293440352</c:v>
                </c:pt>
                <c:pt idx="25511">
                  <c:v>14.167425639198621</c:v>
                </c:pt>
                <c:pt idx="25512">
                  <c:v>14.167980984956889</c:v>
                </c:pt>
                <c:pt idx="25513">
                  <c:v>14.168536330715158</c:v>
                </c:pt>
                <c:pt idx="25514">
                  <c:v>14.169091676473426</c:v>
                </c:pt>
                <c:pt idx="25515">
                  <c:v>14.169647022231695</c:v>
                </c:pt>
                <c:pt idx="25516">
                  <c:v>14.170202367989964</c:v>
                </c:pt>
                <c:pt idx="25517">
                  <c:v>14.170757713748232</c:v>
                </c:pt>
                <c:pt idx="25518">
                  <c:v>14.171313059506501</c:v>
                </c:pt>
                <c:pt idx="25519">
                  <c:v>14.171868405264769</c:v>
                </c:pt>
                <c:pt idx="25520">
                  <c:v>14.172423751023038</c:v>
                </c:pt>
                <c:pt idx="25521">
                  <c:v>14.172979096781306</c:v>
                </c:pt>
                <c:pt idx="25522">
                  <c:v>14.173534442539575</c:v>
                </c:pt>
                <c:pt idx="25523">
                  <c:v>14.174089788297843</c:v>
                </c:pt>
                <c:pt idx="25524">
                  <c:v>14.174645134056112</c:v>
                </c:pt>
                <c:pt idx="25525">
                  <c:v>14.17520047981438</c:v>
                </c:pt>
                <c:pt idx="25526">
                  <c:v>14.175755825572649</c:v>
                </c:pt>
                <c:pt idx="25527">
                  <c:v>14.176311171330918</c:v>
                </c:pt>
                <c:pt idx="25528">
                  <c:v>14.176866517089186</c:v>
                </c:pt>
                <c:pt idx="25529">
                  <c:v>14.177421862847455</c:v>
                </c:pt>
                <c:pt idx="25530">
                  <c:v>14.177977208605723</c:v>
                </c:pt>
                <c:pt idx="25531">
                  <c:v>14.178532554363992</c:v>
                </c:pt>
                <c:pt idx="25532">
                  <c:v>14.17908790012226</c:v>
                </c:pt>
                <c:pt idx="25533">
                  <c:v>14.179643245880529</c:v>
                </c:pt>
                <c:pt idx="25534">
                  <c:v>14.180198591638797</c:v>
                </c:pt>
                <c:pt idx="25535">
                  <c:v>14.180753937397066</c:v>
                </c:pt>
                <c:pt idx="25536">
                  <c:v>14.181309283155334</c:v>
                </c:pt>
                <c:pt idx="25537">
                  <c:v>14.181864628913603</c:v>
                </c:pt>
                <c:pt idx="25538">
                  <c:v>14.182419974671872</c:v>
                </c:pt>
                <c:pt idx="25539">
                  <c:v>14.18297532043014</c:v>
                </c:pt>
                <c:pt idx="25540">
                  <c:v>14.183530666188409</c:v>
                </c:pt>
                <c:pt idx="25541">
                  <c:v>14.184086011946677</c:v>
                </c:pt>
                <c:pt idx="25542">
                  <c:v>14.184641357704946</c:v>
                </c:pt>
                <c:pt idx="25543">
                  <c:v>14.185196703463214</c:v>
                </c:pt>
                <c:pt idx="25544">
                  <c:v>14.185752049221483</c:v>
                </c:pt>
                <c:pt idx="25545">
                  <c:v>14.186307394979751</c:v>
                </c:pt>
                <c:pt idx="25546">
                  <c:v>14.18686274073802</c:v>
                </c:pt>
                <c:pt idx="25547">
                  <c:v>14.187418086496288</c:v>
                </c:pt>
                <c:pt idx="25548">
                  <c:v>14.187973432254557</c:v>
                </c:pt>
                <c:pt idx="25549">
                  <c:v>14.188528778012826</c:v>
                </c:pt>
                <c:pt idx="25550">
                  <c:v>14.189084123771094</c:v>
                </c:pt>
                <c:pt idx="25551">
                  <c:v>14.189639469529363</c:v>
                </c:pt>
                <c:pt idx="25552">
                  <c:v>14.190194815287631</c:v>
                </c:pt>
                <c:pt idx="25553">
                  <c:v>14.1907501610459</c:v>
                </c:pt>
                <c:pt idx="25554">
                  <c:v>14.191305506804168</c:v>
                </c:pt>
                <c:pt idx="25555">
                  <c:v>14.191860852562437</c:v>
                </c:pt>
                <c:pt idx="25556">
                  <c:v>14.192416198320705</c:v>
                </c:pt>
                <c:pt idx="25557">
                  <c:v>14.192971544078974</c:v>
                </c:pt>
                <c:pt idx="25558">
                  <c:v>14.193526889837242</c:v>
                </c:pt>
                <c:pt idx="25559">
                  <c:v>14.194082235595511</c:v>
                </c:pt>
                <c:pt idx="25560">
                  <c:v>14.19463758135378</c:v>
                </c:pt>
                <c:pt idx="25561">
                  <c:v>14.195192927112048</c:v>
                </c:pt>
                <c:pt idx="25562">
                  <c:v>14.195748272870317</c:v>
                </c:pt>
                <c:pt idx="25563">
                  <c:v>14.196303618628585</c:v>
                </c:pt>
                <c:pt idx="25564">
                  <c:v>14.196858964386854</c:v>
                </c:pt>
                <c:pt idx="25565">
                  <c:v>14.197414310145122</c:v>
                </c:pt>
                <c:pt idx="25566">
                  <c:v>14.197969655903391</c:v>
                </c:pt>
                <c:pt idx="25567">
                  <c:v>14.198525001661659</c:v>
                </c:pt>
                <c:pt idx="25568">
                  <c:v>14.199080347419928</c:v>
                </c:pt>
                <c:pt idx="25569">
                  <c:v>14.199635693178196</c:v>
                </c:pt>
                <c:pt idx="25570">
                  <c:v>14.200191038936465</c:v>
                </c:pt>
                <c:pt idx="25571">
                  <c:v>14.200746384694733</c:v>
                </c:pt>
                <c:pt idx="25572">
                  <c:v>14.201301730453002</c:v>
                </c:pt>
                <c:pt idx="25573">
                  <c:v>14.201857076211271</c:v>
                </c:pt>
                <c:pt idx="25574">
                  <c:v>14.202412421969539</c:v>
                </c:pt>
                <c:pt idx="25575">
                  <c:v>14.202967767727808</c:v>
                </c:pt>
                <c:pt idx="25576">
                  <c:v>14.203523113486076</c:v>
                </c:pt>
                <c:pt idx="25577">
                  <c:v>14.204078459244345</c:v>
                </c:pt>
                <c:pt idx="25578">
                  <c:v>14.204633805002613</c:v>
                </c:pt>
                <c:pt idx="25579">
                  <c:v>14.205189150760882</c:v>
                </c:pt>
                <c:pt idx="25580">
                  <c:v>14.20574449651915</c:v>
                </c:pt>
                <c:pt idx="25581">
                  <c:v>14.206299842277419</c:v>
                </c:pt>
                <c:pt idx="25582">
                  <c:v>14.206855188035687</c:v>
                </c:pt>
                <c:pt idx="25583">
                  <c:v>14.207410533793956</c:v>
                </c:pt>
                <c:pt idx="25584">
                  <c:v>14.207965879552225</c:v>
                </c:pt>
                <c:pt idx="25585">
                  <c:v>14.208521225310493</c:v>
                </c:pt>
                <c:pt idx="25586">
                  <c:v>14.209076571068762</c:v>
                </c:pt>
                <c:pt idx="25587">
                  <c:v>14.20963191682703</c:v>
                </c:pt>
                <c:pt idx="25588">
                  <c:v>14.210187262585299</c:v>
                </c:pt>
                <c:pt idx="25589">
                  <c:v>14.210742608343567</c:v>
                </c:pt>
                <c:pt idx="25590">
                  <c:v>14.211297954101836</c:v>
                </c:pt>
                <c:pt idx="25591">
                  <c:v>14.211853299860104</c:v>
                </c:pt>
                <c:pt idx="25592">
                  <c:v>14.212408645618373</c:v>
                </c:pt>
                <c:pt idx="25593">
                  <c:v>14.212963991376641</c:v>
                </c:pt>
                <c:pt idx="25594">
                  <c:v>14.21351933713491</c:v>
                </c:pt>
                <c:pt idx="25595">
                  <c:v>14.214074682893179</c:v>
                </c:pt>
                <c:pt idx="25596">
                  <c:v>14.214630028651447</c:v>
                </c:pt>
                <c:pt idx="25597">
                  <c:v>14.215185374409716</c:v>
                </c:pt>
                <c:pt idx="25598">
                  <c:v>14.215740720167984</c:v>
                </c:pt>
                <c:pt idx="25599">
                  <c:v>14.216296065926253</c:v>
                </c:pt>
                <c:pt idx="25600">
                  <c:v>14.216851411684521</c:v>
                </c:pt>
                <c:pt idx="25601">
                  <c:v>14.21740675744279</c:v>
                </c:pt>
                <c:pt idx="25602">
                  <c:v>14.217962103201058</c:v>
                </c:pt>
                <c:pt idx="25603">
                  <c:v>14.218517448959327</c:v>
                </c:pt>
                <c:pt idx="25604">
                  <c:v>14.219072794717595</c:v>
                </c:pt>
                <c:pt idx="25605">
                  <c:v>14.219628140475864</c:v>
                </c:pt>
                <c:pt idx="25606">
                  <c:v>14.220183486234133</c:v>
                </c:pt>
                <c:pt idx="25607">
                  <c:v>14.220738831992401</c:v>
                </c:pt>
                <c:pt idx="25608">
                  <c:v>14.22129417775067</c:v>
                </c:pt>
                <c:pt idx="25609">
                  <c:v>14.221849523508938</c:v>
                </c:pt>
                <c:pt idx="25610">
                  <c:v>14.222404869267207</c:v>
                </c:pt>
                <c:pt idx="25611">
                  <c:v>14.222960215025475</c:v>
                </c:pt>
                <c:pt idx="25612">
                  <c:v>14.223515560783744</c:v>
                </c:pt>
                <c:pt idx="25613">
                  <c:v>14.224070906542012</c:v>
                </c:pt>
                <c:pt idx="25614">
                  <c:v>14.224626252300281</c:v>
                </c:pt>
                <c:pt idx="25615">
                  <c:v>14.225181598058549</c:v>
                </c:pt>
                <c:pt idx="25616">
                  <c:v>14.225736943816818</c:v>
                </c:pt>
                <c:pt idx="25617">
                  <c:v>14.226292289575087</c:v>
                </c:pt>
                <c:pt idx="25618">
                  <c:v>14.226847635333355</c:v>
                </c:pt>
                <c:pt idx="25619">
                  <c:v>14.227402981091624</c:v>
                </c:pt>
                <c:pt idx="25620">
                  <c:v>14.227958326849892</c:v>
                </c:pt>
                <c:pt idx="25621">
                  <c:v>14.228513672608161</c:v>
                </c:pt>
                <c:pt idx="25622">
                  <c:v>14.229069018366429</c:v>
                </c:pt>
                <c:pt idx="25623">
                  <c:v>14.229624364124698</c:v>
                </c:pt>
                <c:pt idx="25624">
                  <c:v>14.230179709882966</c:v>
                </c:pt>
                <c:pt idx="25625">
                  <c:v>14.230735055641235</c:v>
                </c:pt>
                <c:pt idx="25626">
                  <c:v>14.231290401399503</c:v>
                </c:pt>
                <c:pt idx="25627">
                  <c:v>14.231845747157772</c:v>
                </c:pt>
                <c:pt idx="25628">
                  <c:v>14.23240109291604</c:v>
                </c:pt>
                <c:pt idx="25629">
                  <c:v>14.232956438674309</c:v>
                </c:pt>
                <c:pt idx="25630">
                  <c:v>14.233511784432578</c:v>
                </c:pt>
                <c:pt idx="25631">
                  <c:v>14.234067130190846</c:v>
                </c:pt>
                <c:pt idx="25632">
                  <c:v>14.234622475949115</c:v>
                </c:pt>
                <c:pt idx="25633">
                  <c:v>14.235177821707383</c:v>
                </c:pt>
                <c:pt idx="25634">
                  <c:v>14.235733167465652</c:v>
                </c:pt>
                <c:pt idx="25635">
                  <c:v>14.23628851322392</c:v>
                </c:pt>
                <c:pt idx="25636">
                  <c:v>14.236843858982189</c:v>
                </c:pt>
                <c:pt idx="25637">
                  <c:v>14.237399204740457</c:v>
                </c:pt>
                <c:pt idx="25638">
                  <c:v>14.237954550498726</c:v>
                </c:pt>
                <c:pt idx="25639">
                  <c:v>14.238509896256994</c:v>
                </c:pt>
                <c:pt idx="25640">
                  <c:v>14.239065242015263</c:v>
                </c:pt>
                <c:pt idx="25641">
                  <c:v>14.239620587773532</c:v>
                </c:pt>
                <c:pt idx="25642">
                  <c:v>14.2401759335318</c:v>
                </c:pt>
                <c:pt idx="25643">
                  <c:v>14.240731279290069</c:v>
                </c:pt>
                <c:pt idx="25644">
                  <c:v>14.241286625048337</c:v>
                </c:pt>
                <c:pt idx="25645">
                  <c:v>14.241841970806606</c:v>
                </c:pt>
                <c:pt idx="25646">
                  <c:v>14.242397316564874</c:v>
                </c:pt>
                <c:pt idx="25647">
                  <c:v>14.242952662323143</c:v>
                </c:pt>
                <c:pt idx="25648">
                  <c:v>14.243508008081411</c:v>
                </c:pt>
                <c:pt idx="25649">
                  <c:v>14.24406335383968</c:v>
                </c:pt>
                <c:pt idx="25650">
                  <c:v>14.244618699597948</c:v>
                </c:pt>
                <c:pt idx="25651">
                  <c:v>14.245174045356217</c:v>
                </c:pt>
                <c:pt idx="25652">
                  <c:v>14.245729391114486</c:v>
                </c:pt>
                <c:pt idx="25653">
                  <c:v>14.246284736872754</c:v>
                </c:pt>
                <c:pt idx="25654">
                  <c:v>14.246840082631023</c:v>
                </c:pt>
                <c:pt idx="25655">
                  <c:v>14.247395428389291</c:v>
                </c:pt>
                <c:pt idx="25656">
                  <c:v>14.24795077414756</c:v>
                </c:pt>
                <c:pt idx="25657">
                  <c:v>14.248506119905828</c:v>
                </c:pt>
                <c:pt idx="25658">
                  <c:v>14.249061465664097</c:v>
                </c:pt>
                <c:pt idx="25659">
                  <c:v>14.249616811422365</c:v>
                </c:pt>
                <c:pt idx="25660">
                  <c:v>14.250172157180634</c:v>
                </c:pt>
                <c:pt idx="25661">
                  <c:v>14.250727502938902</c:v>
                </c:pt>
                <c:pt idx="25662">
                  <c:v>14.251282848697171</c:v>
                </c:pt>
                <c:pt idx="25663">
                  <c:v>14.25183819445544</c:v>
                </c:pt>
                <c:pt idx="25664">
                  <c:v>14.252393540213708</c:v>
                </c:pt>
                <c:pt idx="25665">
                  <c:v>14.252948885971977</c:v>
                </c:pt>
                <c:pt idx="25666">
                  <c:v>14.253504231730245</c:v>
                </c:pt>
                <c:pt idx="25667">
                  <c:v>14.254059577488514</c:v>
                </c:pt>
                <c:pt idx="25668">
                  <c:v>14.254614923246782</c:v>
                </c:pt>
                <c:pt idx="25669">
                  <c:v>14.255170269005051</c:v>
                </c:pt>
                <c:pt idx="25670">
                  <c:v>14.255725614763319</c:v>
                </c:pt>
                <c:pt idx="25671">
                  <c:v>14.256280960521588</c:v>
                </c:pt>
                <c:pt idx="25672">
                  <c:v>14.256836306279856</c:v>
                </c:pt>
                <c:pt idx="25673">
                  <c:v>14.257391652038125</c:v>
                </c:pt>
                <c:pt idx="25674">
                  <c:v>14.257946997796394</c:v>
                </c:pt>
                <c:pt idx="25675">
                  <c:v>14.258502343554662</c:v>
                </c:pt>
                <c:pt idx="25676">
                  <c:v>14.259057689312931</c:v>
                </c:pt>
                <c:pt idx="25677">
                  <c:v>14.259613035071199</c:v>
                </c:pt>
                <c:pt idx="25678">
                  <c:v>14.260168380829468</c:v>
                </c:pt>
                <c:pt idx="25679">
                  <c:v>14.260723726587736</c:v>
                </c:pt>
                <c:pt idx="25680">
                  <c:v>14.261279072346005</c:v>
                </c:pt>
                <c:pt idx="25681">
                  <c:v>14.261834418104273</c:v>
                </c:pt>
                <c:pt idx="25682">
                  <c:v>14.262389763862542</c:v>
                </c:pt>
                <c:pt idx="25683">
                  <c:v>14.26294510962081</c:v>
                </c:pt>
                <c:pt idx="25684">
                  <c:v>14.263500455379079</c:v>
                </c:pt>
                <c:pt idx="25685">
                  <c:v>14.264055801137348</c:v>
                </c:pt>
                <c:pt idx="25686">
                  <c:v>14.264611146895616</c:v>
                </c:pt>
                <c:pt idx="25687">
                  <c:v>14.265166492653885</c:v>
                </c:pt>
                <c:pt idx="25688">
                  <c:v>14.265721838412153</c:v>
                </c:pt>
                <c:pt idx="25689">
                  <c:v>14.266277184170422</c:v>
                </c:pt>
                <c:pt idx="25690">
                  <c:v>14.26683252992869</c:v>
                </c:pt>
                <c:pt idx="25691">
                  <c:v>14.267387875686959</c:v>
                </c:pt>
                <c:pt idx="25692">
                  <c:v>14.267943221445227</c:v>
                </c:pt>
                <c:pt idx="25693">
                  <c:v>14.268498567203496</c:v>
                </c:pt>
                <c:pt idx="25694">
                  <c:v>14.269053912961764</c:v>
                </c:pt>
                <c:pt idx="25695">
                  <c:v>14.269609258720033</c:v>
                </c:pt>
                <c:pt idx="25696">
                  <c:v>14.270164604478301</c:v>
                </c:pt>
                <c:pt idx="25697">
                  <c:v>14.27071995023657</c:v>
                </c:pt>
                <c:pt idx="25698">
                  <c:v>14.271275295994839</c:v>
                </c:pt>
                <c:pt idx="25699">
                  <c:v>14.271830641753107</c:v>
                </c:pt>
                <c:pt idx="25700">
                  <c:v>14.272385987511376</c:v>
                </c:pt>
                <c:pt idx="25701">
                  <c:v>14.272941333269644</c:v>
                </c:pt>
                <c:pt idx="25702">
                  <c:v>14.273496679027913</c:v>
                </c:pt>
                <c:pt idx="25703">
                  <c:v>14.274052024786181</c:v>
                </c:pt>
                <c:pt idx="25704">
                  <c:v>14.27460737054445</c:v>
                </c:pt>
                <c:pt idx="25705">
                  <c:v>14.275162716302718</c:v>
                </c:pt>
                <c:pt idx="25706">
                  <c:v>14.275718062060987</c:v>
                </c:pt>
                <c:pt idx="25707">
                  <c:v>14.276273407819255</c:v>
                </c:pt>
                <c:pt idx="25708">
                  <c:v>14.276828753577524</c:v>
                </c:pt>
                <c:pt idx="25709">
                  <c:v>14.277384099335793</c:v>
                </c:pt>
                <c:pt idx="25710">
                  <c:v>14.277939445094061</c:v>
                </c:pt>
                <c:pt idx="25711">
                  <c:v>14.27849479085233</c:v>
                </c:pt>
                <c:pt idx="25712">
                  <c:v>14.279050136610598</c:v>
                </c:pt>
                <c:pt idx="25713">
                  <c:v>14.279605482368867</c:v>
                </c:pt>
                <c:pt idx="25714">
                  <c:v>14.280160828127135</c:v>
                </c:pt>
                <c:pt idx="25715">
                  <c:v>14.280716173885404</c:v>
                </c:pt>
                <c:pt idx="25716">
                  <c:v>14.281271519643672</c:v>
                </c:pt>
                <c:pt idx="25717">
                  <c:v>14.281826865401941</c:v>
                </c:pt>
                <c:pt idx="25718">
                  <c:v>14.282382211160209</c:v>
                </c:pt>
                <c:pt idx="25719">
                  <c:v>14.282937556918478</c:v>
                </c:pt>
                <c:pt idx="25720">
                  <c:v>14.283492902676747</c:v>
                </c:pt>
                <c:pt idx="25721">
                  <c:v>14.284048248435015</c:v>
                </c:pt>
                <c:pt idx="25722">
                  <c:v>14.284603594193284</c:v>
                </c:pt>
                <c:pt idx="25723">
                  <c:v>14.285158939951552</c:v>
                </c:pt>
                <c:pt idx="25724">
                  <c:v>14.285714285709821</c:v>
                </c:pt>
                <c:pt idx="25725">
                  <c:v>14.286269631468089</c:v>
                </c:pt>
                <c:pt idx="25726">
                  <c:v>14.286824977226358</c:v>
                </c:pt>
                <c:pt idx="25727">
                  <c:v>14.287380322984626</c:v>
                </c:pt>
                <c:pt idx="25728">
                  <c:v>14.287935668742895</c:v>
                </c:pt>
                <c:pt idx="25729">
                  <c:v>14.288491014501163</c:v>
                </c:pt>
                <c:pt idx="25730">
                  <c:v>14.289046360259432</c:v>
                </c:pt>
                <c:pt idx="25731">
                  <c:v>14.289601706017701</c:v>
                </c:pt>
                <c:pt idx="25732">
                  <c:v>14.290157051775969</c:v>
                </c:pt>
                <c:pt idx="25733">
                  <c:v>14.290712397534238</c:v>
                </c:pt>
                <c:pt idx="25734">
                  <c:v>14.291267743292506</c:v>
                </c:pt>
                <c:pt idx="25735">
                  <c:v>14.291823089050775</c:v>
                </c:pt>
                <c:pt idx="25736">
                  <c:v>14.292378434809043</c:v>
                </c:pt>
                <c:pt idx="25737">
                  <c:v>14.292933780567312</c:v>
                </c:pt>
                <c:pt idx="25738">
                  <c:v>14.29348912632558</c:v>
                </c:pt>
                <c:pt idx="25739">
                  <c:v>14.294044472083849</c:v>
                </c:pt>
                <c:pt idx="25740">
                  <c:v>14.294599817842117</c:v>
                </c:pt>
                <c:pt idx="25741">
                  <c:v>14.295155163600386</c:v>
                </c:pt>
                <c:pt idx="25742">
                  <c:v>14.295710509358655</c:v>
                </c:pt>
                <c:pt idx="25743">
                  <c:v>14.296265855116923</c:v>
                </c:pt>
                <c:pt idx="25744">
                  <c:v>14.296821200875192</c:v>
                </c:pt>
                <c:pt idx="25745">
                  <c:v>14.29737654663346</c:v>
                </c:pt>
                <c:pt idx="25746">
                  <c:v>14.297931892391729</c:v>
                </c:pt>
                <c:pt idx="25747">
                  <c:v>14.298487238149997</c:v>
                </c:pt>
                <c:pt idx="25748">
                  <c:v>14.299042583908266</c:v>
                </c:pt>
                <c:pt idx="25749">
                  <c:v>14.299597929666534</c:v>
                </c:pt>
                <c:pt idx="25750">
                  <c:v>14.300153275424803</c:v>
                </c:pt>
                <c:pt idx="25751">
                  <c:v>14.300708621183071</c:v>
                </c:pt>
                <c:pt idx="25752">
                  <c:v>14.30126396694134</c:v>
                </c:pt>
                <c:pt idx="25753">
                  <c:v>14.301819312699608</c:v>
                </c:pt>
                <c:pt idx="25754">
                  <c:v>14.302374658457877</c:v>
                </c:pt>
                <c:pt idx="25755">
                  <c:v>14.302930004216146</c:v>
                </c:pt>
                <c:pt idx="25756">
                  <c:v>14.303485349974414</c:v>
                </c:pt>
                <c:pt idx="25757">
                  <c:v>14.304040695732683</c:v>
                </c:pt>
                <c:pt idx="25758">
                  <c:v>14.304596041490951</c:v>
                </c:pt>
                <c:pt idx="25759">
                  <c:v>14.30515138724922</c:v>
                </c:pt>
                <c:pt idx="25760">
                  <c:v>14.305706733007488</c:v>
                </c:pt>
                <c:pt idx="25761">
                  <c:v>14.306262078765757</c:v>
                </c:pt>
                <c:pt idx="25762">
                  <c:v>14.306817424524025</c:v>
                </c:pt>
                <c:pt idx="25763">
                  <c:v>14.307372770282294</c:v>
                </c:pt>
                <c:pt idx="25764">
                  <c:v>14.307928116040562</c:v>
                </c:pt>
                <c:pt idx="25765">
                  <c:v>14.308483461798831</c:v>
                </c:pt>
                <c:pt idx="25766">
                  <c:v>14.3090388075571</c:v>
                </c:pt>
                <c:pt idx="25767">
                  <c:v>14.309594153315368</c:v>
                </c:pt>
                <c:pt idx="25768">
                  <c:v>14.310149499073637</c:v>
                </c:pt>
                <c:pt idx="25769">
                  <c:v>14.310704844831905</c:v>
                </c:pt>
                <c:pt idx="25770">
                  <c:v>14.311260190590174</c:v>
                </c:pt>
                <c:pt idx="25771">
                  <c:v>14.311815536348442</c:v>
                </c:pt>
                <c:pt idx="25772">
                  <c:v>14.312370882106711</c:v>
                </c:pt>
                <c:pt idx="25773">
                  <c:v>14.312926227864979</c:v>
                </c:pt>
                <c:pt idx="25774">
                  <c:v>14.313481573623248</c:v>
                </c:pt>
                <c:pt idx="25775">
                  <c:v>14.314036919381516</c:v>
                </c:pt>
                <c:pt idx="25776">
                  <c:v>14.314592265139785</c:v>
                </c:pt>
                <c:pt idx="25777">
                  <c:v>14.315147610898054</c:v>
                </c:pt>
                <c:pt idx="25778">
                  <c:v>14.315702956656322</c:v>
                </c:pt>
                <c:pt idx="25779">
                  <c:v>14.316258302414591</c:v>
                </c:pt>
                <c:pt idx="25780">
                  <c:v>14.316813648172859</c:v>
                </c:pt>
                <c:pt idx="25781">
                  <c:v>14.317368993931128</c:v>
                </c:pt>
                <c:pt idx="25782">
                  <c:v>14.317924339689396</c:v>
                </c:pt>
                <c:pt idx="25783">
                  <c:v>14.318479685447665</c:v>
                </c:pt>
                <c:pt idx="25784">
                  <c:v>14.319035031205933</c:v>
                </c:pt>
                <c:pt idx="25785">
                  <c:v>14.319590376964202</c:v>
                </c:pt>
                <c:pt idx="25786">
                  <c:v>14.32014572272247</c:v>
                </c:pt>
                <c:pt idx="25787">
                  <c:v>14.320701068480739</c:v>
                </c:pt>
                <c:pt idx="25788">
                  <c:v>14.321256414239008</c:v>
                </c:pt>
                <c:pt idx="25789">
                  <c:v>14.321811759997276</c:v>
                </c:pt>
                <c:pt idx="25790">
                  <c:v>14.322367105755545</c:v>
                </c:pt>
                <c:pt idx="25791">
                  <c:v>14.322922451513813</c:v>
                </c:pt>
                <c:pt idx="25792">
                  <c:v>14.323477797272082</c:v>
                </c:pt>
                <c:pt idx="25793">
                  <c:v>14.32403314303035</c:v>
                </c:pt>
                <c:pt idx="25794">
                  <c:v>14.324588488788619</c:v>
                </c:pt>
                <c:pt idx="25795">
                  <c:v>14.325143834546887</c:v>
                </c:pt>
                <c:pt idx="25796">
                  <c:v>14.325699180305156</c:v>
                </c:pt>
                <c:pt idx="25797">
                  <c:v>14.326254526063424</c:v>
                </c:pt>
                <c:pt idx="25798">
                  <c:v>14.326809871821693</c:v>
                </c:pt>
                <c:pt idx="25799">
                  <c:v>14.327365217579962</c:v>
                </c:pt>
                <c:pt idx="25800">
                  <c:v>14.32792056333823</c:v>
                </c:pt>
                <c:pt idx="25801">
                  <c:v>14.328475909096499</c:v>
                </c:pt>
                <c:pt idx="25802">
                  <c:v>14.329031254854767</c:v>
                </c:pt>
                <c:pt idx="25803">
                  <c:v>14.329586600613036</c:v>
                </c:pt>
                <c:pt idx="25804">
                  <c:v>14.330141946371304</c:v>
                </c:pt>
                <c:pt idx="25805">
                  <c:v>14.330697292129573</c:v>
                </c:pt>
                <c:pt idx="25806">
                  <c:v>14.331252637887841</c:v>
                </c:pt>
                <c:pt idx="25807">
                  <c:v>14.33180798364611</c:v>
                </c:pt>
                <c:pt idx="25808">
                  <c:v>14.332363329404378</c:v>
                </c:pt>
                <c:pt idx="25809">
                  <c:v>14.332918675162647</c:v>
                </c:pt>
                <c:pt idx="25810">
                  <c:v>14.333474020920915</c:v>
                </c:pt>
                <c:pt idx="25811">
                  <c:v>14.334029366679184</c:v>
                </c:pt>
                <c:pt idx="25812">
                  <c:v>14.334584712437453</c:v>
                </c:pt>
                <c:pt idx="25813">
                  <c:v>14.335140058195721</c:v>
                </c:pt>
                <c:pt idx="25814">
                  <c:v>14.33569540395399</c:v>
                </c:pt>
                <c:pt idx="25815">
                  <c:v>14.336250749712258</c:v>
                </c:pt>
                <c:pt idx="25816">
                  <c:v>14.336806095470527</c:v>
                </c:pt>
                <c:pt idx="25817">
                  <c:v>14.337361441228795</c:v>
                </c:pt>
                <c:pt idx="25818">
                  <c:v>14.337916786987064</c:v>
                </c:pt>
                <c:pt idx="25819">
                  <c:v>14.338472132745332</c:v>
                </c:pt>
                <c:pt idx="25820">
                  <c:v>14.339027478503601</c:v>
                </c:pt>
                <c:pt idx="25821">
                  <c:v>14.339582824261869</c:v>
                </c:pt>
                <c:pt idx="25822">
                  <c:v>14.340138170020138</c:v>
                </c:pt>
                <c:pt idx="25823">
                  <c:v>14.340693515778407</c:v>
                </c:pt>
                <c:pt idx="25824">
                  <c:v>14.341248861536675</c:v>
                </c:pt>
                <c:pt idx="25825">
                  <c:v>14.341804207294944</c:v>
                </c:pt>
                <c:pt idx="25826">
                  <c:v>14.342359553053212</c:v>
                </c:pt>
                <c:pt idx="25827">
                  <c:v>14.342914898811481</c:v>
                </c:pt>
                <c:pt idx="25828">
                  <c:v>14.343470244569749</c:v>
                </c:pt>
                <c:pt idx="25829">
                  <c:v>14.344025590328018</c:v>
                </c:pt>
                <c:pt idx="25830">
                  <c:v>14.344580936086286</c:v>
                </c:pt>
                <c:pt idx="25831">
                  <c:v>14.345136281844555</c:v>
                </c:pt>
                <c:pt idx="25832">
                  <c:v>14.345691627602823</c:v>
                </c:pt>
                <c:pt idx="25833">
                  <c:v>14.346246973361092</c:v>
                </c:pt>
                <c:pt idx="25834">
                  <c:v>14.346802319119361</c:v>
                </c:pt>
                <c:pt idx="25835">
                  <c:v>14.347357664877629</c:v>
                </c:pt>
                <c:pt idx="25836">
                  <c:v>14.347913010635898</c:v>
                </c:pt>
                <c:pt idx="25837">
                  <c:v>14.348468356394166</c:v>
                </c:pt>
                <c:pt idx="25838">
                  <c:v>14.349023702152435</c:v>
                </c:pt>
                <c:pt idx="25839">
                  <c:v>14.349579047910703</c:v>
                </c:pt>
                <c:pt idx="25840">
                  <c:v>14.350134393668972</c:v>
                </c:pt>
                <c:pt idx="25841">
                  <c:v>14.35068973942724</c:v>
                </c:pt>
                <c:pt idx="25842">
                  <c:v>14.351245085185509</c:v>
                </c:pt>
                <c:pt idx="25843">
                  <c:v>14.351800430943777</c:v>
                </c:pt>
                <c:pt idx="25844">
                  <c:v>14.352355776702046</c:v>
                </c:pt>
                <c:pt idx="25845">
                  <c:v>14.352911122460315</c:v>
                </c:pt>
                <c:pt idx="25846">
                  <c:v>14.353466468218583</c:v>
                </c:pt>
                <c:pt idx="25847">
                  <c:v>14.354021813976852</c:v>
                </c:pt>
                <c:pt idx="25848">
                  <c:v>14.35457715973512</c:v>
                </c:pt>
                <c:pt idx="25849">
                  <c:v>14.355132505493389</c:v>
                </c:pt>
                <c:pt idx="25850">
                  <c:v>14.355687851251657</c:v>
                </c:pt>
                <c:pt idx="25851">
                  <c:v>14.356243197009926</c:v>
                </c:pt>
                <c:pt idx="25852">
                  <c:v>14.356798542768194</c:v>
                </c:pt>
                <c:pt idx="25853">
                  <c:v>14.357353888526463</c:v>
                </c:pt>
                <c:pt idx="25854">
                  <c:v>14.357909234284731</c:v>
                </c:pt>
                <c:pt idx="25855">
                  <c:v>14.358464580043</c:v>
                </c:pt>
                <c:pt idx="25856">
                  <c:v>14.359019925801269</c:v>
                </c:pt>
                <c:pt idx="25857">
                  <c:v>14.359575271559537</c:v>
                </c:pt>
                <c:pt idx="25858">
                  <c:v>14.360130617317806</c:v>
                </c:pt>
                <c:pt idx="25859">
                  <c:v>14.360685963076074</c:v>
                </c:pt>
                <c:pt idx="25860">
                  <c:v>14.361241308834343</c:v>
                </c:pt>
                <c:pt idx="25861">
                  <c:v>14.361796654592611</c:v>
                </c:pt>
                <c:pt idx="25862">
                  <c:v>14.36235200035088</c:v>
                </c:pt>
                <c:pt idx="25863">
                  <c:v>14.362907346109148</c:v>
                </c:pt>
                <c:pt idx="25864">
                  <c:v>14.363462691867417</c:v>
                </c:pt>
                <c:pt idx="25865">
                  <c:v>14.364018037625685</c:v>
                </c:pt>
                <c:pt idx="25866">
                  <c:v>14.364573383383954</c:v>
                </c:pt>
                <c:pt idx="25867">
                  <c:v>14.365128729142222</c:v>
                </c:pt>
                <c:pt idx="25868">
                  <c:v>14.365684074900491</c:v>
                </c:pt>
                <c:pt idx="25869">
                  <c:v>14.36623942065876</c:v>
                </c:pt>
                <c:pt idx="25870">
                  <c:v>14.366794766417028</c:v>
                </c:pt>
                <c:pt idx="25871">
                  <c:v>14.367350112175297</c:v>
                </c:pt>
                <c:pt idx="25872">
                  <c:v>14.367905457933565</c:v>
                </c:pt>
                <c:pt idx="25873">
                  <c:v>14.368460803691834</c:v>
                </c:pt>
                <c:pt idx="25874">
                  <c:v>14.369016149450102</c:v>
                </c:pt>
                <c:pt idx="25875">
                  <c:v>14.369571495208371</c:v>
                </c:pt>
                <c:pt idx="25876">
                  <c:v>14.370126840966639</c:v>
                </c:pt>
                <c:pt idx="25877">
                  <c:v>14.370682186724908</c:v>
                </c:pt>
                <c:pt idx="25878">
                  <c:v>14.371237532483176</c:v>
                </c:pt>
                <c:pt idx="25879">
                  <c:v>14.371792878241445</c:v>
                </c:pt>
                <c:pt idx="25880">
                  <c:v>14.372348223999714</c:v>
                </c:pt>
                <c:pt idx="25881">
                  <c:v>14.372903569757982</c:v>
                </c:pt>
                <c:pt idx="25882">
                  <c:v>14.373458915516251</c:v>
                </c:pt>
                <c:pt idx="25883">
                  <c:v>14.374014261274519</c:v>
                </c:pt>
                <c:pt idx="25884">
                  <c:v>14.374569607032788</c:v>
                </c:pt>
                <c:pt idx="25885">
                  <c:v>14.375124952791056</c:v>
                </c:pt>
                <c:pt idx="25886">
                  <c:v>14.375680298549325</c:v>
                </c:pt>
                <c:pt idx="25887">
                  <c:v>14.376235644307593</c:v>
                </c:pt>
                <c:pt idx="25888">
                  <c:v>14.376790990065862</c:v>
                </c:pt>
                <c:pt idx="25889">
                  <c:v>14.37734633582413</c:v>
                </c:pt>
                <c:pt idx="25890">
                  <c:v>14.377901681582399</c:v>
                </c:pt>
                <c:pt idx="25891">
                  <c:v>14.378457027340668</c:v>
                </c:pt>
                <c:pt idx="25892">
                  <c:v>14.379012373098936</c:v>
                </c:pt>
                <c:pt idx="25893">
                  <c:v>14.379567718857205</c:v>
                </c:pt>
                <c:pt idx="25894">
                  <c:v>14.380123064615473</c:v>
                </c:pt>
                <c:pt idx="25895">
                  <c:v>14.380678410373742</c:v>
                </c:pt>
                <c:pt idx="25896">
                  <c:v>14.38123375613201</c:v>
                </c:pt>
                <c:pt idx="25897">
                  <c:v>14.381789101890279</c:v>
                </c:pt>
                <c:pt idx="25898">
                  <c:v>14.382344447648547</c:v>
                </c:pt>
                <c:pt idx="25899">
                  <c:v>14.382899793406816</c:v>
                </c:pt>
                <c:pt idx="25900">
                  <c:v>14.383455139165084</c:v>
                </c:pt>
                <c:pt idx="25901">
                  <c:v>14.384010484923353</c:v>
                </c:pt>
                <c:pt idx="25902">
                  <c:v>14.384565830681622</c:v>
                </c:pt>
                <c:pt idx="25903">
                  <c:v>14.38512117643989</c:v>
                </c:pt>
                <c:pt idx="25904">
                  <c:v>14.385676522198159</c:v>
                </c:pt>
                <c:pt idx="25905">
                  <c:v>14.386231867956427</c:v>
                </c:pt>
                <c:pt idx="25906">
                  <c:v>14.386787213714696</c:v>
                </c:pt>
                <c:pt idx="25907">
                  <c:v>14.387342559472964</c:v>
                </c:pt>
                <c:pt idx="25908">
                  <c:v>14.387897905231233</c:v>
                </c:pt>
                <c:pt idx="25909">
                  <c:v>14.388453250989501</c:v>
                </c:pt>
                <c:pt idx="25910">
                  <c:v>14.38900859674777</c:v>
                </c:pt>
                <c:pt idx="25911">
                  <c:v>14.389563942506038</c:v>
                </c:pt>
                <c:pt idx="25912">
                  <c:v>14.390119288264307</c:v>
                </c:pt>
                <c:pt idx="25913">
                  <c:v>14.390674634022576</c:v>
                </c:pt>
                <c:pt idx="25914">
                  <c:v>14.391229979780844</c:v>
                </c:pt>
                <c:pt idx="25915">
                  <c:v>14.391785325539113</c:v>
                </c:pt>
                <c:pt idx="25916">
                  <c:v>14.392340671297381</c:v>
                </c:pt>
                <c:pt idx="25917">
                  <c:v>14.39289601705565</c:v>
                </c:pt>
                <c:pt idx="25918">
                  <c:v>14.393451362813918</c:v>
                </c:pt>
                <c:pt idx="25919">
                  <c:v>14.394006708572187</c:v>
                </c:pt>
                <c:pt idx="25920">
                  <c:v>14.394562054330455</c:v>
                </c:pt>
                <c:pt idx="25921">
                  <c:v>14.395117400088724</c:v>
                </c:pt>
                <c:pt idx="25922">
                  <c:v>14.395672745846992</c:v>
                </c:pt>
                <c:pt idx="25923">
                  <c:v>14.396228091605261</c:v>
                </c:pt>
                <c:pt idx="25924">
                  <c:v>14.39678343736353</c:v>
                </c:pt>
                <c:pt idx="25925">
                  <c:v>14.397338783121798</c:v>
                </c:pt>
                <c:pt idx="25926">
                  <c:v>14.397894128880067</c:v>
                </c:pt>
                <c:pt idx="25927">
                  <c:v>14.398449474638335</c:v>
                </c:pt>
                <c:pt idx="25928">
                  <c:v>14.399004820396604</c:v>
                </c:pt>
                <c:pt idx="25929">
                  <c:v>14.399560166154872</c:v>
                </c:pt>
                <c:pt idx="25930">
                  <c:v>14.400115511913141</c:v>
                </c:pt>
                <c:pt idx="25931">
                  <c:v>14.400670857671409</c:v>
                </c:pt>
                <c:pt idx="25932">
                  <c:v>14.401226203429678</c:v>
                </c:pt>
                <c:pt idx="25933">
                  <c:v>14.401781549187946</c:v>
                </c:pt>
                <c:pt idx="25934">
                  <c:v>14.402336894946215</c:v>
                </c:pt>
                <c:pt idx="25935">
                  <c:v>14.402892240704483</c:v>
                </c:pt>
                <c:pt idx="25936">
                  <c:v>14.403447586462752</c:v>
                </c:pt>
                <c:pt idx="25937">
                  <c:v>14.404002932221021</c:v>
                </c:pt>
                <c:pt idx="25938">
                  <c:v>14.404558277979289</c:v>
                </c:pt>
                <c:pt idx="25939">
                  <c:v>14.405113623737558</c:v>
                </c:pt>
                <c:pt idx="25940">
                  <c:v>14.405668969495826</c:v>
                </c:pt>
                <c:pt idx="25941">
                  <c:v>14.406224315254095</c:v>
                </c:pt>
                <c:pt idx="25942">
                  <c:v>14.406779661012363</c:v>
                </c:pt>
                <c:pt idx="25943">
                  <c:v>14.407335006770632</c:v>
                </c:pt>
                <c:pt idx="25944">
                  <c:v>14.4078903525289</c:v>
                </c:pt>
                <c:pt idx="25945">
                  <c:v>14.408445698287169</c:v>
                </c:pt>
                <c:pt idx="25946">
                  <c:v>14.409001044045437</c:v>
                </c:pt>
                <c:pt idx="25947">
                  <c:v>14.409556389803706</c:v>
                </c:pt>
                <c:pt idx="25948">
                  <c:v>14.410111735561975</c:v>
                </c:pt>
                <c:pt idx="25949">
                  <c:v>14.410667081320243</c:v>
                </c:pt>
                <c:pt idx="25950">
                  <c:v>14.411222427078512</c:v>
                </c:pt>
                <c:pt idx="25951">
                  <c:v>14.41177777283678</c:v>
                </c:pt>
                <c:pt idx="25952">
                  <c:v>14.412333118595049</c:v>
                </c:pt>
                <c:pt idx="25953">
                  <c:v>14.412888464353317</c:v>
                </c:pt>
                <c:pt idx="25954">
                  <c:v>14.413443810111586</c:v>
                </c:pt>
                <c:pt idx="25955">
                  <c:v>14.413999155869854</c:v>
                </c:pt>
                <c:pt idx="25956">
                  <c:v>14.414554501628123</c:v>
                </c:pt>
                <c:pt idx="25957">
                  <c:v>14.415109847386391</c:v>
                </c:pt>
                <c:pt idx="25958">
                  <c:v>14.41566519314466</c:v>
                </c:pt>
                <c:pt idx="25959">
                  <c:v>14.416220538902929</c:v>
                </c:pt>
                <c:pt idx="25960">
                  <c:v>14.416775884661197</c:v>
                </c:pt>
                <c:pt idx="25961">
                  <c:v>14.417331230419466</c:v>
                </c:pt>
                <c:pt idx="25962">
                  <c:v>14.417886576177734</c:v>
                </c:pt>
                <c:pt idx="25963">
                  <c:v>14.418441921936003</c:v>
                </c:pt>
                <c:pt idx="25964">
                  <c:v>14.418997267694271</c:v>
                </c:pt>
                <c:pt idx="25965">
                  <c:v>14.41955261345254</c:v>
                </c:pt>
                <c:pt idx="25966">
                  <c:v>14.420107959210808</c:v>
                </c:pt>
                <c:pt idx="25967">
                  <c:v>14.420663304969077</c:v>
                </c:pt>
                <c:pt idx="25968">
                  <c:v>14.421218650727345</c:v>
                </c:pt>
                <c:pt idx="25969">
                  <c:v>14.421773996485614</c:v>
                </c:pt>
                <c:pt idx="25970">
                  <c:v>14.422329342243883</c:v>
                </c:pt>
                <c:pt idx="25971">
                  <c:v>14.422884688002151</c:v>
                </c:pt>
                <c:pt idx="25972">
                  <c:v>14.42344003376042</c:v>
                </c:pt>
                <c:pt idx="25973">
                  <c:v>14.423995379518688</c:v>
                </c:pt>
                <c:pt idx="25974">
                  <c:v>14.424550725276957</c:v>
                </c:pt>
                <c:pt idx="25975">
                  <c:v>14.425106071035225</c:v>
                </c:pt>
                <c:pt idx="25976">
                  <c:v>14.425661416793494</c:v>
                </c:pt>
                <c:pt idx="25977">
                  <c:v>14.426216762551762</c:v>
                </c:pt>
                <c:pt idx="25978">
                  <c:v>14.426772108310031</c:v>
                </c:pt>
                <c:pt idx="25979">
                  <c:v>14.427327454068299</c:v>
                </c:pt>
                <c:pt idx="25980">
                  <c:v>14.427882799826568</c:v>
                </c:pt>
                <c:pt idx="25981">
                  <c:v>14.428438145584837</c:v>
                </c:pt>
                <c:pt idx="25982">
                  <c:v>14.428993491343105</c:v>
                </c:pt>
                <c:pt idx="25983">
                  <c:v>14.429548837101374</c:v>
                </c:pt>
                <c:pt idx="25984">
                  <c:v>14.430104182859642</c:v>
                </c:pt>
                <c:pt idx="25985">
                  <c:v>14.430659528617911</c:v>
                </c:pt>
                <c:pt idx="25986">
                  <c:v>14.431214874376179</c:v>
                </c:pt>
                <c:pt idx="25987">
                  <c:v>14.431770220134448</c:v>
                </c:pt>
                <c:pt idx="25988">
                  <c:v>14.432325565892716</c:v>
                </c:pt>
                <c:pt idx="25989">
                  <c:v>14.432880911650985</c:v>
                </c:pt>
                <c:pt idx="25990">
                  <c:v>14.433436257409253</c:v>
                </c:pt>
                <c:pt idx="25991">
                  <c:v>14.433991603167522</c:v>
                </c:pt>
                <c:pt idx="25992">
                  <c:v>14.43454694892579</c:v>
                </c:pt>
                <c:pt idx="25993">
                  <c:v>14.435102294684059</c:v>
                </c:pt>
                <c:pt idx="25994">
                  <c:v>14.435657640442328</c:v>
                </c:pt>
                <c:pt idx="25995">
                  <c:v>14.436212986200596</c:v>
                </c:pt>
                <c:pt idx="25996">
                  <c:v>14.436768331958865</c:v>
                </c:pt>
                <c:pt idx="25997">
                  <c:v>14.437323677717133</c:v>
                </c:pt>
                <c:pt idx="25998">
                  <c:v>14.437879023475402</c:v>
                </c:pt>
                <c:pt idx="25999">
                  <c:v>14.43843436923367</c:v>
                </c:pt>
                <c:pt idx="26000">
                  <c:v>14.438989714991939</c:v>
                </c:pt>
                <c:pt idx="26001">
                  <c:v>14.439545060750207</c:v>
                </c:pt>
                <c:pt idx="26002">
                  <c:v>14.440100406508476</c:v>
                </c:pt>
                <c:pt idx="26003">
                  <c:v>14.440655752266744</c:v>
                </c:pt>
                <c:pt idx="26004">
                  <c:v>14.441211098025013</c:v>
                </c:pt>
                <c:pt idx="26005">
                  <c:v>14.441766443783282</c:v>
                </c:pt>
                <c:pt idx="26006">
                  <c:v>14.44232178954155</c:v>
                </c:pt>
                <c:pt idx="26007">
                  <c:v>14.442877135299819</c:v>
                </c:pt>
                <c:pt idx="26008">
                  <c:v>14.443432481058087</c:v>
                </c:pt>
                <c:pt idx="26009">
                  <c:v>14.443987826816356</c:v>
                </c:pt>
                <c:pt idx="26010">
                  <c:v>14.444543172574624</c:v>
                </c:pt>
                <c:pt idx="26011">
                  <c:v>14.445098518332893</c:v>
                </c:pt>
                <c:pt idx="26012">
                  <c:v>14.445653864091161</c:v>
                </c:pt>
                <c:pt idx="26013">
                  <c:v>14.44620920984943</c:v>
                </c:pt>
                <c:pt idx="26014">
                  <c:v>14.446764555607698</c:v>
                </c:pt>
                <c:pt idx="26015">
                  <c:v>14.447319901365967</c:v>
                </c:pt>
                <c:pt idx="26016">
                  <c:v>14.447875247124236</c:v>
                </c:pt>
                <c:pt idx="26017">
                  <c:v>14.448430592882504</c:v>
                </c:pt>
                <c:pt idx="26018">
                  <c:v>14.448985938640773</c:v>
                </c:pt>
                <c:pt idx="26019">
                  <c:v>14.449541284399041</c:v>
                </c:pt>
                <c:pt idx="26020">
                  <c:v>14.45009663015731</c:v>
                </c:pt>
                <c:pt idx="26021">
                  <c:v>14.450651975915578</c:v>
                </c:pt>
                <c:pt idx="26022">
                  <c:v>14.451207321673847</c:v>
                </c:pt>
                <c:pt idx="26023">
                  <c:v>14.451762667432115</c:v>
                </c:pt>
                <c:pt idx="26024">
                  <c:v>14.452318013190384</c:v>
                </c:pt>
                <c:pt idx="26025">
                  <c:v>14.452873358948652</c:v>
                </c:pt>
                <c:pt idx="26026">
                  <c:v>14.453428704706921</c:v>
                </c:pt>
                <c:pt idx="26027">
                  <c:v>14.45398405046519</c:v>
                </c:pt>
                <c:pt idx="26028">
                  <c:v>14.454539396223458</c:v>
                </c:pt>
                <c:pt idx="26029">
                  <c:v>14.455094741981727</c:v>
                </c:pt>
                <c:pt idx="26030">
                  <c:v>14.455650087739995</c:v>
                </c:pt>
                <c:pt idx="26031">
                  <c:v>14.456205433498264</c:v>
                </c:pt>
                <c:pt idx="26032">
                  <c:v>14.456760779256532</c:v>
                </c:pt>
                <c:pt idx="26033">
                  <c:v>14.457316125014801</c:v>
                </c:pt>
                <c:pt idx="26034">
                  <c:v>14.457871470773069</c:v>
                </c:pt>
                <c:pt idx="26035">
                  <c:v>14.458426816531338</c:v>
                </c:pt>
                <c:pt idx="26036">
                  <c:v>14.458982162289606</c:v>
                </c:pt>
                <c:pt idx="26037">
                  <c:v>14.459537508047875</c:v>
                </c:pt>
                <c:pt idx="26038">
                  <c:v>14.460092853806144</c:v>
                </c:pt>
                <c:pt idx="26039">
                  <c:v>14.460648199564412</c:v>
                </c:pt>
                <c:pt idx="26040">
                  <c:v>14.461203545322681</c:v>
                </c:pt>
                <c:pt idx="26041">
                  <c:v>14.461758891080949</c:v>
                </c:pt>
                <c:pt idx="26042">
                  <c:v>14.462314236839218</c:v>
                </c:pt>
                <c:pt idx="26043">
                  <c:v>14.462869582597486</c:v>
                </c:pt>
                <c:pt idx="26044">
                  <c:v>14.463424928355755</c:v>
                </c:pt>
                <c:pt idx="26045">
                  <c:v>14.463980274114023</c:v>
                </c:pt>
                <c:pt idx="26046">
                  <c:v>14.464535619872292</c:v>
                </c:pt>
                <c:pt idx="26047">
                  <c:v>14.46509096563056</c:v>
                </c:pt>
                <c:pt idx="26048">
                  <c:v>14.465646311388829</c:v>
                </c:pt>
                <c:pt idx="26049">
                  <c:v>14.466201657147097</c:v>
                </c:pt>
                <c:pt idx="26050">
                  <c:v>14.466757002905366</c:v>
                </c:pt>
                <c:pt idx="26051">
                  <c:v>14.467312348663635</c:v>
                </c:pt>
                <c:pt idx="26052">
                  <c:v>14.467867694421903</c:v>
                </c:pt>
                <c:pt idx="26053">
                  <c:v>14.468423040180172</c:v>
                </c:pt>
                <c:pt idx="26054">
                  <c:v>14.46897838593844</c:v>
                </c:pt>
                <c:pt idx="26055">
                  <c:v>14.469533731696709</c:v>
                </c:pt>
                <c:pt idx="26056">
                  <c:v>14.470089077454977</c:v>
                </c:pt>
                <c:pt idx="26057">
                  <c:v>14.470644423213246</c:v>
                </c:pt>
                <c:pt idx="26058">
                  <c:v>14.471199768971514</c:v>
                </c:pt>
                <c:pt idx="26059">
                  <c:v>14.471755114729783</c:v>
                </c:pt>
                <c:pt idx="26060">
                  <c:v>14.472310460488051</c:v>
                </c:pt>
                <c:pt idx="26061">
                  <c:v>14.47286580624632</c:v>
                </c:pt>
                <c:pt idx="26062">
                  <c:v>14.473421152004589</c:v>
                </c:pt>
                <c:pt idx="26063">
                  <c:v>14.473976497762857</c:v>
                </c:pt>
                <c:pt idx="26064">
                  <c:v>14.474531843521126</c:v>
                </c:pt>
                <c:pt idx="26065">
                  <c:v>14.475087189279394</c:v>
                </c:pt>
                <c:pt idx="26066">
                  <c:v>14.475642535037663</c:v>
                </c:pt>
                <c:pt idx="26067">
                  <c:v>14.476197880795931</c:v>
                </c:pt>
                <c:pt idx="26068">
                  <c:v>14.4767532265542</c:v>
                </c:pt>
                <c:pt idx="26069">
                  <c:v>14.477308572312468</c:v>
                </c:pt>
                <c:pt idx="26070">
                  <c:v>14.477863918070737</c:v>
                </c:pt>
                <c:pt idx="26071">
                  <c:v>14.478419263829005</c:v>
                </c:pt>
                <c:pt idx="26072">
                  <c:v>14.478974609587274</c:v>
                </c:pt>
                <c:pt idx="26073">
                  <c:v>14.479529955345543</c:v>
                </c:pt>
                <c:pt idx="26074">
                  <c:v>14.480085301103811</c:v>
                </c:pt>
                <c:pt idx="26075">
                  <c:v>14.48064064686208</c:v>
                </c:pt>
                <c:pt idx="26076">
                  <c:v>14.481195992620348</c:v>
                </c:pt>
                <c:pt idx="26077">
                  <c:v>14.481751338378617</c:v>
                </c:pt>
                <c:pt idx="26078">
                  <c:v>14.482306684136885</c:v>
                </c:pt>
                <c:pt idx="26079">
                  <c:v>14.482862029895154</c:v>
                </c:pt>
                <c:pt idx="26080">
                  <c:v>14.483417375653422</c:v>
                </c:pt>
                <c:pt idx="26081">
                  <c:v>14.483972721411691</c:v>
                </c:pt>
                <c:pt idx="26082">
                  <c:v>14.484528067169959</c:v>
                </c:pt>
                <c:pt idx="26083">
                  <c:v>14.485083412928228</c:v>
                </c:pt>
                <c:pt idx="26084">
                  <c:v>14.485638758686497</c:v>
                </c:pt>
                <c:pt idx="26085">
                  <c:v>14.486194104444765</c:v>
                </c:pt>
                <c:pt idx="26086">
                  <c:v>14.486749450203034</c:v>
                </c:pt>
                <c:pt idx="26087">
                  <c:v>14.487304795961302</c:v>
                </c:pt>
                <c:pt idx="26088">
                  <c:v>14.487860141719571</c:v>
                </c:pt>
                <c:pt idx="26089">
                  <c:v>14.488415487477839</c:v>
                </c:pt>
                <c:pt idx="26090">
                  <c:v>14.488970833236108</c:v>
                </c:pt>
                <c:pt idx="26091">
                  <c:v>14.489526178994376</c:v>
                </c:pt>
                <c:pt idx="26092">
                  <c:v>14.490081524752645</c:v>
                </c:pt>
                <c:pt idx="26093">
                  <c:v>14.490636870510913</c:v>
                </c:pt>
                <c:pt idx="26094">
                  <c:v>14.491192216269182</c:v>
                </c:pt>
                <c:pt idx="26095">
                  <c:v>14.491747562027451</c:v>
                </c:pt>
                <c:pt idx="26096">
                  <c:v>14.492302907785719</c:v>
                </c:pt>
                <c:pt idx="26097">
                  <c:v>14.492858253543988</c:v>
                </c:pt>
                <c:pt idx="26098">
                  <c:v>14.493413599302256</c:v>
                </c:pt>
                <c:pt idx="26099">
                  <c:v>14.493968945060525</c:v>
                </c:pt>
                <c:pt idx="26100">
                  <c:v>14.494524290818793</c:v>
                </c:pt>
                <c:pt idx="26101">
                  <c:v>14.495079636577062</c:v>
                </c:pt>
                <c:pt idx="26102">
                  <c:v>14.49563498233533</c:v>
                </c:pt>
                <c:pt idx="26103">
                  <c:v>14.496190328093599</c:v>
                </c:pt>
                <c:pt idx="26104">
                  <c:v>14.496745673851867</c:v>
                </c:pt>
                <c:pt idx="26105">
                  <c:v>14.497301019610136</c:v>
                </c:pt>
                <c:pt idx="26106">
                  <c:v>14.497856365368404</c:v>
                </c:pt>
                <c:pt idx="26107">
                  <c:v>14.498411711126673</c:v>
                </c:pt>
                <c:pt idx="26108">
                  <c:v>14.498967056884942</c:v>
                </c:pt>
                <c:pt idx="26109">
                  <c:v>14.49952240264321</c:v>
                </c:pt>
                <c:pt idx="26110">
                  <c:v>14.500077748401479</c:v>
                </c:pt>
                <c:pt idx="26111">
                  <c:v>14.500633094159747</c:v>
                </c:pt>
                <c:pt idx="26112">
                  <c:v>14.501188439918016</c:v>
                </c:pt>
                <c:pt idx="26113">
                  <c:v>14.501743785676284</c:v>
                </c:pt>
                <c:pt idx="26114">
                  <c:v>14.502299131434553</c:v>
                </c:pt>
                <c:pt idx="26115">
                  <c:v>14.502854477192821</c:v>
                </c:pt>
                <c:pt idx="26116">
                  <c:v>14.50340982295109</c:v>
                </c:pt>
                <c:pt idx="26117">
                  <c:v>14.503965168709358</c:v>
                </c:pt>
                <c:pt idx="26118">
                  <c:v>14.504520514467627</c:v>
                </c:pt>
                <c:pt idx="26119">
                  <c:v>14.505075860225896</c:v>
                </c:pt>
                <c:pt idx="26120">
                  <c:v>14.505631205984164</c:v>
                </c:pt>
                <c:pt idx="26121">
                  <c:v>14.506186551742433</c:v>
                </c:pt>
                <c:pt idx="26122">
                  <c:v>14.506741897500701</c:v>
                </c:pt>
                <c:pt idx="26123">
                  <c:v>14.50729724325897</c:v>
                </c:pt>
                <c:pt idx="26124">
                  <c:v>14.507852589017238</c:v>
                </c:pt>
                <c:pt idx="26125">
                  <c:v>14.508407934775507</c:v>
                </c:pt>
                <c:pt idx="26126">
                  <c:v>14.508963280533775</c:v>
                </c:pt>
                <c:pt idx="26127">
                  <c:v>14.509518626292044</c:v>
                </c:pt>
                <c:pt idx="26128">
                  <c:v>14.510073972050312</c:v>
                </c:pt>
                <c:pt idx="26129">
                  <c:v>14.510629317808581</c:v>
                </c:pt>
                <c:pt idx="26130">
                  <c:v>14.51118466356685</c:v>
                </c:pt>
                <c:pt idx="26131">
                  <c:v>14.511740009325118</c:v>
                </c:pt>
                <c:pt idx="26132">
                  <c:v>14.512295355083387</c:v>
                </c:pt>
                <c:pt idx="26133">
                  <c:v>14.512850700841655</c:v>
                </c:pt>
                <c:pt idx="26134">
                  <c:v>14.513406046599924</c:v>
                </c:pt>
                <c:pt idx="26135">
                  <c:v>14.513961392358192</c:v>
                </c:pt>
                <c:pt idx="26136">
                  <c:v>14.514516738116461</c:v>
                </c:pt>
                <c:pt idx="26137">
                  <c:v>14.515072083874729</c:v>
                </c:pt>
                <c:pt idx="26138">
                  <c:v>14.515627429632998</c:v>
                </c:pt>
                <c:pt idx="26139">
                  <c:v>14.516182775391266</c:v>
                </c:pt>
                <c:pt idx="26140">
                  <c:v>14.516738121149535</c:v>
                </c:pt>
                <c:pt idx="26141">
                  <c:v>14.517293466907804</c:v>
                </c:pt>
                <c:pt idx="26142">
                  <c:v>14.517848812666072</c:v>
                </c:pt>
                <c:pt idx="26143">
                  <c:v>14.518404158424341</c:v>
                </c:pt>
                <c:pt idx="26144">
                  <c:v>14.518959504182609</c:v>
                </c:pt>
                <c:pt idx="26145">
                  <c:v>14.519514849940878</c:v>
                </c:pt>
                <c:pt idx="26146">
                  <c:v>14.520070195699146</c:v>
                </c:pt>
                <c:pt idx="26147">
                  <c:v>14.520625541457415</c:v>
                </c:pt>
                <c:pt idx="26148">
                  <c:v>14.521180887215683</c:v>
                </c:pt>
                <c:pt idx="26149">
                  <c:v>14.521736232973952</c:v>
                </c:pt>
                <c:pt idx="26150">
                  <c:v>14.52229157873222</c:v>
                </c:pt>
                <c:pt idx="26151">
                  <c:v>14.522846924490489</c:v>
                </c:pt>
                <c:pt idx="26152">
                  <c:v>14.523402270248758</c:v>
                </c:pt>
                <c:pt idx="26153">
                  <c:v>14.523957616007026</c:v>
                </c:pt>
                <c:pt idx="26154">
                  <c:v>14.524512961765295</c:v>
                </c:pt>
                <c:pt idx="26155">
                  <c:v>14.525068307523563</c:v>
                </c:pt>
                <c:pt idx="26156">
                  <c:v>14.525623653281832</c:v>
                </c:pt>
                <c:pt idx="26157">
                  <c:v>14.5261789990401</c:v>
                </c:pt>
                <c:pt idx="26158">
                  <c:v>14.526734344798369</c:v>
                </c:pt>
                <c:pt idx="26159">
                  <c:v>14.527289690556637</c:v>
                </c:pt>
                <c:pt idx="26160">
                  <c:v>14.527845036314906</c:v>
                </c:pt>
                <c:pt idx="26161">
                  <c:v>14.528400382073174</c:v>
                </c:pt>
                <c:pt idx="26162">
                  <c:v>14.528955727831443</c:v>
                </c:pt>
                <c:pt idx="26163">
                  <c:v>14.529511073589712</c:v>
                </c:pt>
                <c:pt idx="26164">
                  <c:v>14.53006641934798</c:v>
                </c:pt>
                <c:pt idx="26165">
                  <c:v>14.530621765106249</c:v>
                </c:pt>
                <c:pt idx="26166">
                  <c:v>14.531177110864517</c:v>
                </c:pt>
                <c:pt idx="26167">
                  <c:v>14.531732456622786</c:v>
                </c:pt>
                <c:pt idx="26168">
                  <c:v>14.532287802381054</c:v>
                </c:pt>
                <c:pt idx="26169">
                  <c:v>14.532843148139323</c:v>
                </c:pt>
                <c:pt idx="26170">
                  <c:v>14.533398493897591</c:v>
                </c:pt>
                <c:pt idx="26171">
                  <c:v>14.53395383965586</c:v>
                </c:pt>
                <c:pt idx="26172">
                  <c:v>14.534509185414128</c:v>
                </c:pt>
                <c:pt idx="26173">
                  <c:v>14.535064531172397</c:v>
                </c:pt>
                <c:pt idx="26174">
                  <c:v>14.535619876930665</c:v>
                </c:pt>
                <c:pt idx="26175">
                  <c:v>14.536175222688934</c:v>
                </c:pt>
                <c:pt idx="26176">
                  <c:v>14.536730568447203</c:v>
                </c:pt>
                <c:pt idx="26177">
                  <c:v>14.537285914205471</c:v>
                </c:pt>
                <c:pt idx="26178">
                  <c:v>14.53784125996374</c:v>
                </c:pt>
                <c:pt idx="26179">
                  <c:v>14.538396605722008</c:v>
                </c:pt>
                <c:pt idx="26180">
                  <c:v>14.538951951480277</c:v>
                </c:pt>
                <c:pt idx="26181">
                  <c:v>14.539507297238545</c:v>
                </c:pt>
                <c:pt idx="26182">
                  <c:v>14.540062642996814</c:v>
                </c:pt>
                <c:pt idx="26183">
                  <c:v>14.540617988755082</c:v>
                </c:pt>
                <c:pt idx="26184">
                  <c:v>14.541173334513351</c:v>
                </c:pt>
                <c:pt idx="26185">
                  <c:v>14.541728680271619</c:v>
                </c:pt>
                <c:pt idx="26186">
                  <c:v>14.542284026029888</c:v>
                </c:pt>
                <c:pt idx="26187">
                  <c:v>14.542839371788157</c:v>
                </c:pt>
                <c:pt idx="26188">
                  <c:v>14.543394717546425</c:v>
                </c:pt>
                <c:pt idx="26189">
                  <c:v>14.543950063304694</c:v>
                </c:pt>
                <c:pt idx="26190">
                  <c:v>14.544505409062962</c:v>
                </c:pt>
                <c:pt idx="26191">
                  <c:v>14.545060754821231</c:v>
                </c:pt>
                <c:pt idx="26192">
                  <c:v>14.545616100579499</c:v>
                </c:pt>
                <c:pt idx="26193">
                  <c:v>14.546171446337768</c:v>
                </c:pt>
                <c:pt idx="26194">
                  <c:v>14.546726792096036</c:v>
                </c:pt>
                <c:pt idx="26195">
                  <c:v>14.547282137854305</c:v>
                </c:pt>
                <c:pt idx="26196">
                  <c:v>14.547837483612573</c:v>
                </c:pt>
                <c:pt idx="26197">
                  <c:v>14.548392829370842</c:v>
                </c:pt>
                <c:pt idx="26198">
                  <c:v>14.548948175129111</c:v>
                </c:pt>
                <c:pt idx="26199">
                  <c:v>14.549503520887379</c:v>
                </c:pt>
                <c:pt idx="26200">
                  <c:v>14.550058866645648</c:v>
                </c:pt>
                <c:pt idx="26201">
                  <c:v>14.550614212403916</c:v>
                </c:pt>
                <c:pt idx="26202">
                  <c:v>14.551169558162185</c:v>
                </c:pt>
                <c:pt idx="26203">
                  <c:v>14.551724903920453</c:v>
                </c:pt>
                <c:pt idx="26204">
                  <c:v>14.552280249678722</c:v>
                </c:pt>
                <c:pt idx="26205">
                  <c:v>14.55283559543699</c:v>
                </c:pt>
                <c:pt idx="26206">
                  <c:v>14.553390941195259</c:v>
                </c:pt>
                <c:pt idx="26207">
                  <c:v>14.553946286953527</c:v>
                </c:pt>
                <c:pt idx="26208">
                  <c:v>14.554501632711796</c:v>
                </c:pt>
                <c:pt idx="26209">
                  <c:v>14.555056978470065</c:v>
                </c:pt>
                <c:pt idx="26210">
                  <c:v>14.555612324228333</c:v>
                </c:pt>
                <c:pt idx="26211">
                  <c:v>14.556167669986602</c:v>
                </c:pt>
                <c:pt idx="26212">
                  <c:v>14.55672301574487</c:v>
                </c:pt>
                <c:pt idx="26213">
                  <c:v>14.557278361503139</c:v>
                </c:pt>
                <c:pt idx="26214">
                  <c:v>14.557833707261407</c:v>
                </c:pt>
                <c:pt idx="26215">
                  <c:v>14.558389053019676</c:v>
                </c:pt>
                <c:pt idx="26216">
                  <c:v>14.558944398777944</c:v>
                </c:pt>
                <c:pt idx="26217">
                  <c:v>14.559499744536213</c:v>
                </c:pt>
                <c:pt idx="26218">
                  <c:v>14.560055090294481</c:v>
                </c:pt>
                <c:pt idx="26219">
                  <c:v>14.56061043605275</c:v>
                </c:pt>
                <c:pt idx="26220">
                  <c:v>14.561165781811019</c:v>
                </c:pt>
                <c:pt idx="26221">
                  <c:v>14.561721127569287</c:v>
                </c:pt>
                <c:pt idx="26222">
                  <c:v>14.562276473327556</c:v>
                </c:pt>
                <c:pt idx="26223">
                  <c:v>14.562831819085824</c:v>
                </c:pt>
                <c:pt idx="26224">
                  <c:v>14.563387164844093</c:v>
                </c:pt>
                <c:pt idx="26225">
                  <c:v>14.563942510602361</c:v>
                </c:pt>
                <c:pt idx="26226">
                  <c:v>14.56449785636063</c:v>
                </c:pt>
                <c:pt idx="26227">
                  <c:v>14.565053202118898</c:v>
                </c:pt>
                <c:pt idx="26228">
                  <c:v>14.565608547877167</c:v>
                </c:pt>
                <c:pt idx="26229">
                  <c:v>14.566163893635435</c:v>
                </c:pt>
                <c:pt idx="26230">
                  <c:v>14.566719239393704</c:v>
                </c:pt>
                <c:pt idx="26231">
                  <c:v>14.567274585151972</c:v>
                </c:pt>
                <c:pt idx="26232">
                  <c:v>14.567829930910241</c:v>
                </c:pt>
                <c:pt idx="26233">
                  <c:v>14.56838527666851</c:v>
                </c:pt>
                <c:pt idx="26234">
                  <c:v>14.568940622426778</c:v>
                </c:pt>
                <c:pt idx="26235">
                  <c:v>14.569495968185047</c:v>
                </c:pt>
                <c:pt idx="26236">
                  <c:v>14.570051313943315</c:v>
                </c:pt>
                <c:pt idx="26237">
                  <c:v>14.570606659701584</c:v>
                </c:pt>
                <c:pt idx="26238">
                  <c:v>14.571162005459852</c:v>
                </c:pt>
                <c:pt idx="26239">
                  <c:v>14.571717351218121</c:v>
                </c:pt>
                <c:pt idx="26240">
                  <c:v>14.572272696976389</c:v>
                </c:pt>
                <c:pt idx="26241">
                  <c:v>14.572828042734658</c:v>
                </c:pt>
                <c:pt idx="26242">
                  <c:v>14.573383388492926</c:v>
                </c:pt>
                <c:pt idx="26243">
                  <c:v>14.573938734251195</c:v>
                </c:pt>
                <c:pt idx="26244">
                  <c:v>14.574494080009464</c:v>
                </c:pt>
                <c:pt idx="26245">
                  <c:v>14.575049425767732</c:v>
                </c:pt>
                <c:pt idx="26246">
                  <c:v>14.575604771526001</c:v>
                </c:pt>
                <c:pt idx="26247">
                  <c:v>14.576160117284269</c:v>
                </c:pt>
                <c:pt idx="26248">
                  <c:v>14.576715463042538</c:v>
                </c:pt>
                <c:pt idx="26249">
                  <c:v>14.577270808800806</c:v>
                </c:pt>
                <c:pt idx="26250">
                  <c:v>14.577826154559075</c:v>
                </c:pt>
                <c:pt idx="26251">
                  <c:v>14.578381500317343</c:v>
                </c:pt>
                <c:pt idx="26252">
                  <c:v>14.578936846075612</c:v>
                </c:pt>
                <c:pt idx="26253">
                  <c:v>14.57949219183388</c:v>
                </c:pt>
                <c:pt idx="26254">
                  <c:v>14.580047537592149</c:v>
                </c:pt>
                <c:pt idx="26255">
                  <c:v>14.580602883350418</c:v>
                </c:pt>
                <c:pt idx="26256">
                  <c:v>14.581158229108686</c:v>
                </c:pt>
                <c:pt idx="26257">
                  <c:v>14.581713574866955</c:v>
                </c:pt>
                <c:pt idx="26258">
                  <c:v>14.582268920625223</c:v>
                </c:pt>
                <c:pt idx="26259">
                  <c:v>14.582824266383492</c:v>
                </c:pt>
                <c:pt idx="26260">
                  <c:v>14.58337961214176</c:v>
                </c:pt>
                <c:pt idx="26261">
                  <c:v>14.583934957900029</c:v>
                </c:pt>
                <c:pt idx="26262">
                  <c:v>14.584490303658297</c:v>
                </c:pt>
                <c:pt idx="26263">
                  <c:v>14.585045649416566</c:v>
                </c:pt>
                <c:pt idx="26264">
                  <c:v>14.585600995174834</c:v>
                </c:pt>
                <c:pt idx="26265">
                  <c:v>14.586156340933103</c:v>
                </c:pt>
                <c:pt idx="26266">
                  <c:v>14.586711686691372</c:v>
                </c:pt>
                <c:pt idx="26267">
                  <c:v>14.58726703244964</c:v>
                </c:pt>
                <c:pt idx="26268">
                  <c:v>14.587822378207909</c:v>
                </c:pt>
                <c:pt idx="26269">
                  <c:v>14.588377723966177</c:v>
                </c:pt>
                <c:pt idx="26270">
                  <c:v>14.588933069724446</c:v>
                </c:pt>
                <c:pt idx="26271">
                  <c:v>14.589488415482714</c:v>
                </c:pt>
                <c:pt idx="26272">
                  <c:v>14.590043761240983</c:v>
                </c:pt>
                <c:pt idx="26273">
                  <c:v>14.590599106999251</c:v>
                </c:pt>
                <c:pt idx="26274">
                  <c:v>14.59115445275752</c:v>
                </c:pt>
                <c:pt idx="26275">
                  <c:v>14.591709798515788</c:v>
                </c:pt>
                <c:pt idx="26276">
                  <c:v>14.592265144274057</c:v>
                </c:pt>
                <c:pt idx="26277">
                  <c:v>14.592820490032326</c:v>
                </c:pt>
                <c:pt idx="26278">
                  <c:v>14.593375835790594</c:v>
                </c:pt>
                <c:pt idx="26279">
                  <c:v>14.593931181548863</c:v>
                </c:pt>
                <c:pt idx="26280">
                  <c:v>14.594486527307131</c:v>
                </c:pt>
                <c:pt idx="26281">
                  <c:v>14.5950418730654</c:v>
                </c:pt>
                <c:pt idx="26282">
                  <c:v>14.595597218823668</c:v>
                </c:pt>
                <c:pt idx="26283">
                  <c:v>14.596152564581937</c:v>
                </c:pt>
                <c:pt idx="26284">
                  <c:v>14.596707910340205</c:v>
                </c:pt>
                <c:pt idx="26285">
                  <c:v>14.597263256098474</c:v>
                </c:pt>
                <c:pt idx="26286">
                  <c:v>14.597818601856742</c:v>
                </c:pt>
                <c:pt idx="26287">
                  <c:v>14.598373947615011</c:v>
                </c:pt>
                <c:pt idx="26288">
                  <c:v>14.598929293373279</c:v>
                </c:pt>
                <c:pt idx="26289">
                  <c:v>14.599484639131548</c:v>
                </c:pt>
                <c:pt idx="26290">
                  <c:v>14.600039984889817</c:v>
                </c:pt>
                <c:pt idx="26291">
                  <c:v>14.600595330648085</c:v>
                </c:pt>
                <c:pt idx="26292">
                  <c:v>14.601150676406354</c:v>
                </c:pt>
                <c:pt idx="26293">
                  <c:v>14.601706022164622</c:v>
                </c:pt>
                <c:pt idx="26294">
                  <c:v>14.602261367922891</c:v>
                </c:pt>
                <c:pt idx="26295">
                  <c:v>14.602816713681159</c:v>
                </c:pt>
                <c:pt idx="26296">
                  <c:v>14.603372059439428</c:v>
                </c:pt>
                <c:pt idx="26297">
                  <c:v>14.603927405197696</c:v>
                </c:pt>
                <c:pt idx="26298">
                  <c:v>14.604482750955965</c:v>
                </c:pt>
                <c:pt idx="26299">
                  <c:v>14.605038096714233</c:v>
                </c:pt>
                <c:pt idx="26300">
                  <c:v>14.605593442472502</c:v>
                </c:pt>
                <c:pt idx="26301">
                  <c:v>14.606148788230771</c:v>
                </c:pt>
                <c:pt idx="26302">
                  <c:v>14.606704133989039</c:v>
                </c:pt>
                <c:pt idx="26303">
                  <c:v>14.607259479747308</c:v>
                </c:pt>
                <c:pt idx="26304">
                  <c:v>14.607814825505576</c:v>
                </c:pt>
                <c:pt idx="26305">
                  <c:v>14.608370171263845</c:v>
                </c:pt>
                <c:pt idx="26306">
                  <c:v>14.608925517022113</c:v>
                </c:pt>
                <c:pt idx="26307">
                  <c:v>14.609480862780382</c:v>
                </c:pt>
                <c:pt idx="26308">
                  <c:v>14.61003620853865</c:v>
                </c:pt>
                <c:pt idx="26309">
                  <c:v>14.610591554296919</c:v>
                </c:pt>
                <c:pt idx="26310">
                  <c:v>14.611146900055187</c:v>
                </c:pt>
                <c:pt idx="26311">
                  <c:v>14.611702245813456</c:v>
                </c:pt>
                <c:pt idx="26312">
                  <c:v>14.612257591571725</c:v>
                </c:pt>
                <c:pt idx="26313">
                  <c:v>14.612812937329993</c:v>
                </c:pt>
                <c:pt idx="26314">
                  <c:v>14.613368283088262</c:v>
                </c:pt>
                <c:pt idx="26315">
                  <c:v>14.61392362884653</c:v>
                </c:pt>
                <c:pt idx="26316">
                  <c:v>14.614478974604799</c:v>
                </c:pt>
                <c:pt idx="26317">
                  <c:v>14.615034320363067</c:v>
                </c:pt>
                <c:pt idx="26318">
                  <c:v>14.615589666121336</c:v>
                </c:pt>
                <c:pt idx="26319">
                  <c:v>14.616145011879604</c:v>
                </c:pt>
                <c:pt idx="26320">
                  <c:v>14.616700357637873</c:v>
                </c:pt>
                <c:pt idx="26321">
                  <c:v>14.617255703396141</c:v>
                </c:pt>
                <c:pt idx="26322">
                  <c:v>14.61781104915441</c:v>
                </c:pt>
                <c:pt idx="26323">
                  <c:v>14.618366394912679</c:v>
                </c:pt>
                <c:pt idx="26324">
                  <c:v>14.618921740670947</c:v>
                </c:pt>
                <c:pt idx="26325">
                  <c:v>14.619477086429216</c:v>
                </c:pt>
                <c:pt idx="26326">
                  <c:v>14.620032432187484</c:v>
                </c:pt>
                <c:pt idx="26327">
                  <c:v>14.620587777945753</c:v>
                </c:pt>
                <c:pt idx="26328">
                  <c:v>14.621143123704021</c:v>
                </c:pt>
                <c:pt idx="26329">
                  <c:v>14.62169846946229</c:v>
                </c:pt>
                <c:pt idx="26330">
                  <c:v>14.622253815220558</c:v>
                </c:pt>
                <c:pt idx="26331">
                  <c:v>14.622809160978827</c:v>
                </c:pt>
                <c:pt idx="26332">
                  <c:v>14.623364506737095</c:v>
                </c:pt>
                <c:pt idx="26333">
                  <c:v>14.623919852495364</c:v>
                </c:pt>
                <c:pt idx="26334">
                  <c:v>14.624475198253633</c:v>
                </c:pt>
                <c:pt idx="26335">
                  <c:v>14.625030544011901</c:v>
                </c:pt>
                <c:pt idx="26336">
                  <c:v>14.62558588977017</c:v>
                </c:pt>
                <c:pt idx="26337">
                  <c:v>14.626141235528438</c:v>
                </c:pt>
                <c:pt idx="26338">
                  <c:v>14.626696581286707</c:v>
                </c:pt>
                <c:pt idx="26339">
                  <c:v>14.627251927044975</c:v>
                </c:pt>
                <c:pt idx="26340">
                  <c:v>14.627807272803244</c:v>
                </c:pt>
                <c:pt idx="26341">
                  <c:v>14.628362618561512</c:v>
                </c:pt>
                <c:pt idx="26342">
                  <c:v>14.628917964319781</c:v>
                </c:pt>
                <c:pt idx="26343">
                  <c:v>14.629473310078049</c:v>
                </c:pt>
                <c:pt idx="26344">
                  <c:v>14.630028655836318</c:v>
                </c:pt>
                <c:pt idx="26345">
                  <c:v>14.630584001594586</c:v>
                </c:pt>
                <c:pt idx="26346">
                  <c:v>14.631139347352855</c:v>
                </c:pt>
                <c:pt idx="26347">
                  <c:v>14.631694693111124</c:v>
                </c:pt>
                <c:pt idx="26348">
                  <c:v>14.632250038869392</c:v>
                </c:pt>
                <c:pt idx="26349">
                  <c:v>14.632805384627661</c:v>
                </c:pt>
                <c:pt idx="26350">
                  <c:v>14.633360730385929</c:v>
                </c:pt>
                <c:pt idx="26351">
                  <c:v>14.633916076144198</c:v>
                </c:pt>
                <c:pt idx="26352">
                  <c:v>14.634471421902466</c:v>
                </c:pt>
                <c:pt idx="26353">
                  <c:v>14.635026767660735</c:v>
                </c:pt>
                <c:pt idx="26354">
                  <c:v>14.635582113419003</c:v>
                </c:pt>
                <c:pt idx="26355">
                  <c:v>14.636137459177272</c:v>
                </c:pt>
                <c:pt idx="26356">
                  <c:v>14.63669280493554</c:v>
                </c:pt>
                <c:pt idx="26357">
                  <c:v>14.637248150693809</c:v>
                </c:pt>
                <c:pt idx="26358">
                  <c:v>14.637803496452078</c:v>
                </c:pt>
                <c:pt idx="26359">
                  <c:v>14.638358842210346</c:v>
                </c:pt>
                <c:pt idx="26360">
                  <c:v>14.638914187968615</c:v>
                </c:pt>
                <c:pt idx="26361">
                  <c:v>14.639469533726883</c:v>
                </c:pt>
                <c:pt idx="26362">
                  <c:v>14.640024879485152</c:v>
                </c:pt>
                <c:pt idx="26363">
                  <c:v>14.64058022524342</c:v>
                </c:pt>
                <c:pt idx="26364">
                  <c:v>14.641135571001689</c:v>
                </c:pt>
                <c:pt idx="26365">
                  <c:v>14.641690916759957</c:v>
                </c:pt>
                <c:pt idx="26366">
                  <c:v>14.642246262518226</c:v>
                </c:pt>
                <c:pt idx="26367">
                  <c:v>14.642801608276494</c:v>
                </c:pt>
                <c:pt idx="26368">
                  <c:v>14.643356954034763</c:v>
                </c:pt>
                <c:pt idx="26369">
                  <c:v>14.643912299793032</c:v>
                </c:pt>
                <c:pt idx="26370">
                  <c:v>14.6444676455513</c:v>
                </c:pt>
                <c:pt idx="26371">
                  <c:v>14.645022991309569</c:v>
                </c:pt>
                <c:pt idx="26372">
                  <c:v>14.645578337067837</c:v>
                </c:pt>
                <c:pt idx="26373">
                  <c:v>14.646133682826106</c:v>
                </c:pt>
                <c:pt idx="26374">
                  <c:v>14.646689028584374</c:v>
                </c:pt>
                <c:pt idx="26375">
                  <c:v>14.647244374342643</c:v>
                </c:pt>
                <c:pt idx="26376">
                  <c:v>14.647799720100911</c:v>
                </c:pt>
                <c:pt idx="26377">
                  <c:v>14.64835506585918</c:v>
                </c:pt>
                <c:pt idx="26378">
                  <c:v>14.648910411617448</c:v>
                </c:pt>
                <c:pt idx="26379">
                  <c:v>14.649465757375717</c:v>
                </c:pt>
                <c:pt idx="26380">
                  <c:v>14.650021103133986</c:v>
                </c:pt>
                <c:pt idx="26381">
                  <c:v>14.650576448892254</c:v>
                </c:pt>
                <c:pt idx="26382">
                  <c:v>14.651131794650523</c:v>
                </c:pt>
                <c:pt idx="26383">
                  <c:v>14.651687140408791</c:v>
                </c:pt>
                <c:pt idx="26384">
                  <c:v>14.65224248616706</c:v>
                </c:pt>
                <c:pt idx="26385">
                  <c:v>14.652797831925328</c:v>
                </c:pt>
                <c:pt idx="26386">
                  <c:v>14.653353177683597</c:v>
                </c:pt>
                <c:pt idx="26387">
                  <c:v>14.653908523441865</c:v>
                </c:pt>
                <c:pt idx="26388">
                  <c:v>14.654463869200134</c:v>
                </c:pt>
                <c:pt idx="26389">
                  <c:v>14.655019214958402</c:v>
                </c:pt>
                <c:pt idx="26390">
                  <c:v>14.655574560716671</c:v>
                </c:pt>
                <c:pt idx="26391">
                  <c:v>14.65612990647494</c:v>
                </c:pt>
                <c:pt idx="26392">
                  <c:v>14.656685252233208</c:v>
                </c:pt>
                <c:pt idx="26393">
                  <c:v>14.657240597991477</c:v>
                </c:pt>
                <c:pt idx="26394">
                  <c:v>14.657795943749745</c:v>
                </c:pt>
                <c:pt idx="26395">
                  <c:v>14.658351289508014</c:v>
                </c:pt>
                <c:pt idx="26396">
                  <c:v>14.658906635266282</c:v>
                </c:pt>
                <c:pt idx="26397">
                  <c:v>14.659461981024551</c:v>
                </c:pt>
                <c:pt idx="26398">
                  <c:v>14.660017326782819</c:v>
                </c:pt>
                <c:pt idx="26399">
                  <c:v>14.660572672541088</c:v>
                </c:pt>
                <c:pt idx="26400">
                  <c:v>14.661128018299356</c:v>
                </c:pt>
                <c:pt idx="26401">
                  <c:v>14.661683364057625</c:v>
                </c:pt>
                <c:pt idx="26402">
                  <c:v>14.662238709815894</c:v>
                </c:pt>
                <c:pt idx="26403">
                  <c:v>14.662794055574162</c:v>
                </c:pt>
                <c:pt idx="26404">
                  <c:v>14.663349401332431</c:v>
                </c:pt>
                <c:pt idx="26405">
                  <c:v>14.663904747090699</c:v>
                </c:pt>
                <c:pt idx="26406">
                  <c:v>14.664460092848968</c:v>
                </c:pt>
                <c:pt idx="26407">
                  <c:v>14.665015438607236</c:v>
                </c:pt>
                <c:pt idx="26408">
                  <c:v>14.665570784365505</c:v>
                </c:pt>
                <c:pt idx="26409">
                  <c:v>14.666126130123773</c:v>
                </c:pt>
                <c:pt idx="26410">
                  <c:v>14.666681475882042</c:v>
                </c:pt>
                <c:pt idx="26411">
                  <c:v>14.66723682164031</c:v>
                </c:pt>
                <c:pt idx="26412">
                  <c:v>14.667792167398579</c:v>
                </c:pt>
                <c:pt idx="26413">
                  <c:v>14.668347513156847</c:v>
                </c:pt>
                <c:pt idx="26414">
                  <c:v>14.668902858915116</c:v>
                </c:pt>
                <c:pt idx="26415">
                  <c:v>14.669458204673385</c:v>
                </c:pt>
                <c:pt idx="26416">
                  <c:v>14.670013550431653</c:v>
                </c:pt>
                <c:pt idx="26417">
                  <c:v>14.670568896189922</c:v>
                </c:pt>
                <c:pt idx="26418">
                  <c:v>14.67112424194819</c:v>
                </c:pt>
                <c:pt idx="26419">
                  <c:v>14.671679587706459</c:v>
                </c:pt>
                <c:pt idx="26420">
                  <c:v>14.672234933464727</c:v>
                </c:pt>
                <c:pt idx="26421">
                  <c:v>14.672790279222996</c:v>
                </c:pt>
                <c:pt idx="26422">
                  <c:v>14.673345624981264</c:v>
                </c:pt>
                <c:pt idx="26423">
                  <c:v>14.673900970739533</c:v>
                </c:pt>
                <c:pt idx="26424">
                  <c:v>14.674456316497801</c:v>
                </c:pt>
                <c:pt idx="26425">
                  <c:v>14.67501166225607</c:v>
                </c:pt>
                <c:pt idx="26426">
                  <c:v>14.675567008014339</c:v>
                </c:pt>
                <c:pt idx="26427">
                  <c:v>14.676122353772607</c:v>
                </c:pt>
                <c:pt idx="26428">
                  <c:v>14.676677699530876</c:v>
                </c:pt>
                <c:pt idx="26429">
                  <c:v>14.677233045289144</c:v>
                </c:pt>
                <c:pt idx="26430">
                  <c:v>14.677788391047413</c:v>
                </c:pt>
                <c:pt idx="26431">
                  <c:v>14.678343736805681</c:v>
                </c:pt>
                <c:pt idx="26432">
                  <c:v>14.67889908256395</c:v>
                </c:pt>
                <c:pt idx="26433">
                  <c:v>14.679454428322218</c:v>
                </c:pt>
                <c:pt idx="26434">
                  <c:v>14.680009774080487</c:v>
                </c:pt>
                <c:pt idx="26435">
                  <c:v>14.680565119838755</c:v>
                </c:pt>
                <c:pt idx="26436">
                  <c:v>14.681120465597024</c:v>
                </c:pt>
                <c:pt idx="26437">
                  <c:v>14.681675811355293</c:v>
                </c:pt>
                <c:pt idx="26438">
                  <c:v>14.682231157113561</c:v>
                </c:pt>
                <c:pt idx="26439">
                  <c:v>14.68278650287183</c:v>
                </c:pt>
                <c:pt idx="26440">
                  <c:v>14.683341848630098</c:v>
                </c:pt>
                <c:pt idx="26441">
                  <c:v>14.683897194388367</c:v>
                </c:pt>
                <c:pt idx="26442">
                  <c:v>14.684452540146635</c:v>
                </c:pt>
                <c:pt idx="26443">
                  <c:v>14.685007885904904</c:v>
                </c:pt>
                <c:pt idx="26444">
                  <c:v>14.685563231663172</c:v>
                </c:pt>
                <c:pt idx="26445">
                  <c:v>14.686118577421441</c:v>
                </c:pt>
                <c:pt idx="26446">
                  <c:v>14.686673923179709</c:v>
                </c:pt>
                <c:pt idx="26447">
                  <c:v>14.687229268937978</c:v>
                </c:pt>
                <c:pt idx="26448">
                  <c:v>14.687784614696247</c:v>
                </c:pt>
                <c:pt idx="26449">
                  <c:v>14.688339960454515</c:v>
                </c:pt>
                <c:pt idx="26450">
                  <c:v>14.688895306212784</c:v>
                </c:pt>
                <c:pt idx="26451">
                  <c:v>14.689450651971052</c:v>
                </c:pt>
                <c:pt idx="26452">
                  <c:v>14.690005997729321</c:v>
                </c:pt>
                <c:pt idx="26453">
                  <c:v>14.690561343487589</c:v>
                </c:pt>
                <c:pt idx="26454">
                  <c:v>14.691116689245858</c:v>
                </c:pt>
                <c:pt idx="26455">
                  <c:v>14.691672035004126</c:v>
                </c:pt>
                <c:pt idx="26456">
                  <c:v>14.692227380762395</c:v>
                </c:pt>
                <c:pt idx="26457">
                  <c:v>14.692782726520663</c:v>
                </c:pt>
                <c:pt idx="26458">
                  <c:v>14.693338072278932</c:v>
                </c:pt>
                <c:pt idx="26459">
                  <c:v>14.693893418037201</c:v>
                </c:pt>
                <c:pt idx="26460">
                  <c:v>14.694448763795469</c:v>
                </c:pt>
                <c:pt idx="26461">
                  <c:v>14.695004109553738</c:v>
                </c:pt>
                <c:pt idx="26462">
                  <c:v>14.695559455312006</c:v>
                </c:pt>
                <c:pt idx="26463">
                  <c:v>14.696114801070275</c:v>
                </c:pt>
                <c:pt idx="26464">
                  <c:v>14.696670146828543</c:v>
                </c:pt>
                <c:pt idx="26465">
                  <c:v>14.697225492586812</c:v>
                </c:pt>
                <c:pt idx="26466">
                  <c:v>14.69778083834508</c:v>
                </c:pt>
                <c:pt idx="26467">
                  <c:v>14.698336184103349</c:v>
                </c:pt>
                <c:pt idx="26468">
                  <c:v>14.698891529861617</c:v>
                </c:pt>
                <c:pt idx="26469">
                  <c:v>14.699446875619886</c:v>
                </c:pt>
                <c:pt idx="26470">
                  <c:v>14.700002221378154</c:v>
                </c:pt>
                <c:pt idx="26471">
                  <c:v>14.700557567136423</c:v>
                </c:pt>
                <c:pt idx="26472">
                  <c:v>14.701112912894692</c:v>
                </c:pt>
                <c:pt idx="26473">
                  <c:v>14.70166825865296</c:v>
                </c:pt>
                <c:pt idx="26474">
                  <c:v>14.702223604411229</c:v>
                </c:pt>
                <c:pt idx="26475">
                  <c:v>14.702778950169497</c:v>
                </c:pt>
                <c:pt idx="26476">
                  <c:v>14.703334295927766</c:v>
                </c:pt>
                <c:pt idx="26477">
                  <c:v>14.703889641686034</c:v>
                </c:pt>
                <c:pt idx="26478">
                  <c:v>14.704444987444303</c:v>
                </c:pt>
                <c:pt idx="26479">
                  <c:v>14.705000333202571</c:v>
                </c:pt>
                <c:pt idx="26480">
                  <c:v>14.70555567896084</c:v>
                </c:pt>
                <c:pt idx="26481">
                  <c:v>14.706111024719108</c:v>
                </c:pt>
                <c:pt idx="26482">
                  <c:v>14.706666370477377</c:v>
                </c:pt>
                <c:pt idx="26483">
                  <c:v>14.707221716235646</c:v>
                </c:pt>
                <c:pt idx="26484">
                  <c:v>14.707777061993914</c:v>
                </c:pt>
                <c:pt idx="26485">
                  <c:v>14.708332407752183</c:v>
                </c:pt>
                <c:pt idx="26486">
                  <c:v>14.708887753510451</c:v>
                </c:pt>
                <c:pt idx="26487">
                  <c:v>14.70944309926872</c:v>
                </c:pt>
                <c:pt idx="26488">
                  <c:v>14.709998445026988</c:v>
                </c:pt>
                <c:pt idx="26489">
                  <c:v>14.710553790785257</c:v>
                </c:pt>
                <c:pt idx="26490">
                  <c:v>14.711109136543525</c:v>
                </c:pt>
                <c:pt idx="26491">
                  <c:v>14.711664482301794</c:v>
                </c:pt>
                <c:pt idx="26492">
                  <c:v>14.712219828060062</c:v>
                </c:pt>
                <c:pt idx="26493">
                  <c:v>14.712775173818331</c:v>
                </c:pt>
                <c:pt idx="26494">
                  <c:v>14.7133305195766</c:v>
                </c:pt>
                <c:pt idx="26495">
                  <c:v>14.713885865334868</c:v>
                </c:pt>
                <c:pt idx="26496">
                  <c:v>14.714441211093137</c:v>
                </c:pt>
                <c:pt idx="26497">
                  <c:v>14.714996556851405</c:v>
                </c:pt>
                <c:pt idx="26498">
                  <c:v>14.715551902609674</c:v>
                </c:pt>
                <c:pt idx="26499">
                  <c:v>14.716107248367942</c:v>
                </c:pt>
                <c:pt idx="26500">
                  <c:v>14.716662594126211</c:v>
                </c:pt>
                <c:pt idx="26501">
                  <c:v>14.717217939884479</c:v>
                </c:pt>
                <c:pt idx="26502">
                  <c:v>14.717773285642748</c:v>
                </c:pt>
                <c:pt idx="26503">
                  <c:v>14.718328631401016</c:v>
                </c:pt>
                <c:pt idx="26504">
                  <c:v>14.718883977159285</c:v>
                </c:pt>
                <c:pt idx="26505">
                  <c:v>14.719439322917554</c:v>
                </c:pt>
                <c:pt idx="26506">
                  <c:v>14.719994668675822</c:v>
                </c:pt>
                <c:pt idx="26507">
                  <c:v>14.720550014434091</c:v>
                </c:pt>
                <c:pt idx="26508">
                  <c:v>14.721105360192359</c:v>
                </c:pt>
                <c:pt idx="26509">
                  <c:v>14.721660705950628</c:v>
                </c:pt>
                <c:pt idx="26510">
                  <c:v>14.722216051708896</c:v>
                </c:pt>
                <c:pt idx="26511">
                  <c:v>14.722771397467165</c:v>
                </c:pt>
                <c:pt idx="26512">
                  <c:v>14.723326743225433</c:v>
                </c:pt>
                <c:pt idx="26513">
                  <c:v>14.723882088983702</c:v>
                </c:pt>
                <c:pt idx="26514">
                  <c:v>14.72443743474197</c:v>
                </c:pt>
                <c:pt idx="26515">
                  <c:v>14.724992780500239</c:v>
                </c:pt>
                <c:pt idx="26516">
                  <c:v>14.725548126258508</c:v>
                </c:pt>
                <c:pt idx="26517">
                  <c:v>14.726103472016776</c:v>
                </c:pt>
                <c:pt idx="26518">
                  <c:v>14.726658817775045</c:v>
                </c:pt>
                <c:pt idx="26519">
                  <c:v>14.727214163533313</c:v>
                </c:pt>
                <c:pt idx="26520">
                  <c:v>14.727769509291582</c:v>
                </c:pt>
                <c:pt idx="26521">
                  <c:v>14.72832485504985</c:v>
                </c:pt>
                <c:pt idx="26522">
                  <c:v>14.728880200808119</c:v>
                </c:pt>
                <c:pt idx="26523">
                  <c:v>14.729435546566387</c:v>
                </c:pt>
                <c:pt idx="26524">
                  <c:v>14.729990892324656</c:v>
                </c:pt>
                <c:pt idx="26525">
                  <c:v>14.730546238082924</c:v>
                </c:pt>
                <c:pt idx="26526">
                  <c:v>14.731101583841193</c:v>
                </c:pt>
                <c:pt idx="26527">
                  <c:v>14.731656929599461</c:v>
                </c:pt>
                <c:pt idx="26528">
                  <c:v>14.73221227535773</c:v>
                </c:pt>
                <c:pt idx="26529">
                  <c:v>14.732767621115999</c:v>
                </c:pt>
                <c:pt idx="26530">
                  <c:v>14.733322966874267</c:v>
                </c:pt>
                <c:pt idx="26531">
                  <c:v>14.733878312632536</c:v>
                </c:pt>
                <c:pt idx="26532">
                  <c:v>14.734433658390804</c:v>
                </c:pt>
                <c:pt idx="26533">
                  <c:v>14.734989004149073</c:v>
                </c:pt>
                <c:pt idx="26534">
                  <c:v>14.735544349907341</c:v>
                </c:pt>
                <c:pt idx="26535">
                  <c:v>14.73609969566561</c:v>
                </c:pt>
                <c:pt idx="26536">
                  <c:v>14.736655041423878</c:v>
                </c:pt>
                <c:pt idx="26537">
                  <c:v>14.737210387182147</c:v>
                </c:pt>
                <c:pt idx="26538">
                  <c:v>14.737765732940415</c:v>
                </c:pt>
                <c:pt idx="26539">
                  <c:v>14.738321078698684</c:v>
                </c:pt>
                <c:pt idx="26540">
                  <c:v>14.738876424456953</c:v>
                </c:pt>
                <c:pt idx="26541">
                  <c:v>14.739431770215221</c:v>
                </c:pt>
                <c:pt idx="26542">
                  <c:v>14.73998711597349</c:v>
                </c:pt>
                <c:pt idx="26543">
                  <c:v>14.740542461731758</c:v>
                </c:pt>
                <c:pt idx="26544">
                  <c:v>14.741097807490027</c:v>
                </c:pt>
                <c:pt idx="26545">
                  <c:v>14.741653153248295</c:v>
                </c:pt>
                <c:pt idx="26546">
                  <c:v>14.742208499006564</c:v>
                </c:pt>
                <c:pt idx="26547">
                  <c:v>14.742763844764832</c:v>
                </c:pt>
                <c:pt idx="26548">
                  <c:v>14.743319190523101</c:v>
                </c:pt>
                <c:pt idx="26549">
                  <c:v>14.743874536281369</c:v>
                </c:pt>
                <c:pt idx="26550">
                  <c:v>14.744429882039638</c:v>
                </c:pt>
                <c:pt idx="26551">
                  <c:v>14.744985227797907</c:v>
                </c:pt>
                <c:pt idx="26552">
                  <c:v>14.745540573556175</c:v>
                </c:pt>
                <c:pt idx="26553">
                  <c:v>14.746095919314444</c:v>
                </c:pt>
                <c:pt idx="26554">
                  <c:v>14.746651265072712</c:v>
                </c:pt>
                <c:pt idx="26555">
                  <c:v>14.747206610830981</c:v>
                </c:pt>
                <c:pt idx="26556">
                  <c:v>14.747761956589249</c:v>
                </c:pt>
                <c:pt idx="26557">
                  <c:v>14.748317302347518</c:v>
                </c:pt>
                <c:pt idx="26558">
                  <c:v>14.748872648105786</c:v>
                </c:pt>
                <c:pt idx="26559">
                  <c:v>14.749427993864055</c:v>
                </c:pt>
                <c:pt idx="26560">
                  <c:v>14.749983339622323</c:v>
                </c:pt>
                <c:pt idx="26561">
                  <c:v>14.750538685380592</c:v>
                </c:pt>
                <c:pt idx="26562">
                  <c:v>14.751094031138861</c:v>
                </c:pt>
                <c:pt idx="26563">
                  <c:v>14.751649376897129</c:v>
                </c:pt>
                <c:pt idx="26564">
                  <c:v>14.752204722655398</c:v>
                </c:pt>
                <c:pt idx="26565">
                  <c:v>14.752760068413666</c:v>
                </c:pt>
                <c:pt idx="26566">
                  <c:v>14.753315414171935</c:v>
                </c:pt>
                <c:pt idx="26567">
                  <c:v>14.753870759930203</c:v>
                </c:pt>
                <c:pt idx="26568">
                  <c:v>14.754426105688472</c:v>
                </c:pt>
                <c:pt idx="26569">
                  <c:v>14.75498145144674</c:v>
                </c:pt>
                <c:pt idx="26570">
                  <c:v>14.755536797205009</c:v>
                </c:pt>
                <c:pt idx="26571">
                  <c:v>14.756092142963277</c:v>
                </c:pt>
                <c:pt idx="26572">
                  <c:v>14.756647488721546</c:v>
                </c:pt>
                <c:pt idx="26573">
                  <c:v>14.757202834479815</c:v>
                </c:pt>
                <c:pt idx="26574">
                  <c:v>14.757758180238083</c:v>
                </c:pt>
                <c:pt idx="26575">
                  <c:v>14.758313525996352</c:v>
                </c:pt>
                <c:pt idx="26576">
                  <c:v>14.75886887175462</c:v>
                </c:pt>
                <c:pt idx="26577">
                  <c:v>14.759424217512889</c:v>
                </c:pt>
                <c:pt idx="26578">
                  <c:v>14.759979563271157</c:v>
                </c:pt>
                <c:pt idx="26579">
                  <c:v>14.760534909029426</c:v>
                </c:pt>
                <c:pt idx="26580">
                  <c:v>14.761090254787694</c:v>
                </c:pt>
                <c:pt idx="26581">
                  <c:v>14.761645600545963</c:v>
                </c:pt>
                <c:pt idx="26582">
                  <c:v>14.762200946304231</c:v>
                </c:pt>
                <c:pt idx="26583">
                  <c:v>14.7627562920625</c:v>
                </c:pt>
                <c:pt idx="26584">
                  <c:v>14.763311637820768</c:v>
                </c:pt>
                <c:pt idx="26585">
                  <c:v>14.763866983579037</c:v>
                </c:pt>
                <c:pt idx="26586">
                  <c:v>14.764422329337306</c:v>
                </c:pt>
                <c:pt idx="26587">
                  <c:v>14.764977675095574</c:v>
                </c:pt>
                <c:pt idx="26588">
                  <c:v>14.765533020853843</c:v>
                </c:pt>
                <c:pt idx="26589">
                  <c:v>14.766088366612111</c:v>
                </c:pt>
                <c:pt idx="26590">
                  <c:v>14.76664371237038</c:v>
                </c:pt>
                <c:pt idx="26591">
                  <c:v>14.767199058128648</c:v>
                </c:pt>
                <c:pt idx="26592">
                  <c:v>14.767754403886917</c:v>
                </c:pt>
                <c:pt idx="26593">
                  <c:v>14.768309749645185</c:v>
                </c:pt>
                <c:pt idx="26594">
                  <c:v>14.768865095403454</c:v>
                </c:pt>
                <c:pt idx="26595">
                  <c:v>14.769420441161722</c:v>
                </c:pt>
                <c:pt idx="26596">
                  <c:v>14.769975786919991</c:v>
                </c:pt>
                <c:pt idx="26597">
                  <c:v>14.77053113267826</c:v>
                </c:pt>
                <c:pt idx="26598">
                  <c:v>14.771086478436528</c:v>
                </c:pt>
                <c:pt idx="26599">
                  <c:v>14.771641824194797</c:v>
                </c:pt>
                <c:pt idx="26600">
                  <c:v>14.772197169953065</c:v>
                </c:pt>
                <c:pt idx="26601">
                  <c:v>14.772752515711334</c:v>
                </c:pt>
                <c:pt idx="26602">
                  <c:v>14.773307861469602</c:v>
                </c:pt>
                <c:pt idx="26603">
                  <c:v>14.773863207227871</c:v>
                </c:pt>
                <c:pt idx="26604">
                  <c:v>14.774418552986139</c:v>
                </c:pt>
                <c:pt idx="26605">
                  <c:v>14.774973898744408</c:v>
                </c:pt>
                <c:pt idx="26606">
                  <c:v>14.775529244502676</c:v>
                </c:pt>
                <c:pt idx="26607">
                  <c:v>14.776084590260945</c:v>
                </c:pt>
                <c:pt idx="26608">
                  <c:v>14.776639936019214</c:v>
                </c:pt>
                <c:pt idx="26609">
                  <c:v>14.777195281777482</c:v>
                </c:pt>
                <c:pt idx="26610">
                  <c:v>14.777750627535751</c:v>
                </c:pt>
                <c:pt idx="26611">
                  <c:v>14.778305973294019</c:v>
                </c:pt>
                <c:pt idx="26612">
                  <c:v>14.778861319052288</c:v>
                </c:pt>
                <c:pt idx="26613">
                  <c:v>14.779416664810556</c:v>
                </c:pt>
                <c:pt idx="26614">
                  <c:v>14.779972010568825</c:v>
                </c:pt>
                <c:pt idx="26615">
                  <c:v>14.780527356327093</c:v>
                </c:pt>
                <c:pt idx="26616">
                  <c:v>14.781082702085362</c:v>
                </c:pt>
                <c:pt idx="26617">
                  <c:v>14.78163804784363</c:v>
                </c:pt>
                <c:pt idx="26618">
                  <c:v>14.782193393601899</c:v>
                </c:pt>
                <c:pt idx="26619">
                  <c:v>14.782748739360168</c:v>
                </c:pt>
                <c:pt idx="26620">
                  <c:v>14.783304085118436</c:v>
                </c:pt>
                <c:pt idx="26621">
                  <c:v>14.783859430876705</c:v>
                </c:pt>
                <c:pt idx="26622">
                  <c:v>14.784414776634973</c:v>
                </c:pt>
                <c:pt idx="26623">
                  <c:v>14.784970122393242</c:v>
                </c:pt>
                <c:pt idx="26624">
                  <c:v>14.78552546815151</c:v>
                </c:pt>
                <c:pt idx="26625">
                  <c:v>14.786080813909779</c:v>
                </c:pt>
                <c:pt idx="26626">
                  <c:v>14.786636159668047</c:v>
                </c:pt>
                <c:pt idx="26627">
                  <c:v>14.787191505426316</c:v>
                </c:pt>
                <c:pt idx="26628">
                  <c:v>14.787746851184584</c:v>
                </c:pt>
                <c:pt idx="26629">
                  <c:v>14.788302196942853</c:v>
                </c:pt>
                <c:pt idx="26630">
                  <c:v>14.788857542701122</c:v>
                </c:pt>
                <c:pt idx="26631">
                  <c:v>14.78941288845939</c:v>
                </c:pt>
                <c:pt idx="26632">
                  <c:v>14.789968234217659</c:v>
                </c:pt>
                <c:pt idx="26633">
                  <c:v>14.790523579975927</c:v>
                </c:pt>
                <c:pt idx="26634">
                  <c:v>14.791078925734196</c:v>
                </c:pt>
                <c:pt idx="26635">
                  <c:v>14.791634271492464</c:v>
                </c:pt>
                <c:pt idx="26636">
                  <c:v>14.792189617250733</c:v>
                </c:pt>
                <c:pt idx="26637">
                  <c:v>14.792744963009001</c:v>
                </c:pt>
                <c:pt idx="26638">
                  <c:v>14.79330030876727</c:v>
                </c:pt>
                <c:pt idx="26639">
                  <c:v>14.793855654525538</c:v>
                </c:pt>
                <c:pt idx="26640">
                  <c:v>14.794411000283807</c:v>
                </c:pt>
                <c:pt idx="26641">
                  <c:v>14.794966346042076</c:v>
                </c:pt>
                <c:pt idx="26642">
                  <c:v>14.795521691800344</c:v>
                </c:pt>
                <c:pt idx="26643">
                  <c:v>14.796077037558613</c:v>
                </c:pt>
                <c:pt idx="26644">
                  <c:v>14.796632383316881</c:v>
                </c:pt>
                <c:pt idx="26645">
                  <c:v>14.79718772907515</c:v>
                </c:pt>
                <c:pt idx="26646">
                  <c:v>14.797743074833418</c:v>
                </c:pt>
                <c:pt idx="26647">
                  <c:v>14.798298420591687</c:v>
                </c:pt>
                <c:pt idx="26648">
                  <c:v>14.798853766349955</c:v>
                </c:pt>
                <c:pt idx="26649">
                  <c:v>14.799409112108224</c:v>
                </c:pt>
                <c:pt idx="26650">
                  <c:v>14.799964457866492</c:v>
                </c:pt>
                <c:pt idx="26651">
                  <c:v>14.800519803624761</c:v>
                </c:pt>
                <c:pt idx="26652">
                  <c:v>14.801075149383029</c:v>
                </c:pt>
                <c:pt idx="26653">
                  <c:v>14.801630495141298</c:v>
                </c:pt>
                <c:pt idx="26654">
                  <c:v>14.802185840899567</c:v>
                </c:pt>
                <c:pt idx="26655">
                  <c:v>14.802741186657835</c:v>
                </c:pt>
                <c:pt idx="26656">
                  <c:v>14.803296532416104</c:v>
                </c:pt>
                <c:pt idx="26657">
                  <c:v>14.803851878174372</c:v>
                </c:pt>
                <c:pt idx="26658">
                  <c:v>14.804407223932641</c:v>
                </c:pt>
                <c:pt idx="26659">
                  <c:v>14.804962569690909</c:v>
                </c:pt>
                <c:pt idx="26660">
                  <c:v>14.805517915449178</c:v>
                </c:pt>
                <c:pt idx="26661">
                  <c:v>14.806073261207446</c:v>
                </c:pt>
                <c:pt idx="26662">
                  <c:v>14.806628606965715</c:v>
                </c:pt>
                <c:pt idx="26663">
                  <c:v>14.807183952723983</c:v>
                </c:pt>
                <c:pt idx="26664">
                  <c:v>14.807739298482252</c:v>
                </c:pt>
                <c:pt idx="26665">
                  <c:v>14.808294644240521</c:v>
                </c:pt>
                <c:pt idx="26666">
                  <c:v>14.808849989998789</c:v>
                </c:pt>
                <c:pt idx="26667">
                  <c:v>14.809405335757058</c:v>
                </c:pt>
                <c:pt idx="26668">
                  <c:v>14.809960681515326</c:v>
                </c:pt>
                <c:pt idx="26669">
                  <c:v>14.810516027273595</c:v>
                </c:pt>
                <c:pt idx="26670">
                  <c:v>14.811071373031863</c:v>
                </c:pt>
                <c:pt idx="26671">
                  <c:v>14.811626718790132</c:v>
                </c:pt>
                <c:pt idx="26672">
                  <c:v>14.8121820645484</c:v>
                </c:pt>
                <c:pt idx="26673">
                  <c:v>14.812737410306669</c:v>
                </c:pt>
                <c:pt idx="26674">
                  <c:v>14.813292756064937</c:v>
                </c:pt>
                <c:pt idx="26675">
                  <c:v>14.813848101823206</c:v>
                </c:pt>
                <c:pt idx="26676">
                  <c:v>14.814403447581475</c:v>
                </c:pt>
                <c:pt idx="26677">
                  <c:v>14.814958793339743</c:v>
                </c:pt>
                <c:pt idx="26678">
                  <c:v>14.815514139098012</c:v>
                </c:pt>
                <c:pt idx="26679">
                  <c:v>14.81606948485628</c:v>
                </c:pt>
                <c:pt idx="26680">
                  <c:v>14.816624830614549</c:v>
                </c:pt>
                <c:pt idx="26681">
                  <c:v>14.817180176372817</c:v>
                </c:pt>
                <c:pt idx="26682">
                  <c:v>14.817735522131086</c:v>
                </c:pt>
                <c:pt idx="26683">
                  <c:v>14.818290867889354</c:v>
                </c:pt>
                <c:pt idx="26684">
                  <c:v>14.818846213647623</c:v>
                </c:pt>
                <c:pt idx="26685">
                  <c:v>14.819401559405891</c:v>
                </c:pt>
                <c:pt idx="26686">
                  <c:v>14.81995690516416</c:v>
                </c:pt>
                <c:pt idx="26687">
                  <c:v>14.820512250922429</c:v>
                </c:pt>
                <c:pt idx="26688">
                  <c:v>14.821067596680697</c:v>
                </c:pt>
                <c:pt idx="26689">
                  <c:v>14.821622942438966</c:v>
                </c:pt>
                <c:pt idx="26690">
                  <c:v>14.822178288197234</c:v>
                </c:pt>
                <c:pt idx="26691">
                  <c:v>14.822733633955503</c:v>
                </c:pt>
                <c:pt idx="26692">
                  <c:v>14.823288979713771</c:v>
                </c:pt>
                <c:pt idx="26693">
                  <c:v>14.82384432547204</c:v>
                </c:pt>
                <c:pt idx="26694">
                  <c:v>14.824399671230308</c:v>
                </c:pt>
                <c:pt idx="26695">
                  <c:v>14.824955016988577</c:v>
                </c:pt>
                <c:pt idx="26696">
                  <c:v>14.825510362746845</c:v>
                </c:pt>
                <c:pt idx="26697">
                  <c:v>14.826065708505114</c:v>
                </c:pt>
                <c:pt idx="26698">
                  <c:v>14.826621054263383</c:v>
                </c:pt>
                <c:pt idx="26699">
                  <c:v>14.827176400021651</c:v>
                </c:pt>
                <c:pt idx="26700">
                  <c:v>14.82773174577992</c:v>
                </c:pt>
                <c:pt idx="26701">
                  <c:v>14.828287091538188</c:v>
                </c:pt>
                <c:pt idx="26702">
                  <c:v>14.828842437296457</c:v>
                </c:pt>
                <c:pt idx="26703">
                  <c:v>14.829397783054725</c:v>
                </c:pt>
                <c:pt idx="26704">
                  <c:v>14.829953128812994</c:v>
                </c:pt>
                <c:pt idx="26705">
                  <c:v>14.830508474571262</c:v>
                </c:pt>
                <c:pt idx="26706">
                  <c:v>14.831063820329531</c:v>
                </c:pt>
                <c:pt idx="26707">
                  <c:v>14.831619166087799</c:v>
                </c:pt>
                <c:pt idx="26708">
                  <c:v>14.832174511846068</c:v>
                </c:pt>
                <c:pt idx="26709">
                  <c:v>14.832729857604336</c:v>
                </c:pt>
                <c:pt idx="26710">
                  <c:v>14.833285203362605</c:v>
                </c:pt>
                <c:pt idx="26711">
                  <c:v>14.833840549120874</c:v>
                </c:pt>
                <c:pt idx="26712">
                  <c:v>14.834395894879142</c:v>
                </c:pt>
                <c:pt idx="26713">
                  <c:v>14.834951240637411</c:v>
                </c:pt>
                <c:pt idx="26714">
                  <c:v>14.835506586395679</c:v>
                </c:pt>
                <c:pt idx="26715">
                  <c:v>14.836061932153948</c:v>
                </c:pt>
                <c:pt idx="26716">
                  <c:v>14.836617277912216</c:v>
                </c:pt>
                <c:pt idx="26717">
                  <c:v>14.837172623670485</c:v>
                </c:pt>
                <c:pt idx="26718">
                  <c:v>14.837727969428753</c:v>
                </c:pt>
                <c:pt idx="26719">
                  <c:v>14.838283315187022</c:v>
                </c:pt>
                <c:pt idx="26720">
                  <c:v>14.83883866094529</c:v>
                </c:pt>
                <c:pt idx="26721">
                  <c:v>14.839394006703559</c:v>
                </c:pt>
                <c:pt idx="26722">
                  <c:v>14.839949352461828</c:v>
                </c:pt>
                <c:pt idx="26723">
                  <c:v>14.840504698220096</c:v>
                </c:pt>
                <c:pt idx="26724">
                  <c:v>14.841060043978365</c:v>
                </c:pt>
                <c:pt idx="26725">
                  <c:v>14.841615389736633</c:v>
                </c:pt>
                <c:pt idx="26726">
                  <c:v>14.842170735494902</c:v>
                </c:pt>
                <c:pt idx="26727">
                  <c:v>14.84272608125317</c:v>
                </c:pt>
                <c:pt idx="26728">
                  <c:v>14.843281427011439</c:v>
                </c:pt>
                <c:pt idx="26729">
                  <c:v>14.843836772769707</c:v>
                </c:pt>
                <c:pt idx="26730">
                  <c:v>14.844392118527976</c:v>
                </c:pt>
                <c:pt idx="26731">
                  <c:v>14.844947464286244</c:v>
                </c:pt>
                <c:pt idx="26732">
                  <c:v>14.845502810044513</c:v>
                </c:pt>
                <c:pt idx="26733">
                  <c:v>14.846058155802782</c:v>
                </c:pt>
                <c:pt idx="26734">
                  <c:v>14.84661350156105</c:v>
                </c:pt>
                <c:pt idx="26735">
                  <c:v>14.847168847319319</c:v>
                </c:pt>
                <c:pt idx="26736">
                  <c:v>14.847724193077587</c:v>
                </c:pt>
                <c:pt idx="26737">
                  <c:v>14.848279538835856</c:v>
                </c:pt>
                <c:pt idx="26738">
                  <c:v>14.848834884594124</c:v>
                </c:pt>
                <c:pt idx="26739">
                  <c:v>14.849390230352393</c:v>
                </c:pt>
                <c:pt idx="26740">
                  <c:v>14.849945576110661</c:v>
                </c:pt>
                <c:pt idx="26741">
                  <c:v>14.85050092186893</c:v>
                </c:pt>
                <c:pt idx="26742">
                  <c:v>14.851056267627198</c:v>
                </c:pt>
                <c:pt idx="26743">
                  <c:v>14.851611613385467</c:v>
                </c:pt>
                <c:pt idx="26744">
                  <c:v>14.852166959143736</c:v>
                </c:pt>
                <c:pt idx="26745">
                  <c:v>14.852722304902004</c:v>
                </c:pt>
                <c:pt idx="26746">
                  <c:v>14.853277650660273</c:v>
                </c:pt>
                <c:pt idx="26747">
                  <c:v>14.853832996418541</c:v>
                </c:pt>
                <c:pt idx="26748">
                  <c:v>14.85438834217681</c:v>
                </c:pt>
                <c:pt idx="26749">
                  <c:v>14.854943687935078</c:v>
                </c:pt>
                <c:pt idx="26750">
                  <c:v>14.855499033693347</c:v>
                </c:pt>
                <c:pt idx="26751">
                  <c:v>14.856054379451615</c:v>
                </c:pt>
                <c:pt idx="26752">
                  <c:v>14.856609725209884</c:v>
                </c:pt>
                <c:pt idx="26753">
                  <c:v>14.857165070968152</c:v>
                </c:pt>
                <c:pt idx="26754">
                  <c:v>14.857720416726421</c:v>
                </c:pt>
                <c:pt idx="26755">
                  <c:v>14.85827576248469</c:v>
                </c:pt>
                <c:pt idx="26756">
                  <c:v>14.858831108242958</c:v>
                </c:pt>
                <c:pt idx="26757">
                  <c:v>14.859386454001227</c:v>
                </c:pt>
                <c:pt idx="26758">
                  <c:v>14.859941799759495</c:v>
                </c:pt>
                <c:pt idx="26759">
                  <c:v>14.860497145517764</c:v>
                </c:pt>
                <c:pt idx="26760">
                  <c:v>14.861052491276032</c:v>
                </c:pt>
                <c:pt idx="26761">
                  <c:v>14.861607837034301</c:v>
                </c:pt>
                <c:pt idx="26762">
                  <c:v>14.862163182792569</c:v>
                </c:pt>
                <c:pt idx="26763">
                  <c:v>14.862718528550838</c:v>
                </c:pt>
                <c:pt idx="26764">
                  <c:v>14.863273874309106</c:v>
                </c:pt>
                <c:pt idx="26765">
                  <c:v>14.863829220067375</c:v>
                </c:pt>
                <c:pt idx="26766">
                  <c:v>14.864384565825643</c:v>
                </c:pt>
                <c:pt idx="26767">
                  <c:v>14.864939911583912</c:v>
                </c:pt>
                <c:pt idx="26768">
                  <c:v>14.865495257342181</c:v>
                </c:pt>
                <c:pt idx="26769">
                  <c:v>14.866050603100449</c:v>
                </c:pt>
                <c:pt idx="26770">
                  <c:v>14.866605948858718</c:v>
                </c:pt>
                <c:pt idx="26771">
                  <c:v>14.867161294616986</c:v>
                </c:pt>
                <c:pt idx="26772">
                  <c:v>14.867716640375255</c:v>
                </c:pt>
                <c:pt idx="26773">
                  <c:v>14.868271986133523</c:v>
                </c:pt>
                <c:pt idx="26774">
                  <c:v>14.868827331891792</c:v>
                </c:pt>
                <c:pt idx="26775">
                  <c:v>14.86938267765006</c:v>
                </c:pt>
                <c:pt idx="26776">
                  <c:v>14.869938023408329</c:v>
                </c:pt>
                <c:pt idx="26777">
                  <c:v>14.870493369166597</c:v>
                </c:pt>
                <c:pt idx="26778">
                  <c:v>14.871048714924866</c:v>
                </c:pt>
                <c:pt idx="26779">
                  <c:v>14.871604060683135</c:v>
                </c:pt>
                <c:pt idx="26780">
                  <c:v>14.872159406441403</c:v>
                </c:pt>
                <c:pt idx="26781">
                  <c:v>14.872714752199672</c:v>
                </c:pt>
                <c:pt idx="26782">
                  <c:v>14.87327009795794</c:v>
                </c:pt>
                <c:pt idx="26783">
                  <c:v>14.873825443716209</c:v>
                </c:pt>
                <c:pt idx="26784">
                  <c:v>14.874380789474477</c:v>
                </c:pt>
                <c:pt idx="26785">
                  <c:v>14.874936135232746</c:v>
                </c:pt>
                <c:pt idx="26786">
                  <c:v>14.875491480991014</c:v>
                </c:pt>
                <c:pt idx="26787">
                  <c:v>14.876046826749283</c:v>
                </c:pt>
                <c:pt idx="26788">
                  <c:v>14.876602172507551</c:v>
                </c:pt>
                <c:pt idx="26789">
                  <c:v>14.87715751826582</c:v>
                </c:pt>
                <c:pt idx="26790">
                  <c:v>14.877712864024089</c:v>
                </c:pt>
                <c:pt idx="26791">
                  <c:v>14.878268209782357</c:v>
                </c:pt>
                <c:pt idx="26792">
                  <c:v>14.878823555540626</c:v>
                </c:pt>
                <c:pt idx="26793">
                  <c:v>14.879378901298894</c:v>
                </c:pt>
                <c:pt idx="26794">
                  <c:v>14.879934247057163</c:v>
                </c:pt>
                <c:pt idx="26795">
                  <c:v>14.880489592815431</c:v>
                </c:pt>
                <c:pt idx="26796">
                  <c:v>14.8810449385737</c:v>
                </c:pt>
                <c:pt idx="26797">
                  <c:v>14.881600284331968</c:v>
                </c:pt>
                <c:pt idx="26798">
                  <c:v>14.882155630090237</c:v>
                </c:pt>
                <c:pt idx="26799">
                  <c:v>14.882710975848505</c:v>
                </c:pt>
                <c:pt idx="26800">
                  <c:v>14.883266321606774</c:v>
                </c:pt>
                <c:pt idx="26801">
                  <c:v>14.883821667365043</c:v>
                </c:pt>
                <c:pt idx="26802">
                  <c:v>14.884377013123311</c:v>
                </c:pt>
                <c:pt idx="26803">
                  <c:v>14.88493235888158</c:v>
                </c:pt>
                <c:pt idx="26804">
                  <c:v>14.885487704639848</c:v>
                </c:pt>
                <c:pt idx="26805">
                  <c:v>14.886043050398117</c:v>
                </c:pt>
                <c:pt idx="26806">
                  <c:v>14.886598396156385</c:v>
                </c:pt>
                <c:pt idx="26807">
                  <c:v>14.887153741914654</c:v>
                </c:pt>
                <c:pt idx="26808">
                  <c:v>14.887709087672922</c:v>
                </c:pt>
                <c:pt idx="26809">
                  <c:v>14.888264433431191</c:v>
                </c:pt>
                <c:pt idx="26810">
                  <c:v>14.888819779189459</c:v>
                </c:pt>
                <c:pt idx="26811">
                  <c:v>14.889375124947728</c:v>
                </c:pt>
                <c:pt idx="26812">
                  <c:v>14.889930470705997</c:v>
                </c:pt>
                <c:pt idx="26813">
                  <c:v>14.890485816464265</c:v>
                </c:pt>
                <c:pt idx="26814">
                  <c:v>14.891041162222534</c:v>
                </c:pt>
                <c:pt idx="26815">
                  <c:v>14.891596507980802</c:v>
                </c:pt>
                <c:pt idx="26816">
                  <c:v>14.892151853739071</c:v>
                </c:pt>
                <c:pt idx="26817">
                  <c:v>14.892707199497339</c:v>
                </c:pt>
                <c:pt idx="26818">
                  <c:v>14.893262545255608</c:v>
                </c:pt>
                <c:pt idx="26819">
                  <c:v>14.893817891013876</c:v>
                </c:pt>
                <c:pt idx="26820">
                  <c:v>14.894373236772145</c:v>
                </c:pt>
                <c:pt idx="26821">
                  <c:v>14.894928582530413</c:v>
                </c:pt>
                <c:pt idx="26822">
                  <c:v>14.895483928288682</c:v>
                </c:pt>
                <c:pt idx="26823">
                  <c:v>14.89603927404695</c:v>
                </c:pt>
                <c:pt idx="26824">
                  <c:v>14.896594619805219</c:v>
                </c:pt>
                <c:pt idx="26825">
                  <c:v>14.897149965563488</c:v>
                </c:pt>
                <c:pt idx="26826">
                  <c:v>14.897705311321756</c:v>
                </c:pt>
                <c:pt idx="26827">
                  <c:v>14.898260657080025</c:v>
                </c:pt>
                <c:pt idx="26828">
                  <c:v>14.898816002838293</c:v>
                </c:pt>
                <c:pt idx="26829">
                  <c:v>14.899371348596562</c:v>
                </c:pt>
                <c:pt idx="26830">
                  <c:v>14.89992669435483</c:v>
                </c:pt>
                <c:pt idx="26831">
                  <c:v>14.900482040113099</c:v>
                </c:pt>
                <c:pt idx="26832">
                  <c:v>14.901037385871367</c:v>
                </c:pt>
                <c:pt idx="26833">
                  <c:v>14.901592731629636</c:v>
                </c:pt>
                <c:pt idx="26834">
                  <c:v>14.902148077387904</c:v>
                </c:pt>
                <c:pt idx="26835">
                  <c:v>14.902703423146173</c:v>
                </c:pt>
                <c:pt idx="26836">
                  <c:v>14.903258768904442</c:v>
                </c:pt>
                <c:pt idx="26837">
                  <c:v>14.90381411466271</c:v>
                </c:pt>
                <c:pt idx="26838">
                  <c:v>14.904369460420979</c:v>
                </c:pt>
                <c:pt idx="26839">
                  <c:v>14.904924806179247</c:v>
                </c:pt>
                <c:pt idx="26840">
                  <c:v>14.905480151937516</c:v>
                </c:pt>
                <c:pt idx="26841">
                  <c:v>14.906035497695784</c:v>
                </c:pt>
                <c:pt idx="26842">
                  <c:v>14.906590843454053</c:v>
                </c:pt>
                <c:pt idx="26843">
                  <c:v>14.907146189212321</c:v>
                </c:pt>
                <c:pt idx="26844">
                  <c:v>14.90770153497059</c:v>
                </c:pt>
                <c:pt idx="26845">
                  <c:v>14.908256880728858</c:v>
                </c:pt>
                <c:pt idx="26846">
                  <c:v>14.908812226487127</c:v>
                </c:pt>
                <c:pt idx="26847">
                  <c:v>14.909367572245396</c:v>
                </c:pt>
                <c:pt idx="26848">
                  <c:v>14.909922918003664</c:v>
                </c:pt>
                <c:pt idx="26849">
                  <c:v>14.910478263761933</c:v>
                </c:pt>
                <c:pt idx="26850">
                  <c:v>14.911033609520201</c:v>
                </c:pt>
                <c:pt idx="26851">
                  <c:v>14.91158895527847</c:v>
                </c:pt>
                <c:pt idx="26852">
                  <c:v>14.912144301036738</c:v>
                </c:pt>
                <c:pt idx="26853">
                  <c:v>14.912699646795007</c:v>
                </c:pt>
                <c:pt idx="26854">
                  <c:v>14.913254992553275</c:v>
                </c:pt>
                <c:pt idx="26855">
                  <c:v>14.913810338311544</c:v>
                </c:pt>
                <c:pt idx="26856">
                  <c:v>14.914365684069812</c:v>
                </c:pt>
                <c:pt idx="26857">
                  <c:v>14.914921029828081</c:v>
                </c:pt>
                <c:pt idx="26858">
                  <c:v>14.91547637558635</c:v>
                </c:pt>
                <c:pt idx="26859">
                  <c:v>14.916031721344618</c:v>
                </c:pt>
                <c:pt idx="26860">
                  <c:v>14.916587067102887</c:v>
                </c:pt>
                <c:pt idx="26861">
                  <c:v>14.917142412861155</c:v>
                </c:pt>
                <c:pt idx="26862">
                  <c:v>14.917697758619424</c:v>
                </c:pt>
                <c:pt idx="26863">
                  <c:v>14.918253104377692</c:v>
                </c:pt>
                <c:pt idx="26864">
                  <c:v>14.918808450135961</c:v>
                </c:pt>
                <c:pt idx="26865">
                  <c:v>14.919363795894229</c:v>
                </c:pt>
                <c:pt idx="26866">
                  <c:v>14.919919141652498</c:v>
                </c:pt>
                <c:pt idx="26867">
                  <c:v>14.920474487410766</c:v>
                </c:pt>
                <c:pt idx="26868">
                  <c:v>14.921029833169035</c:v>
                </c:pt>
                <c:pt idx="26869">
                  <c:v>14.921585178927304</c:v>
                </c:pt>
                <c:pt idx="26870">
                  <c:v>14.922140524685572</c:v>
                </c:pt>
                <c:pt idx="26871">
                  <c:v>14.922695870443841</c:v>
                </c:pt>
                <c:pt idx="26872">
                  <c:v>14.923251216202109</c:v>
                </c:pt>
                <c:pt idx="26873">
                  <c:v>14.923806561960378</c:v>
                </c:pt>
                <c:pt idx="26874">
                  <c:v>14.924361907718646</c:v>
                </c:pt>
                <c:pt idx="26875">
                  <c:v>14.924917253476915</c:v>
                </c:pt>
                <c:pt idx="26876">
                  <c:v>14.925472599235183</c:v>
                </c:pt>
                <c:pt idx="26877">
                  <c:v>14.926027944993452</c:v>
                </c:pt>
                <c:pt idx="26878">
                  <c:v>14.92658329075172</c:v>
                </c:pt>
                <c:pt idx="26879">
                  <c:v>14.927138636509989</c:v>
                </c:pt>
                <c:pt idx="26880">
                  <c:v>14.927693982268257</c:v>
                </c:pt>
                <c:pt idx="26881">
                  <c:v>14.928249328026526</c:v>
                </c:pt>
                <c:pt idx="26882">
                  <c:v>14.928804673784795</c:v>
                </c:pt>
                <c:pt idx="26883">
                  <c:v>14.929360019543063</c:v>
                </c:pt>
                <c:pt idx="26884">
                  <c:v>14.929915365301332</c:v>
                </c:pt>
                <c:pt idx="26885">
                  <c:v>14.9304707110596</c:v>
                </c:pt>
                <c:pt idx="26886">
                  <c:v>14.931026056817869</c:v>
                </c:pt>
                <c:pt idx="26887">
                  <c:v>14.931581402576137</c:v>
                </c:pt>
                <c:pt idx="26888">
                  <c:v>14.932136748334406</c:v>
                </c:pt>
                <c:pt idx="26889">
                  <c:v>14.932692094092674</c:v>
                </c:pt>
                <c:pt idx="26890">
                  <c:v>14.933247439850943</c:v>
                </c:pt>
                <c:pt idx="26891">
                  <c:v>14.933802785609211</c:v>
                </c:pt>
                <c:pt idx="26892">
                  <c:v>14.93435813136748</c:v>
                </c:pt>
                <c:pt idx="26893">
                  <c:v>14.934913477125749</c:v>
                </c:pt>
                <c:pt idx="26894">
                  <c:v>14.935468822884017</c:v>
                </c:pt>
                <c:pt idx="26895">
                  <c:v>14.936024168642286</c:v>
                </c:pt>
                <c:pt idx="26896">
                  <c:v>14.936579514400554</c:v>
                </c:pt>
                <c:pt idx="26897">
                  <c:v>14.937134860158823</c:v>
                </c:pt>
                <c:pt idx="26898">
                  <c:v>14.937690205917091</c:v>
                </c:pt>
                <c:pt idx="26899">
                  <c:v>14.93824555167536</c:v>
                </c:pt>
                <c:pt idx="26900">
                  <c:v>14.938800897433628</c:v>
                </c:pt>
                <c:pt idx="26901">
                  <c:v>14.939356243191897</c:v>
                </c:pt>
                <c:pt idx="26902">
                  <c:v>14.939911588950165</c:v>
                </c:pt>
                <c:pt idx="26903">
                  <c:v>14.940466934708434</c:v>
                </c:pt>
                <c:pt idx="26904">
                  <c:v>14.941022280466703</c:v>
                </c:pt>
                <c:pt idx="26905">
                  <c:v>14.941577626224971</c:v>
                </c:pt>
                <c:pt idx="26906">
                  <c:v>14.94213297198324</c:v>
                </c:pt>
                <c:pt idx="26907">
                  <c:v>14.942688317741508</c:v>
                </c:pt>
                <c:pt idx="26908">
                  <c:v>14.943243663499777</c:v>
                </c:pt>
                <c:pt idx="26909">
                  <c:v>14.943799009258045</c:v>
                </c:pt>
                <c:pt idx="26910">
                  <c:v>14.944354355016314</c:v>
                </c:pt>
                <c:pt idx="26911">
                  <c:v>14.944909700774582</c:v>
                </c:pt>
                <c:pt idx="26912">
                  <c:v>14.945465046532851</c:v>
                </c:pt>
                <c:pt idx="26913">
                  <c:v>14.946020392291119</c:v>
                </c:pt>
                <c:pt idx="26914">
                  <c:v>14.946575738049388</c:v>
                </c:pt>
                <c:pt idx="26915">
                  <c:v>14.947131083807657</c:v>
                </c:pt>
                <c:pt idx="26916">
                  <c:v>14.947686429565925</c:v>
                </c:pt>
                <c:pt idx="26917">
                  <c:v>14.948241775324194</c:v>
                </c:pt>
                <c:pt idx="26918">
                  <c:v>14.948797121082462</c:v>
                </c:pt>
                <c:pt idx="26919">
                  <c:v>14.949352466840731</c:v>
                </c:pt>
                <c:pt idx="26920">
                  <c:v>14.949907812598999</c:v>
                </c:pt>
                <c:pt idx="26921">
                  <c:v>14.950463158357268</c:v>
                </c:pt>
                <c:pt idx="26922">
                  <c:v>14.951018504115536</c:v>
                </c:pt>
                <c:pt idx="26923">
                  <c:v>14.951573849873805</c:v>
                </c:pt>
                <c:pt idx="26924">
                  <c:v>14.952129195632073</c:v>
                </c:pt>
                <c:pt idx="26925">
                  <c:v>14.952684541390342</c:v>
                </c:pt>
                <c:pt idx="26926">
                  <c:v>14.953239887148611</c:v>
                </c:pt>
                <c:pt idx="26927">
                  <c:v>14.953795232906879</c:v>
                </c:pt>
                <c:pt idx="26928">
                  <c:v>14.954350578665148</c:v>
                </c:pt>
                <c:pt idx="26929">
                  <c:v>14.954905924423416</c:v>
                </c:pt>
                <c:pt idx="26930">
                  <c:v>14.955461270181685</c:v>
                </c:pt>
                <c:pt idx="26931">
                  <c:v>14.956016615939953</c:v>
                </c:pt>
                <c:pt idx="26932">
                  <c:v>14.956571961698222</c:v>
                </c:pt>
                <c:pt idx="26933">
                  <c:v>14.95712730745649</c:v>
                </c:pt>
                <c:pt idx="26934">
                  <c:v>14.957682653214759</c:v>
                </c:pt>
                <c:pt idx="26935">
                  <c:v>14.958237998973027</c:v>
                </c:pt>
                <c:pt idx="26936">
                  <c:v>14.958793344731296</c:v>
                </c:pt>
                <c:pt idx="26937">
                  <c:v>14.959348690489565</c:v>
                </c:pt>
                <c:pt idx="26938">
                  <c:v>14.959904036247833</c:v>
                </c:pt>
                <c:pt idx="26939">
                  <c:v>14.960459382006102</c:v>
                </c:pt>
                <c:pt idx="26940">
                  <c:v>14.96101472776437</c:v>
                </c:pt>
                <c:pt idx="26941">
                  <c:v>14.961570073522639</c:v>
                </c:pt>
                <c:pt idx="26942">
                  <c:v>14.962125419280907</c:v>
                </c:pt>
                <c:pt idx="26943">
                  <c:v>14.962680765039176</c:v>
                </c:pt>
                <c:pt idx="26944">
                  <c:v>14.963236110797444</c:v>
                </c:pt>
                <c:pt idx="26945">
                  <c:v>14.963791456555713</c:v>
                </c:pt>
                <c:pt idx="26946">
                  <c:v>14.964346802313981</c:v>
                </c:pt>
                <c:pt idx="26947">
                  <c:v>14.96490214807225</c:v>
                </c:pt>
                <c:pt idx="26948">
                  <c:v>14.965457493830518</c:v>
                </c:pt>
                <c:pt idx="26949">
                  <c:v>14.966012839588787</c:v>
                </c:pt>
                <c:pt idx="26950">
                  <c:v>14.966568185347056</c:v>
                </c:pt>
                <c:pt idx="26951">
                  <c:v>14.967123531105324</c:v>
                </c:pt>
                <c:pt idx="26952">
                  <c:v>14.967678876863593</c:v>
                </c:pt>
                <c:pt idx="26953">
                  <c:v>14.968234222621861</c:v>
                </c:pt>
                <c:pt idx="26954">
                  <c:v>14.96878956838013</c:v>
                </c:pt>
                <c:pt idx="26955">
                  <c:v>14.969344914138398</c:v>
                </c:pt>
                <c:pt idx="26956">
                  <c:v>14.969900259896667</c:v>
                </c:pt>
                <c:pt idx="26957">
                  <c:v>14.970455605654935</c:v>
                </c:pt>
                <c:pt idx="26958">
                  <c:v>14.971010951413204</c:v>
                </c:pt>
                <c:pt idx="26959">
                  <c:v>14.971566297171472</c:v>
                </c:pt>
                <c:pt idx="26960">
                  <c:v>14.972121642929741</c:v>
                </c:pt>
                <c:pt idx="26961">
                  <c:v>14.97267698868801</c:v>
                </c:pt>
                <c:pt idx="26962">
                  <c:v>14.973232334446278</c:v>
                </c:pt>
                <c:pt idx="26963">
                  <c:v>14.973787680204547</c:v>
                </c:pt>
                <c:pt idx="26964">
                  <c:v>14.974343025962815</c:v>
                </c:pt>
                <c:pt idx="26965">
                  <c:v>14.974898371721084</c:v>
                </c:pt>
                <c:pt idx="26966">
                  <c:v>14.975453717479352</c:v>
                </c:pt>
                <c:pt idx="26967">
                  <c:v>14.976009063237621</c:v>
                </c:pt>
                <c:pt idx="26968">
                  <c:v>14.976564408995889</c:v>
                </c:pt>
                <c:pt idx="26969">
                  <c:v>14.977119754754158</c:v>
                </c:pt>
                <c:pt idx="26970">
                  <c:v>14.977675100512426</c:v>
                </c:pt>
                <c:pt idx="26971">
                  <c:v>14.978230446270695</c:v>
                </c:pt>
                <c:pt idx="26972">
                  <c:v>14.978785792028964</c:v>
                </c:pt>
                <c:pt idx="26973">
                  <c:v>14.979341137787232</c:v>
                </c:pt>
                <c:pt idx="26974">
                  <c:v>14.979896483545501</c:v>
                </c:pt>
                <c:pt idx="26975">
                  <c:v>14.980451829303769</c:v>
                </c:pt>
                <c:pt idx="26976">
                  <c:v>14.981007175062038</c:v>
                </c:pt>
                <c:pt idx="26977">
                  <c:v>14.981562520820306</c:v>
                </c:pt>
                <c:pt idx="26978">
                  <c:v>14.982117866578575</c:v>
                </c:pt>
                <c:pt idx="26979">
                  <c:v>14.982673212336843</c:v>
                </c:pt>
                <c:pt idx="26980">
                  <c:v>14.983228558095112</c:v>
                </c:pt>
                <c:pt idx="26981">
                  <c:v>14.98378390385338</c:v>
                </c:pt>
                <c:pt idx="26982">
                  <c:v>14.984339249611649</c:v>
                </c:pt>
                <c:pt idx="26983">
                  <c:v>14.984894595369918</c:v>
                </c:pt>
                <c:pt idx="26984">
                  <c:v>14.985449941128186</c:v>
                </c:pt>
                <c:pt idx="26985">
                  <c:v>14.986005286886455</c:v>
                </c:pt>
                <c:pt idx="26986">
                  <c:v>14.986560632644723</c:v>
                </c:pt>
                <c:pt idx="26987">
                  <c:v>14.987115978402992</c:v>
                </c:pt>
                <c:pt idx="26988">
                  <c:v>14.98767132416126</c:v>
                </c:pt>
                <c:pt idx="26989">
                  <c:v>14.988226669919529</c:v>
                </c:pt>
                <c:pt idx="26990">
                  <c:v>14.988782015677797</c:v>
                </c:pt>
                <c:pt idx="26991">
                  <c:v>14.989337361436066</c:v>
                </c:pt>
                <c:pt idx="26992">
                  <c:v>14.989892707194334</c:v>
                </c:pt>
                <c:pt idx="26993">
                  <c:v>14.990448052952603</c:v>
                </c:pt>
                <c:pt idx="26994">
                  <c:v>14.991003398710872</c:v>
                </c:pt>
                <c:pt idx="26995">
                  <c:v>14.99155874446914</c:v>
                </c:pt>
                <c:pt idx="26996">
                  <c:v>14.992114090227409</c:v>
                </c:pt>
                <c:pt idx="26997">
                  <c:v>14.992669435985677</c:v>
                </c:pt>
                <c:pt idx="26998">
                  <c:v>14.993224781743946</c:v>
                </c:pt>
                <c:pt idx="26999">
                  <c:v>14.993780127502214</c:v>
                </c:pt>
                <c:pt idx="27000">
                  <c:v>14.994335473260483</c:v>
                </c:pt>
                <c:pt idx="27001">
                  <c:v>14.994890819018751</c:v>
                </c:pt>
                <c:pt idx="27002">
                  <c:v>14.99544616477702</c:v>
                </c:pt>
                <c:pt idx="27003">
                  <c:v>14.996001510535288</c:v>
                </c:pt>
                <c:pt idx="27004">
                  <c:v>14.996556856293557</c:v>
                </c:pt>
                <c:pt idx="27005">
                  <c:v>14.997112202051825</c:v>
                </c:pt>
                <c:pt idx="27006">
                  <c:v>14.997667547810094</c:v>
                </c:pt>
                <c:pt idx="27007">
                  <c:v>14.998222893568363</c:v>
                </c:pt>
                <c:pt idx="27008">
                  <c:v>14.998778239326631</c:v>
                </c:pt>
                <c:pt idx="27009">
                  <c:v>14.9993335850849</c:v>
                </c:pt>
                <c:pt idx="27010">
                  <c:v>14.999888930843168</c:v>
                </c:pt>
                <c:pt idx="27011">
                  <c:v>15.000444276601437</c:v>
                </c:pt>
                <c:pt idx="27012">
                  <c:v>15.000999622359705</c:v>
                </c:pt>
                <c:pt idx="27013">
                  <c:v>15.001554968117974</c:v>
                </c:pt>
                <c:pt idx="27014">
                  <c:v>15.002110313876242</c:v>
                </c:pt>
                <c:pt idx="27015">
                  <c:v>15.002665659634511</c:v>
                </c:pt>
                <c:pt idx="27016">
                  <c:v>15.003221005392779</c:v>
                </c:pt>
                <c:pt idx="27017">
                  <c:v>15.003776351151048</c:v>
                </c:pt>
                <c:pt idx="27018">
                  <c:v>15.004331696909317</c:v>
                </c:pt>
                <c:pt idx="27019">
                  <c:v>15.004887042667585</c:v>
                </c:pt>
                <c:pt idx="27020">
                  <c:v>15.005442388425854</c:v>
                </c:pt>
                <c:pt idx="27021">
                  <c:v>15.005997734184122</c:v>
                </c:pt>
                <c:pt idx="27022">
                  <c:v>15.006553079942391</c:v>
                </c:pt>
                <c:pt idx="27023">
                  <c:v>15.007108425700659</c:v>
                </c:pt>
                <c:pt idx="27024">
                  <c:v>15.007663771458928</c:v>
                </c:pt>
                <c:pt idx="27025">
                  <c:v>15.008219117217196</c:v>
                </c:pt>
                <c:pt idx="27026">
                  <c:v>15.008774462975465</c:v>
                </c:pt>
                <c:pt idx="27027">
                  <c:v>15.009329808733733</c:v>
                </c:pt>
                <c:pt idx="27028">
                  <c:v>15.009885154492002</c:v>
                </c:pt>
                <c:pt idx="27029">
                  <c:v>15.010440500250271</c:v>
                </c:pt>
                <c:pt idx="27030">
                  <c:v>15.010995846008539</c:v>
                </c:pt>
                <c:pt idx="27031">
                  <c:v>15.011551191766808</c:v>
                </c:pt>
                <c:pt idx="27032">
                  <c:v>15.012106537525076</c:v>
                </c:pt>
                <c:pt idx="27033">
                  <c:v>15.012661883283345</c:v>
                </c:pt>
                <c:pt idx="27034">
                  <c:v>15.013217229041613</c:v>
                </c:pt>
                <c:pt idx="27035">
                  <c:v>15.013772574799882</c:v>
                </c:pt>
                <c:pt idx="27036">
                  <c:v>15.01432792055815</c:v>
                </c:pt>
                <c:pt idx="27037">
                  <c:v>15.014883266316419</c:v>
                </c:pt>
                <c:pt idx="27038">
                  <c:v>15.015438612074687</c:v>
                </c:pt>
                <c:pt idx="27039">
                  <c:v>15.015993957832956</c:v>
                </c:pt>
                <c:pt idx="27040">
                  <c:v>15.016549303591225</c:v>
                </c:pt>
                <c:pt idx="27041">
                  <c:v>15.017104649349493</c:v>
                </c:pt>
                <c:pt idx="27042">
                  <c:v>15.017659995107762</c:v>
                </c:pt>
                <c:pt idx="27043">
                  <c:v>15.01821534086603</c:v>
                </c:pt>
                <c:pt idx="27044">
                  <c:v>15.018770686624299</c:v>
                </c:pt>
                <c:pt idx="27045">
                  <c:v>15.019326032382567</c:v>
                </c:pt>
                <c:pt idx="27046">
                  <c:v>15.019881378140836</c:v>
                </c:pt>
                <c:pt idx="27047">
                  <c:v>15.020436723899104</c:v>
                </c:pt>
                <c:pt idx="27048">
                  <c:v>15.020992069657373</c:v>
                </c:pt>
                <c:pt idx="27049">
                  <c:v>15.021547415415641</c:v>
                </c:pt>
                <c:pt idx="27050">
                  <c:v>15.02210276117391</c:v>
                </c:pt>
                <c:pt idx="27051">
                  <c:v>15.022658106932179</c:v>
                </c:pt>
                <c:pt idx="27052">
                  <c:v>15.023213452690447</c:v>
                </c:pt>
                <c:pt idx="27053">
                  <c:v>15.023768798448716</c:v>
                </c:pt>
                <c:pt idx="27054">
                  <c:v>15.024324144206984</c:v>
                </c:pt>
                <c:pt idx="27055">
                  <c:v>15.024879489965253</c:v>
                </c:pt>
                <c:pt idx="27056">
                  <c:v>15.025434835723521</c:v>
                </c:pt>
                <c:pt idx="27057">
                  <c:v>15.02599018148179</c:v>
                </c:pt>
                <c:pt idx="27058">
                  <c:v>15.026545527240058</c:v>
                </c:pt>
                <c:pt idx="27059">
                  <c:v>15.027100872998327</c:v>
                </c:pt>
                <c:pt idx="27060">
                  <c:v>15.027656218756595</c:v>
                </c:pt>
                <c:pt idx="27061">
                  <c:v>15.028211564514864</c:v>
                </c:pt>
                <c:pt idx="27062">
                  <c:v>15.028766910273132</c:v>
                </c:pt>
                <c:pt idx="27063">
                  <c:v>15.029322256031401</c:v>
                </c:pt>
                <c:pt idx="27064">
                  <c:v>15.02987760178967</c:v>
                </c:pt>
                <c:pt idx="27065">
                  <c:v>15.030432947547938</c:v>
                </c:pt>
                <c:pt idx="27066">
                  <c:v>15.030988293306207</c:v>
                </c:pt>
                <c:pt idx="27067">
                  <c:v>15.031543639064475</c:v>
                </c:pt>
                <c:pt idx="27068">
                  <c:v>15.032098984822744</c:v>
                </c:pt>
                <c:pt idx="27069">
                  <c:v>15.032654330581012</c:v>
                </c:pt>
                <c:pt idx="27070">
                  <c:v>15.033209676339281</c:v>
                </c:pt>
                <c:pt idx="27071">
                  <c:v>15.033765022097549</c:v>
                </c:pt>
                <c:pt idx="27072">
                  <c:v>15.034320367855818</c:v>
                </c:pt>
                <c:pt idx="27073">
                  <c:v>15.034875713614086</c:v>
                </c:pt>
                <c:pt idx="27074">
                  <c:v>15.035431059372355</c:v>
                </c:pt>
                <c:pt idx="27075">
                  <c:v>15.035986405130624</c:v>
                </c:pt>
                <c:pt idx="27076">
                  <c:v>15.036541750888892</c:v>
                </c:pt>
                <c:pt idx="27077">
                  <c:v>15.037097096647161</c:v>
                </c:pt>
                <c:pt idx="27078">
                  <c:v>15.037652442405429</c:v>
                </c:pt>
                <c:pt idx="27079">
                  <c:v>15.038207788163698</c:v>
                </c:pt>
                <c:pt idx="27080">
                  <c:v>15.038763133921966</c:v>
                </c:pt>
                <c:pt idx="27081">
                  <c:v>15.039318479680235</c:v>
                </c:pt>
                <c:pt idx="27082">
                  <c:v>15.039873825438503</c:v>
                </c:pt>
                <c:pt idx="27083">
                  <c:v>15.040429171196772</c:v>
                </c:pt>
                <c:pt idx="27084">
                  <c:v>15.04098451695504</c:v>
                </c:pt>
                <c:pt idx="27085">
                  <c:v>15.041539862713309</c:v>
                </c:pt>
                <c:pt idx="27086">
                  <c:v>15.042095208471578</c:v>
                </c:pt>
                <c:pt idx="27087">
                  <c:v>15.042650554229846</c:v>
                </c:pt>
                <c:pt idx="27088">
                  <c:v>15.043205899988115</c:v>
                </c:pt>
                <c:pt idx="27089">
                  <c:v>15.043761245746383</c:v>
                </c:pt>
                <c:pt idx="27090">
                  <c:v>15.044316591504652</c:v>
                </c:pt>
                <c:pt idx="27091">
                  <c:v>15.04487193726292</c:v>
                </c:pt>
                <c:pt idx="27092">
                  <c:v>15.045427283021189</c:v>
                </c:pt>
                <c:pt idx="27093">
                  <c:v>15.045982628779457</c:v>
                </c:pt>
                <c:pt idx="27094">
                  <c:v>15.046537974537726</c:v>
                </c:pt>
                <c:pt idx="27095">
                  <c:v>15.047093320295994</c:v>
                </c:pt>
                <c:pt idx="27096">
                  <c:v>15.047648666054263</c:v>
                </c:pt>
                <c:pt idx="27097">
                  <c:v>15.048204011812532</c:v>
                </c:pt>
                <c:pt idx="27098">
                  <c:v>15.0487593575708</c:v>
                </c:pt>
                <c:pt idx="27099">
                  <c:v>15.049314703329069</c:v>
                </c:pt>
                <c:pt idx="27100">
                  <c:v>15.049870049087337</c:v>
                </c:pt>
                <c:pt idx="27101">
                  <c:v>15.050425394845606</c:v>
                </c:pt>
                <c:pt idx="27102">
                  <c:v>15.050980740603874</c:v>
                </c:pt>
                <c:pt idx="27103">
                  <c:v>15.051536086362143</c:v>
                </c:pt>
                <c:pt idx="27104">
                  <c:v>15.052091432120411</c:v>
                </c:pt>
                <c:pt idx="27105">
                  <c:v>15.05264677787868</c:v>
                </c:pt>
                <c:pt idx="27106">
                  <c:v>15.053202123636948</c:v>
                </c:pt>
                <c:pt idx="27107">
                  <c:v>15.053757469395217</c:v>
                </c:pt>
                <c:pt idx="27108">
                  <c:v>15.054312815153486</c:v>
                </c:pt>
                <c:pt idx="27109">
                  <c:v>15.054868160911754</c:v>
                </c:pt>
                <c:pt idx="27110">
                  <c:v>15.055423506670023</c:v>
                </c:pt>
                <c:pt idx="27111">
                  <c:v>15.055978852428291</c:v>
                </c:pt>
                <c:pt idx="27112">
                  <c:v>15.05653419818656</c:v>
                </c:pt>
                <c:pt idx="27113">
                  <c:v>15.057089543944828</c:v>
                </c:pt>
                <c:pt idx="27114">
                  <c:v>15.057644889703097</c:v>
                </c:pt>
                <c:pt idx="27115">
                  <c:v>15.058200235461365</c:v>
                </c:pt>
                <c:pt idx="27116">
                  <c:v>15.058755581219634</c:v>
                </c:pt>
                <c:pt idx="27117">
                  <c:v>15.059310926977902</c:v>
                </c:pt>
                <c:pt idx="27118">
                  <c:v>15.059866272736171</c:v>
                </c:pt>
                <c:pt idx="27119">
                  <c:v>15.060421618494439</c:v>
                </c:pt>
                <c:pt idx="27120">
                  <c:v>15.060976964252708</c:v>
                </c:pt>
                <c:pt idx="27121">
                  <c:v>15.061532310010977</c:v>
                </c:pt>
                <c:pt idx="27122">
                  <c:v>15.062087655769245</c:v>
                </c:pt>
                <c:pt idx="27123">
                  <c:v>15.062643001527514</c:v>
                </c:pt>
                <c:pt idx="27124">
                  <c:v>15.063198347285782</c:v>
                </c:pt>
                <c:pt idx="27125">
                  <c:v>15.063753693044051</c:v>
                </c:pt>
                <c:pt idx="27126">
                  <c:v>15.064309038802319</c:v>
                </c:pt>
                <c:pt idx="27127">
                  <c:v>15.064864384560588</c:v>
                </c:pt>
                <c:pt idx="27128">
                  <c:v>15.065419730318856</c:v>
                </c:pt>
                <c:pt idx="27129">
                  <c:v>15.065975076077125</c:v>
                </c:pt>
                <c:pt idx="27130">
                  <c:v>15.066530421835393</c:v>
                </c:pt>
                <c:pt idx="27131">
                  <c:v>15.067085767593662</c:v>
                </c:pt>
                <c:pt idx="27132">
                  <c:v>15.067641113351931</c:v>
                </c:pt>
                <c:pt idx="27133">
                  <c:v>15.068196459110199</c:v>
                </c:pt>
                <c:pt idx="27134">
                  <c:v>15.068751804868468</c:v>
                </c:pt>
                <c:pt idx="27135">
                  <c:v>15.069307150626736</c:v>
                </c:pt>
                <c:pt idx="27136">
                  <c:v>15.069862496385005</c:v>
                </c:pt>
                <c:pt idx="27137">
                  <c:v>15.070417842143273</c:v>
                </c:pt>
                <c:pt idx="27138">
                  <c:v>15.070973187901542</c:v>
                </c:pt>
                <c:pt idx="27139">
                  <c:v>15.07152853365981</c:v>
                </c:pt>
                <c:pt idx="27140">
                  <c:v>15.072083879418079</c:v>
                </c:pt>
                <c:pt idx="27141">
                  <c:v>15.072639225176347</c:v>
                </c:pt>
                <c:pt idx="27142">
                  <c:v>15.073194570934616</c:v>
                </c:pt>
                <c:pt idx="27143">
                  <c:v>15.073749916692885</c:v>
                </c:pt>
                <c:pt idx="27144">
                  <c:v>15.074305262451153</c:v>
                </c:pt>
                <c:pt idx="27145">
                  <c:v>15.074860608209422</c:v>
                </c:pt>
                <c:pt idx="27146">
                  <c:v>15.07541595396769</c:v>
                </c:pt>
                <c:pt idx="27147">
                  <c:v>15.075971299725959</c:v>
                </c:pt>
                <c:pt idx="27148">
                  <c:v>15.076526645484227</c:v>
                </c:pt>
                <c:pt idx="27149">
                  <c:v>15.077081991242496</c:v>
                </c:pt>
                <c:pt idx="27150">
                  <c:v>15.077637337000764</c:v>
                </c:pt>
                <c:pt idx="27151">
                  <c:v>15.078192682759033</c:v>
                </c:pt>
                <c:pt idx="27152">
                  <c:v>15.078748028517301</c:v>
                </c:pt>
                <c:pt idx="27153">
                  <c:v>15.07930337427557</c:v>
                </c:pt>
                <c:pt idx="27154">
                  <c:v>15.079858720033839</c:v>
                </c:pt>
                <c:pt idx="27155">
                  <c:v>15.080414065792107</c:v>
                </c:pt>
                <c:pt idx="27156">
                  <c:v>15.080969411550376</c:v>
                </c:pt>
                <c:pt idx="27157">
                  <c:v>15.081524757308644</c:v>
                </c:pt>
                <c:pt idx="27158">
                  <c:v>15.082080103066913</c:v>
                </c:pt>
                <c:pt idx="27159">
                  <c:v>15.082635448825181</c:v>
                </c:pt>
                <c:pt idx="27160">
                  <c:v>15.08319079458345</c:v>
                </c:pt>
                <c:pt idx="27161">
                  <c:v>15.083746140341718</c:v>
                </c:pt>
                <c:pt idx="27162">
                  <c:v>15.084301486099987</c:v>
                </c:pt>
                <c:pt idx="27163">
                  <c:v>15.084856831858255</c:v>
                </c:pt>
                <c:pt idx="27164">
                  <c:v>15.085412177616524</c:v>
                </c:pt>
                <c:pt idx="27165">
                  <c:v>15.085967523374793</c:v>
                </c:pt>
                <c:pt idx="27166">
                  <c:v>15.086522869133061</c:v>
                </c:pt>
                <c:pt idx="27167">
                  <c:v>15.08707821489133</c:v>
                </c:pt>
                <c:pt idx="27168">
                  <c:v>15.087633560649598</c:v>
                </c:pt>
                <c:pt idx="27169">
                  <c:v>15.088188906407867</c:v>
                </c:pt>
                <c:pt idx="27170">
                  <c:v>15.088744252166135</c:v>
                </c:pt>
                <c:pt idx="27171">
                  <c:v>15.089299597924404</c:v>
                </c:pt>
                <c:pt idx="27172">
                  <c:v>15.089854943682672</c:v>
                </c:pt>
                <c:pt idx="27173">
                  <c:v>15.090410289440941</c:v>
                </c:pt>
                <c:pt idx="27174">
                  <c:v>15.090965635199209</c:v>
                </c:pt>
                <c:pt idx="27175">
                  <c:v>15.091520980957478</c:v>
                </c:pt>
                <c:pt idx="27176">
                  <c:v>15.092076326715747</c:v>
                </c:pt>
                <c:pt idx="27177">
                  <c:v>15.092631672474015</c:v>
                </c:pt>
                <c:pt idx="27178">
                  <c:v>15.093187018232284</c:v>
                </c:pt>
                <c:pt idx="27179">
                  <c:v>15.093742363990552</c:v>
                </c:pt>
                <c:pt idx="27180">
                  <c:v>15.094297709748821</c:v>
                </c:pt>
                <c:pt idx="27181">
                  <c:v>15.094853055507089</c:v>
                </c:pt>
                <c:pt idx="27182">
                  <c:v>15.095408401265358</c:v>
                </c:pt>
                <c:pt idx="27183">
                  <c:v>15.095963747023626</c:v>
                </c:pt>
                <c:pt idx="27184">
                  <c:v>15.096519092781895</c:v>
                </c:pt>
                <c:pt idx="27185">
                  <c:v>15.097074438540163</c:v>
                </c:pt>
                <c:pt idx="27186">
                  <c:v>15.097629784298432</c:v>
                </c:pt>
                <c:pt idx="27187">
                  <c:v>15.0981851300567</c:v>
                </c:pt>
                <c:pt idx="27188">
                  <c:v>15.098740475814969</c:v>
                </c:pt>
                <c:pt idx="27189">
                  <c:v>15.099295821573238</c:v>
                </c:pt>
                <c:pt idx="27190">
                  <c:v>15.099851167331506</c:v>
                </c:pt>
                <c:pt idx="27191">
                  <c:v>15.100406513089775</c:v>
                </c:pt>
                <c:pt idx="27192">
                  <c:v>15.100961858848043</c:v>
                </c:pt>
                <c:pt idx="27193">
                  <c:v>15.101517204606312</c:v>
                </c:pt>
                <c:pt idx="27194">
                  <c:v>15.10207255036458</c:v>
                </c:pt>
                <c:pt idx="27195">
                  <c:v>15.102627896122849</c:v>
                </c:pt>
                <c:pt idx="27196">
                  <c:v>15.103183241881117</c:v>
                </c:pt>
                <c:pt idx="27197">
                  <c:v>15.103738587639386</c:v>
                </c:pt>
                <c:pt idx="27198">
                  <c:v>15.104293933397654</c:v>
                </c:pt>
                <c:pt idx="27199">
                  <c:v>15.104849279155923</c:v>
                </c:pt>
                <c:pt idx="27200">
                  <c:v>15.105404624914192</c:v>
                </c:pt>
                <c:pt idx="27201">
                  <c:v>15.10595997067246</c:v>
                </c:pt>
                <c:pt idx="27202">
                  <c:v>15.106515316430729</c:v>
                </c:pt>
                <c:pt idx="27203">
                  <c:v>15.107070662188997</c:v>
                </c:pt>
                <c:pt idx="27204">
                  <c:v>15.107626007947266</c:v>
                </c:pt>
                <c:pt idx="27205">
                  <c:v>15.108181353705534</c:v>
                </c:pt>
                <c:pt idx="27206">
                  <c:v>15.108736699463803</c:v>
                </c:pt>
                <c:pt idx="27207">
                  <c:v>15.109292045222071</c:v>
                </c:pt>
                <c:pt idx="27208">
                  <c:v>15.10984739098034</c:v>
                </c:pt>
                <c:pt idx="27209">
                  <c:v>15.110402736738608</c:v>
                </c:pt>
                <c:pt idx="27210">
                  <c:v>15.110958082496877</c:v>
                </c:pt>
                <c:pt idx="27211">
                  <c:v>15.111513428255146</c:v>
                </c:pt>
                <c:pt idx="27212">
                  <c:v>15.112068774013414</c:v>
                </c:pt>
                <c:pt idx="27213">
                  <c:v>15.112624119771683</c:v>
                </c:pt>
                <c:pt idx="27214">
                  <c:v>15.113179465529951</c:v>
                </c:pt>
                <c:pt idx="27215">
                  <c:v>15.11373481128822</c:v>
                </c:pt>
                <c:pt idx="27216">
                  <c:v>15.114290157046488</c:v>
                </c:pt>
                <c:pt idx="27217">
                  <c:v>15.114845502804757</c:v>
                </c:pt>
                <c:pt idx="27218">
                  <c:v>15.115400848563025</c:v>
                </c:pt>
                <c:pt idx="27219">
                  <c:v>15.115956194321294</c:v>
                </c:pt>
                <c:pt idx="27220">
                  <c:v>15.116511540079562</c:v>
                </c:pt>
                <c:pt idx="27221">
                  <c:v>15.117066885837831</c:v>
                </c:pt>
                <c:pt idx="27222">
                  <c:v>15.1176222315961</c:v>
                </c:pt>
                <c:pt idx="27223">
                  <c:v>15.118177577354368</c:v>
                </c:pt>
                <c:pt idx="27224">
                  <c:v>15.118732923112637</c:v>
                </c:pt>
                <c:pt idx="27225">
                  <c:v>15.119288268870905</c:v>
                </c:pt>
                <c:pt idx="27226">
                  <c:v>15.119843614629174</c:v>
                </c:pt>
                <c:pt idx="27227">
                  <c:v>15.120398960387442</c:v>
                </c:pt>
                <c:pt idx="27228">
                  <c:v>15.120954306145711</c:v>
                </c:pt>
                <c:pt idx="27229">
                  <c:v>15.121509651903979</c:v>
                </c:pt>
                <c:pt idx="27230">
                  <c:v>15.122064997662248</c:v>
                </c:pt>
                <c:pt idx="27231">
                  <c:v>15.122620343420516</c:v>
                </c:pt>
                <c:pt idx="27232">
                  <c:v>15.123175689178785</c:v>
                </c:pt>
                <c:pt idx="27233">
                  <c:v>15.123731034937054</c:v>
                </c:pt>
                <c:pt idx="27234">
                  <c:v>15.124286380695322</c:v>
                </c:pt>
                <c:pt idx="27235">
                  <c:v>15.124841726453591</c:v>
                </c:pt>
                <c:pt idx="27236">
                  <c:v>15.125397072211859</c:v>
                </c:pt>
                <c:pt idx="27237">
                  <c:v>15.125952417970128</c:v>
                </c:pt>
                <c:pt idx="27238">
                  <c:v>15.126507763728396</c:v>
                </c:pt>
                <c:pt idx="27239">
                  <c:v>15.127063109486665</c:v>
                </c:pt>
                <c:pt idx="27240">
                  <c:v>15.127618455244933</c:v>
                </c:pt>
                <c:pt idx="27241">
                  <c:v>15.128173801003202</c:v>
                </c:pt>
                <c:pt idx="27242">
                  <c:v>15.12872914676147</c:v>
                </c:pt>
                <c:pt idx="27243">
                  <c:v>15.129284492519739</c:v>
                </c:pt>
                <c:pt idx="27244">
                  <c:v>15.129839838278007</c:v>
                </c:pt>
                <c:pt idx="27245">
                  <c:v>15.130395184036276</c:v>
                </c:pt>
                <c:pt idx="27246">
                  <c:v>15.130950529794545</c:v>
                </c:pt>
                <c:pt idx="27247">
                  <c:v>15.131505875552813</c:v>
                </c:pt>
                <c:pt idx="27248">
                  <c:v>15.132061221311082</c:v>
                </c:pt>
                <c:pt idx="27249">
                  <c:v>15.13261656706935</c:v>
                </c:pt>
                <c:pt idx="27250">
                  <c:v>15.133171912827619</c:v>
                </c:pt>
                <c:pt idx="27251">
                  <c:v>15.133727258585887</c:v>
                </c:pt>
                <c:pt idx="27252">
                  <c:v>15.134282604344156</c:v>
                </c:pt>
                <c:pt idx="27253">
                  <c:v>15.134837950102424</c:v>
                </c:pt>
                <c:pt idx="27254">
                  <c:v>15.135393295860693</c:v>
                </c:pt>
                <c:pt idx="27255">
                  <c:v>15.135948641618961</c:v>
                </c:pt>
                <c:pt idx="27256">
                  <c:v>15.13650398737723</c:v>
                </c:pt>
                <c:pt idx="27257">
                  <c:v>15.137059333135499</c:v>
                </c:pt>
                <c:pt idx="27258">
                  <c:v>15.137614678893767</c:v>
                </c:pt>
                <c:pt idx="27259">
                  <c:v>15.138170024652036</c:v>
                </c:pt>
                <c:pt idx="27260">
                  <c:v>15.138725370410304</c:v>
                </c:pt>
                <c:pt idx="27261">
                  <c:v>15.139280716168573</c:v>
                </c:pt>
                <c:pt idx="27262">
                  <c:v>15.139836061926841</c:v>
                </c:pt>
                <c:pt idx="27263">
                  <c:v>15.14039140768511</c:v>
                </c:pt>
                <c:pt idx="27264">
                  <c:v>15.140946753443378</c:v>
                </c:pt>
                <c:pt idx="27265">
                  <c:v>15.141502099201647</c:v>
                </c:pt>
                <c:pt idx="27266">
                  <c:v>15.142057444959915</c:v>
                </c:pt>
                <c:pt idx="27267">
                  <c:v>15.142612790718184</c:v>
                </c:pt>
                <c:pt idx="27268">
                  <c:v>15.143168136476453</c:v>
                </c:pt>
                <c:pt idx="27269">
                  <c:v>15.143723482234721</c:v>
                </c:pt>
                <c:pt idx="27270">
                  <c:v>15.14427882799299</c:v>
                </c:pt>
                <c:pt idx="27271">
                  <c:v>15.144834173751258</c:v>
                </c:pt>
                <c:pt idx="27272">
                  <c:v>15.145389519509527</c:v>
                </c:pt>
                <c:pt idx="27273">
                  <c:v>15.145944865267795</c:v>
                </c:pt>
                <c:pt idx="27274">
                  <c:v>15.146500211026064</c:v>
                </c:pt>
                <c:pt idx="27275">
                  <c:v>15.147055556784332</c:v>
                </c:pt>
                <c:pt idx="27276">
                  <c:v>15.147610902542601</c:v>
                </c:pt>
                <c:pt idx="27277">
                  <c:v>15.148166248300869</c:v>
                </c:pt>
                <c:pt idx="27278">
                  <c:v>15.148721594059138</c:v>
                </c:pt>
                <c:pt idx="27279">
                  <c:v>15.149276939817407</c:v>
                </c:pt>
                <c:pt idx="27280">
                  <c:v>15.149832285575675</c:v>
                </c:pt>
                <c:pt idx="27281">
                  <c:v>15.150387631333944</c:v>
                </c:pt>
                <c:pt idx="27282">
                  <c:v>15.150942977092212</c:v>
                </c:pt>
                <c:pt idx="27283">
                  <c:v>15.151498322850481</c:v>
                </c:pt>
                <c:pt idx="27284">
                  <c:v>15.152053668608749</c:v>
                </c:pt>
                <c:pt idx="27285">
                  <c:v>15.152609014367018</c:v>
                </c:pt>
                <c:pt idx="27286">
                  <c:v>15.153164360125286</c:v>
                </c:pt>
                <c:pt idx="27287">
                  <c:v>15.153719705883555</c:v>
                </c:pt>
                <c:pt idx="27288">
                  <c:v>15.154275051641823</c:v>
                </c:pt>
                <c:pt idx="27289">
                  <c:v>15.154830397400092</c:v>
                </c:pt>
                <c:pt idx="27290">
                  <c:v>15.155385743158361</c:v>
                </c:pt>
                <c:pt idx="27291">
                  <c:v>15.155941088916629</c:v>
                </c:pt>
                <c:pt idx="27292">
                  <c:v>15.156496434674898</c:v>
                </c:pt>
                <c:pt idx="27293">
                  <c:v>15.157051780433166</c:v>
                </c:pt>
                <c:pt idx="27294">
                  <c:v>15.157607126191435</c:v>
                </c:pt>
                <c:pt idx="27295">
                  <c:v>15.158162471949703</c:v>
                </c:pt>
                <c:pt idx="27296">
                  <c:v>15.158717817707972</c:v>
                </c:pt>
                <c:pt idx="27297">
                  <c:v>15.15927316346624</c:v>
                </c:pt>
                <c:pt idx="27298">
                  <c:v>15.159828509224509</c:v>
                </c:pt>
                <c:pt idx="27299">
                  <c:v>15.160383854982777</c:v>
                </c:pt>
                <c:pt idx="27300">
                  <c:v>15.160939200741046</c:v>
                </c:pt>
                <c:pt idx="27301">
                  <c:v>15.161494546499314</c:v>
                </c:pt>
                <c:pt idx="27302">
                  <c:v>15.162049892257583</c:v>
                </c:pt>
                <c:pt idx="27303">
                  <c:v>15.162605238015852</c:v>
                </c:pt>
                <c:pt idx="27304">
                  <c:v>15.16316058377412</c:v>
                </c:pt>
                <c:pt idx="27305">
                  <c:v>15.163715929532389</c:v>
                </c:pt>
                <c:pt idx="27306">
                  <c:v>15.164271275290657</c:v>
                </c:pt>
                <c:pt idx="27307">
                  <c:v>15.164826621048926</c:v>
                </c:pt>
                <c:pt idx="27308">
                  <c:v>15.165381966807194</c:v>
                </c:pt>
                <c:pt idx="27309">
                  <c:v>15.165937312565463</c:v>
                </c:pt>
                <c:pt idx="27310">
                  <c:v>15.166492658323731</c:v>
                </c:pt>
                <c:pt idx="27311">
                  <c:v>15.167048004082</c:v>
                </c:pt>
                <c:pt idx="27312">
                  <c:v>15.167603349840268</c:v>
                </c:pt>
                <c:pt idx="27313">
                  <c:v>15.168158695598537</c:v>
                </c:pt>
                <c:pt idx="27314">
                  <c:v>15.168714041356806</c:v>
                </c:pt>
                <c:pt idx="27315">
                  <c:v>15.169269387115074</c:v>
                </c:pt>
                <c:pt idx="27316">
                  <c:v>15.169824732873343</c:v>
                </c:pt>
                <c:pt idx="27317">
                  <c:v>15.170380078631611</c:v>
                </c:pt>
                <c:pt idx="27318">
                  <c:v>15.17093542438988</c:v>
                </c:pt>
                <c:pt idx="27319">
                  <c:v>15.171490770148148</c:v>
                </c:pt>
                <c:pt idx="27320">
                  <c:v>15.172046115906417</c:v>
                </c:pt>
                <c:pt idx="27321">
                  <c:v>15.172601461664685</c:v>
                </c:pt>
                <c:pt idx="27322">
                  <c:v>15.173156807422954</c:v>
                </c:pt>
                <c:pt idx="27323">
                  <c:v>15.173712153181222</c:v>
                </c:pt>
                <c:pt idx="27324">
                  <c:v>15.174267498939491</c:v>
                </c:pt>
                <c:pt idx="27325">
                  <c:v>15.17482284469776</c:v>
                </c:pt>
                <c:pt idx="27326">
                  <c:v>15.175378190456028</c:v>
                </c:pt>
                <c:pt idx="27327">
                  <c:v>15.175933536214297</c:v>
                </c:pt>
                <c:pt idx="27328">
                  <c:v>15.176488881972565</c:v>
                </c:pt>
                <c:pt idx="27329">
                  <c:v>15.177044227730834</c:v>
                </c:pt>
                <c:pt idx="27330">
                  <c:v>15.177599573489102</c:v>
                </c:pt>
                <c:pt idx="27331">
                  <c:v>15.178154919247371</c:v>
                </c:pt>
                <c:pt idx="27332">
                  <c:v>15.178710265005639</c:v>
                </c:pt>
                <c:pt idx="27333">
                  <c:v>15.179265610763908</c:v>
                </c:pt>
                <c:pt idx="27334">
                  <c:v>15.179820956522176</c:v>
                </c:pt>
                <c:pt idx="27335">
                  <c:v>15.180376302280445</c:v>
                </c:pt>
                <c:pt idx="27336">
                  <c:v>15.180931648038714</c:v>
                </c:pt>
                <c:pt idx="27337">
                  <c:v>15.181486993796982</c:v>
                </c:pt>
                <c:pt idx="27338">
                  <c:v>15.182042339555251</c:v>
                </c:pt>
                <c:pt idx="27339">
                  <c:v>15.182597685313519</c:v>
                </c:pt>
                <c:pt idx="27340">
                  <c:v>15.183153031071788</c:v>
                </c:pt>
                <c:pt idx="27341">
                  <c:v>15.183708376830056</c:v>
                </c:pt>
                <c:pt idx="27342">
                  <c:v>15.184263722588325</c:v>
                </c:pt>
                <c:pt idx="27343">
                  <c:v>15.184819068346593</c:v>
                </c:pt>
                <c:pt idx="27344">
                  <c:v>15.185374414104862</c:v>
                </c:pt>
                <c:pt idx="27345">
                  <c:v>15.18592975986313</c:v>
                </c:pt>
                <c:pt idx="27346">
                  <c:v>15.186485105621399</c:v>
                </c:pt>
                <c:pt idx="27347">
                  <c:v>15.187040451379668</c:v>
                </c:pt>
                <c:pt idx="27348">
                  <c:v>15.187595797137936</c:v>
                </c:pt>
                <c:pt idx="27349">
                  <c:v>15.188151142896205</c:v>
                </c:pt>
                <c:pt idx="27350">
                  <c:v>15.188706488654473</c:v>
                </c:pt>
                <c:pt idx="27351">
                  <c:v>15.189261834412742</c:v>
                </c:pt>
                <c:pt idx="27352">
                  <c:v>15.18981718017101</c:v>
                </c:pt>
                <c:pt idx="27353">
                  <c:v>15.190372525929279</c:v>
                </c:pt>
                <c:pt idx="27354">
                  <c:v>15.190927871687547</c:v>
                </c:pt>
                <c:pt idx="27355">
                  <c:v>15.191483217445816</c:v>
                </c:pt>
                <c:pt idx="27356">
                  <c:v>15.192038563204084</c:v>
                </c:pt>
                <c:pt idx="27357">
                  <c:v>15.192593908962353</c:v>
                </c:pt>
                <c:pt idx="27358">
                  <c:v>15.193149254720621</c:v>
                </c:pt>
                <c:pt idx="27359">
                  <c:v>15.19370460047889</c:v>
                </c:pt>
                <c:pt idx="27360">
                  <c:v>15.194259946237159</c:v>
                </c:pt>
                <c:pt idx="27361">
                  <c:v>15.194815291995427</c:v>
                </c:pt>
                <c:pt idx="27362">
                  <c:v>15.195370637753696</c:v>
                </c:pt>
                <c:pt idx="27363">
                  <c:v>15.195925983511964</c:v>
                </c:pt>
                <c:pt idx="27364">
                  <c:v>15.196481329270233</c:v>
                </c:pt>
                <c:pt idx="27365">
                  <c:v>15.197036675028501</c:v>
                </c:pt>
                <c:pt idx="27366">
                  <c:v>15.19759202078677</c:v>
                </c:pt>
                <c:pt idx="27367">
                  <c:v>15.198147366545038</c:v>
                </c:pt>
                <c:pt idx="27368">
                  <c:v>15.198702712303307</c:v>
                </c:pt>
                <c:pt idx="27369">
                  <c:v>15.199258058061575</c:v>
                </c:pt>
                <c:pt idx="27370">
                  <c:v>15.199813403819844</c:v>
                </c:pt>
                <c:pt idx="27371">
                  <c:v>15.200368749578113</c:v>
                </c:pt>
                <c:pt idx="27372">
                  <c:v>15.200924095336381</c:v>
                </c:pt>
                <c:pt idx="27373">
                  <c:v>15.20147944109465</c:v>
                </c:pt>
                <c:pt idx="27374">
                  <c:v>15.202034786852918</c:v>
                </c:pt>
                <c:pt idx="27375">
                  <c:v>15.202590132611187</c:v>
                </c:pt>
                <c:pt idx="27376">
                  <c:v>15.203145478369455</c:v>
                </c:pt>
                <c:pt idx="27377">
                  <c:v>15.203700824127724</c:v>
                </c:pt>
                <c:pt idx="27378">
                  <c:v>15.204256169885992</c:v>
                </c:pt>
                <c:pt idx="27379">
                  <c:v>15.204811515644261</c:v>
                </c:pt>
                <c:pt idx="27380">
                  <c:v>15.205366861402529</c:v>
                </c:pt>
                <c:pt idx="27381">
                  <c:v>15.205922207160798</c:v>
                </c:pt>
                <c:pt idx="27382">
                  <c:v>15.206477552919067</c:v>
                </c:pt>
                <c:pt idx="27383">
                  <c:v>15.207032898677335</c:v>
                </c:pt>
                <c:pt idx="27384">
                  <c:v>15.207588244435604</c:v>
                </c:pt>
                <c:pt idx="27385">
                  <c:v>15.208143590193872</c:v>
                </c:pt>
                <c:pt idx="27386">
                  <c:v>15.208698935952141</c:v>
                </c:pt>
                <c:pt idx="27387">
                  <c:v>15.209254281710409</c:v>
                </c:pt>
                <c:pt idx="27388">
                  <c:v>15.209809627468678</c:v>
                </c:pt>
                <c:pt idx="27389">
                  <c:v>15.210364973226946</c:v>
                </c:pt>
                <c:pt idx="27390">
                  <c:v>15.210920318985215</c:v>
                </c:pt>
                <c:pt idx="27391">
                  <c:v>15.211475664743483</c:v>
                </c:pt>
                <c:pt idx="27392">
                  <c:v>15.212031010501752</c:v>
                </c:pt>
                <c:pt idx="27393">
                  <c:v>15.212586356260021</c:v>
                </c:pt>
                <c:pt idx="27394">
                  <c:v>15.213141702018289</c:v>
                </c:pt>
                <c:pt idx="27395">
                  <c:v>15.213697047776558</c:v>
                </c:pt>
                <c:pt idx="27396">
                  <c:v>15.214252393534826</c:v>
                </c:pt>
                <c:pt idx="27397">
                  <c:v>15.214807739293095</c:v>
                </c:pt>
                <c:pt idx="27398">
                  <c:v>15.215363085051363</c:v>
                </c:pt>
                <c:pt idx="27399">
                  <c:v>15.215918430809632</c:v>
                </c:pt>
                <c:pt idx="27400">
                  <c:v>15.2164737765679</c:v>
                </c:pt>
                <c:pt idx="27401">
                  <c:v>15.217029122326169</c:v>
                </c:pt>
                <c:pt idx="27402">
                  <c:v>15.217584468084437</c:v>
                </c:pt>
                <c:pt idx="27403">
                  <c:v>15.218139813842706</c:v>
                </c:pt>
                <c:pt idx="27404">
                  <c:v>15.218695159600975</c:v>
                </c:pt>
                <c:pt idx="27405">
                  <c:v>15.219250505359243</c:v>
                </c:pt>
                <c:pt idx="27406">
                  <c:v>15.219805851117512</c:v>
                </c:pt>
                <c:pt idx="27407">
                  <c:v>15.22036119687578</c:v>
                </c:pt>
                <c:pt idx="27408">
                  <c:v>15.220916542634049</c:v>
                </c:pt>
                <c:pt idx="27409">
                  <c:v>15.221471888392317</c:v>
                </c:pt>
                <c:pt idx="27410">
                  <c:v>15.222027234150586</c:v>
                </c:pt>
                <c:pt idx="27411">
                  <c:v>15.222582579908854</c:v>
                </c:pt>
                <c:pt idx="27412">
                  <c:v>15.223137925667123</c:v>
                </c:pt>
                <c:pt idx="27413">
                  <c:v>15.223693271425391</c:v>
                </c:pt>
                <c:pt idx="27414">
                  <c:v>15.22424861718366</c:v>
                </c:pt>
                <c:pt idx="27415">
                  <c:v>15.224803962941929</c:v>
                </c:pt>
                <c:pt idx="27416">
                  <c:v>15.225359308700197</c:v>
                </c:pt>
                <c:pt idx="27417">
                  <c:v>15.225914654458466</c:v>
                </c:pt>
                <c:pt idx="27418">
                  <c:v>15.226470000216734</c:v>
                </c:pt>
                <c:pt idx="27419">
                  <c:v>15.227025345975003</c:v>
                </c:pt>
                <c:pt idx="27420">
                  <c:v>15.227580691733271</c:v>
                </c:pt>
                <c:pt idx="27421">
                  <c:v>15.22813603749154</c:v>
                </c:pt>
                <c:pt idx="27422">
                  <c:v>15.228691383249808</c:v>
                </c:pt>
                <c:pt idx="27423">
                  <c:v>15.229246729008077</c:v>
                </c:pt>
                <c:pt idx="27424">
                  <c:v>15.229802074766345</c:v>
                </c:pt>
                <c:pt idx="27425">
                  <c:v>15.230357420524614</c:v>
                </c:pt>
                <c:pt idx="27426">
                  <c:v>15.230912766282882</c:v>
                </c:pt>
                <c:pt idx="27427">
                  <c:v>15.231468112041151</c:v>
                </c:pt>
                <c:pt idx="27428">
                  <c:v>15.23202345779942</c:v>
                </c:pt>
                <c:pt idx="27429">
                  <c:v>15.232578803557688</c:v>
                </c:pt>
                <c:pt idx="27430">
                  <c:v>15.233134149315957</c:v>
                </c:pt>
                <c:pt idx="27431">
                  <c:v>15.233689495074225</c:v>
                </c:pt>
                <c:pt idx="27432">
                  <c:v>15.234244840832494</c:v>
                </c:pt>
                <c:pt idx="27433">
                  <c:v>15.234800186590762</c:v>
                </c:pt>
                <c:pt idx="27434">
                  <c:v>15.235355532349031</c:v>
                </c:pt>
                <c:pt idx="27435">
                  <c:v>15.235910878107299</c:v>
                </c:pt>
                <c:pt idx="27436">
                  <c:v>15.236466223865568</c:v>
                </c:pt>
                <c:pt idx="27437">
                  <c:v>15.237021569623836</c:v>
                </c:pt>
                <c:pt idx="27438">
                  <c:v>15.237576915382105</c:v>
                </c:pt>
                <c:pt idx="27439">
                  <c:v>15.238132261140374</c:v>
                </c:pt>
                <c:pt idx="27440">
                  <c:v>15.238687606898642</c:v>
                </c:pt>
                <c:pt idx="27441">
                  <c:v>15.239242952656911</c:v>
                </c:pt>
                <c:pt idx="27442">
                  <c:v>15.239798298415179</c:v>
                </c:pt>
                <c:pt idx="27443">
                  <c:v>15.240353644173448</c:v>
                </c:pt>
                <c:pt idx="27444">
                  <c:v>15.240908989931716</c:v>
                </c:pt>
                <c:pt idx="27445">
                  <c:v>15.241464335689985</c:v>
                </c:pt>
                <c:pt idx="27446">
                  <c:v>15.242019681448253</c:v>
                </c:pt>
                <c:pt idx="27447">
                  <c:v>15.242575027206522</c:v>
                </c:pt>
                <c:pt idx="27448">
                  <c:v>15.24313037296479</c:v>
                </c:pt>
                <c:pt idx="27449">
                  <c:v>15.243685718723059</c:v>
                </c:pt>
                <c:pt idx="27450">
                  <c:v>15.244241064481328</c:v>
                </c:pt>
                <c:pt idx="27451">
                  <c:v>15.244796410239596</c:v>
                </c:pt>
                <c:pt idx="27452">
                  <c:v>15.245351755997865</c:v>
                </c:pt>
                <c:pt idx="27453">
                  <c:v>15.245907101756133</c:v>
                </c:pt>
                <c:pt idx="27454">
                  <c:v>15.246462447514402</c:v>
                </c:pt>
                <c:pt idx="27455">
                  <c:v>15.24701779327267</c:v>
                </c:pt>
                <c:pt idx="27456">
                  <c:v>15.247573139030939</c:v>
                </c:pt>
                <c:pt idx="27457">
                  <c:v>15.248128484789207</c:v>
                </c:pt>
                <c:pt idx="27458">
                  <c:v>15.248683830547476</c:v>
                </c:pt>
                <c:pt idx="27459">
                  <c:v>15.249239176305744</c:v>
                </c:pt>
                <c:pt idx="27460">
                  <c:v>15.249794522064013</c:v>
                </c:pt>
                <c:pt idx="27461">
                  <c:v>15.250349867822282</c:v>
                </c:pt>
                <c:pt idx="27462">
                  <c:v>15.25090521358055</c:v>
                </c:pt>
                <c:pt idx="27463">
                  <c:v>15.251460559338819</c:v>
                </c:pt>
                <c:pt idx="27464">
                  <c:v>15.252015905097087</c:v>
                </c:pt>
                <c:pt idx="27465">
                  <c:v>15.252571250855356</c:v>
                </c:pt>
                <c:pt idx="27466">
                  <c:v>15.253126596613624</c:v>
                </c:pt>
                <c:pt idx="27467">
                  <c:v>15.253681942371893</c:v>
                </c:pt>
                <c:pt idx="27468">
                  <c:v>15.254237288130161</c:v>
                </c:pt>
                <c:pt idx="27469">
                  <c:v>15.25479263388843</c:v>
                </c:pt>
                <c:pt idx="27470">
                  <c:v>15.255347979646698</c:v>
                </c:pt>
                <c:pt idx="27471">
                  <c:v>15.255903325404967</c:v>
                </c:pt>
                <c:pt idx="27472">
                  <c:v>15.256458671163236</c:v>
                </c:pt>
                <c:pt idx="27473">
                  <c:v>15.257014016921504</c:v>
                </c:pt>
                <c:pt idx="27474">
                  <c:v>15.257569362679773</c:v>
                </c:pt>
                <c:pt idx="27475">
                  <c:v>15.258124708438041</c:v>
                </c:pt>
                <c:pt idx="27476">
                  <c:v>15.25868005419631</c:v>
                </c:pt>
                <c:pt idx="27477">
                  <c:v>15.259235399954578</c:v>
                </c:pt>
                <c:pt idx="27478">
                  <c:v>15.259790745712847</c:v>
                </c:pt>
                <c:pt idx="27479">
                  <c:v>15.260346091471115</c:v>
                </c:pt>
                <c:pt idx="27480">
                  <c:v>15.260901437229384</c:v>
                </c:pt>
                <c:pt idx="27481">
                  <c:v>15.261456782987652</c:v>
                </c:pt>
                <c:pt idx="27482">
                  <c:v>15.262012128745921</c:v>
                </c:pt>
                <c:pt idx="27483">
                  <c:v>15.262567474504189</c:v>
                </c:pt>
                <c:pt idx="27484">
                  <c:v>15.263122820262458</c:v>
                </c:pt>
                <c:pt idx="27485">
                  <c:v>15.263678166020727</c:v>
                </c:pt>
                <c:pt idx="27486">
                  <c:v>15.264233511778995</c:v>
                </c:pt>
                <c:pt idx="27487">
                  <c:v>15.264788857537264</c:v>
                </c:pt>
                <c:pt idx="27488">
                  <c:v>15.265344203295532</c:v>
                </c:pt>
                <c:pt idx="27489">
                  <c:v>15.265899549053801</c:v>
                </c:pt>
                <c:pt idx="27490">
                  <c:v>15.266454894812069</c:v>
                </c:pt>
                <c:pt idx="27491">
                  <c:v>15.267010240570338</c:v>
                </c:pt>
                <c:pt idx="27492">
                  <c:v>15.267565586328606</c:v>
                </c:pt>
                <c:pt idx="27493">
                  <c:v>15.268120932086875</c:v>
                </c:pt>
                <c:pt idx="27494">
                  <c:v>15.268676277845143</c:v>
                </c:pt>
                <c:pt idx="27495">
                  <c:v>15.269231623603412</c:v>
                </c:pt>
                <c:pt idx="27496">
                  <c:v>15.269786969361681</c:v>
                </c:pt>
                <c:pt idx="27497">
                  <c:v>15.270342315119949</c:v>
                </c:pt>
                <c:pt idx="27498">
                  <c:v>15.270897660878218</c:v>
                </c:pt>
                <c:pt idx="27499">
                  <c:v>15.271453006636486</c:v>
                </c:pt>
                <c:pt idx="27500">
                  <c:v>15.272008352394755</c:v>
                </c:pt>
                <c:pt idx="27501">
                  <c:v>15.272563698153023</c:v>
                </c:pt>
                <c:pt idx="27502">
                  <c:v>15.273119043911292</c:v>
                </c:pt>
                <c:pt idx="27503">
                  <c:v>15.27367438966956</c:v>
                </c:pt>
                <c:pt idx="27504">
                  <c:v>15.274229735427829</c:v>
                </c:pt>
                <c:pt idx="27505">
                  <c:v>15.274785081186097</c:v>
                </c:pt>
                <c:pt idx="27506">
                  <c:v>15.275340426944366</c:v>
                </c:pt>
                <c:pt idx="27507">
                  <c:v>15.275895772702635</c:v>
                </c:pt>
                <c:pt idx="27508">
                  <c:v>15.276451118460903</c:v>
                </c:pt>
                <c:pt idx="27509">
                  <c:v>15.277006464219172</c:v>
                </c:pt>
                <c:pt idx="27510">
                  <c:v>15.27756180997744</c:v>
                </c:pt>
                <c:pt idx="27511">
                  <c:v>15.278117155735709</c:v>
                </c:pt>
                <c:pt idx="27512">
                  <c:v>15.278672501493977</c:v>
                </c:pt>
                <c:pt idx="27513">
                  <c:v>15.279227847252246</c:v>
                </c:pt>
                <c:pt idx="27514">
                  <c:v>15.279783193010514</c:v>
                </c:pt>
                <c:pt idx="27515">
                  <c:v>15.280338538768783</c:v>
                </c:pt>
                <c:pt idx="27516">
                  <c:v>15.280893884527051</c:v>
                </c:pt>
                <c:pt idx="27517">
                  <c:v>15.28144923028532</c:v>
                </c:pt>
                <c:pt idx="27518">
                  <c:v>15.282004576043589</c:v>
                </c:pt>
                <c:pt idx="27519">
                  <c:v>15.282559921801857</c:v>
                </c:pt>
                <c:pt idx="27520">
                  <c:v>15.283115267560126</c:v>
                </c:pt>
                <c:pt idx="27521">
                  <c:v>15.283670613318394</c:v>
                </c:pt>
                <c:pt idx="27522">
                  <c:v>15.284225959076663</c:v>
                </c:pt>
                <c:pt idx="27523">
                  <c:v>15.284781304834931</c:v>
                </c:pt>
                <c:pt idx="27524">
                  <c:v>15.2853366505932</c:v>
                </c:pt>
                <c:pt idx="27525">
                  <c:v>15.285891996351468</c:v>
                </c:pt>
                <c:pt idx="27526">
                  <c:v>15.286447342109737</c:v>
                </c:pt>
                <c:pt idx="27527">
                  <c:v>15.287002687868005</c:v>
                </c:pt>
                <c:pt idx="27528">
                  <c:v>15.287558033626274</c:v>
                </c:pt>
                <c:pt idx="27529">
                  <c:v>15.288113379384543</c:v>
                </c:pt>
                <c:pt idx="27530">
                  <c:v>15.288668725142811</c:v>
                </c:pt>
                <c:pt idx="27531">
                  <c:v>15.28922407090108</c:v>
                </c:pt>
                <c:pt idx="27532">
                  <c:v>15.289779416659348</c:v>
                </c:pt>
                <c:pt idx="27533">
                  <c:v>15.290334762417617</c:v>
                </c:pt>
                <c:pt idx="27534">
                  <c:v>15.290890108175885</c:v>
                </c:pt>
                <c:pt idx="27535">
                  <c:v>15.291445453934154</c:v>
                </c:pt>
                <c:pt idx="27536">
                  <c:v>15.292000799692422</c:v>
                </c:pt>
                <c:pt idx="27537">
                  <c:v>15.292556145450691</c:v>
                </c:pt>
                <c:pt idx="27538">
                  <c:v>15.293111491208959</c:v>
                </c:pt>
                <c:pt idx="27539">
                  <c:v>15.293666836967228</c:v>
                </c:pt>
                <c:pt idx="27540">
                  <c:v>15.294222182725496</c:v>
                </c:pt>
                <c:pt idx="27541">
                  <c:v>15.294777528483765</c:v>
                </c:pt>
                <c:pt idx="27542">
                  <c:v>15.295332874242034</c:v>
                </c:pt>
                <c:pt idx="27543">
                  <c:v>15.295888220000302</c:v>
                </c:pt>
                <c:pt idx="27544">
                  <c:v>15.296443565758571</c:v>
                </c:pt>
                <c:pt idx="27545">
                  <c:v>15.296998911516839</c:v>
                </c:pt>
                <c:pt idx="27546">
                  <c:v>15.297554257275108</c:v>
                </c:pt>
                <c:pt idx="27547">
                  <c:v>15.298109603033376</c:v>
                </c:pt>
                <c:pt idx="27548">
                  <c:v>15.298664948791645</c:v>
                </c:pt>
                <c:pt idx="27549">
                  <c:v>15.299220294549913</c:v>
                </c:pt>
                <c:pt idx="27550">
                  <c:v>15.299775640308182</c:v>
                </c:pt>
                <c:pt idx="27551">
                  <c:v>15.30033098606645</c:v>
                </c:pt>
                <c:pt idx="27552">
                  <c:v>15.300886331824719</c:v>
                </c:pt>
                <c:pt idx="27553">
                  <c:v>15.301441677582988</c:v>
                </c:pt>
                <c:pt idx="27554">
                  <c:v>15.301997023341256</c:v>
                </c:pt>
                <c:pt idx="27555">
                  <c:v>15.302552369099525</c:v>
                </c:pt>
                <c:pt idx="27556">
                  <c:v>15.303107714857793</c:v>
                </c:pt>
                <c:pt idx="27557">
                  <c:v>15.303663060616062</c:v>
                </c:pt>
                <c:pt idx="27558">
                  <c:v>15.30421840637433</c:v>
                </c:pt>
                <c:pt idx="27559">
                  <c:v>15.304773752132599</c:v>
                </c:pt>
                <c:pt idx="27560">
                  <c:v>15.305329097890867</c:v>
                </c:pt>
                <c:pt idx="27561">
                  <c:v>15.305884443649136</c:v>
                </c:pt>
                <c:pt idx="27562">
                  <c:v>15.306439789407404</c:v>
                </c:pt>
                <c:pt idx="27563">
                  <c:v>15.306995135165673</c:v>
                </c:pt>
                <c:pt idx="27564">
                  <c:v>15.307550480923942</c:v>
                </c:pt>
                <c:pt idx="27565">
                  <c:v>15.30810582668221</c:v>
                </c:pt>
                <c:pt idx="27566">
                  <c:v>15.308661172440479</c:v>
                </c:pt>
                <c:pt idx="27567">
                  <c:v>15.309216518198747</c:v>
                </c:pt>
                <c:pt idx="27568">
                  <c:v>15.309771863957016</c:v>
                </c:pt>
                <c:pt idx="27569">
                  <c:v>15.310327209715284</c:v>
                </c:pt>
                <c:pt idx="27570">
                  <c:v>15.310882555473553</c:v>
                </c:pt>
                <c:pt idx="27571">
                  <c:v>15.311437901231821</c:v>
                </c:pt>
                <c:pt idx="27572">
                  <c:v>15.31199324699009</c:v>
                </c:pt>
                <c:pt idx="27573">
                  <c:v>15.312548592748358</c:v>
                </c:pt>
                <c:pt idx="27574">
                  <c:v>15.313103938506627</c:v>
                </c:pt>
                <c:pt idx="27575">
                  <c:v>15.313659284264896</c:v>
                </c:pt>
                <c:pt idx="27576">
                  <c:v>15.314214630023164</c:v>
                </c:pt>
                <c:pt idx="27577">
                  <c:v>15.314769975781433</c:v>
                </c:pt>
                <c:pt idx="27578">
                  <c:v>15.315325321539701</c:v>
                </c:pt>
                <c:pt idx="27579">
                  <c:v>15.31588066729797</c:v>
                </c:pt>
                <c:pt idx="27580">
                  <c:v>15.316436013056238</c:v>
                </c:pt>
                <c:pt idx="27581">
                  <c:v>15.316991358814507</c:v>
                </c:pt>
                <c:pt idx="27582">
                  <c:v>15.317546704572775</c:v>
                </c:pt>
                <c:pt idx="27583">
                  <c:v>15.318102050331044</c:v>
                </c:pt>
                <c:pt idx="27584">
                  <c:v>15.318657396089312</c:v>
                </c:pt>
                <c:pt idx="27585">
                  <c:v>15.319212741847581</c:v>
                </c:pt>
                <c:pt idx="27586">
                  <c:v>15.31976808760585</c:v>
                </c:pt>
                <c:pt idx="27587">
                  <c:v>15.320323433364118</c:v>
                </c:pt>
                <c:pt idx="27588">
                  <c:v>15.320878779122387</c:v>
                </c:pt>
                <c:pt idx="27589">
                  <c:v>15.321434124880655</c:v>
                </c:pt>
                <c:pt idx="27590">
                  <c:v>15.321989470638924</c:v>
                </c:pt>
                <c:pt idx="27591">
                  <c:v>15.322544816397192</c:v>
                </c:pt>
                <c:pt idx="27592">
                  <c:v>15.323100162155461</c:v>
                </c:pt>
                <c:pt idx="27593">
                  <c:v>15.323655507913729</c:v>
                </c:pt>
                <c:pt idx="27594">
                  <c:v>15.324210853671998</c:v>
                </c:pt>
                <c:pt idx="27595">
                  <c:v>15.324766199430266</c:v>
                </c:pt>
                <c:pt idx="27596">
                  <c:v>15.325321545188535</c:v>
                </c:pt>
                <c:pt idx="27597">
                  <c:v>15.325876890946803</c:v>
                </c:pt>
                <c:pt idx="27598">
                  <c:v>15.326432236705072</c:v>
                </c:pt>
                <c:pt idx="27599">
                  <c:v>15.326987582463341</c:v>
                </c:pt>
                <c:pt idx="27600">
                  <c:v>15.327542928221609</c:v>
                </c:pt>
                <c:pt idx="27601">
                  <c:v>15.328098273979878</c:v>
                </c:pt>
                <c:pt idx="27602">
                  <c:v>15.328653619738146</c:v>
                </c:pt>
                <c:pt idx="27603">
                  <c:v>15.329208965496415</c:v>
                </c:pt>
                <c:pt idx="27604">
                  <c:v>15.329764311254683</c:v>
                </c:pt>
                <c:pt idx="27605">
                  <c:v>15.330319657012952</c:v>
                </c:pt>
                <c:pt idx="27606">
                  <c:v>15.33087500277122</c:v>
                </c:pt>
                <c:pt idx="27607">
                  <c:v>15.331430348529489</c:v>
                </c:pt>
                <c:pt idx="27608">
                  <c:v>15.331985694287757</c:v>
                </c:pt>
                <c:pt idx="27609">
                  <c:v>15.332541040046026</c:v>
                </c:pt>
                <c:pt idx="27610">
                  <c:v>15.333096385804295</c:v>
                </c:pt>
                <c:pt idx="27611">
                  <c:v>15.333651731562563</c:v>
                </c:pt>
                <c:pt idx="27612">
                  <c:v>15.334207077320832</c:v>
                </c:pt>
                <c:pt idx="27613">
                  <c:v>15.3347624230791</c:v>
                </c:pt>
                <c:pt idx="27614">
                  <c:v>15.335317768837369</c:v>
                </c:pt>
                <c:pt idx="27615">
                  <c:v>15.335873114595637</c:v>
                </c:pt>
                <c:pt idx="27616">
                  <c:v>15.336428460353906</c:v>
                </c:pt>
                <c:pt idx="27617">
                  <c:v>15.336983806112174</c:v>
                </c:pt>
                <c:pt idx="27618">
                  <c:v>15.337539151870443</c:v>
                </c:pt>
                <c:pt idx="27619">
                  <c:v>15.338094497628711</c:v>
                </c:pt>
                <c:pt idx="27620">
                  <c:v>15.33864984338698</c:v>
                </c:pt>
                <c:pt idx="27621">
                  <c:v>15.339205189145249</c:v>
                </c:pt>
                <c:pt idx="27622">
                  <c:v>15.339760534903517</c:v>
                </c:pt>
                <c:pt idx="27623">
                  <c:v>15.340315880661786</c:v>
                </c:pt>
                <c:pt idx="27624">
                  <c:v>15.340871226420054</c:v>
                </c:pt>
                <c:pt idx="27625">
                  <c:v>15.341426572178323</c:v>
                </c:pt>
                <c:pt idx="27626">
                  <c:v>15.341981917936591</c:v>
                </c:pt>
                <c:pt idx="27627">
                  <c:v>15.34253726369486</c:v>
                </c:pt>
                <c:pt idx="27628">
                  <c:v>15.343092609453128</c:v>
                </c:pt>
                <c:pt idx="27629">
                  <c:v>15.343647955211397</c:v>
                </c:pt>
                <c:pt idx="27630">
                  <c:v>15.344203300969665</c:v>
                </c:pt>
                <c:pt idx="27631">
                  <c:v>15.344758646727934</c:v>
                </c:pt>
                <c:pt idx="27632">
                  <c:v>15.345313992486203</c:v>
                </c:pt>
                <c:pt idx="27633">
                  <c:v>15.345869338244471</c:v>
                </c:pt>
                <c:pt idx="27634">
                  <c:v>15.34642468400274</c:v>
                </c:pt>
                <c:pt idx="27635">
                  <c:v>15.346980029761008</c:v>
                </c:pt>
                <c:pt idx="27636">
                  <c:v>15.347535375519277</c:v>
                </c:pt>
                <c:pt idx="27637">
                  <c:v>15.348090721277545</c:v>
                </c:pt>
                <c:pt idx="27638">
                  <c:v>15.348646067035814</c:v>
                </c:pt>
                <c:pt idx="27639">
                  <c:v>15.349201412794082</c:v>
                </c:pt>
                <c:pt idx="27640">
                  <c:v>15.349756758552351</c:v>
                </c:pt>
                <c:pt idx="27641">
                  <c:v>15.350312104310619</c:v>
                </c:pt>
                <c:pt idx="27642">
                  <c:v>15.350867450068888</c:v>
                </c:pt>
                <c:pt idx="27643">
                  <c:v>15.351422795827157</c:v>
                </c:pt>
                <c:pt idx="27644">
                  <c:v>15.351978141585425</c:v>
                </c:pt>
                <c:pt idx="27645">
                  <c:v>15.352533487343694</c:v>
                </c:pt>
                <c:pt idx="27646">
                  <c:v>15.353088833101962</c:v>
                </c:pt>
                <c:pt idx="27647">
                  <c:v>15.353644178860231</c:v>
                </c:pt>
                <c:pt idx="27648">
                  <c:v>15.354199524618499</c:v>
                </c:pt>
                <c:pt idx="27649">
                  <c:v>15.354754870376768</c:v>
                </c:pt>
                <c:pt idx="27650">
                  <c:v>15.355310216135036</c:v>
                </c:pt>
                <c:pt idx="27651">
                  <c:v>15.355865561893305</c:v>
                </c:pt>
                <c:pt idx="27652">
                  <c:v>15.356420907651573</c:v>
                </c:pt>
                <c:pt idx="27653">
                  <c:v>15.356976253409842</c:v>
                </c:pt>
                <c:pt idx="27654">
                  <c:v>15.357531599168111</c:v>
                </c:pt>
                <c:pt idx="27655">
                  <c:v>15.358086944926379</c:v>
                </c:pt>
                <c:pt idx="27656">
                  <c:v>15.358642290684648</c:v>
                </c:pt>
                <c:pt idx="27657">
                  <c:v>15.359197636442916</c:v>
                </c:pt>
                <c:pt idx="27658">
                  <c:v>15.359752982201185</c:v>
                </c:pt>
                <c:pt idx="27659">
                  <c:v>15.360308327959453</c:v>
                </c:pt>
                <c:pt idx="27660">
                  <c:v>15.360863673717722</c:v>
                </c:pt>
                <c:pt idx="27661">
                  <c:v>15.36141901947599</c:v>
                </c:pt>
                <c:pt idx="27662">
                  <c:v>15.361974365234259</c:v>
                </c:pt>
                <c:pt idx="27663">
                  <c:v>15.362529710992527</c:v>
                </c:pt>
                <c:pt idx="27664">
                  <c:v>15.363085056750796</c:v>
                </c:pt>
                <c:pt idx="27665">
                  <c:v>15.363640402509064</c:v>
                </c:pt>
                <c:pt idx="27666">
                  <c:v>15.364195748267333</c:v>
                </c:pt>
                <c:pt idx="27667">
                  <c:v>15.364751094025602</c:v>
                </c:pt>
                <c:pt idx="27668">
                  <c:v>15.36530643978387</c:v>
                </c:pt>
                <c:pt idx="27669">
                  <c:v>15.365861785542139</c:v>
                </c:pt>
                <c:pt idx="27670">
                  <c:v>15.366417131300407</c:v>
                </c:pt>
                <c:pt idx="27671">
                  <c:v>15.366972477058676</c:v>
                </c:pt>
                <c:pt idx="27672">
                  <c:v>15.367527822816944</c:v>
                </c:pt>
                <c:pt idx="27673">
                  <c:v>15.368083168575213</c:v>
                </c:pt>
                <c:pt idx="27674">
                  <c:v>15.368638514333481</c:v>
                </c:pt>
                <c:pt idx="27675">
                  <c:v>15.36919386009175</c:v>
                </c:pt>
                <c:pt idx="27676">
                  <c:v>15.369749205850018</c:v>
                </c:pt>
                <c:pt idx="27677">
                  <c:v>15.370304551608287</c:v>
                </c:pt>
                <c:pt idx="27678">
                  <c:v>15.370859897366556</c:v>
                </c:pt>
                <c:pt idx="27679">
                  <c:v>15.371415243124824</c:v>
                </c:pt>
                <c:pt idx="27680">
                  <c:v>15.371970588883093</c:v>
                </c:pt>
                <c:pt idx="27681">
                  <c:v>15.372525934641361</c:v>
                </c:pt>
                <c:pt idx="27682">
                  <c:v>15.37308128039963</c:v>
                </c:pt>
                <c:pt idx="27683">
                  <c:v>15.373636626157898</c:v>
                </c:pt>
                <c:pt idx="27684">
                  <c:v>15.374191971916167</c:v>
                </c:pt>
                <c:pt idx="27685">
                  <c:v>15.374747317674435</c:v>
                </c:pt>
                <c:pt idx="27686">
                  <c:v>15.375302663432704</c:v>
                </c:pt>
                <c:pt idx="27687">
                  <c:v>15.375858009190972</c:v>
                </c:pt>
                <c:pt idx="27688">
                  <c:v>15.376413354949241</c:v>
                </c:pt>
                <c:pt idx="27689">
                  <c:v>15.37696870070751</c:v>
                </c:pt>
                <c:pt idx="27690">
                  <c:v>15.377524046465778</c:v>
                </c:pt>
                <c:pt idx="27691">
                  <c:v>15.378079392224047</c:v>
                </c:pt>
                <c:pt idx="27692">
                  <c:v>15.378634737982315</c:v>
                </c:pt>
                <c:pt idx="27693">
                  <c:v>15.379190083740584</c:v>
                </c:pt>
                <c:pt idx="27694">
                  <c:v>15.379745429498852</c:v>
                </c:pt>
                <c:pt idx="27695">
                  <c:v>15.380300775257121</c:v>
                </c:pt>
                <c:pt idx="27696">
                  <c:v>15.380856121015389</c:v>
                </c:pt>
                <c:pt idx="27697">
                  <c:v>15.381411466773658</c:v>
                </c:pt>
                <c:pt idx="27698">
                  <c:v>15.381966812531926</c:v>
                </c:pt>
                <c:pt idx="27699">
                  <c:v>15.382522158290195</c:v>
                </c:pt>
                <c:pt idx="27700">
                  <c:v>15.383077504048464</c:v>
                </c:pt>
                <c:pt idx="27701">
                  <c:v>15.383632849806732</c:v>
                </c:pt>
                <c:pt idx="27702">
                  <c:v>15.384188195565001</c:v>
                </c:pt>
                <c:pt idx="27703">
                  <c:v>15.384743541323269</c:v>
                </c:pt>
                <c:pt idx="27704">
                  <c:v>15.385298887081538</c:v>
                </c:pt>
                <c:pt idx="27705">
                  <c:v>15.385854232839806</c:v>
                </c:pt>
                <c:pt idx="27706">
                  <c:v>15.386409578598075</c:v>
                </c:pt>
                <c:pt idx="27707">
                  <c:v>15.386964924356343</c:v>
                </c:pt>
                <c:pt idx="27708">
                  <c:v>15.387520270114612</c:v>
                </c:pt>
                <c:pt idx="27709">
                  <c:v>15.38807561587288</c:v>
                </c:pt>
                <c:pt idx="27710">
                  <c:v>15.388630961631149</c:v>
                </c:pt>
                <c:pt idx="27711">
                  <c:v>15.389186307389418</c:v>
                </c:pt>
                <c:pt idx="27712">
                  <c:v>15.389741653147686</c:v>
                </c:pt>
                <c:pt idx="27713">
                  <c:v>15.390296998905955</c:v>
                </c:pt>
                <c:pt idx="27714">
                  <c:v>15.390852344664223</c:v>
                </c:pt>
                <c:pt idx="27715">
                  <c:v>15.391407690422492</c:v>
                </c:pt>
                <c:pt idx="27716">
                  <c:v>15.39196303618076</c:v>
                </c:pt>
                <c:pt idx="27717">
                  <c:v>15.392518381939029</c:v>
                </c:pt>
                <c:pt idx="27718">
                  <c:v>15.393073727697297</c:v>
                </c:pt>
                <c:pt idx="27719">
                  <c:v>15.393629073455566</c:v>
                </c:pt>
                <c:pt idx="27720">
                  <c:v>15.394184419213834</c:v>
                </c:pt>
                <c:pt idx="27721">
                  <c:v>15.394739764972103</c:v>
                </c:pt>
                <c:pt idx="27722">
                  <c:v>15.395295110730371</c:v>
                </c:pt>
                <c:pt idx="27723">
                  <c:v>15.39585045648864</c:v>
                </c:pt>
                <c:pt idx="27724">
                  <c:v>15.396405802246909</c:v>
                </c:pt>
                <c:pt idx="27725">
                  <c:v>15.396961148005177</c:v>
                </c:pt>
                <c:pt idx="27726">
                  <c:v>15.397516493763446</c:v>
                </c:pt>
                <c:pt idx="27727">
                  <c:v>15.398071839521714</c:v>
                </c:pt>
                <c:pt idx="27728">
                  <c:v>15.398627185279983</c:v>
                </c:pt>
                <c:pt idx="27729">
                  <c:v>15.399182531038251</c:v>
                </c:pt>
                <c:pt idx="27730">
                  <c:v>15.39973787679652</c:v>
                </c:pt>
                <c:pt idx="27731">
                  <c:v>15.400293222554788</c:v>
                </c:pt>
                <c:pt idx="27732">
                  <c:v>15.400848568313057</c:v>
                </c:pt>
                <c:pt idx="27733">
                  <c:v>15.401403914071325</c:v>
                </c:pt>
                <c:pt idx="27734">
                  <c:v>15.401959259829594</c:v>
                </c:pt>
                <c:pt idx="27735">
                  <c:v>15.402514605587863</c:v>
                </c:pt>
                <c:pt idx="27736">
                  <c:v>15.403069951346131</c:v>
                </c:pt>
                <c:pt idx="27737">
                  <c:v>15.4036252971044</c:v>
                </c:pt>
                <c:pt idx="27738">
                  <c:v>15.404180642862668</c:v>
                </c:pt>
                <c:pt idx="27739">
                  <c:v>15.404735988620937</c:v>
                </c:pt>
                <c:pt idx="27740">
                  <c:v>15.405291334379205</c:v>
                </c:pt>
                <c:pt idx="27741">
                  <c:v>15.405846680137474</c:v>
                </c:pt>
                <c:pt idx="27742">
                  <c:v>15.406402025895742</c:v>
                </c:pt>
                <c:pt idx="27743">
                  <c:v>15.406957371654011</c:v>
                </c:pt>
                <c:pt idx="27744">
                  <c:v>15.407512717412279</c:v>
                </c:pt>
                <c:pt idx="27745">
                  <c:v>15.408068063170548</c:v>
                </c:pt>
                <c:pt idx="27746">
                  <c:v>15.408623408928817</c:v>
                </c:pt>
                <c:pt idx="27747">
                  <c:v>15.409178754687085</c:v>
                </c:pt>
                <c:pt idx="27748">
                  <c:v>15.409734100445354</c:v>
                </c:pt>
                <c:pt idx="27749">
                  <c:v>15.410289446203622</c:v>
                </c:pt>
                <c:pt idx="27750">
                  <c:v>15.410844791961891</c:v>
                </c:pt>
                <c:pt idx="27751">
                  <c:v>15.411400137720159</c:v>
                </c:pt>
                <c:pt idx="27752">
                  <c:v>15.411955483478428</c:v>
                </c:pt>
                <c:pt idx="27753">
                  <c:v>15.412510829236696</c:v>
                </c:pt>
                <c:pt idx="27754">
                  <c:v>15.413066174994965</c:v>
                </c:pt>
                <c:pt idx="27755">
                  <c:v>15.413621520753233</c:v>
                </c:pt>
                <c:pt idx="27756">
                  <c:v>15.414176866511502</c:v>
                </c:pt>
                <c:pt idx="27757">
                  <c:v>15.414732212269771</c:v>
                </c:pt>
                <c:pt idx="27758">
                  <c:v>15.415287558028039</c:v>
                </c:pt>
                <c:pt idx="27759">
                  <c:v>15.415842903786308</c:v>
                </c:pt>
                <c:pt idx="27760">
                  <c:v>15.416398249544576</c:v>
                </c:pt>
                <c:pt idx="27761">
                  <c:v>15.416953595302845</c:v>
                </c:pt>
                <c:pt idx="27762">
                  <c:v>15.417508941061113</c:v>
                </c:pt>
                <c:pt idx="27763">
                  <c:v>15.418064286819382</c:v>
                </c:pt>
                <c:pt idx="27764">
                  <c:v>15.41861963257765</c:v>
                </c:pt>
                <c:pt idx="27765">
                  <c:v>15.419174978335919</c:v>
                </c:pt>
                <c:pt idx="27766">
                  <c:v>15.419730324094187</c:v>
                </c:pt>
                <c:pt idx="27767">
                  <c:v>15.420285669852456</c:v>
                </c:pt>
                <c:pt idx="27768">
                  <c:v>15.420841015610725</c:v>
                </c:pt>
                <c:pt idx="27769">
                  <c:v>15.421396361368993</c:v>
                </c:pt>
                <c:pt idx="27770">
                  <c:v>15.421951707127262</c:v>
                </c:pt>
                <c:pt idx="27771">
                  <c:v>15.42250705288553</c:v>
                </c:pt>
                <c:pt idx="27772">
                  <c:v>15.423062398643799</c:v>
                </c:pt>
                <c:pt idx="27773">
                  <c:v>15.423617744402067</c:v>
                </c:pt>
                <c:pt idx="27774">
                  <c:v>15.424173090160336</c:v>
                </c:pt>
                <c:pt idx="27775">
                  <c:v>15.424728435918604</c:v>
                </c:pt>
                <c:pt idx="27776">
                  <c:v>15.425283781676873</c:v>
                </c:pt>
                <c:pt idx="27777">
                  <c:v>15.425839127435141</c:v>
                </c:pt>
                <c:pt idx="27778">
                  <c:v>15.42639447319341</c:v>
                </c:pt>
                <c:pt idx="27779">
                  <c:v>15.426949818951678</c:v>
                </c:pt>
                <c:pt idx="27780">
                  <c:v>15.427505164709947</c:v>
                </c:pt>
                <c:pt idx="27781">
                  <c:v>15.428060510468216</c:v>
                </c:pt>
                <c:pt idx="27782">
                  <c:v>15.428615856226484</c:v>
                </c:pt>
                <c:pt idx="27783">
                  <c:v>15.429171201984753</c:v>
                </c:pt>
                <c:pt idx="27784">
                  <c:v>15.429726547743021</c:v>
                </c:pt>
                <c:pt idx="27785">
                  <c:v>15.43028189350129</c:v>
                </c:pt>
                <c:pt idx="27786">
                  <c:v>15.430837239259558</c:v>
                </c:pt>
                <c:pt idx="27787">
                  <c:v>15.431392585017827</c:v>
                </c:pt>
                <c:pt idx="27788">
                  <c:v>15.431947930776095</c:v>
                </c:pt>
                <c:pt idx="27789">
                  <c:v>15.432503276534364</c:v>
                </c:pt>
                <c:pt idx="27790">
                  <c:v>15.433058622292632</c:v>
                </c:pt>
                <c:pt idx="27791">
                  <c:v>15.433613968050901</c:v>
                </c:pt>
                <c:pt idx="27792">
                  <c:v>15.43416931380917</c:v>
                </c:pt>
                <c:pt idx="27793">
                  <c:v>15.434724659567438</c:v>
                </c:pt>
                <c:pt idx="27794">
                  <c:v>15.435280005325707</c:v>
                </c:pt>
                <c:pt idx="27795">
                  <c:v>15.435835351083975</c:v>
                </c:pt>
                <c:pt idx="27796">
                  <c:v>15.436390696842244</c:v>
                </c:pt>
                <c:pt idx="27797">
                  <c:v>15.436946042600512</c:v>
                </c:pt>
                <c:pt idx="27798">
                  <c:v>15.437501388358781</c:v>
                </c:pt>
                <c:pt idx="27799">
                  <c:v>15.438056734117049</c:v>
                </c:pt>
                <c:pt idx="27800">
                  <c:v>15.438612079875318</c:v>
                </c:pt>
                <c:pt idx="27801">
                  <c:v>15.439167425633586</c:v>
                </c:pt>
                <c:pt idx="27802">
                  <c:v>15.439722771391855</c:v>
                </c:pt>
                <c:pt idx="27803">
                  <c:v>15.440278117150124</c:v>
                </c:pt>
                <c:pt idx="27804">
                  <c:v>15.440833462908392</c:v>
                </c:pt>
                <c:pt idx="27805">
                  <c:v>15.441388808666661</c:v>
                </c:pt>
                <c:pt idx="27806">
                  <c:v>15.441944154424929</c:v>
                </c:pt>
                <c:pt idx="27807">
                  <c:v>15.442499500183198</c:v>
                </c:pt>
                <c:pt idx="27808">
                  <c:v>15.443054845941466</c:v>
                </c:pt>
                <c:pt idx="27809">
                  <c:v>15.443610191699735</c:v>
                </c:pt>
                <c:pt idx="27810">
                  <c:v>15.444165537458003</c:v>
                </c:pt>
                <c:pt idx="27811">
                  <c:v>15.444720883216272</c:v>
                </c:pt>
                <c:pt idx="27812">
                  <c:v>15.44527622897454</c:v>
                </c:pt>
                <c:pt idx="27813">
                  <c:v>15.445831574732809</c:v>
                </c:pt>
                <c:pt idx="27814">
                  <c:v>15.446386920491078</c:v>
                </c:pt>
                <c:pt idx="27815">
                  <c:v>15.446942266249346</c:v>
                </c:pt>
                <c:pt idx="27816">
                  <c:v>15.447497612007615</c:v>
                </c:pt>
                <c:pt idx="27817">
                  <c:v>15.448052957765883</c:v>
                </c:pt>
                <c:pt idx="27818">
                  <c:v>15.448608303524152</c:v>
                </c:pt>
                <c:pt idx="27819">
                  <c:v>15.44916364928242</c:v>
                </c:pt>
                <c:pt idx="27820">
                  <c:v>15.449718995040689</c:v>
                </c:pt>
                <c:pt idx="27821">
                  <c:v>15.450274340798957</c:v>
                </c:pt>
                <c:pt idx="27822">
                  <c:v>15.450829686557226</c:v>
                </c:pt>
                <c:pt idx="27823">
                  <c:v>15.451385032315494</c:v>
                </c:pt>
                <c:pt idx="27824">
                  <c:v>15.451940378073763</c:v>
                </c:pt>
                <c:pt idx="27825">
                  <c:v>15.452495723832032</c:v>
                </c:pt>
                <c:pt idx="27826">
                  <c:v>15.4530510695903</c:v>
                </c:pt>
                <c:pt idx="27827">
                  <c:v>15.453606415348569</c:v>
                </c:pt>
                <c:pt idx="27828">
                  <c:v>15.454161761106837</c:v>
                </c:pt>
                <c:pt idx="27829">
                  <c:v>15.454717106865106</c:v>
                </c:pt>
                <c:pt idx="27830">
                  <c:v>15.455272452623374</c:v>
                </c:pt>
                <c:pt idx="27831">
                  <c:v>15.455827798381643</c:v>
                </c:pt>
                <c:pt idx="27832">
                  <c:v>15.456383144139911</c:v>
                </c:pt>
                <c:pt idx="27833">
                  <c:v>15.45693848989818</c:v>
                </c:pt>
                <c:pt idx="27834">
                  <c:v>15.457493835656448</c:v>
                </c:pt>
                <c:pt idx="27835">
                  <c:v>15.458049181414717</c:v>
                </c:pt>
                <c:pt idx="27836">
                  <c:v>15.458604527172985</c:v>
                </c:pt>
                <c:pt idx="27837">
                  <c:v>15.459159872931254</c:v>
                </c:pt>
                <c:pt idx="27838">
                  <c:v>15.459715218689523</c:v>
                </c:pt>
                <c:pt idx="27839">
                  <c:v>15.460270564447791</c:v>
                </c:pt>
                <c:pt idx="27840">
                  <c:v>15.46082591020606</c:v>
                </c:pt>
                <c:pt idx="27841">
                  <c:v>15.461381255964328</c:v>
                </c:pt>
                <c:pt idx="27842">
                  <c:v>15.461936601722597</c:v>
                </c:pt>
                <c:pt idx="27843">
                  <c:v>15.462491947480865</c:v>
                </c:pt>
                <c:pt idx="27844">
                  <c:v>15.463047293239134</c:v>
                </c:pt>
                <c:pt idx="27845">
                  <c:v>15.463602638997402</c:v>
                </c:pt>
                <c:pt idx="27846">
                  <c:v>15.464157984755671</c:v>
                </c:pt>
                <c:pt idx="27847">
                  <c:v>15.464713330513939</c:v>
                </c:pt>
                <c:pt idx="27848">
                  <c:v>15.465268676272208</c:v>
                </c:pt>
                <c:pt idx="27849">
                  <c:v>15.465824022030477</c:v>
                </c:pt>
                <c:pt idx="27850">
                  <c:v>15.466379367788745</c:v>
                </c:pt>
                <c:pt idx="27851">
                  <c:v>15.466934713547014</c:v>
                </c:pt>
                <c:pt idx="27852">
                  <c:v>15.467490059305282</c:v>
                </c:pt>
                <c:pt idx="27853">
                  <c:v>15.468045405063551</c:v>
                </c:pt>
                <c:pt idx="27854">
                  <c:v>15.468600750821819</c:v>
                </c:pt>
                <c:pt idx="27855">
                  <c:v>15.469156096580088</c:v>
                </c:pt>
                <c:pt idx="27856">
                  <c:v>15.469711442338356</c:v>
                </c:pt>
                <c:pt idx="27857">
                  <c:v>15.470266788096625</c:v>
                </c:pt>
                <c:pt idx="27858">
                  <c:v>15.470822133854893</c:v>
                </c:pt>
                <c:pt idx="27859">
                  <c:v>15.471377479613162</c:v>
                </c:pt>
                <c:pt idx="27860">
                  <c:v>15.471932825371431</c:v>
                </c:pt>
                <c:pt idx="27861">
                  <c:v>15.472488171129699</c:v>
                </c:pt>
                <c:pt idx="27862">
                  <c:v>15.473043516887968</c:v>
                </c:pt>
                <c:pt idx="27863">
                  <c:v>15.473598862646236</c:v>
                </c:pt>
                <c:pt idx="27864">
                  <c:v>15.474154208404505</c:v>
                </c:pt>
                <c:pt idx="27865">
                  <c:v>15.474709554162773</c:v>
                </c:pt>
                <c:pt idx="27866">
                  <c:v>15.475264899921042</c:v>
                </c:pt>
                <c:pt idx="27867">
                  <c:v>15.47582024567931</c:v>
                </c:pt>
                <c:pt idx="27868">
                  <c:v>15.476375591437579</c:v>
                </c:pt>
                <c:pt idx="27869">
                  <c:v>15.476930937195847</c:v>
                </c:pt>
                <c:pt idx="27870">
                  <c:v>15.477486282954116</c:v>
                </c:pt>
                <c:pt idx="27871">
                  <c:v>15.478041628712385</c:v>
                </c:pt>
                <c:pt idx="27872">
                  <c:v>15.478596974470653</c:v>
                </c:pt>
                <c:pt idx="27873">
                  <c:v>15.479152320228922</c:v>
                </c:pt>
                <c:pt idx="27874">
                  <c:v>15.47970766598719</c:v>
                </c:pt>
                <c:pt idx="27875">
                  <c:v>15.480263011745459</c:v>
                </c:pt>
                <c:pt idx="27876">
                  <c:v>15.480818357503727</c:v>
                </c:pt>
                <c:pt idx="27877">
                  <c:v>15.481373703261996</c:v>
                </c:pt>
                <c:pt idx="27878">
                  <c:v>15.481929049020264</c:v>
                </c:pt>
                <c:pt idx="27879">
                  <c:v>15.482484394778533</c:v>
                </c:pt>
                <c:pt idx="27880">
                  <c:v>15.483039740536801</c:v>
                </c:pt>
                <c:pt idx="27881">
                  <c:v>15.48359508629507</c:v>
                </c:pt>
                <c:pt idx="27882">
                  <c:v>15.484150432053339</c:v>
                </c:pt>
                <c:pt idx="27883">
                  <c:v>15.484705777811607</c:v>
                </c:pt>
                <c:pt idx="27884">
                  <c:v>15.485261123569876</c:v>
                </c:pt>
                <c:pt idx="27885">
                  <c:v>15.485816469328144</c:v>
                </c:pt>
                <c:pt idx="27886">
                  <c:v>15.486371815086413</c:v>
                </c:pt>
                <c:pt idx="27887">
                  <c:v>15.486927160844681</c:v>
                </c:pt>
                <c:pt idx="27888">
                  <c:v>15.48748250660295</c:v>
                </c:pt>
                <c:pt idx="27889">
                  <c:v>15.488037852361218</c:v>
                </c:pt>
                <c:pt idx="27890">
                  <c:v>15.488593198119487</c:v>
                </c:pt>
                <c:pt idx="27891">
                  <c:v>15.489148543877755</c:v>
                </c:pt>
                <c:pt idx="27892">
                  <c:v>15.489703889636024</c:v>
                </c:pt>
                <c:pt idx="27893">
                  <c:v>15.490259235394293</c:v>
                </c:pt>
                <c:pt idx="27894">
                  <c:v>15.490814581152561</c:v>
                </c:pt>
                <c:pt idx="27895">
                  <c:v>15.49136992691083</c:v>
                </c:pt>
                <c:pt idx="27896">
                  <c:v>15.491925272669098</c:v>
                </c:pt>
                <c:pt idx="27897">
                  <c:v>15.492480618427367</c:v>
                </c:pt>
                <c:pt idx="27898">
                  <c:v>15.493035964185635</c:v>
                </c:pt>
                <c:pt idx="27899">
                  <c:v>15.493591309943904</c:v>
                </c:pt>
                <c:pt idx="27900">
                  <c:v>15.494146655702172</c:v>
                </c:pt>
                <c:pt idx="27901">
                  <c:v>15.494702001460441</c:v>
                </c:pt>
                <c:pt idx="27902">
                  <c:v>15.495257347218709</c:v>
                </c:pt>
                <c:pt idx="27903">
                  <c:v>15.495812692976978</c:v>
                </c:pt>
                <c:pt idx="27904">
                  <c:v>15.496368038735246</c:v>
                </c:pt>
                <c:pt idx="27905">
                  <c:v>15.496923384493515</c:v>
                </c:pt>
                <c:pt idx="27906">
                  <c:v>15.497478730251784</c:v>
                </c:pt>
                <c:pt idx="27907">
                  <c:v>15.498034076010052</c:v>
                </c:pt>
                <c:pt idx="27908">
                  <c:v>15.498589421768321</c:v>
                </c:pt>
                <c:pt idx="27909">
                  <c:v>15.499144767526589</c:v>
                </c:pt>
                <c:pt idx="27910">
                  <c:v>15.499700113284858</c:v>
                </c:pt>
                <c:pt idx="27911">
                  <c:v>15.500255459043126</c:v>
                </c:pt>
                <c:pt idx="27912">
                  <c:v>15.500810804801395</c:v>
                </c:pt>
                <c:pt idx="27913">
                  <c:v>15.501366150559663</c:v>
                </c:pt>
                <c:pt idx="27914">
                  <c:v>15.501921496317932</c:v>
                </c:pt>
                <c:pt idx="27915">
                  <c:v>15.5024768420762</c:v>
                </c:pt>
                <c:pt idx="27916">
                  <c:v>15.503032187834469</c:v>
                </c:pt>
                <c:pt idx="27917">
                  <c:v>15.503587533592738</c:v>
                </c:pt>
                <c:pt idx="27918">
                  <c:v>15.504142879351006</c:v>
                </c:pt>
                <c:pt idx="27919">
                  <c:v>15.504698225109275</c:v>
                </c:pt>
                <c:pt idx="27920">
                  <c:v>15.505253570867543</c:v>
                </c:pt>
                <c:pt idx="27921">
                  <c:v>15.505808916625812</c:v>
                </c:pt>
                <c:pt idx="27922">
                  <c:v>15.50636426238408</c:v>
                </c:pt>
                <c:pt idx="27923">
                  <c:v>15.506919608142349</c:v>
                </c:pt>
                <c:pt idx="27924">
                  <c:v>15.507474953900617</c:v>
                </c:pt>
                <c:pt idx="27925">
                  <c:v>15.508030299658886</c:v>
                </c:pt>
                <c:pt idx="27926">
                  <c:v>15.508585645417154</c:v>
                </c:pt>
                <c:pt idx="27927">
                  <c:v>15.509140991175423</c:v>
                </c:pt>
                <c:pt idx="27928">
                  <c:v>15.509696336933692</c:v>
                </c:pt>
                <c:pt idx="27929">
                  <c:v>15.51025168269196</c:v>
                </c:pt>
                <c:pt idx="27930">
                  <c:v>15.510807028450229</c:v>
                </c:pt>
                <c:pt idx="27931">
                  <c:v>15.511362374208497</c:v>
                </c:pt>
                <c:pt idx="27932">
                  <c:v>15.511917719966766</c:v>
                </c:pt>
                <c:pt idx="27933">
                  <c:v>15.512473065725034</c:v>
                </c:pt>
                <c:pt idx="27934">
                  <c:v>15.513028411483303</c:v>
                </c:pt>
                <c:pt idx="27935">
                  <c:v>15.513583757241571</c:v>
                </c:pt>
                <c:pt idx="27936">
                  <c:v>15.51413910299984</c:v>
                </c:pt>
                <c:pt idx="27937">
                  <c:v>15.514694448758108</c:v>
                </c:pt>
                <c:pt idx="27938">
                  <c:v>15.515249794516377</c:v>
                </c:pt>
                <c:pt idx="27939">
                  <c:v>15.515805140274646</c:v>
                </c:pt>
                <c:pt idx="27940">
                  <c:v>15.516360486032914</c:v>
                </c:pt>
                <c:pt idx="27941">
                  <c:v>15.516915831791183</c:v>
                </c:pt>
                <c:pt idx="27942">
                  <c:v>15.517471177549451</c:v>
                </c:pt>
                <c:pt idx="27943">
                  <c:v>15.51802652330772</c:v>
                </c:pt>
                <c:pt idx="27944">
                  <c:v>15.518581869065988</c:v>
                </c:pt>
                <c:pt idx="27945">
                  <c:v>15.519137214824257</c:v>
                </c:pt>
                <c:pt idx="27946">
                  <c:v>15.519692560582525</c:v>
                </c:pt>
                <c:pt idx="27947">
                  <c:v>15.520247906340794</c:v>
                </c:pt>
                <c:pt idx="27948">
                  <c:v>15.520803252099062</c:v>
                </c:pt>
                <c:pt idx="27949">
                  <c:v>15.521358597857331</c:v>
                </c:pt>
                <c:pt idx="27950">
                  <c:v>15.5219139436156</c:v>
                </c:pt>
                <c:pt idx="27951">
                  <c:v>15.522469289373868</c:v>
                </c:pt>
                <c:pt idx="27952">
                  <c:v>15.523024635132137</c:v>
                </c:pt>
                <c:pt idx="27953">
                  <c:v>15.523579980890405</c:v>
                </c:pt>
                <c:pt idx="27954">
                  <c:v>15.524135326648674</c:v>
                </c:pt>
                <c:pt idx="27955">
                  <c:v>15.524690672406942</c:v>
                </c:pt>
                <c:pt idx="27956">
                  <c:v>15.525246018165211</c:v>
                </c:pt>
                <c:pt idx="27957">
                  <c:v>15.525801363923479</c:v>
                </c:pt>
                <c:pt idx="27958">
                  <c:v>15.526356709681748</c:v>
                </c:pt>
                <c:pt idx="27959">
                  <c:v>15.526912055440016</c:v>
                </c:pt>
                <c:pt idx="27960">
                  <c:v>15.527467401198285</c:v>
                </c:pt>
                <c:pt idx="27961">
                  <c:v>15.528022746956553</c:v>
                </c:pt>
                <c:pt idx="27962">
                  <c:v>15.528578092714822</c:v>
                </c:pt>
                <c:pt idx="27963">
                  <c:v>15.529133438473091</c:v>
                </c:pt>
                <c:pt idx="27964">
                  <c:v>15.529688784231359</c:v>
                </c:pt>
                <c:pt idx="27965">
                  <c:v>15.530244129989628</c:v>
                </c:pt>
                <c:pt idx="27966">
                  <c:v>15.530799475747896</c:v>
                </c:pt>
                <c:pt idx="27967">
                  <c:v>15.531354821506165</c:v>
                </c:pt>
                <c:pt idx="27968">
                  <c:v>15.531910167264433</c:v>
                </c:pt>
                <c:pt idx="27969">
                  <c:v>15.532465513022702</c:v>
                </c:pt>
                <c:pt idx="27970">
                  <c:v>15.53302085878097</c:v>
                </c:pt>
                <c:pt idx="27971">
                  <c:v>15.533576204539239</c:v>
                </c:pt>
                <c:pt idx="27972">
                  <c:v>15.534131550297507</c:v>
                </c:pt>
                <c:pt idx="27973">
                  <c:v>15.534686896055776</c:v>
                </c:pt>
                <c:pt idx="27974">
                  <c:v>15.535242241814045</c:v>
                </c:pt>
                <c:pt idx="27975">
                  <c:v>15.535797587572313</c:v>
                </c:pt>
                <c:pt idx="27976">
                  <c:v>15.536352933330582</c:v>
                </c:pt>
                <c:pt idx="27977">
                  <c:v>15.53690827908885</c:v>
                </c:pt>
                <c:pt idx="27978">
                  <c:v>15.537463624847119</c:v>
                </c:pt>
                <c:pt idx="27979">
                  <c:v>15.538018970605387</c:v>
                </c:pt>
                <c:pt idx="27980">
                  <c:v>15.538574316363656</c:v>
                </c:pt>
                <c:pt idx="27981">
                  <c:v>15.539129662121924</c:v>
                </c:pt>
                <c:pt idx="27982">
                  <c:v>15.539685007880193</c:v>
                </c:pt>
                <c:pt idx="27983">
                  <c:v>15.540240353638461</c:v>
                </c:pt>
                <c:pt idx="27984">
                  <c:v>15.54079569939673</c:v>
                </c:pt>
                <c:pt idx="27985">
                  <c:v>15.541351045154999</c:v>
                </c:pt>
                <c:pt idx="27986">
                  <c:v>15.541906390913267</c:v>
                </c:pt>
                <c:pt idx="27987">
                  <c:v>15.542461736671536</c:v>
                </c:pt>
                <c:pt idx="27988">
                  <c:v>15.543017082429804</c:v>
                </c:pt>
                <c:pt idx="27989">
                  <c:v>15.543572428188073</c:v>
                </c:pt>
                <c:pt idx="27990">
                  <c:v>15.544127773946341</c:v>
                </c:pt>
                <c:pt idx="27991">
                  <c:v>15.54468311970461</c:v>
                </c:pt>
                <c:pt idx="27992">
                  <c:v>15.545238465462878</c:v>
                </c:pt>
                <c:pt idx="27993">
                  <c:v>15.545793811221147</c:v>
                </c:pt>
                <c:pt idx="27994">
                  <c:v>15.546349156979415</c:v>
                </c:pt>
                <c:pt idx="27995">
                  <c:v>15.546904502737684</c:v>
                </c:pt>
                <c:pt idx="27996">
                  <c:v>15.547459848495953</c:v>
                </c:pt>
                <c:pt idx="27997">
                  <c:v>15.548015194254221</c:v>
                </c:pt>
                <c:pt idx="27998">
                  <c:v>15.54857054001249</c:v>
                </c:pt>
                <c:pt idx="27999">
                  <c:v>15.549125885770758</c:v>
                </c:pt>
                <c:pt idx="28000">
                  <c:v>15.549681231529027</c:v>
                </c:pt>
                <c:pt idx="28001">
                  <c:v>15.550236577287295</c:v>
                </c:pt>
                <c:pt idx="28002">
                  <c:v>15.550791923045564</c:v>
                </c:pt>
                <c:pt idx="28003">
                  <c:v>15.551347268803832</c:v>
                </c:pt>
                <c:pt idx="28004">
                  <c:v>15.551902614562101</c:v>
                </c:pt>
                <c:pt idx="28005">
                  <c:v>15.552457960320369</c:v>
                </c:pt>
                <c:pt idx="28006">
                  <c:v>15.553013306078638</c:v>
                </c:pt>
                <c:pt idx="28007">
                  <c:v>15.553568651836907</c:v>
                </c:pt>
                <c:pt idx="28008">
                  <c:v>15.554123997595175</c:v>
                </c:pt>
                <c:pt idx="28009">
                  <c:v>15.554679343353444</c:v>
                </c:pt>
                <c:pt idx="28010">
                  <c:v>15.555234689111712</c:v>
                </c:pt>
                <c:pt idx="28011">
                  <c:v>15.555790034869981</c:v>
                </c:pt>
                <c:pt idx="28012">
                  <c:v>15.556345380628249</c:v>
                </c:pt>
                <c:pt idx="28013">
                  <c:v>15.556900726386518</c:v>
                </c:pt>
                <c:pt idx="28014">
                  <c:v>15.557456072144786</c:v>
                </c:pt>
                <c:pt idx="28015">
                  <c:v>15.558011417903055</c:v>
                </c:pt>
                <c:pt idx="28016">
                  <c:v>15.558566763661323</c:v>
                </c:pt>
                <c:pt idx="28017">
                  <c:v>15.559122109419592</c:v>
                </c:pt>
                <c:pt idx="28018">
                  <c:v>15.55967745517786</c:v>
                </c:pt>
                <c:pt idx="28019">
                  <c:v>15.560232800936129</c:v>
                </c:pt>
                <c:pt idx="28020">
                  <c:v>15.560788146694398</c:v>
                </c:pt>
                <c:pt idx="28021">
                  <c:v>15.561343492452666</c:v>
                </c:pt>
                <c:pt idx="28022">
                  <c:v>15.561898838210935</c:v>
                </c:pt>
                <c:pt idx="28023">
                  <c:v>15.562454183969203</c:v>
                </c:pt>
                <c:pt idx="28024">
                  <c:v>15.563009529727472</c:v>
                </c:pt>
                <c:pt idx="28025">
                  <c:v>15.56356487548574</c:v>
                </c:pt>
                <c:pt idx="28026">
                  <c:v>15.564120221244009</c:v>
                </c:pt>
                <c:pt idx="28027">
                  <c:v>15.564675567002277</c:v>
                </c:pt>
                <c:pt idx="28028">
                  <c:v>15.565230912760546</c:v>
                </c:pt>
                <c:pt idx="28029">
                  <c:v>15.565786258518814</c:v>
                </c:pt>
                <c:pt idx="28030">
                  <c:v>15.566341604277083</c:v>
                </c:pt>
                <c:pt idx="28031">
                  <c:v>15.566896950035352</c:v>
                </c:pt>
                <c:pt idx="28032">
                  <c:v>15.56745229579362</c:v>
                </c:pt>
                <c:pt idx="28033">
                  <c:v>15.568007641551889</c:v>
                </c:pt>
                <c:pt idx="28034">
                  <c:v>15.568562987310157</c:v>
                </c:pt>
                <c:pt idx="28035">
                  <c:v>15.569118333068426</c:v>
                </c:pt>
                <c:pt idx="28036">
                  <c:v>15.569673678826694</c:v>
                </c:pt>
                <c:pt idx="28037">
                  <c:v>15.570229024584963</c:v>
                </c:pt>
                <c:pt idx="28038">
                  <c:v>15.570784370343231</c:v>
                </c:pt>
                <c:pt idx="28039">
                  <c:v>15.5713397161015</c:v>
                </c:pt>
                <c:pt idx="28040">
                  <c:v>15.571895061859768</c:v>
                </c:pt>
                <c:pt idx="28041">
                  <c:v>15.572450407618037</c:v>
                </c:pt>
                <c:pt idx="28042">
                  <c:v>15.573005753376306</c:v>
                </c:pt>
                <c:pt idx="28043">
                  <c:v>15.573561099134574</c:v>
                </c:pt>
                <c:pt idx="28044">
                  <c:v>15.574116444892843</c:v>
                </c:pt>
                <c:pt idx="28045">
                  <c:v>15.574671790651111</c:v>
                </c:pt>
                <c:pt idx="28046">
                  <c:v>15.57522713640938</c:v>
                </c:pt>
                <c:pt idx="28047">
                  <c:v>15.575782482167648</c:v>
                </c:pt>
                <c:pt idx="28048">
                  <c:v>15.576337827925917</c:v>
                </c:pt>
                <c:pt idx="28049">
                  <c:v>15.576893173684185</c:v>
                </c:pt>
                <c:pt idx="28050">
                  <c:v>15.577448519442454</c:v>
                </c:pt>
                <c:pt idx="28051">
                  <c:v>15.578003865200722</c:v>
                </c:pt>
                <c:pt idx="28052">
                  <c:v>15.578559210958991</c:v>
                </c:pt>
                <c:pt idx="28053">
                  <c:v>15.57911455671726</c:v>
                </c:pt>
                <c:pt idx="28054">
                  <c:v>15.579669902475528</c:v>
                </c:pt>
                <c:pt idx="28055">
                  <c:v>15.580225248233797</c:v>
                </c:pt>
                <c:pt idx="28056">
                  <c:v>15.580780593992065</c:v>
                </c:pt>
                <c:pt idx="28057">
                  <c:v>15.581335939750334</c:v>
                </c:pt>
                <c:pt idx="28058">
                  <c:v>15.581891285508602</c:v>
                </c:pt>
                <c:pt idx="28059">
                  <c:v>15.582446631266871</c:v>
                </c:pt>
                <c:pt idx="28060">
                  <c:v>15.583001977025139</c:v>
                </c:pt>
                <c:pt idx="28061">
                  <c:v>15.583557322783408</c:v>
                </c:pt>
                <c:pt idx="28062">
                  <c:v>15.584112668541676</c:v>
                </c:pt>
                <c:pt idx="28063">
                  <c:v>15.584668014299945</c:v>
                </c:pt>
                <c:pt idx="28064">
                  <c:v>15.585223360058214</c:v>
                </c:pt>
                <c:pt idx="28065">
                  <c:v>15.585778705816482</c:v>
                </c:pt>
                <c:pt idx="28066">
                  <c:v>15.586334051574751</c:v>
                </c:pt>
                <c:pt idx="28067">
                  <c:v>15.586889397333019</c:v>
                </c:pt>
                <c:pt idx="28068">
                  <c:v>15.587444743091288</c:v>
                </c:pt>
                <c:pt idx="28069">
                  <c:v>15.588000088849556</c:v>
                </c:pt>
                <c:pt idx="28070">
                  <c:v>15.588555434607825</c:v>
                </c:pt>
                <c:pt idx="28071">
                  <c:v>15.589110780366093</c:v>
                </c:pt>
                <c:pt idx="28072">
                  <c:v>15.589666126124362</c:v>
                </c:pt>
                <c:pt idx="28073">
                  <c:v>15.59022147188263</c:v>
                </c:pt>
                <c:pt idx="28074">
                  <c:v>15.590776817640899</c:v>
                </c:pt>
                <c:pt idx="28075">
                  <c:v>15.591332163399167</c:v>
                </c:pt>
                <c:pt idx="28076">
                  <c:v>15.591887509157436</c:v>
                </c:pt>
                <c:pt idx="28077">
                  <c:v>15.592442854915705</c:v>
                </c:pt>
                <c:pt idx="28078">
                  <c:v>15.592998200673973</c:v>
                </c:pt>
                <c:pt idx="28079">
                  <c:v>15.593553546432242</c:v>
                </c:pt>
                <c:pt idx="28080">
                  <c:v>15.59410889219051</c:v>
                </c:pt>
                <c:pt idx="28081">
                  <c:v>15.594664237948779</c:v>
                </c:pt>
                <c:pt idx="28082">
                  <c:v>15.595219583707047</c:v>
                </c:pt>
                <c:pt idx="28083">
                  <c:v>15.595774929465316</c:v>
                </c:pt>
                <c:pt idx="28084">
                  <c:v>15.596330275223584</c:v>
                </c:pt>
                <c:pt idx="28085">
                  <c:v>15.596885620981853</c:v>
                </c:pt>
                <c:pt idx="28086">
                  <c:v>15.597440966740121</c:v>
                </c:pt>
                <c:pt idx="28087">
                  <c:v>15.59799631249839</c:v>
                </c:pt>
                <c:pt idx="28088">
                  <c:v>15.598551658256659</c:v>
                </c:pt>
                <c:pt idx="28089">
                  <c:v>15.599107004014927</c:v>
                </c:pt>
                <c:pt idx="28090">
                  <c:v>15.599662349773196</c:v>
                </c:pt>
                <c:pt idx="28091">
                  <c:v>15.600217695531464</c:v>
                </c:pt>
                <c:pt idx="28092">
                  <c:v>15.600773041289733</c:v>
                </c:pt>
                <c:pt idx="28093">
                  <c:v>15.601328387048001</c:v>
                </c:pt>
                <c:pt idx="28094">
                  <c:v>15.60188373280627</c:v>
                </c:pt>
                <c:pt idx="28095">
                  <c:v>15.602439078564538</c:v>
                </c:pt>
                <c:pt idx="28096">
                  <c:v>15.602994424322807</c:v>
                </c:pt>
                <c:pt idx="28097">
                  <c:v>15.603549770081075</c:v>
                </c:pt>
                <c:pt idx="28098">
                  <c:v>15.604105115839344</c:v>
                </c:pt>
                <c:pt idx="28099">
                  <c:v>15.604660461597613</c:v>
                </c:pt>
                <c:pt idx="28100">
                  <c:v>15.605215807355881</c:v>
                </c:pt>
                <c:pt idx="28101">
                  <c:v>15.60577115311415</c:v>
                </c:pt>
                <c:pt idx="28102">
                  <c:v>15.606326498872418</c:v>
                </c:pt>
                <c:pt idx="28103">
                  <c:v>15.606881844630687</c:v>
                </c:pt>
                <c:pt idx="28104">
                  <c:v>15.607437190388955</c:v>
                </c:pt>
                <c:pt idx="28105">
                  <c:v>15.607992536147224</c:v>
                </c:pt>
                <c:pt idx="28106">
                  <c:v>15.608547881905492</c:v>
                </c:pt>
                <c:pt idx="28107">
                  <c:v>15.609103227663761</c:v>
                </c:pt>
                <c:pt idx="28108">
                  <c:v>15.609658573422029</c:v>
                </c:pt>
                <c:pt idx="28109">
                  <c:v>15.610213919180298</c:v>
                </c:pt>
                <c:pt idx="28110">
                  <c:v>15.610769264938567</c:v>
                </c:pt>
                <c:pt idx="28111">
                  <c:v>15.611324610696835</c:v>
                </c:pt>
                <c:pt idx="28112">
                  <c:v>15.611879956455104</c:v>
                </c:pt>
                <c:pt idx="28113">
                  <c:v>15.612435302213372</c:v>
                </c:pt>
                <c:pt idx="28114">
                  <c:v>15.612990647971641</c:v>
                </c:pt>
                <c:pt idx="28115">
                  <c:v>15.613545993729909</c:v>
                </c:pt>
                <c:pt idx="28116">
                  <c:v>15.614101339488178</c:v>
                </c:pt>
                <c:pt idx="28117">
                  <c:v>15.614656685246446</c:v>
                </c:pt>
                <c:pt idx="28118">
                  <c:v>15.615212031004715</c:v>
                </c:pt>
                <c:pt idx="28119">
                  <c:v>15.615767376762983</c:v>
                </c:pt>
                <c:pt idx="28120">
                  <c:v>15.616322722521252</c:v>
                </c:pt>
                <c:pt idx="28121">
                  <c:v>15.616878068279521</c:v>
                </c:pt>
                <c:pt idx="28122">
                  <c:v>15.617433414037789</c:v>
                </c:pt>
                <c:pt idx="28123">
                  <c:v>15.617988759796058</c:v>
                </c:pt>
                <c:pt idx="28124">
                  <c:v>15.618544105554326</c:v>
                </c:pt>
                <c:pt idx="28125">
                  <c:v>15.619099451312595</c:v>
                </c:pt>
                <c:pt idx="28126">
                  <c:v>15.619654797070863</c:v>
                </c:pt>
                <c:pt idx="28127">
                  <c:v>15.620210142829132</c:v>
                </c:pt>
                <c:pt idx="28128">
                  <c:v>15.6207654885874</c:v>
                </c:pt>
                <c:pt idx="28129">
                  <c:v>15.621320834345669</c:v>
                </c:pt>
                <c:pt idx="28130">
                  <c:v>15.621876180103937</c:v>
                </c:pt>
                <c:pt idx="28131">
                  <c:v>15.622431525862206</c:v>
                </c:pt>
                <c:pt idx="28132">
                  <c:v>15.622986871620475</c:v>
                </c:pt>
                <c:pt idx="28133">
                  <c:v>15.623542217378743</c:v>
                </c:pt>
                <c:pt idx="28134">
                  <c:v>15.624097563137012</c:v>
                </c:pt>
                <c:pt idx="28135">
                  <c:v>15.62465290889528</c:v>
                </c:pt>
                <c:pt idx="28136">
                  <c:v>15.625208254653549</c:v>
                </c:pt>
                <c:pt idx="28137">
                  <c:v>15.625763600411817</c:v>
                </c:pt>
                <c:pt idx="28138">
                  <c:v>15.626318946170086</c:v>
                </c:pt>
                <c:pt idx="28139">
                  <c:v>15.626874291928354</c:v>
                </c:pt>
                <c:pt idx="28140">
                  <c:v>15.627429637686623</c:v>
                </c:pt>
                <c:pt idx="28141">
                  <c:v>15.627984983444891</c:v>
                </c:pt>
                <c:pt idx="28142">
                  <c:v>15.62854032920316</c:v>
                </c:pt>
                <c:pt idx="28143">
                  <c:v>15.629095674961428</c:v>
                </c:pt>
                <c:pt idx="28144">
                  <c:v>15.629651020719697</c:v>
                </c:pt>
                <c:pt idx="28145">
                  <c:v>15.630206366477966</c:v>
                </c:pt>
                <c:pt idx="28146">
                  <c:v>15.630761712236234</c:v>
                </c:pt>
                <c:pt idx="28147">
                  <c:v>15.631317057994503</c:v>
                </c:pt>
                <c:pt idx="28148">
                  <c:v>15.631872403752771</c:v>
                </c:pt>
                <c:pt idx="28149">
                  <c:v>15.63242774951104</c:v>
                </c:pt>
                <c:pt idx="28150">
                  <c:v>15.632983095269308</c:v>
                </c:pt>
                <c:pt idx="28151">
                  <c:v>15.633538441027577</c:v>
                </c:pt>
                <c:pt idx="28152">
                  <c:v>15.634093786785845</c:v>
                </c:pt>
                <c:pt idx="28153">
                  <c:v>15.634649132544114</c:v>
                </c:pt>
                <c:pt idx="28154">
                  <c:v>15.635204478302382</c:v>
                </c:pt>
                <c:pt idx="28155">
                  <c:v>15.635759824060651</c:v>
                </c:pt>
                <c:pt idx="28156">
                  <c:v>15.63631516981892</c:v>
                </c:pt>
                <c:pt idx="28157">
                  <c:v>15.636870515577188</c:v>
                </c:pt>
                <c:pt idx="28158">
                  <c:v>15.637425861335457</c:v>
                </c:pt>
                <c:pt idx="28159">
                  <c:v>15.637981207093725</c:v>
                </c:pt>
                <c:pt idx="28160">
                  <c:v>15.638536552851994</c:v>
                </c:pt>
                <c:pt idx="28161">
                  <c:v>15.639091898610262</c:v>
                </c:pt>
                <c:pt idx="28162">
                  <c:v>15.639647244368531</c:v>
                </c:pt>
                <c:pt idx="28163">
                  <c:v>15.640202590126799</c:v>
                </c:pt>
                <c:pt idx="28164">
                  <c:v>15.640757935885068</c:v>
                </c:pt>
                <c:pt idx="28165">
                  <c:v>15.641313281643336</c:v>
                </c:pt>
                <c:pt idx="28166">
                  <c:v>15.641868627401605</c:v>
                </c:pt>
                <c:pt idx="28167">
                  <c:v>15.642423973159874</c:v>
                </c:pt>
                <c:pt idx="28168">
                  <c:v>15.642979318918142</c:v>
                </c:pt>
                <c:pt idx="28169">
                  <c:v>15.643534664676411</c:v>
                </c:pt>
                <c:pt idx="28170">
                  <c:v>15.644090010434679</c:v>
                </c:pt>
                <c:pt idx="28171">
                  <c:v>15.644645356192948</c:v>
                </c:pt>
                <c:pt idx="28172">
                  <c:v>15.645200701951216</c:v>
                </c:pt>
                <c:pt idx="28173">
                  <c:v>15.645756047709485</c:v>
                </c:pt>
                <c:pt idx="28174">
                  <c:v>15.646311393467753</c:v>
                </c:pt>
                <c:pt idx="28175">
                  <c:v>15.646866739226022</c:v>
                </c:pt>
                <c:pt idx="28176">
                  <c:v>15.64742208498429</c:v>
                </c:pt>
                <c:pt idx="28177">
                  <c:v>15.647977430742559</c:v>
                </c:pt>
                <c:pt idx="28178">
                  <c:v>15.648532776500828</c:v>
                </c:pt>
                <c:pt idx="28179">
                  <c:v>15.649088122259096</c:v>
                </c:pt>
                <c:pt idx="28180">
                  <c:v>15.649643468017365</c:v>
                </c:pt>
                <c:pt idx="28181">
                  <c:v>15.650198813775633</c:v>
                </c:pt>
                <c:pt idx="28182">
                  <c:v>15.650754159533902</c:v>
                </c:pt>
                <c:pt idx="28183">
                  <c:v>15.65130950529217</c:v>
                </c:pt>
                <c:pt idx="28184">
                  <c:v>15.651864851050439</c:v>
                </c:pt>
                <c:pt idx="28185">
                  <c:v>15.652420196808707</c:v>
                </c:pt>
                <c:pt idx="28186">
                  <c:v>15.652975542566976</c:v>
                </c:pt>
                <c:pt idx="28187">
                  <c:v>15.653530888325244</c:v>
                </c:pt>
                <c:pt idx="28188">
                  <c:v>15.654086234083513</c:v>
                </c:pt>
                <c:pt idx="28189">
                  <c:v>15.654641579841782</c:v>
                </c:pt>
                <c:pt idx="28190">
                  <c:v>15.65519692560005</c:v>
                </c:pt>
                <c:pt idx="28191">
                  <c:v>15.655752271358319</c:v>
                </c:pt>
                <c:pt idx="28192">
                  <c:v>15.656307617116587</c:v>
                </c:pt>
                <c:pt idx="28193">
                  <c:v>15.656862962874856</c:v>
                </c:pt>
                <c:pt idx="28194">
                  <c:v>15.657418308633124</c:v>
                </c:pt>
                <c:pt idx="28195">
                  <c:v>15.657973654391393</c:v>
                </c:pt>
                <c:pt idx="28196">
                  <c:v>15.658529000149661</c:v>
                </c:pt>
                <c:pt idx="28197">
                  <c:v>15.65908434590793</c:v>
                </c:pt>
                <c:pt idx="28198">
                  <c:v>15.659639691666198</c:v>
                </c:pt>
                <c:pt idx="28199">
                  <c:v>15.660195037424467</c:v>
                </c:pt>
                <c:pt idx="28200">
                  <c:v>15.660750383182735</c:v>
                </c:pt>
                <c:pt idx="28201">
                  <c:v>15.661305728941004</c:v>
                </c:pt>
                <c:pt idx="28202">
                  <c:v>15.661861074699273</c:v>
                </c:pt>
                <c:pt idx="28203">
                  <c:v>15.662416420457541</c:v>
                </c:pt>
                <c:pt idx="28204">
                  <c:v>15.66297176621581</c:v>
                </c:pt>
                <c:pt idx="28205">
                  <c:v>15.663527111974078</c:v>
                </c:pt>
                <c:pt idx="28206">
                  <c:v>15.664082457732347</c:v>
                </c:pt>
                <c:pt idx="28207">
                  <c:v>15.664637803490615</c:v>
                </c:pt>
                <c:pt idx="28208">
                  <c:v>15.665193149248884</c:v>
                </c:pt>
                <c:pt idx="28209">
                  <c:v>15.665748495007152</c:v>
                </c:pt>
                <c:pt idx="28210">
                  <c:v>15.666303840765421</c:v>
                </c:pt>
                <c:pt idx="28211">
                  <c:v>15.666859186523689</c:v>
                </c:pt>
                <c:pt idx="28212">
                  <c:v>15.667414532281958</c:v>
                </c:pt>
                <c:pt idx="28213">
                  <c:v>15.667969878040227</c:v>
                </c:pt>
                <c:pt idx="28214">
                  <c:v>15.668525223798495</c:v>
                </c:pt>
                <c:pt idx="28215">
                  <c:v>15.669080569556764</c:v>
                </c:pt>
                <c:pt idx="28216">
                  <c:v>15.669635915315032</c:v>
                </c:pt>
                <c:pt idx="28217">
                  <c:v>15.670191261073301</c:v>
                </c:pt>
                <c:pt idx="28218">
                  <c:v>15.670746606831569</c:v>
                </c:pt>
                <c:pt idx="28219">
                  <c:v>15.671301952589838</c:v>
                </c:pt>
                <c:pt idx="28220">
                  <c:v>15.671857298348106</c:v>
                </c:pt>
                <c:pt idx="28221">
                  <c:v>15.672412644106375</c:v>
                </c:pt>
                <c:pt idx="28222">
                  <c:v>15.672967989864643</c:v>
                </c:pt>
                <c:pt idx="28223">
                  <c:v>15.673523335622912</c:v>
                </c:pt>
                <c:pt idx="28224">
                  <c:v>15.674078681381181</c:v>
                </c:pt>
                <c:pt idx="28225">
                  <c:v>15.674634027139449</c:v>
                </c:pt>
                <c:pt idx="28226">
                  <c:v>15.675189372897718</c:v>
                </c:pt>
                <c:pt idx="28227">
                  <c:v>15.675744718655986</c:v>
                </c:pt>
                <c:pt idx="28228">
                  <c:v>15.676300064414255</c:v>
                </c:pt>
                <c:pt idx="28229">
                  <c:v>15.676855410172523</c:v>
                </c:pt>
                <c:pt idx="28230">
                  <c:v>15.677410755930792</c:v>
                </c:pt>
                <c:pt idx="28231">
                  <c:v>15.67796610168906</c:v>
                </c:pt>
                <c:pt idx="28232">
                  <c:v>15.678521447447329</c:v>
                </c:pt>
                <c:pt idx="28233">
                  <c:v>15.679076793205597</c:v>
                </c:pt>
                <c:pt idx="28234">
                  <c:v>15.679632138963866</c:v>
                </c:pt>
                <c:pt idx="28235">
                  <c:v>15.680187484722135</c:v>
                </c:pt>
                <c:pt idx="28236">
                  <c:v>15.680742830480403</c:v>
                </c:pt>
                <c:pt idx="28237">
                  <c:v>15.681298176238672</c:v>
                </c:pt>
                <c:pt idx="28238">
                  <c:v>15.68185352199694</c:v>
                </c:pt>
                <c:pt idx="28239">
                  <c:v>15.682408867755209</c:v>
                </c:pt>
                <c:pt idx="28240">
                  <c:v>15.682964213513477</c:v>
                </c:pt>
                <c:pt idx="28241">
                  <c:v>15.683519559271746</c:v>
                </c:pt>
                <c:pt idx="28242">
                  <c:v>15.684074905030014</c:v>
                </c:pt>
                <c:pt idx="28243">
                  <c:v>15.684630250788283</c:v>
                </c:pt>
                <c:pt idx="28244">
                  <c:v>15.685185596546551</c:v>
                </c:pt>
                <c:pt idx="28245">
                  <c:v>15.68574094230482</c:v>
                </c:pt>
                <c:pt idx="28246">
                  <c:v>15.686296288063089</c:v>
                </c:pt>
                <c:pt idx="28247">
                  <c:v>15.686851633821357</c:v>
                </c:pt>
                <c:pt idx="28248">
                  <c:v>15.687406979579626</c:v>
                </c:pt>
                <c:pt idx="28249">
                  <c:v>15.687962325337894</c:v>
                </c:pt>
                <c:pt idx="28250">
                  <c:v>15.688517671096163</c:v>
                </c:pt>
                <c:pt idx="28251">
                  <c:v>15.689073016854431</c:v>
                </c:pt>
                <c:pt idx="28252">
                  <c:v>15.6896283626127</c:v>
                </c:pt>
                <c:pt idx="28253">
                  <c:v>15.690183708370968</c:v>
                </c:pt>
                <c:pt idx="28254">
                  <c:v>15.690739054129237</c:v>
                </c:pt>
                <c:pt idx="28255">
                  <c:v>15.691294399887505</c:v>
                </c:pt>
                <c:pt idx="28256">
                  <c:v>15.691849745645774</c:v>
                </c:pt>
                <c:pt idx="28257">
                  <c:v>15.692405091404042</c:v>
                </c:pt>
                <c:pt idx="28258">
                  <c:v>15.692960437162311</c:v>
                </c:pt>
                <c:pt idx="28259">
                  <c:v>15.69351578292058</c:v>
                </c:pt>
                <c:pt idx="28260">
                  <c:v>15.694071128678848</c:v>
                </c:pt>
                <c:pt idx="28261">
                  <c:v>15.694626474437117</c:v>
                </c:pt>
                <c:pt idx="28262">
                  <c:v>15.695181820195385</c:v>
                </c:pt>
                <c:pt idx="28263">
                  <c:v>15.695737165953654</c:v>
                </c:pt>
                <c:pt idx="28264">
                  <c:v>15.696292511711922</c:v>
                </c:pt>
                <c:pt idx="28265">
                  <c:v>15.696847857470191</c:v>
                </c:pt>
                <c:pt idx="28266">
                  <c:v>15.697403203228459</c:v>
                </c:pt>
                <c:pt idx="28267">
                  <c:v>15.697958548986728</c:v>
                </c:pt>
                <c:pt idx="28268">
                  <c:v>15.698513894744996</c:v>
                </c:pt>
                <c:pt idx="28269">
                  <c:v>15.699069240503265</c:v>
                </c:pt>
                <c:pt idx="28270">
                  <c:v>15.699624586261534</c:v>
                </c:pt>
                <c:pt idx="28271">
                  <c:v>15.700179932019802</c:v>
                </c:pt>
                <c:pt idx="28272">
                  <c:v>15.700735277778071</c:v>
                </c:pt>
                <c:pt idx="28273">
                  <c:v>15.701290623536339</c:v>
                </c:pt>
                <c:pt idx="28274">
                  <c:v>15.701845969294608</c:v>
                </c:pt>
                <c:pt idx="28275">
                  <c:v>15.702401315052876</c:v>
                </c:pt>
                <c:pt idx="28276">
                  <c:v>15.702956660811145</c:v>
                </c:pt>
                <c:pt idx="28277">
                  <c:v>15.703512006569413</c:v>
                </c:pt>
                <c:pt idx="28278">
                  <c:v>15.704067352327682</c:v>
                </c:pt>
                <c:pt idx="28279">
                  <c:v>15.70462269808595</c:v>
                </c:pt>
                <c:pt idx="28280">
                  <c:v>15.705178043844219</c:v>
                </c:pt>
                <c:pt idx="28281">
                  <c:v>15.705733389602488</c:v>
                </c:pt>
                <c:pt idx="28282">
                  <c:v>15.706288735360756</c:v>
                </c:pt>
                <c:pt idx="28283">
                  <c:v>15.706844081119025</c:v>
                </c:pt>
                <c:pt idx="28284">
                  <c:v>15.707399426877293</c:v>
                </c:pt>
                <c:pt idx="28285">
                  <c:v>15.707954772635562</c:v>
                </c:pt>
                <c:pt idx="28286">
                  <c:v>15.70851011839383</c:v>
                </c:pt>
                <c:pt idx="28287">
                  <c:v>15.709065464152099</c:v>
                </c:pt>
                <c:pt idx="28288">
                  <c:v>15.709620809910367</c:v>
                </c:pt>
                <c:pt idx="28289">
                  <c:v>15.710176155668636</c:v>
                </c:pt>
                <c:pt idx="28290">
                  <c:v>15.710731501426904</c:v>
                </c:pt>
                <c:pt idx="28291">
                  <c:v>15.711286847185173</c:v>
                </c:pt>
                <c:pt idx="28292">
                  <c:v>15.711842192943442</c:v>
                </c:pt>
                <c:pt idx="28293">
                  <c:v>15.71239753870171</c:v>
                </c:pt>
                <c:pt idx="28294">
                  <c:v>15.712952884459979</c:v>
                </c:pt>
                <c:pt idx="28295">
                  <c:v>15.713508230218247</c:v>
                </c:pt>
                <c:pt idx="28296">
                  <c:v>15.714063575976516</c:v>
                </c:pt>
                <c:pt idx="28297">
                  <c:v>15.714618921734784</c:v>
                </c:pt>
                <c:pt idx="28298">
                  <c:v>15.715174267493053</c:v>
                </c:pt>
                <c:pt idx="28299">
                  <c:v>15.715729613251321</c:v>
                </c:pt>
                <c:pt idx="28300">
                  <c:v>15.71628495900959</c:v>
                </c:pt>
                <c:pt idx="28301">
                  <c:v>15.716840304767858</c:v>
                </c:pt>
                <c:pt idx="28302">
                  <c:v>15.717395650526127</c:v>
                </c:pt>
                <c:pt idx="28303">
                  <c:v>15.717950996284396</c:v>
                </c:pt>
                <c:pt idx="28304">
                  <c:v>15.718506342042664</c:v>
                </c:pt>
                <c:pt idx="28305">
                  <c:v>15.719061687800933</c:v>
                </c:pt>
                <c:pt idx="28306">
                  <c:v>15.719617033559201</c:v>
                </c:pt>
                <c:pt idx="28307">
                  <c:v>15.72017237931747</c:v>
                </c:pt>
                <c:pt idx="28308">
                  <c:v>15.720727725075738</c:v>
                </c:pt>
                <c:pt idx="28309">
                  <c:v>15.721283070834007</c:v>
                </c:pt>
                <c:pt idx="28310">
                  <c:v>15.721838416592275</c:v>
                </c:pt>
                <c:pt idx="28311">
                  <c:v>15.722393762350544</c:v>
                </c:pt>
                <c:pt idx="28312">
                  <c:v>15.722949108108812</c:v>
                </c:pt>
                <c:pt idx="28313">
                  <c:v>15.723504453867081</c:v>
                </c:pt>
                <c:pt idx="28314">
                  <c:v>15.724059799625349</c:v>
                </c:pt>
                <c:pt idx="28315">
                  <c:v>15.724615145383618</c:v>
                </c:pt>
                <c:pt idx="28316">
                  <c:v>15.725170491141887</c:v>
                </c:pt>
                <c:pt idx="28317">
                  <c:v>15.725725836900155</c:v>
                </c:pt>
                <c:pt idx="28318">
                  <c:v>15.726281182658424</c:v>
                </c:pt>
                <c:pt idx="28319">
                  <c:v>15.726836528416692</c:v>
                </c:pt>
                <c:pt idx="28320">
                  <c:v>15.727391874174961</c:v>
                </c:pt>
                <c:pt idx="28321">
                  <c:v>15.727947219933229</c:v>
                </c:pt>
                <c:pt idx="28322">
                  <c:v>15.728502565691498</c:v>
                </c:pt>
                <c:pt idx="28323">
                  <c:v>15.729057911449766</c:v>
                </c:pt>
                <c:pt idx="28324">
                  <c:v>15.729613257208035</c:v>
                </c:pt>
                <c:pt idx="28325">
                  <c:v>15.730168602966303</c:v>
                </c:pt>
                <c:pt idx="28326">
                  <c:v>15.730723948724572</c:v>
                </c:pt>
                <c:pt idx="28327">
                  <c:v>15.731279294482841</c:v>
                </c:pt>
                <c:pt idx="28328">
                  <c:v>15.731834640241109</c:v>
                </c:pt>
                <c:pt idx="28329">
                  <c:v>15.732389985999378</c:v>
                </c:pt>
                <c:pt idx="28330">
                  <c:v>15.732945331757646</c:v>
                </c:pt>
                <c:pt idx="28331">
                  <c:v>15.733500677515915</c:v>
                </c:pt>
                <c:pt idx="28332">
                  <c:v>15.734056023274183</c:v>
                </c:pt>
                <c:pt idx="28333">
                  <c:v>15.734611369032452</c:v>
                </c:pt>
                <c:pt idx="28334">
                  <c:v>15.73516671479072</c:v>
                </c:pt>
                <c:pt idx="28335">
                  <c:v>15.735722060548989</c:v>
                </c:pt>
                <c:pt idx="28336">
                  <c:v>15.736277406307257</c:v>
                </c:pt>
                <c:pt idx="28337">
                  <c:v>15.736832752065526</c:v>
                </c:pt>
                <c:pt idx="28338">
                  <c:v>15.737388097823795</c:v>
                </c:pt>
                <c:pt idx="28339">
                  <c:v>15.737943443582063</c:v>
                </c:pt>
                <c:pt idx="28340">
                  <c:v>15.738498789340332</c:v>
                </c:pt>
                <c:pt idx="28341">
                  <c:v>15.7390541350986</c:v>
                </c:pt>
                <c:pt idx="28342">
                  <c:v>15.739609480856869</c:v>
                </c:pt>
                <c:pt idx="28343">
                  <c:v>15.740164826615137</c:v>
                </c:pt>
                <c:pt idx="28344">
                  <c:v>15.740720172373406</c:v>
                </c:pt>
                <c:pt idx="28345">
                  <c:v>15.741275518131674</c:v>
                </c:pt>
                <c:pt idx="28346">
                  <c:v>15.741830863889943</c:v>
                </c:pt>
                <c:pt idx="28347">
                  <c:v>15.742386209648211</c:v>
                </c:pt>
                <c:pt idx="28348">
                  <c:v>15.74294155540648</c:v>
                </c:pt>
                <c:pt idx="28349">
                  <c:v>15.743496901164749</c:v>
                </c:pt>
                <c:pt idx="28350">
                  <c:v>15.744052246923017</c:v>
                </c:pt>
                <c:pt idx="28351">
                  <c:v>15.744607592681286</c:v>
                </c:pt>
                <c:pt idx="28352">
                  <c:v>15.745162938439554</c:v>
                </c:pt>
                <c:pt idx="28353">
                  <c:v>15.745718284197823</c:v>
                </c:pt>
                <c:pt idx="28354">
                  <c:v>15.746273629956091</c:v>
                </c:pt>
                <c:pt idx="28355">
                  <c:v>15.74682897571436</c:v>
                </c:pt>
                <c:pt idx="28356">
                  <c:v>15.747384321472628</c:v>
                </c:pt>
                <c:pt idx="28357">
                  <c:v>15.747939667230897</c:v>
                </c:pt>
                <c:pt idx="28358">
                  <c:v>15.748495012989165</c:v>
                </c:pt>
                <c:pt idx="28359">
                  <c:v>15.749050358747434</c:v>
                </c:pt>
                <c:pt idx="28360">
                  <c:v>15.749605704505703</c:v>
                </c:pt>
                <c:pt idx="28361">
                  <c:v>15.750161050263971</c:v>
                </c:pt>
                <c:pt idx="28362">
                  <c:v>15.75071639602224</c:v>
                </c:pt>
                <c:pt idx="28363">
                  <c:v>15.751271741780508</c:v>
                </c:pt>
                <c:pt idx="28364">
                  <c:v>15.751827087538777</c:v>
                </c:pt>
                <c:pt idx="28365">
                  <c:v>15.752382433297045</c:v>
                </c:pt>
                <c:pt idx="28366">
                  <c:v>15.752937779055314</c:v>
                </c:pt>
                <c:pt idx="28367">
                  <c:v>15.753493124813582</c:v>
                </c:pt>
                <c:pt idx="28368">
                  <c:v>15.754048470571851</c:v>
                </c:pt>
                <c:pt idx="28369">
                  <c:v>15.754603816330119</c:v>
                </c:pt>
                <c:pt idx="28370">
                  <c:v>15.755159162088388</c:v>
                </c:pt>
                <c:pt idx="28371">
                  <c:v>15.755714507846657</c:v>
                </c:pt>
                <c:pt idx="28372">
                  <c:v>15.756269853604925</c:v>
                </c:pt>
                <c:pt idx="28373">
                  <c:v>15.756825199363194</c:v>
                </c:pt>
                <c:pt idx="28374">
                  <c:v>15.757380545121462</c:v>
                </c:pt>
                <c:pt idx="28375">
                  <c:v>15.757935890879731</c:v>
                </c:pt>
                <c:pt idx="28376">
                  <c:v>15.758491236637999</c:v>
                </c:pt>
                <c:pt idx="28377">
                  <c:v>15.759046582396268</c:v>
                </c:pt>
                <c:pt idx="28378">
                  <c:v>15.759601928154536</c:v>
                </c:pt>
                <c:pt idx="28379">
                  <c:v>15.760157273912805</c:v>
                </c:pt>
                <c:pt idx="28380">
                  <c:v>15.760712619671073</c:v>
                </c:pt>
                <c:pt idx="28381">
                  <c:v>15.761267965429342</c:v>
                </c:pt>
                <c:pt idx="28382">
                  <c:v>15.76182331118761</c:v>
                </c:pt>
                <c:pt idx="28383">
                  <c:v>15.762378656945879</c:v>
                </c:pt>
                <c:pt idx="28384">
                  <c:v>15.762934002704148</c:v>
                </c:pt>
                <c:pt idx="28385">
                  <c:v>15.763489348462416</c:v>
                </c:pt>
                <c:pt idx="28386">
                  <c:v>15.764044694220685</c:v>
                </c:pt>
                <c:pt idx="28387">
                  <c:v>15.764600039978953</c:v>
                </c:pt>
                <c:pt idx="28388">
                  <c:v>15.765155385737222</c:v>
                </c:pt>
                <c:pt idx="28389">
                  <c:v>15.76571073149549</c:v>
                </c:pt>
                <c:pt idx="28390">
                  <c:v>15.766266077253759</c:v>
                </c:pt>
                <c:pt idx="28391">
                  <c:v>15.766821423012027</c:v>
                </c:pt>
                <c:pt idx="28392">
                  <c:v>15.767376768770296</c:v>
                </c:pt>
                <c:pt idx="28393">
                  <c:v>15.767932114528564</c:v>
                </c:pt>
                <c:pt idx="28394">
                  <c:v>15.768487460286833</c:v>
                </c:pt>
                <c:pt idx="28395">
                  <c:v>15.769042806045102</c:v>
                </c:pt>
                <c:pt idx="28396">
                  <c:v>15.76959815180337</c:v>
                </c:pt>
                <c:pt idx="28397">
                  <c:v>15.770153497561639</c:v>
                </c:pt>
                <c:pt idx="28398">
                  <c:v>15.770708843319907</c:v>
                </c:pt>
                <c:pt idx="28399">
                  <c:v>15.771264189078176</c:v>
                </c:pt>
                <c:pt idx="28400">
                  <c:v>15.771819534836444</c:v>
                </c:pt>
                <c:pt idx="28401">
                  <c:v>15.772374880594713</c:v>
                </c:pt>
                <c:pt idx="28402">
                  <c:v>15.772930226352981</c:v>
                </c:pt>
                <c:pt idx="28403">
                  <c:v>15.77348557211125</c:v>
                </c:pt>
                <c:pt idx="28404">
                  <c:v>15.774040917869518</c:v>
                </c:pt>
                <c:pt idx="28405">
                  <c:v>15.774596263627787</c:v>
                </c:pt>
                <c:pt idx="28406">
                  <c:v>15.775151609386056</c:v>
                </c:pt>
                <c:pt idx="28407">
                  <c:v>15.775706955144324</c:v>
                </c:pt>
                <c:pt idx="28408">
                  <c:v>15.776262300902593</c:v>
                </c:pt>
                <c:pt idx="28409">
                  <c:v>15.776817646660861</c:v>
                </c:pt>
                <c:pt idx="28410">
                  <c:v>15.77737299241913</c:v>
                </c:pt>
                <c:pt idx="28411">
                  <c:v>15.777928338177398</c:v>
                </c:pt>
                <c:pt idx="28412">
                  <c:v>15.778483683935667</c:v>
                </c:pt>
                <c:pt idx="28413">
                  <c:v>15.779039029693935</c:v>
                </c:pt>
                <c:pt idx="28414">
                  <c:v>15.779594375452204</c:v>
                </c:pt>
                <c:pt idx="28415">
                  <c:v>15.780149721210472</c:v>
                </c:pt>
                <c:pt idx="28416">
                  <c:v>15.780705066968741</c:v>
                </c:pt>
                <c:pt idx="28417">
                  <c:v>15.78126041272701</c:v>
                </c:pt>
                <c:pt idx="28418">
                  <c:v>15.781815758485278</c:v>
                </c:pt>
                <c:pt idx="28419">
                  <c:v>15.782371104243547</c:v>
                </c:pt>
                <c:pt idx="28420">
                  <c:v>15.782926450001815</c:v>
                </c:pt>
                <c:pt idx="28421">
                  <c:v>15.783481795760084</c:v>
                </c:pt>
                <c:pt idx="28422">
                  <c:v>15.784037141518352</c:v>
                </c:pt>
                <c:pt idx="28423">
                  <c:v>15.784592487276621</c:v>
                </c:pt>
                <c:pt idx="28424">
                  <c:v>15.785147833034889</c:v>
                </c:pt>
                <c:pt idx="28425">
                  <c:v>15.785703178793158</c:v>
                </c:pt>
                <c:pt idx="28426">
                  <c:v>15.786258524551426</c:v>
                </c:pt>
                <c:pt idx="28427">
                  <c:v>15.786813870309695</c:v>
                </c:pt>
                <c:pt idx="28428">
                  <c:v>15.787369216067964</c:v>
                </c:pt>
                <c:pt idx="28429">
                  <c:v>15.787924561826232</c:v>
                </c:pt>
                <c:pt idx="28430">
                  <c:v>15.788479907584501</c:v>
                </c:pt>
                <c:pt idx="28431">
                  <c:v>15.789035253342769</c:v>
                </c:pt>
                <c:pt idx="28432">
                  <c:v>15.789590599101038</c:v>
                </c:pt>
                <c:pt idx="28433">
                  <c:v>15.790145944859306</c:v>
                </c:pt>
                <c:pt idx="28434">
                  <c:v>15.790701290617575</c:v>
                </c:pt>
                <c:pt idx="28435">
                  <c:v>15.791256636375843</c:v>
                </c:pt>
                <c:pt idx="28436">
                  <c:v>15.791811982134112</c:v>
                </c:pt>
                <c:pt idx="28437">
                  <c:v>15.79236732789238</c:v>
                </c:pt>
                <c:pt idx="28438">
                  <c:v>15.792922673650649</c:v>
                </c:pt>
                <c:pt idx="28439">
                  <c:v>15.793478019408917</c:v>
                </c:pt>
                <c:pt idx="28440">
                  <c:v>15.794033365167186</c:v>
                </c:pt>
                <c:pt idx="28441">
                  <c:v>15.794588710925455</c:v>
                </c:pt>
                <c:pt idx="28442">
                  <c:v>15.795144056683723</c:v>
                </c:pt>
                <c:pt idx="28443">
                  <c:v>15.795699402441992</c:v>
                </c:pt>
                <c:pt idx="28444">
                  <c:v>15.79625474820026</c:v>
                </c:pt>
                <c:pt idx="28445">
                  <c:v>15.796810093958529</c:v>
                </c:pt>
                <c:pt idx="28446">
                  <c:v>15.797365439716797</c:v>
                </c:pt>
                <c:pt idx="28447">
                  <c:v>15.797920785475066</c:v>
                </c:pt>
                <c:pt idx="28448">
                  <c:v>15.798476131233334</c:v>
                </c:pt>
                <c:pt idx="28449">
                  <c:v>15.799031476991603</c:v>
                </c:pt>
                <c:pt idx="28450">
                  <c:v>15.799586822749871</c:v>
                </c:pt>
                <c:pt idx="28451">
                  <c:v>15.80014216850814</c:v>
                </c:pt>
                <c:pt idx="28452">
                  <c:v>15.800697514266409</c:v>
                </c:pt>
                <c:pt idx="28453">
                  <c:v>15.801252860024677</c:v>
                </c:pt>
                <c:pt idx="28454">
                  <c:v>15.801808205782946</c:v>
                </c:pt>
                <c:pt idx="28455">
                  <c:v>15.802363551541214</c:v>
                </c:pt>
                <c:pt idx="28456">
                  <c:v>15.802918897299483</c:v>
                </c:pt>
                <c:pt idx="28457">
                  <c:v>15.803474243057751</c:v>
                </c:pt>
                <c:pt idx="28458">
                  <c:v>15.80402958881602</c:v>
                </c:pt>
                <c:pt idx="28459">
                  <c:v>15.804584934574288</c:v>
                </c:pt>
                <c:pt idx="28460">
                  <c:v>15.805140280332557</c:v>
                </c:pt>
                <c:pt idx="28461">
                  <c:v>15.805695626090825</c:v>
                </c:pt>
                <c:pt idx="28462">
                  <c:v>15.806250971849094</c:v>
                </c:pt>
                <c:pt idx="28463">
                  <c:v>15.806806317607363</c:v>
                </c:pt>
                <c:pt idx="28464">
                  <c:v>15.807361663365631</c:v>
                </c:pt>
                <c:pt idx="28465">
                  <c:v>15.8079170091239</c:v>
                </c:pt>
                <c:pt idx="28466">
                  <c:v>15.808472354882168</c:v>
                </c:pt>
                <c:pt idx="28467">
                  <c:v>15.809027700640437</c:v>
                </c:pt>
                <c:pt idx="28468">
                  <c:v>15.809583046398705</c:v>
                </c:pt>
                <c:pt idx="28469">
                  <c:v>15.810138392156974</c:v>
                </c:pt>
                <c:pt idx="28470">
                  <c:v>15.810693737915242</c:v>
                </c:pt>
                <c:pt idx="28471">
                  <c:v>15.811249083673511</c:v>
                </c:pt>
                <c:pt idx="28472">
                  <c:v>15.811804429431779</c:v>
                </c:pt>
                <c:pt idx="28473">
                  <c:v>15.812359775190048</c:v>
                </c:pt>
                <c:pt idx="28474">
                  <c:v>15.812915120948317</c:v>
                </c:pt>
                <c:pt idx="28475">
                  <c:v>15.813470466706585</c:v>
                </c:pt>
                <c:pt idx="28476">
                  <c:v>15.814025812464854</c:v>
                </c:pt>
                <c:pt idx="28477">
                  <c:v>15.814581158223122</c:v>
                </c:pt>
                <c:pt idx="28478">
                  <c:v>15.815136503981391</c:v>
                </c:pt>
                <c:pt idx="28479">
                  <c:v>15.815691849739659</c:v>
                </c:pt>
                <c:pt idx="28480">
                  <c:v>15.816247195497928</c:v>
                </c:pt>
                <c:pt idx="28481">
                  <c:v>15.816802541256196</c:v>
                </c:pt>
                <c:pt idx="28482">
                  <c:v>15.817357887014465</c:v>
                </c:pt>
                <c:pt idx="28483">
                  <c:v>15.817913232772733</c:v>
                </c:pt>
                <c:pt idx="28484">
                  <c:v>15.818468578531002</c:v>
                </c:pt>
                <c:pt idx="28485">
                  <c:v>15.819023924289271</c:v>
                </c:pt>
                <c:pt idx="28486">
                  <c:v>15.819579270047539</c:v>
                </c:pt>
                <c:pt idx="28487">
                  <c:v>15.820134615805808</c:v>
                </c:pt>
                <c:pt idx="28488">
                  <c:v>15.820689961564076</c:v>
                </c:pt>
                <c:pt idx="28489">
                  <c:v>15.821245307322345</c:v>
                </c:pt>
                <c:pt idx="28490">
                  <c:v>15.821800653080613</c:v>
                </c:pt>
                <c:pt idx="28491">
                  <c:v>15.822355998838882</c:v>
                </c:pt>
                <c:pt idx="28492">
                  <c:v>15.82291134459715</c:v>
                </c:pt>
                <c:pt idx="28493">
                  <c:v>15.823466690355419</c:v>
                </c:pt>
                <c:pt idx="28494">
                  <c:v>15.824022036113687</c:v>
                </c:pt>
                <c:pt idx="28495">
                  <c:v>15.824577381871956</c:v>
                </c:pt>
                <c:pt idx="28496">
                  <c:v>15.825132727630224</c:v>
                </c:pt>
                <c:pt idx="28497">
                  <c:v>15.825688073388493</c:v>
                </c:pt>
                <c:pt idx="28498">
                  <c:v>15.826243419146762</c:v>
                </c:pt>
                <c:pt idx="28499">
                  <c:v>15.82679876490503</c:v>
                </c:pt>
                <c:pt idx="28500">
                  <c:v>15.827354110663299</c:v>
                </c:pt>
                <c:pt idx="28501">
                  <c:v>15.827909456421567</c:v>
                </c:pt>
                <c:pt idx="28502">
                  <c:v>15.828464802179836</c:v>
                </c:pt>
                <c:pt idx="28503">
                  <c:v>15.829020147938104</c:v>
                </c:pt>
                <c:pt idx="28504">
                  <c:v>15.829575493696373</c:v>
                </c:pt>
                <c:pt idx="28505">
                  <c:v>15.830130839454641</c:v>
                </c:pt>
                <c:pt idx="28506">
                  <c:v>15.83068618521291</c:v>
                </c:pt>
                <c:pt idx="28507">
                  <c:v>15.831241530971178</c:v>
                </c:pt>
                <c:pt idx="28508">
                  <c:v>15.831796876729447</c:v>
                </c:pt>
                <c:pt idx="28509">
                  <c:v>15.832352222487716</c:v>
                </c:pt>
                <c:pt idx="28510">
                  <c:v>15.832907568245984</c:v>
                </c:pt>
                <c:pt idx="28511">
                  <c:v>15.833462914004253</c:v>
                </c:pt>
                <c:pt idx="28512">
                  <c:v>15.834018259762521</c:v>
                </c:pt>
                <c:pt idx="28513">
                  <c:v>15.83457360552079</c:v>
                </c:pt>
                <c:pt idx="28514">
                  <c:v>15.835128951279058</c:v>
                </c:pt>
                <c:pt idx="28515">
                  <c:v>15.835684297037327</c:v>
                </c:pt>
                <c:pt idx="28516">
                  <c:v>15.836239642795595</c:v>
                </c:pt>
                <c:pt idx="28517">
                  <c:v>15.836794988553864</c:v>
                </c:pt>
                <c:pt idx="28518">
                  <c:v>15.837350334312132</c:v>
                </c:pt>
                <c:pt idx="28519">
                  <c:v>15.837905680070401</c:v>
                </c:pt>
                <c:pt idx="28520">
                  <c:v>15.83846102582867</c:v>
                </c:pt>
                <c:pt idx="28521">
                  <c:v>15.839016371586938</c:v>
                </c:pt>
                <c:pt idx="28522">
                  <c:v>15.839571717345207</c:v>
                </c:pt>
                <c:pt idx="28523">
                  <c:v>15.840127063103475</c:v>
                </c:pt>
                <c:pt idx="28524">
                  <c:v>15.840682408861744</c:v>
                </c:pt>
                <c:pt idx="28525">
                  <c:v>15.841237754620012</c:v>
                </c:pt>
                <c:pt idx="28526">
                  <c:v>15.841793100378281</c:v>
                </c:pt>
                <c:pt idx="28527">
                  <c:v>15.842348446136549</c:v>
                </c:pt>
                <c:pt idx="28528">
                  <c:v>15.842903791894818</c:v>
                </c:pt>
                <c:pt idx="28529">
                  <c:v>15.843459137653086</c:v>
                </c:pt>
                <c:pt idx="28530">
                  <c:v>15.844014483411355</c:v>
                </c:pt>
                <c:pt idx="28531">
                  <c:v>15.844569829169624</c:v>
                </c:pt>
                <c:pt idx="28532">
                  <c:v>15.845125174927892</c:v>
                </c:pt>
                <c:pt idx="28533">
                  <c:v>15.845680520686161</c:v>
                </c:pt>
                <c:pt idx="28534">
                  <c:v>15.846235866444429</c:v>
                </c:pt>
                <c:pt idx="28535">
                  <c:v>15.846791212202698</c:v>
                </c:pt>
                <c:pt idx="28536">
                  <c:v>15.847346557960966</c:v>
                </c:pt>
                <c:pt idx="28537">
                  <c:v>15.847901903719235</c:v>
                </c:pt>
                <c:pt idx="28538">
                  <c:v>15.848457249477503</c:v>
                </c:pt>
                <c:pt idx="28539">
                  <c:v>15.849012595235772</c:v>
                </c:pt>
                <c:pt idx="28540">
                  <c:v>15.84956794099404</c:v>
                </c:pt>
                <c:pt idx="28541">
                  <c:v>15.850123286752309</c:v>
                </c:pt>
                <c:pt idx="28542">
                  <c:v>15.850678632510578</c:v>
                </c:pt>
                <c:pt idx="28543">
                  <c:v>15.851233978268846</c:v>
                </c:pt>
                <c:pt idx="28544">
                  <c:v>15.851789324027115</c:v>
                </c:pt>
                <c:pt idx="28545">
                  <c:v>15.852344669785383</c:v>
                </c:pt>
                <c:pt idx="28546">
                  <c:v>15.852900015543652</c:v>
                </c:pt>
                <c:pt idx="28547">
                  <c:v>15.85345536130192</c:v>
                </c:pt>
                <c:pt idx="28548">
                  <c:v>15.854010707060189</c:v>
                </c:pt>
                <c:pt idx="28549">
                  <c:v>15.854566052818457</c:v>
                </c:pt>
                <c:pt idx="28550">
                  <c:v>15.855121398576726</c:v>
                </c:pt>
                <c:pt idx="28551">
                  <c:v>15.855676744334994</c:v>
                </c:pt>
                <c:pt idx="28552">
                  <c:v>15.856232090093263</c:v>
                </c:pt>
                <c:pt idx="28553">
                  <c:v>15.856787435851531</c:v>
                </c:pt>
                <c:pt idx="28554">
                  <c:v>15.8573427816098</c:v>
                </c:pt>
                <c:pt idx="28555">
                  <c:v>15.857898127368069</c:v>
                </c:pt>
                <c:pt idx="28556">
                  <c:v>15.858453473126337</c:v>
                </c:pt>
                <c:pt idx="28557">
                  <c:v>15.859008818884606</c:v>
                </c:pt>
                <c:pt idx="28558">
                  <c:v>15.859564164642874</c:v>
                </c:pt>
                <c:pt idx="28559">
                  <c:v>15.860119510401143</c:v>
                </c:pt>
                <c:pt idx="28560">
                  <c:v>15.860674856159411</c:v>
                </c:pt>
                <c:pt idx="28561">
                  <c:v>15.86123020191768</c:v>
                </c:pt>
                <c:pt idx="28562">
                  <c:v>15.861785547675948</c:v>
                </c:pt>
                <c:pt idx="28563">
                  <c:v>15.862340893434217</c:v>
                </c:pt>
                <c:pt idx="28564">
                  <c:v>15.862896239192485</c:v>
                </c:pt>
                <c:pt idx="28565">
                  <c:v>15.863451584950754</c:v>
                </c:pt>
                <c:pt idx="28566">
                  <c:v>15.864006930709023</c:v>
                </c:pt>
                <c:pt idx="28567">
                  <c:v>15.864562276467291</c:v>
                </c:pt>
                <c:pt idx="28568">
                  <c:v>15.86511762222556</c:v>
                </c:pt>
                <c:pt idx="28569">
                  <c:v>15.865672967983828</c:v>
                </c:pt>
                <c:pt idx="28570">
                  <c:v>15.866228313742097</c:v>
                </c:pt>
                <c:pt idx="28571">
                  <c:v>15.866783659500365</c:v>
                </c:pt>
                <c:pt idx="28572">
                  <c:v>15.867339005258634</c:v>
                </c:pt>
                <c:pt idx="28573">
                  <c:v>15.867894351016902</c:v>
                </c:pt>
                <c:pt idx="28574">
                  <c:v>15.868449696775171</c:v>
                </c:pt>
                <c:pt idx="28575">
                  <c:v>15.869005042533439</c:v>
                </c:pt>
                <c:pt idx="28576">
                  <c:v>15.869560388291708</c:v>
                </c:pt>
                <c:pt idx="28577">
                  <c:v>15.870115734049977</c:v>
                </c:pt>
                <c:pt idx="28578">
                  <c:v>15.870671079808245</c:v>
                </c:pt>
                <c:pt idx="28579">
                  <c:v>15.871226425566514</c:v>
                </c:pt>
                <c:pt idx="28580">
                  <c:v>15.871781771324782</c:v>
                </c:pt>
                <c:pt idx="28581">
                  <c:v>15.872337117083051</c:v>
                </c:pt>
                <c:pt idx="28582">
                  <c:v>15.872892462841319</c:v>
                </c:pt>
                <c:pt idx="28583">
                  <c:v>15.873447808599588</c:v>
                </c:pt>
                <c:pt idx="28584">
                  <c:v>15.874003154357856</c:v>
                </c:pt>
                <c:pt idx="28585">
                  <c:v>15.874558500116125</c:v>
                </c:pt>
                <c:pt idx="28586">
                  <c:v>15.875113845874393</c:v>
                </c:pt>
                <c:pt idx="28587">
                  <c:v>15.875669191632662</c:v>
                </c:pt>
                <c:pt idx="28588">
                  <c:v>15.876224537390931</c:v>
                </c:pt>
                <c:pt idx="28589">
                  <c:v>15.876779883149199</c:v>
                </c:pt>
                <c:pt idx="28590">
                  <c:v>15.877335228907468</c:v>
                </c:pt>
                <c:pt idx="28591">
                  <c:v>15.877890574665736</c:v>
                </c:pt>
                <c:pt idx="28592">
                  <c:v>15.878445920424005</c:v>
                </c:pt>
                <c:pt idx="28593">
                  <c:v>15.879001266182273</c:v>
                </c:pt>
                <c:pt idx="28594">
                  <c:v>15.879556611940542</c:v>
                </c:pt>
                <c:pt idx="28595">
                  <c:v>15.88011195769881</c:v>
                </c:pt>
                <c:pt idx="28596">
                  <c:v>15.880667303457079</c:v>
                </c:pt>
                <c:pt idx="28597">
                  <c:v>15.881222649215347</c:v>
                </c:pt>
                <c:pt idx="28598">
                  <c:v>15.881777994973616</c:v>
                </c:pt>
                <c:pt idx="28599">
                  <c:v>15.882333340731885</c:v>
                </c:pt>
                <c:pt idx="28600">
                  <c:v>15.882888686490153</c:v>
                </c:pt>
                <c:pt idx="28601">
                  <c:v>15.883444032248422</c:v>
                </c:pt>
                <c:pt idx="28602">
                  <c:v>15.88399937800669</c:v>
                </c:pt>
                <c:pt idx="28603">
                  <c:v>15.884554723764959</c:v>
                </c:pt>
                <c:pt idx="28604">
                  <c:v>15.885110069523227</c:v>
                </c:pt>
                <c:pt idx="28605">
                  <c:v>15.885665415281496</c:v>
                </c:pt>
                <c:pt idx="28606">
                  <c:v>15.886220761039764</c:v>
                </c:pt>
                <c:pt idx="28607">
                  <c:v>15.886776106798033</c:v>
                </c:pt>
                <c:pt idx="28608">
                  <c:v>15.887331452556301</c:v>
                </c:pt>
                <c:pt idx="28609">
                  <c:v>15.88788679831457</c:v>
                </c:pt>
                <c:pt idx="28610">
                  <c:v>15.888442144072839</c:v>
                </c:pt>
                <c:pt idx="28611">
                  <c:v>15.888997489831107</c:v>
                </c:pt>
                <c:pt idx="28612">
                  <c:v>15.889552835589376</c:v>
                </c:pt>
                <c:pt idx="28613">
                  <c:v>15.890108181347644</c:v>
                </c:pt>
                <c:pt idx="28614">
                  <c:v>15.890663527105913</c:v>
                </c:pt>
                <c:pt idx="28615">
                  <c:v>15.891218872864181</c:v>
                </c:pt>
                <c:pt idx="28616">
                  <c:v>15.89177421862245</c:v>
                </c:pt>
                <c:pt idx="28617">
                  <c:v>15.892329564380718</c:v>
                </c:pt>
                <c:pt idx="28618">
                  <c:v>15.892884910138987</c:v>
                </c:pt>
                <c:pt idx="28619">
                  <c:v>15.893440255897255</c:v>
                </c:pt>
                <c:pt idx="28620">
                  <c:v>15.893995601655524</c:v>
                </c:pt>
                <c:pt idx="28621">
                  <c:v>15.894550947413792</c:v>
                </c:pt>
                <c:pt idx="28622">
                  <c:v>15.895106293172061</c:v>
                </c:pt>
                <c:pt idx="28623">
                  <c:v>15.89566163893033</c:v>
                </c:pt>
                <c:pt idx="28624">
                  <c:v>15.896216984688598</c:v>
                </c:pt>
                <c:pt idx="28625">
                  <c:v>15.896772330446867</c:v>
                </c:pt>
                <c:pt idx="28626">
                  <c:v>15.897327676205135</c:v>
                </c:pt>
                <c:pt idx="28627">
                  <c:v>15.897883021963404</c:v>
                </c:pt>
                <c:pt idx="28628">
                  <c:v>15.898438367721672</c:v>
                </c:pt>
                <c:pt idx="28629">
                  <c:v>15.898993713479941</c:v>
                </c:pt>
                <c:pt idx="28630">
                  <c:v>15.899549059238209</c:v>
                </c:pt>
                <c:pt idx="28631">
                  <c:v>15.900104404996478</c:v>
                </c:pt>
                <c:pt idx="28632">
                  <c:v>15.900659750754746</c:v>
                </c:pt>
                <c:pt idx="28633">
                  <c:v>15.901215096513015</c:v>
                </c:pt>
                <c:pt idx="28634">
                  <c:v>15.901770442271284</c:v>
                </c:pt>
                <c:pt idx="28635">
                  <c:v>15.902325788029552</c:v>
                </c:pt>
                <c:pt idx="28636">
                  <c:v>15.902881133787821</c:v>
                </c:pt>
                <c:pt idx="28637">
                  <c:v>15.903436479546089</c:v>
                </c:pt>
                <c:pt idx="28638">
                  <c:v>15.903991825304358</c:v>
                </c:pt>
                <c:pt idx="28639">
                  <c:v>15.904547171062626</c:v>
                </c:pt>
                <c:pt idx="28640">
                  <c:v>15.905102516820895</c:v>
                </c:pt>
                <c:pt idx="28641">
                  <c:v>15.905657862579163</c:v>
                </c:pt>
                <c:pt idx="28642">
                  <c:v>15.906213208337432</c:v>
                </c:pt>
                <c:pt idx="28643">
                  <c:v>15.9067685540957</c:v>
                </c:pt>
                <c:pt idx="28644">
                  <c:v>15.907323899853969</c:v>
                </c:pt>
                <c:pt idx="28645">
                  <c:v>15.907879245612238</c:v>
                </c:pt>
                <c:pt idx="28646">
                  <c:v>15.908434591370506</c:v>
                </c:pt>
                <c:pt idx="28647">
                  <c:v>15.908989937128775</c:v>
                </c:pt>
                <c:pt idx="28648">
                  <c:v>15.909545282887043</c:v>
                </c:pt>
                <c:pt idx="28649">
                  <c:v>15.910100628645312</c:v>
                </c:pt>
                <c:pt idx="28650">
                  <c:v>15.91065597440358</c:v>
                </c:pt>
                <c:pt idx="28651">
                  <c:v>15.911211320161849</c:v>
                </c:pt>
                <c:pt idx="28652">
                  <c:v>15.911766665920117</c:v>
                </c:pt>
                <c:pt idx="28653">
                  <c:v>15.912322011678386</c:v>
                </c:pt>
                <c:pt idx="28654">
                  <c:v>15.912877357436654</c:v>
                </c:pt>
                <c:pt idx="28655">
                  <c:v>15.913432703194923</c:v>
                </c:pt>
                <c:pt idx="28656">
                  <c:v>15.913988048953192</c:v>
                </c:pt>
                <c:pt idx="28657">
                  <c:v>15.91454339471146</c:v>
                </c:pt>
                <c:pt idx="28658">
                  <c:v>15.915098740469729</c:v>
                </c:pt>
                <c:pt idx="28659">
                  <c:v>15.915654086227997</c:v>
                </c:pt>
                <c:pt idx="28660">
                  <c:v>15.916209431986266</c:v>
                </c:pt>
                <c:pt idx="28661">
                  <c:v>15.916764777744534</c:v>
                </c:pt>
                <c:pt idx="28662">
                  <c:v>15.917320123502803</c:v>
                </c:pt>
                <c:pt idx="28663">
                  <c:v>15.917875469261071</c:v>
                </c:pt>
                <c:pt idx="28664">
                  <c:v>15.91843081501934</c:v>
                </c:pt>
                <c:pt idx="28665">
                  <c:v>15.918986160777608</c:v>
                </c:pt>
                <c:pt idx="28666">
                  <c:v>15.919541506535877</c:v>
                </c:pt>
                <c:pt idx="28667">
                  <c:v>15.920096852294146</c:v>
                </c:pt>
                <c:pt idx="28668">
                  <c:v>15.920652198052414</c:v>
                </c:pt>
                <c:pt idx="28669">
                  <c:v>15.921207543810683</c:v>
                </c:pt>
                <c:pt idx="28670">
                  <c:v>15.921762889568951</c:v>
                </c:pt>
                <c:pt idx="28671">
                  <c:v>15.92231823532722</c:v>
                </c:pt>
                <c:pt idx="28672">
                  <c:v>15.922873581085488</c:v>
                </c:pt>
                <c:pt idx="28673">
                  <c:v>15.923428926843757</c:v>
                </c:pt>
                <c:pt idx="28674">
                  <c:v>15.923984272602025</c:v>
                </c:pt>
                <c:pt idx="28675">
                  <c:v>15.924539618360294</c:v>
                </c:pt>
                <c:pt idx="28676">
                  <c:v>15.925094964118562</c:v>
                </c:pt>
                <c:pt idx="28677">
                  <c:v>15.925650309876831</c:v>
                </c:pt>
                <c:pt idx="28678">
                  <c:v>15.926205655635099</c:v>
                </c:pt>
                <c:pt idx="28679">
                  <c:v>15.926761001393368</c:v>
                </c:pt>
                <c:pt idx="28680">
                  <c:v>15.927316347151637</c:v>
                </c:pt>
                <c:pt idx="28681">
                  <c:v>15.927871692909905</c:v>
                </c:pt>
                <c:pt idx="28682">
                  <c:v>15.928427038668174</c:v>
                </c:pt>
                <c:pt idx="28683">
                  <c:v>15.928982384426442</c:v>
                </c:pt>
                <c:pt idx="28684">
                  <c:v>15.929537730184711</c:v>
                </c:pt>
                <c:pt idx="28685">
                  <c:v>15.930093075942979</c:v>
                </c:pt>
                <c:pt idx="28686">
                  <c:v>15.930648421701248</c:v>
                </c:pt>
                <c:pt idx="28687">
                  <c:v>15.931203767459516</c:v>
                </c:pt>
                <c:pt idx="28688">
                  <c:v>15.931759113217785</c:v>
                </c:pt>
                <c:pt idx="28689">
                  <c:v>15.932314458976053</c:v>
                </c:pt>
                <c:pt idx="28690">
                  <c:v>15.932869804734322</c:v>
                </c:pt>
                <c:pt idx="28691">
                  <c:v>15.933425150492591</c:v>
                </c:pt>
                <c:pt idx="28692">
                  <c:v>15.933980496250859</c:v>
                </c:pt>
                <c:pt idx="28693">
                  <c:v>15.934535842009128</c:v>
                </c:pt>
                <c:pt idx="28694">
                  <c:v>15.935091187767396</c:v>
                </c:pt>
                <c:pt idx="28695">
                  <c:v>15.935646533525665</c:v>
                </c:pt>
                <c:pt idx="28696">
                  <c:v>15.936201879283933</c:v>
                </c:pt>
                <c:pt idx="28697">
                  <c:v>15.936757225042202</c:v>
                </c:pt>
                <c:pt idx="28698">
                  <c:v>15.93731257080047</c:v>
                </c:pt>
                <c:pt idx="28699">
                  <c:v>15.937867916558739</c:v>
                </c:pt>
                <c:pt idx="28700">
                  <c:v>15.938423262317007</c:v>
                </c:pt>
                <c:pt idx="28701">
                  <c:v>15.938978608075276</c:v>
                </c:pt>
                <c:pt idx="28702">
                  <c:v>15.939533953833545</c:v>
                </c:pt>
                <c:pt idx="28703">
                  <c:v>15.940089299591813</c:v>
                </c:pt>
                <c:pt idx="28704">
                  <c:v>15.940644645350082</c:v>
                </c:pt>
                <c:pt idx="28705">
                  <c:v>15.94119999110835</c:v>
                </c:pt>
                <c:pt idx="28706">
                  <c:v>15.941755336866619</c:v>
                </c:pt>
                <c:pt idx="28707">
                  <c:v>15.942310682624887</c:v>
                </c:pt>
                <c:pt idx="28708">
                  <c:v>15.942866028383156</c:v>
                </c:pt>
                <c:pt idx="28709">
                  <c:v>15.943421374141424</c:v>
                </c:pt>
                <c:pt idx="28710">
                  <c:v>15.943976719899693</c:v>
                </c:pt>
                <c:pt idx="28711">
                  <c:v>15.944532065657961</c:v>
                </c:pt>
                <c:pt idx="28712">
                  <c:v>15.94508741141623</c:v>
                </c:pt>
                <c:pt idx="28713">
                  <c:v>15.945642757174499</c:v>
                </c:pt>
                <c:pt idx="28714">
                  <c:v>15.946198102932767</c:v>
                </c:pt>
                <c:pt idx="28715">
                  <c:v>15.946753448691036</c:v>
                </c:pt>
                <c:pt idx="28716">
                  <c:v>15.947308794449304</c:v>
                </c:pt>
                <c:pt idx="28717">
                  <c:v>15.947864140207573</c:v>
                </c:pt>
                <c:pt idx="28718">
                  <c:v>15.948419485965841</c:v>
                </c:pt>
                <c:pt idx="28719">
                  <c:v>15.94897483172411</c:v>
                </c:pt>
                <c:pt idx="28720">
                  <c:v>15.949530177482378</c:v>
                </c:pt>
                <c:pt idx="28721">
                  <c:v>15.950085523240647</c:v>
                </c:pt>
                <c:pt idx="28722">
                  <c:v>15.950640868998915</c:v>
                </c:pt>
                <c:pt idx="28723">
                  <c:v>15.951196214757184</c:v>
                </c:pt>
                <c:pt idx="28724">
                  <c:v>15.951751560515453</c:v>
                </c:pt>
                <c:pt idx="28725">
                  <c:v>15.952306906273721</c:v>
                </c:pt>
                <c:pt idx="28726">
                  <c:v>15.95286225203199</c:v>
                </c:pt>
                <c:pt idx="28727">
                  <c:v>15.953417597790258</c:v>
                </c:pt>
                <c:pt idx="28728">
                  <c:v>15.953972943548527</c:v>
                </c:pt>
                <c:pt idx="28729">
                  <c:v>15.954528289306795</c:v>
                </c:pt>
                <c:pt idx="28730">
                  <c:v>15.955083635065064</c:v>
                </c:pt>
                <c:pt idx="28731">
                  <c:v>15.955638980823332</c:v>
                </c:pt>
                <c:pt idx="28732">
                  <c:v>15.956194326581601</c:v>
                </c:pt>
                <c:pt idx="28733">
                  <c:v>15.956749672339869</c:v>
                </c:pt>
                <c:pt idx="28734">
                  <c:v>15.957305018098138</c:v>
                </c:pt>
                <c:pt idx="28735">
                  <c:v>15.957860363856406</c:v>
                </c:pt>
                <c:pt idx="28736">
                  <c:v>15.958415709614675</c:v>
                </c:pt>
                <c:pt idx="28737">
                  <c:v>15.958971055372944</c:v>
                </c:pt>
                <c:pt idx="28738">
                  <c:v>15.959526401131212</c:v>
                </c:pt>
                <c:pt idx="28739">
                  <c:v>15.960081746889481</c:v>
                </c:pt>
                <c:pt idx="28740">
                  <c:v>15.960637092647749</c:v>
                </c:pt>
                <c:pt idx="28741">
                  <c:v>15.961192438406018</c:v>
                </c:pt>
                <c:pt idx="28742">
                  <c:v>15.961747784164286</c:v>
                </c:pt>
                <c:pt idx="28743">
                  <c:v>15.962303129922555</c:v>
                </c:pt>
                <c:pt idx="28744">
                  <c:v>15.962858475680823</c:v>
                </c:pt>
                <c:pt idx="28745">
                  <c:v>15.963413821439092</c:v>
                </c:pt>
                <c:pt idx="28746">
                  <c:v>15.96396916719736</c:v>
                </c:pt>
                <c:pt idx="28747">
                  <c:v>15.964524512955629</c:v>
                </c:pt>
                <c:pt idx="28748">
                  <c:v>15.965079858713898</c:v>
                </c:pt>
                <c:pt idx="28749">
                  <c:v>15.965635204472166</c:v>
                </c:pt>
                <c:pt idx="28750">
                  <c:v>15.966190550230435</c:v>
                </c:pt>
                <c:pt idx="28751">
                  <c:v>15.966745895988703</c:v>
                </c:pt>
                <c:pt idx="28752">
                  <c:v>15.967301241746972</c:v>
                </c:pt>
                <c:pt idx="28753">
                  <c:v>15.96785658750524</c:v>
                </c:pt>
                <c:pt idx="28754">
                  <c:v>15.968411933263509</c:v>
                </c:pt>
                <c:pt idx="28755">
                  <c:v>15.968967279021777</c:v>
                </c:pt>
                <c:pt idx="28756">
                  <c:v>15.969522624780046</c:v>
                </c:pt>
                <c:pt idx="28757">
                  <c:v>15.970077970538314</c:v>
                </c:pt>
                <c:pt idx="28758">
                  <c:v>15.970633316296583</c:v>
                </c:pt>
                <c:pt idx="28759">
                  <c:v>15.971188662054852</c:v>
                </c:pt>
                <c:pt idx="28760">
                  <c:v>15.97174400781312</c:v>
                </c:pt>
                <c:pt idx="28761">
                  <c:v>15.972299353571389</c:v>
                </c:pt>
                <c:pt idx="28762">
                  <c:v>15.972854699329657</c:v>
                </c:pt>
                <c:pt idx="28763">
                  <c:v>15.973410045087926</c:v>
                </c:pt>
                <c:pt idx="28764">
                  <c:v>15.973965390846194</c:v>
                </c:pt>
                <c:pt idx="28765">
                  <c:v>15.974520736604463</c:v>
                </c:pt>
                <c:pt idx="28766">
                  <c:v>15.975076082362731</c:v>
                </c:pt>
                <c:pt idx="28767">
                  <c:v>15.975631428121</c:v>
                </c:pt>
                <c:pt idx="28768">
                  <c:v>15.976186773879268</c:v>
                </c:pt>
                <c:pt idx="28769">
                  <c:v>15.976742119637537</c:v>
                </c:pt>
                <c:pt idx="28770">
                  <c:v>15.977297465395806</c:v>
                </c:pt>
                <c:pt idx="28771">
                  <c:v>15.977852811154074</c:v>
                </c:pt>
                <c:pt idx="28772">
                  <c:v>15.978408156912343</c:v>
                </c:pt>
                <c:pt idx="28773">
                  <c:v>15.978963502670611</c:v>
                </c:pt>
                <c:pt idx="28774">
                  <c:v>15.97951884842888</c:v>
                </c:pt>
                <c:pt idx="28775">
                  <c:v>15.980074194187148</c:v>
                </c:pt>
                <c:pt idx="28776">
                  <c:v>15.980629539945417</c:v>
                </c:pt>
                <c:pt idx="28777">
                  <c:v>15.981184885703685</c:v>
                </c:pt>
                <c:pt idx="28778">
                  <c:v>15.981740231461954</c:v>
                </c:pt>
                <c:pt idx="28779">
                  <c:v>15.982295577220222</c:v>
                </c:pt>
                <c:pt idx="28780">
                  <c:v>15.982850922978491</c:v>
                </c:pt>
                <c:pt idx="28781">
                  <c:v>15.98340626873676</c:v>
                </c:pt>
                <c:pt idx="28782">
                  <c:v>15.983961614495028</c:v>
                </c:pt>
                <c:pt idx="28783">
                  <c:v>15.984516960253297</c:v>
                </c:pt>
                <c:pt idx="28784">
                  <c:v>15.985072306011565</c:v>
                </c:pt>
                <c:pt idx="28785">
                  <c:v>15.985627651769834</c:v>
                </c:pt>
                <c:pt idx="28786">
                  <c:v>15.986182997528102</c:v>
                </c:pt>
                <c:pt idx="28787">
                  <c:v>15.986738343286371</c:v>
                </c:pt>
                <c:pt idx="28788">
                  <c:v>15.987293689044639</c:v>
                </c:pt>
                <c:pt idx="28789">
                  <c:v>15.987849034802908</c:v>
                </c:pt>
                <c:pt idx="28790">
                  <c:v>15.988404380561176</c:v>
                </c:pt>
                <c:pt idx="28791">
                  <c:v>15.988959726319445</c:v>
                </c:pt>
                <c:pt idx="28792">
                  <c:v>15.989515072077713</c:v>
                </c:pt>
                <c:pt idx="28793">
                  <c:v>15.990070417835982</c:v>
                </c:pt>
                <c:pt idx="28794">
                  <c:v>15.990625763594251</c:v>
                </c:pt>
                <c:pt idx="28795">
                  <c:v>15.991181109352519</c:v>
                </c:pt>
                <c:pt idx="28796">
                  <c:v>15.991736455110788</c:v>
                </c:pt>
                <c:pt idx="28797">
                  <c:v>15.992291800869056</c:v>
                </c:pt>
                <c:pt idx="28798">
                  <c:v>15.992847146627325</c:v>
                </c:pt>
                <c:pt idx="28799">
                  <c:v>15.993402492385593</c:v>
                </c:pt>
                <c:pt idx="28800">
                  <c:v>15.993957838143862</c:v>
                </c:pt>
                <c:pt idx="28801">
                  <c:v>15.99451318390213</c:v>
                </c:pt>
                <c:pt idx="28802">
                  <c:v>15.995068529660399</c:v>
                </c:pt>
                <c:pt idx="28803">
                  <c:v>15.995623875418667</c:v>
                </c:pt>
                <c:pt idx="28804">
                  <c:v>15.996179221176936</c:v>
                </c:pt>
                <c:pt idx="28805">
                  <c:v>15.996734566935205</c:v>
                </c:pt>
                <c:pt idx="28806">
                  <c:v>15.997289912693473</c:v>
                </c:pt>
                <c:pt idx="28807">
                  <c:v>15.997845258451742</c:v>
                </c:pt>
                <c:pt idx="28808">
                  <c:v>15.99840060421001</c:v>
                </c:pt>
                <c:pt idx="28809">
                  <c:v>15.998955949968279</c:v>
                </c:pt>
                <c:pt idx="28810">
                  <c:v>15.999511295726547</c:v>
                </c:pt>
                <c:pt idx="28811">
                  <c:v>16.000066641484818</c:v>
                </c:pt>
                <c:pt idx="28812">
                  <c:v>16.000621987243086</c:v>
                </c:pt>
                <c:pt idx="28813">
                  <c:v>16.001177333001355</c:v>
                </c:pt>
                <c:pt idx="28814">
                  <c:v>16.001732678759623</c:v>
                </c:pt>
                <c:pt idx="28815">
                  <c:v>16.002288024517892</c:v>
                </c:pt>
                <c:pt idx="28816">
                  <c:v>16.00284337027616</c:v>
                </c:pt>
                <c:pt idx="28817">
                  <c:v>16.003398716034429</c:v>
                </c:pt>
                <c:pt idx="28818">
                  <c:v>16.003954061792697</c:v>
                </c:pt>
                <c:pt idx="28819">
                  <c:v>16.004509407550966</c:v>
                </c:pt>
                <c:pt idx="28820">
                  <c:v>16.005064753309235</c:v>
                </c:pt>
                <c:pt idx="28821">
                  <c:v>16.005620099067503</c:v>
                </c:pt>
                <c:pt idx="28822">
                  <c:v>16.006175444825772</c:v>
                </c:pt>
                <c:pt idx="28823">
                  <c:v>16.00673079058404</c:v>
                </c:pt>
                <c:pt idx="28824">
                  <c:v>16.007286136342309</c:v>
                </c:pt>
                <c:pt idx="28825">
                  <c:v>16.007841482100577</c:v>
                </c:pt>
                <c:pt idx="28826">
                  <c:v>16.008396827858846</c:v>
                </c:pt>
                <c:pt idx="28827">
                  <c:v>16.008952173617114</c:v>
                </c:pt>
                <c:pt idx="28828">
                  <c:v>16.009507519375383</c:v>
                </c:pt>
                <c:pt idx="28829">
                  <c:v>16.010062865133651</c:v>
                </c:pt>
                <c:pt idx="28830">
                  <c:v>16.01061821089192</c:v>
                </c:pt>
                <c:pt idx="28831">
                  <c:v>16.011173556650188</c:v>
                </c:pt>
                <c:pt idx="28832">
                  <c:v>16.011728902408457</c:v>
                </c:pt>
                <c:pt idx="28833">
                  <c:v>16.012284248166726</c:v>
                </c:pt>
                <c:pt idx="28834">
                  <c:v>16.012839593924994</c:v>
                </c:pt>
                <c:pt idx="28835">
                  <c:v>16.013394939683263</c:v>
                </c:pt>
                <c:pt idx="28836">
                  <c:v>16.013950285441531</c:v>
                </c:pt>
                <c:pt idx="28837">
                  <c:v>16.0145056311998</c:v>
                </c:pt>
                <c:pt idx="28838">
                  <c:v>16.015060976958068</c:v>
                </c:pt>
                <c:pt idx="28839">
                  <c:v>16.015616322716337</c:v>
                </c:pt>
                <c:pt idx="28840">
                  <c:v>16.016171668474605</c:v>
                </c:pt>
                <c:pt idx="28841">
                  <c:v>16.016727014232874</c:v>
                </c:pt>
                <c:pt idx="28842">
                  <c:v>16.017282359991142</c:v>
                </c:pt>
                <c:pt idx="28843">
                  <c:v>16.017837705749411</c:v>
                </c:pt>
                <c:pt idx="28844">
                  <c:v>16.01839305150768</c:v>
                </c:pt>
                <c:pt idx="28845">
                  <c:v>16.018948397265948</c:v>
                </c:pt>
                <c:pt idx="28846">
                  <c:v>16.019503743024217</c:v>
                </c:pt>
                <c:pt idx="28847">
                  <c:v>16.020059088782485</c:v>
                </c:pt>
                <c:pt idx="28848">
                  <c:v>16.020614434540754</c:v>
                </c:pt>
                <c:pt idx="28849">
                  <c:v>16.021169780299022</c:v>
                </c:pt>
                <c:pt idx="28850">
                  <c:v>16.021725126057291</c:v>
                </c:pt>
                <c:pt idx="28851">
                  <c:v>16.022280471815559</c:v>
                </c:pt>
                <c:pt idx="28852">
                  <c:v>16.022835817573828</c:v>
                </c:pt>
                <c:pt idx="28853">
                  <c:v>16.023391163332096</c:v>
                </c:pt>
                <c:pt idx="28854">
                  <c:v>16.023946509090365</c:v>
                </c:pt>
                <c:pt idx="28855">
                  <c:v>16.024501854848634</c:v>
                </c:pt>
                <c:pt idx="28856">
                  <c:v>16.025057200606902</c:v>
                </c:pt>
                <c:pt idx="28857">
                  <c:v>16.025612546365171</c:v>
                </c:pt>
                <c:pt idx="28858">
                  <c:v>16.026167892123439</c:v>
                </c:pt>
                <c:pt idx="28859">
                  <c:v>16.026723237881708</c:v>
                </c:pt>
                <c:pt idx="28860">
                  <c:v>16.027278583639976</c:v>
                </c:pt>
                <c:pt idx="28861">
                  <c:v>16.027833929398245</c:v>
                </c:pt>
                <c:pt idx="28862">
                  <c:v>16.028389275156513</c:v>
                </c:pt>
                <c:pt idx="28863">
                  <c:v>16.028944620914782</c:v>
                </c:pt>
                <c:pt idx="28864">
                  <c:v>16.02949996667305</c:v>
                </c:pt>
                <c:pt idx="28865">
                  <c:v>16.030055312431319</c:v>
                </c:pt>
                <c:pt idx="28866">
                  <c:v>16.030610658189588</c:v>
                </c:pt>
                <c:pt idx="28867">
                  <c:v>16.031166003947856</c:v>
                </c:pt>
                <c:pt idx="28868">
                  <c:v>16.031721349706125</c:v>
                </c:pt>
                <c:pt idx="28869">
                  <c:v>16.032276695464393</c:v>
                </c:pt>
                <c:pt idx="28870">
                  <c:v>16.032832041222662</c:v>
                </c:pt>
                <c:pt idx="28871">
                  <c:v>16.03338738698093</c:v>
                </c:pt>
                <c:pt idx="28872">
                  <c:v>16.033942732739199</c:v>
                </c:pt>
                <c:pt idx="28873">
                  <c:v>16.034498078497467</c:v>
                </c:pt>
                <c:pt idx="28874">
                  <c:v>16.035053424255736</c:v>
                </c:pt>
                <c:pt idx="28875">
                  <c:v>16.035608770014004</c:v>
                </c:pt>
                <c:pt idx="28876">
                  <c:v>16.036164115772273</c:v>
                </c:pt>
                <c:pt idx="28877">
                  <c:v>16.036719461530542</c:v>
                </c:pt>
                <c:pt idx="28878">
                  <c:v>16.03727480728881</c:v>
                </c:pt>
                <c:pt idx="28879">
                  <c:v>16.037830153047079</c:v>
                </c:pt>
                <c:pt idx="28880">
                  <c:v>16.038385498805347</c:v>
                </c:pt>
                <c:pt idx="28881">
                  <c:v>16.038940844563616</c:v>
                </c:pt>
                <c:pt idx="28882">
                  <c:v>16.039496190321884</c:v>
                </c:pt>
                <c:pt idx="28883">
                  <c:v>16.040051536080153</c:v>
                </c:pt>
                <c:pt idx="28884">
                  <c:v>16.040606881838421</c:v>
                </c:pt>
                <c:pt idx="28885">
                  <c:v>16.04116222759669</c:v>
                </c:pt>
                <c:pt idx="28886">
                  <c:v>16.041717573354958</c:v>
                </c:pt>
                <c:pt idx="28887">
                  <c:v>16.042272919113227</c:v>
                </c:pt>
                <c:pt idx="28888">
                  <c:v>16.042828264871495</c:v>
                </c:pt>
                <c:pt idx="28889">
                  <c:v>16.043383610629764</c:v>
                </c:pt>
                <c:pt idx="28890">
                  <c:v>16.043938956388033</c:v>
                </c:pt>
                <c:pt idx="28891">
                  <c:v>16.044494302146301</c:v>
                </c:pt>
                <c:pt idx="28892">
                  <c:v>16.04504964790457</c:v>
                </c:pt>
                <c:pt idx="28893">
                  <c:v>16.045604993662838</c:v>
                </c:pt>
                <c:pt idx="28894">
                  <c:v>16.046160339421107</c:v>
                </c:pt>
                <c:pt idx="28895">
                  <c:v>16.046715685179375</c:v>
                </c:pt>
                <c:pt idx="28896">
                  <c:v>16.047271030937644</c:v>
                </c:pt>
                <c:pt idx="28897">
                  <c:v>16.047826376695912</c:v>
                </c:pt>
                <c:pt idx="28898">
                  <c:v>16.048381722454181</c:v>
                </c:pt>
                <c:pt idx="28899">
                  <c:v>16.048937068212449</c:v>
                </c:pt>
                <c:pt idx="28900">
                  <c:v>16.049492413970718</c:v>
                </c:pt>
                <c:pt idx="28901">
                  <c:v>16.050047759728987</c:v>
                </c:pt>
                <c:pt idx="28902">
                  <c:v>16.050603105487255</c:v>
                </c:pt>
                <c:pt idx="28903">
                  <c:v>16.051158451245524</c:v>
                </c:pt>
                <c:pt idx="28904">
                  <c:v>16.051713797003792</c:v>
                </c:pt>
                <c:pt idx="28905">
                  <c:v>16.052269142762061</c:v>
                </c:pt>
                <c:pt idx="28906">
                  <c:v>16.052824488520329</c:v>
                </c:pt>
                <c:pt idx="28907">
                  <c:v>16.053379834278598</c:v>
                </c:pt>
                <c:pt idx="28908">
                  <c:v>16.053935180036866</c:v>
                </c:pt>
                <c:pt idx="28909">
                  <c:v>16.054490525795135</c:v>
                </c:pt>
                <c:pt idx="28910">
                  <c:v>16.055045871553403</c:v>
                </c:pt>
                <c:pt idx="28911">
                  <c:v>16.055601217311672</c:v>
                </c:pt>
                <c:pt idx="28912">
                  <c:v>16.056156563069941</c:v>
                </c:pt>
                <c:pt idx="28913">
                  <c:v>16.056711908828209</c:v>
                </c:pt>
                <c:pt idx="28914">
                  <c:v>16.057267254586478</c:v>
                </c:pt>
                <c:pt idx="28915">
                  <c:v>16.057822600344746</c:v>
                </c:pt>
                <c:pt idx="28916">
                  <c:v>16.058377946103015</c:v>
                </c:pt>
                <c:pt idx="28917">
                  <c:v>16.058933291861283</c:v>
                </c:pt>
                <c:pt idx="28918">
                  <c:v>16.059488637619552</c:v>
                </c:pt>
                <c:pt idx="28919">
                  <c:v>16.06004398337782</c:v>
                </c:pt>
                <c:pt idx="28920">
                  <c:v>16.060599329136089</c:v>
                </c:pt>
                <c:pt idx="28921">
                  <c:v>16.061154674894357</c:v>
                </c:pt>
                <c:pt idx="28922">
                  <c:v>16.061710020652626</c:v>
                </c:pt>
                <c:pt idx="28923">
                  <c:v>16.062265366410895</c:v>
                </c:pt>
                <c:pt idx="28924">
                  <c:v>16.062820712169163</c:v>
                </c:pt>
                <c:pt idx="28925">
                  <c:v>16.063376057927432</c:v>
                </c:pt>
                <c:pt idx="28926">
                  <c:v>16.0639314036857</c:v>
                </c:pt>
                <c:pt idx="28927">
                  <c:v>16.064486749443969</c:v>
                </c:pt>
                <c:pt idx="28928">
                  <c:v>16.065042095202237</c:v>
                </c:pt>
                <c:pt idx="28929">
                  <c:v>16.065597440960506</c:v>
                </c:pt>
                <c:pt idx="28930">
                  <c:v>16.066152786718774</c:v>
                </c:pt>
                <c:pt idx="28931">
                  <c:v>16.066708132477043</c:v>
                </c:pt>
                <c:pt idx="28932">
                  <c:v>16.067263478235311</c:v>
                </c:pt>
                <c:pt idx="28933">
                  <c:v>16.06781882399358</c:v>
                </c:pt>
                <c:pt idx="28934">
                  <c:v>16.068374169751849</c:v>
                </c:pt>
                <c:pt idx="28935">
                  <c:v>16.068929515510117</c:v>
                </c:pt>
                <c:pt idx="28936">
                  <c:v>16.069484861268386</c:v>
                </c:pt>
                <c:pt idx="28937">
                  <c:v>16.070040207026654</c:v>
                </c:pt>
                <c:pt idx="28938">
                  <c:v>16.070595552784923</c:v>
                </c:pt>
                <c:pt idx="28939">
                  <c:v>16.071150898543191</c:v>
                </c:pt>
                <c:pt idx="28940">
                  <c:v>16.07170624430146</c:v>
                </c:pt>
                <c:pt idx="28941">
                  <c:v>16.072261590059728</c:v>
                </c:pt>
                <c:pt idx="28942">
                  <c:v>16.072816935817997</c:v>
                </c:pt>
                <c:pt idx="28943">
                  <c:v>16.073372281576265</c:v>
                </c:pt>
                <c:pt idx="28944">
                  <c:v>16.073927627334534</c:v>
                </c:pt>
                <c:pt idx="28945">
                  <c:v>16.074482973092802</c:v>
                </c:pt>
                <c:pt idx="28946">
                  <c:v>16.075038318851071</c:v>
                </c:pt>
                <c:pt idx="28947">
                  <c:v>16.07559366460934</c:v>
                </c:pt>
                <c:pt idx="28948">
                  <c:v>16.076149010367608</c:v>
                </c:pt>
                <c:pt idx="28949">
                  <c:v>16.076704356125877</c:v>
                </c:pt>
                <c:pt idx="28950">
                  <c:v>16.077259701884145</c:v>
                </c:pt>
                <c:pt idx="28951">
                  <c:v>16.077815047642414</c:v>
                </c:pt>
                <c:pt idx="28952">
                  <c:v>16.078370393400682</c:v>
                </c:pt>
                <c:pt idx="28953">
                  <c:v>16.078925739158951</c:v>
                </c:pt>
                <c:pt idx="28954">
                  <c:v>16.079481084917219</c:v>
                </c:pt>
                <c:pt idx="28955">
                  <c:v>16.080036430675488</c:v>
                </c:pt>
                <c:pt idx="28956">
                  <c:v>16.080591776433756</c:v>
                </c:pt>
                <c:pt idx="28957">
                  <c:v>16.081147122192025</c:v>
                </c:pt>
                <c:pt idx="28958">
                  <c:v>16.081702467950294</c:v>
                </c:pt>
                <c:pt idx="28959">
                  <c:v>16.082257813708562</c:v>
                </c:pt>
                <c:pt idx="28960">
                  <c:v>16.082813159466831</c:v>
                </c:pt>
                <c:pt idx="28961">
                  <c:v>16.083368505225099</c:v>
                </c:pt>
                <c:pt idx="28962">
                  <c:v>16.083923850983368</c:v>
                </c:pt>
                <c:pt idx="28963">
                  <c:v>16.084479196741636</c:v>
                </c:pt>
                <c:pt idx="28964">
                  <c:v>16.085034542499905</c:v>
                </c:pt>
                <c:pt idx="28965">
                  <c:v>16.085589888258173</c:v>
                </c:pt>
                <c:pt idx="28966">
                  <c:v>16.086145234016442</c:v>
                </c:pt>
                <c:pt idx="28967">
                  <c:v>16.08670057977471</c:v>
                </c:pt>
                <c:pt idx="28968">
                  <c:v>16.087255925532979</c:v>
                </c:pt>
                <c:pt idx="28969">
                  <c:v>16.087811271291248</c:v>
                </c:pt>
                <c:pt idx="28970">
                  <c:v>16.088366617049516</c:v>
                </c:pt>
                <c:pt idx="28971">
                  <c:v>16.088921962807785</c:v>
                </c:pt>
                <c:pt idx="28972">
                  <c:v>16.089477308566053</c:v>
                </c:pt>
                <c:pt idx="28973">
                  <c:v>16.090032654324322</c:v>
                </c:pt>
                <c:pt idx="28974">
                  <c:v>16.09058800008259</c:v>
                </c:pt>
                <c:pt idx="28975">
                  <c:v>16.091143345840859</c:v>
                </c:pt>
                <c:pt idx="28976">
                  <c:v>16.091698691599127</c:v>
                </c:pt>
                <c:pt idx="28977">
                  <c:v>16.092254037357396</c:v>
                </c:pt>
                <c:pt idx="28978">
                  <c:v>16.092809383115664</c:v>
                </c:pt>
                <c:pt idx="28979">
                  <c:v>16.093364728873933</c:v>
                </c:pt>
                <c:pt idx="28980">
                  <c:v>16.093920074632202</c:v>
                </c:pt>
                <c:pt idx="28981">
                  <c:v>16.09447542039047</c:v>
                </c:pt>
                <c:pt idx="28982">
                  <c:v>16.095030766148739</c:v>
                </c:pt>
                <c:pt idx="28983">
                  <c:v>16.095586111907007</c:v>
                </c:pt>
                <c:pt idx="28984">
                  <c:v>16.096141457665276</c:v>
                </c:pt>
                <c:pt idx="28985">
                  <c:v>16.096696803423544</c:v>
                </c:pt>
                <c:pt idx="28986">
                  <c:v>16.097252149181813</c:v>
                </c:pt>
                <c:pt idx="28987">
                  <c:v>16.097807494940081</c:v>
                </c:pt>
                <c:pt idx="28988">
                  <c:v>16.09836284069835</c:v>
                </c:pt>
                <c:pt idx="28989">
                  <c:v>16.098918186456618</c:v>
                </c:pt>
                <c:pt idx="28990">
                  <c:v>16.099473532214887</c:v>
                </c:pt>
                <c:pt idx="28991">
                  <c:v>16.100028877973156</c:v>
                </c:pt>
                <c:pt idx="28992">
                  <c:v>16.100584223731424</c:v>
                </c:pt>
                <c:pt idx="28993">
                  <c:v>16.101139569489693</c:v>
                </c:pt>
                <c:pt idx="28994">
                  <c:v>16.101694915247961</c:v>
                </c:pt>
                <c:pt idx="28995">
                  <c:v>16.10225026100623</c:v>
                </c:pt>
                <c:pt idx="28996">
                  <c:v>16.102805606764498</c:v>
                </c:pt>
                <c:pt idx="28997">
                  <c:v>16.103360952522767</c:v>
                </c:pt>
                <c:pt idx="28998">
                  <c:v>16.103916298281035</c:v>
                </c:pt>
                <c:pt idx="28999">
                  <c:v>16.104471644039304</c:v>
                </c:pt>
                <c:pt idx="29000">
                  <c:v>16.105026989797572</c:v>
                </c:pt>
                <c:pt idx="29001">
                  <c:v>16.105582335555841</c:v>
                </c:pt>
                <c:pt idx="29002">
                  <c:v>16.106137681314109</c:v>
                </c:pt>
                <c:pt idx="29003">
                  <c:v>16.106693027072378</c:v>
                </c:pt>
                <c:pt idx="29004">
                  <c:v>16.107248372830647</c:v>
                </c:pt>
                <c:pt idx="29005">
                  <c:v>16.107803718588915</c:v>
                </c:pt>
                <c:pt idx="29006">
                  <c:v>16.108359064347184</c:v>
                </c:pt>
                <c:pt idx="29007">
                  <c:v>16.108914410105452</c:v>
                </c:pt>
                <c:pt idx="29008">
                  <c:v>16.109469755863721</c:v>
                </c:pt>
                <c:pt idx="29009">
                  <c:v>16.110025101621989</c:v>
                </c:pt>
                <c:pt idx="29010">
                  <c:v>16.110580447380258</c:v>
                </c:pt>
                <c:pt idx="29011">
                  <c:v>16.111135793138526</c:v>
                </c:pt>
                <c:pt idx="29012">
                  <c:v>16.111691138896795</c:v>
                </c:pt>
                <c:pt idx="29013">
                  <c:v>16.112246484655063</c:v>
                </c:pt>
                <c:pt idx="29014">
                  <c:v>16.112801830413332</c:v>
                </c:pt>
                <c:pt idx="29015">
                  <c:v>16.113357176171601</c:v>
                </c:pt>
                <c:pt idx="29016">
                  <c:v>16.113912521929869</c:v>
                </c:pt>
                <c:pt idx="29017">
                  <c:v>16.114467867688138</c:v>
                </c:pt>
                <c:pt idx="29018">
                  <c:v>16.115023213446406</c:v>
                </c:pt>
                <c:pt idx="29019">
                  <c:v>16.115578559204675</c:v>
                </c:pt>
                <c:pt idx="29020">
                  <c:v>16.116133904962943</c:v>
                </c:pt>
                <c:pt idx="29021">
                  <c:v>16.116689250721212</c:v>
                </c:pt>
                <c:pt idx="29022">
                  <c:v>16.11724459647948</c:v>
                </c:pt>
                <c:pt idx="29023">
                  <c:v>16.117799942237749</c:v>
                </c:pt>
                <c:pt idx="29024">
                  <c:v>16.118355287996017</c:v>
                </c:pt>
                <c:pt idx="29025">
                  <c:v>16.118910633754286</c:v>
                </c:pt>
                <c:pt idx="29026">
                  <c:v>16.119465979512555</c:v>
                </c:pt>
                <c:pt idx="29027">
                  <c:v>16.120021325270823</c:v>
                </c:pt>
                <c:pt idx="29028">
                  <c:v>16.120576671029092</c:v>
                </c:pt>
                <c:pt idx="29029">
                  <c:v>16.12113201678736</c:v>
                </c:pt>
                <c:pt idx="29030">
                  <c:v>16.121687362545629</c:v>
                </c:pt>
                <c:pt idx="29031">
                  <c:v>16.122242708303897</c:v>
                </c:pt>
                <c:pt idx="29032">
                  <c:v>16.122798054062166</c:v>
                </c:pt>
                <c:pt idx="29033">
                  <c:v>16.123353399820434</c:v>
                </c:pt>
                <c:pt idx="29034">
                  <c:v>16.123908745578703</c:v>
                </c:pt>
                <c:pt idx="29035">
                  <c:v>16.124464091336971</c:v>
                </c:pt>
                <c:pt idx="29036">
                  <c:v>16.12501943709524</c:v>
                </c:pt>
                <c:pt idx="29037">
                  <c:v>16.125574782853509</c:v>
                </c:pt>
                <c:pt idx="29038">
                  <c:v>16.126130128611777</c:v>
                </c:pt>
                <c:pt idx="29039">
                  <c:v>16.126685474370046</c:v>
                </c:pt>
                <c:pt idx="29040">
                  <c:v>16.127240820128314</c:v>
                </c:pt>
                <c:pt idx="29041">
                  <c:v>16.127796165886583</c:v>
                </c:pt>
                <c:pt idx="29042">
                  <c:v>16.128351511644851</c:v>
                </c:pt>
                <c:pt idx="29043">
                  <c:v>16.12890685740312</c:v>
                </c:pt>
                <c:pt idx="29044">
                  <c:v>16.129462203161388</c:v>
                </c:pt>
                <c:pt idx="29045">
                  <c:v>16.130017548919657</c:v>
                </c:pt>
                <c:pt idx="29046">
                  <c:v>16.130572894677925</c:v>
                </c:pt>
                <c:pt idx="29047">
                  <c:v>16.131128240436194</c:v>
                </c:pt>
                <c:pt idx="29048">
                  <c:v>16.131683586194463</c:v>
                </c:pt>
                <c:pt idx="29049">
                  <c:v>16.132238931952731</c:v>
                </c:pt>
                <c:pt idx="29050">
                  <c:v>16.132794277711</c:v>
                </c:pt>
                <c:pt idx="29051">
                  <c:v>16.133349623469268</c:v>
                </c:pt>
                <c:pt idx="29052">
                  <c:v>16.133904969227537</c:v>
                </c:pt>
                <c:pt idx="29053">
                  <c:v>16.134460314985805</c:v>
                </c:pt>
                <c:pt idx="29054">
                  <c:v>16.135015660744074</c:v>
                </c:pt>
                <c:pt idx="29055">
                  <c:v>16.135571006502342</c:v>
                </c:pt>
                <c:pt idx="29056">
                  <c:v>16.136126352260611</c:v>
                </c:pt>
                <c:pt idx="29057">
                  <c:v>16.136681698018879</c:v>
                </c:pt>
                <c:pt idx="29058">
                  <c:v>16.137237043777148</c:v>
                </c:pt>
                <c:pt idx="29059">
                  <c:v>16.137792389535417</c:v>
                </c:pt>
                <c:pt idx="29060">
                  <c:v>16.138347735293685</c:v>
                </c:pt>
                <c:pt idx="29061">
                  <c:v>16.138903081051954</c:v>
                </c:pt>
                <c:pt idx="29062">
                  <c:v>16.139458426810222</c:v>
                </c:pt>
                <c:pt idx="29063">
                  <c:v>16.140013772568491</c:v>
                </c:pt>
                <c:pt idx="29064">
                  <c:v>16.140569118326759</c:v>
                </c:pt>
                <c:pt idx="29065">
                  <c:v>16.141124464085028</c:v>
                </c:pt>
                <c:pt idx="29066">
                  <c:v>16.141679809843296</c:v>
                </c:pt>
                <c:pt idx="29067">
                  <c:v>16.142235155601565</c:v>
                </c:pt>
                <c:pt idx="29068">
                  <c:v>16.142790501359833</c:v>
                </c:pt>
                <c:pt idx="29069">
                  <c:v>16.143345847118102</c:v>
                </c:pt>
                <c:pt idx="29070">
                  <c:v>16.14390119287637</c:v>
                </c:pt>
                <c:pt idx="29071">
                  <c:v>16.144456538634639</c:v>
                </c:pt>
                <c:pt idx="29072">
                  <c:v>16.145011884392908</c:v>
                </c:pt>
                <c:pt idx="29073">
                  <c:v>16.145567230151176</c:v>
                </c:pt>
                <c:pt idx="29074">
                  <c:v>16.146122575909445</c:v>
                </c:pt>
                <c:pt idx="29075">
                  <c:v>16.146677921667713</c:v>
                </c:pt>
                <c:pt idx="29076">
                  <c:v>16.147233267425982</c:v>
                </c:pt>
                <c:pt idx="29077">
                  <c:v>16.14778861318425</c:v>
                </c:pt>
                <c:pt idx="29078">
                  <c:v>16.148343958942519</c:v>
                </c:pt>
                <c:pt idx="29079">
                  <c:v>16.148899304700787</c:v>
                </c:pt>
                <c:pt idx="29080">
                  <c:v>16.149454650459056</c:v>
                </c:pt>
                <c:pt idx="29081">
                  <c:v>16.150009996217324</c:v>
                </c:pt>
                <c:pt idx="29082">
                  <c:v>16.150565341975593</c:v>
                </c:pt>
                <c:pt idx="29083">
                  <c:v>16.151120687733862</c:v>
                </c:pt>
                <c:pt idx="29084">
                  <c:v>16.15167603349213</c:v>
                </c:pt>
                <c:pt idx="29085">
                  <c:v>16.152231379250399</c:v>
                </c:pt>
                <c:pt idx="29086">
                  <c:v>16.152786725008667</c:v>
                </c:pt>
                <c:pt idx="29087">
                  <c:v>16.153342070766936</c:v>
                </c:pt>
                <c:pt idx="29088">
                  <c:v>16.153897416525204</c:v>
                </c:pt>
                <c:pt idx="29089">
                  <c:v>16.154452762283473</c:v>
                </c:pt>
                <c:pt idx="29090">
                  <c:v>16.155008108041741</c:v>
                </c:pt>
                <c:pt idx="29091">
                  <c:v>16.15556345380001</c:v>
                </c:pt>
                <c:pt idx="29092">
                  <c:v>16.156118799558278</c:v>
                </c:pt>
                <c:pt idx="29093">
                  <c:v>16.156674145316547</c:v>
                </c:pt>
                <c:pt idx="29094">
                  <c:v>16.157229491074816</c:v>
                </c:pt>
                <c:pt idx="29095">
                  <c:v>16.157784836833084</c:v>
                </c:pt>
                <c:pt idx="29096">
                  <c:v>16.158340182591353</c:v>
                </c:pt>
                <c:pt idx="29097">
                  <c:v>16.158895528349621</c:v>
                </c:pt>
                <c:pt idx="29098">
                  <c:v>16.15945087410789</c:v>
                </c:pt>
                <c:pt idx="29099">
                  <c:v>16.160006219866158</c:v>
                </c:pt>
                <c:pt idx="29100">
                  <c:v>16.160561565624427</c:v>
                </c:pt>
                <c:pt idx="29101">
                  <c:v>16.161116911382695</c:v>
                </c:pt>
                <c:pt idx="29102">
                  <c:v>16.161672257140964</c:v>
                </c:pt>
                <c:pt idx="29103">
                  <c:v>16.162227602899232</c:v>
                </c:pt>
                <c:pt idx="29104">
                  <c:v>16.162782948657501</c:v>
                </c:pt>
                <c:pt idx="29105">
                  <c:v>16.16333829441577</c:v>
                </c:pt>
                <c:pt idx="29106">
                  <c:v>16.163893640174038</c:v>
                </c:pt>
                <c:pt idx="29107">
                  <c:v>16.164448985932307</c:v>
                </c:pt>
                <c:pt idx="29108">
                  <c:v>16.165004331690575</c:v>
                </c:pt>
                <c:pt idx="29109">
                  <c:v>16.165559677448844</c:v>
                </c:pt>
                <c:pt idx="29110">
                  <c:v>16.166115023207112</c:v>
                </c:pt>
                <c:pt idx="29111">
                  <c:v>16.166670368965381</c:v>
                </c:pt>
                <c:pt idx="29112">
                  <c:v>16.167225714723649</c:v>
                </c:pt>
                <c:pt idx="29113">
                  <c:v>16.167781060481918</c:v>
                </c:pt>
                <c:pt idx="29114">
                  <c:v>16.168336406240186</c:v>
                </c:pt>
                <c:pt idx="29115">
                  <c:v>16.168891751998455</c:v>
                </c:pt>
                <c:pt idx="29116">
                  <c:v>16.169447097756724</c:v>
                </c:pt>
                <c:pt idx="29117">
                  <c:v>16.170002443514992</c:v>
                </c:pt>
                <c:pt idx="29118">
                  <c:v>16.170557789273261</c:v>
                </c:pt>
                <c:pt idx="29119">
                  <c:v>16.171113135031529</c:v>
                </c:pt>
                <c:pt idx="29120">
                  <c:v>16.171668480789798</c:v>
                </c:pt>
                <c:pt idx="29121">
                  <c:v>16.172223826548066</c:v>
                </c:pt>
                <c:pt idx="29122">
                  <c:v>16.172779172306335</c:v>
                </c:pt>
                <c:pt idx="29123">
                  <c:v>16.173334518064603</c:v>
                </c:pt>
                <c:pt idx="29124">
                  <c:v>16.173889863822872</c:v>
                </c:pt>
                <c:pt idx="29125">
                  <c:v>16.17444520958114</c:v>
                </c:pt>
                <c:pt idx="29126">
                  <c:v>16.175000555339409</c:v>
                </c:pt>
                <c:pt idx="29127">
                  <c:v>16.175555901097677</c:v>
                </c:pt>
                <c:pt idx="29128">
                  <c:v>16.176111246855946</c:v>
                </c:pt>
                <c:pt idx="29129">
                  <c:v>16.176666592614215</c:v>
                </c:pt>
                <c:pt idx="29130">
                  <c:v>16.177221938372483</c:v>
                </c:pt>
                <c:pt idx="29131">
                  <c:v>16.177777284130752</c:v>
                </c:pt>
                <c:pt idx="29132">
                  <c:v>16.17833262988902</c:v>
                </c:pt>
                <c:pt idx="29133">
                  <c:v>16.178887975647289</c:v>
                </c:pt>
                <c:pt idx="29134">
                  <c:v>16.179443321405557</c:v>
                </c:pt>
                <c:pt idx="29135">
                  <c:v>16.179998667163826</c:v>
                </c:pt>
                <c:pt idx="29136">
                  <c:v>16.180554012922094</c:v>
                </c:pt>
                <c:pt idx="29137">
                  <c:v>16.181109358680363</c:v>
                </c:pt>
                <c:pt idx="29138">
                  <c:v>16.181664704438631</c:v>
                </c:pt>
                <c:pt idx="29139">
                  <c:v>16.1822200501969</c:v>
                </c:pt>
                <c:pt idx="29140">
                  <c:v>16.182775395955169</c:v>
                </c:pt>
                <c:pt idx="29141">
                  <c:v>16.183330741713437</c:v>
                </c:pt>
                <c:pt idx="29142">
                  <c:v>16.183886087471706</c:v>
                </c:pt>
                <c:pt idx="29143">
                  <c:v>16.184441433229974</c:v>
                </c:pt>
                <c:pt idx="29144">
                  <c:v>16.184996778988243</c:v>
                </c:pt>
                <c:pt idx="29145">
                  <c:v>16.185552124746511</c:v>
                </c:pt>
                <c:pt idx="29146">
                  <c:v>16.18610747050478</c:v>
                </c:pt>
                <c:pt idx="29147">
                  <c:v>16.186662816263048</c:v>
                </c:pt>
                <c:pt idx="29148">
                  <c:v>16.187218162021317</c:v>
                </c:pt>
                <c:pt idx="29149">
                  <c:v>16.187773507779585</c:v>
                </c:pt>
                <c:pt idx="29150">
                  <c:v>16.188328853537854</c:v>
                </c:pt>
                <c:pt idx="29151">
                  <c:v>16.188884199296123</c:v>
                </c:pt>
                <c:pt idx="29152">
                  <c:v>16.189439545054391</c:v>
                </c:pt>
                <c:pt idx="29153">
                  <c:v>16.18999489081266</c:v>
                </c:pt>
                <c:pt idx="29154">
                  <c:v>16.190550236570928</c:v>
                </c:pt>
                <c:pt idx="29155">
                  <c:v>16.191105582329197</c:v>
                </c:pt>
                <c:pt idx="29156">
                  <c:v>16.191660928087465</c:v>
                </c:pt>
                <c:pt idx="29157">
                  <c:v>16.192216273845734</c:v>
                </c:pt>
                <c:pt idx="29158">
                  <c:v>16.192771619604002</c:v>
                </c:pt>
                <c:pt idx="29159">
                  <c:v>16.193326965362271</c:v>
                </c:pt>
                <c:pt idx="29160">
                  <c:v>16.193882311120539</c:v>
                </c:pt>
                <c:pt idx="29161">
                  <c:v>16.194437656878808</c:v>
                </c:pt>
                <c:pt idx="29162">
                  <c:v>16.194993002637077</c:v>
                </c:pt>
                <c:pt idx="29163">
                  <c:v>16.195548348395345</c:v>
                </c:pt>
                <c:pt idx="29164">
                  <c:v>16.196103694153614</c:v>
                </c:pt>
                <c:pt idx="29165">
                  <c:v>16.196659039911882</c:v>
                </c:pt>
                <c:pt idx="29166">
                  <c:v>16.197214385670151</c:v>
                </c:pt>
                <c:pt idx="29167">
                  <c:v>16.197769731428419</c:v>
                </c:pt>
                <c:pt idx="29168">
                  <c:v>16.198325077186688</c:v>
                </c:pt>
                <c:pt idx="29169">
                  <c:v>16.198880422944956</c:v>
                </c:pt>
                <c:pt idx="29170">
                  <c:v>16.199435768703225</c:v>
                </c:pt>
                <c:pt idx="29171">
                  <c:v>16.199991114461493</c:v>
                </c:pt>
                <c:pt idx="29172">
                  <c:v>16.200546460219762</c:v>
                </c:pt>
                <c:pt idx="29173">
                  <c:v>16.201101805978031</c:v>
                </c:pt>
                <c:pt idx="29174">
                  <c:v>16.201657151736299</c:v>
                </c:pt>
                <c:pt idx="29175">
                  <c:v>16.202212497494568</c:v>
                </c:pt>
                <c:pt idx="29176">
                  <c:v>16.202767843252836</c:v>
                </c:pt>
                <c:pt idx="29177">
                  <c:v>16.203323189011105</c:v>
                </c:pt>
                <c:pt idx="29178">
                  <c:v>16.203878534769373</c:v>
                </c:pt>
                <c:pt idx="29179">
                  <c:v>16.204433880527642</c:v>
                </c:pt>
                <c:pt idx="29180">
                  <c:v>16.20498922628591</c:v>
                </c:pt>
                <c:pt idx="29181">
                  <c:v>16.205544572044179</c:v>
                </c:pt>
                <c:pt idx="29182">
                  <c:v>16.206099917802447</c:v>
                </c:pt>
                <c:pt idx="29183">
                  <c:v>16.206655263560716</c:v>
                </c:pt>
                <c:pt idx="29184">
                  <c:v>16.207210609318984</c:v>
                </c:pt>
                <c:pt idx="29185">
                  <c:v>16.207765955077253</c:v>
                </c:pt>
                <c:pt idx="29186">
                  <c:v>16.208321300835522</c:v>
                </c:pt>
                <c:pt idx="29187">
                  <c:v>16.20887664659379</c:v>
                </c:pt>
                <c:pt idx="29188">
                  <c:v>16.209431992352059</c:v>
                </c:pt>
                <c:pt idx="29189">
                  <c:v>16.209987338110327</c:v>
                </c:pt>
                <c:pt idx="29190">
                  <c:v>16.210542683868596</c:v>
                </c:pt>
                <c:pt idx="29191">
                  <c:v>16.211098029626864</c:v>
                </c:pt>
                <c:pt idx="29192">
                  <c:v>16.211653375385133</c:v>
                </c:pt>
                <c:pt idx="29193">
                  <c:v>16.212208721143401</c:v>
                </c:pt>
                <c:pt idx="29194">
                  <c:v>16.21276406690167</c:v>
                </c:pt>
                <c:pt idx="29195">
                  <c:v>16.213319412659938</c:v>
                </c:pt>
                <c:pt idx="29196">
                  <c:v>16.213874758418207</c:v>
                </c:pt>
                <c:pt idx="29197">
                  <c:v>16.214430104176476</c:v>
                </c:pt>
                <c:pt idx="29198">
                  <c:v>16.214985449934744</c:v>
                </c:pt>
                <c:pt idx="29199">
                  <c:v>16.215540795693013</c:v>
                </c:pt>
                <c:pt idx="29200">
                  <c:v>16.216096141451281</c:v>
                </c:pt>
                <c:pt idx="29201">
                  <c:v>16.21665148720955</c:v>
                </c:pt>
                <c:pt idx="29202">
                  <c:v>16.217206832967818</c:v>
                </c:pt>
                <c:pt idx="29203">
                  <c:v>16.217762178726087</c:v>
                </c:pt>
                <c:pt idx="29204">
                  <c:v>16.218317524484355</c:v>
                </c:pt>
                <c:pt idx="29205">
                  <c:v>16.218872870242624</c:v>
                </c:pt>
                <c:pt idx="29206">
                  <c:v>16.219428216000892</c:v>
                </c:pt>
                <c:pt idx="29207">
                  <c:v>16.219983561759161</c:v>
                </c:pt>
                <c:pt idx="29208">
                  <c:v>16.22053890751743</c:v>
                </c:pt>
                <c:pt idx="29209">
                  <c:v>16.221094253275698</c:v>
                </c:pt>
                <c:pt idx="29210">
                  <c:v>16.221649599033967</c:v>
                </c:pt>
                <c:pt idx="29211">
                  <c:v>16.222204944792235</c:v>
                </c:pt>
                <c:pt idx="29212">
                  <c:v>16.222760290550504</c:v>
                </c:pt>
                <c:pt idx="29213">
                  <c:v>16.223315636308772</c:v>
                </c:pt>
                <c:pt idx="29214">
                  <c:v>16.223870982067041</c:v>
                </c:pt>
                <c:pt idx="29215">
                  <c:v>16.224426327825309</c:v>
                </c:pt>
                <c:pt idx="29216">
                  <c:v>16.224981673583578</c:v>
                </c:pt>
                <c:pt idx="29217">
                  <c:v>16.225537019341846</c:v>
                </c:pt>
                <c:pt idx="29218">
                  <c:v>16.226092365100115</c:v>
                </c:pt>
                <c:pt idx="29219">
                  <c:v>16.226647710858384</c:v>
                </c:pt>
                <c:pt idx="29220">
                  <c:v>16.227203056616652</c:v>
                </c:pt>
                <c:pt idx="29221">
                  <c:v>16.227758402374921</c:v>
                </c:pt>
                <c:pt idx="29222">
                  <c:v>16.228313748133189</c:v>
                </c:pt>
                <c:pt idx="29223">
                  <c:v>16.228869093891458</c:v>
                </c:pt>
                <c:pt idx="29224">
                  <c:v>16.229424439649726</c:v>
                </c:pt>
                <c:pt idx="29225">
                  <c:v>16.229979785407995</c:v>
                </c:pt>
                <c:pt idx="29226">
                  <c:v>16.230535131166263</c:v>
                </c:pt>
                <c:pt idx="29227">
                  <c:v>16.231090476924532</c:v>
                </c:pt>
                <c:pt idx="29228">
                  <c:v>16.2316458226828</c:v>
                </c:pt>
                <c:pt idx="29229">
                  <c:v>16.232201168441069</c:v>
                </c:pt>
                <c:pt idx="29230">
                  <c:v>16.232756514199338</c:v>
                </c:pt>
                <c:pt idx="29231">
                  <c:v>16.233311859957606</c:v>
                </c:pt>
                <c:pt idx="29232">
                  <c:v>16.233867205715875</c:v>
                </c:pt>
                <c:pt idx="29233">
                  <c:v>16.234422551474143</c:v>
                </c:pt>
                <c:pt idx="29234">
                  <c:v>16.234977897232412</c:v>
                </c:pt>
                <c:pt idx="29235">
                  <c:v>16.23553324299068</c:v>
                </c:pt>
                <c:pt idx="29236">
                  <c:v>16.236088588748949</c:v>
                </c:pt>
                <c:pt idx="29237">
                  <c:v>16.236643934507217</c:v>
                </c:pt>
                <c:pt idx="29238">
                  <c:v>16.237199280265486</c:v>
                </c:pt>
                <c:pt idx="29239">
                  <c:v>16.237754626023754</c:v>
                </c:pt>
                <c:pt idx="29240">
                  <c:v>16.238309971782023</c:v>
                </c:pt>
                <c:pt idx="29241">
                  <c:v>16.238865317540291</c:v>
                </c:pt>
                <c:pt idx="29242">
                  <c:v>16.23942066329856</c:v>
                </c:pt>
                <c:pt idx="29243">
                  <c:v>16.239976009056829</c:v>
                </c:pt>
                <c:pt idx="29244">
                  <c:v>16.240531354815097</c:v>
                </c:pt>
                <c:pt idx="29245">
                  <c:v>16.241086700573366</c:v>
                </c:pt>
                <c:pt idx="29246">
                  <c:v>16.241642046331634</c:v>
                </c:pt>
                <c:pt idx="29247">
                  <c:v>16.242197392089903</c:v>
                </c:pt>
                <c:pt idx="29248">
                  <c:v>16.242752737848171</c:v>
                </c:pt>
                <c:pt idx="29249">
                  <c:v>16.24330808360644</c:v>
                </c:pt>
                <c:pt idx="29250">
                  <c:v>16.243863429364708</c:v>
                </c:pt>
                <c:pt idx="29251">
                  <c:v>16.244418775122977</c:v>
                </c:pt>
                <c:pt idx="29252">
                  <c:v>16.244974120881245</c:v>
                </c:pt>
                <c:pt idx="29253">
                  <c:v>16.245529466639514</c:v>
                </c:pt>
                <c:pt idx="29254">
                  <c:v>16.246084812397783</c:v>
                </c:pt>
                <c:pt idx="29255">
                  <c:v>16.246640158156051</c:v>
                </c:pt>
                <c:pt idx="29256">
                  <c:v>16.24719550391432</c:v>
                </c:pt>
                <c:pt idx="29257">
                  <c:v>16.247750849672588</c:v>
                </c:pt>
                <c:pt idx="29258">
                  <c:v>16.248306195430857</c:v>
                </c:pt>
                <c:pt idx="29259">
                  <c:v>16.248861541189125</c:v>
                </c:pt>
                <c:pt idx="29260">
                  <c:v>16.249416886947394</c:v>
                </c:pt>
                <c:pt idx="29261">
                  <c:v>16.249972232705662</c:v>
                </c:pt>
                <c:pt idx="29262">
                  <c:v>16.250527578463931</c:v>
                </c:pt>
                <c:pt idx="29263">
                  <c:v>16.251082924222199</c:v>
                </c:pt>
                <c:pt idx="29264">
                  <c:v>16.251638269980468</c:v>
                </c:pt>
                <c:pt idx="29265">
                  <c:v>16.252193615738737</c:v>
                </c:pt>
                <c:pt idx="29266">
                  <c:v>16.252748961497005</c:v>
                </c:pt>
                <c:pt idx="29267">
                  <c:v>16.253304307255274</c:v>
                </c:pt>
                <c:pt idx="29268">
                  <c:v>16.253859653013542</c:v>
                </c:pt>
                <c:pt idx="29269">
                  <c:v>16.254414998771811</c:v>
                </c:pt>
                <c:pt idx="29270">
                  <c:v>16.254970344530079</c:v>
                </c:pt>
                <c:pt idx="29271">
                  <c:v>16.255525690288348</c:v>
                </c:pt>
                <c:pt idx="29272">
                  <c:v>16.256081036046616</c:v>
                </c:pt>
                <c:pt idx="29273">
                  <c:v>16.256636381804885</c:v>
                </c:pt>
                <c:pt idx="29274">
                  <c:v>16.257191727563153</c:v>
                </c:pt>
                <c:pt idx="29275">
                  <c:v>16.257747073321422</c:v>
                </c:pt>
                <c:pt idx="29276">
                  <c:v>16.258302419079691</c:v>
                </c:pt>
                <c:pt idx="29277">
                  <c:v>16.258857764837959</c:v>
                </c:pt>
                <c:pt idx="29278">
                  <c:v>16.259413110596228</c:v>
                </c:pt>
                <c:pt idx="29279">
                  <c:v>16.259968456354496</c:v>
                </c:pt>
                <c:pt idx="29280">
                  <c:v>16.260523802112765</c:v>
                </c:pt>
                <c:pt idx="29281">
                  <c:v>16.261079147871033</c:v>
                </c:pt>
                <c:pt idx="29282">
                  <c:v>16.261634493629302</c:v>
                </c:pt>
                <c:pt idx="29283">
                  <c:v>16.26218983938757</c:v>
                </c:pt>
                <c:pt idx="29284">
                  <c:v>16.262745185145839</c:v>
                </c:pt>
                <c:pt idx="29285">
                  <c:v>16.263300530904107</c:v>
                </c:pt>
                <c:pt idx="29286">
                  <c:v>16.263855876662376</c:v>
                </c:pt>
                <c:pt idx="29287">
                  <c:v>16.264411222420645</c:v>
                </c:pt>
                <c:pt idx="29288">
                  <c:v>16.264966568178913</c:v>
                </c:pt>
                <c:pt idx="29289">
                  <c:v>16.265521913937182</c:v>
                </c:pt>
                <c:pt idx="29290">
                  <c:v>16.26607725969545</c:v>
                </c:pt>
                <c:pt idx="29291">
                  <c:v>16.266632605453719</c:v>
                </c:pt>
                <c:pt idx="29292">
                  <c:v>16.267187951211987</c:v>
                </c:pt>
                <c:pt idx="29293">
                  <c:v>16.267743296970256</c:v>
                </c:pt>
                <c:pt idx="29294">
                  <c:v>16.268298642728524</c:v>
                </c:pt>
                <c:pt idx="29295">
                  <c:v>16.268853988486793</c:v>
                </c:pt>
                <c:pt idx="29296">
                  <c:v>16.269409334245061</c:v>
                </c:pt>
                <c:pt idx="29297">
                  <c:v>16.26996468000333</c:v>
                </c:pt>
                <c:pt idx="29298">
                  <c:v>16.270520025761599</c:v>
                </c:pt>
                <c:pt idx="29299">
                  <c:v>16.271075371519867</c:v>
                </c:pt>
                <c:pt idx="29300">
                  <c:v>16.271630717278136</c:v>
                </c:pt>
                <c:pt idx="29301">
                  <c:v>16.272186063036404</c:v>
                </c:pt>
                <c:pt idx="29302">
                  <c:v>16.272741408794673</c:v>
                </c:pt>
                <c:pt idx="29303">
                  <c:v>16.273296754552941</c:v>
                </c:pt>
                <c:pt idx="29304">
                  <c:v>16.27385210031121</c:v>
                </c:pt>
                <c:pt idx="29305">
                  <c:v>16.274407446069478</c:v>
                </c:pt>
                <c:pt idx="29306">
                  <c:v>16.274962791827747</c:v>
                </c:pt>
                <c:pt idx="29307">
                  <c:v>16.275518137586015</c:v>
                </c:pt>
                <c:pt idx="29308">
                  <c:v>16.276073483344284</c:v>
                </c:pt>
                <c:pt idx="29309">
                  <c:v>16.276628829102552</c:v>
                </c:pt>
                <c:pt idx="29310">
                  <c:v>16.277184174860821</c:v>
                </c:pt>
                <c:pt idx="29311">
                  <c:v>16.27773952061909</c:v>
                </c:pt>
                <c:pt idx="29312">
                  <c:v>16.278294866377358</c:v>
                </c:pt>
                <c:pt idx="29313">
                  <c:v>16.278850212135627</c:v>
                </c:pt>
                <c:pt idx="29314">
                  <c:v>16.279405557893895</c:v>
                </c:pt>
                <c:pt idx="29315">
                  <c:v>16.279960903652164</c:v>
                </c:pt>
                <c:pt idx="29316">
                  <c:v>16.280516249410432</c:v>
                </c:pt>
                <c:pt idx="29317">
                  <c:v>16.281071595168701</c:v>
                </c:pt>
                <c:pt idx="29318">
                  <c:v>16.281626940926969</c:v>
                </c:pt>
                <c:pt idx="29319">
                  <c:v>16.282182286685238</c:v>
                </c:pt>
                <c:pt idx="29320">
                  <c:v>16.282737632443506</c:v>
                </c:pt>
                <c:pt idx="29321">
                  <c:v>16.283292978201775</c:v>
                </c:pt>
                <c:pt idx="29322">
                  <c:v>16.283848323960044</c:v>
                </c:pt>
                <c:pt idx="29323">
                  <c:v>16.284403669718312</c:v>
                </c:pt>
                <c:pt idx="29324">
                  <c:v>16.284959015476581</c:v>
                </c:pt>
                <c:pt idx="29325">
                  <c:v>16.285514361234849</c:v>
                </c:pt>
                <c:pt idx="29326">
                  <c:v>16.286069706993118</c:v>
                </c:pt>
                <c:pt idx="29327">
                  <c:v>16.286625052751386</c:v>
                </c:pt>
                <c:pt idx="29328">
                  <c:v>16.287180398509655</c:v>
                </c:pt>
                <c:pt idx="29329">
                  <c:v>16.287735744267923</c:v>
                </c:pt>
                <c:pt idx="29330">
                  <c:v>16.288291090026192</c:v>
                </c:pt>
                <c:pt idx="29331">
                  <c:v>16.28884643578446</c:v>
                </c:pt>
                <c:pt idx="29332">
                  <c:v>16.289401781542729</c:v>
                </c:pt>
                <c:pt idx="29333">
                  <c:v>16.289957127300998</c:v>
                </c:pt>
                <c:pt idx="29334">
                  <c:v>16.290512473059266</c:v>
                </c:pt>
                <c:pt idx="29335">
                  <c:v>16.291067818817535</c:v>
                </c:pt>
                <c:pt idx="29336">
                  <c:v>16.291623164575803</c:v>
                </c:pt>
                <c:pt idx="29337">
                  <c:v>16.292178510334072</c:v>
                </c:pt>
                <c:pt idx="29338">
                  <c:v>16.29273385609234</c:v>
                </c:pt>
                <c:pt idx="29339">
                  <c:v>16.293289201850609</c:v>
                </c:pt>
                <c:pt idx="29340">
                  <c:v>16.293844547608877</c:v>
                </c:pt>
                <c:pt idx="29341">
                  <c:v>16.294399893367146</c:v>
                </c:pt>
                <c:pt idx="29342">
                  <c:v>16.294955239125414</c:v>
                </c:pt>
                <c:pt idx="29343">
                  <c:v>16.295510584883683</c:v>
                </c:pt>
                <c:pt idx="29344">
                  <c:v>16.296065930641952</c:v>
                </c:pt>
                <c:pt idx="29345">
                  <c:v>16.29662127640022</c:v>
                </c:pt>
                <c:pt idx="29346">
                  <c:v>16.297176622158489</c:v>
                </c:pt>
                <c:pt idx="29347">
                  <c:v>16.297731967916757</c:v>
                </c:pt>
                <c:pt idx="29348">
                  <c:v>16.298287313675026</c:v>
                </c:pt>
                <c:pt idx="29349">
                  <c:v>16.298842659433294</c:v>
                </c:pt>
                <c:pt idx="29350">
                  <c:v>16.299398005191563</c:v>
                </c:pt>
                <c:pt idx="29351">
                  <c:v>16.299953350949831</c:v>
                </c:pt>
                <c:pt idx="29352">
                  <c:v>16.3005086967081</c:v>
                </c:pt>
                <c:pt idx="29353">
                  <c:v>16.301064042466368</c:v>
                </c:pt>
                <c:pt idx="29354">
                  <c:v>16.301619388224637</c:v>
                </c:pt>
                <c:pt idx="29355">
                  <c:v>16.302174733982906</c:v>
                </c:pt>
                <c:pt idx="29356">
                  <c:v>16.302730079741174</c:v>
                </c:pt>
                <c:pt idx="29357">
                  <c:v>16.303285425499443</c:v>
                </c:pt>
                <c:pt idx="29358">
                  <c:v>16.303840771257711</c:v>
                </c:pt>
                <c:pt idx="29359">
                  <c:v>16.30439611701598</c:v>
                </c:pt>
                <c:pt idx="29360">
                  <c:v>16.304951462774248</c:v>
                </c:pt>
                <c:pt idx="29361">
                  <c:v>16.305506808532517</c:v>
                </c:pt>
                <c:pt idx="29362">
                  <c:v>16.306062154290785</c:v>
                </c:pt>
                <c:pt idx="29363">
                  <c:v>16.306617500049054</c:v>
                </c:pt>
                <c:pt idx="29364">
                  <c:v>16.307172845807322</c:v>
                </c:pt>
                <c:pt idx="29365">
                  <c:v>16.307728191565591</c:v>
                </c:pt>
                <c:pt idx="29366">
                  <c:v>16.308283537323859</c:v>
                </c:pt>
                <c:pt idx="29367">
                  <c:v>16.308838883082128</c:v>
                </c:pt>
                <c:pt idx="29368">
                  <c:v>16.309394228840397</c:v>
                </c:pt>
                <c:pt idx="29369">
                  <c:v>16.309949574598665</c:v>
                </c:pt>
                <c:pt idx="29370">
                  <c:v>16.310504920356934</c:v>
                </c:pt>
                <c:pt idx="29371">
                  <c:v>16.311060266115202</c:v>
                </c:pt>
                <c:pt idx="29372">
                  <c:v>16.311615611873471</c:v>
                </c:pt>
                <c:pt idx="29373">
                  <c:v>16.312170957631739</c:v>
                </c:pt>
                <c:pt idx="29374">
                  <c:v>16.312726303390008</c:v>
                </c:pt>
                <c:pt idx="29375">
                  <c:v>16.313281649148276</c:v>
                </c:pt>
                <c:pt idx="29376">
                  <c:v>16.313836994906545</c:v>
                </c:pt>
                <c:pt idx="29377">
                  <c:v>16.314392340664813</c:v>
                </c:pt>
                <c:pt idx="29378">
                  <c:v>16.314947686423082</c:v>
                </c:pt>
                <c:pt idx="29379">
                  <c:v>16.315503032181351</c:v>
                </c:pt>
                <c:pt idx="29380">
                  <c:v>16.316058377939619</c:v>
                </c:pt>
                <c:pt idx="29381">
                  <c:v>16.316613723697888</c:v>
                </c:pt>
                <c:pt idx="29382">
                  <c:v>16.317169069456156</c:v>
                </c:pt>
                <c:pt idx="29383">
                  <c:v>16.317724415214425</c:v>
                </c:pt>
                <c:pt idx="29384">
                  <c:v>16.318279760972693</c:v>
                </c:pt>
                <c:pt idx="29385">
                  <c:v>16.318835106730962</c:v>
                </c:pt>
                <c:pt idx="29386">
                  <c:v>16.31939045248923</c:v>
                </c:pt>
                <c:pt idx="29387">
                  <c:v>16.319945798247499</c:v>
                </c:pt>
                <c:pt idx="29388">
                  <c:v>16.320501144005767</c:v>
                </c:pt>
                <c:pt idx="29389">
                  <c:v>16.321056489764036</c:v>
                </c:pt>
                <c:pt idx="29390">
                  <c:v>16.321611835522305</c:v>
                </c:pt>
                <c:pt idx="29391">
                  <c:v>16.322167181280573</c:v>
                </c:pt>
                <c:pt idx="29392">
                  <c:v>16.322722527038842</c:v>
                </c:pt>
                <c:pt idx="29393">
                  <c:v>16.32327787279711</c:v>
                </c:pt>
                <c:pt idx="29394">
                  <c:v>16.323833218555379</c:v>
                </c:pt>
                <c:pt idx="29395">
                  <c:v>16.324388564313647</c:v>
                </c:pt>
                <c:pt idx="29396">
                  <c:v>16.324943910071916</c:v>
                </c:pt>
                <c:pt idx="29397">
                  <c:v>16.325499255830184</c:v>
                </c:pt>
                <c:pt idx="29398">
                  <c:v>16.326054601588453</c:v>
                </c:pt>
                <c:pt idx="29399">
                  <c:v>16.326609947346721</c:v>
                </c:pt>
                <c:pt idx="29400">
                  <c:v>16.32716529310499</c:v>
                </c:pt>
                <c:pt idx="29401">
                  <c:v>16.327720638863259</c:v>
                </c:pt>
                <c:pt idx="29402">
                  <c:v>16.328275984621527</c:v>
                </c:pt>
                <c:pt idx="29403">
                  <c:v>16.328831330379796</c:v>
                </c:pt>
                <c:pt idx="29404">
                  <c:v>16.329386676138064</c:v>
                </c:pt>
                <c:pt idx="29405">
                  <c:v>16.329942021896333</c:v>
                </c:pt>
                <c:pt idx="29406">
                  <c:v>16.330497367654601</c:v>
                </c:pt>
                <c:pt idx="29407">
                  <c:v>16.33105271341287</c:v>
                </c:pt>
                <c:pt idx="29408">
                  <c:v>16.331608059171138</c:v>
                </c:pt>
                <c:pt idx="29409">
                  <c:v>16.332163404929407</c:v>
                </c:pt>
                <c:pt idx="29410">
                  <c:v>16.332718750687675</c:v>
                </c:pt>
                <c:pt idx="29411">
                  <c:v>16.333274096445944</c:v>
                </c:pt>
                <c:pt idx="29412">
                  <c:v>16.333829442204213</c:v>
                </c:pt>
                <c:pt idx="29413">
                  <c:v>16.334384787962481</c:v>
                </c:pt>
                <c:pt idx="29414">
                  <c:v>16.33494013372075</c:v>
                </c:pt>
                <c:pt idx="29415">
                  <c:v>16.335495479479018</c:v>
                </c:pt>
                <c:pt idx="29416">
                  <c:v>16.336050825237287</c:v>
                </c:pt>
                <c:pt idx="29417">
                  <c:v>16.336606170995555</c:v>
                </c:pt>
                <c:pt idx="29418">
                  <c:v>16.337161516753824</c:v>
                </c:pt>
                <c:pt idx="29419">
                  <c:v>16.337716862512092</c:v>
                </c:pt>
                <c:pt idx="29420">
                  <c:v>16.338272208270361</c:v>
                </c:pt>
                <c:pt idx="29421">
                  <c:v>16.338827554028629</c:v>
                </c:pt>
                <c:pt idx="29422">
                  <c:v>16.339382899786898</c:v>
                </c:pt>
                <c:pt idx="29423">
                  <c:v>16.339938245545166</c:v>
                </c:pt>
                <c:pt idx="29424">
                  <c:v>16.340493591303435</c:v>
                </c:pt>
                <c:pt idx="29425">
                  <c:v>16.341048937061704</c:v>
                </c:pt>
                <c:pt idx="29426">
                  <c:v>16.341604282819972</c:v>
                </c:pt>
                <c:pt idx="29427">
                  <c:v>16.342159628578241</c:v>
                </c:pt>
                <c:pt idx="29428">
                  <c:v>16.342714974336509</c:v>
                </c:pt>
                <c:pt idx="29429">
                  <c:v>16.343270320094778</c:v>
                </c:pt>
                <c:pt idx="29430">
                  <c:v>16.343825665853046</c:v>
                </c:pt>
                <c:pt idx="29431">
                  <c:v>16.344381011611315</c:v>
                </c:pt>
                <c:pt idx="29432">
                  <c:v>16.344936357369583</c:v>
                </c:pt>
                <c:pt idx="29433">
                  <c:v>16.345491703127852</c:v>
                </c:pt>
                <c:pt idx="29434">
                  <c:v>16.34604704888612</c:v>
                </c:pt>
                <c:pt idx="29435">
                  <c:v>16.346602394644389</c:v>
                </c:pt>
                <c:pt idx="29436">
                  <c:v>16.347157740402658</c:v>
                </c:pt>
                <c:pt idx="29437">
                  <c:v>16.347713086160926</c:v>
                </c:pt>
                <c:pt idx="29438">
                  <c:v>16.348268431919195</c:v>
                </c:pt>
                <c:pt idx="29439">
                  <c:v>16.348823777677463</c:v>
                </c:pt>
                <c:pt idx="29440">
                  <c:v>16.349379123435732</c:v>
                </c:pt>
                <c:pt idx="29441">
                  <c:v>16.349934469194</c:v>
                </c:pt>
                <c:pt idx="29442">
                  <c:v>16.350489814952269</c:v>
                </c:pt>
                <c:pt idx="29443">
                  <c:v>16.351045160710537</c:v>
                </c:pt>
                <c:pt idx="29444">
                  <c:v>16.351600506468806</c:v>
                </c:pt>
                <c:pt idx="29445">
                  <c:v>16.352155852227074</c:v>
                </c:pt>
                <c:pt idx="29446">
                  <c:v>16.352711197985343</c:v>
                </c:pt>
                <c:pt idx="29447">
                  <c:v>16.353266543743612</c:v>
                </c:pt>
                <c:pt idx="29448">
                  <c:v>16.35382188950188</c:v>
                </c:pt>
                <c:pt idx="29449">
                  <c:v>16.354377235260149</c:v>
                </c:pt>
                <c:pt idx="29450">
                  <c:v>16.354932581018417</c:v>
                </c:pt>
                <c:pt idx="29451">
                  <c:v>16.355487926776686</c:v>
                </c:pt>
                <c:pt idx="29452">
                  <c:v>16.356043272534954</c:v>
                </c:pt>
                <c:pt idx="29453">
                  <c:v>16.356598618293223</c:v>
                </c:pt>
                <c:pt idx="29454">
                  <c:v>16.357153964051491</c:v>
                </c:pt>
                <c:pt idx="29455">
                  <c:v>16.35770930980976</c:v>
                </c:pt>
                <c:pt idx="29456">
                  <c:v>16.358264655568028</c:v>
                </c:pt>
                <c:pt idx="29457">
                  <c:v>16.358820001326297</c:v>
                </c:pt>
                <c:pt idx="29458">
                  <c:v>16.359375347084566</c:v>
                </c:pt>
                <c:pt idx="29459">
                  <c:v>16.359930692842834</c:v>
                </c:pt>
                <c:pt idx="29460">
                  <c:v>16.360486038601103</c:v>
                </c:pt>
                <c:pt idx="29461">
                  <c:v>16.361041384359371</c:v>
                </c:pt>
                <c:pt idx="29462">
                  <c:v>16.36159673011764</c:v>
                </c:pt>
                <c:pt idx="29463">
                  <c:v>16.362152075875908</c:v>
                </c:pt>
                <c:pt idx="29464">
                  <c:v>16.362707421634177</c:v>
                </c:pt>
                <c:pt idx="29465">
                  <c:v>16.363262767392445</c:v>
                </c:pt>
                <c:pt idx="29466">
                  <c:v>16.363818113150714</c:v>
                </c:pt>
                <c:pt idx="29467">
                  <c:v>16.364373458908982</c:v>
                </c:pt>
                <c:pt idx="29468">
                  <c:v>16.364928804667251</c:v>
                </c:pt>
                <c:pt idx="29469">
                  <c:v>16.36548415042552</c:v>
                </c:pt>
                <c:pt idx="29470">
                  <c:v>16.366039496183788</c:v>
                </c:pt>
                <c:pt idx="29471">
                  <c:v>16.366594841942057</c:v>
                </c:pt>
                <c:pt idx="29472">
                  <c:v>16.367150187700325</c:v>
                </c:pt>
                <c:pt idx="29473">
                  <c:v>16.367705533458594</c:v>
                </c:pt>
                <c:pt idx="29474">
                  <c:v>16.368260879216862</c:v>
                </c:pt>
                <c:pt idx="29475">
                  <c:v>16.368816224975131</c:v>
                </c:pt>
                <c:pt idx="29476">
                  <c:v>16.369371570733399</c:v>
                </c:pt>
                <c:pt idx="29477">
                  <c:v>16.369926916491668</c:v>
                </c:pt>
                <c:pt idx="29478">
                  <c:v>16.370482262249936</c:v>
                </c:pt>
                <c:pt idx="29479">
                  <c:v>16.371037608008205</c:v>
                </c:pt>
                <c:pt idx="29480">
                  <c:v>16.371592953766473</c:v>
                </c:pt>
                <c:pt idx="29481">
                  <c:v>16.372148299524742</c:v>
                </c:pt>
                <c:pt idx="29482">
                  <c:v>16.372703645283011</c:v>
                </c:pt>
                <c:pt idx="29483">
                  <c:v>16.373258991041279</c:v>
                </c:pt>
                <c:pt idx="29484">
                  <c:v>16.373814336799548</c:v>
                </c:pt>
                <c:pt idx="29485">
                  <c:v>16.374369682557816</c:v>
                </c:pt>
                <c:pt idx="29486">
                  <c:v>16.374925028316085</c:v>
                </c:pt>
                <c:pt idx="29487">
                  <c:v>16.375480374074353</c:v>
                </c:pt>
                <c:pt idx="29488">
                  <c:v>16.376035719832622</c:v>
                </c:pt>
                <c:pt idx="29489">
                  <c:v>16.37659106559089</c:v>
                </c:pt>
                <c:pt idx="29490">
                  <c:v>16.377146411349159</c:v>
                </c:pt>
                <c:pt idx="29491">
                  <c:v>16.377701757107427</c:v>
                </c:pt>
                <c:pt idx="29492">
                  <c:v>16.378257102865696</c:v>
                </c:pt>
                <c:pt idx="29493">
                  <c:v>16.378812448623965</c:v>
                </c:pt>
                <c:pt idx="29494">
                  <c:v>16.379367794382233</c:v>
                </c:pt>
                <c:pt idx="29495">
                  <c:v>16.379923140140502</c:v>
                </c:pt>
                <c:pt idx="29496">
                  <c:v>16.38047848589877</c:v>
                </c:pt>
                <c:pt idx="29497">
                  <c:v>16.381033831657039</c:v>
                </c:pt>
                <c:pt idx="29498">
                  <c:v>16.381589177415307</c:v>
                </c:pt>
                <c:pt idx="29499">
                  <c:v>16.382144523173576</c:v>
                </c:pt>
                <c:pt idx="29500">
                  <c:v>16.382699868931844</c:v>
                </c:pt>
                <c:pt idx="29501">
                  <c:v>16.383255214690113</c:v>
                </c:pt>
                <c:pt idx="29502">
                  <c:v>16.383810560448381</c:v>
                </c:pt>
                <c:pt idx="29503">
                  <c:v>16.38436590620665</c:v>
                </c:pt>
                <c:pt idx="29504">
                  <c:v>16.384921251964919</c:v>
                </c:pt>
                <c:pt idx="29505">
                  <c:v>16.385476597723187</c:v>
                </c:pt>
                <c:pt idx="29506">
                  <c:v>16.386031943481456</c:v>
                </c:pt>
                <c:pt idx="29507">
                  <c:v>16.386587289239724</c:v>
                </c:pt>
                <c:pt idx="29508">
                  <c:v>16.387142634997993</c:v>
                </c:pt>
                <c:pt idx="29509">
                  <c:v>16.387697980756261</c:v>
                </c:pt>
                <c:pt idx="29510">
                  <c:v>16.38825332651453</c:v>
                </c:pt>
                <c:pt idx="29511">
                  <c:v>16.388808672272798</c:v>
                </c:pt>
                <c:pt idx="29512">
                  <c:v>16.389364018031067</c:v>
                </c:pt>
                <c:pt idx="29513">
                  <c:v>16.389919363789335</c:v>
                </c:pt>
                <c:pt idx="29514">
                  <c:v>16.390474709547604</c:v>
                </c:pt>
                <c:pt idx="29515">
                  <c:v>16.391030055305873</c:v>
                </c:pt>
                <c:pt idx="29516">
                  <c:v>16.391585401064141</c:v>
                </c:pt>
                <c:pt idx="29517">
                  <c:v>16.39214074682241</c:v>
                </c:pt>
                <c:pt idx="29518">
                  <c:v>16.392696092580678</c:v>
                </c:pt>
                <c:pt idx="29519">
                  <c:v>16.393251438338947</c:v>
                </c:pt>
                <c:pt idx="29520">
                  <c:v>16.393806784097215</c:v>
                </c:pt>
                <c:pt idx="29521">
                  <c:v>16.394362129855484</c:v>
                </c:pt>
                <c:pt idx="29522">
                  <c:v>16.394917475613752</c:v>
                </c:pt>
                <c:pt idx="29523">
                  <c:v>16.395472821372021</c:v>
                </c:pt>
                <c:pt idx="29524">
                  <c:v>16.396028167130289</c:v>
                </c:pt>
                <c:pt idx="29525">
                  <c:v>16.396583512888558</c:v>
                </c:pt>
                <c:pt idx="29526">
                  <c:v>16.397138858646827</c:v>
                </c:pt>
                <c:pt idx="29527">
                  <c:v>16.397694204405095</c:v>
                </c:pt>
                <c:pt idx="29528">
                  <c:v>16.398249550163364</c:v>
                </c:pt>
                <c:pt idx="29529">
                  <c:v>16.398804895921632</c:v>
                </c:pt>
                <c:pt idx="29530">
                  <c:v>16.399360241679901</c:v>
                </c:pt>
                <c:pt idx="29531">
                  <c:v>16.399915587438169</c:v>
                </c:pt>
                <c:pt idx="29532">
                  <c:v>16.400470933196438</c:v>
                </c:pt>
                <c:pt idx="29533">
                  <c:v>16.401026278954706</c:v>
                </c:pt>
                <c:pt idx="29534">
                  <c:v>16.401581624712975</c:v>
                </c:pt>
                <c:pt idx="29535">
                  <c:v>16.402136970471243</c:v>
                </c:pt>
                <c:pt idx="29536">
                  <c:v>16.402692316229512</c:v>
                </c:pt>
                <c:pt idx="29537">
                  <c:v>16.403247661987781</c:v>
                </c:pt>
                <c:pt idx="29538">
                  <c:v>16.403803007746049</c:v>
                </c:pt>
                <c:pt idx="29539">
                  <c:v>16.404358353504318</c:v>
                </c:pt>
                <c:pt idx="29540">
                  <c:v>16.404913699262586</c:v>
                </c:pt>
                <c:pt idx="29541">
                  <c:v>16.405469045020855</c:v>
                </c:pt>
                <c:pt idx="29542">
                  <c:v>16.406024390779123</c:v>
                </c:pt>
                <c:pt idx="29543">
                  <c:v>16.406579736537392</c:v>
                </c:pt>
                <c:pt idx="29544">
                  <c:v>16.40713508229566</c:v>
                </c:pt>
                <c:pt idx="29545">
                  <c:v>16.407690428053929</c:v>
                </c:pt>
                <c:pt idx="29546">
                  <c:v>16.408245773812197</c:v>
                </c:pt>
                <c:pt idx="29547">
                  <c:v>16.408801119570466</c:v>
                </c:pt>
                <c:pt idx="29548">
                  <c:v>16.409356465328734</c:v>
                </c:pt>
                <c:pt idx="29549">
                  <c:v>16.409911811087003</c:v>
                </c:pt>
                <c:pt idx="29550">
                  <c:v>16.410467156845272</c:v>
                </c:pt>
                <c:pt idx="29551">
                  <c:v>16.41102250260354</c:v>
                </c:pt>
                <c:pt idx="29552">
                  <c:v>16.411577848361809</c:v>
                </c:pt>
                <c:pt idx="29553">
                  <c:v>16.412133194120077</c:v>
                </c:pt>
                <c:pt idx="29554">
                  <c:v>16.412688539878346</c:v>
                </c:pt>
                <c:pt idx="29555">
                  <c:v>16.413243885636614</c:v>
                </c:pt>
                <c:pt idx="29556">
                  <c:v>16.413799231394883</c:v>
                </c:pt>
                <c:pt idx="29557">
                  <c:v>16.414354577153151</c:v>
                </c:pt>
                <c:pt idx="29558">
                  <c:v>16.41490992291142</c:v>
                </c:pt>
                <c:pt idx="29559">
                  <c:v>16.415465268669688</c:v>
                </c:pt>
                <c:pt idx="29560">
                  <c:v>16.416020614427957</c:v>
                </c:pt>
                <c:pt idx="29561">
                  <c:v>16.416575960186226</c:v>
                </c:pt>
                <c:pt idx="29562">
                  <c:v>16.417131305944494</c:v>
                </c:pt>
                <c:pt idx="29563">
                  <c:v>16.417686651702763</c:v>
                </c:pt>
                <c:pt idx="29564">
                  <c:v>16.418241997461031</c:v>
                </c:pt>
                <c:pt idx="29565">
                  <c:v>16.4187973432193</c:v>
                </c:pt>
                <c:pt idx="29566">
                  <c:v>16.419352688977568</c:v>
                </c:pt>
                <c:pt idx="29567">
                  <c:v>16.419908034735837</c:v>
                </c:pt>
                <c:pt idx="29568">
                  <c:v>16.420463380494105</c:v>
                </c:pt>
                <c:pt idx="29569">
                  <c:v>16.421018726252374</c:v>
                </c:pt>
                <c:pt idx="29570">
                  <c:v>16.421574072010642</c:v>
                </c:pt>
                <c:pt idx="29571">
                  <c:v>16.422129417768911</c:v>
                </c:pt>
                <c:pt idx="29572">
                  <c:v>16.42268476352718</c:v>
                </c:pt>
                <c:pt idx="29573">
                  <c:v>16.423240109285448</c:v>
                </c:pt>
                <c:pt idx="29574">
                  <c:v>16.423795455043717</c:v>
                </c:pt>
                <c:pt idx="29575">
                  <c:v>16.424350800801985</c:v>
                </c:pt>
                <c:pt idx="29576">
                  <c:v>16.424906146560254</c:v>
                </c:pt>
                <c:pt idx="29577">
                  <c:v>16.425461492318522</c:v>
                </c:pt>
                <c:pt idx="29578">
                  <c:v>16.426016838076791</c:v>
                </c:pt>
                <c:pt idx="29579">
                  <c:v>16.426572183835059</c:v>
                </c:pt>
                <c:pt idx="29580">
                  <c:v>16.427127529593328</c:v>
                </c:pt>
                <c:pt idx="29581">
                  <c:v>16.427682875351596</c:v>
                </c:pt>
                <c:pt idx="29582">
                  <c:v>16.428238221109865</c:v>
                </c:pt>
                <c:pt idx="29583">
                  <c:v>16.428793566868134</c:v>
                </c:pt>
                <c:pt idx="29584">
                  <c:v>16.429348912626402</c:v>
                </c:pt>
                <c:pt idx="29585">
                  <c:v>16.429904258384671</c:v>
                </c:pt>
                <c:pt idx="29586">
                  <c:v>16.430459604142939</c:v>
                </c:pt>
                <c:pt idx="29587">
                  <c:v>16.431014949901208</c:v>
                </c:pt>
                <c:pt idx="29588">
                  <c:v>16.431570295659476</c:v>
                </c:pt>
                <c:pt idx="29589">
                  <c:v>16.432125641417745</c:v>
                </c:pt>
                <c:pt idx="29590">
                  <c:v>16.432680987176013</c:v>
                </c:pt>
                <c:pt idx="29591">
                  <c:v>16.433236332934282</c:v>
                </c:pt>
                <c:pt idx="29592">
                  <c:v>16.43379167869255</c:v>
                </c:pt>
                <c:pt idx="29593">
                  <c:v>16.434347024450819</c:v>
                </c:pt>
                <c:pt idx="29594">
                  <c:v>16.434902370209088</c:v>
                </c:pt>
                <c:pt idx="29595">
                  <c:v>16.435457715967356</c:v>
                </c:pt>
                <c:pt idx="29596">
                  <c:v>16.436013061725625</c:v>
                </c:pt>
                <c:pt idx="29597">
                  <c:v>16.436568407483893</c:v>
                </c:pt>
                <c:pt idx="29598">
                  <c:v>16.437123753242162</c:v>
                </c:pt>
                <c:pt idx="29599">
                  <c:v>16.43767909900043</c:v>
                </c:pt>
                <c:pt idx="29600">
                  <c:v>16.438234444758699</c:v>
                </c:pt>
                <c:pt idx="29601">
                  <c:v>16.438789790516967</c:v>
                </c:pt>
                <c:pt idx="29602">
                  <c:v>16.439345136275236</c:v>
                </c:pt>
                <c:pt idx="29603">
                  <c:v>16.439900482033504</c:v>
                </c:pt>
                <c:pt idx="29604">
                  <c:v>16.440455827791773</c:v>
                </c:pt>
                <c:pt idx="29605">
                  <c:v>16.441011173550041</c:v>
                </c:pt>
                <c:pt idx="29606">
                  <c:v>16.44156651930831</c:v>
                </c:pt>
                <c:pt idx="29607">
                  <c:v>16.442121865066579</c:v>
                </c:pt>
                <c:pt idx="29608">
                  <c:v>16.442677210824847</c:v>
                </c:pt>
                <c:pt idx="29609">
                  <c:v>16.443232556583116</c:v>
                </c:pt>
                <c:pt idx="29610">
                  <c:v>16.443787902341384</c:v>
                </c:pt>
                <c:pt idx="29611">
                  <c:v>16.444343248099653</c:v>
                </c:pt>
                <c:pt idx="29612">
                  <c:v>16.444898593857921</c:v>
                </c:pt>
                <c:pt idx="29613">
                  <c:v>16.44545393961619</c:v>
                </c:pt>
                <c:pt idx="29614">
                  <c:v>16.446009285374458</c:v>
                </c:pt>
                <c:pt idx="29615">
                  <c:v>16.446564631132727</c:v>
                </c:pt>
                <c:pt idx="29616">
                  <c:v>16.447119976890995</c:v>
                </c:pt>
                <c:pt idx="29617">
                  <c:v>16.447675322649264</c:v>
                </c:pt>
                <c:pt idx="29618">
                  <c:v>16.448230668407533</c:v>
                </c:pt>
                <c:pt idx="29619">
                  <c:v>16.448786014165801</c:v>
                </c:pt>
                <c:pt idx="29620">
                  <c:v>16.44934135992407</c:v>
                </c:pt>
                <c:pt idx="29621">
                  <c:v>16.449896705682338</c:v>
                </c:pt>
                <c:pt idx="29622">
                  <c:v>16.450452051440607</c:v>
                </c:pt>
                <c:pt idx="29623">
                  <c:v>16.451007397198875</c:v>
                </c:pt>
                <c:pt idx="29624">
                  <c:v>16.451562742957144</c:v>
                </c:pt>
                <c:pt idx="29625">
                  <c:v>16.452118088715412</c:v>
                </c:pt>
                <c:pt idx="29626">
                  <c:v>16.452673434473681</c:v>
                </c:pt>
                <c:pt idx="29627">
                  <c:v>16.453228780231949</c:v>
                </c:pt>
                <c:pt idx="29628">
                  <c:v>16.453784125990218</c:v>
                </c:pt>
                <c:pt idx="29629">
                  <c:v>16.454339471748487</c:v>
                </c:pt>
                <c:pt idx="29630">
                  <c:v>16.454894817506755</c:v>
                </c:pt>
                <c:pt idx="29631">
                  <c:v>16.455450163265024</c:v>
                </c:pt>
                <c:pt idx="29632">
                  <c:v>16.456005509023292</c:v>
                </c:pt>
                <c:pt idx="29633">
                  <c:v>16.456560854781561</c:v>
                </c:pt>
                <c:pt idx="29634">
                  <c:v>16.457116200539829</c:v>
                </c:pt>
                <c:pt idx="29635">
                  <c:v>16.457671546298098</c:v>
                </c:pt>
                <c:pt idx="29636">
                  <c:v>16.458226892056366</c:v>
                </c:pt>
                <c:pt idx="29637">
                  <c:v>16.458782237814635</c:v>
                </c:pt>
                <c:pt idx="29638">
                  <c:v>16.459337583572903</c:v>
                </c:pt>
                <c:pt idx="29639">
                  <c:v>16.459892929331172</c:v>
                </c:pt>
                <c:pt idx="29640">
                  <c:v>16.460448275089441</c:v>
                </c:pt>
                <c:pt idx="29641">
                  <c:v>16.461003620847709</c:v>
                </c:pt>
                <c:pt idx="29642">
                  <c:v>16.461558966605978</c:v>
                </c:pt>
                <c:pt idx="29643">
                  <c:v>16.462114312364246</c:v>
                </c:pt>
                <c:pt idx="29644">
                  <c:v>16.462669658122515</c:v>
                </c:pt>
                <c:pt idx="29645">
                  <c:v>16.463225003880783</c:v>
                </c:pt>
                <c:pt idx="29646">
                  <c:v>16.463780349639052</c:v>
                </c:pt>
                <c:pt idx="29647">
                  <c:v>16.46433569539732</c:v>
                </c:pt>
                <c:pt idx="29648">
                  <c:v>16.464891041155589</c:v>
                </c:pt>
                <c:pt idx="29649">
                  <c:v>16.465446386913857</c:v>
                </c:pt>
                <c:pt idx="29650">
                  <c:v>16.466001732672126</c:v>
                </c:pt>
                <c:pt idx="29651">
                  <c:v>16.466557078430395</c:v>
                </c:pt>
                <c:pt idx="29652">
                  <c:v>16.467112424188663</c:v>
                </c:pt>
                <c:pt idx="29653">
                  <c:v>16.467667769946932</c:v>
                </c:pt>
                <c:pt idx="29654">
                  <c:v>16.4682231157052</c:v>
                </c:pt>
                <c:pt idx="29655">
                  <c:v>16.468778461463469</c:v>
                </c:pt>
                <c:pt idx="29656">
                  <c:v>16.469333807221737</c:v>
                </c:pt>
                <c:pt idx="29657">
                  <c:v>16.469889152980006</c:v>
                </c:pt>
                <c:pt idx="29658">
                  <c:v>16.470444498738274</c:v>
                </c:pt>
                <c:pt idx="29659">
                  <c:v>16.470999844496543</c:v>
                </c:pt>
                <c:pt idx="29660">
                  <c:v>16.471555190254811</c:v>
                </c:pt>
                <c:pt idx="29661">
                  <c:v>16.47211053601308</c:v>
                </c:pt>
                <c:pt idx="29662">
                  <c:v>16.472665881771348</c:v>
                </c:pt>
                <c:pt idx="29663">
                  <c:v>16.473221227529617</c:v>
                </c:pt>
                <c:pt idx="29664">
                  <c:v>16.473776573287886</c:v>
                </c:pt>
                <c:pt idx="29665">
                  <c:v>16.474331919046154</c:v>
                </c:pt>
                <c:pt idx="29666">
                  <c:v>16.474887264804423</c:v>
                </c:pt>
                <c:pt idx="29667">
                  <c:v>16.475442610562691</c:v>
                </c:pt>
                <c:pt idx="29668">
                  <c:v>16.47599795632096</c:v>
                </c:pt>
                <c:pt idx="29669">
                  <c:v>16.476553302079228</c:v>
                </c:pt>
                <c:pt idx="29670">
                  <c:v>16.477108647837497</c:v>
                </c:pt>
                <c:pt idx="29671">
                  <c:v>16.477663993595765</c:v>
                </c:pt>
                <c:pt idx="29672">
                  <c:v>16.478219339354034</c:v>
                </c:pt>
                <c:pt idx="29673">
                  <c:v>16.478774685112302</c:v>
                </c:pt>
                <c:pt idx="29674">
                  <c:v>16.479330030870571</c:v>
                </c:pt>
                <c:pt idx="29675">
                  <c:v>16.47988537662884</c:v>
                </c:pt>
                <c:pt idx="29676">
                  <c:v>16.480440722387108</c:v>
                </c:pt>
                <c:pt idx="29677">
                  <c:v>16.480996068145377</c:v>
                </c:pt>
                <c:pt idx="29678">
                  <c:v>16.481551413903645</c:v>
                </c:pt>
                <c:pt idx="29679">
                  <c:v>16.482106759661914</c:v>
                </c:pt>
                <c:pt idx="29680">
                  <c:v>16.482662105420182</c:v>
                </c:pt>
                <c:pt idx="29681">
                  <c:v>16.483217451178451</c:v>
                </c:pt>
                <c:pt idx="29682">
                  <c:v>16.483772796936719</c:v>
                </c:pt>
                <c:pt idx="29683">
                  <c:v>16.484328142694988</c:v>
                </c:pt>
                <c:pt idx="29684">
                  <c:v>16.484883488453256</c:v>
                </c:pt>
                <c:pt idx="29685">
                  <c:v>16.485438834211525</c:v>
                </c:pt>
                <c:pt idx="29686">
                  <c:v>16.485994179969794</c:v>
                </c:pt>
                <c:pt idx="29687">
                  <c:v>16.486549525728062</c:v>
                </c:pt>
                <c:pt idx="29688">
                  <c:v>16.487104871486331</c:v>
                </c:pt>
                <c:pt idx="29689">
                  <c:v>16.487660217244599</c:v>
                </c:pt>
                <c:pt idx="29690">
                  <c:v>16.488215563002868</c:v>
                </c:pt>
                <c:pt idx="29691">
                  <c:v>16.488770908761136</c:v>
                </c:pt>
                <c:pt idx="29692">
                  <c:v>16.489326254519405</c:v>
                </c:pt>
                <c:pt idx="29693">
                  <c:v>16.489881600277673</c:v>
                </c:pt>
                <c:pt idx="29694">
                  <c:v>16.490436946035942</c:v>
                </c:pt>
                <c:pt idx="29695">
                  <c:v>16.49099229179421</c:v>
                </c:pt>
                <c:pt idx="29696">
                  <c:v>16.491547637552479</c:v>
                </c:pt>
                <c:pt idx="29697">
                  <c:v>16.492102983310748</c:v>
                </c:pt>
                <c:pt idx="29698">
                  <c:v>16.492658329069016</c:v>
                </c:pt>
                <c:pt idx="29699">
                  <c:v>16.493213674827285</c:v>
                </c:pt>
                <c:pt idx="29700">
                  <c:v>16.493769020585553</c:v>
                </c:pt>
                <c:pt idx="29701">
                  <c:v>16.494324366343822</c:v>
                </c:pt>
                <c:pt idx="29702">
                  <c:v>16.49487971210209</c:v>
                </c:pt>
                <c:pt idx="29703">
                  <c:v>16.495435057860359</c:v>
                </c:pt>
                <c:pt idx="29704">
                  <c:v>16.495990403618627</c:v>
                </c:pt>
                <c:pt idx="29705">
                  <c:v>16.496545749376896</c:v>
                </c:pt>
                <c:pt idx="29706">
                  <c:v>16.497101095135164</c:v>
                </c:pt>
                <c:pt idx="29707">
                  <c:v>16.497656440893433</c:v>
                </c:pt>
                <c:pt idx="29708">
                  <c:v>16.498211786651702</c:v>
                </c:pt>
                <c:pt idx="29709">
                  <c:v>16.49876713240997</c:v>
                </c:pt>
                <c:pt idx="29710">
                  <c:v>16.499322478168239</c:v>
                </c:pt>
                <c:pt idx="29711">
                  <c:v>16.499877823926507</c:v>
                </c:pt>
                <c:pt idx="29712">
                  <c:v>16.500433169684776</c:v>
                </c:pt>
                <c:pt idx="29713">
                  <c:v>16.500988515443044</c:v>
                </c:pt>
                <c:pt idx="29714">
                  <c:v>16.501543861201313</c:v>
                </c:pt>
                <c:pt idx="29715">
                  <c:v>16.502099206959581</c:v>
                </c:pt>
                <c:pt idx="29716">
                  <c:v>16.50265455271785</c:v>
                </c:pt>
                <c:pt idx="29717">
                  <c:v>16.503209898476118</c:v>
                </c:pt>
                <c:pt idx="29718">
                  <c:v>16.503765244234387</c:v>
                </c:pt>
                <c:pt idx="29719">
                  <c:v>16.504320589992655</c:v>
                </c:pt>
                <c:pt idx="29720">
                  <c:v>16.504875935750924</c:v>
                </c:pt>
                <c:pt idx="29721">
                  <c:v>16.505431281509193</c:v>
                </c:pt>
                <c:pt idx="29722">
                  <c:v>16.505986627267461</c:v>
                </c:pt>
                <c:pt idx="29723">
                  <c:v>16.50654197302573</c:v>
                </c:pt>
                <c:pt idx="29724">
                  <c:v>16.507097318783998</c:v>
                </c:pt>
                <c:pt idx="29725">
                  <c:v>16.507652664542267</c:v>
                </c:pt>
                <c:pt idx="29726">
                  <c:v>16.508208010300535</c:v>
                </c:pt>
                <c:pt idx="29727">
                  <c:v>16.508763356058804</c:v>
                </c:pt>
                <c:pt idx="29728">
                  <c:v>16.509318701817072</c:v>
                </c:pt>
                <c:pt idx="29729">
                  <c:v>16.509874047575341</c:v>
                </c:pt>
                <c:pt idx="29730">
                  <c:v>16.510429393333609</c:v>
                </c:pt>
                <c:pt idx="29731">
                  <c:v>16.510984739091878</c:v>
                </c:pt>
                <c:pt idx="29732">
                  <c:v>16.511540084850147</c:v>
                </c:pt>
                <c:pt idx="29733">
                  <c:v>16.512095430608415</c:v>
                </c:pt>
                <c:pt idx="29734">
                  <c:v>16.512650776366684</c:v>
                </c:pt>
                <c:pt idx="29735">
                  <c:v>16.513206122124952</c:v>
                </c:pt>
                <c:pt idx="29736">
                  <c:v>16.513761467883221</c:v>
                </c:pt>
                <c:pt idx="29737">
                  <c:v>16.514316813641489</c:v>
                </c:pt>
                <c:pt idx="29738">
                  <c:v>16.514872159399758</c:v>
                </c:pt>
                <c:pt idx="29739">
                  <c:v>16.515427505158026</c:v>
                </c:pt>
                <c:pt idx="29740">
                  <c:v>16.515982850916295</c:v>
                </c:pt>
                <c:pt idx="29741">
                  <c:v>16.516538196674563</c:v>
                </c:pt>
                <c:pt idx="29742">
                  <c:v>16.517093542432832</c:v>
                </c:pt>
                <c:pt idx="29743">
                  <c:v>16.517648888191101</c:v>
                </c:pt>
                <c:pt idx="29744">
                  <c:v>16.518204233949369</c:v>
                </c:pt>
                <c:pt idx="29745">
                  <c:v>16.518759579707638</c:v>
                </c:pt>
                <c:pt idx="29746">
                  <c:v>16.519314925465906</c:v>
                </c:pt>
                <c:pt idx="29747">
                  <c:v>16.519870271224175</c:v>
                </c:pt>
                <c:pt idx="29748">
                  <c:v>16.520425616982443</c:v>
                </c:pt>
                <c:pt idx="29749">
                  <c:v>16.520980962740712</c:v>
                </c:pt>
                <c:pt idx="29750">
                  <c:v>16.52153630849898</c:v>
                </c:pt>
                <c:pt idx="29751">
                  <c:v>16.522091654257249</c:v>
                </c:pt>
                <c:pt idx="29752">
                  <c:v>16.522647000015517</c:v>
                </c:pt>
                <c:pt idx="29753">
                  <c:v>16.523202345773786</c:v>
                </c:pt>
                <c:pt idx="29754">
                  <c:v>16.523757691532055</c:v>
                </c:pt>
                <c:pt idx="29755">
                  <c:v>16.524313037290323</c:v>
                </c:pt>
                <c:pt idx="29756">
                  <c:v>16.524868383048592</c:v>
                </c:pt>
                <c:pt idx="29757">
                  <c:v>16.52542372880686</c:v>
                </c:pt>
                <c:pt idx="29758">
                  <c:v>16.525979074565129</c:v>
                </c:pt>
                <c:pt idx="29759">
                  <c:v>16.526534420323397</c:v>
                </c:pt>
                <c:pt idx="29760">
                  <c:v>16.527089766081666</c:v>
                </c:pt>
                <c:pt idx="29761">
                  <c:v>16.527645111839934</c:v>
                </c:pt>
                <c:pt idx="29762">
                  <c:v>16.528200457598203</c:v>
                </c:pt>
                <c:pt idx="29763">
                  <c:v>16.528755803356471</c:v>
                </c:pt>
                <c:pt idx="29764">
                  <c:v>16.52931114911474</c:v>
                </c:pt>
                <c:pt idx="29765">
                  <c:v>16.529866494873009</c:v>
                </c:pt>
                <c:pt idx="29766">
                  <c:v>16.530421840631277</c:v>
                </c:pt>
                <c:pt idx="29767">
                  <c:v>16.530977186389546</c:v>
                </c:pt>
                <c:pt idx="29768">
                  <c:v>16.531532532147814</c:v>
                </c:pt>
                <c:pt idx="29769">
                  <c:v>16.532087877906083</c:v>
                </c:pt>
                <c:pt idx="29770">
                  <c:v>16.532643223664351</c:v>
                </c:pt>
                <c:pt idx="29771">
                  <c:v>16.53319856942262</c:v>
                </c:pt>
                <c:pt idx="29772">
                  <c:v>16.533753915180888</c:v>
                </c:pt>
                <c:pt idx="29773">
                  <c:v>16.534309260939157</c:v>
                </c:pt>
                <c:pt idx="29774">
                  <c:v>16.534864606697425</c:v>
                </c:pt>
                <c:pt idx="29775">
                  <c:v>16.535419952455694</c:v>
                </c:pt>
                <c:pt idx="29776">
                  <c:v>16.535975298213963</c:v>
                </c:pt>
                <c:pt idx="29777">
                  <c:v>16.536530643972231</c:v>
                </c:pt>
                <c:pt idx="29778">
                  <c:v>16.5370859897305</c:v>
                </c:pt>
                <c:pt idx="29779">
                  <c:v>16.537641335488768</c:v>
                </c:pt>
                <c:pt idx="29780">
                  <c:v>16.538196681247037</c:v>
                </c:pt>
                <c:pt idx="29781">
                  <c:v>16.538752027005305</c:v>
                </c:pt>
                <c:pt idx="29782">
                  <c:v>16.539307372763574</c:v>
                </c:pt>
                <c:pt idx="29783">
                  <c:v>16.539862718521842</c:v>
                </c:pt>
                <c:pt idx="29784">
                  <c:v>16.540418064280111</c:v>
                </c:pt>
                <c:pt idx="29785">
                  <c:v>16.540973410038379</c:v>
                </c:pt>
                <c:pt idx="29786">
                  <c:v>16.541528755796648</c:v>
                </c:pt>
                <c:pt idx="29787">
                  <c:v>16.542084101554916</c:v>
                </c:pt>
                <c:pt idx="29788">
                  <c:v>16.542639447313185</c:v>
                </c:pt>
                <c:pt idx="29789">
                  <c:v>16.543194793071454</c:v>
                </c:pt>
                <c:pt idx="29790">
                  <c:v>16.543750138829722</c:v>
                </c:pt>
                <c:pt idx="29791">
                  <c:v>16.544305484587991</c:v>
                </c:pt>
                <c:pt idx="29792">
                  <c:v>16.544860830346259</c:v>
                </c:pt>
                <c:pt idx="29793">
                  <c:v>16.545416176104528</c:v>
                </c:pt>
                <c:pt idx="29794">
                  <c:v>16.545971521862796</c:v>
                </c:pt>
                <c:pt idx="29795">
                  <c:v>16.546526867621065</c:v>
                </c:pt>
                <c:pt idx="29796">
                  <c:v>16.547082213379333</c:v>
                </c:pt>
                <c:pt idx="29797">
                  <c:v>16.547637559137602</c:v>
                </c:pt>
                <c:pt idx="29798">
                  <c:v>16.54819290489587</c:v>
                </c:pt>
                <c:pt idx="29799">
                  <c:v>16.548748250654139</c:v>
                </c:pt>
                <c:pt idx="29800">
                  <c:v>16.549303596412408</c:v>
                </c:pt>
                <c:pt idx="29801">
                  <c:v>16.549858942170676</c:v>
                </c:pt>
                <c:pt idx="29802">
                  <c:v>16.550414287928945</c:v>
                </c:pt>
                <c:pt idx="29803">
                  <c:v>16.550969633687213</c:v>
                </c:pt>
                <c:pt idx="29804">
                  <c:v>16.551524979445482</c:v>
                </c:pt>
                <c:pt idx="29805">
                  <c:v>16.55208032520375</c:v>
                </c:pt>
                <c:pt idx="29806">
                  <c:v>16.552635670962019</c:v>
                </c:pt>
                <c:pt idx="29807">
                  <c:v>16.553191016720287</c:v>
                </c:pt>
                <c:pt idx="29808">
                  <c:v>16.553746362478556</c:v>
                </c:pt>
                <c:pt idx="29809">
                  <c:v>16.554301708236824</c:v>
                </c:pt>
                <c:pt idx="29810">
                  <c:v>16.554857053995093</c:v>
                </c:pt>
                <c:pt idx="29811">
                  <c:v>16.555412399753362</c:v>
                </c:pt>
                <c:pt idx="29812">
                  <c:v>16.55596774551163</c:v>
                </c:pt>
                <c:pt idx="29813">
                  <c:v>16.556523091269899</c:v>
                </c:pt>
                <c:pt idx="29814">
                  <c:v>16.557078437028167</c:v>
                </c:pt>
                <c:pt idx="29815">
                  <c:v>16.557633782786436</c:v>
                </c:pt>
                <c:pt idx="29816">
                  <c:v>16.558189128544704</c:v>
                </c:pt>
                <c:pt idx="29817">
                  <c:v>16.558744474302973</c:v>
                </c:pt>
                <c:pt idx="29818">
                  <c:v>16.559299820061241</c:v>
                </c:pt>
                <c:pt idx="29819">
                  <c:v>16.55985516581951</c:v>
                </c:pt>
                <c:pt idx="29820">
                  <c:v>16.560410511577778</c:v>
                </c:pt>
                <c:pt idx="29821">
                  <c:v>16.560965857336047</c:v>
                </c:pt>
                <c:pt idx="29822">
                  <c:v>16.561521203094316</c:v>
                </c:pt>
                <c:pt idx="29823">
                  <c:v>16.562076548852584</c:v>
                </c:pt>
                <c:pt idx="29824">
                  <c:v>16.562631894610853</c:v>
                </c:pt>
                <c:pt idx="29825">
                  <c:v>16.563187240369121</c:v>
                </c:pt>
                <c:pt idx="29826">
                  <c:v>16.56374258612739</c:v>
                </c:pt>
                <c:pt idx="29827">
                  <c:v>16.564297931885658</c:v>
                </c:pt>
                <c:pt idx="29828">
                  <c:v>16.564853277643927</c:v>
                </c:pt>
                <c:pt idx="29829">
                  <c:v>16.565408623402195</c:v>
                </c:pt>
                <c:pt idx="29830">
                  <c:v>16.565963969160464</c:v>
                </c:pt>
                <c:pt idx="29831">
                  <c:v>16.566519314918732</c:v>
                </c:pt>
                <c:pt idx="29832">
                  <c:v>16.567074660677001</c:v>
                </c:pt>
                <c:pt idx="29833">
                  <c:v>16.56763000643527</c:v>
                </c:pt>
                <c:pt idx="29834">
                  <c:v>16.568185352193538</c:v>
                </c:pt>
                <c:pt idx="29835">
                  <c:v>16.568740697951807</c:v>
                </c:pt>
                <c:pt idx="29836">
                  <c:v>16.569296043710075</c:v>
                </c:pt>
                <c:pt idx="29837">
                  <c:v>16.569851389468344</c:v>
                </c:pt>
                <c:pt idx="29838">
                  <c:v>16.570406735226612</c:v>
                </c:pt>
                <c:pt idx="29839">
                  <c:v>16.570962080984881</c:v>
                </c:pt>
                <c:pt idx="29840">
                  <c:v>16.571517426743149</c:v>
                </c:pt>
                <c:pt idx="29841">
                  <c:v>16.572072772501418</c:v>
                </c:pt>
                <c:pt idx="29842">
                  <c:v>16.572628118259686</c:v>
                </c:pt>
                <c:pt idx="29843">
                  <c:v>16.573183464017955</c:v>
                </c:pt>
                <c:pt idx="29844">
                  <c:v>16.573738809776223</c:v>
                </c:pt>
                <c:pt idx="29845">
                  <c:v>16.574294155534492</c:v>
                </c:pt>
                <c:pt idx="29846">
                  <c:v>16.574849501292761</c:v>
                </c:pt>
                <c:pt idx="29847">
                  <c:v>16.575404847051029</c:v>
                </c:pt>
                <c:pt idx="29848">
                  <c:v>16.575960192809298</c:v>
                </c:pt>
                <c:pt idx="29849">
                  <c:v>16.576515538567566</c:v>
                </c:pt>
                <c:pt idx="29850">
                  <c:v>16.577070884325835</c:v>
                </c:pt>
                <c:pt idx="29851">
                  <c:v>16.577626230084103</c:v>
                </c:pt>
                <c:pt idx="29852">
                  <c:v>16.578181575842372</c:v>
                </c:pt>
                <c:pt idx="29853">
                  <c:v>16.57873692160064</c:v>
                </c:pt>
                <c:pt idx="29854">
                  <c:v>16.579292267358909</c:v>
                </c:pt>
                <c:pt idx="29855">
                  <c:v>16.579847613117177</c:v>
                </c:pt>
                <c:pt idx="29856">
                  <c:v>16.580402958875446</c:v>
                </c:pt>
                <c:pt idx="29857">
                  <c:v>16.580958304633715</c:v>
                </c:pt>
                <c:pt idx="29858">
                  <c:v>16.581513650391983</c:v>
                </c:pt>
                <c:pt idx="29859">
                  <c:v>16.582068996150252</c:v>
                </c:pt>
                <c:pt idx="29860">
                  <c:v>16.58262434190852</c:v>
                </c:pt>
                <c:pt idx="29861">
                  <c:v>16.583179687666789</c:v>
                </c:pt>
                <c:pt idx="29862">
                  <c:v>16.583735033425057</c:v>
                </c:pt>
                <c:pt idx="29863">
                  <c:v>16.584290379183326</c:v>
                </c:pt>
                <c:pt idx="29864">
                  <c:v>16.584845724941594</c:v>
                </c:pt>
                <c:pt idx="29865">
                  <c:v>16.585401070699863</c:v>
                </c:pt>
                <c:pt idx="29866">
                  <c:v>16.585956416458131</c:v>
                </c:pt>
                <c:pt idx="29867">
                  <c:v>16.5865117622164</c:v>
                </c:pt>
                <c:pt idx="29868">
                  <c:v>16.587067107974669</c:v>
                </c:pt>
                <c:pt idx="29869">
                  <c:v>16.587622453732937</c:v>
                </c:pt>
                <c:pt idx="29870">
                  <c:v>16.588177799491206</c:v>
                </c:pt>
                <c:pt idx="29871">
                  <c:v>16.588733145249474</c:v>
                </c:pt>
                <c:pt idx="29872">
                  <c:v>16.589288491007743</c:v>
                </c:pt>
                <c:pt idx="29873">
                  <c:v>16.589843836766011</c:v>
                </c:pt>
                <c:pt idx="29874">
                  <c:v>16.59039918252428</c:v>
                </c:pt>
                <c:pt idx="29875">
                  <c:v>16.590954528282548</c:v>
                </c:pt>
                <c:pt idx="29876">
                  <c:v>16.591509874040817</c:v>
                </c:pt>
                <c:pt idx="29877">
                  <c:v>16.592065219799085</c:v>
                </c:pt>
                <c:pt idx="29878">
                  <c:v>16.592620565557354</c:v>
                </c:pt>
                <c:pt idx="29879">
                  <c:v>16.593175911315623</c:v>
                </c:pt>
                <c:pt idx="29880">
                  <c:v>16.593731257073891</c:v>
                </c:pt>
                <c:pt idx="29881">
                  <c:v>16.59428660283216</c:v>
                </c:pt>
                <c:pt idx="29882">
                  <c:v>16.594841948590428</c:v>
                </c:pt>
                <c:pt idx="29883">
                  <c:v>16.595397294348697</c:v>
                </c:pt>
                <c:pt idx="29884">
                  <c:v>16.595952640106965</c:v>
                </c:pt>
                <c:pt idx="29885">
                  <c:v>16.596507985865234</c:v>
                </c:pt>
                <c:pt idx="29886">
                  <c:v>16.597063331623502</c:v>
                </c:pt>
                <c:pt idx="29887">
                  <c:v>16.597618677381771</c:v>
                </c:pt>
                <c:pt idx="29888">
                  <c:v>16.598174023140039</c:v>
                </c:pt>
                <c:pt idx="29889">
                  <c:v>16.598729368898308</c:v>
                </c:pt>
                <c:pt idx="29890">
                  <c:v>16.599284714656577</c:v>
                </c:pt>
                <c:pt idx="29891">
                  <c:v>16.599840060414845</c:v>
                </c:pt>
                <c:pt idx="29892">
                  <c:v>16.600395406173114</c:v>
                </c:pt>
                <c:pt idx="29893">
                  <c:v>16.600950751931382</c:v>
                </c:pt>
                <c:pt idx="29894">
                  <c:v>16.601506097689651</c:v>
                </c:pt>
                <c:pt idx="29895">
                  <c:v>16.602061443447919</c:v>
                </c:pt>
                <c:pt idx="29896">
                  <c:v>16.602616789206188</c:v>
                </c:pt>
                <c:pt idx="29897">
                  <c:v>16.603172134964456</c:v>
                </c:pt>
                <c:pt idx="29898">
                  <c:v>16.603727480722725</c:v>
                </c:pt>
                <c:pt idx="29899">
                  <c:v>16.604282826480993</c:v>
                </c:pt>
                <c:pt idx="29900">
                  <c:v>16.604838172239262</c:v>
                </c:pt>
                <c:pt idx="29901">
                  <c:v>16.60539351799753</c:v>
                </c:pt>
                <c:pt idx="29902">
                  <c:v>16.605948863755799</c:v>
                </c:pt>
                <c:pt idx="29903">
                  <c:v>16.606504209514068</c:v>
                </c:pt>
                <c:pt idx="29904">
                  <c:v>16.607059555272336</c:v>
                </c:pt>
                <c:pt idx="29905">
                  <c:v>16.607614901030605</c:v>
                </c:pt>
                <c:pt idx="29906">
                  <c:v>16.608170246788873</c:v>
                </c:pt>
                <c:pt idx="29907">
                  <c:v>16.608725592547142</c:v>
                </c:pt>
                <c:pt idx="29908">
                  <c:v>16.60928093830541</c:v>
                </c:pt>
                <c:pt idx="29909">
                  <c:v>16.609836284063679</c:v>
                </c:pt>
                <c:pt idx="29910">
                  <c:v>16.610391629821947</c:v>
                </c:pt>
                <c:pt idx="29911">
                  <c:v>16.610946975580216</c:v>
                </c:pt>
                <c:pt idx="29912">
                  <c:v>16.611502321338484</c:v>
                </c:pt>
                <c:pt idx="29913">
                  <c:v>16.612057667096753</c:v>
                </c:pt>
                <c:pt idx="29914">
                  <c:v>16.612613012855022</c:v>
                </c:pt>
                <c:pt idx="29915">
                  <c:v>16.61316835861329</c:v>
                </c:pt>
                <c:pt idx="29916">
                  <c:v>16.613723704371559</c:v>
                </c:pt>
                <c:pt idx="29917">
                  <c:v>16.614279050129827</c:v>
                </c:pt>
                <c:pt idx="29918">
                  <c:v>16.614834395888096</c:v>
                </c:pt>
                <c:pt idx="29919">
                  <c:v>16.615389741646364</c:v>
                </c:pt>
                <c:pt idx="29920">
                  <c:v>16.615945087404633</c:v>
                </c:pt>
                <c:pt idx="29921">
                  <c:v>16.616500433162901</c:v>
                </c:pt>
                <c:pt idx="29922">
                  <c:v>16.61705577892117</c:v>
                </c:pt>
                <c:pt idx="29923">
                  <c:v>16.617611124679438</c:v>
                </c:pt>
                <c:pt idx="29924">
                  <c:v>16.618166470437707</c:v>
                </c:pt>
                <c:pt idx="29925">
                  <c:v>16.618721816195976</c:v>
                </c:pt>
                <c:pt idx="29926">
                  <c:v>16.619277161954244</c:v>
                </c:pt>
                <c:pt idx="29927">
                  <c:v>16.619832507712513</c:v>
                </c:pt>
                <c:pt idx="29928">
                  <c:v>16.620387853470781</c:v>
                </c:pt>
                <c:pt idx="29929">
                  <c:v>16.62094319922905</c:v>
                </c:pt>
                <c:pt idx="29930">
                  <c:v>16.621498544987318</c:v>
                </c:pt>
                <c:pt idx="29931">
                  <c:v>16.622053890745587</c:v>
                </c:pt>
                <c:pt idx="29932">
                  <c:v>16.622609236503855</c:v>
                </c:pt>
                <c:pt idx="29933">
                  <c:v>16.623164582262124</c:v>
                </c:pt>
                <c:pt idx="29934">
                  <c:v>16.623719928020392</c:v>
                </c:pt>
                <c:pt idx="29935">
                  <c:v>16.624275273778661</c:v>
                </c:pt>
                <c:pt idx="29936">
                  <c:v>16.62483061953693</c:v>
                </c:pt>
                <c:pt idx="29937">
                  <c:v>16.625385965295198</c:v>
                </c:pt>
                <c:pt idx="29938">
                  <c:v>16.625941311053467</c:v>
                </c:pt>
                <c:pt idx="29939">
                  <c:v>16.626496656811735</c:v>
                </c:pt>
                <c:pt idx="29940">
                  <c:v>16.627052002570004</c:v>
                </c:pt>
                <c:pt idx="29941">
                  <c:v>16.627607348328272</c:v>
                </c:pt>
                <c:pt idx="29942">
                  <c:v>16.628162694086541</c:v>
                </c:pt>
                <c:pt idx="29943">
                  <c:v>16.628718039844809</c:v>
                </c:pt>
                <c:pt idx="29944">
                  <c:v>16.629273385603078</c:v>
                </c:pt>
                <c:pt idx="29945">
                  <c:v>16.629828731361346</c:v>
                </c:pt>
                <c:pt idx="29946">
                  <c:v>16.630384077119615</c:v>
                </c:pt>
                <c:pt idx="29947">
                  <c:v>16.630939422877884</c:v>
                </c:pt>
                <c:pt idx="29948">
                  <c:v>16.631494768636152</c:v>
                </c:pt>
                <c:pt idx="29949">
                  <c:v>16.632050114394421</c:v>
                </c:pt>
                <c:pt idx="29950">
                  <c:v>16.632605460152689</c:v>
                </c:pt>
                <c:pt idx="29951">
                  <c:v>16.633160805910958</c:v>
                </c:pt>
                <c:pt idx="29952">
                  <c:v>16.633716151669226</c:v>
                </c:pt>
                <c:pt idx="29953">
                  <c:v>16.634271497427495</c:v>
                </c:pt>
                <c:pt idx="29954">
                  <c:v>16.634826843185763</c:v>
                </c:pt>
                <c:pt idx="29955">
                  <c:v>16.635382188944032</c:v>
                </c:pt>
                <c:pt idx="29956">
                  <c:v>16.6359375347023</c:v>
                </c:pt>
                <c:pt idx="29957">
                  <c:v>16.636492880460569</c:v>
                </c:pt>
                <c:pt idx="29958">
                  <c:v>16.637048226218837</c:v>
                </c:pt>
                <c:pt idx="29959">
                  <c:v>16.637603571977106</c:v>
                </c:pt>
                <c:pt idx="29960">
                  <c:v>16.638158917735375</c:v>
                </c:pt>
                <c:pt idx="29961">
                  <c:v>16.638714263493643</c:v>
                </c:pt>
                <c:pt idx="29962">
                  <c:v>16.639269609251912</c:v>
                </c:pt>
                <c:pt idx="29963">
                  <c:v>16.63982495501018</c:v>
                </c:pt>
                <c:pt idx="29964">
                  <c:v>16.640380300768449</c:v>
                </c:pt>
                <c:pt idx="29965">
                  <c:v>16.640935646526717</c:v>
                </c:pt>
                <c:pt idx="29966">
                  <c:v>16.641490992284986</c:v>
                </c:pt>
                <c:pt idx="29967">
                  <c:v>16.642046338043254</c:v>
                </c:pt>
                <c:pt idx="29968">
                  <c:v>16.642601683801523</c:v>
                </c:pt>
                <c:pt idx="29969">
                  <c:v>16.643157029559791</c:v>
                </c:pt>
                <c:pt idx="29970">
                  <c:v>16.64371237531806</c:v>
                </c:pt>
                <c:pt idx="29971">
                  <c:v>16.644267721076329</c:v>
                </c:pt>
                <c:pt idx="29972">
                  <c:v>16.644823066834597</c:v>
                </c:pt>
                <c:pt idx="29973">
                  <c:v>16.645378412592866</c:v>
                </c:pt>
                <c:pt idx="29974">
                  <c:v>16.645933758351134</c:v>
                </c:pt>
                <c:pt idx="29975">
                  <c:v>16.646489104109403</c:v>
                </c:pt>
                <c:pt idx="29976">
                  <c:v>16.647044449867671</c:v>
                </c:pt>
                <c:pt idx="29977">
                  <c:v>16.64759979562594</c:v>
                </c:pt>
                <c:pt idx="29978">
                  <c:v>16.648155141384208</c:v>
                </c:pt>
                <c:pt idx="29979">
                  <c:v>16.648710487142477</c:v>
                </c:pt>
                <c:pt idx="29980">
                  <c:v>16.649265832900745</c:v>
                </c:pt>
                <c:pt idx="29981">
                  <c:v>16.649821178659014</c:v>
                </c:pt>
                <c:pt idx="29982">
                  <c:v>16.650376524417283</c:v>
                </c:pt>
                <c:pt idx="29983">
                  <c:v>16.650931870175551</c:v>
                </c:pt>
                <c:pt idx="29984">
                  <c:v>16.65148721593382</c:v>
                </c:pt>
                <c:pt idx="29985">
                  <c:v>16.652042561692088</c:v>
                </c:pt>
                <c:pt idx="29986">
                  <c:v>16.652597907450357</c:v>
                </c:pt>
                <c:pt idx="29987">
                  <c:v>16.653153253208625</c:v>
                </c:pt>
                <c:pt idx="29988">
                  <c:v>16.653708598966894</c:v>
                </c:pt>
                <c:pt idx="29989">
                  <c:v>16.654263944725162</c:v>
                </c:pt>
                <c:pt idx="29990">
                  <c:v>16.654819290483431</c:v>
                </c:pt>
                <c:pt idx="29991">
                  <c:v>16.655374636241699</c:v>
                </c:pt>
                <c:pt idx="29992">
                  <c:v>16.655929981999968</c:v>
                </c:pt>
                <c:pt idx="29993">
                  <c:v>16.656485327758237</c:v>
                </c:pt>
                <c:pt idx="29994">
                  <c:v>16.657040673516505</c:v>
                </c:pt>
                <c:pt idx="29995">
                  <c:v>16.657596019274774</c:v>
                </c:pt>
                <c:pt idx="29996">
                  <c:v>16.658151365033042</c:v>
                </c:pt>
                <c:pt idx="29997">
                  <c:v>16.658706710791311</c:v>
                </c:pt>
                <c:pt idx="29998">
                  <c:v>16.659262056549579</c:v>
                </c:pt>
                <c:pt idx="29999">
                  <c:v>16.659817402307848</c:v>
                </c:pt>
                <c:pt idx="30000">
                  <c:v>16.660372748066116</c:v>
                </c:pt>
                <c:pt idx="30001">
                  <c:v>16.660928093824385</c:v>
                </c:pt>
                <c:pt idx="30002">
                  <c:v>16.661483439582653</c:v>
                </c:pt>
                <c:pt idx="30003">
                  <c:v>16.662038785340922</c:v>
                </c:pt>
                <c:pt idx="30004">
                  <c:v>16.662594131099191</c:v>
                </c:pt>
                <c:pt idx="30005">
                  <c:v>16.663149476857459</c:v>
                </c:pt>
                <c:pt idx="30006">
                  <c:v>16.663704822615728</c:v>
                </c:pt>
                <c:pt idx="30007">
                  <c:v>16.664260168373996</c:v>
                </c:pt>
                <c:pt idx="30008">
                  <c:v>16.664815514132265</c:v>
                </c:pt>
                <c:pt idx="30009">
                  <c:v>16.665370859890533</c:v>
                </c:pt>
                <c:pt idx="30010">
                  <c:v>16.665926205648802</c:v>
                </c:pt>
                <c:pt idx="30011">
                  <c:v>16.66648155140707</c:v>
                </c:pt>
                <c:pt idx="30012">
                  <c:v>16.667036897165339</c:v>
                </c:pt>
                <c:pt idx="30013">
                  <c:v>16.667592242923607</c:v>
                </c:pt>
                <c:pt idx="30014">
                  <c:v>16.668147588681876</c:v>
                </c:pt>
                <c:pt idx="30015">
                  <c:v>16.668702934440145</c:v>
                </c:pt>
                <c:pt idx="30016">
                  <c:v>16.669258280198413</c:v>
                </c:pt>
                <c:pt idx="30017">
                  <c:v>16.669813625956682</c:v>
                </c:pt>
                <c:pt idx="30018">
                  <c:v>16.67036897171495</c:v>
                </c:pt>
                <c:pt idx="30019">
                  <c:v>16.670924317473219</c:v>
                </c:pt>
                <c:pt idx="30020">
                  <c:v>16.671479663231487</c:v>
                </c:pt>
                <c:pt idx="30021">
                  <c:v>16.672035008989756</c:v>
                </c:pt>
                <c:pt idx="30022">
                  <c:v>16.672590354748024</c:v>
                </c:pt>
                <c:pt idx="30023">
                  <c:v>16.673145700506293</c:v>
                </c:pt>
                <c:pt idx="30024">
                  <c:v>16.673701046264561</c:v>
                </c:pt>
                <c:pt idx="30025">
                  <c:v>16.67425639202283</c:v>
                </c:pt>
                <c:pt idx="30026">
                  <c:v>16.674811737781098</c:v>
                </c:pt>
                <c:pt idx="30027">
                  <c:v>16.675367083539367</c:v>
                </c:pt>
                <c:pt idx="30028">
                  <c:v>16.675922429297636</c:v>
                </c:pt>
                <c:pt idx="30029">
                  <c:v>16.676477775055904</c:v>
                </c:pt>
                <c:pt idx="30030">
                  <c:v>16.677033120814173</c:v>
                </c:pt>
                <c:pt idx="30031">
                  <c:v>16.677588466572441</c:v>
                </c:pt>
                <c:pt idx="30032">
                  <c:v>16.67814381233071</c:v>
                </c:pt>
                <c:pt idx="30033">
                  <c:v>16.678699158088978</c:v>
                </c:pt>
                <c:pt idx="30034">
                  <c:v>16.679254503847247</c:v>
                </c:pt>
                <c:pt idx="30035">
                  <c:v>16.679809849605515</c:v>
                </c:pt>
                <c:pt idx="30036">
                  <c:v>16.680365195363784</c:v>
                </c:pt>
                <c:pt idx="30037">
                  <c:v>16.680920541122052</c:v>
                </c:pt>
                <c:pt idx="30038">
                  <c:v>16.681475886880321</c:v>
                </c:pt>
                <c:pt idx="30039">
                  <c:v>16.68203123263859</c:v>
                </c:pt>
                <c:pt idx="30040">
                  <c:v>16.682586578396858</c:v>
                </c:pt>
                <c:pt idx="30041">
                  <c:v>16.683141924155127</c:v>
                </c:pt>
                <c:pt idx="30042">
                  <c:v>16.683697269913395</c:v>
                </c:pt>
                <c:pt idx="30043">
                  <c:v>16.684252615671664</c:v>
                </c:pt>
                <c:pt idx="30044">
                  <c:v>16.684807961429932</c:v>
                </c:pt>
                <c:pt idx="30045">
                  <c:v>16.685363307188201</c:v>
                </c:pt>
                <c:pt idx="30046">
                  <c:v>16.685918652946469</c:v>
                </c:pt>
                <c:pt idx="30047">
                  <c:v>16.686473998704738</c:v>
                </c:pt>
                <c:pt idx="30048">
                  <c:v>16.687029344463006</c:v>
                </c:pt>
                <c:pt idx="30049">
                  <c:v>16.687584690221275</c:v>
                </c:pt>
                <c:pt idx="30050">
                  <c:v>16.688140035979544</c:v>
                </c:pt>
                <c:pt idx="30051">
                  <c:v>16.688695381737812</c:v>
                </c:pt>
                <c:pt idx="30052">
                  <c:v>16.689250727496081</c:v>
                </c:pt>
                <c:pt idx="30053">
                  <c:v>16.689806073254349</c:v>
                </c:pt>
                <c:pt idx="30054">
                  <c:v>16.690361419012618</c:v>
                </c:pt>
                <c:pt idx="30055">
                  <c:v>16.690916764770886</c:v>
                </c:pt>
                <c:pt idx="30056">
                  <c:v>16.691472110529155</c:v>
                </c:pt>
                <c:pt idx="30057">
                  <c:v>16.692027456287423</c:v>
                </c:pt>
                <c:pt idx="30058">
                  <c:v>16.692582802045692</c:v>
                </c:pt>
                <c:pt idx="30059">
                  <c:v>16.69313814780396</c:v>
                </c:pt>
                <c:pt idx="30060">
                  <c:v>16.693693493562229</c:v>
                </c:pt>
                <c:pt idx="30061">
                  <c:v>16.694248839320498</c:v>
                </c:pt>
                <c:pt idx="30062">
                  <c:v>16.694804185078766</c:v>
                </c:pt>
                <c:pt idx="30063">
                  <c:v>16.695359530837035</c:v>
                </c:pt>
                <c:pt idx="30064">
                  <c:v>16.695914876595303</c:v>
                </c:pt>
                <c:pt idx="30065">
                  <c:v>16.696470222353572</c:v>
                </c:pt>
                <c:pt idx="30066">
                  <c:v>16.69702556811184</c:v>
                </c:pt>
                <c:pt idx="30067">
                  <c:v>16.697580913870109</c:v>
                </c:pt>
                <c:pt idx="30068">
                  <c:v>16.698136259628377</c:v>
                </c:pt>
                <c:pt idx="30069">
                  <c:v>16.698691605386646</c:v>
                </c:pt>
                <c:pt idx="30070">
                  <c:v>16.699246951144914</c:v>
                </c:pt>
                <c:pt idx="30071">
                  <c:v>16.699802296903183</c:v>
                </c:pt>
                <c:pt idx="30072">
                  <c:v>16.700357642661452</c:v>
                </c:pt>
                <c:pt idx="30073">
                  <c:v>16.70091298841972</c:v>
                </c:pt>
                <c:pt idx="30074">
                  <c:v>16.701468334177989</c:v>
                </c:pt>
                <c:pt idx="30075">
                  <c:v>16.702023679936257</c:v>
                </c:pt>
                <c:pt idx="30076">
                  <c:v>16.702579025694526</c:v>
                </c:pt>
                <c:pt idx="30077">
                  <c:v>16.703134371452794</c:v>
                </c:pt>
                <c:pt idx="30078">
                  <c:v>16.703689717211063</c:v>
                </c:pt>
                <c:pt idx="30079">
                  <c:v>16.704245062969331</c:v>
                </c:pt>
                <c:pt idx="30080">
                  <c:v>16.7048004087276</c:v>
                </c:pt>
                <c:pt idx="30081">
                  <c:v>16.705355754485868</c:v>
                </c:pt>
                <c:pt idx="30082">
                  <c:v>16.705911100244137</c:v>
                </c:pt>
                <c:pt idx="30083">
                  <c:v>16.706466446002405</c:v>
                </c:pt>
                <c:pt idx="30084">
                  <c:v>16.707021791760674</c:v>
                </c:pt>
                <c:pt idx="30085">
                  <c:v>16.707577137518943</c:v>
                </c:pt>
                <c:pt idx="30086">
                  <c:v>16.708132483277211</c:v>
                </c:pt>
                <c:pt idx="30087">
                  <c:v>16.70868782903548</c:v>
                </c:pt>
                <c:pt idx="30088">
                  <c:v>16.709243174793748</c:v>
                </c:pt>
                <c:pt idx="30089">
                  <c:v>16.709798520552017</c:v>
                </c:pt>
                <c:pt idx="30090">
                  <c:v>16.710353866310285</c:v>
                </c:pt>
                <c:pt idx="30091">
                  <c:v>16.710909212068554</c:v>
                </c:pt>
                <c:pt idx="30092">
                  <c:v>16.711464557826822</c:v>
                </c:pt>
                <c:pt idx="30093">
                  <c:v>16.712019903585091</c:v>
                </c:pt>
                <c:pt idx="30094">
                  <c:v>16.712575249343359</c:v>
                </c:pt>
                <c:pt idx="30095">
                  <c:v>16.713130595101628</c:v>
                </c:pt>
                <c:pt idx="30096">
                  <c:v>16.713685940859897</c:v>
                </c:pt>
                <c:pt idx="30097">
                  <c:v>16.714241286618165</c:v>
                </c:pt>
                <c:pt idx="30098">
                  <c:v>16.714796632376434</c:v>
                </c:pt>
                <c:pt idx="30099">
                  <c:v>16.715351978134702</c:v>
                </c:pt>
                <c:pt idx="30100">
                  <c:v>16.715907323892971</c:v>
                </c:pt>
                <c:pt idx="30101">
                  <c:v>16.716462669651239</c:v>
                </c:pt>
                <c:pt idx="30102">
                  <c:v>16.717018015409508</c:v>
                </c:pt>
                <c:pt idx="30103">
                  <c:v>16.717573361167776</c:v>
                </c:pt>
                <c:pt idx="30104">
                  <c:v>16.718128706926045</c:v>
                </c:pt>
                <c:pt idx="30105">
                  <c:v>16.718684052684313</c:v>
                </c:pt>
                <c:pt idx="30106">
                  <c:v>16.719239398442582</c:v>
                </c:pt>
                <c:pt idx="30107">
                  <c:v>16.719794744200851</c:v>
                </c:pt>
                <c:pt idx="30108">
                  <c:v>16.720350089959119</c:v>
                </c:pt>
                <c:pt idx="30109">
                  <c:v>16.720905435717388</c:v>
                </c:pt>
                <c:pt idx="30110">
                  <c:v>16.721460781475656</c:v>
                </c:pt>
                <c:pt idx="30111">
                  <c:v>16.722016127233925</c:v>
                </c:pt>
                <c:pt idx="30112">
                  <c:v>16.722571472992193</c:v>
                </c:pt>
                <c:pt idx="30113">
                  <c:v>16.723126818750462</c:v>
                </c:pt>
                <c:pt idx="30114">
                  <c:v>16.72368216450873</c:v>
                </c:pt>
                <c:pt idx="30115">
                  <c:v>16.724237510266999</c:v>
                </c:pt>
                <c:pt idx="30116">
                  <c:v>16.724792856025267</c:v>
                </c:pt>
                <c:pt idx="30117">
                  <c:v>16.725348201783536</c:v>
                </c:pt>
                <c:pt idx="30118">
                  <c:v>16.725903547541805</c:v>
                </c:pt>
                <c:pt idx="30119">
                  <c:v>16.726458893300073</c:v>
                </c:pt>
                <c:pt idx="30120">
                  <c:v>16.727014239058342</c:v>
                </c:pt>
                <c:pt idx="30121">
                  <c:v>16.72756958481661</c:v>
                </c:pt>
                <c:pt idx="30122">
                  <c:v>16.728124930574879</c:v>
                </c:pt>
                <c:pt idx="30123">
                  <c:v>16.728680276333147</c:v>
                </c:pt>
                <c:pt idx="30124">
                  <c:v>16.729235622091416</c:v>
                </c:pt>
                <c:pt idx="30125">
                  <c:v>16.729790967849684</c:v>
                </c:pt>
                <c:pt idx="30126">
                  <c:v>16.730346313607953</c:v>
                </c:pt>
                <c:pt idx="30127">
                  <c:v>16.730901659366221</c:v>
                </c:pt>
                <c:pt idx="30128">
                  <c:v>16.73145700512449</c:v>
                </c:pt>
                <c:pt idx="30129">
                  <c:v>16.732012350882759</c:v>
                </c:pt>
                <c:pt idx="30130">
                  <c:v>16.732567696641027</c:v>
                </c:pt>
                <c:pt idx="30131">
                  <c:v>16.733123042399296</c:v>
                </c:pt>
                <c:pt idx="30132">
                  <c:v>16.733678388157564</c:v>
                </c:pt>
                <c:pt idx="30133">
                  <c:v>16.734233733915833</c:v>
                </c:pt>
                <c:pt idx="30134">
                  <c:v>16.734789079674101</c:v>
                </c:pt>
                <c:pt idx="30135">
                  <c:v>16.73534442543237</c:v>
                </c:pt>
                <c:pt idx="30136">
                  <c:v>16.735899771190638</c:v>
                </c:pt>
                <c:pt idx="30137">
                  <c:v>16.736455116948907</c:v>
                </c:pt>
                <c:pt idx="30138">
                  <c:v>16.737010462707175</c:v>
                </c:pt>
                <c:pt idx="30139">
                  <c:v>16.737565808465444</c:v>
                </c:pt>
                <c:pt idx="30140">
                  <c:v>16.738121154223712</c:v>
                </c:pt>
                <c:pt idx="30141">
                  <c:v>16.738676499981981</c:v>
                </c:pt>
                <c:pt idx="30142">
                  <c:v>16.73923184574025</c:v>
                </c:pt>
                <c:pt idx="30143">
                  <c:v>16.739787191498518</c:v>
                </c:pt>
                <c:pt idx="30144">
                  <c:v>16.740342537256787</c:v>
                </c:pt>
                <c:pt idx="30145">
                  <c:v>16.740897883015055</c:v>
                </c:pt>
                <c:pt idx="30146">
                  <c:v>16.741453228773324</c:v>
                </c:pt>
                <c:pt idx="30147">
                  <c:v>16.742008574531592</c:v>
                </c:pt>
                <c:pt idx="30148">
                  <c:v>16.742563920289861</c:v>
                </c:pt>
                <c:pt idx="30149">
                  <c:v>16.743119266048129</c:v>
                </c:pt>
                <c:pt idx="30150">
                  <c:v>16.743674611806398</c:v>
                </c:pt>
                <c:pt idx="30151">
                  <c:v>16.744229957564666</c:v>
                </c:pt>
                <c:pt idx="30152">
                  <c:v>16.744785303322935</c:v>
                </c:pt>
                <c:pt idx="30153">
                  <c:v>16.745340649081204</c:v>
                </c:pt>
                <c:pt idx="30154">
                  <c:v>16.745895994839472</c:v>
                </c:pt>
                <c:pt idx="30155">
                  <c:v>16.746451340597741</c:v>
                </c:pt>
                <c:pt idx="30156">
                  <c:v>16.747006686356009</c:v>
                </c:pt>
                <c:pt idx="30157">
                  <c:v>16.747562032114278</c:v>
                </c:pt>
                <c:pt idx="30158">
                  <c:v>16.748117377872546</c:v>
                </c:pt>
                <c:pt idx="30159">
                  <c:v>16.748672723630815</c:v>
                </c:pt>
                <c:pt idx="30160">
                  <c:v>16.749228069389083</c:v>
                </c:pt>
                <c:pt idx="30161">
                  <c:v>16.749783415147352</c:v>
                </c:pt>
                <c:pt idx="30162">
                  <c:v>16.75033876090562</c:v>
                </c:pt>
                <c:pt idx="30163">
                  <c:v>16.750894106663889</c:v>
                </c:pt>
                <c:pt idx="30164">
                  <c:v>16.751449452422158</c:v>
                </c:pt>
                <c:pt idx="30165">
                  <c:v>16.752004798180426</c:v>
                </c:pt>
                <c:pt idx="30166">
                  <c:v>16.752560143938695</c:v>
                </c:pt>
                <c:pt idx="30167">
                  <c:v>16.753115489696963</c:v>
                </c:pt>
                <c:pt idx="30168">
                  <c:v>16.753670835455232</c:v>
                </c:pt>
                <c:pt idx="30169">
                  <c:v>16.7542261812135</c:v>
                </c:pt>
                <c:pt idx="30170">
                  <c:v>16.754781526971769</c:v>
                </c:pt>
                <c:pt idx="30171">
                  <c:v>16.755336872730037</c:v>
                </c:pt>
                <c:pt idx="30172">
                  <c:v>16.755892218488306</c:v>
                </c:pt>
                <c:pt idx="30173">
                  <c:v>16.756447564246574</c:v>
                </c:pt>
                <c:pt idx="30174">
                  <c:v>16.757002910004843</c:v>
                </c:pt>
                <c:pt idx="30175">
                  <c:v>16.757558255763112</c:v>
                </c:pt>
                <c:pt idx="30176">
                  <c:v>16.75811360152138</c:v>
                </c:pt>
                <c:pt idx="30177">
                  <c:v>16.758668947279649</c:v>
                </c:pt>
                <c:pt idx="30178">
                  <c:v>16.759224293037917</c:v>
                </c:pt>
                <c:pt idx="30179">
                  <c:v>16.759779638796186</c:v>
                </c:pt>
                <c:pt idx="30180">
                  <c:v>16.760334984554454</c:v>
                </c:pt>
                <c:pt idx="30181">
                  <c:v>16.760890330312723</c:v>
                </c:pt>
                <c:pt idx="30182">
                  <c:v>16.761445676070991</c:v>
                </c:pt>
                <c:pt idx="30183">
                  <c:v>16.76200102182926</c:v>
                </c:pt>
                <c:pt idx="30184">
                  <c:v>16.762556367587528</c:v>
                </c:pt>
                <c:pt idx="30185">
                  <c:v>16.763111713345797</c:v>
                </c:pt>
                <c:pt idx="30186">
                  <c:v>16.763667059104066</c:v>
                </c:pt>
                <c:pt idx="30187">
                  <c:v>16.764222404862334</c:v>
                </c:pt>
                <c:pt idx="30188">
                  <c:v>16.764777750620603</c:v>
                </c:pt>
                <c:pt idx="30189">
                  <c:v>16.765333096378871</c:v>
                </c:pt>
                <c:pt idx="30190">
                  <c:v>16.76588844213714</c:v>
                </c:pt>
                <c:pt idx="30191">
                  <c:v>16.766443787895408</c:v>
                </c:pt>
                <c:pt idx="30192">
                  <c:v>16.766999133653677</c:v>
                </c:pt>
                <c:pt idx="30193">
                  <c:v>16.767554479411945</c:v>
                </c:pt>
                <c:pt idx="30194">
                  <c:v>16.768109825170214</c:v>
                </c:pt>
                <c:pt idx="30195">
                  <c:v>16.768665170928482</c:v>
                </c:pt>
                <c:pt idx="30196">
                  <c:v>16.769220516686751</c:v>
                </c:pt>
                <c:pt idx="30197">
                  <c:v>16.769775862445019</c:v>
                </c:pt>
                <c:pt idx="30198">
                  <c:v>16.770331208203288</c:v>
                </c:pt>
                <c:pt idx="30199">
                  <c:v>16.770886553961557</c:v>
                </c:pt>
                <c:pt idx="30200">
                  <c:v>16.771441899719825</c:v>
                </c:pt>
                <c:pt idx="30201">
                  <c:v>16.771997245478094</c:v>
                </c:pt>
                <c:pt idx="30202">
                  <c:v>16.772552591236362</c:v>
                </c:pt>
                <c:pt idx="30203">
                  <c:v>16.773107936994631</c:v>
                </c:pt>
                <c:pt idx="30204">
                  <c:v>16.773663282752899</c:v>
                </c:pt>
                <c:pt idx="30205">
                  <c:v>16.774218628511168</c:v>
                </c:pt>
                <c:pt idx="30206">
                  <c:v>16.774773974269436</c:v>
                </c:pt>
                <c:pt idx="30207">
                  <c:v>16.775329320027705</c:v>
                </c:pt>
                <c:pt idx="30208">
                  <c:v>16.775884665785973</c:v>
                </c:pt>
                <c:pt idx="30209">
                  <c:v>16.776440011544242</c:v>
                </c:pt>
                <c:pt idx="30210">
                  <c:v>16.776995357302511</c:v>
                </c:pt>
                <c:pt idx="30211">
                  <c:v>16.777550703060779</c:v>
                </c:pt>
                <c:pt idx="30212">
                  <c:v>16.778106048819048</c:v>
                </c:pt>
                <c:pt idx="30213">
                  <c:v>16.778661394577316</c:v>
                </c:pt>
                <c:pt idx="30214">
                  <c:v>16.779216740335585</c:v>
                </c:pt>
                <c:pt idx="30215">
                  <c:v>16.779772086093853</c:v>
                </c:pt>
                <c:pt idx="30216">
                  <c:v>16.780327431852122</c:v>
                </c:pt>
                <c:pt idx="30217">
                  <c:v>16.78088277761039</c:v>
                </c:pt>
                <c:pt idx="30218">
                  <c:v>16.781438123368659</c:v>
                </c:pt>
                <c:pt idx="30219">
                  <c:v>16.781993469126927</c:v>
                </c:pt>
                <c:pt idx="30220">
                  <c:v>16.782548814885196</c:v>
                </c:pt>
                <c:pt idx="30221">
                  <c:v>16.783104160643465</c:v>
                </c:pt>
                <c:pt idx="30222">
                  <c:v>16.783659506401733</c:v>
                </c:pt>
                <c:pt idx="30223">
                  <c:v>16.784214852160002</c:v>
                </c:pt>
                <c:pt idx="30224">
                  <c:v>16.78477019791827</c:v>
                </c:pt>
                <c:pt idx="30225">
                  <c:v>16.785325543676539</c:v>
                </c:pt>
                <c:pt idx="30226">
                  <c:v>16.785880889434807</c:v>
                </c:pt>
                <c:pt idx="30227">
                  <c:v>16.786436235193076</c:v>
                </c:pt>
                <c:pt idx="30228">
                  <c:v>16.786991580951344</c:v>
                </c:pt>
                <c:pt idx="30229">
                  <c:v>16.787546926709613</c:v>
                </c:pt>
                <c:pt idx="30230">
                  <c:v>16.788102272467881</c:v>
                </c:pt>
                <c:pt idx="30231">
                  <c:v>16.78865761822615</c:v>
                </c:pt>
                <c:pt idx="30232">
                  <c:v>16.789212963984419</c:v>
                </c:pt>
                <c:pt idx="30233">
                  <c:v>16.789768309742687</c:v>
                </c:pt>
                <c:pt idx="30234">
                  <c:v>16.790323655500956</c:v>
                </c:pt>
                <c:pt idx="30235">
                  <c:v>16.790879001259224</c:v>
                </c:pt>
                <c:pt idx="30236">
                  <c:v>16.791434347017493</c:v>
                </c:pt>
                <c:pt idx="30237">
                  <c:v>16.791989692775761</c:v>
                </c:pt>
                <c:pt idx="30238">
                  <c:v>16.79254503853403</c:v>
                </c:pt>
                <c:pt idx="30239">
                  <c:v>16.793100384292298</c:v>
                </c:pt>
                <c:pt idx="30240">
                  <c:v>16.793655730050567</c:v>
                </c:pt>
                <c:pt idx="30241">
                  <c:v>16.794211075808835</c:v>
                </c:pt>
                <c:pt idx="30242">
                  <c:v>16.794766421567104</c:v>
                </c:pt>
                <c:pt idx="30243">
                  <c:v>16.795321767325373</c:v>
                </c:pt>
                <c:pt idx="30244">
                  <c:v>16.795877113083641</c:v>
                </c:pt>
                <c:pt idx="30245">
                  <c:v>16.79643245884191</c:v>
                </c:pt>
                <c:pt idx="30246">
                  <c:v>16.796987804600178</c:v>
                </c:pt>
                <c:pt idx="30247">
                  <c:v>16.797543150358447</c:v>
                </c:pt>
                <c:pt idx="30248">
                  <c:v>16.798098496116715</c:v>
                </c:pt>
                <c:pt idx="30249">
                  <c:v>16.798653841874984</c:v>
                </c:pt>
                <c:pt idx="30250">
                  <c:v>16.799209187633252</c:v>
                </c:pt>
                <c:pt idx="30251">
                  <c:v>16.799764533391521</c:v>
                </c:pt>
                <c:pt idx="30252">
                  <c:v>16.800319879149789</c:v>
                </c:pt>
                <c:pt idx="30253">
                  <c:v>16.800875224908058</c:v>
                </c:pt>
                <c:pt idx="30254">
                  <c:v>16.801430570666327</c:v>
                </c:pt>
                <c:pt idx="30255">
                  <c:v>16.801985916424595</c:v>
                </c:pt>
                <c:pt idx="30256">
                  <c:v>16.802541262182864</c:v>
                </c:pt>
                <c:pt idx="30257">
                  <c:v>16.803096607941132</c:v>
                </c:pt>
                <c:pt idx="30258">
                  <c:v>16.803651953699401</c:v>
                </c:pt>
                <c:pt idx="30259">
                  <c:v>16.804207299457669</c:v>
                </c:pt>
                <c:pt idx="30260">
                  <c:v>16.804762645215938</c:v>
                </c:pt>
                <c:pt idx="30261">
                  <c:v>16.805317990974206</c:v>
                </c:pt>
                <c:pt idx="30262">
                  <c:v>16.805873336732475</c:v>
                </c:pt>
                <c:pt idx="30263">
                  <c:v>16.806428682490743</c:v>
                </c:pt>
                <c:pt idx="30264">
                  <c:v>16.806984028249012</c:v>
                </c:pt>
                <c:pt idx="30265">
                  <c:v>16.80753937400728</c:v>
                </c:pt>
                <c:pt idx="30266">
                  <c:v>16.808094719765549</c:v>
                </c:pt>
                <c:pt idx="30267">
                  <c:v>16.808650065523818</c:v>
                </c:pt>
                <c:pt idx="30268">
                  <c:v>16.809205411282086</c:v>
                </c:pt>
                <c:pt idx="30269">
                  <c:v>16.809760757040355</c:v>
                </c:pt>
                <c:pt idx="30270">
                  <c:v>16.810316102798623</c:v>
                </c:pt>
                <c:pt idx="30271">
                  <c:v>16.810871448556892</c:v>
                </c:pt>
                <c:pt idx="30272">
                  <c:v>16.81142679431516</c:v>
                </c:pt>
                <c:pt idx="30273">
                  <c:v>16.811982140073429</c:v>
                </c:pt>
                <c:pt idx="30274">
                  <c:v>16.812537485831697</c:v>
                </c:pt>
                <c:pt idx="30275">
                  <c:v>16.813092831589966</c:v>
                </c:pt>
                <c:pt idx="30276">
                  <c:v>16.813648177348234</c:v>
                </c:pt>
                <c:pt idx="30277">
                  <c:v>16.814203523106503</c:v>
                </c:pt>
                <c:pt idx="30278">
                  <c:v>16.814758868864772</c:v>
                </c:pt>
                <c:pt idx="30279">
                  <c:v>16.81531421462304</c:v>
                </c:pt>
                <c:pt idx="30280">
                  <c:v>16.815869560381309</c:v>
                </c:pt>
                <c:pt idx="30281">
                  <c:v>16.816424906139577</c:v>
                </c:pt>
                <c:pt idx="30282">
                  <c:v>16.816980251897846</c:v>
                </c:pt>
                <c:pt idx="30283">
                  <c:v>16.817535597656114</c:v>
                </c:pt>
                <c:pt idx="30284">
                  <c:v>16.818090943414383</c:v>
                </c:pt>
                <c:pt idx="30285">
                  <c:v>16.818646289172651</c:v>
                </c:pt>
                <c:pt idx="30286">
                  <c:v>16.81920163493092</c:v>
                </c:pt>
                <c:pt idx="30287">
                  <c:v>16.819756980689188</c:v>
                </c:pt>
                <c:pt idx="30288">
                  <c:v>16.820312326447457</c:v>
                </c:pt>
                <c:pt idx="30289">
                  <c:v>16.820867672205726</c:v>
                </c:pt>
                <c:pt idx="30290">
                  <c:v>16.821423017963994</c:v>
                </c:pt>
                <c:pt idx="30291">
                  <c:v>16.821978363722263</c:v>
                </c:pt>
                <c:pt idx="30292">
                  <c:v>16.822533709480531</c:v>
                </c:pt>
                <c:pt idx="30293">
                  <c:v>16.8230890552388</c:v>
                </c:pt>
                <c:pt idx="30294">
                  <c:v>16.823644400997068</c:v>
                </c:pt>
                <c:pt idx="30295">
                  <c:v>16.824199746755337</c:v>
                </c:pt>
                <c:pt idx="30296">
                  <c:v>16.824755092513605</c:v>
                </c:pt>
                <c:pt idx="30297">
                  <c:v>16.825310438271874</c:v>
                </c:pt>
                <c:pt idx="30298">
                  <c:v>16.825865784030142</c:v>
                </c:pt>
                <c:pt idx="30299">
                  <c:v>16.826421129788411</c:v>
                </c:pt>
                <c:pt idx="30300">
                  <c:v>16.82697647554668</c:v>
                </c:pt>
                <c:pt idx="30301">
                  <c:v>16.827531821304948</c:v>
                </c:pt>
                <c:pt idx="30302">
                  <c:v>16.828087167063217</c:v>
                </c:pt>
                <c:pt idx="30303">
                  <c:v>16.828642512821485</c:v>
                </c:pt>
                <c:pt idx="30304">
                  <c:v>16.829197858579754</c:v>
                </c:pt>
                <c:pt idx="30305">
                  <c:v>16.829753204338022</c:v>
                </c:pt>
                <c:pt idx="30306">
                  <c:v>16.830308550096291</c:v>
                </c:pt>
                <c:pt idx="30307">
                  <c:v>16.830863895854559</c:v>
                </c:pt>
                <c:pt idx="30308">
                  <c:v>16.831419241612828</c:v>
                </c:pt>
                <c:pt idx="30309">
                  <c:v>16.831974587371096</c:v>
                </c:pt>
                <c:pt idx="30310">
                  <c:v>16.832529933129365</c:v>
                </c:pt>
                <c:pt idx="30311">
                  <c:v>16.833085278887634</c:v>
                </c:pt>
                <c:pt idx="30312">
                  <c:v>16.833640624645902</c:v>
                </c:pt>
                <c:pt idx="30313">
                  <c:v>16.834195970404171</c:v>
                </c:pt>
                <c:pt idx="30314">
                  <c:v>16.834751316162439</c:v>
                </c:pt>
                <c:pt idx="30315">
                  <c:v>16.835306661920708</c:v>
                </c:pt>
                <c:pt idx="30316">
                  <c:v>16.835862007678976</c:v>
                </c:pt>
                <c:pt idx="30317">
                  <c:v>16.836417353437245</c:v>
                </c:pt>
                <c:pt idx="30318">
                  <c:v>16.836972699195513</c:v>
                </c:pt>
                <c:pt idx="30319">
                  <c:v>16.837528044953782</c:v>
                </c:pt>
                <c:pt idx="30320">
                  <c:v>16.83808339071205</c:v>
                </c:pt>
                <c:pt idx="30321">
                  <c:v>16.838638736470319</c:v>
                </c:pt>
                <c:pt idx="30322">
                  <c:v>16.839194082228587</c:v>
                </c:pt>
                <c:pt idx="30323">
                  <c:v>16.839749427986856</c:v>
                </c:pt>
                <c:pt idx="30324">
                  <c:v>16.840304773745125</c:v>
                </c:pt>
                <c:pt idx="30325">
                  <c:v>16.840860119503393</c:v>
                </c:pt>
                <c:pt idx="30326">
                  <c:v>16.841415465261662</c:v>
                </c:pt>
                <c:pt idx="30327">
                  <c:v>16.84197081101993</c:v>
                </c:pt>
                <c:pt idx="30328">
                  <c:v>16.842526156778199</c:v>
                </c:pt>
                <c:pt idx="30329">
                  <c:v>16.843081502536467</c:v>
                </c:pt>
                <c:pt idx="30330">
                  <c:v>16.843636848294736</c:v>
                </c:pt>
                <c:pt idx="30331">
                  <c:v>16.844192194053004</c:v>
                </c:pt>
                <c:pt idx="30332">
                  <c:v>16.844747539811273</c:v>
                </c:pt>
                <c:pt idx="30333">
                  <c:v>16.845302885569541</c:v>
                </c:pt>
                <c:pt idx="30334">
                  <c:v>16.84585823132781</c:v>
                </c:pt>
                <c:pt idx="30335">
                  <c:v>16.846413577086079</c:v>
                </c:pt>
                <c:pt idx="30336">
                  <c:v>16.846968922844347</c:v>
                </c:pt>
                <c:pt idx="30337">
                  <c:v>16.847524268602616</c:v>
                </c:pt>
                <c:pt idx="30338">
                  <c:v>16.848079614360884</c:v>
                </c:pt>
                <c:pt idx="30339">
                  <c:v>16.848634960119153</c:v>
                </c:pt>
                <c:pt idx="30340">
                  <c:v>16.849190305877421</c:v>
                </c:pt>
                <c:pt idx="30341">
                  <c:v>16.84974565163569</c:v>
                </c:pt>
                <c:pt idx="30342">
                  <c:v>16.850300997393958</c:v>
                </c:pt>
                <c:pt idx="30343">
                  <c:v>16.850856343152227</c:v>
                </c:pt>
                <c:pt idx="30344">
                  <c:v>16.851411688910495</c:v>
                </c:pt>
                <c:pt idx="30345">
                  <c:v>16.851967034668764</c:v>
                </c:pt>
                <c:pt idx="30346">
                  <c:v>16.852522380427033</c:v>
                </c:pt>
                <c:pt idx="30347">
                  <c:v>16.853077726185301</c:v>
                </c:pt>
                <c:pt idx="30348">
                  <c:v>16.85363307194357</c:v>
                </c:pt>
                <c:pt idx="30349">
                  <c:v>16.854188417701838</c:v>
                </c:pt>
                <c:pt idx="30350">
                  <c:v>16.854743763460107</c:v>
                </c:pt>
                <c:pt idx="30351">
                  <c:v>16.855299109218375</c:v>
                </c:pt>
                <c:pt idx="30352">
                  <c:v>16.855854454976644</c:v>
                </c:pt>
                <c:pt idx="30353">
                  <c:v>16.856409800734912</c:v>
                </c:pt>
                <c:pt idx="30354">
                  <c:v>16.856965146493181</c:v>
                </c:pt>
                <c:pt idx="30355">
                  <c:v>16.857520492251449</c:v>
                </c:pt>
                <c:pt idx="30356">
                  <c:v>16.858075838009718</c:v>
                </c:pt>
                <c:pt idx="30357">
                  <c:v>16.858631183767987</c:v>
                </c:pt>
                <c:pt idx="30358">
                  <c:v>16.859186529526255</c:v>
                </c:pt>
                <c:pt idx="30359">
                  <c:v>16.859741875284524</c:v>
                </c:pt>
                <c:pt idx="30360">
                  <c:v>16.860297221042792</c:v>
                </c:pt>
                <c:pt idx="30361">
                  <c:v>16.860852566801061</c:v>
                </c:pt>
                <c:pt idx="30362">
                  <c:v>16.861407912559329</c:v>
                </c:pt>
                <c:pt idx="30363">
                  <c:v>16.861963258317598</c:v>
                </c:pt>
                <c:pt idx="30364">
                  <c:v>16.862518604075866</c:v>
                </c:pt>
                <c:pt idx="30365">
                  <c:v>16.863073949834135</c:v>
                </c:pt>
                <c:pt idx="30366">
                  <c:v>16.863629295592403</c:v>
                </c:pt>
                <c:pt idx="30367">
                  <c:v>16.864184641350672</c:v>
                </c:pt>
                <c:pt idx="30368">
                  <c:v>16.864739987108941</c:v>
                </c:pt>
                <c:pt idx="30369">
                  <c:v>16.865295332867209</c:v>
                </c:pt>
                <c:pt idx="30370">
                  <c:v>16.865850678625478</c:v>
                </c:pt>
                <c:pt idx="30371">
                  <c:v>16.866406024383746</c:v>
                </c:pt>
                <c:pt idx="30372">
                  <c:v>16.866961370142015</c:v>
                </c:pt>
                <c:pt idx="30373">
                  <c:v>16.867516715900283</c:v>
                </c:pt>
                <c:pt idx="30374">
                  <c:v>16.868072061658552</c:v>
                </c:pt>
                <c:pt idx="30375">
                  <c:v>16.86862740741682</c:v>
                </c:pt>
                <c:pt idx="30376">
                  <c:v>16.869182753175089</c:v>
                </c:pt>
                <c:pt idx="30377">
                  <c:v>16.869738098933357</c:v>
                </c:pt>
                <c:pt idx="30378">
                  <c:v>16.870293444691626</c:v>
                </c:pt>
                <c:pt idx="30379">
                  <c:v>16.870848790449894</c:v>
                </c:pt>
                <c:pt idx="30380">
                  <c:v>16.871404136208163</c:v>
                </c:pt>
                <c:pt idx="30381">
                  <c:v>16.871959481966432</c:v>
                </c:pt>
                <c:pt idx="30382">
                  <c:v>16.8725148277247</c:v>
                </c:pt>
                <c:pt idx="30383">
                  <c:v>16.873070173482969</c:v>
                </c:pt>
                <c:pt idx="30384">
                  <c:v>16.873625519241237</c:v>
                </c:pt>
                <c:pt idx="30385">
                  <c:v>16.874180864999506</c:v>
                </c:pt>
                <c:pt idx="30386">
                  <c:v>16.874736210757774</c:v>
                </c:pt>
                <c:pt idx="30387">
                  <c:v>16.875291556516043</c:v>
                </c:pt>
                <c:pt idx="30388">
                  <c:v>16.875846902274311</c:v>
                </c:pt>
                <c:pt idx="30389">
                  <c:v>16.87640224803258</c:v>
                </c:pt>
                <c:pt idx="30390">
                  <c:v>16.876957593790848</c:v>
                </c:pt>
                <c:pt idx="30391">
                  <c:v>16.877512939549117</c:v>
                </c:pt>
                <c:pt idx="30392">
                  <c:v>16.878068285307386</c:v>
                </c:pt>
                <c:pt idx="30393">
                  <c:v>16.878623631065654</c:v>
                </c:pt>
                <c:pt idx="30394">
                  <c:v>16.879178976823923</c:v>
                </c:pt>
                <c:pt idx="30395">
                  <c:v>16.879734322582191</c:v>
                </c:pt>
                <c:pt idx="30396">
                  <c:v>16.88028966834046</c:v>
                </c:pt>
                <c:pt idx="30397">
                  <c:v>16.880845014098728</c:v>
                </c:pt>
                <c:pt idx="30398">
                  <c:v>16.881400359856997</c:v>
                </c:pt>
                <c:pt idx="30399">
                  <c:v>16.881955705615265</c:v>
                </c:pt>
                <c:pt idx="30400">
                  <c:v>16.882511051373534</c:v>
                </c:pt>
                <c:pt idx="30401">
                  <c:v>16.883066397131802</c:v>
                </c:pt>
                <c:pt idx="30402">
                  <c:v>16.883621742890071</c:v>
                </c:pt>
                <c:pt idx="30403">
                  <c:v>16.88417708864834</c:v>
                </c:pt>
                <c:pt idx="30404">
                  <c:v>16.884732434406608</c:v>
                </c:pt>
                <c:pt idx="30405">
                  <c:v>16.885287780164877</c:v>
                </c:pt>
                <c:pt idx="30406">
                  <c:v>16.885843125923145</c:v>
                </c:pt>
                <c:pt idx="30407">
                  <c:v>16.886398471681414</c:v>
                </c:pt>
                <c:pt idx="30408">
                  <c:v>16.886953817439682</c:v>
                </c:pt>
                <c:pt idx="30409">
                  <c:v>16.887509163197951</c:v>
                </c:pt>
                <c:pt idx="30410">
                  <c:v>16.888064508956219</c:v>
                </c:pt>
                <c:pt idx="30411">
                  <c:v>16.888619854714488</c:v>
                </c:pt>
                <c:pt idx="30412">
                  <c:v>16.889175200472756</c:v>
                </c:pt>
                <c:pt idx="30413">
                  <c:v>16.889730546231025</c:v>
                </c:pt>
                <c:pt idx="30414">
                  <c:v>16.890285891989294</c:v>
                </c:pt>
                <c:pt idx="30415">
                  <c:v>16.890841237747562</c:v>
                </c:pt>
                <c:pt idx="30416">
                  <c:v>16.891396583505831</c:v>
                </c:pt>
                <c:pt idx="30417">
                  <c:v>16.891951929264099</c:v>
                </c:pt>
                <c:pt idx="30418">
                  <c:v>16.892507275022368</c:v>
                </c:pt>
                <c:pt idx="30419">
                  <c:v>16.893062620780636</c:v>
                </c:pt>
                <c:pt idx="30420">
                  <c:v>16.893617966538905</c:v>
                </c:pt>
                <c:pt idx="30421">
                  <c:v>16.894173312297173</c:v>
                </c:pt>
                <c:pt idx="30422">
                  <c:v>16.894728658055442</c:v>
                </c:pt>
                <c:pt idx="30423">
                  <c:v>16.89528400381371</c:v>
                </c:pt>
                <c:pt idx="30424">
                  <c:v>16.895839349571979</c:v>
                </c:pt>
                <c:pt idx="30425">
                  <c:v>16.896394695330248</c:v>
                </c:pt>
                <c:pt idx="30426">
                  <c:v>16.896950041088516</c:v>
                </c:pt>
                <c:pt idx="30427">
                  <c:v>16.897505386846785</c:v>
                </c:pt>
                <c:pt idx="30428">
                  <c:v>16.898060732605053</c:v>
                </c:pt>
                <c:pt idx="30429">
                  <c:v>16.898616078363322</c:v>
                </c:pt>
                <c:pt idx="30430">
                  <c:v>16.89917142412159</c:v>
                </c:pt>
                <c:pt idx="30431">
                  <c:v>16.899726769879859</c:v>
                </c:pt>
                <c:pt idx="30432">
                  <c:v>16.900282115638127</c:v>
                </c:pt>
                <c:pt idx="30433">
                  <c:v>16.900837461396396</c:v>
                </c:pt>
                <c:pt idx="30434">
                  <c:v>16.901392807154664</c:v>
                </c:pt>
                <c:pt idx="30435">
                  <c:v>16.901948152912933</c:v>
                </c:pt>
                <c:pt idx="30436">
                  <c:v>16.902503498671201</c:v>
                </c:pt>
                <c:pt idx="30437">
                  <c:v>16.90305884442947</c:v>
                </c:pt>
                <c:pt idx="30438">
                  <c:v>16.903614190187739</c:v>
                </c:pt>
                <c:pt idx="30439">
                  <c:v>16.904169535946007</c:v>
                </c:pt>
                <c:pt idx="30440">
                  <c:v>16.904724881704276</c:v>
                </c:pt>
                <c:pt idx="30441">
                  <c:v>16.905280227462544</c:v>
                </c:pt>
                <c:pt idx="30442">
                  <c:v>16.905835573220813</c:v>
                </c:pt>
                <c:pt idx="30443">
                  <c:v>16.906390918979081</c:v>
                </c:pt>
                <c:pt idx="30444">
                  <c:v>16.90694626473735</c:v>
                </c:pt>
                <c:pt idx="30445">
                  <c:v>16.907501610495618</c:v>
                </c:pt>
                <c:pt idx="30446">
                  <c:v>16.908056956253887</c:v>
                </c:pt>
                <c:pt idx="30447">
                  <c:v>16.908612302012155</c:v>
                </c:pt>
                <c:pt idx="30448">
                  <c:v>16.909167647770424</c:v>
                </c:pt>
                <c:pt idx="30449">
                  <c:v>16.909722993528693</c:v>
                </c:pt>
                <c:pt idx="30450">
                  <c:v>16.910278339286961</c:v>
                </c:pt>
                <c:pt idx="30451">
                  <c:v>16.91083368504523</c:v>
                </c:pt>
                <c:pt idx="30452">
                  <c:v>16.911389030803498</c:v>
                </c:pt>
                <c:pt idx="30453">
                  <c:v>16.911944376561767</c:v>
                </c:pt>
                <c:pt idx="30454">
                  <c:v>16.912499722320035</c:v>
                </c:pt>
                <c:pt idx="30455">
                  <c:v>16.913055068078304</c:v>
                </c:pt>
                <c:pt idx="30456">
                  <c:v>16.913610413836572</c:v>
                </c:pt>
                <c:pt idx="30457">
                  <c:v>16.914165759594841</c:v>
                </c:pt>
                <c:pt idx="30458">
                  <c:v>16.914721105353109</c:v>
                </c:pt>
                <c:pt idx="30459">
                  <c:v>16.915276451111378</c:v>
                </c:pt>
                <c:pt idx="30460">
                  <c:v>16.915831796869647</c:v>
                </c:pt>
                <c:pt idx="30461">
                  <c:v>16.916387142627915</c:v>
                </c:pt>
                <c:pt idx="30462">
                  <c:v>16.916942488386184</c:v>
                </c:pt>
                <c:pt idx="30463">
                  <c:v>16.917497834144452</c:v>
                </c:pt>
                <c:pt idx="30464">
                  <c:v>16.918053179902721</c:v>
                </c:pt>
                <c:pt idx="30465">
                  <c:v>16.918608525660989</c:v>
                </c:pt>
                <c:pt idx="30466">
                  <c:v>16.919163871419258</c:v>
                </c:pt>
                <c:pt idx="30467">
                  <c:v>16.919719217177526</c:v>
                </c:pt>
                <c:pt idx="30468">
                  <c:v>16.920274562935795</c:v>
                </c:pt>
                <c:pt idx="30469">
                  <c:v>16.920829908694063</c:v>
                </c:pt>
                <c:pt idx="30470">
                  <c:v>16.921385254452332</c:v>
                </c:pt>
                <c:pt idx="30471">
                  <c:v>16.921940600210601</c:v>
                </c:pt>
                <c:pt idx="30472">
                  <c:v>16.922495945968869</c:v>
                </c:pt>
                <c:pt idx="30473">
                  <c:v>16.923051291727138</c:v>
                </c:pt>
                <c:pt idx="30474">
                  <c:v>16.923606637485406</c:v>
                </c:pt>
                <c:pt idx="30475">
                  <c:v>16.924161983243675</c:v>
                </c:pt>
                <c:pt idx="30476">
                  <c:v>16.924717329001943</c:v>
                </c:pt>
                <c:pt idx="30477">
                  <c:v>16.925272674760212</c:v>
                </c:pt>
                <c:pt idx="30478">
                  <c:v>16.92582802051848</c:v>
                </c:pt>
                <c:pt idx="30479">
                  <c:v>16.926383366276749</c:v>
                </c:pt>
                <c:pt idx="30480">
                  <c:v>16.926938712035017</c:v>
                </c:pt>
                <c:pt idx="30481">
                  <c:v>16.927494057793286</c:v>
                </c:pt>
                <c:pt idx="30482">
                  <c:v>16.928049403551555</c:v>
                </c:pt>
                <c:pt idx="30483">
                  <c:v>16.928604749309823</c:v>
                </c:pt>
                <c:pt idx="30484">
                  <c:v>16.929160095068092</c:v>
                </c:pt>
                <c:pt idx="30485">
                  <c:v>16.92971544082636</c:v>
                </c:pt>
                <c:pt idx="30486">
                  <c:v>16.930270786584629</c:v>
                </c:pt>
                <c:pt idx="30487">
                  <c:v>16.930826132342897</c:v>
                </c:pt>
                <c:pt idx="30488">
                  <c:v>16.931381478101166</c:v>
                </c:pt>
                <c:pt idx="30489">
                  <c:v>16.931936823859434</c:v>
                </c:pt>
                <c:pt idx="30490">
                  <c:v>16.932492169617703</c:v>
                </c:pt>
                <c:pt idx="30491">
                  <c:v>16.933047515375971</c:v>
                </c:pt>
                <c:pt idx="30492">
                  <c:v>16.93360286113424</c:v>
                </c:pt>
                <c:pt idx="30493">
                  <c:v>16.934158206892509</c:v>
                </c:pt>
                <c:pt idx="30494">
                  <c:v>16.934713552650777</c:v>
                </c:pt>
                <c:pt idx="30495">
                  <c:v>16.935268898409046</c:v>
                </c:pt>
                <c:pt idx="30496">
                  <c:v>16.935824244167314</c:v>
                </c:pt>
                <c:pt idx="30497">
                  <c:v>16.936379589925583</c:v>
                </c:pt>
                <c:pt idx="30498">
                  <c:v>16.936934935683851</c:v>
                </c:pt>
                <c:pt idx="30499">
                  <c:v>16.93749028144212</c:v>
                </c:pt>
                <c:pt idx="30500">
                  <c:v>16.938045627200388</c:v>
                </c:pt>
                <c:pt idx="30501">
                  <c:v>16.938600972958657</c:v>
                </c:pt>
                <c:pt idx="30502">
                  <c:v>16.939156318716925</c:v>
                </c:pt>
                <c:pt idx="30503">
                  <c:v>16.939711664475194</c:v>
                </c:pt>
                <c:pt idx="30504">
                  <c:v>16.940267010233462</c:v>
                </c:pt>
                <c:pt idx="30505">
                  <c:v>16.940822355991731</c:v>
                </c:pt>
                <c:pt idx="30506">
                  <c:v>16.94137770175</c:v>
                </c:pt>
                <c:pt idx="30507">
                  <c:v>16.941933047508268</c:v>
                </c:pt>
                <c:pt idx="30508">
                  <c:v>16.942488393266537</c:v>
                </c:pt>
                <c:pt idx="30509">
                  <c:v>16.943043739024805</c:v>
                </c:pt>
                <c:pt idx="30510">
                  <c:v>16.943599084783074</c:v>
                </c:pt>
                <c:pt idx="30511">
                  <c:v>16.944154430541342</c:v>
                </c:pt>
                <c:pt idx="30512">
                  <c:v>16.944709776299611</c:v>
                </c:pt>
                <c:pt idx="30513">
                  <c:v>16.945265122057879</c:v>
                </c:pt>
                <c:pt idx="30514">
                  <c:v>16.945820467816148</c:v>
                </c:pt>
                <c:pt idx="30515">
                  <c:v>16.946375813574416</c:v>
                </c:pt>
                <c:pt idx="30516">
                  <c:v>16.946931159332685</c:v>
                </c:pt>
                <c:pt idx="30517">
                  <c:v>16.947486505090954</c:v>
                </c:pt>
                <c:pt idx="30518">
                  <c:v>16.948041850849222</c:v>
                </c:pt>
                <c:pt idx="30519">
                  <c:v>16.948597196607491</c:v>
                </c:pt>
                <c:pt idx="30520">
                  <c:v>16.949152542365759</c:v>
                </c:pt>
                <c:pt idx="30521">
                  <c:v>16.949707888124028</c:v>
                </c:pt>
                <c:pt idx="30522">
                  <c:v>16.950263233882296</c:v>
                </c:pt>
                <c:pt idx="30523">
                  <c:v>16.950818579640565</c:v>
                </c:pt>
                <c:pt idx="30524">
                  <c:v>16.951373925398833</c:v>
                </c:pt>
                <c:pt idx="30525">
                  <c:v>16.951929271157102</c:v>
                </c:pt>
                <c:pt idx="30526">
                  <c:v>16.95248461691537</c:v>
                </c:pt>
                <c:pt idx="30527">
                  <c:v>16.953039962673639</c:v>
                </c:pt>
                <c:pt idx="30528">
                  <c:v>16.953595308431908</c:v>
                </c:pt>
                <c:pt idx="30529">
                  <c:v>16.954150654190176</c:v>
                </c:pt>
                <c:pt idx="30530">
                  <c:v>16.954705999948445</c:v>
                </c:pt>
                <c:pt idx="30531">
                  <c:v>16.955261345706713</c:v>
                </c:pt>
                <c:pt idx="30532">
                  <c:v>16.955816691464982</c:v>
                </c:pt>
                <c:pt idx="30533">
                  <c:v>16.95637203722325</c:v>
                </c:pt>
                <c:pt idx="30534">
                  <c:v>16.956927382981519</c:v>
                </c:pt>
                <c:pt idx="30535">
                  <c:v>16.957482728739787</c:v>
                </c:pt>
                <c:pt idx="30536">
                  <c:v>16.958038074498056</c:v>
                </c:pt>
                <c:pt idx="30537">
                  <c:v>16.958593420256324</c:v>
                </c:pt>
                <c:pt idx="30538">
                  <c:v>16.959148766014593</c:v>
                </c:pt>
                <c:pt idx="30539">
                  <c:v>16.959704111772862</c:v>
                </c:pt>
                <c:pt idx="30540">
                  <c:v>16.96025945753113</c:v>
                </c:pt>
                <c:pt idx="30541">
                  <c:v>16.960814803289399</c:v>
                </c:pt>
                <c:pt idx="30542">
                  <c:v>16.961370149047667</c:v>
                </c:pt>
                <c:pt idx="30543">
                  <c:v>16.961925494805936</c:v>
                </c:pt>
                <c:pt idx="30544">
                  <c:v>16.962480840564204</c:v>
                </c:pt>
                <c:pt idx="30545">
                  <c:v>16.963036186322473</c:v>
                </c:pt>
                <c:pt idx="30546">
                  <c:v>16.963591532080741</c:v>
                </c:pt>
                <c:pt idx="30547">
                  <c:v>16.96414687783901</c:v>
                </c:pt>
                <c:pt idx="30548">
                  <c:v>16.964702223597278</c:v>
                </c:pt>
                <c:pt idx="30549">
                  <c:v>16.965257569355547</c:v>
                </c:pt>
                <c:pt idx="30550">
                  <c:v>16.965812915113816</c:v>
                </c:pt>
                <c:pt idx="30551">
                  <c:v>16.966368260872084</c:v>
                </c:pt>
                <c:pt idx="30552">
                  <c:v>16.966923606630353</c:v>
                </c:pt>
                <c:pt idx="30553">
                  <c:v>16.967478952388621</c:v>
                </c:pt>
                <c:pt idx="30554">
                  <c:v>16.96803429814689</c:v>
                </c:pt>
                <c:pt idx="30555">
                  <c:v>16.968589643905158</c:v>
                </c:pt>
                <c:pt idx="30556">
                  <c:v>16.969144989663427</c:v>
                </c:pt>
                <c:pt idx="30557">
                  <c:v>16.969700335421695</c:v>
                </c:pt>
                <c:pt idx="30558">
                  <c:v>16.970255681179964</c:v>
                </c:pt>
                <c:pt idx="30559">
                  <c:v>16.970811026938232</c:v>
                </c:pt>
                <c:pt idx="30560">
                  <c:v>16.971366372696501</c:v>
                </c:pt>
                <c:pt idx="30561">
                  <c:v>16.971921718454769</c:v>
                </c:pt>
                <c:pt idx="30562">
                  <c:v>16.972477064213038</c:v>
                </c:pt>
                <c:pt idx="30563">
                  <c:v>16.973032409971307</c:v>
                </c:pt>
                <c:pt idx="30564">
                  <c:v>16.973587755729575</c:v>
                </c:pt>
                <c:pt idx="30565">
                  <c:v>16.974143101487844</c:v>
                </c:pt>
                <c:pt idx="30566">
                  <c:v>16.974698447246112</c:v>
                </c:pt>
                <c:pt idx="30567">
                  <c:v>16.975253793004381</c:v>
                </c:pt>
                <c:pt idx="30568">
                  <c:v>16.975809138762649</c:v>
                </c:pt>
                <c:pt idx="30569">
                  <c:v>16.976364484520918</c:v>
                </c:pt>
                <c:pt idx="30570">
                  <c:v>16.976919830279186</c:v>
                </c:pt>
                <c:pt idx="30571">
                  <c:v>16.977475176037455</c:v>
                </c:pt>
                <c:pt idx="30572">
                  <c:v>16.978030521795723</c:v>
                </c:pt>
                <c:pt idx="30573">
                  <c:v>16.978585867553992</c:v>
                </c:pt>
                <c:pt idx="30574">
                  <c:v>16.979141213312261</c:v>
                </c:pt>
                <c:pt idx="30575">
                  <c:v>16.979696559070529</c:v>
                </c:pt>
                <c:pt idx="30576">
                  <c:v>16.980251904828798</c:v>
                </c:pt>
                <c:pt idx="30577">
                  <c:v>16.980807250587066</c:v>
                </c:pt>
                <c:pt idx="30578">
                  <c:v>16.981362596345335</c:v>
                </c:pt>
                <c:pt idx="30579">
                  <c:v>16.981917942103603</c:v>
                </c:pt>
                <c:pt idx="30580">
                  <c:v>16.982473287861872</c:v>
                </c:pt>
                <c:pt idx="30581">
                  <c:v>16.98302863362014</c:v>
                </c:pt>
                <c:pt idx="30582">
                  <c:v>16.983583979378409</c:v>
                </c:pt>
                <c:pt idx="30583">
                  <c:v>16.984139325136677</c:v>
                </c:pt>
                <c:pt idx="30584">
                  <c:v>16.984694670894946</c:v>
                </c:pt>
                <c:pt idx="30585">
                  <c:v>16.985250016653215</c:v>
                </c:pt>
                <c:pt idx="30586">
                  <c:v>16.985805362411483</c:v>
                </c:pt>
                <c:pt idx="30587">
                  <c:v>16.986360708169752</c:v>
                </c:pt>
                <c:pt idx="30588">
                  <c:v>16.98691605392802</c:v>
                </c:pt>
                <c:pt idx="30589">
                  <c:v>16.987471399686289</c:v>
                </c:pt>
                <c:pt idx="30590">
                  <c:v>16.988026745444557</c:v>
                </c:pt>
                <c:pt idx="30591">
                  <c:v>16.988582091202826</c:v>
                </c:pt>
                <c:pt idx="30592">
                  <c:v>16.989137436961094</c:v>
                </c:pt>
                <c:pt idx="30593">
                  <c:v>16.989692782719363</c:v>
                </c:pt>
                <c:pt idx="30594">
                  <c:v>16.990248128477631</c:v>
                </c:pt>
                <c:pt idx="30595">
                  <c:v>16.9908034742359</c:v>
                </c:pt>
                <c:pt idx="30596">
                  <c:v>16.991358819994169</c:v>
                </c:pt>
                <c:pt idx="30597">
                  <c:v>16.991914165752437</c:v>
                </c:pt>
                <c:pt idx="30598">
                  <c:v>16.992469511510706</c:v>
                </c:pt>
                <c:pt idx="30599">
                  <c:v>16.993024857268974</c:v>
                </c:pt>
                <c:pt idx="30600">
                  <c:v>16.993580203027243</c:v>
                </c:pt>
                <c:pt idx="30601">
                  <c:v>16.994135548785511</c:v>
                </c:pt>
                <c:pt idx="30602">
                  <c:v>16.99469089454378</c:v>
                </c:pt>
                <c:pt idx="30603">
                  <c:v>16.995246240302048</c:v>
                </c:pt>
                <c:pt idx="30604">
                  <c:v>16.995801586060317</c:v>
                </c:pt>
                <c:pt idx="30605">
                  <c:v>16.996356931818585</c:v>
                </c:pt>
                <c:pt idx="30606">
                  <c:v>16.996912277576854</c:v>
                </c:pt>
                <c:pt idx="30607">
                  <c:v>16.997467623335123</c:v>
                </c:pt>
                <c:pt idx="30608">
                  <c:v>16.998022969093391</c:v>
                </c:pt>
                <c:pt idx="30609">
                  <c:v>16.99857831485166</c:v>
                </c:pt>
                <c:pt idx="30610">
                  <c:v>16.999133660609928</c:v>
                </c:pt>
                <c:pt idx="30611">
                  <c:v>16.999689006368197</c:v>
                </c:pt>
                <c:pt idx="30612">
                  <c:v>17.000244352126465</c:v>
                </c:pt>
                <c:pt idx="30613">
                  <c:v>17.000799697884734</c:v>
                </c:pt>
                <c:pt idx="30614">
                  <c:v>17.001355043643002</c:v>
                </c:pt>
                <c:pt idx="30615">
                  <c:v>17.001910389401271</c:v>
                </c:pt>
                <c:pt idx="30616">
                  <c:v>17.002465735159539</c:v>
                </c:pt>
                <c:pt idx="30617">
                  <c:v>17.003021080917808</c:v>
                </c:pt>
                <c:pt idx="30618">
                  <c:v>17.003576426676076</c:v>
                </c:pt>
                <c:pt idx="30619">
                  <c:v>17.004131772434345</c:v>
                </c:pt>
                <c:pt idx="30620">
                  <c:v>17.004687118192614</c:v>
                </c:pt>
                <c:pt idx="30621">
                  <c:v>17.005242463950882</c:v>
                </c:pt>
                <c:pt idx="30622">
                  <c:v>17.005797809709151</c:v>
                </c:pt>
                <c:pt idx="30623">
                  <c:v>17.006353155467419</c:v>
                </c:pt>
                <c:pt idx="30624">
                  <c:v>17.006908501225688</c:v>
                </c:pt>
                <c:pt idx="30625">
                  <c:v>17.007463846983956</c:v>
                </c:pt>
                <c:pt idx="30626">
                  <c:v>17.008019192742225</c:v>
                </c:pt>
                <c:pt idx="30627">
                  <c:v>17.008574538500493</c:v>
                </c:pt>
                <c:pt idx="30628">
                  <c:v>17.009129884258762</c:v>
                </c:pt>
                <c:pt idx="30629">
                  <c:v>17.00968523001703</c:v>
                </c:pt>
                <c:pt idx="30630">
                  <c:v>17.010240575775299</c:v>
                </c:pt>
                <c:pt idx="30631">
                  <c:v>17.010795921533568</c:v>
                </c:pt>
                <c:pt idx="30632">
                  <c:v>17.011351267291836</c:v>
                </c:pt>
                <c:pt idx="30633">
                  <c:v>17.011906613050105</c:v>
                </c:pt>
                <c:pt idx="30634">
                  <c:v>17.012461958808373</c:v>
                </c:pt>
                <c:pt idx="30635">
                  <c:v>17.013017304566642</c:v>
                </c:pt>
                <c:pt idx="30636">
                  <c:v>17.01357265032491</c:v>
                </c:pt>
                <c:pt idx="30637">
                  <c:v>17.014127996083179</c:v>
                </c:pt>
                <c:pt idx="30638">
                  <c:v>17.014683341841447</c:v>
                </c:pt>
                <c:pt idx="30639">
                  <c:v>17.015238687599716</c:v>
                </c:pt>
                <c:pt idx="30640">
                  <c:v>17.015794033357984</c:v>
                </c:pt>
                <c:pt idx="30641">
                  <c:v>17.016349379116253</c:v>
                </c:pt>
                <c:pt idx="30642">
                  <c:v>17.016904724874522</c:v>
                </c:pt>
                <c:pt idx="30643">
                  <c:v>17.01746007063279</c:v>
                </c:pt>
                <c:pt idx="30644">
                  <c:v>17.018015416391059</c:v>
                </c:pt>
                <c:pt idx="30645">
                  <c:v>17.018570762149327</c:v>
                </c:pt>
                <c:pt idx="30646">
                  <c:v>17.019126107907596</c:v>
                </c:pt>
                <c:pt idx="30647">
                  <c:v>17.019681453665864</c:v>
                </c:pt>
                <c:pt idx="30648">
                  <c:v>17.020236799424133</c:v>
                </c:pt>
                <c:pt idx="30649">
                  <c:v>17.020792145182401</c:v>
                </c:pt>
                <c:pt idx="30650">
                  <c:v>17.02134749094067</c:v>
                </c:pt>
                <c:pt idx="30651">
                  <c:v>17.021902836698938</c:v>
                </c:pt>
                <c:pt idx="30652">
                  <c:v>17.022458182457207</c:v>
                </c:pt>
                <c:pt idx="30653">
                  <c:v>17.023013528215476</c:v>
                </c:pt>
                <c:pt idx="30654">
                  <c:v>17.023568873973744</c:v>
                </c:pt>
                <c:pt idx="30655">
                  <c:v>17.024124219732013</c:v>
                </c:pt>
                <c:pt idx="30656">
                  <c:v>17.024679565490281</c:v>
                </c:pt>
                <c:pt idx="30657">
                  <c:v>17.02523491124855</c:v>
                </c:pt>
                <c:pt idx="30658">
                  <c:v>17.025790257006818</c:v>
                </c:pt>
                <c:pt idx="30659">
                  <c:v>17.026345602765087</c:v>
                </c:pt>
                <c:pt idx="30660">
                  <c:v>17.026900948523355</c:v>
                </c:pt>
                <c:pt idx="30661">
                  <c:v>17.027456294281624</c:v>
                </c:pt>
                <c:pt idx="30662">
                  <c:v>17.028011640039892</c:v>
                </c:pt>
                <c:pt idx="30663">
                  <c:v>17.028566985798161</c:v>
                </c:pt>
                <c:pt idx="30664">
                  <c:v>17.02912233155643</c:v>
                </c:pt>
                <c:pt idx="30665">
                  <c:v>17.029677677314698</c:v>
                </c:pt>
                <c:pt idx="30666">
                  <c:v>17.030233023072967</c:v>
                </c:pt>
                <c:pt idx="30667">
                  <c:v>17.030788368831235</c:v>
                </c:pt>
                <c:pt idx="30668">
                  <c:v>17.031343714589504</c:v>
                </c:pt>
                <c:pt idx="30669">
                  <c:v>17.031899060347772</c:v>
                </c:pt>
                <c:pt idx="30670">
                  <c:v>17.032454406106041</c:v>
                </c:pt>
                <c:pt idx="30671">
                  <c:v>17.033009751864309</c:v>
                </c:pt>
                <c:pt idx="30672">
                  <c:v>17.033565097622578</c:v>
                </c:pt>
                <c:pt idx="30673">
                  <c:v>17.034120443380846</c:v>
                </c:pt>
                <c:pt idx="30674">
                  <c:v>17.034675789139115</c:v>
                </c:pt>
                <c:pt idx="30675">
                  <c:v>17.035231134897383</c:v>
                </c:pt>
                <c:pt idx="30676">
                  <c:v>17.035786480655652</c:v>
                </c:pt>
                <c:pt idx="30677">
                  <c:v>17.036341826413921</c:v>
                </c:pt>
                <c:pt idx="30678">
                  <c:v>17.036897172172189</c:v>
                </c:pt>
                <c:pt idx="30679">
                  <c:v>17.037452517930458</c:v>
                </c:pt>
                <c:pt idx="30680">
                  <c:v>17.038007863688726</c:v>
                </c:pt>
                <c:pt idx="30681">
                  <c:v>17.038563209446995</c:v>
                </c:pt>
                <c:pt idx="30682">
                  <c:v>17.039118555205263</c:v>
                </c:pt>
                <c:pt idx="30683">
                  <c:v>17.039673900963532</c:v>
                </c:pt>
                <c:pt idx="30684">
                  <c:v>17.0402292467218</c:v>
                </c:pt>
                <c:pt idx="30685">
                  <c:v>17.040784592480069</c:v>
                </c:pt>
                <c:pt idx="30686">
                  <c:v>17.041339938238337</c:v>
                </c:pt>
                <c:pt idx="30687">
                  <c:v>17.041895283996606</c:v>
                </c:pt>
                <c:pt idx="30688">
                  <c:v>17.042450629754875</c:v>
                </c:pt>
                <c:pt idx="30689">
                  <c:v>17.043005975513143</c:v>
                </c:pt>
                <c:pt idx="30690">
                  <c:v>17.043561321271412</c:v>
                </c:pt>
                <c:pt idx="30691">
                  <c:v>17.04411666702968</c:v>
                </c:pt>
                <c:pt idx="30692">
                  <c:v>17.044672012787949</c:v>
                </c:pt>
                <c:pt idx="30693">
                  <c:v>17.045227358546217</c:v>
                </c:pt>
                <c:pt idx="30694">
                  <c:v>17.045782704304486</c:v>
                </c:pt>
                <c:pt idx="30695">
                  <c:v>17.046338050062754</c:v>
                </c:pt>
                <c:pt idx="30696">
                  <c:v>17.046893395821023</c:v>
                </c:pt>
                <c:pt idx="30697">
                  <c:v>17.047448741579291</c:v>
                </c:pt>
                <c:pt idx="30698">
                  <c:v>17.04800408733756</c:v>
                </c:pt>
                <c:pt idx="30699">
                  <c:v>17.048559433095829</c:v>
                </c:pt>
                <c:pt idx="30700">
                  <c:v>17.049114778854097</c:v>
                </c:pt>
                <c:pt idx="30701">
                  <c:v>17.049670124612366</c:v>
                </c:pt>
                <c:pt idx="30702">
                  <c:v>17.050225470370634</c:v>
                </c:pt>
                <c:pt idx="30703">
                  <c:v>17.050780816128903</c:v>
                </c:pt>
                <c:pt idx="30704">
                  <c:v>17.051336161887171</c:v>
                </c:pt>
                <c:pt idx="30705">
                  <c:v>17.05189150764544</c:v>
                </c:pt>
                <c:pt idx="30706">
                  <c:v>17.052446853403708</c:v>
                </c:pt>
                <c:pt idx="30707">
                  <c:v>17.053002199161977</c:v>
                </c:pt>
                <c:pt idx="30708">
                  <c:v>17.053557544920245</c:v>
                </c:pt>
                <c:pt idx="30709">
                  <c:v>17.054112890678514</c:v>
                </c:pt>
                <c:pt idx="30710">
                  <c:v>17.054668236436783</c:v>
                </c:pt>
                <c:pt idx="30711">
                  <c:v>17.055223582195051</c:v>
                </c:pt>
                <c:pt idx="30712">
                  <c:v>17.05577892795332</c:v>
                </c:pt>
                <c:pt idx="30713">
                  <c:v>17.056334273711588</c:v>
                </c:pt>
                <c:pt idx="30714">
                  <c:v>17.056889619469857</c:v>
                </c:pt>
                <c:pt idx="30715">
                  <c:v>17.057444965228125</c:v>
                </c:pt>
                <c:pt idx="30716">
                  <c:v>17.058000310986394</c:v>
                </c:pt>
                <c:pt idx="30717">
                  <c:v>17.058555656744662</c:v>
                </c:pt>
                <c:pt idx="30718">
                  <c:v>17.059111002502931</c:v>
                </c:pt>
                <c:pt idx="30719">
                  <c:v>17.059666348261199</c:v>
                </c:pt>
                <c:pt idx="30720">
                  <c:v>17.060221694019468</c:v>
                </c:pt>
                <c:pt idx="30721">
                  <c:v>17.060777039777737</c:v>
                </c:pt>
                <c:pt idx="30722">
                  <c:v>17.061332385536005</c:v>
                </c:pt>
                <c:pt idx="30723">
                  <c:v>17.061887731294274</c:v>
                </c:pt>
                <c:pt idx="30724">
                  <c:v>17.062443077052542</c:v>
                </c:pt>
                <c:pt idx="30725">
                  <c:v>17.062998422810811</c:v>
                </c:pt>
                <c:pt idx="30726">
                  <c:v>17.063553768569079</c:v>
                </c:pt>
                <c:pt idx="30727">
                  <c:v>17.064109114327348</c:v>
                </c:pt>
                <c:pt idx="30728">
                  <c:v>17.064664460085616</c:v>
                </c:pt>
                <c:pt idx="30729">
                  <c:v>17.065219805843885</c:v>
                </c:pt>
                <c:pt idx="30730">
                  <c:v>17.065775151602153</c:v>
                </c:pt>
                <c:pt idx="30731">
                  <c:v>17.066330497360422</c:v>
                </c:pt>
                <c:pt idx="30732">
                  <c:v>17.066885843118691</c:v>
                </c:pt>
                <c:pt idx="30733">
                  <c:v>17.067441188876959</c:v>
                </c:pt>
                <c:pt idx="30734">
                  <c:v>17.067996534635228</c:v>
                </c:pt>
                <c:pt idx="30735">
                  <c:v>17.068551880393496</c:v>
                </c:pt>
                <c:pt idx="30736">
                  <c:v>17.069107226151765</c:v>
                </c:pt>
                <c:pt idx="30737">
                  <c:v>17.069662571910033</c:v>
                </c:pt>
                <c:pt idx="30738">
                  <c:v>17.070217917668302</c:v>
                </c:pt>
                <c:pt idx="30739">
                  <c:v>17.07077326342657</c:v>
                </c:pt>
                <c:pt idx="30740">
                  <c:v>17.071328609184839</c:v>
                </c:pt>
                <c:pt idx="30741">
                  <c:v>17.071883954943107</c:v>
                </c:pt>
                <c:pt idx="30742">
                  <c:v>17.072439300701376</c:v>
                </c:pt>
                <c:pt idx="30743">
                  <c:v>17.072994646459644</c:v>
                </c:pt>
                <c:pt idx="30744">
                  <c:v>17.073549992217913</c:v>
                </c:pt>
                <c:pt idx="30745">
                  <c:v>17.074105337976182</c:v>
                </c:pt>
                <c:pt idx="30746">
                  <c:v>17.07466068373445</c:v>
                </c:pt>
                <c:pt idx="30747">
                  <c:v>17.075216029492719</c:v>
                </c:pt>
                <c:pt idx="30748">
                  <c:v>17.075771375250987</c:v>
                </c:pt>
                <c:pt idx="30749">
                  <c:v>17.076326721009256</c:v>
                </c:pt>
                <c:pt idx="30750">
                  <c:v>17.076882066767524</c:v>
                </c:pt>
                <c:pt idx="30751">
                  <c:v>17.077437412525793</c:v>
                </c:pt>
                <c:pt idx="30752">
                  <c:v>17.077992758284061</c:v>
                </c:pt>
                <c:pt idx="30753">
                  <c:v>17.07854810404233</c:v>
                </c:pt>
                <c:pt idx="30754">
                  <c:v>17.079103449800598</c:v>
                </c:pt>
                <c:pt idx="30755">
                  <c:v>17.079658795558867</c:v>
                </c:pt>
                <c:pt idx="30756">
                  <c:v>17.080214141317136</c:v>
                </c:pt>
                <c:pt idx="30757">
                  <c:v>17.080769487075404</c:v>
                </c:pt>
                <c:pt idx="30758">
                  <c:v>17.081324832833673</c:v>
                </c:pt>
                <c:pt idx="30759">
                  <c:v>17.081880178591941</c:v>
                </c:pt>
                <c:pt idx="30760">
                  <c:v>17.08243552435021</c:v>
                </c:pt>
                <c:pt idx="30761">
                  <c:v>17.082990870108478</c:v>
                </c:pt>
                <c:pt idx="30762">
                  <c:v>17.083546215866747</c:v>
                </c:pt>
                <c:pt idx="30763">
                  <c:v>17.084101561625015</c:v>
                </c:pt>
                <c:pt idx="30764">
                  <c:v>17.084656907383284</c:v>
                </c:pt>
                <c:pt idx="30765">
                  <c:v>17.085212253141552</c:v>
                </c:pt>
                <c:pt idx="30766">
                  <c:v>17.085767598899821</c:v>
                </c:pt>
                <c:pt idx="30767">
                  <c:v>17.08632294465809</c:v>
                </c:pt>
                <c:pt idx="30768">
                  <c:v>17.086878290416358</c:v>
                </c:pt>
                <c:pt idx="30769">
                  <c:v>17.087433636174627</c:v>
                </c:pt>
                <c:pt idx="30770">
                  <c:v>17.087988981932895</c:v>
                </c:pt>
                <c:pt idx="30771">
                  <c:v>17.088544327691164</c:v>
                </c:pt>
                <c:pt idx="30772">
                  <c:v>17.089099673449432</c:v>
                </c:pt>
                <c:pt idx="30773">
                  <c:v>17.089655019207701</c:v>
                </c:pt>
                <c:pt idx="30774">
                  <c:v>17.090210364965969</c:v>
                </c:pt>
                <c:pt idx="30775">
                  <c:v>17.090765710724238</c:v>
                </c:pt>
                <c:pt idx="30776">
                  <c:v>17.091321056482506</c:v>
                </c:pt>
                <c:pt idx="30777">
                  <c:v>17.091876402240775</c:v>
                </c:pt>
                <c:pt idx="30778">
                  <c:v>17.092431747999044</c:v>
                </c:pt>
                <c:pt idx="30779">
                  <c:v>17.092987093757312</c:v>
                </c:pt>
                <c:pt idx="30780">
                  <c:v>17.093542439515581</c:v>
                </c:pt>
                <c:pt idx="30781">
                  <c:v>17.094097785273849</c:v>
                </c:pt>
                <c:pt idx="30782">
                  <c:v>17.094653131032118</c:v>
                </c:pt>
                <c:pt idx="30783">
                  <c:v>17.095208476790386</c:v>
                </c:pt>
                <c:pt idx="30784">
                  <c:v>17.095763822548655</c:v>
                </c:pt>
                <c:pt idx="30785">
                  <c:v>17.096319168306923</c:v>
                </c:pt>
                <c:pt idx="30786">
                  <c:v>17.096874514065192</c:v>
                </c:pt>
                <c:pt idx="30787">
                  <c:v>17.09742985982346</c:v>
                </c:pt>
                <c:pt idx="30788">
                  <c:v>17.097985205581729</c:v>
                </c:pt>
                <c:pt idx="30789">
                  <c:v>17.098540551339998</c:v>
                </c:pt>
                <c:pt idx="30790">
                  <c:v>17.099095897098266</c:v>
                </c:pt>
                <c:pt idx="30791">
                  <c:v>17.099651242856535</c:v>
                </c:pt>
                <c:pt idx="30792">
                  <c:v>17.100206588614803</c:v>
                </c:pt>
                <c:pt idx="30793">
                  <c:v>17.100761934373072</c:v>
                </c:pt>
                <c:pt idx="30794">
                  <c:v>17.10131728013134</c:v>
                </c:pt>
                <c:pt idx="30795">
                  <c:v>17.101872625889609</c:v>
                </c:pt>
                <c:pt idx="30796">
                  <c:v>17.102427971647877</c:v>
                </c:pt>
                <c:pt idx="30797">
                  <c:v>17.102983317406146</c:v>
                </c:pt>
                <c:pt idx="30798">
                  <c:v>17.103538663164414</c:v>
                </c:pt>
                <c:pt idx="30799">
                  <c:v>17.104094008922683</c:v>
                </c:pt>
                <c:pt idx="30800">
                  <c:v>17.104649354680951</c:v>
                </c:pt>
                <c:pt idx="30801">
                  <c:v>17.10520470043922</c:v>
                </c:pt>
                <c:pt idx="30802">
                  <c:v>17.105760046197489</c:v>
                </c:pt>
                <c:pt idx="30803">
                  <c:v>17.106315391955757</c:v>
                </c:pt>
                <c:pt idx="30804">
                  <c:v>17.106870737714026</c:v>
                </c:pt>
                <c:pt idx="30805">
                  <c:v>17.107426083472294</c:v>
                </c:pt>
                <c:pt idx="30806">
                  <c:v>17.107981429230563</c:v>
                </c:pt>
                <c:pt idx="30807">
                  <c:v>17.108536774988831</c:v>
                </c:pt>
                <c:pt idx="30808">
                  <c:v>17.1090921207471</c:v>
                </c:pt>
                <c:pt idx="30809">
                  <c:v>17.109647466505368</c:v>
                </c:pt>
                <c:pt idx="30810">
                  <c:v>17.110202812263637</c:v>
                </c:pt>
                <c:pt idx="30811">
                  <c:v>17.110758158021905</c:v>
                </c:pt>
                <c:pt idx="30812">
                  <c:v>17.111313503780174</c:v>
                </c:pt>
                <c:pt idx="30813">
                  <c:v>17.111868849538443</c:v>
                </c:pt>
                <c:pt idx="30814">
                  <c:v>17.112424195296711</c:v>
                </c:pt>
                <c:pt idx="30815">
                  <c:v>17.11297954105498</c:v>
                </c:pt>
                <c:pt idx="30816">
                  <c:v>17.113534886813248</c:v>
                </c:pt>
                <c:pt idx="30817">
                  <c:v>17.114090232571517</c:v>
                </c:pt>
                <c:pt idx="30818">
                  <c:v>17.114645578329785</c:v>
                </c:pt>
                <c:pt idx="30819">
                  <c:v>17.115200924088054</c:v>
                </c:pt>
                <c:pt idx="30820">
                  <c:v>17.115756269846322</c:v>
                </c:pt>
                <c:pt idx="30821">
                  <c:v>17.116311615604591</c:v>
                </c:pt>
                <c:pt idx="30822">
                  <c:v>17.116866961362859</c:v>
                </c:pt>
                <c:pt idx="30823">
                  <c:v>17.117422307121128</c:v>
                </c:pt>
                <c:pt idx="30824">
                  <c:v>17.117977652879397</c:v>
                </c:pt>
                <c:pt idx="30825">
                  <c:v>17.118532998637665</c:v>
                </c:pt>
                <c:pt idx="30826">
                  <c:v>17.119088344395934</c:v>
                </c:pt>
                <c:pt idx="30827">
                  <c:v>17.119643690154202</c:v>
                </c:pt>
                <c:pt idx="30828">
                  <c:v>17.120199035912471</c:v>
                </c:pt>
                <c:pt idx="30829">
                  <c:v>17.120754381670739</c:v>
                </c:pt>
                <c:pt idx="30830">
                  <c:v>17.121309727429008</c:v>
                </c:pt>
                <c:pt idx="30831">
                  <c:v>17.121865073187276</c:v>
                </c:pt>
                <c:pt idx="30832">
                  <c:v>17.122420418945545</c:v>
                </c:pt>
                <c:pt idx="30833">
                  <c:v>17.122975764703813</c:v>
                </c:pt>
                <c:pt idx="30834">
                  <c:v>17.123531110462082</c:v>
                </c:pt>
                <c:pt idx="30835">
                  <c:v>17.124086456220351</c:v>
                </c:pt>
                <c:pt idx="30836">
                  <c:v>17.124641801978619</c:v>
                </c:pt>
                <c:pt idx="30837">
                  <c:v>17.125197147736888</c:v>
                </c:pt>
                <c:pt idx="30838">
                  <c:v>17.125752493495156</c:v>
                </c:pt>
                <c:pt idx="30839">
                  <c:v>17.126307839253425</c:v>
                </c:pt>
                <c:pt idx="30840">
                  <c:v>17.126863185011693</c:v>
                </c:pt>
                <c:pt idx="30841">
                  <c:v>17.127418530769962</c:v>
                </c:pt>
                <c:pt idx="30842">
                  <c:v>17.12797387652823</c:v>
                </c:pt>
                <c:pt idx="30843">
                  <c:v>17.128529222286499</c:v>
                </c:pt>
                <c:pt idx="30844">
                  <c:v>17.129084568044767</c:v>
                </c:pt>
                <c:pt idx="30845">
                  <c:v>17.129639913803036</c:v>
                </c:pt>
                <c:pt idx="30846">
                  <c:v>17.130195259561305</c:v>
                </c:pt>
                <c:pt idx="30847">
                  <c:v>17.130750605319573</c:v>
                </c:pt>
                <c:pt idx="30848">
                  <c:v>17.131305951077842</c:v>
                </c:pt>
                <c:pt idx="30849">
                  <c:v>17.13186129683611</c:v>
                </c:pt>
                <c:pt idx="30850">
                  <c:v>17.132416642594379</c:v>
                </c:pt>
                <c:pt idx="30851">
                  <c:v>17.132971988352647</c:v>
                </c:pt>
                <c:pt idx="30852">
                  <c:v>17.133527334110916</c:v>
                </c:pt>
                <c:pt idx="30853">
                  <c:v>17.134082679869184</c:v>
                </c:pt>
                <c:pt idx="30854">
                  <c:v>17.134638025627453</c:v>
                </c:pt>
                <c:pt idx="30855">
                  <c:v>17.135193371385721</c:v>
                </c:pt>
                <c:pt idx="30856">
                  <c:v>17.13574871714399</c:v>
                </c:pt>
                <c:pt idx="30857">
                  <c:v>17.136304062902258</c:v>
                </c:pt>
                <c:pt idx="30858">
                  <c:v>17.136859408660527</c:v>
                </c:pt>
                <c:pt idx="30859">
                  <c:v>17.137414754418796</c:v>
                </c:pt>
                <c:pt idx="30860">
                  <c:v>17.137970100177064</c:v>
                </c:pt>
                <c:pt idx="30861">
                  <c:v>17.138525445935333</c:v>
                </c:pt>
                <c:pt idx="30862">
                  <c:v>17.139080791693601</c:v>
                </c:pt>
                <c:pt idx="30863">
                  <c:v>17.13963613745187</c:v>
                </c:pt>
                <c:pt idx="30864">
                  <c:v>17.140191483210138</c:v>
                </c:pt>
                <c:pt idx="30865">
                  <c:v>17.140746828968407</c:v>
                </c:pt>
                <c:pt idx="30866">
                  <c:v>17.141302174726675</c:v>
                </c:pt>
                <c:pt idx="30867">
                  <c:v>17.141857520484944</c:v>
                </c:pt>
                <c:pt idx="30868">
                  <c:v>17.142412866243212</c:v>
                </c:pt>
                <c:pt idx="30869">
                  <c:v>17.142968212001481</c:v>
                </c:pt>
                <c:pt idx="30870">
                  <c:v>17.14352355775975</c:v>
                </c:pt>
                <c:pt idx="30871">
                  <c:v>17.144078903518018</c:v>
                </c:pt>
                <c:pt idx="30872">
                  <c:v>17.144634249276287</c:v>
                </c:pt>
                <c:pt idx="30873">
                  <c:v>17.145189595034555</c:v>
                </c:pt>
                <c:pt idx="30874">
                  <c:v>17.145744940792824</c:v>
                </c:pt>
                <c:pt idx="30875">
                  <c:v>17.146300286551092</c:v>
                </c:pt>
                <c:pt idx="30876">
                  <c:v>17.146855632309361</c:v>
                </c:pt>
                <c:pt idx="30877">
                  <c:v>17.147410978067629</c:v>
                </c:pt>
                <c:pt idx="30878">
                  <c:v>17.147966323825898</c:v>
                </c:pt>
                <c:pt idx="30879">
                  <c:v>17.148521669584166</c:v>
                </c:pt>
                <c:pt idx="30880">
                  <c:v>17.149077015342435</c:v>
                </c:pt>
                <c:pt idx="30881">
                  <c:v>17.149632361100704</c:v>
                </c:pt>
                <c:pt idx="30882">
                  <c:v>17.150187706858972</c:v>
                </c:pt>
                <c:pt idx="30883">
                  <c:v>17.150743052617241</c:v>
                </c:pt>
                <c:pt idx="30884">
                  <c:v>17.151298398375509</c:v>
                </c:pt>
                <c:pt idx="30885">
                  <c:v>17.151853744133778</c:v>
                </c:pt>
                <c:pt idx="30886">
                  <c:v>17.152409089892046</c:v>
                </c:pt>
                <c:pt idx="30887">
                  <c:v>17.152964435650315</c:v>
                </c:pt>
                <c:pt idx="30888">
                  <c:v>17.153519781408583</c:v>
                </c:pt>
                <c:pt idx="30889">
                  <c:v>17.154075127166852</c:v>
                </c:pt>
                <c:pt idx="30890">
                  <c:v>17.15463047292512</c:v>
                </c:pt>
                <c:pt idx="30891">
                  <c:v>17.155185818683389</c:v>
                </c:pt>
                <c:pt idx="30892">
                  <c:v>17.155741164441658</c:v>
                </c:pt>
                <c:pt idx="30893">
                  <c:v>17.156296510199926</c:v>
                </c:pt>
                <c:pt idx="30894">
                  <c:v>17.156851855958195</c:v>
                </c:pt>
                <c:pt idx="30895">
                  <c:v>17.157407201716463</c:v>
                </c:pt>
                <c:pt idx="30896">
                  <c:v>17.157962547474732</c:v>
                </c:pt>
                <c:pt idx="30897">
                  <c:v>17.158517893233</c:v>
                </c:pt>
                <c:pt idx="30898">
                  <c:v>17.159073238991269</c:v>
                </c:pt>
                <c:pt idx="30899">
                  <c:v>17.159628584749537</c:v>
                </c:pt>
                <c:pt idx="30900">
                  <c:v>17.160183930507806</c:v>
                </c:pt>
                <c:pt idx="30901">
                  <c:v>17.160739276266074</c:v>
                </c:pt>
                <c:pt idx="30902">
                  <c:v>17.161294622024343</c:v>
                </c:pt>
                <c:pt idx="30903">
                  <c:v>17.161849967782612</c:v>
                </c:pt>
                <c:pt idx="30904">
                  <c:v>17.16240531354088</c:v>
                </c:pt>
                <c:pt idx="30905">
                  <c:v>17.162960659299149</c:v>
                </c:pt>
                <c:pt idx="30906">
                  <c:v>17.163516005057417</c:v>
                </c:pt>
                <c:pt idx="30907">
                  <c:v>17.164071350815686</c:v>
                </c:pt>
                <c:pt idx="30908">
                  <c:v>17.164626696573954</c:v>
                </c:pt>
                <c:pt idx="30909">
                  <c:v>17.165182042332223</c:v>
                </c:pt>
                <c:pt idx="30910">
                  <c:v>17.165737388090491</c:v>
                </c:pt>
                <c:pt idx="30911">
                  <c:v>17.16629273384876</c:v>
                </c:pt>
                <c:pt idx="30912">
                  <c:v>17.166848079607028</c:v>
                </c:pt>
                <c:pt idx="30913">
                  <c:v>17.167403425365297</c:v>
                </c:pt>
                <c:pt idx="30914">
                  <c:v>17.167958771123565</c:v>
                </c:pt>
                <c:pt idx="30915">
                  <c:v>17.168514116881834</c:v>
                </c:pt>
                <c:pt idx="30916">
                  <c:v>17.169069462640103</c:v>
                </c:pt>
                <c:pt idx="30917">
                  <c:v>17.169624808398371</c:v>
                </c:pt>
                <c:pt idx="30918">
                  <c:v>17.17018015415664</c:v>
                </c:pt>
                <c:pt idx="30919">
                  <c:v>17.170735499914908</c:v>
                </c:pt>
                <c:pt idx="30920">
                  <c:v>17.171290845673177</c:v>
                </c:pt>
                <c:pt idx="30921">
                  <c:v>17.171846191431445</c:v>
                </c:pt>
                <c:pt idx="30922">
                  <c:v>17.172401537189714</c:v>
                </c:pt>
                <c:pt idx="30923">
                  <c:v>17.172956882947982</c:v>
                </c:pt>
                <c:pt idx="30924">
                  <c:v>17.173512228706251</c:v>
                </c:pt>
                <c:pt idx="30925">
                  <c:v>17.174067574464519</c:v>
                </c:pt>
                <c:pt idx="30926">
                  <c:v>17.174622920222788</c:v>
                </c:pt>
                <c:pt idx="30927">
                  <c:v>17.175178265981057</c:v>
                </c:pt>
                <c:pt idx="30928">
                  <c:v>17.175733611739325</c:v>
                </c:pt>
                <c:pt idx="30929">
                  <c:v>17.176288957497594</c:v>
                </c:pt>
                <c:pt idx="30930">
                  <c:v>17.176844303255862</c:v>
                </c:pt>
                <c:pt idx="30931">
                  <c:v>17.177399649014131</c:v>
                </c:pt>
                <c:pt idx="30932">
                  <c:v>17.177954994772399</c:v>
                </c:pt>
                <c:pt idx="30933">
                  <c:v>17.178510340530668</c:v>
                </c:pt>
                <c:pt idx="30934">
                  <c:v>17.179065686288936</c:v>
                </c:pt>
                <c:pt idx="30935">
                  <c:v>17.179621032047205</c:v>
                </c:pt>
                <c:pt idx="30936">
                  <c:v>17.180176377805473</c:v>
                </c:pt>
                <c:pt idx="30937">
                  <c:v>17.180731723563742</c:v>
                </c:pt>
                <c:pt idx="30938">
                  <c:v>17.181287069322011</c:v>
                </c:pt>
                <c:pt idx="30939">
                  <c:v>17.181842415080279</c:v>
                </c:pt>
                <c:pt idx="30940">
                  <c:v>17.182397760838548</c:v>
                </c:pt>
                <c:pt idx="30941">
                  <c:v>17.182953106596816</c:v>
                </c:pt>
                <c:pt idx="30942">
                  <c:v>17.183508452355085</c:v>
                </c:pt>
                <c:pt idx="30943">
                  <c:v>17.184063798113353</c:v>
                </c:pt>
                <c:pt idx="30944">
                  <c:v>17.184619143871622</c:v>
                </c:pt>
                <c:pt idx="30945">
                  <c:v>17.18517448962989</c:v>
                </c:pt>
                <c:pt idx="30946">
                  <c:v>17.185729835388159</c:v>
                </c:pt>
                <c:pt idx="30947">
                  <c:v>17.186285181146427</c:v>
                </c:pt>
                <c:pt idx="30948">
                  <c:v>17.186840526904696</c:v>
                </c:pt>
                <c:pt idx="30949">
                  <c:v>17.187395872662965</c:v>
                </c:pt>
                <c:pt idx="30950">
                  <c:v>17.187951218421233</c:v>
                </c:pt>
                <c:pt idx="30951">
                  <c:v>17.188506564179502</c:v>
                </c:pt>
                <c:pt idx="30952">
                  <c:v>17.18906190993777</c:v>
                </c:pt>
                <c:pt idx="30953">
                  <c:v>17.189617255696039</c:v>
                </c:pt>
                <c:pt idx="30954">
                  <c:v>17.190172601454307</c:v>
                </c:pt>
                <c:pt idx="30955">
                  <c:v>17.190727947212576</c:v>
                </c:pt>
                <c:pt idx="30956">
                  <c:v>17.191283292970844</c:v>
                </c:pt>
                <c:pt idx="30957">
                  <c:v>17.191838638729113</c:v>
                </c:pt>
                <c:pt idx="30958">
                  <c:v>17.192393984487381</c:v>
                </c:pt>
                <c:pt idx="30959">
                  <c:v>17.19294933024565</c:v>
                </c:pt>
                <c:pt idx="30960">
                  <c:v>17.193504676003919</c:v>
                </c:pt>
                <c:pt idx="30961">
                  <c:v>17.194060021762187</c:v>
                </c:pt>
                <c:pt idx="30962">
                  <c:v>17.194615367520456</c:v>
                </c:pt>
                <c:pt idx="30963">
                  <c:v>17.195170713278724</c:v>
                </c:pt>
                <c:pt idx="30964">
                  <c:v>17.195726059036993</c:v>
                </c:pt>
                <c:pt idx="30965">
                  <c:v>17.196281404795261</c:v>
                </c:pt>
                <c:pt idx="30966">
                  <c:v>17.19683675055353</c:v>
                </c:pt>
                <c:pt idx="30967">
                  <c:v>17.197392096311798</c:v>
                </c:pt>
                <c:pt idx="30968">
                  <c:v>17.197947442070067</c:v>
                </c:pt>
                <c:pt idx="30969">
                  <c:v>17.198502787828335</c:v>
                </c:pt>
                <c:pt idx="30970">
                  <c:v>17.199058133586604</c:v>
                </c:pt>
                <c:pt idx="30971">
                  <c:v>17.199613479344873</c:v>
                </c:pt>
                <c:pt idx="30972">
                  <c:v>17.200168825103141</c:v>
                </c:pt>
                <c:pt idx="30973">
                  <c:v>17.20072417086141</c:v>
                </c:pt>
                <c:pt idx="30974">
                  <c:v>17.201279516619678</c:v>
                </c:pt>
                <c:pt idx="30975">
                  <c:v>17.201834862377947</c:v>
                </c:pt>
                <c:pt idx="30976">
                  <c:v>17.202390208136215</c:v>
                </c:pt>
                <c:pt idx="30977">
                  <c:v>17.202945553894484</c:v>
                </c:pt>
                <c:pt idx="30978">
                  <c:v>17.203500899652752</c:v>
                </c:pt>
                <c:pt idx="30979">
                  <c:v>17.204056245411021</c:v>
                </c:pt>
                <c:pt idx="30980">
                  <c:v>17.204611591169289</c:v>
                </c:pt>
                <c:pt idx="30981">
                  <c:v>17.205166936927558</c:v>
                </c:pt>
                <c:pt idx="30982">
                  <c:v>17.205722282685826</c:v>
                </c:pt>
                <c:pt idx="30983">
                  <c:v>17.206277628444095</c:v>
                </c:pt>
                <c:pt idx="30984">
                  <c:v>17.206832974202364</c:v>
                </c:pt>
                <c:pt idx="30985">
                  <c:v>17.207388319960632</c:v>
                </c:pt>
                <c:pt idx="30986">
                  <c:v>17.207943665718901</c:v>
                </c:pt>
                <c:pt idx="30987">
                  <c:v>17.208499011477169</c:v>
                </c:pt>
                <c:pt idx="30988">
                  <c:v>17.209054357235438</c:v>
                </c:pt>
                <c:pt idx="30989">
                  <c:v>17.209609702993706</c:v>
                </c:pt>
                <c:pt idx="30990">
                  <c:v>17.210165048751975</c:v>
                </c:pt>
                <c:pt idx="30991">
                  <c:v>17.210720394510243</c:v>
                </c:pt>
                <c:pt idx="30992">
                  <c:v>17.211275740268512</c:v>
                </c:pt>
                <c:pt idx="30993">
                  <c:v>17.21183108602678</c:v>
                </c:pt>
                <c:pt idx="30994">
                  <c:v>17.212386431785049</c:v>
                </c:pt>
                <c:pt idx="30995">
                  <c:v>17.212941777543318</c:v>
                </c:pt>
                <c:pt idx="30996">
                  <c:v>17.213497123301586</c:v>
                </c:pt>
                <c:pt idx="30997">
                  <c:v>17.214052469059855</c:v>
                </c:pt>
                <c:pt idx="30998">
                  <c:v>17.214607814818123</c:v>
                </c:pt>
                <c:pt idx="30999">
                  <c:v>17.215163160576392</c:v>
                </c:pt>
                <c:pt idx="31000">
                  <c:v>17.21571850633466</c:v>
                </c:pt>
                <c:pt idx="31001">
                  <c:v>17.216273852092929</c:v>
                </c:pt>
                <c:pt idx="31002">
                  <c:v>17.216829197851197</c:v>
                </c:pt>
                <c:pt idx="31003">
                  <c:v>17.217384543609466</c:v>
                </c:pt>
                <c:pt idx="31004">
                  <c:v>17.217939889367734</c:v>
                </c:pt>
                <c:pt idx="31005">
                  <c:v>17.218495235126003</c:v>
                </c:pt>
                <c:pt idx="31006">
                  <c:v>17.219050580884272</c:v>
                </c:pt>
                <c:pt idx="31007">
                  <c:v>17.21960592664254</c:v>
                </c:pt>
                <c:pt idx="31008">
                  <c:v>17.220161272400809</c:v>
                </c:pt>
                <c:pt idx="31009">
                  <c:v>17.220716618159077</c:v>
                </c:pt>
                <c:pt idx="31010">
                  <c:v>17.221271963917346</c:v>
                </c:pt>
                <c:pt idx="31011">
                  <c:v>17.221827309675614</c:v>
                </c:pt>
                <c:pt idx="31012">
                  <c:v>17.222382655433883</c:v>
                </c:pt>
                <c:pt idx="31013">
                  <c:v>17.222938001192151</c:v>
                </c:pt>
                <c:pt idx="31014">
                  <c:v>17.22349334695042</c:v>
                </c:pt>
                <c:pt idx="31015">
                  <c:v>17.224048692708688</c:v>
                </c:pt>
                <c:pt idx="31016">
                  <c:v>17.224604038466957</c:v>
                </c:pt>
                <c:pt idx="31017">
                  <c:v>17.225159384225226</c:v>
                </c:pt>
                <c:pt idx="31018">
                  <c:v>17.225714729983494</c:v>
                </c:pt>
                <c:pt idx="31019">
                  <c:v>17.226270075741763</c:v>
                </c:pt>
                <c:pt idx="31020">
                  <c:v>17.226825421500031</c:v>
                </c:pt>
                <c:pt idx="31021">
                  <c:v>17.2273807672583</c:v>
                </c:pt>
                <c:pt idx="31022">
                  <c:v>17.227936113016568</c:v>
                </c:pt>
                <c:pt idx="31023">
                  <c:v>17.228491458774837</c:v>
                </c:pt>
                <c:pt idx="31024">
                  <c:v>17.229046804533105</c:v>
                </c:pt>
                <c:pt idx="31025">
                  <c:v>17.229602150291374</c:v>
                </c:pt>
                <c:pt idx="31026">
                  <c:v>17.230157496049642</c:v>
                </c:pt>
                <c:pt idx="31027">
                  <c:v>17.230712841807911</c:v>
                </c:pt>
                <c:pt idx="31028">
                  <c:v>17.23126818756618</c:v>
                </c:pt>
                <c:pt idx="31029">
                  <c:v>17.231823533324448</c:v>
                </c:pt>
                <c:pt idx="31030">
                  <c:v>17.232378879082717</c:v>
                </c:pt>
                <c:pt idx="31031">
                  <c:v>17.232934224840985</c:v>
                </c:pt>
                <c:pt idx="31032">
                  <c:v>17.233489570599254</c:v>
                </c:pt>
                <c:pt idx="31033">
                  <c:v>17.234044916357522</c:v>
                </c:pt>
                <c:pt idx="31034">
                  <c:v>17.234600262115791</c:v>
                </c:pt>
                <c:pt idx="31035">
                  <c:v>17.235155607874059</c:v>
                </c:pt>
                <c:pt idx="31036">
                  <c:v>17.235710953632328</c:v>
                </c:pt>
                <c:pt idx="31037">
                  <c:v>17.236266299390596</c:v>
                </c:pt>
                <c:pt idx="31038">
                  <c:v>17.236821645148865</c:v>
                </c:pt>
                <c:pt idx="31039">
                  <c:v>17.237376990907133</c:v>
                </c:pt>
                <c:pt idx="31040">
                  <c:v>17.237932336665402</c:v>
                </c:pt>
                <c:pt idx="31041">
                  <c:v>17.238487682423671</c:v>
                </c:pt>
                <c:pt idx="31042">
                  <c:v>17.239043028181939</c:v>
                </c:pt>
                <c:pt idx="31043">
                  <c:v>17.239598373940208</c:v>
                </c:pt>
                <c:pt idx="31044">
                  <c:v>17.240153719698476</c:v>
                </c:pt>
                <c:pt idx="31045">
                  <c:v>17.240709065456745</c:v>
                </c:pt>
                <c:pt idx="31046">
                  <c:v>17.241264411215013</c:v>
                </c:pt>
                <c:pt idx="31047">
                  <c:v>17.241819756973282</c:v>
                </c:pt>
                <c:pt idx="31048">
                  <c:v>17.24237510273155</c:v>
                </c:pt>
                <c:pt idx="31049">
                  <c:v>17.242930448489819</c:v>
                </c:pt>
                <c:pt idx="31050">
                  <c:v>17.243485794248087</c:v>
                </c:pt>
                <c:pt idx="31051">
                  <c:v>17.244041140006356</c:v>
                </c:pt>
                <c:pt idx="31052">
                  <c:v>17.244596485764625</c:v>
                </c:pt>
                <c:pt idx="31053">
                  <c:v>17.245151831522893</c:v>
                </c:pt>
                <c:pt idx="31054">
                  <c:v>17.245707177281162</c:v>
                </c:pt>
                <c:pt idx="31055">
                  <c:v>17.24626252303943</c:v>
                </c:pt>
                <c:pt idx="31056">
                  <c:v>17.246817868797699</c:v>
                </c:pt>
                <c:pt idx="31057">
                  <c:v>17.247373214555967</c:v>
                </c:pt>
                <c:pt idx="31058">
                  <c:v>17.247928560314236</c:v>
                </c:pt>
                <c:pt idx="31059">
                  <c:v>17.248483906072504</c:v>
                </c:pt>
                <c:pt idx="31060">
                  <c:v>17.249039251830773</c:v>
                </c:pt>
                <c:pt idx="31061">
                  <c:v>17.249594597589041</c:v>
                </c:pt>
                <c:pt idx="31062">
                  <c:v>17.25014994334731</c:v>
                </c:pt>
                <c:pt idx="31063">
                  <c:v>17.250705289105579</c:v>
                </c:pt>
                <c:pt idx="31064">
                  <c:v>17.251260634863847</c:v>
                </c:pt>
                <c:pt idx="31065">
                  <c:v>17.251815980622116</c:v>
                </c:pt>
                <c:pt idx="31066">
                  <c:v>17.252371326380384</c:v>
                </c:pt>
                <c:pt idx="31067">
                  <c:v>17.252926672138653</c:v>
                </c:pt>
                <c:pt idx="31068">
                  <c:v>17.253482017896921</c:v>
                </c:pt>
                <c:pt idx="31069">
                  <c:v>17.25403736365519</c:v>
                </c:pt>
                <c:pt idx="31070">
                  <c:v>17.254592709413458</c:v>
                </c:pt>
                <c:pt idx="31071">
                  <c:v>17.255148055171727</c:v>
                </c:pt>
                <c:pt idx="31072">
                  <c:v>17.255703400929995</c:v>
                </c:pt>
                <c:pt idx="31073">
                  <c:v>17.256258746688264</c:v>
                </c:pt>
                <c:pt idx="31074">
                  <c:v>17.256814092446533</c:v>
                </c:pt>
                <c:pt idx="31075">
                  <c:v>17.257369438204801</c:v>
                </c:pt>
                <c:pt idx="31076">
                  <c:v>17.25792478396307</c:v>
                </c:pt>
                <c:pt idx="31077">
                  <c:v>17.258480129721338</c:v>
                </c:pt>
                <c:pt idx="31078">
                  <c:v>17.259035475479607</c:v>
                </c:pt>
                <c:pt idx="31079">
                  <c:v>17.259590821237875</c:v>
                </c:pt>
                <c:pt idx="31080">
                  <c:v>17.260146166996144</c:v>
                </c:pt>
                <c:pt idx="31081">
                  <c:v>17.260701512754412</c:v>
                </c:pt>
                <c:pt idx="31082">
                  <c:v>17.261256858512681</c:v>
                </c:pt>
                <c:pt idx="31083">
                  <c:v>17.261812204270949</c:v>
                </c:pt>
                <c:pt idx="31084">
                  <c:v>17.262367550029218</c:v>
                </c:pt>
                <c:pt idx="31085">
                  <c:v>17.262922895787487</c:v>
                </c:pt>
                <c:pt idx="31086">
                  <c:v>17.263478241545755</c:v>
                </c:pt>
                <c:pt idx="31087">
                  <c:v>17.264033587304024</c:v>
                </c:pt>
                <c:pt idx="31088">
                  <c:v>17.264588933062292</c:v>
                </c:pt>
                <c:pt idx="31089">
                  <c:v>17.265144278820561</c:v>
                </c:pt>
                <c:pt idx="31090">
                  <c:v>17.265699624578829</c:v>
                </c:pt>
                <c:pt idx="31091">
                  <c:v>17.266254970337098</c:v>
                </c:pt>
                <c:pt idx="31092">
                  <c:v>17.266810316095366</c:v>
                </c:pt>
                <c:pt idx="31093">
                  <c:v>17.267365661853635</c:v>
                </c:pt>
                <c:pt idx="31094">
                  <c:v>17.267921007611903</c:v>
                </c:pt>
                <c:pt idx="31095">
                  <c:v>17.268476353370172</c:v>
                </c:pt>
                <c:pt idx="31096">
                  <c:v>17.26903169912844</c:v>
                </c:pt>
                <c:pt idx="31097">
                  <c:v>17.269587044886709</c:v>
                </c:pt>
                <c:pt idx="31098">
                  <c:v>17.270142390644978</c:v>
                </c:pt>
                <c:pt idx="31099">
                  <c:v>17.270697736403246</c:v>
                </c:pt>
                <c:pt idx="31100">
                  <c:v>17.271253082161515</c:v>
                </c:pt>
                <c:pt idx="31101">
                  <c:v>17.271808427919783</c:v>
                </c:pt>
                <c:pt idx="31102">
                  <c:v>17.272363773678052</c:v>
                </c:pt>
                <c:pt idx="31103">
                  <c:v>17.27291911943632</c:v>
                </c:pt>
                <c:pt idx="31104">
                  <c:v>17.273474465194589</c:v>
                </c:pt>
                <c:pt idx="31105">
                  <c:v>17.274029810952857</c:v>
                </c:pt>
                <c:pt idx="31106">
                  <c:v>17.274585156711126</c:v>
                </c:pt>
                <c:pt idx="31107">
                  <c:v>17.275140502469394</c:v>
                </c:pt>
                <c:pt idx="31108">
                  <c:v>17.275695848227663</c:v>
                </c:pt>
                <c:pt idx="31109">
                  <c:v>17.276251193985932</c:v>
                </c:pt>
                <c:pt idx="31110">
                  <c:v>17.2768065397442</c:v>
                </c:pt>
                <c:pt idx="31111">
                  <c:v>17.277361885502469</c:v>
                </c:pt>
                <c:pt idx="31112">
                  <c:v>17.277917231260737</c:v>
                </c:pt>
                <c:pt idx="31113">
                  <c:v>17.278472577019006</c:v>
                </c:pt>
                <c:pt idx="31114">
                  <c:v>17.279027922777274</c:v>
                </c:pt>
                <c:pt idx="31115">
                  <c:v>17.279583268535543</c:v>
                </c:pt>
                <c:pt idx="31116">
                  <c:v>17.280138614293811</c:v>
                </c:pt>
                <c:pt idx="31117">
                  <c:v>17.28069396005208</c:v>
                </c:pt>
                <c:pt idx="31118">
                  <c:v>17.281249305810348</c:v>
                </c:pt>
                <c:pt idx="31119">
                  <c:v>17.281804651568617</c:v>
                </c:pt>
                <c:pt idx="31120">
                  <c:v>17.282359997326886</c:v>
                </c:pt>
                <c:pt idx="31121">
                  <c:v>17.282915343085154</c:v>
                </c:pt>
                <c:pt idx="31122">
                  <c:v>17.283470688843423</c:v>
                </c:pt>
                <c:pt idx="31123">
                  <c:v>17.284026034601691</c:v>
                </c:pt>
                <c:pt idx="31124">
                  <c:v>17.28458138035996</c:v>
                </c:pt>
                <c:pt idx="31125">
                  <c:v>17.285136726118228</c:v>
                </c:pt>
                <c:pt idx="31126">
                  <c:v>17.285692071876497</c:v>
                </c:pt>
                <c:pt idx="31127">
                  <c:v>17.286247417634765</c:v>
                </c:pt>
                <c:pt idx="31128">
                  <c:v>17.286802763393034</c:v>
                </c:pt>
                <c:pt idx="31129">
                  <c:v>17.287358109151302</c:v>
                </c:pt>
                <c:pt idx="31130">
                  <c:v>17.287913454909571</c:v>
                </c:pt>
                <c:pt idx="31131">
                  <c:v>17.28846880066784</c:v>
                </c:pt>
                <c:pt idx="31132">
                  <c:v>17.289024146426108</c:v>
                </c:pt>
                <c:pt idx="31133">
                  <c:v>17.289579492184377</c:v>
                </c:pt>
                <c:pt idx="31134">
                  <c:v>17.290134837942645</c:v>
                </c:pt>
                <c:pt idx="31135">
                  <c:v>17.290690183700914</c:v>
                </c:pt>
                <c:pt idx="31136">
                  <c:v>17.291245529459182</c:v>
                </c:pt>
                <c:pt idx="31137">
                  <c:v>17.291800875217451</c:v>
                </c:pt>
                <c:pt idx="31138">
                  <c:v>17.292356220975719</c:v>
                </c:pt>
                <c:pt idx="31139">
                  <c:v>17.292911566733988</c:v>
                </c:pt>
                <c:pt idx="31140">
                  <c:v>17.293466912492256</c:v>
                </c:pt>
                <c:pt idx="31141">
                  <c:v>17.294022258250525</c:v>
                </c:pt>
                <c:pt idx="31142">
                  <c:v>17.294577604008794</c:v>
                </c:pt>
                <c:pt idx="31143">
                  <c:v>17.295132949767062</c:v>
                </c:pt>
                <c:pt idx="31144">
                  <c:v>17.295688295525331</c:v>
                </c:pt>
                <c:pt idx="31145">
                  <c:v>17.296243641283599</c:v>
                </c:pt>
                <c:pt idx="31146">
                  <c:v>17.296798987041868</c:v>
                </c:pt>
                <c:pt idx="31147">
                  <c:v>17.297354332800136</c:v>
                </c:pt>
                <c:pt idx="31148">
                  <c:v>17.297909678558405</c:v>
                </c:pt>
                <c:pt idx="31149">
                  <c:v>17.298465024316673</c:v>
                </c:pt>
                <c:pt idx="31150">
                  <c:v>17.299020370074942</c:v>
                </c:pt>
                <c:pt idx="31151">
                  <c:v>17.29957571583321</c:v>
                </c:pt>
                <c:pt idx="31152">
                  <c:v>17.300131061591479</c:v>
                </c:pt>
                <c:pt idx="31153">
                  <c:v>17.300686407349747</c:v>
                </c:pt>
                <c:pt idx="31154">
                  <c:v>17.301241753108016</c:v>
                </c:pt>
                <c:pt idx="31155">
                  <c:v>17.301797098866285</c:v>
                </c:pt>
                <c:pt idx="31156">
                  <c:v>17.302352444624553</c:v>
                </c:pt>
                <c:pt idx="31157">
                  <c:v>17.302907790382822</c:v>
                </c:pt>
                <c:pt idx="31158">
                  <c:v>17.30346313614109</c:v>
                </c:pt>
                <c:pt idx="31159">
                  <c:v>17.304018481899359</c:v>
                </c:pt>
                <c:pt idx="31160">
                  <c:v>17.304573827657627</c:v>
                </c:pt>
                <c:pt idx="31161">
                  <c:v>17.305129173415896</c:v>
                </c:pt>
                <c:pt idx="31162">
                  <c:v>17.305684519174164</c:v>
                </c:pt>
                <c:pt idx="31163">
                  <c:v>17.306239864932433</c:v>
                </c:pt>
                <c:pt idx="31164">
                  <c:v>17.306795210690701</c:v>
                </c:pt>
                <c:pt idx="31165">
                  <c:v>17.30735055644897</c:v>
                </c:pt>
                <c:pt idx="31166">
                  <c:v>17.307905902207239</c:v>
                </c:pt>
                <c:pt idx="31167">
                  <c:v>17.308461247965507</c:v>
                </c:pt>
                <c:pt idx="31168">
                  <c:v>17.309016593723776</c:v>
                </c:pt>
                <c:pt idx="31169">
                  <c:v>17.309571939482044</c:v>
                </c:pt>
                <c:pt idx="31170">
                  <c:v>17.310127285240313</c:v>
                </c:pt>
                <c:pt idx="31171">
                  <c:v>17.310682630998581</c:v>
                </c:pt>
                <c:pt idx="31172">
                  <c:v>17.31123797675685</c:v>
                </c:pt>
                <c:pt idx="31173">
                  <c:v>17.311793322515118</c:v>
                </c:pt>
                <c:pt idx="31174">
                  <c:v>17.312348668273387</c:v>
                </c:pt>
                <c:pt idx="31175">
                  <c:v>17.312904014031655</c:v>
                </c:pt>
                <c:pt idx="31176">
                  <c:v>17.313459359789924</c:v>
                </c:pt>
                <c:pt idx="31177">
                  <c:v>17.314014705548193</c:v>
                </c:pt>
                <c:pt idx="31178">
                  <c:v>17.314570051306461</c:v>
                </c:pt>
                <c:pt idx="31179">
                  <c:v>17.31512539706473</c:v>
                </c:pt>
                <c:pt idx="31180">
                  <c:v>17.315680742822998</c:v>
                </c:pt>
                <c:pt idx="31181">
                  <c:v>17.316236088581267</c:v>
                </c:pt>
                <c:pt idx="31182">
                  <c:v>17.316791434339535</c:v>
                </c:pt>
                <c:pt idx="31183">
                  <c:v>17.317346780097804</c:v>
                </c:pt>
                <c:pt idx="31184">
                  <c:v>17.317902125856072</c:v>
                </c:pt>
                <c:pt idx="31185">
                  <c:v>17.318457471614341</c:v>
                </c:pt>
                <c:pt idx="31186">
                  <c:v>17.319012817372609</c:v>
                </c:pt>
                <c:pt idx="31187">
                  <c:v>17.319568163130878</c:v>
                </c:pt>
                <c:pt idx="31188">
                  <c:v>17.320123508889147</c:v>
                </c:pt>
                <c:pt idx="31189">
                  <c:v>17.320678854647415</c:v>
                </c:pt>
                <c:pt idx="31190">
                  <c:v>17.321234200405684</c:v>
                </c:pt>
                <c:pt idx="31191">
                  <c:v>17.321789546163952</c:v>
                </c:pt>
                <c:pt idx="31192">
                  <c:v>17.322344891922221</c:v>
                </c:pt>
                <c:pt idx="31193">
                  <c:v>17.322900237680489</c:v>
                </c:pt>
                <c:pt idx="31194">
                  <c:v>17.323455583438758</c:v>
                </c:pt>
                <c:pt idx="31195">
                  <c:v>17.324010929197026</c:v>
                </c:pt>
                <c:pt idx="31196">
                  <c:v>17.324566274955295</c:v>
                </c:pt>
                <c:pt idx="31197">
                  <c:v>17.325121620713563</c:v>
                </c:pt>
                <c:pt idx="31198">
                  <c:v>17.325676966471832</c:v>
                </c:pt>
                <c:pt idx="31199">
                  <c:v>17.326232312230101</c:v>
                </c:pt>
                <c:pt idx="31200">
                  <c:v>17.326787657988369</c:v>
                </c:pt>
                <c:pt idx="31201">
                  <c:v>17.327343003746638</c:v>
                </c:pt>
                <c:pt idx="31202">
                  <c:v>17.327898349504906</c:v>
                </c:pt>
                <c:pt idx="31203">
                  <c:v>17.328453695263175</c:v>
                </c:pt>
                <c:pt idx="31204">
                  <c:v>17.329009041021443</c:v>
                </c:pt>
                <c:pt idx="31205">
                  <c:v>17.329564386779712</c:v>
                </c:pt>
                <c:pt idx="31206">
                  <c:v>17.33011973253798</c:v>
                </c:pt>
                <c:pt idx="31207">
                  <c:v>17.330675078296249</c:v>
                </c:pt>
                <c:pt idx="31208">
                  <c:v>17.331230424054517</c:v>
                </c:pt>
                <c:pt idx="31209">
                  <c:v>17.331785769812786</c:v>
                </c:pt>
                <c:pt idx="31210">
                  <c:v>17.332341115571055</c:v>
                </c:pt>
                <c:pt idx="31211">
                  <c:v>17.332896461329323</c:v>
                </c:pt>
                <c:pt idx="31212">
                  <c:v>17.333451807087592</c:v>
                </c:pt>
                <c:pt idx="31213">
                  <c:v>17.33400715284586</c:v>
                </c:pt>
                <c:pt idx="31214">
                  <c:v>17.334562498604129</c:v>
                </c:pt>
                <c:pt idx="31215">
                  <c:v>17.335117844362397</c:v>
                </c:pt>
                <c:pt idx="31216">
                  <c:v>17.335673190120666</c:v>
                </c:pt>
                <c:pt idx="31217">
                  <c:v>17.336228535878934</c:v>
                </c:pt>
                <c:pt idx="31218">
                  <c:v>17.336783881637203</c:v>
                </c:pt>
                <c:pt idx="31219">
                  <c:v>17.337339227395471</c:v>
                </c:pt>
                <c:pt idx="31220">
                  <c:v>17.33789457315374</c:v>
                </c:pt>
                <c:pt idx="31221">
                  <c:v>17.338449918912008</c:v>
                </c:pt>
                <c:pt idx="31222">
                  <c:v>17.339005264670277</c:v>
                </c:pt>
                <c:pt idx="31223">
                  <c:v>17.339560610428546</c:v>
                </c:pt>
                <c:pt idx="31224">
                  <c:v>17.340115956186814</c:v>
                </c:pt>
                <c:pt idx="31225">
                  <c:v>17.340671301945083</c:v>
                </c:pt>
                <c:pt idx="31226">
                  <c:v>17.341226647703351</c:v>
                </c:pt>
                <c:pt idx="31227">
                  <c:v>17.34178199346162</c:v>
                </c:pt>
                <c:pt idx="31228">
                  <c:v>17.342337339219888</c:v>
                </c:pt>
                <c:pt idx="31229">
                  <c:v>17.342892684978157</c:v>
                </c:pt>
                <c:pt idx="31230">
                  <c:v>17.343448030736425</c:v>
                </c:pt>
                <c:pt idx="31231">
                  <c:v>17.344003376494694</c:v>
                </c:pt>
                <c:pt idx="31232">
                  <c:v>17.344558722252962</c:v>
                </c:pt>
                <c:pt idx="31233">
                  <c:v>17.345114068011231</c:v>
                </c:pt>
                <c:pt idx="31234">
                  <c:v>17.3456694137695</c:v>
                </c:pt>
                <c:pt idx="31235">
                  <c:v>17.346224759527768</c:v>
                </c:pt>
                <c:pt idx="31236">
                  <c:v>17.346780105286037</c:v>
                </c:pt>
                <c:pt idx="31237">
                  <c:v>17.347335451044305</c:v>
                </c:pt>
                <c:pt idx="31238">
                  <c:v>17.347890796802574</c:v>
                </c:pt>
                <c:pt idx="31239">
                  <c:v>17.348446142560842</c:v>
                </c:pt>
                <c:pt idx="31240">
                  <c:v>17.349001488319111</c:v>
                </c:pt>
                <c:pt idx="31241">
                  <c:v>17.349556834077379</c:v>
                </c:pt>
                <c:pt idx="31242">
                  <c:v>17.350112179835648</c:v>
                </c:pt>
                <c:pt idx="31243">
                  <c:v>17.350667525593916</c:v>
                </c:pt>
                <c:pt idx="31244">
                  <c:v>17.351222871352185</c:v>
                </c:pt>
                <c:pt idx="31245">
                  <c:v>17.351778217110454</c:v>
                </c:pt>
                <c:pt idx="31246">
                  <c:v>17.352333562868722</c:v>
                </c:pt>
                <c:pt idx="31247">
                  <c:v>17.352888908626991</c:v>
                </c:pt>
                <c:pt idx="31248">
                  <c:v>17.353444254385259</c:v>
                </c:pt>
                <c:pt idx="31249">
                  <c:v>17.353999600143528</c:v>
                </c:pt>
                <c:pt idx="31250">
                  <c:v>17.354554945901796</c:v>
                </c:pt>
                <c:pt idx="31251">
                  <c:v>17.355110291660065</c:v>
                </c:pt>
                <c:pt idx="31252">
                  <c:v>17.355665637418333</c:v>
                </c:pt>
                <c:pt idx="31253">
                  <c:v>17.356220983176602</c:v>
                </c:pt>
                <c:pt idx="31254">
                  <c:v>17.35677632893487</c:v>
                </c:pt>
                <c:pt idx="31255">
                  <c:v>17.357331674693139</c:v>
                </c:pt>
                <c:pt idx="31256">
                  <c:v>17.357887020451408</c:v>
                </c:pt>
                <c:pt idx="31257">
                  <c:v>17.358442366209676</c:v>
                </c:pt>
                <c:pt idx="31258">
                  <c:v>17.358997711967945</c:v>
                </c:pt>
                <c:pt idx="31259">
                  <c:v>17.359553057726213</c:v>
                </c:pt>
                <c:pt idx="31260">
                  <c:v>17.360108403484482</c:v>
                </c:pt>
                <c:pt idx="31261">
                  <c:v>17.36066374924275</c:v>
                </c:pt>
                <c:pt idx="31262">
                  <c:v>17.361219095001019</c:v>
                </c:pt>
                <c:pt idx="31263">
                  <c:v>17.361774440759287</c:v>
                </c:pt>
                <c:pt idx="31264">
                  <c:v>17.362329786517556</c:v>
                </c:pt>
                <c:pt idx="31265">
                  <c:v>17.362885132275824</c:v>
                </c:pt>
                <c:pt idx="31266">
                  <c:v>17.363440478034093</c:v>
                </c:pt>
                <c:pt idx="31267">
                  <c:v>17.363995823792362</c:v>
                </c:pt>
                <c:pt idx="31268">
                  <c:v>17.36455116955063</c:v>
                </c:pt>
                <c:pt idx="31269">
                  <c:v>17.365106515308899</c:v>
                </c:pt>
                <c:pt idx="31270">
                  <c:v>17.365661861067167</c:v>
                </c:pt>
                <c:pt idx="31271">
                  <c:v>17.366217206825436</c:v>
                </c:pt>
                <c:pt idx="31272">
                  <c:v>17.366772552583704</c:v>
                </c:pt>
                <c:pt idx="31273">
                  <c:v>17.367327898341973</c:v>
                </c:pt>
                <c:pt idx="31274">
                  <c:v>17.367883244100241</c:v>
                </c:pt>
                <c:pt idx="31275">
                  <c:v>17.36843858985851</c:v>
                </c:pt>
                <c:pt idx="31276">
                  <c:v>17.368993935616778</c:v>
                </c:pt>
                <c:pt idx="31277">
                  <c:v>17.369549281375047</c:v>
                </c:pt>
                <c:pt idx="31278">
                  <c:v>17.370104627133315</c:v>
                </c:pt>
                <c:pt idx="31279">
                  <c:v>17.370659972891584</c:v>
                </c:pt>
                <c:pt idx="31280">
                  <c:v>17.371215318649853</c:v>
                </c:pt>
                <c:pt idx="31281">
                  <c:v>17.371770664408121</c:v>
                </c:pt>
                <c:pt idx="31282">
                  <c:v>17.37232601016639</c:v>
                </c:pt>
                <c:pt idx="31283">
                  <c:v>17.372881355924658</c:v>
                </c:pt>
                <c:pt idx="31284">
                  <c:v>17.373436701682927</c:v>
                </c:pt>
                <c:pt idx="31285">
                  <c:v>17.373992047441195</c:v>
                </c:pt>
                <c:pt idx="31286">
                  <c:v>17.374547393199464</c:v>
                </c:pt>
                <c:pt idx="31287">
                  <c:v>17.375102738957732</c:v>
                </c:pt>
                <c:pt idx="31288">
                  <c:v>17.375658084716001</c:v>
                </c:pt>
                <c:pt idx="31289">
                  <c:v>17.376213430474269</c:v>
                </c:pt>
                <c:pt idx="31290">
                  <c:v>17.376768776232538</c:v>
                </c:pt>
                <c:pt idx="31291">
                  <c:v>17.377324121990807</c:v>
                </c:pt>
                <c:pt idx="31292">
                  <c:v>17.377879467749075</c:v>
                </c:pt>
                <c:pt idx="31293">
                  <c:v>17.378434813507344</c:v>
                </c:pt>
                <c:pt idx="31294">
                  <c:v>17.378990159265612</c:v>
                </c:pt>
                <c:pt idx="31295">
                  <c:v>17.379545505023881</c:v>
                </c:pt>
                <c:pt idx="31296">
                  <c:v>17.380100850782149</c:v>
                </c:pt>
                <c:pt idx="31297">
                  <c:v>17.380656196540418</c:v>
                </c:pt>
                <c:pt idx="31298">
                  <c:v>17.381211542298686</c:v>
                </c:pt>
                <c:pt idx="31299">
                  <c:v>17.381766888056955</c:v>
                </c:pt>
                <c:pt idx="31300">
                  <c:v>17.382322233815223</c:v>
                </c:pt>
                <c:pt idx="31301">
                  <c:v>17.382877579573492</c:v>
                </c:pt>
                <c:pt idx="31302">
                  <c:v>17.383432925331761</c:v>
                </c:pt>
                <c:pt idx="31303">
                  <c:v>17.383988271090029</c:v>
                </c:pt>
                <c:pt idx="31304">
                  <c:v>17.384543616848298</c:v>
                </c:pt>
                <c:pt idx="31305">
                  <c:v>17.385098962606566</c:v>
                </c:pt>
                <c:pt idx="31306">
                  <c:v>17.385654308364835</c:v>
                </c:pt>
                <c:pt idx="31307">
                  <c:v>17.386209654123103</c:v>
                </c:pt>
                <c:pt idx="31308">
                  <c:v>17.386764999881372</c:v>
                </c:pt>
                <c:pt idx="31309">
                  <c:v>17.38732034563964</c:v>
                </c:pt>
                <c:pt idx="31310">
                  <c:v>17.387875691397909</c:v>
                </c:pt>
                <c:pt idx="31311">
                  <c:v>17.388431037156177</c:v>
                </c:pt>
                <c:pt idx="31312">
                  <c:v>17.388986382914446</c:v>
                </c:pt>
                <c:pt idx="31313">
                  <c:v>17.389541728672715</c:v>
                </c:pt>
                <c:pt idx="31314">
                  <c:v>17.390097074430983</c:v>
                </c:pt>
                <c:pt idx="31315">
                  <c:v>17.390652420189252</c:v>
                </c:pt>
                <c:pt idx="31316">
                  <c:v>17.39120776594752</c:v>
                </c:pt>
                <c:pt idx="31317">
                  <c:v>17.391763111705789</c:v>
                </c:pt>
                <c:pt idx="31318">
                  <c:v>17.392318457464057</c:v>
                </c:pt>
                <c:pt idx="31319">
                  <c:v>17.392873803222326</c:v>
                </c:pt>
                <c:pt idx="31320">
                  <c:v>17.393429148980594</c:v>
                </c:pt>
                <c:pt idx="31321">
                  <c:v>17.393984494738863</c:v>
                </c:pt>
                <c:pt idx="31322">
                  <c:v>17.394539840497131</c:v>
                </c:pt>
                <c:pt idx="31323">
                  <c:v>17.3950951862554</c:v>
                </c:pt>
                <c:pt idx="31324">
                  <c:v>17.395650532013669</c:v>
                </c:pt>
                <c:pt idx="31325">
                  <c:v>17.396205877771937</c:v>
                </c:pt>
                <c:pt idx="31326">
                  <c:v>17.396761223530206</c:v>
                </c:pt>
                <c:pt idx="31327">
                  <c:v>17.397316569288474</c:v>
                </c:pt>
                <c:pt idx="31328">
                  <c:v>17.397871915046743</c:v>
                </c:pt>
                <c:pt idx="31329">
                  <c:v>17.398427260805011</c:v>
                </c:pt>
                <c:pt idx="31330">
                  <c:v>17.39898260656328</c:v>
                </c:pt>
                <c:pt idx="31331">
                  <c:v>17.399537952321548</c:v>
                </c:pt>
                <c:pt idx="31332">
                  <c:v>17.400093298079817</c:v>
                </c:pt>
                <c:pt idx="31333">
                  <c:v>17.400648643838085</c:v>
                </c:pt>
                <c:pt idx="31334">
                  <c:v>17.401203989596354</c:v>
                </c:pt>
                <c:pt idx="31335">
                  <c:v>17.401759335354622</c:v>
                </c:pt>
                <c:pt idx="31336">
                  <c:v>17.402314681112891</c:v>
                </c:pt>
                <c:pt idx="31337">
                  <c:v>17.40287002687116</c:v>
                </c:pt>
                <c:pt idx="31338">
                  <c:v>17.403425372629428</c:v>
                </c:pt>
                <c:pt idx="31339">
                  <c:v>17.403980718387697</c:v>
                </c:pt>
                <c:pt idx="31340">
                  <c:v>17.404536064145965</c:v>
                </c:pt>
                <c:pt idx="31341">
                  <c:v>17.405091409904234</c:v>
                </c:pt>
                <c:pt idx="31342">
                  <c:v>17.405646755662502</c:v>
                </c:pt>
                <c:pt idx="31343">
                  <c:v>17.406202101420771</c:v>
                </c:pt>
                <c:pt idx="31344">
                  <c:v>17.406757447179039</c:v>
                </c:pt>
                <c:pt idx="31345">
                  <c:v>17.407312792937308</c:v>
                </c:pt>
                <c:pt idx="31346">
                  <c:v>17.407868138695576</c:v>
                </c:pt>
                <c:pt idx="31347">
                  <c:v>17.408423484453845</c:v>
                </c:pt>
                <c:pt idx="31348">
                  <c:v>17.408978830212114</c:v>
                </c:pt>
                <c:pt idx="31349">
                  <c:v>17.409534175970382</c:v>
                </c:pt>
                <c:pt idx="31350">
                  <c:v>17.410089521728651</c:v>
                </c:pt>
                <c:pt idx="31351">
                  <c:v>17.410644867486919</c:v>
                </c:pt>
                <c:pt idx="31352">
                  <c:v>17.411200213245188</c:v>
                </c:pt>
                <c:pt idx="31353">
                  <c:v>17.411755559003456</c:v>
                </c:pt>
                <c:pt idx="31354">
                  <c:v>17.412310904761725</c:v>
                </c:pt>
                <c:pt idx="31355">
                  <c:v>17.412866250519993</c:v>
                </c:pt>
                <c:pt idx="31356">
                  <c:v>17.413421596278262</c:v>
                </c:pt>
                <c:pt idx="31357">
                  <c:v>17.41397694203653</c:v>
                </c:pt>
                <c:pt idx="31358">
                  <c:v>17.414532287794799</c:v>
                </c:pt>
                <c:pt idx="31359">
                  <c:v>17.415087633553068</c:v>
                </c:pt>
                <c:pt idx="31360">
                  <c:v>17.415642979311336</c:v>
                </c:pt>
                <c:pt idx="31361">
                  <c:v>17.416198325069605</c:v>
                </c:pt>
                <c:pt idx="31362">
                  <c:v>17.416753670827873</c:v>
                </c:pt>
                <c:pt idx="31363">
                  <c:v>17.417309016586142</c:v>
                </c:pt>
                <c:pt idx="31364">
                  <c:v>17.41786436234441</c:v>
                </c:pt>
                <c:pt idx="31365">
                  <c:v>17.418419708102679</c:v>
                </c:pt>
                <c:pt idx="31366">
                  <c:v>17.418975053860947</c:v>
                </c:pt>
                <c:pt idx="31367">
                  <c:v>17.419530399619216</c:v>
                </c:pt>
                <c:pt idx="31368">
                  <c:v>17.420085745377484</c:v>
                </c:pt>
                <c:pt idx="31369">
                  <c:v>17.420641091135753</c:v>
                </c:pt>
                <c:pt idx="31370">
                  <c:v>17.421196436894022</c:v>
                </c:pt>
                <c:pt idx="31371">
                  <c:v>17.42175178265229</c:v>
                </c:pt>
                <c:pt idx="31372">
                  <c:v>17.422307128410559</c:v>
                </c:pt>
                <c:pt idx="31373">
                  <c:v>17.422862474168827</c:v>
                </c:pt>
                <c:pt idx="31374">
                  <c:v>17.423417819927096</c:v>
                </c:pt>
                <c:pt idx="31375">
                  <c:v>17.423973165685364</c:v>
                </c:pt>
                <c:pt idx="31376">
                  <c:v>17.424528511443633</c:v>
                </c:pt>
                <c:pt idx="31377">
                  <c:v>17.425083857201901</c:v>
                </c:pt>
                <c:pt idx="31378">
                  <c:v>17.42563920296017</c:v>
                </c:pt>
                <c:pt idx="31379">
                  <c:v>17.426194548718438</c:v>
                </c:pt>
                <c:pt idx="31380">
                  <c:v>17.426749894476707</c:v>
                </c:pt>
                <c:pt idx="31381">
                  <c:v>17.427305240234976</c:v>
                </c:pt>
                <c:pt idx="31382">
                  <c:v>17.427860585993244</c:v>
                </c:pt>
                <c:pt idx="31383">
                  <c:v>17.428415931751513</c:v>
                </c:pt>
                <c:pt idx="31384">
                  <c:v>17.428971277509781</c:v>
                </c:pt>
                <c:pt idx="31385">
                  <c:v>17.42952662326805</c:v>
                </c:pt>
                <c:pt idx="31386">
                  <c:v>17.430081969026318</c:v>
                </c:pt>
                <c:pt idx="31387">
                  <c:v>17.430637314784587</c:v>
                </c:pt>
                <c:pt idx="31388">
                  <c:v>17.431192660542855</c:v>
                </c:pt>
                <c:pt idx="31389">
                  <c:v>17.431748006301124</c:v>
                </c:pt>
                <c:pt idx="31390">
                  <c:v>17.432303352059392</c:v>
                </c:pt>
                <c:pt idx="31391">
                  <c:v>17.432858697817661</c:v>
                </c:pt>
                <c:pt idx="31392">
                  <c:v>17.433414043575929</c:v>
                </c:pt>
                <c:pt idx="31393">
                  <c:v>17.433969389334198</c:v>
                </c:pt>
                <c:pt idx="31394">
                  <c:v>17.434524735092467</c:v>
                </c:pt>
                <c:pt idx="31395">
                  <c:v>17.435080080850735</c:v>
                </c:pt>
                <c:pt idx="31396">
                  <c:v>17.435635426609004</c:v>
                </c:pt>
                <c:pt idx="31397">
                  <c:v>17.436190772367272</c:v>
                </c:pt>
                <c:pt idx="31398">
                  <c:v>17.436746118125541</c:v>
                </c:pt>
                <c:pt idx="31399">
                  <c:v>17.437301463883809</c:v>
                </c:pt>
                <c:pt idx="31400">
                  <c:v>17.437856809642078</c:v>
                </c:pt>
                <c:pt idx="31401">
                  <c:v>17.438412155400346</c:v>
                </c:pt>
                <c:pt idx="31402">
                  <c:v>17.438967501158615</c:v>
                </c:pt>
                <c:pt idx="31403">
                  <c:v>17.439522846916883</c:v>
                </c:pt>
                <c:pt idx="31404">
                  <c:v>17.440078192675152</c:v>
                </c:pt>
                <c:pt idx="31405">
                  <c:v>17.440633538433421</c:v>
                </c:pt>
                <c:pt idx="31406">
                  <c:v>17.441188884191689</c:v>
                </c:pt>
                <c:pt idx="31407">
                  <c:v>17.441744229949958</c:v>
                </c:pt>
                <c:pt idx="31408">
                  <c:v>17.442299575708226</c:v>
                </c:pt>
                <c:pt idx="31409">
                  <c:v>17.442854921466495</c:v>
                </c:pt>
                <c:pt idx="31410">
                  <c:v>17.443410267224763</c:v>
                </c:pt>
                <c:pt idx="31411">
                  <c:v>17.443965612983032</c:v>
                </c:pt>
                <c:pt idx="31412">
                  <c:v>17.4445209587413</c:v>
                </c:pt>
                <c:pt idx="31413">
                  <c:v>17.445076304499569</c:v>
                </c:pt>
                <c:pt idx="31414">
                  <c:v>17.445631650257837</c:v>
                </c:pt>
                <c:pt idx="31415">
                  <c:v>17.446186996016106</c:v>
                </c:pt>
                <c:pt idx="31416">
                  <c:v>17.446742341774375</c:v>
                </c:pt>
                <c:pt idx="31417">
                  <c:v>17.447297687532643</c:v>
                </c:pt>
                <c:pt idx="31418">
                  <c:v>17.447853033290912</c:v>
                </c:pt>
                <c:pt idx="31419">
                  <c:v>17.44840837904918</c:v>
                </c:pt>
                <c:pt idx="31420">
                  <c:v>17.448963724807449</c:v>
                </c:pt>
                <c:pt idx="31421">
                  <c:v>17.449519070565717</c:v>
                </c:pt>
                <c:pt idx="31422">
                  <c:v>17.450074416323986</c:v>
                </c:pt>
                <c:pt idx="31423">
                  <c:v>17.450629762082254</c:v>
                </c:pt>
                <c:pt idx="31424">
                  <c:v>17.451185107840523</c:v>
                </c:pt>
                <c:pt idx="31425">
                  <c:v>17.451740453598791</c:v>
                </c:pt>
                <c:pt idx="31426">
                  <c:v>17.45229579935706</c:v>
                </c:pt>
                <c:pt idx="31427">
                  <c:v>17.452851145115329</c:v>
                </c:pt>
                <c:pt idx="31428">
                  <c:v>17.453406490873597</c:v>
                </c:pt>
                <c:pt idx="31429">
                  <c:v>17.453961836631866</c:v>
                </c:pt>
                <c:pt idx="31430">
                  <c:v>17.454517182390134</c:v>
                </c:pt>
                <c:pt idx="31431">
                  <c:v>17.455072528148403</c:v>
                </c:pt>
                <c:pt idx="31432">
                  <c:v>17.455627873906671</c:v>
                </c:pt>
                <c:pt idx="31433">
                  <c:v>17.45618321966494</c:v>
                </c:pt>
                <c:pt idx="31434">
                  <c:v>17.456738565423208</c:v>
                </c:pt>
                <c:pt idx="31435">
                  <c:v>17.457293911181477</c:v>
                </c:pt>
                <c:pt idx="31436">
                  <c:v>17.457849256939745</c:v>
                </c:pt>
                <c:pt idx="31437">
                  <c:v>17.458404602698014</c:v>
                </c:pt>
                <c:pt idx="31438">
                  <c:v>17.458959948456283</c:v>
                </c:pt>
                <c:pt idx="31439">
                  <c:v>17.459515294214551</c:v>
                </c:pt>
                <c:pt idx="31440">
                  <c:v>17.46007063997282</c:v>
                </c:pt>
                <c:pt idx="31441">
                  <c:v>17.460625985731088</c:v>
                </c:pt>
                <c:pt idx="31442">
                  <c:v>17.461181331489357</c:v>
                </c:pt>
                <c:pt idx="31443">
                  <c:v>17.461736677247625</c:v>
                </c:pt>
                <c:pt idx="31444">
                  <c:v>17.462292023005894</c:v>
                </c:pt>
                <c:pt idx="31445">
                  <c:v>17.462847368764162</c:v>
                </c:pt>
                <c:pt idx="31446">
                  <c:v>17.463402714522431</c:v>
                </c:pt>
                <c:pt idx="31447">
                  <c:v>17.463958060280699</c:v>
                </c:pt>
                <c:pt idx="31448">
                  <c:v>17.464513406038968</c:v>
                </c:pt>
                <c:pt idx="31449">
                  <c:v>17.465068751797237</c:v>
                </c:pt>
                <c:pt idx="31450">
                  <c:v>17.465624097555505</c:v>
                </c:pt>
                <c:pt idx="31451">
                  <c:v>17.466179443313774</c:v>
                </c:pt>
                <c:pt idx="31452">
                  <c:v>17.466734789072042</c:v>
                </c:pt>
                <c:pt idx="31453">
                  <c:v>17.467290134830311</c:v>
                </c:pt>
                <c:pt idx="31454">
                  <c:v>17.467845480588579</c:v>
                </c:pt>
                <c:pt idx="31455">
                  <c:v>17.468400826346848</c:v>
                </c:pt>
                <c:pt idx="31456">
                  <c:v>17.468956172105116</c:v>
                </c:pt>
                <c:pt idx="31457">
                  <c:v>17.469511517863385</c:v>
                </c:pt>
                <c:pt idx="31458">
                  <c:v>17.470066863621653</c:v>
                </c:pt>
                <c:pt idx="31459">
                  <c:v>17.470622209379922</c:v>
                </c:pt>
                <c:pt idx="31460">
                  <c:v>17.47117755513819</c:v>
                </c:pt>
                <c:pt idx="31461">
                  <c:v>17.471732900896459</c:v>
                </c:pt>
                <c:pt idx="31462">
                  <c:v>17.472288246654728</c:v>
                </c:pt>
                <c:pt idx="31463">
                  <c:v>17.472843592412996</c:v>
                </c:pt>
                <c:pt idx="31464">
                  <c:v>17.473398938171265</c:v>
                </c:pt>
                <c:pt idx="31465">
                  <c:v>17.473954283929533</c:v>
                </c:pt>
                <c:pt idx="31466">
                  <c:v>17.474509629687802</c:v>
                </c:pt>
                <c:pt idx="31467">
                  <c:v>17.47506497544607</c:v>
                </c:pt>
                <c:pt idx="31468">
                  <c:v>17.475620321204339</c:v>
                </c:pt>
                <c:pt idx="31469">
                  <c:v>17.476175666962607</c:v>
                </c:pt>
                <c:pt idx="31470">
                  <c:v>17.476731012720876</c:v>
                </c:pt>
                <c:pt idx="31471">
                  <c:v>17.477286358479144</c:v>
                </c:pt>
                <c:pt idx="31472">
                  <c:v>17.477841704237413</c:v>
                </c:pt>
                <c:pt idx="31473">
                  <c:v>17.478397049995682</c:v>
                </c:pt>
                <c:pt idx="31474">
                  <c:v>17.47895239575395</c:v>
                </c:pt>
                <c:pt idx="31475">
                  <c:v>17.479507741512219</c:v>
                </c:pt>
                <c:pt idx="31476">
                  <c:v>17.480063087270487</c:v>
                </c:pt>
                <c:pt idx="31477">
                  <c:v>17.480618433028756</c:v>
                </c:pt>
                <c:pt idx="31478">
                  <c:v>17.481173778787024</c:v>
                </c:pt>
                <c:pt idx="31479">
                  <c:v>17.481729124545293</c:v>
                </c:pt>
                <c:pt idx="31480">
                  <c:v>17.482284470303561</c:v>
                </c:pt>
                <c:pt idx="31481">
                  <c:v>17.48283981606183</c:v>
                </c:pt>
                <c:pt idx="31482">
                  <c:v>17.483395161820098</c:v>
                </c:pt>
                <c:pt idx="31483">
                  <c:v>17.483950507578367</c:v>
                </c:pt>
                <c:pt idx="31484">
                  <c:v>17.484505853336636</c:v>
                </c:pt>
                <c:pt idx="31485">
                  <c:v>17.485061199094904</c:v>
                </c:pt>
                <c:pt idx="31486">
                  <c:v>17.485616544853173</c:v>
                </c:pt>
                <c:pt idx="31487">
                  <c:v>17.486171890611441</c:v>
                </c:pt>
                <c:pt idx="31488">
                  <c:v>17.48672723636971</c:v>
                </c:pt>
                <c:pt idx="31489">
                  <c:v>17.487282582127978</c:v>
                </c:pt>
                <c:pt idx="31490">
                  <c:v>17.487837927886247</c:v>
                </c:pt>
                <c:pt idx="31491">
                  <c:v>17.488393273644515</c:v>
                </c:pt>
                <c:pt idx="31492">
                  <c:v>17.488948619402784</c:v>
                </c:pt>
                <c:pt idx="31493">
                  <c:v>17.489503965161052</c:v>
                </c:pt>
                <c:pt idx="31494">
                  <c:v>17.490059310919321</c:v>
                </c:pt>
                <c:pt idx="31495">
                  <c:v>17.49061465667759</c:v>
                </c:pt>
                <c:pt idx="31496">
                  <c:v>17.491170002435858</c:v>
                </c:pt>
                <c:pt idx="31497">
                  <c:v>17.491725348194127</c:v>
                </c:pt>
                <c:pt idx="31498">
                  <c:v>17.492280693952395</c:v>
                </c:pt>
                <c:pt idx="31499">
                  <c:v>17.492836039710664</c:v>
                </c:pt>
                <c:pt idx="31500">
                  <c:v>17.493391385468932</c:v>
                </c:pt>
                <c:pt idx="31501">
                  <c:v>17.493946731227201</c:v>
                </c:pt>
                <c:pt idx="31502">
                  <c:v>17.494502076985469</c:v>
                </c:pt>
                <c:pt idx="31503">
                  <c:v>17.495057422743738</c:v>
                </c:pt>
                <c:pt idx="31504">
                  <c:v>17.495612768502006</c:v>
                </c:pt>
                <c:pt idx="31505">
                  <c:v>17.496168114260275</c:v>
                </c:pt>
                <c:pt idx="31506">
                  <c:v>17.496723460018544</c:v>
                </c:pt>
                <c:pt idx="31507">
                  <c:v>17.497278805776812</c:v>
                </c:pt>
                <c:pt idx="31508">
                  <c:v>17.497834151535081</c:v>
                </c:pt>
                <c:pt idx="31509">
                  <c:v>17.498389497293349</c:v>
                </c:pt>
                <c:pt idx="31510">
                  <c:v>17.498944843051618</c:v>
                </c:pt>
                <c:pt idx="31511">
                  <c:v>17.499500188809886</c:v>
                </c:pt>
                <c:pt idx="31512">
                  <c:v>17.500055534568155</c:v>
                </c:pt>
                <c:pt idx="31513">
                  <c:v>17.500610880326423</c:v>
                </c:pt>
                <c:pt idx="31514">
                  <c:v>17.501166226084692</c:v>
                </c:pt>
                <c:pt idx="31515">
                  <c:v>17.50172157184296</c:v>
                </c:pt>
                <c:pt idx="31516">
                  <c:v>17.502276917601229</c:v>
                </c:pt>
                <c:pt idx="31517">
                  <c:v>17.502832263359497</c:v>
                </c:pt>
                <c:pt idx="31518">
                  <c:v>17.503387609117766</c:v>
                </c:pt>
                <c:pt idx="31519">
                  <c:v>17.503942954876035</c:v>
                </c:pt>
                <c:pt idx="31520">
                  <c:v>17.504498300634303</c:v>
                </c:pt>
                <c:pt idx="31521">
                  <c:v>17.505053646392572</c:v>
                </c:pt>
                <c:pt idx="31522">
                  <c:v>17.50560899215084</c:v>
                </c:pt>
                <c:pt idx="31523">
                  <c:v>17.506164337909109</c:v>
                </c:pt>
                <c:pt idx="31524">
                  <c:v>17.506719683667377</c:v>
                </c:pt>
                <c:pt idx="31525">
                  <c:v>17.507275029425646</c:v>
                </c:pt>
                <c:pt idx="31526">
                  <c:v>17.507830375183914</c:v>
                </c:pt>
                <c:pt idx="31527">
                  <c:v>17.508385720942183</c:v>
                </c:pt>
                <c:pt idx="31528">
                  <c:v>17.508941066700451</c:v>
                </c:pt>
                <c:pt idx="31529">
                  <c:v>17.50949641245872</c:v>
                </c:pt>
                <c:pt idx="31530">
                  <c:v>17.510051758216989</c:v>
                </c:pt>
                <c:pt idx="31531">
                  <c:v>17.510607103975257</c:v>
                </c:pt>
                <c:pt idx="31532">
                  <c:v>17.511162449733526</c:v>
                </c:pt>
                <c:pt idx="31533">
                  <c:v>17.511717795491794</c:v>
                </c:pt>
                <c:pt idx="31534">
                  <c:v>17.512273141250063</c:v>
                </c:pt>
                <c:pt idx="31535">
                  <c:v>17.512828487008331</c:v>
                </c:pt>
                <c:pt idx="31536">
                  <c:v>17.5133838327666</c:v>
                </c:pt>
                <c:pt idx="31537">
                  <c:v>17.513939178524868</c:v>
                </c:pt>
                <c:pt idx="31538">
                  <c:v>17.514494524283137</c:v>
                </c:pt>
                <c:pt idx="31539">
                  <c:v>17.515049870041405</c:v>
                </c:pt>
                <c:pt idx="31540">
                  <c:v>17.515605215799674</c:v>
                </c:pt>
                <c:pt idx="31541">
                  <c:v>17.516160561557943</c:v>
                </c:pt>
                <c:pt idx="31542">
                  <c:v>17.516715907316211</c:v>
                </c:pt>
                <c:pt idx="31543">
                  <c:v>17.51727125307448</c:v>
                </c:pt>
                <c:pt idx="31544">
                  <c:v>17.517826598832748</c:v>
                </c:pt>
                <c:pt idx="31545">
                  <c:v>17.518381944591017</c:v>
                </c:pt>
                <c:pt idx="31546">
                  <c:v>17.518937290349285</c:v>
                </c:pt>
                <c:pt idx="31547">
                  <c:v>17.519492636107554</c:v>
                </c:pt>
                <c:pt idx="31548">
                  <c:v>17.520047981865822</c:v>
                </c:pt>
                <c:pt idx="31549">
                  <c:v>17.520603327624091</c:v>
                </c:pt>
                <c:pt idx="31550">
                  <c:v>17.521158673382359</c:v>
                </c:pt>
                <c:pt idx="31551">
                  <c:v>17.521714019140628</c:v>
                </c:pt>
                <c:pt idx="31552">
                  <c:v>17.522269364898897</c:v>
                </c:pt>
                <c:pt idx="31553">
                  <c:v>17.522824710657165</c:v>
                </c:pt>
                <c:pt idx="31554">
                  <c:v>17.523380056415434</c:v>
                </c:pt>
                <c:pt idx="31555">
                  <c:v>17.523935402173702</c:v>
                </c:pt>
                <c:pt idx="31556">
                  <c:v>17.524490747931971</c:v>
                </c:pt>
                <c:pt idx="31557">
                  <c:v>17.525046093690239</c:v>
                </c:pt>
                <c:pt idx="31558">
                  <c:v>17.525601439448508</c:v>
                </c:pt>
                <c:pt idx="31559">
                  <c:v>17.526156785206776</c:v>
                </c:pt>
                <c:pt idx="31560">
                  <c:v>17.526712130965045</c:v>
                </c:pt>
                <c:pt idx="31561">
                  <c:v>17.527267476723313</c:v>
                </c:pt>
                <c:pt idx="31562">
                  <c:v>17.527822822481582</c:v>
                </c:pt>
                <c:pt idx="31563">
                  <c:v>17.528378168239851</c:v>
                </c:pt>
                <c:pt idx="31564">
                  <c:v>17.528933513998119</c:v>
                </c:pt>
                <c:pt idx="31565">
                  <c:v>17.529488859756388</c:v>
                </c:pt>
                <c:pt idx="31566">
                  <c:v>17.530044205514656</c:v>
                </c:pt>
                <c:pt idx="31567">
                  <c:v>17.530599551272925</c:v>
                </c:pt>
                <c:pt idx="31568">
                  <c:v>17.531154897031193</c:v>
                </c:pt>
                <c:pt idx="31569">
                  <c:v>17.531710242789462</c:v>
                </c:pt>
                <c:pt idx="31570">
                  <c:v>17.53226558854773</c:v>
                </c:pt>
                <c:pt idx="31571">
                  <c:v>17.532820934305999</c:v>
                </c:pt>
                <c:pt idx="31572">
                  <c:v>17.533376280064267</c:v>
                </c:pt>
                <c:pt idx="31573">
                  <c:v>17.533931625822536</c:v>
                </c:pt>
                <c:pt idx="31574">
                  <c:v>17.534486971580804</c:v>
                </c:pt>
                <c:pt idx="31575">
                  <c:v>17.535042317339073</c:v>
                </c:pt>
                <c:pt idx="31576">
                  <c:v>17.535597663097342</c:v>
                </c:pt>
                <c:pt idx="31577">
                  <c:v>17.53615300885561</c:v>
                </c:pt>
                <c:pt idx="31578">
                  <c:v>17.536708354613879</c:v>
                </c:pt>
                <c:pt idx="31579">
                  <c:v>17.537263700372147</c:v>
                </c:pt>
                <c:pt idx="31580">
                  <c:v>17.537819046130416</c:v>
                </c:pt>
                <c:pt idx="31581">
                  <c:v>17.538374391888684</c:v>
                </c:pt>
                <c:pt idx="31582">
                  <c:v>17.538929737646953</c:v>
                </c:pt>
                <c:pt idx="31583">
                  <c:v>17.539485083405221</c:v>
                </c:pt>
                <c:pt idx="31584">
                  <c:v>17.54004042916349</c:v>
                </c:pt>
                <c:pt idx="31585">
                  <c:v>17.540595774921758</c:v>
                </c:pt>
                <c:pt idx="31586">
                  <c:v>17.541151120680027</c:v>
                </c:pt>
                <c:pt idx="31587">
                  <c:v>17.541706466438296</c:v>
                </c:pt>
                <c:pt idx="31588">
                  <c:v>17.542261812196564</c:v>
                </c:pt>
                <c:pt idx="31589">
                  <c:v>17.542817157954833</c:v>
                </c:pt>
                <c:pt idx="31590">
                  <c:v>17.543372503713101</c:v>
                </c:pt>
                <c:pt idx="31591">
                  <c:v>17.54392784947137</c:v>
                </c:pt>
                <c:pt idx="31592">
                  <c:v>17.544483195229638</c:v>
                </c:pt>
                <c:pt idx="31593">
                  <c:v>17.545038540987907</c:v>
                </c:pt>
                <c:pt idx="31594">
                  <c:v>17.545593886746175</c:v>
                </c:pt>
                <c:pt idx="31595">
                  <c:v>17.546149232504444</c:v>
                </c:pt>
                <c:pt idx="31596">
                  <c:v>17.546704578262712</c:v>
                </c:pt>
                <c:pt idx="31597">
                  <c:v>17.547259924020981</c:v>
                </c:pt>
                <c:pt idx="31598">
                  <c:v>17.54781526977925</c:v>
                </c:pt>
                <c:pt idx="31599">
                  <c:v>17.548370615537518</c:v>
                </c:pt>
                <c:pt idx="31600">
                  <c:v>17.548925961295787</c:v>
                </c:pt>
                <c:pt idx="31601">
                  <c:v>17.549481307054055</c:v>
                </c:pt>
                <c:pt idx="31602">
                  <c:v>17.550036652812324</c:v>
                </c:pt>
                <c:pt idx="31603">
                  <c:v>17.550591998570592</c:v>
                </c:pt>
                <c:pt idx="31604">
                  <c:v>17.551147344328861</c:v>
                </c:pt>
                <c:pt idx="31605">
                  <c:v>17.551702690087129</c:v>
                </c:pt>
                <c:pt idx="31606">
                  <c:v>17.552258035845398</c:v>
                </c:pt>
                <c:pt idx="31607">
                  <c:v>17.552813381603666</c:v>
                </c:pt>
                <c:pt idx="31608">
                  <c:v>17.553368727361935</c:v>
                </c:pt>
                <c:pt idx="31609">
                  <c:v>17.553924073120204</c:v>
                </c:pt>
                <c:pt idx="31610">
                  <c:v>17.554479418878472</c:v>
                </c:pt>
                <c:pt idx="31611">
                  <c:v>17.555034764636741</c:v>
                </c:pt>
                <c:pt idx="31612">
                  <c:v>17.555590110395009</c:v>
                </c:pt>
                <c:pt idx="31613">
                  <c:v>17.556145456153278</c:v>
                </c:pt>
                <c:pt idx="31614">
                  <c:v>17.556700801911546</c:v>
                </c:pt>
                <c:pt idx="31615">
                  <c:v>17.557256147669815</c:v>
                </c:pt>
                <c:pt idx="31616">
                  <c:v>17.557811493428083</c:v>
                </c:pt>
                <c:pt idx="31617">
                  <c:v>17.558366839186352</c:v>
                </c:pt>
                <c:pt idx="31618">
                  <c:v>17.55892218494462</c:v>
                </c:pt>
                <c:pt idx="31619">
                  <c:v>17.559477530702889</c:v>
                </c:pt>
                <c:pt idx="31620">
                  <c:v>17.560032876461158</c:v>
                </c:pt>
                <c:pt idx="31621">
                  <c:v>17.560588222219426</c:v>
                </c:pt>
                <c:pt idx="31622">
                  <c:v>17.561143567977695</c:v>
                </c:pt>
                <c:pt idx="31623">
                  <c:v>17.561698913735963</c:v>
                </c:pt>
                <c:pt idx="31624">
                  <c:v>17.562254259494232</c:v>
                </c:pt>
                <c:pt idx="31625">
                  <c:v>17.5628096052525</c:v>
                </c:pt>
                <c:pt idx="31626">
                  <c:v>17.563364951010769</c:v>
                </c:pt>
                <c:pt idx="31627">
                  <c:v>17.563920296769037</c:v>
                </c:pt>
                <c:pt idx="31628">
                  <c:v>17.564475642527306</c:v>
                </c:pt>
                <c:pt idx="31629">
                  <c:v>17.565030988285574</c:v>
                </c:pt>
                <c:pt idx="31630">
                  <c:v>17.565586334043843</c:v>
                </c:pt>
                <c:pt idx="31631">
                  <c:v>17.566141679802111</c:v>
                </c:pt>
                <c:pt idx="31632">
                  <c:v>17.56669702556038</c:v>
                </c:pt>
                <c:pt idx="31633">
                  <c:v>17.567252371318649</c:v>
                </c:pt>
                <c:pt idx="31634">
                  <c:v>17.567807717076917</c:v>
                </c:pt>
                <c:pt idx="31635">
                  <c:v>17.568363062835186</c:v>
                </c:pt>
                <c:pt idx="31636">
                  <c:v>17.568918408593454</c:v>
                </c:pt>
                <c:pt idx="31637">
                  <c:v>17.569473754351723</c:v>
                </c:pt>
                <c:pt idx="31638">
                  <c:v>17.570029100109991</c:v>
                </c:pt>
                <c:pt idx="31639">
                  <c:v>17.57058444586826</c:v>
                </c:pt>
                <c:pt idx="31640">
                  <c:v>17.571139791626528</c:v>
                </c:pt>
                <c:pt idx="31641">
                  <c:v>17.571695137384797</c:v>
                </c:pt>
                <c:pt idx="31642">
                  <c:v>17.572250483143065</c:v>
                </c:pt>
                <c:pt idx="31643">
                  <c:v>17.572805828901334</c:v>
                </c:pt>
                <c:pt idx="31644">
                  <c:v>17.573361174659603</c:v>
                </c:pt>
                <c:pt idx="31645">
                  <c:v>17.573916520417871</c:v>
                </c:pt>
                <c:pt idx="31646">
                  <c:v>17.57447186617614</c:v>
                </c:pt>
                <c:pt idx="31647">
                  <c:v>17.575027211934408</c:v>
                </c:pt>
                <c:pt idx="31648">
                  <c:v>17.575582557692677</c:v>
                </c:pt>
                <c:pt idx="31649">
                  <c:v>17.576137903450945</c:v>
                </c:pt>
                <c:pt idx="31650">
                  <c:v>17.576693249209214</c:v>
                </c:pt>
                <c:pt idx="31651">
                  <c:v>17.577248594967482</c:v>
                </c:pt>
                <c:pt idx="31652">
                  <c:v>17.577803940725751</c:v>
                </c:pt>
                <c:pt idx="31653">
                  <c:v>17.578359286484019</c:v>
                </c:pt>
                <c:pt idx="31654">
                  <c:v>17.578914632242288</c:v>
                </c:pt>
                <c:pt idx="31655">
                  <c:v>17.579469978000557</c:v>
                </c:pt>
                <c:pt idx="31656">
                  <c:v>17.580025323758825</c:v>
                </c:pt>
                <c:pt idx="31657">
                  <c:v>17.580580669517094</c:v>
                </c:pt>
                <c:pt idx="31658">
                  <c:v>17.581136015275362</c:v>
                </c:pt>
                <c:pt idx="31659">
                  <c:v>17.581691361033631</c:v>
                </c:pt>
                <c:pt idx="31660">
                  <c:v>17.582246706791899</c:v>
                </c:pt>
                <c:pt idx="31661">
                  <c:v>17.582802052550168</c:v>
                </c:pt>
                <c:pt idx="31662">
                  <c:v>17.583357398308436</c:v>
                </c:pt>
                <c:pt idx="31663">
                  <c:v>17.583912744066705</c:v>
                </c:pt>
                <c:pt idx="31664">
                  <c:v>17.584468089824973</c:v>
                </c:pt>
                <c:pt idx="31665">
                  <c:v>17.585023435583242</c:v>
                </c:pt>
                <c:pt idx="31666">
                  <c:v>17.585578781341511</c:v>
                </c:pt>
                <c:pt idx="31667">
                  <c:v>17.586134127099779</c:v>
                </c:pt>
                <c:pt idx="31668">
                  <c:v>17.586689472858048</c:v>
                </c:pt>
                <c:pt idx="31669">
                  <c:v>17.587244818616316</c:v>
                </c:pt>
                <c:pt idx="31670">
                  <c:v>17.587800164374585</c:v>
                </c:pt>
                <c:pt idx="31671">
                  <c:v>17.588355510132853</c:v>
                </c:pt>
                <c:pt idx="31672">
                  <c:v>17.588910855891122</c:v>
                </c:pt>
                <c:pt idx="31673">
                  <c:v>17.58946620164939</c:v>
                </c:pt>
                <c:pt idx="31674">
                  <c:v>17.590021547407659</c:v>
                </c:pt>
                <c:pt idx="31675">
                  <c:v>17.590576893165927</c:v>
                </c:pt>
                <c:pt idx="31676">
                  <c:v>17.591132238924196</c:v>
                </c:pt>
                <c:pt idx="31677">
                  <c:v>17.591687584682465</c:v>
                </c:pt>
                <c:pt idx="31678">
                  <c:v>17.592242930440733</c:v>
                </c:pt>
                <c:pt idx="31679">
                  <c:v>17.592798276199002</c:v>
                </c:pt>
                <c:pt idx="31680">
                  <c:v>17.59335362195727</c:v>
                </c:pt>
                <c:pt idx="31681">
                  <c:v>17.593908967715539</c:v>
                </c:pt>
                <c:pt idx="31682">
                  <c:v>17.594464313473807</c:v>
                </c:pt>
                <c:pt idx="31683">
                  <c:v>17.595019659232076</c:v>
                </c:pt>
                <c:pt idx="31684">
                  <c:v>17.595575004990344</c:v>
                </c:pt>
                <c:pt idx="31685">
                  <c:v>17.596130350748613</c:v>
                </c:pt>
                <c:pt idx="31686">
                  <c:v>17.596685696506881</c:v>
                </c:pt>
                <c:pt idx="31687">
                  <c:v>17.59724104226515</c:v>
                </c:pt>
                <c:pt idx="31688">
                  <c:v>17.597796388023419</c:v>
                </c:pt>
                <c:pt idx="31689">
                  <c:v>17.598351733781687</c:v>
                </c:pt>
                <c:pt idx="31690">
                  <c:v>17.598907079539956</c:v>
                </c:pt>
                <c:pt idx="31691">
                  <c:v>17.599462425298224</c:v>
                </c:pt>
                <c:pt idx="31692">
                  <c:v>17.600017771056493</c:v>
                </c:pt>
                <c:pt idx="31693">
                  <c:v>17.600573116814761</c:v>
                </c:pt>
                <c:pt idx="31694">
                  <c:v>17.60112846257303</c:v>
                </c:pt>
                <c:pt idx="31695">
                  <c:v>17.601683808331298</c:v>
                </c:pt>
                <c:pt idx="31696">
                  <c:v>17.602239154089567</c:v>
                </c:pt>
                <c:pt idx="31697">
                  <c:v>17.602794499847835</c:v>
                </c:pt>
                <c:pt idx="31698">
                  <c:v>17.603349845606104</c:v>
                </c:pt>
                <c:pt idx="31699">
                  <c:v>17.603905191364372</c:v>
                </c:pt>
                <c:pt idx="31700">
                  <c:v>17.604460537122641</c:v>
                </c:pt>
                <c:pt idx="31701">
                  <c:v>17.60501588288091</c:v>
                </c:pt>
                <c:pt idx="31702">
                  <c:v>17.605571228639178</c:v>
                </c:pt>
                <c:pt idx="31703">
                  <c:v>17.606126574397447</c:v>
                </c:pt>
                <c:pt idx="31704">
                  <c:v>17.606681920155715</c:v>
                </c:pt>
                <c:pt idx="31705">
                  <c:v>17.607237265913984</c:v>
                </c:pt>
                <c:pt idx="31706">
                  <c:v>17.607792611672252</c:v>
                </c:pt>
                <c:pt idx="31707">
                  <c:v>17.608347957430521</c:v>
                </c:pt>
                <c:pt idx="31708">
                  <c:v>17.608903303188789</c:v>
                </c:pt>
                <c:pt idx="31709">
                  <c:v>17.609458648947058</c:v>
                </c:pt>
                <c:pt idx="31710">
                  <c:v>17.610013994705326</c:v>
                </c:pt>
                <c:pt idx="31711">
                  <c:v>17.610569340463595</c:v>
                </c:pt>
                <c:pt idx="31712">
                  <c:v>17.611124686221864</c:v>
                </c:pt>
                <c:pt idx="31713">
                  <c:v>17.611680031980132</c:v>
                </c:pt>
                <c:pt idx="31714">
                  <c:v>17.612235377738401</c:v>
                </c:pt>
                <c:pt idx="31715">
                  <c:v>17.612790723496669</c:v>
                </c:pt>
                <c:pt idx="31716">
                  <c:v>17.613346069254938</c:v>
                </c:pt>
                <c:pt idx="31717">
                  <c:v>17.613901415013206</c:v>
                </c:pt>
                <c:pt idx="31718">
                  <c:v>17.614456760771475</c:v>
                </c:pt>
                <c:pt idx="31719">
                  <c:v>17.615012106529743</c:v>
                </c:pt>
                <c:pt idx="31720">
                  <c:v>17.615567452288012</c:v>
                </c:pt>
                <c:pt idx="31721">
                  <c:v>17.61612279804628</c:v>
                </c:pt>
                <c:pt idx="31722">
                  <c:v>17.616678143804549</c:v>
                </c:pt>
                <c:pt idx="31723">
                  <c:v>17.617233489562818</c:v>
                </c:pt>
                <c:pt idx="31724">
                  <c:v>17.617788835321086</c:v>
                </c:pt>
                <c:pt idx="31725">
                  <c:v>17.618344181079355</c:v>
                </c:pt>
                <c:pt idx="31726">
                  <c:v>17.618899526837623</c:v>
                </c:pt>
                <c:pt idx="31727">
                  <c:v>17.619454872595892</c:v>
                </c:pt>
                <c:pt idx="31728">
                  <c:v>17.62001021835416</c:v>
                </c:pt>
                <c:pt idx="31729">
                  <c:v>17.620565564112429</c:v>
                </c:pt>
                <c:pt idx="31730">
                  <c:v>17.621120909870697</c:v>
                </c:pt>
                <c:pt idx="31731">
                  <c:v>17.621676255628966</c:v>
                </c:pt>
                <c:pt idx="31732">
                  <c:v>17.622231601387234</c:v>
                </c:pt>
                <c:pt idx="31733">
                  <c:v>17.622786947145503</c:v>
                </c:pt>
                <c:pt idx="31734">
                  <c:v>17.623342292903772</c:v>
                </c:pt>
                <c:pt idx="31735">
                  <c:v>17.62389763866204</c:v>
                </c:pt>
                <c:pt idx="31736">
                  <c:v>17.624452984420309</c:v>
                </c:pt>
                <c:pt idx="31737">
                  <c:v>17.625008330178577</c:v>
                </c:pt>
                <c:pt idx="31738">
                  <c:v>17.625563675936846</c:v>
                </c:pt>
                <c:pt idx="31739">
                  <c:v>17.626119021695114</c:v>
                </c:pt>
                <c:pt idx="31740">
                  <c:v>17.626674367453383</c:v>
                </c:pt>
                <c:pt idx="31741">
                  <c:v>17.627229713211651</c:v>
                </c:pt>
                <c:pt idx="31742">
                  <c:v>17.62778505896992</c:v>
                </c:pt>
                <c:pt idx="31743">
                  <c:v>17.628340404728188</c:v>
                </c:pt>
                <c:pt idx="31744">
                  <c:v>17.628895750486457</c:v>
                </c:pt>
                <c:pt idx="31745">
                  <c:v>17.629451096244726</c:v>
                </c:pt>
                <c:pt idx="31746">
                  <c:v>17.630006442002994</c:v>
                </c:pt>
                <c:pt idx="31747">
                  <c:v>17.630561787761263</c:v>
                </c:pt>
                <c:pt idx="31748">
                  <c:v>17.631117133519531</c:v>
                </c:pt>
                <c:pt idx="31749">
                  <c:v>17.6316724792778</c:v>
                </c:pt>
                <c:pt idx="31750">
                  <c:v>17.632227825036068</c:v>
                </c:pt>
                <c:pt idx="31751">
                  <c:v>17.632783170794337</c:v>
                </c:pt>
                <c:pt idx="31752">
                  <c:v>17.633338516552605</c:v>
                </c:pt>
                <c:pt idx="31753">
                  <c:v>17.633893862310874</c:v>
                </c:pt>
                <c:pt idx="31754">
                  <c:v>17.634449208069142</c:v>
                </c:pt>
                <c:pt idx="31755">
                  <c:v>17.635004553827411</c:v>
                </c:pt>
                <c:pt idx="31756">
                  <c:v>17.635559899585679</c:v>
                </c:pt>
                <c:pt idx="31757">
                  <c:v>17.636115245343948</c:v>
                </c:pt>
                <c:pt idx="31758">
                  <c:v>17.636670591102217</c:v>
                </c:pt>
                <c:pt idx="31759">
                  <c:v>17.637225936860485</c:v>
                </c:pt>
                <c:pt idx="31760">
                  <c:v>17.637781282618754</c:v>
                </c:pt>
                <c:pt idx="31761">
                  <c:v>17.638336628377022</c:v>
                </c:pt>
                <c:pt idx="31762">
                  <c:v>17.638891974135291</c:v>
                </c:pt>
                <c:pt idx="31763">
                  <c:v>17.639447319893559</c:v>
                </c:pt>
                <c:pt idx="31764">
                  <c:v>17.640002665651828</c:v>
                </c:pt>
                <c:pt idx="31765">
                  <c:v>17.640558011410096</c:v>
                </c:pt>
                <c:pt idx="31766">
                  <c:v>17.641113357168365</c:v>
                </c:pt>
                <c:pt idx="31767">
                  <c:v>17.641668702926633</c:v>
                </c:pt>
                <c:pt idx="31768">
                  <c:v>17.642224048684902</c:v>
                </c:pt>
                <c:pt idx="31769">
                  <c:v>17.642779394443171</c:v>
                </c:pt>
                <c:pt idx="31770">
                  <c:v>17.643334740201439</c:v>
                </c:pt>
                <c:pt idx="31771">
                  <c:v>17.643890085959708</c:v>
                </c:pt>
                <c:pt idx="31772">
                  <c:v>17.644445431717976</c:v>
                </c:pt>
                <c:pt idx="31773">
                  <c:v>17.645000777476245</c:v>
                </c:pt>
                <c:pt idx="31774">
                  <c:v>17.645556123234513</c:v>
                </c:pt>
                <c:pt idx="31775">
                  <c:v>17.646111468992782</c:v>
                </c:pt>
                <c:pt idx="31776">
                  <c:v>17.64666681475105</c:v>
                </c:pt>
                <c:pt idx="31777">
                  <c:v>17.647222160509319</c:v>
                </c:pt>
                <c:pt idx="31778">
                  <c:v>17.647777506267587</c:v>
                </c:pt>
                <c:pt idx="31779">
                  <c:v>17.648332852025856</c:v>
                </c:pt>
                <c:pt idx="31780">
                  <c:v>17.648888197784125</c:v>
                </c:pt>
                <c:pt idx="31781">
                  <c:v>17.649443543542393</c:v>
                </c:pt>
                <c:pt idx="31782">
                  <c:v>17.649998889300662</c:v>
                </c:pt>
                <c:pt idx="31783">
                  <c:v>17.65055423505893</c:v>
                </c:pt>
                <c:pt idx="31784">
                  <c:v>17.651109580817199</c:v>
                </c:pt>
                <c:pt idx="31785">
                  <c:v>17.651664926575467</c:v>
                </c:pt>
                <c:pt idx="31786">
                  <c:v>17.652220272333736</c:v>
                </c:pt>
                <c:pt idx="31787">
                  <c:v>17.652775618092004</c:v>
                </c:pt>
                <c:pt idx="31788">
                  <c:v>17.653330963850273</c:v>
                </c:pt>
                <c:pt idx="31789">
                  <c:v>17.653886309608541</c:v>
                </c:pt>
                <c:pt idx="31790">
                  <c:v>17.65444165536681</c:v>
                </c:pt>
                <c:pt idx="31791">
                  <c:v>17.654997001125079</c:v>
                </c:pt>
                <c:pt idx="31792">
                  <c:v>17.655552346883347</c:v>
                </c:pt>
                <c:pt idx="31793">
                  <c:v>17.656107692641616</c:v>
                </c:pt>
                <c:pt idx="31794">
                  <c:v>17.656663038399884</c:v>
                </c:pt>
                <c:pt idx="31795">
                  <c:v>17.657218384158153</c:v>
                </c:pt>
                <c:pt idx="31796">
                  <c:v>17.657773729916421</c:v>
                </c:pt>
                <c:pt idx="31797">
                  <c:v>17.65832907567469</c:v>
                </c:pt>
                <c:pt idx="31798">
                  <c:v>17.658884421432958</c:v>
                </c:pt>
                <c:pt idx="31799">
                  <c:v>17.659439767191227</c:v>
                </c:pt>
                <c:pt idx="31800">
                  <c:v>17.659995112949495</c:v>
                </c:pt>
                <c:pt idx="31801">
                  <c:v>17.660550458707764</c:v>
                </c:pt>
                <c:pt idx="31802">
                  <c:v>17.661105804466033</c:v>
                </c:pt>
                <c:pt idx="31803">
                  <c:v>17.661661150224301</c:v>
                </c:pt>
                <c:pt idx="31804">
                  <c:v>17.66221649598257</c:v>
                </c:pt>
                <c:pt idx="31805">
                  <c:v>17.662771841740838</c:v>
                </c:pt>
                <c:pt idx="31806">
                  <c:v>17.663327187499107</c:v>
                </c:pt>
                <c:pt idx="31807">
                  <c:v>17.663882533257375</c:v>
                </c:pt>
                <c:pt idx="31808">
                  <c:v>17.664437879015644</c:v>
                </c:pt>
                <c:pt idx="31809">
                  <c:v>17.664993224773912</c:v>
                </c:pt>
                <c:pt idx="31810">
                  <c:v>17.665548570532181</c:v>
                </c:pt>
                <c:pt idx="31811">
                  <c:v>17.666103916290449</c:v>
                </c:pt>
                <c:pt idx="31812">
                  <c:v>17.666659262048718</c:v>
                </c:pt>
                <c:pt idx="31813">
                  <c:v>17.667214607806986</c:v>
                </c:pt>
                <c:pt idx="31814">
                  <c:v>17.667769953565255</c:v>
                </c:pt>
                <c:pt idx="31815">
                  <c:v>17.668325299323524</c:v>
                </c:pt>
                <c:pt idx="31816">
                  <c:v>17.668880645081792</c:v>
                </c:pt>
                <c:pt idx="31817">
                  <c:v>17.669435990840061</c:v>
                </c:pt>
                <c:pt idx="31818">
                  <c:v>17.669991336598329</c:v>
                </c:pt>
                <c:pt idx="31819">
                  <c:v>17.670546682356598</c:v>
                </c:pt>
                <c:pt idx="31820">
                  <c:v>17.671102028114866</c:v>
                </c:pt>
                <c:pt idx="31821">
                  <c:v>17.671657373873135</c:v>
                </c:pt>
                <c:pt idx="31822">
                  <c:v>17.672212719631403</c:v>
                </c:pt>
                <c:pt idx="31823">
                  <c:v>17.672768065389672</c:v>
                </c:pt>
                <c:pt idx="31824">
                  <c:v>17.67332341114794</c:v>
                </c:pt>
                <c:pt idx="31825">
                  <c:v>17.673878756906209</c:v>
                </c:pt>
                <c:pt idx="31826">
                  <c:v>17.674434102664478</c:v>
                </c:pt>
                <c:pt idx="31827">
                  <c:v>17.674989448422746</c:v>
                </c:pt>
                <c:pt idx="31828">
                  <c:v>17.675544794181015</c:v>
                </c:pt>
                <c:pt idx="31829">
                  <c:v>17.676100139939283</c:v>
                </c:pt>
                <c:pt idx="31830">
                  <c:v>17.676655485697552</c:v>
                </c:pt>
                <c:pt idx="31831">
                  <c:v>17.67721083145582</c:v>
                </c:pt>
                <c:pt idx="31832">
                  <c:v>17.677766177214089</c:v>
                </c:pt>
                <c:pt idx="31833">
                  <c:v>17.678321522972357</c:v>
                </c:pt>
                <c:pt idx="31834">
                  <c:v>17.678876868730626</c:v>
                </c:pt>
                <c:pt idx="31835">
                  <c:v>17.679432214488894</c:v>
                </c:pt>
                <c:pt idx="31836">
                  <c:v>17.679987560247163</c:v>
                </c:pt>
                <c:pt idx="31837">
                  <c:v>17.680542906005432</c:v>
                </c:pt>
                <c:pt idx="31838">
                  <c:v>17.6810982517637</c:v>
                </c:pt>
                <c:pt idx="31839">
                  <c:v>17.681653597521969</c:v>
                </c:pt>
                <c:pt idx="31840">
                  <c:v>17.682208943280237</c:v>
                </c:pt>
                <c:pt idx="31841">
                  <c:v>17.682764289038506</c:v>
                </c:pt>
                <c:pt idx="31842">
                  <c:v>17.683319634796774</c:v>
                </c:pt>
                <c:pt idx="31843">
                  <c:v>17.683874980555043</c:v>
                </c:pt>
                <c:pt idx="31844">
                  <c:v>17.684430326313311</c:v>
                </c:pt>
                <c:pt idx="31845">
                  <c:v>17.68498567207158</c:v>
                </c:pt>
                <c:pt idx="31846">
                  <c:v>17.685541017829848</c:v>
                </c:pt>
                <c:pt idx="31847">
                  <c:v>17.686096363588117</c:v>
                </c:pt>
                <c:pt idx="31848">
                  <c:v>17.686651709346386</c:v>
                </c:pt>
                <c:pt idx="31849">
                  <c:v>17.687207055104654</c:v>
                </c:pt>
                <c:pt idx="31850">
                  <c:v>17.687762400862923</c:v>
                </c:pt>
                <c:pt idx="31851">
                  <c:v>17.688317746621191</c:v>
                </c:pt>
                <c:pt idx="31852">
                  <c:v>17.68887309237946</c:v>
                </c:pt>
                <c:pt idx="31853">
                  <c:v>17.689428438137728</c:v>
                </c:pt>
                <c:pt idx="31854">
                  <c:v>17.689983783895997</c:v>
                </c:pt>
                <c:pt idx="31855">
                  <c:v>17.690539129654265</c:v>
                </c:pt>
                <c:pt idx="31856">
                  <c:v>17.691094475412534</c:v>
                </c:pt>
                <c:pt idx="31857">
                  <c:v>17.691649821170802</c:v>
                </c:pt>
                <c:pt idx="31858">
                  <c:v>17.692205166929071</c:v>
                </c:pt>
                <c:pt idx="31859">
                  <c:v>17.69276051268734</c:v>
                </c:pt>
                <c:pt idx="31860">
                  <c:v>17.693315858445608</c:v>
                </c:pt>
                <c:pt idx="31861">
                  <c:v>17.693871204203877</c:v>
                </c:pt>
                <c:pt idx="31862">
                  <c:v>17.694426549962145</c:v>
                </c:pt>
                <c:pt idx="31863">
                  <c:v>17.694981895720414</c:v>
                </c:pt>
                <c:pt idx="31864">
                  <c:v>17.695537241478682</c:v>
                </c:pt>
                <c:pt idx="31865">
                  <c:v>17.696092587236951</c:v>
                </c:pt>
                <c:pt idx="31866">
                  <c:v>17.696647932995219</c:v>
                </c:pt>
                <c:pt idx="31867">
                  <c:v>17.697203278753488</c:v>
                </c:pt>
                <c:pt idx="31868">
                  <c:v>17.697758624511756</c:v>
                </c:pt>
                <c:pt idx="31869">
                  <c:v>17.698313970270025</c:v>
                </c:pt>
                <c:pt idx="31870">
                  <c:v>17.698869316028293</c:v>
                </c:pt>
                <c:pt idx="31871">
                  <c:v>17.699424661786562</c:v>
                </c:pt>
                <c:pt idx="31872">
                  <c:v>17.699980007544831</c:v>
                </c:pt>
                <c:pt idx="31873">
                  <c:v>17.700535353303099</c:v>
                </c:pt>
                <c:pt idx="31874">
                  <c:v>17.701090699061368</c:v>
                </c:pt>
                <c:pt idx="31875">
                  <c:v>17.701646044819636</c:v>
                </c:pt>
                <c:pt idx="31876">
                  <c:v>17.702201390577905</c:v>
                </c:pt>
                <c:pt idx="31877">
                  <c:v>17.702756736336173</c:v>
                </c:pt>
                <c:pt idx="31878">
                  <c:v>17.703312082094442</c:v>
                </c:pt>
                <c:pt idx="31879">
                  <c:v>17.70386742785271</c:v>
                </c:pt>
                <c:pt idx="31880">
                  <c:v>17.704422773610979</c:v>
                </c:pt>
                <c:pt idx="31881">
                  <c:v>17.704978119369247</c:v>
                </c:pt>
                <c:pt idx="31882">
                  <c:v>17.705533465127516</c:v>
                </c:pt>
                <c:pt idx="31883">
                  <c:v>17.706088810885785</c:v>
                </c:pt>
                <c:pt idx="31884">
                  <c:v>17.706644156644053</c:v>
                </c:pt>
                <c:pt idx="31885">
                  <c:v>17.707199502402322</c:v>
                </c:pt>
                <c:pt idx="31886">
                  <c:v>17.70775484816059</c:v>
                </c:pt>
                <c:pt idx="31887">
                  <c:v>17.708310193918859</c:v>
                </c:pt>
                <c:pt idx="31888">
                  <c:v>17.708865539677127</c:v>
                </c:pt>
                <c:pt idx="31889">
                  <c:v>17.709420885435396</c:v>
                </c:pt>
                <c:pt idx="31890">
                  <c:v>17.709976231193664</c:v>
                </c:pt>
                <c:pt idx="31891">
                  <c:v>17.710531576951933</c:v>
                </c:pt>
                <c:pt idx="31892">
                  <c:v>17.711086922710201</c:v>
                </c:pt>
                <c:pt idx="31893">
                  <c:v>17.71164226846847</c:v>
                </c:pt>
                <c:pt idx="31894">
                  <c:v>17.712197614226739</c:v>
                </c:pt>
                <c:pt idx="31895">
                  <c:v>17.712752959985007</c:v>
                </c:pt>
                <c:pt idx="31896">
                  <c:v>17.713308305743276</c:v>
                </c:pt>
                <c:pt idx="31897">
                  <c:v>17.713863651501544</c:v>
                </c:pt>
                <c:pt idx="31898">
                  <c:v>17.714418997259813</c:v>
                </c:pt>
                <c:pt idx="31899">
                  <c:v>17.714974343018081</c:v>
                </c:pt>
                <c:pt idx="31900">
                  <c:v>17.71552968877635</c:v>
                </c:pt>
                <c:pt idx="31901">
                  <c:v>17.716085034534618</c:v>
                </c:pt>
                <c:pt idx="31902">
                  <c:v>17.716640380292887</c:v>
                </c:pt>
                <c:pt idx="31903">
                  <c:v>17.717195726051155</c:v>
                </c:pt>
                <c:pt idx="31904">
                  <c:v>17.717751071809424</c:v>
                </c:pt>
                <c:pt idx="31905">
                  <c:v>17.718306417567693</c:v>
                </c:pt>
                <c:pt idx="31906">
                  <c:v>17.718861763325961</c:v>
                </c:pt>
                <c:pt idx="31907">
                  <c:v>17.71941710908423</c:v>
                </c:pt>
                <c:pt idx="31908">
                  <c:v>17.719972454842498</c:v>
                </c:pt>
                <c:pt idx="31909">
                  <c:v>17.720527800600767</c:v>
                </c:pt>
                <c:pt idx="31910">
                  <c:v>17.721083146359035</c:v>
                </c:pt>
                <c:pt idx="31911">
                  <c:v>17.721638492117304</c:v>
                </c:pt>
                <c:pt idx="31912">
                  <c:v>17.722193837875572</c:v>
                </c:pt>
                <c:pt idx="31913">
                  <c:v>17.722749183633841</c:v>
                </c:pt>
                <c:pt idx="31914">
                  <c:v>17.723304529392109</c:v>
                </c:pt>
                <c:pt idx="31915">
                  <c:v>17.723859875150378</c:v>
                </c:pt>
                <c:pt idx="31916">
                  <c:v>17.724415220908647</c:v>
                </c:pt>
                <c:pt idx="31917">
                  <c:v>17.724970566666915</c:v>
                </c:pt>
                <c:pt idx="31918">
                  <c:v>17.725525912425184</c:v>
                </c:pt>
                <c:pt idx="31919">
                  <c:v>17.726081258183452</c:v>
                </c:pt>
                <c:pt idx="31920">
                  <c:v>17.726636603941721</c:v>
                </c:pt>
                <c:pt idx="31921">
                  <c:v>17.727191949699989</c:v>
                </c:pt>
                <c:pt idx="31922">
                  <c:v>17.727747295458258</c:v>
                </c:pt>
                <c:pt idx="31923">
                  <c:v>17.728302641216526</c:v>
                </c:pt>
                <c:pt idx="31924">
                  <c:v>17.728857986974795</c:v>
                </c:pt>
                <c:pt idx="31925">
                  <c:v>17.729413332733063</c:v>
                </c:pt>
                <c:pt idx="31926">
                  <c:v>17.729968678491332</c:v>
                </c:pt>
                <c:pt idx="31927">
                  <c:v>17.730524024249601</c:v>
                </c:pt>
                <c:pt idx="31928">
                  <c:v>17.731079370007869</c:v>
                </c:pt>
                <c:pt idx="31929">
                  <c:v>17.731634715766138</c:v>
                </c:pt>
                <c:pt idx="31930">
                  <c:v>17.732190061524406</c:v>
                </c:pt>
                <c:pt idx="31931">
                  <c:v>17.732745407282675</c:v>
                </c:pt>
                <c:pt idx="31932">
                  <c:v>17.733300753040943</c:v>
                </c:pt>
                <c:pt idx="31933">
                  <c:v>17.733856098799212</c:v>
                </c:pt>
                <c:pt idx="31934">
                  <c:v>17.73441144455748</c:v>
                </c:pt>
                <c:pt idx="31935">
                  <c:v>17.734966790315749</c:v>
                </c:pt>
                <c:pt idx="31936">
                  <c:v>17.735522136074017</c:v>
                </c:pt>
                <c:pt idx="31937">
                  <c:v>17.736077481832286</c:v>
                </c:pt>
                <c:pt idx="31938">
                  <c:v>17.736632827590554</c:v>
                </c:pt>
                <c:pt idx="31939">
                  <c:v>17.737188173348823</c:v>
                </c:pt>
                <c:pt idx="31940">
                  <c:v>17.737743519107092</c:v>
                </c:pt>
                <c:pt idx="31941">
                  <c:v>17.73829886486536</c:v>
                </c:pt>
                <c:pt idx="31942">
                  <c:v>17.738854210623629</c:v>
                </c:pt>
                <c:pt idx="31943">
                  <c:v>17.739409556381897</c:v>
                </c:pt>
                <c:pt idx="31944">
                  <c:v>17.739964902140166</c:v>
                </c:pt>
                <c:pt idx="31945">
                  <c:v>17.740520247898434</c:v>
                </c:pt>
                <c:pt idx="31946">
                  <c:v>17.741075593656703</c:v>
                </c:pt>
                <c:pt idx="31947">
                  <c:v>17.741630939414971</c:v>
                </c:pt>
                <c:pt idx="31948">
                  <c:v>17.74218628517324</c:v>
                </c:pt>
                <c:pt idx="31949">
                  <c:v>17.742741630931508</c:v>
                </c:pt>
                <c:pt idx="31950">
                  <c:v>17.743296976689777</c:v>
                </c:pt>
                <c:pt idx="31951">
                  <c:v>17.743852322448046</c:v>
                </c:pt>
                <c:pt idx="31952">
                  <c:v>17.744407668206314</c:v>
                </c:pt>
                <c:pt idx="31953">
                  <c:v>17.744963013964583</c:v>
                </c:pt>
                <c:pt idx="31954">
                  <c:v>17.745518359722851</c:v>
                </c:pt>
                <c:pt idx="31955">
                  <c:v>17.74607370548112</c:v>
                </c:pt>
                <c:pt idx="31956">
                  <c:v>17.746629051239388</c:v>
                </c:pt>
                <c:pt idx="31957">
                  <c:v>17.747184396997657</c:v>
                </c:pt>
                <c:pt idx="31958">
                  <c:v>17.747739742755925</c:v>
                </c:pt>
                <c:pt idx="31959">
                  <c:v>17.748295088514194</c:v>
                </c:pt>
                <c:pt idx="31960">
                  <c:v>17.748850434272462</c:v>
                </c:pt>
                <c:pt idx="31961">
                  <c:v>17.749405780030731</c:v>
                </c:pt>
                <c:pt idx="31962">
                  <c:v>17.749961125789</c:v>
                </c:pt>
                <c:pt idx="31963">
                  <c:v>17.750516471547268</c:v>
                </c:pt>
                <c:pt idx="31964">
                  <c:v>17.751071817305537</c:v>
                </c:pt>
                <c:pt idx="31965">
                  <c:v>17.751627163063805</c:v>
                </c:pt>
                <c:pt idx="31966">
                  <c:v>17.752182508822074</c:v>
                </c:pt>
                <c:pt idx="31967">
                  <c:v>17.752737854580342</c:v>
                </c:pt>
                <c:pt idx="31968">
                  <c:v>17.753293200338611</c:v>
                </c:pt>
                <c:pt idx="31969">
                  <c:v>17.753848546096879</c:v>
                </c:pt>
                <c:pt idx="31970">
                  <c:v>17.754403891855148</c:v>
                </c:pt>
                <c:pt idx="31971">
                  <c:v>17.754959237613416</c:v>
                </c:pt>
                <c:pt idx="31972">
                  <c:v>17.755514583371685</c:v>
                </c:pt>
                <c:pt idx="31973">
                  <c:v>17.756069929129954</c:v>
                </c:pt>
                <c:pt idx="31974">
                  <c:v>17.756625274888222</c:v>
                </c:pt>
                <c:pt idx="31975">
                  <c:v>17.757180620646491</c:v>
                </c:pt>
                <c:pt idx="31976">
                  <c:v>17.757735966404759</c:v>
                </c:pt>
                <c:pt idx="31977">
                  <c:v>17.758291312163028</c:v>
                </c:pt>
                <c:pt idx="31978">
                  <c:v>17.758846657921296</c:v>
                </c:pt>
                <c:pt idx="31979">
                  <c:v>17.759402003679565</c:v>
                </c:pt>
                <c:pt idx="31980">
                  <c:v>17.759957349437833</c:v>
                </c:pt>
                <c:pt idx="31981">
                  <c:v>17.760512695196102</c:v>
                </c:pt>
                <c:pt idx="31982">
                  <c:v>17.76106804095437</c:v>
                </c:pt>
                <c:pt idx="31983">
                  <c:v>17.761623386712639</c:v>
                </c:pt>
                <c:pt idx="31984">
                  <c:v>17.762178732470908</c:v>
                </c:pt>
                <c:pt idx="31985">
                  <c:v>17.762734078229176</c:v>
                </c:pt>
                <c:pt idx="31986">
                  <c:v>17.763289423987445</c:v>
                </c:pt>
                <c:pt idx="31987">
                  <c:v>17.763844769745713</c:v>
                </c:pt>
                <c:pt idx="31988">
                  <c:v>17.764400115503982</c:v>
                </c:pt>
                <c:pt idx="31989">
                  <c:v>17.76495546126225</c:v>
                </c:pt>
                <c:pt idx="31990">
                  <c:v>17.765510807020519</c:v>
                </c:pt>
                <c:pt idx="31991">
                  <c:v>17.766066152778787</c:v>
                </c:pt>
                <c:pt idx="31992">
                  <c:v>17.766621498537056</c:v>
                </c:pt>
                <c:pt idx="31993">
                  <c:v>17.767176844295324</c:v>
                </c:pt>
                <c:pt idx="31994">
                  <c:v>17.767732190053593</c:v>
                </c:pt>
                <c:pt idx="31995">
                  <c:v>17.768287535811861</c:v>
                </c:pt>
                <c:pt idx="31996">
                  <c:v>17.76884288157013</c:v>
                </c:pt>
                <c:pt idx="31997">
                  <c:v>17.769398227328399</c:v>
                </c:pt>
                <c:pt idx="31998">
                  <c:v>17.769953573086667</c:v>
                </c:pt>
                <c:pt idx="31999">
                  <c:v>17.770508918844936</c:v>
                </c:pt>
                <c:pt idx="32000">
                  <c:v>17.771064264603204</c:v>
                </c:pt>
                <c:pt idx="32001">
                  <c:v>17.771619610361473</c:v>
                </c:pt>
                <c:pt idx="32002">
                  <c:v>17.772174956119741</c:v>
                </c:pt>
                <c:pt idx="32003">
                  <c:v>17.77273030187801</c:v>
                </c:pt>
                <c:pt idx="32004">
                  <c:v>17.773285647636278</c:v>
                </c:pt>
                <c:pt idx="32005">
                  <c:v>17.773840993394547</c:v>
                </c:pt>
                <c:pt idx="32006">
                  <c:v>17.774396339152815</c:v>
                </c:pt>
                <c:pt idx="32007">
                  <c:v>17.774951684911084</c:v>
                </c:pt>
                <c:pt idx="32008">
                  <c:v>17.775507030669353</c:v>
                </c:pt>
                <c:pt idx="32009">
                  <c:v>17.776062376427621</c:v>
                </c:pt>
                <c:pt idx="32010">
                  <c:v>17.77661772218589</c:v>
                </c:pt>
                <c:pt idx="32011">
                  <c:v>17.777173067944158</c:v>
                </c:pt>
                <c:pt idx="32012">
                  <c:v>17.777728413702427</c:v>
                </c:pt>
                <c:pt idx="32013">
                  <c:v>17.778283759460695</c:v>
                </c:pt>
                <c:pt idx="32014">
                  <c:v>17.778839105218964</c:v>
                </c:pt>
                <c:pt idx="32015">
                  <c:v>17.779394450977232</c:v>
                </c:pt>
                <c:pt idx="32016">
                  <c:v>17.779949796735501</c:v>
                </c:pt>
                <c:pt idx="32017">
                  <c:v>17.780505142493769</c:v>
                </c:pt>
                <c:pt idx="32018">
                  <c:v>17.781060488252038</c:v>
                </c:pt>
                <c:pt idx="32019">
                  <c:v>17.781615834010307</c:v>
                </c:pt>
                <c:pt idx="32020">
                  <c:v>17.782171179768575</c:v>
                </c:pt>
                <c:pt idx="32021">
                  <c:v>17.782726525526844</c:v>
                </c:pt>
                <c:pt idx="32022">
                  <c:v>17.783281871285112</c:v>
                </c:pt>
                <c:pt idx="32023">
                  <c:v>17.783837217043381</c:v>
                </c:pt>
                <c:pt idx="32024">
                  <c:v>17.784392562801649</c:v>
                </c:pt>
                <c:pt idx="32025">
                  <c:v>17.784947908559918</c:v>
                </c:pt>
                <c:pt idx="32026">
                  <c:v>17.785503254318186</c:v>
                </c:pt>
                <c:pt idx="32027">
                  <c:v>17.786058600076455</c:v>
                </c:pt>
                <c:pt idx="32028">
                  <c:v>17.786613945834723</c:v>
                </c:pt>
                <c:pt idx="32029">
                  <c:v>17.787169291592992</c:v>
                </c:pt>
                <c:pt idx="32030">
                  <c:v>17.787724637351261</c:v>
                </c:pt>
                <c:pt idx="32031">
                  <c:v>17.788279983109529</c:v>
                </c:pt>
                <c:pt idx="32032">
                  <c:v>17.788835328867798</c:v>
                </c:pt>
                <c:pt idx="32033">
                  <c:v>17.789390674626066</c:v>
                </c:pt>
                <c:pt idx="32034">
                  <c:v>17.789946020384335</c:v>
                </c:pt>
                <c:pt idx="32035">
                  <c:v>17.790501366142603</c:v>
                </c:pt>
                <c:pt idx="32036">
                  <c:v>17.791056711900872</c:v>
                </c:pt>
                <c:pt idx="32037">
                  <c:v>17.79161205765914</c:v>
                </c:pt>
                <c:pt idx="32038">
                  <c:v>17.792167403417409</c:v>
                </c:pt>
                <c:pt idx="32039">
                  <c:v>17.792722749175677</c:v>
                </c:pt>
                <c:pt idx="32040">
                  <c:v>17.793278094933946</c:v>
                </c:pt>
                <c:pt idx="32041">
                  <c:v>17.793833440692215</c:v>
                </c:pt>
                <c:pt idx="32042">
                  <c:v>17.794388786450483</c:v>
                </c:pt>
                <c:pt idx="32043">
                  <c:v>17.794944132208752</c:v>
                </c:pt>
                <c:pt idx="32044">
                  <c:v>17.79549947796702</c:v>
                </c:pt>
                <c:pt idx="32045">
                  <c:v>17.796054823725289</c:v>
                </c:pt>
                <c:pt idx="32046">
                  <c:v>17.796610169483557</c:v>
                </c:pt>
                <c:pt idx="32047">
                  <c:v>17.797165515241826</c:v>
                </c:pt>
                <c:pt idx="32048">
                  <c:v>17.797720861000094</c:v>
                </c:pt>
                <c:pt idx="32049">
                  <c:v>17.798276206758363</c:v>
                </c:pt>
                <c:pt idx="32050">
                  <c:v>17.798831552516631</c:v>
                </c:pt>
                <c:pt idx="32051">
                  <c:v>17.7993868982749</c:v>
                </c:pt>
                <c:pt idx="32052">
                  <c:v>17.799942244033168</c:v>
                </c:pt>
                <c:pt idx="32053">
                  <c:v>17.800497589791437</c:v>
                </c:pt>
                <c:pt idx="32054">
                  <c:v>17.801052935549706</c:v>
                </c:pt>
                <c:pt idx="32055">
                  <c:v>17.801608281307974</c:v>
                </c:pt>
                <c:pt idx="32056">
                  <c:v>17.802163627066243</c:v>
                </c:pt>
                <c:pt idx="32057">
                  <c:v>17.802718972824511</c:v>
                </c:pt>
                <c:pt idx="32058">
                  <c:v>17.80327431858278</c:v>
                </c:pt>
                <c:pt idx="32059">
                  <c:v>17.803829664341048</c:v>
                </c:pt>
                <c:pt idx="32060">
                  <c:v>17.804385010099317</c:v>
                </c:pt>
                <c:pt idx="32061">
                  <c:v>17.804940355857585</c:v>
                </c:pt>
                <c:pt idx="32062">
                  <c:v>17.805495701615854</c:v>
                </c:pt>
                <c:pt idx="32063">
                  <c:v>17.806051047374122</c:v>
                </c:pt>
                <c:pt idx="32064">
                  <c:v>17.806606393132391</c:v>
                </c:pt>
                <c:pt idx="32065">
                  <c:v>17.80716173889066</c:v>
                </c:pt>
                <c:pt idx="32066">
                  <c:v>17.807717084648928</c:v>
                </c:pt>
                <c:pt idx="32067">
                  <c:v>17.808272430407197</c:v>
                </c:pt>
                <c:pt idx="32068">
                  <c:v>17.808827776165465</c:v>
                </c:pt>
                <c:pt idx="32069">
                  <c:v>17.809383121923734</c:v>
                </c:pt>
                <c:pt idx="32070">
                  <c:v>17.809938467682002</c:v>
                </c:pt>
                <c:pt idx="32071">
                  <c:v>17.810493813440271</c:v>
                </c:pt>
                <c:pt idx="32072">
                  <c:v>17.811049159198539</c:v>
                </c:pt>
                <c:pt idx="32073">
                  <c:v>17.811604504956808</c:v>
                </c:pt>
                <c:pt idx="32074">
                  <c:v>17.812159850715076</c:v>
                </c:pt>
                <c:pt idx="32075">
                  <c:v>17.812715196473345</c:v>
                </c:pt>
                <c:pt idx="32076">
                  <c:v>17.813270542231614</c:v>
                </c:pt>
                <c:pt idx="32077">
                  <c:v>17.813825887989882</c:v>
                </c:pt>
                <c:pt idx="32078">
                  <c:v>17.814381233748151</c:v>
                </c:pt>
                <c:pt idx="32079">
                  <c:v>17.814936579506419</c:v>
                </c:pt>
                <c:pt idx="32080">
                  <c:v>17.815491925264688</c:v>
                </c:pt>
                <c:pt idx="32081">
                  <c:v>17.816047271022956</c:v>
                </c:pt>
                <c:pt idx="32082">
                  <c:v>17.816602616781225</c:v>
                </c:pt>
                <c:pt idx="32083">
                  <c:v>17.817157962539493</c:v>
                </c:pt>
                <c:pt idx="32084">
                  <c:v>17.817713308297762</c:v>
                </c:pt>
                <c:pt idx="32085">
                  <c:v>17.81826865405603</c:v>
                </c:pt>
                <c:pt idx="32086">
                  <c:v>17.818823999814299</c:v>
                </c:pt>
                <c:pt idx="32087">
                  <c:v>17.819379345572568</c:v>
                </c:pt>
                <c:pt idx="32088">
                  <c:v>17.819934691330836</c:v>
                </c:pt>
                <c:pt idx="32089">
                  <c:v>17.820490037089105</c:v>
                </c:pt>
                <c:pt idx="32090">
                  <c:v>17.821045382847373</c:v>
                </c:pt>
                <c:pt idx="32091">
                  <c:v>17.821600728605642</c:v>
                </c:pt>
                <c:pt idx="32092">
                  <c:v>17.82215607436391</c:v>
                </c:pt>
                <c:pt idx="32093">
                  <c:v>17.822711420122179</c:v>
                </c:pt>
                <c:pt idx="32094">
                  <c:v>17.823266765880447</c:v>
                </c:pt>
                <c:pt idx="32095">
                  <c:v>17.823822111638716</c:v>
                </c:pt>
                <c:pt idx="32096">
                  <c:v>17.824377457396984</c:v>
                </c:pt>
                <c:pt idx="32097">
                  <c:v>17.824932803155253</c:v>
                </c:pt>
                <c:pt idx="32098">
                  <c:v>17.825488148913522</c:v>
                </c:pt>
                <c:pt idx="32099">
                  <c:v>17.82604349467179</c:v>
                </c:pt>
                <c:pt idx="32100">
                  <c:v>17.826598840430059</c:v>
                </c:pt>
                <c:pt idx="32101">
                  <c:v>17.827154186188327</c:v>
                </c:pt>
                <c:pt idx="32102">
                  <c:v>17.827709531946596</c:v>
                </c:pt>
                <c:pt idx="32103">
                  <c:v>17.828264877704864</c:v>
                </c:pt>
                <c:pt idx="32104">
                  <c:v>17.828820223463133</c:v>
                </c:pt>
                <c:pt idx="32105">
                  <c:v>17.829375569221401</c:v>
                </c:pt>
                <c:pt idx="32106">
                  <c:v>17.82993091497967</c:v>
                </c:pt>
                <c:pt idx="32107">
                  <c:v>17.830486260737938</c:v>
                </c:pt>
                <c:pt idx="32108">
                  <c:v>17.831041606496207</c:v>
                </c:pt>
                <c:pt idx="32109">
                  <c:v>17.831596952254475</c:v>
                </c:pt>
                <c:pt idx="32110">
                  <c:v>17.832152298012744</c:v>
                </c:pt>
                <c:pt idx="32111">
                  <c:v>17.832707643771013</c:v>
                </c:pt>
                <c:pt idx="32112">
                  <c:v>17.833262989529281</c:v>
                </c:pt>
                <c:pt idx="32113">
                  <c:v>17.83381833528755</c:v>
                </c:pt>
                <c:pt idx="32114">
                  <c:v>17.834373681045818</c:v>
                </c:pt>
                <c:pt idx="32115">
                  <c:v>17.834929026804087</c:v>
                </c:pt>
                <c:pt idx="32116">
                  <c:v>17.835484372562355</c:v>
                </c:pt>
                <c:pt idx="32117">
                  <c:v>17.836039718320624</c:v>
                </c:pt>
                <c:pt idx="32118">
                  <c:v>17.836595064078892</c:v>
                </c:pt>
                <c:pt idx="32119">
                  <c:v>17.837150409837161</c:v>
                </c:pt>
                <c:pt idx="32120">
                  <c:v>17.837705755595429</c:v>
                </c:pt>
                <c:pt idx="32121">
                  <c:v>17.838261101353698</c:v>
                </c:pt>
                <c:pt idx="32122">
                  <c:v>17.838816447111967</c:v>
                </c:pt>
                <c:pt idx="32123">
                  <c:v>17.839371792870235</c:v>
                </c:pt>
                <c:pt idx="32124">
                  <c:v>17.839927138628504</c:v>
                </c:pt>
                <c:pt idx="32125">
                  <c:v>17.840482484386772</c:v>
                </c:pt>
                <c:pt idx="32126">
                  <c:v>17.841037830145041</c:v>
                </c:pt>
                <c:pt idx="32127">
                  <c:v>17.841593175903309</c:v>
                </c:pt>
                <c:pt idx="32128">
                  <c:v>17.842148521661578</c:v>
                </c:pt>
                <c:pt idx="32129">
                  <c:v>17.842703867419846</c:v>
                </c:pt>
                <c:pt idx="32130">
                  <c:v>17.843259213178115</c:v>
                </c:pt>
                <c:pt idx="32131">
                  <c:v>17.843814558936383</c:v>
                </c:pt>
                <c:pt idx="32132">
                  <c:v>17.844369904694652</c:v>
                </c:pt>
                <c:pt idx="32133">
                  <c:v>17.844925250452921</c:v>
                </c:pt>
                <c:pt idx="32134">
                  <c:v>17.845480596211189</c:v>
                </c:pt>
                <c:pt idx="32135">
                  <c:v>17.846035941969458</c:v>
                </c:pt>
                <c:pt idx="32136">
                  <c:v>17.846591287727726</c:v>
                </c:pt>
                <c:pt idx="32137">
                  <c:v>17.847146633485995</c:v>
                </c:pt>
                <c:pt idx="32138">
                  <c:v>17.847701979244263</c:v>
                </c:pt>
                <c:pt idx="32139">
                  <c:v>17.848257325002532</c:v>
                </c:pt>
                <c:pt idx="32140">
                  <c:v>17.8488126707608</c:v>
                </c:pt>
                <c:pt idx="32141">
                  <c:v>17.849368016519069</c:v>
                </c:pt>
                <c:pt idx="32142">
                  <c:v>17.849923362277337</c:v>
                </c:pt>
                <c:pt idx="32143">
                  <c:v>17.850478708035606</c:v>
                </c:pt>
                <c:pt idx="32144">
                  <c:v>17.851034053793875</c:v>
                </c:pt>
                <c:pt idx="32145">
                  <c:v>17.851589399552143</c:v>
                </c:pt>
                <c:pt idx="32146">
                  <c:v>17.852144745310412</c:v>
                </c:pt>
                <c:pt idx="32147">
                  <c:v>17.85270009106868</c:v>
                </c:pt>
                <c:pt idx="32148">
                  <c:v>17.853255436826949</c:v>
                </c:pt>
                <c:pt idx="32149">
                  <c:v>17.853810782585217</c:v>
                </c:pt>
                <c:pt idx="32150">
                  <c:v>17.854366128343486</c:v>
                </c:pt>
                <c:pt idx="32151">
                  <c:v>17.854921474101754</c:v>
                </c:pt>
                <c:pt idx="32152">
                  <c:v>17.855476819860023</c:v>
                </c:pt>
                <c:pt idx="32153">
                  <c:v>17.856032165618291</c:v>
                </c:pt>
                <c:pt idx="32154">
                  <c:v>17.85658751137656</c:v>
                </c:pt>
                <c:pt idx="32155">
                  <c:v>17.857142857134829</c:v>
                </c:pt>
                <c:pt idx="32156">
                  <c:v>17.857698202893097</c:v>
                </c:pt>
                <c:pt idx="32157">
                  <c:v>17.858253548651366</c:v>
                </c:pt>
                <c:pt idx="32158">
                  <c:v>17.858808894409634</c:v>
                </c:pt>
                <c:pt idx="32159">
                  <c:v>17.859364240167903</c:v>
                </c:pt>
                <c:pt idx="32160">
                  <c:v>17.859919585926171</c:v>
                </c:pt>
                <c:pt idx="32161">
                  <c:v>17.86047493168444</c:v>
                </c:pt>
                <c:pt idx="32162">
                  <c:v>17.861030277442708</c:v>
                </c:pt>
                <c:pt idx="32163">
                  <c:v>17.861585623200977</c:v>
                </c:pt>
                <c:pt idx="32164">
                  <c:v>17.862140968959245</c:v>
                </c:pt>
                <c:pt idx="32165">
                  <c:v>17.862696314717514</c:v>
                </c:pt>
                <c:pt idx="32166">
                  <c:v>17.863251660475783</c:v>
                </c:pt>
                <c:pt idx="32167">
                  <c:v>17.863807006234051</c:v>
                </c:pt>
                <c:pt idx="32168">
                  <c:v>17.86436235199232</c:v>
                </c:pt>
                <c:pt idx="32169">
                  <c:v>17.864917697750588</c:v>
                </c:pt>
                <c:pt idx="32170">
                  <c:v>17.865473043508857</c:v>
                </c:pt>
                <c:pt idx="32171">
                  <c:v>17.866028389267125</c:v>
                </c:pt>
                <c:pt idx="32172">
                  <c:v>17.866583735025394</c:v>
                </c:pt>
                <c:pt idx="32173">
                  <c:v>17.867139080783662</c:v>
                </c:pt>
                <c:pt idx="32174">
                  <c:v>17.867694426541931</c:v>
                </c:pt>
                <c:pt idx="32175">
                  <c:v>17.868249772300199</c:v>
                </c:pt>
                <c:pt idx="32176">
                  <c:v>17.868805118058468</c:v>
                </c:pt>
                <c:pt idx="32177">
                  <c:v>17.869360463816736</c:v>
                </c:pt>
                <c:pt idx="32178">
                  <c:v>17.869915809575005</c:v>
                </c:pt>
                <c:pt idx="32179">
                  <c:v>17.870471155333274</c:v>
                </c:pt>
                <c:pt idx="32180">
                  <c:v>17.871026501091542</c:v>
                </c:pt>
                <c:pt idx="32181">
                  <c:v>17.871581846849811</c:v>
                </c:pt>
                <c:pt idx="32182">
                  <c:v>17.872137192608079</c:v>
                </c:pt>
                <c:pt idx="32183">
                  <c:v>17.872692538366348</c:v>
                </c:pt>
                <c:pt idx="32184">
                  <c:v>17.873247884124616</c:v>
                </c:pt>
                <c:pt idx="32185">
                  <c:v>17.873803229882885</c:v>
                </c:pt>
                <c:pt idx="32186">
                  <c:v>17.874358575641153</c:v>
                </c:pt>
                <c:pt idx="32187">
                  <c:v>17.874913921399422</c:v>
                </c:pt>
                <c:pt idx="32188">
                  <c:v>17.87546926715769</c:v>
                </c:pt>
                <c:pt idx="32189">
                  <c:v>17.876024612915959</c:v>
                </c:pt>
                <c:pt idx="32190">
                  <c:v>17.876579958674228</c:v>
                </c:pt>
                <c:pt idx="32191">
                  <c:v>17.877135304432496</c:v>
                </c:pt>
                <c:pt idx="32192">
                  <c:v>17.877690650190765</c:v>
                </c:pt>
                <c:pt idx="32193">
                  <c:v>17.878245995949033</c:v>
                </c:pt>
                <c:pt idx="32194">
                  <c:v>17.878801341707302</c:v>
                </c:pt>
                <c:pt idx="32195">
                  <c:v>17.87935668746557</c:v>
                </c:pt>
                <c:pt idx="32196">
                  <c:v>17.879912033223839</c:v>
                </c:pt>
                <c:pt idx="32197">
                  <c:v>17.880467378982107</c:v>
                </c:pt>
                <c:pt idx="32198">
                  <c:v>17.881022724740376</c:v>
                </c:pt>
                <c:pt idx="32199">
                  <c:v>17.881578070498644</c:v>
                </c:pt>
                <c:pt idx="32200">
                  <c:v>17.882133416256913</c:v>
                </c:pt>
                <c:pt idx="32201">
                  <c:v>17.882688762015182</c:v>
                </c:pt>
                <c:pt idx="32202">
                  <c:v>17.88324410777345</c:v>
                </c:pt>
                <c:pt idx="32203">
                  <c:v>17.883799453531719</c:v>
                </c:pt>
                <c:pt idx="32204">
                  <c:v>17.884354799289987</c:v>
                </c:pt>
                <c:pt idx="32205">
                  <c:v>17.884910145048256</c:v>
                </c:pt>
                <c:pt idx="32206">
                  <c:v>17.885465490806524</c:v>
                </c:pt>
                <c:pt idx="32207">
                  <c:v>17.886020836564793</c:v>
                </c:pt>
                <c:pt idx="32208">
                  <c:v>17.886576182323061</c:v>
                </c:pt>
                <c:pt idx="32209">
                  <c:v>17.88713152808133</c:v>
                </c:pt>
                <c:pt idx="32210">
                  <c:v>17.887686873839598</c:v>
                </c:pt>
                <c:pt idx="32211">
                  <c:v>17.888242219597867</c:v>
                </c:pt>
                <c:pt idx="32212">
                  <c:v>17.888797565356136</c:v>
                </c:pt>
                <c:pt idx="32213">
                  <c:v>17.889352911114404</c:v>
                </c:pt>
                <c:pt idx="32214">
                  <c:v>17.889908256872673</c:v>
                </c:pt>
                <c:pt idx="32215">
                  <c:v>17.890463602630941</c:v>
                </c:pt>
                <c:pt idx="32216">
                  <c:v>17.89101894838921</c:v>
                </c:pt>
                <c:pt idx="32217">
                  <c:v>17.891574294147478</c:v>
                </c:pt>
                <c:pt idx="32218">
                  <c:v>17.892129639905747</c:v>
                </c:pt>
                <c:pt idx="32219">
                  <c:v>17.892684985664015</c:v>
                </c:pt>
                <c:pt idx="32220">
                  <c:v>17.893240331422284</c:v>
                </c:pt>
                <c:pt idx="32221">
                  <c:v>17.893795677180552</c:v>
                </c:pt>
                <c:pt idx="32222">
                  <c:v>17.894351022938821</c:v>
                </c:pt>
                <c:pt idx="32223">
                  <c:v>17.89490636869709</c:v>
                </c:pt>
                <c:pt idx="32224">
                  <c:v>17.895461714455358</c:v>
                </c:pt>
                <c:pt idx="32225">
                  <c:v>17.896017060213627</c:v>
                </c:pt>
                <c:pt idx="32226">
                  <c:v>17.896572405971895</c:v>
                </c:pt>
                <c:pt idx="32227">
                  <c:v>17.897127751730164</c:v>
                </c:pt>
                <c:pt idx="32228">
                  <c:v>17.897683097488432</c:v>
                </c:pt>
                <c:pt idx="32229">
                  <c:v>17.898238443246701</c:v>
                </c:pt>
                <c:pt idx="32230">
                  <c:v>17.898793789004969</c:v>
                </c:pt>
                <c:pt idx="32231">
                  <c:v>17.899349134763238</c:v>
                </c:pt>
                <c:pt idx="32232">
                  <c:v>17.899904480521506</c:v>
                </c:pt>
                <c:pt idx="32233">
                  <c:v>17.900459826279775</c:v>
                </c:pt>
                <c:pt idx="32234">
                  <c:v>17.901015172038043</c:v>
                </c:pt>
                <c:pt idx="32235">
                  <c:v>17.901570517796312</c:v>
                </c:pt>
                <c:pt idx="32236">
                  <c:v>17.902125863554581</c:v>
                </c:pt>
                <c:pt idx="32237">
                  <c:v>17.902681209312849</c:v>
                </c:pt>
                <c:pt idx="32238">
                  <c:v>17.903236555071118</c:v>
                </c:pt>
                <c:pt idx="32239">
                  <c:v>17.903791900829386</c:v>
                </c:pt>
                <c:pt idx="32240">
                  <c:v>17.904347246587655</c:v>
                </c:pt>
                <c:pt idx="32241">
                  <c:v>17.904902592345923</c:v>
                </c:pt>
                <c:pt idx="32242">
                  <c:v>17.905457938104192</c:v>
                </c:pt>
                <c:pt idx="32243">
                  <c:v>17.90601328386246</c:v>
                </c:pt>
                <c:pt idx="32244">
                  <c:v>17.906568629620729</c:v>
                </c:pt>
                <c:pt idx="32245">
                  <c:v>17.907123975378997</c:v>
                </c:pt>
                <c:pt idx="32246">
                  <c:v>17.907679321137266</c:v>
                </c:pt>
                <c:pt idx="32247">
                  <c:v>17.908234666895535</c:v>
                </c:pt>
                <c:pt idx="32248">
                  <c:v>17.908790012653803</c:v>
                </c:pt>
                <c:pt idx="32249">
                  <c:v>17.909345358412072</c:v>
                </c:pt>
                <c:pt idx="32250">
                  <c:v>17.90990070417034</c:v>
                </c:pt>
                <c:pt idx="32251">
                  <c:v>17.910456049928609</c:v>
                </c:pt>
                <c:pt idx="32252">
                  <c:v>17.911011395686877</c:v>
                </c:pt>
                <c:pt idx="32253">
                  <c:v>17.911566741445146</c:v>
                </c:pt>
                <c:pt idx="32254">
                  <c:v>17.912122087203414</c:v>
                </c:pt>
                <c:pt idx="32255">
                  <c:v>17.912677432961683</c:v>
                </c:pt>
                <c:pt idx="32256">
                  <c:v>17.913232778719951</c:v>
                </c:pt>
                <c:pt idx="32257">
                  <c:v>17.91378812447822</c:v>
                </c:pt>
                <c:pt idx="32258">
                  <c:v>17.914343470236489</c:v>
                </c:pt>
                <c:pt idx="32259">
                  <c:v>17.914898815994757</c:v>
                </c:pt>
                <c:pt idx="32260">
                  <c:v>17.915454161753026</c:v>
                </c:pt>
                <c:pt idx="32261">
                  <c:v>17.916009507511294</c:v>
                </c:pt>
                <c:pt idx="32262">
                  <c:v>17.916564853269563</c:v>
                </c:pt>
                <c:pt idx="32263">
                  <c:v>17.917120199027831</c:v>
                </c:pt>
                <c:pt idx="32264">
                  <c:v>17.9176755447861</c:v>
                </c:pt>
                <c:pt idx="32265">
                  <c:v>17.918230890544368</c:v>
                </c:pt>
                <c:pt idx="32266">
                  <c:v>17.918786236302637</c:v>
                </c:pt>
                <c:pt idx="32267">
                  <c:v>17.919341582060905</c:v>
                </c:pt>
                <c:pt idx="32268">
                  <c:v>17.919896927819174</c:v>
                </c:pt>
                <c:pt idx="32269">
                  <c:v>17.920452273577443</c:v>
                </c:pt>
                <c:pt idx="32270">
                  <c:v>17.921007619335711</c:v>
                </c:pt>
                <c:pt idx="32271">
                  <c:v>17.92156296509398</c:v>
                </c:pt>
                <c:pt idx="32272">
                  <c:v>17.922118310852248</c:v>
                </c:pt>
                <c:pt idx="32273">
                  <c:v>17.922673656610517</c:v>
                </c:pt>
                <c:pt idx="32274">
                  <c:v>17.923229002368785</c:v>
                </c:pt>
                <c:pt idx="32275">
                  <c:v>17.923784348127054</c:v>
                </c:pt>
                <c:pt idx="32276">
                  <c:v>17.924339693885322</c:v>
                </c:pt>
                <c:pt idx="32277">
                  <c:v>17.924895039643591</c:v>
                </c:pt>
                <c:pt idx="32278">
                  <c:v>17.925450385401859</c:v>
                </c:pt>
                <c:pt idx="32279">
                  <c:v>17.926005731160128</c:v>
                </c:pt>
                <c:pt idx="32280">
                  <c:v>17.926561076918397</c:v>
                </c:pt>
                <c:pt idx="32281">
                  <c:v>17.927116422676665</c:v>
                </c:pt>
                <c:pt idx="32282">
                  <c:v>17.927671768434934</c:v>
                </c:pt>
                <c:pt idx="32283">
                  <c:v>17.928227114193202</c:v>
                </c:pt>
                <c:pt idx="32284">
                  <c:v>17.928782459951471</c:v>
                </c:pt>
                <c:pt idx="32285">
                  <c:v>17.929337805709739</c:v>
                </c:pt>
                <c:pt idx="32286">
                  <c:v>17.929893151468008</c:v>
                </c:pt>
                <c:pt idx="32287">
                  <c:v>17.930448497226276</c:v>
                </c:pt>
                <c:pt idx="32288">
                  <c:v>17.931003842984545</c:v>
                </c:pt>
                <c:pt idx="32289">
                  <c:v>17.931559188742813</c:v>
                </c:pt>
                <c:pt idx="32290">
                  <c:v>17.932114534501082</c:v>
                </c:pt>
                <c:pt idx="32291">
                  <c:v>17.93266988025935</c:v>
                </c:pt>
                <c:pt idx="32292">
                  <c:v>17.933225226017619</c:v>
                </c:pt>
                <c:pt idx="32293">
                  <c:v>17.933780571775888</c:v>
                </c:pt>
                <c:pt idx="32294">
                  <c:v>17.934335917534156</c:v>
                </c:pt>
                <c:pt idx="32295">
                  <c:v>17.934891263292425</c:v>
                </c:pt>
                <c:pt idx="32296">
                  <c:v>17.935446609050693</c:v>
                </c:pt>
                <c:pt idx="32297">
                  <c:v>17.936001954808962</c:v>
                </c:pt>
                <c:pt idx="32298">
                  <c:v>17.93655730056723</c:v>
                </c:pt>
                <c:pt idx="32299">
                  <c:v>17.937112646325499</c:v>
                </c:pt>
                <c:pt idx="32300">
                  <c:v>17.937667992083767</c:v>
                </c:pt>
                <c:pt idx="32301">
                  <c:v>17.938223337842036</c:v>
                </c:pt>
                <c:pt idx="32302">
                  <c:v>17.938778683600304</c:v>
                </c:pt>
                <c:pt idx="32303">
                  <c:v>17.939334029358573</c:v>
                </c:pt>
                <c:pt idx="32304">
                  <c:v>17.939889375116842</c:v>
                </c:pt>
                <c:pt idx="32305">
                  <c:v>17.94044472087511</c:v>
                </c:pt>
                <c:pt idx="32306">
                  <c:v>17.941000066633379</c:v>
                </c:pt>
                <c:pt idx="32307">
                  <c:v>17.941555412391647</c:v>
                </c:pt>
                <c:pt idx="32308">
                  <c:v>17.942110758149916</c:v>
                </c:pt>
                <c:pt idx="32309">
                  <c:v>17.942666103908184</c:v>
                </c:pt>
                <c:pt idx="32310">
                  <c:v>17.943221449666453</c:v>
                </c:pt>
                <c:pt idx="32311">
                  <c:v>17.943776795424721</c:v>
                </c:pt>
                <c:pt idx="32312">
                  <c:v>17.94433214118299</c:v>
                </c:pt>
                <c:pt idx="32313">
                  <c:v>17.944887486941258</c:v>
                </c:pt>
                <c:pt idx="32314">
                  <c:v>17.945442832699527</c:v>
                </c:pt>
                <c:pt idx="32315">
                  <c:v>17.945998178457796</c:v>
                </c:pt>
                <c:pt idx="32316">
                  <c:v>17.946553524216064</c:v>
                </c:pt>
                <c:pt idx="32317">
                  <c:v>17.947108869974333</c:v>
                </c:pt>
                <c:pt idx="32318">
                  <c:v>17.947664215732601</c:v>
                </c:pt>
                <c:pt idx="32319">
                  <c:v>17.94821956149087</c:v>
                </c:pt>
                <c:pt idx="32320">
                  <c:v>17.948774907249138</c:v>
                </c:pt>
                <c:pt idx="32321">
                  <c:v>17.949330253007407</c:v>
                </c:pt>
                <c:pt idx="32322">
                  <c:v>17.949885598765675</c:v>
                </c:pt>
                <c:pt idx="32323">
                  <c:v>17.950440944523944</c:v>
                </c:pt>
                <c:pt idx="32324">
                  <c:v>17.950996290282212</c:v>
                </c:pt>
                <c:pt idx="32325">
                  <c:v>17.951551636040481</c:v>
                </c:pt>
                <c:pt idx="32326">
                  <c:v>17.95210698179875</c:v>
                </c:pt>
                <c:pt idx="32327">
                  <c:v>17.952662327557018</c:v>
                </c:pt>
                <c:pt idx="32328">
                  <c:v>17.953217673315287</c:v>
                </c:pt>
                <c:pt idx="32329">
                  <c:v>17.953773019073555</c:v>
                </c:pt>
                <c:pt idx="32330">
                  <c:v>17.954328364831824</c:v>
                </c:pt>
                <c:pt idx="32331">
                  <c:v>17.954883710590092</c:v>
                </c:pt>
                <c:pt idx="32332">
                  <c:v>17.955439056348361</c:v>
                </c:pt>
                <c:pt idx="32333">
                  <c:v>17.955994402106629</c:v>
                </c:pt>
                <c:pt idx="32334">
                  <c:v>17.956549747864898</c:v>
                </c:pt>
                <c:pt idx="32335">
                  <c:v>17.957105093623166</c:v>
                </c:pt>
                <c:pt idx="32336">
                  <c:v>17.957660439381435</c:v>
                </c:pt>
                <c:pt idx="32337">
                  <c:v>17.958215785139704</c:v>
                </c:pt>
                <c:pt idx="32338">
                  <c:v>17.958771130897972</c:v>
                </c:pt>
                <c:pt idx="32339">
                  <c:v>17.959326476656241</c:v>
                </c:pt>
                <c:pt idx="32340">
                  <c:v>17.959881822414509</c:v>
                </c:pt>
                <c:pt idx="32341">
                  <c:v>17.960437168172778</c:v>
                </c:pt>
                <c:pt idx="32342">
                  <c:v>17.960992513931046</c:v>
                </c:pt>
                <c:pt idx="32343">
                  <c:v>17.961547859689315</c:v>
                </c:pt>
                <c:pt idx="32344">
                  <c:v>17.962103205447583</c:v>
                </c:pt>
                <c:pt idx="32345">
                  <c:v>17.962658551205852</c:v>
                </c:pt>
                <c:pt idx="32346">
                  <c:v>17.96321389696412</c:v>
                </c:pt>
                <c:pt idx="32347">
                  <c:v>17.963769242722389</c:v>
                </c:pt>
                <c:pt idx="32348">
                  <c:v>17.964324588480657</c:v>
                </c:pt>
                <c:pt idx="32349">
                  <c:v>17.964879934238926</c:v>
                </c:pt>
                <c:pt idx="32350">
                  <c:v>17.965435279997195</c:v>
                </c:pt>
                <c:pt idx="32351">
                  <c:v>17.965990625755463</c:v>
                </c:pt>
                <c:pt idx="32352">
                  <c:v>17.966545971513732</c:v>
                </c:pt>
                <c:pt idx="32353">
                  <c:v>17.967101317272</c:v>
                </c:pt>
                <c:pt idx="32354">
                  <c:v>17.967656663030269</c:v>
                </c:pt>
                <c:pt idx="32355">
                  <c:v>17.968212008788537</c:v>
                </c:pt>
                <c:pt idx="32356">
                  <c:v>17.968767354546806</c:v>
                </c:pt>
                <c:pt idx="32357">
                  <c:v>17.969322700305074</c:v>
                </c:pt>
                <c:pt idx="32358">
                  <c:v>17.969878046063343</c:v>
                </c:pt>
                <c:pt idx="32359">
                  <c:v>17.970433391821611</c:v>
                </c:pt>
                <c:pt idx="32360">
                  <c:v>17.97098873757988</c:v>
                </c:pt>
                <c:pt idx="32361">
                  <c:v>17.971544083338149</c:v>
                </c:pt>
                <c:pt idx="32362">
                  <c:v>17.972099429096417</c:v>
                </c:pt>
                <c:pt idx="32363">
                  <c:v>17.972654774854686</c:v>
                </c:pt>
                <c:pt idx="32364">
                  <c:v>17.973210120612954</c:v>
                </c:pt>
                <c:pt idx="32365">
                  <c:v>17.973765466371223</c:v>
                </c:pt>
                <c:pt idx="32366">
                  <c:v>17.974320812129491</c:v>
                </c:pt>
                <c:pt idx="32367">
                  <c:v>17.97487615788776</c:v>
                </c:pt>
                <c:pt idx="32368">
                  <c:v>17.975431503646028</c:v>
                </c:pt>
                <c:pt idx="32369">
                  <c:v>17.975986849404297</c:v>
                </c:pt>
                <c:pt idx="32370">
                  <c:v>17.976542195162565</c:v>
                </c:pt>
                <c:pt idx="32371">
                  <c:v>17.977097540920834</c:v>
                </c:pt>
                <c:pt idx="32372">
                  <c:v>17.977652886679103</c:v>
                </c:pt>
                <c:pt idx="32373">
                  <c:v>17.978208232437371</c:v>
                </c:pt>
                <c:pt idx="32374">
                  <c:v>17.97876357819564</c:v>
                </c:pt>
                <c:pt idx="32375">
                  <c:v>17.979318923953908</c:v>
                </c:pt>
                <c:pt idx="32376">
                  <c:v>17.979874269712177</c:v>
                </c:pt>
                <c:pt idx="32377">
                  <c:v>17.980429615470445</c:v>
                </c:pt>
                <c:pt idx="32378">
                  <c:v>17.980984961228714</c:v>
                </c:pt>
                <c:pt idx="32379">
                  <c:v>17.981540306986982</c:v>
                </c:pt>
                <c:pt idx="32380">
                  <c:v>17.982095652745251</c:v>
                </c:pt>
                <c:pt idx="32381">
                  <c:v>17.982650998503519</c:v>
                </c:pt>
                <c:pt idx="32382">
                  <c:v>17.983206344261788</c:v>
                </c:pt>
                <c:pt idx="32383">
                  <c:v>17.983761690020057</c:v>
                </c:pt>
                <c:pt idx="32384">
                  <c:v>17.984317035778325</c:v>
                </c:pt>
                <c:pt idx="32385">
                  <c:v>17.984872381536594</c:v>
                </c:pt>
                <c:pt idx="32386">
                  <c:v>17.985427727294862</c:v>
                </c:pt>
                <c:pt idx="32387">
                  <c:v>17.985983073053131</c:v>
                </c:pt>
                <c:pt idx="32388">
                  <c:v>17.986538418811399</c:v>
                </c:pt>
                <c:pt idx="32389">
                  <c:v>17.987093764569668</c:v>
                </c:pt>
                <c:pt idx="32390">
                  <c:v>17.987649110327936</c:v>
                </c:pt>
                <c:pt idx="32391">
                  <c:v>17.988204456086205</c:v>
                </c:pt>
                <c:pt idx="32392">
                  <c:v>17.988759801844473</c:v>
                </c:pt>
                <c:pt idx="32393">
                  <c:v>17.989315147602742</c:v>
                </c:pt>
                <c:pt idx="32394">
                  <c:v>17.989870493361011</c:v>
                </c:pt>
                <c:pt idx="32395">
                  <c:v>17.990425839119279</c:v>
                </c:pt>
                <c:pt idx="32396">
                  <c:v>17.990981184877548</c:v>
                </c:pt>
                <c:pt idx="32397">
                  <c:v>17.991536530635816</c:v>
                </c:pt>
                <c:pt idx="32398">
                  <c:v>17.992091876394085</c:v>
                </c:pt>
                <c:pt idx="32399">
                  <c:v>17.992647222152353</c:v>
                </c:pt>
                <c:pt idx="32400">
                  <c:v>17.993202567910622</c:v>
                </c:pt>
                <c:pt idx="32401">
                  <c:v>17.99375791366889</c:v>
                </c:pt>
                <c:pt idx="32402">
                  <c:v>17.994313259427159</c:v>
                </c:pt>
                <c:pt idx="32403">
                  <c:v>17.994868605185427</c:v>
                </c:pt>
                <c:pt idx="32404">
                  <c:v>17.995423950943696</c:v>
                </c:pt>
                <c:pt idx="32405">
                  <c:v>17.995979296701965</c:v>
                </c:pt>
                <c:pt idx="32406">
                  <c:v>17.996534642460233</c:v>
                </c:pt>
                <c:pt idx="32407">
                  <c:v>17.997089988218502</c:v>
                </c:pt>
                <c:pt idx="32408">
                  <c:v>17.99764533397677</c:v>
                </c:pt>
                <c:pt idx="32409">
                  <c:v>17.998200679735039</c:v>
                </c:pt>
                <c:pt idx="32410">
                  <c:v>17.998756025493307</c:v>
                </c:pt>
                <c:pt idx="32411">
                  <c:v>17.999311371251576</c:v>
                </c:pt>
                <c:pt idx="32412">
                  <c:v>17.999866717009844</c:v>
                </c:pt>
                <c:pt idx="32413">
                  <c:v>18.000422062768113</c:v>
                </c:pt>
                <c:pt idx="32414">
                  <c:v>18.000977408526381</c:v>
                </c:pt>
                <c:pt idx="32415">
                  <c:v>18.00153275428465</c:v>
                </c:pt>
                <c:pt idx="32416">
                  <c:v>18.002088100042918</c:v>
                </c:pt>
                <c:pt idx="32417">
                  <c:v>18.002643445801187</c:v>
                </c:pt>
                <c:pt idx="32418">
                  <c:v>18.003198791559456</c:v>
                </c:pt>
                <c:pt idx="32419">
                  <c:v>18.003754137317724</c:v>
                </c:pt>
                <c:pt idx="32420">
                  <c:v>18.004309483075993</c:v>
                </c:pt>
                <c:pt idx="32421">
                  <c:v>18.004864828834261</c:v>
                </c:pt>
                <c:pt idx="32422">
                  <c:v>18.00542017459253</c:v>
                </c:pt>
                <c:pt idx="32423">
                  <c:v>18.005975520350798</c:v>
                </c:pt>
                <c:pt idx="32424">
                  <c:v>18.006530866109067</c:v>
                </c:pt>
                <c:pt idx="32425">
                  <c:v>18.007086211867335</c:v>
                </c:pt>
                <c:pt idx="32426">
                  <c:v>18.007641557625604</c:v>
                </c:pt>
                <c:pt idx="32427">
                  <c:v>18.008196903383872</c:v>
                </c:pt>
                <c:pt idx="32428">
                  <c:v>18.008752249142141</c:v>
                </c:pt>
                <c:pt idx="32429">
                  <c:v>18.00930759490041</c:v>
                </c:pt>
                <c:pt idx="32430">
                  <c:v>18.009862940658678</c:v>
                </c:pt>
                <c:pt idx="32431">
                  <c:v>18.010418286416947</c:v>
                </c:pt>
                <c:pt idx="32432">
                  <c:v>18.010973632175215</c:v>
                </c:pt>
                <c:pt idx="32433">
                  <c:v>18.011528977933484</c:v>
                </c:pt>
                <c:pt idx="32434">
                  <c:v>18.012084323691752</c:v>
                </c:pt>
                <c:pt idx="32435">
                  <c:v>18.012639669450021</c:v>
                </c:pt>
                <c:pt idx="32436">
                  <c:v>18.013195015208289</c:v>
                </c:pt>
                <c:pt idx="32437">
                  <c:v>18.013750360966558</c:v>
                </c:pt>
                <c:pt idx="32438">
                  <c:v>18.014305706724826</c:v>
                </c:pt>
                <c:pt idx="32439">
                  <c:v>18.014861052483095</c:v>
                </c:pt>
                <c:pt idx="32440">
                  <c:v>18.015416398241364</c:v>
                </c:pt>
                <c:pt idx="32441">
                  <c:v>18.015971743999632</c:v>
                </c:pt>
                <c:pt idx="32442">
                  <c:v>18.016527089757901</c:v>
                </c:pt>
                <c:pt idx="32443">
                  <c:v>18.017082435516169</c:v>
                </c:pt>
                <c:pt idx="32444">
                  <c:v>18.017637781274438</c:v>
                </c:pt>
                <c:pt idx="32445">
                  <c:v>18.018193127032706</c:v>
                </c:pt>
                <c:pt idx="32446">
                  <c:v>18.018748472790975</c:v>
                </c:pt>
                <c:pt idx="32447">
                  <c:v>18.019303818549243</c:v>
                </c:pt>
                <c:pt idx="32448">
                  <c:v>18.019859164307512</c:v>
                </c:pt>
                <c:pt idx="32449">
                  <c:v>18.02041451006578</c:v>
                </c:pt>
                <c:pt idx="32450">
                  <c:v>18.020969855824049</c:v>
                </c:pt>
                <c:pt idx="32451">
                  <c:v>18.021525201582318</c:v>
                </c:pt>
                <c:pt idx="32452">
                  <c:v>18.022080547340586</c:v>
                </c:pt>
                <c:pt idx="32453">
                  <c:v>18.022635893098855</c:v>
                </c:pt>
                <c:pt idx="32454">
                  <c:v>18.023191238857123</c:v>
                </c:pt>
                <c:pt idx="32455">
                  <c:v>18.023746584615392</c:v>
                </c:pt>
                <c:pt idx="32456">
                  <c:v>18.02430193037366</c:v>
                </c:pt>
                <c:pt idx="32457">
                  <c:v>18.024857276131929</c:v>
                </c:pt>
                <c:pt idx="32458">
                  <c:v>18.025412621890197</c:v>
                </c:pt>
                <c:pt idx="32459">
                  <c:v>18.025967967648466</c:v>
                </c:pt>
                <c:pt idx="32460">
                  <c:v>18.026523313406734</c:v>
                </c:pt>
                <c:pt idx="32461">
                  <c:v>18.027078659165003</c:v>
                </c:pt>
                <c:pt idx="32462">
                  <c:v>18.027634004923272</c:v>
                </c:pt>
                <c:pt idx="32463">
                  <c:v>18.02818935068154</c:v>
                </c:pt>
                <c:pt idx="32464">
                  <c:v>18.028744696439809</c:v>
                </c:pt>
                <c:pt idx="32465">
                  <c:v>18.029300042198077</c:v>
                </c:pt>
                <c:pt idx="32466">
                  <c:v>18.029855387956346</c:v>
                </c:pt>
                <c:pt idx="32467">
                  <c:v>18.030410733714614</c:v>
                </c:pt>
                <c:pt idx="32468">
                  <c:v>18.030966079472883</c:v>
                </c:pt>
                <c:pt idx="32469">
                  <c:v>18.031521425231151</c:v>
                </c:pt>
                <c:pt idx="32470">
                  <c:v>18.03207677098942</c:v>
                </c:pt>
                <c:pt idx="32471">
                  <c:v>18.032632116747688</c:v>
                </c:pt>
                <c:pt idx="32472">
                  <c:v>18.033187462505957</c:v>
                </c:pt>
                <c:pt idx="32473">
                  <c:v>18.033742808264225</c:v>
                </c:pt>
                <c:pt idx="32474">
                  <c:v>18.034298154022494</c:v>
                </c:pt>
                <c:pt idx="32475">
                  <c:v>18.034853499780763</c:v>
                </c:pt>
                <c:pt idx="32476">
                  <c:v>18.035408845539031</c:v>
                </c:pt>
                <c:pt idx="32477">
                  <c:v>18.0359641912973</c:v>
                </c:pt>
                <c:pt idx="32478">
                  <c:v>18.036519537055568</c:v>
                </c:pt>
                <c:pt idx="32479">
                  <c:v>18.037074882813837</c:v>
                </c:pt>
                <c:pt idx="32480">
                  <c:v>18.037630228572105</c:v>
                </c:pt>
                <c:pt idx="32481">
                  <c:v>18.038185574330374</c:v>
                </c:pt>
                <c:pt idx="32482">
                  <c:v>18.038740920088642</c:v>
                </c:pt>
                <c:pt idx="32483">
                  <c:v>18.039296265846911</c:v>
                </c:pt>
                <c:pt idx="32484">
                  <c:v>18.039851611605179</c:v>
                </c:pt>
                <c:pt idx="32485">
                  <c:v>18.040406957363448</c:v>
                </c:pt>
                <c:pt idx="32486">
                  <c:v>18.040962303121717</c:v>
                </c:pt>
                <c:pt idx="32487">
                  <c:v>18.041517648879985</c:v>
                </c:pt>
                <c:pt idx="32488">
                  <c:v>18.042072994638254</c:v>
                </c:pt>
                <c:pt idx="32489">
                  <c:v>18.042628340396522</c:v>
                </c:pt>
                <c:pt idx="32490">
                  <c:v>18.043183686154791</c:v>
                </c:pt>
                <c:pt idx="32491">
                  <c:v>18.043739031913059</c:v>
                </c:pt>
                <c:pt idx="32492">
                  <c:v>18.044294377671328</c:v>
                </c:pt>
                <c:pt idx="32493">
                  <c:v>18.044849723429596</c:v>
                </c:pt>
                <c:pt idx="32494">
                  <c:v>18.045405069187865</c:v>
                </c:pt>
                <c:pt idx="32495">
                  <c:v>18.045960414946133</c:v>
                </c:pt>
                <c:pt idx="32496">
                  <c:v>18.046515760704402</c:v>
                </c:pt>
                <c:pt idx="32497">
                  <c:v>18.047071106462671</c:v>
                </c:pt>
                <c:pt idx="32498">
                  <c:v>18.047626452220939</c:v>
                </c:pt>
                <c:pt idx="32499">
                  <c:v>18.048181797979208</c:v>
                </c:pt>
                <c:pt idx="32500">
                  <c:v>18.048737143737476</c:v>
                </c:pt>
                <c:pt idx="32501">
                  <c:v>18.049292489495745</c:v>
                </c:pt>
                <c:pt idx="32502">
                  <c:v>18.049847835254013</c:v>
                </c:pt>
                <c:pt idx="32503">
                  <c:v>18.050403181012282</c:v>
                </c:pt>
                <c:pt idx="32504">
                  <c:v>18.05095852677055</c:v>
                </c:pt>
                <c:pt idx="32505">
                  <c:v>18.051513872528819</c:v>
                </c:pt>
                <c:pt idx="32506">
                  <c:v>18.052069218287087</c:v>
                </c:pt>
                <c:pt idx="32507">
                  <c:v>18.052624564045356</c:v>
                </c:pt>
                <c:pt idx="32508">
                  <c:v>18.053179909803625</c:v>
                </c:pt>
                <c:pt idx="32509">
                  <c:v>18.053735255561893</c:v>
                </c:pt>
                <c:pt idx="32510">
                  <c:v>18.054290601320162</c:v>
                </c:pt>
                <c:pt idx="32511">
                  <c:v>18.05484594707843</c:v>
                </c:pt>
                <c:pt idx="32512">
                  <c:v>18.055401292836699</c:v>
                </c:pt>
                <c:pt idx="32513">
                  <c:v>18.055956638594967</c:v>
                </c:pt>
                <c:pt idx="32514">
                  <c:v>18.056511984353236</c:v>
                </c:pt>
                <c:pt idx="32515">
                  <c:v>18.057067330111504</c:v>
                </c:pt>
                <c:pt idx="32516">
                  <c:v>18.057622675869773</c:v>
                </c:pt>
                <c:pt idx="32517">
                  <c:v>18.058178021628041</c:v>
                </c:pt>
                <c:pt idx="32518">
                  <c:v>18.05873336738631</c:v>
                </c:pt>
                <c:pt idx="32519">
                  <c:v>18.059288713144579</c:v>
                </c:pt>
                <c:pt idx="32520">
                  <c:v>18.059844058902847</c:v>
                </c:pt>
                <c:pt idx="32521">
                  <c:v>18.060399404661116</c:v>
                </c:pt>
                <c:pt idx="32522">
                  <c:v>18.060954750419384</c:v>
                </c:pt>
                <c:pt idx="32523">
                  <c:v>18.061510096177653</c:v>
                </c:pt>
                <c:pt idx="32524">
                  <c:v>18.062065441935921</c:v>
                </c:pt>
                <c:pt idx="32525">
                  <c:v>18.06262078769419</c:v>
                </c:pt>
                <c:pt idx="32526">
                  <c:v>18.063176133452458</c:v>
                </c:pt>
                <c:pt idx="32527">
                  <c:v>18.063731479210727</c:v>
                </c:pt>
                <c:pt idx="32528">
                  <c:v>18.064286824968995</c:v>
                </c:pt>
                <c:pt idx="32529">
                  <c:v>18.064842170727264</c:v>
                </c:pt>
                <c:pt idx="32530">
                  <c:v>18.065397516485532</c:v>
                </c:pt>
                <c:pt idx="32531">
                  <c:v>18.065952862243801</c:v>
                </c:pt>
                <c:pt idx="32532">
                  <c:v>18.06650820800207</c:v>
                </c:pt>
                <c:pt idx="32533">
                  <c:v>18.067063553760338</c:v>
                </c:pt>
                <c:pt idx="32534">
                  <c:v>18.067618899518607</c:v>
                </c:pt>
                <c:pt idx="32535">
                  <c:v>18.068174245276875</c:v>
                </c:pt>
                <c:pt idx="32536">
                  <c:v>18.068729591035144</c:v>
                </c:pt>
                <c:pt idx="32537">
                  <c:v>18.069284936793412</c:v>
                </c:pt>
                <c:pt idx="32538">
                  <c:v>18.069840282551681</c:v>
                </c:pt>
                <c:pt idx="32539">
                  <c:v>18.070395628309949</c:v>
                </c:pt>
                <c:pt idx="32540">
                  <c:v>18.070950974068218</c:v>
                </c:pt>
                <c:pt idx="32541">
                  <c:v>18.071506319826486</c:v>
                </c:pt>
                <c:pt idx="32542">
                  <c:v>18.072061665584755</c:v>
                </c:pt>
                <c:pt idx="32543">
                  <c:v>18.072617011343024</c:v>
                </c:pt>
                <c:pt idx="32544">
                  <c:v>18.073172357101292</c:v>
                </c:pt>
                <c:pt idx="32545">
                  <c:v>18.073727702859561</c:v>
                </c:pt>
                <c:pt idx="32546">
                  <c:v>18.074283048617829</c:v>
                </c:pt>
                <c:pt idx="32547">
                  <c:v>18.074838394376098</c:v>
                </c:pt>
                <c:pt idx="32548">
                  <c:v>18.075393740134366</c:v>
                </c:pt>
                <c:pt idx="32549">
                  <c:v>18.075949085892635</c:v>
                </c:pt>
                <c:pt idx="32550">
                  <c:v>18.076504431650903</c:v>
                </c:pt>
                <c:pt idx="32551">
                  <c:v>18.077059777409172</c:v>
                </c:pt>
                <c:pt idx="32552">
                  <c:v>18.07761512316744</c:v>
                </c:pt>
                <c:pt idx="32553">
                  <c:v>18.078170468925709</c:v>
                </c:pt>
                <c:pt idx="32554">
                  <c:v>18.078725814683978</c:v>
                </c:pt>
                <c:pt idx="32555">
                  <c:v>18.079281160442246</c:v>
                </c:pt>
                <c:pt idx="32556">
                  <c:v>18.079836506200515</c:v>
                </c:pt>
                <c:pt idx="32557">
                  <c:v>18.080391851958783</c:v>
                </c:pt>
                <c:pt idx="32558">
                  <c:v>18.080947197717052</c:v>
                </c:pt>
                <c:pt idx="32559">
                  <c:v>18.08150254347532</c:v>
                </c:pt>
                <c:pt idx="32560">
                  <c:v>18.082057889233589</c:v>
                </c:pt>
                <c:pt idx="32561">
                  <c:v>18.082613234991857</c:v>
                </c:pt>
                <c:pt idx="32562">
                  <c:v>18.083168580750126</c:v>
                </c:pt>
                <c:pt idx="32563">
                  <c:v>18.083723926508394</c:v>
                </c:pt>
                <c:pt idx="32564">
                  <c:v>18.084279272266663</c:v>
                </c:pt>
                <c:pt idx="32565">
                  <c:v>18.084834618024932</c:v>
                </c:pt>
                <c:pt idx="32566">
                  <c:v>18.0853899637832</c:v>
                </c:pt>
                <c:pt idx="32567">
                  <c:v>18.085945309541469</c:v>
                </c:pt>
                <c:pt idx="32568">
                  <c:v>18.086500655299737</c:v>
                </c:pt>
                <c:pt idx="32569">
                  <c:v>18.087056001058006</c:v>
                </c:pt>
                <c:pt idx="32570">
                  <c:v>18.087611346816274</c:v>
                </c:pt>
                <c:pt idx="32571">
                  <c:v>18.088166692574543</c:v>
                </c:pt>
                <c:pt idx="32572">
                  <c:v>18.088722038332811</c:v>
                </c:pt>
                <c:pt idx="32573">
                  <c:v>18.08927738409108</c:v>
                </c:pt>
                <c:pt idx="32574">
                  <c:v>18.089832729849348</c:v>
                </c:pt>
                <c:pt idx="32575">
                  <c:v>18.090388075607617</c:v>
                </c:pt>
                <c:pt idx="32576">
                  <c:v>18.090943421365886</c:v>
                </c:pt>
                <c:pt idx="32577">
                  <c:v>18.091498767124154</c:v>
                </c:pt>
                <c:pt idx="32578">
                  <c:v>18.092054112882423</c:v>
                </c:pt>
                <c:pt idx="32579">
                  <c:v>18.092609458640691</c:v>
                </c:pt>
                <c:pt idx="32580">
                  <c:v>18.09316480439896</c:v>
                </c:pt>
                <c:pt idx="32581">
                  <c:v>18.093720150157228</c:v>
                </c:pt>
                <c:pt idx="32582">
                  <c:v>18.094275495915497</c:v>
                </c:pt>
                <c:pt idx="32583">
                  <c:v>18.094830841673765</c:v>
                </c:pt>
                <c:pt idx="32584">
                  <c:v>18.095386187432034</c:v>
                </c:pt>
                <c:pt idx="32585">
                  <c:v>18.095941533190302</c:v>
                </c:pt>
                <c:pt idx="32586">
                  <c:v>18.096496878948571</c:v>
                </c:pt>
                <c:pt idx="32587">
                  <c:v>18.097052224706839</c:v>
                </c:pt>
                <c:pt idx="32588">
                  <c:v>18.097607570465108</c:v>
                </c:pt>
                <c:pt idx="32589">
                  <c:v>18.098162916223377</c:v>
                </c:pt>
                <c:pt idx="32590">
                  <c:v>18.098718261981645</c:v>
                </c:pt>
                <c:pt idx="32591">
                  <c:v>18.099273607739914</c:v>
                </c:pt>
                <c:pt idx="32592">
                  <c:v>18.099828953498182</c:v>
                </c:pt>
                <c:pt idx="32593">
                  <c:v>18.100384299256451</c:v>
                </c:pt>
                <c:pt idx="32594">
                  <c:v>18.100939645014719</c:v>
                </c:pt>
                <c:pt idx="32595">
                  <c:v>18.101494990772988</c:v>
                </c:pt>
                <c:pt idx="32596">
                  <c:v>18.102050336531256</c:v>
                </c:pt>
                <c:pt idx="32597">
                  <c:v>18.102605682289525</c:v>
                </c:pt>
                <c:pt idx="32598">
                  <c:v>18.103161028047793</c:v>
                </c:pt>
                <c:pt idx="32599">
                  <c:v>18.103716373806062</c:v>
                </c:pt>
                <c:pt idx="32600">
                  <c:v>18.104271719564331</c:v>
                </c:pt>
                <c:pt idx="32601">
                  <c:v>18.104827065322599</c:v>
                </c:pt>
                <c:pt idx="32602">
                  <c:v>18.105382411080868</c:v>
                </c:pt>
                <c:pt idx="32603">
                  <c:v>18.105937756839136</c:v>
                </c:pt>
                <c:pt idx="32604">
                  <c:v>18.106493102597405</c:v>
                </c:pt>
                <c:pt idx="32605">
                  <c:v>18.107048448355673</c:v>
                </c:pt>
                <c:pt idx="32606">
                  <c:v>18.107603794113942</c:v>
                </c:pt>
                <c:pt idx="32607">
                  <c:v>18.10815913987221</c:v>
                </c:pt>
                <c:pt idx="32608">
                  <c:v>18.108714485630479</c:v>
                </c:pt>
                <c:pt idx="32609">
                  <c:v>18.109269831388747</c:v>
                </c:pt>
                <c:pt idx="32610">
                  <c:v>18.109825177147016</c:v>
                </c:pt>
                <c:pt idx="32611">
                  <c:v>18.110380522905285</c:v>
                </c:pt>
                <c:pt idx="32612">
                  <c:v>18.110935868663553</c:v>
                </c:pt>
                <c:pt idx="32613">
                  <c:v>18.111491214421822</c:v>
                </c:pt>
                <c:pt idx="32614">
                  <c:v>18.11204656018009</c:v>
                </c:pt>
                <c:pt idx="32615">
                  <c:v>18.112601905938359</c:v>
                </c:pt>
                <c:pt idx="32616">
                  <c:v>18.113157251696627</c:v>
                </c:pt>
                <c:pt idx="32617">
                  <c:v>18.113712597454896</c:v>
                </c:pt>
                <c:pt idx="32618">
                  <c:v>18.114267943213164</c:v>
                </c:pt>
                <c:pt idx="32619">
                  <c:v>18.114823288971433</c:v>
                </c:pt>
                <c:pt idx="32620">
                  <c:v>18.115378634729701</c:v>
                </c:pt>
                <c:pt idx="32621">
                  <c:v>18.11593398048797</c:v>
                </c:pt>
                <c:pt idx="32622">
                  <c:v>18.116489326246239</c:v>
                </c:pt>
                <c:pt idx="32623">
                  <c:v>18.117044672004507</c:v>
                </c:pt>
                <c:pt idx="32624">
                  <c:v>18.117600017762776</c:v>
                </c:pt>
                <c:pt idx="32625">
                  <c:v>18.118155363521044</c:v>
                </c:pt>
                <c:pt idx="32626">
                  <c:v>18.118710709279313</c:v>
                </c:pt>
                <c:pt idx="32627">
                  <c:v>18.119266055037581</c:v>
                </c:pt>
                <c:pt idx="32628">
                  <c:v>18.11982140079585</c:v>
                </c:pt>
                <c:pt idx="32629">
                  <c:v>18.120376746554118</c:v>
                </c:pt>
                <c:pt idx="32630">
                  <c:v>18.120932092312387</c:v>
                </c:pt>
                <c:pt idx="32631">
                  <c:v>18.121487438070655</c:v>
                </c:pt>
                <c:pt idx="32632">
                  <c:v>18.122042783828924</c:v>
                </c:pt>
                <c:pt idx="32633">
                  <c:v>18.122598129587193</c:v>
                </c:pt>
                <c:pt idx="32634">
                  <c:v>18.123153475345461</c:v>
                </c:pt>
                <c:pt idx="32635">
                  <c:v>18.12370882110373</c:v>
                </c:pt>
                <c:pt idx="32636">
                  <c:v>18.124264166861998</c:v>
                </c:pt>
                <c:pt idx="32637">
                  <c:v>18.124819512620267</c:v>
                </c:pt>
                <c:pt idx="32638">
                  <c:v>18.125374858378535</c:v>
                </c:pt>
                <c:pt idx="32639">
                  <c:v>18.125930204136804</c:v>
                </c:pt>
                <c:pt idx="32640">
                  <c:v>18.126485549895072</c:v>
                </c:pt>
                <c:pt idx="32641">
                  <c:v>18.127040895653341</c:v>
                </c:pt>
                <c:pt idx="32642">
                  <c:v>18.127596241411609</c:v>
                </c:pt>
                <c:pt idx="32643">
                  <c:v>18.128151587169878</c:v>
                </c:pt>
                <c:pt idx="32644">
                  <c:v>18.128706932928147</c:v>
                </c:pt>
                <c:pt idx="32645">
                  <c:v>18.129262278686415</c:v>
                </c:pt>
                <c:pt idx="32646">
                  <c:v>18.129817624444684</c:v>
                </c:pt>
                <c:pt idx="32647">
                  <c:v>18.130372970202952</c:v>
                </c:pt>
                <c:pt idx="32648">
                  <c:v>18.130928315961221</c:v>
                </c:pt>
                <c:pt idx="32649">
                  <c:v>18.131483661719489</c:v>
                </c:pt>
                <c:pt idx="32650">
                  <c:v>18.132039007477758</c:v>
                </c:pt>
                <c:pt idx="32651">
                  <c:v>18.132594353236026</c:v>
                </c:pt>
                <c:pt idx="32652">
                  <c:v>18.133149698994295</c:v>
                </c:pt>
                <c:pt idx="32653">
                  <c:v>18.133705044752563</c:v>
                </c:pt>
                <c:pt idx="32654">
                  <c:v>18.134260390510832</c:v>
                </c:pt>
                <c:pt idx="32655">
                  <c:v>18.1348157362691</c:v>
                </c:pt>
                <c:pt idx="32656">
                  <c:v>18.135371082027369</c:v>
                </c:pt>
                <c:pt idx="32657">
                  <c:v>18.135926427785638</c:v>
                </c:pt>
                <c:pt idx="32658">
                  <c:v>18.136481773543906</c:v>
                </c:pt>
                <c:pt idx="32659">
                  <c:v>18.137037119302175</c:v>
                </c:pt>
                <c:pt idx="32660">
                  <c:v>18.137592465060443</c:v>
                </c:pt>
                <c:pt idx="32661">
                  <c:v>18.138147810818712</c:v>
                </c:pt>
                <c:pt idx="32662">
                  <c:v>18.13870315657698</c:v>
                </c:pt>
                <c:pt idx="32663">
                  <c:v>18.139258502335249</c:v>
                </c:pt>
                <c:pt idx="32664">
                  <c:v>18.139813848093517</c:v>
                </c:pt>
                <c:pt idx="32665">
                  <c:v>18.140369193851786</c:v>
                </c:pt>
                <c:pt idx="32666">
                  <c:v>18.140924539610054</c:v>
                </c:pt>
                <c:pt idx="32667">
                  <c:v>18.141479885368323</c:v>
                </c:pt>
                <c:pt idx="32668">
                  <c:v>18.142035231126592</c:v>
                </c:pt>
                <c:pt idx="32669">
                  <c:v>18.14259057688486</c:v>
                </c:pt>
                <c:pt idx="32670">
                  <c:v>18.143145922643129</c:v>
                </c:pt>
                <c:pt idx="32671">
                  <c:v>18.143701268401397</c:v>
                </c:pt>
                <c:pt idx="32672">
                  <c:v>18.144256614159666</c:v>
                </c:pt>
                <c:pt idx="32673">
                  <c:v>18.144811959917934</c:v>
                </c:pt>
                <c:pt idx="32674">
                  <c:v>18.145367305676203</c:v>
                </c:pt>
                <c:pt idx="32675">
                  <c:v>18.145922651434471</c:v>
                </c:pt>
                <c:pt idx="32676">
                  <c:v>18.14647799719274</c:v>
                </c:pt>
                <c:pt idx="32677">
                  <c:v>18.147033342951008</c:v>
                </c:pt>
                <c:pt idx="32678">
                  <c:v>18.147588688709277</c:v>
                </c:pt>
                <c:pt idx="32679">
                  <c:v>18.148144034467546</c:v>
                </c:pt>
                <c:pt idx="32680">
                  <c:v>18.148699380225814</c:v>
                </c:pt>
                <c:pt idx="32681">
                  <c:v>18.149254725984083</c:v>
                </c:pt>
                <c:pt idx="32682">
                  <c:v>18.149810071742351</c:v>
                </c:pt>
                <c:pt idx="32683">
                  <c:v>18.15036541750062</c:v>
                </c:pt>
                <c:pt idx="32684">
                  <c:v>18.150920763258888</c:v>
                </c:pt>
                <c:pt idx="32685">
                  <c:v>18.151476109017157</c:v>
                </c:pt>
                <c:pt idx="32686">
                  <c:v>18.152031454775425</c:v>
                </c:pt>
                <c:pt idx="32687">
                  <c:v>18.152586800533694</c:v>
                </c:pt>
                <c:pt idx="32688">
                  <c:v>18.153142146291962</c:v>
                </c:pt>
                <c:pt idx="32689">
                  <c:v>18.153697492050231</c:v>
                </c:pt>
                <c:pt idx="32690">
                  <c:v>18.1542528378085</c:v>
                </c:pt>
                <c:pt idx="32691">
                  <c:v>18.154808183566768</c:v>
                </c:pt>
                <c:pt idx="32692">
                  <c:v>18.155363529325037</c:v>
                </c:pt>
                <c:pt idx="32693">
                  <c:v>18.155918875083305</c:v>
                </c:pt>
                <c:pt idx="32694">
                  <c:v>18.156474220841574</c:v>
                </c:pt>
                <c:pt idx="32695">
                  <c:v>18.157029566599842</c:v>
                </c:pt>
                <c:pt idx="32696">
                  <c:v>18.157584912358111</c:v>
                </c:pt>
                <c:pt idx="32697">
                  <c:v>18.158140258116379</c:v>
                </c:pt>
                <c:pt idx="32698">
                  <c:v>18.158695603874648</c:v>
                </c:pt>
                <c:pt idx="32699">
                  <c:v>18.159250949632916</c:v>
                </c:pt>
                <c:pt idx="32700">
                  <c:v>18.159806295391185</c:v>
                </c:pt>
                <c:pt idx="32701">
                  <c:v>18.160361641149454</c:v>
                </c:pt>
                <c:pt idx="32702">
                  <c:v>18.160916986907722</c:v>
                </c:pt>
                <c:pt idx="32703">
                  <c:v>18.161472332665991</c:v>
                </c:pt>
                <c:pt idx="32704">
                  <c:v>18.162027678424259</c:v>
                </c:pt>
                <c:pt idx="32705">
                  <c:v>18.162583024182528</c:v>
                </c:pt>
                <c:pt idx="32706">
                  <c:v>18.163138369940796</c:v>
                </c:pt>
                <c:pt idx="32707">
                  <c:v>18.163693715699065</c:v>
                </c:pt>
                <c:pt idx="32708">
                  <c:v>18.164249061457333</c:v>
                </c:pt>
                <c:pt idx="32709">
                  <c:v>18.164804407215602</c:v>
                </c:pt>
                <c:pt idx="32710">
                  <c:v>18.16535975297387</c:v>
                </c:pt>
                <c:pt idx="32711">
                  <c:v>18.165915098732139</c:v>
                </c:pt>
                <c:pt idx="32712">
                  <c:v>18.166470444490407</c:v>
                </c:pt>
                <c:pt idx="32713">
                  <c:v>18.167025790248676</c:v>
                </c:pt>
                <c:pt idx="32714">
                  <c:v>18.167581136006945</c:v>
                </c:pt>
                <c:pt idx="32715">
                  <c:v>18.168136481765213</c:v>
                </c:pt>
                <c:pt idx="32716">
                  <c:v>18.168691827523482</c:v>
                </c:pt>
                <c:pt idx="32717">
                  <c:v>18.16924717328175</c:v>
                </c:pt>
                <c:pt idx="32718">
                  <c:v>18.169802519040019</c:v>
                </c:pt>
                <c:pt idx="32719">
                  <c:v>18.170357864798287</c:v>
                </c:pt>
                <c:pt idx="32720">
                  <c:v>18.170913210556556</c:v>
                </c:pt>
                <c:pt idx="32721">
                  <c:v>18.171468556314824</c:v>
                </c:pt>
                <c:pt idx="32722">
                  <c:v>18.172023902073093</c:v>
                </c:pt>
                <c:pt idx="32723">
                  <c:v>18.172579247831361</c:v>
                </c:pt>
                <c:pt idx="32724">
                  <c:v>18.17313459358963</c:v>
                </c:pt>
                <c:pt idx="32725">
                  <c:v>18.173689939347899</c:v>
                </c:pt>
                <c:pt idx="32726">
                  <c:v>18.174245285106167</c:v>
                </c:pt>
                <c:pt idx="32727">
                  <c:v>18.174800630864436</c:v>
                </c:pt>
                <c:pt idx="32728">
                  <c:v>18.175355976622704</c:v>
                </c:pt>
                <c:pt idx="32729">
                  <c:v>18.175911322380973</c:v>
                </c:pt>
                <c:pt idx="32730">
                  <c:v>18.176466668139241</c:v>
                </c:pt>
                <c:pt idx="32731">
                  <c:v>18.17702201389751</c:v>
                </c:pt>
                <c:pt idx="32732">
                  <c:v>18.177577359655778</c:v>
                </c:pt>
                <c:pt idx="32733">
                  <c:v>18.178132705414047</c:v>
                </c:pt>
                <c:pt idx="32734">
                  <c:v>18.178688051172315</c:v>
                </c:pt>
                <c:pt idx="32735">
                  <c:v>18.179243396930584</c:v>
                </c:pt>
                <c:pt idx="32736">
                  <c:v>18.179798742688853</c:v>
                </c:pt>
                <c:pt idx="32737">
                  <c:v>18.180354088447121</c:v>
                </c:pt>
                <c:pt idx="32738">
                  <c:v>18.18090943420539</c:v>
                </c:pt>
                <c:pt idx="32739">
                  <c:v>18.181464779963658</c:v>
                </c:pt>
                <c:pt idx="32740">
                  <c:v>18.182020125721927</c:v>
                </c:pt>
                <c:pt idx="32741">
                  <c:v>18.182575471480195</c:v>
                </c:pt>
                <c:pt idx="32742">
                  <c:v>18.183130817238464</c:v>
                </c:pt>
                <c:pt idx="32743">
                  <c:v>18.183686162996732</c:v>
                </c:pt>
                <c:pt idx="32744">
                  <c:v>18.184241508755001</c:v>
                </c:pt>
                <c:pt idx="32745">
                  <c:v>18.184796854513269</c:v>
                </c:pt>
                <c:pt idx="32746">
                  <c:v>18.185352200271538</c:v>
                </c:pt>
                <c:pt idx="32747">
                  <c:v>18.185907546029807</c:v>
                </c:pt>
                <c:pt idx="32748">
                  <c:v>18.186462891788075</c:v>
                </c:pt>
                <c:pt idx="32749">
                  <c:v>18.187018237546344</c:v>
                </c:pt>
                <c:pt idx="32750">
                  <c:v>18.187573583304612</c:v>
                </c:pt>
                <c:pt idx="32751">
                  <c:v>18.188128929062881</c:v>
                </c:pt>
                <c:pt idx="32752">
                  <c:v>18.188684274821149</c:v>
                </c:pt>
                <c:pt idx="32753">
                  <c:v>18.189239620579418</c:v>
                </c:pt>
                <c:pt idx="32754">
                  <c:v>18.189794966337686</c:v>
                </c:pt>
                <c:pt idx="32755">
                  <c:v>18.190350312095955</c:v>
                </c:pt>
                <c:pt idx="32756">
                  <c:v>18.190905657854223</c:v>
                </c:pt>
                <c:pt idx="32757">
                  <c:v>18.191461003612492</c:v>
                </c:pt>
                <c:pt idx="32758">
                  <c:v>18.192016349370761</c:v>
                </c:pt>
                <c:pt idx="32759">
                  <c:v>18.192571695129029</c:v>
                </c:pt>
                <c:pt idx="32760">
                  <c:v>18.193127040887298</c:v>
                </c:pt>
                <c:pt idx="32761">
                  <c:v>18.193682386645566</c:v>
                </c:pt>
                <c:pt idx="32762">
                  <c:v>18.194237732403835</c:v>
                </c:pt>
                <c:pt idx="32763">
                  <c:v>18.194793078162103</c:v>
                </c:pt>
                <c:pt idx="32764">
                  <c:v>18.195348423920372</c:v>
                </c:pt>
                <c:pt idx="32765">
                  <c:v>18.19590376967864</c:v>
                </c:pt>
                <c:pt idx="32766">
                  <c:v>18.196459115436909</c:v>
                </c:pt>
                <c:pt idx="32767">
                  <c:v>18.197014461195177</c:v>
                </c:pt>
                <c:pt idx="32768">
                  <c:v>18.197569806953446</c:v>
                </c:pt>
                <c:pt idx="32769">
                  <c:v>18.198125152711714</c:v>
                </c:pt>
                <c:pt idx="32770">
                  <c:v>18.198680498469983</c:v>
                </c:pt>
                <c:pt idx="32771">
                  <c:v>18.199235844228252</c:v>
                </c:pt>
                <c:pt idx="32772">
                  <c:v>18.19979118998652</c:v>
                </c:pt>
                <c:pt idx="32773">
                  <c:v>18.200346535744789</c:v>
                </c:pt>
                <c:pt idx="32774">
                  <c:v>18.200901881503057</c:v>
                </c:pt>
                <c:pt idx="32775">
                  <c:v>18.201457227261326</c:v>
                </c:pt>
                <c:pt idx="32776">
                  <c:v>18.202012573019594</c:v>
                </c:pt>
                <c:pt idx="32777">
                  <c:v>18.202567918777863</c:v>
                </c:pt>
                <c:pt idx="32778">
                  <c:v>18.203123264536131</c:v>
                </c:pt>
                <c:pt idx="32779">
                  <c:v>18.2036786102944</c:v>
                </c:pt>
                <c:pt idx="32780">
                  <c:v>18.204233956052668</c:v>
                </c:pt>
                <c:pt idx="32781">
                  <c:v>18.204789301810937</c:v>
                </c:pt>
                <c:pt idx="32782">
                  <c:v>18.205344647569206</c:v>
                </c:pt>
                <c:pt idx="32783">
                  <c:v>18.205899993327474</c:v>
                </c:pt>
                <c:pt idx="32784">
                  <c:v>18.206455339085743</c:v>
                </c:pt>
                <c:pt idx="32785">
                  <c:v>18.207010684844011</c:v>
                </c:pt>
                <c:pt idx="32786">
                  <c:v>18.20756603060228</c:v>
                </c:pt>
                <c:pt idx="32787">
                  <c:v>18.208121376360548</c:v>
                </c:pt>
                <c:pt idx="32788">
                  <c:v>18.208676722118817</c:v>
                </c:pt>
                <c:pt idx="32789">
                  <c:v>18.209232067877085</c:v>
                </c:pt>
                <c:pt idx="32790">
                  <c:v>18.209787413635354</c:v>
                </c:pt>
                <c:pt idx="32791">
                  <c:v>18.210342759393622</c:v>
                </c:pt>
                <c:pt idx="32792">
                  <c:v>18.210898105151891</c:v>
                </c:pt>
                <c:pt idx="32793">
                  <c:v>18.21145345091016</c:v>
                </c:pt>
                <c:pt idx="32794">
                  <c:v>18.212008796668428</c:v>
                </c:pt>
                <c:pt idx="32795">
                  <c:v>18.212564142426697</c:v>
                </c:pt>
                <c:pt idx="32796">
                  <c:v>18.213119488184965</c:v>
                </c:pt>
                <c:pt idx="32797">
                  <c:v>18.213674833943234</c:v>
                </c:pt>
                <c:pt idx="32798">
                  <c:v>18.214230179701502</c:v>
                </c:pt>
                <c:pt idx="32799">
                  <c:v>18.214785525459771</c:v>
                </c:pt>
                <c:pt idx="32800">
                  <c:v>18.215340871218039</c:v>
                </c:pt>
                <c:pt idx="32801">
                  <c:v>18.215896216976308</c:v>
                </c:pt>
                <c:pt idx="32802">
                  <c:v>18.216451562734576</c:v>
                </c:pt>
                <c:pt idx="32803">
                  <c:v>18.217006908492845</c:v>
                </c:pt>
                <c:pt idx="32804">
                  <c:v>18.217562254251114</c:v>
                </c:pt>
                <c:pt idx="32805">
                  <c:v>18.218117600009382</c:v>
                </c:pt>
                <c:pt idx="32806">
                  <c:v>18.218672945767651</c:v>
                </c:pt>
                <c:pt idx="32807">
                  <c:v>18.219228291525919</c:v>
                </c:pt>
                <c:pt idx="32808">
                  <c:v>18.219783637284188</c:v>
                </c:pt>
                <c:pt idx="32809">
                  <c:v>18.220338983042456</c:v>
                </c:pt>
                <c:pt idx="32810">
                  <c:v>18.220894328800725</c:v>
                </c:pt>
                <c:pt idx="32811">
                  <c:v>18.221449674558993</c:v>
                </c:pt>
                <c:pt idx="32812">
                  <c:v>18.222005020317262</c:v>
                </c:pt>
                <c:pt idx="32813">
                  <c:v>18.22256036607553</c:v>
                </c:pt>
                <c:pt idx="32814">
                  <c:v>18.223115711833799</c:v>
                </c:pt>
                <c:pt idx="32815">
                  <c:v>18.223671057592068</c:v>
                </c:pt>
                <c:pt idx="32816">
                  <c:v>18.224226403350336</c:v>
                </c:pt>
                <c:pt idx="32817">
                  <c:v>18.224781749108605</c:v>
                </c:pt>
                <c:pt idx="32818">
                  <c:v>18.225337094866873</c:v>
                </c:pt>
                <c:pt idx="32819">
                  <c:v>18.225892440625142</c:v>
                </c:pt>
                <c:pt idx="32820">
                  <c:v>18.22644778638341</c:v>
                </c:pt>
                <c:pt idx="32821">
                  <c:v>18.227003132141679</c:v>
                </c:pt>
                <c:pt idx="32822">
                  <c:v>18.227558477899947</c:v>
                </c:pt>
                <c:pt idx="32823">
                  <c:v>18.228113823658216</c:v>
                </c:pt>
                <c:pt idx="32824">
                  <c:v>18.228669169416484</c:v>
                </c:pt>
                <c:pt idx="32825">
                  <c:v>18.229224515174753</c:v>
                </c:pt>
                <c:pt idx="32826">
                  <c:v>18.229779860933021</c:v>
                </c:pt>
                <c:pt idx="32827">
                  <c:v>18.23033520669129</c:v>
                </c:pt>
                <c:pt idx="32828">
                  <c:v>18.230890552449559</c:v>
                </c:pt>
                <c:pt idx="32829">
                  <c:v>18.231445898207827</c:v>
                </c:pt>
                <c:pt idx="32830">
                  <c:v>18.232001243966096</c:v>
                </c:pt>
                <c:pt idx="32831">
                  <c:v>18.232556589724364</c:v>
                </c:pt>
                <c:pt idx="32832">
                  <c:v>18.233111935482633</c:v>
                </c:pt>
                <c:pt idx="32833">
                  <c:v>18.233667281240901</c:v>
                </c:pt>
                <c:pt idx="32834">
                  <c:v>18.23422262699917</c:v>
                </c:pt>
                <c:pt idx="32835">
                  <c:v>18.234777972757438</c:v>
                </c:pt>
                <c:pt idx="32836">
                  <c:v>18.235333318515707</c:v>
                </c:pt>
                <c:pt idx="32837">
                  <c:v>18.235888664273975</c:v>
                </c:pt>
                <c:pt idx="32838">
                  <c:v>18.236444010032244</c:v>
                </c:pt>
                <c:pt idx="32839">
                  <c:v>18.236999355790513</c:v>
                </c:pt>
                <c:pt idx="32840">
                  <c:v>18.237554701548781</c:v>
                </c:pt>
                <c:pt idx="32841">
                  <c:v>18.23811004730705</c:v>
                </c:pt>
                <c:pt idx="32842">
                  <c:v>18.238665393065318</c:v>
                </c:pt>
                <c:pt idx="32843">
                  <c:v>18.239220738823587</c:v>
                </c:pt>
                <c:pt idx="32844">
                  <c:v>18.239776084581855</c:v>
                </c:pt>
                <c:pt idx="32845">
                  <c:v>18.240331430340124</c:v>
                </c:pt>
                <c:pt idx="32846">
                  <c:v>18.240886776098392</c:v>
                </c:pt>
                <c:pt idx="32847">
                  <c:v>18.241442121856661</c:v>
                </c:pt>
                <c:pt idx="32848">
                  <c:v>18.241997467614929</c:v>
                </c:pt>
                <c:pt idx="32849">
                  <c:v>18.242552813373198</c:v>
                </c:pt>
                <c:pt idx="32850">
                  <c:v>18.243108159131467</c:v>
                </c:pt>
                <c:pt idx="32851">
                  <c:v>18.243663504889735</c:v>
                </c:pt>
                <c:pt idx="32852">
                  <c:v>18.244218850648004</c:v>
                </c:pt>
                <c:pt idx="32853">
                  <c:v>18.244774196406272</c:v>
                </c:pt>
                <c:pt idx="32854">
                  <c:v>18.245329542164541</c:v>
                </c:pt>
                <c:pt idx="32855">
                  <c:v>18.245884887922809</c:v>
                </c:pt>
                <c:pt idx="32856">
                  <c:v>18.246440233681078</c:v>
                </c:pt>
                <c:pt idx="32857">
                  <c:v>18.246995579439346</c:v>
                </c:pt>
                <c:pt idx="32858">
                  <c:v>18.247550925197615</c:v>
                </c:pt>
                <c:pt idx="32859">
                  <c:v>18.248106270955883</c:v>
                </c:pt>
                <c:pt idx="32860">
                  <c:v>18.248661616714152</c:v>
                </c:pt>
                <c:pt idx="32861">
                  <c:v>18.249216962472421</c:v>
                </c:pt>
                <c:pt idx="32862">
                  <c:v>18.249772308230689</c:v>
                </c:pt>
                <c:pt idx="32863">
                  <c:v>18.250327653988958</c:v>
                </c:pt>
                <c:pt idx="32864">
                  <c:v>18.250882999747226</c:v>
                </c:pt>
                <c:pt idx="32865">
                  <c:v>18.251438345505495</c:v>
                </c:pt>
                <c:pt idx="32866">
                  <c:v>18.251993691263763</c:v>
                </c:pt>
                <c:pt idx="32867">
                  <c:v>18.252549037022032</c:v>
                </c:pt>
                <c:pt idx="32868">
                  <c:v>18.2531043827803</c:v>
                </c:pt>
                <c:pt idx="32869">
                  <c:v>18.253659728538569</c:v>
                </c:pt>
                <c:pt idx="32870">
                  <c:v>18.254215074296837</c:v>
                </c:pt>
                <c:pt idx="32871">
                  <c:v>18.254770420055106</c:v>
                </c:pt>
                <c:pt idx="32872">
                  <c:v>18.255325765813375</c:v>
                </c:pt>
                <c:pt idx="32873">
                  <c:v>18.255881111571643</c:v>
                </c:pt>
                <c:pt idx="32874">
                  <c:v>18.256436457329912</c:v>
                </c:pt>
                <c:pt idx="32875">
                  <c:v>18.25699180308818</c:v>
                </c:pt>
                <c:pt idx="32876">
                  <c:v>18.257547148846449</c:v>
                </c:pt>
                <c:pt idx="32877">
                  <c:v>18.258102494604717</c:v>
                </c:pt>
                <c:pt idx="32878">
                  <c:v>18.258657840362986</c:v>
                </c:pt>
                <c:pt idx="32879">
                  <c:v>18.259213186121254</c:v>
                </c:pt>
                <c:pt idx="32880">
                  <c:v>18.259768531879523</c:v>
                </c:pt>
                <c:pt idx="32881">
                  <c:v>18.260323877637791</c:v>
                </c:pt>
                <c:pt idx="32882">
                  <c:v>18.26087922339606</c:v>
                </c:pt>
                <c:pt idx="32883">
                  <c:v>18.261434569154328</c:v>
                </c:pt>
                <c:pt idx="32884">
                  <c:v>18.261989914912597</c:v>
                </c:pt>
                <c:pt idx="32885">
                  <c:v>18.262545260670866</c:v>
                </c:pt>
                <c:pt idx="32886">
                  <c:v>18.263100606429134</c:v>
                </c:pt>
                <c:pt idx="32887">
                  <c:v>18.263655952187403</c:v>
                </c:pt>
                <c:pt idx="32888">
                  <c:v>18.264211297945671</c:v>
                </c:pt>
                <c:pt idx="32889">
                  <c:v>18.26476664370394</c:v>
                </c:pt>
                <c:pt idx="32890">
                  <c:v>18.265321989462208</c:v>
                </c:pt>
                <c:pt idx="32891">
                  <c:v>18.265877335220477</c:v>
                </c:pt>
                <c:pt idx="32892">
                  <c:v>18.266432680978745</c:v>
                </c:pt>
                <c:pt idx="32893">
                  <c:v>18.266988026737014</c:v>
                </c:pt>
                <c:pt idx="32894">
                  <c:v>18.267543372495282</c:v>
                </c:pt>
                <c:pt idx="32895">
                  <c:v>18.268098718253551</c:v>
                </c:pt>
                <c:pt idx="32896">
                  <c:v>18.26865406401182</c:v>
                </c:pt>
                <c:pt idx="32897">
                  <c:v>18.269209409770088</c:v>
                </c:pt>
                <c:pt idx="32898">
                  <c:v>18.269764755528357</c:v>
                </c:pt>
                <c:pt idx="32899">
                  <c:v>18.270320101286625</c:v>
                </c:pt>
                <c:pt idx="32900">
                  <c:v>18.270875447044894</c:v>
                </c:pt>
                <c:pt idx="32901">
                  <c:v>18.271430792803162</c:v>
                </c:pt>
                <c:pt idx="32902">
                  <c:v>18.271986138561431</c:v>
                </c:pt>
                <c:pt idx="32903">
                  <c:v>18.272541484319699</c:v>
                </c:pt>
                <c:pt idx="32904">
                  <c:v>18.273096830077968</c:v>
                </c:pt>
                <c:pt idx="32905">
                  <c:v>18.273652175836236</c:v>
                </c:pt>
                <c:pt idx="32906">
                  <c:v>18.274207521594505</c:v>
                </c:pt>
                <c:pt idx="32907">
                  <c:v>18.274762867352774</c:v>
                </c:pt>
                <c:pt idx="32908">
                  <c:v>18.275318213111042</c:v>
                </c:pt>
                <c:pt idx="32909">
                  <c:v>18.275873558869311</c:v>
                </c:pt>
                <c:pt idx="32910">
                  <c:v>18.276428904627579</c:v>
                </c:pt>
                <c:pt idx="32911">
                  <c:v>18.276984250385848</c:v>
                </c:pt>
                <c:pt idx="32912">
                  <c:v>18.277539596144116</c:v>
                </c:pt>
                <c:pt idx="32913">
                  <c:v>18.278094941902385</c:v>
                </c:pt>
                <c:pt idx="32914">
                  <c:v>18.278650287660653</c:v>
                </c:pt>
                <c:pt idx="32915">
                  <c:v>18.279205633418922</c:v>
                </c:pt>
                <c:pt idx="32916">
                  <c:v>18.27976097917719</c:v>
                </c:pt>
                <c:pt idx="32917">
                  <c:v>18.280316324935459</c:v>
                </c:pt>
                <c:pt idx="32918">
                  <c:v>18.280871670693728</c:v>
                </c:pt>
                <c:pt idx="32919">
                  <c:v>18.281427016451996</c:v>
                </c:pt>
                <c:pt idx="32920">
                  <c:v>18.281982362210265</c:v>
                </c:pt>
                <c:pt idx="32921">
                  <c:v>18.282537707968533</c:v>
                </c:pt>
                <c:pt idx="32922">
                  <c:v>18.283093053726802</c:v>
                </c:pt>
                <c:pt idx="32923">
                  <c:v>18.28364839948507</c:v>
                </c:pt>
                <c:pt idx="32924">
                  <c:v>18.284203745243339</c:v>
                </c:pt>
                <c:pt idx="32925">
                  <c:v>18.284759091001607</c:v>
                </c:pt>
                <c:pt idx="32926">
                  <c:v>18.285314436759876</c:v>
                </c:pt>
                <c:pt idx="32927">
                  <c:v>18.285869782518144</c:v>
                </c:pt>
                <c:pt idx="32928">
                  <c:v>18.286425128276413</c:v>
                </c:pt>
                <c:pt idx="32929">
                  <c:v>18.286980474034682</c:v>
                </c:pt>
                <c:pt idx="32930">
                  <c:v>18.28753581979295</c:v>
                </c:pt>
                <c:pt idx="32931">
                  <c:v>18.288091165551219</c:v>
                </c:pt>
                <c:pt idx="32932">
                  <c:v>18.288646511309487</c:v>
                </c:pt>
                <c:pt idx="32933">
                  <c:v>18.289201857067756</c:v>
                </c:pt>
                <c:pt idx="32934">
                  <c:v>18.289757202826024</c:v>
                </c:pt>
                <c:pt idx="32935">
                  <c:v>18.290312548584293</c:v>
                </c:pt>
                <c:pt idx="32936">
                  <c:v>18.290867894342561</c:v>
                </c:pt>
                <c:pt idx="32937">
                  <c:v>18.29142324010083</c:v>
                </c:pt>
                <c:pt idx="32938">
                  <c:v>18.291978585859098</c:v>
                </c:pt>
                <c:pt idx="32939">
                  <c:v>18.292533931617367</c:v>
                </c:pt>
                <c:pt idx="32940">
                  <c:v>18.293089277375636</c:v>
                </c:pt>
                <c:pt idx="32941">
                  <c:v>18.293644623133904</c:v>
                </c:pt>
                <c:pt idx="32942">
                  <c:v>18.294199968892173</c:v>
                </c:pt>
                <c:pt idx="32943">
                  <c:v>18.294755314650441</c:v>
                </c:pt>
                <c:pt idx="32944">
                  <c:v>18.29531066040871</c:v>
                </c:pt>
                <c:pt idx="32945">
                  <c:v>18.295866006166978</c:v>
                </c:pt>
                <c:pt idx="32946">
                  <c:v>18.296421351925247</c:v>
                </c:pt>
                <c:pt idx="32947">
                  <c:v>18.296976697683515</c:v>
                </c:pt>
                <c:pt idx="32948">
                  <c:v>18.297532043441784</c:v>
                </c:pt>
                <c:pt idx="32949">
                  <c:v>18.298087389200052</c:v>
                </c:pt>
                <c:pt idx="32950">
                  <c:v>18.298642734958321</c:v>
                </c:pt>
                <c:pt idx="32951">
                  <c:v>18.299198080716589</c:v>
                </c:pt>
                <c:pt idx="32952">
                  <c:v>18.299753426474858</c:v>
                </c:pt>
                <c:pt idx="32953">
                  <c:v>18.300308772233127</c:v>
                </c:pt>
                <c:pt idx="32954">
                  <c:v>18.300864117991395</c:v>
                </c:pt>
                <c:pt idx="32955">
                  <c:v>18.301419463749664</c:v>
                </c:pt>
                <c:pt idx="32956">
                  <c:v>18.301974809507932</c:v>
                </c:pt>
                <c:pt idx="32957">
                  <c:v>18.302530155266201</c:v>
                </c:pt>
                <c:pt idx="32958">
                  <c:v>18.303085501024469</c:v>
                </c:pt>
                <c:pt idx="32959">
                  <c:v>18.303640846782738</c:v>
                </c:pt>
                <c:pt idx="32960">
                  <c:v>18.304196192541006</c:v>
                </c:pt>
                <c:pt idx="32961">
                  <c:v>18.304751538299275</c:v>
                </c:pt>
                <c:pt idx="32962">
                  <c:v>18.305306884057543</c:v>
                </c:pt>
                <c:pt idx="32963">
                  <c:v>18.305862229815812</c:v>
                </c:pt>
                <c:pt idx="32964">
                  <c:v>18.306417575574081</c:v>
                </c:pt>
                <c:pt idx="32965">
                  <c:v>18.306972921332349</c:v>
                </c:pt>
                <c:pt idx="32966">
                  <c:v>18.307528267090618</c:v>
                </c:pt>
                <c:pt idx="32967">
                  <c:v>18.308083612848886</c:v>
                </c:pt>
                <c:pt idx="32968">
                  <c:v>18.308638958607155</c:v>
                </c:pt>
                <c:pt idx="32969">
                  <c:v>18.309194304365423</c:v>
                </c:pt>
                <c:pt idx="32970">
                  <c:v>18.309749650123692</c:v>
                </c:pt>
                <c:pt idx="32971">
                  <c:v>18.31030499588196</c:v>
                </c:pt>
                <c:pt idx="32972">
                  <c:v>18.310860341640229</c:v>
                </c:pt>
                <c:pt idx="32973">
                  <c:v>18.311415687398497</c:v>
                </c:pt>
                <c:pt idx="32974">
                  <c:v>18.311971033156766</c:v>
                </c:pt>
                <c:pt idx="32975">
                  <c:v>18.312526378915035</c:v>
                </c:pt>
                <c:pt idx="32976">
                  <c:v>18.313081724673303</c:v>
                </c:pt>
                <c:pt idx="32977">
                  <c:v>18.313637070431572</c:v>
                </c:pt>
                <c:pt idx="32978">
                  <c:v>18.31419241618984</c:v>
                </c:pt>
                <c:pt idx="32979">
                  <c:v>18.314747761948109</c:v>
                </c:pt>
                <c:pt idx="32980">
                  <c:v>18.315303107706377</c:v>
                </c:pt>
                <c:pt idx="32981">
                  <c:v>18.315858453464646</c:v>
                </c:pt>
                <c:pt idx="32982">
                  <c:v>18.316413799222914</c:v>
                </c:pt>
                <c:pt idx="32983">
                  <c:v>18.316969144981183</c:v>
                </c:pt>
                <c:pt idx="32984">
                  <c:v>18.317524490739451</c:v>
                </c:pt>
                <c:pt idx="32985">
                  <c:v>18.31807983649772</c:v>
                </c:pt>
                <c:pt idx="32986">
                  <c:v>18.318635182255989</c:v>
                </c:pt>
                <c:pt idx="32987">
                  <c:v>18.319190528014257</c:v>
                </c:pt>
                <c:pt idx="32988">
                  <c:v>18.319745873772526</c:v>
                </c:pt>
                <c:pt idx="32989">
                  <c:v>18.320301219530794</c:v>
                </c:pt>
                <c:pt idx="32990">
                  <c:v>18.320856565289063</c:v>
                </c:pt>
                <c:pt idx="32991">
                  <c:v>18.321411911047331</c:v>
                </c:pt>
                <c:pt idx="32992">
                  <c:v>18.3219672568056</c:v>
                </c:pt>
                <c:pt idx="32993">
                  <c:v>18.322522602563868</c:v>
                </c:pt>
                <c:pt idx="32994">
                  <c:v>18.323077948322137</c:v>
                </c:pt>
                <c:pt idx="32995">
                  <c:v>18.323633294080405</c:v>
                </c:pt>
                <c:pt idx="32996">
                  <c:v>18.324188639838674</c:v>
                </c:pt>
                <c:pt idx="32997">
                  <c:v>18.324743985596943</c:v>
                </c:pt>
                <c:pt idx="32998">
                  <c:v>18.325299331355211</c:v>
                </c:pt>
                <c:pt idx="32999">
                  <c:v>18.32585467711348</c:v>
                </c:pt>
                <c:pt idx="33000">
                  <c:v>18.326410022871748</c:v>
                </c:pt>
                <c:pt idx="33001">
                  <c:v>18.326965368630017</c:v>
                </c:pt>
                <c:pt idx="33002">
                  <c:v>18.327520714388285</c:v>
                </c:pt>
                <c:pt idx="33003">
                  <c:v>18.328076060146554</c:v>
                </c:pt>
                <c:pt idx="33004">
                  <c:v>18.328631405904822</c:v>
                </c:pt>
                <c:pt idx="33005">
                  <c:v>18.329186751663091</c:v>
                </c:pt>
                <c:pt idx="33006">
                  <c:v>18.329742097421359</c:v>
                </c:pt>
                <c:pt idx="33007">
                  <c:v>18.330297443179628</c:v>
                </c:pt>
                <c:pt idx="33008">
                  <c:v>18.330852788937896</c:v>
                </c:pt>
                <c:pt idx="33009">
                  <c:v>18.331408134696165</c:v>
                </c:pt>
                <c:pt idx="33010">
                  <c:v>18.331963480454434</c:v>
                </c:pt>
                <c:pt idx="33011">
                  <c:v>18.332518826212702</c:v>
                </c:pt>
                <c:pt idx="33012">
                  <c:v>18.333074171970971</c:v>
                </c:pt>
                <c:pt idx="33013">
                  <c:v>18.333629517729239</c:v>
                </c:pt>
                <c:pt idx="33014">
                  <c:v>18.334184863487508</c:v>
                </c:pt>
                <c:pt idx="33015">
                  <c:v>18.334740209245776</c:v>
                </c:pt>
                <c:pt idx="33016">
                  <c:v>18.335295555004045</c:v>
                </c:pt>
                <c:pt idx="33017">
                  <c:v>18.335850900762313</c:v>
                </c:pt>
                <c:pt idx="33018">
                  <c:v>18.336406246520582</c:v>
                </c:pt>
                <c:pt idx="33019">
                  <c:v>18.33696159227885</c:v>
                </c:pt>
                <c:pt idx="33020">
                  <c:v>18.337516938037119</c:v>
                </c:pt>
                <c:pt idx="33021">
                  <c:v>18.338072283795388</c:v>
                </c:pt>
                <c:pt idx="33022">
                  <c:v>18.338627629553656</c:v>
                </c:pt>
                <c:pt idx="33023">
                  <c:v>18.339182975311925</c:v>
                </c:pt>
                <c:pt idx="33024">
                  <c:v>18.339738321070193</c:v>
                </c:pt>
                <c:pt idx="33025">
                  <c:v>18.340293666828462</c:v>
                </c:pt>
                <c:pt idx="33026">
                  <c:v>18.34084901258673</c:v>
                </c:pt>
                <c:pt idx="33027">
                  <c:v>18.341404358344999</c:v>
                </c:pt>
                <c:pt idx="33028">
                  <c:v>18.341959704103267</c:v>
                </c:pt>
                <c:pt idx="33029">
                  <c:v>18.342515049861536</c:v>
                </c:pt>
                <c:pt idx="33030">
                  <c:v>18.343070395619804</c:v>
                </c:pt>
                <c:pt idx="33031">
                  <c:v>18.343625741378073</c:v>
                </c:pt>
                <c:pt idx="33032">
                  <c:v>18.344181087136342</c:v>
                </c:pt>
                <c:pt idx="33033">
                  <c:v>18.34473643289461</c:v>
                </c:pt>
                <c:pt idx="33034">
                  <c:v>18.345291778652879</c:v>
                </c:pt>
                <c:pt idx="33035">
                  <c:v>18.345847124411147</c:v>
                </c:pt>
                <c:pt idx="33036">
                  <c:v>18.346402470169416</c:v>
                </c:pt>
                <c:pt idx="33037">
                  <c:v>18.346957815927684</c:v>
                </c:pt>
                <c:pt idx="33038">
                  <c:v>18.347513161685953</c:v>
                </c:pt>
                <c:pt idx="33039">
                  <c:v>18.348068507444221</c:v>
                </c:pt>
                <c:pt idx="33040">
                  <c:v>18.34862385320249</c:v>
                </c:pt>
                <c:pt idx="33041">
                  <c:v>18.349179198960758</c:v>
                </c:pt>
                <c:pt idx="33042">
                  <c:v>18.349734544719027</c:v>
                </c:pt>
                <c:pt idx="33043">
                  <c:v>18.350289890477296</c:v>
                </c:pt>
                <c:pt idx="33044">
                  <c:v>18.350845236235564</c:v>
                </c:pt>
                <c:pt idx="33045">
                  <c:v>18.351400581993833</c:v>
                </c:pt>
                <c:pt idx="33046">
                  <c:v>18.351955927752101</c:v>
                </c:pt>
                <c:pt idx="33047">
                  <c:v>18.35251127351037</c:v>
                </c:pt>
                <c:pt idx="33048">
                  <c:v>18.353066619268638</c:v>
                </c:pt>
                <c:pt idx="33049">
                  <c:v>18.353621965026907</c:v>
                </c:pt>
                <c:pt idx="33050">
                  <c:v>18.354177310785175</c:v>
                </c:pt>
                <c:pt idx="33051">
                  <c:v>18.354732656543444</c:v>
                </c:pt>
                <c:pt idx="33052">
                  <c:v>18.355288002301712</c:v>
                </c:pt>
                <c:pt idx="33053">
                  <c:v>18.355843348059981</c:v>
                </c:pt>
                <c:pt idx="33054">
                  <c:v>18.35639869381825</c:v>
                </c:pt>
                <c:pt idx="33055">
                  <c:v>18.356954039576518</c:v>
                </c:pt>
                <c:pt idx="33056">
                  <c:v>18.357509385334787</c:v>
                </c:pt>
                <c:pt idx="33057">
                  <c:v>18.358064731093055</c:v>
                </c:pt>
                <c:pt idx="33058">
                  <c:v>18.358620076851324</c:v>
                </c:pt>
                <c:pt idx="33059">
                  <c:v>18.359175422609592</c:v>
                </c:pt>
                <c:pt idx="33060">
                  <c:v>18.359730768367861</c:v>
                </c:pt>
                <c:pt idx="33061">
                  <c:v>18.360286114126129</c:v>
                </c:pt>
                <c:pt idx="33062">
                  <c:v>18.360841459884398</c:v>
                </c:pt>
                <c:pt idx="33063">
                  <c:v>18.361396805642666</c:v>
                </c:pt>
                <c:pt idx="33064">
                  <c:v>18.361952151400935</c:v>
                </c:pt>
                <c:pt idx="33065">
                  <c:v>18.362507497159203</c:v>
                </c:pt>
                <c:pt idx="33066">
                  <c:v>18.363062842917472</c:v>
                </c:pt>
                <c:pt idx="33067">
                  <c:v>18.363618188675741</c:v>
                </c:pt>
                <c:pt idx="33068">
                  <c:v>18.364173534434009</c:v>
                </c:pt>
                <c:pt idx="33069">
                  <c:v>18.364728880192278</c:v>
                </c:pt>
                <c:pt idx="33070">
                  <c:v>18.365284225950546</c:v>
                </c:pt>
                <c:pt idx="33071">
                  <c:v>18.365839571708815</c:v>
                </c:pt>
                <c:pt idx="33072">
                  <c:v>18.366394917467083</c:v>
                </c:pt>
                <c:pt idx="33073">
                  <c:v>18.366950263225352</c:v>
                </c:pt>
                <c:pt idx="33074">
                  <c:v>18.36750560898362</c:v>
                </c:pt>
                <c:pt idx="33075">
                  <c:v>18.368060954741889</c:v>
                </c:pt>
                <c:pt idx="33076">
                  <c:v>18.368616300500157</c:v>
                </c:pt>
                <c:pt idx="33077">
                  <c:v>18.369171646258426</c:v>
                </c:pt>
                <c:pt idx="33078">
                  <c:v>18.369726992016695</c:v>
                </c:pt>
                <c:pt idx="33079">
                  <c:v>18.370282337774963</c:v>
                </c:pt>
                <c:pt idx="33080">
                  <c:v>18.370837683533232</c:v>
                </c:pt>
                <c:pt idx="33081">
                  <c:v>18.3713930292915</c:v>
                </c:pt>
                <c:pt idx="33082">
                  <c:v>18.371948375049769</c:v>
                </c:pt>
                <c:pt idx="33083">
                  <c:v>18.372503720808037</c:v>
                </c:pt>
                <c:pt idx="33084">
                  <c:v>18.373059066566306</c:v>
                </c:pt>
                <c:pt idx="33085">
                  <c:v>18.373614412324574</c:v>
                </c:pt>
                <c:pt idx="33086">
                  <c:v>18.374169758082843</c:v>
                </c:pt>
                <c:pt idx="33087">
                  <c:v>18.374725103841111</c:v>
                </c:pt>
                <c:pt idx="33088">
                  <c:v>18.37528044959938</c:v>
                </c:pt>
                <c:pt idx="33089">
                  <c:v>18.375835795357649</c:v>
                </c:pt>
                <c:pt idx="33090">
                  <c:v>18.376391141115917</c:v>
                </c:pt>
                <c:pt idx="33091">
                  <c:v>18.376946486874186</c:v>
                </c:pt>
                <c:pt idx="33092">
                  <c:v>18.377501832632454</c:v>
                </c:pt>
                <c:pt idx="33093">
                  <c:v>18.378057178390723</c:v>
                </c:pt>
                <c:pt idx="33094">
                  <c:v>18.378612524148991</c:v>
                </c:pt>
                <c:pt idx="33095">
                  <c:v>18.37916786990726</c:v>
                </c:pt>
                <c:pt idx="33096">
                  <c:v>18.379723215665528</c:v>
                </c:pt>
                <c:pt idx="33097">
                  <c:v>18.380278561423797</c:v>
                </c:pt>
                <c:pt idx="33098">
                  <c:v>18.380833907182065</c:v>
                </c:pt>
                <c:pt idx="33099">
                  <c:v>18.381389252940334</c:v>
                </c:pt>
                <c:pt idx="33100">
                  <c:v>18.381944598698603</c:v>
                </c:pt>
                <c:pt idx="33101">
                  <c:v>18.382499944456871</c:v>
                </c:pt>
                <c:pt idx="33102">
                  <c:v>18.38305529021514</c:v>
                </c:pt>
                <c:pt idx="33103">
                  <c:v>18.383610635973408</c:v>
                </c:pt>
                <c:pt idx="33104">
                  <c:v>18.384165981731677</c:v>
                </c:pt>
                <c:pt idx="33105">
                  <c:v>18.384721327489945</c:v>
                </c:pt>
                <c:pt idx="33106">
                  <c:v>18.385276673248214</c:v>
                </c:pt>
                <c:pt idx="33107">
                  <c:v>18.385832019006482</c:v>
                </c:pt>
                <c:pt idx="33108">
                  <c:v>18.386387364764751</c:v>
                </c:pt>
                <c:pt idx="33109">
                  <c:v>18.386942710523019</c:v>
                </c:pt>
                <c:pt idx="33110">
                  <c:v>18.387498056281288</c:v>
                </c:pt>
                <c:pt idx="33111">
                  <c:v>18.388053402039557</c:v>
                </c:pt>
                <c:pt idx="33112">
                  <c:v>18.388608747797825</c:v>
                </c:pt>
                <c:pt idx="33113">
                  <c:v>18.389164093556094</c:v>
                </c:pt>
                <c:pt idx="33114">
                  <c:v>18.389719439314362</c:v>
                </c:pt>
                <c:pt idx="33115">
                  <c:v>18.390274785072631</c:v>
                </c:pt>
                <c:pt idx="33116">
                  <c:v>18.390830130830899</c:v>
                </c:pt>
                <c:pt idx="33117">
                  <c:v>18.391385476589168</c:v>
                </c:pt>
                <c:pt idx="33118">
                  <c:v>18.391940822347436</c:v>
                </c:pt>
                <c:pt idx="33119">
                  <c:v>18.392496168105705</c:v>
                </c:pt>
                <c:pt idx="33120">
                  <c:v>18.393051513863973</c:v>
                </c:pt>
                <c:pt idx="33121">
                  <c:v>18.393606859622242</c:v>
                </c:pt>
                <c:pt idx="33122">
                  <c:v>18.39416220538051</c:v>
                </c:pt>
                <c:pt idx="33123">
                  <c:v>18.394717551138779</c:v>
                </c:pt>
                <c:pt idx="33124">
                  <c:v>18.395272896897048</c:v>
                </c:pt>
                <c:pt idx="33125">
                  <c:v>18.395828242655316</c:v>
                </c:pt>
                <c:pt idx="33126">
                  <c:v>18.396383588413585</c:v>
                </c:pt>
                <c:pt idx="33127">
                  <c:v>18.396938934171853</c:v>
                </c:pt>
                <c:pt idx="33128">
                  <c:v>18.397494279930122</c:v>
                </c:pt>
                <c:pt idx="33129">
                  <c:v>18.39804962568839</c:v>
                </c:pt>
                <c:pt idx="33130">
                  <c:v>18.398604971446659</c:v>
                </c:pt>
                <c:pt idx="33131">
                  <c:v>18.399160317204927</c:v>
                </c:pt>
                <c:pt idx="33132">
                  <c:v>18.399715662963196</c:v>
                </c:pt>
                <c:pt idx="33133">
                  <c:v>18.400271008721464</c:v>
                </c:pt>
                <c:pt idx="33134">
                  <c:v>18.400826354479733</c:v>
                </c:pt>
                <c:pt idx="33135">
                  <c:v>18.401381700238002</c:v>
                </c:pt>
                <c:pt idx="33136">
                  <c:v>18.40193704599627</c:v>
                </c:pt>
                <c:pt idx="33137">
                  <c:v>18.402492391754539</c:v>
                </c:pt>
                <c:pt idx="33138">
                  <c:v>18.403047737512807</c:v>
                </c:pt>
                <c:pt idx="33139">
                  <c:v>18.403603083271076</c:v>
                </c:pt>
                <c:pt idx="33140">
                  <c:v>18.404158429029344</c:v>
                </c:pt>
                <c:pt idx="33141">
                  <c:v>18.404713774787613</c:v>
                </c:pt>
                <c:pt idx="33142">
                  <c:v>18.405269120545881</c:v>
                </c:pt>
                <c:pt idx="33143">
                  <c:v>18.40582446630415</c:v>
                </c:pt>
                <c:pt idx="33144">
                  <c:v>18.406379812062418</c:v>
                </c:pt>
                <c:pt idx="33145">
                  <c:v>18.406935157820687</c:v>
                </c:pt>
                <c:pt idx="33146">
                  <c:v>18.407490503578956</c:v>
                </c:pt>
                <c:pt idx="33147">
                  <c:v>18.408045849337224</c:v>
                </c:pt>
                <c:pt idx="33148">
                  <c:v>18.408601195095493</c:v>
                </c:pt>
                <c:pt idx="33149">
                  <c:v>18.409156540853761</c:v>
                </c:pt>
                <c:pt idx="33150">
                  <c:v>18.40971188661203</c:v>
                </c:pt>
                <c:pt idx="33151">
                  <c:v>18.410267232370298</c:v>
                </c:pt>
                <c:pt idx="33152">
                  <c:v>18.410822578128567</c:v>
                </c:pt>
                <c:pt idx="33153">
                  <c:v>18.411377923886835</c:v>
                </c:pt>
                <c:pt idx="33154">
                  <c:v>18.411933269645104</c:v>
                </c:pt>
                <c:pt idx="33155">
                  <c:v>18.412488615403372</c:v>
                </c:pt>
                <c:pt idx="33156">
                  <c:v>18.413043961161641</c:v>
                </c:pt>
                <c:pt idx="33157">
                  <c:v>18.41359930691991</c:v>
                </c:pt>
                <c:pt idx="33158">
                  <c:v>18.414154652678178</c:v>
                </c:pt>
                <c:pt idx="33159">
                  <c:v>18.414709998436447</c:v>
                </c:pt>
                <c:pt idx="33160">
                  <c:v>18.415265344194715</c:v>
                </c:pt>
                <c:pt idx="33161">
                  <c:v>18.415820689952984</c:v>
                </c:pt>
                <c:pt idx="33162">
                  <c:v>18.416376035711252</c:v>
                </c:pt>
                <c:pt idx="33163">
                  <c:v>18.416931381469521</c:v>
                </c:pt>
                <c:pt idx="33164">
                  <c:v>18.417486727227789</c:v>
                </c:pt>
                <c:pt idx="33165">
                  <c:v>18.418042072986058</c:v>
                </c:pt>
                <c:pt idx="33166">
                  <c:v>18.418597418744326</c:v>
                </c:pt>
                <c:pt idx="33167">
                  <c:v>18.419152764502595</c:v>
                </c:pt>
                <c:pt idx="33168">
                  <c:v>18.419708110260864</c:v>
                </c:pt>
                <c:pt idx="33169">
                  <c:v>18.420263456019132</c:v>
                </c:pt>
                <c:pt idx="33170">
                  <c:v>18.420818801777401</c:v>
                </c:pt>
                <c:pt idx="33171">
                  <c:v>18.421374147535669</c:v>
                </c:pt>
                <c:pt idx="33172">
                  <c:v>18.421929493293938</c:v>
                </c:pt>
                <c:pt idx="33173">
                  <c:v>18.422484839052206</c:v>
                </c:pt>
                <c:pt idx="33174">
                  <c:v>18.423040184810475</c:v>
                </c:pt>
                <c:pt idx="33175">
                  <c:v>18.423595530568743</c:v>
                </c:pt>
                <c:pt idx="33176">
                  <c:v>18.424150876327012</c:v>
                </c:pt>
                <c:pt idx="33177">
                  <c:v>18.42470622208528</c:v>
                </c:pt>
                <c:pt idx="33178">
                  <c:v>18.425261567843549</c:v>
                </c:pt>
                <c:pt idx="33179">
                  <c:v>18.425816913601818</c:v>
                </c:pt>
                <c:pt idx="33180">
                  <c:v>18.426372259360086</c:v>
                </c:pt>
                <c:pt idx="33181">
                  <c:v>18.426927605118355</c:v>
                </c:pt>
                <c:pt idx="33182">
                  <c:v>18.427482950876623</c:v>
                </c:pt>
                <c:pt idx="33183">
                  <c:v>18.428038296634892</c:v>
                </c:pt>
                <c:pt idx="33184">
                  <c:v>18.42859364239316</c:v>
                </c:pt>
                <c:pt idx="33185">
                  <c:v>18.429148988151429</c:v>
                </c:pt>
                <c:pt idx="33186">
                  <c:v>18.429704333909697</c:v>
                </c:pt>
                <c:pt idx="33187">
                  <c:v>18.430259679667966</c:v>
                </c:pt>
                <c:pt idx="33188">
                  <c:v>18.430815025426234</c:v>
                </c:pt>
                <c:pt idx="33189">
                  <c:v>18.431370371184503</c:v>
                </c:pt>
                <c:pt idx="33190">
                  <c:v>18.431925716942771</c:v>
                </c:pt>
                <c:pt idx="33191">
                  <c:v>18.43248106270104</c:v>
                </c:pt>
                <c:pt idx="33192">
                  <c:v>18.433036408459309</c:v>
                </c:pt>
                <c:pt idx="33193">
                  <c:v>18.433591754217577</c:v>
                </c:pt>
                <c:pt idx="33194">
                  <c:v>18.434147099975846</c:v>
                </c:pt>
                <c:pt idx="33195">
                  <c:v>18.434702445734114</c:v>
                </c:pt>
                <c:pt idx="33196">
                  <c:v>18.435257791492383</c:v>
                </c:pt>
                <c:pt idx="33197">
                  <c:v>18.435813137250651</c:v>
                </c:pt>
                <c:pt idx="33198">
                  <c:v>18.43636848300892</c:v>
                </c:pt>
                <c:pt idx="33199">
                  <c:v>18.436923828767188</c:v>
                </c:pt>
                <c:pt idx="33200">
                  <c:v>18.437479174525457</c:v>
                </c:pt>
                <c:pt idx="33201">
                  <c:v>18.438034520283725</c:v>
                </c:pt>
                <c:pt idx="33202">
                  <c:v>18.438589866041994</c:v>
                </c:pt>
                <c:pt idx="33203">
                  <c:v>18.439145211800263</c:v>
                </c:pt>
                <c:pt idx="33204">
                  <c:v>18.439700557558531</c:v>
                </c:pt>
                <c:pt idx="33205">
                  <c:v>18.4402559033168</c:v>
                </c:pt>
                <c:pt idx="33206">
                  <c:v>18.440811249075068</c:v>
                </c:pt>
                <c:pt idx="33207">
                  <c:v>18.441366594833337</c:v>
                </c:pt>
                <c:pt idx="33208">
                  <c:v>18.441921940591605</c:v>
                </c:pt>
                <c:pt idx="33209">
                  <c:v>18.442477286349874</c:v>
                </c:pt>
                <c:pt idx="33210">
                  <c:v>18.443032632108142</c:v>
                </c:pt>
                <c:pt idx="33211">
                  <c:v>18.443587977866411</c:v>
                </c:pt>
                <c:pt idx="33212">
                  <c:v>18.444143323624679</c:v>
                </c:pt>
                <c:pt idx="33213">
                  <c:v>18.444698669382948</c:v>
                </c:pt>
                <c:pt idx="33214">
                  <c:v>18.445254015141217</c:v>
                </c:pt>
                <c:pt idx="33215">
                  <c:v>18.445809360899485</c:v>
                </c:pt>
                <c:pt idx="33216">
                  <c:v>18.446364706657754</c:v>
                </c:pt>
                <c:pt idx="33217">
                  <c:v>18.446920052416022</c:v>
                </c:pt>
                <c:pt idx="33218">
                  <c:v>18.447475398174291</c:v>
                </c:pt>
                <c:pt idx="33219">
                  <c:v>18.448030743932559</c:v>
                </c:pt>
                <c:pt idx="33220">
                  <c:v>18.448586089690828</c:v>
                </c:pt>
                <c:pt idx="33221">
                  <c:v>18.449141435449096</c:v>
                </c:pt>
                <c:pt idx="33222">
                  <c:v>18.449696781207365</c:v>
                </c:pt>
                <c:pt idx="33223">
                  <c:v>18.450252126965633</c:v>
                </c:pt>
                <c:pt idx="33224">
                  <c:v>18.450807472723902</c:v>
                </c:pt>
                <c:pt idx="33225">
                  <c:v>18.451362818482171</c:v>
                </c:pt>
                <c:pt idx="33226">
                  <c:v>18.451918164240439</c:v>
                </c:pt>
                <c:pt idx="33227">
                  <c:v>18.452473509998708</c:v>
                </c:pt>
                <c:pt idx="33228">
                  <c:v>18.453028855756976</c:v>
                </c:pt>
                <c:pt idx="33229">
                  <c:v>18.453584201515245</c:v>
                </c:pt>
                <c:pt idx="33230">
                  <c:v>18.454139547273513</c:v>
                </c:pt>
                <c:pt idx="33231">
                  <c:v>18.454694893031782</c:v>
                </c:pt>
                <c:pt idx="33232">
                  <c:v>18.45525023879005</c:v>
                </c:pt>
                <c:pt idx="33233">
                  <c:v>18.455805584548319</c:v>
                </c:pt>
                <c:pt idx="33234">
                  <c:v>18.456360930306587</c:v>
                </c:pt>
                <c:pt idx="33235">
                  <c:v>18.456916276064856</c:v>
                </c:pt>
                <c:pt idx="33236">
                  <c:v>18.457471621823125</c:v>
                </c:pt>
                <c:pt idx="33237">
                  <c:v>18.458026967581393</c:v>
                </c:pt>
                <c:pt idx="33238">
                  <c:v>18.458582313339662</c:v>
                </c:pt>
                <c:pt idx="33239">
                  <c:v>18.45913765909793</c:v>
                </c:pt>
                <c:pt idx="33240">
                  <c:v>18.459693004856199</c:v>
                </c:pt>
                <c:pt idx="33241">
                  <c:v>18.460248350614467</c:v>
                </c:pt>
                <c:pt idx="33242">
                  <c:v>18.460803696372736</c:v>
                </c:pt>
                <c:pt idx="33243">
                  <c:v>18.461359042131004</c:v>
                </c:pt>
                <c:pt idx="33244">
                  <c:v>18.461914387889273</c:v>
                </c:pt>
                <c:pt idx="33245">
                  <c:v>18.462469733647541</c:v>
                </c:pt>
                <c:pt idx="33246">
                  <c:v>18.46302507940581</c:v>
                </c:pt>
                <c:pt idx="33247">
                  <c:v>18.463580425164078</c:v>
                </c:pt>
                <c:pt idx="33248">
                  <c:v>18.464135770922347</c:v>
                </c:pt>
                <c:pt idx="33249">
                  <c:v>18.464691116680616</c:v>
                </c:pt>
                <c:pt idx="33250">
                  <c:v>18.465246462438884</c:v>
                </c:pt>
                <c:pt idx="33251">
                  <c:v>18.465801808197153</c:v>
                </c:pt>
                <c:pt idx="33252">
                  <c:v>18.466357153955421</c:v>
                </c:pt>
                <c:pt idx="33253">
                  <c:v>18.46691249971369</c:v>
                </c:pt>
                <c:pt idx="33254">
                  <c:v>18.467467845471958</c:v>
                </c:pt>
                <c:pt idx="33255">
                  <c:v>18.468023191230227</c:v>
                </c:pt>
                <c:pt idx="33256">
                  <c:v>18.468578536988495</c:v>
                </c:pt>
                <c:pt idx="33257">
                  <c:v>18.469133882746764</c:v>
                </c:pt>
                <c:pt idx="33258">
                  <c:v>18.469689228505032</c:v>
                </c:pt>
                <c:pt idx="33259">
                  <c:v>18.470244574263301</c:v>
                </c:pt>
                <c:pt idx="33260">
                  <c:v>18.47079992002157</c:v>
                </c:pt>
                <c:pt idx="33261">
                  <c:v>18.471355265779838</c:v>
                </c:pt>
                <c:pt idx="33262">
                  <c:v>18.471910611538107</c:v>
                </c:pt>
                <c:pt idx="33263">
                  <c:v>18.472465957296375</c:v>
                </c:pt>
                <c:pt idx="33264">
                  <c:v>18.473021303054644</c:v>
                </c:pt>
                <c:pt idx="33265">
                  <c:v>18.473576648812912</c:v>
                </c:pt>
                <c:pt idx="33266">
                  <c:v>18.474131994571181</c:v>
                </c:pt>
                <c:pt idx="33267">
                  <c:v>18.474687340329449</c:v>
                </c:pt>
                <c:pt idx="33268">
                  <c:v>18.475242686087718</c:v>
                </c:pt>
                <c:pt idx="33269">
                  <c:v>18.475798031845986</c:v>
                </c:pt>
                <c:pt idx="33270">
                  <c:v>18.476353377604255</c:v>
                </c:pt>
                <c:pt idx="33271">
                  <c:v>18.476908723362524</c:v>
                </c:pt>
                <c:pt idx="33272">
                  <c:v>18.477464069120792</c:v>
                </c:pt>
                <c:pt idx="33273">
                  <c:v>18.478019414879061</c:v>
                </c:pt>
                <c:pt idx="33274">
                  <c:v>18.478574760637329</c:v>
                </c:pt>
                <c:pt idx="33275">
                  <c:v>18.479130106395598</c:v>
                </c:pt>
                <c:pt idx="33276">
                  <c:v>18.479685452153866</c:v>
                </c:pt>
                <c:pt idx="33277">
                  <c:v>18.480240797912135</c:v>
                </c:pt>
                <c:pt idx="33278">
                  <c:v>18.480796143670403</c:v>
                </c:pt>
                <c:pt idx="33279">
                  <c:v>18.481351489428672</c:v>
                </c:pt>
                <c:pt idx="33280">
                  <c:v>18.48190683518694</c:v>
                </c:pt>
                <c:pt idx="33281">
                  <c:v>18.482462180945209</c:v>
                </c:pt>
                <c:pt idx="33282">
                  <c:v>18.483017526703478</c:v>
                </c:pt>
                <c:pt idx="33283">
                  <c:v>18.483572872461746</c:v>
                </c:pt>
                <c:pt idx="33284">
                  <c:v>18.484128218220015</c:v>
                </c:pt>
                <c:pt idx="33285">
                  <c:v>18.484683563978283</c:v>
                </c:pt>
                <c:pt idx="33286">
                  <c:v>18.485238909736552</c:v>
                </c:pt>
                <c:pt idx="33287">
                  <c:v>18.48579425549482</c:v>
                </c:pt>
                <c:pt idx="33288">
                  <c:v>18.486349601253089</c:v>
                </c:pt>
                <c:pt idx="33289">
                  <c:v>18.486904947011357</c:v>
                </c:pt>
                <c:pt idx="33290">
                  <c:v>18.487460292769626</c:v>
                </c:pt>
                <c:pt idx="33291">
                  <c:v>18.488015638527894</c:v>
                </c:pt>
                <c:pt idx="33292">
                  <c:v>18.488570984286163</c:v>
                </c:pt>
                <c:pt idx="33293">
                  <c:v>18.489126330044432</c:v>
                </c:pt>
                <c:pt idx="33294">
                  <c:v>18.4896816758027</c:v>
                </c:pt>
                <c:pt idx="33295">
                  <c:v>18.490237021560969</c:v>
                </c:pt>
                <c:pt idx="33296">
                  <c:v>18.490792367319237</c:v>
                </c:pt>
                <c:pt idx="33297">
                  <c:v>18.491347713077506</c:v>
                </c:pt>
                <c:pt idx="33298">
                  <c:v>18.491903058835774</c:v>
                </c:pt>
                <c:pt idx="33299">
                  <c:v>18.492458404594043</c:v>
                </c:pt>
                <c:pt idx="33300">
                  <c:v>18.493013750352311</c:v>
                </c:pt>
                <c:pt idx="33301">
                  <c:v>18.49356909611058</c:v>
                </c:pt>
                <c:pt idx="33302">
                  <c:v>18.494124441868848</c:v>
                </c:pt>
                <c:pt idx="33303">
                  <c:v>18.494679787627117</c:v>
                </c:pt>
                <c:pt idx="33304">
                  <c:v>18.495235133385385</c:v>
                </c:pt>
                <c:pt idx="33305">
                  <c:v>18.495790479143654</c:v>
                </c:pt>
                <c:pt idx="33306">
                  <c:v>18.496345824901923</c:v>
                </c:pt>
                <c:pt idx="33307">
                  <c:v>18.496901170660191</c:v>
                </c:pt>
                <c:pt idx="33308">
                  <c:v>18.49745651641846</c:v>
                </c:pt>
                <c:pt idx="33309">
                  <c:v>18.498011862176728</c:v>
                </c:pt>
                <c:pt idx="33310">
                  <c:v>18.498567207934997</c:v>
                </c:pt>
                <c:pt idx="33311">
                  <c:v>18.499122553693265</c:v>
                </c:pt>
                <c:pt idx="33312">
                  <c:v>18.499677899451534</c:v>
                </c:pt>
                <c:pt idx="33313">
                  <c:v>18.500233245209802</c:v>
                </c:pt>
                <c:pt idx="33314">
                  <c:v>18.500788590968071</c:v>
                </c:pt>
                <c:pt idx="33315">
                  <c:v>18.501343936726339</c:v>
                </c:pt>
                <c:pt idx="33316">
                  <c:v>18.501899282484608</c:v>
                </c:pt>
                <c:pt idx="33317">
                  <c:v>18.502454628242877</c:v>
                </c:pt>
                <c:pt idx="33318">
                  <c:v>18.503009974001145</c:v>
                </c:pt>
                <c:pt idx="33319">
                  <c:v>18.503565319759414</c:v>
                </c:pt>
                <c:pt idx="33320">
                  <c:v>18.504120665517682</c:v>
                </c:pt>
                <c:pt idx="33321">
                  <c:v>18.504676011275951</c:v>
                </c:pt>
                <c:pt idx="33322">
                  <c:v>18.505231357034219</c:v>
                </c:pt>
                <c:pt idx="33323">
                  <c:v>18.505786702792488</c:v>
                </c:pt>
                <c:pt idx="33324">
                  <c:v>18.506342048550756</c:v>
                </c:pt>
                <c:pt idx="33325">
                  <c:v>18.506897394309025</c:v>
                </c:pt>
                <c:pt idx="33326">
                  <c:v>18.507452740067293</c:v>
                </c:pt>
                <c:pt idx="33327">
                  <c:v>18.508008085825562</c:v>
                </c:pt>
                <c:pt idx="33328">
                  <c:v>18.508563431583831</c:v>
                </c:pt>
                <c:pt idx="33329">
                  <c:v>18.509118777342099</c:v>
                </c:pt>
                <c:pt idx="33330">
                  <c:v>18.509674123100368</c:v>
                </c:pt>
                <c:pt idx="33331">
                  <c:v>18.510229468858636</c:v>
                </c:pt>
                <c:pt idx="33332">
                  <c:v>18.510784814616905</c:v>
                </c:pt>
                <c:pt idx="33333">
                  <c:v>18.511340160375173</c:v>
                </c:pt>
                <c:pt idx="33334">
                  <c:v>18.511895506133442</c:v>
                </c:pt>
                <c:pt idx="33335">
                  <c:v>18.51245085189171</c:v>
                </c:pt>
                <c:pt idx="33336">
                  <c:v>18.513006197649979</c:v>
                </c:pt>
                <c:pt idx="33337">
                  <c:v>18.513561543408247</c:v>
                </c:pt>
                <c:pt idx="33338">
                  <c:v>18.514116889166516</c:v>
                </c:pt>
                <c:pt idx="33339">
                  <c:v>18.514672234924785</c:v>
                </c:pt>
                <c:pt idx="33340">
                  <c:v>18.515227580683053</c:v>
                </c:pt>
                <c:pt idx="33341">
                  <c:v>18.515782926441322</c:v>
                </c:pt>
                <c:pt idx="33342">
                  <c:v>18.51633827219959</c:v>
                </c:pt>
                <c:pt idx="33343">
                  <c:v>18.516893617957859</c:v>
                </c:pt>
                <c:pt idx="33344">
                  <c:v>18.517448963716127</c:v>
                </c:pt>
                <c:pt idx="33345">
                  <c:v>18.518004309474396</c:v>
                </c:pt>
                <c:pt idx="33346">
                  <c:v>18.518559655232664</c:v>
                </c:pt>
                <c:pt idx="33347">
                  <c:v>18.519115000990933</c:v>
                </c:pt>
                <c:pt idx="33348">
                  <c:v>18.519670346749201</c:v>
                </c:pt>
                <c:pt idx="33349">
                  <c:v>18.52022569250747</c:v>
                </c:pt>
                <c:pt idx="33350">
                  <c:v>18.520781038265739</c:v>
                </c:pt>
                <c:pt idx="33351">
                  <c:v>18.521336384024007</c:v>
                </c:pt>
                <c:pt idx="33352">
                  <c:v>18.521891729782276</c:v>
                </c:pt>
                <c:pt idx="33353">
                  <c:v>18.522447075540544</c:v>
                </c:pt>
                <c:pt idx="33354">
                  <c:v>18.523002421298813</c:v>
                </c:pt>
                <c:pt idx="33355">
                  <c:v>18.523557767057081</c:v>
                </c:pt>
                <c:pt idx="33356">
                  <c:v>18.52411311281535</c:v>
                </c:pt>
                <c:pt idx="33357">
                  <c:v>18.524668458573618</c:v>
                </c:pt>
                <c:pt idx="33358">
                  <c:v>18.525223804331887</c:v>
                </c:pt>
                <c:pt idx="33359">
                  <c:v>18.525779150090155</c:v>
                </c:pt>
                <c:pt idx="33360">
                  <c:v>18.526334495848424</c:v>
                </c:pt>
                <c:pt idx="33361">
                  <c:v>18.526889841606692</c:v>
                </c:pt>
                <c:pt idx="33362">
                  <c:v>18.527445187364961</c:v>
                </c:pt>
                <c:pt idx="33363">
                  <c:v>18.52800053312323</c:v>
                </c:pt>
                <c:pt idx="33364">
                  <c:v>18.528555878881498</c:v>
                </c:pt>
                <c:pt idx="33365">
                  <c:v>18.529111224639767</c:v>
                </c:pt>
                <c:pt idx="33366">
                  <c:v>18.529666570398035</c:v>
                </c:pt>
                <c:pt idx="33367">
                  <c:v>18.530221916156304</c:v>
                </c:pt>
                <c:pt idx="33368">
                  <c:v>18.530777261914572</c:v>
                </c:pt>
                <c:pt idx="33369">
                  <c:v>18.531332607672841</c:v>
                </c:pt>
                <c:pt idx="33370">
                  <c:v>18.531887953431109</c:v>
                </c:pt>
                <c:pt idx="33371">
                  <c:v>18.532443299189378</c:v>
                </c:pt>
                <c:pt idx="33372">
                  <c:v>18.532998644947646</c:v>
                </c:pt>
                <c:pt idx="33373">
                  <c:v>18.533553990705915</c:v>
                </c:pt>
                <c:pt idx="33374">
                  <c:v>18.534109336464184</c:v>
                </c:pt>
                <c:pt idx="33375">
                  <c:v>18.534664682222452</c:v>
                </c:pt>
                <c:pt idx="33376">
                  <c:v>18.535220027980721</c:v>
                </c:pt>
                <c:pt idx="33377">
                  <c:v>18.535775373738989</c:v>
                </c:pt>
                <c:pt idx="33378">
                  <c:v>18.536330719497258</c:v>
                </c:pt>
                <c:pt idx="33379">
                  <c:v>18.536886065255526</c:v>
                </c:pt>
                <c:pt idx="33380">
                  <c:v>18.537441411013795</c:v>
                </c:pt>
                <c:pt idx="33381">
                  <c:v>18.537996756772063</c:v>
                </c:pt>
                <c:pt idx="33382">
                  <c:v>18.538552102530332</c:v>
                </c:pt>
                <c:pt idx="33383">
                  <c:v>18.5391074482886</c:v>
                </c:pt>
                <c:pt idx="33384">
                  <c:v>18.539662794046869</c:v>
                </c:pt>
                <c:pt idx="33385">
                  <c:v>18.540218139805138</c:v>
                </c:pt>
                <c:pt idx="33386">
                  <c:v>18.540773485563406</c:v>
                </c:pt>
                <c:pt idx="33387">
                  <c:v>18.541328831321675</c:v>
                </c:pt>
                <c:pt idx="33388">
                  <c:v>18.541884177079943</c:v>
                </c:pt>
                <c:pt idx="33389">
                  <c:v>18.542439522838212</c:v>
                </c:pt>
                <c:pt idx="33390">
                  <c:v>18.54299486859648</c:v>
                </c:pt>
                <c:pt idx="33391">
                  <c:v>18.543550214354749</c:v>
                </c:pt>
                <c:pt idx="33392">
                  <c:v>18.544105560113017</c:v>
                </c:pt>
                <c:pt idx="33393">
                  <c:v>18.544660905871286</c:v>
                </c:pt>
                <c:pt idx="33394">
                  <c:v>18.545216251629554</c:v>
                </c:pt>
                <c:pt idx="33395">
                  <c:v>18.545771597387823</c:v>
                </c:pt>
                <c:pt idx="33396">
                  <c:v>18.546326943146092</c:v>
                </c:pt>
                <c:pt idx="33397">
                  <c:v>18.54688228890436</c:v>
                </c:pt>
                <c:pt idx="33398">
                  <c:v>18.547437634662629</c:v>
                </c:pt>
                <c:pt idx="33399">
                  <c:v>18.547992980420897</c:v>
                </c:pt>
                <c:pt idx="33400">
                  <c:v>18.548548326179166</c:v>
                </c:pt>
                <c:pt idx="33401">
                  <c:v>18.549103671937434</c:v>
                </c:pt>
                <c:pt idx="33402">
                  <c:v>18.549659017695703</c:v>
                </c:pt>
                <c:pt idx="33403">
                  <c:v>18.550214363453971</c:v>
                </c:pt>
                <c:pt idx="33404">
                  <c:v>18.55076970921224</c:v>
                </c:pt>
                <c:pt idx="33405">
                  <c:v>18.551325054970508</c:v>
                </c:pt>
                <c:pt idx="33406">
                  <c:v>18.551880400728777</c:v>
                </c:pt>
                <c:pt idx="33407">
                  <c:v>18.552435746487046</c:v>
                </c:pt>
                <c:pt idx="33408">
                  <c:v>18.552991092245314</c:v>
                </c:pt>
                <c:pt idx="33409">
                  <c:v>18.553546438003583</c:v>
                </c:pt>
                <c:pt idx="33410">
                  <c:v>18.554101783761851</c:v>
                </c:pt>
                <c:pt idx="33411">
                  <c:v>18.55465712952012</c:v>
                </c:pt>
                <c:pt idx="33412">
                  <c:v>18.555212475278388</c:v>
                </c:pt>
                <c:pt idx="33413">
                  <c:v>18.555767821036657</c:v>
                </c:pt>
                <c:pt idx="33414">
                  <c:v>18.556323166794925</c:v>
                </c:pt>
                <c:pt idx="33415">
                  <c:v>18.556878512553194</c:v>
                </c:pt>
                <c:pt idx="33416">
                  <c:v>18.557433858311462</c:v>
                </c:pt>
                <c:pt idx="33417">
                  <c:v>18.557989204069731</c:v>
                </c:pt>
                <c:pt idx="33418">
                  <c:v>18.558544549828</c:v>
                </c:pt>
                <c:pt idx="33419">
                  <c:v>18.559099895586268</c:v>
                </c:pt>
                <c:pt idx="33420">
                  <c:v>18.559655241344537</c:v>
                </c:pt>
                <c:pt idx="33421">
                  <c:v>18.560210587102805</c:v>
                </c:pt>
                <c:pt idx="33422">
                  <c:v>18.560765932861074</c:v>
                </c:pt>
                <c:pt idx="33423">
                  <c:v>18.561321278619342</c:v>
                </c:pt>
                <c:pt idx="33424">
                  <c:v>18.561876624377611</c:v>
                </c:pt>
                <c:pt idx="33425">
                  <c:v>18.562431970135879</c:v>
                </c:pt>
                <c:pt idx="33426">
                  <c:v>18.562987315894148</c:v>
                </c:pt>
                <c:pt idx="33427">
                  <c:v>18.563542661652416</c:v>
                </c:pt>
                <c:pt idx="33428">
                  <c:v>18.564098007410685</c:v>
                </c:pt>
                <c:pt idx="33429">
                  <c:v>18.564653353168953</c:v>
                </c:pt>
                <c:pt idx="33430">
                  <c:v>18.565208698927222</c:v>
                </c:pt>
                <c:pt idx="33431">
                  <c:v>18.565764044685491</c:v>
                </c:pt>
                <c:pt idx="33432">
                  <c:v>18.566319390443759</c:v>
                </c:pt>
                <c:pt idx="33433">
                  <c:v>18.566874736202028</c:v>
                </c:pt>
                <c:pt idx="33434">
                  <c:v>18.567430081960296</c:v>
                </c:pt>
                <c:pt idx="33435">
                  <c:v>18.567985427718565</c:v>
                </c:pt>
                <c:pt idx="33436">
                  <c:v>18.568540773476833</c:v>
                </c:pt>
                <c:pt idx="33437">
                  <c:v>18.569096119235102</c:v>
                </c:pt>
                <c:pt idx="33438">
                  <c:v>18.56965146499337</c:v>
                </c:pt>
                <c:pt idx="33439">
                  <c:v>18.570206810751639</c:v>
                </c:pt>
                <c:pt idx="33440">
                  <c:v>18.570762156509907</c:v>
                </c:pt>
                <c:pt idx="33441">
                  <c:v>18.571317502268176</c:v>
                </c:pt>
                <c:pt idx="33442">
                  <c:v>18.571872848026445</c:v>
                </c:pt>
                <c:pt idx="33443">
                  <c:v>18.572428193784713</c:v>
                </c:pt>
                <c:pt idx="33444">
                  <c:v>18.572983539542982</c:v>
                </c:pt>
                <c:pt idx="33445">
                  <c:v>18.57353888530125</c:v>
                </c:pt>
                <c:pt idx="33446">
                  <c:v>18.574094231059519</c:v>
                </c:pt>
                <c:pt idx="33447">
                  <c:v>18.574649576817787</c:v>
                </c:pt>
                <c:pt idx="33448">
                  <c:v>18.575204922576056</c:v>
                </c:pt>
                <c:pt idx="33449">
                  <c:v>18.575760268334324</c:v>
                </c:pt>
                <c:pt idx="33450">
                  <c:v>18.576315614092593</c:v>
                </c:pt>
                <c:pt idx="33451">
                  <c:v>18.576870959850861</c:v>
                </c:pt>
                <c:pt idx="33452">
                  <c:v>18.57742630560913</c:v>
                </c:pt>
                <c:pt idx="33453">
                  <c:v>18.577981651367399</c:v>
                </c:pt>
                <c:pt idx="33454">
                  <c:v>18.578536997125667</c:v>
                </c:pt>
                <c:pt idx="33455">
                  <c:v>18.579092342883936</c:v>
                </c:pt>
                <c:pt idx="33456">
                  <c:v>18.579647688642204</c:v>
                </c:pt>
                <c:pt idx="33457">
                  <c:v>18.580203034400473</c:v>
                </c:pt>
                <c:pt idx="33458">
                  <c:v>18.580758380158741</c:v>
                </c:pt>
                <c:pt idx="33459">
                  <c:v>18.58131372591701</c:v>
                </c:pt>
                <c:pt idx="33460">
                  <c:v>18.581869071675278</c:v>
                </c:pt>
                <c:pt idx="33461">
                  <c:v>18.582424417433547</c:v>
                </c:pt>
                <c:pt idx="33462">
                  <c:v>18.582979763191815</c:v>
                </c:pt>
                <c:pt idx="33463">
                  <c:v>18.583535108950084</c:v>
                </c:pt>
                <c:pt idx="33464">
                  <c:v>18.584090454708353</c:v>
                </c:pt>
                <c:pt idx="33465">
                  <c:v>18.584645800466621</c:v>
                </c:pt>
                <c:pt idx="33466">
                  <c:v>18.58520114622489</c:v>
                </c:pt>
                <c:pt idx="33467">
                  <c:v>18.585756491983158</c:v>
                </c:pt>
                <c:pt idx="33468">
                  <c:v>18.586311837741427</c:v>
                </c:pt>
                <c:pt idx="33469">
                  <c:v>18.586867183499695</c:v>
                </c:pt>
                <c:pt idx="33470">
                  <c:v>18.587422529257964</c:v>
                </c:pt>
                <c:pt idx="33471">
                  <c:v>18.587977875016232</c:v>
                </c:pt>
                <c:pt idx="33472">
                  <c:v>18.588533220774501</c:v>
                </c:pt>
                <c:pt idx="33473">
                  <c:v>18.589088566532769</c:v>
                </c:pt>
                <c:pt idx="33474">
                  <c:v>18.589643912291038</c:v>
                </c:pt>
                <c:pt idx="33475">
                  <c:v>18.590199258049307</c:v>
                </c:pt>
                <c:pt idx="33476">
                  <c:v>18.590754603807575</c:v>
                </c:pt>
                <c:pt idx="33477">
                  <c:v>18.591309949565844</c:v>
                </c:pt>
                <c:pt idx="33478">
                  <c:v>18.591865295324112</c:v>
                </c:pt>
                <c:pt idx="33479">
                  <c:v>18.592420641082381</c:v>
                </c:pt>
                <c:pt idx="33480">
                  <c:v>18.592975986840649</c:v>
                </c:pt>
                <c:pt idx="33481">
                  <c:v>18.593531332598918</c:v>
                </c:pt>
                <c:pt idx="33482">
                  <c:v>18.594086678357186</c:v>
                </c:pt>
                <c:pt idx="33483">
                  <c:v>18.594642024115455</c:v>
                </c:pt>
                <c:pt idx="33484">
                  <c:v>18.595197369873723</c:v>
                </c:pt>
                <c:pt idx="33485">
                  <c:v>18.595752715631992</c:v>
                </c:pt>
                <c:pt idx="33486">
                  <c:v>18.59630806139026</c:v>
                </c:pt>
                <c:pt idx="33487">
                  <c:v>18.596863407148529</c:v>
                </c:pt>
                <c:pt idx="33488">
                  <c:v>18.597418752906798</c:v>
                </c:pt>
                <c:pt idx="33489">
                  <c:v>18.597974098665066</c:v>
                </c:pt>
                <c:pt idx="33490">
                  <c:v>18.598529444423335</c:v>
                </c:pt>
                <c:pt idx="33491">
                  <c:v>18.599084790181603</c:v>
                </c:pt>
                <c:pt idx="33492">
                  <c:v>18.599640135939872</c:v>
                </c:pt>
                <c:pt idx="33493">
                  <c:v>18.60019548169814</c:v>
                </c:pt>
                <c:pt idx="33494">
                  <c:v>18.600750827456409</c:v>
                </c:pt>
                <c:pt idx="33495">
                  <c:v>18.601306173214677</c:v>
                </c:pt>
                <c:pt idx="33496">
                  <c:v>18.601861518972946</c:v>
                </c:pt>
                <c:pt idx="33497">
                  <c:v>18.602416864731214</c:v>
                </c:pt>
                <c:pt idx="33498">
                  <c:v>18.602972210489483</c:v>
                </c:pt>
                <c:pt idx="33499">
                  <c:v>18.603527556247752</c:v>
                </c:pt>
                <c:pt idx="33500">
                  <c:v>18.60408290200602</c:v>
                </c:pt>
                <c:pt idx="33501">
                  <c:v>18.604638247764289</c:v>
                </c:pt>
                <c:pt idx="33502">
                  <c:v>18.605193593522557</c:v>
                </c:pt>
                <c:pt idx="33503">
                  <c:v>18.605748939280826</c:v>
                </c:pt>
                <c:pt idx="33504">
                  <c:v>18.606304285039094</c:v>
                </c:pt>
                <c:pt idx="33505">
                  <c:v>18.606859630797363</c:v>
                </c:pt>
                <c:pt idx="33506">
                  <c:v>18.607414976555631</c:v>
                </c:pt>
                <c:pt idx="33507">
                  <c:v>18.6079703223139</c:v>
                </c:pt>
                <c:pt idx="33508">
                  <c:v>18.608525668072168</c:v>
                </c:pt>
                <c:pt idx="33509">
                  <c:v>18.609081013830437</c:v>
                </c:pt>
                <c:pt idx="33510">
                  <c:v>18.609636359588706</c:v>
                </c:pt>
                <c:pt idx="33511">
                  <c:v>18.610191705346974</c:v>
                </c:pt>
                <c:pt idx="33512">
                  <c:v>18.610747051105243</c:v>
                </c:pt>
                <c:pt idx="33513">
                  <c:v>18.611302396863511</c:v>
                </c:pt>
                <c:pt idx="33514">
                  <c:v>18.61185774262178</c:v>
                </c:pt>
                <c:pt idx="33515">
                  <c:v>18.612413088380048</c:v>
                </c:pt>
                <c:pt idx="33516">
                  <c:v>18.612968434138317</c:v>
                </c:pt>
                <c:pt idx="33517">
                  <c:v>18.613523779896585</c:v>
                </c:pt>
                <c:pt idx="33518">
                  <c:v>18.614079125654854</c:v>
                </c:pt>
                <c:pt idx="33519">
                  <c:v>18.614634471413122</c:v>
                </c:pt>
                <c:pt idx="33520">
                  <c:v>18.615189817171391</c:v>
                </c:pt>
                <c:pt idx="33521">
                  <c:v>18.61574516292966</c:v>
                </c:pt>
                <c:pt idx="33522">
                  <c:v>18.616300508687928</c:v>
                </c:pt>
                <c:pt idx="33523">
                  <c:v>18.616855854446197</c:v>
                </c:pt>
                <c:pt idx="33524">
                  <c:v>18.617411200204465</c:v>
                </c:pt>
                <c:pt idx="33525">
                  <c:v>18.617966545962734</c:v>
                </c:pt>
                <c:pt idx="33526">
                  <c:v>18.618521891721002</c:v>
                </c:pt>
                <c:pt idx="33527">
                  <c:v>18.619077237479271</c:v>
                </c:pt>
                <c:pt idx="33528">
                  <c:v>18.619632583237539</c:v>
                </c:pt>
                <c:pt idx="33529">
                  <c:v>18.620187928995808</c:v>
                </c:pt>
                <c:pt idx="33530">
                  <c:v>18.620743274754076</c:v>
                </c:pt>
                <c:pt idx="33531">
                  <c:v>18.621298620512345</c:v>
                </c:pt>
                <c:pt idx="33532">
                  <c:v>18.621853966270614</c:v>
                </c:pt>
                <c:pt idx="33533">
                  <c:v>18.622409312028882</c:v>
                </c:pt>
                <c:pt idx="33534">
                  <c:v>18.622964657787151</c:v>
                </c:pt>
                <c:pt idx="33535">
                  <c:v>18.623520003545419</c:v>
                </c:pt>
                <c:pt idx="33536">
                  <c:v>18.624075349303688</c:v>
                </c:pt>
                <c:pt idx="33537">
                  <c:v>18.624630695061956</c:v>
                </c:pt>
                <c:pt idx="33538">
                  <c:v>18.625186040820225</c:v>
                </c:pt>
                <c:pt idx="33539">
                  <c:v>18.625741386578493</c:v>
                </c:pt>
                <c:pt idx="33540">
                  <c:v>18.626296732336762</c:v>
                </c:pt>
                <c:pt idx="33541">
                  <c:v>18.62685207809503</c:v>
                </c:pt>
                <c:pt idx="33542">
                  <c:v>18.627407423853299</c:v>
                </c:pt>
                <c:pt idx="33543">
                  <c:v>18.627962769611567</c:v>
                </c:pt>
                <c:pt idx="33544">
                  <c:v>18.628518115369836</c:v>
                </c:pt>
                <c:pt idx="33545">
                  <c:v>18.629073461128105</c:v>
                </c:pt>
                <c:pt idx="33546">
                  <c:v>18.629628806886373</c:v>
                </c:pt>
                <c:pt idx="33547">
                  <c:v>18.630184152644642</c:v>
                </c:pt>
                <c:pt idx="33548">
                  <c:v>18.63073949840291</c:v>
                </c:pt>
                <c:pt idx="33549">
                  <c:v>18.631294844161179</c:v>
                </c:pt>
                <c:pt idx="33550">
                  <c:v>18.631850189919447</c:v>
                </c:pt>
                <c:pt idx="33551">
                  <c:v>18.632405535677716</c:v>
                </c:pt>
                <c:pt idx="33552">
                  <c:v>18.632960881435984</c:v>
                </c:pt>
                <c:pt idx="33553">
                  <c:v>18.633516227194253</c:v>
                </c:pt>
                <c:pt idx="33554">
                  <c:v>18.634071572952521</c:v>
                </c:pt>
                <c:pt idx="33555">
                  <c:v>18.63462691871079</c:v>
                </c:pt>
                <c:pt idx="33556">
                  <c:v>18.635182264469059</c:v>
                </c:pt>
                <c:pt idx="33557">
                  <c:v>18.635737610227327</c:v>
                </c:pt>
                <c:pt idx="33558">
                  <c:v>18.636292955985596</c:v>
                </c:pt>
                <c:pt idx="33559">
                  <c:v>18.636848301743864</c:v>
                </c:pt>
                <c:pt idx="33560">
                  <c:v>18.637403647502133</c:v>
                </c:pt>
                <c:pt idx="33561">
                  <c:v>18.637958993260401</c:v>
                </c:pt>
                <c:pt idx="33562">
                  <c:v>18.63851433901867</c:v>
                </c:pt>
                <c:pt idx="33563">
                  <c:v>18.639069684776938</c:v>
                </c:pt>
                <c:pt idx="33564">
                  <c:v>18.639625030535207</c:v>
                </c:pt>
                <c:pt idx="33565">
                  <c:v>18.640180376293475</c:v>
                </c:pt>
                <c:pt idx="33566">
                  <c:v>18.640735722051744</c:v>
                </c:pt>
                <c:pt idx="33567">
                  <c:v>18.641291067810013</c:v>
                </c:pt>
                <c:pt idx="33568">
                  <c:v>18.641846413568281</c:v>
                </c:pt>
                <c:pt idx="33569">
                  <c:v>18.64240175932655</c:v>
                </c:pt>
                <c:pt idx="33570">
                  <c:v>18.642957105084818</c:v>
                </c:pt>
                <c:pt idx="33571">
                  <c:v>18.643512450843087</c:v>
                </c:pt>
                <c:pt idx="33572">
                  <c:v>18.644067796601355</c:v>
                </c:pt>
                <c:pt idx="33573">
                  <c:v>18.644623142359624</c:v>
                </c:pt>
                <c:pt idx="33574">
                  <c:v>18.645178488117892</c:v>
                </c:pt>
                <c:pt idx="33575">
                  <c:v>18.645733833876161</c:v>
                </c:pt>
                <c:pt idx="33576">
                  <c:v>18.646289179634429</c:v>
                </c:pt>
                <c:pt idx="33577">
                  <c:v>18.646844525392698</c:v>
                </c:pt>
                <c:pt idx="33578">
                  <c:v>18.647399871150967</c:v>
                </c:pt>
                <c:pt idx="33579">
                  <c:v>18.647955216909235</c:v>
                </c:pt>
                <c:pt idx="33580">
                  <c:v>18.648510562667504</c:v>
                </c:pt>
                <c:pt idx="33581">
                  <c:v>18.649065908425772</c:v>
                </c:pt>
                <c:pt idx="33582">
                  <c:v>18.649621254184041</c:v>
                </c:pt>
                <c:pt idx="33583">
                  <c:v>18.650176599942309</c:v>
                </c:pt>
                <c:pt idx="33584">
                  <c:v>18.650731945700578</c:v>
                </c:pt>
                <c:pt idx="33585">
                  <c:v>18.651287291458846</c:v>
                </c:pt>
                <c:pt idx="33586">
                  <c:v>18.651842637217115</c:v>
                </c:pt>
                <c:pt idx="33587">
                  <c:v>18.652397982975383</c:v>
                </c:pt>
                <c:pt idx="33588">
                  <c:v>18.652953328733652</c:v>
                </c:pt>
                <c:pt idx="33589">
                  <c:v>18.653508674491921</c:v>
                </c:pt>
                <c:pt idx="33590">
                  <c:v>18.654064020250189</c:v>
                </c:pt>
                <c:pt idx="33591">
                  <c:v>18.654619366008458</c:v>
                </c:pt>
                <c:pt idx="33592">
                  <c:v>18.655174711766726</c:v>
                </c:pt>
                <c:pt idx="33593">
                  <c:v>18.655730057524995</c:v>
                </c:pt>
                <c:pt idx="33594">
                  <c:v>18.656285403283263</c:v>
                </c:pt>
                <c:pt idx="33595">
                  <c:v>18.656840749041532</c:v>
                </c:pt>
                <c:pt idx="33596">
                  <c:v>18.6573960947998</c:v>
                </c:pt>
                <c:pt idx="33597">
                  <c:v>18.657951440558069</c:v>
                </c:pt>
                <c:pt idx="33598">
                  <c:v>18.658506786316337</c:v>
                </c:pt>
                <c:pt idx="33599">
                  <c:v>18.659062132074606</c:v>
                </c:pt>
                <c:pt idx="33600">
                  <c:v>18.659617477832874</c:v>
                </c:pt>
                <c:pt idx="33601">
                  <c:v>18.660172823591143</c:v>
                </c:pt>
                <c:pt idx="33602">
                  <c:v>18.660728169349412</c:v>
                </c:pt>
                <c:pt idx="33603">
                  <c:v>18.66128351510768</c:v>
                </c:pt>
                <c:pt idx="33604">
                  <c:v>18.661838860865949</c:v>
                </c:pt>
                <c:pt idx="33605">
                  <c:v>18.662394206624217</c:v>
                </c:pt>
                <c:pt idx="33606">
                  <c:v>18.662949552382486</c:v>
                </c:pt>
                <c:pt idx="33607">
                  <c:v>18.663504898140754</c:v>
                </c:pt>
                <c:pt idx="33608">
                  <c:v>18.664060243899023</c:v>
                </c:pt>
                <c:pt idx="33609">
                  <c:v>18.664615589657291</c:v>
                </c:pt>
                <c:pt idx="33610">
                  <c:v>18.66517093541556</c:v>
                </c:pt>
                <c:pt idx="33611">
                  <c:v>18.665726281173828</c:v>
                </c:pt>
                <c:pt idx="33612">
                  <c:v>18.666281626932097</c:v>
                </c:pt>
                <c:pt idx="33613">
                  <c:v>18.666836972690366</c:v>
                </c:pt>
                <c:pt idx="33614">
                  <c:v>18.667392318448634</c:v>
                </c:pt>
                <c:pt idx="33615">
                  <c:v>18.667947664206903</c:v>
                </c:pt>
                <c:pt idx="33616">
                  <c:v>18.668503009965171</c:v>
                </c:pt>
                <c:pt idx="33617">
                  <c:v>18.66905835572344</c:v>
                </c:pt>
                <c:pt idx="33618">
                  <c:v>18.669613701481708</c:v>
                </c:pt>
                <c:pt idx="33619">
                  <c:v>18.670169047239977</c:v>
                </c:pt>
                <c:pt idx="33620">
                  <c:v>18.670724392998245</c:v>
                </c:pt>
                <c:pt idx="33621">
                  <c:v>18.671279738756514</c:v>
                </c:pt>
                <c:pt idx="33622">
                  <c:v>18.671835084514782</c:v>
                </c:pt>
                <c:pt idx="33623">
                  <c:v>18.672390430273051</c:v>
                </c:pt>
                <c:pt idx="33624">
                  <c:v>18.67294577603132</c:v>
                </c:pt>
                <c:pt idx="33625">
                  <c:v>18.673501121789588</c:v>
                </c:pt>
                <c:pt idx="33626">
                  <c:v>18.674056467547857</c:v>
                </c:pt>
                <c:pt idx="33627">
                  <c:v>18.674611813306125</c:v>
                </c:pt>
                <c:pt idx="33628">
                  <c:v>18.675167159064394</c:v>
                </c:pt>
                <c:pt idx="33629">
                  <c:v>18.675722504822662</c:v>
                </c:pt>
                <c:pt idx="33630">
                  <c:v>18.676277850580931</c:v>
                </c:pt>
                <c:pt idx="33631">
                  <c:v>18.676833196339199</c:v>
                </c:pt>
                <c:pt idx="33632">
                  <c:v>18.677388542097468</c:v>
                </c:pt>
                <c:pt idx="33633">
                  <c:v>18.677943887855736</c:v>
                </c:pt>
                <c:pt idx="33634">
                  <c:v>18.678499233614005</c:v>
                </c:pt>
                <c:pt idx="33635">
                  <c:v>18.679054579372274</c:v>
                </c:pt>
                <c:pt idx="33636">
                  <c:v>18.679609925130542</c:v>
                </c:pt>
                <c:pt idx="33637">
                  <c:v>18.680165270888811</c:v>
                </c:pt>
                <c:pt idx="33638">
                  <c:v>18.680720616647079</c:v>
                </c:pt>
                <c:pt idx="33639">
                  <c:v>18.681275962405348</c:v>
                </c:pt>
                <c:pt idx="33640">
                  <c:v>18.681831308163616</c:v>
                </c:pt>
                <c:pt idx="33641">
                  <c:v>18.682386653921885</c:v>
                </c:pt>
                <c:pt idx="33642">
                  <c:v>18.682941999680153</c:v>
                </c:pt>
                <c:pt idx="33643">
                  <c:v>18.683497345438422</c:v>
                </c:pt>
                <c:pt idx="33644">
                  <c:v>18.68405269119669</c:v>
                </c:pt>
                <c:pt idx="33645">
                  <c:v>18.684608036954959</c:v>
                </c:pt>
                <c:pt idx="33646">
                  <c:v>18.685163382713228</c:v>
                </c:pt>
                <c:pt idx="33647">
                  <c:v>18.685718728471496</c:v>
                </c:pt>
                <c:pt idx="33648">
                  <c:v>18.686274074229765</c:v>
                </c:pt>
                <c:pt idx="33649">
                  <c:v>18.686829419988033</c:v>
                </c:pt>
                <c:pt idx="33650">
                  <c:v>18.687384765746302</c:v>
                </c:pt>
                <c:pt idx="33651">
                  <c:v>18.68794011150457</c:v>
                </c:pt>
                <c:pt idx="33652">
                  <c:v>18.688495457262839</c:v>
                </c:pt>
                <c:pt idx="33653">
                  <c:v>18.689050803021107</c:v>
                </c:pt>
                <c:pt idx="33654">
                  <c:v>18.689606148779376</c:v>
                </c:pt>
                <c:pt idx="33655">
                  <c:v>18.690161494537644</c:v>
                </c:pt>
                <c:pt idx="33656">
                  <c:v>18.690716840295913</c:v>
                </c:pt>
                <c:pt idx="33657">
                  <c:v>18.691272186054182</c:v>
                </c:pt>
                <c:pt idx="33658">
                  <c:v>18.69182753181245</c:v>
                </c:pt>
                <c:pt idx="33659">
                  <c:v>18.692382877570719</c:v>
                </c:pt>
                <c:pt idx="33660">
                  <c:v>18.692938223328987</c:v>
                </c:pt>
                <c:pt idx="33661">
                  <c:v>18.693493569087256</c:v>
                </c:pt>
                <c:pt idx="33662">
                  <c:v>18.694048914845524</c:v>
                </c:pt>
                <c:pt idx="33663">
                  <c:v>18.694604260603793</c:v>
                </c:pt>
                <c:pt idx="33664">
                  <c:v>18.695159606362061</c:v>
                </c:pt>
                <c:pt idx="33665">
                  <c:v>18.69571495212033</c:v>
                </c:pt>
                <c:pt idx="33666">
                  <c:v>18.696270297878598</c:v>
                </c:pt>
                <c:pt idx="33667">
                  <c:v>18.696825643636867</c:v>
                </c:pt>
                <c:pt idx="33668">
                  <c:v>18.697380989395135</c:v>
                </c:pt>
                <c:pt idx="33669">
                  <c:v>18.697936335153404</c:v>
                </c:pt>
                <c:pt idx="33670">
                  <c:v>18.698491680911673</c:v>
                </c:pt>
                <c:pt idx="33671">
                  <c:v>18.699047026669941</c:v>
                </c:pt>
                <c:pt idx="33672">
                  <c:v>18.69960237242821</c:v>
                </c:pt>
                <c:pt idx="33673">
                  <c:v>18.700157718186478</c:v>
                </c:pt>
                <c:pt idx="33674">
                  <c:v>18.700713063944747</c:v>
                </c:pt>
                <c:pt idx="33675">
                  <c:v>18.701268409703015</c:v>
                </c:pt>
                <c:pt idx="33676">
                  <c:v>18.701823755461284</c:v>
                </c:pt>
                <c:pt idx="33677">
                  <c:v>18.702379101219552</c:v>
                </c:pt>
                <c:pt idx="33678">
                  <c:v>18.702934446977821</c:v>
                </c:pt>
                <c:pt idx="33679">
                  <c:v>18.703489792736089</c:v>
                </c:pt>
                <c:pt idx="33680">
                  <c:v>18.704045138494358</c:v>
                </c:pt>
                <c:pt idx="33681">
                  <c:v>18.704600484252627</c:v>
                </c:pt>
                <c:pt idx="33682">
                  <c:v>18.705155830010895</c:v>
                </c:pt>
                <c:pt idx="33683">
                  <c:v>18.705711175769164</c:v>
                </c:pt>
                <c:pt idx="33684">
                  <c:v>18.706266521527432</c:v>
                </c:pt>
                <c:pt idx="33685">
                  <c:v>18.706821867285701</c:v>
                </c:pt>
                <c:pt idx="33686">
                  <c:v>18.707377213043969</c:v>
                </c:pt>
                <c:pt idx="33687">
                  <c:v>18.707932558802238</c:v>
                </c:pt>
                <c:pt idx="33688">
                  <c:v>18.708487904560506</c:v>
                </c:pt>
                <c:pt idx="33689">
                  <c:v>18.709043250318775</c:v>
                </c:pt>
                <c:pt idx="33690">
                  <c:v>18.709598596077043</c:v>
                </c:pt>
                <c:pt idx="33691">
                  <c:v>18.710153941835312</c:v>
                </c:pt>
                <c:pt idx="33692">
                  <c:v>18.710709287593581</c:v>
                </c:pt>
                <c:pt idx="33693">
                  <c:v>18.711264633351849</c:v>
                </c:pt>
                <c:pt idx="33694">
                  <c:v>18.711819979110118</c:v>
                </c:pt>
                <c:pt idx="33695">
                  <c:v>18.712375324868386</c:v>
                </c:pt>
                <c:pt idx="33696">
                  <c:v>18.712930670626655</c:v>
                </c:pt>
                <c:pt idx="33697">
                  <c:v>18.713486016384923</c:v>
                </c:pt>
                <c:pt idx="33698">
                  <c:v>18.714041362143192</c:v>
                </c:pt>
                <c:pt idx="33699">
                  <c:v>18.71459670790146</c:v>
                </c:pt>
                <c:pt idx="33700">
                  <c:v>18.715152053659729</c:v>
                </c:pt>
                <c:pt idx="33701">
                  <c:v>18.715707399417997</c:v>
                </c:pt>
                <c:pt idx="33702">
                  <c:v>18.716262745176266</c:v>
                </c:pt>
                <c:pt idx="33703">
                  <c:v>18.716818090934535</c:v>
                </c:pt>
                <c:pt idx="33704">
                  <c:v>18.717373436692803</c:v>
                </c:pt>
                <c:pt idx="33705">
                  <c:v>18.717928782451072</c:v>
                </c:pt>
                <c:pt idx="33706">
                  <c:v>18.71848412820934</c:v>
                </c:pt>
                <c:pt idx="33707">
                  <c:v>18.719039473967609</c:v>
                </c:pt>
                <c:pt idx="33708">
                  <c:v>18.719594819725877</c:v>
                </c:pt>
                <c:pt idx="33709">
                  <c:v>18.720150165484146</c:v>
                </c:pt>
                <c:pt idx="33710">
                  <c:v>18.720705511242414</c:v>
                </c:pt>
                <c:pt idx="33711">
                  <c:v>18.721260857000683</c:v>
                </c:pt>
                <c:pt idx="33712">
                  <c:v>18.721816202758951</c:v>
                </c:pt>
                <c:pt idx="33713">
                  <c:v>18.72237154851722</c:v>
                </c:pt>
                <c:pt idx="33714">
                  <c:v>18.722926894275489</c:v>
                </c:pt>
                <c:pt idx="33715">
                  <c:v>18.723482240033757</c:v>
                </c:pt>
                <c:pt idx="33716">
                  <c:v>18.724037585792026</c:v>
                </c:pt>
                <c:pt idx="33717">
                  <c:v>18.724592931550294</c:v>
                </c:pt>
                <c:pt idx="33718">
                  <c:v>18.725148277308563</c:v>
                </c:pt>
                <c:pt idx="33719">
                  <c:v>18.725703623066831</c:v>
                </c:pt>
                <c:pt idx="33720">
                  <c:v>18.7262589688251</c:v>
                </c:pt>
                <c:pt idx="33721">
                  <c:v>18.726814314583368</c:v>
                </c:pt>
                <c:pt idx="33722">
                  <c:v>18.727369660341637</c:v>
                </c:pt>
                <c:pt idx="33723">
                  <c:v>18.727925006099905</c:v>
                </c:pt>
                <c:pt idx="33724">
                  <c:v>18.728480351858174</c:v>
                </c:pt>
                <c:pt idx="33725">
                  <c:v>18.729035697616442</c:v>
                </c:pt>
                <c:pt idx="33726">
                  <c:v>18.729591043374711</c:v>
                </c:pt>
                <c:pt idx="33727">
                  <c:v>18.73014638913298</c:v>
                </c:pt>
                <c:pt idx="33728">
                  <c:v>18.730701734891248</c:v>
                </c:pt>
                <c:pt idx="33729">
                  <c:v>18.731257080649517</c:v>
                </c:pt>
                <c:pt idx="33730">
                  <c:v>18.731812426407785</c:v>
                </c:pt>
                <c:pt idx="33731">
                  <c:v>18.732367772166054</c:v>
                </c:pt>
                <c:pt idx="33732">
                  <c:v>18.732923117924322</c:v>
                </c:pt>
                <c:pt idx="33733">
                  <c:v>18.733478463682591</c:v>
                </c:pt>
                <c:pt idx="33734">
                  <c:v>18.734033809440859</c:v>
                </c:pt>
                <c:pt idx="33735">
                  <c:v>18.734589155199128</c:v>
                </c:pt>
                <c:pt idx="33736">
                  <c:v>18.735144500957396</c:v>
                </c:pt>
                <c:pt idx="33737">
                  <c:v>18.735699846715665</c:v>
                </c:pt>
                <c:pt idx="33738">
                  <c:v>18.736255192473934</c:v>
                </c:pt>
                <c:pt idx="33739">
                  <c:v>18.736810538232202</c:v>
                </c:pt>
                <c:pt idx="33740">
                  <c:v>18.737365883990471</c:v>
                </c:pt>
                <c:pt idx="33741">
                  <c:v>18.737921229748739</c:v>
                </c:pt>
                <c:pt idx="33742">
                  <c:v>18.738476575507008</c:v>
                </c:pt>
                <c:pt idx="33743">
                  <c:v>18.739031921265276</c:v>
                </c:pt>
                <c:pt idx="33744">
                  <c:v>18.739587267023545</c:v>
                </c:pt>
                <c:pt idx="33745">
                  <c:v>18.740142612781813</c:v>
                </c:pt>
                <c:pt idx="33746">
                  <c:v>18.740697958540082</c:v>
                </c:pt>
                <c:pt idx="33747">
                  <c:v>18.74125330429835</c:v>
                </c:pt>
                <c:pt idx="33748">
                  <c:v>18.741808650056619</c:v>
                </c:pt>
                <c:pt idx="33749">
                  <c:v>18.742363995814888</c:v>
                </c:pt>
                <c:pt idx="33750">
                  <c:v>18.742919341573156</c:v>
                </c:pt>
                <c:pt idx="33751">
                  <c:v>18.743474687331425</c:v>
                </c:pt>
                <c:pt idx="33752">
                  <c:v>18.744030033089693</c:v>
                </c:pt>
                <c:pt idx="33753">
                  <c:v>18.744585378847962</c:v>
                </c:pt>
                <c:pt idx="33754">
                  <c:v>18.74514072460623</c:v>
                </c:pt>
                <c:pt idx="33755">
                  <c:v>18.745696070364499</c:v>
                </c:pt>
                <c:pt idx="33756">
                  <c:v>18.746251416122767</c:v>
                </c:pt>
                <c:pt idx="33757">
                  <c:v>18.746806761881036</c:v>
                </c:pt>
                <c:pt idx="33758">
                  <c:v>18.747362107639304</c:v>
                </c:pt>
                <c:pt idx="33759">
                  <c:v>18.747917453397573</c:v>
                </c:pt>
                <c:pt idx="33760">
                  <c:v>18.748472799155842</c:v>
                </c:pt>
                <c:pt idx="33761">
                  <c:v>18.74902814491411</c:v>
                </c:pt>
                <c:pt idx="33762">
                  <c:v>18.749583490672379</c:v>
                </c:pt>
                <c:pt idx="33763">
                  <c:v>18.750138836430647</c:v>
                </c:pt>
                <c:pt idx="33764">
                  <c:v>18.750694182188916</c:v>
                </c:pt>
                <c:pt idx="33765">
                  <c:v>18.751249527947184</c:v>
                </c:pt>
                <c:pt idx="33766">
                  <c:v>18.751804873705453</c:v>
                </c:pt>
                <c:pt idx="33767">
                  <c:v>18.752360219463721</c:v>
                </c:pt>
                <c:pt idx="33768">
                  <c:v>18.75291556522199</c:v>
                </c:pt>
                <c:pt idx="33769">
                  <c:v>18.753470910980258</c:v>
                </c:pt>
                <c:pt idx="33770">
                  <c:v>18.754026256738527</c:v>
                </c:pt>
                <c:pt idx="33771">
                  <c:v>18.754581602496796</c:v>
                </c:pt>
                <c:pt idx="33772">
                  <c:v>18.755136948255064</c:v>
                </c:pt>
                <c:pt idx="33773">
                  <c:v>18.755692294013333</c:v>
                </c:pt>
                <c:pt idx="33774">
                  <c:v>18.756247639771601</c:v>
                </c:pt>
                <c:pt idx="33775">
                  <c:v>18.75680298552987</c:v>
                </c:pt>
                <c:pt idx="33776">
                  <c:v>18.757358331288138</c:v>
                </c:pt>
                <c:pt idx="33777">
                  <c:v>18.757913677046407</c:v>
                </c:pt>
                <c:pt idx="33778">
                  <c:v>18.758469022804675</c:v>
                </c:pt>
                <c:pt idx="33779">
                  <c:v>18.759024368562944</c:v>
                </c:pt>
                <c:pt idx="33780">
                  <c:v>18.759579714321212</c:v>
                </c:pt>
                <c:pt idx="33781">
                  <c:v>18.760135060079481</c:v>
                </c:pt>
                <c:pt idx="33782">
                  <c:v>18.760690405837749</c:v>
                </c:pt>
                <c:pt idx="33783">
                  <c:v>18.761245751596018</c:v>
                </c:pt>
                <c:pt idx="33784">
                  <c:v>18.761801097354287</c:v>
                </c:pt>
                <c:pt idx="33785">
                  <c:v>18.762356443112555</c:v>
                </c:pt>
                <c:pt idx="33786">
                  <c:v>18.762911788870824</c:v>
                </c:pt>
                <c:pt idx="33787">
                  <c:v>18.763467134629092</c:v>
                </c:pt>
                <c:pt idx="33788">
                  <c:v>18.764022480387361</c:v>
                </c:pt>
                <c:pt idx="33789">
                  <c:v>18.764577826145629</c:v>
                </c:pt>
                <c:pt idx="33790">
                  <c:v>18.765133171903898</c:v>
                </c:pt>
                <c:pt idx="33791">
                  <c:v>18.765688517662166</c:v>
                </c:pt>
                <c:pt idx="33792">
                  <c:v>18.766243863420435</c:v>
                </c:pt>
                <c:pt idx="33793">
                  <c:v>18.766799209178703</c:v>
                </c:pt>
                <c:pt idx="33794">
                  <c:v>18.767354554936972</c:v>
                </c:pt>
                <c:pt idx="33795">
                  <c:v>18.767909900695241</c:v>
                </c:pt>
                <c:pt idx="33796">
                  <c:v>18.768465246453509</c:v>
                </c:pt>
                <c:pt idx="33797">
                  <c:v>18.769020592211778</c:v>
                </c:pt>
                <c:pt idx="33798">
                  <c:v>18.769575937970046</c:v>
                </c:pt>
                <c:pt idx="33799">
                  <c:v>18.770131283728315</c:v>
                </c:pt>
                <c:pt idx="33800">
                  <c:v>18.770686629486583</c:v>
                </c:pt>
                <c:pt idx="33801">
                  <c:v>18.771241975244852</c:v>
                </c:pt>
                <c:pt idx="33802">
                  <c:v>18.77179732100312</c:v>
                </c:pt>
                <c:pt idx="33803">
                  <c:v>18.772352666761389</c:v>
                </c:pt>
                <c:pt idx="33804">
                  <c:v>18.772908012519657</c:v>
                </c:pt>
                <c:pt idx="33805">
                  <c:v>18.773463358277926</c:v>
                </c:pt>
                <c:pt idx="33806">
                  <c:v>18.774018704036195</c:v>
                </c:pt>
                <c:pt idx="33807">
                  <c:v>18.774574049794463</c:v>
                </c:pt>
                <c:pt idx="33808">
                  <c:v>18.775129395552732</c:v>
                </c:pt>
                <c:pt idx="33809">
                  <c:v>18.775684741311</c:v>
                </c:pt>
                <c:pt idx="33810">
                  <c:v>18.776240087069269</c:v>
                </c:pt>
                <c:pt idx="33811">
                  <c:v>18.776795432827537</c:v>
                </c:pt>
                <c:pt idx="33812">
                  <c:v>18.777350778585806</c:v>
                </c:pt>
                <c:pt idx="33813">
                  <c:v>18.777906124344074</c:v>
                </c:pt>
                <c:pt idx="33814">
                  <c:v>18.778461470102343</c:v>
                </c:pt>
                <c:pt idx="33815">
                  <c:v>18.779016815860611</c:v>
                </c:pt>
                <c:pt idx="33816">
                  <c:v>18.77957216161888</c:v>
                </c:pt>
                <c:pt idx="33817">
                  <c:v>18.780127507377149</c:v>
                </c:pt>
                <c:pt idx="33818">
                  <c:v>18.780682853135417</c:v>
                </c:pt>
                <c:pt idx="33819">
                  <c:v>18.781238198893686</c:v>
                </c:pt>
                <c:pt idx="33820">
                  <c:v>18.781793544651954</c:v>
                </c:pt>
                <c:pt idx="33821">
                  <c:v>18.782348890410223</c:v>
                </c:pt>
                <c:pt idx="33822">
                  <c:v>18.782904236168491</c:v>
                </c:pt>
                <c:pt idx="33823">
                  <c:v>18.78345958192676</c:v>
                </c:pt>
                <c:pt idx="33824">
                  <c:v>18.784014927685028</c:v>
                </c:pt>
                <c:pt idx="33825">
                  <c:v>18.784570273443297</c:v>
                </c:pt>
                <c:pt idx="33826">
                  <c:v>18.785125619201565</c:v>
                </c:pt>
                <c:pt idx="33827">
                  <c:v>18.785680964959834</c:v>
                </c:pt>
                <c:pt idx="33828">
                  <c:v>18.786236310718103</c:v>
                </c:pt>
                <c:pt idx="33829">
                  <c:v>18.786791656476371</c:v>
                </c:pt>
                <c:pt idx="33830">
                  <c:v>18.78734700223464</c:v>
                </c:pt>
                <c:pt idx="33831">
                  <c:v>18.787902347992908</c:v>
                </c:pt>
                <c:pt idx="33832">
                  <c:v>18.788457693751177</c:v>
                </c:pt>
                <c:pt idx="33833">
                  <c:v>18.789013039509445</c:v>
                </c:pt>
                <c:pt idx="33834">
                  <c:v>18.789568385267714</c:v>
                </c:pt>
                <c:pt idx="33835">
                  <c:v>18.790123731025982</c:v>
                </c:pt>
                <c:pt idx="33836">
                  <c:v>18.790679076784251</c:v>
                </c:pt>
                <c:pt idx="33837">
                  <c:v>18.791234422542519</c:v>
                </c:pt>
                <c:pt idx="33838">
                  <c:v>18.791789768300788</c:v>
                </c:pt>
                <c:pt idx="33839">
                  <c:v>18.792345114059056</c:v>
                </c:pt>
                <c:pt idx="33840">
                  <c:v>18.792900459817325</c:v>
                </c:pt>
                <c:pt idx="33841">
                  <c:v>18.793455805575594</c:v>
                </c:pt>
                <c:pt idx="33842">
                  <c:v>18.794011151333862</c:v>
                </c:pt>
                <c:pt idx="33843">
                  <c:v>18.794566497092131</c:v>
                </c:pt>
                <c:pt idx="33844">
                  <c:v>18.795121842850399</c:v>
                </c:pt>
                <c:pt idx="33845">
                  <c:v>18.795677188608668</c:v>
                </c:pt>
                <c:pt idx="33846">
                  <c:v>18.796232534366936</c:v>
                </c:pt>
                <c:pt idx="33847">
                  <c:v>18.796787880125205</c:v>
                </c:pt>
                <c:pt idx="33848">
                  <c:v>18.797343225883473</c:v>
                </c:pt>
                <c:pt idx="33849">
                  <c:v>18.797898571641742</c:v>
                </c:pt>
                <c:pt idx="33850">
                  <c:v>18.79845391740001</c:v>
                </c:pt>
                <c:pt idx="33851">
                  <c:v>18.799009263158279</c:v>
                </c:pt>
                <c:pt idx="33852">
                  <c:v>18.799564608916548</c:v>
                </c:pt>
                <c:pt idx="33853">
                  <c:v>18.800119954674816</c:v>
                </c:pt>
                <c:pt idx="33854">
                  <c:v>18.800675300433085</c:v>
                </c:pt>
                <c:pt idx="33855">
                  <c:v>18.801230646191353</c:v>
                </c:pt>
                <c:pt idx="33856">
                  <c:v>18.801785991949622</c:v>
                </c:pt>
                <c:pt idx="33857">
                  <c:v>18.80234133770789</c:v>
                </c:pt>
                <c:pt idx="33858">
                  <c:v>18.802896683466159</c:v>
                </c:pt>
                <c:pt idx="33859">
                  <c:v>18.803452029224427</c:v>
                </c:pt>
                <c:pt idx="33860">
                  <c:v>18.804007374982696</c:v>
                </c:pt>
                <c:pt idx="33861">
                  <c:v>18.804562720740964</c:v>
                </c:pt>
                <c:pt idx="33862">
                  <c:v>18.805118066499233</c:v>
                </c:pt>
                <c:pt idx="33863">
                  <c:v>18.805673412257502</c:v>
                </c:pt>
                <c:pt idx="33864">
                  <c:v>18.80622875801577</c:v>
                </c:pt>
                <c:pt idx="33865">
                  <c:v>18.806784103774039</c:v>
                </c:pt>
                <c:pt idx="33866">
                  <c:v>18.807339449532307</c:v>
                </c:pt>
                <c:pt idx="33867">
                  <c:v>18.807894795290576</c:v>
                </c:pt>
                <c:pt idx="33868">
                  <c:v>18.808450141048844</c:v>
                </c:pt>
                <c:pt idx="33869">
                  <c:v>18.809005486807113</c:v>
                </c:pt>
                <c:pt idx="33870">
                  <c:v>18.809560832565381</c:v>
                </c:pt>
                <c:pt idx="33871">
                  <c:v>18.81011617832365</c:v>
                </c:pt>
                <c:pt idx="33872">
                  <c:v>18.810671524081918</c:v>
                </c:pt>
                <c:pt idx="33873">
                  <c:v>18.811226869840187</c:v>
                </c:pt>
                <c:pt idx="33874">
                  <c:v>18.811782215598456</c:v>
                </c:pt>
                <c:pt idx="33875">
                  <c:v>18.812337561356724</c:v>
                </c:pt>
                <c:pt idx="33876">
                  <c:v>18.812892907114993</c:v>
                </c:pt>
                <c:pt idx="33877">
                  <c:v>18.813448252873261</c:v>
                </c:pt>
                <c:pt idx="33878">
                  <c:v>18.81400359863153</c:v>
                </c:pt>
                <c:pt idx="33879">
                  <c:v>18.814558944389798</c:v>
                </c:pt>
                <c:pt idx="33880">
                  <c:v>18.815114290148067</c:v>
                </c:pt>
                <c:pt idx="33881">
                  <c:v>18.815669635906335</c:v>
                </c:pt>
                <c:pt idx="33882">
                  <c:v>18.816224981664604</c:v>
                </c:pt>
                <c:pt idx="33883">
                  <c:v>18.816780327422872</c:v>
                </c:pt>
                <c:pt idx="33884">
                  <c:v>18.817335673181141</c:v>
                </c:pt>
                <c:pt idx="33885">
                  <c:v>18.81789101893941</c:v>
                </c:pt>
                <c:pt idx="33886">
                  <c:v>18.818446364697678</c:v>
                </c:pt>
                <c:pt idx="33887">
                  <c:v>18.819001710455947</c:v>
                </c:pt>
                <c:pt idx="33888">
                  <c:v>18.819557056214215</c:v>
                </c:pt>
                <c:pt idx="33889">
                  <c:v>18.820112401972484</c:v>
                </c:pt>
                <c:pt idx="33890">
                  <c:v>18.820667747730752</c:v>
                </c:pt>
                <c:pt idx="33891">
                  <c:v>18.821223093489021</c:v>
                </c:pt>
                <c:pt idx="33892">
                  <c:v>18.821778439247289</c:v>
                </c:pt>
                <c:pt idx="33893">
                  <c:v>18.822333785005558</c:v>
                </c:pt>
                <c:pt idx="33894">
                  <c:v>18.822889130763826</c:v>
                </c:pt>
                <c:pt idx="33895">
                  <c:v>18.823444476522095</c:v>
                </c:pt>
                <c:pt idx="33896">
                  <c:v>18.823999822280364</c:v>
                </c:pt>
                <c:pt idx="33897">
                  <c:v>18.824555168038632</c:v>
                </c:pt>
                <c:pt idx="33898">
                  <c:v>18.825110513796901</c:v>
                </c:pt>
                <c:pt idx="33899">
                  <c:v>18.825665859555169</c:v>
                </c:pt>
                <c:pt idx="33900">
                  <c:v>18.826221205313438</c:v>
                </c:pt>
                <c:pt idx="33901">
                  <c:v>18.826776551071706</c:v>
                </c:pt>
                <c:pt idx="33902">
                  <c:v>18.827331896829975</c:v>
                </c:pt>
                <c:pt idx="33903">
                  <c:v>18.827887242588243</c:v>
                </c:pt>
                <c:pt idx="33904">
                  <c:v>18.828442588346512</c:v>
                </c:pt>
                <c:pt idx="33905">
                  <c:v>18.82899793410478</c:v>
                </c:pt>
                <c:pt idx="33906">
                  <c:v>18.829553279863049</c:v>
                </c:pt>
                <c:pt idx="33907">
                  <c:v>18.830108625621317</c:v>
                </c:pt>
                <c:pt idx="33908">
                  <c:v>18.830663971379586</c:v>
                </c:pt>
                <c:pt idx="33909">
                  <c:v>18.831219317137855</c:v>
                </c:pt>
                <c:pt idx="33910">
                  <c:v>18.831774662896123</c:v>
                </c:pt>
                <c:pt idx="33911">
                  <c:v>18.832330008654392</c:v>
                </c:pt>
                <c:pt idx="33912">
                  <c:v>18.83288535441266</c:v>
                </c:pt>
                <c:pt idx="33913">
                  <c:v>18.833440700170929</c:v>
                </c:pt>
                <c:pt idx="33914">
                  <c:v>18.833996045929197</c:v>
                </c:pt>
                <c:pt idx="33915">
                  <c:v>18.834551391687466</c:v>
                </c:pt>
                <c:pt idx="33916">
                  <c:v>18.835106737445734</c:v>
                </c:pt>
                <c:pt idx="33917">
                  <c:v>18.835662083204003</c:v>
                </c:pt>
                <c:pt idx="33918">
                  <c:v>18.836217428962271</c:v>
                </c:pt>
                <c:pt idx="33919">
                  <c:v>18.83677277472054</c:v>
                </c:pt>
                <c:pt idx="33920">
                  <c:v>18.837328120478809</c:v>
                </c:pt>
                <c:pt idx="33921">
                  <c:v>18.837883466237077</c:v>
                </c:pt>
                <c:pt idx="33922">
                  <c:v>18.838438811995346</c:v>
                </c:pt>
                <c:pt idx="33923">
                  <c:v>18.838994157753614</c:v>
                </c:pt>
                <c:pt idx="33924">
                  <c:v>18.839549503511883</c:v>
                </c:pt>
                <c:pt idx="33925">
                  <c:v>18.840104849270151</c:v>
                </c:pt>
                <c:pt idx="33926">
                  <c:v>18.84066019502842</c:v>
                </c:pt>
                <c:pt idx="33927">
                  <c:v>18.841215540786688</c:v>
                </c:pt>
                <c:pt idx="33928">
                  <c:v>18.841770886544957</c:v>
                </c:pt>
                <c:pt idx="33929">
                  <c:v>18.842326232303225</c:v>
                </c:pt>
                <c:pt idx="33930">
                  <c:v>18.842881578061494</c:v>
                </c:pt>
                <c:pt idx="33931">
                  <c:v>18.843436923819763</c:v>
                </c:pt>
                <c:pt idx="33932">
                  <c:v>18.843992269578031</c:v>
                </c:pt>
                <c:pt idx="33933">
                  <c:v>18.8445476153363</c:v>
                </c:pt>
                <c:pt idx="33934">
                  <c:v>18.845102961094568</c:v>
                </c:pt>
                <c:pt idx="33935">
                  <c:v>18.845658306852837</c:v>
                </c:pt>
                <c:pt idx="33936">
                  <c:v>18.846213652611105</c:v>
                </c:pt>
                <c:pt idx="33937">
                  <c:v>18.846768998369374</c:v>
                </c:pt>
                <c:pt idx="33938">
                  <c:v>18.847324344127642</c:v>
                </c:pt>
                <c:pt idx="33939">
                  <c:v>18.847879689885911</c:v>
                </c:pt>
                <c:pt idx="33940">
                  <c:v>18.848435035644179</c:v>
                </c:pt>
                <c:pt idx="33941">
                  <c:v>18.848990381402448</c:v>
                </c:pt>
                <c:pt idx="33942">
                  <c:v>18.849545727160717</c:v>
                </c:pt>
                <c:pt idx="33943">
                  <c:v>18.850101072918985</c:v>
                </c:pt>
                <c:pt idx="33944">
                  <c:v>18.850656418677254</c:v>
                </c:pt>
                <c:pt idx="33945">
                  <c:v>18.851211764435522</c:v>
                </c:pt>
                <c:pt idx="33946">
                  <c:v>18.851767110193791</c:v>
                </c:pt>
                <c:pt idx="33947">
                  <c:v>18.852322455952059</c:v>
                </c:pt>
                <c:pt idx="33948">
                  <c:v>18.852877801710328</c:v>
                </c:pt>
                <c:pt idx="33949">
                  <c:v>18.853433147468596</c:v>
                </c:pt>
                <c:pt idx="33950">
                  <c:v>18.853988493226865</c:v>
                </c:pt>
                <c:pt idx="33951">
                  <c:v>18.854543838985133</c:v>
                </c:pt>
                <c:pt idx="33952">
                  <c:v>18.855099184743402</c:v>
                </c:pt>
                <c:pt idx="33953">
                  <c:v>18.855654530501671</c:v>
                </c:pt>
                <c:pt idx="33954">
                  <c:v>18.856209876259939</c:v>
                </c:pt>
                <c:pt idx="33955">
                  <c:v>18.856765222018208</c:v>
                </c:pt>
                <c:pt idx="33956">
                  <c:v>18.857320567776476</c:v>
                </c:pt>
                <c:pt idx="33957">
                  <c:v>18.857875913534745</c:v>
                </c:pt>
                <c:pt idx="33958">
                  <c:v>18.858431259293013</c:v>
                </c:pt>
                <c:pt idx="33959">
                  <c:v>18.858986605051282</c:v>
                </c:pt>
                <c:pt idx="33960">
                  <c:v>18.85954195080955</c:v>
                </c:pt>
                <c:pt idx="33961">
                  <c:v>18.860097296567819</c:v>
                </c:pt>
                <c:pt idx="33962">
                  <c:v>18.860652642326087</c:v>
                </c:pt>
                <c:pt idx="33963">
                  <c:v>18.861207988084356</c:v>
                </c:pt>
                <c:pt idx="33964">
                  <c:v>18.861763333842624</c:v>
                </c:pt>
                <c:pt idx="33965">
                  <c:v>18.862318679600893</c:v>
                </c:pt>
                <c:pt idx="33966">
                  <c:v>18.862874025359162</c:v>
                </c:pt>
                <c:pt idx="33967">
                  <c:v>18.86342937111743</c:v>
                </c:pt>
                <c:pt idx="33968">
                  <c:v>18.863984716875699</c:v>
                </c:pt>
                <c:pt idx="33969">
                  <c:v>18.864540062633967</c:v>
                </c:pt>
                <c:pt idx="33970">
                  <c:v>18.865095408392236</c:v>
                </c:pt>
                <c:pt idx="33971">
                  <c:v>18.865650754150504</c:v>
                </c:pt>
                <c:pt idx="33972">
                  <c:v>18.866206099908773</c:v>
                </c:pt>
                <c:pt idx="33973">
                  <c:v>18.866761445667041</c:v>
                </c:pt>
                <c:pt idx="33974">
                  <c:v>18.86731679142531</c:v>
                </c:pt>
                <c:pt idx="33975">
                  <c:v>18.867872137183578</c:v>
                </c:pt>
                <c:pt idx="33976">
                  <c:v>18.868427482941847</c:v>
                </c:pt>
                <c:pt idx="33977">
                  <c:v>18.868982828700116</c:v>
                </c:pt>
                <c:pt idx="33978">
                  <c:v>18.869538174458384</c:v>
                </c:pt>
                <c:pt idx="33979">
                  <c:v>18.870093520216653</c:v>
                </c:pt>
                <c:pt idx="33980">
                  <c:v>18.870648865974921</c:v>
                </c:pt>
                <c:pt idx="33981">
                  <c:v>18.87120421173319</c:v>
                </c:pt>
                <c:pt idx="33982">
                  <c:v>18.871759557491458</c:v>
                </c:pt>
                <c:pt idx="33983">
                  <c:v>18.872314903249727</c:v>
                </c:pt>
                <c:pt idx="33984">
                  <c:v>18.872870249007995</c:v>
                </c:pt>
                <c:pt idx="33985">
                  <c:v>18.873425594766264</c:v>
                </c:pt>
                <c:pt idx="33986">
                  <c:v>18.873980940524532</c:v>
                </c:pt>
                <c:pt idx="33987">
                  <c:v>18.874536286282801</c:v>
                </c:pt>
                <c:pt idx="33988">
                  <c:v>18.87509163204107</c:v>
                </c:pt>
                <c:pt idx="33989">
                  <c:v>18.875646977799338</c:v>
                </c:pt>
                <c:pt idx="33990">
                  <c:v>18.876202323557607</c:v>
                </c:pt>
                <c:pt idx="33991">
                  <c:v>18.876757669315875</c:v>
                </c:pt>
                <c:pt idx="33992">
                  <c:v>18.877313015074144</c:v>
                </c:pt>
                <c:pt idx="33993">
                  <c:v>18.877868360832412</c:v>
                </c:pt>
                <c:pt idx="33994">
                  <c:v>18.878423706590681</c:v>
                </c:pt>
                <c:pt idx="33995">
                  <c:v>18.878979052348949</c:v>
                </c:pt>
                <c:pt idx="33996">
                  <c:v>18.879534398107218</c:v>
                </c:pt>
                <c:pt idx="33997">
                  <c:v>18.880089743865486</c:v>
                </c:pt>
                <c:pt idx="33998">
                  <c:v>18.880645089623755</c:v>
                </c:pt>
                <c:pt idx="33999">
                  <c:v>18.881200435382024</c:v>
                </c:pt>
                <c:pt idx="34000">
                  <c:v>18.881755781140292</c:v>
                </c:pt>
                <c:pt idx="34001">
                  <c:v>18.882311126898561</c:v>
                </c:pt>
                <c:pt idx="34002">
                  <c:v>18.882866472656829</c:v>
                </c:pt>
                <c:pt idx="34003">
                  <c:v>18.883421818415098</c:v>
                </c:pt>
                <c:pt idx="34004">
                  <c:v>18.883977164173366</c:v>
                </c:pt>
                <c:pt idx="34005">
                  <c:v>18.884532509931635</c:v>
                </c:pt>
                <c:pt idx="34006">
                  <c:v>18.885087855689903</c:v>
                </c:pt>
                <c:pt idx="34007">
                  <c:v>18.885643201448172</c:v>
                </c:pt>
                <c:pt idx="34008">
                  <c:v>18.88619854720644</c:v>
                </c:pt>
                <c:pt idx="34009">
                  <c:v>18.886753892964709</c:v>
                </c:pt>
                <c:pt idx="34010">
                  <c:v>18.887309238722978</c:v>
                </c:pt>
                <c:pt idx="34011">
                  <c:v>18.887864584481246</c:v>
                </c:pt>
                <c:pt idx="34012">
                  <c:v>18.888419930239515</c:v>
                </c:pt>
                <c:pt idx="34013">
                  <c:v>18.888975275997783</c:v>
                </c:pt>
                <c:pt idx="34014">
                  <c:v>18.889530621756052</c:v>
                </c:pt>
                <c:pt idx="34015">
                  <c:v>18.89008596751432</c:v>
                </c:pt>
                <c:pt idx="34016">
                  <c:v>18.890641313272589</c:v>
                </c:pt>
                <c:pt idx="34017">
                  <c:v>18.891196659030857</c:v>
                </c:pt>
                <c:pt idx="34018">
                  <c:v>18.891752004789126</c:v>
                </c:pt>
                <c:pt idx="34019">
                  <c:v>18.892307350547394</c:v>
                </c:pt>
                <c:pt idx="34020">
                  <c:v>18.892862696305663</c:v>
                </c:pt>
                <c:pt idx="34021">
                  <c:v>18.893418042063931</c:v>
                </c:pt>
                <c:pt idx="34022">
                  <c:v>18.8939733878222</c:v>
                </c:pt>
                <c:pt idx="34023">
                  <c:v>18.894528733580469</c:v>
                </c:pt>
                <c:pt idx="34024">
                  <c:v>18.895084079338737</c:v>
                </c:pt>
                <c:pt idx="34025">
                  <c:v>18.895639425097006</c:v>
                </c:pt>
                <c:pt idx="34026">
                  <c:v>18.896194770855274</c:v>
                </c:pt>
                <c:pt idx="34027">
                  <c:v>18.896750116613543</c:v>
                </c:pt>
                <c:pt idx="34028">
                  <c:v>18.897305462371811</c:v>
                </c:pt>
                <c:pt idx="34029">
                  <c:v>18.89786080813008</c:v>
                </c:pt>
                <c:pt idx="34030">
                  <c:v>18.898416153888348</c:v>
                </c:pt>
                <c:pt idx="34031">
                  <c:v>18.898971499646617</c:v>
                </c:pt>
                <c:pt idx="34032">
                  <c:v>18.899526845404885</c:v>
                </c:pt>
                <c:pt idx="34033">
                  <c:v>18.900082191163154</c:v>
                </c:pt>
                <c:pt idx="34034">
                  <c:v>18.900637536921423</c:v>
                </c:pt>
                <c:pt idx="34035">
                  <c:v>18.901192882679691</c:v>
                </c:pt>
                <c:pt idx="34036">
                  <c:v>18.90174822843796</c:v>
                </c:pt>
                <c:pt idx="34037">
                  <c:v>18.902303574196228</c:v>
                </c:pt>
                <c:pt idx="34038">
                  <c:v>18.902858919954497</c:v>
                </c:pt>
                <c:pt idx="34039">
                  <c:v>18.903414265712765</c:v>
                </c:pt>
                <c:pt idx="34040">
                  <c:v>18.903969611471034</c:v>
                </c:pt>
                <c:pt idx="34041">
                  <c:v>18.904524957229302</c:v>
                </c:pt>
                <c:pt idx="34042">
                  <c:v>18.905080302987571</c:v>
                </c:pt>
                <c:pt idx="34043">
                  <c:v>18.905635648745839</c:v>
                </c:pt>
                <c:pt idx="34044">
                  <c:v>18.906190994504108</c:v>
                </c:pt>
                <c:pt idx="34045">
                  <c:v>18.906746340262377</c:v>
                </c:pt>
                <c:pt idx="34046">
                  <c:v>18.907301686020645</c:v>
                </c:pt>
                <c:pt idx="34047">
                  <c:v>18.907857031778914</c:v>
                </c:pt>
                <c:pt idx="34048">
                  <c:v>18.908412377537182</c:v>
                </c:pt>
                <c:pt idx="34049">
                  <c:v>18.908967723295451</c:v>
                </c:pt>
                <c:pt idx="34050">
                  <c:v>18.909523069053719</c:v>
                </c:pt>
                <c:pt idx="34051">
                  <c:v>18.910078414811988</c:v>
                </c:pt>
                <c:pt idx="34052">
                  <c:v>18.910633760570256</c:v>
                </c:pt>
                <c:pt idx="34053">
                  <c:v>18.911189106328525</c:v>
                </c:pt>
                <c:pt idx="34054">
                  <c:v>18.911744452086793</c:v>
                </c:pt>
                <c:pt idx="34055">
                  <c:v>18.912299797845062</c:v>
                </c:pt>
                <c:pt idx="34056">
                  <c:v>18.912855143603331</c:v>
                </c:pt>
                <c:pt idx="34057">
                  <c:v>18.913410489361599</c:v>
                </c:pt>
                <c:pt idx="34058">
                  <c:v>18.913965835119868</c:v>
                </c:pt>
                <c:pt idx="34059">
                  <c:v>18.914521180878136</c:v>
                </c:pt>
                <c:pt idx="34060">
                  <c:v>18.915076526636405</c:v>
                </c:pt>
                <c:pt idx="34061">
                  <c:v>18.915631872394673</c:v>
                </c:pt>
                <c:pt idx="34062">
                  <c:v>18.916187218152942</c:v>
                </c:pt>
                <c:pt idx="34063">
                  <c:v>18.91674256391121</c:v>
                </c:pt>
                <c:pt idx="34064">
                  <c:v>18.917297909669479</c:v>
                </c:pt>
                <c:pt idx="34065">
                  <c:v>18.917853255427747</c:v>
                </c:pt>
                <c:pt idx="34066">
                  <c:v>18.918408601186016</c:v>
                </c:pt>
                <c:pt idx="34067">
                  <c:v>18.918963946944285</c:v>
                </c:pt>
                <c:pt idx="34068">
                  <c:v>18.919519292702553</c:v>
                </c:pt>
                <c:pt idx="34069">
                  <c:v>18.920074638460822</c:v>
                </c:pt>
                <c:pt idx="34070">
                  <c:v>18.92062998421909</c:v>
                </c:pt>
                <c:pt idx="34071">
                  <c:v>18.921185329977359</c:v>
                </c:pt>
                <c:pt idx="34072">
                  <c:v>18.921740675735627</c:v>
                </c:pt>
                <c:pt idx="34073">
                  <c:v>18.922296021493896</c:v>
                </c:pt>
                <c:pt idx="34074">
                  <c:v>18.922851367252164</c:v>
                </c:pt>
                <c:pt idx="34075">
                  <c:v>18.923406713010433</c:v>
                </c:pt>
                <c:pt idx="34076">
                  <c:v>18.923962058768701</c:v>
                </c:pt>
                <c:pt idx="34077">
                  <c:v>18.92451740452697</c:v>
                </c:pt>
                <c:pt idx="34078">
                  <c:v>18.925072750285238</c:v>
                </c:pt>
                <c:pt idx="34079">
                  <c:v>18.925628096043507</c:v>
                </c:pt>
                <c:pt idx="34080">
                  <c:v>18.926183441801776</c:v>
                </c:pt>
                <c:pt idx="34081">
                  <c:v>18.926738787560044</c:v>
                </c:pt>
                <c:pt idx="34082">
                  <c:v>18.927294133318313</c:v>
                </c:pt>
                <c:pt idx="34083">
                  <c:v>18.927849479076581</c:v>
                </c:pt>
                <c:pt idx="34084">
                  <c:v>18.92840482483485</c:v>
                </c:pt>
                <c:pt idx="34085">
                  <c:v>18.928960170593118</c:v>
                </c:pt>
                <c:pt idx="34086">
                  <c:v>18.929515516351387</c:v>
                </c:pt>
                <c:pt idx="34087">
                  <c:v>18.930070862109655</c:v>
                </c:pt>
                <c:pt idx="34088">
                  <c:v>18.930626207867924</c:v>
                </c:pt>
                <c:pt idx="34089">
                  <c:v>18.931181553626192</c:v>
                </c:pt>
                <c:pt idx="34090">
                  <c:v>18.931736899384461</c:v>
                </c:pt>
                <c:pt idx="34091">
                  <c:v>18.93229224514273</c:v>
                </c:pt>
                <c:pt idx="34092">
                  <c:v>18.932847590900998</c:v>
                </c:pt>
                <c:pt idx="34093">
                  <c:v>18.933402936659267</c:v>
                </c:pt>
                <c:pt idx="34094">
                  <c:v>18.933958282417535</c:v>
                </c:pt>
                <c:pt idx="34095">
                  <c:v>18.934513628175804</c:v>
                </c:pt>
                <c:pt idx="34096">
                  <c:v>18.935068973934072</c:v>
                </c:pt>
                <c:pt idx="34097">
                  <c:v>18.935624319692341</c:v>
                </c:pt>
                <c:pt idx="34098">
                  <c:v>18.936179665450609</c:v>
                </c:pt>
                <c:pt idx="34099">
                  <c:v>18.936735011208878</c:v>
                </c:pt>
                <c:pt idx="34100">
                  <c:v>18.937290356967146</c:v>
                </c:pt>
                <c:pt idx="34101">
                  <c:v>18.937845702725415</c:v>
                </c:pt>
                <c:pt idx="34102">
                  <c:v>18.938401048483684</c:v>
                </c:pt>
                <c:pt idx="34103">
                  <c:v>18.938956394241952</c:v>
                </c:pt>
                <c:pt idx="34104">
                  <c:v>18.939511740000221</c:v>
                </c:pt>
                <c:pt idx="34105">
                  <c:v>18.940067085758489</c:v>
                </c:pt>
                <c:pt idx="34106">
                  <c:v>18.940622431516758</c:v>
                </c:pt>
                <c:pt idx="34107">
                  <c:v>18.941177777275026</c:v>
                </c:pt>
                <c:pt idx="34108">
                  <c:v>18.941733123033295</c:v>
                </c:pt>
                <c:pt idx="34109">
                  <c:v>18.942288468791563</c:v>
                </c:pt>
                <c:pt idx="34110">
                  <c:v>18.942843814549832</c:v>
                </c:pt>
                <c:pt idx="34111">
                  <c:v>18.9433991603081</c:v>
                </c:pt>
                <c:pt idx="34112">
                  <c:v>18.943954506066369</c:v>
                </c:pt>
                <c:pt idx="34113">
                  <c:v>18.944509851824638</c:v>
                </c:pt>
                <c:pt idx="34114">
                  <c:v>18.945065197582906</c:v>
                </c:pt>
                <c:pt idx="34115">
                  <c:v>18.945620543341175</c:v>
                </c:pt>
                <c:pt idx="34116">
                  <c:v>18.946175889099443</c:v>
                </c:pt>
                <c:pt idx="34117">
                  <c:v>18.946731234857712</c:v>
                </c:pt>
                <c:pt idx="34118">
                  <c:v>18.94728658061598</c:v>
                </c:pt>
                <c:pt idx="34119">
                  <c:v>18.947841926374249</c:v>
                </c:pt>
                <c:pt idx="34120">
                  <c:v>18.948397272132517</c:v>
                </c:pt>
                <c:pt idx="34121">
                  <c:v>18.948952617890786</c:v>
                </c:pt>
                <c:pt idx="34122">
                  <c:v>18.949507963649054</c:v>
                </c:pt>
                <c:pt idx="34123">
                  <c:v>18.950063309407323</c:v>
                </c:pt>
                <c:pt idx="34124">
                  <c:v>18.950618655165592</c:v>
                </c:pt>
                <c:pt idx="34125">
                  <c:v>18.95117400092386</c:v>
                </c:pt>
                <c:pt idx="34126">
                  <c:v>18.951729346682129</c:v>
                </c:pt>
                <c:pt idx="34127">
                  <c:v>18.952284692440397</c:v>
                </c:pt>
                <c:pt idx="34128">
                  <c:v>18.952840038198666</c:v>
                </c:pt>
                <c:pt idx="34129">
                  <c:v>18.953395383956934</c:v>
                </c:pt>
                <c:pt idx="34130">
                  <c:v>18.953950729715203</c:v>
                </c:pt>
                <c:pt idx="34131">
                  <c:v>18.954506075473471</c:v>
                </c:pt>
                <c:pt idx="34132">
                  <c:v>18.95506142123174</c:v>
                </c:pt>
                <c:pt idx="34133">
                  <c:v>18.955616766990008</c:v>
                </c:pt>
                <c:pt idx="34134">
                  <c:v>18.956172112748277</c:v>
                </c:pt>
                <c:pt idx="34135">
                  <c:v>18.956727458506546</c:v>
                </c:pt>
                <c:pt idx="34136">
                  <c:v>18.957282804264814</c:v>
                </c:pt>
                <c:pt idx="34137">
                  <c:v>18.957838150023083</c:v>
                </c:pt>
                <c:pt idx="34138">
                  <c:v>18.958393495781351</c:v>
                </c:pt>
                <c:pt idx="34139">
                  <c:v>18.95894884153962</c:v>
                </c:pt>
                <c:pt idx="34140">
                  <c:v>18.959504187297888</c:v>
                </c:pt>
                <c:pt idx="34141">
                  <c:v>18.960059533056157</c:v>
                </c:pt>
                <c:pt idx="34142">
                  <c:v>18.960614878814425</c:v>
                </c:pt>
                <c:pt idx="34143">
                  <c:v>18.961170224572694</c:v>
                </c:pt>
                <c:pt idx="34144">
                  <c:v>18.961725570330962</c:v>
                </c:pt>
                <c:pt idx="34145">
                  <c:v>18.962280916089231</c:v>
                </c:pt>
                <c:pt idx="34146">
                  <c:v>18.962836261847499</c:v>
                </c:pt>
                <c:pt idx="34147">
                  <c:v>18.963391607605768</c:v>
                </c:pt>
                <c:pt idx="34148">
                  <c:v>18.963946953364037</c:v>
                </c:pt>
                <c:pt idx="34149">
                  <c:v>18.964502299122305</c:v>
                </c:pt>
                <c:pt idx="34150">
                  <c:v>18.965057644880574</c:v>
                </c:pt>
                <c:pt idx="34151">
                  <c:v>18.965612990638842</c:v>
                </c:pt>
                <c:pt idx="34152">
                  <c:v>18.966168336397111</c:v>
                </c:pt>
                <c:pt idx="34153">
                  <c:v>18.966723682155379</c:v>
                </c:pt>
                <c:pt idx="34154">
                  <c:v>18.967279027913648</c:v>
                </c:pt>
                <c:pt idx="34155">
                  <c:v>18.967834373671916</c:v>
                </c:pt>
                <c:pt idx="34156">
                  <c:v>18.968389719430185</c:v>
                </c:pt>
                <c:pt idx="34157">
                  <c:v>18.968945065188453</c:v>
                </c:pt>
                <c:pt idx="34158">
                  <c:v>18.969500410946722</c:v>
                </c:pt>
                <c:pt idx="34159">
                  <c:v>18.970055756704991</c:v>
                </c:pt>
                <c:pt idx="34160">
                  <c:v>18.970611102463259</c:v>
                </c:pt>
                <c:pt idx="34161">
                  <c:v>18.971166448221528</c:v>
                </c:pt>
                <c:pt idx="34162">
                  <c:v>18.971721793979796</c:v>
                </c:pt>
                <c:pt idx="34163">
                  <c:v>18.972277139738065</c:v>
                </c:pt>
                <c:pt idx="34164">
                  <c:v>18.972832485496333</c:v>
                </c:pt>
                <c:pt idx="34165">
                  <c:v>18.973387831254602</c:v>
                </c:pt>
                <c:pt idx="34166">
                  <c:v>18.97394317701287</c:v>
                </c:pt>
                <c:pt idx="34167">
                  <c:v>18.974498522771139</c:v>
                </c:pt>
                <c:pt idx="34168">
                  <c:v>18.975053868529407</c:v>
                </c:pt>
                <c:pt idx="34169">
                  <c:v>18.975609214287676</c:v>
                </c:pt>
                <c:pt idx="34170">
                  <c:v>18.976164560045945</c:v>
                </c:pt>
                <c:pt idx="34171">
                  <c:v>18.976719905804213</c:v>
                </c:pt>
                <c:pt idx="34172">
                  <c:v>18.977275251562482</c:v>
                </c:pt>
                <c:pt idx="34173">
                  <c:v>18.97783059732075</c:v>
                </c:pt>
                <c:pt idx="34174">
                  <c:v>18.978385943079019</c:v>
                </c:pt>
                <c:pt idx="34175">
                  <c:v>18.978941288837287</c:v>
                </c:pt>
                <c:pt idx="34176">
                  <c:v>18.979496634595556</c:v>
                </c:pt>
                <c:pt idx="34177">
                  <c:v>18.980051980353824</c:v>
                </c:pt>
                <c:pt idx="34178">
                  <c:v>18.980607326112093</c:v>
                </c:pt>
                <c:pt idx="34179">
                  <c:v>18.981162671870361</c:v>
                </c:pt>
                <c:pt idx="34180">
                  <c:v>18.98171801762863</c:v>
                </c:pt>
                <c:pt idx="34181">
                  <c:v>18.982273363386899</c:v>
                </c:pt>
                <c:pt idx="34182">
                  <c:v>18.982828709145167</c:v>
                </c:pt>
                <c:pt idx="34183">
                  <c:v>18.983384054903436</c:v>
                </c:pt>
                <c:pt idx="34184">
                  <c:v>18.983939400661704</c:v>
                </c:pt>
                <c:pt idx="34185">
                  <c:v>18.984494746419973</c:v>
                </c:pt>
                <c:pt idx="34186">
                  <c:v>18.985050092178241</c:v>
                </c:pt>
                <c:pt idx="34187">
                  <c:v>18.98560543793651</c:v>
                </c:pt>
                <c:pt idx="34188">
                  <c:v>18.986160783694778</c:v>
                </c:pt>
                <c:pt idx="34189">
                  <c:v>18.986716129453047</c:v>
                </c:pt>
                <c:pt idx="34190">
                  <c:v>18.987271475211315</c:v>
                </c:pt>
                <c:pt idx="34191">
                  <c:v>18.987826820969584</c:v>
                </c:pt>
                <c:pt idx="34192">
                  <c:v>18.988382166727853</c:v>
                </c:pt>
                <c:pt idx="34193">
                  <c:v>18.988937512486121</c:v>
                </c:pt>
                <c:pt idx="34194">
                  <c:v>18.98949285824439</c:v>
                </c:pt>
                <c:pt idx="34195">
                  <c:v>18.990048204002658</c:v>
                </c:pt>
                <c:pt idx="34196">
                  <c:v>18.990603549760927</c:v>
                </c:pt>
                <c:pt idx="34197">
                  <c:v>18.991158895519195</c:v>
                </c:pt>
                <c:pt idx="34198">
                  <c:v>18.991714241277464</c:v>
                </c:pt>
                <c:pt idx="34199">
                  <c:v>18.992269587035732</c:v>
                </c:pt>
                <c:pt idx="34200">
                  <c:v>18.992824932794001</c:v>
                </c:pt>
                <c:pt idx="34201">
                  <c:v>18.993380278552269</c:v>
                </c:pt>
                <c:pt idx="34202">
                  <c:v>18.993935624310538</c:v>
                </c:pt>
                <c:pt idx="34203">
                  <c:v>18.994490970068806</c:v>
                </c:pt>
                <c:pt idx="34204">
                  <c:v>18.995046315827075</c:v>
                </c:pt>
                <c:pt idx="34205">
                  <c:v>18.995601661585344</c:v>
                </c:pt>
                <c:pt idx="34206">
                  <c:v>18.996157007343612</c:v>
                </c:pt>
                <c:pt idx="34207">
                  <c:v>18.996712353101881</c:v>
                </c:pt>
                <c:pt idx="34208">
                  <c:v>18.997267698860149</c:v>
                </c:pt>
                <c:pt idx="34209">
                  <c:v>18.997823044618418</c:v>
                </c:pt>
                <c:pt idx="34210">
                  <c:v>18.998378390376686</c:v>
                </c:pt>
                <c:pt idx="34211">
                  <c:v>18.998933736134955</c:v>
                </c:pt>
                <c:pt idx="34212">
                  <c:v>18.999489081893223</c:v>
                </c:pt>
                <c:pt idx="34213">
                  <c:v>19.000044427651492</c:v>
                </c:pt>
                <c:pt idx="34214">
                  <c:v>19.00059977340976</c:v>
                </c:pt>
                <c:pt idx="34215">
                  <c:v>19.001155119168029</c:v>
                </c:pt>
                <c:pt idx="34216">
                  <c:v>19.001710464926298</c:v>
                </c:pt>
                <c:pt idx="34217">
                  <c:v>19.002265810684566</c:v>
                </c:pt>
                <c:pt idx="34218">
                  <c:v>19.002821156442835</c:v>
                </c:pt>
                <c:pt idx="34219">
                  <c:v>19.003376502201103</c:v>
                </c:pt>
                <c:pt idx="34220">
                  <c:v>19.003931847959372</c:v>
                </c:pt>
                <c:pt idx="34221">
                  <c:v>19.00448719371764</c:v>
                </c:pt>
                <c:pt idx="34222">
                  <c:v>19.005042539475909</c:v>
                </c:pt>
                <c:pt idx="34223">
                  <c:v>19.005597885234177</c:v>
                </c:pt>
                <c:pt idx="34224">
                  <c:v>19.006153230992446</c:v>
                </c:pt>
                <c:pt idx="34225">
                  <c:v>19.006708576750714</c:v>
                </c:pt>
                <c:pt idx="34226">
                  <c:v>19.007263922508983</c:v>
                </c:pt>
                <c:pt idx="34227">
                  <c:v>19.007819268267252</c:v>
                </c:pt>
                <c:pt idx="34228">
                  <c:v>19.00837461402552</c:v>
                </c:pt>
                <c:pt idx="34229">
                  <c:v>19.008929959783789</c:v>
                </c:pt>
                <c:pt idx="34230">
                  <c:v>19.009485305542057</c:v>
                </c:pt>
                <c:pt idx="34231">
                  <c:v>19.010040651300326</c:v>
                </c:pt>
                <c:pt idx="34232">
                  <c:v>19.010595997058594</c:v>
                </c:pt>
                <c:pt idx="34233">
                  <c:v>19.011151342816863</c:v>
                </c:pt>
                <c:pt idx="34234">
                  <c:v>19.011706688575131</c:v>
                </c:pt>
                <c:pt idx="34235">
                  <c:v>19.0122620343334</c:v>
                </c:pt>
                <c:pt idx="34236">
                  <c:v>19.012817380091668</c:v>
                </c:pt>
                <c:pt idx="34237">
                  <c:v>19.013372725849937</c:v>
                </c:pt>
                <c:pt idx="34238">
                  <c:v>19.013928071608206</c:v>
                </c:pt>
                <c:pt idx="34239">
                  <c:v>19.014483417366474</c:v>
                </c:pt>
                <c:pt idx="34240">
                  <c:v>19.015038763124743</c:v>
                </c:pt>
                <c:pt idx="34241">
                  <c:v>19.015594108883011</c:v>
                </c:pt>
                <c:pt idx="34242">
                  <c:v>19.01614945464128</c:v>
                </c:pt>
                <c:pt idx="34243">
                  <c:v>19.016704800399548</c:v>
                </c:pt>
                <c:pt idx="34244">
                  <c:v>19.017260146157817</c:v>
                </c:pt>
                <c:pt idx="34245">
                  <c:v>19.017815491916085</c:v>
                </c:pt>
                <c:pt idx="34246">
                  <c:v>19.018370837674354</c:v>
                </c:pt>
                <c:pt idx="34247">
                  <c:v>19.018926183432622</c:v>
                </c:pt>
                <c:pt idx="34248">
                  <c:v>19.019481529190891</c:v>
                </c:pt>
                <c:pt idx="34249">
                  <c:v>19.02003687494916</c:v>
                </c:pt>
                <c:pt idx="34250">
                  <c:v>19.020592220707428</c:v>
                </c:pt>
                <c:pt idx="34251">
                  <c:v>19.021147566465697</c:v>
                </c:pt>
                <c:pt idx="34252">
                  <c:v>19.021702912223965</c:v>
                </c:pt>
                <c:pt idx="34253">
                  <c:v>19.022258257982234</c:v>
                </c:pt>
                <c:pt idx="34254">
                  <c:v>19.022813603740502</c:v>
                </c:pt>
                <c:pt idx="34255">
                  <c:v>19.023368949498771</c:v>
                </c:pt>
                <c:pt idx="34256">
                  <c:v>19.023924295257039</c:v>
                </c:pt>
                <c:pt idx="34257">
                  <c:v>19.024479641015308</c:v>
                </c:pt>
                <c:pt idx="34258">
                  <c:v>19.025034986773576</c:v>
                </c:pt>
                <c:pt idx="34259">
                  <c:v>19.025590332531845</c:v>
                </c:pt>
                <c:pt idx="34260">
                  <c:v>19.026145678290113</c:v>
                </c:pt>
                <c:pt idx="34261">
                  <c:v>19.026701024048382</c:v>
                </c:pt>
                <c:pt idx="34262">
                  <c:v>19.027256369806651</c:v>
                </c:pt>
                <c:pt idx="34263">
                  <c:v>19.027811715564919</c:v>
                </c:pt>
                <c:pt idx="34264">
                  <c:v>19.028367061323188</c:v>
                </c:pt>
                <c:pt idx="34265">
                  <c:v>19.028922407081456</c:v>
                </c:pt>
                <c:pt idx="34266">
                  <c:v>19.029477752839725</c:v>
                </c:pt>
                <c:pt idx="34267">
                  <c:v>19.030033098597993</c:v>
                </c:pt>
                <c:pt idx="34268">
                  <c:v>19.030588444356262</c:v>
                </c:pt>
                <c:pt idx="34269">
                  <c:v>19.03114379011453</c:v>
                </c:pt>
                <c:pt idx="34270">
                  <c:v>19.031699135872799</c:v>
                </c:pt>
                <c:pt idx="34271">
                  <c:v>19.032254481631067</c:v>
                </c:pt>
                <c:pt idx="34272">
                  <c:v>19.032809827389336</c:v>
                </c:pt>
                <c:pt idx="34273">
                  <c:v>19.033365173147605</c:v>
                </c:pt>
                <c:pt idx="34274">
                  <c:v>19.033920518905873</c:v>
                </c:pt>
                <c:pt idx="34275">
                  <c:v>19.034475864664142</c:v>
                </c:pt>
                <c:pt idx="34276">
                  <c:v>19.03503121042241</c:v>
                </c:pt>
                <c:pt idx="34277">
                  <c:v>19.035586556180679</c:v>
                </c:pt>
                <c:pt idx="34278">
                  <c:v>19.036141901938947</c:v>
                </c:pt>
                <c:pt idx="34279">
                  <c:v>19.036697247697216</c:v>
                </c:pt>
                <c:pt idx="34280">
                  <c:v>19.037252593455484</c:v>
                </c:pt>
                <c:pt idx="34281">
                  <c:v>19.037807939213753</c:v>
                </c:pt>
                <c:pt idx="34282">
                  <c:v>19.038363284972021</c:v>
                </c:pt>
                <c:pt idx="34283">
                  <c:v>19.03891863073029</c:v>
                </c:pt>
                <c:pt idx="34284">
                  <c:v>19.039473976488559</c:v>
                </c:pt>
                <c:pt idx="34285">
                  <c:v>19.040029322246827</c:v>
                </c:pt>
                <c:pt idx="34286">
                  <c:v>19.040584668005096</c:v>
                </c:pt>
                <c:pt idx="34287">
                  <c:v>19.041140013763364</c:v>
                </c:pt>
                <c:pt idx="34288">
                  <c:v>19.041695359521633</c:v>
                </c:pt>
                <c:pt idx="34289">
                  <c:v>19.042250705279901</c:v>
                </c:pt>
                <c:pt idx="34290">
                  <c:v>19.04280605103817</c:v>
                </c:pt>
                <c:pt idx="34291">
                  <c:v>19.043361396796438</c:v>
                </c:pt>
                <c:pt idx="34292">
                  <c:v>19.043916742554707</c:v>
                </c:pt>
                <c:pt idx="34293">
                  <c:v>19.044472088312975</c:v>
                </c:pt>
                <c:pt idx="34294">
                  <c:v>19.045027434071244</c:v>
                </c:pt>
                <c:pt idx="34295">
                  <c:v>19.045582779829513</c:v>
                </c:pt>
                <c:pt idx="34296">
                  <c:v>19.046138125587781</c:v>
                </c:pt>
                <c:pt idx="34297">
                  <c:v>19.04669347134605</c:v>
                </c:pt>
                <c:pt idx="34298">
                  <c:v>19.047248817104318</c:v>
                </c:pt>
                <c:pt idx="34299">
                  <c:v>19.047804162862587</c:v>
                </c:pt>
                <c:pt idx="34300">
                  <c:v>19.048359508620855</c:v>
                </c:pt>
                <c:pt idx="34301">
                  <c:v>19.048914854379124</c:v>
                </c:pt>
                <c:pt idx="34302">
                  <c:v>19.049470200137392</c:v>
                </c:pt>
                <c:pt idx="34303">
                  <c:v>19.050025545895661</c:v>
                </c:pt>
                <c:pt idx="34304">
                  <c:v>19.050580891653929</c:v>
                </c:pt>
                <c:pt idx="34305">
                  <c:v>19.051136237412198</c:v>
                </c:pt>
                <c:pt idx="34306">
                  <c:v>19.051691583170467</c:v>
                </c:pt>
                <c:pt idx="34307">
                  <c:v>19.052246928928735</c:v>
                </c:pt>
                <c:pt idx="34308">
                  <c:v>19.052802274687004</c:v>
                </c:pt>
                <c:pt idx="34309">
                  <c:v>19.053357620445272</c:v>
                </c:pt>
                <c:pt idx="34310">
                  <c:v>19.053912966203541</c:v>
                </c:pt>
                <c:pt idx="34311">
                  <c:v>19.054468311961809</c:v>
                </c:pt>
                <c:pt idx="34312">
                  <c:v>19.055023657720078</c:v>
                </c:pt>
                <c:pt idx="34313">
                  <c:v>19.055579003478346</c:v>
                </c:pt>
                <c:pt idx="34314">
                  <c:v>19.056134349236615</c:v>
                </c:pt>
                <c:pt idx="34315">
                  <c:v>19.056689694994883</c:v>
                </c:pt>
                <c:pt idx="34316">
                  <c:v>19.057245040753152</c:v>
                </c:pt>
                <c:pt idx="34317">
                  <c:v>19.05780038651142</c:v>
                </c:pt>
                <c:pt idx="34318">
                  <c:v>19.058355732269689</c:v>
                </c:pt>
                <c:pt idx="34319">
                  <c:v>19.058911078027958</c:v>
                </c:pt>
                <c:pt idx="34320">
                  <c:v>19.059466423786226</c:v>
                </c:pt>
                <c:pt idx="34321">
                  <c:v>19.060021769544495</c:v>
                </c:pt>
                <c:pt idx="34322">
                  <c:v>19.060577115302763</c:v>
                </c:pt>
                <c:pt idx="34323">
                  <c:v>19.061132461061032</c:v>
                </c:pt>
                <c:pt idx="34324">
                  <c:v>19.0616878068193</c:v>
                </c:pt>
                <c:pt idx="34325">
                  <c:v>19.062243152577569</c:v>
                </c:pt>
                <c:pt idx="34326">
                  <c:v>19.062798498335837</c:v>
                </c:pt>
                <c:pt idx="34327">
                  <c:v>19.063353844094106</c:v>
                </c:pt>
                <c:pt idx="34328">
                  <c:v>19.063909189852374</c:v>
                </c:pt>
                <c:pt idx="34329">
                  <c:v>19.064464535610643</c:v>
                </c:pt>
                <c:pt idx="34330">
                  <c:v>19.065019881368912</c:v>
                </c:pt>
                <c:pt idx="34331">
                  <c:v>19.06557522712718</c:v>
                </c:pt>
                <c:pt idx="34332">
                  <c:v>19.066130572885449</c:v>
                </c:pt>
                <c:pt idx="34333">
                  <c:v>19.066685918643717</c:v>
                </c:pt>
                <c:pt idx="34334">
                  <c:v>19.067241264401986</c:v>
                </c:pt>
                <c:pt idx="34335">
                  <c:v>19.067796610160254</c:v>
                </c:pt>
                <c:pt idx="34336">
                  <c:v>19.068351955918523</c:v>
                </c:pt>
                <c:pt idx="34337">
                  <c:v>19.068907301676791</c:v>
                </c:pt>
                <c:pt idx="34338">
                  <c:v>19.06946264743506</c:v>
                </c:pt>
                <c:pt idx="34339">
                  <c:v>19.070017993193328</c:v>
                </c:pt>
                <c:pt idx="34340">
                  <c:v>19.070573338951597</c:v>
                </c:pt>
                <c:pt idx="34341">
                  <c:v>19.071128684709866</c:v>
                </c:pt>
                <c:pt idx="34342">
                  <c:v>19.071684030468134</c:v>
                </c:pt>
                <c:pt idx="34343">
                  <c:v>19.072239376226403</c:v>
                </c:pt>
                <c:pt idx="34344">
                  <c:v>19.072794721984671</c:v>
                </c:pt>
                <c:pt idx="34345">
                  <c:v>19.07335006774294</c:v>
                </c:pt>
                <c:pt idx="34346">
                  <c:v>19.073905413501208</c:v>
                </c:pt>
                <c:pt idx="34347">
                  <c:v>19.074460759259477</c:v>
                </c:pt>
                <c:pt idx="34348">
                  <c:v>19.075016105017745</c:v>
                </c:pt>
                <c:pt idx="34349">
                  <c:v>19.075571450776014</c:v>
                </c:pt>
                <c:pt idx="34350">
                  <c:v>19.076126796534282</c:v>
                </c:pt>
                <c:pt idx="34351">
                  <c:v>19.076682142292551</c:v>
                </c:pt>
                <c:pt idx="34352">
                  <c:v>19.07723748805082</c:v>
                </c:pt>
                <c:pt idx="34353">
                  <c:v>19.077792833809088</c:v>
                </c:pt>
                <c:pt idx="34354">
                  <c:v>19.078348179567357</c:v>
                </c:pt>
                <c:pt idx="34355">
                  <c:v>19.078903525325625</c:v>
                </c:pt>
                <c:pt idx="34356">
                  <c:v>19.079458871083894</c:v>
                </c:pt>
                <c:pt idx="34357">
                  <c:v>19.080014216842162</c:v>
                </c:pt>
                <c:pt idx="34358">
                  <c:v>19.080569562600431</c:v>
                </c:pt>
                <c:pt idx="34359">
                  <c:v>19.081124908358699</c:v>
                </c:pt>
                <c:pt idx="34360">
                  <c:v>19.081680254116968</c:v>
                </c:pt>
                <c:pt idx="34361">
                  <c:v>19.082235599875236</c:v>
                </c:pt>
                <c:pt idx="34362">
                  <c:v>19.082790945633505</c:v>
                </c:pt>
                <c:pt idx="34363">
                  <c:v>19.083346291391774</c:v>
                </c:pt>
                <c:pt idx="34364">
                  <c:v>19.083901637150042</c:v>
                </c:pt>
                <c:pt idx="34365">
                  <c:v>19.084456982908311</c:v>
                </c:pt>
                <c:pt idx="34366">
                  <c:v>19.085012328666579</c:v>
                </c:pt>
                <c:pt idx="34367">
                  <c:v>19.085567674424848</c:v>
                </c:pt>
                <c:pt idx="34368">
                  <c:v>19.086123020183116</c:v>
                </c:pt>
                <c:pt idx="34369">
                  <c:v>19.086678365941385</c:v>
                </c:pt>
                <c:pt idx="34370">
                  <c:v>19.087233711699653</c:v>
                </c:pt>
                <c:pt idx="34371">
                  <c:v>19.087789057457922</c:v>
                </c:pt>
                <c:pt idx="34372">
                  <c:v>19.08834440321619</c:v>
                </c:pt>
                <c:pt idx="34373">
                  <c:v>19.088899748974459</c:v>
                </c:pt>
                <c:pt idx="34374">
                  <c:v>19.089455094732728</c:v>
                </c:pt>
                <c:pt idx="34375">
                  <c:v>19.090010440490996</c:v>
                </c:pt>
                <c:pt idx="34376">
                  <c:v>19.090565786249265</c:v>
                </c:pt>
                <c:pt idx="34377">
                  <c:v>19.091121132007533</c:v>
                </c:pt>
                <c:pt idx="34378">
                  <c:v>19.091676477765802</c:v>
                </c:pt>
                <c:pt idx="34379">
                  <c:v>19.09223182352407</c:v>
                </c:pt>
                <c:pt idx="34380">
                  <c:v>19.092787169282339</c:v>
                </c:pt>
                <c:pt idx="34381">
                  <c:v>19.093342515040607</c:v>
                </c:pt>
                <c:pt idx="34382">
                  <c:v>19.093897860798876</c:v>
                </c:pt>
                <c:pt idx="34383">
                  <c:v>19.094453206557144</c:v>
                </c:pt>
                <c:pt idx="34384">
                  <c:v>19.095008552315413</c:v>
                </c:pt>
                <c:pt idx="34385">
                  <c:v>19.095563898073681</c:v>
                </c:pt>
                <c:pt idx="34386">
                  <c:v>19.09611924383195</c:v>
                </c:pt>
                <c:pt idx="34387">
                  <c:v>19.096674589590219</c:v>
                </c:pt>
                <c:pt idx="34388">
                  <c:v>19.097229935348487</c:v>
                </c:pt>
                <c:pt idx="34389">
                  <c:v>19.097785281106756</c:v>
                </c:pt>
                <c:pt idx="34390">
                  <c:v>19.098340626865024</c:v>
                </c:pt>
                <c:pt idx="34391">
                  <c:v>19.098895972623293</c:v>
                </c:pt>
                <c:pt idx="34392">
                  <c:v>19.099451318381561</c:v>
                </c:pt>
                <c:pt idx="34393">
                  <c:v>19.10000666413983</c:v>
                </c:pt>
                <c:pt idx="34394">
                  <c:v>19.100562009898098</c:v>
                </c:pt>
                <c:pt idx="34395">
                  <c:v>19.101117355656367</c:v>
                </c:pt>
                <c:pt idx="34396">
                  <c:v>19.101672701414635</c:v>
                </c:pt>
                <c:pt idx="34397">
                  <c:v>19.102228047172904</c:v>
                </c:pt>
                <c:pt idx="34398">
                  <c:v>19.102783392931173</c:v>
                </c:pt>
                <c:pt idx="34399">
                  <c:v>19.103338738689441</c:v>
                </c:pt>
                <c:pt idx="34400">
                  <c:v>19.10389408444771</c:v>
                </c:pt>
                <c:pt idx="34401">
                  <c:v>19.104449430205978</c:v>
                </c:pt>
                <c:pt idx="34402">
                  <c:v>19.105004775964247</c:v>
                </c:pt>
                <c:pt idx="34403">
                  <c:v>19.105560121722515</c:v>
                </c:pt>
                <c:pt idx="34404">
                  <c:v>19.106115467480784</c:v>
                </c:pt>
                <c:pt idx="34405">
                  <c:v>19.106670813239052</c:v>
                </c:pt>
                <c:pt idx="34406">
                  <c:v>19.107226158997321</c:v>
                </c:pt>
                <c:pt idx="34407">
                  <c:v>19.107781504755589</c:v>
                </c:pt>
                <c:pt idx="34408">
                  <c:v>19.108336850513858</c:v>
                </c:pt>
                <c:pt idx="34409">
                  <c:v>19.108892196272127</c:v>
                </c:pt>
                <c:pt idx="34410">
                  <c:v>19.109447542030395</c:v>
                </c:pt>
                <c:pt idx="34411">
                  <c:v>19.110002887788664</c:v>
                </c:pt>
                <c:pt idx="34412">
                  <c:v>19.110558233546932</c:v>
                </c:pt>
                <c:pt idx="34413">
                  <c:v>19.111113579305201</c:v>
                </c:pt>
                <c:pt idx="34414">
                  <c:v>19.111668925063469</c:v>
                </c:pt>
                <c:pt idx="34415">
                  <c:v>19.112224270821738</c:v>
                </c:pt>
                <c:pt idx="34416">
                  <c:v>19.112779616580006</c:v>
                </c:pt>
                <c:pt idx="34417">
                  <c:v>19.113334962338275</c:v>
                </c:pt>
                <c:pt idx="34418">
                  <c:v>19.113890308096543</c:v>
                </c:pt>
                <c:pt idx="34419">
                  <c:v>19.114445653854812</c:v>
                </c:pt>
                <c:pt idx="34420">
                  <c:v>19.115000999613081</c:v>
                </c:pt>
                <c:pt idx="34421">
                  <c:v>19.115556345371349</c:v>
                </c:pt>
                <c:pt idx="34422">
                  <c:v>19.116111691129618</c:v>
                </c:pt>
                <c:pt idx="34423">
                  <c:v>19.116667036887886</c:v>
                </c:pt>
                <c:pt idx="34424">
                  <c:v>19.117222382646155</c:v>
                </c:pt>
                <c:pt idx="34425">
                  <c:v>19.117777728404423</c:v>
                </c:pt>
                <c:pt idx="34426">
                  <c:v>19.118333074162692</c:v>
                </c:pt>
                <c:pt idx="34427">
                  <c:v>19.11888841992096</c:v>
                </c:pt>
                <c:pt idx="34428">
                  <c:v>19.119443765679229</c:v>
                </c:pt>
                <c:pt idx="34429">
                  <c:v>19.119999111437497</c:v>
                </c:pt>
                <c:pt idx="34430">
                  <c:v>19.120554457195766</c:v>
                </c:pt>
                <c:pt idx="34431">
                  <c:v>19.121109802954035</c:v>
                </c:pt>
                <c:pt idx="34432">
                  <c:v>19.121665148712303</c:v>
                </c:pt>
                <c:pt idx="34433">
                  <c:v>19.122220494470572</c:v>
                </c:pt>
                <c:pt idx="34434">
                  <c:v>19.12277584022884</c:v>
                </c:pt>
                <c:pt idx="34435">
                  <c:v>19.123331185987109</c:v>
                </c:pt>
                <c:pt idx="34436">
                  <c:v>19.123886531745377</c:v>
                </c:pt>
                <c:pt idx="34437">
                  <c:v>19.124441877503646</c:v>
                </c:pt>
                <c:pt idx="34438">
                  <c:v>19.124997223261914</c:v>
                </c:pt>
                <c:pt idx="34439">
                  <c:v>19.125552569020183</c:v>
                </c:pt>
                <c:pt idx="34440">
                  <c:v>19.126107914778451</c:v>
                </c:pt>
                <c:pt idx="34441">
                  <c:v>19.12666326053672</c:v>
                </c:pt>
                <c:pt idx="34442">
                  <c:v>19.127218606294988</c:v>
                </c:pt>
                <c:pt idx="34443">
                  <c:v>19.127773952053257</c:v>
                </c:pt>
                <c:pt idx="34444">
                  <c:v>19.128329297811526</c:v>
                </c:pt>
                <c:pt idx="34445">
                  <c:v>19.128884643569794</c:v>
                </c:pt>
                <c:pt idx="34446">
                  <c:v>19.129439989328063</c:v>
                </c:pt>
                <c:pt idx="34447">
                  <c:v>19.129995335086331</c:v>
                </c:pt>
                <c:pt idx="34448">
                  <c:v>19.1305506808446</c:v>
                </c:pt>
                <c:pt idx="34449">
                  <c:v>19.131106026602868</c:v>
                </c:pt>
                <c:pt idx="34450">
                  <c:v>19.131661372361137</c:v>
                </c:pt>
                <c:pt idx="34451">
                  <c:v>19.132216718119405</c:v>
                </c:pt>
                <c:pt idx="34452">
                  <c:v>19.132772063877674</c:v>
                </c:pt>
                <c:pt idx="34453">
                  <c:v>19.133327409635942</c:v>
                </c:pt>
                <c:pt idx="34454">
                  <c:v>19.133882755394211</c:v>
                </c:pt>
                <c:pt idx="34455">
                  <c:v>19.13443810115248</c:v>
                </c:pt>
                <c:pt idx="34456">
                  <c:v>19.134993446910748</c:v>
                </c:pt>
                <c:pt idx="34457">
                  <c:v>19.135548792669017</c:v>
                </c:pt>
                <c:pt idx="34458">
                  <c:v>19.136104138427285</c:v>
                </c:pt>
                <c:pt idx="34459">
                  <c:v>19.136659484185554</c:v>
                </c:pt>
                <c:pt idx="34460">
                  <c:v>19.137214829943822</c:v>
                </c:pt>
                <c:pt idx="34461">
                  <c:v>19.137770175702091</c:v>
                </c:pt>
                <c:pt idx="34462">
                  <c:v>19.138325521460359</c:v>
                </c:pt>
                <c:pt idx="34463">
                  <c:v>19.138880867218628</c:v>
                </c:pt>
                <c:pt idx="34464">
                  <c:v>19.139436212976896</c:v>
                </c:pt>
                <c:pt idx="34465">
                  <c:v>19.139991558735165</c:v>
                </c:pt>
                <c:pt idx="34466">
                  <c:v>19.140546904493434</c:v>
                </c:pt>
                <c:pt idx="34467">
                  <c:v>19.141102250251702</c:v>
                </c:pt>
                <c:pt idx="34468">
                  <c:v>19.141657596009971</c:v>
                </c:pt>
                <c:pt idx="34469">
                  <c:v>19.142212941768239</c:v>
                </c:pt>
                <c:pt idx="34470">
                  <c:v>19.142768287526508</c:v>
                </c:pt>
                <c:pt idx="34471">
                  <c:v>19.143323633284776</c:v>
                </c:pt>
                <c:pt idx="34472">
                  <c:v>19.143878979043045</c:v>
                </c:pt>
                <c:pt idx="34473">
                  <c:v>19.144434324801313</c:v>
                </c:pt>
                <c:pt idx="34474">
                  <c:v>19.144989670559582</c:v>
                </c:pt>
                <c:pt idx="34475">
                  <c:v>19.14554501631785</c:v>
                </c:pt>
                <c:pt idx="34476">
                  <c:v>19.146100362076119</c:v>
                </c:pt>
                <c:pt idx="34477">
                  <c:v>19.146655707834388</c:v>
                </c:pt>
                <c:pt idx="34478">
                  <c:v>19.147211053592656</c:v>
                </c:pt>
                <c:pt idx="34479">
                  <c:v>19.147766399350925</c:v>
                </c:pt>
                <c:pt idx="34480">
                  <c:v>19.148321745109193</c:v>
                </c:pt>
                <c:pt idx="34481">
                  <c:v>19.148877090867462</c:v>
                </c:pt>
                <c:pt idx="34482">
                  <c:v>19.14943243662573</c:v>
                </c:pt>
                <c:pt idx="34483">
                  <c:v>19.149987782383999</c:v>
                </c:pt>
                <c:pt idx="34484">
                  <c:v>19.150543128142267</c:v>
                </c:pt>
                <c:pt idx="34485">
                  <c:v>19.151098473900536</c:v>
                </c:pt>
                <c:pt idx="34486">
                  <c:v>19.151653819658804</c:v>
                </c:pt>
                <c:pt idx="34487">
                  <c:v>19.152209165417073</c:v>
                </c:pt>
                <c:pt idx="34488">
                  <c:v>19.152764511175342</c:v>
                </c:pt>
                <c:pt idx="34489">
                  <c:v>19.15331985693361</c:v>
                </c:pt>
                <c:pt idx="34490">
                  <c:v>19.153875202691879</c:v>
                </c:pt>
                <c:pt idx="34491">
                  <c:v>19.154430548450147</c:v>
                </c:pt>
                <c:pt idx="34492">
                  <c:v>19.154985894208416</c:v>
                </c:pt>
                <c:pt idx="34493">
                  <c:v>19.155541239966684</c:v>
                </c:pt>
                <c:pt idx="34494">
                  <c:v>19.156096585724953</c:v>
                </c:pt>
                <c:pt idx="34495">
                  <c:v>19.156651931483221</c:v>
                </c:pt>
                <c:pt idx="34496">
                  <c:v>19.15720727724149</c:v>
                </c:pt>
                <c:pt idx="34497">
                  <c:v>19.157762622999758</c:v>
                </c:pt>
                <c:pt idx="34498">
                  <c:v>19.158317968758027</c:v>
                </c:pt>
                <c:pt idx="34499">
                  <c:v>19.158873314516295</c:v>
                </c:pt>
                <c:pt idx="34500">
                  <c:v>19.159428660274564</c:v>
                </c:pt>
                <c:pt idx="34501">
                  <c:v>19.159984006032833</c:v>
                </c:pt>
                <c:pt idx="34502">
                  <c:v>19.160539351791101</c:v>
                </c:pt>
                <c:pt idx="34503">
                  <c:v>19.16109469754937</c:v>
                </c:pt>
                <c:pt idx="34504">
                  <c:v>19.161650043307638</c:v>
                </c:pt>
                <c:pt idx="34505">
                  <c:v>19.162205389065907</c:v>
                </c:pt>
                <c:pt idx="34506">
                  <c:v>19.162760734824175</c:v>
                </c:pt>
                <c:pt idx="34507">
                  <c:v>19.163316080582444</c:v>
                </c:pt>
                <c:pt idx="34508">
                  <c:v>19.163871426340712</c:v>
                </c:pt>
                <c:pt idx="34509">
                  <c:v>19.164426772098981</c:v>
                </c:pt>
                <c:pt idx="34510">
                  <c:v>19.164982117857249</c:v>
                </c:pt>
                <c:pt idx="34511">
                  <c:v>19.165537463615518</c:v>
                </c:pt>
                <c:pt idx="34512">
                  <c:v>19.166092809373787</c:v>
                </c:pt>
                <c:pt idx="34513">
                  <c:v>19.166648155132055</c:v>
                </c:pt>
                <c:pt idx="34514">
                  <c:v>19.167203500890324</c:v>
                </c:pt>
                <c:pt idx="34515">
                  <c:v>19.167758846648592</c:v>
                </c:pt>
                <c:pt idx="34516">
                  <c:v>19.168314192406861</c:v>
                </c:pt>
                <c:pt idx="34517">
                  <c:v>19.168869538165129</c:v>
                </c:pt>
                <c:pt idx="34518">
                  <c:v>19.169424883923398</c:v>
                </c:pt>
                <c:pt idx="34519">
                  <c:v>19.169980229681666</c:v>
                </c:pt>
                <c:pt idx="34520">
                  <c:v>19.170535575439935</c:v>
                </c:pt>
                <c:pt idx="34521">
                  <c:v>19.171090921198203</c:v>
                </c:pt>
                <c:pt idx="34522">
                  <c:v>19.171646266956472</c:v>
                </c:pt>
                <c:pt idx="34523">
                  <c:v>19.172201612714741</c:v>
                </c:pt>
                <c:pt idx="34524">
                  <c:v>19.172756958473009</c:v>
                </c:pt>
                <c:pt idx="34525">
                  <c:v>19.173312304231278</c:v>
                </c:pt>
                <c:pt idx="34526">
                  <c:v>19.173867649989546</c:v>
                </c:pt>
                <c:pt idx="34527">
                  <c:v>19.174422995747815</c:v>
                </c:pt>
                <c:pt idx="34528">
                  <c:v>19.174978341506083</c:v>
                </c:pt>
                <c:pt idx="34529">
                  <c:v>19.175533687264352</c:v>
                </c:pt>
                <c:pt idx="34530">
                  <c:v>19.17608903302262</c:v>
                </c:pt>
                <c:pt idx="34531">
                  <c:v>19.176644378780889</c:v>
                </c:pt>
                <c:pt idx="34532">
                  <c:v>19.177199724539157</c:v>
                </c:pt>
                <c:pt idx="34533">
                  <c:v>19.177755070297426</c:v>
                </c:pt>
                <c:pt idx="34534">
                  <c:v>19.178310416055695</c:v>
                </c:pt>
                <c:pt idx="34535">
                  <c:v>19.178865761813963</c:v>
                </c:pt>
                <c:pt idx="34536">
                  <c:v>19.179421107572232</c:v>
                </c:pt>
                <c:pt idx="34537">
                  <c:v>19.1799764533305</c:v>
                </c:pt>
                <c:pt idx="34538">
                  <c:v>19.180531799088769</c:v>
                </c:pt>
                <c:pt idx="34539">
                  <c:v>19.181087144847037</c:v>
                </c:pt>
                <c:pt idx="34540">
                  <c:v>19.181642490605306</c:v>
                </c:pt>
                <c:pt idx="34541">
                  <c:v>19.182197836363574</c:v>
                </c:pt>
                <c:pt idx="34542">
                  <c:v>19.182753182121843</c:v>
                </c:pt>
                <c:pt idx="34543">
                  <c:v>19.183308527880111</c:v>
                </c:pt>
                <c:pt idx="34544">
                  <c:v>19.18386387363838</c:v>
                </c:pt>
                <c:pt idx="34545">
                  <c:v>19.184419219396649</c:v>
                </c:pt>
                <c:pt idx="34546">
                  <c:v>19.184974565154917</c:v>
                </c:pt>
                <c:pt idx="34547">
                  <c:v>19.185529910913186</c:v>
                </c:pt>
                <c:pt idx="34548">
                  <c:v>19.186085256671454</c:v>
                </c:pt>
                <c:pt idx="34549">
                  <c:v>19.186640602429723</c:v>
                </c:pt>
                <c:pt idx="34550">
                  <c:v>19.187195948187991</c:v>
                </c:pt>
                <c:pt idx="34551">
                  <c:v>19.18775129394626</c:v>
                </c:pt>
                <c:pt idx="34552">
                  <c:v>19.188306639704528</c:v>
                </c:pt>
                <c:pt idx="34553">
                  <c:v>19.188861985462797</c:v>
                </c:pt>
                <c:pt idx="34554">
                  <c:v>19.189417331221065</c:v>
                </c:pt>
                <c:pt idx="34555">
                  <c:v>19.189972676979334</c:v>
                </c:pt>
                <c:pt idx="34556">
                  <c:v>19.190528022737602</c:v>
                </c:pt>
                <c:pt idx="34557">
                  <c:v>19.191083368495871</c:v>
                </c:pt>
                <c:pt idx="34558">
                  <c:v>19.19163871425414</c:v>
                </c:pt>
                <c:pt idx="34559">
                  <c:v>19.192194060012408</c:v>
                </c:pt>
                <c:pt idx="34560">
                  <c:v>19.192749405770677</c:v>
                </c:pt>
                <c:pt idx="34561">
                  <c:v>19.193304751528945</c:v>
                </c:pt>
                <c:pt idx="34562">
                  <c:v>19.193860097287214</c:v>
                </c:pt>
                <c:pt idx="34563">
                  <c:v>19.194415443045482</c:v>
                </c:pt>
                <c:pt idx="34564">
                  <c:v>19.194970788803751</c:v>
                </c:pt>
                <c:pt idx="34565">
                  <c:v>19.195526134562019</c:v>
                </c:pt>
                <c:pt idx="34566">
                  <c:v>19.196081480320288</c:v>
                </c:pt>
                <c:pt idx="34567">
                  <c:v>19.196636826078556</c:v>
                </c:pt>
                <c:pt idx="34568">
                  <c:v>19.197192171836825</c:v>
                </c:pt>
                <c:pt idx="34569">
                  <c:v>19.197747517595094</c:v>
                </c:pt>
                <c:pt idx="34570">
                  <c:v>19.198302863353362</c:v>
                </c:pt>
                <c:pt idx="34571">
                  <c:v>19.198858209111631</c:v>
                </c:pt>
                <c:pt idx="34572">
                  <c:v>19.199413554869899</c:v>
                </c:pt>
                <c:pt idx="34573">
                  <c:v>19.199968900628168</c:v>
                </c:pt>
                <c:pt idx="34574">
                  <c:v>19.200524246386436</c:v>
                </c:pt>
                <c:pt idx="34575">
                  <c:v>19.201079592144705</c:v>
                </c:pt>
                <c:pt idx="34576">
                  <c:v>19.201634937902973</c:v>
                </c:pt>
                <c:pt idx="34577">
                  <c:v>19.202190283661242</c:v>
                </c:pt>
                <c:pt idx="34578">
                  <c:v>19.20274562941951</c:v>
                </c:pt>
                <c:pt idx="34579">
                  <c:v>19.203300975177779</c:v>
                </c:pt>
                <c:pt idx="34580">
                  <c:v>19.203856320936048</c:v>
                </c:pt>
                <c:pt idx="34581">
                  <c:v>19.204411666694316</c:v>
                </c:pt>
                <c:pt idx="34582">
                  <c:v>19.204967012452585</c:v>
                </c:pt>
                <c:pt idx="34583">
                  <c:v>19.205522358210853</c:v>
                </c:pt>
                <c:pt idx="34584">
                  <c:v>19.206077703969122</c:v>
                </c:pt>
                <c:pt idx="34585">
                  <c:v>19.20663304972739</c:v>
                </c:pt>
                <c:pt idx="34586">
                  <c:v>19.207188395485659</c:v>
                </c:pt>
                <c:pt idx="34587">
                  <c:v>19.207743741243927</c:v>
                </c:pt>
                <c:pt idx="34588">
                  <c:v>19.208299087002196</c:v>
                </c:pt>
                <c:pt idx="34589">
                  <c:v>19.208854432760464</c:v>
                </c:pt>
                <c:pt idx="34590">
                  <c:v>19.209409778518733</c:v>
                </c:pt>
                <c:pt idx="34591">
                  <c:v>19.209965124277002</c:v>
                </c:pt>
                <c:pt idx="34592">
                  <c:v>19.21052047003527</c:v>
                </c:pt>
                <c:pt idx="34593">
                  <c:v>19.211075815793539</c:v>
                </c:pt>
                <c:pt idx="34594">
                  <c:v>19.211631161551807</c:v>
                </c:pt>
                <c:pt idx="34595">
                  <c:v>19.212186507310076</c:v>
                </c:pt>
                <c:pt idx="34596">
                  <c:v>19.212741853068344</c:v>
                </c:pt>
                <c:pt idx="34597">
                  <c:v>19.213297198826613</c:v>
                </c:pt>
                <c:pt idx="34598">
                  <c:v>19.213852544584881</c:v>
                </c:pt>
                <c:pt idx="34599">
                  <c:v>19.21440789034315</c:v>
                </c:pt>
                <c:pt idx="34600">
                  <c:v>19.214963236101418</c:v>
                </c:pt>
                <c:pt idx="34601">
                  <c:v>19.215518581859687</c:v>
                </c:pt>
                <c:pt idx="34602">
                  <c:v>19.216073927617956</c:v>
                </c:pt>
                <c:pt idx="34603">
                  <c:v>19.216629273376224</c:v>
                </c:pt>
                <c:pt idx="34604">
                  <c:v>19.217184619134493</c:v>
                </c:pt>
                <c:pt idx="34605">
                  <c:v>19.217739964892761</c:v>
                </c:pt>
                <c:pt idx="34606">
                  <c:v>19.21829531065103</c:v>
                </c:pt>
                <c:pt idx="34607">
                  <c:v>19.218850656409298</c:v>
                </c:pt>
                <c:pt idx="34608">
                  <c:v>19.219406002167567</c:v>
                </c:pt>
                <c:pt idx="34609">
                  <c:v>19.219961347925835</c:v>
                </c:pt>
                <c:pt idx="34610">
                  <c:v>19.220516693684104</c:v>
                </c:pt>
                <c:pt idx="34611">
                  <c:v>19.221072039442372</c:v>
                </c:pt>
                <c:pt idx="34612">
                  <c:v>19.221627385200641</c:v>
                </c:pt>
                <c:pt idx="34613">
                  <c:v>19.22218273095891</c:v>
                </c:pt>
                <c:pt idx="34614">
                  <c:v>19.222738076717178</c:v>
                </c:pt>
                <c:pt idx="34615">
                  <c:v>19.223293422475447</c:v>
                </c:pt>
                <c:pt idx="34616">
                  <c:v>19.223848768233715</c:v>
                </c:pt>
                <c:pt idx="34617">
                  <c:v>19.224404113991984</c:v>
                </c:pt>
                <c:pt idx="34618">
                  <c:v>19.224959459750252</c:v>
                </c:pt>
                <c:pt idx="34619">
                  <c:v>19.225514805508521</c:v>
                </c:pt>
                <c:pt idx="34620">
                  <c:v>19.226070151266789</c:v>
                </c:pt>
                <c:pt idx="34621">
                  <c:v>19.226625497025058</c:v>
                </c:pt>
                <c:pt idx="34622">
                  <c:v>19.227180842783326</c:v>
                </c:pt>
                <c:pt idx="34623">
                  <c:v>19.227736188541595</c:v>
                </c:pt>
                <c:pt idx="34624">
                  <c:v>19.228291534299863</c:v>
                </c:pt>
                <c:pt idx="34625">
                  <c:v>19.228846880058132</c:v>
                </c:pt>
                <c:pt idx="34626">
                  <c:v>19.229402225816401</c:v>
                </c:pt>
                <c:pt idx="34627">
                  <c:v>19.229957571574669</c:v>
                </c:pt>
                <c:pt idx="34628">
                  <c:v>19.230512917332938</c:v>
                </c:pt>
                <c:pt idx="34629">
                  <c:v>19.231068263091206</c:v>
                </c:pt>
                <c:pt idx="34630">
                  <c:v>19.231623608849475</c:v>
                </c:pt>
                <c:pt idx="34631">
                  <c:v>19.232178954607743</c:v>
                </c:pt>
                <c:pt idx="34632">
                  <c:v>19.232734300366012</c:v>
                </c:pt>
                <c:pt idx="34633">
                  <c:v>19.23328964612428</c:v>
                </c:pt>
                <c:pt idx="34634">
                  <c:v>19.233844991882549</c:v>
                </c:pt>
                <c:pt idx="34635">
                  <c:v>19.234400337640817</c:v>
                </c:pt>
                <c:pt idx="34636">
                  <c:v>19.234955683399086</c:v>
                </c:pt>
                <c:pt idx="34637">
                  <c:v>19.235511029157355</c:v>
                </c:pt>
                <c:pt idx="34638">
                  <c:v>19.236066374915623</c:v>
                </c:pt>
                <c:pt idx="34639">
                  <c:v>19.236621720673892</c:v>
                </c:pt>
                <c:pt idx="34640">
                  <c:v>19.23717706643216</c:v>
                </c:pt>
                <c:pt idx="34641">
                  <c:v>19.237732412190429</c:v>
                </c:pt>
                <c:pt idx="34642">
                  <c:v>19.238287757948697</c:v>
                </c:pt>
                <c:pt idx="34643">
                  <c:v>19.238843103706966</c:v>
                </c:pt>
                <c:pt idx="34644">
                  <c:v>19.239398449465234</c:v>
                </c:pt>
                <c:pt idx="34645">
                  <c:v>19.239953795223503</c:v>
                </c:pt>
                <c:pt idx="34646">
                  <c:v>19.240509140981771</c:v>
                </c:pt>
                <c:pt idx="34647">
                  <c:v>19.24106448674004</c:v>
                </c:pt>
                <c:pt idx="34648">
                  <c:v>19.241619832498309</c:v>
                </c:pt>
                <c:pt idx="34649">
                  <c:v>19.242175178256577</c:v>
                </c:pt>
                <c:pt idx="34650">
                  <c:v>19.242730524014846</c:v>
                </c:pt>
                <c:pt idx="34651">
                  <c:v>19.243285869773114</c:v>
                </c:pt>
                <c:pt idx="34652">
                  <c:v>19.243841215531383</c:v>
                </c:pt>
                <c:pt idx="34653">
                  <c:v>19.244396561289651</c:v>
                </c:pt>
                <c:pt idx="34654">
                  <c:v>19.24495190704792</c:v>
                </c:pt>
                <c:pt idx="34655">
                  <c:v>19.245507252806188</c:v>
                </c:pt>
                <c:pt idx="34656">
                  <c:v>19.246062598564457</c:v>
                </c:pt>
                <c:pt idx="34657">
                  <c:v>19.246617944322725</c:v>
                </c:pt>
                <c:pt idx="34658">
                  <c:v>19.247173290080994</c:v>
                </c:pt>
                <c:pt idx="34659">
                  <c:v>19.247728635839263</c:v>
                </c:pt>
                <c:pt idx="34660">
                  <c:v>19.248283981597531</c:v>
                </c:pt>
                <c:pt idx="34661">
                  <c:v>19.2488393273558</c:v>
                </c:pt>
                <c:pt idx="34662">
                  <c:v>19.249394673114068</c:v>
                </c:pt>
                <c:pt idx="34663">
                  <c:v>19.249950018872337</c:v>
                </c:pt>
                <c:pt idx="34664">
                  <c:v>19.250505364630605</c:v>
                </c:pt>
                <c:pt idx="34665">
                  <c:v>19.251060710388874</c:v>
                </c:pt>
                <c:pt idx="34666">
                  <c:v>19.251616056147142</c:v>
                </c:pt>
                <c:pt idx="34667">
                  <c:v>19.252171401905411</c:v>
                </c:pt>
                <c:pt idx="34668">
                  <c:v>19.252726747663679</c:v>
                </c:pt>
                <c:pt idx="34669">
                  <c:v>19.253282093421948</c:v>
                </c:pt>
                <c:pt idx="34670">
                  <c:v>19.253837439180217</c:v>
                </c:pt>
                <c:pt idx="34671">
                  <c:v>19.254392784938485</c:v>
                </c:pt>
                <c:pt idx="34672">
                  <c:v>19.254948130696754</c:v>
                </c:pt>
                <c:pt idx="34673">
                  <c:v>19.255503476455022</c:v>
                </c:pt>
                <c:pt idx="34674">
                  <c:v>19.256058822213291</c:v>
                </c:pt>
                <c:pt idx="34675">
                  <c:v>19.256614167971559</c:v>
                </c:pt>
                <c:pt idx="34676">
                  <c:v>19.257169513729828</c:v>
                </c:pt>
                <c:pt idx="34677">
                  <c:v>19.257724859488096</c:v>
                </c:pt>
                <c:pt idx="34678">
                  <c:v>19.258280205246365</c:v>
                </c:pt>
                <c:pt idx="34679">
                  <c:v>19.258835551004633</c:v>
                </c:pt>
                <c:pt idx="34680">
                  <c:v>19.259390896762902</c:v>
                </c:pt>
                <c:pt idx="34681">
                  <c:v>19.25994624252117</c:v>
                </c:pt>
                <c:pt idx="34682">
                  <c:v>19.260501588279439</c:v>
                </c:pt>
                <c:pt idx="34683">
                  <c:v>19.261056934037708</c:v>
                </c:pt>
                <c:pt idx="34684">
                  <c:v>19.261612279795976</c:v>
                </c:pt>
                <c:pt idx="34685">
                  <c:v>19.262167625554245</c:v>
                </c:pt>
                <c:pt idx="34686">
                  <c:v>19.262722971312513</c:v>
                </c:pt>
                <c:pt idx="34687">
                  <c:v>19.263278317070782</c:v>
                </c:pt>
                <c:pt idx="34688">
                  <c:v>19.26383366282905</c:v>
                </c:pt>
                <c:pt idx="34689">
                  <c:v>19.264389008587319</c:v>
                </c:pt>
                <c:pt idx="34690">
                  <c:v>19.264944354345587</c:v>
                </c:pt>
                <c:pt idx="34691">
                  <c:v>19.265499700103856</c:v>
                </c:pt>
                <c:pt idx="34692">
                  <c:v>19.266055045862124</c:v>
                </c:pt>
                <c:pt idx="34693">
                  <c:v>19.266610391620393</c:v>
                </c:pt>
                <c:pt idx="34694">
                  <c:v>19.267165737378662</c:v>
                </c:pt>
                <c:pt idx="34695">
                  <c:v>19.26772108313693</c:v>
                </c:pt>
                <c:pt idx="34696">
                  <c:v>19.268276428895199</c:v>
                </c:pt>
                <c:pt idx="34697">
                  <c:v>19.268831774653467</c:v>
                </c:pt>
                <c:pt idx="34698">
                  <c:v>19.269387120411736</c:v>
                </c:pt>
                <c:pt idx="34699">
                  <c:v>19.269942466170004</c:v>
                </c:pt>
                <c:pt idx="34700">
                  <c:v>19.270497811928273</c:v>
                </c:pt>
                <c:pt idx="34701">
                  <c:v>19.271053157686541</c:v>
                </c:pt>
                <c:pt idx="34702">
                  <c:v>19.27160850344481</c:v>
                </c:pt>
                <c:pt idx="34703">
                  <c:v>19.272163849203078</c:v>
                </c:pt>
                <c:pt idx="34704">
                  <c:v>19.272719194961347</c:v>
                </c:pt>
                <c:pt idx="34705">
                  <c:v>19.273274540719616</c:v>
                </c:pt>
                <c:pt idx="34706">
                  <c:v>19.273829886477884</c:v>
                </c:pt>
                <c:pt idx="34707">
                  <c:v>19.274385232236153</c:v>
                </c:pt>
                <c:pt idx="34708">
                  <c:v>19.274940577994421</c:v>
                </c:pt>
                <c:pt idx="34709">
                  <c:v>19.27549592375269</c:v>
                </c:pt>
                <c:pt idx="34710">
                  <c:v>19.276051269510958</c:v>
                </c:pt>
                <c:pt idx="34711">
                  <c:v>19.276606615269227</c:v>
                </c:pt>
                <c:pt idx="34712">
                  <c:v>19.277161961027495</c:v>
                </c:pt>
                <c:pt idx="34713">
                  <c:v>19.277717306785764</c:v>
                </c:pt>
                <c:pt idx="34714">
                  <c:v>19.278272652544032</c:v>
                </c:pt>
                <c:pt idx="34715">
                  <c:v>19.278827998302301</c:v>
                </c:pt>
                <c:pt idx="34716">
                  <c:v>19.27938334406057</c:v>
                </c:pt>
                <c:pt idx="34717">
                  <c:v>19.279938689818838</c:v>
                </c:pt>
                <c:pt idx="34718">
                  <c:v>19.280494035577107</c:v>
                </c:pt>
                <c:pt idx="34719">
                  <c:v>19.281049381335375</c:v>
                </c:pt>
                <c:pt idx="34720">
                  <c:v>19.281604727093644</c:v>
                </c:pt>
                <c:pt idx="34721">
                  <c:v>19.282160072851912</c:v>
                </c:pt>
                <c:pt idx="34722">
                  <c:v>19.282715418610181</c:v>
                </c:pt>
                <c:pt idx="34723">
                  <c:v>19.283270764368449</c:v>
                </c:pt>
                <c:pt idx="34724">
                  <c:v>19.283826110126718</c:v>
                </c:pt>
                <c:pt idx="34725">
                  <c:v>19.284381455884986</c:v>
                </c:pt>
                <c:pt idx="34726">
                  <c:v>19.284936801643255</c:v>
                </c:pt>
                <c:pt idx="34727">
                  <c:v>19.285492147401524</c:v>
                </c:pt>
                <c:pt idx="34728">
                  <c:v>19.286047493159792</c:v>
                </c:pt>
                <c:pt idx="34729">
                  <c:v>19.286602838918061</c:v>
                </c:pt>
                <c:pt idx="34730">
                  <c:v>19.287158184676329</c:v>
                </c:pt>
                <c:pt idx="34731">
                  <c:v>19.287713530434598</c:v>
                </c:pt>
                <c:pt idx="34732">
                  <c:v>19.288268876192866</c:v>
                </c:pt>
                <c:pt idx="34733">
                  <c:v>19.288824221951135</c:v>
                </c:pt>
                <c:pt idx="34734">
                  <c:v>19.289379567709403</c:v>
                </c:pt>
                <c:pt idx="34735">
                  <c:v>19.289934913467672</c:v>
                </c:pt>
                <c:pt idx="34736">
                  <c:v>19.29049025922594</c:v>
                </c:pt>
                <c:pt idx="34737">
                  <c:v>19.291045604984209</c:v>
                </c:pt>
                <c:pt idx="34738">
                  <c:v>19.291600950742477</c:v>
                </c:pt>
                <c:pt idx="34739">
                  <c:v>19.292156296500746</c:v>
                </c:pt>
                <c:pt idx="34740">
                  <c:v>19.292711642259015</c:v>
                </c:pt>
                <c:pt idx="34741">
                  <c:v>19.293266988017283</c:v>
                </c:pt>
                <c:pt idx="34742">
                  <c:v>19.293822333775552</c:v>
                </c:pt>
                <c:pt idx="34743">
                  <c:v>19.29437767953382</c:v>
                </c:pt>
                <c:pt idx="34744">
                  <c:v>19.294933025292089</c:v>
                </c:pt>
                <c:pt idx="34745">
                  <c:v>19.295488371050357</c:v>
                </c:pt>
                <c:pt idx="34746">
                  <c:v>19.296043716808626</c:v>
                </c:pt>
                <c:pt idx="34747">
                  <c:v>19.296599062566894</c:v>
                </c:pt>
                <c:pt idx="34748">
                  <c:v>19.297154408325163</c:v>
                </c:pt>
                <c:pt idx="34749">
                  <c:v>19.297709754083431</c:v>
                </c:pt>
                <c:pt idx="34750">
                  <c:v>19.2982650998417</c:v>
                </c:pt>
                <c:pt idx="34751">
                  <c:v>19.298820445599969</c:v>
                </c:pt>
                <c:pt idx="34752">
                  <c:v>19.299375791358237</c:v>
                </c:pt>
                <c:pt idx="34753">
                  <c:v>19.299931137116506</c:v>
                </c:pt>
                <c:pt idx="34754">
                  <c:v>19.300486482874774</c:v>
                </c:pt>
                <c:pt idx="34755">
                  <c:v>19.301041828633043</c:v>
                </c:pt>
                <c:pt idx="34756">
                  <c:v>19.301597174391311</c:v>
                </c:pt>
                <c:pt idx="34757">
                  <c:v>19.30215252014958</c:v>
                </c:pt>
                <c:pt idx="34758">
                  <c:v>19.302707865907848</c:v>
                </c:pt>
                <c:pt idx="34759">
                  <c:v>19.303263211666117</c:v>
                </c:pt>
                <c:pt idx="34760">
                  <c:v>19.303818557424385</c:v>
                </c:pt>
                <c:pt idx="34761">
                  <c:v>19.304373903182654</c:v>
                </c:pt>
                <c:pt idx="34762">
                  <c:v>19.304929248940923</c:v>
                </c:pt>
                <c:pt idx="34763">
                  <c:v>19.305484594699191</c:v>
                </c:pt>
                <c:pt idx="34764">
                  <c:v>19.30603994045746</c:v>
                </c:pt>
                <c:pt idx="34765">
                  <c:v>19.306595286215728</c:v>
                </c:pt>
                <c:pt idx="34766">
                  <c:v>19.307150631973997</c:v>
                </c:pt>
                <c:pt idx="34767">
                  <c:v>19.307705977732265</c:v>
                </c:pt>
                <c:pt idx="34768">
                  <c:v>19.308261323490534</c:v>
                </c:pt>
                <c:pt idx="34769">
                  <c:v>19.308816669248802</c:v>
                </c:pt>
                <c:pt idx="34770">
                  <c:v>19.309372015007071</c:v>
                </c:pt>
                <c:pt idx="34771">
                  <c:v>19.309927360765339</c:v>
                </c:pt>
                <c:pt idx="34772">
                  <c:v>19.310482706523608</c:v>
                </c:pt>
                <c:pt idx="34773">
                  <c:v>19.311038052281877</c:v>
                </c:pt>
                <c:pt idx="34774">
                  <c:v>19.311593398040145</c:v>
                </c:pt>
                <c:pt idx="34775">
                  <c:v>19.312148743798414</c:v>
                </c:pt>
                <c:pt idx="34776">
                  <c:v>19.312704089556682</c:v>
                </c:pt>
                <c:pt idx="34777">
                  <c:v>19.313259435314951</c:v>
                </c:pt>
                <c:pt idx="34778">
                  <c:v>19.313814781073219</c:v>
                </c:pt>
                <c:pt idx="34779">
                  <c:v>19.314370126831488</c:v>
                </c:pt>
                <c:pt idx="34780">
                  <c:v>19.314925472589756</c:v>
                </c:pt>
                <c:pt idx="34781">
                  <c:v>19.315480818348025</c:v>
                </c:pt>
                <c:pt idx="34782">
                  <c:v>19.316036164106293</c:v>
                </c:pt>
                <c:pt idx="34783">
                  <c:v>19.316591509864562</c:v>
                </c:pt>
                <c:pt idx="34784">
                  <c:v>19.317146855622831</c:v>
                </c:pt>
                <c:pt idx="34785">
                  <c:v>19.317702201381099</c:v>
                </c:pt>
                <c:pt idx="34786">
                  <c:v>19.318257547139368</c:v>
                </c:pt>
                <c:pt idx="34787">
                  <c:v>19.318812892897636</c:v>
                </c:pt>
                <c:pt idx="34788">
                  <c:v>19.319368238655905</c:v>
                </c:pt>
                <c:pt idx="34789">
                  <c:v>19.319923584414173</c:v>
                </c:pt>
                <c:pt idx="34790">
                  <c:v>19.320478930172442</c:v>
                </c:pt>
                <c:pt idx="34791">
                  <c:v>19.32103427593071</c:v>
                </c:pt>
                <c:pt idx="34792">
                  <c:v>19.321589621688979</c:v>
                </c:pt>
                <c:pt idx="34793">
                  <c:v>19.322144967447247</c:v>
                </c:pt>
                <c:pt idx="34794">
                  <c:v>19.322700313205516</c:v>
                </c:pt>
                <c:pt idx="34795">
                  <c:v>19.323255658963784</c:v>
                </c:pt>
                <c:pt idx="34796">
                  <c:v>19.323811004722053</c:v>
                </c:pt>
                <c:pt idx="34797">
                  <c:v>19.324366350480322</c:v>
                </c:pt>
                <c:pt idx="34798">
                  <c:v>19.32492169623859</c:v>
                </c:pt>
                <c:pt idx="34799">
                  <c:v>19.325477041996859</c:v>
                </c:pt>
                <c:pt idx="34800">
                  <c:v>19.326032387755127</c:v>
                </c:pt>
                <c:pt idx="34801">
                  <c:v>19.326587733513396</c:v>
                </c:pt>
                <c:pt idx="34802">
                  <c:v>19.327143079271664</c:v>
                </c:pt>
                <c:pt idx="34803">
                  <c:v>19.327698425029933</c:v>
                </c:pt>
                <c:pt idx="34804">
                  <c:v>19.328253770788201</c:v>
                </c:pt>
                <c:pt idx="34805">
                  <c:v>19.32880911654647</c:v>
                </c:pt>
                <c:pt idx="34806">
                  <c:v>19.329364462304738</c:v>
                </c:pt>
                <c:pt idx="34807">
                  <c:v>19.329919808063007</c:v>
                </c:pt>
                <c:pt idx="34808">
                  <c:v>19.330475153821276</c:v>
                </c:pt>
                <c:pt idx="34809">
                  <c:v>19.331030499579544</c:v>
                </c:pt>
                <c:pt idx="34810">
                  <c:v>19.331585845337813</c:v>
                </c:pt>
                <c:pt idx="34811">
                  <c:v>19.332141191096081</c:v>
                </c:pt>
                <c:pt idx="34812">
                  <c:v>19.33269653685435</c:v>
                </c:pt>
                <c:pt idx="34813">
                  <c:v>19.333251882612618</c:v>
                </c:pt>
                <c:pt idx="34814">
                  <c:v>19.333807228370887</c:v>
                </c:pt>
                <c:pt idx="34815">
                  <c:v>19.334362574129155</c:v>
                </c:pt>
                <c:pt idx="34816">
                  <c:v>19.334917919887424</c:v>
                </c:pt>
                <c:pt idx="34817">
                  <c:v>19.335473265645692</c:v>
                </c:pt>
                <c:pt idx="34818">
                  <c:v>19.336028611403961</c:v>
                </c:pt>
                <c:pt idx="34819">
                  <c:v>19.33658395716223</c:v>
                </c:pt>
                <c:pt idx="34820">
                  <c:v>19.337139302920498</c:v>
                </c:pt>
                <c:pt idx="34821">
                  <c:v>19.337694648678767</c:v>
                </c:pt>
                <c:pt idx="34822">
                  <c:v>19.338249994437035</c:v>
                </c:pt>
                <c:pt idx="34823">
                  <c:v>19.338805340195304</c:v>
                </c:pt>
                <c:pt idx="34824">
                  <c:v>19.339360685953572</c:v>
                </c:pt>
                <c:pt idx="34825">
                  <c:v>19.339916031711841</c:v>
                </c:pt>
                <c:pt idx="34826">
                  <c:v>19.340471377470109</c:v>
                </c:pt>
                <c:pt idx="34827">
                  <c:v>19.341026723228378</c:v>
                </c:pt>
                <c:pt idx="34828">
                  <c:v>19.341582068986646</c:v>
                </c:pt>
                <c:pt idx="34829">
                  <c:v>19.342137414744915</c:v>
                </c:pt>
                <c:pt idx="34830">
                  <c:v>19.342692760503184</c:v>
                </c:pt>
                <c:pt idx="34831">
                  <c:v>19.343248106261452</c:v>
                </c:pt>
                <c:pt idx="34832">
                  <c:v>19.343803452019721</c:v>
                </c:pt>
                <c:pt idx="34833">
                  <c:v>19.344358797777989</c:v>
                </c:pt>
                <c:pt idx="34834">
                  <c:v>19.344914143536258</c:v>
                </c:pt>
                <c:pt idx="34835">
                  <c:v>19.345469489294526</c:v>
                </c:pt>
                <c:pt idx="34836">
                  <c:v>19.346024835052795</c:v>
                </c:pt>
                <c:pt idx="34837">
                  <c:v>19.346580180811063</c:v>
                </c:pt>
                <c:pt idx="34838">
                  <c:v>19.347135526569332</c:v>
                </c:pt>
                <c:pt idx="34839">
                  <c:v>19.3476908723276</c:v>
                </c:pt>
                <c:pt idx="34840">
                  <c:v>19.348246218085869</c:v>
                </c:pt>
                <c:pt idx="34841">
                  <c:v>19.348801563844138</c:v>
                </c:pt>
                <c:pt idx="34842">
                  <c:v>19.349356909602406</c:v>
                </c:pt>
                <c:pt idx="34843">
                  <c:v>19.349912255360675</c:v>
                </c:pt>
                <c:pt idx="34844">
                  <c:v>19.350467601118943</c:v>
                </c:pt>
                <c:pt idx="34845">
                  <c:v>19.351022946877212</c:v>
                </c:pt>
                <c:pt idx="34846">
                  <c:v>19.35157829263548</c:v>
                </c:pt>
                <c:pt idx="34847">
                  <c:v>19.352133638393749</c:v>
                </c:pt>
                <c:pt idx="34848">
                  <c:v>19.352688984152017</c:v>
                </c:pt>
                <c:pt idx="34849">
                  <c:v>19.353244329910286</c:v>
                </c:pt>
                <c:pt idx="34850">
                  <c:v>19.353799675668554</c:v>
                </c:pt>
                <c:pt idx="34851">
                  <c:v>19.354355021426823</c:v>
                </c:pt>
                <c:pt idx="34852">
                  <c:v>19.354910367185092</c:v>
                </c:pt>
                <c:pt idx="34853">
                  <c:v>19.35546571294336</c:v>
                </c:pt>
                <c:pt idx="34854">
                  <c:v>19.356021058701629</c:v>
                </c:pt>
                <c:pt idx="34855">
                  <c:v>19.356576404459897</c:v>
                </c:pt>
                <c:pt idx="34856">
                  <c:v>19.357131750218166</c:v>
                </c:pt>
                <c:pt idx="34857">
                  <c:v>19.357687095976434</c:v>
                </c:pt>
                <c:pt idx="34858">
                  <c:v>19.358242441734703</c:v>
                </c:pt>
                <c:pt idx="34859">
                  <c:v>19.358797787492971</c:v>
                </c:pt>
                <c:pt idx="34860">
                  <c:v>19.35935313325124</c:v>
                </c:pt>
                <c:pt idx="34861">
                  <c:v>19.359908479009508</c:v>
                </c:pt>
                <c:pt idx="34862">
                  <c:v>19.360463824767777</c:v>
                </c:pt>
                <c:pt idx="34863">
                  <c:v>19.361019170526045</c:v>
                </c:pt>
                <c:pt idx="34864">
                  <c:v>19.361574516284314</c:v>
                </c:pt>
                <c:pt idx="34865">
                  <c:v>19.362129862042583</c:v>
                </c:pt>
                <c:pt idx="34866">
                  <c:v>19.362685207800851</c:v>
                </c:pt>
                <c:pt idx="34867">
                  <c:v>19.36324055355912</c:v>
                </c:pt>
                <c:pt idx="34868">
                  <c:v>19.363795899317388</c:v>
                </c:pt>
                <c:pt idx="34869">
                  <c:v>19.364351245075657</c:v>
                </c:pt>
                <c:pt idx="34870">
                  <c:v>19.364906590833925</c:v>
                </c:pt>
                <c:pt idx="34871">
                  <c:v>19.365461936592194</c:v>
                </c:pt>
                <c:pt idx="34872">
                  <c:v>19.366017282350462</c:v>
                </c:pt>
                <c:pt idx="34873">
                  <c:v>19.366572628108731</c:v>
                </c:pt>
                <c:pt idx="34874">
                  <c:v>19.367127973866999</c:v>
                </c:pt>
                <c:pt idx="34875">
                  <c:v>19.367683319625268</c:v>
                </c:pt>
                <c:pt idx="34876">
                  <c:v>19.368238665383537</c:v>
                </c:pt>
                <c:pt idx="34877">
                  <c:v>19.368794011141805</c:v>
                </c:pt>
                <c:pt idx="34878">
                  <c:v>19.369349356900074</c:v>
                </c:pt>
                <c:pt idx="34879">
                  <c:v>19.369904702658342</c:v>
                </c:pt>
                <c:pt idx="34880">
                  <c:v>19.370460048416611</c:v>
                </c:pt>
                <c:pt idx="34881">
                  <c:v>19.371015394174879</c:v>
                </c:pt>
                <c:pt idx="34882">
                  <c:v>19.371570739933148</c:v>
                </c:pt>
                <c:pt idx="34883">
                  <c:v>19.372126085691416</c:v>
                </c:pt>
                <c:pt idx="34884">
                  <c:v>19.372681431449685</c:v>
                </c:pt>
                <c:pt idx="34885">
                  <c:v>19.373236777207953</c:v>
                </c:pt>
                <c:pt idx="34886">
                  <c:v>19.373792122966222</c:v>
                </c:pt>
                <c:pt idx="34887">
                  <c:v>19.374347468724491</c:v>
                </c:pt>
                <c:pt idx="34888">
                  <c:v>19.374902814482759</c:v>
                </c:pt>
                <c:pt idx="34889">
                  <c:v>19.375458160241028</c:v>
                </c:pt>
                <c:pt idx="34890">
                  <c:v>19.376013505999296</c:v>
                </c:pt>
                <c:pt idx="34891">
                  <c:v>19.376568851757565</c:v>
                </c:pt>
                <c:pt idx="34892">
                  <c:v>19.377124197515833</c:v>
                </c:pt>
                <c:pt idx="34893">
                  <c:v>19.377679543274102</c:v>
                </c:pt>
                <c:pt idx="34894">
                  <c:v>19.37823488903237</c:v>
                </c:pt>
                <c:pt idx="34895">
                  <c:v>19.378790234790639</c:v>
                </c:pt>
                <c:pt idx="34896">
                  <c:v>19.379345580548907</c:v>
                </c:pt>
                <c:pt idx="34897">
                  <c:v>19.379900926307176</c:v>
                </c:pt>
                <c:pt idx="34898">
                  <c:v>19.380456272065445</c:v>
                </c:pt>
                <c:pt idx="34899">
                  <c:v>19.381011617823713</c:v>
                </c:pt>
                <c:pt idx="34900">
                  <c:v>19.381566963581982</c:v>
                </c:pt>
                <c:pt idx="34901">
                  <c:v>19.38212230934025</c:v>
                </c:pt>
                <c:pt idx="34902">
                  <c:v>19.382677655098519</c:v>
                </c:pt>
                <c:pt idx="34903">
                  <c:v>19.383233000856787</c:v>
                </c:pt>
                <c:pt idx="34904">
                  <c:v>19.383788346615056</c:v>
                </c:pt>
                <c:pt idx="34905">
                  <c:v>19.384343692373324</c:v>
                </c:pt>
                <c:pt idx="34906">
                  <c:v>19.384899038131593</c:v>
                </c:pt>
                <c:pt idx="34907">
                  <c:v>19.385454383889861</c:v>
                </c:pt>
                <c:pt idx="34908">
                  <c:v>19.38600972964813</c:v>
                </c:pt>
                <c:pt idx="34909">
                  <c:v>19.386565075406399</c:v>
                </c:pt>
                <c:pt idx="34910">
                  <c:v>19.387120421164667</c:v>
                </c:pt>
                <c:pt idx="34911">
                  <c:v>19.387675766922936</c:v>
                </c:pt>
                <c:pt idx="34912">
                  <c:v>19.388231112681204</c:v>
                </c:pt>
                <c:pt idx="34913">
                  <c:v>19.388786458439473</c:v>
                </c:pt>
                <c:pt idx="34914">
                  <c:v>19.389341804197741</c:v>
                </c:pt>
                <c:pt idx="34915">
                  <c:v>19.38989714995601</c:v>
                </c:pt>
                <c:pt idx="34916">
                  <c:v>19.390452495714278</c:v>
                </c:pt>
                <c:pt idx="34917">
                  <c:v>19.391007841472547</c:v>
                </c:pt>
                <c:pt idx="34918">
                  <c:v>19.391563187230815</c:v>
                </c:pt>
                <c:pt idx="34919">
                  <c:v>19.392118532989084</c:v>
                </c:pt>
                <c:pt idx="34920">
                  <c:v>19.392673878747352</c:v>
                </c:pt>
                <c:pt idx="34921">
                  <c:v>19.393229224505621</c:v>
                </c:pt>
                <c:pt idx="34922">
                  <c:v>19.39378457026389</c:v>
                </c:pt>
                <c:pt idx="34923">
                  <c:v>19.394339916022158</c:v>
                </c:pt>
                <c:pt idx="34924">
                  <c:v>19.394895261780427</c:v>
                </c:pt>
                <c:pt idx="34925">
                  <c:v>19.395450607538695</c:v>
                </c:pt>
                <c:pt idx="34926">
                  <c:v>19.396005953296964</c:v>
                </c:pt>
                <c:pt idx="34927">
                  <c:v>19.396561299055232</c:v>
                </c:pt>
                <c:pt idx="34928">
                  <c:v>19.397116644813501</c:v>
                </c:pt>
                <c:pt idx="34929">
                  <c:v>19.397671990571769</c:v>
                </c:pt>
                <c:pt idx="34930">
                  <c:v>19.398227336330038</c:v>
                </c:pt>
                <c:pt idx="34931">
                  <c:v>19.398782682088306</c:v>
                </c:pt>
                <c:pt idx="34932">
                  <c:v>19.399338027846575</c:v>
                </c:pt>
                <c:pt idx="34933">
                  <c:v>19.399893373604844</c:v>
                </c:pt>
                <c:pt idx="34934">
                  <c:v>19.400448719363112</c:v>
                </c:pt>
                <c:pt idx="34935">
                  <c:v>19.401004065121381</c:v>
                </c:pt>
                <c:pt idx="34936">
                  <c:v>19.401559410879649</c:v>
                </c:pt>
                <c:pt idx="34937">
                  <c:v>19.402114756637918</c:v>
                </c:pt>
                <c:pt idx="34938">
                  <c:v>19.402670102396186</c:v>
                </c:pt>
                <c:pt idx="34939">
                  <c:v>19.403225448154455</c:v>
                </c:pt>
                <c:pt idx="34940">
                  <c:v>19.403780793912723</c:v>
                </c:pt>
                <c:pt idx="34941">
                  <c:v>19.404336139670992</c:v>
                </c:pt>
                <c:pt idx="34942">
                  <c:v>19.40489148542926</c:v>
                </c:pt>
                <c:pt idx="34943">
                  <c:v>19.405446831187529</c:v>
                </c:pt>
                <c:pt idx="34944">
                  <c:v>19.406002176945798</c:v>
                </c:pt>
                <c:pt idx="34945">
                  <c:v>19.406557522704066</c:v>
                </c:pt>
                <c:pt idx="34946">
                  <c:v>19.407112868462335</c:v>
                </c:pt>
                <c:pt idx="34947">
                  <c:v>19.407668214220603</c:v>
                </c:pt>
                <c:pt idx="34948">
                  <c:v>19.408223559978872</c:v>
                </c:pt>
                <c:pt idx="34949">
                  <c:v>19.40877890573714</c:v>
                </c:pt>
                <c:pt idx="34950">
                  <c:v>19.409334251495409</c:v>
                </c:pt>
                <c:pt idx="34951">
                  <c:v>19.409889597253677</c:v>
                </c:pt>
                <c:pt idx="34952">
                  <c:v>19.410444943011946</c:v>
                </c:pt>
                <c:pt idx="34953">
                  <c:v>19.411000288770214</c:v>
                </c:pt>
                <c:pt idx="34954">
                  <c:v>19.411555634528483</c:v>
                </c:pt>
                <c:pt idx="34955">
                  <c:v>19.412110980286752</c:v>
                </c:pt>
                <c:pt idx="34956">
                  <c:v>19.41266632604502</c:v>
                </c:pt>
                <c:pt idx="34957">
                  <c:v>19.413221671803289</c:v>
                </c:pt>
                <c:pt idx="34958">
                  <c:v>19.413777017561557</c:v>
                </c:pt>
                <c:pt idx="34959">
                  <c:v>19.414332363319826</c:v>
                </c:pt>
                <c:pt idx="34960">
                  <c:v>19.414887709078094</c:v>
                </c:pt>
                <c:pt idx="34961">
                  <c:v>19.415443054836363</c:v>
                </c:pt>
                <c:pt idx="34962">
                  <c:v>19.415998400594631</c:v>
                </c:pt>
                <c:pt idx="34963">
                  <c:v>19.4165537463529</c:v>
                </c:pt>
                <c:pt idx="34964">
                  <c:v>19.417109092111168</c:v>
                </c:pt>
                <c:pt idx="34965">
                  <c:v>19.417664437869437</c:v>
                </c:pt>
                <c:pt idx="34966">
                  <c:v>19.418219783627706</c:v>
                </c:pt>
                <c:pt idx="34967">
                  <c:v>19.418775129385974</c:v>
                </c:pt>
                <c:pt idx="34968">
                  <c:v>19.419330475144243</c:v>
                </c:pt>
                <c:pt idx="34969">
                  <c:v>19.419885820902511</c:v>
                </c:pt>
                <c:pt idx="34970">
                  <c:v>19.42044116666078</c:v>
                </c:pt>
                <c:pt idx="34971">
                  <c:v>19.420996512419048</c:v>
                </c:pt>
                <c:pt idx="34972">
                  <c:v>19.421551858177317</c:v>
                </c:pt>
                <c:pt idx="34973">
                  <c:v>19.422107203935585</c:v>
                </c:pt>
                <c:pt idx="34974">
                  <c:v>19.422662549693854</c:v>
                </c:pt>
                <c:pt idx="34975">
                  <c:v>19.423217895452122</c:v>
                </c:pt>
                <c:pt idx="34976">
                  <c:v>19.423773241210391</c:v>
                </c:pt>
                <c:pt idx="34977">
                  <c:v>19.424328586968659</c:v>
                </c:pt>
                <c:pt idx="34978">
                  <c:v>19.424883932726928</c:v>
                </c:pt>
                <c:pt idx="34979">
                  <c:v>19.425439278485197</c:v>
                </c:pt>
                <c:pt idx="34980">
                  <c:v>19.425994624243465</c:v>
                </c:pt>
                <c:pt idx="34981">
                  <c:v>19.426549970001734</c:v>
                </c:pt>
                <c:pt idx="34982">
                  <c:v>19.427105315760002</c:v>
                </c:pt>
                <c:pt idx="34983">
                  <c:v>19.427660661518271</c:v>
                </c:pt>
                <c:pt idx="34984">
                  <c:v>19.428216007276539</c:v>
                </c:pt>
                <c:pt idx="34985">
                  <c:v>19.428771353034808</c:v>
                </c:pt>
                <c:pt idx="34986">
                  <c:v>19.429326698793076</c:v>
                </c:pt>
                <c:pt idx="34987">
                  <c:v>19.429882044551345</c:v>
                </c:pt>
                <c:pt idx="34988">
                  <c:v>19.430437390309613</c:v>
                </c:pt>
                <c:pt idx="34989">
                  <c:v>19.430992736067882</c:v>
                </c:pt>
                <c:pt idx="34990">
                  <c:v>19.431548081826151</c:v>
                </c:pt>
                <c:pt idx="34991">
                  <c:v>19.432103427584419</c:v>
                </c:pt>
                <c:pt idx="34992">
                  <c:v>19.432658773342688</c:v>
                </c:pt>
                <c:pt idx="34993">
                  <c:v>19.433214119100956</c:v>
                </c:pt>
                <c:pt idx="34994">
                  <c:v>19.433769464859225</c:v>
                </c:pt>
                <c:pt idx="34995">
                  <c:v>19.434324810617493</c:v>
                </c:pt>
                <c:pt idx="34996">
                  <c:v>19.434880156375762</c:v>
                </c:pt>
                <c:pt idx="34997">
                  <c:v>19.43543550213403</c:v>
                </c:pt>
                <c:pt idx="34998">
                  <c:v>19.435990847892299</c:v>
                </c:pt>
                <c:pt idx="34999">
                  <c:v>19.436546193650567</c:v>
                </c:pt>
                <c:pt idx="35000">
                  <c:v>19.437101539408836</c:v>
                </c:pt>
                <c:pt idx="35001">
                  <c:v>19.437656885167105</c:v>
                </c:pt>
                <c:pt idx="35002">
                  <c:v>19.438212230925373</c:v>
                </c:pt>
                <c:pt idx="35003">
                  <c:v>19.438767576683642</c:v>
                </c:pt>
                <c:pt idx="35004">
                  <c:v>19.43932292244191</c:v>
                </c:pt>
                <c:pt idx="35005">
                  <c:v>19.439878268200179</c:v>
                </c:pt>
                <c:pt idx="35006">
                  <c:v>19.440433613958447</c:v>
                </c:pt>
                <c:pt idx="35007">
                  <c:v>19.440988959716716</c:v>
                </c:pt>
                <c:pt idx="35008">
                  <c:v>19.441544305474984</c:v>
                </c:pt>
                <c:pt idx="35009">
                  <c:v>19.442099651233253</c:v>
                </c:pt>
                <c:pt idx="35010">
                  <c:v>19.442654996991521</c:v>
                </c:pt>
                <c:pt idx="35011">
                  <c:v>19.44321034274979</c:v>
                </c:pt>
                <c:pt idx="35012">
                  <c:v>19.443765688508059</c:v>
                </c:pt>
                <c:pt idx="35013">
                  <c:v>19.444321034266327</c:v>
                </c:pt>
                <c:pt idx="35014">
                  <c:v>19.444876380024596</c:v>
                </c:pt>
                <c:pt idx="35015">
                  <c:v>19.445431725782864</c:v>
                </c:pt>
                <c:pt idx="35016">
                  <c:v>19.445987071541133</c:v>
                </c:pt>
                <c:pt idx="35017">
                  <c:v>19.446542417299401</c:v>
                </c:pt>
                <c:pt idx="35018">
                  <c:v>19.44709776305767</c:v>
                </c:pt>
                <c:pt idx="35019">
                  <c:v>19.447653108815938</c:v>
                </c:pt>
                <c:pt idx="35020">
                  <c:v>19.448208454574207</c:v>
                </c:pt>
                <c:pt idx="35021">
                  <c:v>19.448763800332475</c:v>
                </c:pt>
                <c:pt idx="35022">
                  <c:v>19.449319146090744</c:v>
                </c:pt>
                <c:pt idx="35023">
                  <c:v>19.449874491849013</c:v>
                </c:pt>
                <c:pt idx="35024">
                  <c:v>19.450429837607281</c:v>
                </c:pt>
                <c:pt idx="35025">
                  <c:v>19.45098518336555</c:v>
                </c:pt>
                <c:pt idx="35026">
                  <c:v>19.451540529123818</c:v>
                </c:pt>
                <c:pt idx="35027">
                  <c:v>19.452095874882087</c:v>
                </c:pt>
                <c:pt idx="35028">
                  <c:v>19.452651220640355</c:v>
                </c:pt>
                <c:pt idx="35029">
                  <c:v>19.453206566398624</c:v>
                </c:pt>
                <c:pt idx="35030">
                  <c:v>19.453761912156892</c:v>
                </c:pt>
                <c:pt idx="35031">
                  <c:v>19.454317257915161</c:v>
                </c:pt>
                <c:pt idx="35032">
                  <c:v>19.454872603673429</c:v>
                </c:pt>
                <c:pt idx="35033">
                  <c:v>19.455427949431698</c:v>
                </c:pt>
                <c:pt idx="35034">
                  <c:v>19.455983295189966</c:v>
                </c:pt>
                <c:pt idx="35035">
                  <c:v>19.456538640948235</c:v>
                </c:pt>
                <c:pt idx="35036">
                  <c:v>19.457093986706504</c:v>
                </c:pt>
                <c:pt idx="35037">
                  <c:v>19.457649332464772</c:v>
                </c:pt>
                <c:pt idx="35038">
                  <c:v>19.458204678223041</c:v>
                </c:pt>
                <c:pt idx="35039">
                  <c:v>19.458760023981309</c:v>
                </c:pt>
                <c:pt idx="35040">
                  <c:v>19.459315369739578</c:v>
                </c:pt>
                <c:pt idx="35041">
                  <c:v>19.459870715497846</c:v>
                </c:pt>
                <c:pt idx="35042">
                  <c:v>19.460426061256115</c:v>
                </c:pt>
                <c:pt idx="35043">
                  <c:v>19.460981407014383</c:v>
                </c:pt>
                <c:pt idx="35044">
                  <c:v>19.461536752772652</c:v>
                </c:pt>
                <c:pt idx="35045">
                  <c:v>19.46209209853092</c:v>
                </c:pt>
                <c:pt idx="35046">
                  <c:v>19.462647444289189</c:v>
                </c:pt>
                <c:pt idx="35047">
                  <c:v>19.463202790047458</c:v>
                </c:pt>
                <c:pt idx="35048">
                  <c:v>19.463758135805726</c:v>
                </c:pt>
                <c:pt idx="35049">
                  <c:v>19.464313481563995</c:v>
                </c:pt>
                <c:pt idx="35050">
                  <c:v>19.464868827322263</c:v>
                </c:pt>
                <c:pt idx="35051">
                  <c:v>19.465424173080532</c:v>
                </c:pt>
                <c:pt idx="35052">
                  <c:v>19.4659795188388</c:v>
                </c:pt>
                <c:pt idx="35053">
                  <c:v>19.466534864597069</c:v>
                </c:pt>
                <c:pt idx="35054">
                  <c:v>19.467090210355337</c:v>
                </c:pt>
                <c:pt idx="35055">
                  <c:v>19.467645556113606</c:v>
                </c:pt>
                <c:pt idx="35056">
                  <c:v>19.468200901871874</c:v>
                </c:pt>
                <c:pt idx="35057">
                  <c:v>19.468756247630143</c:v>
                </c:pt>
                <c:pt idx="35058">
                  <c:v>19.469311593388412</c:v>
                </c:pt>
                <c:pt idx="35059">
                  <c:v>19.46986693914668</c:v>
                </c:pt>
                <c:pt idx="35060">
                  <c:v>19.470422284904949</c:v>
                </c:pt>
                <c:pt idx="35061">
                  <c:v>19.470977630663217</c:v>
                </c:pt>
                <c:pt idx="35062">
                  <c:v>19.471532976421486</c:v>
                </c:pt>
                <c:pt idx="35063">
                  <c:v>19.472088322179754</c:v>
                </c:pt>
                <c:pt idx="35064">
                  <c:v>19.472643667938023</c:v>
                </c:pt>
                <c:pt idx="35065">
                  <c:v>19.473199013696291</c:v>
                </c:pt>
                <c:pt idx="35066">
                  <c:v>19.47375435945456</c:v>
                </c:pt>
                <c:pt idx="35067">
                  <c:v>19.474309705212828</c:v>
                </c:pt>
                <c:pt idx="35068">
                  <c:v>19.474865050971097</c:v>
                </c:pt>
                <c:pt idx="35069">
                  <c:v>19.475420396729366</c:v>
                </c:pt>
                <c:pt idx="35070">
                  <c:v>19.475975742487634</c:v>
                </c:pt>
                <c:pt idx="35071">
                  <c:v>19.476531088245903</c:v>
                </c:pt>
                <c:pt idx="35072">
                  <c:v>19.477086434004171</c:v>
                </c:pt>
                <c:pt idx="35073">
                  <c:v>19.47764177976244</c:v>
                </c:pt>
                <c:pt idx="35074">
                  <c:v>19.478197125520708</c:v>
                </c:pt>
                <c:pt idx="35075">
                  <c:v>19.478752471278977</c:v>
                </c:pt>
                <c:pt idx="35076">
                  <c:v>19.479307817037245</c:v>
                </c:pt>
                <c:pt idx="35077">
                  <c:v>19.479863162795514</c:v>
                </c:pt>
                <c:pt idx="35078">
                  <c:v>19.480418508553782</c:v>
                </c:pt>
                <c:pt idx="35079">
                  <c:v>19.480973854312051</c:v>
                </c:pt>
                <c:pt idx="35080">
                  <c:v>19.48152920007032</c:v>
                </c:pt>
                <c:pt idx="35081">
                  <c:v>19.482084545828588</c:v>
                </c:pt>
                <c:pt idx="35082">
                  <c:v>19.482639891586857</c:v>
                </c:pt>
                <c:pt idx="35083">
                  <c:v>19.483195237345125</c:v>
                </c:pt>
                <c:pt idx="35084">
                  <c:v>19.483750583103394</c:v>
                </c:pt>
                <c:pt idx="35085">
                  <c:v>19.484305928861662</c:v>
                </c:pt>
                <c:pt idx="35086">
                  <c:v>19.484861274619931</c:v>
                </c:pt>
                <c:pt idx="35087">
                  <c:v>19.485416620378199</c:v>
                </c:pt>
                <c:pt idx="35088">
                  <c:v>19.485971966136468</c:v>
                </c:pt>
                <c:pt idx="35089">
                  <c:v>19.486527311894736</c:v>
                </c:pt>
                <c:pt idx="35090">
                  <c:v>19.487082657653005</c:v>
                </c:pt>
                <c:pt idx="35091">
                  <c:v>19.487638003411274</c:v>
                </c:pt>
                <c:pt idx="35092">
                  <c:v>19.488193349169542</c:v>
                </c:pt>
                <c:pt idx="35093">
                  <c:v>19.488748694927811</c:v>
                </c:pt>
                <c:pt idx="35094">
                  <c:v>19.489304040686079</c:v>
                </c:pt>
                <c:pt idx="35095">
                  <c:v>19.489859386444348</c:v>
                </c:pt>
                <c:pt idx="35096">
                  <c:v>19.490414732202616</c:v>
                </c:pt>
                <c:pt idx="35097">
                  <c:v>19.490970077960885</c:v>
                </c:pt>
                <c:pt idx="35098">
                  <c:v>19.491525423719153</c:v>
                </c:pt>
                <c:pt idx="35099">
                  <c:v>19.492080769477422</c:v>
                </c:pt>
                <c:pt idx="35100">
                  <c:v>19.49263611523569</c:v>
                </c:pt>
                <c:pt idx="35101">
                  <c:v>19.493191460993959</c:v>
                </c:pt>
                <c:pt idx="35102">
                  <c:v>19.493746806752227</c:v>
                </c:pt>
                <c:pt idx="35103">
                  <c:v>19.494302152510496</c:v>
                </c:pt>
                <c:pt idx="35104">
                  <c:v>19.494857498268765</c:v>
                </c:pt>
                <c:pt idx="35105">
                  <c:v>19.495412844027033</c:v>
                </c:pt>
                <c:pt idx="35106">
                  <c:v>19.495968189785302</c:v>
                </c:pt>
                <c:pt idx="35107">
                  <c:v>19.49652353554357</c:v>
                </c:pt>
                <c:pt idx="35108">
                  <c:v>19.497078881301839</c:v>
                </c:pt>
                <c:pt idx="35109">
                  <c:v>19.497634227060107</c:v>
                </c:pt>
                <c:pt idx="35110">
                  <c:v>19.498189572818376</c:v>
                </c:pt>
                <c:pt idx="35111">
                  <c:v>19.498744918576644</c:v>
                </c:pt>
                <c:pt idx="35112">
                  <c:v>19.499300264334913</c:v>
                </c:pt>
                <c:pt idx="35113">
                  <c:v>19.499855610093181</c:v>
                </c:pt>
                <c:pt idx="35114">
                  <c:v>19.50041095585145</c:v>
                </c:pt>
                <c:pt idx="35115">
                  <c:v>19.500966301609719</c:v>
                </c:pt>
                <c:pt idx="35116">
                  <c:v>19.501521647367987</c:v>
                </c:pt>
                <c:pt idx="35117">
                  <c:v>19.502076993126256</c:v>
                </c:pt>
                <c:pt idx="35118">
                  <c:v>19.502632338884524</c:v>
                </c:pt>
                <c:pt idx="35119">
                  <c:v>19.503187684642793</c:v>
                </c:pt>
                <c:pt idx="35120">
                  <c:v>19.503743030401061</c:v>
                </c:pt>
                <c:pt idx="35121">
                  <c:v>19.50429837615933</c:v>
                </c:pt>
                <c:pt idx="35122">
                  <c:v>19.504853721917598</c:v>
                </c:pt>
                <c:pt idx="35123">
                  <c:v>19.505409067675867</c:v>
                </c:pt>
                <c:pt idx="35124">
                  <c:v>19.505964413434135</c:v>
                </c:pt>
                <c:pt idx="35125">
                  <c:v>19.506519759192404</c:v>
                </c:pt>
                <c:pt idx="35126">
                  <c:v>19.507075104950673</c:v>
                </c:pt>
                <c:pt idx="35127">
                  <c:v>19.507630450708941</c:v>
                </c:pt>
                <c:pt idx="35128">
                  <c:v>19.50818579646721</c:v>
                </c:pt>
                <c:pt idx="35129">
                  <c:v>19.508741142225478</c:v>
                </c:pt>
                <c:pt idx="35130">
                  <c:v>19.509296487983747</c:v>
                </c:pt>
                <c:pt idx="35131">
                  <c:v>19.509851833742015</c:v>
                </c:pt>
                <c:pt idx="35132">
                  <c:v>19.510407179500284</c:v>
                </c:pt>
                <c:pt idx="35133">
                  <c:v>19.510962525258552</c:v>
                </c:pt>
                <c:pt idx="35134">
                  <c:v>19.511517871016821</c:v>
                </c:pt>
                <c:pt idx="35135">
                  <c:v>19.512073216775089</c:v>
                </c:pt>
                <c:pt idx="35136">
                  <c:v>19.512628562533358</c:v>
                </c:pt>
                <c:pt idx="35137">
                  <c:v>19.513183908291627</c:v>
                </c:pt>
                <c:pt idx="35138">
                  <c:v>19.513739254049895</c:v>
                </c:pt>
                <c:pt idx="35139">
                  <c:v>19.514294599808164</c:v>
                </c:pt>
                <c:pt idx="35140">
                  <c:v>19.514849945566432</c:v>
                </c:pt>
                <c:pt idx="35141">
                  <c:v>19.515405291324701</c:v>
                </c:pt>
                <c:pt idx="35142">
                  <c:v>19.515960637082969</c:v>
                </c:pt>
                <c:pt idx="35143">
                  <c:v>19.516515982841238</c:v>
                </c:pt>
                <c:pt idx="35144">
                  <c:v>19.517071328599506</c:v>
                </c:pt>
                <c:pt idx="35145">
                  <c:v>19.517626674357775</c:v>
                </c:pt>
                <c:pt idx="35146">
                  <c:v>19.518182020116043</c:v>
                </c:pt>
                <c:pt idx="35147">
                  <c:v>19.518737365874312</c:v>
                </c:pt>
                <c:pt idx="35148">
                  <c:v>19.519292711632581</c:v>
                </c:pt>
                <c:pt idx="35149">
                  <c:v>19.519848057390849</c:v>
                </c:pt>
                <c:pt idx="35150">
                  <c:v>19.520403403149118</c:v>
                </c:pt>
                <c:pt idx="35151">
                  <c:v>19.520958748907386</c:v>
                </c:pt>
                <c:pt idx="35152">
                  <c:v>19.521514094665655</c:v>
                </c:pt>
                <c:pt idx="35153">
                  <c:v>19.522069440423923</c:v>
                </c:pt>
                <c:pt idx="35154">
                  <c:v>19.522624786182192</c:v>
                </c:pt>
                <c:pt idx="35155">
                  <c:v>19.52318013194046</c:v>
                </c:pt>
                <c:pt idx="35156">
                  <c:v>19.523735477698729</c:v>
                </c:pt>
                <c:pt idx="35157">
                  <c:v>19.524290823456997</c:v>
                </c:pt>
                <c:pt idx="35158">
                  <c:v>19.524846169215266</c:v>
                </c:pt>
                <c:pt idx="35159">
                  <c:v>19.525401514973534</c:v>
                </c:pt>
                <c:pt idx="35160">
                  <c:v>19.525956860731803</c:v>
                </c:pt>
                <c:pt idx="35161">
                  <c:v>19.526512206490072</c:v>
                </c:pt>
                <c:pt idx="35162">
                  <c:v>19.52706755224834</c:v>
                </c:pt>
                <c:pt idx="35163">
                  <c:v>19.527622898006609</c:v>
                </c:pt>
                <c:pt idx="35164">
                  <c:v>19.528178243764877</c:v>
                </c:pt>
                <c:pt idx="35165">
                  <c:v>19.528733589523146</c:v>
                </c:pt>
                <c:pt idx="35166">
                  <c:v>19.529288935281414</c:v>
                </c:pt>
                <c:pt idx="35167">
                  <c:v>19.529844281039683</c:v>
                </c:pt>
                <c:pt idx="35168">
                  <c:v>19.530399626797951</c:v>
                </c:pt>
                <c:pt idx="35169">
                  <c:v>19.53095497255622</c:v>
                </c:pt>
                <c:pt idx="35170">
                  <c:v>19.531510318314488</c:v>
                </c:pt>
                <c:pt idx="35171">
                  <c:v>19.532065664072757</c:v>
                </c:pt>
                <c:pt idx="35172">
                  <c:v>19.532621009831026</c:v>
                </c:pt>
                <c:pt idx="35173">
                  <c:v>19.533176355589294</c:v>
                </c:pt>
                <c:pt idx="35174">
                  <c:v>19.533731701347563</c:v>
                </c:pt>
                <c:pt idx="35175">
                  <c:v>19.534287047105831</c:v>
                </c:pt>
                <c:pt idx="35176">
                  <c:v>19.5348423928641</c:v>
                </c:pt>
                <c:pt idx="35177">
                  <c:v>19.535397738622368</c:v>
                </c:pt>
                <c:pt idx="35178">
                  <c:v>19.535953084380637</c:v>
                </c:pt>
                <c:pt idx="35179">
                  <c:v>19.536508430138905</c:v>
                </c:pt>
                <c:pt idx="35180">
                  <c:v>19.537063775897174</c:v>
                </c:pt>
                <c:pt idx="35181">
                  <c:v>19.537619121655442</c:v>
                </c:pt>
                <c:pt idx="35182">
                  <c:v>19.538174467413711</c:v>
                </c:pt>
                <c:pt idx="35183">
                  <c:v>19.53872981317198</c:v>
                </c:pt>
                <c:pt idx="35184">
                  <c:v>19.539285158930248</c:v>
                </c:pt>
                <c:pt idx="35185">
                  <c:v>19.539840504688517</c:v>
                </c:pt>
                <c:pt idx="35186">
                  <c:v>19.540395850446785</c:v>
                </c:pt>
                <c:pt idx="35187">
                  <c:v>19.540951196205054</c:v>
                </c:pt>
                <c:pt idx="35188">
                  <c:v>19.541506541963322</c:v>
                </c:pt>
                <c:pt idx="35189">
                  <c:v>19.542061887721591</c:v>
                </c:pt>
                <c:pt idx="35190">
                  <c:v>19.542617233479859</c:v>
                </c:pt>
                <c:pt idx="35191">
                  <c:v>19.543172579238128</c:v>
                </c:pt>
                <c:pt idx="35192">
                  <c:v>19.543727924996396</c:v>
                </c:pt>
                <c:pt idx="35193">
                  <c:v>19.544283270754665</c:v>
                </c:pt>
                <c:pt idx="35194">
                  <c:v>19.544838616512934</c:v>
                </c:pt>
                <c:pt idx="35195">
                  <c:v>19.545393962271202</c:v>
                </c:pt>
                <c:pt idx="35196">
                  <c:v>19.545949308029471</c:v>
                </c:pt>
                <c:pt idx="35197">
                  <c:v>19.546504653787739</c:v>
                </c:pt>
                <c:pt idx="35198">
                  <c:v>19.547059999546008</c:v>
                </c:pt>
                <c:pt idx="35199">
                  <c:v>19.547615345304276</c:v>
                </c:pt>
                <c:pt idx="35200">
                  <c:v>19.548170691062545</c:v>
                </c:pt>
                <c:pt idx="35201">
                  <c:v>19.548726036820813</c:v>
                </c:pt>
                <c:pt idx="35202">
                  <c:v>19.549281382579082</c:v>
                </c:pt>
                <c:pt idx="35203">
                  <c:v>19.54983672833735</c:v>
                </c:pt>
                <c:pt idx="35204">
                  <c:v>19.550392074095619</c:v>
                </c:pt>
                <c:pt idx="35205">
                  <c:v>19.550947419853888</c:v>
                </c:pt>
                <c:pt idx="35206">
                  <c:v>19.551502765612156</c:v>
                </c:pt>
                <c:pt idx="35207">
                  <c:v>19.552058111370425</c:v>
                </c:pt>
                <c:pt idx="35208">
                  <c:v>19.552613457128693</c:v>
                </c:pt>
                <c:pt idx="35209">
                  <c:v>19.553168802886962</c:v>
                </c:pt>
                <c:pt idx="35210">
                  <c:v>19.55372414864523</c:v>
                </c:pt>
                <c:pt idx="35211">
                  <c:v>19.554279494403499</c:v>
                </c:pt>
                <c:pt idx="35212">
                  <c:v>19.554834840161767</c:v>
                </c:pt>
                <c:pt idx="35213">
                  <c:v>19.555390185920036</c:v>
                </c:pt>
                <c:pt idx="35214">
                  <c:v>19.555945531678304</c:v>
                </c:pt>
                <c:pt idx="35215">
                  <c:v>19.556500877436573</c:v>
                </c:pt>
                <c:pt idx="35216">
                  <c:v>19.557056223194841</c:v>
                </c:pt>
                <c:pt idx="35217">
                  <c:v>19.55761156895311</c:v>
                </c:pt>
                <c:pt idx="35218">
                  <c:v>19.558166914711379</c:v>
                </c:pt>
                <c:pt idx="35219">
                  <c:v>19.558722260469647</c:v>
                </c:pt>
                <c:pt idx="35220">
                  <c:v>19.559277606227916</c:v>
                </c:pt>
                <c:pt idx="35221">
                  <c:v>19.559832951986184</c:v>
                </c:pt>
                <c:pt idx="35222">
                  <c:v>19.560388297744453</c:v>
                </c:pt>
                <c:pt idx="35223">
                  <c:v>19.560943643502721</c:v>
                </c:pt>
                <c:pt idx="35224">
                  <c:v>19.56149898926099</c:v>
                </c:pt>
                <c:pt idx="35225">
                  <c:v>19.562054335019258</c:v>
                </c:pt>
                <c:pt idx="35226">
                  <c:v>19.562609680777527</c:v>
                </c:pt>
                <c:pt idx="35227">
                  <c:v>19.563165026535795</c:v>
                </c:pt>
                <c:pt idx="35228">
                  <c:v>19.563720372294064</c:v>
                </c:pt>
                <c:pt idx="35229">
                  <c:v>19.564275718052333</c:v>
                </c:pt>
                <c:pt idx="35230">
                  <c:v>19.564831063810601</c:v>
                </c:pt>
                <c:pt idx="35231">
                  <c:v>19.56538640956887</c:v>
                </c:pt>
                <c:pt idx="35232">
                  <c:v>19.565941755327138</c:v>
                </c:pt>
                <c:pt idx="35233">
                  <c:v>19.566497101085407</c:v>
                </c:pt>
                <c:pt idx="35234">
                  <c:v>19.567052446843675</c:v>
                </c:pt>
                <c:pt idx="35235">
                  <c:v>19.567607792601944</c:v>
                </c:pt>
                <c:pt idx="35236">
                  <c:v>19.568163138360212</c:v>
                </c:pt>
                <c:pt idx="35237">
                  <c:v>19.568718484118481</c:v>
                </c:pt>
                <c:pt idx="35238">
                  <c:v>19.569273829876749</c:v>
                </c:pt>
                <c:pt idx="35239">
                  <c:v>19.569829175635018</c:v>
                </c:pt>
                <c:pt idx="35240">
                  <c:v>19.570384521393287</c:v>
                </c:pt>
                <c:pt idx="35241">
                  <c:v>19.570939867151555</c:v>
                </c:pt>
                <c:pt idx="35242">
                  <c:v>19.571495212909824</c:v>
                </c:pt>
                <c:pt idx="35243">
                  <c:v>19.572050558668092</c:v>
                </c:pt>
                <c:pt idx="35244">
                  <c:v>19.572605904426361</c:v>
                </c:pt>
                <c:pt idx="35245">
                  <c:v>19.573161250184629</c:v>
                </c:pt>
                <c:pt idx="35246">
                  <c:v>19.573716595942898</c:v>
                </c:pt>
                <c:pt idx="35247">
                  <c:v>19.574271941701166</c:v>
                </c:pt>
                <c:pt idx="35248">
                  <c:v>19.574827287459435</c:v>
                </c:pt>
                <c:pt idx="35249">
                  <c:v>19.575382633217703</c:v>
                </c:pt>
                <c:pt idx="35250">
                  <c:v>19.575937978975972</c:v>
                </c:pt>
                <c:pt idx="35251">
                  <c:v>19.576493324734241</c:v>
                </c:pt>
                <c:pt idx="35252">
                  <c:v>19.577048670492509</c:v>
                </c:pt>
                <c:pt idx="35253">
                  <c:v>19.577604016250778</c:v>
                </c:pt>
                <c:pt idx="35254">
                  <c:v>19.578159362009046</c:v>
                </c:pt>
                <c:pt idx="35255">
                  <c:v>19.578714707767315</c:v>
                </c:pt>
                <c:pt idx="35256">
                  <c:v>19.579270053525583</c:v>
                </c:pt>
                <c:pt idx="35257">
                  <c:v>19.579825399283852</c:v>
                </c:pt>
                <c:pt idx="35258">
                  <c:v>19.58038074504212</c:v>
                </c:pt>
                <c:pt idx="35259">
                  <c:v>19.580936090800389</c:v>
                </c:pt>
                <c:pt idx="35260">
                  <c:v>19.581491436558657</c:v>
                </c:pt>
                <c:pt idx="35261">
                  <c:v>19.582046782316926</c:v>
                </c:pt>
                <c:pt idx="35262">
                  <c:v>19.582602128075195</c:v>
                </c:pt>
                <c:pt idx="35263">
                  <c:v>19.583157473833463</c:v>
                </c:pt>
                <c:pt idx="35264">
                  <c:v>19.583712819591732</c:v>
                </c:pt>
                <c:pt idx="35265">
                  <c:v>19.58426816535</c:v>
                </c:pt>
                <c:pt idx="35266">
                  <c:v>19.584823511108269</c:v>
                </c:pt>
                <c:pt idx="35267">
                  <c:v>19.585378856866537</c:v>
                </c:pt>
                <c:pt idx="35268">
                  <c:v>19.585934202624806</c:v>
                </c:pt>
                <c:pt idx="35269">
                  <c:v>19.586489548383074</c:v>
                </c:pt>
                <c:pt idx="35270">
                  <c:v>19.587044894141343</c:v>
                </c:pt>
                <c:pt idx="35271">
                  <c:v>19.587600239899611</c:v>
                </c:pt>
                <c:pt idx="35272">
                  <c:v>19.58815558565788</c:v>
                </c:pt>
                <c:pt idx="35273">
                  <c:v>19.588710931416148</c:v>
                </c:pt>
                <c:pt idx="35274">
                  <c:v>19.589266277174417</c:v>
                </c:pt>
                <c:pt idx="35275">
                  <c:v>19.589821622932686</c:v>
                </c:pt>
                <c:pt idx="35276">
                  <c:v>19.590376968690954</c:v>
                </c:pt>
                <c:pt idx="35277">
                  <c:v>19.590932314449223</c:v>
                </c:pt>
                <c:pt idx="35278">
                  <c:v>19.591487660207491</c:v>
                </c:pt>
                <c:pt idx="35279">
                  <c:v>19.59204300596576</c:v>
                </c:pt>
                <c:pt idx="35280">
                  <c:v>19.592598351724028</c:v>
                </c:pt>
                <c:pt idx="35281">
                  <c:v>19.593153697482297</c:v>
                </c:pt>
                <c:pt idx="35282">
                  <c:v>19.593709043240565</c:v>
                </c:pt>
                <c:pt idx="35283">
                  <c:v>19.594264388998834</c:v>
                </c:pt>
                <c:pt idx="35284">
                  <c:v>19.594819734757102</c:v>
                </c:pt>
                <c:pt idx="35285">
                  <c:v>19.595375080515371</c:v>
                </c:pt>
                <c:pt idx="35286">
                  <c:v>19.59593042627364</c:v>
                </c:pt>
                <c:pt idx="35287">
                  <c:v>19.596485772031908</c:v>
                </c:pt>
                <c:pt idx="35288">
                  <c:v>19.597041117790177</c:v>
                </c:pt>
                <c:pt idx="35289">
                  <c:v>19.597596463548445</c:v>
                </c:pt>
                <c:pt idx="35290">
                  <c:v>19.598151809306714</c:v>
                </c:pt>
                <c:pt idx="35291">
                  <c:v>19.598707155064982</c:v>
                </c:pt>
                <c:pt idx="35292">
                  <c:v>19.599262500823251</c:v>
                </c:pt>
                <c:pt idx="35293">
                  <c:v>19.599817846581519</c:v>
                </c:pt>
                <c:pt idx="35294">
                  <c:v>19.600373192339788</c:v>
                </c:pt>
                <c:pt idx="35295">
                  <c:v>19.600928538098056</c:v>
                </c:pt>
                <c:pt idx="35296">
                  <c:v>19.601483883856325</c:v>
                </c:pt>
                <c:pt idx="35297">
                  <c:v>19.602039229614594</c:v>
                </c:pt>
                <c:pt idx="35298">
                  <c:v>19.602594575372862</c:v>
                </c:pt>
                <c:pt idx="35299">
                  <c:v>19.603149921131131</c:v>
                </c:pt>
                <c:pt idx="35300">
                  <c:v>19.603705266889399</c:v>
                </c:pt>
                <c:pt idx="35301">
                  <c:v>19.604260612647668</c:v>
                </c:pt>
                <c:pt idx="35302">
                  <c:v>19.604815958405936</c:v>
                </c:pt>
                <c:pt idx="35303">
                  <c:v>19.605371304164205</c:v>
                </c:pt>
                <c:pt idx="35304">
                  <c:v>19.605926649922473</c:v>
                </c:pt>
                <c:pt idx="35305">
                  <c:v>19.606481995680742</c:v>
                </c:pt>
                <c:pt idx="35306">
                  <c:v>19.60703734143901</c:v>
                </c:pt>
                <c:pt idx="35307">
                  <c:v>19.607592687197279</c:v>
                </c:pt>
                <c:pt idx="35308">
                  <c:v>19.608148032955548</c:v>
                </c:pt>
                <c:pt idx="35309">
                  <c:v>19.608703378713816</c:v>
                </c:pt>
                <c:pt idx="35310">
                  <c:v>19.609258724472085</c:v>
                </c:pt>
                <c:pt idx="35311">
                  <c:v>19.609814070230353</c:v>
                </c:pt>
                <c:pt idx="35312">
                  <c:v>19.610369415988622</c:v>
                </c:pt>
                <c:pt idx="35313">
                  <c:v>19.61092476174689</c:v>
                </c:pt>
                <c:pt idx="35314">
                  <c:v>19.611480107505159</c:v>
                </c:pt>
                <c:pt idx="35315">
                  <c:v>19.612035453263427</c:v>
                </c:pt>
                <c:pt idx="35316">
                  <c:v>19.612590799021696</c:v>
                </c:pt>
                <c:pt idx="35317">
                  <c:v>19.613146144779964</c:v>
                </c:pt>
                <c:pt idx="35318">
                  <c:v>19.613701490538233</c:v>
                </c:pt>
                <c:pt idx="35319">
                  <c:v>19.614256836296502</c:v>
                </c:pt>
                <c:pt idx="35320">
                  <c:v>19.61481218205477</c:v>
                </c:pt>
                <c:pt idx="35321">
                  <c:v>19.615367527813039</c:v>
                </c:pt>
                <c:pt idx="35322">
                  <c:v>19.615922873571307</c:v>
                </c:pt>
                <c:pt idx="35323">
                  <c:v>19.616478219329576</c:v>
                </c:pt>
                <c:pt idx="35324">
                  <c:v>19.617033565087844</c:v>
                </c:pt>
                <c:pt idx="35325">
                  <c:v>19.617588910846113</c:v>
                </c:pt>
                <c:pt idx="35326">
                  <c:v>19.618144256604381</c:v>
                </c:pt>
                <c:pt idx="35327">
                  <c:v>19.61869960236265</c:v>
                </c:pt>
                <c:pt idx="35328">
                  <c:v>19.619254948120918</c:v>
                </c:pt>
                <c:pt idx="35329">
                  <c:v>19.619810293879187</c:v>
                </c:pt>
                <c:pt idx="35330">
                  <c:v>19.620365639637456</c:v>
                </c:pt>
                <c:pt idx="35331">
                  <c:v>19.620920985395724</c:v>
                </c:pt>
                <c:pt idx="35332">
                  <c:v>19.621476331153993</c:v>
                </c:pt>
                <c:pt idx="35333">
                  <c:v>19.622031676912261</c:v>
                </c:pt>
                <c:pt idx="35334">
                  <c:v>19.62258702267053</c:v>
                </c:pt>
                <c:pt idx="35335">
                  <c:v>19.623142368428798</c:v>
                </c:pt>
                <c:pt idx="35336">
                  <c:v>19.623697714187067</c:v>
                </c:pt>
                <c:pt idx="35337">
                  <c:v>19.624253059945335</c:v>
                </c:pt>
                <c:pt idx="35338">
                  <c:v>19.624808405703604</c:v>
                </c:pt>
                <c:pt idx="35339">
                  <c:v>19.625363751461872</c:v>
                </c:pt>
                <c:pt idx="35340">
                  <c:v>19.625919097220141</c:v>
                </c:pt>
                <c:pt idx="35341">
                  <c:v>19.626474442978409</c:v>
                </c:pt>
                <c:pt idx="35342">
                  <c:v>19.627029788736678</c:v>
                </c:pt>
                <c:pt idx="35343">
                  <c:v>19.627585134494947</c:v>
                </c:pt>
                <c:pt idx="35344">
                  <c:v>19.628140480253215</c:v>
                </c:pt>
                <c:pt idx="35345">
                  <c:v>19.628695826011484</c:v>
                </c:pt>
                <c:pt idx="35346">
                  <c:v>19.629251171769752</c:v>
                </c:pt>
                <c:pt idx="35347">
                  <c:v>19.629806517528021</c:v>
                </c:pt>
                <c:pt idx="35348">
                  <c:v>19.630361863286289</c:v>
                </c:pt>
                <c:pt idx="35349">
                  <c:v>19.630917209044558</c:v>
                </c:pt>
                <c:pt idx="35350">
                  <c:v>19.631472554802826</c:v>
                </c:pt>
                <c:pt idx="35351">
                  <c:v>19.632027900561095</c:v>
                </c:pt>
                <c:pt idx="35352">
                  <c:v>19.632583246319363</c:v>
                </c:pt>
                <c:pt idx="35353">
                  <c:v>19.633138592077632</c:v>
                </c:pt>
                <c:pt idx="35354">
                  <c:v>19.633693937835901</c:v>
                </c:pt>
                <c:pt idx="35355">
                  <c:v>19.634249283594169</c:v>
                </c:pt>
                <c:pt idx="35356">
                  <c:v>19.634804629352438</c:v>
                </c:pt>
                <c:pt idx="35357">
                  <c:v>19.635359975110706</c:v>
                </c:pt>
                <c:pt idx="35358">
                  <c:v>19.635915320868975</c:v>
                </c:pt>
                <c:pt idx="35359">
                  <c:v>19.636470666627243</c:v>
                </c:pt>
                <c:pt idx="35360">
                  <c:v>19.637026012385512</c:v>
                </c:pt>
                <c:pt idx="35361">
                  <c:v>19.63758135814378</c:v>
                </c:pt>
                <c:pt idx="35362">
                  <c:v>19.638136703902049</c:v>
                </c:pt>
                <c:pt idx="35363">
                  <c:v>19.638692049660317</c:v>
                </c:pt>
                <c:pt idx="35364">
                  <c:v>19.639247395418586</c:v>
                </c:pt>
                <c:pt idx="35365">
                  <c:v>19.639802741176855</c:v>
                </c:pt>
                <c:pt idx="35366">
                  <c:v>19.640358086935123</c:v>
                </c:pt>
                <c:pt idx="35367">
                  <c:v>19.640913432693392</c:v>
                </c:pt>
                <c:pt idx="35368">
                  <c:v>19.64146877845166</c:v>
                </c:pt>
                <c:pt idx="35369">
                  <c:v>19.642024124209929</c:v>
                </c:pt>
                <c:pt idx="35370">
                  <c:v>19.642579469968197</c:v>
                </c:pt>
                <c:pt idx="35371">
                  <c:v>19.643134815726466</c:v>
                </c:pt>
                <c:pt idx="35372">
                  <c:v>19.643690161484734</c:v>
                </c:pt>
                <c:pt idx="35373">
                  <c:v>19.644245507243003</c:v>
                </c:pt>
                <c:pt idx="35374">
                  <c:v>19.644800853001271</c:v>
                </c:pt>
                <c:pt idx="35375">
                  <c:v>19.64535619875954</c:v>
                </c:pt>
                <c:pt idx="35376">
                  <c:v>19.645911544517809</c:v>
                </c:pt>
                <c:pt idx="35377">
                  <c:v>19.646466890276077</c:v>
                </c:pt>
                <c:pt idx="35378">
                  <c:v>19.647022236034346</c:v>
                </c:pt>
                <c:pt idx="35379">
                  <c:v>19.647577581792614</c:v>
                </c:pt>
                <c:pt idx="35380">
                  <c:v>19.648132927550883</c:v>
                </c:pt>
                <c:pt idx="35381">
                  <c:v>19.648688273309151</c:v>
                </c:pt>
                <c:pt idx="35382">
                  <c:v>19.64924361906742</c:v>
                </c:pt>
                <c:pt idx="35383">
                  <c:v>19.649798964825688</c:v>
                </c:pt>
                <c:pt idx="35384">
                  <c:v>19.650354310583957</c:v>
                </c:pt>
                <c:pt idx="35385">
                  <c:v>19.650909656342225</c:v>
                </c:pt>
                <c:pt idx="35386">
                  <c:v>19.651465002100494</c:v>
                </c:pt>
                <c:pt idx="35387">
                  <c:v>19.652020347858763</c:v>
                </c:pt>
                <c:pt idx="35388">
                  <c:v>19.652575693617031</c:v>
                </c:pt>
                <c:pt idx="35389">
                  <c:v>19.6531310393753</c:v>
                </c:pt>
                <c:pt idx="35390">
                  <c:v>19.653686385133568</c:v>
                </c:pt>
                <c:pt idx="35391">
                  <c:v>19.654241730891837</c:v>
                </c:pt>
                <c:pt idx="35392">
                  <c:v>19.654797076650105</c:v>
                </c:pt>
                <c:pt idx="35393">
                  <c:v>19.655352422408374</c:v>
                </c:pt>
                <c:pt idx="35394">
                  <c:v>19.655907768166642</c:v>
                </c:pt>
                <c:pt idx="35395">
                  <c:v>19.656463113924911</c:v>
                </c:pt>
                <c:pt idx="35396">
                  <c:v>19.657018459683179</c:v>
                </c:pt>
                <c:pt idx="35397">
                  <c:v>19.657573805441448</c:v>
                </c:pt>
                <c:pt idx="35398">
                  <c:v>19.658129151199716</c:v>
                </c:pt>
                <c:pt idx="35399">
                  <c:v>19.658684496957985</c:v>
                </c:pt>
                <c:pt idx="35400">
                  <c:v>19.659239842716254</c:v>
                </c:pt>
                <c:pt idx="35401">
                  <c:v>19.659795188474522</c:v>
                </c:pt>
                <c:pt idx="35402">
                  <c:v>19.660350534232791</c:v>
                </c:pt>
                <c:pt idx="35403">
                  <c:v>19.660905879991059</c:v>
                </c:pt>
                <c:pt idx="35404">
                  <c:v>19.661461225749328</c:v>
                </c:pt>
                <c:pt idx="35405">
                  <c:v>19.662016571507596</c:v>
                </c:pt>
                <c:pt idx="35406">
                  <c:v>19.662571917265865</c:v>
                </c:pt>
                <c:pt idx="35407">
                  <c:v>19.663127263024133</c:v>
                </c:pt>
                <c:pt idx="35408">
                  <c:v>19.663682608782402</c:v>
                </c:pt>
                <c:pt idx="35409">
                  <c:v>19.66423795454067</c:v>
                </c:pt>
                <c:pt idx="35410">
                  <c:v>19.664793300298939</c:v>
                </c:pt>
                <c:pt idx="35411">
                  <c:v>19.665348646057208</c:v>
                </c:pt>
                <c:pt idx="35412">
                  <c:v>19.665903991815476</c:v>
                </c:pt>
                <c:pt idx="35413">
                  <c:v>19.666459337573745</c:v>
                </c:pt>
                <c:pt idx="35414">
                  <c:v>19.667014683332013</c:v>
                </c:pt>
                <c:pt idx="35415">
                  <c:v>19.667570029090282</c:v>
                </c:pt>
                <c:pt idx="35416">
                  <c:v>19.66812537484855</c:v>
                </c:pt>
                <c:pt idx="35417">
                  <c:v>19.668680720606819</c:v>
                </c:pt>
                <c:pt idx="35418">
                  <c:v>19.669236066365087</c:v>
                </c:pt>
                <c:pt idx="35419">
                  <c:v>19.669791412123356</c:v>
                </c:pt>
                <c:pt idx="35420">
                  <c:v>19.670346757881624</c:v>
                </c:pt>
                <c:pt idx="35421">
                  <c:v>19.670902103639893</c:v>
                </c:pt>
                <c:pt idx="35422">
                  <c:v>19.671457449398162</c:v>
                </c:pt>
                <c:pt idx="35423">
                  <c:v>19.67201279515643</c:v>
                </c:pt>
                <c:pt idx="35424">
                  <c:v>19.672568140914699</c:v>
                </c:pt>
                <c:pt idx="35425">
                  <c:v>19.673123486672967</c:v>
                </c:pt>
                <c:pt idx="35426">
                  <c:v>19.673678832431236</c:v>
                </c:pt>
                <c:pt idx="35427">
                  <c:v>19.674234178189504</c:v>
                </c:pt>
                <c:pt idx="35428">
                  <c:v>19.674789523947773</c:v>
                </c:pt>
                <c:pt idx="35429">
                  <c:v>19.675344869706041</c:v>
                </c:pt>
                <c:pt idx="35430">
                  <c:v>19.67590021546431</c:v>
                </c:pt>
                <c:pt idx="35431">
                  <c:v>19.676455561222578</c:v>
                </c:pt>
                <c:pt idx="35432">
                  <c:v>19.677010906980847</c:v>
                </c:pt>
                <c:pt idx="35433">
                  <c:v>19.677566252739116</c:v>
                </c:pt>
                <c:pt idx="35434">
                  <c:v>19.678121598497384</c:v>
                </c:pt>
                <c:pt idx="35435">
                  <c:v>19.678676944255653</c:v>
                </c:pt>
                <c:pt idx="35436">
                  <c:v>19.679232290013921</c:v>
                </c:pt>
                <c:pt idx="35437">
                  <c:v>19.67978763577219</c:v>
                </c:pt>
                <c:pt idx="35438">
                  <c:v>19.680342981530458</c:v>
                </c:pt>
                <c:pt idx="35439">
                  <c:v>19.680898327288727</c:v>
                </c:pt>
                <c:pt idx="35440">
                  <c:v>19.681453673046995</c:v>
                </c:pt>
                <c:pt idx="35441">
                  <c:v>19.682009018805264</c:v>
                </c:pt>
                <c:pt idx="35442">
                  <c:v>19.682564364563532</c:v>
                </c:pt>
                <c:pt idx="35443">
                  <c:v>19.683119710321801</c:v>
                </c:pt>
                <c:pt idx="35444">
                  <c:v>19.68367505608007</c:v>
                </c:pt>
                <c:pt idx="35445">
                  <c:v>19.684230401838338</c:v>
                </c:pt>
                <c:pt idx="35446">
                  <c:v>19.684785747596607</c:v>
                </c:pt>
                <c:pt idx="35447">
                  <c:v>19.685341093354875</c:v>
                </c:pt>
                <c:pt idx="35448">
                  <c:v>19.685896439113144</c:v>
                </c:pt>
                <c:pt idx="35449">
                  <c:v>19.686451784871412</c:v>
                </c:pt>
                <c:pt idx="35450">
                  <c:v>19.687007130629681</c:v>
                </c:pt>
                <c:pt idx="35451">
                  <c:v>19.687562476387949</c:v>
                </c:pt>
                <c:pt idx="35452">
                  <c:v>19.688117822146218</c:v>
                </c:pt>
                <c:pt idx="35453">
                  <c:v>19.688673167904486</c:v>
                </c:pt>
                <c:pt idx="35454">
                  <c:v>19.689228513662755</c:v>
                </c:pt>
                <c:pt idx="35455">
                  <c:v>19.689783859421023</c:v>
                </c:pt>
                <c:pt idx="35456">
                  <c:v>19.690339205179292</c:v>
                </c:pt>
                <c:pt idx="35457">
                  <c:v>19.690894550937561</c:v>
                </c:pt>
                <c:pt idx="35458">
                  <c:v>19.691449896695829</c:v>
                </c:pt>
                <c:pt idx="35459">
                  <c:v>19.692005242454098</c:v>
                </c:pt>
                <c:pt idx="35460">
                  <c:v>19.692560588212366</c:v>
                </c:pt>
                <c:pt idx="35461">
                  <c:v>19.693115933970635</c:v>
                </c:pt>
                <c:pt idx="35462">
                  <c:v>19.693671279728903</c:v>
                </c:pt>
                <c:pt idx="35463">
                  <c:v>19.694226625487172</c:v>
                </c:pt>
                <c:pt idx="35464">
                  <c:v>19.69478197124544</c:v>
                </c:pt>
                <c:pt idx="35465">
                  <c:v>19.695337317003709</c:v>
                </c:pt>
                <c:pt idx="35466">
                  <c:v>19.695892662761977</c:v>
                </c:pt>
                <c:pt idx="35467">
                  <c:v>19.696448008520246</c:v>
                </c:pt>
                <c:pt idx="35468">
                  <c:v>19.697003354278515</c:v>
                </c:pt>
                <c:pt idx="35469">
                  <c:v>19.697558700036783</c:v>
                </c:pt>
                <c:pt idx="35470">
                  <c:v>19.698114045795052</c:v>
                </c:pt>
                <c:pt idx="35471">
                  <c:v>19.69866939155332</c:v>
                </c:pt>
                <c:pt idx="35472">
                  <c:v>19.699224737311589</c:v>
                </c:pt>
                <c:pt idx="35473">
                  <c:v>19.699780083069857</c:v>
                </c:pt>
                <c:pt idx="35474">
                  <c:v>19.700335428828126</c:v>
                </c:pt>
                <c:pt idx="35475">
                  <c:v>19.700890774586394</c:v>
                </c:pt>
                <c:pt idx="35476">
                  <c:v>19.701446120344663</c:v>
                </c:pt>
                <c:pt idx="35477">
                  <c:v>19.702001466102931</c:v>
                </c:pt>
                <c:pt idx="35478">
                  <c:v>19.7025568118612</c:v>
                </c:pt>
                <c:pt idx="35479">
                  <c:v>19.703112157619469</c:v>
                </c:pt>
                <c:pt idx="35480">
                  <c:v>19.703667503377737</c:v>
                </c:pt>
                <c:pt idx="35481">
                  <c:v>19.704222849136006</c:v>
                </c:pt>
                <c:pt idx="35482">
                  <c:v>19.704778194894274</c:v>
                </c:pt>
                <c:pt idx="35483">
                  <c:v>19.705333540652543</c:v>
                </c:pt>
                <c:pt idx="35484">
                  <c:v>19.705888886410811</c:v>
                </c:pt>
                <c:pt idx="35485">
                  <c:v>19.70644423216908</c:v>
                </c:pt>
                <c:pt idx="35486">
                  <c:v>19.706999577927348</c:v>
                </c:pt>
                <c:pt idx="35487">
                  <c:v>19.707554923685617</c:v>
                </c:pt>
                <c:pt idx="35488">
                  <c:v>19.708110269443885</c:v>
                </c:pt>
                <c:pt idx="35489">
                  <c:v>19.708665615202154</c:v>
                </c:pt>
                <c:pt idx="35490">
                  <c:v>19.709220960960423</c:v>
                </c:pt>
                <c:pt idx="35491">
                  <c:v>19.709776306718691</c:v>
                </c:pt>
                <c:pt idx="35492">
                  <c:v>19.71033165247696</c:v>
                </c:pt>
                <c:pt idx="35493">
                  <c:v>19.710886998235228</c:v>
                </c:pt>
                <c:pt idx="35494">
                  <c:v>19.711442343993497</c:v>
                </c:pt>
                <c:pt idx="35495">
                  <c:v>19.711997689751765</c:v>
                </c:pt>
                <c:pt idx="35496">
                  <c:v>19.712553035510034</c:v>
                </c:pt>
                <c:pt idx="35497">
                  <c:v>19.713108381268302</c:v>
                </c:pt>
                <c:pt idx="35498">
                  <c:v>19.713663727026571</c:v>
                </c:pt>
                <c:pt idx="35499">
                  <c:v>19.714219072784839</c:v>
                </c:pt>
                <c:pt idx="35500">
                  <c:v>19.714774418543108</c:v>
                </c:pt>
                <c:pt idx="35501">
                  <c:v>19.715329764301377</c:v>
                </c:pt>
                <c:pt idx="35502">
                  <c:v>19.715885110059645</c:v>
                </c:pt>
                <c:pt idx="35503">
                  <c:v>19.716440455817914</c:v>
                </c:pt>
                <c:pt idx="35504">
                  <c:v>19.716995801576182</c:v>
                </c:pt>
                <c:pt idx="35505">
                  <c:v>19.717551147334451</c:v>
                </c:pt>
                <c:pt idx="35506">
                  <c:v>19.718106493092719</c:v>
                </c:pt>
                <c:pt idx="35507">
                  <c:v>19.718661838850988</c:v>
                </c:pt>
                <c:pt idx="35508">
                  <c:v>19.719217184609256</c:v>
                </c:pt>
                <c:pt idx="35509">
                  <c:v>19.719772530367525</c:v>
                </c:pt>
                <c:pt idx="35510">
                  <c:v>19.720327876125793</c:v>
                </c:pt>
                <c:pt idx="35511">
                  <c:v>19.720883221884062</c:v>
                </c:pt>
                <c:pt idx="35512">
                  <c:v>19.72143856764233</c:v>
                </c:pt>
                <c:pt idx="35513">
                  <c:v>19.721993913400599</c:v>
                </c:pt>
                <c:pt idx="35514">
                  <c:v>19.722549259158868</c:v>
                </c:pt>
                <c:pt idx="35515">
                  <c:v>19.723104604917136</c:v>
                </c:pt>
                <c:pt idx="35516">
                  <c:v>19.723659950675405</c:v>
                </c:pt>
                <c:pt idx="35517">
                  <c:v>19.724215296433673</c:v>
                </c:pt>
                <c:pt idx="35518">
                  <c:v>19.724770642191942</c:v>
                </c:pt>
                <c:pt idx="35519">
                  <c:v>19.72532598795021</c:v>
                </c:pt>
                <c:pt idx="35520">
                  <c:v>19.725881333708479</c:v>
                </c:pt>
                <c:pt idx="35521">
                  <c:v>19.726436679466747</c:v>
                </c:pt>
                <c:pt idx="35522">
                  <c:v>19.726992025225016</c:v>
                </c:pt>
                <c:pt idx="35523">
                  <c:v>19.727547370983284</c:v>
                </c:pt>
                <c:pt idx="35524">
                  <c:v>19.728102716741553</c:v>
                </c:pt>
                <c:pt idx="35525">
                  <c:v>19.728658062499822</c:v>
                </c:pt>
                <c:pt idx="35526">
                  <c:v>19.72921340825809</c:v>
                </c:pt>
                <c:pt idx="35527">
                  <c:v>19.729768754016359</c:v>
                </c:pt>
                <c:pt idx="35528">
                  <c:v>19.730324099774627</c:v>
                </c:pt>
                <c:pt idx="35529">
                  <c:v>19.730879445532896</c:v>
                </c:pt>
                <c:pt idx="35530">
                  <c:v>19.731434791291164</c:v>
                </c:pt>
                <c:pt idx="35531">
                  <c:v>19.731990137049433</c:v>
                </c:pt>
                <c:pt idx="35532">
                  <c:v>19.732545482807701</c:v>
                </c:pt>
                <c:pt idx="35533">
                  <c:v>19.73310082856597</c:v>
                </c:pt>
                <c:pt idx="35534">
                  <c:v>19.733656174324238</c:v>
                </c:pt>
                <c:pt idx="35535">
                  <c:v>19.734211520082507</c:v>
                </c:pt>
                <c:pt idx="35536">
                  <c:v>19.734766865840776</c:v>
                </c:pt>
                <c:pt idx="35537">
                  <c:v>19.735322211599044</c:v>
                </c:pt>
                <c:pt idx="35538">
                  <c:v>19.735877557357313</c:v>
                </c:pt>
                <c:pt idx="35539">
                  <c:v>19.736432903115581</c:v>
                </c:pt>
                <c:pt idx="35540">
                  <c:v>19.73698824887385</c:v>
                </c:pt>
                <c:pt idx="35541">
                  <c:v>19.737543594632118</c:v>
                </c:pt>
                <c:pt idx="35542">
                  <c:v>19.738098940390387</c:v>
                </c:pt>
                <c:pt idx="35543">
                  <c:v>19.738654286148655</c:v>
                </c:pt>
                <c:pt idx="35544">
                  <c:v>19.739209631906924</c:v>
                </c:pt>
                <c:pt idx="35545">
                  <c:v>19.739764977665192</c:v>
                </c:pt>
                <c:pt idx="35546">
                  <c:v>19.740320323423461</c:v>
                </c:pt>
                <c:pt idx="35547">
                  <c:v>19.74087566918173</c:v>
                </c:pt>
                <c:pt idx="35548">
                  <c:v>19.741431014939998</c:v>
                </c:pt>
                <c:pt idx="35549">
                  <c:v>19.741986360698267</c:v>
                </c:pt>
                <c:pt idx="35550">
                  <c:v>19.742541706456535</c:v>
                </c:pt>
                <c:pt idx="35551">
                  <c:v>19.743097052214804</c:v>
                </c:pt>
                <c:pt idx="35552">
                  <c:v>19.743652397973072</c:v>
                </c:pt>
                <c:pt idx="35553">
                  <c:v>19.744207743731341</c:v>
                </c:pt>
                <c:pt idx="35554">
                  <c:v>19.744763089489609</c:v>
                </c:pt>
                <c:pt idx="35555">
                  <c:v>19.745318435247878</c:v>
                </c:pt>
                <c:pt idx="35556">
                  <c:v>19.745873781006146</c:v>
                </c:pt>
                <c:pt idx="35557">
                  <c:v>19.746429126764415</c:v>
                </c:pt>
                <c:pt idx="35558">
                  <c:v>19.746984472522684</c:v>
                </c:pt>
                <c:pt idx="35559">
                  <c:v>19.747539818280952</c:v>
                </c:pt>
                <c:pt idx="35560">
                  <c:v>19.748095164039221</c:v>
                </c:pt>
                <c:pt idx="35561">
                  <c:v>19.748650509797489</c:v>
                </c:pt>
                <c:pt idx="35562">
                  <c:v>19.749205855555758</c:v>
                </c:pt>
                <c:pt idx="35563">
                  <c:v>19.749761201314026</c:v>
                </c:pt>
                <c:pt idx="35564">
                  <c:v>19.750316547072295</c:v>
                </c:pt>
                <c:pt idx="35565">
                  <c:v>19.750871892830563</c:v>
                </c:pt>
                <c:pt idx="35566">
                  <c:v>19.751427238588832</c:v>
                </c:pt>
                <c:pt idx="35567">
                  <c:v>19.7519825843471</c:v>
                </c:pt>
                <c:pt idx="35568">
                  <c:v>19.752537930105369</c:v>
                </c:pt>
                <c:pt idx="35569">
                  <c:v>19.753093275863638</c:v>
                </c:pt>
                <c:pt idx="35570">
                  <c:v>19.753648621621906</c:v>
                </c:pt>
                <c:pt idx="35571">
                  <c:v>19.754203967380175</c:v>
                </c:pt>
                <c:pt idx="35572">
                  <c:v>19.754759313138443</c:v>
                </c:pt>
                <c:pt idx="35573">
                  <c:v>19.755314658896712</c:v>
                </c:pt>
                <c:pt idx="35574">
                  <c:v>19.75587000465498</c:v>
                </c:pt>
                <c:pt idx="35575">
                  <c:v>19.756425350413249</c:v>
                </c:pt>
                <c:pt idx="35576">
                  <c:v>19.756980696171517</c:v>
                </c:pt>
                <c:pt idx="35577">
                  <c:v>19.757536041929786</c:v>
                </c:pt>
                <c:pt idx="35578">
                  <c:v>19.758091387688054</c:v>
                </c:pt>
                <c:pt idx="35579">
                  <c:v>19.758646733446323</c:v>
                </c:pt>
                <c:pt idx="35580">
                  <c:v>19.759202079204591</c:v>
                </c:pt>
                <c:pt idx="35581">
                  <c:v>19.75975742496286</c:v>
                </c:pt>
                <c:pt idx="35582">
                  <c:v>19.760312770721129</c:v>
                </c:pt>
                <c:pt idx="35583">
                  <c:v>19.760868116479397</c:v>
                </c:pt>
                <c:pt idx="35584">
                  <c:v>19.761423462237666</c:v>
                </c:pt>
                <c:pt idx="35585">
                  <c:v>19.761978807995934</c:v>
                </c:pt>
                <c:pt idx="35586">
                  <c:v>19.762534153754203</c:v>
                </c:pt>
                <c:pt idx="35587">
                  <c:v>19.763089499512471</c:v>
                </c:pt>
                <c:pt idx="35588">
                  <c:v>19.76364484527074</c:v>
                </c:pt>
                <c:pt idx="35589">
                  <c:v>19.764200191029008</c:v>
                </c:pt>
                <c:pt idx="35590">
                  <c:v>19.764755536787277</c:v>
                </c:pt>
                <c:pt idx="35591">
                  <c:v>19.765310882545545</c:v>
                </c:pt>
                <c:pt idx="35592">
                  <c:v>19.765866228303814</c:v>
                </c:pt>
                <c:pt idx="35593">
                  <c:v>19.766421574062083</c:v>
                </c:pt>
                <c:pt idx="35594">
                  <c:v>19.766976919820351</c:v>
                </c:pt>
                <c:pt idx="35595">
                  <c:v>19.76753226557862</c:v>
                </c:pt>
                <c:pt idx="35596">
                  <c:v>19.768087611336888</c:v>
                </c:pt>
                <c:pt idx="35597">
                  <c:v>19.768642957095157</c:v>
                </c:pt>
                <c:pt idx="35598">
                  <c:v>19.769198302853425</c:v>
                </c:pt>
                <c:pt idx="35599">
                  <c:v>19.769753648611694</c:v>
                </c:pt>
                <c:pt idx="35600">
                  <c:v>19.770308994369962</c:v>
                </c:pt>
                <c:pt idx="35601">
                  <c:v>19.770864340128231</c:v>
                </c:pt>
                <c:pt idx="35602">
                  <c:v>19.771419685886499</c:v>
                </c:pt>
                <c:pt idx="35603">
                  <c:v>19.771975031644768</c:v>
                </c:pt>
                <c:pt idx="35604">
                  <c:v>19.772530377403037</c:v>
                </c:pt>
                <c:pt idx="35605">
                  <c:v>19.773085723161305</c:v>
                </c:pt>
                <c:pt idx="35606">
                  <c:v>19.773641068919574</c:v>
                </c:pt>
                <c:pt idx="35607">
                  <c:v>19.774196414677842</c:v>
                </c:pt>
                <c:pt idx="35608">
                  <c:v>19.774751760436111</c:v>
                </c:pt>
                <c:pt idx="35609">
                  <c:v>19.775307106194379</c:v>
                </c:pt>
                <c:pt idx="35610">
                  <c:v>19.775862451952648</c:v>
                </c:pt>
                <c:pt idx="35611">
                  <c:v>19.776417797710916</c:v>
                </c:pt>
                <c:pt idx="35612">
                  <c:v>19.776973143469185</c:v>
                </c:pt>
                <c:pt idx="35613">
                  <c:v>19.777528489227453</c:v>
                </c:pt>
                <c:pt idx="35614">
                  <c:v>19.778083834985722</c:v>
                </c:pt>
                <c:pt idx="35615">
                  <c:v>19.778639180743991</c:v>
                </c:pt>
                <c:pt idx="35616">
                  <c:v>19.779194526502259</c:v>
                </c:pt>
                <c:pt idx="35617">
                  <c:v>19.779749872260528</c:v>
                </c:pt>
                <c:pt idx="35618">
                  <c:v>19.780305218018796</c:v>
                </c:pt>
                <c:pt idx="35619">
                  <c:v>19.780860563777065</c:v>
                </c:pt>
                <c:pt idx="35620">
                  <c:v>19.781415909535333</c:v>
                </c:pt>
                <c:pt idx="35621">
                  <c:v>19.781971255293602</c:v>
                </c:pt>
                <c:pt idx="35622">
                  <c:v>19.78252660105187</c:v>
                </c:pt>
                <c:pt idx="35623">
                  <c:v>19.783081946810139</c:v>
                </c:pt>
                <c:pt idx="35624">
                  <c:v>19.783637292568407</c:v>
                </c:pt>
                <c:pt idx="35625">
                  <c:v>19.784192638326676</c:v>
                </c:pt>
                <c:pt idx="35626">
                  <c:v>19.784747984084945</c:v>
                </c:pt>
                <c:pt idx="35627">
                  <c:v>19.785303329843213</c:v>
                </c:pt>
                <c:pt idx="35628">
                  <c:v>19.785858675601482</c:v>
                </c:pt>
                <c:pt idx="35629">
                  <c:v>19.78641402135975</c:v>
                </c:pt>
                <c:pt idx="35630">
                  <c:v>19.786969367118019</c:v>
                </c:pt>
                <c:pt idx="35631">
                  <c:v>19.787524712876287</c:v>
                </c:pt>
                <c:pt idx="35632">
                  <c:v>19.788080058634556</c:v>
                </c:pt>
                <c:pt idx="35633">
                  <c:v>19.788635404392824</c:v>
                </c:pt>
                <c:pt idx="35634">
                  <c:v>19.789190750151093</c:v>
                </c:pt>
                <c:pt idx="35635">
                  <c:v>19.789746095909361</c:v>
                </c:pt>
                <c:pt idx="35636">
                  <c:v>19.79030144166763</c:v>
                </c:pt>
                <c:pt idx="35637">
                  <c:v>19.790856787425898</c:v>
                </c:pt>
                <c:pt idx="35638">
                  <c:v>19.791412133184167</c:v>
                </c:pt>
                <c:pt idx="35639">
                  <c:v>19.791967478942436</c:v>
                </c:pt>
                <c:pt idx="35640">
                  <c:v>19.792522824700704</c:v>
                </c:pt>
                <c:pt idx="35641">
                  <c:v>19.793078170458973</c:v>
                </c:pt>
                <c:pt idx="35642">
                  <c:v>19.793633516217241</c:v>
                </c:pt>
                <c:pt idx="35643">
                  <c:v>19.79418886197551</c:v>
                </c:pt>
                <c:pt idx="35644">
                  <c:v>19.794744207733778</c:v>
                </c:pt>
                <c:pt idx="35645">
                  <c:v>19.795299553492047</c:v>
                </c:pt>
                <c:pt idx="35646">
                  <c:v>19.795854899250315</c:v>
                </c:pt>
                <c:pt idx="35647">
                  <c:v>19.796410245008584</c:v>
                </c:pt>
                <c:pt idx="35648">
                  <c:v>19.796965590766852</c:v>
                </c:pt>
                <c:pt idx="35649">
                  <c:v>19.797520936525121</c:v>
                </c:pt>
                <c:pt idx="35650">
                  <c:v>19.79807628228339</c:v>
                </c:pt>
                <c:pt idx="35651">
                  <c:v>19.798631628041658</c:v>
                </c:pt>
                <c:pt idx="35652">
                  <c:v>19.799186973799927</c:v>
                </c:pt>
                <c:pt idx="35653">
                  <c:v>19.799742319558195</c:v>
                </c:pt>
                <c:pt idx="35654">
                  <c:v>19.800297665316464</c:v>
                </c:pt>
                <c:pt idx="35655">
                  <c:v>19.800853011074732</c:v>
                </c:pt>
                <c:pt idx="35656">
                  <c:v>19.801408356833001</c:v>
                </c:pt>
                <c:pt idx="35657">
                  <c:v>19.801963702591269</c:v>
                </c:pt>
                <c:pt idx="35658">
                  <c:v>19.802519048349538</c:v>
                </c:pt>
                <c:pt idx="35659">
                  <c:v>19.803074394107806</c:v>
                </c:pt>
                <c:pt idx="35660">
                  <c:v>19.803629739866075</c:v>
                </c:pt>
                <c:pt idx="35661">
                  <c:v>19.804185085624344</c:v>
                </c:pt>
                <c:pt idx="35662">
                  <c:v>19.804740431382612</c:v>
                </c:pt>
                <c:pt idx="35663">
                  <c:v>19.805295777140881</c:v>
                </c:pt>
                <c:pt idx="35664">
                  <c:v>19.805851122899149</c:v>
                </c:pt>
                <c:pt idx="35665">
                  <c:v>19.806406468657418</c:v>
                </c:pt>
                <c:pt idx="35666">
                  <c:v>19.806961814415686</c:v>
                </c:pt>
                <c:pt idx="35667">
                  <c:v>19.807517160173955</c:v>
                </c:pt>
                <c:pt idx="35668">
                  <c:v>19.808072505932223</c:v>
                </c:pt>
                <c:pt idx="35669">
                  <c:v>19.808627851690492</c:v>
                </c:pt>
                <c:pt idx="35670">
                  <c:v>19.80918319744876</c:v>
                </c:pt>
                <c:pt idx="35671">
                  <c:v>19.809738543207029</c:v>
                </c:pt>
                <c:pt idx="35672">
                  <c:v>19.810293888965298</c:v>
                </c:pt>
                <c:pt idx="35673">
                  <c:v>19.810849234723566</c:v>
                </c:pt>
                <c:pt idx="35674">
                  <c:v>19.811404580481835</c:v>
                </c:pt>
                <c:pt idx="35675">
                  <c:v>19.811959926240103</c:v>
                </c:pt>
                <c:pt idx="35676">
                  <c:v>19.812515271998372</c:v>
                </c:pt>
                <c:pt idx="35677">
                  <c:v>19.81307061775664</c:v>
                </c:pt>
                <c:pt idx="35678">
                  <c:v>19.813625963514909</c:v>
                </c:pt>
                <c:pt idx="35679">
                  <c:v>19.814181309273177</c:v>
                </c:pt>
                <c:pt idx="35680">
                  <c:v>19.814736655031446</c:v>
                </c:pt>
                <c:pt idx="35681">
                  <c:v>19.815292000789714</c:v>
                </c:pt>
                <c:pt idx="35682">
                  <c:v>19.815847346547983</c:v>
                </c:pt>
                <c:pt idx="35683">
                  <c:v>19.816402692306252</c:v>
                </c:pt>
                <c:pt idx="35684">
                  <c:v>19.81695803806452</c:v>
                </c:pt>
                <c:pt idx="35685">
                  <c:v>19.817513383822789</c:v>
                </c:pt>
                <c:pt idx="35686">
                  <c:v>19.818068729581057</c:v>
                </c:pt>
                <c:pt idx="35687">
                  <c:v>19.818624075339326</c:v>
                </c:pt>
                <c:pt idx="35688">
                  <c:v>19.819179421097594</c:v>
                </c:pt>
                <c:pt idx="35689">
                  <c:v>19.819734766855863</c:v>
                </c:pt>
                <c:pt idx="35690">
                  <c:v>19.820290112614131</c:v>
                </c:pt>
                <c:pt idx="35691">
                  <c:v>19.8208454583724</c:v>
                </c:pt>
                <c:pt idx="35692">
                  <c:v>19.821400804130668</c:v>
                </c:pt>
                <c:pt idx="35693">
                  <c:v>19.821956149888937</c:v>
                </c:pt>
                <c:pt idx="35694">
                  <c:v>19.822511495647205</c:v>
                </c:pt>
                <c:pt idx="35695">
                  <c:v>19.823066841405474</c:v>
                </c:pt>
                <c:pt idx="35696">
                  <c:v>19.823622187163743</c:v>
                </c:pt>
                <c:pt idx="35697">
                  <c:v>19.824177532922011</c:v>
                </c:pt>
                <c:pt idx="35698">
                  <c:v>19.82473287868028</c:v>
                </c:pt>
                <c:pt idx="35699">
                  <c:v>19.825288224438548</c:v>
                </c:pt>
                <c:pt idx="35700">
                  <c:v>19.825843570196817</c:v>
                </c:pt>
                <c:pt idx="35701">
                  <c:v>19.826398915955085</c:v>
                </c:pt>
                <c:pt idx="35702">
                  <c:v>19.826954261713354</c:v>
                </c:pt>
                <c:pt idx="35703">
                  <c:v>19.827509607471622</c:v>
                </c:pt>
                <c:pt idx="35704">
                  <c:v>19.828064953229891</c:v>
                </c:pt>
                <c:pt idx="35705">
                  <c:v>19.828620298988159</c:v>
                </c:pt>
                <c:pt idx="35706">
                  <c:v>19.829175644746428</c:v>
                </c:pt>
                <c:pt idx="35707">
                  <c:v>19.829730990504697</c:v>
                </c:pt>
                <c:pt idx="35708">
                  <c:v>19.830286336262965</c:v>
                </c:pt>
                <c:pt idx="35709">
                  <c:v>19.830841682021234</c:v>
                </c:pt>
                <c:pt idx="35710">
                  <c:v>19.831397027779502</c:v>
                </c:pt>
                <c:pt idx="35711">
                  <c:v>19.831952373537771</c:v>
                </c:pt>
                <c:pt idx="35712">
                  <c:v>19.832507719296039</c:v>
                </c:pt>
                <c:pt idx="35713">
                  <c:v>19.833063065054308</c:v>
                </c:pt>
                <c:pt idx="35714">
                  <c:v>19.833618410812576</c:v>
                </c:pt>
                <c:pt idx="35715">
                  <c:v>19.834173756570845</c:v>
                </c:pt>
                <c:pt idx="35716">
                  <c:v>19.834729102329113</c:v>
                </c:pt>
                <c:pt idx="35717">
                  <c:v>19.835284448087382</c:v>
                </c:pt>
                <c:pt idx="35718">
                  <c:v>19.835839793845651</c:v>
                </c:pt>
                <c:pt idx="35719">
                  <c:v>19.836395139603919</c:v>
                </c:pt>
                <c:pt idx="35720">
                  <c:v>19.836950485362188</c:v>
                </c:pt>
                <c:pt idx="35721">
                  <c:v>19.837505831120456</c:v>
                </c:pt>
                <c:pt idx="35722">
                  <c:v>19.838061176878725</c:v>
                </c:pt>
                <c:pt idx="35723">
                  <c:v>19.838616522636993</c:v>
                </c:pt>
                <c:pt idx="35724">
                  <c:v>19.839171868395262</c:v>
                </c:pt>
                <c:pt idx="35725">
                  <c:v>19.83972721415353</c:v>
                </c:pt>
                <c:pt idx="35726">
                  <c:v>19.840282559911799</c:v>
                </c:pt>
                <c:pt idx="35727">
                  <c:v>19.840837905670067</c:v>
                </c:pt>
                <c:pt idx="35728">
                  <c:v>19.841393251428336</c:v>
                </c:pt>
                <c:pt idx="35729">
                  <c:v>19.841948597186605</c:v>
                </c:pt>
                <c:pt idx="35730">
                  <c:v>19.842503942944873</c:v>
                </c:pt>
                <c:pt idx="35731">
                  <c:v>19.843059288703142</c:v>
                </c:pt>
                <c:pt idx="35732">
                  <c:v>19.84361463446141</c:v>
                </c:pt>
                <c:pt idx="35733">
                  <c:v>19.844169980219679</c:v>
                </c:pt>
                <c:pt idx="35734">
                  <c:v>19.844725325977947</c:v>
                </c:pt>
                <c:pt idx="35735">
                  <c:v>19.845280671736216</c:v>
                </c:pt>
                <c:pt idx="35736">
                  <c:v>19.845836017494484</c:v>
                </c:pt>
                <c:pt idx="35737">
                  <c:v>19.846391363252753</c:v>
                </c:pt>
                <c:pt idx="35738">
                  <c:v>19.846946709011021</c:v>
                </c:pt>
                <c:pt idx="35739">
                  <c:v>19.84750205476929</c:v>
                </c:pt>
                <c:pt idx="35740">
                  <c:v>19.848057400527559</c:v>
                </c:pt>
                <c:pt idx="35741">
                  <c:v>19.848612746285827</c:v>
                </c:pt>
                <c:pt idx="35742">
                  <c:v>19.849168092044096</c:v>
                </c:pt>
                <c:pt idx="35743">
                  <c:v>19.849723437802364</c:v>
                </c:pt>
                <c:pt idx="35744">
                  <c:v>19.850278783560633</c:v>
                </c:pt>
                <c:pt idx="35745">
                  <c:v>19.850834129318901</c:v>
                </c:pt>
                <c:pt idx="35746">
                  <c:v>19.85138947507717</c:v>
                </c:pt>
                <c:pt idx="35747">
                  <c:v>19.851944820835438</c:v>
                </c:pt>
                <c:pt idx="35748">
                  <c:v>19.852500166593707</c:v>
                </c:pt>
                <c:pt idx="35749">
                  <c:v>19.853055512351975</c:v>
                </c:pt>
                <c:pt idx="35750">
                  <c:v>19.853610858110244</c:v>
                </c:pt>
                <c:pt idx="35751">
                  <c:v>19.854166203868512</c:v>
                </c:pt>
                <c:pt idx="35752">
                  <c:v>19.854721549626781</c:v>
                </c:pt>
                <c:pt idx="35753">
                  <c:v>19.85527689538505</c:v>
                </c:pt>
                <c:pt idx="35754">
                  <c:v>19.855832241143318</c:v>
                </c:pt>
                <c:pt idx="35755">
                  <c:v>19.856387586901587</c:v>
                </c:pt>
                <c:pt idx="35756">
                  <c:v>19.856942932659855</c:v>
                </c:pt>
                <c:pt idx="35757">
                  <c:v>19.857498278418124</c:v>
                </c:pt>
                <c:pt idx="35758">
                  <c:v>19.858053624176392</c:v>
                </c:pt>
                <c:pt idx="35759">
                  <c:v>19.858608969934661</c:v>
                </c:pt>
                <c:pt idx="35760">
                  <c:v>19.859164315692929</c:v>
                </c:pt>
                <c:pt idx="35761">
                  <c:v>19.859719661451198</c:v>
                </c:pt>
                <c:pt idx="35762">
                  <c:v>19.860275007209466</c:v>
                </c:pt>
                <c:pt idx="35763">
                  <c:v>19.860830352967735</c:v>
                </c:pt>
                <c:pt idx="35764">
                  <c:v>19.861385698726004</c:v>
                </c:pt>
                <c:pt idx="35765">
                  <c:v>19.861941044484272</c:v>
                </c:pt>
                <c:pt idx="35766">
                  <c:v>19.862496390242541</c:v>
                </c:pt>
                <c:pt idx="35767">
                  <c:v>19.863051736000809</c:v>
                </c:pt>
                <c:pt idx="35768">
                  <c:v>19.863607081759078</c:v>
                </c:pt>
                <c:pt idx="35769">
                  <c:v>19.864162427517346</c:v>
                </c:pt>
                <c:pt idx="35770">
                  <c:v>19.864717773275615</c:v>
                </c:pt>
                <c:pt idx="35771">
                  <c:v>19.865273119033883</c:v>
                </c:pt>
                <c:pt idx="35772">
                  <c:v>19.865828464792152</c:v>
                </c:pt>
                <c:pt idx="35773">
                  <c:v>19.86638381055042</c:v>
                </c:pt>
                <c:pt idx="35774">
                  <c:v>19.866939156308689</c:v>
                </c:pt>
                <c:pt idx="35775">
                  <c:v>19.867494502066958</c:v>
                </c:pt>
                <c:pt idx="35776">
                  <c:v>19.868049847825226</c:v>
                </c:pt>
                <c:pt idx="35777">
                  <c:v>19.868605193583495</c:v>
                </c:pt>
                <c:pt idx="35778">
                  <c:v>19.869160539341763</c:v>
                </c:pt>
                <c:pt idx="35779">
                  <c:v>19.869715885100032</c:v>
                </c:pt>
                <c:pt idx="35780">
                  <c:v>19.8702712308583</c:v>
                </c:pt>
                <c:pt idx="35781">
                  <c:v>19.870826576616569</c:v>
                </c:pt>
                <c:pt idx="35782">
                  <c:v>19.871381922374837</c:v>
                </c:pt>
                <c:pt idx="35783">
                  <c:v>19.871937268133106</c:v>
                </c:pt>
                <c:pt idx="35784">
                  <c:v>19.872492613891374</c:v>
                </c:pt>
                <c:pt idx="35785">
                  <c:v>19.873047959649643</c:v>
                </c:pt>
                <c:pt idx="35786">
                  <c:v>19.873603305407912</c:v>
                </c:pt>
                <c:pt idx="35787">
                  <c:v>19.87415865116618</c:v>
                </c:pt>
                <c:pt idx="35788">
                  <c:v>19.874713996924449</c:v>
                </c:pt>
                <c:pt idx="35789">
                  <c:v>19.875269342682717</c:v>
                </c:pt>
                <c:pt idx="35790">
                  <c:v>19.875824688440986</c:v>
                </c:pt>
                <c:pt idx="35791">
                  <c:v>19.876380034199254</c:v>
                </c:pt>
                <c:pt idx="35792">
                  <c:v>19.876935379957523</c:v>
                </c:pt>
                <c:pt idx="35793">
                  <c:v>19.877490725715791</c:v>
                </c:pt>
                <c:pt idx="35794">
                  <c:v>19.87804607147406</c:v>
                </c:pt>
                <c:pt idx="35795">
                  <c:v>19.878601417232328</c:v>
                </c:pt>
                <c:pt idx="35796">
                  <c:v>19.879156762990597</c:v>
                </c:pt>
                <c:pt idx="35797">
                  <c:v>19.879712108748866</c:v>
                </c:pt>
                <c:pt idx="35798">
                  <c:v>19.880267454507134</c:v>
                </c:pt>
                <c:pt idx="35799">
                  <c:v>19.880822800265403</c:v>
                </c:pt>
                <c:pt idx="35800">
                  <c:v>19.881378146023671</c:v>
                </c:pt>
                <c:pt idx="35801">
                  <c:v>19.88193349178194</c:v>
                </c:pt>
                <c:pt idx="35802">
                  <c:v>19.882488837540208</c:v>
                </c:pt>
                <c:pt idx="35803">
                  <c:v>19.883044183298477</c:v>
                </c:pt>
                <c:pt idx="35804">
                  <c:v>19.883599529056745</c:v>
                </c:pt>
                <c:pt idx="35805">
                  <c:v>19.884154874815014</c:v>
                </c:pt>
                <c:pt idx="35806">
                  <c:v>19.884710220573282</c:v>
                </c:pt>
                <c:pt idx="35807">
                  <c:v>19.885265566331551</c:v>
                </c:pt>
                <c:pt idx="35808">
                  <c:v>19.88582091208982</c:v>
                </c:pt>
                <c:pt idx="35809">
                  <c:v>19.886376257848088</c:v>
                </c:pt>
                <c:pt idx="35810">
                  <c:v>19.886931603606357</c:v>
                </c:pt>
                <c:pt idx="35811">
                  <c:v>19.887486949364625</c:v>
                </c:pt>
                <c:pt idx="35812">
                  <c:v>19.888042295122894</c:v>
                </c:pt>
                <c:pt idx="35813">
                  <c:v>19.888597640881162</c:v>
                </c:pt>
                <c:pt idx="35814">
                  <c:v>19.889152986639431</c:v>
                </c:pt>
                <c:pt idx="35815">
                  <c:v>19.889708332397699</c:v>
                </c:pt>
                <c:pt idx="35816">
                  <c:v>19.890263678155968</c:v>
                </c:pt>
                <c:pt idx="35817">
                  <c:v>19.890819023914236</c:v>
                </c:pt>
                <c:pt idx="35818">
                  <c:v>19.891374369672505</c:v>
                </c:pt>
                <c:pt idx="35819">
                  <c:v>19.891929715430773</c:v>
                </c:pt>
                <c:pt idx="35820">
                  <c:v>19.892485061189042</c:v>
                </c:pt>
                <c:pt idx="35821">
                  <c:v>19.893040406947311</c:v>
                </c:pt>
                <c:pt idx="35822">
                  <c:v>19.893595752705579</c:v>
                </c:pt>
                <c:pt idx="35823">
                  <c:v>19.894151098463848</c:v>
                </c:pt>
                <c:pt idx="35824">
                  <c:v>19.894706444222116</c:v>
                </c:pt>
                <c:pt idx="35825">
                  <c:v>19.895261789980385</c:v>
                </c:pt>
                <c:pt idx="35826">
                  <c:v>19.895817135738653</c:v>
                </c:pt>
                <c:pt idx="35827">
                  <c:v>19.896372481496922</c:v>
                </c:pt>
                <c:pt idx="35828">
                  <c:v>19.89692782725519</c:v>
                </c:pt>
                <c:pt idx="35829">
                  <c:v>19.897483173013459</c:v>
                </c:pt>
                <c:pt idx="35830">
                  <c:v>19.898038518771727</c:v>
                </c:pt>
                <c:pt idx="35831">
                  <c:v>19.898593864529996</c:v>
                </c:pt>
                <c:pt idx="35832">
                  <c:v>19.899149210288265</c:v>
                </c:pt>
                <c:pt idx="35833">
                  <c:v>19.899704556046533</c:v>
                </c:pt>
                <c:pt idx="35834">
                  <c:v>19.900259901804802</c:v>
                </c:pt>
                <c:pt idx="35835">
                  <c:v>19.90081524756307</c:v>
                </c:pt>
                <c:pt idx="35836">
                  <c:v>19.901370593321339</c:v>
                </c:pt>
                <c:pt idx="35837">
                  <c:v>19.901925939079607</c:v>
                </c:pt>
                <c:pt idx="35838">
                  <c:v>19.902481284837876</c:v>
                </c:pt>
                <c:pt idx="35839">
                  <c:v>19.903036630596144</c:v>
                </c:pt>
                <c:pt idx="35840">
                  <c:v>19.903591976354413</c:v>
                </c:pt>
                <c:pt idx="35841">
                  <c:v>19.904147322112681</c:v>
                </c:pt>
                <c:pt idx="35842">
                  <c:v>19.90470266787095</c:v>
                </c:pt>
                <c:pt idx="35843">
                  <c:v>19.905258013629219</c:v>
                </c:pt>
                <c:pt idx="35844">
                  <c:v>19.905813359387487</c:v>
                </c:pt>
                <c:pt idx="35845">
                  <c:v>19.906368705145756</c:v>
                </c:pt>
                <c:pt idx="35846">
                  <c:v>19.906924050904024</c:v>
                </c:pt>
                <c:pt idx="35847">
                  <c:v>19.907479396662293</c:v>
                </c:pt>
                <c:pt idx="35848">
                  <c:v>19.908034742420561</c:v>
                </c:pt>
                <c:pt idx="35849">
                  <c:v>19.90859008817883</c:v>
                </c:pt>
                <c:pt idx="35850">
                  <c:v>19.909145433937098</c:v>
                </c:pt>
                <c:pt idx="35851">
                  <c:v>19.909700779695367</c:v>
                </c:pt>
                <c:pt idx="35852">
                  <c:v>19.910256125453635</c:v>
                </c:pt>
                <c:pt idx="35853">
                  <c:v>19.910811471211904</c:v>
                </c:pt>
                <c:pt idx="35854">
                  <c:v>19.911366816970173</c:v>
                </c:pt>
                <c:pt idx="35855">
                  <c:v>19.911922162728441</c:v>
                </c:pt>
                <c:pt idx="35856">
                  <c:v>19.91247750848671</c:v>
                </c:pt>
                <c:pt idx="35857">
                  <c:v>19.913032854244978</c:v>
                </c:pt>
                <c:pt idx="35858">
                  <c:v>19.913588200003247</c:v>
                </c:pt>
                <c:pt idx="35859">
                  <c:v>19.914143545761515</c:v>
                </c:pt>
                <c:pt idx="35860">
                  <c:v>19.914698891519784</c:v>
                </c:pt>
                <c:pt idx="35861">
                  <c:v>19.915254237278052</c:v>
                </c:pt>
                <c:pt idx="35862">
                  <c:v>19.915809583036321</c:v>
                </c:pt>
                <c:pt idx="35863">
                  <c:v>19.916364928794589</c:v>
                </c:pt>
                <c:pt idx="35864">
                  <c:v>19.916920274552858</c:v>
                </c:pt>
                <c:pt idx="35865">
                  <c:v>19.917475620311127</c:v>
                </c:pt>
                <c:pt idx="35866">
                  <c:v>19.918030966069395</c:v>
                </c:pt>
                <c:pt idx="35867">
                  <c:v>19.918586311827664</c:v>
                </c:pt>
                <c:pt idx="35868">
                  <c:v>19.919141657585932</c:v>
                </c:pt>
                <c:pt idx="35869">
                  <c:v>19.919697003344201</c:v>
                </c:pt>
                <c:pt idx="35870">
                  <c:v>19.920252349102469</c:v>
                </c:pt>
                <c:pt idx="35871">
                  <c:v>19.920807694860738</c:v>
                </c:pt>
                <c:pt idx="35872">
                  <c:v>19.921363040619006</c:v>
                </c:pt>
                <c:pt idx="35873">
                  <c:v>19.921918386377275</c:v>
                </c:pt>
                <c:pt idx="35874">
                  <c:v>19.922473732135543</c:v>
                </c:pt>
                <c:pt idx="35875">
                  <c:v>19.923029077893812</c:v>
                </c:pt>
                <c:pt idx="35876">
                  <c:v>19.92358442365208</c:v>
                </c:pt>
                <c:pt idx="35877">
                  <c:v>19.924139769410349</c:v>
                </c:pt>
                <c:pt idx="35878">
                  <c:v>19.924695115168618</c:v>
                </c:pt>
                <c:pt idx="35879">
                  <c:v>19.925250460926886</c:v>
                </c:pt>
                <c:pt idx="35880">
                  <c:v>19.925805806685155</c:v>
                </c:pt>
                <c:pt idx="35881">
                  <c:v>19.926361152443423</c:v>
                </c:pt>
                <c:pt idx="35882">
                  <c:v>19.926916498201692</c:v>
                </c:pt>
                <c:pt idx="35883">
                  <c:v>19.92747184395996</c:v>
                </c:pt>
                <c:pt idx="35884">
                  <c:v>19.928027189718229</c:v>
                </c:pt>
                <c:pt idx="35885">
                  <c:v>19.928582535476497</c:v>
                </c:pt>
                <c:pt idx="35886">
                  <c:v>19.929137881234766</c:v>
                </c:pt>
                <c:pt idx="35887">
                  <c:v>19.929693226993034</c:v>
                </c:pt>
                <c:pt idx="35888">
                  <c:v>19.930248572751303</c:v>
                </c:pt>
                <c:pt idx="35889">
                  <c:v>19.930803918509572</c:v>
                </c:pt>
                <c:pt idx="35890">
                  <c:v>19.93135926426784</c:v>
                </c:pt>
                <c:pt idx="35891">
                  <c:v>19.931914610026109</c:v>
                </c:pt>
                <c:pt idx="35892">
                  <c:v>19.932469955784377</c:v>
                </c:pt>
                <c:pt idx="35893">
                  <c:v>19.933025301542646</c:v>
                </c:pt>
                <c:pt idx="35894">
                  <c:v>19.933580647300914</c:v>
                </c:pt>
                <c:pt idx="35895">
                  <c:v>19.934135993059183</c:v>
                </c:pt>
                <c:pt idx="35896">
                  <c:v>19.934691338817451</c:v>
                </c:pt>
                <c:pt idx="35897">
                  <c:v>19.93524668457572</c:v>
                </c:pt>
                <c:pt idx="35898">
                  <c:v>19.935802030333988</c:v>
                </c:pt>
                <c:pt idx="35899">
                  <c:v>19.936357376092257</c:v>
                </c:pt>
                <c:pt idx="35900">
                  <c:v>19.936912721850526</c:v>
                </c:pt>
                <c:pt idx="35901">
                  <c:v>19.937468067608794</c:v>
                </c:pt>
                <c:pt idx="35902">
                  <c:v>19.938023413367063</c:v>
                </c:pt>
                <c:pt idx="35903">
                  <c:v>19.938578759125331</c:v>
                </c:pt>
                <c:pt idx="35904">
                  <c:v>19.9391341048836</c:v>
                </c:pt>
                <c:pt idx="35905">
                  <c:v>19.939689450641868</c:v>
                </c:pt>
                <c:pt idx="35906">
                  <c:v>19.940244796400137</c:v>
                </c:pt>
                <c:pt idx="35907">
                  <c:v>19.940800142158405</c:v>
                </c:pt>
                <c:pt idx="35908">
                  <c:v>19.941355487916674</c:v>
                </c:pt>
                <c:pt idx="35909">
                  <c:v>19.941910833674942</c:v>
                </c:pt>
                <c:pt idx="35910">
                  <c:v>19.942466179433211</c:v>
                </c:pt>
                <c:pt idx="35911">
                  <c:v>19.94302152519148</c:v>
                </c:pt>
                <c:pt idx="35912">
                  <c:v>19.943576870949748</c:v>
                </c:pt>
                <c:pt idx="35913">
                  <c:v>19.944132216708017</c:v>
                </c:pt>
                <c:pt idx="35914">
                  <c:v>19.944687562466285</c:v>
                </c:pt>
                <c:pt idx="35915">
                  <c:v>19.945242908224554</c:v>
                </c:pt>
                <c:pt idx="35916">
                  <c:v>19.945798253982822</c:v>
                </c:pt>
                <c:pt idx="35917">
                  <c:v>19.946353599741091</c:v>
                </c:pt>
                <c:pt idx="35918">
                  <c:v>19.946908945499359</c:v>
                </c:pt>
                <c:pt idx="35919">
                  <c:v>19.947464291257628</c:v>
                </c:pt>
                <c:pt idx="35920">
                  <c:v>19.948019637015896</c:v>
                </c:pt>
                <c:pt idx="35921">
                  <c:v>19.948574982774165</c:v>
                </c:pt>
                <c:pt idx="35922">
                  <c:v>19.949130328532434</c:v>
                </c:pt>
                <c:pt idx="35923">
                  <c:v>19.949685674290702</c:v>
                </c:pt>
                <c:pt idx="35924">
                  <c:v>19.950241020048971</c:v>
                </c:pt>
                <c:pt idx="35925">
                  <c:v>19.950796365807239</c:v>
                </c:pt>
                <c:pt idx="35926">
                  <c:v>19.951351711565508</c:v>
                </c:pt>
                <c:pt idx="35927">
                  <c:v>19.951907057323776</c:v>
                </c:pt>
                <c:pt idx="35928">
                  <c:v>19.952462403082045</c:v>
                </c:pt>
                <c:pt idx="35929">
                  <c:v>19.953017748840313</c:v>
                </c:pt>
                <c:pt idx="35930">
                  <c:v>19.953573094598582</c:v>
                </c:pt>
                <c:pt idx="35931">
                  <c:v>19.95412844035685</c:v>
                </c:pt>
                <c:pt idx="35932">
                  <c:v>19.954683786115119</c:v>
                </c:pt>
                <c:pt idx="35933">
                  <c:v>19.955239131873387</c:v>
                </c:pt>
                <c:pt idx="35934">
                  <c:v>19.955794477631656</c:v>
                </c:pt>
                <c:pt idx="35935">
                  <c:v>19.956349823389925</c:v>
                </c:pt>
                <c:pt idx="35936">
                  <c:v>19.956905169148193</c:v>
                </c:pt>
                <c:pt idx="35937">
                  <c:v>19.957460514906462</c:v>
                </c:pt>
                <c:pt idx="35938">
                  <c:v>19.95801586066473</c:v>
                </c:pt>
                <c:pt idx="35939">
                  <c:v>19.958571206422999</c:v>
                </c:pt>
                <c:pt idx="35940">
                  <c:v>19.959126552181267</c:v>
                </c:pt>
                <c:pt idx="35941">
                  <c:v>19.959681897939536</c:v>
                </c:pt>
                <c:pt idx="35942">
                  <c:v>19.960237243697804</c:v>
                </c:pt>
                <c:pt idx="35943">
                  <c:v>19.960792589456073</c:v>
                </c:pt>
                <c:pt idx="35944">
                  <c:v>19.961347935214341</c:v>
                </c:pt>
                <c:pt idx="35945">
                  <c:v>19.96190328097261</c:v>
                </c:pt>
                <c:pt idx="35946">
                  <c:v>19.962458626730879</c:v>
                </c:pt>
                <c:pt idx="35947">
                  <c:v>19.963013972489147</c:v>
                </c:pt>
                <c:pt idx="35948">
                  <c:v>19.963569318247416</c:v>
                </c:pt>
                <c:pt idx="35949">
                  <c:v>19.964124664005684</c:v>
                </c:pt>
                <c:pt idx="35950">
                  <c:v>19.964680009763953</c:v>
                </c:pt>
                <c:pt idx="35951">
                  <c:v>19.965235355522221</c:v>
                </c:pt>
                <c:pt idx="35952">
                  <c:v>19.96579070128049</c:v>
                </c:pt>
                <c:pt idx="35953">
                  <c:v>19.966346047038758</c:v>
                </c:pt>
                <c:pt idx="35954">
                  <c:v>19.966901392797027</c:v>
                </c:pt>
                <c:pt idx="35955">
                  <c:v>19.967456738555295</c:v>
                </c:pt>
                <c:pt idx="35956">
                  <c:v>19.968012084313564</c:v>
                </c:pt>
                <c:pt idx="35957">
                  <c:v>19.968567430071833</c:v>
                </c:pt>
                <c:pt idx="35958">
                  <c:v>19.969122775830101</c:v>
                </c:pt>
                <c:pt idx="35959">
                  <c:v>19.96967812158837</c:v>
                </c:pt>
                <c:pt idx="35960">
                  <c:v>19.970233467346638</c:v>
                </c:pt>
                <c:pt idx="35961">
                  <c:v>19.970788813104907</c:v>
                </c:pt>
                <c:pt idx="35962">
                  <c:v>19.971344158863175</c:v>
                </c:pt>
                <c:pt idx="35963">
                  <c:v>19.971899504621444</c:v>
                </c:pt>
                <c:pt idx="35964">
                  <c:v>19.972454850379712</c:v>
                </c:pt>
                <c:pt idx="35965">
                  <c:v>19.973010196137981</c:v>
                </c:pt>
                <c:pt idx="35966">
                  <c:v>19.973565541896249</c:v>
                </c:pt>
                <c:pt idx="35967">
                  <c:v>19.974120887654518</c:v>
                </c:pt>
                <c:pt idx="35968">
                  <c:v>19.974676233412787</c:v>
                </c:pt>
                <c:pt idx="35969">
                  <c:v>19.975231579171055</c:v>
                </c:pt>
                <c:pt idx="35970">
                  <c:v>19.975786924929324</c:v>
                </c:pt>
                <c:pt idx="35971">
                  <c:v>19.976342270687592</c:v>
                </c:pt>
                <c:pt idx="35972">
                  <c:v>19.976897616445861</c:v>
                </c:pt>
                <c:pt idx="35973">
                  <c:v>19.977452962204129</c:v>
                </c:pt>
                <c:pt idx="35974">
                  <c:v>19.978008307962398</c:v>
                </c:pt>
                <c:pt idx="35975">
                  <c:v>19.978563653720666</c:v>
                </c:pt>
                <c:pt idx="35976">
                  <c:v>19.979118999478935</c:v>
                </c:pt>
                <c:pt idx="35977">
                  <c:v>19.979674345237203</c:v>
                </c:pt>
                <c:pt idx="35978">
                  <c:v>19.980229690995472</c:v>
                </c:pt>
                <c:pt idx="35979">
                  <c:v>19.980785036753741</c:v>
                </c:pt>
                <c:pt idx="35980">
                  <c:v>19.981340382512009</c:v>
                </c:pt>
                <c:pt idx="35981">
                  <c:v>19.981895728270278</c:v>
                </c:pt>
                <c:pt idx="35982">
                  <c:v>19.982451074028546</c:v>
                </c:pt>
                <c:pt idx="35983">
                  <c:v>19.983006419786815</c:v>
                </c:pt>
                <c:pt idx="35984">
                  <c:v>19.983561765545083</c:v>
                </c:pt>
                <c:pt idx="35985">
                  <c:v>19.984117111303352</c:v>
                </c:pt>
                <c:pt idx="35986">
                  <c:v>19.98467245706162</c:v>
                </c:pt>
                <c:pt idx="35987">
                  <c:v>19.985227802819889</c:v>
                </c:pt>
                <c:pt idx="35988">
                  <c:v>19.985783148578157</c:v>
                </c:pt>
                <c:pt idx="35989">
                  <c:v>19.986338494336426</c:v>
                </c:pt>
                <c:pt idx="35990">
                  <c:v>19.986893840094694</c:v>
                </c:pt>
                <c:pt idx="35991">
                  <c:v>19.987449185852963</c:v>
                </c:pt>
                <c:pt idx="35992">
                  <c:v>19.988004531611232</c:v>
                </c:pt>
                <c:pt idx="35993">
                  <c:v>19.9885598773695</c:v>
                </c:pt>
                <c:pt idx="35994">
                  <c:v>19.989115223127769</c:v>
                </c:pt>
                <c:pt idx="35995">
                  <c:v>19.989670568886037</c:v>
                </c:pt>
                <c:pt idx="35996">
                  <c:v>19.990225914644306</c:v>
                </c:pt>
                <c:pt idx="35997">
                  <c:v>19.990781260402574</c:v>
                </c:pt>
                <c:pt idx="35998">
                  <c:v>19.991336606160843</c:v>
                </c:pt>
                <c:pt idx="35999">
                  <c:v>19.991891951919111</c:v>
                </c:pt>
                <c:pt idx="36000">
                  <c:v>19.99244729767738</c:v>
                </c:pt>
                <c:pt idx="36001">
                  <c:v>19.993002643435648</c:v>
                </c:pt>
                <c:pt idx="36002">
                  <c:v>19.993557989193917</c:v>
                </c:pt>
                <c:pt idx="36003">
                  <c:v>19.994113334952186</c:v>
                </c:pt>
                <c:pt idx="36004">
                  <c:v>19.994668680710454</c:v>
                </c:pt>
                <c:pt idx="36005">
                  <c:v>19.995224026468723</c:v>
                </c:pt>
                <c:pt idx="36006">
                  <c:v>19.995779372226991</c:v>
                </c:pt>
                <c:pt idx="36007">
                  <c:v>19.99633471798526</c:v>
                </c:pt>
                <c:pt idx="36008">
                  <c:v>19.996890063743528</c:v>
                </c:pt>
                <c:pt idx="36009">
                  <c:v>19.997445409501797</c:v>
                </c:pt>
                <c:pt idx="36010">
                  <c:v>19.998000755260065</c:v>
                </c:pt>
                <c:pt idx="36011">
                  <c:v>19.998556101018334</c:v>
                </c:pt>
                <c:pt idx="36012">
                  <c:v>19.999111446776602</c:v>
                </c:pt>
                <c:pt idx="36013">
                  <c:v>19.999666792534871</c:v>
                </c:pt>
                <c:pt idx="36014">
                  <c:v>20.00022213829314</c:v>
                </c:pt>
                <c:pt idx="36015">
                  <c:v>20.000777484051408</c:v>
                </c:pt>
                <c:pt idx="36016">
                  <c:v>20.001332829809677</c:v>
                </c:pt>
                <c:pt idx="36017">
                  <c:v>20.001888175567945</c:v>
                </c:pt>
                <c:pt idx="36018">
                  <c:v>20.002443521326214</c:v>
                </c:pt>
                <c:pt idx="36019">
                  <c:v>20.002998867084482</c:v>
                </c:pt>
                <c:pt idx="36020">
                  <c:v>20.003554212842751</c:v>
                </c:pt>
                <c:pt idx="36021">
                  <c:v>20.004109558601019</c:v>
                </c:pt>
                <c:pt idx="36022">
                  <c:v>20.004664904359288</c:v>
                </c:pt>
                <c:pt idx="36023">
                  <c:v>20.005220250117556</c:v>
                </c:pt>
                <c:pt idx="36024">
                  <c:v>20.005775595875825</c:v>
                </c:pt>
                <c:pt idx="36025">
                  <c:v>20.006330941634094</c:v>
                </c:pt>
                <c:pt idx="36026">
                  <c:v>20.006886287392362</c:v>
                </c:pt>
                <c:pt idx="36027">
                  <c:v>20.007441633150631</c:v>
                </c:pt>
                <c:pt idx="36028">
                  <c:v>20.007996978908899</c:v>
                </c:pt>
                <c:pt idx="36029">
                  <c:v>20.008552324667168</c:v>
                </c:pt>
                <c:pt idx="36030">
                  <c:v>20.009107670425436</c:v>
                </c:pt>
                <c:pt idx="36031">
                  <c:v>20.009663016183705</c:v>
                </c:pt>
                <c:pt idx="36032">
                  <c:v>20.010218361941973</c:v>
                </c:pt>
                <c:pt idx="36033">
                  <c:v>20.010773707700242</c:v>
                </c:pt>
                <c:pt idx="36034">
                  <c:v>20.01132905345851</c:v>
                </c:pt>
                <c:pt idx="36035">
                  <c:v>20.011884399216779</c:v>
                </c:pt>
                <c:pt idx="36036">
                  <c:v>20.012439744975048</c:v>
                </c:pt>
                <c:pt idx="36037">
                  <c:v>20.012995090733316</c:v>
                </c:pt>
                <c:pt idx="36038">
                  <c:v>20.013550436491585</c:v>
                </c:pt>
                <c:pt idx="36039">
                  <c:v>20.014105782249853</c:v>
                </c:pt>
                <c:pt idx="36040">
                  <c:v>20.014661128008122</c:v>
                </c:pt>
                <c:pt idx="36041">
                  <c:v>20.01521647376639</c:v>
                </c:pt>
                <c:pt idx="36042">
                  <c:v>20.015771819524659</c:v>
                </c:pt>
                <c:pt idx="36043">
                  <c:v>20.016327165282927</c:v>
                </c:pt>
                <c:pt idx="36044">
                  <c:v>20.016882511041196</c:v>
                </c:pt>
                <c:pt idx="36045">
                  <c:v>20.017437856799464</c:v>
                </c:pt>
                <c:pt idx="36046">
                  <c:v>20.017993202557733</c:v>
                </c:pt>
                <c:pt idx="36047">
                  <c:v>20.018548548316002</c:v>
                </c:pt>
                <c:pt idx="36048">
                  <c:v>20.01910389407427</c:v>
                </c:pt>
                <c:pt idx="36049">
                  <c:v>20.019659239832539</c:v>
                </c:pt>
                <c:pt idx="36050">
                  <c:v>20.020214585590807</c:v>
                </c:pt>
                <c:pt idx="36051">
                  <c:v>20.020769931349076</c:v>
                </c:pt>
                <c:pt idx="36052">
                  <c:v>20.021325277107344</c:v>
                </c:pt>
                <c:pt idx="36053">
                  <c:v>20.021880622865613</c:v>
                </c:pt>
                <c:pt idx="36054">
                  <c:v>20.022435968623881</c:v>
                </c:pt>
                <c:pt idx="36055">
                  <c:v>20.02299131438215</c:v>
                </c:pt>
                <c:pt idx="36056">
                  <c:v>20.023546660140418</c:v>
                </c:pt>
                <c:pt idx="36057">
                  <c:v>20.024102005898687</c:v>
                </c:pt>
                <c:pt idx="36058">
                  <c:v>20.024657351656955</c:v>
                </c:pt>
                <c:pt idx="36059">
                  <c:v>20.025212697415224</c:v>
                </c:pt>
                <c:pt idx="36060">
                  <c:v>20.025768043173493</c:v>
                </c:pt>
                <c:pt idx="36061">
                  <c:v>20.026323388931761</c:v>
                </c:pt>
                <c:pt idx="36062">
                  <c:v>20.02687873469003</c:v>
                </c:pt>
                <c:pt idx="36063">
                  <c:v>20.027434080448298</c:v>
                </c:pt>
                <c:pt idx="36064">
                  <c:v>20.027989426206567</c:v>
                </c:pt>
                <c:pt idx="36065">
                  <c:v>20.028544771964835</c:v>
                </c:pt>
                <c:pt idx="36066">
                  <c:v>20.029100117723104</c:v>
                </c:pt>
                <c:pt idx="36067">
                  <c:v>20.029655463481372</c:v>
                </c:pt>
                <c:pt idx="36068">
                  <c:v>20.030210809239641</c:v>
                </c:pt>
                <c:pt idx="36069">
                  <c:v>20.030766154997909</c:v>
                </c:pt>
                <c:pt idx="36070">
                  <c:v>20.031321500756178</c:v>
                </c:pt>
                <c:pt idx="36071">
                  <c:v>20.031876846514447</c:v>
                </c:pt>
                <c:pt idx="36072">
                  <c:v>20.032432192272715</c:v>
                </c:pt>
                <c:pt idx="36073">
                  <c:v>20.032987538030984</c:v>
                </c:pt>
                <c:pt idx="36074">
                  <c:v>20.033542883789252</c:v>
                </c:pt>
                <c:pt idx="36075">
                  <c:v>20.034098229547521</c:v>
                </c:pt>
                <c:pt idx="36076">
                  <c:v>20.034653575305789</c:v>
                </c:pt>
                <c:pt idx="36077">
                  <c:v>20.035208921064058</c:v>
                </c:pt>
                <c:pt idx="36078">
                  <c:v>20.035764266822326</c:v>
                </c:pt>
                <c:pt idx="36079">
                  <c:v>20.036319612580595</c:v>
                </c:pt>
                <c:pt idx="36080">
                  <c:v>20.036874958338863</c:v>
                </c:pt>
                <c:pt idx="36081">
                  <c:v>20.037430304097132</c:v>
                </c:pt>
                <c:pt idx="36082">
                  <c:v>20.037985649855401</c:v>
                </c:pt>
                <c:pt idx="36083">
                  <c:v>20.038540995613669</c:v>
                </c:pt>
                <c:pt idx="36084">
                  <c:v>20.039096341371938</c:v>
                </c:pt>
                <c:pt idx="36085">
                  <c:v>20.039651687130206</c:v>
                </c:pt>
                <c:pt idx="36086">
                  <c:v>20.040207032888475</c:v>
                </c:pt>
                <c:pt idx="36087">
                  <c:v>20.040762378646743</c:v>
                </c:pt>
                <c:pt idx="36088">
                  <c:v>20.041317724405012</c:v>
                </c:pt>
                <c:pt idx="36089">
                  <c:v>20.04187307016328</c:v>
                </c:pt>
                <c:pt idx="36090">
                  <c:v>20.042428415921549</c:v>
                </c:pt>
                <c:pt idx="36091">
                  <c:v>20.042983761679817</c:v>
                </c:pt>
                <c:pt idx="36092">
                  <c:v>20.043539107438086</c:v>
                </c:pt>
                <c:pt idx="36093">
                  <c:v>20.044094453196355</c:v>
                </c:pt>
                <c:pt idx="36094">
                  <c:v>20.044649798954623</c:v>
                </c:pt>
                <c:pt idx="36095">
                  <c:v>20.045205144712892</c:v>
                </c:pt>
                <c:pt idx="36096">
                  <c:v>20.04576049047116</c:v>
                </c:pt>
                <c:pt idx="36097">
                  <c:v>20.046315836229429</c:v>
                </c:pt>
                <c:pt idx="36098">
                  <c:v>20.046871181987697</c:v>
                </c:pt>
                <c:pt idx="36099">
                  <c:v>20.047426527745966</c:v>
                </c:pt>
                <c:pt idx="36100">
                  <c:v>20.047981873504234</c:v>
                </c:pt>
                <c:pt idx="36101">
                  <c:v>20.048537219262503</c:v>
                </c:pt>
                <c:pt idx="36102">
                  <c:v>20.049092565020771</c:v>
                </c:pt>
                <c:pt idx="36103">
                  <c:v>20.04964791077904</c:v>
                </c:pt>
                <c:pt idx="36104">
                  <c:v>20.050203256537309</c:v>
                </c:pt>
                <c:pt idx="36105">
                  <c:v>20.050758602295577</c:v>
                </c:pt>
                <c:pt idx="36106">
                  <c:v>20.051313948053846</c:v>
                </c:pt>
                <c:pt idx="36107">
                  <c:v>20.051869293812114</c:v>
                </c:pt>
                <c:pt idx="36108">
                  <c:v>20.052424639570383</c:v>
                </c:pt>
                <c:pt idx="36109">
                  <c:v>20.052979985328651</c:v>
                </c:pt>
                <c:pt idx="36110">
                  <c:v>20.05353533108692</c:v>
                </c:pt>
                <c:pt idx="36111">
                  <c:v>20.054090676845188</c:v>
                </c:pt>
                <c:pt idx="36112">
                  <c:v>20.054646022603457</c:v>
                </c:pt>
                <c:pt idx="36113">
                  <c:v>20.055201368361725</c:v>
                </c:pt>
                <c:pt idx="36114">
                  <c:v>20.055756714119994</c:v>
                </c:pt>
                <c:pt idx="36115">
                  <c:v>20.056312059878262</c:v>
                </c:pt>
                <c:pt idx="36116">
                  <c:v>20.056867405636531</c:v>
                </c:pt>
                <c:pt idx="36117">
                  <c:v>20.0574227513948</c:v>
                </c:pt>
                <c:pt idx="36118">
                  <c:v>20.057978097153068</c:v>
                </c:pt>
                <c:pt idx="36119">
                  <c:v>20.058533442911337</c:v>
                </c:pt>
                <c:pt idx="36120">
                  <c:v>20.059088788669605</c:v>
                </c:pt>
                <c:pt idx="36121">
                  <c:v>20.059644134427874</c:v>
                </c:pt>
                <c:pt idx="36122">
                  <c:v>20.060199480186142</c:v>
                </c:pt>
                <c:pt idx="36123">
                  <c:v>20.060754825944411</c:v>
                </c:pt>
                <c:pt idx="36124">
                  <c:v>20.061310171702679</c:v>
                </c:pt>
                <c:pt idx="36125">
                  <c:v>20.061865517460948</c:v>
                </c:pt>
                <c:pt idx="36126">
                  <c:v>20.062420863219216</c:v>
                </c:pt>
                <c:pt idx="36127">
                  <c:v>20.062976208977485</c:v>
                </c:pt>
                <c:pt idx="36128">
                  <c:v>20.063531554735754</c:v>
                </c:pt>
                <c:pt idx="36129">
                  <c:v>20.064086900494022</c:v>
                </c:pt>
                <c:pt idx="36130">
                  <c:v>20.064642246252291</c:v>
                </c:pt>
                <c:pt idx="36131">
                  <c:v>20.065197592010559</c:v>
                </c:pt>
                <c:pt idx="36132">
                  <c:v>20.065752937768828</c:v>
                </c:pt>
                <c:pt idx="36133">
                  <c:v>20.066308283527096</c:v>
                </c:pt>
                <c:pt idx="36134">
                  <c:v>20.066863629285365</c:v>
                </c:pt>
                <c:pt idx="36135">
                  <c:v>20.067418975043633</c:v>
                </c:pt>
                <c:pt idx="36136">
                  <c:v>20.067974320801902</c:v>
                </c:pt>
                <c:pt idx="36137">
                  <c:v>20.06852966656017</c:v>
                </c:pt>
                <c:pt idx="36138">
                  <c:v>20.069085012318439</c:v>
                </c:pt>
                <c:pt idx="36139">
                  <c:v>20.069640358076708</c:v>
                </c:pt>
                <c:pt idx="36140">
                  <c:v>20.070195703834976</c:v>
                </c:pt>
                <c:pt idx="36141">
                  <c:v>20.070751049593245</c:v>
                </c:pt>
                <c:pt idx="36142">
                  <c:v>20.071306395351513</c:v>
                </c:pt>
                <c:pt idx="36143">
                  <c:v>20.071861741109782</c:v>
                </c:pt>
                <c:pt idx="36144">
                  <c:v>20.07241708686805</c:v>
                </c:pt>
                <c:pt idx="36145">
                  <c:v>20.072972432626319</c:v>
                </c:pt>
                <c:pt idx="36146">
                  <c:v>20.073527778384587</c:v>
                </c:pt>
                <c:pt idx="36147">
                  <c:v>20.074083124142856</c:v>
                </c:pt>
                <c:pt idx="36148">
                  <c:v>20.074638469901124</c:v>
                </c:pt>
                <c:pt idx="36149">
                  <c:v>20.075193815659393</c:v>
                </c:pt>
                <c:pt idx="36150">
                  <c:v>20.075749161417662</c:v>
                </c:pt>
                <c:pt idx="36151">
                  <c:v>20.07630450717593</c:v>
                </c:pt>
                <c:pt idx="36152">
                  <c:v>20.076859852934199</c:v>
                </c:pt>
                <c:pt idx="36153">
                  <c:v>20.077415198692467</c:v>
                </c:pt>
                <c:pt idx="36154">
                  <c:v>20.077970544450736</c:v>
                </c:pt>
                <c:pt idx="36155">
                  <c:v>20.078525890209004</c:v>
                </c:pt>
                <c:pt idx="36156">
                  <c:v>20.079081235967273</c:v>
                </c:pt>
                <c:pt idx="36157">
                  <c:v>20.079636581725541</c:v>
                </c:pt>
                <c:pt idx="36158">
                  <c:v>20.08019192748381</c:v>
                </c:pt>
                <c:pt idx="36159">
                  <c:v>20.080747273242078</c:v>
                </c:pt>
                <c:pt idx="36160">
                  <c:v>20.081302619000347</c:v>
                </c:pt>
                <c:pt idx="36161">
                  <c:v>20.081857964758616</c:v>
                </c:pt>
                <c:pt idx="36162">
                  <c:v>20.082413310516884</c:v>
                </c:pt>
                <c:pt idx="36163">
                  <c:v>20.082968656275153</c:v>
                </c:pt>
                <c:pt idx="36164">
                  <c:v>20.083524002033421</c:v>
                </c:pt>
                <c:pt idx="36165">
                  <c:v>20.08407934779169</c:v>
                </c:pt>
                <c:pt idx="36166">
                  <c:v>20.084634693549958</c:v>
                </c:pt>
                <c:pt idx="36167">
                  <c:v>20.085190039308227</c:v>
                </c:pt>
                <c:pt idx="36168">
                  <c:v>20.085745385066495</c:v>
                </c:pt>
                <c:pt idx="36169">
                  <c:v>20.086300730824764</c:v>
                </c:pt>
                <c:pt idx="36170">
                  <c:v>20.086856076583032</c:v>
                </c:pt>
                <c:pt idx="36171">
                  <c:v>20.087411422341301</c:v>
                </c:pt>
                <c:pt idx="36172">
                  <c:v>20.087966768099569</c:v>
                </c:pt>
                <c:pt idx="36173">
                  <c:v>20.088522113857838</c:v>
                </c:pt>
                <c:pt idx="36174">
                  <c:v>20.089077459616107</c:v>
                </c:pt>
                <c:pt idx="36175">
                  <c:v>20.089632805374375</c:v>
                </c:pt>
                <c:pt idx="36176">
                  <c:v>20.090188151132644</c:v>
                </c:pt>
                <c:pt idx="36177">
                  <c:v>20.090743496890912</c:v>
                </c:pt>
                <c:pt idx="36178">
                  <c:v>20.091298842649181</c:v>
                </c:pt>
                <c:pt idx="36179">
                  <c:v>20.091854188407449</c:v>
                </c:pt>
                <c:pt idx="36180">
                  <c:v>20.092409534165718</c:v>
                </c:pt>
                <c:pt idx="36181">
                  <c:v>20.092964879923986</c:v>
                </c:pt>
                <c:pt idx="36182">
                  <c:v>20.093520225682255</c:v>
                </c:pt>
                <c:pt idx="36183">
                  <c:v>20.094075571440523</c:v>
                </c:pt>
                <c:pt idx="36184">
                  <c:v>20.094630917198792</c:v>
                </c:pt>
                <c:pt idx="36185">
                  <c:v>20.095186262957061</c:v>
                </c:pt>
                <c:pt idx="36186">
                  <c:v>20.095741608715329</c:v>
                </c:pt>
                <c:pt idx="36187">
                  <c:v>20.096296954473598</c:v>
                </c:pt>
                <c:pt idx="36188">
                  <c:v>20.096852300231866</c:v>
                </c:pt>
                <c:pt idx="36189">
                  <c:v>20.097407645990135</c:v>
                </c:pt>
                <c:pt idx="36190">
                  <c:v>20.097962991748403</c:v>
                </c:pt>
                <c:pt idx="36191">
                  <c:v>20.098518337506672</c:v>
                </c:pt>
                <c:pt idx="36192">
                  <c:v>20.09907368326494</c:v>
                </c:pt>
                <c:pt idx="36193">
                  <c:v>20.099629029023209</c:v>
                </c:pt>
                <c:pt idx="36194">
                  <c:v>20.100184374781477</c:v>
                </c:pt>
                <c:pt idx="36195">
                  <c:v>20.100739720539746</c:v>
                </c:pt>
                <c:pt idx="36196">
                  <c:v>20.101295066298015</c:v>
                </c:pt>
                <c:pt idx="36197">
                  <c:v>20.101850412056283</c:v>
                </c:pt>
                <c:pt idx="36198">
                  <c:v>20.102405757814552</c:v>
                </c:pt>
                <c:pt idx="36199">
                  <c:v>20.10296110357282</c:v>
                </c:pt>
                <c:pt idx="36200">
                  <c:v>20.103516449331089</c:v>
                </c:pt>
                <c:pt idx="36201">
                  <c:v>20.104071795089357</c:v>
                </c:pt>
                <c:pt idx="36202">
                  <c:v>20.104627140847626</c:v>
                </c:pt>
                <c:pt idx="36203">
                  <c:v>20.105182486605894</c:v>
                </c:pt>
                <c:pt idx="36204">
                  <c:v>20.105737832364163</c:v>
                </c:pt>
                <c:pt idx="36205">
                  <c:v>20.106293178122431</c:v>
                </c:pt>
                <c:pt idx="36206">
                  <c:v>20.1068485238807</c:v>
                </c:pt>
                <c:pt idx="36207">
                  <c:v>20.107403869638969</c:v>
                </c:pt>
                <c:pt idx="36208">
                  <c:v>20.107959215397237</c:v>
                </c:pt>
                <c:pt idx="36209">
                  <c:v>20.108514561155506</c:v>
                </c:pt>
                <c:pt idx="36210">
                  <c:v>20.109069906913774</c:v>
                </c:pt>
                <c:pt idx="36211">
                  <c:v>20.109625252672043</c:v>
                </c:pt>
                <c:pt idx="36212">
                  <c:v>20.110180598430311</c:v>
                </c:pt>
                <c:pt idx="36213">
                  <c:v>20.11073594418858</c:v>
                </c:pt>
                <c:pt idx="36214">
                  <c:v>20.111291289946848</c:v>
                </c:pt>
                <c:pt idx="36215">
                  <c:v>20.111846635705117</c:v>
                </c:pt>
                <c:pt idx="36216">
                  <c:v>20.112401981463385</c:v>
                </c:pt>
                <c:pt idx="36217">
                  <c:v>20.112957327221654</c:v>
                </c:pt>
                <c:pt idx="36218">
                  <c:v>20.113512672979923</c:v>
                </c:pt>
                <c:pt idx="36219">
                  <c:v>20.114068018738191</c:v>
                </c:pt>
                <c:pt idx="36220">
                  <c:v>20.11462336449646</c:v>
                </c:pt>
                <c:pt idx="36221">
                  <c:v>20.115178710254728</c:v>
                </c:pt>
                <c:pt idx="36222">
                  <c:v>20.115734056012997</c:v>
                </c:pt>
                <c:pt idx="36223">
                  <c:v>20.116289401771265</c:v>
                </c:pt>
                <c:pt idx="36224">
                  <c:v>20.116844747529534</c:v>
                </c:pt>
                <c:pt idx="36225">
                  <c:v>20.117400093287802</c:v>
                </c:pt>
                <c:pt idx="36226">
                  <c:v>20.117955439046071</c:v>
                </c:pt>
                <c:pt idx="36227">
                  <c:v>20.118510784804339</c:v>
                </c:pt>
                <c:pt idx="36228">
                  <c:v>20.119066130562608</c:v>
                </c:pt>
                <c:pt idx="36229">
                  <c:v>20.119621476320876</c:v>
                </c:pt>
                <c:pt idx="36230">
                  <c:v>20.120176822079145</c:v>
                </c:pt>
                <c:pt idx="36231">
                  <c:v>20.120732167837414</c:v>
                </c:pt>
                <c:pt idx="36232">
                  <c:v>20.121287513595682</c:v>
                </c:pt>
                <c:pt idx="36233">
                  <c:v>20.121842859353951</c:v>
                </c:pt>
                <c:pt idx="36234">
                  <c:v>20.122398205112219</c:v>
                </c:pt>
                <c:pt idx="36235">
                  <c:v>20.122953550870488</c:v>
                </c:pt>
                <c:pt idx="36236">
                  <c:v>20.123508896628756</c:v>
                </c:pt>
                <c:pt idx="36237">
                  <c:v>20.124064242387025</c:v>
                </c:pt>
                <c:pt idx="36238">
                  <c:v>20.124619588145293</c:v>
                </c:pt>
                <c:pt idx="36239">
                  <c:v>20.125174933903562</c:v>
                </c:pt>
                <c:pt idx="36240">
                  <c:v>20.12573027966183</c:v>
                </c:pt>
                <c:pt idx="36241">
                  <c:v>20.126285625420099</c:v>
                </c:pt>
                <c:pt idx="36242">
                  <c:v>20.126840971178368</c:v>
                </c:pt>
                <c:pt idx="36243">
                  <c:v>20.127396316936636</c:v>
                </c:pt>
                <c:pt idx="36244">
                  <c:v>20.127951662694905</c:v>
                </c:pt>
                <c:pt idx="36245">
                  <c:v>20.128507008453173</c:v>
                </c:pt>
                <c:pt idx="36246">
                  <c:v>20.129062354211442</c:v>
                </c:pt>
                <c:pt idx="36247">
                  <c:v>20.12961769996971</c:v>
                </c:pt>
                <c:pt idx="36248">
                  <c:v>20.130173045727979</c:v>
                </c:pt>
                <c:pt idx="36249">
                  <c:v>20.130728391486247</c:v>
                </c:pt>
                <c:pt idx="36250">
                  <c:v>20.131283737244516</c:v>
                </c:pt>
                <c:pt idx="36251">
                  <c:v>20.131839083002784</c:v>
                </c:pt>
                <c:pt idx="36252">
                  <c:v>20.132394428761053</c:v>
                </c:pt>
                <c:pt idx="36253">
                  <c:v>20.132949774519322</c:v>
                </c:pt>
                <c:pt idx="36254">
                  <c:v>20.13350512027759</c:v>
                </c:pt>
                <c:pt idx="36255">
                  <c:v>20.134060466035859</c:v>
                </c:pt>
                <c:pt idx="36256">
                  <c:v>20.134615811794127</c:v>
                </c:pt>
                <c:pt idx="36257">
                  <c:v>20.135171157552396</c:v>
                </c:pt>
                <c:pt idx="36258">
                  <c:v>20.135726503310664</c:v>
                </c:pt>
                <c:pt idx="36259">
                  <c:v>20.136281849068933</c:v>
                </c:pt>
                <c:pt idx="36260">
                  <c:v>20.136837194827201</c:v>
                </c:pt>
                <c:pt idx="36261">
                  <c:v>20.13739254058547</c:v>
                </c:pt>
                <c:pt idx="36262">
                  <c:v>20.137947886343738</c:v>
                </c:pt>
                <c:pt idx="36263">
                  <c:v>20.138503232102007</c:v>
                </c:pt>
                <c:pt idx="36264">
                  <c:v>20.139058577860276</c:v>
                </c:pt>
                <c:pt idx="36265">
                  <c:v>20.139613923618544</c:v>
                </c:pt>
                <c:pt idx="36266">
                  <c:v>20.140169269376813</c:v>
                </c:pt>
                <c:pt idx="36267">
                  <c:v>20.140724615135081</c:v>
                </c:pt>
                <c:pt idx="36268">
                  <c:v>20.14127996089335</c:v>
                </c:pt>
                <c:pt idx="36269">
                  <c:v>20.141835306651618</c:v>
                </c:pt>
                <c:pt idx="36270">
                  <c:v>20.142390652409887</c:v>
                </c:pt>
                <c:pt idx="36271">
                  <c:v>20.142945998168155</c:v>
                </c:pt>
                <c:pt idx="36272">
                  <c:v>20.143501343926424</c:v>
                </c:pt>
                <c:pt idx="36273">
                  <c:v>20.144056689684692</c:v>
                </c:pt>
                <c:pt idx="36274">
                  <c:v>20.144612035442961</c:v>
                </c:pt>
                <c:pt idx="36275">
                  <c:v>20.14516738120123</c:v>
                </c:pt>
                <c:pt idx="36276">
                  <c:v>20.145722726959498</c:v>
                </c:pt>
                <c:pt idx="36277">
                  <c:v>20.146278072717767</c:v>
                </c:pt>
                <c:pt idx="36278">
                  <c:v>20.146833418476035</c:v>
                </c:pt>
                <c:pt idx="36279">
                  <c:v>20.147388764234304</c:v>
                </c:pt>
                <c:pt idx="36280">
                  <c:v>20.147944109992572</c:v>
                </c:pt>
                <c:pt idx="36281">
                  <c:v>20.148499455750841</c:v>
                </c:pt>
                <c:pt idx="36282">
                  <c:v>20.149054801509109</c:v>
                </c:pt>
                <c:pt idx="36283">
                  <c:v>20.149610147267378</c:v>
                </c:pt>
                <c:pt idx="36284">
                  <c:v>20.150165493025646</c:v>
                </c:pt>
                <c:pt idx="36285">
                  <c:v>20.150720838783915</c:v>
                </c:pt>
                <c:pt idx="36286">
                  <c:v>20.151276184542184</c:v>
                </c:pt>
                <c:pt idx="36287">
                  <c:v>20.151831530300452</c:v>
                </c:pt>
                <c:pt idx="36288">
                  <c:v>20.152386876058721</c:v>
                </c:pt>
                <c:pt idx="36289">
                  <c:v>20.152942221816989</c:v>
                </c:pt>
                <c:pt idx="36290">
                  <c:v>20.153497567575258</c:v>
                </c:pt>
                <c:pt idx="36291">
                  <c:v>20.154052913333526</c:v>
                </c:pt>
                <c:pt idx="36292">
                  <c:v>20.154608259091795</c:v>
                </c:pt>
                <c:pt idx="36293">
                  <c:v>20.155163604850063</c:v>
                </c:pt>
                <c:pt idx="36294">
                  <c:v>20.155718950608332</c:v>
                </c:pt>
                <c:pt idx="36295">
                  <c:v>20.1562742963666</c:v>
                </c:pt>
                <c:pt idx="36296">
                  <c:v>20.156829642124869</c:v>
                </c:pt>
                <c:pt idx="36297">
                  <c:v>20.157384987883137</c:v>
                </c:pt>
                <c:pt idx="36298">
                  <c:v>20.157940333641406</c:v>
                </c:pt>
                <c:pt idx="36299">
                  <c:v>20.158495679399675</c:v>
                </c:pt>
                <c:pt idx="36300">
                  <c:v>20.159051025157943</c:v>
                </c:pt>
                <c:pt idx="36301">
                  <c:v>20.159606370916212</c:v>
                </c:pt>
                <c:pt idx="36302">
                  <c:v>20.16016171667448</c:v>
                </c:pt>
                <c:pt idx="36303">
                  <c:v>20.160717062432749</c:v>
                </c:pt>
                <c:pt idx="36304">
                  <c:v>20.161272408191017</c:v>
                </c:pt>
                <c:pt idx="36305">
                  <c:v>20.161827753949286</c:v>
                </c:pt>
                <c:pt idx="36306">
                  <c:v>20.162383099707554</c:v>
                </c:pt>
                <c:pt idx="36307">
                  <c:v>20.162938445465823</c:v>
                </c:pt>
                <c:pt idx="36308">
                  <c:v>20.163493791224091</c:v>
                </c:pt>
                <c:pt idx="36309">
                  <c:v>20.16404913698236</c:v>
                </c:pt>
                <c:pt idx="36310">
                  <c:v>20.164604482740629</c:v>
                </c:pt>
                <c:pt idx="36311">
                  <c:v>20.165159828498897</c:v>
                </c:pt>
                <c:pt idx="36312">
                  <c:v>20.165715174257166</c:v>
                </c:pt>
                <c:pt idx="36313">
                  <c:v>20.166270520015434</c:v>
                </c:pt>
                <c:pt idx="36314">
                  <c:v>20.166825865773703</c:v>
                </c:pt>
                <c:pt idx="36315">
                  <c:v>20.167381211531971</c:v>
                </c:pt>
                <c:pt idx="36316">
                  <c:v>20.16793655729024</c:v>
                </c:pt>
                <c:pt idx="36317">
                  <c:v>20.168491903048508</c:v>
                </c:pt>
                <c:pt idx="36318">
                  <c:v>20.169047248806777</c:v>
                </c:pt>
                <c:pt idx="36319">
                  <c:v>20.169602594565045</c:v>
                </c:pt>
                <c:pt idx="36320">
                  <c:v>20.170157940323314</c:v>
                </c:pt>
                <c:pt idx="36321">
                  <c:v>20.170713286081583</c:v>
                </c:pt>
                <c:pt idx="36322">
                  <c:v>20.171268631839851</c:v>
                </c:pt>
                <c:pt idx="36323">
                  <c:v>20.17182397759812</c:v>
                </c:pt>
                <c:pt idx="36324">
                  <c:v>20.172379323356388</c:v>
                </c:pt>
                <c:pt idx="36325">
                  <c:v>20.172934669114657</c:v>
                </c:pt>
                <c:pt idx="36326">
                  <c:v>20.173490014872925</c:v>
                </c:pt>
                <c:pt idx="36327">
                  <c:v>20.174045360631194</c:v>
                </c:pt>
                <c:pt idx="36328">
                  <c:v>20.174600706389462</c:v>
                </c:pt>
                <c:pt idx="36329">
                  <c:v>20.175156052147731</c:v>
                </c:pt>
                <c:pt idx="36330">
                  <c:v>20.175711397905999</c:v>
                </c:pt>
                <c:pt idx="36331">
                  <c:v>20.176266743664268</c:v>
                </c:pt>
                <c:pt idx="36332">
                  <c:v>20.176822089422537</c:v>
                </c:pt>
                <c:pt idx="36333">
                  <c:v>20.177377435180805</c:v>
                </c:pt>
                <c:pt idx="36334">
                  <c:v>20.177932780939074</c:v>
                </c:pt>
                <c:pt idx="36335">
                  <c:v>20.178488126697342</c:v>
                </c:pt>
                <c:pt idx="36336">
                  <c:v>20.179043472455611</c:v>
                </c:pt>
                <c:pt idx="36337">
                  <c:v>20.179598818213879</c:v>
                </c:pt>
                <c:pt idx="36338">
                  <c:v>20.180154163972148</c:v>
                </c:pt>
                <c:pt idx="36339">
                  <c:v>20.180709509730416</c:v>
                </c:pt>
                <c:pt idx="36340">
                  <c:v>20.181264855488685</c:v>
                </c:pt>
                <c:pt idx="36341">
                  <c:v>20.181820201246953</c:v>
                </c:pt>
                <c:pt idx="36342">
                  <c:v>20.182375547005222</c:v>
                </c:pt>
                <c:pt idx="36343">
                  <c:v>20.182930892763491</c:v>
                </c:pt>
                <c:pt idx="36344">
                  <c:v>20.183486238521759</c:v>
                </c:pt>
                <c:pt idx="36345">
                  <c:v>20.184041584280028</c:v>
                </c:pt>
                <c:pt idx="36346">
                  <c:v>20.184596930038296</c:v>
                </c:pt>
                <c:pt idx="36347">
                  <c:v>20.185152275796565</c:v>
                </c:pt>
                <c:pt idx="36348">
                  <c:v>20.185707621554833</c:v>
                </c:pt>
                <c:pt idx="36349">
                  <c:v>20.186262967313102</c:v>
                </c:pt>
                <c:pt idx="36350">
                  <c:v>20.18681831307137</c:v>
                </c:pt>
                <c:pt idx="36351">
                  <c:v>20.187373658829639</c:v>
                </c:pt>
                <c:pt idx="36352">
                  <c:v>20.187929004587907</c:v>
                </c:pt>
                <c:pt idx="36353">
                  <c:v>20.188484350346176</c:v>
                </c:pt>
                <c:pt idx="36354">
                  <c:v>20.189039696104444</c:v>
                </c:pt>
                <c:pt idx="36355">
                  <c:v>20.189595041862713</c:v>
                </c:pt>
                <c:pt idx="36356">
                  <c:v>20.190150387620982</c:v>
                </c:pt>
                <c:pt idx="36357">
                  <c:v>20.19070573337925</c:v>
                </c:pt>
                <c:pt idx="36358">
                  <c:v>20.191261079137519</c:v>
                </c:pt>
                <c:pt idx="36359">
                  <c:v>20.191816424895787</c:v>
                </c:pt>
                <c:pt idx="36360">
                  <c:v>20.192371770654056</c:v>
                </c:pt>
                <c:pt idx="36361">
                  <c:v>20.192927116412324</c:v>
                </c:pt>
                <c:pt idx="36362">
                  <c:v>20.193482462170593</c:v>
                </c:pt>
                <c:pt idx="36363">
                  <c:v>20.194037807928861</c:v>
                </c:pt>
                <c:pt idx="36364">
                  <c:v>20.19459315368713</c:v>
                </c:pt>
                <c:pt idx="36365">
                  <c:v>20.195148499445398</c:v>
                </c:pt>
                <c:pt idx="36366">
                  <c:v>20.195703845203667</c:v>
                </c:pt>
                <c:pt idx="36367">
                  <c:v>20.196259190961936</c:v>
                </c:pt>
                <c:pt idx="36368">
                  <c:v>20.196814536720204</c:v>
                </c:pt>
                <c:pt idx="36369">
                  <c:v>20.197369882478473</c:v>
                </c:pt>
                <c:pt idx="36370">
                  <c:v>20.197925228236741</c:v>
                </c:pt>
                <c:pt idx="36371">
                  <c:v>20.19848057399501</c:v>
                </c:pt>
                <c:pt idx="36372">
                  <c:v>20.199035919753278</c:v>
                </c:pt>
                <c:pt idx="36373">
                  <c:v>20.199591265511547</c:v>
                </c:pt>
                <c:pt idx="36374">
                  <c:v>20.200146611269815</c:v>
                </c:pt>
                <c:pt idx="36375">
                  <c:v>20.200701957028084</c:v>
                </c:pt>
                <c:pt idx="36376">
                  <c:v>20.201257302786352</c:v>
                </c:pt>
                <c:pt idx="36377">
                  <c:v>20.201812648544621</c:v>
                </c:pt>
                <c:pt idx="36378">
                  <c:v>20.20236799430289</c:v>
                </c:pt>
                <c:pt idx="36379">
                  <c:v>20.202923340061158</c:v>
                </c:pt>
                <c:pt idx="36380">
                  <c:v>20.203478685819427</c:v>
                </c:pt>
                <c:pt idx="36381">
                  <c:v>20.204034031577695</c:v>
                </c:pt>
                <c:pt idx="36382">
                  <c:v>20.204589377335964</c:v>
                </c:pt>
                <c:pt idx="36383">
                  <c:v>20.205144723094232</c:v>
                </c:pt>
                <c:pt idx="36384">
                  <c:v>20.205700068852501</c:v>
                </c:pt>
                <c:pt idx="36385">
                  <c:v>20.206255414610769</c:v>
                </c:pt>
                <c:pt idx="36386">
                  <c:v>20.206810760369038</c:v>
                </c:pt>
                <c:pt idx="36387">
                  <c:v>20.207366106127306</c:v>
                </c:pt>
                <c:pt idx="36388">
                  <c:v>20.207921451885575</c:v>
                </c:pt>
                <c:pt idx="36389">
                  <c:v>20.208476797643844</c:v>
                </c:pt>
                <c:pt idx="36390">
                  <c:v>20.209032143402112</c:v>
                </c:pt>
                <c:pt idx="36391">
                  <c:v>20.209587489160381</c:v>
                </c:pt>
                <c:pt idx="36392">
                  <c:v>20.210142834918649</c:v>
                </c:pt>
                <c:pt idx="36393">
                  <c:v>20.210698180676918</c:v>
                </c:pt>
                <c:pt idx="36394">
                  <c:v>20.211253526435186</c:v>
                </c:pt>
                <c:pt idx="36395">
                  <c:v>20.211808872193455</c:v>
                </c:pt>
                <c:pt idx="36396">
                  <c:v>20.212364217951723</c:v>
                </c:pt>
                <c:pt idx="36397">
                  <c:v>20.212919563709992</c:v>
                </c:pt>
                <c:pt idx="36398">
                  <c:v>20.21347490946826</c:v>
                </c:pt>
                <c:pt idx="36399">
                  <c:v>20.214030255226529</c:v>
                </c:pt>
                <c:pt idx="36400">
                  <c:v>20.214585600984798</c:v>
                </c:pt>
                <c:pt idx="36401">
                  <c:v>20.215140946743066</c:v>
                </c:pt>
                <c:pt idx="36402">
                  <c:v>20.215696292501335</c:v>
                </c:pt>
                <c:pt idx="36403">
                  <c:v>20.216251638259603</c:v>
                </c:pt>
                <c:pt idx="36404">
                  <c:v>20.216806984017872</c:v>
                </c:pt>
                <c:pt idx="36405">
                  <c:v>20.21736232977614</c:v>
                </c:pt>
                <c:pt idx="36406">
                  <c:v>20.217917675534409</c:v>
                </c:pt>
                <c:pt idx="36407">
                  <c:v>20.218473021292677</c:v>
                </c:pt>
                <c:pt idx="36408">
                  <c:v>20.219028367050946</c:v>
                </c:pt>
                <c:pt idx="36409">
                  <c:v>20.219583712809214</c:v>
                </c:pt>
                <c:pt idx="36410">
                  <c:v>20.220139058567483</c:v>
                </c:pt>
                <c:pt idx="36411">
                  <c:v>20.220694404325751</c:v>
                </c:pt>
                <c:pt idx="36412">
                  <c:v>20.22124975008402</c:v>
                </c:pt>
                <c:pt idx="36413">
                  <c:v>20.221805095842289</c:v>
                </c:pt>
                <c:pt idx="36414">
                  <c:v>20.222360441600557</c:v>
                </c:pt>
                <c:pt idx="36415">
                  <c:v>20.222915787358826</c:v>
                </c:pt>
                <c:pt idx="36416">
                  <c:v>20.223471133117094</c:v>
                </c:pt>
                <c:pt idx="36417">
                  <c:v>20.224026478875363</c:v>
                </c:pt>
                <c:pt idx="36418">
                  <c:v>20.224581824633631</c:v>
                </c:pt>
                <c:pt idx="36419">
                  <c:v>20.2251371703919</c:v>
                </c:pt>
                <c:pt idx="36420">
                  <c:v>20.225692516150168</c:v>
                </c:pt>
                <c:pt idx="36421">
                  <c:v>20.226247861908437</c:v>
                </c:pt>
                <c:pt idx="36422">
                  <c:v>20.226803207666705</c:v>
                </c:pt>
                <c:pt idx="36423">
                  <c:v>20.227358553424974</c:v>
                </c:pt>
                <c:pt idx="36424">
                  <c:v>20.227913899183243</c:v>
                </c:pt>
                <c:pt idx="36425">
                  <c:v>20.228469244941511</c:v>
                </c:pt>
                <c:pt idx="36426">
                  <c:v>20.22902459069978</c:v>
                </c:pt>
                <c:pt idx="36427">
                  <c:v>20.229579936458048</c:v>
                </c:pt>
                <c:pt idx="36428">
                  <c:v>20.230135282216317</c:v>
                </c:pt>
                <c:pt idx="36429">
                  <c:v>20.230690627974585</c:v>
                </c:pt>
                <c:pt idx="36430">
                  <c:v>20.231245973732854</c:v>
                </c:pt>
                <c:pt idx="36431">
                  <c:v>20.231801319491122</c:v>
                </c:pt>
                <c:pt idx="36432">
                  <c:v>20.232356665249391</c:v>
                </c:pt>
                <c:pt idx="36433">
                  <c:v>20.232912011007659</c:v>
                </c:pt>
                <c:pt idx="36434">
                  <c:v>20.233467356765928</c:v>
                </c:pt>
                <c:pt idx="36435">
                  <c:v>20.234022702524197</c:v>
                </c:pt>
                <c:pt idx="36436">
                  <c:v>20.234578048282465</c:v>
                </c:pt>
                <c:pt idx="36437">
                  <c:v>20.235133394040734</c:v>
                </c:pt>
                <c:pt idx="36438">
                  <c:v>20.235688739799002</c:v>
                </c:pt>
                <c:pt idx="36439">
                  <c:v>20.236244085557271</c:v>
                </c:pt>
                <c:pt idx="36440">
                  <c:v>20.236799431315539</c:v>
                </c:pt>
                <c:pt idx="36441">
                  <c:v>20.237354777073808</c:v>
                </c:pt>
                <c:pt idx="36442">
                  <c:v>20.237910122832076</c:v>
                </c:pt>
                <c:pt idx="36443">
                  <c:v>20.238465468590345</c:v>
                </c:pt>
                <c:pt idx="36444">
                  <c:v>20.239020814348613</c:v>
                </c:pt>
                <c:pt idx="36445">
                  <c:v>20.239576160106882</c:v>
                </c:pt>
                <c:pt idx="36446">
                  <c:v>20.240131505865151</c:v>
                </c:pt>
                <c:pt idx="36447">
                  <c:v>20.240686851623419</c:v>
                </c:pt>
                <c:pt idx="36448">
                  <c:v>20.241242197381688</c:v>
                </c:pt>
                <c:pt idx="36449">
                  <c:v>20.241797543139956</c:v>
                </c:pt>
                <c:pt idx="36450">
                  <c:v>20.242352888898225</c:v>
                </c:pt>
                <c:pt idx="36451">
                  <c:v>20.242908234656493</c:v>
                </c:pt>
                <c:pt idx="36452">
                  <c:v>20.243463580414762</c:v>
                </c:pt>
                <c:pt idx="36453">
                  <c:v>20.24401892617303</c:v>
                </c:pt>
                <c:pt idx="36454">
                  <c:v>20.244574271931299</c:v>
                </c:pt>
                <c:pt idx="36455">
                  <c:v>20.245129617689567</c:v>
                </c:pt>
                <c:pt idx="36456">
                  <c:v>20.245684963447836</c:v>
                </c:pt>
                <c:pt idx="36457">
                  <c:v>20.246240309206105</c:v>
                </c:pt>
                <c:pt idx="36458">
                  <c:v>20.246795654964373</c:v>
                </c:pt>
                <c:pt idx="36459">
                  <c:v>20.247351000722642</c:v>
                </c:pt>
                <c:pt idx="36460">
                  <c:v>20.24790634648091</c:v>
                </c:pt>
                <c:pt idx="36461">
                  <c:v>20.248461692239179</c:v>
                </c:pt>
                <c:pt idx="36462">
                  <c:v>20.249017037997447</c:v>
                </c:pt>
                <c:pt idx="36463">
                  <c:v>20.249572383755716</c:v>
                </c:pt>
                <c:pt idx="36464">
                  <c:v>20.250127729513984</c:v>
                </c:pt>
                <c:pt idx="36465">
                  <c:v>20.250683075272253</c:v>
                </c:pt>
                <c:pt idx="36466">
                  <c:v>20.251238421030521</c:v>
                </c:pt>
                <c:pt idx="36467">
                  <c:v>20.25179376678879</c:v>
                </c:pt>
                <c:pt idx="36468">
                  <c:v>20.252349112547058</c:v>
                </c:pt>
                <c:pt idx="36469">
                  <c:v>20.252904458305327</c:v>
                </c:pt>
                <c:pt idx="36470">
                  <c:v>20.253459804063596</c:v>
                </c:pt>
                <c:pt idx="36471">
                  <c:v>20.254015149821864</c:v>
                </c:pt>
                <c:pt idx="36472">
                  <c:v>20.254570495580133</c:v>
                </c:pt>
                <c:pt idx="36473">
                  <c:v>20.255125841338401</c:v>
                </c:pt>
                <c:pt idx="36474">
                  <c:v>20.25568118709667</c:v>
                </c:pt>
                <c:pt idx="36475">
                  <c:v>20.256236532854938</c:v>
                </c:pt>
                <c:pt idx="36476">
                  <c:v>20.256791878613207</c:v>
                </c:pt>
                <c:pt idx="36477">
                  <c:v>20.257347224371475</c:v>
                </c:pt>
                <c:pt idx="36478">
                  <c:v>20.257902570129744</c:v>
                </c:pt>
                <c:pt idx="36479">
                  <c:v>20.258457915888012</c:v>
                </c:pt>
                <c:pt idx="36480">
                  <c:v>20.259013261646281</c:v>
                </c:pt>
                <c:pt idx="36481">
                  <c:v>20.25956860740455</c:v>
                </c:pt>
                <c:pt idx="36482">
                  <c:v>20.260123953162818</c:v>
                </c:pt>
                <c:pt idx="36483">
                  <c:v>20.260679298921087</c:v>
                </c:pt>
                <c:pt idx="36484">
                  <c:v>20.261234644679355</c:v>
                </c:pt>
                <c:pt idx="36485">
                  <c:v>20.261789990437624</c:v>
                </c:pt>
                <c:pt idx="36486">
                  <c:v>20.262345336195892</c:v>
                </c:pt>
                <c:pt idx="36487">
                  <c:v>20.262900681954161</c:v>
                </c:pt>
                <c:pt idx="36488">
                  <c:v>20.263456027712429</c:v>
                </c:pt>
                <c:pt idx="36489">
                  <c:v>20.264011373470698</c:v>
                </c:pt>
                <c:pt idx="36490">
                  <c:v>20.264566719228966</c:v>
                </c:pt>
                <c:pt idx="36491">
                  <c:v>20.265122064987235</c:v>
                </c:pt>
                <c:pt idx="36492">
                  <c:v>20.265677410745504</c:v>
                </c:pt>
                <c:pt idx="36493">
                  <c:v>20.266232756503772</c:v>
                </c:pt>
                <c:pt idx="36494">
                  <c:v>20.266788102262041</c:v>
                </c:pt>
                <c:pt idx="36495">
                  <c:v>20.267343448020309</c:v>
                </c:pt>
                <c:pt idx="36496">
                  <c:v>20.267898793778578</c:v>
                </c:pt>
                <c:pt idx="36497">
                  <c:v>20.268454139536846</c:v>
                </c:pt>
                <c:pt idx="36498">
                  <c:v>20.269009485295115</c:v>
                </c:pt>
                <c:pt idx="36499">
                  <c:v>20.269564831053383</c:v>
                </c:pt>
                <c:pt idx="36500">
                  <c:v>20.270120176811652</c:v>
                </c:pt>
                <c:pt idx="36501">
                  <c:v>20.27067552256992</c:v>
                </c:pt>
                <c:pt idx="36502">
                  <c:v>20.271230868328189</c:v>
                </c:pt>
                <c:pt idx="36503">
                  <c:v>20.271786214086458</c:v>
                </c:pt>
                <c:pt idx="36504">
                  <c:v>20.272341559844726</c:v>
                </c:pt>
                <c:pt idx="36505">
                  <c:v>20.272896905602995</c:v>
                </c:pt>
                <c:pt idx="36506">
                  <c:v>20.273452251361263</c:v>
                </c:pt>
                <c:pt idx="36507">
                  <c:v>20.274007597119532</c:v>
                </c:pt>
                <c:pt idx="36508">
                  <c:v>20.2745629428778</c:v>
                </c:pt>
                <c:pt idx="36509">
                  <c:v>20.275118288636069</c:v>
                </c:pt>
                <c:pt idx="36510">
                  <c:v>20.275673634394337</c:v>
                </c:pt>
                <c:pt idx="36511">
                  <c:v>20.276228980152606</c:v>
                </c:pt>
                <c:pt idx="36512">
                  <c:v>20.276784325910874</c:v>
                </c:pt>
                <c:pt idx="36513">
                  <c:v>20.277339671669143</c:v>
                </c:pt>
                <c:pt idx="36514">
                  <c:v>20.277895017427412</c:v>
                </c:pt>
                <c:pt idx="36515">
                  <c:v>20.27845036318568</c:v>
                </c:pt>
                <c:pt idx="36516">
                  <c:v>20.279005708943949</c:v>
                </c:pt>
                <c:pt idx="36517">
                  <c:v>20.279561054702217</c:v>
                </c:pt>
                <c:pt idx="36518">
                  <c:v>20.280116400460486</c:v>
                </c:pt>
                <c:pt idx="36519">
                  <c:v>20.280671746218754</c:v>
                </c:pt>
                <c:pt idx="36520">
                  <c:v>20.281227091977023</c:v>
                </c:pt>
                <c:pt idx="36521">
                  <c:v>20.281782437735291</c:v>
                </c:pt>
                <c:pt idx="36522">
                  <c:v>20.28233778349356</c:v>
                </c:pt>
                <c:pt idx="36523">
                  <c:v>20.282893129251828</c:v>
                </c:pt>
                <c:pt idx="36524">
                  <c:v>20.283448475010097</c:v>
                </c:pt>
                <c:pt idx="36525">
                  <c:v>20.284003820768366</c:v>
                </c:pt>
                <c:pt idx="36526">
                  <c:v>20.284559166526634</c:v>
                </c:pt>
                <c:pt idx="36527">
                  <c:v>20.285114512284903</c:v>
                </c:pt>
                <c:pt idx="36528">
                  <c:v>20.285669858043171</c:v>
                </c:pt>
                <c:pt idx="36529">
                  <c:v>20.28622520380144</c:v>
                </c:pt>
                <c:pt idx="36530">
                  <c:v>20.286780549559708</c:v>
                </c:pt>
                <c:pt idx="36531">
                  <c:v>20.287335895317977</c:v>
                </c:pt>
                <c:pt idx="36532">
                  <c:v>20.287891241076245</c:v>
                </c:pt>
                <c:pt idx="36533">
                  <c:v>20.288446586834514</c:v>
                </c:pt>
                <c:pt idx="36534">
                  <c:v>20.289001932592782</c:v>
                </c:pt>
                <c:pt idx="36535">
                  <c:v>20.289557278351051</c:v>
                </c:pt>
                <c:pt idx="36536">
                  <c:v>20.290112624109319</c:v>
                </c:pt>
                <c:pt idx="36537">
                  <c:v>20.290667969867588</c:v>
                </c:pt>
                <c:pt idx="36538">
                  <c:v>20.291223315625857</c:v>
                </c:pt>
                <c:pt idx="36539">
                  <c:v>20.291778661384125</c:v>
                </c:pt>
                <c:pt idx="36540">
                  <c:v>20.292334007142394</c:v>
                </c:pt>
                <c:pt idx="36541">
                  <c:v>20.292889352900662</c:v>
                </c:pt>
                <c:pt idx="36542">
                  <c:v>20.293444698658931</c:v>
                </c:pt>
                <c:pt idx="36543">
                  <c:v>20.294000044417199</c:v>
                </c:pt>
                <c:pt idx="36544">
                  <c:v>20.294555390175468</c:v>
                </c:pt>
                <c:pt idx="36545">
                  <c:v>20.295110735933736</c:v>
                </c:pt>
                <c:pt idx="36546">
                  <c:v>20.295666081692005</c:v>
                </c:pt>
                <c:pt idx="36547">
                  <c:v>20.296221427450273</c:v>
                </c:pt>
                <c:pt idx="36548">
                  <c:v>20.296776773208542</c:v>
                </c:pt>
                <c:pt idx="36549">
                  <c:v>20.297332118966811</c:v>
                </c:pt>
                <c:pt idx="36550">
                  <c:v>20.297887464725079</c:v>
                </c:pt>
                <c:pt idx="36551">
                  <c:v>20.298442810483348</c:v>
                </c:pt>
                <c:pt idx="36552">
                  <c:v>20.298998156241616</c:v>
                </c:pt>
                <c:pt idx="36553">
                  <c:v>20.299553501999885</c:v>
                </c:pt>
                <c:pt idx="36554">
                  <c:v>20.300108847758153</c:v>
                </c:pt>
                <c:pt idx="36555">
                  <c:v>20.300664193516422</c:v>
                </c:pt>
                <c:pt idx="36556">
                  <c:v>20.30121953927469</c:v>
                </c:pt>
                <c:pt idx="36557">
                  <c:v>20.301774885032959</c:v>
                </c:pt>
                <c:pt idx="36558">
                  <c:v>20.302330230791227</c:v>
                </c:pt>
                <c:pt idx="36559">
                  <c:v>20.302885576549496</c:v>
                </c:pt>
                <c:pt idx="36560">
                  <c:v>20.303440922307765</c:v>
                </c:pt>
                <c:pt idx="36561">
                  <c:v>20.303996268066033</c:v>
                </c:pt>
                <c:pt idx="36562">
                  <c:v>20.304551613824302</c:v>
                </c:pt>
                <c:pt idx="36563">
                  <c:v>20.30510695958257</c:v>
                </c:pt>
                <c:pt idx="36564">
                  <c:v>20.305662305340839</c:v>
                </c:pt>
                <c:pt idx="36565">
                  <c:v>20.306217651099107</c:v>
                </c:pt>
                <c:pt idx="36566">
                  <c:v>20.306772996857376</c:v>
                </c:pt>
                <c:pt idx="36567">
                  <c:v>20.307328342615644</c:v>
                </c:pt>
                <c:pt idx="36568">
                  <c:v>20.307883688373913</c:v>
                </c:pt>
                <c:pt idx="36569">
                  <c:v>20.308439034132181</c:v>
                </c:pt>
                <c:pt idx="36570">
                  <c:v>20.30899437989045</c:v>
                </c:pt>
                <c:pt idx="36571">
                  <c:v>20.309549725648719</c:v>
                </c:pt>
                <c:pt idx="36572">
                  <c:v>20.310105071406987</c:v>
                </c:pt>
                <c:pt idx="36573">
                  <c:v>20.310660417165256</c:v>
                </c:pt>
                <c:pt idx="36574">
                  <c:v>20.311215762923524</c:v>
                </c:pt>
                <c:pt idx="36575">
                  <c:v>20.311771108681793</c:v>
                </c:pt>
                <c:pt idx="36576">
                  <c:v>20.312326454440061</c:v>
                </c:pt>
                <c:pt idx="36577">
                  <c:v>20.31288180019833</c:v>
                </c:pt>
                <c:pt idx="36578">
                  <c:v>20.313437145956598</c:v>
                </c:pt>
                <c:pt idx="36579">
                  <c:v>20.313992491714867</c:v>
                </c:pt>
                <c:pt idx="36580">
                  <c:v>20.314547837473135</c:v>
                </c:pt>
                <c:pt idx="36581">
                  <c:v>20.315103183231404</c:v>
                </c:pt>
                <c:pt idx="36582">
                  <c:v>20.315658528989673</c:v>
                </c:pt>
                <c:pt idx="36583">
                  <c:v>20.316213874747941</c:v>
                </c:pt>
                <c:pt idx="36584">
                  <c:v>20.31676922050621</c:v>
                </c:pt>
                <c:pt idx="36585">
                  <c:v>20.317324566264478</c:v>
                </c:pt>
                <c:pt idx="36586">
                  <c:v>20.317879912022747</c:v>
                </c:pt>
                <c:pt idx="36587">
                  <c:v>20.318435257781015</c:v>
                </c:pt>
                <c:pt idx="36588">
                  <c:v>20.318990603539284</c:v>
                </c:pt>
                <c:pt idx="36589">
                  <c:v>20.319545949297552</c:v>
                </c:pt>
                <c:pt idx="36590">
                  <c:v>20.320101295055821</c:v>
                </c:pt>
                <c:pt idx="36591">
                  <c:v>20.320656640814089</c:v>
                </c:pt>
                <c:pt idx="36592">
                  <c:v>20.321211986572358</c:v>
                </c:pt>
                <c:pt idx="36593">
                  <c:v>20.321767332330626</c:v>
                </c:pt>
                <c:pt idx="36594">
                  <c:v>20.322322678088895</c:v>
                </c:pt>
                <c:pt idx="36595">
                  <c:v>20.322878023847164</c:v>
                </c:pt>
                <c:pt idx="36596">
                  <c:v>20.323433369605432</c:v>
                </c:pt>
                <c:pt idx="36597">
                  <c:v>20.323988715363701</c:v>
                </c:pt>
                <c:pt idx="36598">
                  <c:v>20.324544061121969</c:v>
                </c:pt>
                <c:pt idx="36599">
                  <c:v>20.325099406880238</c:v>
                </c:pt>
                <c:pt idx="36600">
                  <c:v>20.325654752638506</c:v>
                </c:pt>
                <c:pt idx="36601">
                  <c:v>20.326210098396775</c:v>
                </c:pt>
                <c:pt idx="36602">
                  <c:v>20.326765444155043</c:v>
                </c:pt>
                <c:pt idx="36603">
                  <c:v>20.327320789913312</c:v>
                </c:pt>
                <c:pt idx="36604">
                  <c:v>20.32787613567158</c:v>
                </c:pt>
                <c:pt idx="36605">
                  <c:v>20.328431481429849</c:v>
                </c:pt>
                <c:pt idx="36606">
                  <c:v>20.328986827188118</c:v>
                </c:pt>
                <c:pt idx="36607">
                  <c:v>20.329542172946386</c:v>
                </c:pt>
                <c:pt idx="36608">
                  <c:v>20.330097518704655</c:v>
                </c:pt>
                <c:pt idx="36609">
                  <c:v>20.330652864462923</c:v>
                </c:pt>
                <c:pt idx="36610">
                  <c:v>20.331208210221192</c:v>
                </c:pt>
                <c:pt idx="36611">
                  <c:v>20.33176355597946</c:v>
                </c:pt>
                <c:pt idx="36612">
                  <c:v>20.332318901737729</c:v>
                </c:pt>
                <c:pt idx="36613">
                  <c:v>20.332874247495997</c:v>
                </c:pt>
                <c:pt idx="36614">
                  <c:v>20.333429593254266</c:v>
                </c:pt>
                <c:pt idx="36615">
                  <c:v>20.333984939012534</c:v>
                </c:pt>
                <c:pt idx="36616">
                  <c:v>20.334540284770803</c:v>
                </c:pt>
                <c:pt idx="36617">
                  <c:v>20.335095630529072</c:v>
                </c:pt>
                <c:pt idx="36618">
                  <c:v>20.33565097628734</c:v>
                </c:pt>
                <c:pt idx="36619">
                  <c:v>20.336206322045609</c:v>
                </c:pt>
                <c:pt idx="36620">
                  <c:v>20.336761667803877</c:v>
                </c:pt>
                <c:pt idx="36621">
                  <c:v>20.337317013562146</c:v>
                </c:pt>
                <c:pt idx="36622">
                  <c:v>20.337872359320414</c:v>
                </c:pt>
                <c:pt idx="36623">
                  <c:v>20.338427705078683</c:v>
                </c:pt>
                <c:pt idx="36624">
                  <c:v>20.338983050836951</c:v>
                </c:pt>
                <c:pt idx="36625">
                  <c:v>20.33953839659522</c:v>
                </c:pt>
                <c:pt idx="36626">
                  <c:v>20.340093742353488</c:v>
                </c:pt>
                <c:pt idx="36627">
                  <c:v>20.340649088111757</c:v>
                </c:pt>
                <c:pt idx="36628">
                  <c:v>20.341204433870026</c:v>
                </c:pt>
                <c:pt idx="36629">
                  <c:v>20.341759779628294</c:v>
                </c:pt>
                <c:pt idx="36630">
                  <c:v>20.342315125386563</c:v>
                </c:pt>
                <c:pt idx="36631">
                  <c:v>20.342870471144831</c:v>
                </c:pt>
                <c:pt idx="36632">
                  <c:v>20.3434258169031</c:v>
                </c:pt>
                <c:pt idx="36633">
                  <c:v>20.343981162661368</c:v>
                </c:pt>
                <c:pt idx="36634">
                  <c:v>20.344536508419637</c:v>
                </c:pt>
                <c:pt idx="36635">
                  <c:v>20.345091854177905</c:v>
                </c:pt>
                <c:pt idx="36636">
                  <c:v>20.345647199936174</c:v>
                </c:pt>
                <c:pt idx="36637">
                  <c:v>20.346202545694442</c:v>
                </c:pt>
                <c:pt idx="36638">
                  <c:v>20.346757891452711</c:v>
                </c:pt>
                <c:pt idx="36639">
                  <c:v>20.34731323721098</c:v>
                </c:pt>
                <c:pt idx="36640">
                  <c:v>20.347868582969248</c:v>
                </c:pt>
                <c:pt idx="36641">
                  <c:v>20.348423928727517</c:v>
                </c:pt>
                <c:pt idx="36642">
                  <c:v>20.348979274485785</c:v>
                </c:pt>
                <c:pt idx="36643">
                  <c:v>20.349534620244054</c:v>
                </c:pt>
                <c:pt idx="36644">
                  <c:v>20.350089966002322</c:v>
                </c:pt>
                <c:pt idx="36645">
                  <c:v>20.350645311760591</c:v>
                </c:pt>
                <c:pt idx="36646">
                  <c:v>20.351200657518859</c:v>
                </c:pt>
                <c:pt idx="36647">
                  <c:v>20.351756003277128</c:v>
                </c:pt>
                <c:pt idx="36648">
                  <c:v>20.352311349035396</c:v>
                </c:pt>
                <c:pt idx="36649">
                  <c:v>20.352866694793665</c:v>
                </c:pt>
                <c:pt idx="36650">
                  <c:v>20.353422040551933</c:v>
                </c:pt>
                <c:pt idx="36651">
                  <c:v>20.353977386310202</c:v>
                </c:pt>
                <c:pt idx="36652">
                  <c:v>20.354532732068471</c:v>
                </c:pt>
                <c:pt idx="36653">
                  <c:v>20.355088077826739</c:v>
                </c:pt>
                <c:pt idx="36654">
                  <c:v>20.355643423585008</c:v>
                </c:pt>
                <c:pt idx="36655">
                  <c:v>20.356198769343276</c:v>
                </c:pt>
                <c:pt idx="36656">
                  <c:v>20.356754115101545</c:v>
                </c:pt>
                <c:pt idx="36657">
                  <c:v>20.357309460859813</c:v>
                </c:pt>
                <c:pt idx="36658">
                  <c:v>20.357864806618082</c:v>
                </c:pt>
                <c:pt idx="36659">
                  <c:v>20.35842015237635</c:v>
                </c:pt>
                <c:pt idx="36660">
                  <c:v>20.358975498134619</c:v>
                </c:pt>
                <c:pt idx="36661">
                  <c:v>20.359530843892887</c:v>
                </c:pt>
                <c:pt idx="36662">
                  <c:v>20.360086189651156</c:v>
                </c:pt>
                <c:pt idx="36663">
                  <c:v>20.360641535409425</c:v>
                </c:pt>
                <c:pt idx="36664">
                  <c:v>20.361196881167693</c:v>
                </c:pt>
                <c:pt idx="36665">
                  <c:v>20.361752226925962</c:v>
                </c:pt>
                <c:pt idx="36666">
                  <c:v>20.36230757268423</c:v>
                </c:pt>
                <c:pt idx="36667">
                  <c:v>20.362862918442499</c:v>
                </c:pt>
                <c:pt idx="36668">
                  <c:v>20.363418264200767</c:v>
                </c:pt>
                <c:pt idx="36669">
                  <c:v>20.363973609959036</c:v>
                </c:pt>
                <c:pt idx="36670">
                  <c:v>20.364528955717304</c:v>
                </c:pt>
                <c:pt idx="36671">
                  <c:v>20.365084301475573</c:v>
                </c:pt>
                <c:pt idx="36672">
                  <c:v>20.365639647233841</c:v>
                </c:pt>
                <c:pt idx="36673">
                  <c:v>20.36619499299211</c:v>
                </c:pt>
                <c:pt idx="36674">
                  <c:v>20.366750338750379</c:v>
                </c:pt>
                <c:pt idx="36675">
                  <c:v>20.367305684508647</c:v>
                </c:pt>
                <c:pt idx="36676">
                  <c:v>20.367861030266916</c:v>
                </c:pt>
                <c:pt idx="36677">
                  <c:v>20.368416376025184</c:v>
                </c:pt>
                <c:pt idx="36678">
                  <c:v>20.368971721783453</c:v>
                </c:pt>
                <c:pt idx="36679">
                  <c:v>20.369527067541721</c:v>
                </c:pt>
                <c:pt idx="36680">
                  <c:v>20.37008241329999</c:v>
                </c:pt>
                <c:pt idx="36681">
                  <c:v>20.370637759058258</c:v>
                </c:pt>
                <c:pt idx="36682">
                  <c:v>20.371193104816527</c:v>
                </c:pt>
                <c:pt idx="36683">
                  <c:v>20.371748450574795</c:v>
                </c:pt>
                <c:pt idx="36684">
                  <c:v>20.372303796333064</c:v>
                </c:pt>
                <c:pt idx="36685">
                  <c:v>20.372859142091333</c:v>
                </c:pt>
                <c:pt idx="36686">
                  <c:v>20.373414487849601</c:v>
                </c:pt>
                <c:pt idx="36687">
                  <c:v>20.37396983360787</c:v>
                </c:pt>
                <c:pt idx="36688">
                  <c:v>20.374525179366138</c:v>
                </c:pt>
                <c:pt idx="36689">
                  <c:v>20.375080525124407</c:v>
                </c:pt>
                <c:pt idx="36690">
                  <c:v>20.375635870882675</c:v>
                </c:pt>
                <c:pt idx="36691">
                  <c:v>20.376191216640944</c:v>
                </c:pt>
                <c:pt idx="36692">
                  <c:v>20.376746562399212</c:v>
                </c:pt>
                <c:pt idx="36693">
                  <c:v>20.377301908157481</c:v>
                </c:pt>
                <c:pt idx="36694">
                  <c:v>20.377857253915749</c:v>
                </c:pt>
                <c:pt idx="36695">
                  <c:v>20.378412599674018</c:v>
                </c:pt>
                <c:pt idx="36696">
                  <c:v>20.378967945432287</c:v>
                </c:pt>
                <c:pt idx="36697">
                  <c:v>20.379523291190555</c:v>
                </c:pt>
                <c:pt idx="36698">
                  <c:v>20.380078636948824</c:v>
                </c:pt>
                <c:pt idx="36699">
                  <c:v>20.380633982707092</c:v>
                </c:pt>
                <c:pt idx="36700">
                  <c:v>20.381189328465361</c:v>
                </c:pt>
                <c:pt idx="36701">
                  <c:v>20.381744674223629</c:v>
                </c:pt>
                <c:pt idx="36702">
                  <c:v>20.382300019981898</c:v>
                </c:pt>
                <c:pt idx="36703">
                  <c:v>20.382855365740166</c:v>
                </c:pt>
                <c:pt idx="36704">
                  <c:v>20.383410711498435</c:v>
                </c:pt>
                <c:pt idx="36705">
                  <c:v>20.383966057256703</c:v>
                </c:pt>
                <c:pt idx="36706">
                  <c:v>20.384521403014972</c:v>
                </c:pt>
                <c:pt idx="36707">
                  <c:v>20.38507674877324</c:v>
                </c:pt>
                <c:pt idx="36708">
                  <c:v>20.385632094531509</c:v>
                </c:pt>
                <c:pt idx="36709">
                  <c:v>20.386187440289778</c:v>
                </c:pt>
                <c:pt idx="36710">
                  <c:v>20.386742786048046</c:v>
                </c:pt>
                <c:pt idx="36711">
                  <c:v>20.387298131806315</c:v>
                </c:pt>
                <c:pt idx="36712">
                  <c:v>20.387853477564583</c:v>
                </c:pt>
                <c:pt idx="36713">
                  <c:v>20.388408823322852</c:v>
                </c:pt>
                <c:pt idx="36714">
                  <c:v>20.38896416908112</c:v>
                </c:pt>
                <c:pt idx="36715">
                  <c:v>20.389519514839389</c:v>
                </c:pt>
                <c:pt idx="36716">
                  <c:v>20.390074860597657</c:v>
                </c:pt>
                <c:pt idx="36717">
                  <c:v>20.390630206355926</c:v>
                </c:pt>
                <c:pt idx="36718">
                  <c:v>20.391185552114194</c:v>
                </c:pt>
                <c:pt idx="36719">
                  <c:v>20.391740897872463</c:v>
                </c:pt>
                <c:pt idx="36720">
                  <c:v>20.392296243630732</c:v>
                </c:pt>
                <c:pt idx="36721">
                  <c:v>20.392851589389</c:v>
                </c:pt>
                <c:pt idx="36722">
                  <c:v>20.393406935147269</c:v>
                </c:pt>
                <c:pt idx="36723">
                  <c:v>20.393962280905537</c:v>
                </c:pt>
                <c:pt idx="36724">
                  <c:v>20.394517626663806</c:v>
                </c:pt>
                <c:pt idx="36725">
                  <c:v>20.395072972422074</c:v>
                </c:pt>
                <c:pt idx="36726">
                  <c:v>20.395628318180343</c:v>
                </c:pt>
                <c:pt idx="36727">
                  <c:v>20.396183663938611</c:v>
                </c:pt>
                <c:pt idx="36728">
                  <c:v>20.39673900969688</c:v>
                </c:pt>
                <c:pt idx="36729">
                  <c:v>20.397294355455148</c:v>
                </c:pt>
                <c:pt idx="36730">
                  <c:v>20.397849701213417</c:v>
                </c:pt>
                <c:pt idx="36731">
                  <c:v>20.398405046971686</c:v>
                </c:pt>
                <c:pt idx="36732">
                  <c:v>20.398960392729954</c:v>
                </c:pt>
                <c:pt idx="36733">
                  <c:v>20.399515738488223</c:v>
                </c:pt>
                <c:pt idx="36734">
                  <c:v>20.400071084246491</c:v>
                </c:pt>
                <c:pt idx="36735">
                  <c:v>20.40062643000476</c:v>
                </c:pt>
                <c:pt idx="36736">
                  <c:v>20.401181775763028</c:v>
                </c:pt>
                <c:pt idx="36737">
                  <c:v>20.401737121521297</c:v>
                </c:pt>
                <c:pt idx="36738">
                  <c:v>20.402292467279565</c:v>
                </c:pt>
                <c:pt idx="36739">
                  <c:v>20.402847813037834</c:v>
                </c:pt>
                <c:pt idx="36740">
                  <c:v>20.403403158796102</c:v>
                </c:pt>
                <c:pt idx="36741">
                  <c:v>20.403958504554371</c:v>
                </c:pt>
                <c:pt idx="36742">
                  <c:v>20.40451385031264</c:v>
                </c:pt>
                <c:pt idx="36743">
                  <c:v>20.405069196070908</c:v>
                </c:pt>
                <c:pt idx="36744">
                  <c:v>20.405624541829177</c:v>
                </c:pt>
                <c:pt idx="36745">
                  <c:v>20.406179887587445</c:v>
                </c:pt>
                <c:pt idx="36746">
                  <c:v>20.406735233345714</c:v>
                </c:pt>
                <c:pt idx="36747">
                  <c:v>20.407290579103982</c:v>
                </c:pt>
                <c:pt idx="36748">
                  <c:v>20.407845924862251</c:v>
                </c:pt>
                <c:pt idx="36749">
                  <c:v>20.408401270620519</c:v>
                </c:pt>
                <c:pt idx="36750">
                  <c:v>20.408956616378788</c:v>
                </c:pt>
                <c:pt idx="36751">
                  <c:v>20.409511962137056</c:v>
                </c:pt>
                <c:pt idx="36752">
                  <c:v>20.410067307895325</c:v>
                </c:pt>
                <c:pt idx="36753">
                  <c:v>20.410622653653594</c:v>
                </c:pt>
                <c:pt idx="36754">
                  <c:v>20.411177999411862</c:v>
                </c:pt>
                <c:pt idx="36755">
                  <c:v>20.411733345170131</c:v>
                </c:pt>
                <c:pt idx="36756">
                  <c:v>20.412288690928399</c:v>
                </c:pt>
                <c:pt idx="36757">
                  <c:v>20.412844036686668</c:v>
                </c:pt>
                <c:pt idx="36758">
                  <c:v>20.413399382444936</c:v>
                </c:pt>
                <c:pt idx="36759">
                  <c:v>20.413954728203205</c:v>
                </c:pt>
                <c:pt idx="36760">
                  <c:v>20.414510073961473</c:v>
                </c:pt>
                <c:pt idx="36761">
                  <c:v>20.415065419719742</c:v>
                </c:pt>
                <c:pt idx="36762">
                  <c:v>20.41562076547801</c:v>
                </c:pt>
                <c:pt idx="36763">
                  <c:v>20.416176111236279</c:v>
                </c:pt>
                <c:pt idx="36764">
                  <c:v>20.416731456994548</c:v>
                </c:pt>
                <c:pt idx="36765">
                  <c:v>20.417286802752816</c:v>
                </c:pt>
                <c:pt idx="36766">
                  <c:v>20.417842148511085</c:v>
                </c:pt>
                <c:pt idx="36767">
                  <c:v>20.418397494269353</c:v>
                </c:pt>
                <c:pt idx="36768">
                  <c:v>20.418952840027622</c:v>
                </c:pt>
                <c:pt idx="36769">
                  <c:v>20.41950818578589</c:v>
                </c:pt>
                <c:pt idx="36770">
                  <c:v>20.420063531544159</c:v>
                </c:pt>
                <c:pt idx="36771">
                  <c:v>20.420618877302427</c:v>
                </c:pt>
                <c:pt idx="36772">
                  <c:v>20.421174223060696</c:v>
                </c:pt>
                <c:pt idx="36773">
                  <c:v>20.421729568818964</c:v>
                </c:pt>
                <c:pt idx="36774">
                  <c:v>20.422284914577233</c:v>
                </c:pt>
                <c:pt idx="36775">
                  <c:v>20.422840260335501</c:v>
                </c:pt>
                <c:pt idx="36776">
                  <c:v>20.42339560609377</c:v>
                </c:pt>
                <c:pt idx="36777">
                  <c:v>20.423950951852039</c:v>
                </c:pt>
                <c:pt idx="36778">
                  <c:v>20.424506297610307</c:v>
                </c:pt>
                <c:pt idx="36779">
                  <c:v>20.425061643368576</c:v>
                </c:pt>
                <c:pt idx="36780">
                  <c:v>20.425616989126844</c:v>
                </c:pt>
                <c:pt idx="36781">
                  <c:v>20.426172334885113</c:v>
                </c:pt>
                <c:pt idx="36782">
                  <c:v>20.426727680643381</c:v>
                </c:pt>
                <c:pt idx="36783">
                  <c:v>20.42728302640165</c:v>
                </c:pt>
                <c:pt idx="36784">
                  <c:v>20.427838372159918</c:v>
                </c:pt>
                <c:pt idx="36785">
                  <c:v>20.428393717918187</c:v>
                </c:pt>
                <c:pt idx="36786">
                  <c:v>20.428949063676455</c:v>
                </c:pt>
                <c:pt idx="36787">
                  <c:v>20.429504409434724</c:v>
                </c:pt>
                <c:pt idx="36788">
                  <c:v>20.430059755192993</c:v>
                </c:pt>
                <c:pt idx="36789">
                  <c:v>20.430615100951261</c:v>
                </c:pt>
                <c:pt idx="36790">
                  <c:v>20.43117044670953</c:v>
                </c:pt>
                <c:pt idx="36791">
                  <c:v>20.431725792467798</c:v>
                </c:pt>
                <c:pt idx="36792">
                  <c:v>20.432281138226067</c:v>
                </c:pt>
                <c:pt idx="36793">
                  <c:v>20.432836483984335</c:v>
                </c:pt>
                <c:pt idx="36794">
                  <c:v>20.433391829742604</c:v>
                </c:pt>
                <c:pt idx="36795">
                  <c:v>20.433947175500872</c:v>
                </c:pt>
                <c:pt idx="36796">
                  <c:v>20.434502521259141</c:v>
                </c:pt>
                <c:pt idx="36797">
                  <c:v>20.435057867017409</c:v>
                </c:pt>
                <c:pt idx="36798">
                  <c:v>20.435613212775678</c:v>
                </c:pt>
                <c:pt idx="36799">
                  <c:v>20.436168558533947</c:v>
                </c:pt>
                <c:pt idx="36800">
                  <c:v>20.436723904292215</c:v>
                </c:pt>
                <c:pt idx="36801">
                  <c:v>20.437279250050484</c:v>
                </c:pt>
                <c:pt idx="36802">
                  <c:v>20.437834595808752</c:v>
                </c:pt>
                <c:pt idx="36803">
                  <c:v>20.438389941567021</c:v>
                </c:pt>
                <c:pt idx="36804">
                  <c:v>20.438945287325289</c:v>
                </c:pt>
                <c:pt idx="36805">
                  <c:v>20.439500633083558</c:v>
                </c:pt>
                <c:pt idx="36806">
                  <c:v>20.440055978841826</c:v>
                </c:pt>
                <c:pt idx="36807">
                  <c:v>20.440611324600095</c:v>
                </c:pt>
                <c:pt idx="36808">
                  <c:v>20.441166670358363</c:v>
                </c:pt>
                <c:pt idx="36809">
                  <c:v>20.441722016116632</c:v>
                </c:pt>
                <c:pt idx="36810">
                  <c:v>20.442277361874901</c:v>
                </c:pt>
                <c:pt idx="36811">
                  <c:v>20.442832707633169</c:v>
                </c:pt>
                <c:pt idx="36812">
                  <c:v>20.443388053391438</c:v>
                </c:pt>
                <c:pt idx="36813">
                  <c:v>20.443943399149706</c:v>
                </c:pt>
                <c:pt idx="36814">
                  <c:v>20.444498744907975</c:v>
                </c:pt>
                <c:pt idx="36815">
                  <c:v>20.445054090666243</c:v>
                </c:pt>
                <c:pt idx="36816">
                  <c:v>20.445609436424512</c:v>
                </c:pt>
                <c:pt idx="36817">
                  <c:v>20.44616478218278</c:v>
                </c:pt>
                <c:pt idx="36818">
                  <c:v>20.446720127941049</c:v>
                </c:pt>
                <c:pt idx="36819">
                  <c:v>20.447275473699317</c:v>
                </c:pt>
                <c:pt idx="36820">
                  <c:v>20.447830819457586</c:v>
                </c:pt>
                <c:pt idx="36821">
                  <c:v>20.448386165215855</c:v>
                </c:pt>
                <c:pt idx="36822">
                  <c:v>20.448941510974123</c:v>
                </c:pt>
                <c:pt idx="36823">
                  <c:v>20.449496856732392</c:v>
                </c:pt>
                <c:pt idx="36824">
                  <c:v>20.45005220249066</c:v>
                </c:pt>
                <c:pt idx="36825">
                  <c:v>20.450607548248929</c:v>
                </c:pt>
                <c:pt idx="36826">
                  <c:v>20.451162894007197</c:v>
                </c:pt>
                <c:pt idx="36827">
                  <c:v>20.451718239765466</c:v>
                </c:pt>
                <c:pt idx="36828">
                  <c:v>20.452273585523734</c:v>
                </c:pt>
                <c:pt idx="36829">
                  <c:v>20.452828931282003</c:v>
                </c:pt>
                <c:pt idx="36830">
                  <c:v>20.453384277040271</c:v>
                </c:pt>
                <c:pt idx="36831">
                  <c:v>20.45393962279854</c:v>
                </c:pt>
                <c:pt idx="36832">
                  <c:v>20.454494968556808</c:v>
                </c:pt>
                <c:pt idx="36833">
                  <c:v>20.455050314315077</c:v>
                </c:pt>
                <c:pt idx="36834">
                  <c:v>20.455605660073346</c:v>
                </c:pt>
                <c:pt idx="36835">
                  <c:v>20.456161005831614</c:v>
                </c:pt>
                <c:pt idx="36836">
                  <c:v>20.456716351589883</c:v>
                </c:pt>
                <c:pt idx="36837">
                  <c:v>20.457271697348151</c:v>
                </c:pt>
                <c:pt idx="36838">
                  <c:v>20.45782704310642</c:v>
                </c:pt>
                <c:pt idx="36839">
                  <c:v>20.458382388864688</c:v>
                </c:pt>
                <c:pt idx="36840">
                  <c:v>20.458937734622957</c:v>
                </c:pt>
                <c:pt idx="36841">
                  <c:v>20.459493080381225</c:v>
                </c:pt>
                <c:pt idx="36842">
                  <c:v>20.460048426139494</c:v>
                </c:pt>
                <c:pt idx="36843">
                  <c:v>20.460603771897762</c:v>
                </c:pt>
                <c:pt idx="36844">
                  <c:v>20.461159117656031</c:v>
                </c:pt>
                <c:pt idx="36845">
                  <c:v>20.4617144634143</c:v>
                </c:pt>
                <c:pt idx="36846">
                  <c:v>20.462269809172568</c:v>
                </c:pt>
                <c:pt idx="36847">
                  <c:v>20.462825154930837</c:v>
                </c:pt>
                <c:pt idx="36848">
                  <c:v>20.463380500689105</c:v>
                </c:pt>
                <c:pt idx="36849">
                  <c:v>20.463935846447374</c:v>
                </c:pt>
                <c:pt idx="36850">
                  <c:v>20.464491192205642</c:v>
                </c:pt>
                <c:pt idx="36851">
                  <c:v>20.465046537963911</c:v>
                </c:pt>
                <c:pt idx="36852">
                  <c:v>20.465601883722179</c:v>
                </c:pt>
                <c:pt idx="36853">
                  <c:v>20.466157229480448</c:v>
                </c:pt>
                <c:pt idx="36854">
                  <c:v>20.466712575238716</c:v>
                </c:pt>
                <c:pt idx="36855">
                  <c:v>20.467267920996985</c:v>
                </c:pt>
                <c:pt idx="36856">
                  <c:v>20.467823266755254</c:v>
                </c:pt>
                <c:pt idx="36857">
                  <c:v>20.468378612513522</c:v>
                </c:pt>
                <c:pt idx="36858">
                  <c:v>20.468933958271791</c:v>
                </c:pt>
                <c:pt idx="36859">
                  <c:v>20.469489304030059</c:v>
                </c:pt>
                <c:pt idx="36860">
                  <c:v>20.470044649788328</c:v>
                </c:pt>
                <c:pt idx="36861">
                  <c:v>20.470599995546596</c:v>
                </c:pt>
                <c:pt idx="36862">
                  <c:v>20.471155341304865</c:v>
                </c:pt>
                <c:pt idx="36863">
                  <c:v>20.471710687063133</c:v>
                </c:pt>
                <c:pt idx="36864">
                  <c:v>20.472266032821402</c:v>
                </c:pt>
                <c:pt idx="36865">
                  <c:v>20.47282137857967</c:v>
                </c:pt>
                <c:pt idx="36866">
                  <c:v>20.473376724337939</c:v>
                </c:pt>
                <c:pt idx="36867">
                  <c:v>20.473932070096208</c:v>
                </c:pt>
                <c:pt idx="36868">
                  <c:v>20.474487415854476</c:v>
                </c:pt>
                <c:pt idx="36869">
                  <c:v>20.475042761612745</c:v>
                </c:pt>
                <c:pt idx="36870">
                  <c:v>20.475598107371013</c:v>
                </c:pt>
                <c:pt idx="36871">
                  <c:v>20.476153453129282</c:v>
                </c:pt>
                <c:pt idx="36872">
                  <c:v>20.47670879888755</c:v>
                </c:pt>
                <c:pt idx="36873">
                  <c:v>20.477264144645819</c:v>
                </c:pt>
                <c:pt idx="36874">
                  <c:v>20.477819490404087</c:v>
                </c:pt>
                <c:pt idx="36875">
                  <c:v>20.478374836162356</c:v>
                </c:pt>
                <c:pt idx="36876">
                  <c:v>20.478930181920624</c:v>
                </c:pt>
                <c:pt idx="36877">
                  <c:v>20.479485527678893</c:v>
                </c:pt>
                <c:pt idx="36878">
                  <c:v>20.480040873437162</c:v>
                </c:pt>
                <c:pt idx="36879">
                  <c:v>20.48059621919543</c:v>
                </c:pt>
                <c:pt idx="36880">
                  <c:v>20.481151564953699</c:v>
                </c:pt>
                <c:pt idx="36881">
                  <c:v>20.481706910711967</c:v>
                </c:pt>
                <c:pt idx="36882">
                  <c:v>20.482262256470236</c:v>
                </c:pt>
                <c:pt idx="36883">
                  <c:v>20.482817602228504</c:v>
                </c:pt>
                <c:pt idx="36884">
                  <c:v>20.483372947986773</c:v>
                </c:pt>
                <c:pt idx="36885">
                  <c:v>20.483928293745041</c:v>
                </c:pt>
                <c:pt idx="36886">
                  <c:v>20.48448363950331</c:v>
                </c:pt>
                <c:pt idx="36887">
                  <c:v>20.485038985261578</c:v>
                </c:pt>
                <c:pt idx="36888">
                  <c:v>20.485594331019847</c:v>
                </c:pt>
                <c:pt idx="36889">
                  <c:v>20.486149676778115</c:v>
                </c:pt>
                <c:pt idx="36890">
                  <c:v>20.486705022536384</c:v>
                </c:pt>
                <c:pt idx="36891">
                  <c:v>20.487260368294653</c:v>
                </c:pt>
                <c:pt idx="36892">
                  <c:v>20.487815714052921</c:v>
                </c:pt>
                <c:pt idx="36893">
                  <c:v>20.48837105981119</c:v>
                </c:pt>
                <c:pt idx="36894">
                  <c:v>20.488926405569458</c:v>
                </c:pt>
                <c:pt idx="36895">
                  <c:v>20.489481751327727</c:v>
                </c:pt>
                <c:pt idx="36896">
                  <c:v>20.490037097085995</c:v>
                </c:pt>
                <c:pt idx="36897">
                  <c:v>20.490592442844264</c:v>
                </c:pt>
                <c:pt idx="36898">
                  <c:v>20.491147788602532</c:v>
                </c:pt>
                <c:pt idx="36899">
                  <c:v>20.491703134360801</c:v>
                </c:pt>
                <c:pt idx="36900">
                  <c:v>20.492258480119069</c:v>
                </c:pt>
                <c:pt idx="36901">
                  <c:v>20.492813825877338</c:v>
                </c:pt>
                <c:pt idx="36902">
                  <c:v>20.493369171635607</c:v>
                </c:pt>
                <c:pt idx="36903">
                  <c:v>20.493924517393875</c:v>
                </c:pt>
                <c:pt idx="36904">
                  <c:v>20.494479863152144</c:v>
                </c:pt>
                <c:pt idx="36905">
                  <c:v>20.495035208910412</c:v>
                </c:pt>
                <c:pt idx="36906">
                  <c:v>20.495590554668681</c:v>
                </c:pt>
                <c:pt idx="36907">
                  <c:v>20.496145900426949</c:v>
                </c:pt>
                <c:pt idx="36908">
                  <c:v>20.496701246185218</c:v>
                </c:pt>
                <c:pt idx="36909">
                  <c:v>20.497256591943486</c:v>
                </c:pt>
                <c:pt idx="36910">
                  <c:v>20.497811937701755</c:v>
                </c:pt>
                <c:pt idx="36911">
                  <c:v>20.498367283460023</c:v>
                </c:pt>
                <c:pt idx="36912">
                  <c:v>20.498922629218292</c:v>
                </c:pt>
                <c:pt idx="36913">
                  <c:v>20.499477974976561</c:v>
                </c:pt>
                <c:pt idx="36914">
                  <c:v>20.500033320734829</c:v>
                </c:pt>
                <c:pt idx="36915">
                  <c:v>20.500588666493098</c:v>
                </c:pt>
                <c:pt idx="36916">
                  <c:v>20.501144012251366</c:v>
                </c:pt>
                <c:pt idx="36917">
                  <c:v>20.501699358009635</c:v>
                </c:pt>
                <c:pt idx="36918">
                  <c:v>20.502254703767903</c:v>
                </c:pt>
                <c:pt idx="36919">
                  <c:v>20.502810049526172</c:v>
                </c:pt>
                <c:pt idx="36920">
                  <c:v>20.50336539528444</c:v>
                </c:pt>
                <c:pt idx="36921">
                  <c:v>20.503920741042709</c:v>
                </c:pt>
                <c:pt idx="36922">
                  <c:v>20.504476086800977</c:v>
                </c:pt>
                <c:pt idx="36923">
                  <c:v>20.505031432559246</c:v>
                </c:pt>
                <c:pt idx="36924">
                  <c:v>20.505586778317515</c:v>
                </c:pt>
                <c:pt idx="36925">
                  <c:v>20.506142124075783</c:v>
                </c:pt>
                <c:pt idx="36926">
                  <c:v>20.506697469834052</c:v>
                </c:pt>
                <c:pt idx="36927">
                  <c:v>20.50725281559232</c:v>
                </c:pt>
                <c:pt idx="36928">
                  <c:v>20.507808161350589</c:v>
                </c:pt>
                <c:pt idx="36929">
                  <c:v>20.508363507108857</c:v>
                </c:pt>
                <c:pt idx="36930">
                  <c:v>20.508918852867126</c:v>
                </c:pt>
                <c:pt idx="36931">
                  <c:v>20.509474198625394</c:v>
                </c:pt>
                <c:pt idx="36932">
                  <c:v>20.510029544383663</c:v>
                </c:pt>
                <c:pt idx="36933">
                  <c:v>20.510584890141931</c:v>
                </c:pt>
                <c:pt idx="36934">
                  <c:v>20.5111402359002</c:v>
                </c:pt>
                <c:pt idx="36935">
                  <c:v>20.511695581658469</c:v>
                </c:pt>
                <c:pt idx="36936">
                  <c:v>20.512250927416737</c:v>
                </c:pt>
                <c:pt idx="36937">
                  <c:v>20.512806273175006</c:v>
                </c:pt>
                <c:pt idx="36938">
                  <c:v>20.513361618933274</c:v>
                </c:pt>
                <c:pt idx="36939">
                  <c:v>20.513916964691543</c:v>
                </c:pt>
                <c:pt idx="36940">
                  <c:v>20.514472310449811</c:v>
                </c:pt>
                <c:pt idx="36941">
                  <c:v>20.51502765620808</c:v>
                </c:pt>
                <c:pt idx="36942">
                  <c:v>20.515583001966348</c:v>
                </c:pt>
                <c:pt idx="36943">
                  <c:v>20.516138347724617</c:v>
                </c:pt>
                <c:pt idx="36944">
                  <c:v>20.516693693482885</c:v>
                </c:pt>
                <c:pt idx="36945">
                  <c:v>20.517249039241154</c:v>
                </c:pt>
                <c:pt idx="36946">
                  <c:v>20.517804384999422</c:v>
                </c:pt>
                <c:pt idx="36947">
                  <c:v>20.518359730757691</c:v>
                </c:pt>
                <c:pt idx="36948">
                  <c:v>20.51891507651596</c:v>
                </c:pt>
                <c:pt idx="36949">
                  <c:v>20.519470422274228</c:v>
                </c:pt>
                <c:pt idx="36950">
                  <c:v>20.520025768032497</c:v>
                </c:pt>
                <c:pt idx="36951">
                  <c:v>20.520581113790765</c:v>
                </c:pt>
                <c:pt idx="36952">
                  <c:v>20.521136459549034</c:v>
                </c:pt>
                <c:pt idx="36953">
                  <c:v>20.521691805307302</c:v>
                </c:pt>
                <c:pt idx="36954">
                  <c:v>20.522247151065571</c:v>
                </c:pt>
                <c:pt idx="36955">
                  <c:v>20.522802496823839</c:v>
                </c:pt>
                <c:pt idx="36956">
                  <c:v>20.523357842582108</c:v>
                </c:pt>
                <c:pt idx="36957">
                  <c:v>20.523913188340376</c:v>
                </c:pt>
                <c:pt idx="36958">
                  <c:v>20.524468534098645</c:v>
                </c:pt>
                <c:pt idx="36959">
                  <c:v>20.525023879856914</c:v>
                </c:pt>
                <c:pt idx="36960">
                  <c:v>20.525579225615182</c:v>
                </c:pt>
                <c:pt idx="36961">
                  <c:v>20.526134571373451</c:v>
                </c:pt>
                <c:pt idx="36962">
                  <c:v>20.526689917131719</c:v>
                </c:pt>
                <c:pt idx="36963">
                  <c:v>20.527245262889988</c:v>
                </c:pt>
                <c:pt idx="36964">
                  <c:v>20.527800608648256</c:v>
                </c:pt>
                <c:pt idx="36965">
                  <c:v>20.528355954406525</c:v>
                </c:pt>
                <c:pt idx="36966">
                  <c:v>20.528911300164793</c:v>
                </c:pt>
                <c:pt idx="36967">
                  <c:v>20.529466645923062</c:v>
                </c:pt>
                <c:pt idx="36968">
                  <c:v>20.53002199168133</c:v>
                </c:pt>
                <c:pt idx="36969">
                  <c:v>20.530577337439599</c:v>
                </c:pt>
                <c:pt idx="36970">
                  <c:v>20.531132683197868</c:v>
                </c:pt>
                <c:pt idx="36971">
                  <c:v>20.531688028956136</c:v>
                </c:pt>
                <c:pt idx="36972">
                  <c:v>20.532243374714405</c:v>
                </c:pt>
                <c:pt idx="36973">
                  <c:v>20.532798720472673</c:v>
                </c:pt>
                <c:pt idx="36974">
                  <c:v>20.533354066230942</c:v>
                </c:pt>
                <c:pt idx="36975">
                  <c:v>20.53390941198921</c:v>
                </c:pt>
                <c:pt idx="36976">
                  <c:v>20.534464757747479</c:v>
                </c:pt>
                <c:pt idx="36977">
                  <c:v>20.535020103505747</c:v>
                </c:pt>
                <c:pt idx="36978">
                  <c:v>20.535575449264016</c:v>
                </c:pt>
                <c:pt idx="36979">
                  <c:v>20.536130795022284</c:v>
                </c:pt>
                <c:pt idx="36980">
                  <c:v>20.536686140780553</c:v>
                </c:pt>
                <c:pt idx="36981">
                  <c:v>20.537241486538822</c:v>
                </c:pt>
                <c:pt idx="36982">
                  <c:v>20.53779683229709</c:v>
                </c:pt>
                <c:pt idx="36983">
                  <c:v>20.538352178055359</c:v>
                </c:pt>
                <c:pt idx="36984">
                  <c:v>20.538907523813627</c:v>
                </c:pt>
                <c:pt idx="36985">
                  <c:v>20.539462869571896</c:v>
                </c:pt>
                <c:pt idx="36986">
                  <c:v>20.540018215330164</c:v>
                </c:pt>
                <c:pt idx="36987">
                  <c:v>20.540573561088433</c:v>
                </c:pt>
                <c:pt idx="36988">
                  <c:v>20.541128906846701</c:v>
                </c:pt>
                <c:pt idx="36989">
                  <c:v>20.54168425260497</c:v>
                </c:pt>
                <c:pt idx="36990">
                  <c:v>20.542239598363238</c:v>
                </c:pt>
                <c:pt idx="36991">
                  <c:v>20.542794944121507</c:v>
                </c:pt>
                <c:pt idx="36992">
                  <c:v>20.543350289879776</c:v>
                </c:pt>
                <c:pt idx="36993">
                  <c:v>20.543905635638044</c:v>
                </c:pt>
                <c:pt idx="36994">
                  <c:v>20.544460981396313</c:v>
                </c:pt>
                <c:pt idx="36995">
                  <c:v>20.545016327154581</c:v>
                </c:pt>
                <c:pt idx="36996">
                  <c:v>20.54557167291285</c:v>
                </c:pt>
                <c:pt idx="36997">
                  <c:v>20.546127018671118</c:v>
                </c:pt>
                <c:pt idx="36998">
                  <c:v>20.546682364429387</c:v>
                </c:pt>
                <c:pt idx="36999">
                  <c:v>20.547237710187655</c:v>
                </c:pt>
                <c:pt idx="37000">
                  <c:v>20.547793055945924</c:v>
                </c:pt>
                <c:pt idx="37001">
                  <c:v>20.548348401704192</c:v>
                </c:pt>
                <c:pt idx="37002">
                  <c:v>20.548903747462461</c:v>
                </c:pt>
                <c:pt idx="37003">
                  <c:v>20.549459093220729</c:v>
                </c:pt>
                <c:pt idx="37004">
                  <c:v>20.550014438978998</c:v>
                </c:pt>
                <c:pt idx="37005">
                  <c:v>20.550569784737267</c:v>
                </c:pt>
                <c:pt idx="37006">
                  <c:v>20.551125130495535</c:v>
                </c:pt>
                <c:pt idx="37007">
                  <c:v>20.551680476253804</c:v>
                </c:pt>
                <c:pt idx="37008">
                  <c:v>20.552235822012072</c:v>
                </c:pt>
                <c:pt idx="37009">
                  <c:v>20.552791167770341</c:v>
                </c:pt>
                <c:pt idx="37010">
                  <c:v>20.553346513528609</c:v>
                </c:pt>
                <c:pt idx="37011">
                  <c:v>20.553901859286878</c:v>
                </c:pt>
                <c:pt idx="37012">
                  <c:v>20.554457205045146</c:v>
                </c:pt>
                <c:pt idx="37013">
                  <c:v>20.555012550803415</c:v>
                </c:pt>
                <c:pt idx="37014">
                  <c:v>20.555567896561683</c:v>
                </c:pt>
                <c:pt idx="37015">
                  <c:v>20.556123242319952</c:v>
                </c:pt>
                <c:pt idx="37016">
                  <c:v>20.556678588078221</c:v>
                </c:pt>
                <c:pt idx="37017">
                  <c:v>20.557233933836489</c:v>
                </c:pt>
                <c:pt idx="37018">
                  <c:v>20.557789279594758</c:v>
                </c:pt>
                <c:pt idx="37019">
                  <c:v>20.558344625353026</c:v>
                </c:pt>
                <c:pt idx="37020">
                  <c:v>20.558899971111295</c:v>
                </c:pt>
                <c:pt idx="37021">
                  <c:v>20.559455316869563</c:v>
                </c:pt>
                <c:pt idx="37022">
                  <c:v>20.560010662627832</c:v>
                </c:pt>
                <c:pt idx="37023">
                  <c:v>20.5605660083861</c:v>
                </c:pt>
                <c:pt idx="37024">
                  <c:v>20.561121354144369</c:v>
                </c:pt>
                <c:pt idx="37025">
                  <c:v>20.561676699902637</c:v>
                </c:pt>
                <c:pt idx="37026">
                  <c:v>20.562232045660906</c:v>
                </c:pt>
                <c:pt idx="37027">
                  <c:v>20.562787391419175</c:v>
                </c:pt>
                <c:pt idx="37028">
                  <c:v>20.563342737177443</c:v>
                </c:pt>
                <c:pt idx="37029">
                  <c:v>20.563898082935712</c:v>
                </c:pt>
                <c:pt idx="37030">
                  <c:v>20.56445342869398</c:v>
                </c:pt>
                <c:pt idx="37031">
                  <c:v>20.565008774452249</c:v>
                </c:pt>
                <c:pt idx="37032">
                  <c:v>20.565564120210517</c:v>
                </c:pt>
                <c:pt idx="37033">
                  <c:v>20.566119465968786</c:v>
                </c:pt>
                <c:pt idx="37034">
                  <c:v>20.566674811727054</c:v>
                </c:pt>
                <c:pt idx="37035">
                  <c:v>20.567230157485323</c:v>
                </c:pt>
                <c:pt idx="37036">
                  <c:v>20.567785503243591</c:v>
                </c:pt>
                <c:pt idx="37037">
                  <c:v>20.56834084900186</c:v>
                </c:pt>
                <c:pt idx="37038">
                  <c:v>20.568896194760129</c:v>
                </c:pt>
                <c:pt idx="37039">
                  <c:v>20.569451540518397</c:v>
                </c:pt>
                <c:pt idx="37040">
                  <c:v>20.570006886276666</c:v>
                </c:pt>
                <c:pt idx="37041">
                  <c:v>20.570562232034934</c:v>
                </c:pt>
                <c:pt idx="37042">
                  <c:v>20.571117577793203</c:v>
                </c:pt>
                <c:pt idx="37043">
                  <c:v>20.571672923551471</c:v>
                </c:pt>
                <c:pt idx="37044">
                  <c:v>20.57222826930974</c:v>
                </c:pt>
                <c:pt idx="37045">
                  <c:v>20.572783615068008</c:v>
                </c:pt>
                <c:pt idx="37046">
                  <c:v>20.573338960826277</c:v>
                </c:pt>
                <c:pt idx="37047">
                  <c:v>20.573894306584545</c:v>
                </c:pt>
                <c:pt idx="37048">
                  <c:v>20.574449652342814</c:v>
                </c:pt>
                <c:pt idx="37049">
                  <c:v>20.575004998101083</c:v>
                </c:pt>
                <c:pt idx="37050">
                  <c:v>20.575560343859351</c:v>
                </c:pt>
                <c:pt idx="37051">
                  <c:v>20.57611568961762</c:v>
                </c:pt>
                <c:pt idx="37052">
                  <c:v>20.576671035375888</c:v>
                </c:pt>
                <c:pt idx="37053">
                  <c:v>20.577226381134157</c:v>
                </c:pt>
                <c:pt idx="37054">
                  <c:v>20.577781726892425</c:v>
                </c:pt>
                <c:pt idx="37055">
                  <c:v>20.578337072650694</c:v>
                </c:pt>
                <c:pt idx="37056">
                  <c:v>20.578892418408962</c:v>
                </c:pt>
                <c:pt idx="37057">
                  <c:v>20.579447764167231</c:v>
                </c:pt>
                <c:pt idx="37058">
                  <c:v>20.580003109925499</c:v>
                </c:pt>
                <c:pt idx="37059">
                  <c:v>20.580558455683768</c:v>
                </c:pt>
                <c:pt idx="37060">
                  <c:v>20.581113801442037</c:v>
                </c:pt>
                <c:pt idx="37061">
                  <c:v>20.581669147200305</c:v>
                </c:pt>
                <c:pt idx="37062">
                  <c:v>20.582224492958574</c:v>
                </c:pt>
                <c:pt idx="37063">
                  <c:v>20.582779838716842</c:v>
                </c:pt>
                <c:pt idx="37064">
                  <c:v>20.583335184475111</c:v>
                </c:pt>
                <c:pt idx="37065">
                  <c:v>20.583890530233379</c:v>
                </c:pt>
                <c:pt idx="37066">
                  <c:v>20.584445875991648</c:v>
                </c:pt>
                <c:pt idx="37067">
                  <c:v>20.585001221749916</c:v>
                </c:pt>
                <c:pt idx="37068">
                  <c:v>20.585556567508185</c:v>
                </c:pt>
                <c:pt idx="37069">
                  <c:v>20.586111913266453</c:v>
                </c:pt>
                <c:pt idx="37070">
                  <c:v>20.586667259024722</c:v>
                </c:pt>
                <c:pt idx="37071">
                  <c:v>20.58722260478299</c:v>
                </c:pt>
                <c:pt idx="37072">
                  <c:v>20.587777950541259</c:v>
                </c:pt>
                <c:pt idx="37073">
                  <c:v>20.588333296299528</c:v>
                </c:pt>
                <c:pt idx="37074">
                  <c:v>20.588888642057796</c:v>
                </c:pt>
                <c:pt idx="37075">
                  <c:v>20.589443987816065</c:v>
                </c:pt>
                <c:pt idx="37076">
                  <c:v>20.589999333574333</c:v>
                </c:pt>
                <c:pt idx="37077">
                  <c:v>20.590554679332602</c:v>
                </c:pt>
                <c:pt idx="37078">
                  <c:v>20.59111002509087</c:v>
                </c:pt>
                <c:pt idx="37079">
                  <c:v>20.591665370849139</c:v>
                </c:pt>
                <c:pt idx="37080">
                  <c:v>20.592220716607407</c:v>
                </c:pt>
                <c:pt idx="37081">
                  <c:v>20.592776062365676</c:v>
                </c:pt>
                <c:pt idx="37082">
                  <c:v>20.593331408123944</c:v>
                </c:pt>
                <c:pt idx="37083">
                  <c:v>20.593886753882213</c:v>
                </c:pt>
                <c:pt idx="37084">
                  <c:v>20.594442099640482</c:v>
                </c:pt>
                <c:pt idx="37085">
                  <c:v>20.59499744539875</c:v>
                </c:pt>
                <c:pt idx="37086">
                  <c:v>20.595552791157019</c:v>
                </c:pt>
                <c:pt idx="37087">
                  <c:v>20.596108136915287</c:v>
                </c:pt>
                <c:pt idx="37088">
                  <c:v>20.596663482673556</c:v>
                </c:pt>
                <c:pt idx="37089">
                  <c:v>20.597218828431824</c:v>
                </c:pt>
                <c:pt idx="37090">
                  <c:v>20.597774174190093</c:v>
                </c:pt>
                <c:pt idx="37091">
                  <c:v>20.598329519948361</c:v>
                </c:pt>
                <c:pt idx="37092">
                  <c:v>20.59888486570663</c:v>
                </c:pt>
                <c:pt idx="37093">
                  <c:v>20.599440211464898</c:v>
                </c:pt>
                <c:pt idx="37094">
                  <c:v>20.599995557223167</c:v>
                </c:pt>
                <c:pt idx="37095">
                  <c:v>20.600550902981436</c:v>
                </c:pt>
                <c:pt idx="37096">
                  <c:v>20.601106248739704</c:v>
                </c:pt>
                <c:pt idx="37097">
                  <c:v>20.601661594497973</c:v>
                </c:pt>
                <c:pt idx="37098">
                  <c:v>20.602216940256241</c:v>
                </c:pt>
                <c:pt idx="37099">
                  <c:v>20.60277228601451</c:v>
                </c:pt>
                <c:pt idx="37100">
                  <c:v>20.603327631772778</c:v>
                </c:pt>
                <c:pt idx="37101">
                  <c:v>20.603882977531047</c:v>
                </c:pt>
                <c:pt idx="37102">
                  <c:v>20.604438323289315</c:v>
                </c:pt>
                <c:pt idx="37103">
                  <c:v>20.604993669047584</c:v>
                </c:pt>
                <c:pt idx="37104">
                  <c:v>20.605549014805852</c:v>
                </c:pt>
                <c:pt idx="37105">
                  <c:v>20.606104360564121</c:v>
                </c:pt>
                <c:pt idx="37106">
                  <c:v>20.60665970632239</c:v>
                </c:pt>
                <c:pt idx="37107">
                  <c:v>20.607215052080658</c:v>
                </c:pt>
                <c:pt idx="37108">
                  <c:v>20.607770397838927</c:v>
                </c:pt>
                <c:pt idx="37109">
                  <c:v>20.608325743597195</c:v>
                </c:pt>
                <c:pt idx="37110">
                  <c:v>20.608881089355464</c:v>
                </c:pt>
                <c:pt idx="37111">
                  <c:v>20.609436435113732</c:v>
                </c:pt>
                <c:pt idx="37112">
                  <c:v>20.609991780872001</c:v>
                </c:pt>
                <c:pt idx="37113">
                  <c:v>20.610547126630269</c:v>
                </c:pt>
                <c:pt idx="37114">
                  <c:v>20.611102472388538</c:v>
                </c:pt>
                <c:pt idx="37115">
                  <c:v>20.611657818146806</c:v>
                </c:pt>
                <c:pt idx="37116">
                  <c:v>20.612213163905075</c:v>
                </c:pt>
                <c:pt idx="37117">
                  <c:v>20.612768509663344</c:v>
                </c:pt>
                <c:pt idx="37118">
                  <c:v>20.613323855421612</c:v>
                </c:pt>
                <c:pt idx="37119">
                  <c:v>20.613879201179881</c:v>
                </c:pt>
                <c:pt idx="37120">
                  <c:v>20.614434546938149</c:v>
                </c:pt>
                <c:pt idx="37121">
                  <c:v>20.614989892696418</c:v>
                </c:pt>
                <c:pt idx="37122">
                  <c:v>20.615545238454686</c:v>
                </c:pt>
                <c:pt idx="37123">
                  <c:v>20.616100584212955</c:v>
                </c:pt>
                <c:pt idx="37124">
                  <c:v>20.616655929971223</c:v>
                </c:pt>
                <c:pt idx="37125">
                  <c:v>20.617211275729492</c:v>
                </c:pt>
                <c:pt idx="37126">
                  <c:v>20.61776662148776</c:v>
                </c:pt>
                <c:pt idx="37127">
                  <c:v>20.618321967246029</c:v>
                </c:pt>
                <c:pt idx="37128">
                  <c:v>20.618877313004297</c:v>
                </c:pt>
                <c:pt idx="37129">
                  <c:v>20.619432658762566</c:v>
                </c:pt>
                <c:pt idx="37130">
                  <c:v>20.619988004520835</c:v>
                </c:pt>
                <c:pt idx="37131">
                  <c:v>20.620543350279103</c:v>
                </c:pt>
                <c:pt idx="37132">
                  <c:v>20.621098696037372</c:v>
                </c:pt>
                <c:pt idx="37133">
                  <c:v>20.62165404179564</c:v>
                </c:pt>
                <c:pt idx="37134">
                  <c:v>20.622209387553909</c:v>
                </c:pt>
                <c:pt idx="37135">
                  <c:v>20.622764733312177</c:v>
                </c:pt>
                <c:pt idx="37136">
                  <c:v>20.623320079070446</c:v>
                </c:pt>
                <c:pt idx="37137">
                  <c:v>20.623875424828714</c:v>
                </c:pt>
                <c:pt idx="37138">
                  <c:v>20.624430770586983</c:v>
                </c:pt>
                <c:pt idx="37139">
                  <c:v>20.624986116345251</c:v>
                </c:pt>
                <c:pt idx="37140">
                  <c:v>20.62554146210352</c:v>
                </c:pt>
                <c:pt idx="37141">
                  <c:v>20.626096807861789</c:v>
                </c:pt>
                <c:pt idx="37142">
                  <c:v>20.626652153620057</c:v>
                </c:pt>
                <c:pt idx="37143">
                  <c:v>20.627207499378326</c:v>
                </c:pt>
                <c:pt idx="37144">
                  <c:v>20.627762845136594</c:v>
                </c:pt>
                <c:pt idx="37145">
                  <c:v>20.628318190894863</c:v>
                </c:pt>
                <c:pt idx="37146">
                  <c:v>20.628873536653131</c:v>
                </c:pt>
                <c:pt idx="37147">
                  <c:v>20.6294288824114</c:v>
                </c:pt>
                <c:pt idx="37148">
                  <c:v>20.629984228169668</c:v>
                </c:pt>
                <c:pt idx="37149">
                  <c:v>20.630539573927937</c:v>
                </c:pt>
                <c:pt idx="37150">
                  <c:v>20.631094919686205</c:v>
                </c:pt>
                <c:pt idx="37151">
                  <c:v>20.631650265444474</c:v>
                </c:pt>
                <c:pt idx="37152">
                  <c:v>20.632205611202743</c:v>
                </c:pt>
                <c:pt idx="37153">
                  <c:v>20.632760956961011</c:v>
                </c:pt>
                <c:pt idx="37154">
                  <c:v>20.63331630271928</c:v>
                </c:pt>
                <c:pt idx="37155">
                  <c:v>20.633871648477548</c:v>
                </c:pt>
                <c:pt idx="37156">
                  <c:v>20.634426994235817</c:v>
                </c:pt>
                <c:pt idx="37157">
                  <c:v>20.634982339994085</c:v>
                </c:pt>
                <c:pt idx="37158">
                  <c:v>20.635537685752354</c:v>
                </c:pt>
                <c:pt idx="37159">
                  <c:v>20.636093031510622</c:v>
                </c:pt>
                <c:pt idx="37160">
                  <c:v>20.636648377268891</c:v>
                </c:pt>
                <c:pt idx="37161">
                  <c:v>20.637203723027159</c:v>
                </c:pt>
                <c:pt idx="37162">
                  <c:v>20.637759068785428</c:v>
                </c:pt>
                <c:pt idx="37163">
                  <c:v>20.638314414543697</c:v>
                </c:pt>
                <c:pt idx="37164">
                  <c:v>20.638869760301965</c:v>
                </c:pt>
                <c:pt idx="37165">
                  <c:v>20.639425106060234</c:v>
                </c:pt>
                <c:pt idx="37166">
                  <c:v>20.639980451818502</c:v>
                </c:pt>
                <c:pt idx="37167">
                  <c:v>20.640535797576771</c:v>
                </c:pt>
                <c:pt idx="37168">
                  <c:v>20.641091143335039</c:v>
                </c:pt>
                <c:pt idx="37169">
                  <c:v>20.641646489093308</c:v>
                </c:pt>
                <c:pt idx="37170">
                  <c:v>20.642201834851576</c:v>
                </c:pt>
                <c:pt idx="37171">
                  <c:v>20.642757180609845</c:v>
                </c:pt>
                <c:pt idx="37172">
                  <c:v>20.643312526368113</c:v>
                </c:pt>
                <c:pt idx="37173">
                  <c:v>20.643867872126382</c:v>
                </c:pt>
                <c:pt idx="37174">
                  <c:v>20.644423217884651</c:v>
                </c:pt>
                <c:pt idx="37175">
                  <c:v>20.644978563642919</c:v>
                </c:pt>
                <c:pt idx="37176">
                  <c:v>20.645533909401188</c:v>
                </c:pt>
                <c:pt idx="37177">
                  <c:v>20.646089255159456</c:v>
                </c:pt>
                <c:pt idx="37178">
                  <c:v>20.646644600917725</c:v>
                </c:pt>
                <c:pt idx="37179">
                  <c:v>20.647199946675993</c:v>
                </c:pt>
                <c:pt idx="37180">
                  <c:v>20.647755292434262</c:v>
                </c:pt>
                <c:pt idx="37181">
                  <c:v>20.64831063819253</c:v>
                </c:pt>
                <c:pt idx="37182">
                  <c:v>20.648865983950799</c:v>
                </c:pt>
                <c:pt idx="37183">
                  <c:v>20.649421329709067</c:v>
                </c:pt>
                <c:pt idx="37184">
                  <c:v>20.649976675467336</c:v>
                </c:pt>
                <c:pt idx="37185">
                  <c:v>20.650532021225604</c:v>
                </c:pt>
                <c:pt idx="37186">
                  <c:v>20.651087366983873</c:v>
                </c:pt>
                <c:pt idx="37187">
                  <c:v>20.651642712742142</c:v>
                </c:pt>
                <c:pt idx="37188">
                  <c:v>20.65219805850041</c:v>
                </c:pt>
                <c:pt idx="37189">
                  <c:v>20.652753404258679</c:v>
                </c:pt>
                <c:pt idx="37190">
                  <c:v>20.653308750016947</c:v>
                </c:pt>
                <c:pt idx="37191">
                  <c:v>20.653864095775216</c:v>
                </c:pt>
                <c:pt idx="37192">
                  <c:v>20.654419441533484</c:v>
                </c:pt>
                <c:pt idx="37193">
                  <c:v>20.654974787291753</c:v>
                </c:pt>
                <c:pt idx="37194">
                  <c:v>20.655530133050021</c:v>
                </c:pt>
                <c:pt idx="37195">
                  <c:v>20.65608547880829</c:v>
                </c:pt>
                <c:pt idx="37196">
                  <c:v>20.656640824566558</c:v>
                </c:pt>
                <c:pt idx="37197">
                  <c:v>20.657196170324827</c:v>
                </c:pt>
                <c:pt idx="37198">
                  <c:v>20.657751516083096</c:v>
                </c:pt>
                <c:pt idx="37199">
                  <c:v>20.658306861841364</c:v>
                </c:pt>
                <c:pt idx="37200">
                  <c:v>20.658862207599633</c:v>
                </c:pt>
                <c:pt idx="37201">
                  <c:v>20.659417553357901</c:v>
                </c:pt>
                <c:pt idx="37202">
                  <c:v>20.65997289911617</c:v>
                </c:pt>
                <c:pt idx="37203">
                  <c:v>20.660528244874438</c:v>
                </c:pt>
                <c:pt idx="37204">
                  <c:v>20.661083590632707</c:v>
                </c:pt>
                <c:pt idx="37205">
                  <c:v>20.661638936390975</c:v>
                </c:pt>
                <c:pt idx="37206">
                  <c:v>20.662194282149244</c:v>
                </c:pt>
                <c:pt idx="37207">
                  <c:v>20.662749627907512</c:v>
                </c:pt>
                <c:pt idx="37208">
                  <c:v>20.663304973665781</c:v>
                </c:pt>
                <c:pt idx="37209">
                  <c:v>20.66386031942405</c:v>
                </c:pt>
                <c:pt idx="37210">
                  <c:v>20.664415665182318</c:v>
                </c:pt>
                <c:pt idx="37211">
                  <c:v>20.664971010940587</c:v>
                </c:pt>
                <c:pt idx="37212">
                  <c:v>20.665526356698855</c:v>
                </c:pt>
                <c:pt idx="37213">
                  <c:v>20.666081702457124</c:v>
                </c:pt>
                <c:pt idx="37214">
                  <c:v>20.666637048215392</c:v>
                </c:pt>
                <c:pt idx="37215">
                  <c:v>20.667192393973661</c:v>
                </c:pt>
                <c:pt idx="37216">
                  <c:v>20.667747739731929</c:v>
                </c:pt>
                <c:pt idx="37217">
                  <c:v>20.668303085490198</c:v>
                </c:pt>
                <c:pt idx="37218">
                  <c:v>20.668858431248466</c:v>
                </c:pt>
                <c:pt idx="37219">
                  <c:v>20.669413777006735</c:v>
                </c:pt>
                <c:pt idx="37220">
                  <c:v>20.669969122765004</c:v>
                </c:pt>
                <c:pt idx="37221">
                  <c:v>20.670524468523272</c:v>
                </c:pt>
                <c:pt idx="37222">
                  <c:v>20.671079814281541</c:v>
                </c:pt>
                <c:pt idx="37223">
                  <c:v>20.671635160039809</c:v>
                </c:pt>
                <c:pt idx="37224">
                  <c:v>20.672190505798078</c:v>
                </c:pt>
                <c:pt idx="37225">
                  <c:v>20.672745851556346</c:v>
                </c:pt>
                <c:pt idx="37226">
                  <c:v>20.673301197314615</c:v>
                </c:pt>
                <c:pt idx="37227">
                  <c:v>20.673856543072883</c:v>
                </c:pt>
                <c:pt idx="37228">
                  <c:v>20.674411888831152</c:v>
                </c:pt>
                <c:pt idx="37229">
                  <c:v>20.67496723458942</c:v>
                </c:pt>
                <c:pt idx="37230">
                  <c:v>20.675522580347689</c:v>
                </c:pt>
                <c:pt idx="37231">
                  <c:v>20.676077926105958</c:v>
                </c:pt>
                <c:pt idx="37232">
                  <c:v>20.676633271864226</c:v>
                </c:pt>
                <c:pt idx="37233">
                  <c:v>20.677188617622495</c:v>
                </c:pt>
                <c:pt idx="37234">
                  <c:v>20.677743963380763</c:v>
                </c:pt>
                <c:pt idx="37235">
                  <c:v>20.678299309139032</c:v>
                </c:pt>
                <c:pt idx="37236">
                  <c:v>20.6788546548973</c:v>
                </c:pt>
                <c:pt idx="37237">
                  <c:v>20.679410000655569</c:v>
                </c:pt>
                <c:pt idx="37238">
                  <c:v>20.679965346413837</c:v>
                </c:pt>
                <c:pt idx="37239">
                  <c:v>20.680520692172106</c:v>
                </c:pt>
                <c:pt idx="37240">
                  <c:v>20.681076037930374</c:v>
                </c:pt>
                <c:pt idx="37241">
                  <c:v>20.681631383688643</c:v>
                </c:pt>
                <c:pt idx="37242">
                  <c:v>20.682186729446911</c:v>
                </c:pt>
                <c:pt idx="37243">
                  <c:v>20.68274207520518</c:v>
                </c:pt>
                <c:pt idx="37244">
                  <c:v>20.683297420963449</c:v>
                </c:pt>
                <c:pt idx="37245">
                  <c:v>20.683852766721717</c:v>
                </c:pt>
                <c:pt idx="37246">
                  <c:v>20.684408112479986</c:v>
                </c:pt>
                <c:pt idx="37247">
                  <c:v>20.684963458238254</c:v>
                </c:pt>
                <c:pt idx="37248">
                  <c:v>20.685518803996523</c:v>
                </c:pt>
                <c:pt idx="37249">
                  <c:v>20.686074149754791</c:v>
                </c:pt>
                <c:pt idx="37250">
                  <c:v>20.68662949551306</c:v>
                </c:pt>
                <c:pt idx="37251">
                  <c:v>20.687184841271328</c:v>
                </c:pt>
                <c:pt idx="37252">
                  <c:v>20.687740187029597</c:v>
                </c:pt>
                <c:pt idx="37253">
                  <c:v>20.688295532787865</c:v>
                </c:pt>
                <c:pt idx="37254">
                  <c:v>20.688850878546134</c:v>
                </c:pt>
                <c:pt idx="37255">
                  <c:v>20.689406224304403</c:v>
                </c:pt>
                <c:pt idx="37256">
                  <c:v>20.689961570062671</c:v>
                </c:pt>
                <c:pt idx="37257">
                  <c:v>20.69051691582094</c:v>
                </c:pt>
                <c:pt idx="37258">
                  <c:v>20.691072261579208</c:v>
                </c:pt>
                <c:pt idx="37259">
                  <c:v>20.691627607337477</c:v>
                </c:pt>
                <c:pt idx="37260">
                  <c:v>20.692182953095745</c:v>
                </c:pt>
                <c:pt idx="37261">
                  <c:v>20.692738298854014</c:v>
                </c:pt>
                <c:pt idx="37262">
                  <c:v>20.693293644612282</c:v>
                </c:pt>
                <c:pt idx="37263">
                  <c:v>20.693848990370551</c:v>
                </c:pt>
                <c:pt idx="37264">
                  <c:v>20.694404336128819</c:v>
                </c:pt>
                <c:pt idx="37265">
                  <c:v>20.694959681887088</c:v>
                </c:pt>
                <c:pt idx="37266">
                  <c:v>20.695515027645357</c:v>
                </c:pt>
                <c:pt idx="37267">
                  <c:v>20.696070373403625</c:v>
                </c:pt>
                <c:pt idx="37268">
                  <c:v>20.696625719161894</c:v>
                </c:pt>
                <c:pt idx="37269">
                  <c:v>20.697181064920162</c:v>
                </c:pt>
                <c:pt idx="37270">
                  <c:v>20.697736410678431</c:v>
                </c:pt>
                <c:pt idx="37271">
                  <c:v>20.698291756436699</c:v>
                </c:pt>
                <c:pt idx="37272">
                  <c:v>20.698847102194968</c:v>
                </c:pt>
                <c:pt idx="37273">
                  <c:v>20.699402447953236</c:v>
                </c:pt>
                <c:pt idx="37274">
                  <c:v>20.699957793711505</c:v>
                </c:pt>
                <c:pt idx="37275">
                  <c:v>20.700513139469773</c:v>
                </c:pt>
                <c:pt idx="37276">
                  <c:v>20.701068485228042</c:v>
                </c:pt>
                <c:pt idx="37277">
                  <c:v>20.701623830986311</c:v>
                </c:pt>
                <c:pt idx="37278">
                  <c:v>20.702179176744579</c:v>
                </c:pt>
                <c:pt idx="37279">
                  <c:v>20.702734522502848</c:v>
                </c:pt>
                <c:pt idx="37280">
                  <c:v>20.703289868261116</c:v>
                </c:pt>
                <c:pt idx="37281">
                  <c:v>20.703845214019385</c:v>
                </c:pt>
                <c:pt idx="37282">
                  <c:v>20.704400559777653</c:v>
                </c:pt>
                <c:pt idx="37283">
                  <c:v>20.704955905535922</c:v>
                </c:pt>
                <c:pt idx="37284">
                  <c:v>20.70551125129419</c:v>
                </c:pt>
                <c:pt idx="37285">
                  <c:v>20.706066597052459</c:v>
                </c:pt>
                <c:pt idx="37286">
                  <c:v>20.706621942810727</c:v>
                </c:pt>
                <c:pt idx="37287">
                  <c:v>20.707177288568996</c:v>
                </c:pt>
                <c:pt idx="37288">
                  <c:v>20.707732634327265</c:v>
                </c:pt>
                <c:pt idx="37289">
                  <c:v>20.708287980085533</c:v>
                </c:pt>
                <c:pt idx="37290">
                  <c:v>20.708843325843802</c:v>
                </c:pt>
                <c:pt idx="37291">
                  <c:v>20.70939867160207</c:v>
                </c:pt>
                <c:pt idx="37292">
                  <c:v>20.709954017360339</c:v>
                </c:pt>
                <c:pt idx="37293">
                  <c:v>20.710509363118607</c:v>
                </c:pt>
                <c:pt idx="37294">
                  <c:v>20.711064708876876</c:v>
                </c:pt>
                <c:pt idx="37295">
                  <c:v>20.711620054635144</c:v>
                </c:pt>
                <c:pt idx="37296">
                  <c:v>20.712175400393413</c:v>
                </c:pt>
                <c:pt idx="37297">
                  <c:v>20.712730746151681</c:v>
                </c:pt>
                <c:pt idx="37298">
                  <c:v>20.71328609190995</c:v>
                </c:pt>
                <c:pt idx="37299">
                  <c:v>20.713841437668219</c:v>
                </c:pt>
                <c:pt idx="37300">
                  <c:v>20.714396783426487</c:v>
                </c:pt>
                <c:pt idx="37301">
                  <c:v>20.714952129184756</c:v>
                </c:pt>
                <c:pt idx="37302">
                  <c:v>20.715507474943024</c:v>
                </c:pt>
                <c:pt idx="37303">
                  <c:v>20.716062820701293</c:v>
                </c:pt>
                <c:pt idx="37304">
                  <c:v>20.716618166459561</c:v>
                </c:pt>
                <c:pt idx="37305">
                  <c:v>20.71717351221783</c:v>
                </c:pt>
                <c:pt idx="37306">
                  <c:v>20.717728857976098</c:v>
                </c:pt>
                <c:pt idx="37307">
                  <c:v>20.718284203734367</c:v>
                </c:pt>
                <c:pt idx="37308">
                  <c:v>20.718839549492635</c:v>
                </c:pt>
                <c:pt idx="37309">
                  <c:v>20.719394895250904</c:v>
                </c:pt>
                <c:pt idx="37310">
                  <c:v>20.719950241009172</c:v>
                </c:pt>
                <c:pt idx="37311">
                  <c:v>20.720505586767441</c:v>
                </c:pt>
                <c:pt idx="37312">
                  <c:v>20.72106093252571</c:v>
                </c:pt>
                <c:pt idx="37313">
                  <c:v>20.721616278283978</c:v>
                </c:pt>
                <c:pt idx="37314">
                  <c:v>20.722171624042247</c:v>
                </c:pt>
                <c:pt idx="37315">
                  <c:v>20.722726969800515</c:v>
                </c:pt>
                <c:pt idx="37316">
                  <c:v>20.723282315558784</c:v>
                </c:pt>
                <c:pt idx="37317">
                  <c:v>20.723837661317052</c:v>
                </c:pt>
                <c:pt idx="37318">
                  <c:v>20.724393007075321</c:v>
                </c:pt>
                <c:pt idx="37319">
                  <c:v>20.724948352833589</c:v>
                </c:pt>
                <c:pt idx="37320">
                  <c:v>20.725503698591858</c:v>
                </c:pt>
                <c:pt idx="37321">
                  <c:v>20.726059044350126</c:v>
                </c:pt>
                <c:pt idx="37322">
                  <c:v>20.726614390108395</c:v>
                </c:pt>
                <c:pt idx="37323">
                  <c:v>20.727169735866664</c:v>
                </c:pt>
                <c:pt idx="37324">
                  <c:v>20.727725081624932</c:v>
                </c:pt>
                <c:pt idx="37325">
                  <c:v>20.728280427383201</c:v>
                </c:pt>
                <c:pt idx="37326">
                  <c:v>20.728835773141469</c:v>
                </c:pt>
                <c:pt idx="37327">
                  <c:v>20.729391118899738</c:v>
                </c:pt>
                <c:pt idx="37328">
                  <c:v>20.729946464658006</c:v>
                </c:pt>
                <c:pt idx="37329">
                  <c:v>20.730501810416275</c:v>
                </c:pt>
                <c:pt idx="37330">
                  <c:v>20.731057156174543</c:v>
                </c:pt>
                <c:pt idx="37331">
                  <c:v>20.731612501932812</c:v>
                </c:pt>
                <c:pt idx="37332">
                  <c:v>20.73216784769108</c:v>
                </c:pt>
                <c:pt idx="37333">
                  <c:v>20.732723193449349</c:v>
                </c:pt>
                <c:pt idx="37334">
                  <c:v>20.733278539207618</c:v>
                </c:pt>
                <c:pt idx="37335">
                  <c:v>20.733833884965886</c:v>
                </c:pt>
                <c:pt idx="37336">
                  <c:v>20.734389230724155</c:v>
                </c:pt>
                <c:pt idx="37337">
                  <c:v>20.734944576482423</c:v>
                </c:pt>
                <c:pt idx="37338">
                  <c:v>20.735499922240692</c:v>
                </c:pt>
                <c:pt idx="37339">
                  <c:v>20.73605526799896</c:v>
                </c:pt>
                <c:pt idx="37340">
                  <c:v>20.736610613757229</c:v>
                </c:pt>
                <c:pt idx="37341">
                  <c:v>20.737165959515497</c:v>
                </c:pt>
                <c:pt idx="37342">
                  <c:v>20.737721305273766</c:v>
                </c:pt>
                <c:pt idx="37343">
                  <c:v>20.738276651032034</c:v>
                </c:pt>
                <c:pt idx="37344">
                  <c:v>20.738831996790303</c:v>
                </c:pt>
                <c:pt idx="37345">
                  <c:v>20.739387342548572</c:v>
                </c:pt>
                <c:pt idx="37346">
                  <c:v>20.73994268830684</c:v>
                </c:pt>
                <c:pt idx="37347">
                  <c:v>20.740498034065109</c:v>
                </c:pt>
                <c:pt idx="37348">
                  <c:v>20.741053379823377</c:v>
                </c:pt>
                <c:pt idx="37349">
                  <c:v>20.741608725581646</c:v>
                </c:pt>
                <c:pt idx="37350">
                  <c:v>20.742164071339914</c:v>
                </c:pt>
                <c:pt idx="37351">
                  <c:v>20.742719417098183</c:v>
                </c:pt>
                <c:pt idx="37352">
                  <c:v>20.743274762856451</c:v>
                </c:pt>
                <c:pt idx="37353">
                  <c:v>20.74383010861472</c:v>
                </c:pt>
                <c:pt idx="37354">
                  <c:v>20.744385454372988</c:v>
                </c:pt>
                <c:pt idx="37355">
                  <c:v>20.744940800131257</c:v>
                </c:pt>
                <c:pt idx="37356">
                  <c:v>20.745496145889526</c:v>
                </c:pt>
                <c:pt idx="37357">
                  <c:v>20.746051491647794</c:v>
                </c:pt>
                <c:pt idx="37358">
                  <c:v>20.746606837406063</c:v>
                </c:pt>
                <c:pt idx="37359">
                  <c:v>20.747162183164331</c:v>
                </c:pt>
                <c:pt idx="37360">
                  <c:v>20.7477175289226</c:v>
                </c:pt>
                <c:pt idx="37361">
                  <c:v>20.748272874680868</c:v>
                </c:pt>
                <c:pt idx="37362">
                  <c:v>20.748828220439137</c:v>
                </c:pt>
                <c:pt idx="37363">
                  <c:v>20.749383566197405</c:v>
                </c:pt>
                <c:pt idx="37364">
                  <c:v>20.749938911955674</c:v>
                </c:pt>
                <c:pt idx="37365">
                  <c:v>20.750494257713942</c:v>
                </c:pt>
                <c:pt idx="37366">
                  <c:v>20.751049603472211</c:v>
                </c:pt>
                <c:pt idx="37367">
                  <c:v>20.751604949230479</c:v>
                </c:pt>
                <c:pt idx="37368">
                  <c:v>20.752160294988748</c:v>
                </c:pt>
                <c:pt idx="37369">
                  <c:v>20.752715640747017</c:v>
                </c:pt>
                <c:pt idx="37370">
                  <c:v>20.753270986505285</c:v>
                </c:pt>
                <c:pt idx="37371">
                  <c:v>20.753826332263554</c:v>
                </c:pt>
                <c:pt idx="37372">
                  <c:v>20.754381678021822</c:v>
                </c:pt>
                <c:pt idx="37373">
                  <c:v>20.754937023780091</c:v>
                </c:pt>
                <c:pt idx="37374">
                  <c:v>20.755492369538359</c:v>
                </c:pt>
                <c:pt idx="37375">
                  <c:v>20.756047715296628</c:v>
                </c:pt>
                <c:pt idx="37376">
                  <c:v>20.756603061054896</c:v>
                </c:pt>
                <c:pt idx="37377">
                  <c:v>20.757158406813165</c:v>
                </c:pt>
                <c:pt idx="37378">
                  <c:v>20.757713752571433</c:v>
                </c:pt>
                <c:pt idx="37379">
                  <c:v>20.758269098329702</c:v>
                </c:pt>
                <c:pt idx="37380">
                  <c:v>20.758824444087971</c:v>
                </c:pt>
                <c:pt idx="37381">
                  <c:v>20.759379789846239</c:v>
                </c:pt>
                <c:pt idx="37382">
                  <c:v>20.759935135604508</c:v>
                </c:pt>
                <c:pt idx="37383">
                  <c:v>20.760490481362776</c:v>
                </c:pt>
                <c:pt idx="37384">
                  <c:v>20.761045827121045</c:v>
                </c:pt>
                <c:pt idx="37385">
                  <c:v>20.761601172879313</c:v>
                </c:pt>
                <c:pt idx="37386">
                  <c:v>20.762156518637582</c:v>
                </c:pt>
                <c:pt idx="37387">
                  <c:v>20.76271186439585</c:v>
                </c:pt>
                <c:pt idx="37388">
                  <c:v>20.763267210154119</c:v>
                </c:pt>
                <c:pt idx="37389">
                  <c:v>20.763822555912387</c:v>
                </c:pt>
                <c:pt idx="37390">
                  <c:v>20.764377901670656</c:v>
                </c:pt>
                <c:pt idx="37391">
                  <c:v>20.764933247428925</c:v>
                </c:pt>
                <c:pt idx="37392">
                  <c:v>20.765488593187193</c:v>
                </c:pt>
                <c:pt idx="37393">
                  <c:v>20.766043938945462</c:v>
                </c:pt>
                <c:pt idx="37394">
                  <c:v>20.76659928470373</c:v>
                </c:pt>
                <c:pt idx="37395">
                  <c:v>20.767154630461999</c:v>
                </c:pt>
                <c:pt idx="37396">
                  <c:v>20.767709976220267</c:v>
                </c:pt>
                <c:pt idx="37397">
                  <c:v>20.768265321978536</c:v>
                </c:pt>
                <c:pt idx="37398">
                  <c:v>20.768820667736804</c:v>
                </c:pt>
                <c:pt idx="37399">
                  <c:v>20.769376013495073</c:v>
                </c:pt>
                <c:pt idx="37400">
                  <c:v>20.769931359253341</c:v>
                </c:pt>
                <c:pt idx="37401">
                  <c:v>20.77048670501161</c:v>
                </c:pt>
                <c:pt idx="37402">
                  <c:v>20.771042050769879</c:v>
                </c:pt>
                <c:pt idx="37403">
                  <c:v>20.771597396528147</c:v>
                </c:pt>
                <c:pt idx="37404">
                  <c:v>20.772152742286416</c:v>
                </c:pt>
                <c:pt idx="37405">
                  <c:v>20.772708088044684</c:v>
                </c:pt>
                <c:pt idx="37406">
                  <c:v>20.773263433802953</c:v>
                </c:pt>
                <c:pt idx="37407">
                  <c:v>20.773818779561221</c:v>
                </c:pt>
                <c:pt idx="37408">
                  <c:v>20.77437412531949</c:v>
                </c:pt>
                <c:pt idx="37409">
                  <c:v>20.774929471077758</c:v>
                </c:pt>
                <c:pt idx="37410">
                  <c:v>20.775484816836027</c:v>
                </c:pt>
                <c:pt idx="37411">
                  <c:v>20.776040162594295</c:v>
                </c:pt>
                <c:pt idx="37412">
                  <c:v>20.776595508352564</c:v>
                </c:pt>
                <c:pt idx="37413">
                  <c:v>20.777150854110833</c:v>
                </c:pt>
                <c:pt idx="37414">
                  <c:v>20.777706199869101</c:v>
                </c:pt>
                <c:pt idx="37415">
                  <c:v>20.77826154562737</c:v>
                </c:pt>
                <c:pt idx="37416">
                  <c:v>20.778816891385638</c:v>
                </c:pt>
                <c:pt idx="37417">
                  <c:v>20.779372237143907</c:v>
                </c:pt>
                <c:pt idx="37418">
                  <c:v>20.779927582902175</c:v>
                </c:pt>
                <c:pt idx="37419">
                  <c:v>20.780482928660444</c:v>
                </c:pt>
                <c:pt idx="37420">
                  <c:v>20.781038274418712</c:v>
                </c:pt>
                <c:pt idx="37421">
                  <c:v>20.781593620176981</c:v>
                </c:pt>
                <c:pt idx="37422">
                  <c:v>20.782148965935249</c:v>
                </c:pt>
                <c:pt idx="37423">
                  <c:v>20.782704311693518</c:v>
                </c:pt>
                <c:pt idx="37424">
                  <c:v>20.783259657451786</c:v>
                </c:pt>
                <c:pt idx="37425">
                  <c:v>20.783815003210055</c:v>
                </c:pt>
                <c:pt idx="37426">
                  <c:v>20.784370348968324</c:v>
                </c:pt>
                <c:pt idx="37427">
                  <c:v>20.784925694726592</c:v>
                </c:pt>
                <c:pt idx="37428">
                  <c:v>20.785481040484861</c:v>
                </c:pt>
                <c:pt idx="37429">
                  <c:v>20.786036386243129</c:v>
                </c:pt>
                <c:pt idx="37430">
                  <c:v>20.786591732001398</c:v>
                </c:pt>
                <c:pt idx="37431">
                  <c:v>20.787147077759666</c:v>
                </c:pt>
                <c:pt idx="37432">
                  <c:v>20.787702423517935</c:v>
                </c:pt>
                <c:pt idx="37433">
                  <c:v>20.788257769276203</c:v>
                </c:pt>
                <c:pt idx="37434">
                  <c:v>20.788813115034472</c:v>
                </c:pt>
                <c:pt idx="37435">
                  <c:v>20.78936846079274</c:v>
                </c:pt>
                <c:pt idx="37436">
                  <c:v>20.789923806551009</c:v>
                </c:pt>
                <c:pt idx="37437">
                  <c:v>20.790479152309278</c:v>
                </c:pt>
                <c:pt idx="37438">
                  <c:v>20.791034498067546</c:v>
                </c:pt>
                <c:pt idx="37439">
                  <c:v>20.791589843825815</c:v>
                </c:pt>
                <c:pt idx="37440">
                  <c:v>20.792145189584083</c:v>
                </c:pt>
                <c:pt idx="37441">
                  <c:v>20.792700535342352</c:v>
                </c:pt>
                <c:pt idx="37442">
                  <c:v>20.79325588110062</c:v>
                </c:pt>
                <c:pt idx="37443">
                  <c:v>20.793811226858889</c:v>
                </c:pt>
                <c:pt idx="37444">
                  <c:v>20.794366572617157</c:v>
                </c:pt>
                <c:pt idx="37445">
                  <c:v>20.794921918375426</c:v>
                </c:pt>
                <c:pt idx="37446">
                  <c:v>20.795477264133694</c:v>
                </c:pt>
                <c:pt idx="37447">
                  <c:v>20.796032609891963</c:v>
                </c:pt>
                <c:pt idx="37448">
                  <c:v>20.796587955650232</c:v>
                </c:pt>
                <c:pt idx="37449">
                  <c:v>20.7971433014085</c:v>
                </c:pt>
                <c:pt idx="37450">
                  <c:v>20.797698647166769</c:v>
                </c:pt>
                <c:pt idx="37451">
                  <c:v>20.798253992925037</c:v>
                </c:pt>
                <c:pt idx="37452">
                  <c:v>20.798809338683306</c:v>
                </c:pt>
                <c:pt idx="37453">
                  <c:v>20.799364684441574</c:v>
                </c:pt>
                <c:pt idx="37454">
                  <c:v>20.799920030199843</c:v>
                </c:pt>
                <c:pt idx="37455">
                  <c:v>20.800475375958111</c:v>
                </c:pt>
                <c:pt idx="37456">
                  <c:v>20.80103072171638</c:v>
                </c:pt>
                <c:pt idx="37457">
                  <c:v>20.801586067474648</c:v>
                </c:pt>
                <c:pt idx="37458">
                  <c:v>20.802141413232917</c:v>
                </c:pt>
                <c:pt idx="37459">
                  <c:v>20.802696758991186</c:v>
                </c:pt>
                <c:pt idx="37460">
                  <c:v>20.803252104749454</c:v>
                </c:pt>
                <c:pt idx="37461">
                  <c:v>20.803807450507723</c:v>
                </c:pt>
                <c:pt idx="37462">
                  <c:v>20.804362796265991</c:v>
                </c:pt>
                <c:pt idx="37463">
                  <c:v>20.80491814202426</c:v>
                </c:pt>
                <c:pt idx="37464">
                  <c:v>20.805473487782528</c:v>
                </c:pt>
                <c:pt idx="37465">
                  <c:v>20.806028833540797</c:v>
                </c:pt>
                <c:pt idx="37466">
                  <c:v>20.806584179299065</c:v>
                </c:pt>
                <c:pt idx="37467">
                  <c:v>20.807139525057334</c:v>
                </c:pt>
                <c:pt idx="37468">
                  <c:v>20.807694870815602</c:v>
                </c:pt>
                <c:pt idx="37469">
                  <c:v>20.808250216573871</c:v>
                </c:pt>
                <c:pt idx="37470">
                  <c:v>20.80880556233214</c:v>
                </c:pt>
                <c:pt idx="37471">
                  <c:v>20.809360908090408</c:v>
                </c:pt>
                <c:pt idx="37472">
                  <c:v>20.809916253848677</c:v>
                </c:pt>
                <c:pt idx="37473">
                  <c:v>20.810471599606945</c:v>
                </c:pt>
                <c:pt idx="37474">
                  <c:v>20.811026945365214</c:v>
                </c:pt>
                <c:pt idx="37475">
                  <c:v>20.811582291123482</c:v>
                </c:pt>
                <c:pt idx="37476">
                  <c:v>20.812137636881751</c:v>
                </c:pt>
                <c:pt idx="37477">
                  <c:v>20.812692982640019</c:v>
                </c:pt>
                <c:pt idx="37478">
                  <c:v>20.813248328398288</c:v>
                </c:pt>
                <c:pt idx="37479">
                  <c:v>20.813803674156556</c:v>
                </c:pt>
                <c:pt idx="37480">
                  <c:v>20.814359019914825</c:v>
                </c:pt>
                <c:pt idx="37481">
                  <c:v>20.814914365673093</c:v>
                </c:pt>
                <c:pt idx="37482">
                  <c:v>20.815469711431362</c:v>
                </c:pt>
                <c:pt idx="37483">
                  <c:v>20.816025057189631</c:v>
                </c:pt>
                <c:pt idx="37484">
                  <c:v>20.816580402947899</c:v>
                </c:pt>
                <c:pt idx="37485">
                  <c:v>20.817135748706168</c:v>
                </c:pt>
                <c:pt idx="37486">
                  <c:v>20.817691094464436</c:v>
                </c:pt>
                <c:pt idx="37487">
                  <c:v>20.818246440222705</c:v>
                </c:pt>
                <c:pt idx="37488">
                  <c:v>20.818801785980973</c:v>
                </c:pt>
                <c:pt idx="37489">
                  <c:v>20.819357131739242</c:v>
                </c:pt>
                <c:pt idx="37490">
                  <c:v>20.81991247749751</c:v>
                </c:pt>
                <c:pt idx="37491">
                  <c:v>20.820467823255779</c:v>
                </c:pt>
                <c:pt idx="37492">
                  <c:v>20.821023169014047</c:v>
                </c:pt>
                <c:pt idx="37493">
                  <c:v>20.821578514772316</c:v>
                </c:pt>
                <c:pt idx="37494">
                  <c:v>20.822133860530585</c:v>
                </c:pt>
                <c:pt idx="37495">
                  <c:v>20.822689206288853</c:v>
                </c:pt>
                <c:pt idx="37496">
                  <c:v>20.823244552047122</c:v>
                </c:pt>
                <c:pt idx="37497">
                  <c:v>20.82379989780539</c:v>
                </c:pt>
                <c:pt idx="37498">
                  <c:v>20.824355243563659</c:v>
                </c:pt>
                <c:pt idx="37499">
                  <c:v>20.824910589321927</c:v>
                </c:pt>
                <c:pt idx="37500">
                  <c:v>20.825465935080196</c:v>
                </c:pt>
                <c:pt idx="37501">
                  <c:v>20.826021280838464</c:v>
                </c:pt>
                <c:pt idx="37502">
                  <c:v>20.826576626596733</c:v>
                </c:pt>
                <c:pt idx="37503">
                  <c:v>20.827131972355001</c:v>
                </c:pt>
                <c:pt idx="37504">
                  <c:v>20.82768731811327</c:v>
                </c:pt>
                <c:pt idx="37505">
                  <c:v>20.828242663871539</c:v>
                </c:pt>
                <c:pt idx="37506">
                  <c:v>20.828798009629807</c:v>
                </c:pt>
                <c:pt idx="37507">
                  <c:v>20.829353355388076</c:v>
                </c:pt>
                <c:pt idx="37508">
                  <c:v>20.829908701146344</c:v>
                </c:pt>
                <c:pt idx="37509">
                  <c:v>20.830464046904613</c:v>
                </c:pt>
                <c:pt idx="37510">
                  <c:v>20.831019392662881</c:v>
                </c:pt>
                <c:pt idx="37511">
                  <c:v>20.83157473842115</c:v>
                </c:pt>
                <c:pt idx="37512">
                  <c:v>20.832130084179418</c:v>
                </c:pt>
                <c:pt idx="37513">
                  <c:v>20.832685429937687</c:v>
                </c:pt>
                <c:pt idx="37514">
                  <c:v>20.833240775695955</c:v>
                </c:pt>
                <c:pt idx="37515">
                  <c:v>20.833796121454224</c:v>
                </c:pt>
                <c:pt idx="37516">
                  <c:v>20.834351467212493</c:v>
                </c:pt>
                <c:pt idx="37517">
                  <c:v>20.834906812970761</c:v>
                </c:pt>
                <c:pt idx="37518">
                  <c:v>20.83546215872903</c:v>
                </c:pt>
                <c:pt idx="37519">
                  <c:v>20.836017504487298</c:v>
                </c:pt>
                <c:pt idx="37520">
                  <c:v>20.836572850245567</c:v>
                </c:pt>
                <c:pt idx="37521">
                  <c:v>20.837128196003835</c:v>
                </c:pt>
                <c:pt idx="37522">
                  <c:v>20.837683541762104</c:v>
                </c:pt>
                <c:pt idx="37523">
                  <c:v>20.838238887520372</c:v>
                </c:pt>
                <c:pt idx="37524">
                  <c:v>20.838794233278641</c:v>
                </c:pt>
                <c:pt idx="37525">
                  <c:v>20.839349579036909</c:v>
                </c:pt>
                <c:pt idx="37526">
                  <c:v>20.839904924795178</c:v>
                </c:pt>
                <c:pt idx="37527">
                  <c:v>20.840460270553447</c:v>
                </c:pt>
                <c:pt idx="37528">
                  <c:v>20.841015616311715</c:v>
                </c:pt>
                <c:pt idx="37529">
                  <c:v>20.841570962069984</c:v>
                </c:pt>
                <c:pt idx="37530">
                  <c:v>20.842126307828252</c:v>
                </c:pt>
                <c:pt idx="37531">
                  <c:v>20.842681653586521</c:v>
                </c:pt>
                <c:pt idx="37532">
                  <c:v>20.843236999344789</c:v>
                </c:pt>
                <c:pt idx="37533">
                  <c:v>20.843792345103058</c:v>
                </c:pt>
                <c:pt idx="37534">
                  <c:v>20.844347690861326</c:v>
                </c:pt>
                <c:pt idx="37535">
                  <c:v>20.844903036619595</c:v>
                </c:pt>
                <c:pt idx="37536">
                  <c:v>20.845458382377863</c:v>
                </c:pt>
                <c:pt idx="37537">
                  <c:v>20.846013728136132</c:v>
                </c:pt>
                <c:pt idx="37538">
                  <c:v>20.846569073894401</c:v>
                </c:pt>
                <c:pt idx="37539">
                  <c:v>20.847124419652669</c:v>
                </c:pt>
                <c:pt idx="37540">
                  <c:v>20.847679765410938</c:v>
                </c:pt>
                <c:pt idx="37541">
                  <c:v>20.848235111169206</c:v>
                </c:pt>
                <c:pt idx="37542">
                  <c:v>20.848790456927475</c:v>
                </c:pt>
                <c:pt idx="37543">
                  <c:v>20.849345802685743</c:v>
                </c:pt>
                <c:pt idx="37544">
                  <c:v>20.849901148444012</c:v>
                </c:pt>
                <c:pt idx="37545">
                  <c:v>20.85045649420228</c:v>
                </c:pt>
                <c:pt idx="37546">
                  <c:v>20.851011839960549</c:v>
                </c:pt>
                <c:pt idx="37547">
                  <c:v>20.851567185718817</c:v>
                </c:pt>
                <c:pt idx="37548">
                  <c:v>20.852122531477086</c:v>
                </c:pt>
                <c:pt idx="37549">
                  <c:v>20.852677877235354</c:v>
                </c:pt>
                <c:pt idx="37550">
                  <c:v>20.853233222993623</c:v>
                </c:pt>
                <c:pt idx="37551">
                  <c:v>20.853788568751892</c:v>
                </c:pt>
                <c:pt idx="37552">
                  <c:v>20.85434391451016</c:v>
                </c:pt>
                <c:pt idx="37553">
                  <c:v>20.854899260268429</c:v>
                </c:pt>
                <c:pt idx="37554">
                  <c:v>20.855454606026697</c:v>
                </c:pt>
                <c:pt idx="37555">
                  <c:v>20.856009951784966</c:v>
                </c:pt>
                <c:pt idx="37556">
                  <c:v>20.856565297543234</c:v>
                </c:pt>
                <c:pt idx="37557">
                  <c:v>20.857120643301503</c:v>
                </c:pt>
                <c:pt idx="37558">
                  <c:v>20.857675989059771</c:v>
                </c:pt>
                <c:pt idx="37559">
                  <c:v>20.85823133481804</c:v>
                </c:pt>
                <c:pt idx="37560">
                  <c:v>20.858786680576308</c:v>
                </c:pt>
                <c:pt idx="37561">
                  <c:v>20.859342026334577</c:v>
                </c:pt>
                <c:pt idx="37562">
                  <c:v>20.859897372092846</c:v>
                </c:pt>
                <c:pt idx="37563">
                  <c:v>20.860452717851114</c:v>
                </c:pt>
                <c:pt idx="37564">
                  <c:v>20.861008063609383</c:v>
                </c:pt>
                <c:pt idx="37565">
                  <c:v>20.861563409367651</c:v>
                </c:pt>
                <c:pt idx="37566">
                  <c:v>20.86211875512592</c:v>
                </c:pt>
                <c:pt idx="37567">
                  <c:v>20.862674100884188</c:v>
                </c:pt>
                <c:pt idx="37568">
                  <c:v>20.863229446642457</c:v>
                </c:pt>
                <c:pt idx="37569">
                  <c:v>20.863784792400725</c:v>
                </c:pt>
                <c:pt idx="37570">
                  <c:v>20.864340138158994</c:v>
                </c:pt>
                <c:pt idx="37571">
                  <c:v>20.864895483917262</c:v>
                </c:pt>
                <c:pt idx="37572">
                  <c:v>20.865450829675531</c:v>
                </c:pt>
                <c:pt idx="37573">
                  <c:v>20.8660061754338</c:v>
                </c:pt>
                <c:pt idx="37574">
                  <c:v>20.866561521192068</c:v>
                </c:pt>
                <c:pt idx="37575">
                  <c:v>20.867116866950337</c:v>
                </c:pt>
                <c:pt idx="37576">
                  <c:v>20.867672212708605</c:v>
                </c:pt>
                <c:pt idx="37577">
                  <c:v>20.868227558466874</c:v>
                </c:pt>
                <c:pt idx="37578">
                  <c:v>20.868782904225142</c:v>
                </c:pt>
                <c:pt idx="37579">
                  <c:v>20.869338249983411</c:v>
                </c:pt>
                <c:pt idx="37580">
                  <c:v>20.869893595741679</c:v>
                </c:pt>
                <c:pt idx="37581">
                  <c:v>20.870448941499948</c:v>
                </c:pt>
                <c:pt idx="37582">
                  <c:v>20.871004287258216</c:v>
                </c:pt>
                <c:pt idx="37583">
                  <c:v>20.871559633016485</c:v>
                </c:pt>
                <c:pt idx="37584">
                  <c:v>20.872114978774754</c:v>
                </c:pt>
                <c:pt idx="37585">
                  <c:v>20.872670324533022</c:v>
                </c:pt>
                <c:pt idx="37586">
                  <c:v>20.873225670291291</c:v>
                </c:pt>
                <c:pt idx="37587">
                  <c:v>20.873781016049559</c:v>
                </c:pt>
                <c:pt idx="37588">
                  <c:v>20.874336361807828</c:v>
                </c:pt>
                <c:pt idx="37589">
                  <c:v>20.874891707566096</c:v>
                </c:pt>
                <c:pt idx="37590">
                  <c:v>20.875447053324365</c:v>
                </c:pt>
                <c:pt idx="37591">
                  <c:v>20.876002399082633</c:v>
                </c:pt>
                <c:pt idx="37592">
                  <c:v>20.876557744840902</c:v>
                </c:pt>
                <c:pt idx="37593">
                  <c:v>20.87711309059917</c:v>
                </c:pt>
                <c:pt idx="37594">
                  <c:v>20.877668436357439</c:v>
                </c:pt>
                <c:pt idx="37595">
                  <c:v>20.878223782115708</c:v>
                </c:pt>
                <c:pt idx="37596">
                  <c:v>20.878779127873976</c:v>
                </c:pt>
                <c:pt idx="37597">
                  <c:v>20.879334473632245</c:v>
                </c:pt>
                <c:pt idx="37598">
                  <c:v>20.879889819390513</c:v>
                </c:pt>
                <c:pt idx="37599">
                  <c:v>20.880445165148782</c:v>
                </c:pt>
                <c:pt idx="37600">
                  <c:v>20.88100051090705</c:v>
                </c:pt>
                <c:pt idx="37601">
                  <c:v>20.881555856665319</c:v>
                </c:pt>
                <c:pt idx="37602">
                  <c:v>20.882111202423587</c:v>
                </c:pt>
                <c:pt idx="37603">
                  <c:v>20.882666548181856</c:v>
                </c:pt>
                <c:pt idx="37604">
                  <c:v>20.883221893940124</c:v>
                </c:pt>
                <c:pt idx="37605">
                  <c:v>20.883777239698393</c:v>
                </c:pt>
                <c:pt idx="37606">
                  <c:v>20.884332585456661</c:v>
                </c:pt>
                <c:pt idx="37607">
                  <c:v>20.88488793121493</c:v>
                </c:pt>
                <c:pt idx="37608">
                  <c:v>20.885443276973199</c:v>
                </c:pt>
                <c:pt idx="37609">
                  <c:v>20.885998622731467</c:v>
                </c:pt>
                <c:pt idx="37610">
                  <c:v>20.886553968489736</c:v>
                </c:pt>
                <c:pt idx="37611">
                  <c:v>20.887109314248004</c:v>
                </c:pt>
                <c:pt idx="37612">
                  <c:v>20.887664660006273</c:v>
                </c:pt>
                <c:pt idx="37613">
                  <c:v>20.888220005764541</c:v>
                </c:pt>
                <c:pt idx="37614">
                  <c:v>20.88877535152281</c:v>
                </c:pt>
                <c:pt idx="37615">
                  <c:v>20.889330697281078</c:v>
                </c:pt>
                <c:pt idx="37616">
                  <c:v>20.889886043039347</c:v>
                </c:pt>
                <c:pt idx="37617">
                  <c:v>20.890441388797615</c:v>
                </c:pt>
                <c:pt idx="37618">
                  <c:v>20.890996734555884</c:v>
                </c:pt>
                <c:pt idx="37619">
                  <c:v>20.891552080314153</c:v>
                </c:pt>
                <c:pt idx="37620">
                  <c:v>20.892107426072421</c:v>
                </c:pt>
                <c:pt idx="37621">
                  <c:v>20.89266277183069</c:v>
                </c:pt>
                <c:pt idx="37622">
                  <c:v>20.893218117588958</c:v>
                </c:pt>
                <c:pt idx="37623">
                  <c:v>20.893773463347227</c:v>
                </c:pt>
                <c:pt idx="37624">
                  <c:v>20.894328809105495</c:v>
                </c:pt>
                <c:pt idx="37625">
                  <c:v>20.894884154863764</c:v>
                </c:pt>
                <c:pt idx="37626">
                  <c:v>20.895439500622032</c:v>
                </c:pt>
                <c:pt idx="37627">
                  <c:v>20.895994846380301</c:v>
                </c:pt>
                <c:pt idx="37628">
                  <c:v>20.896550192138569</c:v>
                </c:pt>
                <c:pt idx="37629">
                  <c:v>20.897105537896838</c:v>
                </c:pt>
                <c:pt idx="37630">
                  <c:v>20.897660883655107</c:v>
                </c:pt>
                <c:pt idx="37631">
                  <c:v>20.898216229413375</c:v>
                </c:pt>
                <c:pt idx="37632">
                  <c:v>20.898771575171644</c:v>
                </c:pt>
                <c:pt idx="37633">
                  <c:v>20.899326920929912</c:v>
                </c:pt>
                <c:pt idx="37634">
                  <c:v>20.899882266688181</c:v>
                </c:pt>
                <c:pt idx="37635">
                  <c:v>20.900437612446449</c:v>
                </c:pt>
                <c:pt idx="37636">
                  <c:v>20.900992958204718</c:v>
                </c:pt>
                <c:pt idx="37637">
                  <c:v>20.901548303962986</c:v>
                </c:pt>
                <c:pt idx="37638">
                  <c:v>20.902103649721255</c:v>
                </c:pt>
                <c:pt idx="37639">
                  <c:v>20.902658995479523</c:v>
                </c:pt>
                <c:pt idx="37640">
                  <c:v>20.903214341237792</c:v>
                </c:pt>
                <c:pt idx="37641">
                  <c:v>20.903769686996061</c:v>
                </c:pt>
                <c:pt idx="37642">
                  <c:v>20.904325032754329</c:v>
                </c:pt>
                <c:pt idx="37643">
                  <c:v>20.904880378512598</c:v>
                </c:pt>
                <c:pt idx="37644">
                  <c:v>20.905435724270866</c:v>
                </c:pt>
                <c:pt idx="37645">
                  <c:v>20.905991070029135</c:v>
                </c:pt>
                <c:pt idx="37646">
                  <c:v>20.906546415787403</c:v>
                </c:pt>
                <c:pt idx="37647">
                  <c:v>20.907101761545672</c:v>
                </c:pt>
                <c:pt idx="37648">
                  <c:v>20.90765710730394</c:v>
                </c:pt>
                <c:pt idx="37649">
                  <c:v>20.908212453062209</c:v>
                </c:pt>
                <c:pt idx="37650">
                  <c:v>20.908767798820477</c:v>
                </c:pt>
                <c:pt idx="37651">
                  <c:v>20.909323144578746</c:v>
                </c:pt>
                <c:pt idx="37652">
                  <c:v>20.909878490337015</c:v>
                </c:pt>
                <c:pt idx="37653">
                  <c:v>20.910433836095283</c:v>
                </c:pt>
                <c:pt idx="37654">
                  <c:v>20.910989181853552</c:v>
                </c:pt>
                <c:pt idx="37655">
                  <c:v>20.91154452761182</c:v>
                </c:pt>
                <c:pt idx="37656">
                  <c:v>20.912099873370089</c:v>
                </c:pt>
                <c:pt idx="37657">
                  <c:v>20.912655219128357</c:v>
                </c:pt>
                <c:pt idx="37658">
                  <c:v>20.913210564886626</c:v>
                </c:pt>
                <c:pt idx="37659">
                  <c:v>20.913765910644894</c:v>
                </c:pt>
                <c:pt idx="37660">
                  <c:v>20.914321256403163</c:v>
                </c:pt>
                <c:pt idx="37661">
                  <c:v>20.914876602161431</c:v>
                </c:pt>
                <c:pt idx="37662">
                  <c:v>20.9154319479197</c:v>
                </c:pt>
                <c:pt idx="37663">
                  <c:v>20.915987293677968</c:v>
                </c:pt>
                <c:pt idx="37664">
                  <c:v>20.916542639436237</c:v>
                </c:pt>
                <c:pt idx="37665">
                  <c:v>20.917097985194506</c:v>
                </c:pt>
                <c:pt idx="37666">
                  <c:v>20.917653330952774</c:v>
                </c:pt>
                <c:pt idx="37667">
                  <c:v>20.918208676711043</c:v>
                </c:pt>
                <c:pt idx="37668">
                  <c:v>20.918764022469311</c:v>
                </c:pt>
                <c:pt idx="37669">
                  <c:v>20.91931936822758</c:v>
                </c:pt>
                <c:pt idx="37670">
                  <c:v>20.919874713985848</c:v>
                </c:pt>
                <c:pt idx="37671">
                  <c:v>20.920430059744117</c:v>
                </c:pt>
                <c:pt idx="37672">
                  <c:v>20.920985405502385</c:v>
                </c:pt>
                <c:pt idx="37673">
                  <c:v>20.921540751260654</c:v>
                </c:pt>
                <c:pt idx="37674">
                  <c:v>20.922096097018922</c:v>
                </c:pt>
                <c:pt idx="37675">
                  <c:v>20.922651442777191</c:v>
                </c:pt>
                <c:pt idx="37676">
                  <c:v>20.92320678853546</c:v>
                </c:pt>
                <c:pt idx="37677">
                  <c:v>20.923762134293728</c:v>
                </c:pt>
                <c:pt idx="37678">
                  <c:v>20.924317480051997</c:v>
                </c:pt>
                <c:pt idx="37679">
                  <c:v>20.924872825810265</c:v>
                </c:pt>
                <c:pt idx="37680">
                  <c:v>20.925428171568534</c:v>
                </c:pt>
                <c:pt idx="37681">
                  <c:v>20.925983517326802</c:v>
                </c:pt>
                <c:pt idx="37682">
                  <c:v>20.926538863085071</c:v>
                </c:pt>
                <c:pt idx="37683">
                  <c:v>20.927094208843339</c:v>
                </c:pt>
                <c:pt idx="37684">
                  <c:v>20.927649554601608</c:v>
                </c:pt>
                <c:pt idx="37685">
                  <c:v>20.928204900359876</c:v>
                </c:pt>
                <c:pt idx="37686">
                  <c:v>20.928760246118145</c:v>
                </c:pt>
                <c:pt idx="37687">
                  <c:v>20.929315591876414</c:v>
                </c:pt>
                <c:pt idx="37688">
                  <c:v>20.929870937634682</c:v>
                </c:pt>
                <c:pt idx="37689">
                  <c:v>20.930426283392951</c:v>
                </c:pt>
                <c:pt idx="37690">
                  <c:v>20.930981629151219</c:v>
                </c:pt>
                <c:pt idx="37691">
                  <c:v>20.931536974909488</c:v>
                </c:pt>
                <c:pt idx="37692">
                  <c:v>20.932092320667756</c:v>
                </c:pt>
                <c:pt idx="37693">
                  <c:v>20.932647666426025</c:v>
                </c:pt>
                <c:pt idx="37694">
                  <c:v>20.933203012184293</c:v>
                </c:pt>
                <c:pt idx="37695">
                  <c:v>20.933758357942562</c:v>
                </c:pt>
                <c:pt idx="37696">
                  <c:v>20.93431370370083</c:v>
                </c:pt>
                <c:pt idx="37697">
                  <c:v>20.934869049459099</c:v>
                </c:pt>
                <c:pt idx="37698">
                  <c:v>20.935424395217368</c:v>
                </c:pt>
                <c:pt idx="37699">
                  <c:v>20.935979740975636</c:v>
                </c:pt>
                <c:pt idx="37700">
                  <c:v>20.936535086733905</c:v>
                </c:pt>
                <c:pt idx="37701">
                  <c:v>20.937090432492173</c:v>
                </c:pt>
                <c:pt idx="37702">
                  <c:v>20.937645778250442</c:v>
                </c:pt>
                <c:pt idx="37703">
                  <c:v>20.93820112400871</c:v>
                </c:pt>
                <c:pt idx="37704">
                  <c:v>20.938756469766979</c:v>
                </c:pt>
                <c:pt idx="37705">
                  <c:v>20.939311815525247</c:v>
                </c:pt>
                <c:pt idx="37706">
                  <c:v>20.939867161283516</c:v>
                </c:pt>
                <c:pt idx="37707">
                  <c:v>20.940422507041784</c:v>
                </c:pt>
                <c:pt idx="37708">
                  <c:v>20.940977852800053</c:v>
                </c:pt>
                <c:pt idx="37709">
                  <c:v>20.941533198558322</c:v>
                </c:pt>
                <c:pt idx="37710">
                  <c:v>20.94208854431659</c:v>
                </c:pt>
                <c:pt idx="37711">
                  <c:v>20.942643890074859</c:v>
                </c:pt>
                <c:pt idx="37712">
                  <c:v>20.943199235833127</c:v>
                </c:pt>
                <c:pt idx="37713">
                  <c:v>20.943754581591396</c:v>
                </c:pt>
                <c:pt idx="37714">
                  <c:v>20.944309927349664</c:v>
                </c:pt>
                <c:pt idx="37715">
                  <c:v>20.944865273107933</c:v>
                </c:pt>
                <c:pt idx="37716">
                  <c:v>20.945420618866201</c:v>
                </c:pt>
                <c:pt idx="37717">
                  <c:v>20.94597596462447</c:v>
                </c:pt>
                <c:pt idx="37718">
                  <c:v>20.946531310382738</c:v>
                </c:pt>
                <c:pt idx="37719">
                  <c:v>20.947086656141007</c:v>
                </c:pt>
                <c:pt idx="37720">
                  <c:v>20.947642001899275</c:v>
                </c:pt>
                <c:pt idx="37721">
                  <c:v>20.948197347657544</c:v>
                </c:pt>
                <c:pt idx="37722">
                  <c:v>20.948752693415813</c:v>
                </c:pt>
                <c:pt idx="37723">
                  <c:v>20.949308039174081</c:v>
                </c:pt>
                <c:pt idx="37724">
                  <c:v>20.94986338493235</c:v>
                </c:pt>
                <c:pt idx="37725">
                  <c:v>20.950418730690618</c:v>
                </c:pt>
                <c:pt idx="37726">
                  <c:v>20.950974076448887</c:v>
                </c:pt>
                <c:pt idx="37727">
                  <c:v>20.951529422207155</c:v>
                </c:pt>
                <c:pt idx="37728">
                  <c:v>20.952084767965424</c:v>
                </c:pt>
                <c:pt idx="37729">
                  <c:v>20.952640113723692</c:v>
                </c:pt>
                <c:pt idx="37730">
                  <c:v>20.953195459481961</c:v>
                </c:pt>
                <c:pt idx="37731">
                  <c:v>20.953750805240229</c:v>
                </c:pt>
                <c:pt idx="37732">
                  <c:v>20.954306150998498</c:v>
                </c:pt>
                <c:pt idx="37733">
                  <c:v>20.954861496756767</c:v>
                </c:pt>
                <c:pt idx="37734">
                  <c:v>20.955416842515035</c:v>
                </c:pt>
                <c:pt idx="37735">
                  <c:v>20.955972188273304</c:v>
                </c:pt>
                <c:pt idx="37736">
                  <c:v>20.956527534031572</c:v>
                </c:pt>
                <c:pt idx="37737">
                  <c:v>20.957082879789841</c:v>
                </c:pt>
                <c:pt idx="37738">
                  <c:v>20.957638225548109</c:v>
                </c:pt>
                <c:pt idx="37739">
                  <c:v>20.958193571306378</c:v>
                </c:pt>
                <c:pt idx="37740">
                  <c:v>20.958748917064646</c:v>
                </c:pt>
                <c:pt idx="37741">
                  <c:v>20.959304262822915</c:v>
                </c:pt>
                <c:pt idx="37742">
                  <c:v>20.959859608581183</c:v>
                </c:pt>
                <c:pt idx="37743">
                  <c:v>20.960414954339452</c:v>
                </c:pt>
                <c:pt idx="37744">
                  <c:v>20.960970300097721</c:v>
                </c:pt>
                <c:pt idx="37745">
                  <c:v>20.961525645855989</c:v>
                </c:pt>
                <c:pt idx="37746">
                  <c:v>20.962080991614258</c:v>
                </c:pt>
                <c:pt idx="37747">
                  <c:v>20.962636337372526</c:v>
                </c:pt>
                <c:pt idx="37748">
                  <c:v>20.963191683130795</c:v>
                </c:pt>
                <c:pt idx="37749">
                  <c:v>20.963747028889063</c:v>
                </c:pt>
                <c:pt idx="37750">
                  <c:v>20.964302374647332</c:v>
                </c:pt>
                <c:pt idx="37751">
                  <c:v>20.9648577204056</c:v>
                </c:pt>
                <c:pt idx="37752">
                  <c:v>20.965413066163869</c:v>
                </c:pt>
                <c:pt idx="37753">
                  <c:v>20.965968411922137</c:v>
                </c:pt>
                <c:pt idx="37754">
                  <c:v>20.966523757680406</c:v>
                </c:pt>
                <c:pt idx="37755">
                  <c:v>20.967079103438675</c:v>
                </c:pt>
                <c:pt idx="37756">
                  <c:v>20.967634449196943</c:v>
                </c:pt>
                <c:pt idx="37757">
                  <c:v>20.968189794955212</c:v>
                </c:pt>
                <c:pt idx="37758">
                  <c:v>20.96874514071348</c:v>
                </c:pt>
                <c:pt idx="37759">
                  <c:v>20.969300486471749</c:v>
                </c:pt>
                <c:pt idx="37760">
                  <c:v>20.969855832230017</c:v>
                </c:pt>
                <c:pt idx="37761">
                  <c:v>20.970411177988286</c:v>
                </c:pt>
                <c:pt idx="37762">
                  <c:v>20.970966523746554</c:v>
                </c:pt>
                <c:pt idx="37763">
                  <c:v>20.971521869504823</c:v>
                </c:pt>
                <c:pt idx="37764">
                  <c:v>20.972077215263091</c:v>
                </c:pt>
                <c:pt idx="37765">
                  <c:v>20.97263256102136</c:v>
                </c:pt>
                <c:pt idx="37766">
                  <c:v>20.973187906779629</c:v>
                </c:pt>
                <c:pt idx="37767">
                  <c:v>20.973743252537897</c:v>
                </c:pt>
                <c:pt idx="37768">
                  <c:v>20.974298598296166</c:v>
                </c:pt>
                <c:pt idx="37769">
                  <c:v>20.974853944054434</c:v>
                </c:pt>
                <c:pt idx="37770">
                  <c:v>20.975409289812703</c:v>
                </c:pt>
                <c:pt idx="37771">
                  <c:v>20.975964635570971</c:v>
                </c:pt>
                <c:pt idx="37772">
                  <c:v>20.97651998132924</c:v>
                </c:pt>
                <c:pt idx="37773">
                  <c:v>20.977075327087508</c:v>
                </c:pt>
                <c:pt idx="37774">
                  <c:v>20.977630672845777</c:v>
                </c:pt>
                <c:pt idx="37775">
                  <c:v>20.978186018604045</c:v>
                </c:pt>
                <c:pt idx="37776">
                  <c:v>20.978741364362314</c:v>
                </c:pt>
                <c:pt idx="37777">
                  <c:v>20.979296710120583</c:v>
                </c:pt>
                <c:pt idx="37778">
                  <c:v>20.979852055878851</c:v>
                </c:pt>
                <c:pt idx="37779">
                  <c:v>20.98040740163712</c:v>
                </c:pt>
                <c:pt idx="37780">
                  <c:v>20.980962747395388</c:v>
                </c:pt>
                <c:pt idx="37781">
                  <c:v>20.981518093153657</c:v>
                </c:pt>
                <c:pt idx="37782">
                  <c:v>20.982073438911925</c:v>
                </c:pt>
                <c:pt idx="37783">
                  <c:v>20.982628784670194</c:v>
                </c:pt>
                <c:pt idx="37784">
                  <c:v>20.983184130428462</c:v>
                </c:pt>
                <c:pt idx="37785">
                  <c:v>20.983739476186731</c:v>
                </c:pt>
                <c:pt idx="37786">
                  <c:v>20.984294821944999</c:v>
                </c:pt>
                <c:pt idx="37787">
                  <c:v>20.984850167703268</c:v>
                </c:pt>
                <c:pt idx="37788">
                  <c:v>20.985405513461536</c:v>
                </c:pt>
                <c:pt idx="37789">
                  <c:v>20.985960859219805</c:v>
                </c:pt>
                <c:pt idx="37790">
                  <c:v>20.986516204978074</c:v>
                </c:pt>
                <c:pt idx="37791">
                  <c:v>20.987071550736342</c:v>
                </c:pt>
                <c:pt idx="37792">
                  <c:v>20.987626896494611</c:v>
                </c:pt>
                <c:pt idx="37793">
                  <c:v>20.988182242252879</c:v>
                </c:pt>
                <c:pt idx="37794">
                  <c:v>20.988737588011148</c:v>
                </c:pt>
                <c:pt idx="37795">
                  <c:v>20.989292933769416</c:v>
                </c:pt>
                <c:pt idx="37796">
                  <c:v>20.989848279527685</c:v>
                </c:pt>
                <c:pt idx="37797">
                  <c:v>20.990403625285953</c:v>
                </c:pt>
                <c:pt idx="37798">
                  <c:v>20.990958971044222</c:v>
                </c:pt>
                <c:pt idx="37799">
                  <c:v>20.99151431680249</c:v>
                </c:pt>
                <c:pt idx="37800">
                  <c:v>20.992069662560759</c:v>
                </c:pt>
                <c:pt idx="37801">
                  <c:v>20.992625008319028</c:v>
                </c:pt>
                <c:pt idx="37802">
                  <c:v>20.993180354077296</c:v>
                </c:pt>
                <c:pt idx="37803">
                  <c:v>20.993735699835565</c:v>
                </c:pt>
                <c:pt idx="37804">
                  <c:v>20.994291045593833</c:v>
                </c:pt>
                <c:pt idx="37805">
                  <c:v>20.994846391352102</c:v>
                </c:pt>
                <c:pt idx="37806">
                  <c:v>20.99540173711037</c:v>
                </c:pt>
                <c:pt idx="37807">
                  <c:v>20.995957082868639</c:v>
                </c:pt>
                <c:pt idx="37808">
                  <c:v>20.996512428626907</c:v>
                </c:pt>
                <c:pt idx="37809">
                  <c:v>20.997067774385176</c:v>
                </c:pt>
                <c:pt idx="37810">
                  <c:v>20.997623120143444</c:v>
                </c:pt>
                <c:pt idx="37811">
                  <c:v>20.998178465901713</c:v>
                </c:pt>
                <c:pt idx="37812">
                  <c:v>20.998733811659982</c:v>
                </c:pt>
                <c:pt idx="37813">
                  <c:v>20.99928915741825</c:v>
                </c:pt>
                <c:pt idx="37814">
                  <c:v>20.999844503176519</c:v>
                </c:pt>
                <c:pt idx="37815">
                  <c:v>21.000399848934787</c:v>
                </c:pt>
                <c:pt idx="37816">
                  <c:v>21.000955194693056</c:v>
                </c:pt>
                <c:pt idx="37817">
                  <c:v>21.001510540451324</c:v>
                </c:pt>
                <c:pt idx="37818">
                  <c:v>21.002065886209593</c:v>
                </c:pt>
                <c:pt idx="37819">
                  <c:v>21.002621231967861</c:v>
                </c:pt>
                <c:pt idx="37820">
                  <c:v>21.00317657772613</c:v>
                </c:pt>
                <c:pt idx="37821">
                  <c:v>21.003731923484398</c:v>
                </c:pt>
                <c:pt idx="37822">
                  <c:v>21.004287269242667</c:v>
                </c:pt>
                <c:pt idx="37823">
                  <c:v>21.004842615000936</c:v>
                </c:pt>
                <c:pt idx="37824">
                  <c:v>21.005397960759204</c:v>
                </c:pt>
                <c:pt idx="37825">
                  <c:v>21.005953306517473</c:v>
                </c:pt>
                <c:pt idx="37826">
                  <c:v>21.006508652275741</c:v>
                </c:pt>
                <c:pt idx="37827">
                  <c:v>21.00706399803401</c:v>
                </c:pt>
                <c:pt idx="37828">
                  <c:v>21.007619343792278</c:v>
                </c:pt>
                <c:pt idx="37829">
                  <c:v>21.008174689550547</c:v>
                </c:pt>
                <c:pt idx="37830">
                  <c:v>21.008730035308815</c:v>
                </c:pt>
                <c:pt idx="37831">
                  <c:v>21.009285381067084</c:v>
                </c:pt>
                <c:pt idx="37832">
                  <c:v>21.009840726825352</c:v>
                </c:pt>
                <c:pt idx="37833">
                  <c:v>21.010396072583621</c:v>
                </c:pt>
                <c:pt idx="37834">
                  <c:v>21.01095141834189</c:v>
                </c:pt>
                <c:pt idx="37835">
                  <c:v>21.011506764100158</c:v>
                </c:pt>
                <c:pt idx="37836">
                  <c:v>21.012062109858427</c:v>
                </c:pt>
                <c:pt idx="37837">
                  <c:v>21.012617455616695</c:v>
                </c:pt>
                <c:pt idx="37838">
                  <c:v>21.013172801374964</c:v>
                </c:pt>
                <c:pt idx="37839">
                  <c:v>21.013728147133232</c:v>
                </c:pt>
                <c:pt idx="37840">
                  <c:v>21.014283492891501</c:v>
                </c:pt>
                <c:pt idx="37841">
                  <c:v>21.014838838649769</c:v>
                </c:pt>
                <c:pt idx="37842">
                  <c:v>21.015394184408038</c:v>
                </c:pt>
                <c:pt idx="37843">
                  <c:v>21.015949530166306</c:v>
                </c:pt>
                <c:pt idx="37844">
                  <c:v>21.016504875924575</c:v>
                </c:pt>
                <c:pt idx="37845">
                  <c:v>21.017060221682843</c:v>
                </c:pt>
                <c:pt idx="37846">
                  <c:v>21.017615567441112</c:v>
                </c:pt>
                <c:pt idx="37847">
                  <c:v>21.018170913199381</c:v>
                </c:pt>
                <c:pt idx="37848">
                  <c:v>21.018726258957649</c:v>
                </c:pt>
                <c:pt idx="37849">
                  <c:v>21.019281604715918</c:v>
                </c:pt>
                <c:pt idx="37850">
                  <c:v>21.019836950474186</c:v>
                </c:pt>
                <c:pt idx="37851">
                  <c:v>21.020392296232455</c:v>
                </c:pt>
                <c:pt idx="37852">
                  <c:v>21.020947641990723</c:v>
                </c:pt>
                <c:pt idx="37853">
                  <c:v>21.021502987748992</c:v>
                </c:pt>
                <c:pt idx="37854">
                  <c:v>21.02205833350726</c:v>
                </c:pt>
                <c:pt idx="37855">
                  <c:v>21.022613679265529</c:v>
                </c:pt>
                <c:pt idx="37856">
                  <c:v>21.023169025023797</c:v>
                </c:pt>
                <c:pt idx="37857">
                  <c:v>21.023724370782066</c:v>
                </c:pt>
                <c:pt idx="37858">
                  <c:v>21.024279716540335</c:v>
                </c:pt>
                <c:pt idx="37859">
                  <c:v>21.024835062298603</c:v>
                </c:pt>
                <c:pt idx="37860">
                  <c:v>21.025390408056872</c:v>
                </c:pt>
                <c:pt idx="37861">
                  <c:v>21.02594575381514</c:v>
                </c:pt>
                <c:pt idx="37862">
                  <c:v>21.026501099573409</c:v>
                </c:pt>
                <c:pt idx="37863">
                  <c:v>21.027056445331677</c:v>
                </c:pt>
                <c:pt idx="37864">
                  <c:v>21.027611791089946</c:v>
                </c:pt>
                <c:pt idx="37865">
                  <c:v>21.028167136848214</c:v>
                </c:pt>
                <c:pt idx="37866">
                  <c:v>21.028722482606483</c:v>
                </c:pt>
                <c:pt idx="37867">
                  <c:v>21.029277828364751</c:v>
                </c:pt>
                <c:pt idx="37868">
                  <c:v>21.02983317412302</c:v>
                </c:pt>
                <c:pt idx="37869">
                  <c:v>21.030388519881289</c:v>
                </c:pt>
                <c:pt idx="37870">
                  <c:v>21.030943865639557</c:v>
                </c:pt>
                <c:pt idx="37871">
                  <c:v>21.031499211397826</c:v>
                </c:pt>
                <c:pt idx="37872">
                  <c:v>21.032054557156094</c:v>
                </c:pt>
                <c:pt idx="37873">
                  <c:v>21.032609902914363</c:v>
                </c:pt>
                <c:pt idx="37874">
                  <c:v>21.033165248672631</c:v>
                </c:pt>
                <c:pt idx="37875">
                  <c:v>21.0337205944309</c:v>
                </c:pt>
                <c:pt idx="37876">
                  <c:v>21.034275940189168</c:v>
                </c:pt>
                <c:pt idx="37877">
                  <c:v>21.034831285947437</c:v>
                </c:pt>
                <c:pt idx="37878">
                  <c:v>21.035386631705705</c:v>
                </c:pt>
                <c:pt idx="37879">
                  <c:v>21.035941977463974</c:v>
                </c:pt>
                <c:pt idx="37880">
                  <c:v>21.036497323222243</c:v>
                </c:pt>
                <c:pt idx="37881">
                  <c:v>21.037052668980511</c:v>
                </c:pt>
                <c:pt idx="37882">
                  <c:v>21.03760801473878</c:v>
                </c:pt>
                <c:pt idx="37883">
                  <c:v>21.038163360497048</c:v>
                </c:pt>
                <c:pt idx="37884">
                  <c:v>21.038718706255317</c:v>
                </c:pt>
                <c:pt idx="37885">
                  <c:v>21.039274052013585</c:v>
                </c:pt>
                <c:pt idx="37886">
                  <c:v>21.039829397771854</c:v>
                </c:pt>
                <c:pt idx="37887">
                  <c:v>21.040384743530122</c:v>
                </c:pt>
                <c:pt idx="37888">
                  <c:v>21.040940089288391</c:v>
                </c:pt>
                <c:pt idx="37889">
                  <c:v>21.041495435046659</c:v>
                </c:pt>
                <c:pt idx="37890">
                  <c:v>21.042050780804928</c:v>
                </c:pt>
                <c:pt idx="37891">
                  <c:v>21.042606126563197</c:v>
                </c:pt>
                <c:pt idx="37892">
                  <c:v>21.043161472321465</c:v>
                </c:pt>
                <c:pt idx="37893">
                  <c:v>21.043716818079734</c:v>
                </c:pt>
                <c:pt idx="37894">
                  <c:v>21.044272163838002</c:v>
                </c:pt>
                <c:pt idx="37895">
                  <c:v>21.044827509596271</c:v>
                </c:pt>
                <c:pt idx="37896">
                  <c:v>21.045382855354539</c:v>
                </c:pt>
                <c:pt idx="37897">
                  <c:v>21.045938201112808</c:v>
                </c:pt>
                <c:pt idx="37898">
                  <c:v>21.046493546871076</c:v>
                </c:pt>
                <c:pt idx="37899">
                  <c:v>21.047048892629345</c:v>
                </c:pt>
                <c:pt idx="37900">
                  <c:v>21.047604238387613</c:v>
                </c:pt>
                <c:pt idx="37901">
                  <c:v>21.048159584145882</c:v>
                </c:pt>
                <c:pt idx="37902">
                  <c:v>21.04871492990415</c:v>
                </c:pt>
                <c:pt idx="37903">
                  <c:v>21.049270275662419</c:v>
                </c:pt>
                <c:pt idx="37904">
                  <c:v>21.049825621420688</c:v>
                </c:pt>
                <c:pt idx="37905">
                  <c:v>21.050380967178956</c:v>
                </c:pt>
                <c:pt idx="37906">
                  <c:v>21.050936312937225</c:v>
                </c:pt>
                <c:pt idx="37907">
                  <c:v>21.051491658695493</c:v>
                </c:pt>
                <c:pt idx="37908">
                  <c:v>21.052047004453762</c:v>
                </c:pt>
                <c:pt idx="37909">
                  <c:v>21.05260235021203</c:v>
                </c:pt>
                <c:pt idx="37910">
                  <c:v>21.053157695970299</c:v>
                </c:pt>
                <c:pt idx="37911">
                  <c:v>21.053713041728567</c:v>
                </c:pt>
                <c:pt idx="37912">
                  <c:v>21.054268387486836</c:v>
                </c:pt>
                <c:pt idx="37913">
                  <c:v>21.054823733245104</c:v>
                </c:pt>
                <c:pt idx="37914">
                  <c:v>21.055379079003373</c:v>
                </c:pt>
                <c:pt idx="37915">
                  <c:v>21.055934424761642</c:v>
                </c:pt>
                <c:pt idx="37916">
                  <c:v>21.05648977051991</c:v>
                </c:pt>
                <c:pt idx="37917">
                  <c:v>21.057045116278179</c:v>
                </c:pt>
                <c:pt idx="37918">
                  <c:v>21.057600462036447</c:v>
                </c:pt>
                <c:pt idx="37919">
                  <c:v>21.058155807794716</c:v>
                </c:pt>
                <c:pt idx="37920">
                  <c:v>21.058711153552984</c:v>
                </c:pt>
                <c:pt idx="37921">
                  <c:v>21.059266499311253</c:v>
                </c:pt>
                <c:pt idx="37922">
                  <c:v>21.059821845069521</c:v>
                </c:pt>
                <c:pt idx="37923">
                  <c:v>21.06037719082779</c:v>
                </c:pt>
                <c:pt idx="37924">
                  <c:v>21.060932536586058</c:v>
                </c:pt>
                <c:pt idx="37925">
                  <c:v>21.061487882344327</c:v>
                </c:pt>
                <c:pt idx="37926">
                  <c:v>21.062043228102596</c:v>
                </c:pt>
                <c:pt idx="37927">
                  <c:v>21.062598573860864</c:v>
                </c:pt>
                <c:pt idx="37928">
                  <c:v>21.063153919619133</c:v>
                </c:pt>
                <c:pt idx="37929">
                  <c:v>21.063709265377401</c:v>
                </c:pt>
                <c:pt idx="37930">
                  <c:v>21.06426461113567</c:v>
                </c:pt>
                <c:pt idx="37931">
                  <c:v>21.064819956893938</c:v>
                </c:pt>
                <c:pt idx="37932">
                  <c:v>21.065375302652207</c:v>
                </c:pt>
                <c:pt idx="37933">
                  <c:v>21.065930648410475</c:v>
                </c:pt>
                <c:pt idx="37934">
                  <c:v>21.066485994168744</c:v>
                </c:pt>
                <c:pt idx="37935">
                  <c:v>21.067041339927012</c:v>
                </c:pt>
                <c:pt idx="37936">
                  <c:v>21.067596685685281</c:v>
                </c:pt>
                <c:pt idx="37937">
                  <c:v>21.06815203144355</c:v>
                </c:pt>
                <c:pt idx="37938">
                  <c:v>21.068707377201818</c:v>
                </c:pt>
                <c:pt idx="37939">
                  <c:v>21.069262722960087</c:v>
                </c:pt>
                <c:pt idx="37940">
                  <c:v>21.069818068718355</c:v>
                </c:pt>
                <c:pt idx="37941">
                  <c:v>21.070373414476624</c:v>
                </c:pt>
                <c:pt idx="37942">
                  <c:v>21.070928760234892</c:v>
                </c:pt>
                <c:pt idx="37943">
                  <c:v>21.071484105993161</c:v>
                </c:pt>
                <c:pt idx="37944">
                  <c:v>21.072039451751429</c:v>
                </c:pt>
                <c:pt idx="37945">
                  <c:v>21.072594797509698</c:v>
                </c:pt>
                <c:pt idx="37946">
                  <c:v>21.073150143267966</c:v>
                </c:pt>
                <c:pt idx="37947">
                  <c:v>21.073705489026235</c:v>
                </c:pt>
                <c:pt idx="37948">
                  <c:v>21.074260834784504</c:v>
                </c:pt>
                <c:pt idx="37949">
                  <c:v>21.074816180542772</c:v>
                </c:pt>
                <c:pt idx="37950">
                  <c:v>21.075371526301041</c:v>
                </c:pt>
                <c:pt idx="37951">
                  <c:v>21.075926872059309</c:v>
                </c:pt>
                <c:pt idx="37952">
                  <c:v>21.076482217817578</c:v>
                </c:pt>
                <c:pt idx="37953">
                  <c:v>21.077037563575846</c:v>
                </c:pt>
                <c:pt idx="37954">
                  <c:v>21.077592909334115</c:v>
                </c:pt>
                <c:pt idx="37955">
                  <c:v>21.078148255092383</c:v>
                </c:pt>
                <c:pt idx="37956">
                  <c:v>21.078703600850652</c:v>
                </c:pt>
                <c:pt idx="37957">
                  <c:v>21.07925894660892</c:v>
                </c:pt>
                <c:pt idx="37958">
                  <c:v>21.079814292367189</c:v>
                </c:pt>
                <c:pt idx="37959">
                  <c:v>21.080369638125457</c:v>
                </c:pt>
                <c:pt idx="37960">
                  <c:v>21.080924983883726</c:v>
                </c:pt>
                <c:pt idx="37961">
                  <c:v>21.081480329641995</c:v>
                </c:pt>
                <c:pt idx="37962">
                  <c:v>21.082035675400263</c:v>
                </c:pt>
                <c:pt idx="37963">
                  <c:v>21.082591021158532</c:v>
                </c:pt>
                <c:pt idx="37964">
                  <c:v>21.0831463669168</c:v>
                </c:pt>
                <c:pt idx="37965">
                  <c:v>21.083701712675069</c:v>
                </c:pt>
                <c:pt idx="37966">
                  <c:v>21.084257058433337</c:v>
                </c:pt>
                <c:pt idx="37967">
                  <c:v>21.084812404191606</c:v>
                </c:pt>
                <c:pt idx="37968">
                  <c:v>21.085367749949874</c:v>
                </c:pt>
                <c:pt idx="37969">
                  <c:v>21.085923095708143</c:v>
                </c:pt>
                <c:pt idx="37970">
                  <c:v>21.086478441466411</c:v>
                </c:pt>
                <c:pt idx="37971">
                  <c:v>21.08703378722468</c:v>
                </c:pt>
                <c:pt idx="37972">
                  <c:v>21.087589132982949</c:v>
                </c:pt>
                <c:pt idx="37973">
                  <c:v>21.088144478741217</c:v>
                </c:pt>
                <c:pt idx="37974">
                  <c:v>21.088699824499486</c:v>
                </c:pt>
                <c:pt idx="37975">
                  <c:v>21.089255170257754</c:v>
                </c:pt>
                <c:pt idx="37976">
                  <c:v>21.089810516016023</c:v>
                </c:pt>
                <c:pt idx="37977">
                  <c:v>21.090365861774291</c:v>
                </c:pt>
                <c:pt idx="37978">
                  <c:v>21.09092120753256</c:v>
                </c:pt>
                <c:pt idx="37979">
                  <c:v>21.091476553290828</c:v>
                </c:pt>
                <c:pt idx="37980">
                  <c:v>21.092031899049097</c:v>
                </c:pt>
                <c:pt idx="37981">
                  <c:v>21.092587244807365</c:v>
                </c:pt>
                <c:pt idx="37982">
                  <c:v>21.093142590565634</c:v>
                </c:pt>
                <c:pt idx="37983">
                  <c:v>21.093697936323903</c:v>
                </c:pt>
                <c:pt idx="37984">
                  <c:v>21.094253282082171</c:v>
                </c:pt>
                <c:pt idx="37985">
                  <c:v>21.09480862784044</c:v>
                </c:pt>
                <c:pt idx="37986">
                  <c:v>21.095363973598708</c:v>
                </c:pt>
                <c:pt idx="37987">
                  <c:v>21.095919319356977</c:v>
                </c:pt>
                <c:pt idx="37988">
                  <c:v>21.096474665115245</c:v>
                </c:pt>
                <c:pt idx="37989">
                  <c:v>21.097030010873514</c:v>
                </c:pt>
                <c:pt idx="37990">
                  <c:v>21.097585356631782</c:v>
                </c:pt>
                <c:pt idx="37991">
                  <c:v>21.098140702390051</c:v>
                </c:pt>
                <c:pt idx="37992">
                  <c:v>21.098696048148319</c:v>
                </c:pt>
                <c:pt idx="37993">
                  <c:v>21.099251393906588</c:v>
                </c:pt>
                <c:pt idx="37994">
                  <c:v>21.099806739664857</c:v>
                </c:pt>
                <c:pt idx="37995">
                  <c:v>21.100362085423125</c:v>
                </c:pt>
                <c:pt idx="37996">
                  <c:v>21.100917431181394</c:v>
                </c:pt>
                <c:pt idx="37997">
                  <c:v>21.101472776939662</c:v>
                </c:pt>
                <c:pt idx="37998">
                  <c:v>21.102028122697931</c:v>
                </c:pt>
                <c:pt idx="37999">
                  <c:v>21.102583468456199</c:v>
                </c:pt>
                <c:pt idx="38000">
                  <c:v>21.103138814214468</c:v>
                </c:pt>
                <c:pt idx="38001">
                  <c:v>21.103694159972736</c:v>
                </c:pt>
                <c:pt idx="38002">
                  <c:v>21.104249505731005</c:v>
                </c:pt>
                <c:pt idx="38003">
                  <c:v>21.104804851489273</c:v>
                </c:pt>
                <c:pt idx="38004">
                  <c:v>21.105360197247542</c:v>
                </c:pt>
                <c:pt idx="38005">
                  <c:v>21.105915543005811</c:v>
                </c:pt>
                <c:pt idx="38006">
                  <c:v>21.106470888764079</c:v>
                </c:pt>
                <c:pt idx="38007">
                  <c:v>21.107026234522348</c:v>
                </c:pt>
                <c:pt idx="38008">
                  <c:v>21.107581580280616</c:v>
                </c:pt>
                <c:pt idx="38009">
                  <c:v>21.108136926038885</c:v>
                </c:pt>
                <c:pt idx="38010">
                  <c:v>21.108692271797153</c:v>
                </c:pt>
                <c:pt idx="38011">
                  <c:v>21.109247617555422</c:v>
                </c:pt>
                <c:pt idx="38012">
                  <c:v>21.10980296331369</c:v>
                </c:pt>
                <c:pt idx="38013">
                  <c:v>21.110358309071959</c:v>
                </c:pt>
                <c:pt idx="38014">
                  <c:v>21.110913654830227</c:v>
                </c:pt>
                <c:pt idx="38015">
                  <c:v>21.111469000588496</c:v>
                </c:pt>
                <c:pt idx="38016">
                  <c:v>21.112024346346765</c:v>
                </c:pt>
                <c:pt idx="38017">
                  <c:v>21.112579692105033</c:v>
                </c:pt>
                <c:pt idx="38018">
                  <c:v>21.113135037863302</c:v>
                </c:pt>
                <c:pt idx="38019">
                  <c:v>21.11369038362157</c:v>
                </c:pt>
                <c:pt idx="38020">
                  <c:v>21.114245729379839</c:v>
                </c:pt>
                <c:pt idx="38021">
                  <c:v>21.114801075138107</c:v>
                </c:pt>
                <c:pt idx="38022">
                  <c:v>21.115356420896376</c:v>
                </c:pt>
                <c:pt idx="38023">
                  <c:v>21.115911766654644</c:v>
                </c:pt>
                <c:pt idx="38024">
                  <c:v>21.116467112412913</c:v>
                </c:pt>
                <c:pt idx="38025">
                  <c:v>21.117022458171181</c:v>
                </c:pt>
                <c:pt idx="38026">
                  <c:v>21.11757780392945</c:v>
                </c:pt>
                <c:pt idx="38027">
                  <c:v>21.118133149687718</c:v>
                </c:pt>
                <c:pt idx="38028">
                  <c:v>21.118688495445987</c:v>
                </c:pt>
                <c:pt idx="38029">
                  <c:v>21.119243841204256</c:v>
                </c:pt>
                <c:pt idx="38030">
                  <c:v>21.119799186962524</c:v>
                </c:pt>
                <c:pt idx="38031">
                  <c:v>21.120354532720793</c:v>
                </c:pt>
                <c:pt idx="38032">
                  <c:v>21.120909878479061</c:v>
                </c:pt>
                <c:pt idx="38033">
                  <c:v>21.12146522423733</c:v>
                </c:pt>
                <c:pt idx="38034">
                  <c:v>21.122020569995598</c:v>
                </c:pt>
                <c:pt idx="38035">
                  <c:v>21.122575915753867</c:v>
                </c:pt>
                <c:pt idx="38036">
                  <c:v>21.123131261512135</c:v>
                </c:pt>
                <c:pt idx="38037">
                  <c:v>21.123686607270404</c:v>
                </c:pt>
                <c:pt idx="38038">
                  <c:v>21.124241953028672</c:v>
                </c:pt>
                <c:pt idx="38039">
                  <c:v>21.124797298786941</c:v>
                </c:pt>
                <c:pt idx="38040">
                  <c:v>21.12535264454521</c:v>
                </c:pt>
                <c:pt idx="38041">
                  <c:v>21.125907990303478</c:v>
                </c:pt>
                <c:pt idx="38042">
                  <c:v>21.126463336061747</c:v>
                </c:pt>
                <c:pt idx="38043">
                  <c:v>21.127018681820015</c:v>
                </c:pt>
                <c:pt idx="38044">
                  <c:v>21.127574027578284</c:v>
                </c:pt>
                <c:pt idx="38045">
                  <c:v>21.128129373336552</c:v>
                </c:pt>
                <c:pt idx="38046">
                  <c:v>21.128684719094821</c:v>
                </c:pt>
                <c:pt idx="38047">
                  <c:v>21.129240064853089</c:v>
                </c:pt>
                <c:pt idx="38048">
                  <c:v>21.129795410611358</c:v>
                </c:pt>
                <c:pt idx="38049">
                  <c:v>21.130350756369626</c:v>
                </c:pt>
                <c:pt idx="38050">
                  <c:v>21.130906102127895</c:v>
                </c:pt>
                <c:pt idx="38051">
                  <c:v>21.131461447886164</c:v>
                </c:pt>
                <c:pt idx="38052">
                  <c:v>21.132016793644432</c:v>
                </c:pt>
                <c:pt idx="38053">
                  <c:v>21.132572139402701</c:v>
                </c:pt>
                <c:pt idx="38054">
                  <c:v>21.133127485160969</c:v>
                </c:pt>
                <c:pt idx="38055">
                  <c:v>21.133682830919238</c:v>
                </c:pt>
                <c:pt idx="38056">
                  <c:v>21.134238176677506</c:v>
                </c:pt>
                <c:pt idx="38057">
                  <c:v>21.134793522435775</c:v>
                </c:pt>
                <c:pt idx="38058">
                  <c:v>21.135348868194043</c:v>
                </c:pt>
                <c:pt idx="38059">
                  <c:v>21.135904213952312</c:v>
                </c:pt>
                <c:pt idx="38060">
                  <c:v>21.13645955971058</c:v>
                </c:pt>
                <c:pt idx="38061">
                  <c:v>21.137014905468849</c:v>
                </c:pt>
                <c:pt idx="38062">
                  <c:v>21.137570251227118</c:v>
                </c:pt>
                <c:pt idx="38063">
                  <c:v>21.138125596985386</c:v>
                </c:pt>
                <c:pt idx="38064">
                  <c:v>21.138680942743655</c:v>
                </c:pt>
                <c:pt idx="38065">
                  <c:v>21.139236288501923</c:v>
                </c:pt>
                <c:pt idx="38066">
                  <c:v>21.139791634260192</c:v>
                </c:pt>
                <c:pt idx="38067">
                  <c:v>21.14034698001846</c:v>
                </c:pt>
                <c:pt idx="38068">
                  <c:v>21.140902325776729</c:v>
                </c:pt>
                <c:pt idx="38069">
                  <c:v>21.141457671534997</c:v>
                </c:pt>
                <c:pt idx="38070">
                  <c:v>21.142013017293266</c:v>
                </c:pt>
                <c:pt idx="38071">
                  <c:v>21.142568363051534</c:v>
                </c:pt>
                <c:pt idx="38072">
                  <c:v>21.143123708809803</c:v>
                </c:pt>
                <c:pt idx="38073">
                  <c:v>21.143679054568072</c:v>
                </c:pt>
                <c:pt idx="38074">
                  <c:v>21.14423440032634</c:v>
                </c:pt>
                <c:pt idx="38075">
                  <c:v>21.144789746084609</c:v>
                </c:pt>
                <c:pt idx="38076">
                  <c:v>21.145345091842877</c:v>
                </c:pt>
                <c:pt idx="38077">
                  <c:v>21.145900437601146</c:v>
                </c:pt>
                <c:pt idx="38078">
                  <c:v>21.146455783359414</c:v>
                </c:pt>
                <c:pt idx="38079">
                  <c:v>21.147011129117683</c:v>
                </c:pt>
                <c:pt idx="38080">
                  <c:v>21.147566474875951</c:v>
                </c:pt>
                <c:pt idx="38081">
                  <c:v>21.14812182063422</c:v>
                </c:pt>
                <c:pt idx="38082">
                  <c:v>21.148677166392488</c:v>
                </c:pt>
                <c:pt idx="38083">
                  <c:v>21.149232512150757</c:v>
                </c:pt>
                <c:pt idx="38084">
                  <c:v>21.149787857909025</c:v>
                </c:pt>
                <c:pt idx="38085">
                  <c:v>21.150343203667294</c:v>
                </c:pt>
                <c:pt idx="38086">
                  <c:v>21.150898549425563</c:v>
                </c:pt>
                <c:pt idx="38087">
                  <c:v>21.151453895183831</c:v>
                </c:pt>
                <c:pt idx="38088">
                  <c:v>21.1520092409421</c:v>
                </c:pt>
                <c:pt idx="38089">
                  <c:v>21.152564586700368</c:v>
                </c:pt>
                <c:pt idx="38090">
                  <c:v>21.153119932458637</c:v>
                </c:pt>
                <c:pt idx="38091">
                  <c:v>21.153675278216905</c:v>
                </c:pt>
                <c:pt idx="38092">
                  <c:v>21.154230623975174</c:v>
                </c:pt>
                <c:pt idx="38093">
                  <c:v>21.154785969733442</c:v>
                </c:pt>
                <c:pt idx="38094">
                  <c:v>21.155341315491711</c:v>
                </c:pt>
                <c:pt idx="38095">
                  <c:v>21.155896661249979</c:v>
                </c:pt>
                <c:pt idx="38096">
                  <c:v>21.156452007008248</c:v>
                </c:pt>
                <c:pt idx="38097">
                  <c:v>21.157007352766517</c:v>
                </c:pt>
                <c:pt idx="38098">
                  <c:v>21.157562698524785</c:v>
                </c:pt>
                <c:pt idx="38099">
                  <c:v>21.158118044283054</c:v>
                </c:pt>
                <c:pt idx="38100">
                  <c:v>21.158673390041322</c:v>
                </c:pt>
                <c:pt idx="38101">
                  <c:v>21.159228735799591</c:v>
                </c:pt>
                <c:pt idx="38102">
                  <c:v>21.159784081557859</c:v>
                </c:pt>
                <c:pt idx="38103">
                  <c:v>21.160339427316128</c:v>
                </c:pt>
                <c:pt idx="38104">
                  <c:v>21.160894773074396</c:v>
                </c:pt>
                <c:pt idx="38105">
                  <c:v>21.161450118832665</c:v>
                </c:pt>
                <c:pt idx="38106">
                  <c:v>21.162005464590933</c:v>
                </c:pt>
                <c:pt idx="38107">
                  <c:v>21.162560810349202</c:v>
                </c:pt>
                <c:pt idx="38108">
                  <c:v>21.163116156107471</c:v>
                </c:pt>
                <c:pt idx="38109">
                  <c:v>21.163671501865739</c:v>
                </c:pt>
                <c:pt idx="38110">
                  <c:v>21.164226847624008</c:v>
                </c:pt>
                <c:pt idx="38111">
                  <c:v>21.164782193382276</c:v>
                </c:pt>
                <c:pt idx="38112">
                  <c:v>21.165337539140545</c:v>
                </c:pt>
                <c:pt idx="38113">
                  <c:v>21.165892884898813</c:v>
                </c:pt>
                <c:pt idx="38114">
                  <c:v>21.166448230657082</c:v>
                </c:pt>
                <c:pt idx="38115">
                  <c:v>21.16700357641535</c:v>
                </c:pt>
                <c:pt idx="38116">
                  <c:v>21.167558922173619</c:v>
                </c:pt>
                <c:pt idx="38117">
                  <c:v>21.168114267931887</c:v>
                </c:pt>
                <c:pt idx="38118">
                  <c:v>21.168669613690156</c:v>
                </c:pt>
                <c:pt idx="38119">
                  <c:v>21.169224959448425</c:v>
                </c:pt>
                <c:pt idx="38120">
                  <c:v>21.169780305206693</c:v>
                </c:pt>
                <c:pt idx="38121">
                  <c:v>21.170335650964962</c:v>
                </c:pt>
                <c:pt idx="38122">
                  <c:v>21.17089099672323</c:v>
                </c:pt>
                <c:pt idx="38123">
                  <c:v>21.171446342481499</c:v>
                </c:pt>
                <c:pt idx="38124">
                  <c:v>21.172001688239767</c:v>
                </c:pt>
                <c:pt idx="38125">
                  <c:v>21.172557033998036</c:v>
                </c:pt>
                <c:pt idx="38126">
                  <c:v>21.173112379756304</c:v>
                </c:pt>
                <c:pt idx="38127">
                  <c:v>21.173667725514573</c:v>
                </c:pt>
                <c:pt idx="38128">
                  <c:v>21.174223071272841</c:v>
                </c:pt>
                <c:pt idx="38129">
                  <c:v>21.17477841703111</c:v>
                </c:pt>
                <c:pt idx="38130">
                  <c:v>21.175333762789379</c:v>
                </c:pt>
                <c:pt idx="38131">
                  <c:v>21.175889108547647</c:v>
                </c:pt>
                <c:pt idx="38132">
                  <c:v>21.176444454305916</c:v>
                </c:pt>
                <c:pt idx="38133">
                  <c:v>21.176999800064184</c:v>
                </c:pt>
                <c:pt idx="38134">
                  <c:v>21.177555145822453</c:v>
                </c:pt>
                <c:pt idx="38135">
                  <c:v>21.178110491580721</c:v>
                </c:pt>
                <c:pt idx="38136">
                  <c:v>21.17866583733899</c:v>
                </c:pt>
                <c:pt idx="38137">
                  <c:v>21.179221183097258</c:v>
                </c:pt>
                <c:pt idx="38138">
                  <c:v>21.179776528855527</c:v>
                </c:pt>
                <c:pt idx="38139">
                  <c:v>21.180331874613795</c:v>
                </c:pt>
                <c:pt idx="38140">
                  <c:v>21.180887220372064</c:v>
                </c:pt>
                <c:pt idx="38141">
                  <c:v>21.181442566130332</c:v>
                </c:pt>
                <c:pt idx="38142">
                  <c:v>21.181997911888601</c:v>
                </c:pt>
                <c:pt idx="38143">
                  <c:v>21.18255325764687</c:v>
                </c:pt>
                <c:pt idx="38144">
                  <c:v>21.183108603405138</c:v>
                </c:pt>
                <c:pt idx="38145">
                  <c:v>21.183663949163407</c:v>
                </c:pt>
                <c:pt idx="38146">
                  <c:v>21.184219294921675</c:v>
                </c:pt>
                <c:pt idx="38147">
                  <c:v>21.184774640679944</c:v>
                </c:pt>
                <c:pt idx="38148">
                  <c:v>21.185329986438212</c:v>
                </c:pt>
                <c:pt idx="38149">
                  <c:v>21.185885332196481</c:v>
                </c:pt>
                <c:pt idx="38150">
                  <c:v>21.186440677954749</c:v>
                </c:pt>
                <c:pt idx="38151">
                  <c:v>21.186996023713018</c:v>
                </c:pt>
                <c:pt idx="38152">
                  <c:v>21.187551369471286</c:v>
                </c:pt>
                <c:pt idx="38153">
                  <c:v>21.188106715229555</c:v>
                </c:pt>
                <c:pt idx="38154">
                  <c:v>21.188662060987824</c:v>
                </c:pt>
                <c:pt idx="38155">
                  <c:v>21.189217406746092</c:v>
                </c:pt>
                <c:pt idx="38156">
                  <c:v>21.189772752504361</c:v>
                </c:pt>
                <c:pt idx="38157">
                  <c:v>21.190328098262629</c:v>
                </c:pt>
                <c:pt idx="38158">
                  <c:v>21.190883444020898</c:v>
                </c:pt>
                <c:pt idx="38159">
                  <c:v>21.191438789779166</c:v>
                </c:pt>
                <c:pt idx="38160">
                  <c:v>21.191994135537435</c:v>
                </c:pt>
                <c:pt idx="38161">
                  <c:v>21.192549481295703</c:v>
                </c:pt>
                <c:pt idx="38162">
                  <c:v>21.193104827053972</c:v>
                </c:pt>
                <c:pt idx="38163">
                  <c:v>21.19366017281224</c:v>
                </c:pt>
                <c:pt idx="38164">
                  <c:v>21.194215518570509</c:v>
                </c:pt>
                <c:pt idx="38165">
                  <c:v>21.194770864328778</c:v>
                </c:pt>
                <c:pt idx="38166">
                  <c:v>21.195326210087046</c:v>
                </c:pt>
                <c:pt idx="38167">
                  <c:v>21.195881555845315</c:v>
                </c:pt>
                <c:pt idx="38168">
                  <c:v>21.196436901603583</c:v>
                </c:pt>
                <c:pt idx="38169">
                  <c:v>21.196992247361852</c:v>
                </c:pt>
                <c:pt idx="38170">
                  <c:v>21.19754759312012</c:v>
                </c:pt>
                <c:pt idx="38171">
                  <c:v>21.198102938878389</c:v>
                </c:pt>
                <c:pt idx="38172">
                  <c:v>21.198658284636657</c:v>
                </c:pt>
                <c:pt idx="38173">
                  <c:v>21.199213630394926</c:v>
                </c:pt>
                <c:pt idx="38174">
                  <c:v>21.199768976153194</c:v>
                </c:pt>
                <c:pt idx="38175">
                  <c:v>21.200324321911463</c:v>
                </c:pt>
                <c:pt idx="38176">
                  <c:v>21.200879667669732</c:v>
                </c:pt>
                <c:pt idx="38177">
                  <c:v>21.201435013428</c:v>
                </c:pt>
                <c:pt idx="38178">
                  <c:v>21.201990359186269</c:v>
                </c:pt>
                <c:pt idx="38179">
                  <c:v>21.202545704944537</c:v>
                </c:pt>
                <c:pt idx="38180">
                  <c:v>21.203101050702806</c:v>
                </c:pt>
                <c:pt idx="38181">
                  <c:v>21.203656396461074</c:v>
                </c:pt>
                <c:pt idx="38182">
                  <c:v>21.204211742219343</c:v>
                </c:pt>
                <c:pt idx="38183">
                  <c:v>21.204767087977611</c:v>
                </c:pt>
                <c:pt idx="38184">
                  <c:v>21.20532243373588</c:v>
                </c:pt>
                <c:pt idx="38185">
                  <c:v>21.205877779494148</c:v>
                </c:pt>
                <c:pt idx="38186">
                  <c:v>21.206433125252417</c:v>
                </c:pt>
                <c:pt idx="38187">
                  <c:v>21.206988471010686</c:v>
                </c:pt>
                <c:pt idx="38188">
                  <c:v>21.207543816768954</c:v>
                </c:pt>
                <c:pt idx="38189">
                  <c:v>21.208099162527223</c:v>
                </c:pt>
                <c:pt idx="38190">
                  <c:v>21.208654508285491</c:v>
                </c:pt>
                <c:pt idx="38191">
                  <c:v>21.20920985404376</c:v>
                </c:pt>
                <c:pt idx="38192">
                  <c:v>21.209765199802028</c:v>
                </c:pt>
                <c:pt idx="38193">
                  <c:v>21.210320545560297</c:v>
                </c:pt>
                <c:pt idx="38194">
                  <c:v>21.210875891318565</c:v>
                </c:pt>
                <c:pt idx="38195">
                  <c:v>21.211431237076834</c:v>
                </c:pt>
                <c:pt idx="38196">
                  <c:v>21.211986582835102</c:v>
                </c:pt>
                <c:pt idx="38197">
                  <c:v>21.212541928593371</c:v>
                </c:pt>
                <c:pt idx="38198">
                  <c:v>21.213097274351639</c:v>
                </c:pt>
                <c:pt idx="38199">
                  <c:v>21.213652620109908</c:v>
                </c:pt>
                <c:pt idx="38200">
                  <c:v>21.214207965868177</c:v>
                </c:pt>
                <c:pt idx="38201">
                  <c:v>21.214763311626445</c:v>
                </c:pt>
                <c:pt idx="38202">
                  <c:v>21.215318657384714</c:v>
                </c:pt>
                <c:pt idx="38203">
                  <c:v>21.215874003142982</c:v>
                </c:pt>
                <c:pt idx="38204">
                  <c:v>21.216429348901251</c:v>
                </c:pt>
                <c:pt idx="38205">
                  <c:v>21.216984694659519</c:v>
                </c:pt>
                <c:pt idx="38206">
                  <c:v>21.217540040417788</c:v>
                </c:pt>
                <c:pt idx="38207">
                  <c:v>21.218095386176056</c:v>
                </c:pt>
                <c:pt idx="38208">
                  <c:v>21.218650731934325</c:v>
                </c:pt>
                <c:pt idx="38209">
                  <c:v>21.219206077692593</c:v>
                </c:pt>
                <c:pt idx="38210">
                  <c:v>21.219761423450862</c:v>
                </c:pt>
                <c:pt idx="38211">
                  <c:v>21.220316769209131</c:v>
                </c:pt>
                <c:pt idx="38212">
                  <c:v>21.220872114967399</c:v>
                </c:pt>
                <c:pt idx="38213">
                  <c:v>21.221427460725668</c:v>
                </c:pt>
                <c:pt idx="38214">
                  <c:v>21.221982806483936</c:v>
                </c:pt>
                <c:pt idx="38215">
                  <c:v>21.222538152242205</c:v>
                </c:pt>
                <c:pt idx="38216">
                  <c:v>21.223093498000473</c:v>
                </c:pt>
                <c:pt idx="38217">
                  <c:v>21.223648843758742</c:v>
                </c:pt>
                <c:pt idx="38218">
                  <c:v>21.22420418951701</c:v>
                </c:pt>
                <c:pt idx="38219">
                  <c:v>21.224759535275279</c:v>
                </c:pt>
                <c:pt idx="38220">
                  <c:v>21.225314881033547</c:v>
                </c:pt>
                <c:pt idx="38221">
                  <c:v>21.225870226791816</c:v>
                </c:pt>
                <c:pt idx="38222">
                  <c:v>21.226425572550085</c:v>
                </c:pt>
                <c:pt idx="38223">
                  <c:v>21.226980918308353</c:v>
                </c:pt>
                <c:pt idx="38224">
                  <c:v>21.227536264066622</c:v>
                </c:pt>
                <c:pt idx="38225">
                  <c:v>21.22809160982489</c:v>
                </c:pt>
                <c:pt idx="38226">
                  <c:v>21.228646955583159</c:v>
                </c:pt>
                <c:pt idx="38227">
                  <c:v>21.229202301341427</c:v>
                </c:pt>
                <c:pt idx="38228">
                  <c:v>21.229757647099696</c:v>
                </c:pt>
                <c:pt idx="38229">
                  <c:v>21.230312992857964</c:v>
                </c:pt>
                <c:pt idx="38230">
                  <c:v>21.230868338616233</c:v>
                </c:pt>
                <c:pt idx="38231">
                  <c:v>21.231423684374501</c:v>
                </c:pt>
                <c:pt idx="38232">
                  <c:v>21.23197903013277</c:v>
                </c:pt>
                <c:pt idx="38233">
                  <c:v>21.232534375891039</c:v>
                </c:pt>
                <c:pt idx="38234">
                  <c:v>21.233089721649307</c:v>
                </c:pt>
                <c:pt idx="38235">
                  <c:v>21.233645067407576</c:v>
                </c:pt>
                <c:pt idx="38236">
                  <c:v>21.234200413165844</c:v>
                </c:pt>
                <c:pt idx="38237">
                  <c:v>21.234755758924113</c:v>
                </c:pt>
                <c:pt idx="38238">
                  <c:v>21.235311104682381</c:v>
                </c:pt>
                <c:pt idx="38239">
                  <c:v>21.23586645044065</c:v>
                </c:pt>
                <c:pt idx="38240">
                  <c:v>21.236421796198918</c:v>
                </c:pt>
                <c:pt idx="38241">
                  <c:v>21.236977141957187</c:v>
                </c:pt>
                <c:pt idx="38242">
                  <c:v>21.237532487715455</c:v>
                </c:pt>
                <c:pt idx="38243">
                  <c:v>21.238087833473724</c:v>
                </c:pt>
                <c:pt idx="38244">
                  <c:v>21.238643179231993</c:v>
                </c:pt>
                <c:pt idx="38245">
                  <c:v>21.239198524990261</c:v>
                </c:pt>
                <c:pt idx="38246">
                  <c:v>21.23975387074853</c:v>
                </c:pt>
                <c:pt idx="38247">
                  <c:v>21.240309216506798</c:v>
                </c:pt>
                <c:pt idx="38248">
                  <c:v>21.240864562265067</c:v>
                </c:pt>
                <c:pt idx="38249">
                  <c:v>21.241419908023335</c:v>
                </c:pt>
                <c:pt idx="38250">
                  <c:v>21.241975253781604</c:v>
                </c:pt>
                <c:pt idx="38251">
                  <c:v>21.242530599539872</c:v>
                </c:pt>
                <c:pt idx="38252">
                  <c:v>21.243085945298141</c:v>
                </c:pt>
                <c:pt idx="38253">
                  <c:v>21.243641291056409</c:v>
                </c:pt>
                <c:pt idx="38254">
                  <c:v>21.244196636814678</c:v>
                </c:pt>
                <c:pt idx="38255">
                  <c:v>21.244751982572947</c:v>
                </c:pt>
                <c:pt idx="38256">
                  <c:v>21.245307328331215</c:v>
                </c:pt>
                <c:pt idx="38257">
                  <c:v>21.245862674089484</c:v>
                </c:pt>
                <c:pt idx="38258">
                  <c:v>21.246418019847752</c:v>
                </c:pt>
                <c:pt idx="38259">
                  <c:v>21.246973365606021</c:v>
                </c:pt>
                <c:pt idx="38260">
                  <c:v>21.247528711364289</c:v>
                </c:pt>
                <c:pt idx="38261">
                  <c:v>21.248084057122558</c:v>
                </c:pt>
                <c:pt idx="38262">
                  <c:v>21.248639402880826</c:v>
                </c:pt>
                <c:pt idx="38263">
                  <c:v>21.249194748639095</c:v>
                </c:pt>
                <c:pt idx="38264">
                  <c:v>21.249750094397363</c:v>
                </c:pt>
                <c:pt idx="38265">
                  <c:v>21.250305440155632</c:v>
                </c:pt>
                <c:pt idx="38266">
                  <c:v>21.2508607859139</c:v>
                </c:pt>
                <c:pt idx="38267">
                  <c:v>21.251416131672169</c:v>
                </c:pt>
                <c:pt idx="38268">
                  <c:v>21.251971477430438</c:v>
                </c:pt>
                <c:pt idx="38269">
                  <c:v>21.252526823188706</c:v>
                </c:pt>
                <c:pt idx="38270">
                  <c:v>21.253082168946975</c:v>
                </c:pt>
                <c:pt idx="38271">
                  <c:v>21.253637514705243</c:v>
                </c:pt>
                <c:pt idx="38272">
                  <c:v>21.254192860463512</c:v>
                </c:pt>
                <c:pt idx="38273">
                  <c:v>21.25474820622178</c:v>
                </c:pt>
                <c:pt idx="38274">
                  <c:v>21.255303551980049</c:v>
                </c:pt>
                <c:pt idx="38275">
                  <c:v>21.255858897738317</c:v>
                </c:pt>
                <c:pt idx="38276">
                  <c:v>21.256414243496586</c:v>
                </c:pt>
                <c:pt idx="38277">
                  <c:v>21.256969589254854</c:v>
                </c:pt>
                <c:pt idx="38278">
                  <c:v>21.257524935013123</c:v>
                </c:pt>
                <c:pt idx="38279">
                  <c:v>21.258080280771392</c:v>
                </c:pt>
                <c:pt idx="38280">
                  <c:v>21.25863562652966</c:v>
                </c:pt>
                <c:pt idx="38281">
                  <c:v>21.259190972287929</c:v>
                </c:pt>
                <c:pt idx="38282">
                  <c:v>21.259746318046197</c:v>
                </c:pt>
                <c:pt idx="38283">
                  <c:v>21.260301663804466</c:v>
                </c:pt>
                <c:pt idx="38284">
                  <c:v>21.260857009562734</c:v>
                </c:pt>
                <c:pt idx="38285">
                  <c:v>21.261412355321003</c:v>
                </c:pt>
                <c:pt idx="38286">
                  <c:v>21.261967701079271</c:v>
                </c:pt>
                <c:pt idx="38287">
                  <c:v>21.26252304683754</c:v>
                </c:pt>
                <c:pt idx="38288">
                  <c:v>21.263078392595808</c:v>
                </c:pt>
                <c:pt idx="38289">
                  <c:v>21.263633738354077</c:v>
                </c:pt>
                <c:pt idx="38290">
                  <c:v>21.264189084112346</c:v>
                </c:pt>
                <c:pt idx="38291">
                  <c:v>21.264744429870614</c:v>
                </c:pt>
                <c:pt idx="38292">
                  <c:v>21.265299775628883</c:v>
                </c:pt>
                <c:pt idx="38293">
                  <c:v>21.265855121387151</c:v>
                </c:pt>
                <c:pt idx="38294">
                  <c:v>21.26641046714542</c:v>
                </c:pt>
                <c:pt idx="38295">
                  <c:v>21.266965812903688</c:v>
                </c:pt>
                <c:pt idx="38296">
                  <c:v>21.267521158661957</c:v>
                </c:pt>
                <c:pt idx="38297">
                  <c:v>21.268076504420225</c:v>
                </c:pt>
                <c:pt idx="38298">
                  <c:v>21.268631850178494</c:v>
                </c:pt>
                <c:pt idx="38299">
                  <c:v>21.269187195936762</c:v>
                </c:pt>
                <c:pt idx="38300">
                  <c:v>21.269742541695031</c:v>
                </c:pt>
                <c:pt idx="38301">
                  <c:v>21.2702978874533</c:v>
                </c:pt>
                <c:pt idx="38302">
                  <c:v>21.270853233211568</c:v>
                </c:pt>
                <c:pt idx="38303">
                  <c:v>21.271408578969837</c:v>
                </c:pt>
                <c:pt idx="38304">
                  <c:v>21.271963924728105</c:v>
                </c:pt>
                <c:pt idx="38305">
                  <c:v>21.272519270486374</c:v>
                </c:pt>
                <c:pt idx="38306">
                  <c:v>21.273074616244642</c:v>
                </c:pt>
                <c:pt idx="38307">
                  <c:v>21.273629962002911</c:v>
                </c:pt>
                <c:pt idx="38308">
                  <c:v>21.274185307761179</c:v>
                </c:pt>
                <c:pt idx="38309">
                  <c:v>21.274740653519448</c:v>
                </c:pt>
                <c:pt idx="38310">
                  <c:v>21.275295999277716</c:v>
                </c:pt>
                <c:pt idx="38311">
                  <c:v>21.275851345035985</c:v>
                </c:pt>
                <c:pt idx="38312">
                  <c:v>21.276406690794254</c:v>
                </c:pt>
                <c:pt idx="38313">
                  <c:v>21.276962036552522</c:v>
                </c:pt>
                <c:pt idx="38314">
                  <c:v>21.277517382310791</c:v>
                </c:pt>
                <c:pt idx="38315">
                  <c:v>21.278072728069059</c:v>
                </c:pt>
                <c:pt idx="38316">
                  <c:v>21.278628073827328</c:v>
                </c:pt>
                <c:pt idx="38317">
                  <c:v>21.279183419585596</c:v>
                </c:pt>
                <c:pt idx="38318">
                  <c:v>21.279738765343865</c:v>
                </c:pt>
                <c:pt idx="38319">
                  <c:v>21.280294111102133</c:v>
                </c:pt>
                <c:pt idx="38320">
                  <c:v>21.280849456860402</c:v>
                </c:pt>
                <c:pt idx="38321">
                  <c:v>21.28140480261867</c:v>
                </c:pt>
                <c:pt idx="38322">
                  <c:v>21.281960148376939</c:v>
                </c:pt>
                <c:pt idx="38323">
                  <c:v>21.282515494135207</c:v>
                </c:pt>
                <c:pt idx="38324">
                  <c:v>21.283070839893476</c:v>
                </c:pt>
                <c:pt idx="38325">
                  <c:v>21.283626185651745</c:v>
                </c:pt>
                <c:pt idx="38326">
                  <c:v>21.284181531410013</c:v>
                </c:pt>
                <c:pt idx="38327">
                  <c:v>21.284736877168282</c:v>
                </c:pt>
                <c:pt idx="38328">
                  <c:v>21.28529222292655</c:v>
                </c:pt>
                <c:pt idx="38329">
                  <c:v>21.285847568684819</c:v>
                </c:pt>
                <c:pt idx="38330">
                  <c:v>21.286402914443087</c:v>
                </c:pt>
                <c:pt idx="38331">
                  <c:v>21.286958260201356</c:v>
                </c:pt>
                <c:pt idx="38332">
                  <c:v>21.287513605959624</c:v>
                </c:pt>
                <c:pt idx="38333">
                  <c:v>21.288068951717893</c:v>
                </c:pt>
                <c:pt idx="38334">
                  <c:v>21.288624297476161</c:v>
                </c:pt>
                <c:pt idx="38335">
                  <c:v>21.28917964323443</c:v>
                </c:pt>
                <c:pt idx="38336">
                  <c:v>21.289734988992699</c:v>
                </c:pt>
                <c:pt idx="38337">
                  <c:v>21.290290334750967</c:v>
                </c:pt>
                <c:pt idx="38338">
                  <c:v>21.290845680509236</c:v>
                </c:pt>
                <c:pt idx="38339">
                  <c:v>21.291401026267504</c:v>
                </c:pt>
                <c:pt idx="38340">
                  <c:v>21.291956372025773</c:v>
                </c:pt>
                <c:pt idx="38341">
                  <c:v>21.292511717784041</c:v>
                </c:pt>
                <c:pt idx="38342">
                  <c:v>21.29306706354231</c:v>
                </c:pt>
                <c:pt idx="38343">
                  <c:v>21.293622409300578</c:v>
                </c:pt>
                <c:pt idx="38344">
                  <c:v>21.294177755058847</c:v>
                </c:pt>
                <c:pt idx="38345">
                  <c:v>21.294733100817115</c:v>
                </c:pt>
                <c:pt idx="38346">
                  <c:v>21.295288446575384</c:v>
                </c:pt>
                <c:pt idx="38347">
                  <c:v>21.295843792333653</c:v>
                </c:pt>
                <c:pt idx="38348">
                  <c:v>21.296399138091921</c:v>
                </c:pt>
                <c:pt idx="38349">
                  <c:v>21.29695448385019</c:v>
                </c:pt>
                <c:pt idx="38350">
                  <c:v>21.297509829608458</c:v>
                </c:pt>
                <c:pt idx="38351">
                  <c:v>21.298065175366727</c:v>
                </c:pt>
                <c:pt idx="38352">
                  <c:v>21.298620521124995</c:v>
                </c:pt>
                <c:pt idx="38353">
                  <c:v>21.299175866883264</c:v>
                </c:pt>
                <c:pt idx="38354">
                  <c:v>21.299731212641532</c:v>
                </c:pt>
                <c:pt idx="38355">
                  <c:v>21.300286558399801</c:v>
                </c:pt>
                <c:pt idx="38356">
                  <c:v>21.300841904158069</c:v>
                </c:pt>
                <c:pt idx="38357">
                  <c:v>21.301397249916338</c:v>
                </c:pt>
                <c:pt idx="38358">
                  <c:v>21.301952595674607</c:v>
                </c:pt>
                <c:pt idx="38359">
                  <c:v>21.302507941432875</c:v>
                </c:pt>
                <c:pt idx="38360">
                  <c:v>21.303063287191144</c:v>
                </c:pt>
                <c:pt idx="38361">
                  <c:v>21.303618632949412</c:v>
                </c:pt>
                <c:pt idx="38362">
                  <c:v>21.304173978707681</c:v>
                </c:pt>
                <c:pt idx="38363">
                  <c:v>21.304729324465949</c:v>
                </c:pt>
                <c:pt idx="38364">
                  <c:v>21.305284670224218</c:v>
                </c:pt>
                <c:pt idx="38365">
                  <c:v>21.305840015982486</c:v>
                </c:pt>
                <c:pt idx="38366">
                  <c:v>21.306395361740755</c:v>
                </c:pt>
                <c:pt idx="38367">
                  <c:v>21.306950707499023</c:v>
                </c:pt>
                <c:pt idx="38368">
                  <c:v>21.307506053257292</c:v>
                </c:pt>
                <c:pt idx="38369">
                  <c:v>21.308061399015561</c:v>
                </c:pt>
                <c:pt idx="38370">
                  <c:v>21.308616744773829</c:v>
                </c:pt>
                <c:pt idx="38371">
                  <c:v>21.309172090532098</c:v>
                </c:pt>
                <c:pt idx="38372">
                  <c:v>21.309727436290366</c:v>
                </c:pt>
                <c:pt idx="38373">
                  <c:v>21.310282782048635</c:v>
                </c:pt>
                <c:pt idx="38374">
                  <c:v>21.310838127806903</c:v>
                </c:pt>
                <c:pt idx="38375">
                  <c:v>21.311393473565172</c:v>
                </c:pt>
                <c:pt idx="38376">
                  <c:v>21.31194881932344</c:v>
                </c:pt>
                <c:pt idx="38377">
                  <c:v>21.312504165081709</c:v>
                </c:pt>
                <c:pt idx="38378">
                  <c:v>21.313059510839977</c:v>
                </c:pt>
                <c:pt idx="38379">
                  <c:v>21.313614856598246</c:v>
                </c:pt>
                <c:pt idx="38380">
                  <c:v>21.314170202356514</c:v>
                </c:pt>
                <c:pt idx="38381">
                  <c:v>21.314725548114783</c:v>
                </c:pt>
                <c:pt idx="38382">
                  <c:v>21.315280893873052</c:v>
                </c:pt>
                <c:pt idx="38383">
                  <c:v>21.31583623963132</c:v>
                </c:pt>
                <c:pt idx="38384">
                  <c:v>21.316391585389589</c:v>
                </c:pt>
                <c:pt idx="38385">
                  <c:v>21.316946931147857</c:v>
                </c:pt>
                <c:pt idx="38386">
                  <c:v>21.317502276906126</c:v>
                </c:pt>
                <c:pt idx="38387">
                  <c:v>21.318057622664394</c:v>
                </c:pt>
                <c:pt idx="38388">
                  <c:v>21.318612968422663</c:v>
                </c:pt>
                <c:pt idx="38389">
                  <c:v>21.319168314180931</c:v>
                </c:pt>
                <c:pt idx="38390">
                  <c:v>21.3197236599392</c:v>
                </c:pt>
                <c:pt idx="38391">
                  <c:v>21.320279005697468</c:v>
                </c:pt>
                <c:pt idx="38392">
                  <c:v>21.320834351455737</c:v>
                </c:pt>
                <c:pt idx="38393">
                  <c:v>21.321389697214006</c:v>
                </c:pt>
                <c:pt idx="38394">
                  <c:v>21.321945042972274</c:v>
                </c:pt>
                <c:pt idx="38395">
                  <c:v>21.322500388730543</c:v>
                </c:pt>
                <c:pt idx="38396">
                  <c:v>21.323055734488811</c:v>
                </c:pt>
                <c:pt idx="38397">
                  <c:v>21.32361108024708</c:v>
                </c:pt>
                <c:pt idx="38398">
                  <c:v>21.324166426005348</c:v>
                </c:pt>
                <c:pt idx="38399">
                  <c:v>21.324721771763617</c:v>
                </c:pt>
                <c:pt idx="38400">
                  <c:v>21.325277117521885</c:v>
                </c:pt>
                <c:pt idx="38401">
                  <c:v>21.325832463280154</c:v>
                </c:pt>
                <c:pt idx="38402">
                  <c:v>21.326387809038422</c:v>
                </c:pt>
                <c:pt idx="38403">
                  <c:v>21.326943154796691</c:v>
                </c:pt>
                <c:pt idx="38404">
                  <c:v>21.32749850055496</c:v>
                </c:pt>
                <c:pt idx="38405">
                  <c:v>21.328053846313228</c:v>
                </c:pt>
                <c:pt idx="38406">
                  <c:v>21.328609192071497</c:v>
                </c:pt>
                <c:pt idx="38407">
                  <c:v>21.329164537829765</c:v>
                </c:pt>
                <c:pt idx="38408">
                  <c:v>21.329719883588034</c:v>
                </c:pt>
                <c:pt idx="38409">
                  <c:v>21.330275229346302</c:v>
                </c:pt>
                <c:pt idx="38410">
                  <c:v>21.330830575104571</c:v>
                </c:pt>
                <c:pt idx="38411">
                  <c:v>21.331385920862839</c:v>
                </c:pt>
                <c:pt idx="38412">
                  <c:v>21.331941266621108</c:v>
                </c:pt>
                <c:pt idx="38413">
                  <c:v>21.332496612379376</c:v>
                </c:pt>
                <c:pt idx="38414">
                  <c:v>21.333051958137645</c:v>
                </c:pt>
                <c:pt idx="38415">
                  <c:v>21.333607303895914</c:v>
                </c:pt>
                <c:pt idx="38416">
                  <c:v>21.334162649654182</c:v>
                </c:pt>
                <c:pt idx="38417">
                  <c:v>21.334717995412451</c:v>
                </c:pt>
                <c:pt idx="38418">
                  <c:v>21.335273341170719</c:v>
                </c:pt>
                <c:pt idx="38419">
                  <c:v>21.335828686928988</c:v>
                </c:pt>
                <c:pt idx="38420">
                  <c:v>21.336384032687256</c:v>
                </c:pt>
                <c:pt idx="38421">
                  <c:v>21.336939378445525</c:v>
                </c:pt>
                <c:pt idx="38422">
                  <c:v>21.337494724203793</c:v>
                </c:pt>
                <c:pt idx="38423">
                  <c:v>21.338050069962062</c:v>
                </c:pt>
                <c:pt idx="38424">
                  <c:v>21.33860541572033</c:v>
                </c:pt>
                <c:pt idx="38425">
                  <c:v>21.339160761478599</c:v>
                </c:pt>
                <c:pt idx="38426">
                  <c:v>21.339716107236868</c:v>
                </c:pt>
                <c:pt idx="38427">
                  <c:v>21.340271452995136</c:v>
                </c:pt>
                <c:pt idx="38428">
                  <c:v>21.340826798753405</c:v>
                </c:pt>
                <c:pt idx="38429">
                  <c:v>21.341382144511673</c:v>
                </c:pt>
                <c:pt idx="38430">
                  <c:v>21.341937490269942</c:v>
                </c:pt>
                <c:pt idx="38431">
                  <c:v>21.34249283602821</c:v>
                </c:pt>
                <c:pt idx="38432">
                  <c:v>21.343048181786479</c:v>
                </c:pt>
                <c:pt idx="38433">
                  <c:v>21.343603527544747</c:v>
                </c:pt>
                <c:pt idx="38434">
                  <c:v>21.344158873303016</c:v>
                </c:pt>
                <c:pt idx="38435">
                  <c:v>21.344714219061284</c:v>
                </c:pt>
                <c:pt idx="38436">
                  <c:v>21.345269564819553</c:v>
                </c:pt>
                <c:pt idx="38437">
                  <c:v>21.345824910577821</c:v>
                </c:pt>
                <c:pt idx="38438">
                  <c:v>21.34638025633609</c:v>
                </c:pt>
                <c:pt idx="38439">
                  <c:v>21.346935602094359</c:v>
                </c:pt>
                <c:pt idx="38440">
                  <c:v>21.347490947852627</c:v>
                </c:pt>
                <c:pt idx="38441">
                  <c:v>21.348046293610896</c:v>
                </c:pt>
                <c:pt idx="38442">
                  <c:v>21.348601639369164</c:v>
                </c:pt>
                <c:pt idx="38443">
                  <c:v>21.349156985127433</c:v>
                </c:pt>
                <c:pt idx="38444">
                  <c:v>21.349712330885701</c:v>
                </c:pt>
                <c:pt idx="38445">
                  <c:v>21.35026767664397</c:v>
                </c:pt>
                <c:pt idx="38446">
                  <c:v>21.350823022402238</c:v>
                </c:pt>
                <c:pt idx="38447">
                  <c:v>21.351378368160507</c:v>
                </c:pt>
                <c:pt idx="38448">
                  <c:v>21.351933713918775</c:v>
                </c:pt>
                <c:pt idx="38449">
                  <c:v>21.352489059677044</c:v>
                </c:pt>
                <c:pt idx="38450">
                  <c:v>21.353044405435313</c:v>
                </c:pt>
                <c:pt idx="38451">
                  <c:v>21.353599751193581</c:v>
                </c:pt>
                <c:pt idx="38452">
                  <c:v>21.35415509695185</c:v>
                </c:pt>
                <c:pt idx="38453">
                  <c:v>21.354710442710118</c:v>
                </c:pt>
                <c:pt idx="38454">
                  <c:v>21.355265788468387</c:v>
                </c:pt>
                <c:pt idx="38455">
                  <c:v>21.355821134226655</c:v>
                </c:pt>
                <c:pt idx="38456">
                  <c:v>21.356376479984924</c:v>
                </c:pt>
                <c:pt idx="38457">
                  <c:v>21.356931825743192</c:v>
                </c:pt>
                <c:pt idx="38458">
                  <c:v>21.357487171501461</c:v>
                </c:pt>
                <c:pt idx="38459">
                  <c:v>21.358042517259729</c:v>
                </c:pt>
                <c:pt idx="38460">
                  <c:v>21.358597863017998</c:v>
                </c:pt>
                <c:pt idx="38461">
                  <c:v>21.359153208776267</c:v>
                </c:pt>
                <c:pt idx="38462">
                  <c:v>21.359708554534535</c:v>
                </c:pt>
                <c:pt idx="38463">
                  <c:v>21.360263900292804</c:v>
                </c:pt>
                <c:pt idx="38464">
                  <c:v>21.360819246051072</c:v>
                </c:pt>
                <c:pt idx="38465">
                  <c:v>21.361374591809341</c:v>
                </c:pt>
                <c:pt idx="38466">
                  <c:v>21.361929937567609</c:v>
                </c:pt>
                <c:pt idx="38467">
                  <c:v>21.362485283325878</c:v>
                </c:pt>
                <c:pt idx="38468">
                  <c:v>21.363040629084146</c:v>
                </c:pt>
                <c:pt idx="38469">
                  <c:v>21.363595974842415</c:v>
                </c:pt>
                <c:pt idx="38470">
                  <c:v>21.364151320600683</c:v>
                </c:pt>
                <c:pt idx="38471">
                  <c:v>21.364706666358952</c:v>
                </c:pt>
                <c:pt idx="38472">
                  <c:v>21.365262012117221</c:v>
                </c:pt>
                <c:pt idx="38473">
                  <c:v>21.365817357875489</c:v>
                </c:pt>
                <c:pt idx="38474">
                  <c:v>21.366372703633758</c:v>
                </c:pt>
                <c:pt idx="38475">
                  <c:v>21.366928049392026</c:v>
                </c:pt>
                <c:pt idx="38476">
                  <c:v>21.367483395150295</c:v>
                </c:pt>
                <c:pt idx="38477">
                  <c:v>21.368038740908563</c:v>
                </c:pt>
                <c:pt idx="38478">
                  <c:v>21.368594086666832</c:v>
                </c:pt>
                <c:pt idx="38479">
                  <c:v>21.3691494324251</c:v>
                </c:pt>
                <c:pt idx="38480">
                  <c:v>21.369704778183369</c:v>
                </c:pt>
                <c:pt idx="38481">
                  <c:v>21.370260123941637</c:v>
                </c:pt>
                <c:pt idx="38482">
                  <c:v>21.370815469699906</c:v>
                </c:pt>
                <c:pt idx="38483">
                  <c:v>21.371370815458175</c:v>
                </c:pt>
                <c:pt idx="38484">
                  <c:v>21.371926161216443</c:v>
                </c:pt>
                <c:pt idx="38485">
                  <c:v>21.372481506974712</c:v>
                </c:pt>
                <c:pt idx="38486">
                  <c:v>21.37303685273298</c:v>
                </c:pt>
                <c:pt idx="38487">
                  <c:v>21.373592198491249</c:v>
                </c:pt>
                <c:pt idx="38488">
                  <c:v>21.374147544249517</c:v>
                </c:pt>
                <c:pt idx="38489">
                  <c:v>21.374702890007786</c:v>
                </c:pt>
                <c:pt idx="38490">
                  <c:v>21.375258235766054</c:v>
                </c:pt>
                <c:pt idx="38491">
                  <c:v>21.375813581524323</c:v>
                </c:pt>
                <c:pt idx="38492">
                  <c:v>21.376368927282591</c:v>
                </c:pt>
                <c:pt idx="38493">
                  <c:v>21.37692427304086</c:v>
                </c:pt>
                <c:pt idx="38494">
                  <c:v>21.377479618799129</c:v>
                </c:pt>
                <c:pt idx="38495">
                  <c:v>21.378034964557397</c:v>
                </c:pt>
                <c:pt idx="38496">
                  <c:v>21.378590310315666</c:v>
                </c:pt>
                <c:pt idx="38497">
                  <c:v>21.379145656073934</c:v>
                </c:pt>
                <c:pt idx="38498">
                  <c:v>21.379701001832203</c:v>
                </c:pt>
                <c:pt idx="38499">
                  <c:v>21.380256347590471</c:v>
                </c:pt>
                <c:pt idx="38500">
                  <c:v>21.38081169334874</c:v>
                </c:pt>
                <c:pt idx="38501">
                  <c:v>21.381367039107008</c:v>
                </c:pt>
                <c:pt idx="38502">
                  <c:v>21.381922384865277</c:v>
                </c:pt>
                <c:pt idx="38503">
                  <c:v>21.382477730623545</c:v>
                </c:pt>
                <c:pt idx="38504">
                  <c:v>21.383033076381814</c:v>
                </c:pt>
                <c:pt idx="38505">
                  <c:v>21.383588422140082</c:v>
                </c:pt>
                <c:pt idx="38506">
                  <c:v>21.384143767898351</c:v>
                </c:pt>
                <c:pt idx="38507">
                  <c:v>21.38469911365662</c:v>
                </c:pt>
                <c:pt idx="38508">
                  <c:v>21.385254459414888</c:v>
                </c:pt>
                <c:pt idx="38509">
                  <c:v>21.385809805173157</c:v>
                </c:pt>
                <c:pt idx="38510">
                  <c:v>21.386365150931425</c:v>
                </c:pt>
                <c:pt idx="38511">
                  <c:v>21.386920496689694</c:v>
                </c:pt>
                <c:pt idx="38512">
                  <c:v>21.387475842447962</c:v>
                </c:pt>
                <c:pt idx="38513">
                  <c:v>21.388031188206231</c:v>
                </c:pt>
                <c:pt idx="38514">
                  <c:v>21.388586533964499</c:v>
                </c:pt>
                <c:pt idx="38515">
                  <c:v>21.389141879722768</c:v>
                </c:pt>
                <c:pt idx="38516">
                  <c:v>21.389697225481036</c:v>
                </c:pt>
                <c:pt idx="38517">
                  <c:v>21.390252571239305</c:v>
                </c:pt>
                <c:pt idx="38518">
                  <c:v>21.390807916997574</c:v>
                </c:pt>
                <c:pt idx="38519">
                  <c:v>21.391363262755842</c:v>
                </c:pt>
                <c:pt idx="38520">
                  <c:v>21.391918608514111</c:v>
                </c:pt>
                <c:pt idx="38521">
                  <c:v>21.392473954272379</c:v>
                </c:pt>
                <c:pt idx="38522">
                  <c:v>21.393029300030648</c:v>
                </c:pt>
                <c:pt idx="38523">
                  <c:v>21.393584645788916</c:v>
                </c:pt>
                <c:pt idx="38524">
                  <c:v>21.394139991547185</c:v>
                </c:pt>
                <c:pt idx="38525">
                  <c:v>21.394695337305453</c:v>
                </c:pt>
                <c:pt idx="38526">
                  <c:v>21.395250683063722</c:v>
                </c:pt>
                <c:pt idx="38527">
                  <c:v>21.39580602882199</c:v>
                </c:pt>
                <c:pt idx="38528">
                  <c:v>21.396361374580259</c:v>
                </c:pt>
                <c:pt idx="38529">
                  <c:v>21.396916720338528</c:v>
                </c:pt>
                <c:pt idx="38530">
                  <c:v>21.397472066096796</c:v>
                </c:pt>
                <c:pt idx="38531">
                  <c:v>21.398027411855065</c:v>
                </c:pt>
                <c:pt idx="38532">
                  <c:v>21.398582757613333</c:v>
                </c:pt>
                <c:pt idx="38533">
                  <c:v>21.399138103371602</c:v>
                </c:pt>
                <c:pt idx="38534">
                  <c:v>21.39969344912987</c:v>
                </c:pt>
                <c:pt idx="38535">
                  <c:v>21.400248794888139</c:v>
                </c:pt>
                <c:pt idx="38536">
                  <c:v>21.400804140646407</c:v>
                </c:pt>
                <c:pt idx="38537">
                  <c:v>21.401359486404676</c:v>
                </c:pt>
                <c:pt idx="38538">
                  <c:v>21.401914832162944</c:v>
                </c:pt>
                <c:pt idx="38539">
                  <c:v>21.402470177921213</c:v>
                </c:pt>
                <c:pt idx="38540">
                  <c:v>21.403025523679482</c:v>
                </c:pt>
                <c:pt idx="38541">
                  <c:v>21.40358086943775</c:v>
                </c:pt>
                <c:pt idx="38542">
                  <c:v>21.404136215196019</c:v>
                </c:pt>
                <c:pt idx="38543">
                  <c:v>21.404691560954287</c:v>
                </c:pt>
                <c:pt idx="38544">
                  <c:v>21.405246906712556</c:v>
                </c:pt>
                <c:pt idx="38545">
                  <c:v>21.405802252470824</c:v>
                </c:pt>
                <c:pt idx="38546">
                  <c:v>21.406357598229093</c:v>
                </c:pt>
                <c:pt idx="38547">
                  <c:v>21.406912943987361</c:v>
                </c:pt>
                <c:pt idx="38548">
                  <c:v>21.40746828974563</c:v>
                </c:pt>
                <c:pt idx="38549">
                  <c:v>21.408023635503898</c:v>
                </c:pt>
                <c:pt idx="38550">
                  <c:v>21.408578981262167</c:v>
                </c:pt>
                <c:pt idx="38551">
                  <c:v>21.409134327020436</c:v>
                </c:pt>
                <c:pt idx="38552">
                  <c:v>21.409689672778704</c:v>
                </c:pt>
                <c:pt idx="38553">
                  <c:v>21.410245018536973</c:v>
                </c:pt>
                <c:pt idx="38554">
                  <c:v>21.410800364295241</c:v>
                </c:pt>
                <c:pt idx="38555">
                  <c:v>21.41135571005351</c:v>
                </c:pt>
                <c:pt idx="38556">
                  <c:v>21.411911055811778</c:v>
                </c:pt>
                <c:pt idx="38557">
                  <c:v>21.412466401570047</c:v>
                </c:pt>
                <c:pt idx="38558">
                  <c:v>21.413021747328315</c:v>
                </c:pt>
                <c:pt idx="38559">
                  <c:v>21.413577093086584</c:v>
                </c:pt>
                <c:pt idx="38560">
                  <c:v>21.414132438844852</c:v>
                </c:pt>
                <c:pt idx="38561">
                  <c:v>21.414687784603121</c:v>
                </c:pt>
                <c:pt idx="38562">
                  <c:v>21.415243130361389</c:v>
                </c:pt>
                <c:pt idx="38563">
                  <c:v>21.415798476119658</c:v>
                </c:pt>
                <c:pt idx="38564">
                  <c:v>21.416353821877927</c:v>
                </c:pt>
                <c:pt idx="38565">
                  <c:v>21.416909167636195</c:v>
                </c:pt>
                <c:pt idx="38566">
                  <c:v>21.417464513394464</c:v>
                </c:pt>
                <c:pt idx="38567">
                  <c:v>21.418019859152732</c:v>
                </c:pt>
                <c:pt idx="38568">
                  <c:v>21.418575204911001</c:v>
                </c:pt>
                <c:pt idx="38569">
                  <c:v>21.419130550669269</c:v>
                </c:pt>
                <c:pt idx="38570">
                  <c:v>21.419685896427538</c:v>
                </c:pt>
                <c:pt idx="38571">
                  <c:v>21.420241242185806</c:v>
                </c:pt>
                <c:pt idx="38572">
                  <c:v>21.420796587944075</c:v>
                </c:pt>
                <c:pt idx="38573">
                  <c:v>21.421351933702343</c:v>
                </c:pt>
                <c:pt idx="38574">
                  <c:v>21.421907279460612</c:v>
                </c:pt>
                <c:pt idx="38575">
                  <c:v>21.422462625218881</c:v>
                </c:pt>
                <c:pt idx="38576">
                  <c:v>21.423017970977149</c:v>
                </c:pt>
                <c:pt idx="38577">
                  <c:v>21.423573316735418</c:v>
                </c:pt>
                <c:pt idx="38578">
                  <c:v>21.424128662493686</c:v>
                </c:pt>
                <c:pt idx="38579">
                  <c:v>21.424684008251955</c:v>
                </c:pt>
                <c:pt idx="38580">
                  <c:v>21.425239354010223</c:v>
                </c:pt>
                <c:pt idx="38581">
                  <c:v>21.425794699768492</c:v>
                </c:pt>
                <c:pt idx="38582">
                  <c:v>21.42635004552676</c:v>
                </c:pt>
                <c:pt idx="38583">
                  <c:v>21.426905391285029</c:v>
                </c:pt>
                <c:pt idx="38584">
                  <c:v>21.427460737043297</c:v>
                </c:pt>
                <c:pt idx="38585">
                  <c:v>21.428016082801566</c:v>
                </c:pt>
                <c:pt idx="38586">
                  <c:v>21.428571428559835</c:v>
                </c:pt>
                <c:pt idx="38587">
                  <c:v>21.429126774318103</c:v>
                </c:pt>
                <c:pt idx="38588">
                  <c:v>21.429682120076372</c:v>
                </c:pt>
                <c:pt idx="38589">
                  <c:v>21.43023746583464</c:v>
                </c:pt>
                <c:pt idx="38590">
                  <c:v>21.430792811592909</c:v>
                </c:pt>
                <c:pt idx="38591">
                  <c:v>21.431348157351177</c:v>
                </c:pt>
                <c:pt idx="38592">
                  <c:v>21.431903503109446</c:v>
                </c:pt>
                <c:pt idx="38593">
                  <c:v>21.432458848867714</c:v>
                </c:pt>
                <c:pt idx="38594">
                  <c:v>21.433014194625983</c:v>
                </c:pt>
                <c:pt idx="38595">
                  <c:v>21.433569540384251</c:v>
                </c:pt>
                <c:pt idx="38596">
                  <c:v>21.43412488614252</c:v>
                </c:pt>
                <c:pt idx="38597">
                  <c:v>21.434680231900789</c:v>
                </c:pt>
                <c:pt idx="38598">
                  <c:v>21.435235577659057</c:v>
                </c:pt>
                <c:pt idx="38599">
                  <c:v>21.435790923417326</c:v>
                </c:pt>
                <c:pt idx="38600">
                  <c:v>21.436346269175594</c:v>
                </c:pt>
                <c:pt idx="38601">
                  <c:v>21.436901614933863</c:v>
                </c:pt>
                <c:pt idx="38602">
                  <c:v>21.437456960692131</c:v>
                </c:pt>
                <c:pt idx="38603">
                  <c:v>21.4380123064504</c:v>
                </c:pt>
                <c:pt idx="38604">
                  <c:v>21.438567652208668</c:v>
                </c:pt>
                <c:pt idx="38605">
                  <c:v>21.439122997966937</c:v>
                </c:pt>
                <c:pt idx="38606">
                  <c:v>21.439678343725205</c:v>
                </c:pt>
                <c:pt idx="38607">
                  <c:v>21.440233689483474</c:v>
                </c:pt>
                <c:pt idx="38608">
                  <c:v>21.440789035241743</c:v>
                </c:pt>
                <c:pt idx="38609">
                  <c:v>21.441344381000011</c:v>
                </c:pt>
                <c:pt idx="38610">
                  <c:v>21.44189972675828</c:v>
                </c:pt>
                <c:pt idx="38611">
                  <c:v>21.442455072516548</c:v>
                </c:pt>
                <c:pt idx="38612">
                  <c:v>21.443010418274817</c:v>
                </c:pt>
                <c:pt idx="38613">
                  <c:v>21.443565764033085</c:v>
                </c:pt>
                <c:pt idx="38614">
                  <c:v>21.444121109791354</c:v>
                </c:pt>
                <c:pt idx="38615">
                  <c:v>21.444676455549622</c:v>
                </c:pt>
                <c:pt idx="38616">
                  <c:v>21.445231801307891</c:v>
                </c:pt>
                <c:pt idx="38617">
                  <c:v>21.445787147066159</c:v>
                </c:pt>
                <c:pt idx="38618">
                  <c:v>21.446342492824428</c:v>
                </c:pt>
                <c:pt idx="38619">
                  <c:v>21.446897838582696</c:v>
                </c:pt>
                <c:pt idx="38620">
                  <c:v>21.447453184340965</c:v>
                </c:pt>
                <c:pt idx="38621">
                  <c:v>21.448008530099234</c:v>
                </c:pt>
                <c:pt idx="38622">
                  <c:v>21.448563875857502</c:v>
                </c:pt>
                <c:pt idx="38623">
                  <c:v>21.449119221615771</c:v>
                </c:pt>
                <c:pt idx="38624">
                  <c:v>21.449674567374039</c:v>
                </c:pt>
                <c:pt idx="38625">
                  <c:v>21.450229913132308</c:v>
                </c:pt>
                <c:pt idx="38626">
                  <c:v>21.450785258890576</c:v>
                </c:pt>
                <c:pt idx="38627">
                  <c:v>21.451340604648845</c:v>
                </c:pt>
                <c:pt idx="38628">
                  <c:v>21.451895950407113</c:v>
                </c:pt>
                <c:pt idx="38629">
                  <c:v>21.452451296165382</c:v>
                </c:pt>
                <c:pt idx="38630">
                  <c:v>21.45300664192365</c:v>
                </c:pt>
                <c:pt idx="38631">
                  <c:v>21.453561987681919</c:v>
                </c:pt>
                <c:pt idx="38632">
                  <c:v>21.454117333440188</c:v>
                </c:pt>
                <c:pt idx="38633">
                  <c:v>21.454672679198456</c:v>
                </c:pt>
                <c:pt idx="38634">
                  <c:v>21.455228024956725</c:v>
                </c:pt>
                <c:pt idx="38635">
                  <c:v>21.455783370714993</c:v>
                </c:pt>
                <c:pt idx="38636">
                  <c:v>21.456338716473262</c:v>
                </c:pt>
                <c:pt idx="38637">
                  <c:v>21.45689406223153</c:v>
                </c:pt>
                <c:pt idx="38638">
                  <c:v>21.457449407989799</c:v>
                </c:pt>
                <c:pt idx="38639">
                  <c:v>21.458004753748067</c:v>
                </c:pt>
                <c:pt idx="38640">
                  <c:v>21.458560099506336</c:v>
                </c:pt>
                <c:pt idx="38641">
                  <c:v>21.459115445264604</c:v>
                </c:pt>
                <c:pt idx="38642">
                  <c:v>21.459670791022873</c:v>
                </c:pt>
                <c:pt idx="38643">
                  <c:v>21.460226136781142</c:v>
                </c:pt>
                <c:pt idx="38644">
                  <c:v>21.46078148253941</c:v>
                </c:pt>
                <c:pt idx="38645">
                  <c:v>21.461336828297679</c:v>
                </c:pt>
                <c:pt idx="38646">
                  <c:v>21.461892174055947</c:v>
                </c:pt>
                <c:pt idx="38647">
                  <c:v>21.462447519814216</c:v>
                </c:pt>
                <c:pt idx="38648">
                  <c:v>21.463002865572484</c:v>
                </c:pt>
                <c:pt idx="38649">
                  <c:v>21.463558211330753</c:v>
                </c:pt>
                <c:pt idx="38650">
                  <c:v>21.464113557089021</c:v>
                </c:pt>
                <c:pt idx="38651">
                  <c:v>21.46466890284729</c:v>
                </c:pt>
                <c:pt idx="38652">
                  <c:v>21.465224248605558</c:v>
                </c:pt>
                <c:pt idx="38653">
                  <c:v>21.465779594363827</c:v>
                </c:pt>
                <c:pt idx="38654">
                  <c:v>21.466334940122096</c:v>
                </c:pt>
                <c:pt idx="38655">
                  <c:v>21.466890285880364</c:v>
                </c:pt>
                <c:pt idx="38656">
                  <c:v>21.467445631638633</c:v>
                </c:pt>
                <c:pt idx="38657">
                  <c:v>21.468000977396901</c:v>
                </c:pt>
                <c:pt idx="38658">
                  <c:v>21.46855632315517</c:v>
                </c:pt>
                <c:pt idx="38659">
                  <c:v>21.469111668913438</c:v>
                </c:pt>
                <c:pt idx="38660">
                  <c:v>21.469667014671707</c:v>
                </c:pt>
                <c:pt idx="38661">
                  <c:v>21.470222360429975</c:v>
                </c:pt>
                <c:pt idx="38662">
                  <c:v>21.470777706188244</c:v>
                </c:pt>
                <c:pt idx="38663">
                  <c:v>21.471333051946512</c:v>
                </c:pt>
                <c:pt idx="38664">
                  <c:v>21.471888397704781</c:v>
                </c:pt>
                <c:pt idx="38665">
                  <c:v>21.47244374346305</c:v>
                </c:pt>
                <c:pt idx="38666">
                  <c:v>21.472999089221318</c:v>
                </c:pt>
                <c:pt idx="38667">
                  <c:v>21.473554434979587</c:v>
                </c:pt>
                <c:pt idx="38668">
                  <c:v>21.474109780737855</c:v>
                </c:pt>
                <c:pt idx="38669">
                  <c:v>21.474665126496124</c:v>
                </c:pt>
                <c:pt idx="38670">
                  <c:v>21.475220472254392</c:v>
                </c:pt>
                <c:pt idx="38671">
                  <c:v>21.475775818012661</c:v>
                </c:pt>
                <c:pt idx="38672">
                  <c:v>21.476331163770929</c:v>
                </c:pt>
                <c:pt idx="38673">
                  <c:v>21.476886509529198</c:v>
                </c:pt>
                <c:pt idx="38674">
                  <c:v>21.477441855287466</c:v>
                </c:pt>
                <c:pt idx="38675">
                  <c:v>21.477997201045735</c:v>
                </c:pt>
                <c:pt idx="38676">
                  <c:v>21.478552546804003</c:v>
                </c:pt>
                <c:pt idx="38677">
                  <c:v>21.479107892562272</c:v>
                </c:pt>
                <c:pt idx="38678">
                  <c:v>21.479663238320541</c:v>
                </c:pt>
                <c:pt idx="38679">
                  <c:v>21.480218584078809</c:v>
                </c:pt>
                <c:pt idx="38680">
                  <c:v>21.480773929837078</c:v>
                </c:pt>
                <c:pt idx="38681">
                  <c:v>21.481329275595346</c:v>
                </c:pt>
                <c:pt idx="38682">
                  <c:v>21.481884621353615</c:v>
                </c:pt>
                <c:pt idx="38683">
                  <c:v>21.482439967111883</c:v>
                </c:pt>
                <c:pt idx="38684">
                  <c:v>21.482995312870152</c:v>
                </c:pt>
                <c:pt idx="38685">
                  <c:v>21.48355065862842</c:v>
                </c:pt>
                <c:pt idx="38686">
                  <c:v>21.484106004386689</c:v>
                </c:pt>
                <c:pt idx="38687">
                  <c:v>21.484661350144957</c:v>
                </c:pt>
                <c:pt idx="38688">
                  <c:v>21.485216695903226</c:v>
                </c:pt>
                <c:pt idx="38689">
                  <c:v>21.485772041661495</c:v>
                </c:pt>
                <c:pt idx="38690">
                  <c:v>21.486327387419763</c:v>
                </c:pt>
                <c:pt idx="38691">
                  <c:v>21.486882733178032</c:v>
                </c:pt>
                <c:pt idx="38692">
                  <c:v>21.4874380789363</c:v>
                </c:pt>
                <c:pt idx="38693">
                  <c:v>21.487993424694569</c:v>
                </c:pt>
                <c:pt idx="38694">
                  <c:v>21.488548770452837</c:v>
                </c:pt>
                <c:pt idx="38695">
                  <c:v>21.489104116211106</c:v>
                </c:pt>
                <c:pt idx="38696">
                  <c:v>21.489659461969374</c:v>
                </c:pt>
                <c:pt idx="38697">
                  <c:v>21.490214807727643</c:v>
                </c:pt>
                <c:pt idx="38698">
                  <c:v>21.490770153485911</c:v>
                </c:pt>
                <c:pt idx="38699">
                  <c:v>21.49132549924418</c:v>
                </c:pt>
                <c:pt idx="38700">
                  <c:v>21.491880845002449</c:v>
                </c:pt>
                <c:pt idx="38701">
                  <c:v>21.492436190760717</c:v>
                </c:pt>
                <c:pt idx="38702">
                  <c:v>21.492991536518986</c:v>
                </c:pt>
                <c:pt idx="38703">
                  <c:v>21.493546882277254</c:v>
                </c:pt>
                <c:pt idx="38704">
                  <c:v>21.494102228035523</c:v>
                </c:pt>
                <c:pt idx="38705">
                  <c:v>21.494657573793791</c:v>
                </c:pt>
                <c:pt idx="38706">
                  <c:v>21.49521291955206</c:v>
                </c:pt>
                <c:pt idx="38707">
                  <c:v>21.495768265310328</c:v>
                </c:pt>
                <c:pt idx="38708">
                  <c:v>21.496323611068597</c:v>
                </c:pt>
                <c:pt idx="38709">
                  <c:v>21.496878956826865</c:v>
                </c:pt>
                <c:pt idx="38710">
                  <c:v>21.497434302585134</c:v>
                </c:pt>
                <c:pt idx="38711">
                  <c:v>21.497989648343403</c:v>
                </c:pt>
                <c:pt idx="38712">
                  <c:v>21.498544994101671</c:v>
                </c:pt>
                <c:pt idx="38713">
                  <c:v>21.49910033985994</c:v>
                </c:pt>
                <c:pt idx="38714">
                  <c:v>21.499655685618208</c:v>
                </c:pt>
                <c:pt idx="38715">
                  <c:v>21.500211031376477</c:v>
                </c:pt>
                <c:pt idx="38716">
                  <c:v>21.500766377134745</c:v>
                </c:pt>
                <c:pt idx="38717">
                  <c:v>21.501321722893014</c:v>
                </c:pt>
                <c:pt idx="38718">
                  <c:v>21.501877068651282</c:v>
                </c:pt>
                <c:pt idx="38719">
                  <c:v>21.502432414409551</c:v>
                </c:pt>
                <c:pt idx="38720">
                  <c:v>21.502987760167819</c:v>
                </c:pt>
                <c:pt idx="38721">
                  <c:v>21.503543105926088</c:v>
                </c:pt>
                <c:pt idx="38722">
                  <c:v>21.504098451684357</c:v>
                </c:pt>
                <c:pt idx="38723">
                  <c:v>21.504653797442625</c:v>
                </c:pt>
                <c:pt idx="38724">
                  <c:v>21.505209143200894</c:v>
                </c:pt>
                <c:pt idx="38725">
                  <c:v>21.505764488959162</c:v>
                </c:pt>
                <c:pt idx="38726">
                  <c:v>21.506319834717431</c:v>
                </c:pt>
                <c:pt idx="38727">
                  <c:v>21.506875180475699</c:v>
                </c:pt>
                <c:pt idx="38728">
                  <c:v>21.507430526233968</c:v>
                </c:pt>
                <c:pt idx="38729">
                  <c:v>21.507985871992236</c:v>
                </c:pt>
                <c:pt idx="38730">
                  <c:v>21.508541217750505</c:v>
                </c:pt>
                <c:pt idx="38731">
                  <c:v>21.509096563508773</c:v>
                </c:pt>
                <c:pt idx="38732">
                  <c:v>21.509651909267042</c:v>
                </c:pt>
                <c:pt idx="38733">
                  <c:v>21.510207255025311</c:v>
                </c:pt>
                <c:pt idx="38734">
                  <c:v>21.510762600783579</c:v>
                </c:pt>
                <c:pt idx="38735">
                  <c:v>21.511317946541848</c:v>
                </c:pt>
                <c:pt idx="38736">
                  <c:v>21.511873292300116</c:v>
                </c:pt>
                <c:pt idx="38737">
                  <c:v>21.512428638058385</c:v>
                </c:pt>
                <c:pt idx="38738">
                  <c:v>21.512983983816653</c:v>
                </c:pt>
                <c:pt idx="38739">
                  <c:v>21.513539329574922</c:v>
                </c:pt>
                <c:pt idx="38740">
                  <c:v>21.51409467533319</c:v>
                </c:pt>
                <c:pt idx="38741">
                  <c:v>21.514650021091459</c:v>
                </c:pt>
                <c:pt idx="38742">
                  <c:v>21.515205366849727</c:v>
                </c:pt>
                <c:pt idx="38743">
                  <c:v>21.515760712607996</c:v>
                </c:pt>
                <c:pt idx="38744">
                  <c:v>21.516316058366264</c:v>
                </c:pt>
                <c:pt idx="38745">
                  <c:v>21.516871404124533</c:v>
                </c:pt>
                <c:pt idx="38746">
                  <c:v>21.517426749882802</c:v>
                </c:pt>
                <c:pt idx="38747">
                  <c:v>21.51798209564107</c:v>
                </c:pt>
                <c:pt idx="38748">
                  <c:v>21.518537441399339</c:v>
                </c:pt>
                <c:pt idx="38749">
                  <c:v>21.519092787157607</c:v>
                </c:pt>
                <c:pt idx="38750">
                  <c:v>21.519648132915876</c:v>
                </c:pt>
                <c:pt idx="38751">
                  <c:v>21.520203478674144</c:v>
                </c:pt>
                <c:pt idx="38752">
                  <c:v>21.520758824432413</c:v>
                </c:pt>
                <c:pt idx="38753">
                  <c:v>21.521314170190681</c:v>
                </c:pt>
                <c:pt idx="38754">
                  <c:v>21.52186951594895</c:v>
                </c:pt>
                <c:pt idx="38755">
                  <c:v>21.522424861707218</c:v>
                </c:pt>
                <c:pt idx="38756">
                  <c:v>21.522980207465487</c:v>
                </c:pt>
                <c:pt idx="38757">
                  <c:v>21.523535553223756</c:v>
                </c:pt>
                <c:pt idx="38758">
                  <c:v>21.524090898982024</c:v>
                </c:pt>
                <c:pt idx="38759">
                  <c:v>21.524646244740293</c:v>
                </c:pt>
                <c:pt idx="38760">
                  <c:v>21.525201590498561</c:v>
                </c:pt>
                <c:pt idx="38761">
                  <c:v>21.52575693625683</c:v>
                </c:pt>
                <c:pt idx="38762">
                  <c:v>21.526312282015098</c:v>
                </c:pt>
                <c:pt idx="38763">
                  <c:v>21.526867627773367</c:v>
                </c:pt>
                <c:pt idx="38764">
                  <c:v>21.527422973531635</c:v>
                </c:pt>
                <c:pt idx="38765">
                  <c:v>21.527978319289904</c:v>
                </c:pt>
                <c:pt idx="38766">
                  <c:v>21.528533665048172</c:v>
                </c:pt>
                <c:pt idx="38767">
                  <c:v>21.529089010806441</c:v>
                </c:pt>
                <c:pt idx="38768">
                  <c:v>21.52964435656471</c:v>
                </c:pt>
                <c:pt idx="38769">
                  <c:v>21.530199702322978</c:v>
                </c:pt>
                <c:pt idx="38770">
                  <c:v>21.530755048081247</c:v>
                </c:pt>
                <c:pt idx="38771">
                  <c:v>21.531310393839515</c:v>
                </c:pt>
                <c:pt idx="38772">
                  <c:v>21.531865739597784</c:v>
                </c:pt>
                <c:pt idx="38773">
                  <c:v>21.532421085356052</c:v>
                </c:pt>
                <c:pt idx="38774">
                  <c:v>21.532976431114321</c:v>
                </c:pt>
                <c:pt idx="38775">
                  <c:v>21.533531776872589</c:v>
                </c:pt>
                <c:pt idx="38776">
                  <c:v>21.534087122630858</c:v>
                </c:pt>
                <c:pt idx="38777">
                  <c:v>21.534642468389126</c:v>
                </c:pt>
                <c:pt idx="38778">
                  <c:v>21.535197814147395</c:v>
                </c:pt>
                <c:pt idx="38779">
                  <c:v>21.535753159905664</c:v>
                </c:pt>
                <c:pt idx="38780">
                  <c:v>21.536308505663932</c:v>
                </c:pt>
                <c:pt idx="38781">
                  <c:v>21.536863851422201</c:v>
                </c:pt>
                <c:pt idx="38782">
                  <c:v>21.537419197180469</c:v>
                </c:pt>
                <c:pt idx="38783">
                  <c:v>21.537974542938738</c:v>
                </c:pt>
                <c:pt idx="38784">
                  <c:v>21.538529888697006</c:v>
                </c:pt>
                <c:pt idx="38785">
                  <c:v>21.539085234455275</c:v>
                </c:pt>
                <c:pt idx="38786">
                  <c:v>21.539640580213543</c:v>
                </c:pt>
                <c:pt idx="38787">
                  <c:v>21.540195925971812</c:v>
                </c:pt>
                <c:pt idx="38788">
                  <c:v>21.54075127173008</c:v>
                </c:pt>
                <c:pt idx="38789">
                  <c:v>21.541306617488349</c:v>
                </c:pt>
                <c:pt idx="38790">
                  <c:v>21.541861963246618</c:v>
                </c:pt>
                <c:pt idx="38791">
                  <c:v>21.542417309004886</c:v>
                </c:pt>
                <c:pt idx="38792">
                  <c:v>21.542972654763155</c:v>
                </c:pt>
                <c:pt idx="38793">
                  <c:v>21.543528000521423</c:v>
                </c:pt>
                <c:pt idx="38794">
                  <c:v>21.544083346279692</c:v>
                </c:pt>
                <c:pt idx="38795">
                  <c:v>21.54463869203796</c:v>
                </c:pt>
                <c:pt idx="38796">
                  <c:v>21.545194037796229</c:v>
                </c:pt>
                <c:pt idx="38797">
                  <c:v>21.545749383554497</c:v>
                </c:pt>
                <c:pt idx="38798">
                  <c:v>21.546304729312766</c:v>
                </c:pt>
                <c:pt idx="38799">
                  <c:v>21.546860075071034</c:v>
                </c:pt>
                <c:pt idx="38800">
                  <c:v>21.547415420829303</c:v>
                </c:pt>
                <c:pt idx="38801">
                  <c:v>21.547970766587571</c:v>
                </c:pt>
                <c:pt idx="38802">
                  <c:v>21.54852611234584</c:v>
                </c:pt>
                <c:pt idx="38803">
                  <c:v>21.549081458104109</c:v>
                </c:pt>
                <c:pt idx="38804">
                  <c:v>21.549636803862377</c:v>
                </c:pt>
                <c:pt idx="38805">
                  <c:v>21.550192149620646</c:v>
                </c:pt>
                <c:pt idx="38806">
                  <c:v>21.550747495378914</c:v>
                </c:pt>
                <c:pt idx="38807">
                  <c:v>21.551302841137183</c:v>
                </c:pt>
                <c:pt idx="38808">
                  <c:v>21.551858186895451</c:v>
                </c:pt>
                <c:pt idx="38809">
                  <c:v>21.55241353265372</c:v>
                </c:pt>
                <c:pt idx="38810">
                  <c:v>21.552968878411988</c:v>
                </c:pt>
                <c:pt idx="38811">
                  <c:v>21.553524224170257</c:v>
                </c:pt>
                <c:pt idx="38812">
                  <c:v>21.554079569928525</c:v>
                </c:pt>
                <c:pt idx="38813">
                  <c:v>21.554634915686794</c:v>
                </c:pt>
                <c:pt idx="38814">
                  <c:v>21.555190261445063</c:v>
                </c:pt>
                <c:pt idx="38815">
                  <c:v>21.555745607203331</c:v>
                </c:pt>
                <c:pt idx="38816">
                  <c:v>21.5563009529616</c:v>
                </c:pt>
                <c:pt idx="38817">
                  <c:v>21.556856298719868</c:v>
                </c:pt>
                <c:pt idx="38818">
                  <c:v>21.557411644478137</c:v>
                </c:pt>
                <c:pt idx="38819">
                  <c:v>21.557966990236405</c:v>
                </c:pt>
                <c:pt idx="38820">
                  <c:v>21.558522335994674</c:v>
                </c:pt>
                <c:pt idx="38821">
                  <c:v>21.559077681752942</c:v>
                </c:pt>
                <c:pt idx="38822">
                  <c:v>21.559633027511211</c:v>
                </c:pt>
                <c:pt idx="38823">
                  <c:v>21.560188373269479</c:v>
                </c:pt>
                <c:pt idx="38824">
                  <c:v>21.560743719027748</c:v>
                </c:pt>
                <c:pt idx="38825">
                  <c:v>21.561299064786017</c:v>
                </c:pt>
                <c:pt idx="38826">
                  <c:v>21.561854410544285</c:v>
                </c:pt>
                <c:pt idx="38827">
                  <c:v>21.562409756302554</c:v>
                </c:pt>
                <c:pt idx="38828">
                  <c:v>21.562965102060822</c:v>
                </c:pt>
                <c:pt idx="38829">
                  <c:v>21.563520447819091</c:v>
                </c:pt>
                <c:pt idx="38830">
                  <c:v>21.564075793577359</c:v>
                </c:pt>
                <c:pt idx="38831">
                  <c:v>21.564631139335628</c:v>
                </c:pt>
                <c:pt idx="38832">
                  <c:v>21.565186485093896</c:v>
                </c:pt>
                <c:pt idx="38833">
                  <c:v>21.565741830852165</c:v>
                </c:pt>
                <c:pt idx="38834">
                  <c:v>21.566297176610433</c:v>
                </c:pt>
                <c:pt idx="38835">
                  <c:v>21.566852522368702</c:v>
                </c:pt>
                <c:pt idx="38836">
                  <c:v>21.567407868126971</c:v>
                </c:pt>
                <c:pt idx="38837">
                  <c:v>21.567963213885239</c:v>
                </c:pt>
                <c:pt idx="38838">
                  <c:v>21.568518559643508</c:v>
                </c:pt>
                <c:pt idx="38839">
                  <c:v>21.569073905401776</c:v>
                </c:pt>
                <c:pt idx="38840">
                  <c:v>21.569629251160045</c:v>
                </c:pt>
                <c:pt idx="38841">
                  <c:v>21.570184596918313</c:v>
                </c:pt>
                <c:pt idx="38842">
                  <c:v>21.570739942676582</c:v>
                </c:pt>
                <c:pt idx="38843">
                  <c:v>21.57129528843485</c:v>
                </c:pt>
                <c:pt idx="38844">
                  <c:v>21.571850634193119</c:v>
                </c:pt>
                <c:pt idx="38845">
                  <c:v>21.572405979951387</c:v>
                </c:pt>
                <c:pt idx="38846">
                  <c:v>21.572961325709656</c:v>
                </c:pt>
                <c:pt idx="38847">
                  <c:v>21.573516671467925</c:v>
                </c:pt>
                <c:pt idx="38848">
                  <c:v>21.574072017226193</c:v>
                </c:pt>
                <c:pt idx="38849">
                  <c:v>21.574627362984462</c:v>
                </c:pt>
                <c:pt idx="38850">
                  <c:v>21.57518270874273</c:v>
                </c:pt>
                <c:pt idx="38851">
                  <c:v>21.575738054500999</c:v>
                </c:pt>
                <c:pt idx="38852">
                  <c:v>21.576293400259267</c:v>
                </c:pt>
                <c:pt idx="38853">
                  <c:v>21.576848746017536</c:v>
                </c:pt>
                <c:pt idx="38854">
                  <c:v>21.577404091775804</c:v>
                </c:pt>
                <c:pt idx="38855">
                  <c:v>21.577959437534073</c:v>
                </c:pt>
                <c:pt idx="38856">
                  <c:v>21.578514783292341</c:v>
                </c:pt>
                <c:pt idx="38857">
                  <c:v>21.57907012905061</c:v>
                </c:pt>
                <c:pt idx="38858">
                  <c:v>21.579625474808878</c:v>
                </c:pt>
                <c:pt idx="38859">
                  <c:v>21.580180820567147</c:v>
                </c:pt>
                <c:pt idx="38860">
                  <c:v>21.580736166325416</c:v>
                </c:pt>
                <c:pt idx="38861">
                  <c:v>21.581291512083684</c:v>
                </c:pt>
                <c:pt idx="38862">
                  <c:v>21.581846857841953</c:v>
                </c:pt>
                <c:pt idx="38863">
                  <c:v>21.582402203600221</c:v>
                </c:pt>
                <c:pt idx="38864">
                  <c:v>21.58295754935849</c:v>
                </c:pt>
                <c:pt idx="38865">
                  <c:v>21.583512895116758</c:v>
                </c:pt>
                <c:pt idx="38866">
                  <c:v>21.584068240875027</c:v>
                </c:pt>
                <c:pt idx="38867">
                  <c:v>21.584623586633295</c:v>
                </c:pt>
                <c:pt idx="38868">
                  <c:v>21.585178932391564</c:v>
                </c:pt>
                <c:pt idx="38869">
                  <c:v>21.585734278149832</c:v>
                </c:pt>
                <c:pt idx="38870">
                  <c:v>21.586289623908101</c:v>
                </c:pt>
                <c:pt idx="38871">
                  <c:v>21.58684496966637</c:v>
                </c:pt>
                <c:pt idx="38872">
                  <c:v>21.587400315424638</c:v>
                </c:pt>
                <c:pt idx="38873">
                  <c:v>21.587955661182907</c:v>
                </c:pt>
                <c:pt idx="38874">
                  <c:v>21.588511006941175</c:v>
                </c:pt>
                <c:pt idx="38875">
                  <c:v>21.589066352699444</c:v>
                </c:pt>
                <c:pt idx="38876">
                  <c:v>21.589621698457712</c:v>
                </c:pt>
                <c:pt idx="38877">
                  <c:v>21.590177044215981</c:v>
                </c:pt>
                <c:pt idx="38878">
                  <c:v>21.590732389974249</c:v>
                </c:pt>
                <c:pt idx="38879">
                  <c:v>21.591287735732518</c:v>
                </c:pt>
                <c:pt idx="38880">
                  <c:v>21.591843081490786</c:v>
                </c:pt>
                <c:pt idx="38881">
                  <c:v>21.592398427249055</c:v>
                </c:pt>
                <c:pt idx="38882">
                  <c:v>21.592953773007324</c:v>
                </c:pt>
                <c:pt idx="38883">
                  <c:v>21.593509118765592</c:v>
                </c:pt>
                <c:pt idx="38884">
                  <c:v>21.594064464523861</c:v>
                </c:pt>
                <c:pt idx="38885">
                  <c:v>21.594619810282129</c:v>
                </c:pt>
                <c:pt idx="38886">
                  <c:v>21.595175156040398</c:v>
                </c:pt>
                <c:pt idx="38887">
                  <c:v>21.595730501798666</c:v>
                </c:pt>
                <c:pt idx="38888">
                  <c:v>21.596285847556935</c:v>
                </c:pt>
                <c:pt idx="38889">
                  <c:v>21.596841193315203</c:v>
                </c:pt>
                <c:pt idx="38890">
                  <c:v>21.597396539073472</c:v>
                </c:pt>
                <c:pt idx="38891">
                  <c:v>21.59795188483174</c:v>
                </c:pt>
                <c:pt idx="38892">
                  <c:v>21.598507230590009</c:v>
                </c:pt>
                <c:pt idx="38893">
                  <c:v>21.599062576348278</c:v>
                </c:pt>
                <c:pt idx="38894">
                  <c:v>21.599617922106546</c:v>
                </c:pt>
                <c:pt idx="38895">
                  <c:v>21.600173267864815</c:v>
                </c:pt>
                <c:pt idx="38896">
                  <c:v>21.600728613623083</c:v>
                </c:pt>
                <c:pt idx="38897">
                  <c:v>21.601283959381352</c:v>
                </c:pt>
                <c:pt idx="38898">
                  <c:v>21.60183930513962</c:v>
                </c:pt>
                <c:pt idx="38899">
                  <c:v>21.602394650897889</c:v>
                </c:pt>
                <c:pt idx="38900">
                  <c:v>21.602949996656157</c:v>
                </c:pt>
                <c:pt idx="38901">
                  <c:v>21.603505342414426</c:v>
                </c:pt>
                <c:pt idx="38902">
                  <c:v>21.604060688172694</c:v>
                </c:pt>
                <c:pt idx="38903">
                  <c:v>21.604616033930963</c:v>
                </c:pt>
                <c:pt idx="38904">
                  <c:v>21.605171379689232</c:v>
                </c:pt>
                <c:pt idx="38905">
                  <c:v>21.6057267254475</c:v>
                </c:pt>
                <c:pt idx="38906">
                  <c:v>21.606282071205769</c:v>
                </c:pt>
                <c:pt idx="38907">
                  <c:v>21.606837416964037</c:v>
                </c:pt>
                <c:pt idx="38908">
                  <c:v>21.607392762722306</c:v>
                </c:pt>
                <c:pt idx="38909">
                  <c:v>21.607948108480574</c:v>
                </c:pt>
                <c:pt idx="38910">
                  <c:v>21.608503454238843</c:v>
                </c:pt>
                <c:pt idx="38911">
                  <c:v>21.609058799997111</c:v>
                </c:pt>
                <c:pt idx="38912">
                  <c:v>21.60961414575538</c:v>
                </c:pt>
                <c:pt idx="38913">
                  <c:v>21.610169491513648</c:v>
                </c:pt>
                <c:pt idx="38914">
                  <c:v>21.610724837271917</c:v>
                </c:pt>
                <c:pt idx="38915">
                  <c:v>21.611280183030185</c:v>
                </c:pt>
                <c:pt idx="38916">
                  <c:v>21.611835528788454</c:v>
                </c:pt>
                <c:pt idx="38917">
                  <c:v>21.612390874546723</c:v>
                </c:pt>
                <c:pt idx="38918">
                  <c:v>21.612946220304991</c:v>
                </c:pt>
                <c:pt idx="38919">
                  <c:v>21.61350156606326</c:v>
                </c:pt>
                <c:pt idx="38920">
                  <c:v>21.614056911821528</c:v>
                </c:pt>
                <c:pt idx="38921">
                  <c:v>21.614612257579797</c:v>
                </c:pt>
                <c:pt idx="38922">
                  <c:v>21.615167603338065</c:v>
                </c:pt>
                <c:pt idx="38923">
                  <c:v>21.615722949096334</c:v>
                </c:pt>
                <c:pt idx="38924">
                  <c:v>21.616278294854602</c:v>
                </c:pt>
                <c:pt idx="38925">
                  <c:v>21.616833640612871</c:v>
                </c:pt>
                <c:pt idx="38926">
                  <c:v>21.617388986371139</c:v>
                </c:pt>
                <c:pt idx="38927">
                  <c:v>21.617944332129408</c:v>
                </c:pt>
                <c:pt idx="38928">
                  <c:v>21.618499677887677</c:v>
                </c:pt>
                <c:pt idx="38929">
                  <c:v>21.619055023645945</c:v>
                </c:pt>
                <c:pt idx="38930">
                  <c:v>21.619610369404214</c:v>
                </c:pt>
                <c:pt idx="38931">
                  <c:v>21.620165715162482</c:v>
                </c:pt>
                <c:pt idx="38932">
                  <c:v>21.620721060920751</c:v>
                </c:pt>
                <c:pt idx="38933">
                  <c:v>21.621276406679019</c:v>
                </c:pt>
                <c:pt idx="38934">
                  <c:v>21.621831752437288</c:v>
                </c:pt>
                <c:pt idx="38935">
                  <c:v>21.622387098195556</c:v>
                </c:pt>
                <c:pt idx="38936">
                  <c:v>21.622942443953825</c:v>
                </c:pt>
                <c:pt idx="38937">
                  <c:v>21.623497789712093</c:v>
                </c:pt>
                <c:pt idx="38938">
                  <c:v>21.624053135470362</c:v>
                </c:pt>
                <c:pt idx="38939">
                  <c:v>21.624608481228631</c:v>
                </c:pt>
                <c:pt idx="38940">
                  <c:v>21.625163826986899</c:v>
                </c:pt>
                <c:pt idx="38941">
                  <c:v>21.625719172745168</c:v>
                </c:pt>
                <c:pt idx="38942">
                  <c:v>21.626274518503436</c:v>
                </c:pt>
                <c:pt idx="38943">
                  <c:v>21.626829864261705</c:v>
                </c:pt>
                <c:pt idx="38944">
                  <c:v>21.627385210019973</c:v>
                </c:pt>
                <c:pt idx="38945">
                  <c:v>21.627940555778242</c:v>
                </c:pt>
                <c:pt idx="38946">
                  <c:v>21.62849590153651</c:v>
                </c:pt>
                <c:pt idx="38947">
                  <c:v>21.629051247294779</c:v>
                </c:pt>
                <c:pt idx="38948">
                  <c:v>21.629606593053047</c:v>
                </c:pt>
                <c:pt idx="38949">
                  <c:v>21.630161938811316</c:v>
                </c:pt>
                <c:pt idx="38950">
                  <c:v>21.630717284569585</c:v>
                </c:pt>
                <c:pt idx="38951">
                  <c:v>21.631272630327853</c:v>
                </c:pt>
                <c:pt idx="38952">
                  <c:v>21.631827976086122</c:v>
                </c:pt>
                <c:pt idx="38953">
                  <c:v>21.63238332184439</c:v>
                </c:pt>
                <c:pt idx="38954">
                  <c:v>21.632938667602659</c:v>
                </c:pt>
                <c:pt idx="38955">
                  <c:v>21.633494013360927</c:v>
                </c:pt>
                <c:pt idx="38956">
                  <c:v>21.634049359119196</c:v>
                </c:pt>
                <c:pt idx="38957">
                  <c:v>21.634604704877464</c:v>
                </c:pt>
                <c:pt idx="38958">
                  <c:v>21.635160050635733</c:v>
                </c:pt>
                <c:pt idx="38959">
                  <c:v>21.635715396394001</c:v>
                </c:pt>
                <c:pt idx="38960">
                  <c:v>21.63627074215227</c:v>
                </c:pt>
                <c:pt idx="38961">
                  <c:v>21.636826087910539</c:v>
                </c:pt>
                <c:pt idx="38962">
                  <c:v>21.637381433668807</c:v>
                </c:pt>
                <c:pt idx="38963">
                  <c:v>21.637936779427076</c:v>
                </c:pt>
                <c:pt idx="38964">
                  <c:v>21.638492125185344</c:v>
                </c:pt>
                <c:pt idx="38965">
                  <c:v>21.639047470943613</c:v>
                </c:pt>
                <c:pt idx="38966">
                  <c:v>21.639602816701881</c:v>
                </c:pt>
                <c:pt idx="38967">
                  <c:v>21.64015816246015</c:v>
                </c:pt>
                <c:pt idx="38968">
                  <c:v>21.640713508218418</c:v>
                </c:pt>
                <c:pt idx="38969">
                  <c:v>21.641268853976687</c:v>
                </c:pt>
                <c:pt idx="38970">
                  <c:v>21.641824199734955</c:v>
                </c:pt>
                <c:pt idx="38971">
                  <c:v>21.642379545493224</c:v>
                </c:pt>
                <c:pt idx="38972">
                  <c:v>21.642934891251493</c:v>
                </c:pt>
                <c:pt idx="38973">
                  <c:v>21.643490237009761</c:v>
                </c:pt>
                <c:pt idx="38974">
                  <c:v>21.64404558276803</c:v>
                </c:pt>
                <c:pt idx="38975">
                  <c:v>21.644600928526298</c:v>
                </c:pt>
                <c:pt idx="38976">
                  <c:v>21.645156274284567</c:v>
                </c:pt>
                <c:pt idx="38977">
                  <c:v>21.645711620042835</c:v>
                </c:pt>
                <c:pt idx="38978">
                  <c:v>21.646266965801104</c:v>
                </c:pt>
                <c:pt idx="38979">
                  <c:v>21.646822311559372</c:v>
                </c:pt>
                <c:pt idx="38980">
                  <c:v>21.647377657317641</c:v>
                </c:pt>
                <c:pt idx="38981">
                  <c:v>21.647933003075909</c:v>
                </c:pt>
                <c:pt idx="38982">
                  <c:v>21.648488348834178</c:v>
                </c:pt>
                <c:pt idx="38983">
                  <c:v>21.649043694592446</c:v>
                </c:pt>
                <c:pt idx="38984">
                  <c:v>21.649599040350715</c:v>
                </c:pt>
                <c:pt idx="38985">
                  <c:v>21.650154386108984</c:v>
                </c:pt>
                <c:pt idx="38986">
                  <c:v>21.650709731867252</c:v>
                </c:pt>
                <c:pt idx="38987">
                  <c:v>21.651265077625521</c:v>
                </c:pt>
                <c:pt idx="38988">
                  <c:v>21.651820423383789</c:v>
                </c:pt>
                <c:pt idx="38989">
                  <c:v>21.652375769142058</c:v>
                </c:pt>
                <c:pt idx="38990">
                  <c:v>21.652931114900326</c:v>
                </c:pt>
                <c:pt idx="38991">
                  <c:v>21.653486460658595</c:v>
                </c:pt>
                <c:pt idx="38992">
                  <c:v>21.654041806416863</c:v>
                </c:pt>
                <c:pt idx="38993">
                  <c:v>21.654597152175132</c:v>
                </c:pt>
                <c:pt idx="38994">
                  <c:v>21.6551524979334</c:v>
                </c:pt>
                <c:pt idx="38995">
                  <c:v>21.655707843691669</c:v>
                </c:pt>
                <c:pt idx="38996">
                  <c:v>21.656263189449938</c:v>
                </c:pt>
                <c:pt idx="38997">
                  <c:v>21.656818535208206</c:v>
                </c:pt>
                <c:pt idx="38998">
                  <c:v>21.657373880966475</c:v>
                </c:pt>
                <c:pt idx="38999">
                  <c:v>21.657929226724743</c:v>
                </c:pt>
                <c:pt idx="39000">
                  <c:v>21.658484572483012</c:v>
                </c:pt>
                <c:pt idx="39001">
                  <c:v>21.65903991824128</c:v>
                </c:pt>
                <c:pt idx="39002">
                  <c:v>21.659595263999549</c:v>
                </c:pt>
                <c:pt idx="39003">
                  <c:v>21.660150609757817</c:v>
                </c:pt>
                <c:pt idx="39004">
                  <c:v>21.660705955516086</c:v>
                </c:pt>
                <c:pt idx="39005">
                  <c:v>21.661261301274354</c:v>
                </c:pt>
                <c:pt idx="39006">
                  <c:v>21.661816647032623</c:v>
                </c:pt>
                <c:pt idx="39007">
                  <c:v>21.662371992790892</c:v>
                </c:pt>
                <c:pt idx="39008">
                  <c:v>21.66292733854916</c:v>
                </c:pt>
                <c:pt idx="39009">
                  <c:v>21.663482684307429</c:v>
                </c:pt>
                <c:pt idx="39010">
                  <c:v>21.664038030065697</c:v>
                </c:pt>
                <c:pt idx="39011">
                  <c:v>21.664593375823966</c:v>
                </c:pt>
                <c:pt idx="39012">
                  <c:v>21.665148721582234</c:v>
                </c:pt>
                <c:pt idx="39013">
                  <c:v>21.665704067340503</c:v>
                </c:pt>
                <c:pt idx="39014">
                  <c:v>21.666259413098771</c:v>
                </c:pt>
                <c:pt idx="39015">
                  <c:v>21.66681475885704</c:v>
                </c:pt>
                <c:pt idx="39016">
                  <c:v>21.667370104615308</c:v>
                </c:pt>
                <c:pt idx="39017">
                  <c:v>21.667925450373577</c:v>
                </c:pt>
                <c:pt idx="39018">
                  <c:v>21.668480796131846</c:v>
                </c:pt>
                <c:pt idx="39019">
                  <c:v>21.669036141890114</c:v>
                </c:pt>
                <c:pt idx="39020">
                  <c:v>21.669591487648383</c:v>
                </c:pt>
                <c:pt idx="39021">
                  <c:v>21.670146833406651</c:v>
                </c:pt>
                <c:pt idx="39022">
                  <c:v>21.67070217916492</c:v>
                </c:pt>
                <c:pt idx="39023">
                  <c:v>21.671257524923188</c:v>
                </c:pt>
                <c:pt idx="39024">
                  <c:v>21.671812870681457</c:v>
                </c:pt>
                <c:pt idx="39025">
                  <c:v>21.672368216439725</c:v>
                </c:pt>
                <c:pt idx="39026">
                  <c:v>21.672923562197994</c:v>
                </c:pt>
                <c:pt idx="39027">
                  <c:v>21.673478907956262</c:v>
                </c:pt>
                <c:pt idx="39028">
                  <c:v>21.674034253714531</c:v>
                </c:pt>
                <c:pt idx="39029">
                  <c:v>21.6745895994728</c:v>
                </c:pt>
                <c:pt idx="39030">
                  <c:v>21.675144945231068</c:v>
                </c:pt>
                <c:pt idx="39031">
                  <c:v>21.675700290989337</c:v>
                </c:pt>
                <c:pt idx="39032">
                  <c:v>21.676255636747605</c:v>
                </c:pt>
                <c:pt idx="39033">
                  <c:v>21.676810982505874</c:v>
                </c:pt>
                <c:pt idx="39034">
                  <c:v>21.677366328264142</c:v>
                </c:pt>
                <c:pt idx="39035">
                  <c:v>21.677921674022411</c:v>
                </c:pt>
                <c:pt idx="39036">
                  <c:v>21.678477019780679</c:v>
                </c:pt>
                <c:pt idx="39037">
                  <c:v>21.679032365538948</c:v>
                </c:pt>
                <c:pt idx="39038">
                  <c:v>21.679587711297216</c:v>
                </c:pt>
                <c:pt idx="39039">
                  <c:v>21.680143057055485</c:v>
                </c:pt>
                <c:pt idx="39040">
                  <c:v>21.680698402813753</c:v>
                </c:pt>
                <c:pt idx="39041">
                  <c:v>21.681253748572022</c:v>
                </c:pt>
                <c:pt idx="39042">
                  <c:v>21.681809094330291</c:v>
                </c:pt>
                <c:pt idx="39043">
                  <c:v>21.682364440088559</c:v>
                </c:pt>
                <c:pt idx="39044">
                  <c:v>21.682919785846828</c:v>
                </c:pt>
                <c:pt idx="39045">
                  <c:v>21.683475131605096</c:v>
                </c:pt>
                <c:pt idx="39046">
                  <c:v>21.684030477363365</c:v>
                </c:pt>
                <c:pt idx="39047">
                  <c:v>21.684585823121633</c:v>
                </c:pt>
                <c:pt idx="39048">
                  <c:v>21.685141168879902</c:v>
                </c:pt>
                <c:pt idx="39049">
                  <c:v>21.68569651463817</c:v>
                </c:pt>
                <c:pt idx="39050">
                  <c:v>21.686251860396439</c:v>
                </c:pt>
                <c:pt idx="39051">
                  <c:v>21.686807206154707</c:v>
                </c:pt>
                <c:pt idx="39052">
                  <c:v>21.687362551912976</c:v>
                </c:pt>
                <c:pt idx="39053">
                  <c:v>21.687917897671245</c:v>
                </c:pt>
                <c:pt idx="39054">
                  <c:v>21.688473243429513</c:v>
                </c:pt>
                <c:pt idx="39055">
                  <c:v>21.689028589187782</c:v>
                </c:pt>
                <c:pt idx="39056">
                  <c:v>21.68958393494605</c:v>
                </c:pt>
                <c:pt idx="39057">
                  <c:v>21.690139280704319</c:v>
                </c:pt>
                <c:pt idx="39058">
                  <c:v>21.690694626462587</c:v>
                </c:pt>
                <c:pt idx="39059">
                  <c:v>21.691249972220856</c:v>
                </c:pt>
                <c:pt idx="39060">
                  <c:v>21.691805317979124</c:v>
                </c:pt>
                <c:pt idx="39061">
                  <c:v>21.692360663737393</c:v>
                </c:pt>
                <c:pt idx="39062">
                  <c:v>21.692916009495661</c:v>
                </c:pt>
                <c:pt idx="39063">
                  <c:v>21.69347135525393</c:v>
                </c:pt>
                <c:pt idx="39064">
                  <c:v>21.694026701012199</c:v>
                </c:pt>
                <c:pt idx="39065">
                  <c:v>21.694582046770467</c:v>
                </c:pt>
                <c:pt idx="39066">
                  <c:v>21.695137392528736</c:v>
                </c:pt>
                <c:pt idx="39067">
                  <c:v>21.695692738287004</c:v>
                </c:pt>
                <c:pt idx="39068">
                  <c:v>21.696248084045273</c:v>
                </c:pt>
                <c:pt idx="39069">
                  <c:v>21.696803429803541</c:v>
                </c:pt>
                <c:pt idx="39070">
                  <c:v>21.69735877556181</c:v>
                </c:pt>
                <c:pt idx="39071">
                  <c:v>21.697914121320078</c:v>
                </c:pt>
                <c:pt idx="39072">
                  <c:v>21.698469467078347</c:v>
                </c:pt>
                <c:pt idx="39073">
                  <c:v>21.699024812836615</c:v>
                </c:pt>
                <c:pt idx="39074">
                  <c:v>21.699580158594884</c:v>
                </c:pt>
                <c:pt idx="39075">
                  <c:v>21.700135504353153</c:v>
                </c:pt>
                <c:pt idx="39076">
                  <c:v>21.700690850111421</c:v>
                </c:pt>
                <c:pt idx="39077">
                  <c:v>21.70124619586969</c:v>
                </c:pt>
                <c:pt idx="39078">
                  <c:v>21.701801541627958</c:v>
                </c:pt>
                <c:pt idx="39079">
                  <c:v>21.702356887386227</c:v>
                </c:pt>
                <c:pt idx="39080">
                  <c:v>21.702912233144495</c:v>
                </c:pt>
                <c:pt idx="39081">
                  <c:v>21.703467578902764</c:v>
                </c:pt>
                <c:pt idx="39082">
                  <c:v>21.704022924661032</c:v>
                </c:pt>
                <c:pt idx="39083">
                  <c:v>21.704578270419301</c:v>
                </c:pt>
                <c:pt idx="39084">
                  <c:v>21.705133616177569</c:v>
                </c:pt>
                <c:pt idx="39085">
                  <c:v>21.705688961935838</c:v>
                </c:pt>
                <c:pt idx="39086">
                  <c:v>21.706244307694107</c:v>
                </c:pt>
                <c:pt idx="39087">
                  <c:v>21.706799653452375</c:v>
                </c:pt>
                <c:pt idx="39088">
                  <c:v>21.707354999210644</c:v>
                </c:pt>
                <c:pt idx="39089">
                  <c:v>21.707910344968912</c:v>
                </c:pt>
                <c:pt idx="39090">
                  <c:v>21.708465690727181</c:v>
                </c:pt>
                <c:pt idx="39091">
                  <c:v>21.709021036485449</c:v>
                </c:pt>
                <c:pt idx="39092">
                  <c:v>21.709576382243718</c:v>
                </c:pt>
                <c:pt idx="39093">
                  <c:v>21.710131728001986</c:v>
                </c:pt>
                <c:pt idx="39094">
                  <c:v>21.710687073760255</c:v>
                </c:pt>
                <c:pt idx="39095">
                  <c:v>21.711242419518523</c:v>
                </c:pt>
                <c:pt idx="39096">
                  <c:v>21.711797765276792</c:v>
                </c:pt>
                <c:pt idx="39097">
                  <c:v>21.71235311103506</c:v>
                </c:pt>
                <c:pt idx="39098">
                  <c:v>21.712908456793329</c:v>
                </c:pt>
                <c:pt idx="39099">
                  <c:v>21.713463802551598</c:v>
                </c:pt>
                <c:pt idx="39100">
                  <c:v>21.714019148309866</c:v>
                </c:pt>
                <c:pt idx="39101">
                  <c:v>21.714574494068135</c:v>
                </c:pt>
                <c:pt idx="39102">
                  <c:v>21.715129839826403</c:v>
                </c:pt>
                <c:pt idx="39103">
                  <c:v>21.715685185584672</c:v>
                </c:pt>
                <c:pt idx="39104">
                  <c:v>21.71624053134294</c:v>
                </c:pt>
                <c:pt idx="39105">
                  <c:v>21.716795877101209</c:v>
                </c:pt>
                <c:pt idx="39106">
                  <c:v>21.717351222859477</c:v>
                </c:pt>
                <c:pt idx="39107">
                  <c:v>21.717906568617746</c:v>
                </c:pt>
                <c:pt idx="39108">
                  <c:v>21.718461914376014</c:v>
                </c:pt>
                <c:pt idx="39109">
                  <c:v>21.719017260134283</c:v>
                </c:pt>
                <c:pt idx="39110">
                  <c:v>21.719572605892552</c:v>
                </c:pt>
                <c:pt idx="39111">
                  <c:v>21.72012795165082</c:v>
                </c:pt>
                <c:pt idx="39112">
                  <c:v>21.720683297409089</c:v>
                </c:pt>
                <c:pt idx="39113">
                  <c:v>21.721238643167357</c:v>
                </c:pt>
                <c:pt idx="39114">
                  <c:v>21.721793988925626</c:v>
                </c:pt>
                <c:pt idx="39115">
                  <c:v>21.722349334683894</c:v>
                </c:pt>
                <c:pt idx="39116">
                  <c:v>21.722904680442163</c:v>
                </c:pt>
                <c:pt idx="39117">
                  <c:v>21.723460026200431</c:v>
                </c:pt>
                <c:pt idx="39118">
                  <c:v>21.7240153719587</c:v>
                </c:pt>
                <c:pt idx="39119">
                  <c:v>21.724570717716968</c:v>
                </c:pt>
                <c:pt idx="39120">
                  <c:v>21.725126063475237</c:v>
                </c:pt>
                <c:pt idx="39121">
                  <c:v>21.725681409233506</c:v>
                </c:pt>
                <c:pt idx="39122">
                  <c:v>21.726236754991774</c:v>
                </c:pt>
                <c:pt idx="39123">
                  <c:v>21.726792100750043</c:v>
                </c:pt>
                <c:pt idx="39124">
                  <c:v>21.727347446508311</c:v>
                </c:pt>
                <c:pt idx="39125">
                  <c:v>21.72790279226658</c:v>
                </c:pt>
                <c:pt idx="39126">
                  <c:v>21.728458138024848</c:v>
                </c:pt>
                <c:pt idx="39127">
                  <c:v>21.729013483783117</c:v>
                </c:pt>
                <c:pt idx="39128">
                  <c:v>21.729568829541385</c:v>
                </c:pt>
                <c:pt idx="39129">
                  <c:v>21.730124175299654</c:v>
                </c:pt>
                <c:pt idx="39130">
                  <c:v>21.730679521057922</c:v>
                </c:pt>
                <c:pt idx="39131">
                  <c:v>21.731234866816191</c:v>
                </c:pt>
                <c:pt idx="39132">
                  <c:v>21.73179021257446</c:v>
                </c:pt>
                <c:pt idx="39133">
                  <c:v>21.732345558332728</c:v>
                </c:pt>
                <c:pt idx="39134">
                  <c:v>21.732900904090997</c:v>
                </c:pt>
                <c:pt idx="39135">
                  <c:v>21.733456249849265</c:v>
                </c:pt>
                <c:pt idx="39136">
                  <c:v>21.734011595607534</c:v>
                </c:pt>
                <c:pt idx="39137">
                  <c:v>21.734566941365802</c:v>
                </c:pt>
                <c:pt idx="39138">
                  <c:v>21.735122287124071</c:v>
                </c:pt>
                <c:pt idx="39139">
                  <c:v>21.735677632882339</c:v>
                </c:pt>
                <c:pt idx="39140">
                  <c:v>21.736232978640608</c:v>
                </c:pt>
                <c:pt idx="39141">
                  <c:v>21.736788324398876</c:v>
                </c:pt>
                <c:pt idx="39142">
                  <c:v>21.737343670157145</c:v>
                </c:pt>
                <c:pt idx="39143">
                  <c:v>21.737899015915414</c:v>
                </c:pt>
                <c:pt idx="39144">
                  <c:v>21.738454361673682</c:v>
                </c:pt>
                <c:pt idx="39145">
                  <c:v>21.739009707431951</c:v>
                </c:pt>
                <c:pt idx="39146">
                  <c:v>21.739565053190219</c:v>
                </c:pt>
                <c:pt idx="39147">
                  <c:v>21.740120398948488</c:v>
                </c:pt>
                <c:pt idx="39148">
                  <c:v>21.740675744706756</c:v>
                </c:pt>
                <c:pt idx="39149">
                  <c:v>21.741231090465025</c:v>
                </c:pt>
                <c:pt idx="39150">
                  <c:v>21.741786436223293</c:v>
                </c:pt>
                <c:pt idx="39151">
                  <c:v>21.742341781981562</c:v>
                </c:pt>
                <c:pt idx="39152">
                  <c:v>21.74289712773983</c:v>
                </c:pt>
                <c:pt idx="39153">
                  <c:v>21.743452473498099</c:v>
                </c:pt>
                <c:pt idx="39154">
                  <c:v>21.744007819256367</c:v>
                </c:pt>
                <c:pt idx="39155">
                  <c:v>21.744563165014636</c:v>
                </c:pt>
                <c:pt idx="39156">
                  <c:v>21.745118510772905</c:v>
                </c:pt>
                <c:pt idx="39157">
                  <c:v>21.745673856531173</c:v>
                </c:pt>
                <c:pt idx="39158">
                  <c:v>21.746229202289442</c:v>
                </c:pt>
                <c:pt idx="39159">
                  <c:v>21.74678454804771</c:v>
                </c:pt>
                <c:pt idx="39160">
                  <c:v>21.747339893805979</c:v>
                </c:pt>
                <c:pt idx="39161">
                  <c:v>21.747895239564247</c:v>
                </c:pt>
                <c:pt idx="39162">
                  <c:v>21.748450585322516</c:v>
                </c:pt>
                <c:pt idx="39163">
                  <c:v>21.749005931080784</c:v>
                </c:pt>
                <c:pt idx="39164">
                  <c:v>21.749561276839053</c:v>
                </c:pt>
                <c:pt idx="39165">
                  <c:v>21.750116622597321</c:v>
                </c:pt>
                <c:pt idx="39166">
                  <c:v>21.75067196835559</c:v>
                </c:pt>
                <c:pt idx="39167">
                  <c:v>21.751227314113859</c:v>
                </c:pt>
                <c:pt idx="39168">
                  <c:v>21.751782659872127</c:v>
                </c:pt>
                <c:pt idx="39169">
                  <c:v>21.752338005630396</c:v>
                </c:pt>
                <c:pt idx="39170">
                  <c:v>21.752893351388664</c:v>
                </c:pt>
                <c:pt idx="39171">
                  <c:v>21.753448697146933</c:v>
                </c:pt>
                <c:pt idx="39172">
                  <c:v>21.754004042905201</c:v>
                </c:pt>
                <c:pt idx="39173">
                  <c:v>21.75455938866347</c:v>
                </c:pt>
                <c:pt idx="39174">
                  <c:v>21.755114734421738</c:v>
                </c:pt>
                <c:pt idx="39175">
                  <c:v>21.755670080180007</c:v>
                </c:pt>
                <c:pt idx="39176">
                  <c:v>21.756225425938275</c:v>
                </c:pt>
                <c:pt idx="39177">
                  <c:v>21.756780771696544</c:v>
                </c:pt>
                <c:pt idx="39178">
                  <c:v>21.757336117454813</c:v>
                </c:pt>
                <c:pt idx="39179">
                  <c:v>21.757891463213081</c:v>
                </c:pt>
                <c:pt idx="39180">
                  <c:v>21.75844680897135</c:v>
                </c:pt>
                <c:pt idx="39181">
                  <c:v>21.759002154729618</c:v>
                </c:pt>
                <c:pt idx="39182">
                  <c:v>21.759557500487887</c:v>
                </c:pt>
                <c:pt idx="39183">
                  <c:v>21.760112846246155</c:v>
                </c:pt>
                <c:pt idx="39184">
                  <c:v>21.760668192004424</c:v>
                </c:pt>
                <c:pt idx="39185">
                  <c:v>21.761223537762692</c:v>
                </c:pt>
                <c:pt idx="39186">
                  <c:v>21.761778883520961</c:v>
                </c:pt>
                <c:pt idx="39187">
                  <c:v>21.762334229279229</c:v>
                </c:pt>
                <c:pt idx="39188">
                  <c:v>21.762889575037498</c:v>
                </c:pt>
                <c:pt idx="39189">
                  <c:v>21.763444920795767</c:v>
                </c:pt>
                <c:pt idx="39190">
                  <c:v>21.764000266554035</c:v>
                </c:pt>
                <c:pt idx="39191">
                  <c:v>21.764555612312304</c:v>
                </c:pt>
                <c:pt idx="39192">
                  <c:v>21.765110958070572</c:v>
                </c:pt>
                <c:pt idx="39193">
                  <c:v>21.765666303828841</c:v>
                </c:pt>
                <c:pt idx="39194">
                  <c:v>21.766221649587109</c:v>
                </c:pt>
                <c:pt idx="39195">
                  <c:v>21.766776995345378</c:v>
                </c:pt>
                <c:pt idx="39196">
                  <c:v>21.767332341103646</c:v>
                </c:pt>
                <c:pt idx="39197">
                  <c:v>21.767887686861915</c:v>
                </c:pt>
                <c:pt idx="39198">
                  <c:v>21.768443032620183</c:v>
                </c:pt>
                <c:pt idx="39199">
                  <c:v>21.768998378378452</c:v>
                </c:pt>
                <c:pt idx="39200">
                  <c:v>21.769553724136721</c:v>
                </c:pt>
                <c:pt idx="39201">
                  <c:v>21.770109069894989</c:v>
                </c:pt>
                <c:pt idx="39202">
                  <c:v>21.770664415653258</c:v>
                </c:pt>
                <c:pt idx="39203">
                  <c:v>21.771219761411526</c:v>
                </c:pt>
                <c:pt idx="39204">
                  <c:v>21.771775107169795</c:v>
                </c:pt>
                <c:pt idx="39205">
                  <c:v>21.772330452928063</c:v>
                </c:pt>
                <c:pt idx="39206">
                  <c:v>21.772885798686332</c:v>
                </c:pt>
                <c:pt idx="39207">
                  <c:v>21.7734411444446</c:v>
                </c:pt>
                <c:pt idx="39208">
                  <c:v>21.773996490202869</c:v>
                </c:pt>
                <c:pt idx="39209">
                  <c:v>21.774551835961137</c:v>
                </c:pt>
                <c:pt idx="39210">
                  <c:v>21.775107181719406</c:v>
                </c:pt>
                <c:pt idx="39211">
                  <c:v>21.775662527477675</c:v>
                </c:pt>
                <c:pt idx="39212">
                  <c:v>21.776217873235943</c:v>
                </c:pt>
                <c:pt idx="39213">
                  <c:v>21.776773218994212</c:v>
                </c:pt>
                <c:pt idx="39214">
                  <c:v>21.77732856475248</c:v>
                </c:pt>
                <c:pt idx="39215">
                  <c:v>21.777883910510749</c:v>
                </c:pt>
                <c:pt idx="39216">
                  <c:v>21.778439256269017</c:v>
                </c:pt>
                <c:pt idx="39217">
                  <c:v>21.778994602027286</c:v>
                </c:pt>
                <c:pt idx="39218">
                  <c:v>21.779549947785554</c:v>
                </c:pt>
                <c:pt idx="39219">
                  <c:v>21.780105293543823</c:v>
                </c:pt>
                <c:pt idx="39220">
                  <c:v>21.780660639302091</c:v>
                </c:pt>
                <c:pt idx="39221">
                  <c:v>21.78121598506036</c:v>
                </c:pt>
                <c:pt idx="39222">
                  <c:v>21.781771330818628</c:v>
                </c:pt>
                <c:pt idx="39223">
                  <c:v>21.782326676576897</c:v>
                </c:pt>
                <c:pt idx="39224">
                  <c:v>21.782882022335166</c:v>
                </c:pt>
                <c:pt idx="39225">
                  <c:v>21.783437368093434</c:v>
                </c:pt>
                <c:pt idx="39226">
                  <c:v>21.783992713851703</c:v>
                </c:pt>
                <c:pt idx="39227">
                  <c:v>21.784548059609971</c:v>
                </c:pt>
                <c:pt idx="39228">
                  <c:v>21.78510340536824</c:v>
                </c:pt>
                <c:pt idx="39229">
                  <c:v>21.785658751126508</c:v>
                </c:pt>
                <c:pt idx="39230">
                  <c:v>21.786214096884777</c:v>
                </c:pt>
                <c:pt idx="39231">
                  <c:v>21.786769442643045</c:v>
                </c:pt>
                <c:pt idx="39232">
                  <c:v>21.787324788401314</c:v>
                </c:pt>
                <c:pt idx="39233">
                  <c:v>21.787880134159582</c:v>
                </c:pt>
                <c:pt idx="39234">
                  <c:v>21.788435479917851</c:v>
                </c:pt>
                <c:pt idx="39235">
                  <c:v>21.78899082567612</c:v>
                </c:pt>
                <c:pt idx="39236">
                  <c:v>21.789546171434388</c:v>
                </c:pt>
                <c:pt idx="39237">
                  <c:v>21.790101517192657</c:v>
                </c:pt>
                <c:pt idx="39238">
                  <c:v>21.790656862950925</c:v>
                </c:pt>
                <c:pt idx="39239">
                  <c:v>21.791212208709194</c:v>
                </c:pt>
                <c:pt idx="39240">
                  <c:v>21.791767554467462</c:v>
                </c:pt>
                <c:pt idx="39241">
                  <c:v>21.792322900225731</c:v>
                </c:pt>
                <c:pt idx="39242">
                  <c:v>21.792878245983999</c:v>
                </c:pt>
                <c:pt idx="39243">
                  <c:v>21.793433591742268</c:v>
                </c:pt>
                <c:pt idx="39244">
                  <c:v>21.793988937500536</c:v>
                </c:pt>
                <c:pt idx="39245">
                  <c:v>21.794544283258805</c:v>
                </c:pt>
                <c:pt idx="39246">
                  <c:v>21.795099629017074</c:v>
                </c:pt>
                <c:pt idx="39247">
                  <c:v>21.795654974775342</c:v>
                </c:pt>
                <c:pt idx="39248">
                  <c:v>21.796210320533611</c:v>
                </c:pt>
                <c:pt idx="39249">
                  <c:v>21.796765666291879</c:v>
                </c:pt>
                <c:pt idx="39250">
                  <c:v>21.797321012050148</c:v>
                </c:pt>
                <c:pt idx="39251">
                  <c:v>21.797876357808416</c:v>
                </c:pt>
                <c:pt idx="39252">
                  <c:v>21.798431703566685</c:v>
                </c:pt>
                <c:pt idx="39253">
                  <c:v>21.798987049324953</c:v>
                </c:pt>
                <c:pt idx="39254">
                  <c:v>21.799542395083222</c:v>
                </c:pt>
                <c:pt idx="39255">
                  <c:v>21.80009774084149</c:v>
                </c:pt>
                <c:pt idx="39256">
                  <c:v>21.800653086599759</c:v>
                </c:pt>
                <c:pt idx="39257">
                  <c:v>21.801208432358028</c:v>
                </c:pt>
                <c:pt idx="39258">
                  <c:v>21.801763778116296</c:v>
                </c:pt>
                <c:pt idx="39259">
                  <c:v>21.802319123874565</c:v>
                </c:pt>
                <c:pt idx="39260">
                  <c:v>21.802874469632833</c:v>
                </c:pt>
                <c:pt idx="39261">
                  <c:v>21.803429815391102</c:v>
                </c:pt>
                <c:pt idx="39262">
                  <c:v>21.80398516114937</c:v>
                </c:pt>
                <c:pt idx="39263">
                  <c:v>21.804540506907639</c:v>
                </c:pt>
                <c:pt idx="39264">
                  <c:v>21.805095852665907</c:v>
                </c:pt>
                <c:pt idx="39265">
                  <c:v>21.805651198424176</c:v>
                </c:pt>
                <c:pt idx="39266">
                  <c:v>21.806206544182444</c:v>
                </c:pt>
                <c:pt idx="39267">
                  <c:v>21.806761889940713</c:v>
                </c:pt>
                <c:pt idx="39268">
                  <c:v>21.807317235698982</c:v>
                </c:pt>
                <c:pt idx="39269">
                  <c:v>21.80787258145725</c:v>
                </c:pt>
                <c:pt idx="39270">
                  <c:v>21.808427927215519</c:v>
                </c:pt>
                <c:pt idx="39271">
                  <c:v>21.808983272973787</c:v>
                </c:pt>
                <c:pt idx="39272">
                  <c:v>21.809538618732056</c:v>
                </c:pt>
                <c:pt idx="39273">
                  <c:v>21.810093964490324</c:v>
                </c:pt>
                <c:pt idx="39274">
                  <c:v>21.810649310248593</c:v>
                </c:pt>
                <c:pt idx="39275">
                  <c:v>21.811204656006861</c:v>
                </c:pt>
                <c:pt idx="39276">
                  <c:v>21.81176000176513</c:v>
                </c:pt>
                <c:pt idx="39277">
                  <c:v>21.812315347523398</c:v>
                </c:pt>
                <c:pt idx="39278">
                  <c:v>21.812870693281667</c:v>
                </c:pt>
                <c:pt idx="39279">
                  <c:v>21.813426039039935</c:v>
                </c:pt>
                <c:pt idx="39280">
                  <c:v>21.813981384798204</c:v>
                </c:pt>
                <c:pt idx="39281">
                  <c:v>21.814536730556473</c:v>
                </c:pt>
                <c:pt idx="39282">
                  <c:v>21.815092076314741</c:v>
                </c:pt>
                <c:pt idx="39283">
                  <c:v>21.81564742207301</c:v>
                </c:pt>
                <c:pt idx="39284">
                  <c:v>21.816202767831278</c:v>
                </c:pt>
                <c:pt idx="39285">
                  <c:v>21.816758113589547</c:v>
                </c:pt>
                <c:pt idx="39286">
                  <c:v>21.817313459347815</c:v>
                </c:pt>
                <c:pt idx="39287">
                  <c:v>21.817868805106084</c:v>
                </c:pt>
                <c:pt idx="39288">
                  <c:v>21.818424150864352</c:v>
                </c:pt>
                <c:pt idx="39289">
                  <c:v>21.818979496622621</c:v>
                </c:pt>
                <c:pt idx="39290">
                  <c:v>21.819534842380889</c:v>
                </c:pt>
                <c:pt idx="39291">
                  <c:v>21.820090188139158</c:v>
                </c:pt>
                <c:pt idx="39292">
                  <c:v>21.820645533897427</c:v>
                </c:pt>
                <c:pt idx="39293">
                  <c:v>21.821200879655695</c:v>
                </c:pt>
                <c:pt idx="39294">
                  <c:v>21.821756225413964</c:v>
                </c:pt>
                <c:pt idx="39295">
                  <c:v>21.822311571172232</c:v>
                </c:pt>
                <c:pt idx="39296">
                  <c:v>21.822866916930501</c:v>
                </c:pt>
                <c:pt idx="39297">
                  <c:v>21.823422262688769</c:v>
                </c:pt>
                <c:pt idx="39298">
                  <c:v>21.823977608447038</c:v>
                </c:pt>
                <c:pt idx="39299">
                  <c:v>21.824532954205306</c:v>
                </c:pt>
                <c:pt idx="39300">
                  <c:v>21.825088299963575</c:v>
                </c:pt>
                <c:pt idx="39301">
                  <c:v>21.825643645721843</c:v>
                </c:pt>
                <c:pt idx="39302">
                  <c:v>21.826198991480112</c:v>
                </c:pt>
                <c:pt idx="39303">
                  <c:v>21.826754337238381</c:v>
                </c:pt>
                <c:pt idx="39304">
                  <c:v>21.827309682996649</c:v>
                </c:pt>
                <c:pt idx="39305">
                  <c:v>21.827865028754918</c:v>
                </c:pt>
                <c:pt idx="39306">
                  <c:v>21.828420374513186</c:v>
                </c:pt>
                <c:pt idx="39307">
                  <c:v>21.828975720271455</c:v>
                </c:pt>
                <c:pt idx="39308">
                  <c:v>21.829531066029723</c:v>
                </c:pt>
                <c:pt idx="39309">
                  <c:v>21.830086411787992</c:v>
                </c:pt>
                <c:pt idx="39310">
                  <c:v>21.83064175754626</c:v>
                </c:pt>
                <c:pt idx="39311">
                  <c:v>21.831197103304529</c:v>
                </c:pt>
                <c:pt idx="39312">
                  <c:v>21.831752449062797</c:v>
                </c:pt>
                <c:pt idx="39313">
                  <c:v>21.832307794821066</c:v>
                </c:pt>
                <c:pt idx="39314">
                  <c:v>21.832863140579335</c:v>
                </c:pt>
                <c:pt idx="39315">
                  <c:v>21.833418486337603</c:v>
                </c:pt>
                <c:pt idx="39316">
                  <c:v>21.833973832095872</c:v>
                </c:pt>
                <c:pt idx="39317">
                  <c:v>21.83452917785414</c:v>
                </c:pt>
                <c:pt idx="39318">
                  <c:v>21.835084523612409</c:v>
                </c:pt>
                <c:pt idx="39319">
                  <c:v>21.835639869370677</c:v>
                </c:pt>
                <c:pt idx="39320">
                  <c:v>21.836195215128946</c:v>
                </c:pt>
                <c:pt idx="39321">
                  <c:v>21.836750560887214</c:v>
                </c:pt>
                <c:pt idx="39322">
                  <c:v>21.837305906645483</c:v>
                </c:pt>
                <c:pt idx="39323">
                  <c:v>21.837861252403751</c:v>
                </c:pt>
                <c:pt idx="39324">
                  <c:v>21.83841659816202</c:v>
                </c:pt>
                <c:pt idx="39325">
                  <c:v>21.838971943920289</c:v>
                </c:pt>
                <c:pt idx="39326">
                  <c:v>21.839527289678557</c:v>
                </c:pt>
                <c:pt idx="39327">
                  <c:v>21.840082635436826</c:v>
                </c:pt>
                <c:pt idx="39328">
                  <c:v>21.840637981195094</c:v>
                </c:pt>
                <c:pt idx="39329">
                  <c:v>21.841193326953363</c:v>
                </c:pt>
                <c:pt idx="39330">
                  <c:v>21.841748672711631</c:v>
                </c:pt>
                <c:pt idx="39331">
                  <c:v>21.8423040184699</c:v>
                </c:pt>
                <c:pt idx="39332">
                  <c:v>21.842859364228168</c:v>
                </c:pt>
                <c:pt idx="39333">
                  <c:v>21.843414709986437</c:v>
                </c:pt>
                <c:pt idx="39334">
                  <c:v>21.843970055744705</c:v>
                </c:pt>
                <c:pt idx="39335">
                  <c:v>21.844525401502974</c:v>
                </c:pt>
                <c:pt idx="39336">
                  <c:v>21.845080747261242</c:v>
                </c:pt>
                <c:pt idx="39337">
                  <c:v>21.845636093019511</c:v>
                </c:pt>
                <c:pt idx="39338">
                  <c:v>21.84619143877778</c:v>
                </c:pt>
                <c:pt idx="39339">
                  <c:v>21.846746784536048</c:v>
                </c:pt>
                <c:pt idx="39340">
                  <c:v>21.847302130294317</c:v>
                </c:pt>
                <c:pt idx="39341">
                  <c:v>21.847857476052585</c:v>
                </c:pt>
                <c:pt idx="39342">
                  <c:v>21.848412821810854</c:v>
                </c:pt>
                <c:pt idx="39343">
                  <c:v>21.848968167569122</c:v>
                </c:pt>
                <c:pt idx="39344">
                  <c:v>21.849523513327391</c:v>
                </c:pt>
                <c:pt idx="39345">
                  <c:v>21.850078859085659</c:v>
                </c:pt>
                <c:pt idx="39346">
                  <c:v>21.850634204843928</c:v>
                </c:pt>
                <c:pt idx="39347">
                  <c:v>21.851189550602196</c:v>
                </c:pt>
                <c:pt idx="39348">
                  <c:v>21.851744896360465</c:v>
                </c:pt>
                <c:pt idx="39349">
                  <c:v>21.852300242118734</c:v>
                </c:pt>
                <c:pt idx="39350">
                  <c:v>21.852855587877002</c:v>
                </c:pt>
                <c:pt idx="39351">
                  <c:v>21.853410933635271</c:v>
                </c:pt>
                <c:pt idx="39352">
                  <c:v>21.853966279393539</c:v>
                </c:pt>
                <c:pt idx="39353">
                  <c:v>21.854521625151808</c:v>
                </c:pt>
                <c:pt idx="39354">
                  <c:v>21.855076970910076</c:v>
                </c:pt>
                <c:pt idx="39355">
                  <c:v>21.855632316668345</c:v>
                </c:pt>
                <c:pt idx="39356">
                  <c:v>21.856187662426613</c:v>
                </c:pt>
                <c:pt idx="39357">
                  <c:v>21.856743008184882</c:v>
                </c:pt>
                <c:pt idx="39358">
                  <c:v>21.85729835394315</c:v>
                </c:pt>
                <c:pt idx="39359">
                  <c:v>21.857853699701419</c:v>
                </c:pt>
                <c:pt idx="39360">
                  <c:v>21.858409045459688</c:v>
                </c:pt>
                <c:pt idx="39361">
                  <c:v>21.858964391217956</c:v>
                </c:pt>
                <c:pt idx="39362">
                  <c:v>21.859519736976225</c:v>
                </c:pt>
                <c:pt idx="39363">
                  <c:v>21.860075082734493</c:v>
                </c:pt>
                <c:pt idx="39364">
                  <c:v>21.860630428492762</c:v>
                </c:pt>
                <c:pt idx="39365">
                  <c:v>21.86118577425103</c:v>
                </c:pt>
                <c:pt idx="39366">
                  <c:v>21.861741120009299</c:v>
                </c:pt>
                <c:pt idx="39367">
                  <c:v>21.862296465767567</c:v>
                </c:pt>
                <c:pt idx="39368">
                  <c:v>21.862851811525836</c:v>
                </c:pt>
                <c:pt idx="39369">
                  <c:v>21.863407157284104</c:v>
                </c:pt>
                <c:pt idx="39370">
                  <c:v>21.863962503042373</c:v>
                </c:pt>
                <c:pt idx="39371">
                  <c:v>21.864517848800642</c:v>
                </c:pt>
                <c:pt idx="39372">
                  <c:v>21.86507319455891</c:v>
                </c:pt>
                <c:pt idx="39373">
                  <c:v>21.865628540317179</c:v>
                </c:pt>
                <c:pt idx="39374">
                  <c:v>21.866183886075447</c:v>
                </c:pt>
                <c:pt idx="39375">
                  <c:v>21.866739231833716</c:v>
                </c:pt>
                <c:pt idx="39376">
                  <c:v>21.867294577591984</c:v>
                </c:pt>
                <c:pt idx="39377">
                  <c:v>21.867849923350253</c:v>
                </c:pt>
                <c:pt idx="39378">
                  <c:v>21.868405269108521</c:v>
                </c:pt>
                <c:pt idx="39379">
                  <c:v>21.86896061486679</c:v>
                </c:pt>
                <c:pt idx="39380">
                  <c:v>21.869515960625058</c:v>
                </c:pt>
                <c:pt idx="39381">
                  <c:v>21.870071306383327</c:v>
                </c:pt>
                <c:pt idx="39382">
                  <c:v>21.870626652141596</c:v>
                </c:pt>
                <c:pt idx="39383">
                  <c:v>21.871181997899864</c:v>
                </c:pt>
                <c:pt idx="39384">
                  <c:v>21.871737343658133</c:v>
                </c:pt>
                <c:pt idx="39385">
                  <c:v>21.872292689416401</c:v>
                </c:pt>
                <c:pt idx="39386">
                  <c:v>21.87284803517467</c:v>
                </c:pt>
                <c:pt idx="39387">
                  <c:v>21.873403380932938</c:v>
                </c:pt>
                <c:pt idx="39388">
                  <c:v>21.873958726691207</c:v>
                </c:pt>
                <c:pt idx="39389">
                  <c:v>21.874514072449475</c:v>
                </c:pt>
                <c:pt idx="39390">
                  <c:v>21.875069418207744</c:v>
                </c:pt>
                <c:pt idx="39391">
                  <c:v>21.875624763966012</c:v>
                </c:pt>
                <c:pt idx="39392">
                  <c:v>21.876180109724281</c:v>
                </c:pt>
                <c:pt idx="39393">
                  <c:v>21.876735455482549</c:v>
                </c:pt>
                <c:pt idx="39394">
                  <c:v>21.877290801240818</c:v>
                </c:pt>
                <c:pt idx="39395">
                  <c:v>21.877846146999087</c:v>
                </c:pt>
                <c:pt idx="39396">
                  <c:v>21.878401492757355</c:v>
                </c:pt>
                <c:pt idx="39397">
                  <c:v>21.878956838515624</c:v>
                </c:pt>
                <c:pt idx="39398">
                  <c:v>21.879512184273892</c:v>
                </c:pt>
                <c:pt idx="39399">
                  <c:v>21.880067530032161</c:v>
                </c:pt>
                <c:pt idx="39400">
                  <c:v>21.880622875790429</c:v>
                </c:pt>
                <c:pt idx="39401">
                  <c:v>21.881178221548698</c:v>
                </c:pt>
                <c:pt idx="39402">
                  <c:v>21.881733567306966</c:v>
                </c:pt>
                <c:pt idx="39403">
                  <c:v>21.882288913065235</c:v>
                </c:pt>
                <c:pt idx="39404">
                  <c:v>21.882844258823503</c:v>
                </c:pt>
                <c:pt idx="39405">
                  <c:v>21.883399604581772</c:v>
                </c:pt>
                <c:pt idx="39406">
                  <c:v>21.883954950340041</c:v>
                </c:pt>
                <c:pt idx="39407">
                  <c:v>21.884510296098309</c:v>
                </c:pt>
                <c:pt idx="39408">
                  <c:v>21.885065641856578</c:v>
                </c:pt>
                <c:pt idx="39409">
                  <c:v>21.885620987614846</c:v>
                </c:pt>
                <c:pt idx="39410">
                  <c:v>21.886176333373115</c:v>
                </c:pt>
                <c:pt idx="39411">
                  <c:v>21.886731679131383</c:v>
                </c:pt>
                <c:pt idx="39412">
                  <c:v>21.887287024889652</c:v>
                </c:pt>
                <c:pt idx="39413">
                  <c:v>21.88784237064792</c:v>
                </c:pt>
                <c:pt idx="39414">
                  <c:v>21.888397716406189</c:v>
                </c:pt>
                <c:pt idx="39415">
                  <c:v>21.888953062164457</c:v>
                </c:pt>
                <c:pt idx="39416">
                  <c:v>21.889508407922726</c:v>
                </c:pt>
                <c:pt idx="39417">
                  <c:v>21.890063753680995</c:v>
                </c:pt>
                <c:pt idx="39418">
                  <c:v>21.890619099439263</c:v>
                </c:pt>
                <c:pt idx="39419">
                  <c:v>21.891174445197532</c:v>
                </c:pt>
                <c:pt idx="39420">
                  <c:v>21.8917297909558</c:v>
                </c:pt>
                <c:pt idx="39421">
                  <c:v>21.892285136714069</c:v>
                </c:pt>
                <c:pt idx="39422">
                  <c:v>21.892840482472337</c:v>
                </c:pt>
                <c:pt idx="39423">
                  <c:v>21.893395828230606</c:v>
                </c:pt>
                <c:pt idx="39424">
                  <c:v>21.893951173988874</c:v>
                </c:pt>
                <c:pt idx="39425">
                  <c:v>21.894506519747143</c:v>
                </c:pt>
                <c:pt idx="39426">
                  <c:v>21.895061865505411</c:v>
                </c:pt>
                <c:pt idx="39427">
                  <c:v>21.89561721126368</c:v>
                </c:pt>
                <c:pt idx="39428">
                  <c:v>21.896172557021949</c:v>
                </c:pt>
                <c:pt idx="39429">
                  <c:v>21.896727902780217</c:v>
                </c:pt>
                <c:pt idx="39430">
                  <c:v>21.897283248538486</c:v>
                </c:pt>
                <c:pt idx="39431">
                  <c:v>21.897838594296754</c:v>
                </c:pt>
                <c:pt idx="39432">
                  <c:v>21.898393940055023</c:v>
                </c:pt>
                <c:pt idx="39433">
                  <c:v>21.898949285813291</c:v>
                </c:pt>
                <c:pt idx="39434">
                  <c:v>21.89950463157156</c:v>
                </c:pt>
                <c:pt idx="39435">
                  <c:v>21.900059977329828</c:v>
                </c:pt>
                <c:pt idx="39436">
                  <c:v>21.900615323088097</c:v>
                </c:pt>
                <c:pt idx="39437">
                  <c:v>21.901170668846365</c:v>
                </c:pt>
                <c:pt idx="39438">
                  <c:v>21.901726014604634</c:v>
                </c:pt>
                <c:pt idx="39439">
                  <c:v>21.902281360362903</c:v>
                </c:pt>
                <c:pt idx="39440">
                  <c:v>21.902836706121171</c:v>
                </c:pt>
                <c:pt idx="39441">
                  <c:v>21.90339205187944</c:v>
                </c:pt>
                <c:pt idx="39442">
                  <c:v>21.903947397637708</c:v>
                </c:pt>
                <c:pt idx="39443">
                  <c:v>21.904502743395977</c:v>
                </c:pt>
                <c:pt idx="39444">
                  <c:v>21.905058089154245</c:v>
                </c:pt>
                <c:pt idx="39445">
                  <c:v>21.905613434912514</c:v>
                </c:pt>
                <c:pt idx="39446">
                  <c:v>21.906168780670782</c:v>
                </c:pt>
                <c:pt idx="39447">
                  <c:v>21.906724126429051</c:v>
                </c:pt>
                <c:pt idx="39448">
                  <c:v>21.907279472187319</c:v>
                </c:pt>
                <c:pt idx="39449">
                  <c:v>21.907834817945588</c:v>
                </c:pt>
                <c:pt idx="39450">
                  <c:v>21.908390163703857</c:v>
                </c:pt>
                <c:pt idx="39451">
                  <c:v>21.908945509462125</c:v>
                </c:pt>
                <c:pt idx="39452">
                  <c:v>21.909500855220394</c:v>
                </c:pt>
                <c:pt idx="39453">
                  <c:v>21.910056200978662</c:v>
                </c:pt>
                <c:pt idx="39454">
                  <c:v>21.910611546736931</c:v>
                </c:pt>
                <c:pt idx="39455">
                  <c:v>21.911166892495199</c:v>
                </c:pt>
                <c:pt idx="39456">
                  <c:v>21.911722238253468</c:v>
                </c:pt>
                <c:pt idx="39457">
                  <c:v>21.912277584011736</c:v>
                </c:pt>
                <c:pt idx="39458">
                  <c:v>21.912832929770005</c:v>
                </c:pt>
                <c:pt idx="39459">
                  <c:v>21.913388275528273</c:v>
                </c:pt>
                <c:pt idx="39460">
                  <c:v>21.913943621286542</c:v>
                </c:pt>
                <c:pt idx="39461">
                  <c:v>21.91449896704481</c:v>
                </c:pt>
                <c:pt idx="39462">
                  <c:v>21.915054312803079</c:v>
                </c:pt>
                <c:pt idx="39463">
                  <c:v>21.915609658561348</c:v>
                </c:pt>
                <c:pt idx="39464">
                  <c:v>21.916165004319616</c:v>
                </c:pt>
                <c:pt idx="39465">
                  <c:v>21.916720350077885</c:v>
                </c:pt>
                <c:pt idx="39466">
                  <c:v>21.917275695836153</c:v>
                </c:pt>
                <c:pt idx="39467">
                  <c:v>21.917831041594422</c:v>
                </c:pt>
                <c:pt idx="39468">
                  <c:v>21.91838638735269</c:v>
                </c:pt>
                <c:pt idx="39469">
                  <c:v>21.918941733110959</c:v>
                </c:pt>
                <c:pt idx="39470">
                  <c:v>21.919497078869227</c:v>
                </c:pt>
                <c:pt idx="39471">
                  <c:v>21.920052424627496</c:v>
                </c:pt>
                <c:pt idx="39472">
                  <c:v>21.920607770385764</c:v>
                </c:pt>
                <c:pt idx="39473">
                  <c:v>21.921163116144033</c:v>
                </c:pt>
                <c:pt idx="39474">
                  <c:v>21.921718461902302</c:v>
                </c:pt>
                <c:pt idx="39475">
                  <c:v>21.92227380766057</c:v>
                </c:pt>
                <c:pt idx="39476">
                  <c:v>21.922829153418839</c:v>
                </c:pt>
                <c:pt idx="39477">
                  <c:v>21.923384499177107</c:v>
                </c:pt>
                <c:pt idx="39478">
                  <c:v>21.923939844935376</c:v>
                </c:pt>
                <c:pt idx="39479">
                  <c:v>21.924495190693644</c:v>
                </c:pt>
                <c:pt idx="39480">
                  <c:v>21.925050536451913</c:v>
                </c:pt>
                <c:pt idx="39481">
                  <c:v>21.925605882210181</c:v>
                </c:pt>
                <c:pt idx="39482">
                  <c:v>21.92616122796845</c:v>
                </c:pt>
                <c:pt idx="39483">
                  <c:v>21.926716573726718</c:v>
                </c:pt>
                <c:pt idx="39484">
                  <c:v>21.927271919484987</c:v>
                </c:pt>
                <c:pt idx="39485">
                  <c:v>21.927827265243256</c:v>
                </c:pt>
                <c:pt idx="39486">
                  <c:v>21.928382611001524</c:v>
                </c:pt>
                <c:pt idx="39487">
                  <c:v>21.928937956759793</c:v>
                </c:pt>
                <c:pt idx="39488">
                  <c:v>21.929493302518061</c:v>
                </c:pt>
                <c:pt idx="39489">
                  <c:v>21.93004864827633</c:v>
                </c:pt>
                <c:pt idx="39490">
                  <c:v>21.930603994034598</c:v>
                </c:pt>
                <c:pt idx="39491">
                  <c:v>21.931159339792867</c:v>
                </c:pt>
                <c:pt idx="39492">
                  <c:v>21.931714685551135</c:v>
                </c:pt>
                <c:pt idx="39493">
                  <c:v>21.932270031309404</c:v>
                </c:pt>
                <c:pt idx="39494">
                  <c:v>21.932825377067672</c:v>
                </c:pt>
                <c:pt idx="39495">
                  <c:v>21.933380722825941</c:v>
                </c:pt>
                <c:pt idx="39496">
                  <c:v>21.93393606858421</c:v>
                </c:pt>
                <c:pt idx="39497">
                  <c:v>21.934491414342478</c:v>
                </c:pt>
                <c:pt idx="39498">
                  <c:v>21.935046760100747</c:v>
                </c:pt>
                <c:pt idx="39499">
                  <c:v>21.935602105859015</c:v>
                </c:pt>
                <c:pt idx="39500">
                  <c:v>21.936157451617284</c:v>
                </c:pt>
                <c:pt idx="39501">
                  <c:v>21.936712797375552</c:v>
                </c:pt>
                <c:pt idx="39502">
                  <c:v>21.937268143133821</c:v>
                </c:pt>
                <c:pt idx="39503">
                  <c:v>21.937823488892089</c:v>
                </c:pt>
                <c:pt idx="39504">
                  <c:v>21.938378834650358</c:v>
                </c:pt>
                <c:pt idx="39505">
                  <c:v>21.938934180408626</c:v>
                </c:pt>
                <c:pt idx="39506">
                  <c:v>21.939489526166895</c:v>
                </c:pt>
                <c:pt idx="39507">
                  <c:v>21.940044871925164</c:v>
                </c:pt>
                <c:pt idx="39508">
                  <c:v>21.940600217683432</c:v>
                </c:pt>
                <c:pt idx="39509">
                  <c:v>21.941155563441701</c:v>
                </c:pt>
                <c:pt idx="39510">
                  <c:v>21.941710909199969</c:v>
                </c:pt>
                <c:pt idx="39511">
                  <c:v>21.942266254958238</c:v>
                </c:pt>
                <c:pt idx="39512">
                  <c:v>21.942821600716506</c:v>
                </c:pt>
                <c:pt idx="39513">
                  <c:v>21.943376946474775</c:v>
                </c:pt>
                <c:pt idx="39514">
                  <c:v>21.943932292233043</c:v>
                </c:pt>
                <c:pt idx="39515">
                  <c:v>21.944487637991312</c:v>
                </c:pt>
                <c:pt idx="39516">
                  <c:v>21.94504298374958</c:v>
                </c:pt>
                <c:pt idx="39517">
                  <c:v>21.945598329507849</c:v>
                </c:pt>
                <c:pt idx="39518">
                  <c:v>21.946153675266117</c:v>
                </c:pt>
                <c:pt idx="39519">
                  <c:v>21.946709021024386</c:v>
                </c:pt>
                <c:pt idx="39520">
                  <c:v>21.947264366782655</c:v>
                </c:pt>
                <c:pt idx="39521">
                  <c:v>21.947819712540923</c:v>
                </c:pt>
                <c:pt idx="39522">
                  <c:v>21.948375058299192</c:v>
                </c:pt>
                <c:pt idx="39523">
                  <c:v>21.94893040405746</c:v>
                </c:pt>
                <c:pt idx="39524">
                  <c:v>21.949485749815729</c:v>
                </c:pt>
                <c:pt idx="39525">
                  <c:v>21.950041095573997</c:v>
                </c:pt>
                <c:pt idx="39526">
                  <c:v>21.950596441332266</c:v>
                </c:pt>
                <c:pt idx="39527">
                  <c:v>21.951151787090534</c:v>
                </c:pt>
                <c:pt idx="39528">
                  <c:v>21.951707132848803</c:v>
                </c:pt>
                <c:pt idx="39529">
                  <c:v>21.952262478607071</c:v>
                </c:pt>
                <c:pt idx="39530">
                  <c:v>21.95281782436534</c:v>
                </c:pt>
                <c:pt idx="39531">
                  <c:v>21.953373170123609</c:v>
                </c:pt>
                <c:pt idx="39532">
                  <c:v>21.953928515881877</c:v>
                </c:pt>
                <c:pt idx="39533">
                  <c:v>21.954483861640146</c:v>
                </c:pt>
                <c:pt idx="39534">
                  <c:v>21.955039207398414</c:v>
                </c:pt>
                <c:pt idx="39535">
                  <c:v>21.955594553156683</c:v>
                </c:pt>
                <c:pt idx="39536">
                  <c:v>21.956149898914951</c:v>
                </c:pt>
                <c:pt idx="39537">
                  <c:v>21.95670524467322</c:v>
                </c:pt>
                <c:pt idx="39538">
                  <c:v>21.957260590431488</c:v>
                </c:pt>
                <c:pt idx="39539">
                  <c:v>21.957815936189757</c:v>
                </c:pt>
                <c:pt idx="39540">
                  <c:v>21.958371281948025</c:v>
                </c:pt>
                <c:pt idx="39541">
                  <c:v>21.958926627706294</c:v>
                </c:pt>
                <c:pt idx="39542">
                  <c:v>21.959481973464563</c:v>
                </c:pt>
                <c:pt idx="39543">
                  <c:v>21.960037319222831</c:v>
                </c:pt>
                <c:pt idx="39544">
                  <c:v>21.9605926649811</c:v>
                </c:pt>
                <c:pt idx="39545">
                  <c:v>21.961148010739368</c:v>
                </c:pt>
                <c:pt idx="39546">
                  <c:v>21.961703356497637</c:v>
                </c:pt>
                <c:pt idx="39547">
                  <c:v>21.962258702255905</c:v>
                </c:pt>
                <c:pt idx="39548">
                  <c:v>21.962814048014174</c:v>
                </c:pt>
                <c:pt idx="39549">
                  <c:v>21.963369393772442</c:v>
                </c:pt>
                <c:pt idx="39550">
                  <c:v>21.963924739530711</c:v>
                </c:pt>
                <c:pt idx="39551">
                  <c:v>21.964480085288979</c:v>
                </c:pt>
                <c:pt idx="39552">
                  <c:v>21.965035431047248</c:v>
                </c:pt>
                <c:pt idx="39553">
                  <c:v>21.965590776805517</c:v>
                </c:pt>
                <c:pt idx="39554">
                  <c:v>21.966146122563785</c:v>
                </c:pt>
                <c:pt idx="39555">
                  <c:v>21.966701468322054</c:v>
                </c:pt>
                <c:pt idx="39556">
                  <c:v>21.967256814080322</c:v>
                </c:pt>
                <c:pt idx="39557">
                  <c:v>21.967812159838591</c:v>
                </c:pt>
                <c:pt idx="39558">
                  <c:v>21.968367505596859</c:v>
                </c:pt>
                <c:pt idx="39559">
                  <c:v>21.968922851355128</c:v>
                </c:pt>
                <c:pt idx="39560">
                  <c:v>21.969478197113396</c:v>
                </c:pt>
                <c:pt idx="39561">
                  <c:v>21.970033542871665</c:v>
                </c:pt>
                <c:pt idx="39562">
                  <c:v>21.970588888629933</c:v>
                </c:pt>
                <c:pt idx="39563">
                  <c:v>21.971144234388202</c:v>
                </c:pt>
                <c:pt idx="39564">
                  <c:v>21.971699580146471</c:v>
                </c:pt>
                <c:pt idx="39565">
                  <c:v>21.972254925904739</c:v>
                </c:pt>
                <c:pt idx="39566">
                  <c:v>21.972810271663008</c:v>
                </c:pt>
                <c:pt idx="39567">
                  <c:v>21.973365617421276</c:v>
                </c:pt>
                <c:pt idx="39568">
                  <c:v>21.973920963179545</c:v>
                </c:pt>
                <c:pt idx="39569">
                  <c:v>21.974476308937813</c:v>
                </c:pt>
                <c:pt idx="39570">
                  <c:v>21.975031654696082</c:v>
                </c:pt>
                <c:pt idx="39571">
                  <c:v>21.97558700045435</c:v>
                </c:pt>
                <c:pt idx="39572">
                  <c:v>21.976142346212619</c:v>
                </c:pt>
                <c:pt idx="39573">
                  <c:v>21.976697691970887</c:v>
                </c:pt>
                <c:pt idx="39574">
                  <c:v>21.977253037729156</c:v>
                </c:pt>
                <c:pt idx="39575">
                  <c:v>21.977808383487424</c:v>
                </c:pt>
                <c:pt idx="39576">
                  <c:v>21.978363729245693</c:v>
                </c:pt>
                <c:pt idx="39577">
                  <c:v>21.978919075003962</c:v>
                </c:pt>
                <c:pt idx="39578">
                  <c:v>21.97947442076223</c:v>
                </c:pt>
                <c:pt idx="39579">
                  <c:v>21.980029766520499</c:v>
                </c:pt>
                <c:pt idx="39580">
                  <c:v>21.980585112278767</c:v>
                </c:pt>
                <c:pt idx="39581">
                  <c:v>21.981140458037036</c:v>
                </c:pt>
                <c:pt idx="39582">
                  <c:v>21.981695803795304</c:v>
                </c:pt>
                <c:pt idx="39583">
                  <c:v>21.982251149553573</c:v>
                </c:pt>
                <c:pt idx="39584">
                  <c:v>21.982806495311841</c:v>
                </c:pt>
                <c:pt idx="39585">
                  <c:v>21.98336184107011</c:v>
                </c:pt>
                <c:pt idx="39586">
                  <c:v>21.983917186828378</c:v>
                </c:pt>
                <c:pt idx="39587">
                  <c:v>21.984472532586647</c:v>
                </c:pt>
                <c:pt idx="39588">
                  <c:v>21.985027878344916</c:v>
                </c:pt>
                <c:pt idx="39589">
                  <c:v>21.985583224103184</c:v>
                </c:pt>
                <c:pt idx="39590">
                  <c:v>21.986138569861453</c:v>
                </c:pt>
                <c:pt idx="39591">
                  <c:v>21.986693915619721</c:v>
                </c:pt>
                <c:pt idx="39592">
                  <c:v>21.98724926137799</c:v>
                </c:pt>
                <c:pt idx="39593">
                  <c:v>21.987804607136258</c:v>
                </c:pt>
                <c:pt idx="39594">
                  <c:v>21.988359952894527</c:v>
                </c:pt>
                <c:pt idx="39595">
                  <c:v>21.988915298652795</c:v>
                </c:pt>
                <c:pt idx="39596">
                  <c:v>21.989470644411064</c:v>
                </c:pt>
                <c:pt idx="39597">
                  <c:v>21.990025990169332</c:v>
                </c:pt>
                <c:pt idx="39598">
                  <c:v>21.990581335927601</c:v>
                </c:pt>
                <c:pt idx="39599">
                  <c:v>21.99113668168587</c:v>
                </c:pt>
                <c:pt idx="39600">
                  <c:v>21.991692027444138</c:v>
                </c:pt>
                <c:pt idx="39601">
                  <c:v>21.992247373202407</c:v>
                </c:pt>
                <c:pt idx="39602">
                  <c:v>21.992802718960675</c:v>
                </c:pt>
                <c:pt idx="39603">
                  <c:v>21.993358064718944</c:v>
                </c:pt>
                <c:pt idx="39604">
                  <c:v>21.993913410477212</c:v>
                </c:pt>
                <c:pt idx="39605">
                  <c:v>21.994468756235481</c:v>
                </c:pt>
                <c:pt idx="39606">
                  <c:v>21.995024101993749</c:v>
                </c:pt>
                <c:pt idx="39607">
                  <c:v>21.995579447752018</c:v>
                </c:pt>
                <c:pt idx="39608">
                  <c:v>21.996134793510286</c:v>
                </c:pt>
                <c:pt idx="39609">
                  <c:v>21.996690139268555</c:v>
                </c:pt>
                <c:pt idx="39610">
                  <c:v>21.997245485026824</c:v>
                </c:pt>
                <c:pt idx="39611">
                  <c:v>21.997800830785092</c:v>
                </c:pt>
                <c:pt idx="39612">
                  <c:v>21.998356176543361</c:v>
                </c:pt>
                <c:pt idx="39613">
                  <c:v>21.998911522301629</c:v>
                </c:pt>
                <c:pt idx="39614">
                  <c:v>21.999466868059898</c:v>
                </c:pt>
                <c:pt idx="39615">
                  <c:v>22.000022213818166</c:v>
                </c:pt>
                <c:pt idx="39616">
                  <c:v>22.000577559576435</c:v>
                </c:pt>
                <c:pt idx="39617">
                  <c:v>22.001132905334703</c:v>
                </c:pt>
                <c:pt idx="39618">
                  <c:v>22.001688251092972</c:v>
                </c:pt>
                <c:pt idx="39619">
                  <c:v>22.00224359685124</c:v>
                </c:pt>
                <c:pt idx="39620">
                  <c:v>22.002798942609509</c:v>
                </c:pt>
                <c:pt idx="39621">
                  <c:v>22.003354288367778</c:v>
                </c:pt>
                <c:pt idx="39622">
                  <c:v>22.003909634126046</c:v>
                </c:pt>
                <c:pt idx="39623">
                  <c:v>22.004464979884315</c:v>
                </c:pt>
                <c:pt idx="39624">
                  <c:v>22.005020325642583</c:v>
                </c:pt>
                <c:pt idx="39625">
                  <c:v>22.005575671400852</c:v>
                </c:pt>
                <c:pt idx="39626">
                  <c:v>22.00613101715912</c:v>
                </c:pt>
                <c:pt idx="39627">
                  <c:v>22.006686362917389</c:v>
                </c:pt>
                <c:pt idx="39628">
                  <c:v>22.007241708675657</c:v>
                </c:pt>
                <c:pt idx="39629">
                  <c:v>22.007797054433926</c:v>
                </c:pt>
                <c:pt idx="39630">
                  <c:v>22.008352400192194</c:v>
                </c:pt>
                <c:pt idx="39631">
                  <c:v>22.008907745950463</c:v>
                </c:pt>
                <c:pt idx="39632">
                  <c:v>22.009463091708731</c:v>
                </c:pt>
                <c:pt idx="39633">
                  <c:v>22.010018437467</c:v>
                </c:pt>
                <c:pt idx="39634">
                  <c:v>22.010573783225269</c:v>
                </c:pt>
                <c:pt idx="39635">
                  <c:v>22.011129128983537</c:v>
                </c:pt>
                <c:pt idx="39636">
                  <c:v>22.011684474741806</c:v>
                </c:pt>
                <c:pt idx="39637">
                  <c:v>22.012239820500074</c:v>
                </c:pt>
                <c:pt idx="39638">
                  <c:v>22.012795166258343</c:v>
                </c:pt>
                <c:pt idx="39639">
                  <c:v>22.013350512016611</c:v>
                </c:pt>
                <c:pt idx="39640">
                  <c:v>22.01390585777488</c:v>
                </c:pt>
                <c:pt idx="39641">
                  <c:v>22.014461203533148</c:v>
                </c:pt>
                <c:pt idx="39642">
                  <c:v>22.015016549291417</c:v>
                </c:pt>
                <c:pt idx="39643">
                  <c:v>22.015571895049685</c:v>
                </c:pt>
                <c:pt idx="39644">
                  <c:v>22.016127240807954</c:v>
                </c:pt>
                <c:pt idx="39645">
                  <c:v>22.016682586566223</c:v>
                </c:pt>
                <c:pt idx="39646">
                  <c:v>22.017237932324491</c:v>
                </c:pt>
                <c:pt idx="39647">
                  <c:v>22.01779327808276</c:v>
                </c:pt>
                <c:pt idx="39648">
                  <c:v>22.018348623841028</c:v>
                </c:pt>
                <c:pt idx="39649">
                  <c:v>22.018903969599297</c:v>
                </c:pt>
                <c:pt idx="39650">
                  <c:v>22.019459315357565</c:v>
                </c:pt>
                <c:pt idx="39651">
                  <c:v>22.020014661115834</c:v>
                </c:pt>
                <c:pt idx="39652">
                  <c:v>22.020570006874102</c:v>
                </c:pt>
                <c:pt idx="39653">
                  <c:v>22.021125352632371</c:v>
                </c:pt>
                <c:pt idx="39654">
                  <c:v>22.021680698390639</c:v>
                </c:pt>
                <c:pt idx="39655">
                  <c:v>22.022236044148908</c:v>
                </c:pt>
                <c:pt idx="39656">
                  <c:v>22.022791389907177</c:v>
                </c:pt>
                <c:pt idx="39657">
                  <c:v>22.023346735665445</c:v>
                </c:pt>
                <c:pt idx="39658">
                  <c:v>22.023902081423714</c:v>
                </c:pt>
                <c:pt idx="39659">
                  <c:v>22.024457427181982</c:v>
                </c:pt>
                <c:pt idx="39660">
                  <c:v>22.025012772940251</c:v>
                </c:pt>
                <c:pt idx="39661">
                  <c:v>22.025568118698519</c:v>
                </c:pt>
                <c:pt idx="39662">
                  <c:v>22.026123464456788</c:v>
                </c:pt>
                <c:pt idx="39663">
                  <c:v>22.026678810215056</c:v>
                </c:pt>
                <c:pt idx="39664">
                  <c:v>22.027234155973325</c:v>
                </c:pt>
                <c:pt idx="39665">
                  <c:v>22.027789501731593</c:v>
                </c:pt>
                <c:pt idx="39666">
                  <c:v>22.028344847489862</c:v>
                </c:pt>
                <c:pt idx="39667">
                  <c:v>22.028900193248131</c:v>
                </c:pt>
                <c:pt idx="39668">
                  <c:v>22.029455539006399</c:v>
                </c:pt>
                <c:pt idx="39669">
                  <c:v>22.030010884764668</c:v>
                </c:pt>
                <c:pt idx="39670">
                  <c:v>22.030566230522936</c:v>
                </c:pt>
                <c:pt idx="39671">
                  <c:v>22.031121576281205</c:v>
                </c:pt>
                <c:pt idx="39672">
                  <c:v>22.031676922039473</c:v>
                </c:pt>
                <c:pt idx="39673">
                  <c:v>22.032232267797742</c:v>
                </c:pt>
                <c:pt idx="39674">
                  <c:v>22.03278761355601</c:v>
                </c:pt>
                <c:pt idx="39675">
                  <c:v>22.033342959314279</c:v>
                </c:pt>
                <c:pt idx="39676">
                  <c:v>22.033898305072547</c:v>
                </c:pt>
                <c:pt idx="39677">
                  <c:v>22.034453650830816</c:v>
                </c:pt>
                <c:pt idx="39678">
                  <c:v>22.035008996589085</c:v>
                </c:pt>
                <c:pt idx="39679">
                  <c:v>22.035564342347353</c:v>
                </c:pt>
                <c:pt idx="39680">
                  <c:v>22.036119688105622</c:v>
                </c:pt>
                <c:pt idx="39681">
                  <c:v>22.03667503386389</c:v>
                </c:pt>
                <c:pt idx="39682">
                  <c:v>22.037230379622159</c:v>
                </c:pt>
                <c:pt idx="39683">
                  <c:v>22.037785725380427</c:v>
                </c:pt>
                <c:pt idx="39684">
                  <c:v>22.038341071138696</c:v>
                </c:pt>
                <c:pt idx="39685">
                  <c:v>22.038896416896964</c:v>
                </c:pt>
                <c:pt idx="39686">
                  <c:v>22.039451762655233</c:v>
                </c:pt>
                <c:pt idx="39687">
                  <c:v>22.040007108413501</c:v>
                </c:pt>
                <c:pt idx="39688">
                  <c:v>22.04056245417177</c:v>
                </c:pt>
                <c:pt idx="39689">
                  <c:v>22.041117799930039</c:v>
                </c:pt>
                <c:pt idx="39690">
                  <c:v>22.041673145688307</c:v>
                </c:pt>
                <c:pt idx="39691">
                  <c:v>22.042228491446576</c:v>
                </c:pt>
                <c:pt idx="39692">
                  <c:v>22.042783837204844</c:v>
                </c:pt>
                <c:pt idx="39693">
                  <c:v>22.043339182963113</c:v>
                </c:pt>
                <c:pt idx="39694">
                  <c:v>22.043894528721381</c:v>
                </c:pt>
                <c:pt idx="39695">
                  <c:v>22.04444987447965</c:v>
                </c:pt>
                <c:pt idx="39696">
                  <c:v>22.045005220237918</c:v>
                </c:pt>
                <c:pt idx="39697">
                  <c:v>22.045560565996187</c:v>
                </c:pt>
                <c:pt idx="39698">
                  <c:v>22.046115911754455</c:v>
                </c:pt>
                <c:pt idx="39699">
                  <c:v>22.046671257512724</c:v>
                </c:pt>
                <c:pt idx="39700">
                  <c:v>22.047226603270992</c:v>
                </c:pt>
                <c:pt idx="39701">
                  <c:v>22.047781949029261</c:v>
                </c:pt>
                <c:pt idx="39702">
                  <c:v>22.04833729478753</c:v>
                </c:pt>
                <c:pt idx="39703">
                  <c:v>22.048892640545798</c:v>
                </c:pt>
                <c:pt idx="39704">
                  <c:v>22.049447986304067</c:v>
                </c:pt>
                <c:pt idx="39705">
                  <c:v>22.050003332062335</c:v>
                </c:pt>
                <c:pt idx="39706">
                  <c:v>22.050558677820604</c:v>
                </c:pt>
                <c:pt idx="39707">
                  <c:v>22.051114023578872</c:v>
                </c:pt>
                <c:pt idx="39708">
                  <c:v>22.051669369337141</c:v>
                </c:pt>
                <c:pt idx="39709">
                  <c:v>22.052224715095409</c:v>
                </c:pt>
                <c:pt idx="39710">
                  <c:v>22.052780060853678</c:v>
                </c:pt>
                <c:pt idx="39711">
                  <c:v>22.053335406611946</c:v>
                </c:pt>
                <c:pt idx="39712">
                  <c:v>22.053890752370215</c:v>
                </c:pt>
                <c:pt idx="39713">
                  <c:v>22.054446098128484</c:v>
                </c:pt>
                <c:pt idx="39714">
                  <c:v>22.055001443886752</c:v>
                </c:pt>
                <c:pt idx="39715">
                  <c:v>22.055556789645021</c:v>
                </c:pt>
                <c:pt idx="39716">
                  <c:v>22.056112135403289</c:v>
                </c:pt>
                <c:pt idx="39717">
                  <c:v>22.056667481161558</c:v>
                </c:pt>
                <c:pt idx="39718">
                  <c:v>22.057222826919826</c:v>
                </c:pt>
                <c:pt idx="39719">
                  <c:v>22.057778172678095</c:v>
                </c:pt>
                <c:pt idx="39720">
                  <c:v>22.058333518436363</c:v>
                </c:pt>
                <c:pt idx="39721">
                  <c:v>22.058888864194632</c:v>
                </c:pt>
                <c:pt idx="39722">
                  <c:v>22.0594442099529</c:v>
                </c:pt>
                <c:pt idx="39723">
                  <c:v>22.059999555711169</c:v>
                </c:pt>
                <c:pt idx="39724">
                  <c:v>22.060554901469438</c:v>
                </c:pt>
                <c:pt idx="39725">
                  <c:v>22.061110247227706</c:v>
                </c:pt>
                <c:pt idx="39726">
                  <c:v>22.061665592985975</c:v>
                </c:pt>
                <c:pt idx="39727">
                  <c:v>22.062220938744243</c:v>
                </c:pt>
                <c:pt idx="39728">
                  <c:v>22.062776284502512</c:v>
                </c:pt>
                <c:pt idx="39729">
                  <c:v>22.06333163026078</c:v>
                </c:pt>
                <c:pt idx="39730">
                  <c:v>22.063886976019049</c:v>
                </c:pt>
                <c:pt idx="39731">
                  <c:v>22.064442321777317</c:v>
                </c:pt>
                <c:pt idx="39732">
                  <c:v>22.064997667535586</c:v>
                </c:pt>
                <c:pt idx="39733">
                  <c:v>22.065553013293854</c:v>
                </c:pt>
                <c:pt idx="39734">
                  <c:v>22.066108359052123</c:v>
                </c:pt>
                <c:pt idx="39735">
                  <c:v>22.066663704810392</c:v>
                </c:pt>
                <c:pt idx="39736">
                  <c:v>22.06721905056866</c:v>
                </c:pt>
                <c:pt idx="39737">
                  <c:v>22.067774396326929</c:v>
                </c:pt>
                <c:pt idx="39738">
                  <c:v>22.068329742085197</c:v>
                </c:pt>
                <c:pt idx="39739">
                  <c:v>22.068885087843466</c:v>
                </c:pt>
                <c:pt idx="39740">
                  <c:v>22.069440433601734</c:v>
                </c:pt>
                <c:pt idx="39741">
                  <c:v>22.069995779360003</c:v>
                </c:pt>
                <c:pt idx="39742">
                  <c:v>22.070551125118271</c:v>
                </c:pt>
                <c:pt idx="39743">
                  <c:v>22.07110647087654</c:v>
                </c:pt>
                <c:pt idx="39744">
                  <c:v>22.071661816634808</c:v>
                </c:pt>
                <c:pt idx="39745">
                  <c:v>22.072217162393077</c:v>
                </c:pt>
                <c:pt idx="39746">
                  <c:v>22.072772508151346</c:v>
                </c:pt>
                <c:pt idx="39747">
                  <c:v>22.073327853909614</c:v>
                </c:pt>
                <c:pt idx="39748">
                  <c:v>22.073883199667883</c:v>
                </c:pt>
                <c:pt idx="39749">
                  <c:v>22.074438545426151</c:v>
                </c:pt>
                <c:pt idx="39750">
                  <c:v>22.07499389118442</c:v>
                </c:pt>
                <c:pt idx="39751">
                  <c:v>22.075549236942688</c:v>
                </c:pt>
                <c:pt idx="39752">
                  <c:v>22.076104582700957</c:v>
                </c:pt>
                <c:pt idx="39753">
                  <c:v>22.076659928459225</c:v>
                </c:pt>
                <c:pt idx="39754">
                  <c:v>22.077215274217494</c:v>
                </c:pt>
                <c:pt idx="39755">
                  <c:v>22.077770619975762</c:v>
                </c:pt>
                <c:pt idx="39756">
                  <c:v>22.078325965734031</c:v>
                </c:pt>
                <c:pt idx="39757">
                  <c:v>22.078881311492299</c:v>
                </c:pt>
                <c:pt idx="39758">
                  <c:v>22.079436657250568</c:v>
                </c:pt>
                <c:pt idx="39759">
                  <c:v>22.079992003008837</c:v>
                </c:pt>
                <c:pt idx="39760">
                  <c:v>22.080547348767105</c:v>
                </c:pt>
                <c:pt idx="39761">
                  <c:v>22.081102694525374</c:v>
                </c:pt>
                <c:pt idx="39762">
                  <c:v>22.081658040283642</c:v>
                </c:pt>
                <c:pt idx="39763">
                  <c:v>22.082213386041911</c:v>
                </c:pt>
                <c:pt idx="39764">
                  <c:v>22.082768731800179</c:v>
                </c:pt>
                <c:pt idx="39765">
                  <c:v>22.083324077558448</c:v>
                </c:pt>
                <c:pt idx="39766">
                  <c:v>22.083879423316716</c:v>
                </c:pt>
                <c:pt idx="39767">
                  <c:v>22.084434769074985</c:v>
                </c:pt>
                <c:pt idx="39768">
                  <c:v>22.084990114833253</c:v>
                </c:pt>
                <c:pt idx="39769">
                  <c:v>22.085545460591522</c:v>
                </c:pt>
                <c:pt idx="39770">
                  <c:v>22.086100806349791</c:v>
                </c:pt>
                <c:pt idx="39771">
                  <c:v>22.086656152108059</c:v>
                </c:pt>
                <c:pt idx="39772">
                  <c:v>22.087211497866328</c:v>
                </c:pt>
                <c:pt idx="39773">
                  <c:v>22.087766843624596</c:v>
                </c:pt>
                <c:pt idx="39774">
                  <c:v>22.088322189382865</c:v>
                </c:pt>
                <c:pt idx="39775">
                  <c:v>22.088877535141133</c:v>
                </c:pt>
                <c:pt idx="39776">
                  <c:v>22.089432880899402</c:v>
                </c:pt>
                <c:pt idx="39777">
                  <c:v>22.08998822665767</c:v>
                </c:pt>
                <c:pt idx="39778">
                  <c:v>22.090543572415939</c:v>
                </c:pt>
                <c:pt idx="39779">
                  <c:v>22.091098918174207</c:v>
                </c:pt>
                <c:pt idx="39780">
                  <c:v>22.091654263932476</c:v>
                </c:pt>
                <c:pt idx="39781">
                  <c:v>22.092209609690745</c:v>
                </c:pt>
                <c:pt idx="39782">
                  <c:v>22.092764955449013</c:v>
                </c:pt>
                <c:pt idx="39783">
                  <c:v>22.093320301207282</c:v>
                </c:pt>
                <c:pt idx="39784">
                  <c:v>22.09387564696555</c:v>
                </c:pt>
                <c:pt idx="39785">
                  <c:v>22.094430992723819</c:v>
                </c:pt>
                <c:pt idx="39786">
                  <c:v>22.094986338482087</c:v>
                </c:pt>
                <c:pt idx="39787">
                  <c:v>22.095541684240356</c:v>
                </c:pt>
                <c:pt idx="39788">
                  <c:v>22.096097029998624</c:v>
                </c:pt>
                <c:pt idx="39789">
                  <c:v>22.096652375756893</c:v>
                </c:pt>
                <c:pt idx="39790">
                  <c:v>22.097207721515161</c:v>
                </c:pt>
                <c:pt idx="39791">
                  <c:v>22.09776306727343</c:v>
                </c:pt>
                <c:pt idx="39792">
                  <c:v>22.098318413031699</c:v>
                </c:pt>
                <c:pt idx="39793">
                  <c:v>22.098873758789967</c:v>
                </c:pt>
                <c:pt idx="39794">
                  <c:v>22.099429104548236</c:v>
                </c:pt>
                <c:pt idx="39795">
                  <c:v>22.099984450306504</c:v>
                </c:pt>
                <c:pt idx="39796">
                  <c:v>22.100539796064773</c:v>
                </c:pt>
                <c:pt idx="39797">
                  <c:v>22.101095141823041</c:v>
                </c:pt>
                <c:pt idx="39798">
                  <c:v>22.10165048758131</c:v>
                </c:pt>
                <c:pt idx="39799">
                  <c:v>22.102205833339578</c:v>
                </c:pt>
                <c:pt idx="39800">
                  <c:v>22.102761179097847</c:v>
                </c:pt>
                <c:pt idx="39801">
                  <c:v>22.103316524856115</c:v>
                </c:pt>
                <c:pt idx="39802">
                  <c:v>22.103871870614384</c:v>
                </c:pt>
                <c:pt idx="39803">
                  <c:v>22.104427216372653</c:v>
                </c:pt>
                <c:pt idx="39804">
                  <c:v>22.104982562130921</c:v>
                </c:pt>
                <c:pt idx="39805">
                  <c:v>22.10553790788919</c:v>
                </c:pt>
                <c:pt idx="39806">
                  <c:v>22.106093253647458</c:v>
                </c:pt>
                <c:pt idx="39807">
                  <c:v>22.106648599405727</c:v>
                </c:pt>
                <c:pt idx="39808">
                  <c:v>22.107203945163995</c:v>
                </c:pt>
                <c:pt idx="39809">
                  <c:v>22.107759290922264</c:v>
                </c:pt>
                <c:pt idx="39810">
                  <c:v>22.108314636680532</c:v>
                </c:pt>
                <c:pt idx="39811">
                  <c:v>22.108869982438801</c:v>
                </c:pt>
                <c:pt idx="39812">
                  <c:v>22.109425328197069</c:v>
                </c:pt>
                <c:pt idx="39813">
                  <c:v>22.109980673955338</c:v>
                </c:pt>
                <c:pt idx="39814">
                  <c:v>22.110536019713606</c:v>
                </c:pt>
                <c:pt idx="39815">
                  <c:v>22.111091365471875</c:v>
                </c:pt>
                <c:pt idx="39816">
                  <c:v>22.111646711230144</c:v>
                </c:pt>
                <c:pt idx="39817">
                  <c:v>22.112202056988412</c:v>
                </c:pt>
                <c:pt idx="39818">
                  <c:v>22.112757402746681</c:v>
                </c:pt>
                <c:pt idx="39819">
                  <c:v>22.113312748504949</c:v>
                </c:pt>
                <c:pt idx="39820">
                  <c:v>22.113868094263218</c:v>
                </c:pt>
                <c:pt idx="39821">
                  <c:v>22.114423440021486</c:v>
                </c:pt>
                <c:pt idx="39822">
                  <c:v>22.114978785779755</c:v>
                </c:pt>
                <c:pt idx="39823">
                  <c:v>22.115534131538023</c:v>
                </c:pt>
                <c:pt idx="39824">
                  <c:v>22.116089477296292</c:v>
                </c:pt>
                <c:pt idx="39825">
                  <c:v>22.11664482305456</c:v>
                </c:pt>
                <c:pt idx="39826">
                  <c:v>22.117200168812829</c:v>
                </c:pt>
                <c:pt idx="39827">
                  <c:v>22.117755514571098</c:v>
                </c:pt>
                <c:pt idx="39828">
                  <c:v>22.118310860329366</c:v>
                </c:pt>
                <c:pt idx="39829">
                  <c:v>22.118866206087635</c:v>
                </c:pt>
                <c:pt idx="39830">
                  <c:v>22.119421551845903</c:v>
                </c:pt>
                <c:pt idx="39831">
                  <c:v>22.119976897604172</c:v>
                </c:pt>
                <c:pt idx="39832">
                  <c:v>22.12053224336244</c:v>
                </c:pt>
                <c:pt idx="39833">
                  <c:v>22.121087589120709</c:v>
                </c:pt>
                <c:pt idx="39834">
                  <c:v>22.121642934878977</c:v>
                </c:pt>
                <c:pt idx="39835">
                  <c:v>22.122198280637246</c:v>
                </c:pt>
                <c:pt idx="39836">
                  <c:v>22.122753626395514</c:v>
                </c:pt>
                <c:pt idx="39837">
                  <c:v>22.123308972153783</c:v>
                </c:pt>
                <c:pt idx="39838">
                  <c:v>22.123864317912052</c:v>
                </c:pt>
                <c:pt idx="39839">
                  <c:v>22.12441966367032</c:v>
                </c:pt>
                <c:pt idx="39840">
                  <c:v>22.124975009428589</c:v>
                </c:pt>
                <c:pt idx="39841">
                  <c:v>22.125530355186857</c:v>
                </c:pt>
                <c:pt idx="39842">
                  <c:v>22.126085700945126</c:v>
                </c:pt>
                <c:pt idx="39843">
                  <c:v>22.126641046703394</c:v>
                </c:pt>
                <c:pt idx="39844">
                  <c:v>22.127196392461663</c:v>
                </c:pt>
                <c:pt idx="39845">
                  <c:v>22.127751738219931</c:v>
                </c:pt>
                <c:pt idx="39846">
                  <c:v>22.1283070839782</c:v>
                </c:pt>
                <c:pt idx="39847">
                  <c:v>22.128862429736468</c:v>
                </c:pt>
                <c:pt idx="39848">
                  <c:v>22.129417775494737</c:v>
                </c:pt>
                <c:pt idx="39849">
                  <c:v>22.129973121253006</c:v>
                </c:pt>
                <c:pt idx="39850">
                  <c:v>22.130528467011274</c:v>
                </c:pt>
                <c:pt idx="39851">
                  <c:v>22.131083812769543</c:v>
                </c:pt>
                <c:pt idx="39852">
                  <c:v>22.131639158527811</c:v>
                </c:pt>
                <c:pt idx="39853">
                  <c:v>22.13219450428608</c:v>
                </c:pt>
                <c:pt idx="39854">
                  <c:v>22.132749850044348</c:v>
                </c:pt>
                <c:pt idx="39855">
                  <c:v>22.133305195802617</c:v>
                </c:pt>
                <c:pt idx="39856">
                  <c:v>22.133860541560885</c:v>
                </c:pt>
                <c:pt idx="39857">
                  <c:v>22.134415887319154</c:v>
                </c:pt>
                <c:pt idx="39858">
                  <c:v>22.134971233077422</c:v>
                </c:pt>
                <c:pt idx="39859">
                  <c:v>22.135526578835691</c:v>
                </c:pt>
                <c:pt idx="39860">
                  <c:v>22.13608192459396</c:v>
                </c:pt>
                <c:pt idx="39861">
                  <c:v>22.136637270352228</c:v>
                </c:pt>
                <c:pt idx="39862">
                  <c:v>22.137192616110497</c:v>
                </c:pt>
                <c:pt idx="39863">
                  <c:v>22.137747961868765</c:v>
                </c:pt>
                <c:pt idx="39864">
                  <c:v>22.138303307627034</c:v>
                </c:pt>
                <c:pt idx="39865">
                  <c:v>22.138858653385302</c:v>
                </c:pt>
                <c:pt idx="39866">
                  <c:v>22.139413999143571</c:v>
                </c:pt>
                <c:pt idx="39867">
                  <c:v>22.139969344901839</c:v>
                </c:pt>
                <c:pt idx="39868">
                  <c:v>22.140524690660108</c:v>
                </c:pt>
                <c:pt idx="39869">
                  <c:v>22.141080036418376</c:v>
                </c:pt>
                <c:pt idx="39870">
                  <c:v>22.141635382176645</c:v>
                </c:pt>
                <c:pt idx="39871">
                  <c:v>22.142190727934913</c:v>
                </c:pt>
                <c:pt idx="39872">
                  <c:v>22.142746073693182</c:v>
                </c:pt>
                <c:pt idx="39873">
                  <c:v>22.143301419451451</c:v>
                </c:pt>
                <c:pt idx="39874">
                  <c:v>22.143856765209719</c:v>
                </c:pt>
                <c:pt idx="39875">
                  <c:v>22.144412110967988</c:v>
                </c:pt>
                <c:pt idx="39876">
                  <c:v>22.144967456726256</c:v>
                </c:pt>
                <c:pt idx="39877">
                  <c:v>22.145522802484525</c:v>
                </c:pt>
                <c:pt idx="39878">
                  <c:v>22.146078148242793</c:v>
                </c:pt>
                <c:pt idx="39879">
                  <c:v>22.146633494001062</c:v>
                </c:pt>
                <c:pt idx="39880">
                  <c:v>22.14718883975933</c:v>
                </c:pt>
                <c:pt idx="39881">
                  <c:v>22.147744185517599</c:v>
                </c:pt>
                <c:pt idx="39882">
                  <c:v>22.148299531275867</c:v>
                </c:pt>
                <c:pt idx="39883">
                  <c:v>22.148854877034136</c:v>
                </c:pt>
                <c:pt idx="39884">
                  <c:v>22.149410222792405</c:v>
                </c:pt>
                <c:pt idx="39885">
                  <c:v>22.149965568550673</c:v>
                </c:pt>
                <c:pt idx="39886">
                  <c:v>22.150520914308942</c:v>
                </c:pt>
                <c:pt idx="39887">
                  <c:v>22.15107626006721</c:v>
                </c:pt>
                <c:pt idx="39888">
                  <c:v>22.151631605825479</c:v>
                </c:pt>
                <c:pt idx="39889">
                  <c:v>22.152186951583747</c:v>
                </c:pt>
                <c:pt idx="39890">
                  <c:v>22.152742297342016</c:v>
                </c:pt>
                <c:pt idx="39891">
                  <c:v>22.153297643100284</c:v>
                </c:pt>
                <c:pt idx="39892">
                  <c:v>22.153852988858553</c:v>
                </c:pt>
                <c:pt idx="39893">
                  <c:v>22.154408334616821</c:v>
                </c:pt>
                <c:pt idx="39894">
                  <c:v>22.15496368037509</c:v>
                </c:pt>
                <c:pt idx="39895">
                  <c:v>22.155519026133359</c:v>
                </c:pt>
                <c:pt idx="39896">
                  <c:v>22.156074371891627</c:v>
                </c:pt>
                <c:pt idx="39897">
                  <c:v>22.156629717649896</c:v>
                </c:pt>
                <c:pt idx="39898">
                  <c:v>22.157185063408164</c:v>
                </c:pt>
                <c:pt idx="39899">
                  <c:v>22.157740409166433</c:v>
                </c:pt>
                <c:pt idx="39900">
                  <c:v>22.158295754924701</c:v>
                </c:pt>
                <c:pt idx="39901">
                  <c:v>22.15885110068297</c:v>
                </c:pt>
                <c:pt idx="39902">
                  <c:v>22.159406446441238</c:v>
                </c:pt>
                <c:pt idx="39903">
                  <c:v>22.159961792199507</c:v>
                </c:pt>
                <c:pt idx="39904">
                  <c:v>22.160517137957775</c:v>
                </c:pt>
                <c:pt idx="39905">
                  <c:v>22.161072483716044</c:v>
                </c:pt>
                <c:pt idx="39906">
                  <c:v>22.161627829474313</c:v>
                </c:pt>
                <c:pt idx="39907">
                  <c:v>22.162183175232581</c:v>
                </c:pt>
                <c:pt idx="39908">
                  <c:v>22.16273852099085</c:v>
                </c:pt>
                <c:pt idx="39909">
                  <c:v>22.163293866749118</c:v>
                </c:pt>
                <c:pt idx="39910">
                  <c:v>22.163849212507387</c:v>
                </c:pt>
                <c:pt idx="39911">
                  <c:v>22.164404558265655</c:v>
                </c:pt>
                <c:pt idx="39912">
                  <c:v>22.164959904023924</c:v>
                </c:pt>
                <c:pt idx="39913">
                  <c:v>22.165515249782192</c:v>
                </c:pt>
                <c:pt idx="39914">
                  <c:v>22.166070595540461</c:v>
                </c:pt>
                <c:pt idx="39915">
                  <c:v>22.166625941298729</c:v>
                </c:pt>
                <c:pt idx="39916">
                  <c:v>22.167181287056998</c:v>
                </c:pt>
                <c:pt idx="39917">
                  <c:v>22.167736632815267</c:v>
                </c:pt>
                <c:pt idx="39918">
                  <c:v>22.168291978573535</c:v>
                </c:pt>
                <c:pt idx="39919">
                  <c:v>22.168847324331804</c:v>
                </c:pt>
                <c:pt idx="39920">
                  <c:v>22.169402670090072</c:v>
                </c:pt>
                <c:pt idx="39921">
                  <c:v>22.169958015848341</c:v>
                </c:pt>
                <c:pt idx="39922">
                  <c:v>22.170513361606609</c:v>
                </c:pt>
                <c:pt idx="39923">
                  <c:v>22.171068707364878</c:v>
                </c:pt>
                <c:pt idx="39924">
                  <c:v>22.171624053123146</c:v>
                </c:pt>
                <c:pt idx="39925">
                  <c:v>22.172179398881415</c:v>
                </c:pt>
                <c:pt idx="39926">
                  <c:v>22.172734744639683</c:v>
                </c:pt>
                <c:pt idx="39927">
                  <c:v>22.173290090397952</c:v>
                </c:pt>
                <c:pt idx="39928">
                  <c:v>22.173845436156221</c:v>
                </c:pt>
                <c:pt idx="39929">
                  <c:v>22.174400781914489</c:v>
                </c:pt>
                <c:pt idx="39930">
                  <c:v>22.174956127672758</c:v>
                </c:pt>
                <c:pt idx="39931">
                  <c:v>22.175511473431026</c:v>
                </c:pt>
                <c:pt idx="39932">
                  <c:v>22.176066819189295</c:v>
                </c:pt>
                <c:pt idx="39933">
                  <c:v>22.176622164947563</c:v>
                </c:pt>
                <c:pt idx="39934">
                  <c:v>22.177177510705832</c:v>
                </c:pt>
                <c:pt idx="39935">
                  <c:v>22.1777328564641</c:v>
                </c:pt>
                <c:pt idx="39936">
                  <c:v>22.178288202222369</c:v>
                </c:pt>
                <c:pt idx="39937">
                  <c:v>22.178843547980637</c:v>
                </c:pt>
                <c:pt idx="39938">
                  <c:v>22.179398893738906</c:v>
                </c:pt>
                <c:pt idx="39939">
                  <c:v>22.179954239497174</c:v>
                </c:pt>
                <c:pt idx="39940">
                  <c:v>22.180509585255443</c:v>
                </c:pt>
                <c:pt idx="39941">
                  <c:v>22.181064931013712</c:v>
                </c:pt>
                <c:pt idx="39942">
                  <c:v>22.18162027677198</c:v>
                </c:pt>
                <c:pt idx="39943">
                  <c:v>22.182175622530249</c:v>
                </c:pt>
                <c:pt idx="39944">
                  <c:v>22.182730968288517</c:v>
                </c:pt>
                <c:pt idx="39945">
                  <c:v>22.183286314046786</c:v>
                </c:pt>
                <c:pt idx="39946">
                  <c:v>22.183841659805054</c:v>
                </c:pt>
                <c:pt idx="39947">
                  <c:v>22.184397005563323</c:v>
                </c:pt>
                <c:pt idx="39948">
                  <c:v>22.184952351321591</c:v>
                </c:pt>
                <c:pt idx="39949">
                  <c:v>22.18550769707986</c:v>
                </c:pt>
                <c:pt idx="39950">
                  <c:v>22.186063042838128</c:v>
                </c:pt>
                <c:pt idx="39951">
                  <c:v>22.186618388596397</c:v>
                </c:pt>
                <c:pt idx="39952">
                  <c:v>22.187173734354666</c:v>
                </c:pt>
                <c:pt idx="39953">
                  <c:v>22.187729080112934</c:v>
                </c:pt>
                <c:pt idx="39954">
                  <c:v>22.188284425871203</c:v>
                </c:pt>
                <c:pt idx="39955">
                  <c:v>22.188839771629471</c:v>
                </c:pt>
                <c:pt idx="39956">
                  <c:v>22.18939511738774</c:v>
                </c:pt>
                <c:pt idx="39957">
                  <c:v>22.189950463146008</c:v>
                </c:pt>
                <c:pt idx="39958">
                  <c:v>22.190505808904277</c:v>
                </c:pt>
                <c:pt idx="39959">
                  <c:v>22.191061154662545</c:v>
                </c:pt>
                <c:pt idx="39960">
                  <c:v>22.191616500420814</c:v>
                </c:pt>
                <c:pt idx="39961">
                  <c:v>22.192171846179082</c:v>
                </c:pt>
                <c:pt idx="39962">
                  <c:v>22.192727191937351</c:v>
                </c:pt>
                <c:pt idx="39963">
                  <c:v>22.19328253769562</c:v>
                </c:pt>
                <c:pt idx="39964">
                  <c:v>22.193837883453888</c:v>
                </c:pt>
                <c:pt idx="39965">
                  <c:v>22.194393229212157</c:v>
                </c:pt>
                <c:pt idx="39966">
                  <c:v>22.194948574970425</c:v>
                </c:pt>
                <c:pt idx="39967">
                  <c:v>22.195503920728694</c:v>
                </c:pt>
                <c:pt idx="39968">
                  <c:v>22.196059266486962</c:v>
                </c:pt>
                <c:pt idx="39969">
                  <c:v>22.196614612245231</c:v>
                </c:pt>
                <c:pt idx="39970">
                  <c:v>22.197169958003499</c:v>
                </c:pt>
                <c:pt idx="39971">
                  <c:v>22.197725303761768</c:v>
                </c:pt>
                <c:pt idx="39972">
                  <c:v>22.198280649520036</c:v>
                </c:pt>
                <c:pt idx="39973">
                  <c:v>22.198835995278305</c:v>
                </c:pt>
                <c:pt idx="39974">
                  <c:v>22.199391341036574</c:v>
                </c:pt>
                <c:pt idx="39975">
                  <c:v>22.199946686794842</c:v>
                </c:pt>
                <c:pt idx="39976">
                  <c:v>22.200502032553111</c:v>
                </c:pt>
                <c:pt idx="39977">
                  <c:v>22.201057378311379</c:v>
                </c:pt>
                <c:pt idx="39978">
                  <c:v>22.201612724069648</c:v>
                </c:pt>
                <c:pt idx="39979">
                  <c:v>22.202168069827916</c:v>
                </c:pt>
                <c:pt idx="39980">
                  <c:v>22.202723415586185</c:v>
                </c:pt>
                <c:pt idx="39981">
                  <c:v>22.203278761344453</c:v>
                </c:pt>
                <c:pt idx="39982">
                  <c:v>22.203834107102722</c:v>
                </c:pt>
                <c:pt idx="39983">
                  <c:v>22.20438945286099</c:v>
                </c:pt>
                <c:pt idx="39984">
                  <c:v>22.204944798619259</c:v>
                </c:pt>
                <c:pt idx="39985">
                  <c:v>22.205500144377528</c:v>
                </c:pt>
                <c:pt idx="39986">
                  <c:v>22.206055490135796</c:v>
                </c:pt>
                <c:pt idx="39987">
                  <c:v>22.206610835894065</c:v>
                </c:pt>
                <c:pt idx="39988">
                  <c:v>22.207166181652333</c:v>
                </c:pt>
                <c:pt idx="39989">
                  <c:v>22.207721527410602</c:v>
                </c:pt>
                <c:pt idx="39990">
                  <c:v>22.20827687316887</c:v>
                </c:pt>
                <c:pt idx="39991">
                  <c:v>22.208832218927139</c:v>
                </c:pt>
                <c:pt idx="39992">
                  <c:v>22.209387564685407</c:v>
                </c:pt>
                <c:pt idx="39993">
                  <c:v>22.209942910443676</c:v>
                </c:pt>
                <c:pt idx="39994">
                  <c:v>22.210498256201944</c:v>
                </c:pt>
                <c:pt idx="39995">
                  <c:v>22.211053601960213</c:v>
                </c:pt>
                <c:pt idx="39996">
                  <c:v>22.211608947718481</c:v>
                </c:pt>
                <c:pt idx="39997">
                  <c:v>22.21216429347675</c:v>
                </c:pt>
                <c:pt idx="39998">
                  <c:v>22.212719639235019</c:v>
                </c:pt>
                <c:pt idx="39999">
                  <c:v>22.213274984993287</c:v>
                </c:pt>
                <c:pt idx="40000">
                  <c:v>22.213830330751556</c:v>
                </c:pt>
                <c:pt idx="40001">
                  <c:v>22.214385676509824</c:v>
                </c:pt>
                <c:pt idx="40002">
                  <c:v>22.214941022268093</c:v>
                </c:pt>
                <c:pt idx="40003">
                  <c:v>22.215496368026361</c:v>
                </c:pt>
                <c:pt idx="40004">
                  <c:v>22.21605171378463</c:v>
                </c:pt>
                <c:pt idx="40005">
                  <c:v>22.216607059542898</c:v>
                </c:pt>
                <c:pt idx="40006">
                  <c:v>22.217162405301167</c:v>
                </c:pt>
                <c:pt idx="40007">
                  <c:v>22.217717751059435</c:v>
                </c:pt>
                <c:pt idx="40008">
                  <c:v>22.218273096817704</c:v>
                </c:pt>
                <c:pt idx="40009">
                  <c:v>22.218828442575973</c:v>
                </c:pt>
                <c:pt idx="40010">
                  <c:v>22.219383788334241</c:v>
                </c:pt>
                <c:pt idx="40011">
                  <c:v>22.21993913409251</c:v>
                </c:pt>
                <c:pt idx="40012">
                  <c:v>22.220494479850778</c:v>
                </c:pt>
                <c:pt idx="40013">
                  <c:v>22.221049825609047</c:v>
                </c:pt>
                <c:pt idx="40014">
                  <c:v>22.221605171367315</c:v>
                </c:pt>
                <c:pt idx="40015">
                  <c:v>22.222160517125584</c:v>
                </c:pt>
                <c:pt idx="40016">
                  <c:v>22.222715862883852</c:v>
                </c:pt>
                <c:pt idx="40017">
                  <c:v>22.223271208642121</c:v>
                </c:pt>
                <c:pt idx="40018">
                  <c:v>22.223826554400389</c:v>
                </c:pt>
                <c:pt idx="40019">
                  <c:v>22.224381900158658</c:v>
                </c:pt>
                <c:pt idx="40020">
                  <c:v>22.224937245916927</c:v>
                </c:pt>
                <c:pt idx="40021">
                  <c:v>22.225492591675195</c:v>
                </c:pt>
                <c:pt idx="40022">
                  <c:v>22.226047937433464</c:v>
                </c:pt>
                <c:pt idx="40023">
                  <c:v>22.226603283191732</c:v>
                </c:pt>
                <c:pt idx="40024">
                  <c:v>22.227158628950001</c:v>
                </c:pt>
                <c:pt idx="40025">
                  <c:v>22.227713974708269</c:v>
                </c:pt>
                <c:pt idx="40026">
                  <c:v>22.228269320466538</c:v>
                </c:pt>
                <c:pt idx="40027">
                  <c:v>22.228824666224806</c:v>
                </c:pt>
                <c:pt idx="40028">
                  <c:v>22.229380011983075</c:v>
                </c:pt>
                <c:pt idx="40029">
                  <c:v>22.229935357741343</c:v>
                </c:pt>
                <c:pt idx="40030">
                  <c:v>22.230490703499612</c:v>
                </c:pt>
                <c:pt idx="40031">
                  <c:v>22.231046049257881</c:v>
                </c:pt>
                <c:pt idx="40032">
                  <c:v>22.231601395016149</c:v>
                </c:pt>
                <c:pt idx="40033">
                  <c:v>22.232156740774418</c:v>
                </c:pt>
                <c:pt idx="40034">
                  <c:v>22.232712086532686</c:v>
                </c:pt>
                <c:pt idx="40035">
                  <c:v>22.233267432290955</c:v>
                </c:pt>
                <c:pt idx="40036">
                  <c:v>22.233822778049223</c:v>
                </c:pt>
                <c:pt idx="40037">
                  <c:v>22.234378123807492</c:v>
                </c:pt>
                <c:pt idx="40038">
                  <c:v>22.23493346956576</c:v>
                </c:pt>
                <c:pt idx="40039">
                  <c:v>22.235488815324029</c:v>
                </c:pt>
                <c:pt idx="40040">
                  <c:v>22.236044161082297</c:v>
                </c:pt>
                <c:pt idx="40041">
                  <c:v>22.236599506840566</c:v>
                </c:pt>
                <c:pt idx="40042">
                  <c:v>22.237154852598835</c:v>
                </c:pt>
                <c:pt idx="40043">
                  <c:v>22.237710198357103</c:v>
                </c:pt>
                <c:pt idx="40044">
                  <c:v>22.238265544115372</c:v>
                </c:pt>
                <c:pt idx="40045">
                  <c:v>22.23882088987364</c:v>
                </c:pt>
                <c:pt idx="40046">
                  <c:v>22.239376235631909</c:v>
                </c:pt>
                <c:pt idx="40047">
                  <c:v>22.239931581390177</c:v>
                </c:pt>
                <c:pt idx="40048">
                  <c:v>22.240486927148446</c:v>
                </c:pt>
                <c:pt idx="40049">
                  <c:v>22.241042272906714</c:v>
                </c:pt>
                <c:pt idx="40050">
                  <c:v>22.241597618664983</c:v>
                </c:pt>
                <c:pt idx="40051">
                  <c:v>22.242152964423251</c:v>
                </c:pt>
                <c:pt idx="40052">
                  <c:v>22.24270831018152</c:v>
                </c:pt>
                <c:pt idx="40053">
                  <c:v>22.243263655939788</c:v>
                </c:pt>
                <c:pt idx="40054">
                  <c:v>22.243819001698057</c:v>
                </c:pt>
                <c:pt idx="40055">
                  <c:v>22.244374347456326</c:v>
                </c:pt>
                <c:pt idx="40056">
                  <c:v>22.244929693214594</c:v>
                </c:pt>
                <c:pt idx="40057">
                  <c:v>22.245485038972863</c:v>
                </c:pt>
                <c:pt idx="40058">
                  <c:v>22.246040384731131</c:v>
                </c:pt>
                <c:pt idx="40059">
                  <c:v>22.2465957304894</c:v>
                </c:pt>
                <c:pt idx="40060">
                  <c:v>22.247151076247668</c:v>
                </c:pt>
                <c:pt idx="40061">
                  <c:v>22.247706422005937</c:v>
                </c:pt>
                <c:pt idx="40062">
                  <c:v>22.248261767764205</c:v>
                </c:pt>
                <c:pt idx="40063">
                  <c:v>22.248817113522474</c:v>
                </c:pt>
                <c:pt idx="40064">
                  <c:v>22.249372459280742</c:v>
                </c:pt>
                <c:pt idx="40065">
                  <c:v>22.249927805039011</c:v>
                </c:pt>
                <c:pt idx="40066">
                  <c:v>22.25048315079728</c:v>
                </c:pt>
                <c:pt idx="40067">
                  <c:v>22.251038496555548</c:v>
                </c:pt>
                <c:pt idx="40068">
                  <c:v>22.251593842313817</c:v>
                </c:pt>
                <c:pt idx="40069">
                  <c:v>22.252149188072085</c:v>
                </c:pt>
                <c:pt idx="40070">
                  <c:v>22.252704533830354</c:v>
                </c:pt>
                <c:pt idx="40071">
                  <c:v>22.253259879588622</c:v>
                </c:pt>
                <c:pt idx="40072">
                  <c:v>22.253815225346891</c:v>
                </c:pt>
                <c:pt idx="40073">
                  <c:v>22.254370571105159</c:v>
                </c:pt>
                <c:pt idx="40074">
                  <c:v>22.254925916863428</c:v>
                </c:pt>
                <c:pt idx="40075">
                  <c:v>22.255481262621696</c:v>
                </c:pt>
                <c:pt idx="40076">
                  <c:v>22.256036608379965</c:v>
                </c:pt>
                <c:pt idx="40077">
                  <c:v>22.256591954138234</c:v>
                </c:pt>
                <c:pt idx="40078">
                  <c:v>22.257147299896502</c:v>
                </c:pt>
                <c:pt idx="40079">
                  <c:v>22.257702645654771</c:v>
                </c:pt>
                <c:pt idx="40080">
                  <c:v>22.258257991413039</c:v>
                </c:pt>
                <c:pt idx="40081">
                  <c:v>22.258813337171308</c:v>
                </c:pt>
                <c:pt idx="40082">
                  <c:v>22.259368682929576</c:v>
                </c:pt>
                <c:pt idx="40083">
                  <c:v>22.259924028687845</c:v>
                </c:pt>
                <c:pt idx="40084">
                  <c:v>22.260479374446113</c:v>
                </c:pt>
                <c:pt idx="40085">
                  <c:v>22.261034720204382</c:v>
                </c:pt>
                <c:pt idx="40086">
                  <c:v>22.26159006596265</c:v>
                </c:pt>
                <c:pt idx="40087">
                  <c:v>22.262145411720919</c:v>
                </c:pt>
                <c:pt idx="40088">
                  <c:v>22.262700757479188</c:v>
                </c:pt>
                <c:pt idx="40089">
                  <c:v>22.263256103237456</c:v>
                </c:pt>
                <c:pt idx="40090">
                  <c:v>22.263811448995725</c:v>
                </c:pt>
                <c:pt idx="40091">
                  <c:v>22.264366794753993</c:v>
                </c:pt>
                <c:pt idx="40092">
                  <c:v>22.264922140512262</c:v>
                </c:pt>
                <c:pt idx="40093">
                  <c:v>22.26547748627053</c:v>
                </c:pt>
                <c:pt idx="40094">
                  <c:v>22.266032832028799</c:v>
                </c:pt>
                <c:pt idx="40095">
                  <c:v>22.266588177787067</c:v>
                </c:pt>
                <c:pt idx="40096">
                  <c:v>22.267143523545336</c:v>
                </c:pt>
                <c:pt idx="40097">
                  <c:v>22.267698869303604</c:v>
                </c:pt>
                <c:pt idx="40098">
                  <c:v>22.268254215061873</c:v>
                </c:pt>
                <c:pt idx="40099">
                  <c:v>22.268809560820142</c:v>
                </c:pt>
                <c:pt idx="40100">
                  <c:v>22.26936490657841</c:v>
                </c:pt>
                <c:pt idx="40101">
                  <c:v>22.269920252336679</c:v>
                </c:pt>
                <c:pt idx="40102">
                  <c:v>22.270475598094947</c:v>
                </c:pt>
                <c:pt idx="40103">
                  <c:v>22.271030943853216</c:v>
                </c:pt>
                <c:pt idx="40104">
                  <c:v>22.271586289611484</c:v>
                </c:pt>
                <c:pt idx="40105">
                  <c:v>22.272141635369753</c:v>
                </c:pt>
                <c:pt idx="40106">
                  <c:v>22.272696981128021</c:v>
                </c:pt>
                <c:pt idx="40107">
                  <c:v>22.27325232688629</c:v>
                </c:pt>
                <c:pt idx="40108">
                  <c:v>22.273807672644558</c:v>
                </c:pt>
                <c:pt idx="40109">
                  <c:v>22.274363018402827</c:v>
                </c:pt>
                <c:pt idx="40110">
                  <c:v>22.274918364161095</c:v>
                </c:pt>
                <c:pt idx="40111">
                  <c:v>22.275473709919364</c:v>
                </c:pt>
                <c:pt idx="40112">
                  <c:v>22.276029055677633</c:v>
                </c:pt>
                <c:pt idx="40113">
                  <c:v>22.276584401435901</c:v>
                </c:pt>
                <c:pt idx="40114">
                  <c:v>22.27713974719417</c:v>
                </c:pt>
                <c:pt idx="40115">
                  <c:v>22.277695092952438</c:v>
                </c:pt>
                <c:pt idx="40116">
                  <c:v>22.278250438710707</c:v>
                </c:pt>
                <c:pt idx="40117">
                  <c:v>22.278805784468975</c:v>
                </c:pt>
                <c:pt idx="40118">
                  <c:v>22.279361130227244</c:v>
                </c:pt>
                <c:pt idx="40119">
                  <c:v>22.279916475985512</c:v>
                </c:pt>
                <c:pt idx="40120">
                  <c:v>22.280471821743781</c:v>
                </c:pt>
                <c:pt idx="40121">
                  <c:v>22.281027167502049</c:v>
                </c:pt>
                <c:pt idx="40122">
                  <c:v>22.281582513260318</c:v>
                </c:pt>
                <c:pt idx="40123">
                  <c:v>22.282137859018587</c:v>
                </c:pt>
                <c:pt idx="40124">
                  <c:v>22.282693204776855</c:v>
                </c:pt>
                <c:pt idx="40125">
                  <c:v>22.283248550535124</c:v>
                </c:pt>
                <c:pt idx="40126">
                  <c:v>22.283803896293392</c:v>
                </c:pt>
                <c:pt idx="40127">
                  <c:v>22.284359242051661</c:v>
                </c:pt>
                <c:pt idx="40128">
                  <c:v>22.284914587809929</c:v>
                </c:pt>
                <c:pt idx="40129">
                  <c:v>22.285469933568198</c:v>
                </c:pt>
                <c:pt idx="40130">
                  <c:v>22.286025279326466</c:v>
                </c:pt>
                <c:pt idx="40131">
                  <c:v>22.286580625084735</c:v>
                </c:pt>
                <c:pt idx="40132">
                  <c:v>22.287135970843003</c:v>
                </c:pt>
                <c:pt idx="40133">
                  <c:v>22.287691316601272</c:v>
                </c:pt>
                <c:pt idx="40134">
                  <c:v>22.288246662359541</c:v>
                </c:pt>
                <c:pt idx="40135">
                  <c:v>22.288802008117809</c:v>
                </c:pt>
                <c:pt idx="40136">
                  <c:v>22.289357353876078</c:v>
                </c:pt>
                <c:pt idx="40137">
                  <c:v>22.289912699634346</c:v>
                </c:pt>
                <c:pt idx="40138">
                  <c:v>22.290468045392615</c:v>
                </c:pt>
                <c:pt idx="40139">
                  <c:v>22.291023391150883</c:v>
                </c:pt>
                <c:pt idx="40140">
                  <c:v>22.291578736909152</c:v>
                </c:pt>
                <c:pt idx="40141">
                  <c:v>22.29213408266742</c:v>
                </c:pt>
                <c:pt idx="40142">
                  <c:v>22.292689428425689</c:v>
                </c:pt>
                <c:pt idx="40143">
                  <c:v>22.293244774183957</c:v>
                </c:pt>
                <c:pt idx="40144">
                  <c:v>22.293800119942226</c:v>
                </c:pt>
                <c:pt idx="40145">
                  <c:v>22.294355465700495</c:v>
                </c:pt>
                <c:pt idx="40146">
                  <c:v>22.294910811458763</c:v>
                </c:pt>
                <c:pt idx="40147">
                  <c:v>22.295466157217032</c:v>
                </c:pt>
                <c:pt idx="40148">
                  <c:v>22.2960215029753</c:v>
                </c:pt>
                <c:pt idx="40149">
                  <c:v>22.296576848733569</c:v>
                </c:pt>
                <c:pt idx="40150">
                  <c:v>22.297132194491837</c:v>
                </c:pt>
                <c:pt idx="40151">
                  <c:v>22.297687540250106</c:v>
                </c:pt>
                <c:pt idx="40152">
                  <c:v>22.298242886008374</c:v>
                </c:pt>
                <c:pt idx="40153">
                  <c:v>22.298798231766643</c:v>
                </c:pt>
                <c:pt idx="40154">
                  <c:v>22.299353577524911</c:v>
                </c:pt>
                <c:pt idx="40155">
                  <c:v>22.29990892328318</c:v>
                </c:pt>
                <c:pt idx="40156">
                  <c:v>22.300464269041449</c:v>
                </c:pt>
                <c:pt idx="40157">
                  <c:v>22.301019614799717</c:v>
                </c:pt>
                <c:pt idx="40158">
                  <c:v>22.301574960557986</c:v>
                </c:pt>
                <c:pt idx="40159">
                  <c:v>22.302130306316254</c:v>
                </c:pt>
                <c:pt idx="40160">
                  <c:v>22.302685652074523</c:v>
                </c:pt>
                <c:pt idx="40161">
                  <c:v>22.303240997832791</c:v>
                </c:pt>
                <c:pt idx="40162">
                  <c:v>22.30379634359106</c:v>
                </c:pt>
                <c:pt idx="40163">
                  <c:v>22.304351689349328</c:v>
                </c:pt>
                <c:pt idx="40164">
                  <c:v>22.304907035107597</c:v>
                </c:pt>
                <c:pt idx="40165">
                  <c:v>22.305462380865865</c:v>
                </c:pt>
                <c:pt idx="40166">
                  <c:v>22.306017726624134</c:v>
                </c:pt>
                <c:pt idx="40167">
                  <c:v>22.306573072382403</c:v>
                </c:pt>
                <c:pt idx="40168">
                  <c:v>22.307128418140671</c:v>
                </c:pt>
                <c:pt idx="40169">
                  <c:v>22.30768376389894</c:v>
                </c:pt>
                <c:pt idx="40170">
                  <c:v>22.308239109657208</c:v>
                </c:pt>
                <c:pt idx="40171">
                  <c:v>22.308794455415477</c:v>
                </c:pt>
                <c:pt idx="40172">
                  <c:v>22.309349801173745</c:v>
                </c:pt>
                <c:pt idx="40173">
                  <c:v>22.309905146932014</c:v>
                </c:pt>
                <c:pt idx="40174">
                  <c:v>22.310460492690282</c:v>
                </c:pt>
                <c:pt idx="40175">
                  <c:v>22.311015838448551</c:v>
                </c:pt>
                <c:pt idx="40176">
                  <c:v>22.311571184206819</c:v>
                </c:pt>
                <c:pt idx="40177">
                  <c:v>22.312126529965088</c:v>
                </c:pt>
                <c:pt idx="40178">
                  <c:v>22.312681875723356</c:v>
                </c:pt>
                <c:pt idx="40179">
                  <c:v>22.313237221481625</c:v>
                </c:pt>
                <c:pt idx="40180">
                  <c:v>22.313792567239894</c:v>
                </c:pt>
                <c:pt idx="40181">
                  <c:v>22.314347912998162</c:v>
                </c:pt>
                <c:pt idx="40182">
                  <c:v>22.314903258756431</c:v>
                </c:pt>
                <c:pt idx="40183">
                  <c:v>22.315458604514699</c:v>
                </c:pt>
                <c:pt idx="40184">
                  <c:v>22.316013950272968</c:v>
                </c:pt>
                <c:pt idx="40185">
                  <c:v>22.316569296031236</c:v>
                </c:pt>
                <c:pt idx="40186">
                  <c:v>22.317124641789505</c:v>
                </c:pt>
                <c:pt idx="40187">
                  <c:v>22.317679987547773</c:v>
                </c:pt>
                <c:pt idx="40188">
                  <c:v>22.318235333306042</c:v>
                </c:pt>
                <c:pt idx="40189">
                  <c:v>22.31879067906431</c:v>
                </c:pt>
                <c:pt idx="40190">
                  <c:v>22.319346024822579</c:v>
                </c:pt>
                <c:pt idx="40191">
                  <c:v>22.319901370580848</c:v>
                </c:pt>
                <c:pt idx="40192">
                  <c:v>22.320456716339116</c:v>
                </c:pt>
                <c:pt idx="40193">
                  <c:v>22.321012062097385</c:v>
                </c:pt>
                <c:pt idx="40194">
                  <c:v>22.321567407855653</c:v>
                </c:pt>
                <c:pt idx="40195">
                  <c:v>22.322122753613922</c:v>
                </c:pt>
                <c:pt idx="40196">
                  <c:v>22.32267809937219</c:v>
                </c:pt>
                <c:pt idx="40197">
                  <c:v>22.323233445130459</c:v>
                </c:pt>
                <c:pt idx="40198">
                  <c:v>22.323788790888727</c:v>
                </c:pt>
                <c:pt idx="40199">
                  <c:v>22.324344136646996</c:v>
                </c:pt>
                <c:pt idx="40200">
                  <c:v>22.324899482405264</c:v>
                </c:pt>
                <c:pt idx="40201">
                  <c:v>22.325454828163533</c:v>
                </c:pt>
                <c:pt idx="40202">
                  <c:v>22.326010173921802</c:v>
                </c:pt>
                <c:pt idx="40203">
                  <c:v>22.32656551968007</c:v>
                </c:pt>
                <c:pt idx="40204">
                  <c:v>22.327120865438339</c:v>
                </c:pt>
                <c:pt idx="40205">
                  <c:v>22.327676211196607</c:v>
                </c:pt>
                <c:pt idx="40206">
                  <c:v>22.328231556954876</c:v>
                </c:pt>
                <c:pt idx="40207">
                  <c:v>22.328786902713144</c:v>
                </c:pt>
                <c:pt idx="40208">
                  <c:v>22.329342248471413</c:v>
                </c:pt>
                <c:pt idx="40209">
                  <c:v>22.329897594229681</c:v>
                </c:pt>
                <c:pt idx="40210">
                  <c:v>22.33045293998795</c:v>
                </c:pt>
                <c:pt idx="40211">
                  <c:v>22.331008285746218</c:v>
                </c:pt>
                <c:pt idx="40212">
                  <c:v>22.331563631504487</c:v>
                </c:pt>
                <c:pt idx="40213">
                  <c:v>22.332118977262756</c:v>
                </c:pt>
                <c:pt idx="40214">
                  <c:v>22.332674323021024</c:v>
                </c:pt>
                <c:pt idx="40215">
                  <c:v>22.333229668779293</c:v>
                </c:pt>
                <c:pt idx="40216">
                  <c:v>22.333785014537561</c:v>
                </c:pt>
                <c:pt idx="40217">
                  <c:v>22.33434036029583</c:v>
                </c:pt>
                <c:pt idx="40218">
                  <c:v>22.334895706054098</c:v>
                </c:pt>
                <c:pt idx="40219">
                  <c:v>22.335451051812367</c:v>
                </c:pt>
                <c:pt idx="40220">
                  <c:v>22.336006397570635</c:v>
                </c:pt>
                <c:pt idx="40221">
                  <c:v>22.336561743328904</c:v>
                </c:pt>
                <c:pt idx="40222">
                  <c:v>22.337117089087172</c:v>
                </c:pt>
                <c:pt idx="40223">
                  <c:v>22.337672434845441</c:v>
                </c:pt>
                <c:pt idx="40224">
                  <c:v>22.33822778060371</c:v>
                </c:pt>
                <c:pt idx="40225">
                  <c:v>22.338783126361978</c:v>
                </c:pt>
                <c:pt idx="40226">
                  <c:v>22.339338472120247</c:v>
                </c:pt>
                <c:pt idx="40227">
                  <c:v>22.339893817878515</c:v>
                </c:pt>
                <c:pt idx="40228">
                  <c:v>22.340449163636784</c:v>
                </c:pt>
                <c:pt idx="40229">
                  <c:v>22.341004509395052</c:v>
                </c:pt>
                <c:pt idx="40230">
                  <c:v>22.341559855153321</c:v>
                </c:pt>
                <c:pt idx="40231">
                  <c:v>22.342115200911589</c:v>
                </c:pt>
                <c:pt idx="40232">
                  <c:v>22.342670546669858</c:v>
                </c:pt>
                <c:pt idx="40233">
                  <c:v>22.343225892428126</c:v>
                </c:pt>
                <c:pt idx="40234">
                  <c:v>22.343781238186395</c:v>
                </c:pt>
                <c:pt idx="40235">
                  <c:v>22.344336583944663</c:v>
                </c:pt>
                <c:pt idx="40236">
                  <c:v>22.344891929702932</c:v>
                </c:pt>
                <c:pt idx="40237">
                  <c:v>22.345447275461201</c:v>
                </c:pt>
                <c:pt idx="40238">
                  <c:v>22.346002621219469</c:v>
                </c:pt>
                <c:pt idx="40239">
                  <c:v>22.346557966977738</c:v>
                </c:pt>
                <c:pt idx="40240">
                  <c:v>22.347113312736006</c:v>
                </c:pt>
                <c:pt idx="40241">
                  <c:v>22.347668658494275</c:v>
                </c:pt>
                <c:pt idx="40242">
                  <c:v>22.348224004252543</c:v>
                </c:pt>
                <c:pt idx="40243">
                  <c:v>22.348779350010812</c:v>
                </c:pt>
                <c:pt idx="40244">
                  <c:v>22.34933469576908</c:v>
                </c:pt>
                <c:pt idx="40245">
                  <c:v>22.349890041527349</c:v>
                </c:pt>
                <c:pt idx="40246">
                  <c:v>22.350445387285617</c:v>
                </c:pt>
                <c:pt idx="40247">
                  <c:v>22.351000733043886</c:v>
                </c:pt>
                <c:pt idx="40248">
                  <c:v>22.351556078802155</c:v>
                </c:pt>
                <c:pt idx="40249">
                  <c:v>22.352111424560423</c:v>
                </c:pt>
                <c:pt idx="40250">
                  <c:v>22.352666770318692</c:v>
                </c:pt>
                <c:pt idx="40251">
                  <c:v>22.35322211607696</c:v>
                </c:pt>
                <c:pt idx="40252">
                  <c:v>22.353777461835229</c:v>
                </c:pt>
                <c:pt idx="40253">
                  <c:v>22.354332807593497</c:v>
                </c:pt>
                <c:pt idx="40254">
                  <c:v>22.354888153351766</c:v>
                </c:pt>
                <c:pt idx="40255">
                  <c:v>22.355443499110034</c:v>
                </c:pt>
                <c:pt idx="40256">
                  <c:v>22.355998844868303</c:v>
                </c:pt>
                <c:pt idx="40257">
                  <c:v>22.356554190626571</c:v>
                </c:pt>
                <c:pt idx="40258">
                  <c:v>22.35710953638484</c:v>
                </c:pt>
                <c:pt idx="40259">
                  <c:v>22.357664882143109</c:v>
                </c:pt>
                <c:pt idx="40260">
                  <c:v>22.358220227901377</c:v>
                </c:pt>
                <c:pt idx="40261">
                  <c:v>22.358775573659646</c:v>
                </c:pt>
                <c:pt idx="40262">
                  <c:v>22.359330919417914</c:v>
                </c:pt>
                <c:pt idx="40263">
                  <c:v>22.359886265176183</c:v>
                </c:pt>
                <c:pt idx="40264">
                  <c:v>22.360441610934451</c:v>
                </c:pt>
                <c:pt idx="40265">
                  <c:v>22.36099695669272</c:v>
                </c:pt>
                <c:pt idx="40266">
                  <c:v>22.361552302450988</c:v>
                </c:pt>
                <c:pt idx="40267">
                  <c:v>22.362107648209257</c:v>
                </c:pt>
                <c:pt idx="40268">
                  <c:v>22.362662993967525</c:v>
                </c:pt>
                <c:pt idx="40269">
                  <c:v>22.363218339725794</c:v>
                </c:pt>
                <c:pt idx="40270">
                  <c:v>22.363773685484063</c:v>
                </c:pt>
                <c:pt idx="40271">
                  <c:v>22.364329031242331</c:v>
                </c:pt>
                <c:pt idx="40272">
                  <c:v>22.3648843770006</c:v>
                </c:pt>
                <c:pt idx="40273">
                  <c:v>22.365439722758868</c:v>
                </c:pt>
                <c:pt idx="40274">
                  <c:v>22.365995068517137</c:v>
                </c:pt>
                <c:pt idx="40275">
                  <c:v>22.366550414275405</c:v>
                </c:pt>
                <c:pt idx="40276">
                  <c:v>22.367105760033674</c:v>
                </c:pt>
                <c:pt idx="40277">
                  <c:v>22.367661105791942</c:v>
                </c:pt>
                <c:pt idx="40278">
                  <c:v>22.368216451550211</c:v>
                </c:pt>
                <c:pt idx="40279">
                  <c:v>22.368771797308479</c:v>
                </c:pt>
                <c:pt idx="40280">
                  <c:v>22.369327143066748</c:v>
                </c:pt>
                <c:pt idx="40281">
                  <c:v>22.369882488825017</c:v>
                </c:pt>
                <c:pt idx="40282">
                  <c:v>22.370437834583285</c:v>
                </c:pt>
                <c:pt idx="40283">
                  <c:v>22.370993180341554</c:v>
                </c:pt>
                <c:pt idx="40284">
                  <c:v>22.371548526099822</c:v>
                </c:pt>
                <c:pt idx="40285">
                  <c:v>22.372103871858091</c:v>
                </c:pt>
                <c:pt idx="40286">
                  <c:v>22.372659217616359</c:v>
                </c:pt>
                <c:pt idx="40287">
                  <c:v>22.373214563374628</c:v>
                </c:pt>
                <c:pt idx="40288">
                  <c:v>22.373769909132896</c:v>
                </c:pt>
                <c:pt idx="40289">
                  <c:v>22.374325254891165</c:v>
                </c:pt>
                <c:pt idx="40290">
                  <c:v>22.374880600649433</c:v>
                </c:pt>
                <c:pt idx="40291">
                  <c:v>22.375435946407702</c:v>
                </c:pt>
                <c:pt idx="40292">
                  <c:v>22.37599129216597</c:v>
                </c:pt>
                <c:pt idx="40293">
                  <c:v>22.376546637924239</c:v>
                </c:pt>
                <c:pt idx="40294">
                  <c:v>22.377101983682508</c:v>
                </c:pt>
                <c:pt idx="40295">
                  <c:v>22.377657329440776</c:v>
                </c:pt>
                <c:pt idx="40296">
                  <c:v>22.378212675199045</c:v>
                </c:pt>
                <c:pt idx="40297">
                  <c:v>22.378768020957313</c:v>
                </c:pt>
                <c:pt idx="40298">
                  <c:v>22.379323366715582</c:v>
                </c:pt>
                <c:pt idx="40299">
                  <c:v>22.37987871247385</c:v>
                </c:pt>
                <c:pt idx="40300">
                  <c:v>22.380434058232119</c:v>
                </c:pt>
                <c:pt idx="40301">
                  <c:v>22.380989403990387</c:v>
                </c:pt>
                <c:pt idx="40302">
                  <c:v>22.381544749748656</c:v>
                </c:pt>
                <c:pt idx="40303">
                  <c:v>22.382100095506924</c:v>
                </c:pt>
                <c:pt idx="40304">
                  <c:v>22.382655441265193</c:v>
                </c:pt>
                <c:pt idx="40305">
                  <c:v>22.383210787023462</c:v>
                </c:pt>
                <c:pt idx="40306">
                  <c:v>22.38376613278173</c:v>
                </c:pt>
                <c:pt idx="40307">
                  <c:v>22.384321478539999</c:v>
                </c:pt>
                <c:pt idx="40308">
                  <c:v>22.384876824298267</c:v>
                </c:pt>
                <c:pt idx="40309">
                  <c:v>22.385432170056536</c:v>
                </c:pt>
                <c:pt idx="40310">
                  <c:v>22.385987515814804</c:v>
                </c:pt>
                <c:pt idx="40311">
                  <c:v>22.386542861573073</c:v>
                </c:pt>
                <c:pt idx="40312">
                  <c:v>22.387098207331341</c:v>
                </c:pt>
                <c:pt idx="40313">
                  <c:v>22.38765355308961</c:v>
                </c:pt>
                <c:pt idx="40314">
                  <c:v>22.388208898847878</c:v>
                </c:pt>
                <c:pt idx="40315">
                  <c:v>22.388764244606147</c:v>
                </c:pt>
                <c:pt idx="40316">
                  <c:v>22.389319590364416</c:v>
                </c:pt>
                <c:pt idx="40317">
                  <c:v>22.389874936122684</c:v>
                </c:pt>
                <c:pt idx="40318">
                  <c:v>22.390430281880953</c:v>
                </c:pt>
                <c:pt idx="40319">
                  <c:v>22.390985627639221</c:v>
                </c:pt>
                <c:pt idx="40320">
                  <c:v>22.39154097339749</c:v>
                </c:pt>
                <c:pt idx="40321">
                  <c:v>22.392096319155758</c:v>
                </c:pt>
                <c:pt idx="40322">
                  <c:v>22.392651664914027</c:v>
                </c:pt>
                <c:pt idx="40323">
                  <c:v>22.393207010672295</c:v>
                </c:pt>
                <c:pt idx="40324">
                  <c:v>22.393762356430564</c:v>
                </c:pt>
                <c:pt idx="40325">
                  <c:v>22.394317702188832</c:v>
                </c:pt>
                <c:pt idx="40326">
                  <c:v>22.394873047947101</c:v>
                </c:pt>
                <c:pt idx="40327">
                  <c:v>22.39542839370537</c:v>
                </c:pt>
                <c:pt idx="40328">
                  <c:v>22.395983739463638</c:v>
                </c:pt>
                <c:pt idx="40329">
                  <c:v>22.396539085221907</c:v>
                </c:pt>
                <c:pt idx="40330">
                  <c:v>22.397094430980175</c:v>
                </c:pt>
                <c:pt idx="40331">
                  <c:v>22.397649776738444</c:v>
                </c:pt>
                <c:pt idx="40332">
                  <c:v>22.398205122496712</c:v>
                </c:pt>
                <c:pt idx="40333">
                  <c:v>22.398760468254981</c:v>
                </c:pt>
                <c:pt idx="40334">
                  <c:v>22.399315814013249</c:v>
                </c:pt>
                <c:pt idx="40335">
                  <c:v>22.399871159771518</c:v>
                </c:pt>
                <c:pt idx="40336">
                  <c:v>22.400426505529786</c:v>
                </c:pt>
                <c:pt idx="40337">
                  <c:v>22.400981851288055</c:v>
                </c:pt>
                <c:pt idx="40338">
                  <c:v>22.401537197046324</c:v>
                </c:pt>
                <c:pt idx="40339">
                  <c:v>22.402092542804592</c:v>
                </c:pt>
                <c:pt idx="40340">
                  <c:v>22.402647888562861</c:v>
                </c:pt>
                <c:pt idx="40341">
                  <c:v>22.403203234321129</c:v>
                </c:pt>
                <c:pt idx="40342">
                  <c:v>22.403758580079398</c:v>
                </c:pt>
                <c:pt idx="40343">
                  <c:v>22.404313925837666</c:v>
                </c:pt>
                <c:pt idx="40344">
                  <c:v>22.404869271595935</c:v>
                </c:pt>
                <c:pt idx="40345">
                  <c:v>22.405424617354203</c:v>
                </c:pt>
                <c:pt idx="40346">
                  <c:v>22.405979963112472</c:v>
                </c:pt>
                <c:pt idx="40347">
                  <c:v>22.40653530887074</c:v>
                </c:pt>
                <c:pt idx="40348">
                  <c:v>22.407090654629009</c:v>
                </c:pt>
                <c:pt idx="40349">
                  <c:v>22.407646000387277</c:v>
                </c:pt>
                <c:pt idx="40350">
                  <c:v>22.408201346145546</c:v>
                </c:pt>
                <c:pt idx="40351">
                  <c:v>22.408756691903815</c:v>
                </c:pt>
                <c:pt idx="40352">
                  <c:v>22.409312037662083</c:v>
                </c:pt>
                <c:pt idx="40353">
                  <c:v>22.409867383420352</c:v>
                </c:pt>
                <c:pt idx="40354">
                  <c:v>22.41042272917862</c:v>
                </c:pt>
                <c:pt idx="40355">
                  <c:v>22.410978074936889</c:v>
                </c:pt>
                <c:pt idx="40356">
                  <c:v>22.411533420695157</c:v>
                </c:pt>
                <c:pt idx="40357">
                  <c:v>22.412088766453426</c:v>
                </c:pt>
                <c:pt idx="40358">
                  <c:v>22.412644112211694</c:v>
                </c:pt>
                <c:pt idx="40359">
                  <c:v>22.413199457969963</c:v>
                </c:pt>
                <c:pt idx="40360">
                  <c:v>22.413754803728231</c:v>
                </c:pt>
                <c:pt idx="40361">
                  <c:v>22.4143101494865</c:v>
                </c:pt>
                <c:pt idx="40362">
                  <c:v>22.414865495244769</c:v>
                </c:pt>
                <c:pt idx="40363">
                  <c:v>22.415420841003037</c:v>
                </c:pt>
                <c:pt idx="40364">
                  <c:v>22.415976186761306</c:v>
                </c:pt>
                <c:pt idx="40365">
                  <c:v>22.416531532519574</c:v>
                </c:pt>
                <c:pt idx="40366">
                  <c:v>22.417086878277843</c:v>
                </c:pt>
                <c:pt idx="40367">
                  <c:v>22.417642224036111</c:v>
                </c:pt>
                <c:pt idx="40368">
                  <c:v>22.41819756979438</c:v>
                </c:pt>
                <c:pt idx="40369">
                  <c:v>22.418752915552648</c:v>
                </c:pt>
                <c:pt idx="40370">
                  <c:v>22.419308261310917</c:v>
                </c:pt>
                <c:pt idx="40371">
                  <c:v>22.419863607069185</c:v>
                </c:pt>
                <c:pt idx="40372">
                  <c:v>22.420418952827454</c:v>
                </c:pt>
                <c:pt idx="40373">
                  <c:v>22.420974298585723</c:v>
                </c:pt>
                <c:pt idx="40374">
                  <c:v>22.421529644343991</c:v>
                </c:pt>
                <c:pt idx="40375">
                  <c:v>22.42208499010226</c:v>
                </c:pt>
                <c:pt idx="40376">
                  <c:v>22.422640335860528</c:v>
                </c:pt>
                <c:pt idx="40377">
                  <c:v>22.423195681618797</c:v>
                </c:pt>
                <c:pt idx="40378">
                  <c:v>22.423751027377065</c:v>
                </c:pt>
                <c:pt idx="40379">
                  <c:v>22.424306373135334</c:v>
                </c:pt>
                <c:pt idx="40380">
                  <c:v>22.424861718893602</c:v>
                </c:pt>
                <c:pt idx="40381">
                  <c:v>22.425417064651871</c:v>
                </c:pt>
                <c:pt idx="40382">
                  <c:v>22.425972410410139</c:v>
                </c:pt>
                <c:pt idx="40383">
                  <c:v>22.426527756168408</c:v>
                </c:pt>
                <c:pt idx="40384">
                  <c:v>22.427083101926677</c:v>
                </c:pt>
                <c:pt idx="40385">
                  <c:v>22.427638447684945</c:v>
                </c:pt>
                <c:pt idx="40386">
                  <c:v>22.428193793443214</c:v>
                </c:pt>
                <c:pt idx="40387">
                  <c:v>22.428749139201482</c:v>
                </c:pt>
                <c:pt idx="40388">
                  <c:v>22.429304484959751</c:v>
                </c:pt>
                <c:pt idx="40389">
                  <c:v>22.429859830718019</c:v>
                </c:pt>
                <c:pt idx="40390">
                  <c:v>22.430415176476288</c:v>
                </c:pt>
                <c:pt idx="40391">
                  <c:v>22.430970522234556</c:v>
                </c:pt>
                <c:pt idx="40392">
                  <c:v>22.431525867992825</c:v>
                </c:pt>
                <c:pt idx="40393">
                  <c:v>22.432081213751093</c:v>
                </c:pt>
                <c:pt idx="40394">
                  <c:v>22.432636559509362</c:v>
                </c:pt>
                <c:pt idx="40395">
                  <c:v>22.433191905267631</c:v>
                </c:pt>
                <c:pt idx="40396">
                  <c:v>22.433747251025899</c:v>
                </c:pt>
                <c:pt idx="40397">
                  <c:v>22.434302596784168</c:v>
                </c:pt>
                <c:pt idx="40398">
                  <c:v>22.434857942542436</c:v>
                </c:pt>
                <c:pt idx="40399">
                  <c:v>22.435413288300705</c:v>
                </c:pt>
                <c:pt idx="40400">
                  <c:v>22.435968634058973</c:v>
                </c:pt>
                <c:pt idx="40401">
                  <c:v>22.436523979817242</c:v>
                </c:pt>
                <c:pt idx="40402">
                  <c:v>22.43707932557551</c:v>
                </c:pt>
                <c:pt idx="40403">
                  <c:v>22.437634671333779</c:v>
                </c:pt>
                <c:pt idx="40404">
                  <c:v>22.438190017092047</c:v>
                </c:pt>
                <c:pt idx="40405">
                  <c:v>22.438745362850316</c:v>
                </c:pt>
                <c:pt idx="40406">
                  <c:v>22.439300708608585</c:v>
                </c:pt>
                <c:pt idx="40407">
                  <c:v>22.439856054366853</c:v>
                </c:pt>
                <c:pt idx="40408">
                  <c:v>22.440411400125122</c:v>
                </c:pt>
                <c:pt idx="40409">
                  <c:v>22.44096674588339</c:v>
                </c:pt>
                <c:pt idx="40410">
                  <c:v>22.441522091641659</c:v>
                </c:pt>
                <c:pt idx="40411">
                  <c:v>22.442077437399927</c:v>
                </c:pt>
                <c:pt idx="40412">
                  <c:v>22.442632783158196</c:v>
                </c:pt>
                <c:pt idx="40413">
                  <c:v>22.443188128916464</c:v>
                </c:pt>
                <c:pt idx="40414">
                  <c:v>22.443743474674733</c:v>
                </c:pt>
                <c:pt idx="40415">
                  <c:v>22.444298820433001</c:v>
                </c:pt>
                <c:pt idx="40416">
                  <c:v>22.44485416619127</c:v>
                </c:pt>
                <c:pt idx="40417">
                  <c:v>22.445409511949538</c:v>
                </c:pt>
                <c:pt idx="40418">
                  <c:v>22.445964857707807</c:v>
                </c:pt>
                <c:pt idx="40419">
                  <c:v>22.446520203466076</c:v>
                </c:pt>
                <c:pt idx="40420">
                  <c:v>22.447075549224344</c:v>
                </c:pt>
                <c:pt idx="40421">
                  <c:v>22.447630894982613</c:v>
                </c:pt>
                <c:pt idx="40422">
                  <c:v>22.448186240740881</c:v>
                </c:pt>
                <c:pt idx="40423">
                  <c:v>22.44874158649915</c:v>
                </c:pt>
                <c:pt idx="40424">
                  <c:v>22.449296932257418</c:v>
                </c:pt>
                <c:pt idx="40425">
                  <c:v>22.449852278015687</c:v>
                </c:pt>
                <c:pt idx="40426">
                  <c:v>22.450407623773955</c:v>
                </c:pt>
                <c:pt idx="40427">
                  <c:v>22.450962969532224</c:v>
                </c:pt>
                <c:pt idx="40428">
                  <c:v>22.451518315290492</c:v>
                </c:pt>
                <c:pt idx="40429">
                  <c:v>22.452073661048761</c:v>
                </c:pt>
                <c:pt idx="40430">
                  <c:v>22.45262900680703</c:v>
                </c:pt>
                <c:pt idx="40431">
                  <c:v>22.453184352565298</c:v>
                </c:pt>
                <c:pt idx="40432">
                  <c:v>22.453739698323567</c:v>
                </c:pt>
                <c:pt idx="40433">
                  <c:v>22.454295044081835</c:v>
                </c:pt>
                <c:pt idx="40434">
                  <c:v>22.454850389840104</c:v>
                </c:pt>
                <c:pt idx="40435">
                  <c:v>22.455405735598372</c:v>
                </c:pt>
                <c:pt idx="40436">
                  <c:v>22.455961081356641</c:v>
                </c:pt>
                <c:pt idx="40437">
                  <c:v>22.456516427114909</c:v>
                </c:pt>
                <c:pt idx="40438">
                  <c:v>22.457071772873178</c:v>
                </c:pt>
                <c:pt idx="40439">
                  <c:v>22.457627118631446</c:v>
                </c:pt>
                <c:pt idx="40440">
                  <c:v>22.458182464389715</c:v>
                </c:pt>
                <c:pt idx="40441">
                  <c:v>22.458737810147984</c:v>
                </c:pt>
                <c:pt idx="40442">
                  <c:v>22.459293155906252</c:v>
                </c:pt>
                <c:pt idx="40443">
                  <c:v>22.459848501664521</c:v>
                </c:pt>
                <c:pt idx="40444">
                  <c:v>22.460403847422789</c:v>
                </c:pt>
                <c:pt idx="40445">
                  <c:v>22.460959193181058</c:v>
                </c:pt>
                <c:pt idx="40446">
                  <c:v>22.461514538939326</c:v>
                </c:pt>
                <c:pt idx="40447">
                  <c:v>22.462069884697595</c:v>
                </c:pt>
                <c:pt idx="40448">
                  <c:v>22.462625230455863</c:v>
                </c:pt>
                <c:pt idx="40449">
                  <c:v>22.463180576214132</c:v>
                </c:pt>
                <c:pt idx="40450">
                  <c:v>22.4637359219724</c:v>
                </c:pt>
                <c:pt idx="40451">
                  <c:v>22.464291267730669</c:v>
                </c:pt>
                <c:pt idx="40452">
                  <c:v>22.464846613488938</c:v>
                </c:pt>
                <c:pt idx="40453">
                  <c:v>22.465401959247206</c:v>
                </c:pt>
                <c:pt idx="40454">
                  <c:v>22.465957305005475</c:v>
                </c:pt>
                <c:pt idx="40455">
                  <c:v>22.466512650763743</c:v>
                </c:pt>
                <c:pt idx="40456">
                  <c:v>22.467067996522012</c:v>
                </c:pt>
                <c:pt idx="40457">
                  <c:v>22.46762334228028</c:v>
                </c:pt>
                <c:pt idx="40458">
                  <c:v>22.468178688038549</c:v>
                </c:pt>
                <c:pt idx="40459">
                  <c:v>22.468734033796817</c:v>
                </c:pt>
                <c:pt idx="40460">
                  <c:v>22.469289379555086</c:v>
                </c:pt>
                <c:pt idx="40461">
                  <c:v>22.469844725313354</c:v>
                </c:pt>
                <c:pt idx="40462">
                  <c:v>22.470400071071623</c:v>
                </c:pt>
                <c:pt idx="40463">
                  <c:v>22.470955416829892</c:v>
                </c:pt>
                <c:pt idx="40464">
                  <c:v>22.47151076258816</c:v>
                </c:pt>
                <c:pt idx="40465">
                  <c:v>22.472066108346429</c:v>
                </c:pt>
                <c:pt idx="40466">
                  <c:v>22.472621454104697</c:v>
                </c:pt>
                <c:pt idx="40467">
                  <c:v>22.473176799862966</c:v>
                </c:pt>
                <c:pt idx="40468">
                  <c:v>22.473732145621234</c:v>
                </c:pt>
                <c:pt idx="40469">
                  <c:v>22.474287491379503</c:v>
                </c:pt>
                <c:pt idx="40470">
                  <c:v>22.474842837137771</c:v>
                </c:pt>
                <c:pt idx="40471">
                  <c:v>22.47539818289604</c:v>
                </c:pt>
                <c:pt idx="40472">
                  <c:v>22.475953528654308</c:v>
                </c:pt>
                <c:pt idx="40473">
                  <c:v>22.476508874412577</c:v>
                </c:pt>
                <c:pt idx="40474">
                  <c:v>22.477064220170845</c:v>
                </c:pt>
                <c:pt idx="40475">
                  <c:v>22.477619565929114</c:v>
                </c:pt>
                <c:pt idx="40476">
                  <c:v>22.478174911687383</c:v>
                </c:pt>
                <c:pt idx="40477">
                  <c:v>22.478730257445651</c:v>
                </c:pt>
                <c:pt idx="40478">
                  <c:v>22.47928560320392</c:v>
                </c:pt>
                <c:pt idx="40479">
                  <c:v>22.479840948962188</c:v>
                </c:pt>
                <c:pt idx="40480">
                  <c:v>22.480396294720457</c:v>
                </c:pt>
                <c:pt idx="40481">
                  <c:v>22.480951640478725</c:v>
                </c:pt>
                <c:pt idx="40482">
                  <c:v>22.481506986236994</c:v>
                </c:pt>
                <c:pt idx="40483">
                  <c:v>22.482062331995262</c:v>
                </c:pt>
                <c:pt idx="40484">
                  <c:v>22.482617677753531</c:v>
                </c:pt>
                <c:pt idx="40485">
                  <c:v>22.483173023511799</c:v>
                </c:pt>
                <c:pt idx="40486">
                  <c:v>22.483728369270068</c:v>
                </c:pt>
                <c:pt idx="40487">
                  <c:v>22.484283715028337</c:v>
                </c:pt>
                <c:pt idx="40488">
                  <c:v>22.484839060786605</c:v>
                </c:pt>
                <c:pt idx="40489">
                  <c:v>22.485394406544874</c:v>
                </c:pt>
                <c:pt idx="40490">
                  <c:v>22.485949752303142</c:v>
                </c:pt>
                <c:pt idx="40491">
                  <c:v>22.486505098061411</c:v>
                </c:pt>
                <c:pt idx="40492">
                  <c:v>22.487060443819679</c:v>
                </c:pt>
                <c:pt idx="40493">
                  <c:v>22.487615789577948</c:v>
                </c:pt>
                <c:pt idx="40494">
                  <c:v>22.488171135336216</c:v>
                </c:pt>
                <c:pt idx="40495">
                  <c:v>22.488726481094485</c:v>
                </c:pt>
                <c:pt idx="40496">
                  <c:v>22.489281826852753</c:v>
                </c:pt>
                <c:pt idx="40497">
                  <c:v>22.489837172611022</c:v>
                </c:pt>
                <c:pt idx="40498">
                  <c:v>22.490392518369291</c:v>
                </c:pt>
                <c:pt idx="40499">
                  <c:v>22.490947864127559</c:v>
                </c:pt>
                <c:pt idx="40500">
                  <c:v>22.491503209885828</c:v>
                </c:pt>
                <c:pt idx="40501">
                  <c:v>22.492058555644096</c:v>
                </c:pt>
                <c:pt idx="40502">
                  <c:v>22.492613901402365</c:v>
                </c:pt>
                <c:pt idx="40503">
                  <c:v>22.493169247160633</c:v>
                </c:pt>
                <c:pt idx="40504">
                  <c:v>22.493724592918902</c:v>
                </c:pt>
                <c:pt idx="40505">
                  <c:v>22.49427993867717</c:v>
                </c:pt>
                <c:pt idx="40506">
                  <c:v>22.494835284435439</c:v>
                </c:pt>
                <c:pt idx="40507">
                  <c:v>22.495390630193707</c:v>
                </c:pt>
                <c:pt idx="40508">
                  <c:v>22.495945975951976</c:v>
                </c:pt>
                <c:pt idx="40509">
                  <c:v>22.496501321710245</c:v>
                </c:pt>
                <c:pt idx="40510">
                  <c:v>22.497056667468513</c:v>
                </c:pt>
                <c:pt idx="40511">
                  <c:v>22.497612013226782</c:v>
                </c:pt>
                <c:pt idx="40512">
                  <c:v>22.49816735898505</c:v>
                </c:pt>
                <c:pt idx="40513">
                  <c:v>22.498722704743319</c:v>
                </c:pt>
                <c:pt idx="40514">
                  <c:v>22.499278050501587</c:v>
                </c:pt>
                <c:pt idx="40515">
                  <c:v>22.499833396259856</c:v>
                </c:pt>
                <c:pt idx="40516">
                  <c:v>22.500388742018124</c:v>
                </c:pt>
                <c:pt idx="40517">
                  <c:v>22.500944087776393</c:v>
                </c:pt>
                <c:pt idx="40518">
                  <c:v>22.501499433534661</c:v>
                </c:pt>
                <c:pt idx="40519">
                  <c:v>22.50205477929293</c:v>
                </c:pt>
                <c:pt idx="40520">
                  <c:v>22.502610125051199</c:v>
                </c:pt>
                <c:pt idx="40521">
                  <c:v>22.503165470809467</c:v>
                </c:pt>
                <c:pt idx="40522">
                  <c:v>22.503720816567736</c:v>
                </c:pt>
                <c:pt idx="40523">
                  <c:v>22.504276162326004</c:v>
                </c:pt>
                <c:pt idx="40524">
                  <c:v>22.504831508084273</c:v>
                </c:pt>
                <c:pt idx="40525">
                  <c:v>22.505386853842541</c:v>
                </c:pt>
                <c:pt idx="40526">
                  <c:v>22.50594219960081</c:v>
                </c:pt>
                <c:pt idx="40527">
                  <c:v>22.506497545359078</c:v>
                </c:pt>
                <c:pt idx="40528">
                  <c:v>22.507052891117347</c:v>
                </c:pt>
                <c:pt idx="40529">
                  <c:v>22.507608236875615</c:v>
                </c:pt>
                <c:pt idx="40530">
                  <c:v>22.508163582633884</c:v>
                </c:pt>
                <c:pt idx="40531">
                  <c:v>22.508718928392152</c:v>
                </c:pt>
                <c:pt idx="40532">
                  <c:v>22.509274274150421</c:v>
                </c:pt>
                <c:pt idx="40533">
                  <c:v>22.50982961990869</c:v>
                </c:pt>
                <c:pt idx="40534">
                  <c:v>22.510384965666958</c:v>
                </c:pt>
                <c:pt idx="40535">
                  <c:v>22.510940311425227</c:v>
                </c:pt>
                <c:pt idx="40536">
                  <c:v>22.511495657183495</c:v>
                </c:pt>
                <c:pt idx="40537">
                  <c:v>22.512051002941764</c:v>
                </c:pt>
                <c:pt idx="40538">
                  <c:v>22.512606348700032</c:v>
                </c:pt>
                <c:pt idx="40539">
                  <c:v>22.513161694458301</c:v>
                </c:pt>
                <c:pt idx="40540">
                  <c:v>22.513717040216569</c:v>
                </c:pt>
                <c:pt idx="40541">
                  <c:v>22.514272385974838</c:v>
                </c:pt>
                <c:pt idx="40542">
                  <c:v>22.514827731733106</c:v>
                </c:pt>
                <c:pt idx="40543">
                  <c:v>22.515383077491375</c:v>
                </c:pt>
                <c:pt idx="40544">
                  <c:v>22.515938423249644</c:v>
                </c:pt>
                <c:pt idx="40545">
                  <c:v>22.516493769007912</c:v>
                </c:pt>
                <c:pt idx="40546">
                  <c:v>22.517049114766181</c:v>
                </c:pt>
                <c:pt idx="40547">
                  <c:v>22.517604460524449</c:v>
                </c:pt>
                <c:pt idx="40548">
                  <c:v>22.518159806282718</c:v>
                </c:pt>
                <c:pt idx="40549">
                  <c:v>22.518715152040986</c:v>
                </c:pt>
                <c:pt idx="40550">
                  <c:v>22.519270497799255</c:v>
                </c:pt>
                <c:pt idx="40551">
                  <c:v>22.519825843557523</c:v>
                </c:pt>
                <c:pt idx="40552">
                  <c:v>22.520381189315792</c:v>
                </c:pt>
                <c:pt idx="40553">
                  <c:v>22.52093653507406</c:v>
                </c:pt>
                <c:pt idx="40554">
                  <c:v>22.521491880832329</c:v>
                </c:pt>
                <c:pt idx="40555">
                  <c:v>22.522047226590598</c:v>
                </c:pt>
                <c:pt idx="40556">
                  <c:v>22.522602572348866</c:v>
                </c:pt>
                <c:pt idx="40557">
                  <c:v>22.523157918107135</c:v>
                </c:pt>
                <c:pt idx="40558">
                  <c:v>22.523713263865403</c:v>
                </c:pt>
                <c:pt idx="40559">
                  <c:v>22.524268609623672</c:v>
                </c:pt>
                <c:pt idx="40560">
                  <c:v>22.52482395538194</c:v>
                </c:pt>
                <c:pt idx="40561">
                  <c:v>22.525379301140209</c:v>
                </c:pt>
                <c:pt idx="40562">
                  <c:v>22.525934646898477</c:v>
                </c:pt>
                <c:pt idx="40563">
                  <c:v>22.526489992656746</c:v>
                </c:pt>
                <c:pt idx="40564">
                  <c:v>22.527045338415014</c:v>
                </c:pt>
                <c:pt idx="40565">
                  <c:v>22.527600684173283</c:v>
                </c:pt>
                <c:pt idx="40566">
                  <c:v>22.528156029931552</c:v>
                </c:pt>
                <c:pt idx="40567">
                  <c:v>22.52871137568982</c:v>
                </c:pt>
                <c:pt idx="40568">
                  <c:v>22.529266721448089</c:v>
                </c:pt>
                <c:pt idx="40569">
                  <c:v>22.529822067206357</c:v>
                </c:pt>
                <c:pt idx="40570">
                  <c:v>22.530377412964626</c:v>
                </c:pt>
                <c:pt idx="40571">
                  <c:v>22.530932758722894</c:v>
                </c:pt>
                <c:pt idx="40572">
                  <c:v>22.531488104481163</c:v>
                </c:pt>
                <c:pt idx="40573">
                  <c:v>22.532043450239431</c:v>
                </c:pt>
                <c:pt idx="40574">
                  <c:v>22.5325987959977</c:v>
                </c:pt>
                <c:pt idx="40575">
                  <c:v>22.533154141755968</c:v>
                </c:pt>
                <c:pt idx="40576">
                  <c:v>22.533709487514237</c:v>
                </c:pt>
                <c:pt idx="40577">
                  <c:v>22.534264833272506</c:v>
                </c:pt>
                <c:pt idx="40578">
                  <c:v>22.534820179030774</c:v>
                </c:pt>
                <c:pt idx="40579">
                  <c:v>22.535375524789043</c:v>
                </c:pt>
                <c:pt idx="40580">
                  <c:v>22.535930870547311</c:v>
                </c:pt>
                <c:pt idx="40581">
                  <c:v>22.53648621630558</c:v>
                </c:pt>
                <c:pt idx="40582">
                  <c:v>22.537041562063848</c:v>
                </c:pt>
                <c:pt idx="40583">
                  <c:v>22.537596907822117</c:v>
                </c:pt>
                <c:pt idx="40584">
                  <c:v>22.538152253580385</c:v>
                </c:pt>
                <c:pt idx="40585">
                  <c:v>22.538707599338654</c:v>
                </c:pt>
                <c:pt idx="40586">
                  <c:v>22.539262945096922</c:v>
                </c:pt>
                <c:pt idx="40587">
                  <c:v>22.539818290855191</c:v>
                </c:pt>
                <c:pt idx="40588">
                  <c:v>22.540373636613459</c:v>
                </c:pt>
                <c:pt idx="40589">
                  <c:v>22.540928982371728</c:v>
                </c:pt>
                <c:pt idx="40590">
                  <c:v>22.541484328129997</c:v>
                </c:pt>
                <c:pt idx="40591">
                  <c:v>22.542039673888265</c:v>
                </c:pt>
                <c:pt idx="40592">
                  <c:v>22.542595019646534</c:v>
                </c:pt>
                <c:pt idx="40593">
                  <c:v>22.543150365404802</c:v>
                </c:pt>
                <c:pt idx="40594">
                  <c:v>22.543705711163071</c:v>
                </c:pt>
                <c:pt idx="40595">
                  <c:v>22.544261056921339</c:v>
                </c:pt>
                <c:pt idx="40596">
                  <c:v>22.544816402679608</c:v>
                </c:pt>
                <c:pt idx="40597">
                  <c:v>22.545371748437876</c:v>
                </c:pt>
                <c:pt idx="40598">
                  <c:v>22.545927094196145</c:v>
                </c:pt>
                <c:pt idx="40599">
                  <c:v>22.546482439954413</c:v>
                </c:pt>
                <c:pt idx="40600">
                  <c:v>22.547037785712682</c:v>
                </c:pt>
                <c:pt idx="40601">
                  <c:v>22.547593131470951</c:v>
                </c:pt>
                <c:pt idx="40602">
                  <c:v>22.548148477229219</c:v>
                </c:pt>
                <c:pt idx="40603">
                  <c:v>22.548703822987488</c:v>
                </c:pt>
                <c:pt idx="40604">
                  <c:v>22.549259168745756</c:v>
                </c:pt>
                <c:pt idx="40605">
                  <c:v>22.549814514504025</c:v>
                </c:pt>
                <c:pt idx="40606">
                  <c:v>22.550369860262293</c:v>
                </c:pt>
                <c:pt idx="40607">
                  <c:v>22.550925206020562</c:v>
                </c:pt>
                <c:pt idx="40608">
                  <c:v>22.55148055177883</c:v>
                </c:pt>
                <c:pt idx="40609">
                  <c:v>22.552035897537099</c:v>
                </c:pt>
                <c:pt idx="40610">
                  <c:v>22.552591243295367</c:v>
                </c:pt>
                <c:pt idx="40611">
                  <c:v>22.553146589053636</c:v>
                </c:pt>
                <c:pt idx="40612">
                  <c:v>22.553701934811905</c:v>
                </c:pt>
                <c:pt idx="40613">
                  <c:v>22.554257280570173</c:v>
                </c:pt>
                <c:pt idx="40614">
                  <c:v>22.554812626328442</c:v>
                </c:pt>
                <c:pt idx="40615">
                  <c:v>22.55536797208671</c:v>
                </c:pt>
                <c:pt idx="40616">
                  <c:v>22.555923317844979</c:v>
                </c:pt>
                <c:pt idx="40617">
                  <c:v>22.556478663603247</c:v>
                </c:pt>
                <c:pt idx="40618">
                  <c:v>22.557034009361516</c:v>
                </c:pt>
                <c:pt idx="40619">
                  <c:v>22.557589355119784</c:v>
                </c:pt>
                <c:pt idx="40620">
                  <c:v>22.558144700878053</c:v>
                </c:pt>
                <c:pt idx="40621">
                  <c:v>22.558700046636321</c:v>
                </c:pt>
                <c:pt idx="40622">
                  <c:v>22.55925539239459</c:v>
                </c:pt>
                <c:pt idx="40623">
                  <c:v>22.559810738152859</c:v>
                </c:pt>
                <c:pt idx="40624">
                  <c:v>22.560366083911127</c:v>
                </c:pt>
                <c:pt idx="40625">
                  <c:v>22.560921429669396</c:v>
                </c:pt>
                <c:pt idx="40626">
                  <c:v>22.561476775427664</c:v>
                </c:pt>
                <c:pt idx="40627">
                  <c:v>22.562032121185933</c:v>
                </c:pt>
                <c:pt idx="40628">
                  <c:v>22.562587466944201</c:v>
                </c:pt>
                <c:pt idx="40629">
                  <c:v>22.56314281270247</c:v>
                </c:pt>
                <c:pt idx="40630">
                  <c:v>22.563698158460738</c:v>
                </c:pt>
                <c:pt idx="40631">
                  <c:v>22.564253504219007</c:v>
                </c:pt>
                <c:pt idx="40632">
                  <c:v>22.564808849977275</c:v>
                </c:pt>
                <c:pt idx="40633">
                  <c:v>22.565364195735544</c:v>
                </c:pt>
                <c:pt idx="40634">
                  <c:v>22.565919541493813</c:v>
                </c:pt>
                <c:pt idx="40635">
                  <c:v>22.566474887252081</c:v>
                </c:pt>
                <c:pt idx="40636">
                  <c:v>22.56703023301035</c:v>
                </c:pt>
                <c:pt idx="40637">
                  <c:v>22.567585578768618</c:v>
                </c:pt>
                <c:pt idx="40638">
                  <c:v>22.568140924526887</c:v>
                </c:pt>
                <c:pt idx="40639">
                  <c:v>22.568696270285155</c:v>
                </c:pt>
                <c:pt idx="40640">
                  <c:v>22.569251616043424</c:v>
                </c:pt>
                <c:pt idx="40641">
                  <c:v>22.569806961801692</c:v>
                </c:pt>
                <c:pt idx="40642">
                  <c:v>22.570362307559961</c:v>
                </c:pt>
                <c:pt idx="40643">
                  <c:v>22.570917653318229</c:v>
                </c:pt>
                <c:pt idx="40644">
                  <c:v>22.571472999076498</c:v>
                </c:pt>
                <c:pt idx="40645">
                  <c:v>22.572028344834767</c:v>
                </c:pt>
                <c:pt idx="40646">
                  <c:v>22.572583690593035</c:v>
                </c:pt>
                <c:pt idx="40647">
                  <c:v>22.573139036351304</c:v>
                </c:pt>
                <c:pt idx="40648">
                  <c:v>22.573694382109572</c:v>
                </c:pt>
                <c:pt idx="40649">
                  <c:v>22.574249727867841</c:v>
                </c:pt>
                <c:pt idx="40650">
                  <c:v>22.574805073626109</c:v>
                </c:pt>
                <c:pt idx="40651">
                  <c:v>22.575360419384378</c:v>
                </c:pt>
                <c:pt idx="40652">
                  <c:v>22.575915765142646</c:v>
                </c:pt>
                <c:pt idx="40653">
                  <c:v>22.576471110900915</c:v>
                </c:pt>
                <c:pt idx="40654">
                  <c:v>22.577026456659183</c:v>
                </c:pt>
                <c:pt idx="40655">
                  <c:v>22.577581802417452</c:v>
                </c:pt>
                <c:pt idx="40656">
                  <c:v>22.57813714817572</c:v>
                </c:pt>
                <c:pt idx="40657">
                  <c:v>22.578692493933989</c:v>
                </c:pt>
                <c:pt idx="40658">
                  <c:v>22.579247839692258</c:v>
                </c:pt>
                <c:pt idx="40659">
                  <c:v>22.579803185450526</c:v>
                </c:pt>
                <c:pt idx="40660">
                  <c:v>22.580358531208795</c:v>
                </c:pt>
                <c:pt idx="40661">
                  <c:v>22.580913876967063</c:v>
                </c:pt>
                <c:pt idx="40662">
                  <c:v>22.581469222725332</c:v>
                </c:pt>
                <c:pt idx="40663">
                  <c:v>22.5820245684836</c:v>
                </c:pt>
                <c:pt idx="40664">
                  <c:v>22.582579914241869</c:v>
                </c:pt>
                <c:pt idx="40665">
                  <c:v>22.583135260000137</c:v>
                </c:pt>
                <c:pt idx="40666">
                  <c:v>22.583690605758406</c:v>
                </c:pt>
                <c:pt idx="40667">
                  <c:v>22.584245951516674</c:v>
                </c:pt>
                <c:pt idx="40668">
                  <c:v>22.584801297274943</c:v>
                </c:pt>
                <c:pt idx="40669">
                  <c:v>22.585356643033212</c:v>
                </c:pt>
                <c:pt idx="40670">
                  <c:v>22.58591198879148</c:v>
                </c:pt>
                <c:pt idx="40671">
                  <c:v>22.586467334549749</c:v>
                </c:pt>
                <c:pt idx="40672">
                  <c:v>22.587022680308017</c:v>
                </c:pt>
                <c:pt idx="40673">
                  <c:v>22.587578026066286</c:v>
                </c:pt>
                <c:pt idx="40674">
                  <c:v>22.588133371824554</c:v>
                </c:pt>
                <c:pt idx="40675">
                  <c:v>22.588688717582823</c:v>
                </c:pt>
                <c:pt idx="40676">
                  <c:v>22.589244063341091</c:v>
                </c:pt>
                <c:pt idx="40677">
                  <c:v>22.58979940909936</c:v>
                </c:pt>
                <c:pt idx="40678">
                  <c:v>22.590354754857628</c:v>
                </c:pt>
                <c:pt idx="40679">
                  <c:v>22.590910100615897</c:v>
                </c:pt>
                <c:pt idx="40680">
                  <c:v>22.591465446374166</c:v>
                </c:pt>
                <c:pt idx="40681">
                  <c:v>22.592020792132434</c:v>
                </c:pt>
                <c:pt idx="40682">
                  <c:v>22.592576137890703</c:v>
                </c:pt>
                <c:pt idx="40683">
                  <c:v>22.593131483648971</c:v>
                </c:pt>
                <c:pt idx="40684">
                  <c:v>22.59368682940724</c:v>
                </c:pt>
                <c:pt idx="40685">
                  <c:v>22.594242175165508</c:v>
                </c:pt>
                <c:pt idx="40686">
                  <c:v>22.594797520923777</c:v>
                </c:pt>
                <c:pt idx="40687">
                  <c:v>22.595352866682045</c:v>
                </c:pt>
                <c:pt idx="40688">
                  <c:v>22.595908212440314</c:v>
                </c:pt>
                <c:pt idx="40689">
                  <c:v>22.596463558198582</c:v>
                </c:pt>
                <c:pt idx="40690">
                  <c:v>22.597018903956851</c:v>
                </c:pt>
                <c:pt idx="40691">
                  <c:v>22.59757424971512</c:v>
                </c:pt>
                <c:pt idx="40692">
                  <c:v>22.598129595473388</c:v>
                </c:pt>
                <c:pt idx="40693">
                  <c:v>22.598684941231657</c:v>
                </c:pt>
                <c:pt idx="40694">
                  <c:v>22.599240286989925</c:v>
                </c:pt>
                <c:pt idx="40695">
                  <c:v>22.599795632748194</c:v>
                </c:pt>
                <c:pt idx="40696">
                  <c:v>22.600350978506462</c:v>
                </c:pt>
                <c:pt idx="40697">
                  <c:v>22.600906324264731</c:v>
                </c:pt>
                <c:pt idx="40698">
                  <c:v>22.601461670022999</c:v>
                </c:pt>
                <c:pt idx="40699">
                  <c:v>22.602017015781268</c:v>
                </c:pt>
                <c:pt idx="40700">
                  <c:v>22.602572361539536</c:v>
                </c:pt>
                <c:pt idx="40701">
                  <c:v>22.603127707297805</c:v>
                </c:pt>
                <c:pt idx="40702">
                  <c:v>22.603683053056074</c:v>
                </c:pt>
                <c:pt idx="40703">
                  <c:v>22.604238398814342</c:v>
                </c:pt>
                <c:pt idx="40704">
                  <c:v>22.604793744572611</c:v>
                </c:pt>
                <c:pt idx="40705">
                  <c:v>22.605349090330879</c:v>
                </c:pt>
                <c:pt idx="40706">
                  <c:v>22.605904436089148</c:v>
                </c:pt>
                <c:pt idx="40707">
                  <c:v>22.606459781847416</c:v>
                </c:pt>
                <c:pt idx="40708">
                  <c:v>22.607015127605685</c:v>
                </c:pt>
                <c:pt idx="40709">
                  <c:v>22.607570473363953</c:v>
                </c:pt>
                <c:pt idx="40710">
                  <c:v>22.608125819122222</c:v>
                </c:pt>
                <c:pt idx="40711">
                  <c:v>22.60868116488049</c:v>
                </c:pt>
                <c:pt idx="40712">
                  <c:v>22.609236510638759</c:v>
                </c:pt>
                <c:pt idx="40713">
                  <c:v>22.609791856397027</c:v>
                </c:pt>
                <c:pt idx="40714">
                  <c:v>22.610347202155296</c:v>
                </c:pt>
                <c:pt idx="40715">
                  <c:v>22.610902547913565</c:v>
                </c:pt>
                <c:pt idx="40716">
                  <c:v>22.611457893671833</c:v>
                </c:pt>
                <c:pt idx="40717">
                  <c:v>22.612013239430102</c:v>
                </c:pt>
                <c:pt idx="40718">
                  <c:v>22.61256858518837</c:v>
                </c:pt>
                <c:pt idx="40719">
                  <c:v>22.613123930946639</c:v>
                </c:pt>
                <c:pt idx="40720">
                  <c:v>22.613679276704907</c:v>
                </c:pt>
                <c:pt idx="40721">
                  <c:v>22.614234622463176</c:v>
                </c:pt>
                <c:pt idx="40722">
                  <c:v>22.614789968221444</c:v>
                </c:pt>
                <c:pt idx="40723">
                  <c:v>22.615345313979713</c:v>
                </c:pt>
                <c:pt idx="40724">
                  <c:v>22.615900659737981</c:v>
                </c:pt>
                <c:pt idx="40725">
                  <c:v>22.61645600549625</c:v>
                </c:pt>
                <c:pt idx="40726">
                  <c:v>22.617011351254519</c:v>
                </c:pt>
                <c:pt idx="40727">
                  <c:v>22.617566697012787</c:v>
                </c:pt>
                <c:pt idx="40728">
                  <c:v>22.618122042771056</c:v>
                </c:pt>
                <c:pt idx="40729">
                  <c:v>22.618677388529324</c:v>
                </c:pt>
                <c:pt idx="40730">
                  <c:v>22.619232734287593</c:v>
                </c:pt>
                <c:pt idx="40731">
                  <c:v>22.619788080045861</c:v>
                </c:pt>
                <c:pt idx="40732">
                  <c:v>22.62034342580413</c:v>
                </c:pt>
                <c:pt idx="40733">
                  <c:v>22.620898771562398</c:v>
                </c:pt>
                <c:pt idx="40734">
                  <c:v>22.621454117320667</c:v>
                </c:pt>
                <c:pt idx="40735">
                  <c:v>22.622009463078935</c:v>
                </c:pt>
                <c:pt idx="40736">
                  <c:v>22.622564808837204</c:v>
                </c:pt>
                <c:pt idx="40737">
                  <c:v>22.623120154595473</c:v>
                </c:pt>
                <c:pt idx="40738">
                  <c:v>22.623675500353741</c:v>
                </c:pt>
                <c:pt idx="40739">
                  <c:v>22.62423084611201</c:v>
                </c:pt>
                <c:pt idx="40740">
                  <c:v>22.624786191870278</c:v>
                </c:pt>
                <c:pt idx="40741">
                  <c:v>22.625341537628547</c:v>
                </c:pt>
                <c:pt idx="40742">
                  <c:v>22.625896883386815</c:v>
                </c:pt>
                <c:pt idx="40743">
                  <c:v>22.626452229145084</c:v>
                </c:pt>
                <c:pt idx="40744">
                  <c:v>22.627007574903352</c:v>
                </c:pt>
                <c:pt idx="40745">
                  <c:v>22.627562920661621</c:v>
                </c:pt>
                <c:pt idx="40746">
                  <c:v>22.628118266419889</c:v>
                </c:pt>
                <c:pt idx="40747">
                  <c:v>22.628673612178158</c:v>
                </c:pt>
                <c:pt idx="40748">
                  <c:v>22.629228957936427</c:v>
                </c:pt>
                <c:pt idx="40749">
                  <c:v>22.629784303694695</c:v>
                </c:pt>
                <c:pt idx="40750">
                  <c:v>22.630339649452964</c:v>
                </c:pt>
                <c:pt idx="40751">
                  <c:v>22.630894995211232</c:v>
                </c:pt>
                <c:pt idx="40752">
                  <c:v>22.631450340969501</c:v>
                </c:pt>
                <c:pt idx="40753">
                  <c:v>22.632005686727769</c:v>
                </c:pt>
                <c:pt idx="40754">
                  <c:v>22.632561032486038</c:v>
                </c:pt>
                <c:pt idx="40755">
                  <c:v>22.633116378244306</c:v>
                </c:pt>
                <c:pt idx="40756">
                  <c:v>22.633671724002575</c:v>
                </c:pt>
                <c:pt idx="40757">
                  <c:v>22.634227069760843</c:v>
                </c:pt>
                <c:pt idx="40758">
                  <c:v>22.634782415519112</c:v>
                </c:pt>
                <c:pt idx="40759">
                  <c:v>22.635337761277381</c:v>
                </c:pt>
                <c:pt idx="40760">
                  <c:v>22.635893107035649</c:v>
                </c:pt>
                <c:pt idx="40761">
                  <c:v>22.636448452793918</c:v>
                </c:pt>
                <c:pt idx="40762">
                  <c:v>22.637003798552186</c:v>
                </c:pt>
                <c:pt idx="40763">
                  <c:v>22.637559144310455</c:v>
                </c:pt>
                <c:pt idx="40764">
                  <c:v>22.638114490068723</c:v>
                </c:pt>
                <c:pt idx="40765">
                  <c:v>22.638669835826992</c:v>
                </c:pt>
                <c:pt idx="40766">
                  <c:v>22.63922518158526</c:v>
                </c:pt>
                <c:pt idx="40767">
                  <c:v>22.639780527343529</c:v>
                </c:pt>
                <c:pt idx="40768">
                  <c:v>22.640335873101797</c:v>
                </c:pt>
                <c:pt idx="40769">
                  <c:v>22.640891218860066</c:v>
                </c:pt>
                <c:pt idx="40770">
                  <c:v>22.641446564618334</c:v>
                </c:pt>
                <c:pt idx="40771">
                  <c:v>22.642001910376603</c:v>
                </c:pt>
                <c:pt idx="40772">
                  <c:v>22.642557256134872</c:v>
                </c:pt>
                <c:pt idx="40773">
                  <c:v>22.64311260189314</c:v>
                </c:pt>
                <c:pt idx="40774">
                  <c:v>22.643667947651409</c:v>
                </c:pt>
                <c:pt idx="40775">
                  <c:v>22.644223293409677</c:v>
                </c:pt>
                <c:pt idx="40776">
                  <c:v>22.644778639167946</c:v>
                </c:pt>
                <c:pt idx="40777">
                  <c:v>22.645333984926214</c:v>
                </c:pt>
                <c:pt idx="40778">
                  <c:v>22.645889330684483</c:v>
                </c:pt>
                <c:pt idx="40779">
                  <c:v>22.646444676442751</c:v>
                </c:pt>
                <c:pt idx="40780">
                  <c:v>22.64700002220102</c:v>
                </c:pt>
                <c:pt idx="40781">
                  <c:v>22.647555367959288</c:v>
                </c:pt>
                <c:pt idx="40782">
                  <c:v>22.648110713717557</c:v>
                </c:pt>
                <c:pt idx="40783">
                  <c:v>22.648666059475826</c:v>
                </c:pt>
                <c:pt idx="40784">
                  <c:v>22.649221405234094</c:v>
                </c:pt>
                <c:pt idx="40785">
                  <c:v>22.649776750992363</c:v>
                </c:pt>
                <c:pt idx="40786">
                  <c:v>22.650332096750631</c:v>
                </c:pt>
                <c:pt idx="40787">
                  <c:v>22.6508874425089</c:v>
                </c:pt>
                <c:pt idx="40788">
                  <c:v>22.651442788267168</c:v>
                </c:pt>
                <c:pt idx="40789">
                  <c:v>22.651998134025437</c:v>
                </c:pt>
                <c:pt idx="40790">
                  <c:v>22.652553479783705</c:v>
                </c:pt>
                <c:pt idx="40791">
                  <c:v>22.653108825541974</c:v>
                </c:pt>
                <c:pt idx="40792">
                  <c:v>22.653664171300242</c:v>
                </c:pt>
                <c:pt idx="40793">
                  <c:v>22.654219517058511</c:v>
                </c:pt>
                <c:pt idx="40794">
                  <c:v>22.65477486281678</c:v>
                </c:pt>
                <c:pt idx="40795">
                  <c:v>22.655330208575048</c:v>
                </c:pt>
                <c:pt idx="40796">
                  <c:v>22.655885554333317</c:v>
                </c:pt>
                <c:pt idx="40797">
                  <c:v>22.656440900091585</c:v>
                </c:pt>
                <c:pt idx="40798">
                  <c:v>22.656996245849854</c:v>
                </c:pt>
                <c:pt idx="40799">
                  <c:v>22.657551591608122</c:v>
                </c:pt>
                <c:pt idx="40800">
                  <c:v>22.658106937366391</c:v>
                </c:pt>
                <c:pt idx="40801">
                  <c:v>22.658662283124659</c:v>
                </c:pt>
                <c:pt idx="40802">
                  <c:v>22.659217628882928</c:v>
                </c:pt>
                <c:pt idx="40803">
                  <c:v>22.659772974641196</c:v>
                </c:pt>
                <c:pt idx="40804">
                  <c:v>22.660328320399465</c:v>
                </c:pt>
                <c:pt idx="40805">
                  <c:v>22.660883666157734</c:v>
                </c:pt>
                <c:pt idx="40806">
                  <c:v>22.661439011916002</c:v>
                </c:pt>
                <c:pt idx="40807">
                  <c:v>22.661994357674271</c:v>
                </c:pt>
                <c:pt idx="40808">
                  <c:v>22.662549703432539</c:v>
                </c:pt>
                <c:pt idx="40809">
                  <c:v>22.663105049190808</c:v>
                </c:pt>
                <c:pt idx="40810">
                  <c:v>22.663660394949076</c:v>
                </c:pt>
                <c:pt idx="40811">
                  <c:v>22.664215740707345</c:v>
                </c:pt>
                <c:pt idx="40812">
                  <c:v>22.664771086465613</c:v>
                </c:pt>
                <c:pt idx="40813">
                  <c:v>22.665326432223882</c:v>
                </c:pt>
                <c:pt idx="40814">
                  <c:v>22.66588177798215</c:v>
                </c:pt>
                <c:pt idx="40815">
                  <c:v>22.666437123740419</c:v>
                </c:pt>
                <c:pt idx="40816">
                  <c:v>22.666992469498688</c:v>
                </c:pt>
                <c:pt idx="40817">
                  <c:v>22.667547815256956</c:v>
                </c:pt>
                <c:pt idx="40818">
                  <c:v>22.668103161015225</c:v>
                </c:pt>
                <c:pt idx="40819">
                  <c:v>22.668658506773493</c:v>
                </c:pt>
                <c:pt idx="40820">
                  <c:v>22.669213852531762</c:v>
                </c:pt>
                <c:pt idx="40821">
                  <c:v>22.66976919829003</c:v>
                </c:pt>
                <c:pt idx="40822">
                  <c:v>22.670324544048299</c:v>
                </c:pt>
                <c:pt idx="40823">
                  <c:v>22.670879889806567</c:v>
                </c:pt>
                <c:pt idx="40824">
                  <c:v>22.671435235564836</c:v>
                </c:pt>
                <c:pt idx="40825">
                  <c:v>22.671990581323104</c:v>
                </c:pt>
                <c:pt idx="40826">
                  <c:v>22.672545927081373</c:v>
                </c:pt>
                <c:pt idx="40827">
                  <c:v>22.673101272839641</c:v>
                </c:pt>
                <c:pt idx="40828">
                  <c:v>22.67365661859791</c:v>
                </c:pt>
                <c:pt idx="40829">
                  <c:v>22.674211964356179</c:v>
                </c:pt>
                <c:pt idx="40830">
                  <c:v>22.674767310114447</c:v>
                </c:pt>
                <c:pt idx="40831">
                  <c:v>22.675322655872716</c:v>
                </c:pt>
                <c:pt idx="40832">
                  <c:v>22.675878001630984</c:v>
                </c:pt>
                <c:pt idx="40833">
                  <c:v>22.676433347389253</c:v>
                </c:pt>
                <c:pt idx="40834">
                  <c:v>22.676988693147521</c:v>
                </c:pt>
                <c:pt idx="40835">
                  <c:v>22.67754403890579</c:v>
                </c:pt>
                <c:pt idx="40836">
                  <c:v>22.678099384664058</c:v>
                </c:pt>
                <c:pt idx="40837">
                  <c:v>22.678654730422327</c:v>
                </c:pt>
                <c:pt idx="40838">
                  <c:v>22.679210076180595</c:v>
                </c:pt>
                <c:pt idx="40839">
                  <c:v>22.679765421938864</c:v>
                </c:pt>
                <c:pt idx="40840">
                  <c:v>22.680320767697133</c:v>
                </c:pt>
                <c:pt idx="40841">
                  <c:v>22.680876113455401</c:v>
                </c:pt>
                <c:pt idx="40842">
                  <c:v>22.68143145921367</c:v>
                </c:pt>
                <c:pt idx="40843">
                  <c:v>22.681986804971938</c:v>
                </c:pt>
                <c:pt idx="40844">
                  <c:v>22.682542150730207</c:v>
                </c:pt>
                <c:pt idx="40845">
                  <c:v>22.683097496488475</c:v>
                </c:pt>
                <c:pt idx="40846">
                  <c:v>22.683652842246744</c:v>
                </c:pt>
                <c:pt idx="40847">
                  <c:v>22.684208188005012</c:v>
                </c:pt>
                <c:pt idx="40848">
                  <c:v>22.684763533763281</c:v>
                </c:pt>
                <c:pt idx="40849">
                  <c:v>22.685318879521549</c:v>
                </c:pt>
                <c:pt idx="40850">
                  <c:v>22.685874225279818</c:v>
                </c:pt>
                <c:pt idx="40851">
                  <c:v>22.686429571038087</c:v>
                </c:pt>
                <c:pt idx="40852">
                  <c:v>22.686984916796355</c:v>
                </c:pt>
                <c:pt idx="40853">
                  <c:v>22.687540262554624</c:v>
                </c:pt>
                <c:pt idx="40854">
                  <c:v>22.688095608312892</c:v>
                </c:pt>
                <c:pt idx="40855">
                  <c:v>22.688650954071161</c:v>
                </c:pt>
                <c:pt idx="40856">
                  <c:v>22.689206299829429</c:v>
                </c:pt>
                <c:pt idx="40857">
                  <c:v>22.689761645587698</c:v>
                </c:pt>
                <c:pt idx="40858">
                  <c:v>22.690316991345966</c:v>
                </c:pt>
                <c:pt idx="40859">
                  <c:v>22.690872337104235</c:v>
                </c:pt>
                <c:pt idx="40860">
                  <c:v>22.691427682862503</c:v>
                </c:pt>
                <c:pt idx="40861">
                  <c:v>22.691983028620772</c:v>
                </c:pt>
                <c:pt idx="40862">
                  <c:v>22.692538374379041</c:v>
                </c:pt>
                <c:pt idx="40863">
                  <c:v>22.693093720137309</c:v>
                </c:pt>
                <c:pt idx="40864">
                  <c:v>22.693649065895578</c:v>
                </c:pt>
                <c:pt idx="40865">
                  <c:v>22.694204411653846</c:v>
                </c:pt>
                <c:pt idx="40866">
                  <c:v>22.694759757412115</c:v>
                </c:pt>
                <c:pt idx="40867">
                  <c:v>22.695315103170383</c:v>
                </c:pt>
                <c:pt idx="40868">
                  <c:v>22.695870448928652</c:v>
                </c:pt>
                <c:pt idx="40869">
                  <c:v>22.69642579468692</c:v>
                </c:pt>
                <c:pt idx="40870">
                  <c:v>22.696981140445189</c:v>
                </c:pt>
                <c:pt idx="40871">
                  <c:v>22.697536486203457</c:v>
                </c:pt>
                <c:pt idx="40872">
                  <c:v>22.698091831961726</c:v>
                </c:pt>
                <c:pt idx="40873">
                  <c:v>22.698647177719995</c:v>
                </c:pt>
                <c:pt idx="40874">
                  <c:v>22.699202523478263</c:v>
                </c:pt>
                <c:pt idx="40875">
                  <c:v>22.699757869236532</c:v>
                </c:pt>
                <c:pt idx="40876">
                  <c:v>22.7003132149948</c:v>
                </c:pt>
                <c:pt idx="40877">
                  <c:v>22.700868560753069</c:v>
                </c:pt>
                <c:pt idx="40878">
                  <c:v>22.701423906511337</c:v>
                </c:pt>
                <c:pt idx="40879">
                  <c:v>22.701979252269606</c:v>
                </c:pt>
                <c:pt idx="40880">
                  <c:v>22.702534598027874</c:v>
                </c:pt>
                <c:pt idx="40881">
                  <c:v>22.703089943786143</c:v>
                </c:pt>
                <c:pt idx="40882">
                  <c:v>22.703645289544411</c:v>
                </c:pt>
                <c:pt idx="40883">
                  <c:v>22.70420063530268</c:v>
                </c:pt>
                <c:pt idx="40884">
                  <c:v>22.704755981060948</c:v>
                </c:pt>
                <c:pt idx="40885">
                  <c:v>22.705311326819217</c:v>
                </c:pt>
                <c:pt idx="40886">
                  <c:v>22.705866672577486</c:v>
                </c:pt>
                <c:pt idx="40887">
                  <c:v>22.706422018335754</c:v>
                </c:pt>
                <c:pt idx="40888">
                  <c:v>22.706977364094023</c:v>
                </c:pt>
                <c:pt idx="40889">
                  <c:v>22.707532709852291</c:v>
                </c:pt>
                <c:pt idx="40890">
                  <c:v>22.70808805561056</c:v>
                </c:pt>
                <c:pt idx="40891">
                  <c:v>22.708643401368828</c:v>
                </c:pt>
                <c:pt idx="40892">
                  <c:v>22.709198747127097</c:v>
                </c:pt>
                <c:pt idx="40893">
                  <c:v>22.709754092885365</c:v>
                </c:pt>
                <c:pt idx="40894">
                  <c:v>22.710309438643634</c:v>
                </c:pt>
                <c:pt idx="40895">
                  <c:v>22.710864784401902</c:v>
                </c:pt>
                <c:pt idx="40896">
                  <c:v>22.711420130160171</c:v>
                </c:pt>
                <c:pt idx="40897">
                  <c:v>22.71197547591844</c:v>
                </c:pt>
                <c:pt idx="40898">
                  <c:v>22.712530821676708</c:v>
                </c:pt>
                <c:pt idx="40899">
                  <c:v>22.713086167434977</c:v>
                </c:pt>
                <c:pt idx="40900">
                  <c:v>22.713641513193245</c:v>
                </c:pt>
                <c:pt idx="40901">
                  <c:v>22.714196858951514</c:v>
                </c:pt>
                <c:pt idx="40902">
                  <c:v>22.714752204709782</c:v>
                </c:pt>
                <c:pt idx="40903">
                  <c:v>22.715307550468051</c:v>
                </c:pt>
                <c:pt idx="40904">
                  <c:v>22.715862896226319</c:v>
                </c:pt>
                <c:pt idx="40905">
                  <c:v>22.716418241984588</c:v>
                </c:pt>
                <c:pt idx="40906">
                  <c:v>22.716973587742856</c:v>
                </c:pt>
                <c:pt idx="40907">
                  <c:v>22.717528933501125</c:v>
                </c:pt>
                <c:pt idx="40908">
                  <c:v>22.718084279259394</c:v>
                </c:pt>
                <c:pt idx="40909">
                  <c:v>22.718639625017662</c:v>
                </c:pt>
                <c:pt idx="40910">
                  <c:v>22.719194970775931</c:v>
                </c:pt>
                <c:pt idx="40911">
                  <c:v>22.719750316534199</c:v>
                </c:pt>
                <c:pt idx="40912">
                  <c:v>22.720305662292468</c:v>
                </c:pt>
                <c:pt idx="40913">
                  <c:v>22.720861008050736</c:v>
                </c:pt>
                <c:pt idx="40914">
                  <c:v>22.721416353809005</c:v>
                </c:pt>
                <c:pt idx="40915">
                  <c:v>22.721971699567273</c:v>
                </c:pt>
                <c:pt idx="40916">
                  <c:v>22.722527045325542</c:v>
                </c:pt>
                <c:pt idx="40917">
                  <c:v>22.72308239108381</c:v>
                </c:pt>
                <c:pt idx="40918">
                  <c:v>22.723637736842079</c:v>
                </c:pt>
                <c:pt idx="40919">
                  <c:v>22.724193082600348</c:v>
                </c:pt>
                <c:pt idx="40920">
                  <c:v>22.724748428358616</c:v>
                </c:pt>
                <c:pt idx="40921">
                  <c:v>22.725303774116885</c:v>
                </c:pt>
                <c:pt idx="40922">
                  <c:v>22.725859119875153</c:v>
                </c:pt>
                <c:pt idx="40923">
                  <c:v>22.726414465633422</c:v>
                </c:pt>
                <c:pt idx="40924">
                  <c:v>22.72696981139169</c:v>
                </c:pt>
                <c:pt idx="40925">
                  <c:v>22.727525157149959</c:v>
                </c:pt>
                <c:pt idx="40926">
                  <c:v>22.728080502908227</c:v>
                </c:pt>
                <c:pt idx="40927">
                  <c:v>22.728635848666496</c:v>
                </c:pt>
                <c:pt idx="40928">
                  <c:v>22.729191194424764</c:v>
                </c:pt>
                <c:pt idx="40929">
                  <c:v>22.729746540183033</c:v>
                </c:pt>
                <c:pt idx="40930">
                  <c:v>22.730301885941302</c:v>
                </c:pt>
                <c:pt idx="40931">
                  <c:v>22.73085723169957</c:v>
                </c:pt>
                <c:pt idx="40932">
                  <c:v>22.731412577457839</c:v>
                </c:pt>
                <c:pt idx="40933">
                  <c:v>22.731967923216107</c:v>
                </c:pt>
                <c:pt idx="40934">
                  <c:v>22.732523268974376</c:v>
                </c:pt>
                <c:pt idx="40935">
                  <c:v>22.733078614732644</c:v>
                </c:pt>
                <c:pt idx="40936">
                  <c:v>22.733633960490913</c:v>
                </c:pt>
                <c:pt idx="40937">
                  <c:v>22.734189306249181</c:v>
                </c:pt>
                <c:pt idx="40938">
                  <c:v>22.73474465200745</c:v>
                </c:pt>
                <c:pt idx="40939">
                  <c:v>22.735299997765718</c:v>
                </c:pt>
                <c:pt idx="40940">
                  <c:v>22.735855343523987</c:v>
                </c:pt>
                <c:pt idx="40941">
                  <c:v>22.736410689282256</c:v>
                </c:pt>
                <c:pt idx="40942">
                  <c:v>22.736966035040524</c:v>
                </c:pt>
                <c:pt idx="40943">
                  <c:v>22.737521380798793</c:v>
                </c:pt>
                <c:pt idx="40944">
                  <c:v>22.738076726557061</c:v>
                </c:pt>
                <c:pt idx="40945">
                  <c:v>22.73863207231533</c:v>
                </c:pt>
                <c:pt idx="40946">
                  <c:v>22.739187418073598</c:v>
                </c:pt>
                <c:pt idx="40947">
                  <c:v>22.739742763831867</c:v>
                </c:pt>
                <c:pt idx="40948">
                  <c:v>22.740298109590135</c:v>
                </c:pt>
                <c:pt idx="40949">
                  <c:v>22.740853455348404</c:v>
                </c:pt>
                <c:pt idx="40950">
                  <c:v>22.741408801106672</c:v>
                </c:pt>
                <c:pt idx="40951">
                  <c:v>22.741964146864941</c:v>
                </c:pt>
                <c:pt idx="40952">
                  <c:v>22.742519492623209</c:v>
                </c:pt>
                <c:pt idx="40953">
                  <c:v>22.743074838381478</c:v>
                </c:pt>
                <c:pt idx="40954">
                  <c:v>22.743630184139747</c:v>
                </c:pt>
                <c:pt idx="40955">
                  <c:v>22.744185529898015</c:v>
                </c:pt>
                <c:pt idx="40956">
                  <c:v>22.744740875656284</c:v>
                </c:pt>
                <c:pt idx="40957">
                  <c:v>22.745296221414552</c:v>
                </c:pt>
                <c:pt idx="40958">
                  <c:v>22.745851567172821</c:v>
                </c:pt>
                <c:pt idx="40959">
                  <c:v>22.746406912931089</c:v>
                </c:pt>
                <c:pt idx="40960">
                  <c:v>22.746962258689358</c:v>
                </c:pt>
                <c:pt idx="40961">
                  <c:v>22.747517604447626</c:v>
                </c:pt>
                <c:pt idx="40962">
                  <c:v>22.748072950205895</c:v>
                </c:pt>
                <c:pt idx="40963">
                  <c:v>22.748628295964163</c:v>
                </c:pt>
                <c:pt idx="40964">
                  <c:v>22.749183641722432</c:v>
                </c:pt>
                <c:pt idx="40965">
                  <c:v>22.749738987480701</c:v>
                </c:pt>
                <c:pt idx="40966">
                  <c:v>22.750294333238969</c:v>
                </c:pt>
                <c:pt idx="40967">
                  <c:v>22.750849678997238</c:v>
                </c:pt>
                <c:pt idx="40968">
                  <c:v>22.751405024755506</c:v>
                </c:pt>
                <c:pt idx="40969">
                  <c:v>22.751960370513775</c:v>
                </c:pt>
                <c:pt idx="40970">
                  <c:v>22.752515716272043</c:v>
                </c:pt>
                <c:pt idx="40971">
                  <c:v>22.753071062030312</c:v>
                </c:pt>
                <c:pt idx="40972">
                  <c:v>22.75362640778858</c:v>
                </c:pt>
                <c:pt idx="40973">
                  <c:v>22.754181753546849</c:v>
                </c:pt>
                <c:pt idx="40974">
                  <c:v>22.754737099305117</c:v>
                </c:pt>
                <c:pt idx="40975">
                  <c:v>22.755292445063386</c:v>
                </c:pt>
                <c:pt idx="40976">
                  <c:v>22.755847790821655</c:v>
                </c:pt>
                <c:pt idx="40977">
                  <c:v>22.756403136579923</c:v>
                </c:pt>
                <c:pt idx="40978">
                  <c:v>22.756958482338192</c:v>
                </c:pt>
                <c:pt idx="40979">
                  <c:v>22.75751382809646</c:v>
                </c:pt>
                <c:pt idx="40980">
                  <c:v>22.758069173854729</c:v>
                </c:pt>
                <c:pt idx="40981">
                  <c:v>22.758624519612997</c:v>
                </c:pt>
                <c:pt idx="40982">
                  <c:v>22.759179865371266</c:v>
                </c:pt>
                <c:pt idx="40983">
                  <c:v>22.759735211129534</c:v>
                </c:pt>
                <c:pt idx="40984">
                  <c:v>22.760290556887803</c:v>
                </c:pt>
                <c:pt idx="40985">
                  <c:v>22.760845902646071</c:v>
                </c:pt>
                <c:pt idx="40986">
                  <c:v>22.76140124840434</c:v>
                </c:pt>
                <c:pt idx="40987">
                  <c:v>22.761956594162609</c:v>
                </c:pt>
                <c:pt idx="40988">
                  <c:v>22.762511939920877</c:v>
                </c:pt>
                <c:pt idx="40989">
                  <c:v>22.763067285679146</c:v>
                </c:pt>
                <c:pt idx="40990">
                  <c:v>22.763622631437414</c:v>
                </c:pt>
                <c:pt idx="40991">
                  <c:v>22.764177977195683</c:v>
                </c:pt>
                <c:pt idx="40992">
                  <c:v>22.764733322953951</c:v>
                </c:pt>
                <c:pt idx="40993">
                  <c:v>22.76528866871222</c:v>
                </c:pt>
                <c:pt idx="40994">
                  <c:v>22.765844014470488</c:v>
                </c:pt>
                <c:pt idx="40995">
                  <c:v>22.766399360228757</c:v>
                </c:pt>
                <c:pt idx="40996">
                  <c:v>22.766954705987025</c:v>
                </c:pt>
                <c:pt idx="40997">
                  <c:v>22.767510051745294</c:v>
                </c:pt>
                <c:pt idx="40998">
                  <c:v>22.768065397503563</c:v>
                </c:pt>
                <c:pt idx="40999">
                  <c:v>22.768620743261831</c:v>
                </c:pt>
                <c:pt idx="41000">
                  <c:v>22.7691760890201</c:v>
                </c:pt>
                <c:pt idx="41001">
                  <c:v>22.769731434778368</c:v>
                </c:pt>
                <c:pt idx="41002">
                  <c:v>22.770286780536637</c:v>
                </c:pt>
                <c:pt idx="41003">
                  <c:v>22.770842126294905</c:v>
                </c:pt>
                <c:pt idx="41004">
                  <c:v>22.771397472053174</c:v>
                </c:pt>
                <c:pt idx="41005">
                  <c:v>22.771952817811442</c:v>
                </c:pt>
                <c:pt idx="41006">
                  <c:v>22.772508163569711</c:v>
                </c:pt>
                <c:pt idx="41007">
                  <c:v>22.773063509327979</c:v>
                </c:pt>
                <c:pt idx="41008">
                  <c:v>22.773618855086248</c:v>
                </c:pt>
                <c:pt idx="41009">
                  <c:v>22.774174200844516</c:v>
                </c:pt>
                <c:pt idx="41010">
                  <c:v>22.774729546602785</c:v>
                </c:pt>
                <c:pt idx="41011">
                  <c:v>22.775284892361054</c:v>
                </c:pt>
                <c:pt idx="41012">
                  <c:v>22.775840238119322</c:v>
                </c:pt>
                <c:pt idx="41013">
                  <c:v>22.776395583877591</c:v>
                </c:pt>
                <c:pt idx="41014">
                  <c:v>22.776950929635859</c:v>
                </c:pt>
                <c:pt idx="41015">
                  <c:v>22.777506275394128</c:v>
                </c:pt>
                <c:pt idx="41016">
                  <c:v>22.778061621152396</c:v>
                </c:pt>
                <c:pt idx="41017">
                  <c:v>22.778616966910665</c:v>
                </c:pt>
                <c:pt idx="41018">
                  <c:v>22.779172312668933</c:v>
                </c:pt>
                <c:pt idx="41019">
                  <c:v>22.779727658427202</c:v>
                </c:pt>
                <c:pt idx="41020">
                  <c:v>22.78028300418547</c:v>
                </c:pt>
                <c:pt idx="41021">
                  <c:v>22.780838349943739</c:v>
                </c:pt>
                <c:pt idx="41022">
                  <c:v>22.781393695702008</c:v>
                </c:pt>
                <c:pt idx="41023">
                  <c:v>22.781949041460276</c:v>
                </c:pt>
                <c:pt idx="41024">
                  <c:v>22.782504387218545</c:v>
                </c:pt>
                <c:pt idx="41025">
                  <c:v>22.783059732976813</c:v>
                </c:pt>
                <c:pt idx="41026">
                  <c:v>22.783615078735082</c:v>
                </c:pt>
                <c:pt idx="41027">
                  <c:v>22.78417042449335</c:v>
                </c:pt>
                <c:pt idx="41028">
                  <c:v>22.784725770251619</c:v>
                </c:pt>
                <c:pt idx="41029">
                  <c:v>22.785281116009887</c:v>
                </c:pt>
                <c:pt idx="41030">
                  <c:v>22.785836461768156</c:v>
                </c:pt>
                <c:pt idx="41031">
                  <c:v>22.786391807526424</c:v>
                </c:pt>
                <c:pt idx="41032">
                  <c:v>22.786947153284693</c:v>
                </c:pt>
                <c:pt idx="41033">
                  <c:v>22.787502499042962</c:v>
                </c:pt>
                <c:pt idx="41034">
                  <c:v>22.78805784480123</c:v>
                </c:pt>
                <c:pt idx="41035">
                  <c:v>22.788613190559499</c:v>
                </c:pt>
                <c:pt idx="41036">
                  <c:v>22.789168536317767</c:v>
                </c:pt>
                <c:pt idx="41037">
                  <c:v>22.789723882076036</c:v>
                </c:pt>
                <c:pt idx="41038">
                  <c:v>22.790279227834304</c:v>
                </c:pt>
                <c:pt idx="41039">
                  <c:v>22.790834573592573</c:v>
                </c:pt>
                <c:pt idx="41040">
                  <c:v>22.791389919350841</c:v>
                </c:pt>
                <c:pt idx="41041">
                  <c:v>22.79194526510911</c:v>
                </c:pt>
                <c:pt idx="41042">
                  <c:v>22.792500610867378</c:v>
                </c:pt>
                <c:pt idx="41043">
                  <c:v>22.793055956625647</c:v>
                </c:pt>
                <c:pt idx="41044">
                  <c:v>22.793611302383916</c:v>
                </c:pt>
                <c:pt idx="41045">
                  <c:v>22.794166648142184</c:v>
                </c:pt>
                <c:pt idx="41046">
                  <c:v>22.794721993900453</c:v>
                </c:pt>
                <c:pt idx="41047">
                  <c:v>22.795277339658721</c:v>
                </c:pt>
                <c:pt idx="41048">
                  <c:v>22.79583268541699</c:v>
                </c:pt>
                <c:pt idx="41049">
                  <c:v>22.796388031175258</c:v>
                </c:pt>
                <c:pt idx="41050">
                  <c:v>22.796943376933527</c:v>
                </c:pt>
                <c:pt idx="41051">
                  <c:v>22.797498722691795</c:v>
                </c:pt>
                <c:pt idx="41052">
                  <c:v>22.798054068450064</c:v>
                </c:pt>
                <c:pt idx="41053">
                  <c:v>22.798609414208332</c:v>
                </c:pt>
                <c:pt idx="41054">
                  <c:v>22.799164759966601</c:v>
                </c:pt>
                <c:pt idx="41055">
                  <c:v>22.79972010572487</c:v>
                </c:pt>
                <c:pt idx="41056">
                  <c:v>22.800275451483138</c:v>
                </c:pt>
                <c:pt idx="41057">
                  <c:v>22.800830797241407</c:v>
                </c:pt>
                <c:pt idx="41058">
                  <c:v>22.801386142999675</c:v>
                </c:pt>
                <c:pt idx="41059">
                  <c:v>22.801941488757944</c:v>
                </c:pt>
                <c:pt idx="41060">
                  <c:v>22.802496834516212</c:v>
                </c:pt>
                <c:pt idx="41061">
                  <c:v>22.803052180274481</c:v>
                </c:pt>
                <c:pt idx="41062">
                  <c:v>22.803607526032749</c:v>
                </c:pt>
                <c:pt idx="41063">
                  <c:v>22.804162871791018</c:v>
                </c:pt>
                <c:pt idx="41064">
                  <c:v>22.804718217549286</c:v>
                </c:pt>
                <c:pt idx="41065">
                  <c:v>22.805273563307555</c:v>
                </c:pt>
                <c:pt idx="41066">
                  <c:v>22.805828909065823</c:v>
                </c:pt>
                <c:pt idx="41067">
                  <c:v>22.806384254824092</c:v>
                </c:pt>
                <c:pt idx="41068">
                  <c:v>22.806939600582361</c:v>
                </c:pt>
                <c:pt idx="41069">
                  <c:v>22.807494946340629</c:v>
                </c:pt>
                <c:pt idx="41070">
                  <c:v>22.808050292098898</c:v>
                </c:pt>
                <c:pt idx="41071">
                  <c:v>22.808605637857166</c:v>
                </c:pt>
                <c:pt idx="41072">
                  <c:v>22.809160983615435</c:v>
                </c:pt>
                <c:pt idx="41073">
                  <c:v>22.809716329373703</c:v>
                </c:pt>
                <c:pt idx="41074">
                  <c:v>22.810271675131972</c:v>
                </c:pt>
                <c:pt idx="41075">
                  <c:v>22.81082702089024</c:v>
                </c:pt>
                <c:pt idx="41076">
                  <c:v>22.811382366648509</c:v>
                </c:pt>
                <c:pt idx="41077">
                  <c:v>22.811937712406777</c:v>
                </c:pt>
                <c:pt idx="41078">
                  <c:v>22.812493058165046</c:v>
                </c:pt>
                <c:pt idx="41079">
                  <c:v>22.813048403923315</c:v>
                </c:pt>
                <c:pt idx="41080">
                  <c:v>22.813603749681583</c:v>
                </c:pt>
                <c:pt idx="41081">
                  <c:v>22.814159095439852</c:v>
                </c:pt>
                <c:pt idx="41082">
                  <c:v>22.81471444119812</c:v>
                </c:pt>
                <c:pt idx="41083">
                  <c:v>22.815269786956389</c:v>
                </c:pt>
                <c:pt idx="41084">
                  <c:v>22.815825132714657</c:v>
                </c:pt>
                <c:pt idx="41085">
                  <c:v>22.816380478472926</c:v>
                </c:pt>
                <c:pt idx="41086">
                  <c:v>22.816935824231194</c:v>
                </c:pt>
                <c:pt idx="41087">
                  <c:v>22.817491169989463</c:v>
                </c:pt>
                <c:pt idx="41088">
                  <c:v>22.818046515747731</c:v>
                </c:pt>
                <c:pt idx="41089">
                  <c:v>22.818601861506</c:v>
                </c:pt>
                <c:pt idx="41090">
                  <c:v>22.819157207264269</c:v>
                </c:pt>
                <c:pt idx="41091">
                  <c:v>22.819712553022537</c:v>
                </c:pt>
                <c:pt idx="41092">
                  <c:v>22.820267898780806</c:v>
                </c:pt>
                <c:pt idx="41093">
                  <c:v>22.820823244539074</c:v>
                </c:pt>
                <c:pt idx="41094">
                  <c:v>22.821378590297343</c:v>
                </c:pt>
                <c:pt idx="41095">
                  <c:v>22.821933936055611</c:v>
                </c:pt>
                <c:pt idx="41096">
                  <c:v>22.82248928181388</c:v>
                </c:pt>
                <c:pt idx="41097">
                  <c:v>22.823044627572148</c:v>
                </c:pt>
                <c:pt idx="41098">
                  <c:v>22.823599973330417</c:v>
                </c:pt>
                <c:pt idx="41099">
                  <c:v>22.824155319088685</c:v>
                </c:pt>
                <c:pt idx="41100">
                  <c:v>22.824710664846954</c:v>
                </c:pt>
                <c:pt idx="41101">
                  <c:v>22.825266010605223</c:v>
                </c:pt>
                <c:pt idx="41102">
                  <c:v>22.825821356363491</c:v>
                </c:pt>
                <c:pt idx="41103">
                  <c:v>22.82637670212176</c:v>
                </c:pt>
                <c:pt idx="41104">
                  <c:v>22.826932047880028</c:v>
                </c:pt>
                <c:pt idx="41105">
                  <c:v>22.827487393638297</c:v>
                </c:pt>
                <c:pt idx="41106">
                  <c:v>22.828042739396565</c:v>
                </c:pt>
                <c:pt idx="41107">
                  <c:v>22.828598085154834</c:v>
                </c:pt>
                <c:pt idx="41108">
                  <c:v>22.829153430913102</c:v>
                </c:pt>
                <c:pt idx="41109">
                  <c:v>22.829708776671371</c:v>
                </c:pt>
                <c:pt idx="41110">
                  <c:v>22.830264122429639</c:v>
                </c:pt>
                <c:pt idx="41111">
                  <c:v>22.830819468187908</c:v>
                </c:pt>
                <c:pt idx="41112">
                  <c:v>22.831374813946177</c:v>
                </c:pt>
                <c:pt idx="41113">
                  <c:v>22.831930159704445</c:v>
                </c:pt>
                <c:pt idx="41114">
                  <c:v>22.832485505462714</c:v>
                </c:pt>
                <c:pt idx="41115">
                  <c:v>22.833040851220982</c:v>
                </c:pt>
                <c:pt idx="41116">
                  <c:v>22.833596196979251</c:v>
                </c:pt>
                <c:pt idx="41117">
                  <c:v>22.834151542737519</c:v>
                </c:pt>
                <c:pt idx="41118">
                  <c:v>22.834706888495788</c:v>
                </c:pt>
                <c:pt idx="41119">
                  <c:v>22.835262234254056</c:v>
                </c:pt>
                <c:pt idx="41120">
                  <c:v>22.835817580012325</c:v>
                </c:pt>
                <c:pt idx="41121">
                  <c:v>22.836372925770593</c:v>
                </c:pt>
                <c:pt idx="41122">
                  <c:v>22.836928271528862</c:v>
                </c:pt>
                <c:pt idx="41123">
                  <c:v>22.83748361728713</c:v>
                </c:pt>
                <c:pt idx="41124">
                  <c:v>22.838038963045399</c:v>
                </c:pt>
                <c:pt idx="41125">
                  <c:v>22.838594308803668</c:v>
                </c:pt>
                <c:pt idx="41126">
                  <c:v>22.839149654561936</c:v>
                </c:pt>
                <c:pt idx="41127">
                  <c:v>22.839705000320205</c:v>
                </c:pt>
                <c:pt idx="41128">
                  <c:v>22.840260346078473</c:v>
                </c:pt>
                <c:pt idx="41129">
                  <c:v>22.840815691836742</c:v>
                </c:pt>
                <c:pt idx="41130">
                  <c:v>22.84137103759501</c:v>
                </c:pt>
                <c:pt idx="41131">
                  <c:v>22.841926383353279</c:v>
                </c:pt>
                <c:pt idx="41132">
                  <c:v>22.842481729111547</c:v>
                </c:pt>
                <c:pt idx="41133">
                  <c:v>22.843037074869816</c:v>
                </c:pt>
                <c:pt idx="41134">
                  <c:v>22.843592420628084</c:v>
                </c:pt>
                <c:pt idx="41135">
                  <c:v>22.844147766386353</c:v>
                </c:pt>
                <c:pt idx="41136">
                  <c:v>22.844703112144622</c:v>
                </c:pt>
                <c:pt idx="41137">
                  <c:v>22.84525845790289</c:v>
                </c:pt>
                <c:pt idx="41138">
                  <c:v>22.845813803661159</c:v>
                </c:pt>
                <c:pt idx="41139">
                  <c:v>22.846369149419427</c:v>
                </c:pt>
                <c:pt idx="41140">
                  <c:v>22.846924495177696</c:v>
                </c:pt>
                <c:pt idx="41141">
                  <c:v>22.847479840935964</c:v>
                </c:pt>
                <c:pt idx="41142">
                  <c:v>22.848035186694233</c:v>
                </c:pt>
                <c:pt idx="41143">
                  <c:v>22.848590532452501</c:v>
                </c:pt>
                <c:pt idx="41144">
                  <c:v>22.84914587821077</c:v>
                </c:pt>
                <c:pt idx="41145">
                  <c:v>22.849701223969038</c:v>
                </c:pt>
                <c:pt idx="41146">
                  <c:v>22.850256569727307</c:v>
                </c:pt>
                <c:pt idx="41147">
                  <c:v>22.850811915485576</c:v>
                </c:pt>
                <c:pt idx="41148">
                  <c:v>22.851367261243844</c:v>
                </c:pt>
                <c:pt idx="41149">
                  <c:v>22.851922607002113</c:v>
                </c:pt>
                <c:pt idx="41150">
                  <c:v>22.852477952760381</c:v>
                </c:pt>
                <c:pt idx="41151">
                  <c:v>22.85303329851865</c:v>
                </c:pt>
                <c:pt idx="41152">
                  <c:v>22.853588644276918</c:v>
                </c:pt>
                <c:pt idx="41153">
                  <c:v>22.854143990035187</c:v>
                </c:pt>
                <c:pt idx="41154">
                  <c:v>22.854699335793455</c:v>
                </c:pt>
                <c:pt idx="41155">
                  <c:v>22.855254681551724</c:v>
                </c:pt>
                <c:pt idx="41156">
                  <c:v>22.855810027309992</c:v>
                </c:pt>
                <c:pt idx="41157">
                  <c:v>22.856365373068261</c:v>
                </c:pt>
                <c:pt idx="41158">
                  <c:v>22.85692071882653</c:v>
                </c:pt>
                <c:pt idx="41159">
                  <c:v>22.857476064584798</c:v>
                </c:pt>
                <c:pt idx="41160">
                  <c:v>22.858031410343067</c:v>
                </c:pt>
                <c:pt idx="41161">
                  <c:v>22.858586756101335</c:v>
                </c:pt>
                <c:pt idx="41162">
                  <c:v>22.859142101859604</c:v>
                </c:pt>
                <c:pt idx="41163">
                  <c:v>22.859697447617872</c:v>
                </c:pt>
                <c:pt idx="41164">
                  <c:v>22.860252793376141</c:v>
                </c:pt>
                <c:pt idx="41165">
                  <c:v>22.860808139134409</c:v>
                </c:pt>
                <c:pt idx="41166">
                  <c:v>22.861363484892678</c:v>
                </c:pt>
                <c:pt idx="41167">
                  <c:v>22.861918830650946</c:v>
                </c:pt>
                <c:pt idx="41168">
                  <c:v>22.862474176409215</c:v>
                </c:pt>
                <c:pt idx="41169">
                  <c:v>22.863029522167484</c:v>
                </c:pt>
                <c:pt idx="41170">
                  <c:v>22.863584867925752</c:v>
                </c:pt>
                <c:pt idx="41171">
                  <c:v>22.864140213684021</c:v>
                </c:pt>
                <c:pt idx="41172">
                  <c:v>22.864695559442289</c:v>
                </c:pt>
                <c:pt idx="41173">
                  <c:v>22.865250905200558</c:v>
                </c:pt>
                <c:pt idx="41174">
                  <c:v>22.865806250958826</c:v>
                </c:pt>
                <c:pt idx="41175">
                  <c:v>22.866361596717095</c:v>
                </c:pt>
                <c:pt idx="41176">
                  <c:v>22.866916942475363</c:v>
                </c:pt>
                <c:pt idx="41177">
                  <c:v>22.867472288233632</c:v>
                </c:pt>
                <c:pt idx="41178">
                  <c:v>22.8680276339919</c:v>
                </c:pt>
                <c:pt idx="41179">
                  <c:v>22.868582979750169</c:v>
                </c:pt>
                <c:pt idx="41180">
                  <c:v>22.869138325508438</c:v>
                </c:pt>
                <c:pt idx="41181">
                  <c:v>22.869693671266706</c:v>
                </c:pt>
                <c:pt idx="41182">
                  <c:v>22.870249017024975</c:v>
                </c:pt>
                <c:pt idx="41183">
                  <c:v>22.870804362783243</c:v>
                </c:pt>
                <c:pt idx="41184">
                  <c:v>22.871359708541512</c:v>
                </c:pt>
                <c:pt idx="41185">
                  <c:v>22.87191505429978</c:v>
                </c:pt>
                <c:pt idx="41186">
                  <c:v>22.872470400058049</c:v>
                </c:pt>
                <c:pt idx="41187">
                  <c:v>22.873025745816317</c:v>
                </c:pt>
                <c:pt idx="41188">
                  <c:v>22.873581091574586</c:v>
                </c:pt>
                <c:pt idx="41189">
                  <c:v>22.874136437332854</c:v>
                </c:pt>
                <c:pt idx="41190">
                  <c:v>22.874691783091123</c:v>
                </c:pt>
                <c:pt idx="41191">
                  <c:v>22.875247128849391</c:v>
                </c:pt>
                <c:pt idx="41192">
                  <c:v>22.87580247460766</c:v>
                </c:pt>
                <c:pt idx="41193">
                  <c:v>22.876357820365929</c:v>
                </c:pt>
                <c:pt idx="41194">
                  <c:v>22.876913166124197</c:v>
                </c:pt>
                <c:pt idx="41195">
                  <c:v>22.877468511882466</c:v>
                </c:pt>
                <c:pt idx="41196">
                  <c:v>22.878023857640734</c:v>
                </c:pt>
                <c:pt idx="41197">
                  <c:v>22.878579203399003</c:v>
                </c:pt>
                <c:pt idx="41198">
                  <c:v>22.879134549157271</c:v>
                </c:pt>
                <c:pt idx="41199">
                  <c:v>22.87968989491554</c:v>
                </c:pt>
                <c:pt idx="41200">
                  <c:v>22.880245240673808</c:v>
                </c:pt>
                <c:pt idx="41201">
                  <c:v>22.880800586432077</c:v>
                </c:pt>
                <c:pt idx="41202">
                  <c:v>22.881355932190345</c:v>
                </c:pt>
                <c:pt idx="41203">
                  <c:v>22.881911277948614</c:v>
                </c:pt>
                <c:pt idx="41204">
                  <c:v>22.882466623706883</c:v>
                </c:pt>
                <c:pt idx="41205">
                  <c:v>22.883021969465151</c:v>
                </c:pt>
                <c:pt idx="41206">
                  <c:v>22.88357731522342</c:v>
                </c:pt>
                <c:pt idx="41207">
                  <c:v>22.884132660981688</c:v>
                </c:pt>
                <c:pt idx="41208">
                  <c:v>22.884688006739957</c:v>
                </c:pt>
                <c:pt idx="41209">
                  <c:v>22.885243352498225</c:v>
                </c:pt>
                <c:pt idx="41210">
                  <c:v>22.885798698256494</c:v>
                </c:pt>
                <c:pt idx="41211">
                  <c:v>22.886354044014762</c:v>
                </c:pt>
                <c:pt idx="41212">
                  <c:v>22.886909389773031</c:v>
                </c:pt>
                <c:pt idx="41213">
                  <c:v>22.887464735531299</c:v>
                </c:pt>
                <c:pt idx="41214">
                  <c:v>22.888020081289568</c:v>
                </c:pt>
                <c:pt idx="41215">
                  <c:v>22.888575427047837</c:v>
                </c:pt>
                <c:pt idx="41216">
                  <c:v>22.889130772806105</c:v>
                </c:pt>
                <c:pt idx="41217">
                  <c:v>22.889686118564374</c:v>
                </c:pt>
                <c:pt idx="41218">
                  <c:v>22.890241464322642</c:v>
                </c:pt>
                <c:pt idx="41219">
                  <c:v>22.890796810080911</c:v>
                </c:pt>
                <c:pt idx="41220">
                  <c:v>22.891352155839179</c:v>
                </c:pt>
                <c:pt idx="41221">
                  <c:v>22.891907501597448</c:v>
                </c:pt>
                <c:pt idx="41222">
                  <c:v>22.892462847355716</c:v>
                </c:pt>
                <c:pt idx="41223">
                  <c:v>22.893018193113985</c:v>
                </c:pt>
                <c:pt idx="41224">
                  <c:v>22.893573538872253</c:v>
                </c:pt>
                <c:pt idx="41225">
                  <c:v>22.894128884630522</c:v>
                </c:pt>
                <c:pt idx="41226">
                  <c:v>22.894684230388791</c:v>
                </c:pt>
                <c:pt idx="41227">
                  <c:v>22.895239576147059</c:v>
                </c:pt>
                <c:pt idx="41228">
                  <c:v>22.895794921905328</c:v>
                </c:pt>
                <c:pt idx="41229">
                  <c:v>22.896350267663596</c:v>
                </c:pt>
                <c:pt idx="41230">
                  <c:v>22.896905613421865</c:v>
                </c:pt>
                <c:pt idx="41231">
                  <c:v>22.897460959180133</c:v>
                </c:pt>
                <c:pt idx="41232">
                  <c:v>22.898016304938402</c:v>
                </c:pt>
                <c:pt idx="41233">
                  <c:v>22.89857165069667</c:v>
                </c:pt>
                <c:pt idx="41234">
                  <c:v>22.899126996454939</c:v>
                </c:pt>
                <c:pt idx="41235">
                  <c:v>22.899682342213207</c:v>
                </c:pt>
                <c:pt idx="41236">
                  <c:v>22.900237687971476</c:v>
                </c:pt>
                <c:pt idx="41237">
                  <c:v>22.900793033729745</c:v>
                </c:pt>
                <c:pt idx="41238">
                  <c:v>22.901348379488013</c:v>
                </c:pt>
                <c:pt idx="41239">
                  <c:v>22.901903725246282</c:v>
                </c:pt>
                <c:pt idx="41240">
                  <c:v>22.90245907100455</c:v>
                </c:pt>
                <c:pt idx="41241">
                  <c:v>22.903014416762819</c:v>
                </c:pt>
                <c:pt idx="41242">
                  <c:v>22.903569762521087</c:v>
                </c:pt>
                <c:pt idx="41243">
                  <c:v>22.904125108279356</c:v>
                </c:pt>
                <c:pt idx="41244">
                  <c:v>22.904680454037624</c:v>
                </c:pt>
                <c:pt idx="41245">
                  <c:v>22.905235799795893</c:v>
                </c:pt>
                <c:pt idx="41246">
                  <c:v>22.905791145554161</c:v>
                </c:pt>
                <c:pt idx="41247">
                  <c:v>22.90634649131243</c:v>
                </c:pt>
                <c:pt idx="41248">
                  <c:v>22.906901837070698</c:v>
                </c:pt>
                <c:pt idx="41249">
                  <c:v>22.907457182828967</c:v>
                </c:pt>
                <c:pt idx="41250">
                  <c:v>22.908012528587236</c:v>
                </c:pt>
                <c:pt idx="41251">
                  <c:v>22.908567874345504</c:v>
                </c:pt>
                <c:pt idx="41252">
                  <c:v>22.909123220103773</c:v>
                </c:pt>
                <c:pt idx="41253">
                  <c:v>22.909678565862041</c:v>
                </c:pt>
                <c:pt idx="41254">
                  <c:v>22.91023391162031</c:v>
                </c:pt>
                <c:pt idx="41255">
                  <c:v>22.910789257378578</c:v>
                </c:pt>
                <c:pt idx="41256">
                  <c:v>22.911344603136847</c:v>
                </c:pt>
                <c:pt idx="41257">
                  <c:v>22.911899948895115</c:v>
                </c:pt>
                <c:pt idx="41258">
                  <c:v>22.912455294653384</c:v>
                </c:pt>
                <c:pt idx="41259">
                  <c:v>22.913010640411652</c:v>
                </c:pt>
                <c:pt idx="41260">
                  <c:v>22.913565986169921</c:v>
                </c:pt>
                <c:pt idx="41261">
                  <c:v>22.91412133192819</c:v>
                </c:pt>
                <c:pt idx="41262">
                  <c:v>22.914676677686458</c:v>
                </c:pt>
                <c:pt idx="41263">
                  <c:v>22.915232023444727</c:v>
                </c:pt>
                <c:pt idx="41264">
                  <c:v>22.915787369202995</c:v>
                </c:pt>
                <c:pt idx="41265">
                  <c:v>22.916342714961264</c:v>
                </c:pt>
                <c:pt idx="41266">
                  <c:v>22.916898060719532</c:v>
                </c:pt>
                <c:pt idx="41267">
                  <c:v>22.917453406477801</c:v>
                </c:pt>
                <c:pt idx="41268">
                  <c:v>22.918008752236069</c:v>
                </c:pt>
                <c:pt idx="41269">
                  <c:v>22.918564097994338</c:v>
                </c:pt>
                <c:pt idx="41270">
                  <c:v>22.919119443752606</c:v>
                </c:pt>
                <c:pt idx="41271">
                  <c:v>22.919674789510875</c:v>
                </c:pt>
                <c:pt idx="41272">
                  <c:v>22.920230135269144</c:v>
                </c:pt>
                <c:pt idx="41273">
                  <c:v>22.920785481027412</c:v>
                </c:pt>
                <c:pt idx="41274">
                  <c:v>22.921340826785681</c:v>
                </c:pt>
                <c:pt idx="41275">
                  <c:v>22.921896172543949</c:v>
                </c:pt>
                <c:pt idx="41276">
                  <c:v>22.922451518302218</c:v>
                </c:pt>
                <c:pt idx="41277">
                  <c:v>22.923006864060486</c:v>
                </c:pt>
                <c:pt idx="41278">
                  <c:v>22.923562209818755</c:v>
                </c:pt>
                <c:pt idx="41279">
                  <c:v>22.924117555577023</c:v>
                </c:pt>
                <c:pt idx="41280">
                  <c:v>22.924672901335292</c:v>
                </c:pt>
                <c:pt idx="41281">
                  <c:v>22.92522824709356</c:v>
                </c:pt>
                <c:pt idx="41282">
                  <c:v>22.925783592851829</c:v>
                </c:pt>
                <c:pt idx="41283">
                  <c:v>22.926338938610098</c:v>
                </c:pt>
                <c:pt idx="41284">
                  <c:v>22.926894284368366</c:v>
                </c:pt>
                <c:pt idx="41285">
                  <c:v>22.927449630126635</c:v>
                </c:pt>
                <c:pt idx="41286">
                  <c:v>22.928004975884903</c:v>
                </c:pt>
                <c:pt idx="41287">
                  <c:v>22.928560321643172</c:v>
                </c:pt>
                <c:pt idx="41288">
                  <c:v>22.92911566740144</c:v>
                </c:pt>
                <c:pt idx="41289">
                  <c:v>22.929671013159709</c:v>
                </c:pt>
                <c:pt idx="41290">
                  <c:v>22.930226358917977</c:v>
                </c:pt>
                <c:pt idx="41291">
                  <c:v>22.930781704676246</c:v>
                </c:pt>
                <c:pt idx="41292">
                  <c:v>22.931337050434514</c:v>
                </c:pt>
                <c:pt idx="41293">
                  <c:v>22.931892396192783</c:v>
                </c:pt>
                <c:pt idx="41294">
                  <c:v>22.932447741951052</c:v>
                </c:pt>
                <c:pt idx="41295">
                  <c:v>22.93300308770932</c:v>
                </c:pt>
                <c:pt idx="41296">
                  <c:v>22.933558433467589</c:v>
                </c:pt>
                <c:pt idx="41297">
                  <c:v>22.934113779225857</c:v>
                </c:pt>
                <c:pt idx="41298">
                  <c:v>22.934669124984126</c:v>
                </c:pt>
                <c:pt idx="41299">
                  <c:v>22.935224470742394</c:v>
                </c:pt>
                <c:pt idx="41300">
                  <c:v>22.935779816500663</c:v>
                </c:pt>
                <c:pt idx="41301">
                  <c:v>22.936335162258931</c:v>
                </c:pt>
                <c:pt idx="41302">
                  <c:v>22.9368905080172</c:v>
                </c:pt>
                <c:pt idx="41303">
                  <c:v>22.937445853775468</c:v>
                </c:pt>
                <c:pt idx="41304">
                  <c:v>22.938001199533737</c:v>
                </c:pt>
                <c:pt idx="41305">
                  <c:v>22.938556545292005</c:v>
                </c:pt>
                <c:pt idx="41306">
                  <c:v>22.939111891050274</c:v>
                </c:pt>
                <c:pt idx="41307">
                  <c:v>22.939667236808543</c:v>
                </c:pt>
                <c:pt idx="41308">
                  <c:v>22.940222582566811</c:v>
                </c:pt>
                <c:pt idx="41309">
                  <c:v>22.94077792832508</c:v>
                </c:pt>
                <c:pt idx="41310">
                  <c:v>22.941333274083348</c:v>
                </c:pt>
                <c:pt idx="41311">
                  <c:v>22.941888619841617</c:v>
                </c:pt>
                <c:pt idx="41312">
                  <c:v>22.942443965599885</c:v>
                </c:pt>
                <c:pt idx="41313">
                  <c:v>22.942999311358154</c:v>
                </c:pt>
                <c:pt idx="41314">
                  <c:v>22.943554657116422</c:v>
                </c:pt>
                <c:pt idx="41315">
                  <c:v>22.944110002874691</c:v>
                </c:pt>
                <c:pt idx="41316">
                  <c:v>22.944665348632959</c:v>
                </c:pt>
                <c:pt idx="41317">
                  <c:v>22.945220694391228</c:v>
                </c:pt>
                <c:pt idx="41318">
                  <c:v>22.945776040149497</c:v>
                </c:pt>
                <c:pt idx="41319">
                  <c:v>22.946331385907765</c:v>
                </c:pt>
                <c:pt idx="41320">
                  <c:v>22.946886731666034</c:v>
                </c:pt>
                <c:pt idx="41321">
                  <c:v>22.947442077424302</c:v>
                </c:pt>
                <c:pt idx="41322">
                  <c:v>22.947997423182571</c:v>
                </c:pt>
                <c:pt idx="41323">
                  <c:v>22.948552768940839</c:v>
                </c:pt>
                <c:pt idx="41324">
                  <c:v>22.949108114699108</c:v>
                </c:pt>
                <c:pt idx="41325">
                  <c:v>22.949663460457376</c:v>
                </c:pt>
                <c:pt idx="41326">
                  <c:v>22.950218806215645</c:v>
                </c:pt>
                <c:pt idx="41327">
                  <c:v>22.950774151973913</c:v>
                </c:pt>
                <c:pt idx="41328">
                  <c:v>22.951329497732182</c:v>
                </c:pt>
                <c:pt idx="41329">
                  <c:v>22.951884843490451</c:v>
                </c:pt>
                <c:pt idx="41330">
                  <c:v>22.952440189248719</c:v>
                </c:pt>
                <c:pt idx="41331">
                  <c:v>22.952995535006988</c:v>
                </c:pt>
                <c:pt idx="41332">
                  <c:v>22.953550880765256</c:v>
                </c:pt>
                <c:pt idx="41333">
                  <c:v>22.954106226523525</c:v>
                </c:pt>
                <c:pt idx="41334">
                  <c:v>22.954661572281793</c:v>
                </c:pt>
                <c:pt idx="41335">
                  <c:v>22.955216918040062</c:v>
                </c:pt>
                <c:pt idx="41336">
                  <c:v>22.95577226379833</c:v>
                </c:pt>
                <c:pt idx="41337">
                  <c:v>22.956327609556599</c:v>
                </c:pt>
                <c:pt idx="41338">
                  <c:v>22.956882955314867</c:v>
                </c:pt>
                <c:pt idx="41339">
                  <c:v>22.957438301073136</c:v>
                </c:pt>
                <c:pt idx="41340">
                  <c:v>22.957993646831405</c:v>
                </c:pt>
                <c:pt idx="41341">
                  <c:v>22.958548992589673</c:v>
                </c:pt>
                <c:pt idx="41342">
                  <c:v>22.959104338347942</c:v>
                </c:pt>
                <c:pt idx="41343">
                  <c:v>22.95965968410621</c:v>
                </c:pt>
                <c:pt idx="41344">
                  <c:v>22.960215029864479</c:v>
                </c:pt>
                <c:pt idx="41345">
                  <c:v>22.960770375622747</c:v>
                </c:pt>
                <c:pt idx="41346">
                  <c:v>22.961325721381016</c:v>
                </c:pt>
                <c:pt idx="41347">
                  <c:v>22.961881067139284</c:v>
                </c:pt>
                <c:pt idx="41348">
                  <c:v>22.962436412897553</c:v>
                </c:pt>
                <c:pt idx="41349">
                  <c:v>22.962991758655821</c:v>
                </c:pt>
                <c:pt idx="41350">
                  <c:v>22.96354710441409</c:v>
                </c:pt>
                <c:pt idx="41351">
                  <c:v>22.964102450172359</c:v>
                </c:pt>
                <c:pt idx="41352">
                  <c:v>22.964657795930627</c:v>
                </c:pt>
                <c:pt idx="41353">
                  <c:v>22.965213141688896</c:v>
                </c:pt>
                <c:pt idx="41354">
                  <c:v>22.965768487447164</c:v>
                </c:pt>
                <c:pt idx="41355">
                  <c:v>22.966323833205433</c:v>
                </c:pt>
                <c:pt idx="41356">
                  <c:v>22.966879178963701</c:v>
                </c:pt>
                <c:pt idx="41357">
                  <c:v>22.96743452472197</c:v>
                </c:pt>
                <c:pt idx="41358">
                  <c:v>22.967989870480238</c:v>
                </c:pt>
                <c:pt idx="41359">
                  <c:v>22.968545216238507</c:v>
                </c:pt>
                <c:pt idx="41360">
                  <c:v>22.969100561996775</c:v>
                </c:pt>
                <c:pt idx="41361">
                  <c:v>22.969655907755044</c:v>
                </c:pt>
                <c:pt idx="41362">
                  <c:v>22.970211253513312</c:v>
                </c:pt>
                <c:pt idx="41363">
                  <c:v>22.970766599271581</c:v>
                </c:pt>
                <c:pt idx="41364">
                  <c:v>22.97132194502985</c:v>
                </c:pt>
                <c:pt idx="41365">
                  <c:v>22.971877290788118</c:v>
                </c:pt>
                <c:pt idx="41366">
                  <c:v>22.972432636546387</c:v>
                </c:pt>
                <c:pt idx="41367">
                  <c:v>22.972987982304655</c:v>
                </c:pt>
                <c:pt idx="41368">
                  <c:v>22.973543328062924</c:v>
                </c:pt>
                <c:pt idx="41369">
                  <c:v>22.974098673821192</c:v>
                </c:pt>
                <c:pt idx="41370">
                  <c:v>22.974654019579461</c:v>
                </c:pt>
                <c:pt idx="41371">
                  <c:v>22.975209365337729</c:v>
                </c:pt>
                <c:pt idx="41372">
                  <c:v>22.975764711095998</c:v>
                </c:pt>
                <c:pt idx="41373">
                  <c:v>22.976320056854266</c:v>
                </c:pt>
                <c:pt idx="41374">
                  <c:v>22.976875402612535</c:v>
                </c:pt>
                <c:pt idx="41375">
                  <c:v>22.977430748370804</c:v>
                </c:pt>
                <c:pt idx="41376">
                  <c:v>22.977986094129072</c:v>
                </c:pt>
                <c:pt idx="41377">
                  <c:v>22.978541439887341</c:v>
                </c:pt>
                <c:pt idx="41378">
                  <c:v>22.979096785645609</c:v>
                </c:pt>
                <c:pt idx="41379">
                  <c:v>22.979652131403878</c:v>
                </c:pt>
                <c:pt idx="41380">
                  <c:v>22.980207477162146</c:v>
                </c:pt>
                <c:pt idx="41381">
                  <c:v>22.980762822920415</c:v>
                </c:pt>
                <c:pt idx="41382">
                  <c:v>22.981318168678683</c:v>
                </c:pt>
                <c:pt idx="41383">
                  <c:v>22.981873514436952</c:v>
                </c:pt>
                <c:pt idx="41384">
                  <c:v>22.98242886019522</c:v>
                </c:pt>
                <c:pt idx="41385">
                  <c:v>22.982984205953489</c:v>
                </c:pt>
                <c:pt idx="41386">
                  <c:v>22.983539551711758</c:v>
                </c:pt>
                <c:pt idx="41387">
                  <c:v>22.984094897470026</c:v>
                </c:pt>
                <c:pt idx="41388">
                  <c:v>22.984650243228295</c:v>
                </c:pt>
                <c:pt idx="41389">
                  <c:v>22.985205588986563</c:v>
                </c:pt>
                <c:pt idx="41390">
                  <c:v>22.985760934744832</c:v>
                </c:pt>
                <c:pt idx="41391">
                  <c:v>22.9863162805031</c:v>
                </c:pt>
                <c:pt idx="41392">
                  <c:v>22.986871626261369</c:v>
                </c:pt>
                <c:pt idx="41393">
                  <c:v>22.987426972019637</c:v>
                </c:pt>
                <c:pt idx="41394">
                  <c:v>22.987982317777906</c:v>
                </c:pt>
                <c:pt idx="41395">
                  <c:v>22.988537663536174</c:v>
                </c:pt>
                <c:pt idx="41396">
                  <c:v>22.989093009294443</c:v>
                </c:pt>
                <c:pt idx="41397">
                  <c:v>22.989648355052712</c:v>
                </c:pt>
                <c:pt idx="41398">
                  <c:v>22.99020370081098</c:v>
                </c:pt>
                <c:pt idx="41399">
                  <c:v>22.990759046569249</c:v>
                </c:pt>
                <c:pt idx="41400">
                  <c:v>22.991314392327517</c:v>
                </c:pt>
                <c:pt idx="41401">
                  <c:v>22.991869738085786</c:v>
                </c:pt>
                <c:pt idx="41402">
                  <c:v>22.992425083844054</c:v>
                </c:pt>
                <c:pt idx="41403">
                  <c:v>22.992980429602323</c:v>
                </c:pt>
                <c:pt idx="41404">
                  <c:v>22.993535775360591</c:v>
                </c:pt>
                <c:pt idx="41405">
                  <c:v>22.99409112111886</c:v>
                </c:pt>
                <c:pt idx="41406">
                  <c:v>22.994646466877128</c:v>
                </c:pt>
                <c:pt idx="41407">
                  <c:v>22.995201812635397</c:v>
                </c:pt>
                <c:pt idx="41408">
                  <c:v>22.995757158393666</c:v>
                </c:pt>
                <c:pt idx="41409">
                  <c:v>22.996312504151934</c:v>
                </c:pt>
                <c:pt idx="41410">
                  <c:v>22.996867849910203</c:v>
                </c:pt>
                <c:pt idx="41411">
                  <c:v>22.997423195668471</c:v>
                </c:pt>
                <c:pt idx="41412">
                  <c:v>22.99797854142674</c:v>
                </c:pt>
                <c:pt idx="41413">
                  <c:v>22.998533887185008</c:v>
                </c:pt>
                <c:pt idx="41414">
                  <c:v>22.999089232943277</c:v>
                </c:pt>
                <c:pt idx="41415">
                  <c:v>22.999644578701545</c:v>
                </c:pt>
                <c:pt idx="41416">
                  <c:v>23.000199924459814</c:v>
                </c:pt>
                <c:pt idx="41417">
                  <c:v>23.000755270218082</c:v>
                </c:pt>
                <c:pt idx="41418">
                  <c:v>23.001310615976351</c:v>
                </c:pt>
                <c:pt idx="41419">
                  <c:v>23.00186596173462</c:v>
                </c:pt>
                <c:pt idx="41420">
                  <c:v>23.002421307492888</c:v>
                </c:pt>
                <c:pt idx="41421">
                  <c:v>23.002976653251157</c:v>
                </c:pt>
                <c:pt idx="41422">
                  <c:v>23.003531999009425</c:v>
                </c:pt>
                <c:pt idx="41423">
                  <c:v>23.004087344767694</c:v>
                </c:pt>
                <c:pt idx="41424">
                  <c:v>23.004642690525962</c:v>
                </c:pt>
                <c:pt idx="41425">
                  <c:v>23.005198036284231</c:v>
                </c:pt>
                <c:pt idx="41426">
                  <c:v>23.005753382042499</c:v>
                </c:pt>
                <c:pt idx="41427">
                  <c:v>23.006308727800768</c:v>
                </c:pt>
                <c:pt idx="41428">
                  <c:v>23.006864073559036</c:v>
                </c:pt>
                <c:pt idx="41429">
                  <c:v>23.007419419317305</c:v>
                </c:pt>
                <c:pt idx="41430">
                  <c:v>23.007974765075573</c:v>
                </c:pt>
                <c:pt idx="41431">
                  <c:v>23.008530110833842</c:v>
                </c:pt>
                <c:pt idx="41432">
                  <c:v>23.009085456592111</c:v>
                </c:pt>
                <c:pt idx="41433">
                  <c:v>23.009640802350379</c:v>
                </c:pt>
                <c:pt idx="41434">
                  <c:v>23.010196148108648</c:v>
                </c:pt>
                <c:pt idx="41435">
                  <c:v>23.010751493866916</c:v>
                </c:pt>
                <c:pt idx="41436">
                  <c:v>23.011306839625185</c:v>
                </c:pt>
                <c:pt idx="41437">
                  <c:v>23.011862185383453</c:v>
                </c:pt>
                <c:pt idx="41438">
                  <c:v>23.012417531141722</c:v>
                </c:pt>
                <c:pt idx="41439">
                  <c:v>23.01297287689999</c:v>
                </c:pt>
                <c:pt idx="41440">
                  <c:v>23.013528222658259</c:v>
                </c:pt>
                <c:pt idx="41441">
                  <c:v>23.014083568416527</c:v>
                </c:pt>
                <c:pt idx="41442">
                  <c:v>23.014638914174796</c:v>
                </c:pt>
                <c:pt idx="41443">
                  <c:v>23.015194259933065</c:v>
                </c:pt>
                <c:pt idx="41444">
                  <c:v>23.015749605691333</c:v>
                </c:pt>
                <c:pt idx="41445">
                  <c:v>23.016304951449602</c:v>
                </c:pt>
                <c:pt idx="41446">
                  <c:v>23.01686029720787</c:v>
                </c:pt>
                <c:pt idx="41447">
                  <c:v>23.017415642966139</c:v>
                </c:pt>
                <c:pt idx="41448">
                  <c:v>23.017970988724407</c:v>
                </c:pt>
                <c:pt idx="41449">
                  <c:v>23.018526334482676</c:v>
                </c:pt>
                <c:pt idx="41450">
                  <c:v>23.019081680240944</c:v>
                </c:pt>
                <c:pt idx="41451">
                  <c:v>23.019637025999213</c:v>
                </c:pt>
                <c:pt idx="41452">
                  <c:v>23.020192371757481</c:v>
                </c:pt>
                <c:pt idx="41453">
                  <c:v>23.02074771751575</c:v>
                </c:pt>
                <c:pt idx="41454">
                  <c:v>23.021303063274019</c:v>
                </c:pt>
                <c:pt idx="41455">
                  <c:v>23.021858409032287</c:v>
                </c:pt>
                <c:pt idx="41456">
                  <c:v>23.022413754790556</c:v>
                </c:pt>
                <c:pt idx="41457">
                  <c:v>23.022969100548824</c:v>
                </c:pt>
                <c:pt idx="41458">
                  <c:v>23.023524446307093</c:v>
                </c:pt>
                <c:pt idx="41459">
                  <c:v>23.024079792065361</c:v>
                </c:pt>
                <c:pt idx="41460">
                  <c:v>23.02463513782363</c:v>
                </c:pt>
                <c:pt idx="41461">
                  <c:v>23.025190483581898</c:v>
                </c:pt>
                <c:pt idx="41462">
                  <c:v>23.025745829340167</c:v>
                </c:pt>
                <c:pt idx="41463">
                  <c:v>23.026301175098435</c:v>
                </c:pt>
                <c:pt idx="41464">
                  <c:v>23.026856520856704</c:v>
                </c:pt>
                <c:pt idx="41465">
                  <c:v>23.027411866614973</c:v>
                </c:pt>
                <c:pt idx="41466">
                  <c:v>23.027967212373241</c:v>
                </c:pt>
                <c:pt idx="41467">
                  <c:v>23.02852255813151</c:v>
                </c:pt>
                <c:pt idx="41468">
                  <c:v>23.029077903889778</c:v>
                </c:pt>
                <c:pt idx="41469">
                  <c:v>23.029633249648047</c:v>
                </c:pt>
                <c:pt idx="41470">
                  <c:v>23.030188595406315</c:v>
                </c:pt>
                <c:pt idx="41471">
                  <c:v>23.030743941164584</c:v>
                </c:pt>
                <c:pt idx="41472">
                  <c:v>23.031299286922852</c:v>
                </c:pt>
                <c:pt idx="41473">
                  <c:v>23.031854632681121</c:v>
                </c:pt>
                <c:pt idx="41474">
                  <c:v>23.032409978439389</c:v>
                </c:pt>
                <c:pt idx="41475">
                  <c:v>23.032965324197658</c:v>
                </c:pt>
                <c:pt idx="41476">
                  <c:v>23.033520669955927</c:v>
                </c:pt>
                <c:pt idx="41477">
                  <c:v>23.034076015714195</c:v>
                </c:pt>
                <c:pt idx="41478">
                  <c:v>23.034631361472464</c:v>
                </c:pt>
                <c:pt idx="41479">
                  <c:v>23.035186707230732</c:v>
                </c:pt>
                <c:pt idx="41480">
                  <c:v>23.035742052989001</c:v>
                </c:pt>
                <c:pt idx="41481">
                  <c:v>23.036297398747269</c:v>
                </c:pt>
                <c:pt idx="41482">
                  <c:v>23.036852744505538</c:v>
                </c:pt>
                <c:pt idx="41483">
                  <c:v>23.037408090263806</c:v>
                </c:pt>
                <c:pt idx="41484">
                  <c:v>23.037963436022075</c:v>
                </c:pt>
                <c:pt idx="41485">
                  <c:v>23.038518781780343</c:v>
                </c:pt>
                <c:pt idx="41486">
                  <c:v>23.039074127538612</c:v>
                </c:pt>
                <c:pt idx="41487">
                  <c:v>23.03962947329688</c:v>
                </c:pt>
                <c:pt idx="41488">
                  <c:v>23.040184819055149</c:v>
                </c:pt>
                <c:pt idx="41489">
                  <c:v>23.040740164813418</c:v>
                </c:pt>
                <c:pt idx="41490">
                  <c:v>23.041295510571686</c:v>
                </c:pt>
                <c:pt idx="41491">
                  <c:v>23.041850856329955</c:v>
                </c:pt>
                <c:pt idx="41492">
                  <c:v>23.042406202088223</c:v>
                </c:pt>
                <c:pt idx="41493">
                  <c:v>23.042961547846492</c:v>
                </c:pt>
                <c:pt idx="41494">
                  <c:v>23.04351689360476</c:v>
                </c:pt>
                <c:pt idx="41495">
                  <c:v>23.044072239363029</c:v>
                </c:pt>
                <c:pt idx="41496">
                  <c:v>23.044627585121297</c:v>
                </c:pt>
                <c:pt idx="41497">
                  <c:v>23.045182930879566</c:v>
                </c:pt>
                <c:pt idx="41498">
                  <c:v>23.045738276637834</c:v>
                </c:pt>
                <c:pt idx="41499">
                  <c:v>23.046293622396103</c:v>
                </c:pt>
                <c:pt idx="41500">
                  <c:v>23.046848968154372</c:v>
                </c:pt>
                <c:pt idx="41501">
                  <c:v>23.04740431391264</c:v>
                </c:pt>
                <c:pt idx="41502">
                  <c:v>23.047959659670909</c:v>
                </c:pt>
                <c:pt idx="41503">
                  <c:v>23.048515005429177</c:v>
                </c:pt>
                <c:pt idx="41504">
                  <c:v>23.049070351187446</c:v>
                </c:pt>
                <c:pt idx="41505">
                  <c:v>23.049625696945714</c:v>
                </c:pt>
                <c:pt idx="41506">
                  <c:v>23.050181042703983</c:v>
                </c:pt>
                <c:pt idx="41507">
                  <c:v>23.050736388462251</c:v>
                </c:pt>
                <c:pt idx="41508">
                  <c:v>23.05129173422052</c:v>
                </c:pt>
                <c:pt idx="41509">
                  <c:v>23.051847079978788</c:v>
                </c:pt>
                <c:pt idx="41510">
                  <c:v>23.052402425737057</c:v>
                </c:pt>
                <c:pt idx="41511">
                  <c:v>23.052957771495326</c:v>
                </c:pt>
                <c:pt idx="41512">
                  <c:v>23.053513117253594</c:v>
                </c:pt>
                <c:pt idx="41513">
                  <c:v>23.054068463011863</c:v>
                </c:pt>
                <c:pt idx="41514">
                  <c:v>23.054623808770131</c:v>
                </c:pt>
                <c:pt idx="41515">
                  <c:v>23.0551791545284</c:v>
                </c:pt>
                <c:pt idx="41516">
                  <c:v>23.055734500286668</c:v>
                </c:pt>
                <c:pt idx="41517">
                  <c:v>23.056289846044937</c:v>
                </c:pt>
                <c:pt idx="41518">
                  <c:v>23.056845191803205</c:v>
                </c:pt>
                <c:pt idx="41519">
                  <c:v>23.057400537561474</c:v>
                </c:pt>
                <c:pt idx="41520">
                  <c:v>23.057955883319742</c:v>
                </c:pt>
                <c:pt idx="41521">
                  <c:v>23.058511229078011</c:v>
                </c:pt>
                <c:pt idx="41522">
                  <c:v>23.05906657483628</c:v>
                </c:pt>
                <c:pt idx="41523">
                  <c:v>23.059621920594548</c:v>
                </c:pt>
                <c:pt idx="41524">
                  <c:v>23.060177266352817</c:v>
                </c:pt>
                <c:pt idx="41525">
                  <c:v>23.060732612111085</c:v>
                </c:pt>
                <c:pt idx="41526">
                  <c:v>23.061287957869354</c:v>
                </c:pt>
                <c:pt idx="41527">
                  <c:v>23.061843303627622</c:v>
                </c:pt>
                <c:pt idx="41528">
                  <c:v>23.062398649385891</c:v>
                </c:pt>
                <c:pt idx="41529">
                  <c:v>23.062953995144159</c:v>
                </c:pt>
                <c:pt idx="41530">
                  <c:v>23.063509340902428</c:v>
                </c:pt>
                <c:pt idx="41531">
                  <c:v>23.064064686660696</c:v>
                </c:pt>
                <c:pt idx="41532">
                  <c:v>23.064620032418965</c:v>
                </c:pt>
                <c:pt idx="41533">
                  <c:v>23.065175378177234</c:v>
                </c:pt>
                <c:pt idx="41534">
                  <c:v>23.065730723935502</c:v>
                </c:pt>
                <c:pt idx="41535">
                  <c:v>23.066286069693771</c:v>
                </c:pt>
                <c:pt idx="41536">
                  <c:v>23.066841415452039</c:v>
                </c:pt>
                <c:pt idx="41537">
                  <c:v>23.067396761210308</c:v>
                </c:pt>
                <c:pt idx="41538">
                  <c:v>23.067952106968576</c:v>
                </c:pt>
                <c:pt idx="41539">
                  <c:v>23.068507452726845</c:v>
                </c:pt>
                <c:pt idx="41540">
                  <c:v>23.069062798485113</c:v>
                </c:pt>
                <c:pt idx="41541">
                  <c:v>23.069618144243382</c:v>
                </c:pt>
                <c:pt idx="41542">
                  <c:v>23.07017349000165</c:v>
                </c:pt>
                <c:pt idx="41543">
                  <c:v>23.070728835759919</c:v>
                </c:pt>
                <c:pt idx="41544">
                  <c:v>23.071284181518187</c:v>
                </c:pt>
                <c:pt idx="41545">
                  <c:v>23.071839527276456</c:v>
                </c:pt>
                <c:pt idx="41546">
                  <c:v>23.072394873034725</c:v>
                </c:pt>
                <c:pt idx="41547">
                  <c:v>23.072950218792993</c:v>
                </c:pt>
                <c:pt idx="41548">
                  <c:v>23.073505564551262</c:v>
                </c:pt>
                <c:pt idx="41549">
                  <c:v>23.07406091030953</c:v>
                </c:pt>
                <c:pt idx="41550">
                  <c:v>23.074616256067799</c:v>
                </c:pt>
                <c:pt idx="41551">
                  <c:v>23.075171601826067</c:v>
                </c:pt>
                <c:pt idx="41552">
                  <c:v>23.075726947584336</c:v>
                </c:pt>
                <c:pt idx="41553">
                  <c:v>23.076282293342604</c:v>
                </c:pt>
                <c:pt idx="41554">
                  <c:v>23.076837639100873</c:v>
                </c:pt>
                <c:pt idx="41555">
                  <c:v>23.077392984859141</c:v>
                </c:pt>
                <c:pt idx="41556">
                  <c:v>23.07794833061741</c:v>
                </c:pt>
                <c:pt idx="41557">
                  <c:v>23.078503676375679</c:v>
                </c:pt>
                <c:pt idx="41558">
                  <c:v>23.079059022133947</c:v>
                </c:pt>
                <c:pt idx="41559">
                  <c:v>23.079614367892216</c:v>
                </c:pt>
                <c:pt idx="41560">
                  <c:v>23.080169713650484</c:v>
                </c:pt>
                <c:pt idx="41561">
                  <c:v>23.080725059408753</c:v>
                </c:pt>
                <c:pt idx="41562">
                  <c:v>23.081280405167021</c:v>
                </c:pt>
                <c:pt idx="41563">
                  <c:v>23.08183575092529</c:v>
                </c:pt>
                <c:pt idx="41564">
                  <c:v>23.082391096683558</c:v>
                </c:pt>
                <c:pt idx="41565">
                  <c:v>23.082946442441827</c:v>
                </c:pt>
                <c:pt idx="41566">
                  <c:v>23.083501788200095</c:v>
                </c:pt>
                <c:pt idx="41567">
                  <c:v>23.084057133958364</c:v>
                </c:pt>
                <c:pt idx="41568">
                  <c:v>23.084612479716633</c:v>
                </c:pt>
                <c:pt idx="41569">
                  <c:v>23.085167825474901</c:v>
                </c:pt>
                <c:pt idx="41570">
                  <c:v>23.08572317123317</c:v>
                </c:pt>
                <c:pt idx="41571">
                  <c:v>23.086278516991438</c:v>
                </c:pt>
                <c:pt idx="41572">
                  <c:v>23.086833862749707</c:v>
                </c:pt>
                <c:pt idx="41573">
                  <c:v>23.087389208507975</c:v>
                </c:pt>
                <c:pt idx="41574">
                  <c:v>23.087944554266244</c:v>
                </c:pt>
                <c:pt idx="41575">
                  <c:v>23.088499900024512</c:v>
                </c:pt>
                <c:pt idx="41576">
                  <c:v>23.089055245782781</c:v>
                </c:pt>
                <c:pt idx="41577">
                  <c:v>23.089610591541049</c:v>
                </c:pt>
                <c:pt idx="41578">
                  <c:v>23.090165937299318</c:v>
                </c:pt>
                <c:pt idx="41579">
                  <c:v>23.090721283057587</c:v>
                </c:pt>
                <c:pt idx="41580">
                  <c:v>23.091276628815855</c:v>
                </c:pt>
                <c:pt idx="41581">
                  <c:v>23.091831974574124</c:v>
                </c:pt>
                <c:pt idx="41582">
                  <c:v>23.092387320332392</c:v>
                </c:pt>
                <c:pt idx="41583">
                  <c:v>23.092942666090661</c:v>
                </c:pt>
                <c:pt idx="41584">
                  <c:v>23.093498011848929</c:v>
                </c:pt>
                <c:pt idx="41585">
                  <c:v>23.094053357607198</c:v>
                </c:pt>
                <c:pt idx="41586">
                  <c:v>23.094608703365466</c:v>
                </c:pt>
                <c:pt idx="41587">
                  <c:v>23.095164049123735</c:v>
                </c:pt>
                <c:pt idx="41588">
                  <c:v>23.095719394882003</c:v>
                </c:pt>
                <c:pt idx="41589">
                  <c:v>23.096274740640272</c:v>
                </c:pt>
                <c:pt idx="41590">
                  <c:v>23.096830086398541</c:v>
                </c:pt>
                <c:pt idx="41591">
                  <c:v>23.097385432156809</c:v>
                </c:pt>
                <c:pt idx="41592">
                  <c:v>23.097940777915078</c:v>
                </c:pt>
                <c:pt idx="41593">
                  <c:v>23.098496123673346</c:v>
                </c:pt>
                <c:pt idx="41594">
                  <c:v>23.099051469431615</c:v>
                </c:pt>
                <c:pt idx="41595">
                  <c:v>23.099606815189883</c:v>
                </c:pt>
                <c:pt idx="41596">
                  <c:v>23.100162160948152</c:v>
                </c:pt>
                <c:pt idx="41597">
                  <c:v>23.10071750670642</c:v>
                </c:pt>
                <c:pt idx="41598">
                  <c:v>23.101272852464689</c:v>
                </c:pt>
                <c:pt idx="41599">
                  <c:v>23.101828198222957</c:v>
                </c:pt>
                <c:pt idx="41600">
                  <c:v>23.102383543981226</c:v>
                </c:pt>
                <c:pt idx="41601">
                  <c:v>23.102938889739494</c:v>
                </c:pt>
                <c:pt idx="41602">
                  <c:v>23.103494235497763</c:v>
                </c:pt>
                <c:pt idx="41603">
                  <c:v>23.104049581256032</c:v>
                </c:pt>
                <c:pt idx="41604">
                  <c:v>23.1046049270143</c:v>
                </c:pt>
                <c:pt idx="41605">
                  <c:v>23.105160272772569</c:v>
                </c:pt>
                <c:pt idx="41606">
                  <c:v>23.105715618530837</c:v>
                </c:pt>
                <c:pt idx="41607">
                  <c:v>23.106270964289106</c:v>
                </c:pt>
                <c:pt idx="41608">
                  <c:v>23.106826310047374</c:v>
                </c:pt>
                <c:pt idx="41609">
                  <c:v>23.107381655805643</c:v>
                </c:pt>
                <c:pt idx="41610">
                  <c:v>23.107937001563911</c:v>
                </c:pt>
                <c:pt idx="41611">
                  <c:v>23.10849234732218</c:v>
                </c:pt>
                <c:pt idx="41612">
                  <c:v>23.109047693080448</c:v>
                </c:pt>
                <c:pt idx="41613">
                  <c:v>23.109603038838717</c:v>
                </c:pt>
                <c:pt idx="41614">
                  <c:v>23.110158384596986</c:v>
                </c:pt>
                <c:pt idx="41615">
                  <c:v>23.110713730355254</c:v>
                </c:pt>
                <c:pt idx="41616">
                  <c:v>23.111269076113523</c:v>
                </c:pt>
                <c:pt idx="41617">
                  <c:v>23.111824421871791</c:v>
                </c:pt>
                <c:pt idx="41618">
                  <c:v>23.11237976763006</c:v>
                </c:pt>
                <c:pt idx="41619">
                  <c:v>23.112935113388328</c:v>
                </c:pt>
                <c:pt idx="41620">
                  <c:v>23.113490459146597</c:v>
                </c:pt>
                <c:pt idx="41621">
                  <c:v>23.114045804904865</c:v>
                </c:pt>
                <c:pt idx="41622">
                  <c:v>23.114601150663134</c:v>
                </c:pt>
                <c:pt idx="41623">
                  <c:v>23.115156496421402</c:v>
                </c:pt>
                <c:pt idx="41624">
                  <c:v>23.115711842179671</c:v>
                </c:pt>
                <c:pt idx="41625">
                  <c:v>23.11626718793794</c:v>
                </c:pt>
                <c:pt idx="41626">
                  <c:v>23.116822533696208</c:v>
                </c:pt>
                <c:pt idx="41627">
                  <c:v>23.117377879454477</c:v>
                </c:pt>
                <c:pt idx="41628">
                  <c:v>23.117933225212745</c:v>
                </c:pt>
                <c:pt idx="41629">
                  <c:v>23.118488570971014</c:v>
                </c:pt>
                <c:pt idx="41630">
                  <c:v>23.119043916729282</c:v>
                </c:pt>
                <c:pt idx="41631">
                  <c:v>23.119599262487551</c:v>
                </c:pt>
                <c:pt idx="41632">
                  <c:v>23.120154608245819</c:v>
                </c:pt>
                <c:pt idx="41633">
                  <c:v>23.120709954004088</c:v>
                </c:pt>
                <c:pt idx="41634">
                  <c:v>23.121265299762356</c:v>
                </c:pt>
                <c:pt idx="41635">
                  <c:v>23.121820645520625</c:v>
                </c:pt>
                <c:pt idx="41636">
                  <c:v>23.122375991278894</c:v>
                </c:pt>
                <c:pt idx="41637">
                  <c:v>23.122931337037162</c:v>
                </c:pt>
                <c:pt idx="41638">
                  <c:v>23.123486682795431</c:v>
                </c:pt>
                <c:pt idx="41639">
                  <c:v>23.124042028553699</c:v>
                </c:pt>
                <c:pt idx="41640">
                  <c:v>23.124597374311968</c:v>
                </c:pt>
                <c:pt idx="41641">
                  <c:v>23.125152720070236</c:v>
                </c:pt>
                <c:pt idx="41642">
                  <c:v>23.125708065828505</c:v>
                </c:pt>
                <c:pt idx="41643">
                  <c:v>23.126263411586773</c:v>
                </c:pt>
                <c:pt idx="41644">
                  <c:v>23.126818757345042</c:v>
                </c:pt>
                <c:pt idx="41645">
                  <c:v>23.12737410310331</c:v>
                </c:pt>
                <c:pt idx="41646">
                  <c:v>23.127929448861579</c:v>
                </c:pt>
                <c:pt idx="41647">
                  <c:v>23.128484794619848</c:v>
                </c:pt>
                <c:pt idx="41648">
                  <c:v>23.129040140378116</c:v>
                </c:pt>
                <c:pt idx="41649">
                  <c:v>23.129595486136385</c:v>
                </c:pt>
                <c:pt idx="41650">
                  <c:v>23.130150831894653</c:v>
                </c:pt>
                <c:pt idx="41651">
                  <c:v>23.130706177652922</c:v>
                </c:pt>
                <c:pt idx="41652">
                  <c:v>23.13126152341119</c:v>
                </c:pt>
                <c:pt idx="41653">
                  <c:v>23.131816869169459</c:v>
                </c:pt>
                <c:pt idx="41654">
                  <c:v>23.132372214927727</c:v>
                </c:pt>
                <c:pt idx="41655">
                  <c:v>23.132927560685996</c:v>
                </c:pt>
                <c:pt idx="41656">
                  <c:v>23.133482906444264</c:v>
                </c:pt>
                <c:pt idx="41657">
                  <c:v>23.134038252202533</c:v>
                </c:pt>
                <c:pt idx="41658">
                  <c:v>23.134593597960802</c:v>
                </c:pt>
                <c:pt idx="41659">
                  <c:v>23.13514894371907</c:v>
                </c:pt>
                <c:pt idx="41660">
                  <c:v>23.135704289477339</c:v>
                </c:pt>
                <c:pt idx="41661">
                  <c:v>23.136259635235607</c:v>
                </c:pt>
                <c:pt idx="41662">
                  <c:v>23.136814980993876</c:v>
                </c:pt>
                <c:pt idx="41663">
                  <c:v>23.137370326752144</c:v>
                </c:pt>
                <c:pt idx="41664">
                  <c:v>23.137925672510413</c:v>
                </c:pt>
                <c:pt idx="41665">
                  <c:v>23.138481018268681</c:v>
                </c:pt>
                <c:pt idx="41666">
                  <c:v>23.13903636402695</c:v>
                </c:pt>
                <c:pt idx="41667">
                  <c:v>23.139591709785218</c:v>
                </c:pt>
                <c:pt idx="41668">
                  <c:v>23.140147055543487</c:v>
                </c:pt>
                <c:pt idx="41669">
                  <c:v>23.140702401301755</c:v>
                </c:pt>
                <c:pt idx="41670">
                  <c:v>23.141257747060024</c:v>
                </c:pt>
                <c:pt idx="41671">
                  <c:v>23.141813092818293</c:v>
                </c:pt>
                <c:pt idx="41672">
                  <c:v>23.142368438576561</c:v>
                </c:pt>
                <c:pt idx="41673">
                  <c:v>23.14292378433483</c:v>
                </c:pt>
                <c:pt idx="41674">
                  <c:v>23.143479130093098</c:v>
                </c:pt>
                <c:pt idx="41675">
                  <c:v>23.144034475851367</c:v>
                </c:pt>
                <c:pt idx="41676">
                  <c:v>23.144589821609635</c:v>
                </c:pt>
                <c:pt idx="41677">
                  <c:v>23.145145167367904</c:v>
                </c:pt>
                <c:pt idx="41678">
                  <c:v>23.145700513126172</c:v>
                </c:pt>
                <c:pt idx="41679">
                  <c:v>23.146255858884441</c:v>
                </c:pt>
                <c:pt idx="41680">
                  <c:v>23.146811204642709</c:v>
                </c:pt>
                <c:pt idx="41681">
                  <c:v>23.147366550400978</c:v>
                </c:pt>
                <c:pt idx="41682">
                  <c:v>23.147921896159247</c:v>
                </c:pt>
                <c:pt idx="41683">
                  <c:v>23.148477241917515</c:v>
                </c:pt>
                <c:pt idx="41684">
                  <c:v>23.149032587675784</c:v>
                </c:pt>
                <c:pt idx="41685">
                  <c:v>23.149587933434052</c:v>
                </c:pt>
                <c:pt idx="41686">
                  <c:v>23.150143279192321</c:v>
                </c:pt>
                <c:pt idx="41687">
                  <c:v>23.150698624950589</c:v>
                </c:pt>
                <c:pt idx="41688">
                  <c:v>23.151253970708858</c:v>
                </c:pt>
                <c:pt idx="41689">
                  <c:v>23.151809316467126</c:v>
                </c:pt>
                <c:pt idx="41690">
                  <c:v>23.152364662225395</c:v>
                </c:pt>
                <c:pt idx="41691">
                  <c:v>23.152920007983663</c:v>
                </c:pt>
                <c:pt idx="41692">
                  <c:v>23.153475353741932</c:v>
                </c:pt>
                <c:pt idx="41693">
                  <c:v>23.154030699500201</c:v>
                </c:pt>
                <c:pt idx="41694">
                  <c:v>23.154586045258469</c:v>
                </c:pt>
                <c:pt idx="41695">
                  <c:v>23.155141391016738</c:v>
                </c:pt>
                <c:pt idx="41696">
                  <c:v>23.155696736775006</c:v>
                </c:pt>
                <c:pt idx="41697">
                  <c:v>23.156252082533275</c:v>
                </c:pt>
                <c:pt idx="41698">
                  <c:v>23.156807428291543</c:v>
                </c:pt>
                <c:pt idx="41699">
                  <c:v>23.157362774049812</c:v>
                </c:pt>
                <c:pt idx="41700">
                  <c:v>23.15791811980808</c:v>
                </c:pt>
                <c:pt idx="41701">
                  <c:v>23.158473465566349</c:v>
                </c:pt>
                <c:pt idx="41702">
                  <c:v>23.159028811324617</c:v>
                </c:pt>
                <c:pt idx="41703">
                  <c:v>23.159584157082886</c:v>
                </c:pt>
                <c:pt idx="41704">
                  <c:v>23.160139502841155</c:v>
                </c:pt>
                <c:pt idx="41705">
                  <c:v>23.160694848599423</c:v>
                </c:pt>
                <c:pt idx="41706">
                  <c:v>23.161250194357692</c:v>
                </c:pt>
                <c:pt idx="41707">
                  <c:v>23.16180554011596</c:v>
                </c:pt>
                <c:pt idx="41708">
                  <c:v>23.162360885874229</c:v>
                </c:pt>
                <c:pt idx="41709">
                  <c:v>23.162916231632497</c:v>
                </c:pt>
                <c:pt idx="41710">
                  <c:v>23.163471577390766</c:v>
                </c:pt>
                <c:pt idx="41711">
                  <c:v>23.164026923149034</c:v>
                </c:pt>
                <c:pt idx="41712">
                  <c:v>23.164582268907303</c:v>
                </c:pt>
                <c:pt idx="41713">
                  <c:v>23.165137614665571</c:v>
                </c:pt>
                <c:pt idx="41714">
                  <c:v>23.16569296042384</c:v>
                </c:pt>
                <c:pt idx="41715">
                  <c:v>23.166248306182109</c:v>
                </c:pt>
                <c:pt idx="41716">
                  <c:v>23.166803651940377</c:v>
                </c:pt>
                <c:pt idx="41717">
                  <c:v>23.167358997698646</c:v>
                </c:pt>
                <c:pt idx="41718">
                  <c:v>23.167914343456914</c:v>
                </c:pt>
                <c:pt idx="41719">
                  <c:v>23.168469689215183</c:v>
                </c:pt>
                <c:pt idx="41720">
                  <c:v>23.169025034973451</c:v>
                </c:pt>
                <c:pt idx="41721">
                  <c:v>23.16958038073172</c:v>
                </c:pt>
                <c:pt idx="41722">
                  <c:v>23.170135726489988</c:v>
                </c:pt>
                <c:pt idx="41723">
                  <c:v>23.170691072248257</c:v>
                </c:pt>
                <c:pt idx="41724">
                  <c:v>23.171246418006525</c:v>
                </c:pt>
                <c:pt idx="41725">
                  <c:v>23.171801763764794</c:v>
                </c:pt>
                <c:pt idx="41726">
                  <c:v>23.172357109523062</c:v>
                </c:pt>
                <c:pt idx="41727">
                  <c:v>23.172912455281331</c:v>
                </c:pt>
                <c:pt idx="41728">
                  <c:v>23.1734678010396</c:v>
                </c:pt>
                <c:pt idx="41729">
                  <c:v>23.174023146797868</c:v>
                </c:pt>
                <c:pt idx="41730">
                  <c:v>23.174578492556137</c:v>
                </c:pt>
                <c:pt idx="41731">
                  <c:v>23.175133838314405</c:v>
                </c:pt>
                <c:pt idx="41732">
                  <c:v>23.175689184072674</c:v>
                </c:pt>
                <c:pt idx="41733">
                  <c:v>23.176244529830942</c:v>
                </c:pt>
                <c:pt idx="41734">
                  <c:v>23.176799875589211</c:v>
                </c:pt>
                <c:pt idx="41735">
                  <c:v>23.177355221347479</c:v>
                </c:pt>
                <c:pt idx="41736">
                  <c:v>23.177910567105748</c:v>
                </c:pt>
                <c:pt idx="41737">
                  <c:v>23.178465912864016</c:v>
                </c:pt>
                <c:pt idx="41738">
                  <c:v>23.179021258622285</c:v>
                </c:pt>
                <c:pt idx="41739">
                  <c:v>23.179576604380554</c:v>
                </c:pt>
                <c:pt idx="41740">
                  <c:v>23.180131950138822</c:v>
                </c:pt>
                <c:pt idx="41741">
                  <c:v>23.180687295897091</c:v>
                </c:pt>
                <c:pt idx="41742">
                  <c:v>23.181242641655359</c:v>
                </c:pt>
                <c:pt idx="41743">
                  <c:v>23.181797987413628</c:v>
                </c:pt>
                <c:pt idx="41744">
                  <c:v>23.182353333171896</c:v>
                </c:pt>
                <c:pt idx="41745">
                  <c:v>23.182908678930165</c:v>
                </c:pt>
                <c:pt idx="41746">
                  <c:v>23.183464024688433</c:v>
                </c:pt>
                <c:pt idx="41747">
                  <c:v>23.184019370446702</c:v>
                </c:pt>
                <c:pt idx="41748">
                  <c:v>23.18457471620497</c:v>
                </c:pt>
                <c:pt idx="41749">
                  <c:v>23.185130061963239</c:v>
                </c:pt>
                <c:pt idx="41750">
                  <c:v>23.185685407721508</c:v>
                </c:pt>
                <c:pt idx="41751">
                  <c:v>23.186240753479776</c:v>
                </c:pt>
                <c:pt idx="41752">
                  <c:v>23.186796099238045</c:v>
                </c:pt>
                <c:pt idx="41753">
                  <c:v>23.187351444996313</c:v>
                </c:pt>
                <c:pt idx="41754">
                  <c:v>23.187906790754582</c:v>
                </c:pt>
                <c:pt idx="41755">
                  <c:v>23.18846213651285</c:v>
                </c:pt>
                <c:pt idx="41756">
                  <c:v>23.189017482271119</c:v>
                </c:pt>
                <c:pt idx="41757">
                  <c:v>23.189572828029387</c:v>
                </c:pt>
                <c:pt idx="41758">
                  <c:v>23.190128173787656</c:v>
                </c:pt>
                <c:pt idx="41759">
                  <c:v>23.190683519545924</c:v>
                </c:pt>
                <c:pt idx="41760">
                  <c:v>23.191238865304193</c:v>
                </c:pt>
                <c:pt idx="41761">
                  <c:v>23.191794211062462</c:v>
                </c:pt>
                <c:pt idx="41762">
                  <c:v>23.19234955682073</c:v>
                </c:pt>
                <c:pt idx="41763">
                  <c:v>23.192904902578999</c:v>
                </c:pt>
                <c:pt idx="41764">
                  <c:v>23.193460248337267</c:v>
                </c:pt>
                <c:pt idx="41765">
                  <c:v>23.194015594095536</c:v>
                </c:pt>
                <c:pt idx="41766">
                  <c:v>23.194570939853804</c:v>
                </c:pt>
                <c:pt idx="41767">
                  <c:v>23.195126285612073</c:v>
                </c:pt>
                <c:pt idx="41768">
                  <c:v>23.195681631370341</c:v>
                </c:pt>
                <c:pt idx="41769">
                  <c:v>23.19623697712861</c:v>
                </c:pt>
                <c:pt idx="41770">
                  <c:v>23.196792322886878</c:v>
                </c:pt>
                <c:pt idx="41771">
                  <c:v>23.197347668645147</c:v>
                </c:pt>
                <c:pt idx="41772">
                  <c:v>23.197903014403416</c:v>
                </c:pt>
                <c:pt idx="41773">
                  <c:v>23.198458360161684</c:v>
                </c:pt>
                <c:pt idx="41774">
                  <c:v>23.199013705919953</c:v>
                </c:pt>
                <c:pt idx="41775">
                  <c:v>23.199569051678221</c:v>
                </c:pt>
                <c:pt idx="41776">
                  <c:v>23.20012439743649</c:v>
                </c:pt>
                <c:pt idx="41777">
                  <c:v>23.200679743194758</c:v>
                </c:pt>
                <c:pt idx="41778">
                  <c:v>23.201235088953027</c:v>
                </c:pt>
                <c:pt idx="41779">
                  <c:v>23.201790434711295</c:v>
                </c:pt>
                <c:pt idx="41780">
                  <c:v>23.202345780469564</c:v>
                </c:pt>
                <c:pt idx="41781">
                  <c:v>23.202901126227832</c:v>
                </c:pt>
                <c:pt idx="41782">
                  <c:v>23.203456471986101</c:v>
                </c:pt>
                <c:pt idx="41783">
                  <c:v>23.204011817744369</c:v>
                </c:pt>
                <c:pt idx="41784">
                  <c:v>23.204567163502638</c:v>
                </c:pt>
                <c:pt idx="41785">
                  <c:v>23.205122509260907</c:v>
                </c:pt>
                <c:pt idx="41786">
                  <c:v>23.205677855019175</c:v>
                </c:pt>
                <c:pt idx="41787">
                  <c:v>23.206233200777444</c:v>
                </c:pt>
                <c:pt idx="41788">
                  <c:v>23.206788546535712</c:v>
                </c:pt>
                <c:pt idx="41789">
                  <c:v>23.207343892293981</c:v>
                </c:pt>
                <c:pt idx="41790">
                  <c:v>23.207899238052249</c:v>
                </c:pt>
                <c:pt idx="41791">
                  <c:v>23.208454583810518</c:v>
                </c:pt>
                <c:pt idx="41792">
                  <c:v>23.209009929568786</c:v>
                </c:pt>
                <c:pt idx="41793">
                  <c:v>23.209565275327055</c:v>
                </c:pt>
                <c:pt idx="41794">
                  <c:v>23.210120621085323</c:v>
                </c:pt>
                <c:pt idx="41795">
                  <c:v>23.210675966843592</c:v>
                </c:pt>
                <c:pt idx="41796">
                  <c:v>23.211231312601861</c:v>
                </c:pt>
                <c:pt idx="41797">
                  <c:v>23.211786658360129</c:v>
                </c:pt>
                <c:pt idx="41798">
                  <c:v>23.212342004118398</c:v>
                </c:pt>
                <c:pt idx="41799">
                  <c:v>23.212897349876666</c:v>
                </c:pt>
                <c:pt idx="41800">
                  <c:v>23.213452695634935</c:v>
                </c:pt>
                <c:pt idx="41801">
                  <c:v>23.214008041393203</c:v>
                </c:pt>
                <c:pt idx="41802">
                  <c:v>23.214563387151472</c:v>
                </c:pt>
                <c:pt idx="41803">
                  <c:v>23.21511873290974</c:v>
                </c:pt>
                <c:pt idx="41804">
                  <c:v>23.215674078668009</c:v>
                </c:pt>
                <c:pt idx="41805">
                  <c:v>23.216229424426277</c:v>
                </c:pt>
                <c:pt idx="41806">
                  <c:v>23.216784770184546</c:v>
                </c:pt>
                <c:pt idx="41807">
                  <c:v>23.217340115942815</c:v>
                </c:pt>
                <c:pt idx="41808">
                  <c:v>23.217895461701083</c:v>
                </c:pt>
                <c:pt idx="41809">
                  <c:v>23.218450807459352</c:v>
                </c:pt>
                <c:pt idx="41810">
                  <c:v>23.21900615321762</c:v>
                </c:pt>
                <c:pt idx="41811">
                  <c:v>23.219561498975889</c:v>
                </c:pt>
                <c:pt idx="41812">
                  <c:v>23.220116844734157</c:v>
                </c:pt>
                <c:pt idx="41813">
                  <c:v>23.220672190492426</c:v>
                </c:pt>
                <c:pt idx="41814">
                  <c:v>23.221227536250694</c:v>
                </c:pt>
                <c:pt idx="41815">
                  <c:v>23.221782882008963</c:v>
                </c:pt>
                <c:pt idx="41816">
                  <c:v>23.222338227767231</c:v>
                </c:pt>
                <c:pt idx="41817">
                  <c:v>23.2228935735255</c:v>
                </c:pt>
                <c:pt idx="41818">
                  <c:v>23.223448919283769</c:v>
                </c:pt>
                <c:pt idx="41819">
                  <c:v>23.224004265042037</c:v>
                </c:pt>
                <c:pt idx="41820">
                  <c:v>23.224559610800306</c:v>
                </c:pt>
                <c:pt idx="41821">
                  <c:v>23.225114956558574</c:v>
                </c:pt>
                <c:pt idx="41822">
                  <c:v>23.225670302316843</c:v>
                </c:pt>
                <c:pt idx="41823">
                  <c:v>23.226225648075111</c:v>
                </c:pt>
                <c:pt idx="41824">
                  <c:v>23.22678099383338</c:v>
                </c:pt>
                <c:pt idx="41825">
                  <c:v>23.227336339591648</c:v>
                </c:pt>
                <c:pt idx="41826">
                  <c:v>23.227891685349917</c:v>
                </c:pt>
                <c:pt idx="41827">
                  <c:v>23.228447031108185</c:v>
                </c:pt>
                <c:pt idx="41828">
                  <c:v>23.229002376866454</c:v>
                </c:pt>
                <c:pt idx="41829">
                  <c:v>23.229557722624723</c:v>
                </c:pt>
                <c:pt idx="41830">
                  <c:v>23.230113068382991</c:v>
                </c:pt>
                <c:pt idx="41831">
                  <c:v>23.23066841414126</c:v>
                </c:pt>
                <c:pt idx="41832">
                  <c:v>23.231223759899528</c:v>
                </c:pt>
                <c:pt idx="41833">
                  <c:v>23.231779105657797</c:v>
                </c:pt>
                <c:pt idx="41834">
                  <c:v>23.232334451416065</c:v>
                </c:pt>
                <c:pt idx="41835">
                  <c:v>23.232889797174334</c:v>
                </c:pt>
                <c:pt idx="41836">
                  <c:v>23.233445142932602</c:v>
                </c:pt>
                <c:pt idx="41837">
                  <c:v>23.234000488690871</c:v>
                </c:pt>
                <c:pt idx="41838">
                  <c:v>23.234555834449139</c:v>
                </c:pt>
                <c:pt idx="41839">
                  <c:v>23.235111180207408</c:v>
                </c:pt>
                <c:pt idx="41840">
                  <c:v>23.235666525965676</c:v>
                </c:pt>
                <c:pt idx="41841">
                  <c:v>23.236221871723945</c:v>
                </c:pt>
                <c:pt idx="41842">
                  <c:v>23.236777217482214</c:v>
                </c:pt>
                <c:pt idx="41843">
                  <c:v>23.237332563240482</c:v>
                </c:pt>
                <c:pt idx="41844">
                  <c:v>23.237887908998751</c:v>
                </c:pt>
                <c:pt idx="41845">
                  <c:v>23.238443254757019</c:v>
                </c:pt>
                <c:pt idx="41846">
                  <c:v>23.238998600515288</c:v>
                </c:pt>
                <c:pt idx="41847">
                  <c:v>23.239553946273556</c:v>
                </c:pt>
                <c:pt idx="41848">
                  <c:v>23.240109292031825</c:v>
                </c:pt>
                <c:pt idx="41849">
                  <c:v>23.240664637790093</c:v>
                </c:pt>
                <c:pt idx="41850">
                  <c:v>23.241219983548362</c:v>
                </c:pt>
                <c:pt idx="41851">
                  <c:v>23.24177532930663</c:v>
                </c:pt>
                <c:pt idx="41852">
                  <c:v>23.242330675064899</c:v>
                </c:pt>
                <c:pt idx="41853">
                  <c:v>23.242886020823168</c:v>
                </c:pt>
                <c:pt idx="41854">
                  <c:v>23.243441366581436</c:v>
                </c:pt>
                <c:pt idx="41855">
                  <c:v>23.243996712339705</c:v>
                </c:pt>
                <c:pt idx="41856">
                  <c:v>23.244552058097973</c:v>
                </c:pt>
                <c:pt idx="41857">
                  <c:v>23.245107403856242</c:v>
                </c:pt>
                <c:pt idx="41858">
                  <c:v>23.24566274961451</c:v>
                </c:pt>
                <c:pt idx="41859">
                  <c:v>23.246218095372779</c:v>
                </c:pt>
                <c:pt idx="41860">
                  <c:v>23.246773441131047</c:v>
                </c:pt>
                <c:pt idx="41861">
                  <c:v>23.247328786889316</c:v>
                </c:pt>
                <c:pt idx="41862">
                  <c:v>23.247884132647584</c:v>
                </c:pt>
                <c:pt idx="41863">
                  <c:v>23.248439478405853</c:v>
                </c:pt>
                <c:pt idx="41864">
                  <c:v>23.248994824164122</c:v>
                </c:pt>
                <c:pt idx="41865">
                  <c:v>23.24955016992239</c:v>
                </c:pt>
                <c:pt idx="41866">
                  <c:v>23.250105515680659</c:v>
                </c:pt>
                <c:pt idx="41867">
                  <c:v>23.250660861438927</c:v>
                </c:pt>
                <c:pt idx="41868">
                  <c:v>23.251216207197196</c:v>
                </c:pt>
                <c:pt idx="41869">
                  <c:v>23.251771552955464</c:v>
                </c:pt>
                <c:pt idx="41870">
                  <c:v>23.252326898713733</c:v>
                </c:pt>
                <c:pt idx="41871">
                  <c:v>23.252882244472001</c:v>
                </c:pt>
                <c:pt idx="41872">
                  <c:v>23.25343759023027</c:v>
                </c:pt>
                <c:pt idx="41873">
                  <c:v>23.253992935988538</c:v>
                </c:pt>
                <c:pt idx="41874">
                  <c:v>23.254548281746807</c:v>
                </c:pt>
                <c:pt idx="41875">
                  <c:v>23.255103627505076</c:v>
                </c:pt>
                <c:pt idx="41876">
                  <c:v>23.255658973263344</c:v>
                </c:pt>
                <c:pt idx="41877">
                  <c:v>23.256214319021613</c:v>
                </c:pt>
                <c:pt idx="41878">
                  <c:v>23.256769664779881</c:v>
                </c:pt>
                <c:pt idx="41879">
                  <c:v>23.25732501053815</c:v>
                </c:pt>
                <c:pt idx="41880">
                  <c:v>23.257880356296418</c:v>
                </c:pt>
                <c:pt idx="41881">
                  <c:v>23.258435702054687</c:v>
                </c:pt>
                <c:pt idx="41882">
                  <c:v>23.258991047812955</c:v>
                </c:pt>
                <c:pt idx="41883">
                  <c:v>23.259546393571224</c:v>
                </c:pt>
                <c:pt idx="41884">
                  <c:v>23.260101739329492</c:v>
                </c:pt>
                <c:pt idx="41885">
                  <c:v>23.260657085087761</c:v>
                </c:pt>
                <c:pt idx="41886">
                  <c:v>23.26121243084603</c:v>
                </c:pt>
                <c:pt idx="41887">
                  <c:v>23.261767776604298</c:v>
                </c:pt>
                <c:pt idx="41888">
                  <c:v>23.262323122362567</c:v>
                </c:pt>
                <c:pt idx="41889">
                  <c:v>23.262878468120835</c:v>
                </c:pt>
                <c:pt idx="41890">
                  <c:v>23.263433813879104</c:v>
                </c:pt>
                <c:pt idx="41891">
                  <c:v>23.263989159637372</c:v>
                </c:pt>
                <c:pt idx="41892">
                  <c:v>23.264544505395641</c:v>
                </c:pt>
                <c:pt idx="41893">
                  <c:v>23.265099851153909</c:v>
                </c:pt>
                <c:pt idx="41894">
                  <c:v>23.265655196912178</c:v>
                </c:pt>
                <c:pt idx="41895">
                  <c:v>23.266210542670446</c:v>
                </c:pt>
                <c:pt idx="41896">
                  <c:v>23.266765888428715</c:v>
                </c:pt>
                <c:pt idx="41897">
                  <c:v>23.267321234186984</c:v>
                </c:pt>
                <c:pt idx="41898">
                  <c:v>23.267876579945252</c:v>
                </c:pt>
                <c:pt idx="41899">
                  <c:v>23.268431925703521</c:v>
                </c:pt>
                <c:pt idx="41900">
                  <c:v>23.268987271461789</c:v>
                </c:pt>
                <c:pt idx="41901">
                  <c:v>23.269542617220058</c:v>
                </c:pt>
                <c:pt idx="41902">
                  <c:v>23.270097962978326</c:v>
                </c:pt>
                <c:pt idx="41903">
                  <c:v>23.270653308736595</c:v>
                </c:pt>
                <c:pt idx="41904">
                  <c:v>23.271208654494863</c:v>
                </c:pt>
                <c:pt idx="41905">
                  <c:v>23.271764000253132</c:v>
                </c:pt>
                <c:pt idx="41906">
                  <c:v>23.2723193460114</c:v>
                </c:pt>
                <c:pt idx="41907">
                  <c:v>23.272874691769669</c:v>
                </c:pt>
                <c:pt idx="41908">
                  <c:v>23.273430037527937</c:v>
                </c:pt>
                <c:pt idx="41909">
                  <c:v>23.273985383286206</c:v>
                </c:pt>
                <c:pt idx="41910">
                  <c:v>23.274540729044475</c:v>
                </c:pt>
                <c:pt idx="41911">
                  <c:v>23.275096074802743</c:v>
                </c:pt>
                <c:pt idx="41912">
                  <c:v>23.275651420561012</c:v>
                </c:pt>
                <c:pt idx="41913">
                  <c:v>23.27620676631928</c:v>
                </c:pt>
                <c:pt idx="41914">
                  <c:v>23.276762112077549</c:v>
                </c:pt>
                <c:pt idx="41915">
                  <c:v>23.277317457835817</c:v>
                </c:pt>
                <c:pt idx="41916">
                  <c:v>23.277872803594086</c:v>
                </c:pt>
                <c:pt idx="41917">
                  <c:v>23.278428149352354</c:v>
                </c:pt>
                <c:pt idx="41918">
                  <c:v>23.278983495110623</c:v>
                </c:pt>
                <c:pt idx="41919">
                  <c:v>23.279538840868891</c:v>
                </c:pt>
                <c:pt idx="41920">
                  <c:v>23.28009418662716</c:v>
                </c:pt>
                <c:pt idx="41921">
                  <c:v>23.280649532385429</c:v>
                </c:pt>
                <c:pt idx="41922">
                  <c:v>23.281204878143697</c:v>
                </c:pt>
                <c:pt idx="41923">
                  <c:v>23.281760223901966</c:v>
                </c:pt>
                <c:pt idx="41924">
                  <c:v>23.282315569660234</c:v>
                </c:pt>
                <c:pt idx="41925">
                  <c:v>23.282870915418503</c:v>
                </c:pt>
                <c:pt idx="41926">
                  <c:v>23.283426261176771</c:v>
                </c:pt>
                <c:pt idx="41927">
                  <c:v>23.28398160693504</c:v>
                </c:pt>
                <c:pt idx="41928">
                  <c:v>23.284536952693308</c:v>
                </c:pt>
                <c:pt idx="41929">
                  <c:v>23.285092298451577</c:v>
                </c:pt>
                <c:pt idx="41930">
                  <c:v>23.285647644209845</c:v>
                </c:pt>
                <c:pt idx="41931">
                  <c:v>23.286202989968114</c:v>
                </c:pt>
                <c:pt idx="41932">
                  <c:v>23.286758335726383</c:v>
                </c:pt>
                <c:pt idx="41933">
                  <c:v>23.287313681484651</c:v>
                </c:pt>
                <c:pt idx="41934">
                  <c:v>23.28786902724292</c:v>
                </c:pt>
                <c:pt idx="41935">
                  <c:v>23.288424373001188</c:v>
                </c:pt>
                <c:pt idx="41936">
                  <c:v>23.288979718759457</c:v>
                </c:pt>
                <c:pt idx="41937">
                  <c:v>23.289535064517725</c:v>
                </c:pt>
                <c:pt idx="41938">
                  <c:v>23.290090410275994</c:v>
                </c:pt>
                <c:pt idx="41939">
                  <c:v>23.290645756034262</c:v>
                </c:pt>
                <c:pt idx="41940">
                  <c:v>23.291201101792531</c:v>
                </c:pt>
                <c:pt idx="41941">
                  <c:v>23.291756447550799</c:v>
                </c:pt>
                <c:pt idx="41942">
                  <c:v>23.292311793309068</c:v>
                </c:pt>
                <c:pt idx="41943">
                  <c:v>23.292867139067337</c:v>
                </c:pt>
                <c:pt idx="41944">
                  <c:v>23.293422484825605</c:v>
                </c:pt>
                <c:pt idx="41945">
                  <c:v>23.293977830583874</c:v>
                </c:pt>
                <c:pt idx="41946">
                  <c:v>23.294533176342142</c:v>
                </c:pt>
                <c:pt idx="41947">
                  <c:v>23.295088522100411</c:v>
                </c:pt>
                <c:pt idx="41948">
                  <c:v>23.295643867858679</c:v>
                </c:pt>
                <c:pt idx="41949">
                  <c:v>23.296199213616948</c:v>
                </c:pt>
                <c:pt idx="41950">
                  <c:v>23.296754559375216</c:v>
                </c:pt>
                <c:pt idx="41951">
                  <c:v>23.297309905133485</c:v>
                </c:pt>
                <c:pt idx="41952">
                  <c:v>23.297865250891753</c:v>
                </c:pt>
                <c:pt idx="41953">
                  <c:v>23.298420596650022</c:v>
                </c:pt>
                <c:pt idx="41954">
                  <c:v>23.298975942408291</c:v>
                </c:pt>
                <c:pt idx="41955">
                  <c:v>23.299531288166559</c:v>
                </c:pt>
                <c:pt idx="41956">
                  <c:v>23.300086633924828</c:v>
                </c:pt>
                <c:pt idx="41957">
                  <c:v>23.300641979683096</c:v>
                </c:pt>
                <c:pt idx="41958">
                  <c:v>23.301197325441365</c:v>
                </c:pt>
                <c:pt idx="41959">
                  <c:v>23.301752671199633</c:v>
                </c:pt>
                <c:pt idx="41960">
                  <c:v>23.302308016957902</c:v>
                </c:pt>
                <c:pt idx="41961">
                  <c:v>23.30286336271617</c:v>
                </c:pt>
                <c:pt idx="41962">
                  <c:v>23.303418708474439</c:v>
                </c:pt>
                <c:pt idx="41963">
                  <c:v>23.303974054232707</c:v>
                </c:pt>
                <c:pt idx="41964">
                  <c:v>23.304529399990976</c:v>
                </c:pt>
                <c:pt idx="41965">
                  <c:v>23.305084745749244</c:v>
                </c:pt>
                <c:pt idx="41966">
                  <c:v>23.305640091507513</c:v>
                </c:pt>
                <c:pt idx="41967">
                  <c:v>23.306195437265782</c:v>
                </c:pt>
                <c:pt idx="41968">
                  <c:v>23.30675078302405</c:v>
                </c:pt>
                <c:pt idx="41969">
                  <c:v>23.307306128782319</c:v>
                </c:pt>
                <c:pt idx="41970">
                  <c:v>23.307861474540587</c:v>
                </c:pt>
                <c:pt idx="41971">
                  <c:v>23.308416820298856</c:v>
                </c:pt>
                <c:pt idx="41972">
                  <c:v>23.308972166057124</c:v>
                </c:pt>
                <c:pt idx="41973">
                  <c:v>23.309527511815393</c:v>
                </c:pt>
                <c:pt idx="41974">
                  <c:v>23.310082857573661</c:v>
                </c:pt>
                <c:pt idx="41975">
                  <c:v>23.31063820333193</c:v>
                </c:pt>
                <c:pt idx="41976">
                  <c:v>23.311193549090198</c:v>
                </c:pt>
                <c:pt idx="41977">
                  <c:v>23.311748894848467</c:v>
                </c:pt>
                <c:pt idx="41978">
                  <c:v>23.312304240606736</c:v>
                </c:pt>
                <c:pt idx="41979">
                  <c:v>23.312859586365004</c:v>
                </c:pt>
                <c:pt idx="41980">
                  <c:v>23.313414932123273</c:v>
                </c:pt>
                <c:pt idx="41981">
                  <c:v>23.313970277881541</c:v>
                </c:pt>
                <c:pt idx="41982">
                  <c:v>23.31452562363981</c:v>
                </c:pt>
                <c:pt idx="41983">
                  <c:v>23.315080969398078</c:v>
                </c:pt>
                <c:pt idx="41984">
                  <c:v>23.315636315156347</c:v>
                </c:pt>
                <c:pt idx="41985">
                  <c:v>23.316191660914615</c:v>
                </c:pt>
                <c:pt idx="41986">
                  <c:v>23.316747006672884</c:v>
                </c:pt>
                <c:pt idx="41987">
                  <c:v>23.317302352431152</c:v>
                </c:pt>
                <c:pt idx="41988">
                  <c:v>23.317857698189421</c:v>
                </c:pt>
                <c:pt idx="41989">
                  <c:v>23.31841304394769</c:v>
                </c:pt>
                <c:pt idx="41990">
                  <c:v>23.318968389705958</c:v>
                </c:pt>
                <c:pt idx="41991">
                  <c:v>23.319523735464227</c:v>
                </c:pt>
                <c:pt idx="41992">
                  <c:v>23.320079081222495</c:v>
                </c:pt>
                <c:pt idx="41993">
                  <c:v>23.320634426980764</c:v>
                </c:pt>
                <c:pt idx="41994">
                  <c:v>23.321189772739032</c:v>
                </c:pt>
                <c:pt idx="41995">
                  <c:v>23.321745118497301</c:v>
                </c:pt>
                <c:pt idx="41996">
                  <c:v>23.322300464255569</c:v>
                </c:pt>
                <c:pt idx="41997">
                  <c:v>23.322855810013838</c:v>
                </c:pt>
                <c:pt idx="41998">
                  <c:v>23.323411155772106</c:v>
                </c:pt>
                <c:pt idx="41999">
                  <c:v>23.323966501530375</c:v>
                </c:pt>
                <c:pt idx="42000">
                  <c:v>23.324521847288644</c:v>
                </c:pt>
                <c:pt idx="42001">
                  <c:v>23.325077193046912</c:v>
                </c:pt>
                <c:pt idx="42002">
                  <c:v>23.325632538805181</c:v>
                </c:pt>
                <c:pt idx="42003">
                  <c:v>23.326187884563449</c:v>
                </c:pt>
                <c:pt idx="42004">
                  <c:v>23.326743230321718</c:v>
                </c:pt>
                <c:pt idx="42005">
                  <c:v>23.327298576079986</c:v>
                </c:pt>
                <c:pt idx="42006">
                  <c:v>23.327853921838255</c:v>
                </c:pt>
                <c:pt idx="42007">
                  <c:v>23.328409267596523</c:v>
                </c:pt>
                <c:pt idx="42008">
                  <c:v>23.328964613354792</c:v>
                </c:pt>
                <c:pt idx="42009">
                  <c:v>23.32951995911306</c:v>
                </c:pt>
                <c:pt idx="42010">
                  <c:v>23.330075304871329</c:v>
                </c:pt>
                <c:pt idx="42011">
                  <c:v>23.330630650629598</c:v>
                </c:pt>
                <c:pt idx="42012">
                  <c:v>23.331185996387866</c:v>
                </c:pt>
                <c:pt idx="42013">
                  <c:v>23.331741342146135</c:v>
                </c:pt>
                <c:pt idx="42014">
                  <c:v>23.332296687904403</c:v>
                </c:pt>
                <c:pt idx="42015">
                  <c:v>23.332852033662672</c:v>
                </c:pt>
                <c:pt idx="42016">
                  <c:v>23.33340737942094</c:v>
                </c:pt>
                <c:pt idx="42017">
                  <c:v>23.333962725179209</c:v>
                </c:pt>
                <c:pt idx="42018">
                  <c:v>23.334518070937477</c:v>
                </c:pt>
                <c:pt idx="42019">
                  <c:v>23.335073416695746</c:v>
                </c:pt>
                <c:pt idx="42020">
                  <c:v>23.335628762454014</c:v>
                </c:pt>
                <c:pt idx="42021">
                  <c:v>23.336184108212283</c:v>
                </c:pt>
                <c:pt idx="42022">
                  <c:v>23.336739453970551</c:v>
                </c:pt>
                <c:pt idx="42023">
                  <c:v>23.33729479972882</c:v>
                </c:pt>
                <c:pt idx="42024">
                  <c:v>23.337850145487089</c:v>
                </c:pt>
                <c:pt idx="42025">
                  <c:v>23.338405491245357</c:v>
                </c:pt>
                <c:pt idx="42026">
                  <c:v>23.338960837003626</c:v>
                </c:pt>
                <c:pt idx="42027">
                  <c:v>23.339516182761894</c:v>
                </c:pt>
                <c:pt idx="42028">
                  <c:v>23.340071528520163</c:v>
                </c:pt>
                <c:pt idx="42029">
                  <c:v>23.340626874278431</c:v>
                </c:pt>
                <c:pt idx="42030">
                  <c:v>23.3411822200367</c:v>
                </c:pt>
                <c:pt idx="42031">
                  <c:v>23.341737565794968</c:v>
                </c:pt>
                <c:pt idx="42032">
                  <c:v>23.342292911553237</c:v>
                </c:pt>
                <c:pt idx="42033">
                  <c:v>23.342848257311505</c:v>
                </c:pt>
                <c:pt idx="42034">
                  <c:v>23.343403603069774</c:v>
                </c:pt>
                <c:pt idx="42035">
                  <c:v>23.343958948828043</c:v>
                </c:pt>
                <c:pt idx="42036">
                  <c:v>23.344514294586311</c:v>
                </c:pt>
                <c:pt idx="42037">
                  <c:v>23.34506964034458</c:v>
                </c:pt>
                <c:pt idx="42038">
                  <c:v>23.345624986102848</c:v>
                </c:pt>
                <c:pt idx="42039">
                  <c:v>23.346180331861117</c:v>
                </c:pt>
                <c:pt idx="42040">
                  <c:v>23.346735677619385</c:v>
                </c:pt>
                <c:pt idx="42041">
                  <c:v>23.347291023377654</c:v>
                </c:pt>
                <c:pt idx="42042">
                  <c:v>23.347846369135922</c:v>
                </c:pt>
                <c:pt idx="42043">
                  <c:v>23.348401714894191</c:v>
                </c:pt>
                <c:pt idx="42044">
                  <c:v>23.348957060652459</c:v>
                </c:pt>
                <c:pt idx="42045">
                  <c:v>23.349512406410728</c:v>
                </c:pt>
                <c:pt idx="42046">
                  <c:v>23.350067752168997</c:v>
                </c:pt>
                <c:pt idx="42047">
                  <c:v>23.350623097927265</c:v>
                </c:pt>
                <c:pt idx="42048">
                  <c:v>23.351178443685534</c:v>
                </c:pt>
                <c:pt idx="42049">
                  <c:v>23.351733789443802</c:v>
                </c:pt>
                <c:pt idx="42050">
                  <c:v>23.352289135202071</c:v>
                </c:pt>
                <c:pt idx="42051">
                  <c:v>23.352844480960339</c:v>
                </c:pt>
                <c:pt idx="42052">
                  <c:v>23.353399826718608</c:v>
                </c:pt>
                <c:pt idx="42053">
                  <c:v>23.353955172476876</c:v>
                </c:pt>
                <c:pt idx="42054">
                  <c:v>23.354510518235145</c:v>
                </c:pt>
                <c:pt idx="42055">
                  <c:v>23.355065863993413</c:v>
                </c:pt>
                <c:pt idx="42056">
                  <c:v>23.355621209751682</c:v>
                </c:pt>
                <c:pt idx="42057">
                  <c:v>23.356176555509951</c:v>
                </c:pt>
                <c:pt idx="42058">
                  <c:v>23.356731901268219</c:v>
                </c:pt>
                <c:pt idx="42059">
                  <c:v>23.357287247026488</c:v>
                </c:pt>
                <c:pt idx="42060">
                  <c:v>23.357842592784756</c:v>
                </c:pt>
                <c:pt idx="42061">
                  <c:v>23.358397938543025</c:v>
                </c:pt>
                <c:pt idx="42062">
                  <c:v>23.358953284301293</c:v>
                </c:pt>
                <c:pt idx="42063">
                  <c:v>23.359508630059562</c:v>
                </c:pt>
                <c:pt idx="42064">
                  <c:v>23.36006397581783</c:v>
                </c:pt>
                <c:pt idx="42065">
                  <c:v>23.360619321576099</c:v>
                </c:pt>
                <c:pt idx="42066">
                  <c:v>23.361174667334367</c:v>
                </c:pt>
                <c:pt idx="42067">
                  <c:v>23.361730013092636</c:v>
                </c:pt>
                <c:pt idx="42068">
                  <c:v>23.362285358850905</c:v>
                </c:pt>
                <c:pt idx="42069">
                  <c:v>23.362840704609173</c:v>
                </c:pt>
                <c:pt idx="42070">
                  <c:v>23.363396050367442</c:v>
                </c:pt>
                <c:pt idx="42071">
                  <c:v>23.36395139612571</c:v>
                </c:pt>
                <c:pt idx="42072">
                  <c:v>23.364506741883979</c:v>
                </c:pt>
                <c:pt idx="42073">
                  <c:v>23.365062087642247</c:v>
                </c:pt>
                <c:pt idx="42074">
                  <c:v>23.365617433400516</c:v>
                </c:pt>
                <c:pt idx="42075">
                  <c:v>23.366172779158784</c:v>
                </c:pt>
                <c:pt idx="42076">
                  <c:v>23.366728124917053</c:v>
                </c:pt>
                <c:pt idx="42077">
                  <c:v>23.367283470675321</c:v>
                </c:pt>
                <c:pt idx="42078">
                  <c:v>23.36783881643359</c:v>
                </c:pt>
                <c:pt idx="42079">
                  <c:v>23.368394162191858</c:v>
                </c:pt>
                <c:pt idx="42080">
                  <c:v>23.368949507950127</c:v>
                </c:pt>
                <c:pt idx="42081">
                  <c:v>23.369504853708396</c:v>
                </c:pt>
                <c:pt idx="42082">
                  <c:v>23.370060199466664</c:v>
                </c:pt>
                <c:pt idx="42083">
                  <c:v>23.370615545224933</c:v>
                </c:pt>
                <c:pt idx="42084">
                  <c:v>23.371170890983201</c:v>
                </c:pt>
                <c:pt idx="42085">
                  <c:v>23.37172623674147</c:v>
                </c:pt>
                <c:pt idx="42086">
                  <c:v>23.372281582499738</c:v>
                </c:pt>
                <c:pt idx="42087">
                  <c:v>23.372836928258007</c:v>
                </c:pt>
                <c:pt idx="42088">
                  <c:v>23.373392274016275</c:v>
                </c:pt>
                <c:pt idx="42089">
                  <c:v>23.373947619774544</c:v>
                </c:pt>
                <c:pt idx="42090">
                  <c:v>23.374502965532812</c:v>
                </c:pt>
                <c:pt idx="42091">
                  <c:v>23.375058311291081</c:v>
                </c:pt>
                <c:pt idx="42092">
                  <c:v>23.37561365704935</c:v>
                </c:pt>
                <c:pt idx="42093">
                  <c:v>23.376169002807618</c:v>
                </c:pt>
                <c:pt idx="42094">
                  <c:v>23.376724348565887</c:v>
                </c:pt>
                <c:pt idx="42095">
                  <c:v>23.377279694324155</c:v>
                </c:pt>
                <c:pt idx="42096">
                  <c:v>23.377835040082424</c:v>
                </c:pt>
                <c:pt idx="42097">
                  <c:v>23.378390385840692</c:v>
                </c:pt>
                <c:pt idx="42098">
                  <c:v>23.378945731598961</c:v>
                </c:pt>
                <c:pt idx="42099">
                  <c:v>23.379501077357229</c:v>
                </c:pt>
                <c:pt idx="42100">
                  <c:v>23.380056423115498</c:v>
                </c:pt>
                <c:pt idx="42101">
                  <c:v>23.380611768873766</c:v>
                </c:pt>
                <c:pt idx="42102">
                  <c:v>23.381167114632035</c:v>
                </c:pt>
                <c:pt idx="42103">
                  <c:v>23.381722460390304</c:v>
                </c:pt>
                <c:pt idx="42104">
                  <c:v>23.382277806148572</c:v>
                </c:pt>
                <c:pt idx="42105">
                  <c:v>23.382833151906841</c:v>
                </c:pt>
                <c:pt idx="42106">
                  <c:v>23.383388497665109</c:v>
                </c:pt>
                <c:pt idx="42107">
                  <c:v>23.383943843423378</c:v>
                </c:pt>
                <c:pt idx="42108">
                  <c:v>23.384499189181646</c:v>
                </c:pt>
                <c:pt idx="42109">
                  <c:v>23.385054534939915</c:v>
                </c:pt>
                <c:pt idx="42110">
                  <c:v>23.385609880698183</c:v>
                </c:pt>
                <c:pt idx="42111">
                  <c:v>23.386165226456452</c:v>
                </c:pt>
                <c:pt idx="42112">
                  <c:v>23.38672057221472</c:v>
                </c:pt>
                <c:pt idx="42113">
                  <c:v>23.387275917972989</c:v>
                </c:pt>
                <c:pt idx="42114">
                  <c:v>23.387831263731258</c:v>
                </c:pt>
                <c:pt idx="42115">
                  <c:v>23.388386609489526</c:v>
                </c:pt>
                <c:pt idx="42116">
                  <c:v>23.388941955247795</c:v>
                </c:pt>
                <c:pt idx="42117">
                  <c:v>23.389497301006063</c:v>
                </c:pt>
                <c:pt idx="42118">
                  <c:v>23.390052646764332</c:v>
                </c:pt>
                <c:pt idx="42119">
                  <c:v>23.3906079925226</c:v>
                </c:pt>
                <c:pt idx="42120">
                  <c:v>23.391163338280869</c:v>
                </c:pt>
                <c:pt idx="42121">
                  <c:v>23.391718684039137</c:v>
                </c:pt>
                <c:pt idx="42122">
                  <c:v>23.392274029797406</c:v>
                </c:pt>
                <c:pt idx="42123">
                  <c:v>23.392829375555674</c:v>
                </c:pt>
                <c:pt idx="42124">
                  <c:v>23.393384721313943</c:v>
                </c:pt>
                <c:pt idx="42125">
                  <c:v>23.393940067072212</c:v>
                </c:pt>
                <c:pt idx="42126">
                  <c:v>23.39449541283048</c:v>
                </c:pt>
                <c:pt idx="42127">
                  <c:v>23.395050758588749</c:v>
                </c:pt>
                <c:pt idx="42128">
                  <c:v>23.395606104347017</c:v>
                </c:pt>
                <c:pt idx="42129">
                  <c:v>23.396161450105286</c:v>
                </c:pt>
                <c:pt idx="42130">
                  <c:v>23.396716795863554</c:v>
                </c:pt>
                <c:pt idx="42131">
                  <c:v>23.397272141621823</c:v>
                </c:pt>
                <c:pt idx="42132">
                  <c:v>23.397827487380091</c:v>
                </c:pt>
                <c:pt idx="42133">
                  <c:v>23.39838283313836</c:v>
                </c:pt>
                <c:pt idx="42134">
                  <c:v>23.398938178896628</c:v>
                </c:pt>
                <c:pt idx="42135">
                  <c:v>23.399493524654897</c:v>
                </c:pt>
                <c:pt idx="42136">
                  <c:v>23.400048870413166</c:v>
                </c:pt>
                <c:pt idx="42137">
                  <c:v>23.400604216171434</c:v>
                </c:pt>
                <c:pt idx="42138">
                  <c:v>23.401159561929703</c:v>
                </c:pt>
                <c:pt idx="42139">
                  <c:v>23.401714907687971</c:v>
                </c:pt>
                <c:pt idx="42140">
                  <c:v>23.40227025344624</c:v>
                </c:pt>
                <c:pt idx="42141">
                  <c:v>23.402825599204508</c:v>
                </c:pt>
                <c:pt idx="42142">
                  <c:v>23.403380944962777</c:v>
                </c:pt>
                <c:pt idx="42143">
                  <c:v>23.403936290721045</c:v>
                </c:pt>
                <c:pt idx="42144">
                  <c:v>23.404491636479314</c:v>
                </c:pt>
                <c:pt idx="42145">
                  <c:v>23.405046982237582</c:v>
                </c:pt>
                <c:pt idx="42146">
                  <c:v>23.405602327995851</c:v>
                </c:pt>
                <c:pt idx="42147">
                  <c:v>23.406157673754119</c:v>
                </c:pt>
                <c:pt idx="42148">
                  <c:v>23.406713019512388</c:v>
                </c:pt>
                <c:pt idx="42149">
                  <c:v>23.407268365270657</c:v>
                </c:pt>
                <c:pt idx="42150">
                  <c:v>23.407823711028925</c:v>
                </c:pt>
                <c:pt idx="42151">
                  <c:v>23.408379056787194</c:v>
                </c:pt>
                <c:pt idx="42152">
                  <c:v>23.408934402545462</c:v>
                </c:pt>
                <c:pt idx="42153">
                  <c:v>23.409489748303731</c:v>
                </c:pt>
                <c:pt idx="42154">
                  <c:v>23.410045094061999</c:v>
                </c:pt>
                <c:pt idx="42155">
                  <c:v>23.410600439820268</c:v>
                </c:pt>
                <c:pt idx="42156">
                  <c:v>23.411155785578536</c:v>
                </c:pt>
                <c:pt idx="42157">
                  <c:v>23.411711131336805</c:v>
                </c:pt>
                <c:pt idx="42158">
                  <c:v>23.412266477095073</c:v>
                </c:pt>
                <c:pt idx="42159">
                  <c:v>23.412821822853342</c:v>
                </c:pt>
                <c:pt idx="42160">
                  <c:v>23.413377168611611</c:v>
                </c:pt>
                <c:pt idx="42161">
                  <c:v>23.413932514369879</c:v>
                </c:pt>
                <c:pt idx="42162">
                  <c:v>23.414487860128148</c:v>
                </c:pt>
                <c:pt idx="42163">
                  <c:v>23.415043205886416</c:v>
                </c:pt>
                <c:pt idx="42164">
                  <c:v>23.415598551644685</c:v>
                </c:pt>
                <c:pt idx="42165">
                  <c:v>23.416153897402953</c:v>
                </c:pt>
                <c:pt idx="42166">
                  <c:v>23.416709243161222</c:v>
                </c:pt>
                <c:pt idx="42167">
                  <c:v>23.41726458891949</c:v>
                </c:pt>
                <c:pt idx="42168">
                  <c:v>23.417819934677759</c:v>
                </c:pt>
                <c:pt idx="42169">
                  <c:v>23.418375280436027</c:v>
                </c:pt>
                <c:pt idx="42170">
                  <c:v>23.418930626194296</c:v>
                </c:pt>
                <c:pt idx="42171">
                  <c:v>23.419485971952565</c:v>
                </c:pt>
                <c:pt idx="42172">
                  <c:v>23.420041317710833</c:v>
                </c:pt>
                <c:pt idx="42173">
                  <c:v>23.420596663469102</c:v>
                </c:pt>
                <c:pt idx="42174">
                  <c:v>23.42115200922737</c:v>
                </c:pt>
                <c:pt idx="42175">
                  <c:v>23.421707354985639</c:v>
                </c:pt>
                <c:pt idx="42176">
                  <c:v>23.422262700743907</c:v>
                </c:pt>
                <c:pt idx="42177">
                  <c:v>23.422818046502176</c:v>
                </c:pt>
                <c:pt idx="42178">
                  <c:v>23.423373392260444</c:v>
                </c:pt>
                <c:pt idx="42179">
                  <c:v>23.423928738018713</c:v>
                </c:pt>
                <c:pt idx="42180">
                  <c:v>23.424484083776981</c:v>
                </c:pt>
                <c:pt idx="42181">
                  <c:v>23.42503942953525</c:v>
                </c:pt>
                <c:pt idx="42182">
                  <c:v>23.425594775293519</c:v>
                </c:pt>
                <c:pt idx="42183">
                  <c:v>23.426150121051787</c:v>
                </c:pt>
                <c:pt idx="42184">
                  <c:v>23.426705466810056</c:v>
                </c:pt>
                <c:pt idx="42185">
                  <c:v>23.427260812568324</c:v>
                </c:pt>
                <c:pt idx="42186">
                  <c:v>23.427816158326593</c:v>
                </c:pt>
                <c:pt idx="42187">
                  <c:v>23.428371504084861</c:v>
                </c:pt>
                <c:pt idx="42188">
                  <c:v>23.42892684984313</c:v>
                </c:pt>
                <c:pt idx="42189">
                  <c:v>23.429482195601398</c:v>
                </c:pt>
                <c:pt idx="42190">
                  <c:v>23.430037541359667</c:v>
                </c:pt>
                <c:pt idx="42191">
                  <c:v>23.430592887117935</c:v>
                </c:pt>
                <c:pt idx="42192">
                  <c:v>23.431148232876204</c:v>
                </c:pt>
                <c:pt idx="42193">
                  <c:v>23.431703578634473</c:v>
                </c:pt>
                <c:pt idx="42194">
                  <c:v>23.432258924392741</c:v>
                </c:pt>
                <c:pt idx="42195">
                  <c:v>23.43281427015101</c:v>
                </c:pt>
                <c:pt idx="42196">
                  <c:v>23.433369615909278</c:v>
                </c:pt>
                <c:pt idx="42197">
                  <c:v>23.433924961667547</c:v>
                </c:pt>
                <c:pt idx="42198">
                  <c:v>23.434480307425815</c:v>
                </c:pt>
                <c:pt idx="42199">
                  <c:v>23.435035653184084</c:v>
                </c:pt>
                <c:pt idx="42200">
                  <c:v>23.435590998942352</c:v>
                </c:pt>
                <c:pt idx="42201">
                  <c:v>23.436146344700621</c:v>
                </c:pt>
                <c:pt idx="42202">
                  <c:v>23.436701690458889</c:v>
                </c:pt>
                <c:pt idx="42203">
                  <c:v>23.437257036217158</c:v>
                </c:pt>
                <c:pt idx="42204">
                  <c:v>23.437812381975426</c:v>
                </c:pt>
                <c:pt idx="42205">
                  <c:v>23.438367727733695</c:v>
                </c:pt>
                <c:pt idx="42206">
                  <c:v>23.438923073491964</c:v>
                </c:pt>
                <c:pt idx="42207">
                  <c:v>23.439478419250232</c:v>
                </c:pt>
                <c:pt idx="42208">
                  <c:v>23.440033765008501</c:v>
                </c:pt>
                <c:pt idx="42209">
                  <c:v>23.440589110766769</c:v>
                </c:pt>
                <c:pt idx="42210">
                  <c:v>23.441144456525038</c:v>
                </c:pt>
                <c:pt idx="42211">
                  <c:v>23.441699802283306</c:v>
                </c:pt>
                <c:pt idx="42212">
                  <c:v>23.442255148041575</c:v>
                </c:pt>
                <c:pt idx="42213">
                  <c:v>23.442810493799843</c:v>
                </c:pt>
                <c:pt idx="42214">
                  <c:v>23.443365839558112</c:v>
                </c:pt>
                <c:pt idx="42215">
                  <c:v>23.44392118531638</c:v>
                </c:pt>
                <c:pt idx="42216">
                  <c:v>23.444476531074649</c:v>
                </c:pt>
                <c:pt idx="42217">
                  <c:v>23.445031876832918</c:v>
                </c:pt>
                <c:pt idx="42218">
                  <c:v>23.445587222591186</c:v>
                </c:pt>
                <c:pt idx="42219">
                  <c:v>23.446142568349455</c:v>
                </c:pt>
                <c:pt idx="42220">
                  <c:v>23.446697914107723</c:v>
                </c:pt>
                <c:pt idx="42221">
                  <c:v>23.447253259865992</c:v>
                </c:pt>
                <c:pt idx="42222">
                  <c:v>23.44780860562426</c:v>
                </c:pt>
                <c:pt idx="42223">
                  <c:v>23.448363951382529</c:v>
                </c:pt>
                <c:pt idx="42224">
                  <c:v>23.448919297140797</c:v>
                </c:pt>
                <c:pt idx="42225">
                  <c:v>23.449474642899066</c:v>
                </c:pt>
                <c:pt idx="42226">
                  <c:v>23.450029988657334</c:v>
                </c:pt>
                <c:pt idx="42227">
                  <c:v>23.450585334415603</c:v>
                </c:pt>
                <c:pt idx="42228">
                  <c:v>23.451140680173872</c:v>
                </c:pt>
                <c:pt idx="42229">
                  <c:v>23.45169602593214</c:v>
                </c:pt>
                <c:pt idx="42230">
                  <c:v>23.452251371690409</c:v>
                </c:pt>
                <c:pt idx="42231">
                  <c:v>23.452806717448677</c:v>
                </c:pt>
                <c:pt idx="42232">
                  <c:v>23.453362063206946</c:v>
                </c:pt>
                <c:pt idx="42233">
                  <c:v>23.453917408965214</c:v>
                </c:pt>
                <c:pt idx="42234">
                  <c:v>23.454472754723483</c:v>
                </c:pt>
                <c:pt idx="42235">
                  <c:v>23.455028100481751</c:v>
                </c:pt>
                <c:pt idx="42236">
                  <c:v>23.45558344624002</c:v>
                </c:pt>
                <c:pt idx="42237">
                  <c:v>23.456138791998288</c:v>
                </c:pt>
                <c:pt idx="42238">
                  <c:v>23.456694137756557</c:v>
                </c:pt>
                <c:pt idx="42239">
                  <c:v>23.457249483514826</c:v>
                </c:pt>
                <c:pt idx="42240">
                  <c:v>23.457804829273094</c:v>
                </c:pt>
                <c:pt idx="42241">
                  <c:v>23.458360175031363</c:v>
                </c:pt>
                <c:pt idx="42242">
                  <c:v>23.458915520789631</c:v>
                </c:pt>
                <c:pt idx="42243">
                  <c:v>23.4594708665479</c:v>
                </c:pt>
                <c:pt idx="42244">
                  <c:v>23.460026212306168</c:v>
                </c:pt>
                <c:pt idx="42245">
                  <c:v>23.460581558064437</c:v>
                </c:pt>
                <c:pt idx="42246">
                  <c:v>23.461136903822705</c:v>
                </c:pt>
                <c:pt idx="42247">
                  <c:v>23.461692249580974</c:v>
                </c:pt>
                <c:pt idx="42248">
                  <c:v>23.462247595339242</c:v>
                </c:pt>
                <c:pt idx="42249">
                  <c:v>23.462802941097511</c:v>
                </c:pt>
                <c:pt idx="42250">
                  <c:v>23.46335828685578</c:v>
                </c:pt>
                <c:pt idx="42251">
                  <c:v>23.463913632614048</c:v>
                </c:pt>
                <c:pt idx="42252">
                  <c:v>23.464468978372317</c:v>
                </c:pt>
                <c:pt idx="42253">
                  <c:v>23.465024324130585</c:v>
                </c:pt>
                <c:pt idx="42254">
                  <c:v>23.465579669888854</c:v>
                </c:pt>
                <c:pt idx="42255">
                  <c:v>23.466135015647122</c:v>
                </c:pt>
                <c:pt idx="42256">
                  <c:v>23.466690361405391</c:v>
                </c:pt>
                <c:pt idx="42257">
                  <c:v>23.467245707163659</c:v>
                </c:pt>
                <c:pt idx="42258">
                  <c:v>23.467801052921928</c:v>
                </c:pt>
                <c:pt idx="42259">
                  <c:v>23.468356398680196</c:v>
                </c:pt>
                <c:pt idx="42260">
                  <c:v>23.468911744438465</c:v>
                </c:pt>
                <c:pt idx="42261">
                  <c:v>23.469467090196733</c:v>
                </c:pt>
                <c:pt idx="42262">
                  <c:v>23.470022435955002</c:v>
                </c:pt>
                <c:pt idx="42263">
                  <c:v>23.470577781713271</c:v>
                </c:pt>
                <c:pt idx="42264">
                  <c:v>23.471133127471539</c:v>
                </c:pt>
                <c:pt idx="42265">
                  <c:v>23.471688473229808</c:v>
                </c:pt>
                <c:pt idx="42266">
                  <c:v>23.472243818988076</c:v>
                </c:pt>
                <c:pt idx="42267">
                  <c:v>23.472799164746345</c:v>
                </c:pt>
                <c:pt idx="42268">
                  <c:v>23.473354510504613</c:v>
                </c:pt>
                <c:pt idx="42269">
                  <c:v>23.473909856262882</c:v>
                </c:pt>
                <c:pt idx="42270">
                  <c:v>23.47446520202115</c:v>
                </c:pt>
                <c:pt idx="42271">
                  <c:v>23.475020547779419</c:v>
                </c:pt>
                <c:pt idx="42272">
                  <c:v>23.475575893537687</c:v>
                </c:pt>
                <c:pt idx="42273">
                  <c:v>23.476131239295956</c:v>
                </c:pt>
                <c:pt idx="42274">
                  <c:v>23.476686585054225</c:v>
                </c:pt>
                <c:pt idx="42275">
                  <c:v>23.477241930812493</c:v>
                </c:pt>
                <c:pt idx="42276">
                  <c:v>23.477797276570762</c:v>
                </c:pt>
                <c:pt idx="42277">
                  <c:v>23.47835262232903</c:v>
                </c:pt>
                <c:pt idx="42278">
                  <c:v>23.478907968087299</c:v>
                </c:pt>
                <c:pt idx="42279">
                  <c:v>23.479463313845567</c:v>
                </c:pt>
                <c:pt idx="42280">
                  <c:v>23.480018659603836</c:v>
                </c:pt>
                <c:pt idx="42281">
                  <c:v>23.480574005362104</c:v>
                </c:pt>
                <c:pt idx="42282">
                  <c:v>23.481129351120373</c:v>
                </c:pt>
                <c:pt idx="42283">
                  <c:v>23.481684696878641</c:v>
                </c:pt>
                <c:pt idx="42284">
                  <c:v>23.48224004263691</c:v>
                </c:pt>
                <c:pt idx="42285">
                  <c:v>23.482795388395179</c:v>
                </c:pt>
                <c:pt idx="42286">
                  <c:v>23.483350734153447</c:v>
                </c:pt>
                <c:pt idx="42287">
                  <c:v>23.483906079911716</c:v>
                </c:pt>
                <c:pt idx="42288">
                  <c:v>23.484461425669984</c:v>
                </c:pt>
                <c:pt idx="42289">
                  <c:v>23.485016771428253</c:v>
                </c:pt>
                <c:pt idx="42290">
                  <c:v>23.485572117186521</c:v>
                </c:pt>
                <c:pt idx="42291">
                  <c:v>23.48612746294479</c:v>
                </c:pt>
                <c:pt idx="42292">
                  <c:v>23.486682808703058</c:v>
                </c:pt>
                <c:pt idx="42293">
                  <c:v>23.487238154461327</c:v>
                </c:pt>
                <c:pt idx="42294">
                  <c:v>23.487793500219595</c:v>
                </c:pt>
                <c:pt idx="42295">
                  <c:v>23.488348845977864</c:v>
                </c:pt>
                <c:pt idx="42296">
                  <c:v>23.488904191736133</c:v>
                </c:pt>
                <c:pt idx="42297">
                  <c:v>23.489459537494401</c:v>
                </c:pt>
                <c:pt idx="42298">
                  <c:v>23.49001488325267</c:v>
                </c:pt>
                <c:pt idx="42299">
                  <c:v>23.490570229010938</c:v>
                </c:pt>
                <c:pt idx="42300">
                  <c:v>23.491125574769207</c:v>
                </c:pt>
                <c:pt idx="42301">
                  <c:v>23.491680920527475</c:v>
                </c:pt>
                <c:pt idx="42302">
                  <c:v>23.492236266285744</c:v>
                </c:pt>
                <c:pt idx="42303">
                  <c:v>23.492791612044012</c:v>
                </c:pt>
                <c:pt idx="42304">
                  <c:v>23.493346957802281</c:v>
                </c:pt>
                <c:pt idx="42305">
                  <c:v>23.493902303560549</c:v>
                </c:pt>
                <c:pt idx="42306">
                  <c:v>23.494457649318818</c:v>
                </c:pt>
                <c:pt idx="42307">
                  <c:v>23.495012995077087</c:v>
                </c:pt>
                <c:pt idx="42308">
                  <c:v>23.495568340835355</c:v>
                </c:pt>
                <c:pt idx="42309">
                  <c:v>23.496123686593624</c:v>
                </c:pt>
                <c:pt idx="42310">
                  <c:v>23.496679032351892</c:v>
                </c:pt>
                <c:pt idx="42311">
                  <c:v>23.497234378110161</c:v>
                </c:pt>
                <c:pt idx="42312">
                  <c:v>23.497789723868429</c:v>
                </c:pt>
                <c:pt idx="42313">
                  <c:v>23.498345069626698</c:v>
                </c:pt>
                <c:pt idx="42314">
                  <c:v>23.498900415384966</c:v>
                </c:pt>
                <c:pt idx="42315">
                  <c:v>23.499455761143235</c:v>
                </c:pt>
                <c:pt idx="42316">
                  <c:v>23.500011106901503</c:v>
                </c:pt>
                <c:pt idx="42317">
                  <c:v>23.500566452659772</c:v>
                </c:pt>
                <c:pt idx="42318">
                  <c:v>23.50112179841804</c:v>
                </c:pt>
                <c:pt idx="42319">
                  <c:v>23.501677144176309</c:v>
                </c:pt>
                <c:pt idx="42320">
                  <c:v>23.502232489934578</c:v>
                </c:pt>
                <c:pt idx="42321">
                  <c:v>23.502787835692846</c:v>
                </c:pt>
                <c:pt idx="42322">
                  <c:v>23.503343181451115</c:v>
                </c:pt>
                <c:pt idx="42323">
                  <c:v>23.503898527209383</c:v>
                </c:pt>
                <c:pt idx="42324">
                  <c:v>23.504453872967652</c:v>
                </c:pt>
                <c:pt idx="42325">
                  <c:v>23.50500921872592</c:v>
                </c:pt>
                <c:pt idx="42326">
                  <c:v>23.505564564484189</c:v>
                </c:pt>
                <c:pt idx="42327">
                  <c:v>23.506119910242457</c:v>
                </c:pt>
                <c:pt idx="42328">
                  <c:v>23.506675256000726</c:v>
                </c:pt>
                <c:pt idx="42329">
                  <c:v>23.507230601758994</c:v>
                </c:pt>
                <c:pt idx="42330">
                  <c:v>23.507785947517263</c:v>
                </c:pt>
                <c:pt idx="42331">
                  <c:v>23.508341293275532</c:v>
                </c:pt>
                <c:pt idx="42332">
                  <c:v>23.5088966390338</c:v>
                </c:pt>
                <c:pt idx="42333">
                  <c:v>23.509451984792069</c:v>
                </c:pt>
                <c:pt idx="42334">
                  <c:v>23.510007330550337</c:v>
                </c:pt>
                <c:pt idx="42335">
                  <c:v>23.510562676308606</c:v>
                </c:pt>
                <c:pt idx="42336">
                  <c:v>23.511118022066874</c:v>
                </c:pt>
                <c:pt idx="42337">
                  <c:v>23.511673367825143</c:v>
                </c:pt>
                <c:pt idx="42338">
                  <c:v>23.512228713583411</c:v>
                </c:pt>
                <c:pt idx="42339">
                  <c:v>23.51278405934168</c:v>
                </c:pt>
                <c:pt idx="42340">
                  <c:v>23.513339405099948</c:v>
                </c:pt>
                <c:pt idx="42341">
                  <c:v>23.513894750858217</c:v>
                </c:pt>
                <c:pt idx="42342">
                  <c:v>23.514450096616486</c:v>
                </c:pt>
                <c:pt idx="42343">
                  <c:v>23.515005442374754</c:v>
                </c:pt>
                <c:pt idx="42344">
                  <c:v>23.515560788133023</c:v>
                </c:pt>
                <c:pt idx="42345">
                  <c:v>23.516116133891291</c:v>
                </c:pt>
                <c:pt idx="42346">
                  <c:v>23.51667147964956</c:v>
                </c:pt>
                <c:pt idx="42347">
                  <c:v>23.517226825407828</c:v>
                </c:pt>
                <c:pt idx="42348">
                  <c:v>23.517782171166097</c:v>
                </c:pt>
                <c:pt idx="42349">
                  <c:v>23.518337516924365</c:v>
                </c:pt>
                <c:pt idx="42350">
                  <c:v>23.518892862682634</c:v>
                </c:pt>
                <c:pt idx="42351">
                  <c:v>23.519448208440902</c:v>
                </c:pt>
                <c:pt idx="42352">
                  <c:v>23.520003554199171</c:v>
                </c:pt>
                <c:pt idx="42353">
                  <c:v>23.52055889995744</c:v>
                </c:pt>
                <c:pt idx="42354">
                  <c:v>23.521114245715708</c:v>
                </c:pt>
                <c:pt idx="42355">
                  <c:v>23.521669591473977</c:v>
                </c:pt>
                <c:pt idx="42356">
                  <c:v>23.522224937232245</c:v>
                </c:pt>
                <c:pt idx="42357">
                  <c:v>23.522780282990514</c:v>
                </c:pt>
                <c:pt idx="42358">
                  <c:v>23.523335628748782</c:v>
                </c:pt>
                <c:pt idx="42359">
                  <c:v>23.523890974507051</c:v>
                </c:pt>
                <c:pt idx="42360">
                  <c:v>23.524446320265319</c:v>
                </c:pt>
                <c:pt idx="42361">
                  <c:v>23.525001666023588</c:v>
                </c:pt>
                <c:pt idx="42362">
                  <c:v>23.525557011781856</c:v>
                </c:pt>
                <c:pt idx="42363">
                  <c:v>23.526112357540125</c:v>
                </c:pt>
                <c:pt idx="42364">
                  <c:v>23.526667703298394</c:v>
                </c:pt>
                <c:pt idx="42365">
                  <c:v>23.527223049056662</c:v>
                </c:pt>
                <c:pt idx="42366">
                  <c:v>23.527778394814931</c:v>
                </c:pt>
                <c:pt idx="42367">
                  <c:v>23.528333740573199</c:v>
                </c:pt>
                <c:pt idx="42368">
                  <c:v>23.528889086331468</c:v>
                </c:pt>
                <c:pt idx="42369">
                  <c:v>23.529444432089736</c:v>
                </c:pt>
                <c:pt idx="42370">
                  <c:v>23.529999777848005</c:v>
                </c:pt>
                <c:pt idx="42371">
                  <c:v>23.530555123606273</c:v>
                </c:pt>
                <c:pt idx="42372">
                  <c:v>23.531110469364542</c:v>
                </c:pt>
                <c:pt idx="42373">
                  <c:v>23.53166581512281</c:v>
                </c:pt>
                <c:pt idx="42374">
                  <c:v>23.532221160881079</c:v>
                </c:pt>
                <c:pt idx="42375">
                  <c:v>23.532776506639348</c:v>
                </c:pt>
                <c:pt idx="42376">
                  <c:v>23.533331852397616</c:v>
                </c:pt>
                <c:pt idx="42377">
                  <c:v>23.533887198155885</c:v>
                </c:pt>
                <c:pt idx="42378">
                  <c:v>23.534442543914153</c:v>
                </c:pt>
                <c:pt idx="42379">
                  <c:v>23.534997889672422</c:v>
                </c:pt>
                <c:pt idx="42380">
                  <c:v>23.53555323543069</c:v>
                </c:pt>
                <c:pt idx="42381">
                  <c:v>23.536108581188959</c:v>
                </c:pt>
                <c:pt idx="42382">
                  <c:v>23.536663926947227</c:v>
                </c:pt>
                <c:pt idx="42383">
                  <c:v>23.537219272705496</c:v>
                </c:pt>
                <c:pt idx="42384">
                  <c:v>23.537774618463764</c:v>
                </c:pt>
                <c:pt idx="42385">
                  <c:v>23.538329964222033</c:v>
                </c:pt>
                <c:pt idx="42386">
                  <c:v>23.538885309980301</c:v>
                </c:pt>
                <c:pt idx="42387">
                  <c:v>23.53944065573857</c:v>
                </c:pt>
                <c:pt idx="42388">
                  <c:v>23.539996001496839</c:v>
                </c:pt>
                <c:pt idx="42389">
                  <c:v>23.540551347255107</c:v>
                </c:pt>
                <c:pt idx="42390">
                  <c:v>23.541106693013376</c:v>
                </c:pt>
                <c:pt idx="42391">
                  <c:v>23.541662038771644</c:v>
                </c:pt>
                <c:pt idx="42392">
                  <c:v>23.542217384529913</c:v>
                </c:pt>
                <c:pt idx="42393">
                  <c:v>23.542772730288181</c:v>
                </c:pt>
                <c:pt idx="42394">
                  <c:v>23.54332807604645</c:v>
                </c:pt>
                <c:pt idx="42395">
                  <c:v>23.543883421804718</c:v>
                </c:pt>
                <c:pt idx="42396">
                  <c:v>23.544438767562987</c:v>
                </c:pt>
                <c:pt idx="42397">
                  <c:v>23.544994113321255</c:v>
                </c:pt>
                <c:pt idx="42398">
                  <c:v>23.545549459079524</c:v>
                </c:pt>
                <c:pt idx="42399">
                  <c:v>23.546104804837793</c:v>
                </c:pt>
                <c:pt idx="42400">
                  <c:v>23.546660150596061</c:v>
                </c:pt>
                <c:pt idx="42401">
                  <c:v>23.54721549635433</c:v>
                </c:pt>
                <c:pt idx="42402">
                  <c:v>23.547770842112598</c:v>
                </c:pt>
                <c:pt idx="42403">
                  <c:v>23.548326187870867</c:v>
                </c:pt>
                <c:pt idx="42404">
                  <c:v>23.548881533629135</c:v>
                </c:pt>
                <c:pt idx="42405">
                  <c:v>23.549436879387404</c:v>
                </c:pt>
                <c:pt idx="42406">
                  <c:v>23.549992225145672</c:v>
                </c:pt>
                <c:pt idx="42407">
                  <c:v>23.550547570903941</c:v>
                </c:pt>
                <c:pt idx="42408">
                  <c:v>23.551102916662209</c:v>
                </c:pt>
                <c:pt idx="42409">
                  <c:v>23.551658262420478</c:v>
                </c:pt>
                <c:pt idx="42410">
                  <c:v>23.552213608178747</c:v>
                </c:pt>
                <c:pt idx="42411">
                  <c:v>23.552768953937015</c:v>
                </c:pt>
                <c:pt idx="42412">
                  <c:v>23.553324299695284</c:v>
                </c:pt>
                <c:pt idx="42413">
                  <c:v>23.553879645453552</c:v>
                </c:pt>
                <c:pt idx="42414">
                  <c:v>23.554434991211821</c:v>
                </c:pt>
                <c:pt idx="42415">
                  <c:v>23.554990336970089</c:v>
                </c:pt>
                <c:pt idx="42416">
                  <c:v>23.555545682728358</c:v>
                </c:pt>
                <c:pt idx="42417">
                  <c:v>23.556101028486626</c:v>
                </c:pt>
                <c:pt idx="42418">
                  <c:v>23.556656374244895</c:v>
                </c:pt>
                <c:pt idx="42419">
                  <c:v>23.557211720003163</c:v>
                </c:pt>
                <c:pt idx="42420">
                  <c:v>23.557767065761432</c:v>
                </c:pt>
                <c:pt idx="42421">
                  <c:v>23.558322411519701</c:v>
                </c:pt>
                <c:pt idx="42422">
                  <c:v>23.558877757277969</c:v>
                </c:pt>
                <c:pt idx="42423">
                  <c:v>23.559433103036238</c:v>
                </c:pt>
                <c:pt idx="42424">
                  <c:v>23.559988448794506</c:v>
                </c:pt>
                <c:pt idx="42425">
                  <c:v>23.560543794552775</c:v>
                </c:pt>
                <c:pt idx="42426">
                  <c:v>23.561099140311043</c:v>
                </c:pt>
                <c:pt idx="42427">
                  <c:v>23.561654486069312</c:v>
                </c:pt>
                <c:pt idx="42428">
                  <c:v>23.56220983182758</c:v>
                </c:pt>
                <c:pt idx="42429">
                  <c:v>23.562765177585849</c:v>
                </c:pt>
                <c:pt idx="42430">
                  <c:v>23.563320523344117</c:v>
                </c:pt>
                <c:pt idx="42431">
                  <c:v>23.563875869102386</c:v>
                </c:pt>
                <c:pt idx="42432">
                  <c:v>23.564431214860655</c:v>
                </c:pt>
                <c:pt idx="42433">
                  <c:v>23.564986560618923</c:v>
                </c:pt>
                <c:pt idx="42434">
                  <c:v>23.565541906377192</c:v>
                </c:pt>
                <c:pt idx="42435">
                  <c:v>23.56609725213546</c:v>
                </c:pt>
                <c:pt idx="42436">
                  <c:v>23.566652597893729</c:v>
                </c:pt>
                <c:pt idx="42437">
                  <c:v>23.567207943651997</c:v>
                </c:pt>
                <c:pt idx="42438">
                  <c:v>23.567763289410266</c:v>
                </c:pt>
                <c:pt idx="42439">
                  <c:v>23.568318635168534</c:v>
                </c:pt>
                <c:pt idx="42440">
                  <c:v>23.568873980926803</c:v>
                </c:pt>
                <c:pt idx="42441">
                  <c:v>23.569429326685071</c:v>
                </c:pt>
                <c:pt idx="42442">
                  <c:v>23.56998467244334</c:v>
                </c:pt>
                <c:pt idx="42443">
                  <c:v>23.570540018201608</c:v>
                </c:pt>
                <c:pt idx="42444">
                  <c:v>23.571095363959877</c:v>
                </c:pt>
                <c:pt idx="42445">
                  <c:v>23.571650709718146</c:v>
                </c:pt>
                <c:pt idx="42446">
                  <c:v>23.572206055476414</c:v>
                </c:pt>
                <c:pt idx="42447">
                  <c:v>23.572761401234683</c:v>
                </c:pt>
                <c:pt idx="42448">
                  <c:v>23.573316746992951</c:v>
                </c:pt>
                <c:pt idx="42449">
                  <c:v>23.57387209275122</c:v>
                </c:pt>
                <c:pt idx="42450">
                  <c:v>23.574427438509488</c:v>
                </c:pt>
                <c:pt idx="42451">
                  <c:v>23.574982784267757</c:v>
                </c:pt>
                <c:pt idx="42452">
                  <c:v>23.575538130026025</c:v>
                </c:pt>
                <c:pt idx="42453">
                  <c:v>23.576093475784294</c:v>
                </c:pt>
                <c:pt idx="42454">
                  <c:v>23.576648821542562</c:v>
                </c:pt>
                <c:pt idx="42455">
                  <c:v>23.577204167300831</c:v>
                </c:pt>
                <c:pt idx="42456">
                  <c:v>23.5777595130591</c:v>
                </c:pt>
                <c:pt idx="42457">
                  <c:v>23.578314858817368</c:v>
                </c:pt>
                <c:pt idx="42458">
                  <c:v>23.578870204575637</c:v>
                </c:pt>
                <c:pt idx="42459">
                  <c:v>23.579425550333905</c:v>
                </c:pt>
                <c:pt idx="42460">
                  <c:v>23.579980896092174</c:v>
                </c:pt>
                <c:pt idx="42461">
                  <c:v>23.580536241850442</c:v>
                </c:pt>
                <c:pt idx="42462">
                  <c:v>23.581091587608711</c:v>
                </c:pt>
                <c:pt idx="42463">
                  <c:v>23.581646933366979</c:v>
                </c:pt>
                <c:pt idx="42464">
                  <c:v>23.582202279125248</c:v>
                </c:pt>
                <c:pt idx="42465">
                  <c:v>23.582757624883516</c:v>
                </c:pt>
                <c:pt idx="42466">
                  <c:v>23.583312970641785</c:v>
                </c:pt>
                <c:pt idx="42467">
                  <c:v>23.583868316400054</c:v>
                </c:pt>
                <c:pt idx="42468">
                  <c:v>23.584423662158322</c:v>
                </c:pt>
                <c:pt idx="42469">
                  <c:v>23.584979007916591</c:v>
                </c:pt>
                <c:pt idx="42470">
                  <c:v>23.585534353674859</c:v>
                </c:pt>
                <c:pt idx="42471">
                  <c:v>23.586089699433128</c:v>
                </c:pt>
                <c:pt idx="42472">
                  <c:v>23.586645045191396</c:v>
                </c:pt>
                <c:pt idx="42473">
                  <c:v>23.587200390949665</c:v>
                </c:pt>
                <c:pt idx="42474">
                  <c:v>23.587755736707933</c:v>
                </c:pt>
                <c:pt idx="42475">
                  <c:v>23.588311082466202</c:v>
                </c:pt>
                <c:pt idx="42476">
                  <c:v>23.58886642822447</c:v>
                </c:pt>
                <c:pt idx="42477">
                  <c:v>23.589421773982739</c:v>
                </c:pt>
                <c:pt idx="42478">
                  <c:v>23.589977119741008</c:v>
                </c:pt>
                <c:pt idx="42479">
                  <c:v>23.590532465499276</c:v>
                </c:pt>
                <c:pt idx="42480">
                  <c:v>23.591087811257545</c:v>
                </c:pt>
                <c:pt idx="42481">
                  <c:v>23.591643157015813</c:v>
                </c:pt>
                <c:pt idx="42482">
                  <c:v>23.592198502774082</c:v>
                </c:pt>
                <c:pt idx="42483">
                  <c:v>23.59275384853235</c:v>
                </c:pt>
                <c:pt idx="42484">
                  <c:v>23.593309194290619</c:v>
                </c:pt>
                <c:pt idx="42485">
                  <c:v>23.593864540048887</c:v>
                </c:pt>
                <c:pt idx="42486">
                  <c:v>23.594419885807156</c:v>
                </c:pt>
                <c:pt idx="42487">
                  <c:v>23.594975231565424</c:v>
                </c:pt>
                <c:pt idx="42488">
                  <c:v>23.595530577323693</c:v>
                </c:pt>
                <c:pt idx="42489">
                  <c:v>23.596085923081962</c:v>
                </c:pt>
                <c:pt idx="42490">
                  <c:v>23.59664126884023</c:v>
                </c:pt>
                <c:pt idx="42491">
                  <c:v>23.597196614598499</c:v>
                </c:pt>
                <c:pt idx="42492">
                  <c:v>23.597751960356767</c:v>
                </c:pt>
                <c:pt idx="42493">
                  <c:v>23.598307306115036</c:v>
                </c:pt>
                <c:pt idx="42494">
                  <c:v>23.598862651873304</c:v>
                </c:pt>
                <c:pt idx="42495">
                  <c:v>23.599417997631573</c:v>
                </c:pt>
                <c:pt idx="42496">
                  <c:v>23.599973343389841</c:v>
                </c:pt>
                <c:pt idx="42497">
                  <c:v>23.60052868914811</c:v>
                </c:pt>
                <c:pt idx="42498">
                  <c:v>23.601084034906378</c:v>
                </c:pt>
                <c:pt idx="42499">
                  <c:v>23.601639380664647</c:v>
                </c:pt>
                <c:pt idx="42500">
                  <c:v>23.602194726422915</c:v>
                </c:pt>
                <c:pt idx="42501">
                  <c:v>23.602750072181184</c:v>
                </c:pt>
                <c:pt idx="42502">
                  <c:v>23.603305417939453</c:v>
                </c:pt>
                <c:pt idx="42503">
                  <c:v>23.603860763697721</c:v>
                </c:pt>
                <c:pt idx="42504">
                  <c:v>23.60441610945599</c:v>
                </c:pt>
                <c:pt idx="42505">
                  <c:v>23.604971455214258</c:v>
                </c:pt>
                <c:pt idx="42506">
                  <c:v>23.605526800972527</c:v>
                </c:pt>
                <c:pt idx="42507">
                  <c:v>23.606082146730795</c:v>
                </c:pt>
                <c:pt idx="42508">
                  <c:v>23.606637492489064</c:v>
                </c:pt>
                <c:pt idx="42509">
                  <c:v>23.607192838247332</c:v>
                </c:pt>
                <c:pt idx="42510">
                  <c:v>23.607748184005601</c:v>
                </c:pt>
                <c:pt idx="42511">
                  <c:v>23.608303529763869</c:v>
                </c:pt>
                <c:pt idx="42512">
                  <c:v>23.608858875522138</c:v>
                </c:pt>
                <c:pt idx="42513">
                  <c:v>23.609414221280407</c:v>
                </c:pt>
                <c:pt idx="42514">
                  <c:v>23.609969567038675</c:v>
                </c:pt>
                <c:pt idx="42515">
                  <c:v>23.610524912796944</c:v>
                </c:pt>
                <c:pt idx="42516">
                  <c:v>23.611080258555212</c:v>
                </c:pt>
                <c:pt idx="42517">
                  <c:v>23.611635604313481</c:v>
                </c:pt>
                <c:pt idx="42518">
                  <c:v>23.612190950071749</c:v>
                </c:pt>
                <c:pt idx="42519">
                  <c:v>23.612746295830018</c:v>
                </c:pt>
                <c:pt idx="42520">
                  <c:v>23.613301641588286</c:v>
                </c:pt>
                <c:pt idx="42521">
                  <c:v>23.613856987346555</c:v>
                </c:pt>
                <c:pt idx="42522">
                  <c:v>23.614412333104823</c:v>
                </c:pt>
                <c:pt idx="42523">
                  <c:v>23.614967678863092</c:v>
                </c:pt>
                <c:pt idx="42524">
                  <c:v>23.615523024621361</c:v>
                </c:pt>
                <c:pt idx="42525">
                  <c:v>23.616078370379629</c:v>
                </c:pt>
                <c:pt idx="42526">
                  <c:v>23.616633716137898</c:v>
                </c:pt>
                <c:pt idx="42527">
                  <c:v>23.617189061896166</c:v>
                </c:pt>
                <c:pt idx="42528">
                  <c:v>23.617744407654435</c:v>
                </c:pt>
                <c:pt idx="42529">
                  <c:v>23.618299753412703</c:v>
                </c:pt>
                <c:pt idx="42530">
                  <c:v>23.618855099170972</c:v>
                </c:pt>
                <c:pt idx="42531">
                  <c:v>23.61941044492924</c:v>
                </c:pt>
                <c:pt idx="42532">
                  <c:v>23.619965790687509</c:v>
                </c:pt>
                <c:pt idx="42533">
                  <c:v>23.620521136445777</c:v>
                </c:pt>
                <c:pt idx="42534">
                  <c:v>23.621076482204046</c:v>
                </c:pt>
                <c:pt idx="42535">
                  <c:v>23.621631827962315</c:v>
                </c:pt>
                <c:pt idx="42536">
                  <c:v>23.622187173720583</c:v>
                </c:pt>
                <c:pt idx="42537">
                  <c:v>23.622742519478852</c:v>
                </c:pt>
                <c:pt idx="42538">
                  <c:v>23.62329786523712</c:v>
                </c:pt>
                <c:pt idx="42539">
                  <c:v>23.623853210995389</c:v>
                </c:pt>
                <c:pt idx="42540">
                  <c:v>23.624408556753657</c:v>
                </c:pt>
                <c:pt idx="42541">
                  <c:v>23.624963902511926</c:v>
                </c:pt>
                <c:pt idx="42542">
                  <c:v>23.625519248270194</c:v>
                </c:pt>
                <c:pt idx="42543">
                  <c:v>23.626074594028463</c:v>
                </c:pt>
                <c:pt idx="42544">
                  <c:v>23.626629939786731</c:v>
                </c:pt>
                <c:pt idx="42545">
                  <c:v>23.627185285545</c:v>
                </c:pt>
                <c:pt idx="42546">
                  <c:v>23.627740631303269</c:v>
                </c:pt>
                <c:pt idx="42547">
                  <c:v>23.628295977061537</c:v>
                </c:pt>
                <c:pt idx="42548">
                  <c:v>23.628851322819806</c:v>
                </c:pt>
                <c:pt idx="42549">
                  <c:v>23.629406668578074</c:v>
                </c:pt>
                <c:pt idx="42550">
                  <c:v>23.629962014336343</c:v>
                </c:pt>
                <c:pt idx="42551">
                  <c:v>23.630517360094611</c:v>
                </c:pt>
                <c:pt idx="42552">
                  <c:v>23.63107270585288</c:v>
                </c:pt>
                <c:pt idx="42553">
                  <c:v>23.631628051611148</c:v>
                </c:pt>
                <c:pt idx="42554">
                  <c:v>23.632183397369417</c:v>
                </c:pt>
                <c:pt idx="42555">
                  <c:v>23.632738743127685</c:v>
                </c:pt>
                <c:pt idx="42556">
                  <c:v>23.633294088885954</c:v>
                </c:pt>
                <c:pt idx="42557">
                  <c:v>23.633849434644222</c:v>
                </c:pt>
                <c:pt idx="42558">
                  <c:v>23.634404780402491</c:v>
                </c:pt>
                <c:pt idx="42559">
                  <c:v>23.63496012616076</c:v>
                </c:pt>
                <c:pt idx="42560">
                  <c:v>23.635515471919028</c:v>
                </c:pt>
                <c:pt idx="42561">
                  <c:v>23.636070817677297</c:v>
                </c:pt>
                <c:pt idx="42562">
                  <c:v>23.636626163435565</c:v>
                </c:pt>
                <c:pt idx="42563">
                  <c:v>23.637181509193834</c:v>
                </c:pt>
                <c:pt idx="42564">
                  <c:v>23.637736854952102</c:v>
                </c:pt>
                <c:pt idx="42565">
                  <c:v>23.638292200710371</c:v>
                </c:pt>
                <c:pt idx="42566">
                  <c:v>23.638847546468639</c:v>
                </c:pt>
                <c:pt idx="42567">
                  <c:v>23.639402892226908</c:v>
                </c:pt>
                <c:pt idx="42568">
                  <c:v>23.639958237985176</c:v>
                </c:pt>
                <c:pt idx="42569">
                  <c:v>23.640513583743445</c:v>
                </c:pt>
                <c:pt idx="42570">
                  <c:v>23.641068929501714</c:v>
                </c:pt>
                <c:pt idx="42571">
                  <c:v>23.641624275259982</c:v>
                </c:pt>
                <c:pt idx="42572">
                  <c:v>23.642179621018251</c:v>
                </c:pt>
                <c:pt idx="42573">
                  <c:v>23.642734966776519</c:v>
                </c:pt>
                <c:pt idx="42574">
                  <c:v>23.643290312534788</c:v>
                </c:pt>
                <c:pt idx="42575">
                  <c:v>23.643845658293056</c:v>
                </c:pt>
                <c:pt idx="42576">
                  <c:v>23.644401004051325</c:v>
                </c:pt>
                <c:pt idx="42577">
                  <c:v>23.644956349809593</c:v>
                </c:pt>
                <c:pt idx="42578">
                  <c:v>23.645511695567862</c:v>
                </c:pt>
                <c:pt idx="42579">
                  <c:v>23.64606704132613</c:v>
                </c:pt>
                <c:pt idx="42580">
                  <c:v>23.646622387084399</c:v>
                </c:pt>
                <c:pt idx="42581">
                  <c:v>23.647177732842668</c:v>
                </c:pt>
                <c:pt idx="42582">
                  <c:v>23.647733078600936</c:v>
                </c:pt>
                <c:pt idx="42583">
                  <c:v>23.648288424359205</c:v>
                </c:pt>
                <c:pt idx="42584">
                  <c:v>23.648843770117473</c:v>
                </c:pt>
                <c:pt idx="42585">
                  <c:v>23.649399115875742</c:v>
                </c:pt>
                <c:pt idx="42586">
                  <c:v>23.64995446163401</c:v>
                </c:pt>
                <c:pt idx="42587">
                  <c:v>23.650509807392279</c:v>
                </c:pt>
                <c:pt idx="42588">
                  <c:v>23.651065153150547</c:v>
                </c:pt>
                <c:pt idx="42589">
                  <c:v>23.651620498908816</c:v>
                </c:pt>
                <c:pt idx="42590">
                  <c:v>23.652175844667084</c:v>
                </c:pt>
                <c:pt idx="42591">
                  <c:v>23.652731190425353</c:v>
                </c:pt>
                <c:pt idx="42592">
                  <c:v>23.653286536183622</c:v>
                </c:pt>
                <c:pt idx="42593">
                  <c:v>23.65384188194189</c:v>
                </c:pt>
                <c:pt idx="42594">
                  <c:v>23.654397227700159</c:v>
                </c:pt>
                <c:pt idx="42595">
                  <c:v>23.654952573458427</c:v>
                </c:pt>
                <c:pt idx="42596">
                  <c:v>23.655507919216696</c:v>
                </c:pt>
                <c:pt idx="42597">
                  <c:v>23.656063264974964</c:v>
                </c:pt>
                <c:pt idx="42598">
                  <c:v>23.656618610733233</c:v>
                </c:pt>
                <c:pt idx="42599">
                  <c:v>23.657173956491501</c:v>
                </c:pt>
                <c:pt idx="42600">
                  <c:v>23.65772930224977</c:v>
                </c:pt>
                <c:pt idx="42601">
                  <c:v>23.658284648008038</c:v>
                </c:pt>
                <c:pt idx="42602">
                  <c:v>23.658839993766307</c:v>
                </c:pt>
                <c:pt idx="42603">
                  <c:v>23.659395339524576</c:v>
                </c:pt>
                <c:pt idx="42604">
                  <c:v>23.659950685282844</c:v>
                </c:pt>
                <c:pt idx="42605">
                  <c:v>23.660506031041113</c:v>
                </c:pt>
                <c:pt idx="42606">
                  <c:v>23.661061376799381</c:v>
                </c:pt>
                <c:pt idx="42607">
                  <c:v>23.66161672255765</c:v>
                </c:pt>
                <c:pt idx="42608">
                  <c:v>23.662172068315918</c:v>
                </c:pt>
                <c:pt idx="42609">
                  <c:v>23.662727414074187</c:v>
                </c:pt>
                <c:pt idx="42610">
                  <c:v>23.663282759832455</c:v>
                </c:pt>
                <c:pt idx="42611">
                  <c:v>23.663838105590724</c:v>
                </c:pt>
                <c:pt idx="42612">
                  <c:v>23.664393451348992</c:v>
                </c:pt>
                <c:pt idx="42613">
                  <c:v>23.664948797107261</c:v>
                </c:pt>
                <c:pt idx="42614">
                  <c:v>23.66550414286553</c:v>
                </c:pt>
                <c:pt idx="42615">
                  <c:v>23.666059488623798</c:v>
                </c:pt>
                <c:pt idx="42616">
                  <c:v>23.666614834382067</c:v>
                </c:pt>
                <c:pt idx="42617">
                  <c:v>23.667170180140335</c:v>
                </c:pt>
                <c:pt idx="42618">
                  <c:v>23.667725525898604</c:v>
                </c:pt>
                <c:pt idx="42619">
                  <c:v>23.668280871656872</c:v>
                </c:pt>
                <c:pt idx="42620">
                  <c:v>23.668836217415141</c:v>
                </c:pt>
                <c:pt idx="42621">
                  <c:v>23.669391563173409</c:v>
                </c:pt>
                <c:pt idx="42622">
                  <c:v>23.669946908931678</c:v>
                </c:pt>
                <c:pt idx="42623">
                  <c:v>23.670502254689946</c:v>
                </c:pt>
                <c:pt idx="42624">
                  <c:v>23.671057600448215</c:v>
                </c:pt>
                <c:pt idx="42625">
                  <c:v>23.671612946206483</c:v>
                </c:pt>
                <c:pt idx="42626">
                  <c:v>23.672168291964752</c:v>
                </c:pt>
                <c:pt idx="42627">
                  <c:v>23.672723637723021</c:v>
                </c:pt>
                <c:pt idx="42628">
                  <c:v>23.673278983481289</c:v>
                </c:pt>
                <c:pt idx="42629">
                  <c:v>23.673834329239558</c:v>
                </c:pt>
                <c:pt idx="42630">
                  <c:v>23.674389674997826</c:v>
                </c:pt>
                <c:pt idx="42631">
                  <c:v>23.674945020756095</c:v>
                </c:pt>
                <c:pt idx="42632">
                  <c:v>23.675500366514363</c:v>
                </c:pt>
                <c:pt idx="42633">
                  <c:v>23.676055712272632</c:v>
                </c:pt>
                <c:pt idx="42634">
                  <c:v>23.6766110580309</c:v>
                </c:pt>
                <c:pt idx="42635">
                  <c:v>23.677166403789169</c:v>
                </c:pt>
                <c:pt idx="42636">
                  <c:v>23.677721749547437</c:v>
                </c:pt>
                <c:pt idx="42637">
                  <c:v>23.678277095305706</c:v>
                </c:pt>
                <c:pt idx="42638">
                  <c:v>23.678832441063975</c:v>
                </c:pt>
                <c:pt idx="42639">
                  <c:v>23.679387786822243</c:v>
                </c:pt>
                <c:pt idx="42640">
                  <c:v>23.679943132580512</c:v>
                </c:pt>
                <c:pt idx="42641">
                  <c:v>23.68049847833878</c:v>
                </c:pt>
                <c:pt idx="42642">
                  <c:v>23.681053824097049</c:v>
                </c:pt>
                <c:pt idx="42643">
                  <c:v>23.681609169855317</c:v>
                </c:pt>
                <c:pt idx="42644">
                  <c:v>23.682164515613586</c:v>
                </c:pt>
                <c:pt idx="42645">
                  <c:v>23.682719861371854</c:v>
                </c:pt>
                <c:pt idx="42646">
                  <c:v>23.683275207130123</c:v>
                </c:pt>
                <c:pt idx="42647">
                  <c:v>23.683830552888391</c:v>
                </c:pt>
                <c:pt idx="42648">
                  <c:v>23.68438589864666</c:v>
                </c:pt>
                <c:pt idx="42649">
                  <c:v>23.684941244404929</c:v>
                </c:pt>
                <c:pt idx="42650">
                  <c:v>23.685496590163197</c:v>
                </c:pt>
                <c:pt idx="42651">
                  <c:v>23.686051935921466</c:v>
                </c:pt>
                <c:pt idx="42652">
                  <c:v>23.686607281679734</c:v>
                </c:pt>
                <c:pt idx="42653">
                  <c:v>23.687162627438003</c:v>
                </c:pt>
                <c:pt idx="42654">
                  <c:v>23.687717973196271</c:v>
                </c:pt>
                <c:pt idx="42655">
                  <c:v>23.68827331895454</c:v>
                </c:pt>
                <c:pt idx="42656">
                  <c:v>23.688828664712808</c:v>
                </c:pt>
                <c:pt idx="42657">
                  <c:v>23.689384010471077</c:v>
                </c:pt>
                <c:pt idx="42658">
                  <c:v>23.689939356229345</c:v>
                </c:pt>
                <c:pt idx="42659">
                  <c:v>23.690494701987614</c:v>
                </c:pt>
                <c:pt idx="42660">
                  <c:v>23.691050047745883</c:v>
                </c:pt>
                <c:pt idx="42661">
                  <c:v>23.691605393504151</c:v>
                </c:pt>
                <c:pt idx="42662">
                  <c:v>23.69216073926242</c:v>
                </c:pt>
                <c:pt idx="42663">
                  <c:v>23.692716085020688</c:v>
                </c:pt>
                <c:pt idx="42664">
                  <c:v>23.693271430778957</c:v>
                </c:pt>
                <c:pt idx="42665">
                  <c:v>23.693826776537225</c:v>
                </c:pt>
                <c:pt idx="42666">
                  <c:v>23.694382122295494</c:v>
                </c:pt>
                <c:pt idx="42667">
                  <c:v>23.694937468053762</c:v>
                </c:pt>
                <c:pt idx="42668">
                  <c:v>23.695492813812031</c:v>
                </c:pt>
                <c:pt idx="42669">
                  <c:v>23.696048159570299</c:v>
                </c:pt>
                <c:pt idx="42670">
                  <c:v>23.696603505328568</c:v>
                </c:pt>
                <c:pt idx="42671">
                  <c:v>23.697158851086837</c:v>
                </c:pt>
                <c:pt idx="42672">
                  <c:v>23.697714196845105</c:v>
                </c:pt>
                <c:pt idx="42673">
                  <c:v>23.698269542603374</c:v>
                </c:pt>
                <c:pt idx="42674">
                  <c:v>23.698824888361642</c:v>
                </c:pt>
                <c:pt idx="42675">
                  <c:v>23.699380234119911</c:v>
                </c:pt>
                <c:pt idx="42676">
                  <c:v>23.699935579878179</c:v>
                </c:pt>
                <c:pt idx="42677">
                  <c:v>23.700490925636448</c:v>
                </c:pt>
                <c:pt idx="42678">
                  <c:v>23.701046271394716</c:v>
                </c:pt>
                <c:pt idx="42679">
                  <c:v>23.701601617152985</c:v>
                </c:pt>
                <c:pt idx="42680">
                  <c:v>23.702156962911253</c:v>
                </c:pt>
                <c:pt idx="42681">
                  <c:v>23.702712308669522</c:v>
                </c:pt>
                <c:pt idx="42682">
                  <c:v>23.70326765442779</c:v>
                </c:pt>
                <c:pt idx="42683">
                  <c:v>23.703823000186059</c:v>
                </c:pt>
                <c:pt idx="42684">
                  <c:v>23.704378345944328</c:v>
                </c:pt>
                <c:pt idx="42685">
                  <c:v>23.704933691702596</c:v>
                </c:pt>
                <c:pt idx="42686">
                  <c:v>23.705489037460865</c:v>
                </c:pt>
                <c:pt idx="42687">
                  <c:v>23.706044383219133</c:v>
                </c:pt>
                <c:pt idx="42688">
                  <c:v>23.706599728977402</c:v>
                </c:pt>
                <c:pt idx="42689">
                  <c:v>23.70715507473567</c:v>
                </c:pt>
                <c:pt idx="42690">
                  <c:v>23.707710420493939</c:v>
                </c:pt>
                <c:pt idx="42691">
                  <c:v>23.708265766252207</c:v>
                </c:pt>
                <c:pt idx="42692">
                  <c:v>23.708821112010476</c:v>
                </c:pt>
                <c:pt idx="42693">
                  <c:v>23.709376457768744</c:v>
                </c:pt>
                <c:pt idx="42694">
                  <c:v>23.709931803527013</c:v>
                </c:pt>
                <c:pt idx="42695">
                  <c:v>23.710487149285282</c:v>
                </c:pt>
                <c:pt idx="42696">
                  <c:v>23.71104249504355</c:v>
                </c:pt>
                <c:pt idx="42697">
                  <c:v>23.711597840801819</c:v>
                </c:pt>
                <c:pt idx="42698">
                  <c:v>23.712153186560087</c:v>
                </c:pt>
                <c:pt idx="42699">
                  <c:v>23.712708532318356</c:v>
                </c:pt>
                <c:pt idx="42700">
                  <c:v>23.713263878076624</c:v>
                </c:pt>
                <c:pt idx="42701">
                  <c:v>23.713819223834893</c:v>
                </c:pt>
                <c:pt idx="42702">
                  <c:v>23.714374569593161</c:v>
                </c:pt>
                <c:pt idx="42703">
                  <c:v>23.71492991535143</c:v>
                </c:pt>
                <c:pt idx="42704">
                  <c:v>23.715485261109698</c:v>
                </c:pt>
                <c:pt idx="42705">
                  <c:v>23.716040606867967</c:v>
                </c:pt>
                <c:pt idx="42706">
                  <c:v>23.716595952626236</c:v>
                </c:pt>
                <c:pt idx="42707">
                  <c:v>23.717151298384504</c:v>
                </c:pt>
                <c:pt idx="42708">
                  <c:v>23.717706644142773</c:v>
                </c:pt>
                <c:pt idx="42709">
                  <c:v>23.718261989901041</c:v>
                </c:pt>
                <c:pt idx="42710">
                  <c:v>23.71881733565931</c:v>
                </c:pt>
                <c:pt idx="42711">
                  <c:v>23.719372681417578</c:v>
                </c:pt>
                <c:pt idx="42712">
                  <c:v>23.719928027175847</c:v>
                </c:pt>
                <c:pt idx="42713">
                  <c:v>23.720483372934115</c:v>
                </c:pt>
                <c:pt idx="42714">
                  <c:v>23.721038718692384</c:v>
                </c:pt>
                <c:pt idx="42715">
                  <c:v>23.721594064450652</c:v>
                </c:pt>
                <c:pt idx="42716">
                  <c:v>23.722149410208921</c:v>
                </c:pt>
                <c:pt idx="42717">
                  <c:v>23.72270475596719</c:v>
                </c:pt>
                <c:pt idx="42718">
                  <c:v>23.723260101725458</c:v>
                </c:pt>
                <c:pt idx="42719">
                  <c:v>23.723815447483727</c:v>
                </c:pt>
                <c:pt idx="42720">
                  <c:v>23.724370793241995</c:v>
                </c:pt>
                <c:pt idx="42721">
                  <c:v>23.724926139000264</c:v>
                </c:pt>
                <c:pt idx="42722">
                  <c:v>23.725481484758532</c:v>
                </c:pt>
                <c:pt idx="42723">
                  <c:v>23.726036830516801</c:v>
                </c:pt>
                <c:pt idx="42724">
                  <c:v>23.726592176275069</c:v>
                </c:pt>
                <c:pt idx="42725">
                  <c:v>23.727147522033338</c:v>
                </c:pt>
                <c:pt idx="42726">
                  <c:v>23.727702867791606</c:v>
                </c:pt>
                <c:pt idx="42727">
                  <c:v>23.728258213549875</c:v>
                </c:pt>
                <c:pt idx="42728">
                  <c:v>23.728813559308144</c:v>
                </c:pt>
                <c:pt idx="42729">
                  <c:v>23.729368905066412</c:v>
                </c:pt>
                <c:pt idx="42730">
                  <c:v>23.729924250824681</c:v>
                </c:pt>
                <c:pt idx="42731">
                  <c:v>23.730479596582949</c:v>
                </c:pt>
                <c:pt idx="42732">
                  <c:v>23.731034942341218</c:v>
                </c:pt>
                <c:pt idx="42733">
                  <c:v>23.731590288099486</c:v>
                </c:pt>
                <c:pt idx="42734">
                  <c:v>23.732145633857755</c:v>
                </c:pt>
                <c:pt idx="42735">
                  <c:v>23.732700979616023</c:v>
                </c:pt>
                <c:pt idx="42736">
                  <c:v>23.733256325374292</c:v>
                </c:pt>
                <c:pt idx="42737">
                  <c:v>23.73381167113256</c:v>
                </c:pt>
                <c:pt idx="42738">
                  <c:v>23.734367016890829</c:v>
                </c:pt>
                <c:pt idx="42739">
                  <c:v>23.734922362649097</c:v>
                </c:pt>
                <c:pt idx="42740">
                  <c:v>23.735477708407366</c:v>
                </c:pt>
                <c:pt idx="42741">
                  <c:v>23.736033054165635</c:v>
                </c:pt>
                <c:pt idx="42742">
                  <c:v>23.736588399923903</c:v>
                </c:pt>
                <c:pt idx="42743">
                  <c:v>23.737143745682172</c:v>
                </c:pt>
                <c:pt idx="42744">
                  <c:v>23.73769909144044</c:v>
                </c:pt>
                <c:pt idx="42745">
                  <c:v>23.738254437198709</c:v>
                </c:pt>
                <c:pt idx="42746">
                  <c:v>23.738809782956977</c:v>
                </c:pt>
                <c:pt idx="42747">
                  <c:v>23.739365128715246</c:v>
                </c:pt>
                <c:pt idx="42748">
                  <c:v>23.739920474473514</c:v>
                </c:pt>
                <c:pt idx="42749">
                  <c:v>23.740475820231783</c:v>
                </c:pt>
                <c:pt idx="42750">
                  <c:v>23.741031165990051</c:v>
                </c:pt>
                <c:pt idx="42751">
                  <c:v>23.74158651174832</c:v>
                </c:pt>
                <c:pt idx="42752">
                  <c:v>23.742141857506589</c:v>
                </c:pt>
                <c:pt idx="42753">
                  <c:v>23.742697203264857</c:v>
                </c:pt>
                <c:pt idx="42754">
                  <c:v>23.743252549023126</c:v>
                </c:pt>
                <c:pt idx="42755">
                  <c:v>23.743807894781394</c:v>
                </c:pt>
                <c:pt idx="42756">
                  <c:v>23.744363240539663</c:v>
                </c:pt>
                <c:pt idx="42757">
                  <c:v>23.744918586297931</c:v>
                </c:pt>
                <c:pt idx="42758">
                  <c:v>23.7454739320562</c:v>
                </c:pt>
                <c:pt idx="42759">
                  <c:v>23.746029277814468</c:v>
                </c:pt>
                <c:pt idx="42760">
                  <c:v>23.746584623572737</c:v>
                </c:pt>
                <c:pt idx="42761">
                  <c:v>23.747139969331005</c:v>
                </c:pt>
                <c:pt idx="42762">
                  <c:v>23.747695315089274</c:v>
                </c:pt>
                <c:pt idx="42763">
                  <c:v>23.748250660847543</c:v>
                </c:pt>
                <c:pt idx="42764">
                  <c:v>23.748806006605811</c:v>
                </c:pt>
                <c:pt idx="42765">
                  <c:v>23.74936135236408</c:v>
                </c:pt>
                <c:pt idx="42766">
                  <c:v>23.749916698122348</c:v>
                </c:pt>
                <c:pt idx="42767">
                  <c:v>23.750472043880617</c:v>
                </c:pt>
                <c:pt idx="42768">
                  <c:v>23.751027389638885</c:v>
                </c:pt>
                <c:pt idx="42769">
                  <c:v>23.751582735397154</c:v>
                </c:pt>
                <c:pt idx="42770">
                  <c:v>23.752138081155422</c:v>
                </c:pt>
                <c:pt idx="42771">
                  <c:v>23.752693426913691</c:v>
                </c:pt>
                <c:pt idx="42772">
                  <c:v>23.753248772671959</c:v>
                </c:pt>
                <c:pt idx="42773">
                  <c:v>23.753804118430228</c:v>
                </c:pt>
                <c:pt idx="42774">
                  <c:v>23.754359464188497</c:v>
                </c:pt>
                <c:pt idx="42775">
                  <c:v>23.754914809946765</c:v>
                </c:pt>
                <c:pt idx="42776">
                  <c:v>23.755470155705034</c:v>
                </c:pt>
                <c:pt idx="42777">
                  <c:v>23.756025501463302</c:v>
                </c:pt>
                <c:pt idx="42778">
                  <c:v>23.756580847221571</c:v>
                </c:pt>
                <c:pt idx="42779">
                  <c:v>23.757136192979839</c:v>
                </c:pt>
                <c:pt idx="42780">
                  <c:v>23.757691538738108</c:v>
                </c:pt>
                <c:pt idx="42781">
                  <c:v>23.758246884496376</c:v>
                </c:pt>
                <c:pt idx="42782">
                  <c:v>23.758802230254645</c:v>
                </c:pt>
                <c:pt idx="42783">
                  <c:v>23.759357576012913</c:v>
                </c:pt>
                <c:pt idx="42784">
                  <c:v>23.759912921771182</c:v>
                </c:pt>
                <c:pt idx="42785">
                  <c:v>23.760468267529451</c:v>
                </c:pt>
                <c:pt idx="42786">
                  <c:v>23.761023613287719</c:v>
                </c:pt>
                <c:pt idx="42787">
                  <c:v>23.761578959045988</c:v>
                </c:pt>
                <c:pt idx="42788">
                  <c:v>23.762134304804256</c:v>
                </c:pt>
                <c:pt idx="42789">
                  <c:v>23.762689650562525</c:v>
                </c:pt>
                <c:pt idx="42790">
                  <c:v>23.763244996320793</c:v>
                </c:pt>
                <c:pt idx="42791">
                  <c:v>23.763800342079062</c:v>
                </c:pt>
                <c:pt idx="42792">
                  <c:v>23.76435568783733</c:v>
                </c:pt>
                <c:pt idx="42793">
                  <c:v>23.764911033595599</c:v>
                </c:pt>
                <c:pt idx="42794">
                  <c:v>23.765466379353867</c:v>
                </c:pt>
                <c:pt idx="42795">
                  <c:v>23.766021725112136</c:v>
                </c:pt>
                <c:pt idx="42796">
                  <c:v>23.766577070870404</c:v>
                </c:pt>
                <c:pt idx="42797">
                  <c:v>23.767132416628673</c:v>
                </c:pt>
                <c:pt idx="42798">
                  <c:v>23.767687762386942</c:v>
                </c:pt>
                <c:pt idx="42799">
                  <c:v>23.76824310814521</c:v>
                </c:pt>
                <c:pt idx="42800">
                  <c:v>23.768798453903479</c:v>
                </c:pt>
                <c:pt idx="42801">
                  <c:v>23.769353799661747</c:v>
                </c:pt>
                <c:pt idx="42802">
                  <c:v>23.769909145420016</c:v>
                </c:pt>
                <c:pt idx="42803">
                  <c:v>23.770464491178284</c:v>
                </c:pt>
                <c:pt idx="42804">
                  <c:v>23.771019836936553</c:v>
                </c:pt>
                <c:pt idx="42805">
                  <c:v>23.771575182694821</c:v>
                </c:pt>
                <c:pt idx="42806">
                  <c:v>23.77213052845309</c:v>
                </c:pt>
                <c:pt idx="42807">
                  <c:v>23.772685874211358</c:v>
                </c:pt>
                <c:pt idx="42808">
                  <c:v>23.773241219969627</c:v>
                </c:pt>
                <c:pt idx="42809">
                  <c:v>23.773796565727896</c:v>
                </c:pt>
                <c:pt idx="42810">
                  <c:v>23.774351911486164</c:v>
                </c:pt>
                <c:pt idx="42811">
                  <c:v>23.774907257244433</c:v>
                </c:pt>
                <c:pt idx="42812">
                  <c:v>23.775462603002701</c:v>
                </c:pt>
                <c:pt idx="42813">
                  <c:v>23.77601794876097</c:v>
                </c:pt>
                <c:pt idx="42814">
                  <c:v>23.776573294519238</c:v>
                </c:pt>
                <c:pt idx="42815">
                  <c:v>23.777128640277507</c:v>
                </c:pt>
                <c:pt idx="42816">
                  <c:v>23.777683986035775</c:v>
                </c:pt>
                <c:pt idx="42817">
                  <c:v>23.778239331794044</c:v>
                </c:pt>
                <c:pt idx="42818">
                  <c:v>23.778794677552312</c:v>
                </c:pt>
                <c:pt idx="42819">
                  <c:v>23.779350023310581</c:v>
                </c:pt>
                <c:pt idx="42820">
                  <c:v>23.77990536906885</c:v>
                </c:pt>
                <c:pt idx="42821">
                  <c:v>23.780460714827118</c:v>
                </c:pt>
                <c:pt idx="42822">
                  <c:v>23.781016060585387</c:v>
                </c:pt>
                <c:pt idx="42823">
                  <c:v>23.781571406343655</c:v>
                </c:pt>
                <c:pt idx="42824">
                  <c:v>23.782126752101924</c:v>
                </c:pt>
                <c:pt idx="42825">
                  <c:v>23.782682097860192</c:v>
                </c:pt>
                <c:pt idx="42826">
                  <c:v>23.783237443618461</c:v>
                </c:pt>
                <c:pt idx="42827">
                  <c:v>23.783792789376729</c:v>
                </c:pt>
                <c:pt idx="42828">
                  <c:v>23.784348135134998</c:v>
                </c:pt>
                <c:pt idx="42829">
                  <c:v>23.784903480893266</c:v>
                </c:pt>
                <c:pt idx="42830">
                  <c:v>23.785458826651535</c:v>
                </c:pt>
                <c:pt idx="42831">
                  <c:v>23.786014172409804</c:v>
                </c:pt>
                <c:pt idx="42832">
                  <c:v>23.786569518168072</c:v>
                </c:pt>
                <c:pt idx="42833">
                  <c:v>23.787124863926341</c:v>
                </c:pt>
                <c:pt idx="42834">
                  <c:v>23.787680209684609</c:v>
                </c:pt>
                <c:pt idx="42835">
                  <c:v>23.788235555442878</c:v>
                </c:pt>
                <c:pt idx="42836">
                  <c:v>23.788790901201146</c:v>
                </c:pt>
                <c:pt idx="42837">
                  <c:v>23.789346246959415</c:v>
                </c:pt>
                <c:pt idx="42838">
                  <c:v>23.789901592717683</c:v>
                </c:pt>
                <c:pt idx="42839">
                  <c:v>23.790456938475952</c:v>
                </c:pt>
                <c:pt idx="42840">
                  <c:v>23.79101228423422</c:v>
                </c:pt>
                <c:pt idx="42841">
                  <c:v>23.791567629992489</c:v>
                </c:pt>
                <c:pt idx="42842">
                  <c:v>23.792122975750758</c:v>
                </c:pt>
                <c:pt idx="42843">
                  <c:v>23.792678321509026</c:v>
                </c:pt>
                <c:pt idx="42844">
                  <c:v>23.793233667267295</c:v>
                </c:pt>
                <c:pt idx="42845">
                  <c:v>23.793789013025563</c:v>
                </c:pt>
                <c:pt idx="42846">
                  <c:v>23.794344358783832</c:v>
                </c:pt>
                <c:pt idx="42847">
                  <c:v>23.7948997045421</c:v>
                </c:pt>
                <c:pt idx="42848">
                  <c:v>23.795455050300369</c:v>
                </c:pt>
                <c:pt idx="42849">
                  <c:v>23.796010396058637</c:v>
                </c:pt>
                <c:pt idx="42850">
                  <c:v>23.796565741816906</c:v>
                </c:pt>
                <c:pt idx="42851">
                  <c:v>23.797121087575174</c:v>
                </c:pt>
                <c:pt idx="42852">
                  <c:v>23.797676433333443</c:v>
                </c:pt>
                <c:pt idx="42853">
                  <c:v>23.798231779091712</c:v>
                </c:pt>
                <c:pt idx="42854">
                  <c:v>23.79878712484998</c:v>
                </c:pt>
                <c:pt idx="42855">
                  <c:v>23.799342470608249</c:v>
                </c:pt>
                <c:pt idx="42856">
                  <c:v>23.799897816366517</c:v>
                </c:pt>
                <c:pt idx="42857">
                  <c:v>23.800453162124786</c:v>
                </c:pt>
                <c:pt idx="42858">
                  <c:v>23.801008507883054</c:v>
                </c:pt>
                <c:pt idx="42859">
                  <c:v>23.801563853641323</c:v>
                </c:pt>
                <c:pt idx="42860">
                  <c:v>23.802119199399591</c:v>
                </c:pt>
                <c:pt idx="42861">
                  <c:v>23.80267454515786</c:v>
                </c:pt>
                <c:pt idx="42862">
                  <c:v>23.803229890916128</c:v>
                </c:pt>
                <c:pt idx="42863">
                  <c:v>23.803785236674397</c:v>
                </c:pt>
                <c:pt idx="42864">
                  <c:v>23.804340582432665</c:v>
                </c:pt>
                <c:pt idx="42865">
                  <c:v>23.804895928190934</c:v>
                </c:pt>
                <c:pt idx="42866">
                  <c:v>23.805451273949203</c:v>
                </c:pt>
                <c:pt idx="42867">
                  <c:v>23.806006619707471</c:v>
                </c:pt>
                <c:pt idx="42868">
                  <c:v>23.80656196546574</c:v>
                </c:pt>
                <c:pt idx="42869">
                  <c:v>23.807117311224008</c:v>
                </c:pt>
                <c:pt idx="42870">
                  <c:v>23.807672656982277</c:v>
                </c:pt>
                <c:pt idx="42871">
                  <c:v>23.808228002740545</c:v>
                </c:pt>
                <c:pt idx="42872">
                  <c:v>23.808783348498814</c:v>
                </c:pt>
                <c:pt idx="42873">
                  <c:v>23.809338694257082</c:v>
                </c:pt>
                <c:pt idx="42874">
                  <c:v>23.809894040015351</c:v>
                </c:pt>
                <c:pt idx="42875">
                  <c:v>23.810449385773619</c:v>
                </c:pt>
                <c:pt idx="42876">
                  <c:v>23.811004731531888</c:v>
                </c:pt>
                <c:pt idx="42877">
                  <c:v>23.811560077290157</c:v>
                </c:pt>
                <c:pt idx="42878">
                  <c:v>23.812115423048425</c:v>
                </c:pt>
                <c:pt idx="42879">
                  <c:v>23.812670768806694</c:v>
                </c:pt>
                <c:pt idx="42880">
                  <c:v>23.813226114564962</c:v>
                </c:pt>
                <c:pt idx="42881">
                  <c:v>23.813781460323231</c:v>
                </c:pt>
                <c:pt idx="42882">
                  <c:v>23.814336806081499</c:v>
                </c:pt>
                <c:pt idx="42883">
                  <c:v>23.814892151839768</c:v>
                </c:pt>
                <c:pt idx="42884">
                  <c:v>23.815447497598036</c:v>
                </c:pt>
                <c:pt idx="42885">
                  <c:v>23.816002843356305</c:v>
                </c:pt>
                <c:pt idx="42886">
                  <c:v>23.816558189114573</c:v>
                </c:pt>
                <c:pt idx="42887">
                  <c:v>23.817113534872842</c:v>
                </c:pt>
                <c:pt idx="42888">
                  <c:v>23.817668880631111</c:v>
                </c:pt>
                <c:pt idx="42889">
                  <c:v>23.818224226389379</c:v>
                </c:pt>
                <c:pt idx="42890">
                  <c:v>23.818779572147648</c:v>
                </c:pt>
                <c:pt idx="42891">
                  <c:v>23.819334917905916</c:v>
                </c:pt>
                <c:pt idx="42892">
                  <c:v>23.819890263664185</c:v>
                </c:pt>
                <c:pt idx="42893">
                  <c:v>23.820445609422453</c:v>
                </c:pt>
                <c:pt idx="42894">
                  <c:v>23.821000955180722</c:v>
                </c:pt>
                <c:pt idx="42895">
                  <c:v>23.82155630093899</c:v>
                </c:pt>
                <c:pt idx="42896">
                  <c:v>23.822111646697259</c:v>
                </c:pt>
                <c:pt idx="42897">
                  <c:v>23.822666992455527</c:v>
                </c:pt>
                <c:pt idx="42898">
                  <c:v>23.823222338213796</c:v>
                </c:pt>
                <c:pt idx="42899">
                  <c:v>23.823777683972065</c:v>
                </c:pt>
                <c:pt idx="42900">
                  <c:v>23.824333029730333</c:v>
                </c:pt>
                <c:pt idx="42901">
                  <c:v>23.824888375488602</c:v>
                </c:pt>
                <c:pt idx="42902">
                  <c:v>23.82544372124687</c:v>
                </c:pt>
                <c:pt idx="42903">
                  <c:v>23.825999067005139</c:v>
                </c:pt>
                <c:pt idx="42904">
                  <c:v>23.826554412763407</c:v>
                </c:pt>
                <c:pt idx="42905">
                  <c:v>23.827109758521676</c:v>
                </c:pt>
                <c:pt idx="42906">
                  <c:v>23.827665104279944</c:v>
                </c:pt>
                <c:pt idx="42907">
                  <c:v>23.828220450038213</c:v>
                </c:pt>
                <c:pt idx="42908">
                  <c:v>23.828775795796481</c:v>
                </c:pt>
                <c:pt idx="42909">
                  <c:v>23.82933114155475</c:v>
                </c:pt>
                <c:pt idx="42910">
                  <c:v>23.829886487313019</c:v>
                </c:pt>
                <c:pt idx="42911">
                  <c:v>23.830441833071287</c:v>
                </c:pt>
                <c:pt idx="42912">
                  <c:v>23.830997178829556</c:v>
                </c:pt>
                <c:pt idx="42913">
                  <c:v>23.831552524587824</c:v>
                </c:pt>
                <c:pt idx="42914">
                  <c:v>23.832107870346093</c:v>
                </c:pt>
                <c:pt idx="42915">
                  <c:v>23.832663216104361</c:v>
                </c:pt>
                <c:pt idx="42916">
                  <c:v>23.83321856186263</c:v>
                </c:pt>
                <c:pt idx="42917">
                  <c:v>23.833773907620898</c:v>
                </c:pt>
                <c:pt idx="42918">
                  <c:v>23.834329253379167</c:v>
                </c:pt>
                <c:pt idx="42919">
                  <c:v>23.834884599137435</c:v>
                </c:pt>
                <c:pt idx="42920">
                  <c:v>23.835439944895704</c:v>
                </c:pt>
                <c:pt idx="42921">
                  <c:v>23.835995290653972</c:v>
                </c:pt>
                <c:pt idx="42922">
                  <c:v>23.836550636412241</c:v>
                </c:pt>
                <c:pt idx="42923">
                  <c:v>23.83710598217051</c:v>
                </c:pt>
                <c:pt idx="42924">
                  <c:v>23.837661327928778</c:v>
                </c:pt>
                <c:pt idx="42925">
                  <c:v>23.838216673687047</c:v>
                </c:pt>
                <c:pt idx="42926">
                  <c:v>23.838772019445315</c:v>
                </c:pt>
                <c:pt idx="42927">
                  <c:v>23.839327365203584</c:v>
                </c:pt>
                <c:pt idx="42928">
                  <c:v>23.839882710961852</c:v>
                </c:pt>
                <c:pt idx="42929">
                  <c:v>23.840438056720121</c:v>
                </c:pt>
                <c:pt idx="42930">
                  <c:v>23.840993402478389</c:v>
                </c:pt>
                <c:pt idx="42931">
                  <c:v>23.841548748236658</c:v>
                </c:pt>
                <c:pt idx="42932">
                  <c:v>23.842104093994926</c:v>
                </c:pt>
                <c:pt idx="42933">
                  <c:v>23.842659439753195</c:v>
                </c:pt>
                <c:pt idx="42934">
                  <c:v>23.843214785511464</c:v>
                </c:pt>
                <c:pt idx="42935">
                  <c:v>23.843770131269732</c:v>
                </c:pt>
                <c:pt idx="42936">
                  <c:v>23.844325477028001</c:v>
                </c:pt>
                <c:pt idx="42937">
                  <c:v>23.844880822786269</c:v>
                </c:pt>
                <c:pt idx="42938">
                  <c:v>23.845436168544538</c:v>
                </c:pt>
                <c:pt idx="42939">
                  <c:v>23.845991514302806</c:v>
                </c:pt>
                <c:pt idx="42940">
                  <c:v>23.846546860061075</c:v>
                </c:pt>
                <c:pt idx="42941">
                  <c:v>23.847102205819343</c:v>
                </c:pt>
                <c:pt idx="42942">
                  <c:v>23.847657551577612</c:v>
                </c:pt>
                <c:pt idx="42943">
                  <c:v>23.84821289733588</c:v>
                </c:pt>
                <c:pt idx="42944">
                  <c:v>23.848768243094149</c:v>
                </c:pt>
                <c:pt idx="42945">
                  <c:v>23.849323588852418</c:v>
                </c:pt>
                <c:pt idx="42946">
                  <c:v>23.849878934610686</c:v>
                </c:pt>
                <c:pt idx="42947">
                  <c:v>23.850434280368955</c:v>
                </c:pt>
                <c:pt idx="42948">
                  <c:v>23.850989626127223</c:v>
                </c:pt>
                <c:pt idx="42949">
                  <c:v>23.851544971885492</c:v>
                </c:pt>
                <c:pt idx="42950">
                  <c:v>23.85210031764376</c:v>
                </c:pt>
                <c:pt idx="42951">
                  <c:v>23.852655663402029</c:v>
                </c:pt>
                <c:pt idx="42952">
                  <c:v>23.853211009160297</c:v>
                </c:pt>
                <c:pt idx="42953">
                  <c:v>23.853766354918566</c:v>
                </c:pt>
                <c:pt idx="42954">
                  <c:v>23.854321700676834</c:v>
                </c:pt>
                <c:pt idx="42955">
                  <c:v>23.854877046435103</c:v>
                </c:pt>
                <c:pt idx="42956">
                  <c:v>23.855432392193372</c:v>
                </c:pt>
                <c:pt idx="42957">
                  <c:v>23.85598773795164</c:v>
                </c:pt>
                <c:pt idx="42958">
                  <c:v>23.856543083709909</c:v>
                </c:pt>
                <c:pt idx="42959">
                  <c:v>23.857098429468177</c:v>
                </c:pt>
                <c:pt idx="42960">
                  <c:v>23.857653775226446</c:v>
                </c:pt>
                <c:pt idx="42961">
                  <c:v>23.858209120984714</c:v>
                </c:pt>
                <c:pt idx="42962">
                  <c:v>23.858764466742983</c:v>
                </c:pt>
                <c:pt idx="42963">
                  <c:v>23.859319812501251</c:v>
                </c:pt>
                <c:pt idx="42964">
                  <c:v>23.85987515825952</c:v>
                </c:pt>
                <c:pt idx="42965">
                  <c:v>23.860430504017788</c:v>
                </c:pt>
                <c:pt idx="42966">
                  <c:v>23.860985849776057</c:v>
                </c:pt>
                <c:pt idx="42967">
                  <c:v>23.861541195534326</c:v>
                </c:pt>
                <c:pt idx="42968">
                  <c:v>23.862096541292594</c:v>
                </c:pt>
                <c:pt idx="42969">
                  <c:v>23.862651887050863</c:v>
                </c:pt>
                <c:pt idx="42970">
                  <c:v>23.863207232809131</c:v>
                </c:pt>
                <c:pt idx="42971">
                  <c:v>23.8637625785674</c:v>
                </c:pt>
                <c:pt idx="42972">
                  <c:v>23.864317924325668</c:v>
                </c:pt>
                <c:pt idx="42973">
                  <c:v>23.864873270083937</c:v>
                </c:pt>
                <c:pt idx="42974">
                  <c:v>23.865428615842205</c:v>
                </c:pt>
                <c:pt idx="42975">
                  <c:v>23.865983961600474</c:v>
                </c:pt>
                <c:pt idx="42976">
                  <c:v>23.866539307358742</c:v>
                </c:pt>
                <c:pt idx="42977">
                  <c:v>23.867094653117011</c:v>
                </c:pt>
                <c:pt idx="42978">
                  <c:v>23.867649998875279</c:v>
                </c:pt>
                <c:pt idx="42979">
                  <c:v>23.868205344633548</c:v>
                </c:pt>
                <c:pt idx="42980">
                  <c:v>23.868760690391817</c:v>
                </c:pt>
                <c:pt idx="42981">
                  <c:v>23.869316036150085</c:v>
                </c:pt>
                <c:pt idx="42982">
                  <c:v>23.869871381908354</c:v>
                </c:pt>
                <c:pt idx="42983">
                  <c:v>23.870426727666622</c:v>
                </c:pt>
                <c:pt idx="42984">
                  <c:v>23.870982073424891</c:v>
                </c:pt>
                <c:pt idx="42985">
                  <c:v>23.871537419183159</c:v>
                </c:pt>
                <c:pt idx="42986">
                  <c:v>23.872092764941428</c:v>
                </c:pt>
                <c:pt idx="42987">
                  <c:v>23.872648110699696</c:v>
                </c:pt>
                <c:pt idx="42988">
                  <c:v>23.873203456457965</c:v>
                </c:pt>
                <c:pt idx="42989">
                  <c:v>23.873758802216233</c:v>
                </c:pt>
                <c:pt idx="42990">
                  <c:v>23.874314147974502</c:v>
                </c:pt>
                <c:pt idx="42991">
                  <c:v>23.874869493732771</c:v>
                </c:pt>
                <c:pt idx="42992">
                  <c:v>23.875424839491039</c:v>
                </c:pt>
                <c:pt idx="42993">
                  <c:v>23.875980185249308</c:v>
                </c:pt>
                <c:pt idx="42994">
                  <c:v>23.876535531007576</c:v>
                </c:pt>
                <c:pt idx="42995">
                  <c:v>23.877090876765845</c:v>
                </c:pt>
                <c:pt idx="42996">
                  <c:v>23.877646222524113</c:v>
                </c:pt>
                <c:pt idx="42997">
                  <c:v>23.878201568282382</c:v>
                </c:pt>
                <c:pt idx="42998">
                  <c:v>23.87875691404065</c:v>
                </c:pt>
                <c:pt idx="42999">
                  <c:v>23.879312259798919</c:v>
                </c:pt>
                <c:pt idx="43000">
                  <c:v>23.879867605557187</c:v>
                </c:pt>
                <c:pt idx="43001">
                  <c:v>23.880422951315456</c:v>
                </c:pt>
                <c:pt idx="43002">
                  <c:v>23.880978297073725</c:v>
                </c:pt>
                <c:pt idx="43003">
                  <c:v>23.881533642831993</c:v>
                </c:pt>
                <c:pt idx="43004">
                  <c:v>23.882088988590262</c:v>
                </c:pt>
                <c:pt idx="43005">
                  <c:v>23.88264433434853</c:v>
                </c:pt>
                <c:pt idx="43006">
                  <c:v>23.883199680106799</c:v>
                </c:pt>
                <c:pt idx="43007">
                  <c:v>23.883755025865067</c:v>
                </c:pt>
                <c:pt idx="43008">
                  <c:v>23.884310371623336</c:v>
                </c:pt>
                <c:pt idx="43009">
                  <c:v>23.884865717381604</c:v>
                </c:pt>
                <c:pt idx="43010">
                  <c:v>23.885421063139873</c:v>
                </c:pt>
                <c:pt idx="43011">
                  <c:v>23.885976408898141</c:v>
                </c:pt>
                <c:pt idx="43012">
                  <c:v>23.88653175465641</c:v>
                </c:pt>
                <c:pt idx="43013">
                  <c:v>23.887087100414679</c:v>
                </c:pt>
                <c:pt idx="43014">
                  <c:v>23.887642446172947</c:v>
                </c:pt>
                <c:pt idx="43015">
                  <c:v>23.888197791931216</c:v>
                </c:pt>
                <c:pt idx="43016">
                  <c:v>23.888753137689484</c:v>
                </c:pt>
                <c:pt idx="43017">
                  <c:v>23.889308483447753</c:v>
                </c:pt>
                <c:pt idx="43018">
                  <c:v>23.889863829206021</c:v>
                </c:pt>
                <c:pt idx="43019">
                  <c:v>23.89041917496429</c:v>
                </c:pt>
                <c:pt idx="43020">
                  <c:v>23.890974520722558</c:v>
                </c:pt>
                <c:pt idx="43021">
                  <c:v>23.891529866480827</c:v>
                </c:pt>
                <c:pt idx="43022">
                  <c:v>23.892085212239095</c:v>
                </c:pt>
                <c:pt idx="43023">
                  <c:v>23.892640557997364</c:v>
                </c:pt>
                <c:pt idx="43024">
                  <c:v>23.893195903755633</c:v>
                </c:pt>
                <c:pt idx="43025">
                  <c:v>23.893751249513901</c:v>
                </c:pt>
                <c:pt idx="43026">
                  <c:v>23.89430659527217</c:v>
                </c:pt>
                <c:pt idx="43027">
                  <c:v>23.894861941030438</c:v>
                </c:pt>
                <c:pt idx="43028">
                  <c:v>23.895417286788707</c:v>
                </c:pt>
                <c:pt idx="43029">
                  <c:v>23.895972632546975</c:v>
                </c:pt>
                <c:pt idx="43030">
                  <c:v>23.896527978305244</c:v>
                </c:pt>
                <c:pt idx="43031">
                  <c:v>23.897083324063512</c:v>
                </c:pt>
                <c:pt idx="43032">
                  <c:v>23.897638669821781</c:v>
                </c:pt>
                <c:pt idx="43033">
                  <c:v>23.898194015580049</c:v>
                </c:pt>
                <c:pt idx="43034">
                  <c:v>23.898749361338318</c:v>
                </c:pt>
                <c:pt idx="43035">
                  <c:v>23.899304707096586</c:v>
                </c:pt>
                <c:pt idx="43036">
                  <c:v>23.899860052854855</c:v>
                </c:pt>
                <c:pt idx="43037">
                  <c:v>23.900415398613124</c:v>
                </c:pt>
                <c:pt idx="43038">
                  <c:v>23.900970744371392</c:v>
                </c:pt>
                <c:pt idx="43039">
                  <c:v>23.901526090129661</c:v>
                </c:pt>
                <c:pt idx="43040">
                  <c:v>23.902081435887929</c:v>
                </c:pt>
                <c:pt idx="43041">
                  <c:v>23.902636781646198</c:v>
                </c:pt>
                <c:pt idx="43042">
                  <c:v>23.903192127404466</c:v>
                </c:pt>
                <c:pt idx="43043">
                  <c:v>23.903747473162735</c:v>
                </c:pt>
                <c:pt idx="43044">
                  <c:v>23.904302818921003</c:v>
                </c:pt>
                <c:pt idx="43045">
                  <c:v>23.904858164679272</c:v>
                </c:pt>
                <c:pt idx="43046">
                  <c:v>23.90541351043754</c:v>
                </c:pt>
                <c:pt idx="43047">
                  <c:v>23.905968856195809</c:v>
                </c:pt>
                <c:pt idx="43048">
                  <c:v>23.906524201954078</c:v>
                </c:pt>
                <c:pt idx="43049">
                  <c:v>23.907079547712346</c:v>
                </c:pt>
                <c:pt idx="43050">
                  <c:v>23.907634893470615</c:v>
                </c:pt>
                <c:pt idx="43051">
                  <c:v>23.908190239228883</c:v>
                </c:pt>
                <c:pt idx="43052">
                  <c:v>23.908745584987152</c:v>
                </c:pt>
                <c:pt idx="43053">
                  <c:v>23.90930093074542</c:v>
                </c:pt>
                <c:pt idx="43054">
                  <c:v>23.909856276503689</c:v>
                </c:pt>
                <c:pt idx="43055">
                  <c:v>23.910411622261957</c:v>
                </c:pt>
                <c:pt idx="43056">
                  <c:v>23.910966968020226</c:v>
                </c:pt>
                <c:pt idx="43057">
                  <c:v>23.911522313778494</c:v>
                </c:pt>
                <c:pt idx="43058">
                  <c:v>23.912077659536763</c:v>
                </c:pt>
                <c:pt idx="43059">
                  <c:v>23.912633005295032</c:v>
                </c:pt>
                <c:pt idx="43060">
                  <c:v>23.9131883510533</c:v>
                </c:pt>
                <c:pt idx="43061">
                  <c:v>23.913743696811569</c:v>
                </c:pt>
                <c:pt idx="43062">
                  <c:v>23.914299042569837</c:v>
                </c:pt>
                <c:pt idx="43063">
                  <c:v>23.914854388328106</c:v>
                </c:pt>
                <c:pt idx="43064">
                  <c:v>23.915409734086374</c:v>
                </c:pt>
                <c:pt idx="43065">
                  <c:v>23.915965079844643</c:v>
                </c:pt>
                <c:pt idx="43066">
                  <c:v>23.916520425602911</c:v>
                </c:pt>
                <c:pt idx="43067">
                  <c:v>23.91707577136118</c:v>
                </c:pt>
                <c:pt idx="43068">
                  <c:v>23.917631117119448</c:v>
                </c:pt>
                <c:pt idx="43069">
                  <c:v>23.918186462877717</c:v>
                </c:pt>
                <c:pt idx="43070">
                  <c:v>23.918741808635986</c:v>
                </c:pt>
                <c:pt idx="43071">
                  <c:v>23.919297154394254</c:v>
                </c:pt>
                <c:pt idx="43072">
                  <c:v>23.919852500152523</c:v>
                </c:pt>
                <c:pt idx="43073">
                  <c:v>23.920407845910791</c:v>
                </c:pt>
                <c:pt idx="43074">
                  <c:v>23.92096319166906</c:v>
                </c:pt>
                <c:pt idx="43075">
                  <c:v>23.921518537427328</c:v>
                </c:pt>
                <c:pt idx="43076">
                  <c:v>23.922073883185597</c:v>
                </c:pt>
                <c:pt idx="43077">
                  <c:v>23.922629228943865</c:v>
                </c:pt>
                <c:pt idx="43078">
                  <c:v>23.923184574702134</c:v>
                </c:pt>
                <c:pt idx="43079">
                  <c:v>23.923739920460402</c:v>
                </c:pt>
                <c:pt idx="43080">
                  <c:v>23.924295266218671</c:v>
                </c:pt>
                <c:pt idx="43081">
                  <c:v>23.92485061197694</c:v>
                </c:pt>
                <c:pt idx="43082">
                  <c:v>23.925405957735208</c:v>
                </c:pt>
                <c:pt idx="43083">
                  <c:v>23.925961303493477</c:v>
                </c:pt>
                <c:pt idx="43084">
                  <c:v>23.926516649251745</c:v>
                </c:pt>
                <c:pt idx="43085">
                  <c:v>23.927071995010014</c:v>
                </c:pt>
                <c:pt idx="43086">
                  <c:v>23.927627340768282</c:v>
                </c:pt>
                <c:pt idx="43087">
                  <c:v>23.928182686526551</c:v>
                </c:pt>
                <c:pt idx="43088">
                  <c:v>23.928738032284819</c:v>
                </c:pt>
                <c:pt idx="43089">
                  <c:v>23.929293378043088</c:v>
                </c:pt>
                <c:pt idx="43090">
                  <c:v>23.929848723801356</c:v>
                </c:pt>
                <c:pt idx="43091">
                  <c:v>23.930404069559625</c:v>
                </c:pt>
                <c:pt idx="43092">
                  <c:v>23.930959415317894</c:v>
                </c:pt>
                <c:pt idx="43093">
                  <c:v>23.931514761076162</c:v>
                </c:pt>
                <c:pt idx="43094">
                  <c:v>23.932070106834431</c:v>
                </c:pt>
                <c:pt idx="43095">
                  <c:v>23.932625452592699</c:v>
                </c:pt>
                <c:pt idx="43096">
                  <c:v>23.933180798350968</c:v>
                </c:pt>
                <c:pt idx="43097">
                  <c:v>23.933736144109236</c:v>
                </c:pt>
                <c:pt idx="43098">
                  <c:v>23.934291489867505</c:v>
                </c:pt>
                <c:pt idx="43099">
                  <c:v>23.934846835625773</c:v>
                </c:pt>
                <c:pt idx="43100">
                  <c:v>23.935402181384042</c:v>
                </c:pt>
                <c:pt idx="43101">
                  <c:v>23.93595752714231</c:v>
                </c:pt>
                <c:pt idx="43102">
                  <c:v>23.936512872900579</c:v>
                </c:pt>
                <c:pt idx="43103">
                  <c:v>23.937068218658847</c:v>
                </c:pt>
                <c:pt idx="43104">
                  <c:v>23.937623564417116</c:v>
                </c:pt>
                <c:pt idx="43105">
                  <c:v>23.938178910175385</c:v>
                </c:pt>
                <c:pt idx="43106">
                  <c:v>23.938734255933653</c:v>
                </c:pt>
                <c:pt idx="43107">
                  <c:v>23.939289601691922</c:v>
                </c:pt>
                <c:pt idx="43108">
                  <c:v>23.93984494745019</c:v>
                </c:pt>
                <c:pt idx="43109">
                  <c:v>23.940400293208459</c:v>
                </c:pt>
                <c:pt idx="43110">
                  <c:v>23.940955638966727</c:v>
                </c:pt>
                <c:pt idx="43111">
                  <c:v>23.941510984724996</c:v>
                </c:pt>
                <c:pt idx="43112">
                  <c:v>23.942066330483264</c:v>
                </c:pt>
                <c:pt idx="43113">
                  <c:v>23.942621676241533</c:v>
                </c:pt>
                <c:pt idx="43114">
                  <c:v>23.943177021999801</c:v>
                </c:pt>
                <c:pt idx="43115">
                  <c:v>23.94373236775807</c:v>
                </c:pt>
                <c:pt idx="43116">
                  <c:v>23.944287713516339</c:v>
                </c:pt>
                <c:pt idx="43117">
                  <c:v>23.944843059274607</c:v>
                </c:pt>
                <c:pt idx="43118">
                  <c:v>23.945398405032876</c:v>
                </c:pt>
                <c:pt idx="43119">
                  <c:v>23.945953750791144</c:v>
                </c:pt>
                <c:pt idx="43120">
                  <c:v>23.946509096549413</c:v>
                </c:pt>
                <c:pt idx="43121">
                  <c:v>23.947064442307681</c:v>
                </c:pt>
                <c:pt idx="43122">
                  <c:v>23.94761978806595</c:v>
                </c:pt>
                <c:pt idx="43123">
                  <c:v>23.948175133824218</c:v>
                </c:pt>
                <c:pt idx="43124">
                  <c:v>23.948730479582487</c:v>
                </c:pt>
                <c:pt idx="43125">
                  <c:v>23.949285825340755</c:v>
                </c:pt>
                <c:pt idx="43126">
                  <c:v>23.949841171099024</c:v>
                </c:pt>
                <c:pt idx="43127">
                  <c:v>23.950396516857293</c:v>
                </c:pt>
                <c:pt idx="43128">
                  <c:v>23.950951862615561</c:v>
                </c:pt>
                <c:pt idx="43129">
                  <c:v>23.95150720837383</c:v>
                </c:pt>
                <c:pt idx="43130">
                  <c:v>23.952062554132098</c:v>
                </c:pt>
                <c:pt idx="43131">
                  <c:v>23.952617899890367</c:v>
                </c:pt>
                <c:pt idx="43132">
                  <c:v>23.953173245648635</c:v>
                </c:pt>
                <c:pt idx="43133">
                  <c:v>23.953728591406904</c:v>
                </c:pt>
                <c:pt idx="43134">
                  <c:v>23.954283937165172</c:v>
                </c:pt>
                <c:pt idx="43135">
                  <c:v>23.954839282923441</c:v>
                </c:pt>
                <c:pt idx="43136">
                  <c:v>23.955394628681709</c:v>
                </c:pt>
                <c:pt idx="43137">
                  <c:v>23.955949974439978</c:v>
                </c:pt>
                <c:pt idx="43138">
                  <c:v>23.956505320198247</c:v>
                </c:pt>
                <c:pt idx="43139">
                  <c:v>23.957060665956515</c:v>
                </c:pt>
                <c:pt idx="43140">
                  <c:v>23.957616011714784</c:v>
                </c:pt>
                <c:pt idx="43141">
                  <c:v>23.958171357473052</c:v>
                </c:pt>
                <c:pt idx="43142">
                  <c:v>23.958726703231321</c:v>
                </c:pt>
                <c:pt idx="43143">
                  <c:v>23.959282048989589</c:v>
                </c:pt>
                <c:pt idx="43144">
                  <c:v>23.959837394747858</c:v>
                </c:pt>
                <c:pt idx="43145">
                  <c:v>23.960392740506126</c:v>
                </c:pt>
                <c:pt idx="43146">
                  <c:v>23.960948086264395</c:v>
                </c:pt>
                <c:pt idx="43147">
                  <c:v>23.961503432022663</c:v>
                </c:pt>
                <c:pt idx="43148">
                  <c:v>23.962058777780932</c:v>
                </c:pt>
                <c:pt idx="43149">
                  <c:v>23.962614123539201</c:v>
                </c:pt>
                <c:pt idx="43150">
                  <c:v>23.963169469297469</c:v>
                </c:pt>
                <c:pt idx="43151">
                  <c:v>23.963724815055738</c:v>
                </c:pt>
                <c:pt idx="43152">
                  <c:v>23.964280160814006</c:v>
                </c:pt>
                <c:pt idx="43153">
                  <c:v>23.964835506572275</c:v>
                </c:pt>
                <c:pt idx="43154">
                  <c:v>23.965390852330543</c:v>
                </c:pt>
                <c:pt idx="43155">
                  <c:v>23.965946198088812</c:v>
                </c:pt>
                <c:pt idx="43156">
                  <c:v>23.96650154384708</c:v>
                </c:pt>
                <c:pt idx="43157">
                  <c:v>23.967056889605349</c:v>
                </c:pt>
                <c:pt idx="43158">
                  <c:v>23.967612235363617</c:v>
                </c:pt>
                <c:pt idx="43159">
                  <c:v>23.968167581121886</c:v>
                </c:pt>
                <c:pt idx="43160">
                  <c:v>23.968722926880154</c:v>
                </c:pt>
                <c:pt idx="43161">
                  <c:v>23.969278272638423</c:v>
                </c:pt>
                <c:pt idx="43162">
                  <c:v>23.969833618396692</c:v>
                </c:pt>
                <c:pt idx="43163">
                  <c:v>23.97038896415496</c:v>
                </c:pt>
                <c:pt idx="43164">
                  <c:v>23.970944309913229</c:v>
                </c:pt>
                <c:pt idx="43165">
                  <c:v>23.971499655671497</c:v>
                </c:pt>
                <c:pt idx="43166">
                  <c:v>23.972055001429766</c:v>
                </c:pt>
                <c:pt idx="43167">
                  <c:v>23.972610347188034</c:v>
                </c:pt>
                <c:pt idx="43168">
                  <c:v>23.973165692946303</c:v>
                </c:pt>
                <c:pt idx="43169">
                  <c:v>23.973721038704571</c:v>
                </c:pt>
                <c:pt idx="43170">
                  <c:v>23.97427638446284</c:v>
                </c:pt>
                <c:pt idx="43171">
                  <c:v>23.974831730221108</c:v>
                </c:pt>
                <c:pt idx="43172">
                  <c:v>23.975387075979377</c:v>
                </c:pt>
                <c:pt idx="43173">
                  <c:v>23.975942421737646</c:v>
                </c:pt>
                <c:pt idx="43174">
                  <c:v>23.976497767495914</c:v>
                </c:pt>
                <c:pt idx="43175">
                  <c:v>23.977053113254183</c:v>
                </c:pt>
                <c:pt idx="43176">
                  <c:v>23.977608459012451</c:v>
                </c:pt>
                <c:pt idx="43177">
                  <c:v>23.97816380477072</c:v>
                </c:pt>
                <c:pt idx="43178">
                  <c:v>23.978719150528988</c:v>
                </c:pt>
                <c:pt idx="43179">
                  <c:v>23.979274496287257</c:v>
                </c:pt>
                <c:pt idx="43180">
                  <c:v>23.979829842045525</c:v>
                </c:pt>
                <c:pt idx="43181">
                  <c:v>23.980385187803794</c:v>
                </c:pt>
                <c:pt idx="43182">
                  <c:v>23.980940533562062</c:v>
                </c:pt>
                <c:pt idx="43183">
                  <c:v>23.981495879320331</c:v>
                </c:pt>
                <c:pt idx="43184">
                  <c:v>23.9820512250786</c:v>
                </c:pt>
                <c:pt idx="43185">
                  <c:v>23.982606570836868</c:v>
                </c:pt>
                <c:pt idx="43186">
                  <c:v>23.983161916595137</c:v>
                </c:pt>
                <c:pt idx="43187">
                  <c:v>23.983717262353405</c:v>
                </c:pt>
                <c:pt idx="43188">
                  <c:v>23.984272608111674</c:v>
                </c:pt>
                <c:pt idx="43189">
                  <c:v>23.984827953869942</c:v>
                </c:pt>
                <c:pt idx="43190">
                  <c:v>23.985383299628211</c:v>
                </c:pt>
                <c:pt idx="43191">
                  <c:v>23.985938645386479</c:v>
                </c:pt>
                <c:pt idx="43192">
                  <c:v>23.986493991144748</c:v>
                </c:pt>
                <c:pt idx="43193">
                  <c:v>23.987049336903016</c:v>
                </c:pt>
                <c:pt idx="43194">
                  <c:v>23.987604682661285</c:v>
                </c:pt>
                <c:pt idx="43195">
                  <c:v>23.988160028419554</c:v>
                </c:pt>
                <c:pt idx="43196">
                  <c:v>23.988715374177822</c:v>
                </c:pt>
                <c:pt idx="43197">
                  <c:v>23.989270719936091</c:v>
                </c:pt>
                <c:pt idx="43198">
                  <c:v>23.989826065694359</c:v>
                </c:pt>
                <c:pt idx="43199">
                  <c:v>23.990381411452628</c:v>
                </c:pt>
                <c:pt idx="43200">
                  <c:v>23.990936757210896</c:v>
                </c:pt>
                <c:pt idx="43201">
                  <c:v>23.991492102969165</c:v>
                </c:pt>
                <c:pt idx="43202">
                  <c:v>23.992047448727433</c:v>
                </c:pt>
                <c:pt idx="43203">
                  <c:v>23.992602794485702</c:v>
                </c:pt>
                <c:pt idx="43204">
                  <c:v>23.99315814024397</c:v>
                </c:pt>
                <c:pt idx="43205">
                  <c:v>23.993713486002239</c:v>
                </c:pt>
                <c:pt idx="43206">
                  <c:v>23.994268831760508</c:v>
                </c:pt>
                <c:pt idx="43207">
                  <c:v>23.994824177518776</c:v>
                </c:pt>
                <c:pt idx="43208">
                  <c:v>23.995379523277045</c:v>
                </c:pt>
                <c:pt idx="43209">
                  <c:v>23.995934869035313</c:v>
                </c:pt>
                <c:pt idx="43210">
                  <c:v>23.996490214793582</c:v>
                </c:pt>
                <c:pt idx="43211">
                  <c:v>23.99704556055185</c:v>
                </c:pt>
                <c:pt idx="43212">
                  <c:v>23.997600906310119</c:v>
                </c:pt>
                <c:pt idx="43213">
                  <c:v>23.998156252068387</c:v>
                </c:pt>
                <c:pt idx="43214">
                  <c:v>23.998711597826656</c:v>
                </c:pt>
                <c:pt idx="43215">
                  <c:v>23.999266943584924</c:v>
                </c:pt>
                <c:pt idx="43216">
                  <c:v>23.999822289343193</c:v>
                </c:pt>
                <c:pt idx="43217">
                  <c:v>24.000377635101461</c:v>
                </c:pt>
                <c:pt idx="43218">
                  <c:v>24.00093298085973</c:v>
                </c:pt>
                <c:pt idx="43219">
                  <c:v>24.001488326617999</c:v>
                </c:pt>
                <c:pt idx="43220">
                  <c:v>24.002043672376267</c:v>
                </c:pt>
                <c:pt idx="43221">
                  <c:v>24.002599018134536</c:v>
                </c:pt>
                <c:pt idx="43222">
                  <c:v>24.003154363892804</c:v>
                </c:pt>
                <c:pt idx="43223">
                  <c:v>24.003709709651073</c:v>
                </c:pt>
                <c:pt idx="43224">
                  <c:v>24.004265055409341</c:v>
                </c:pt>
                <c:pt idx="43225">
                  <c:v>24.00482040116761</c:v>
                </c:pt>
                <c:pt idx="43226">
                  <c:v>24.005375746925878</c:v>
                </c:pt>
                <c:pt idx="43227">
                  <c:v>24.005931092684147</c:v>
                </c:pt>
                <c:pt idx="43228">
                  <c:v>24.006486438442415</c:v>
                </c:pt>
                <c:pt idx="43229">
                  <c:v>24.007041784200684</c:v>
                </c:pt>
                <c:pt idx="43230">
                  <c:v>24.007597129958953</c:v>
                </c:pt>
                <c:pt idx="43231">
                  <c:v>24.008152475717221</c:v>
                </c:pt>
                <c:pt idx="43232">
                  <c:v>24.00870782147549</c:v>
                </c:pt>
                <c:pt idx="43233">
                  <c:v>24.009263167233758</c:v>
                </c:pt>
                <c:pt idx="43234">
                  <c:v>24.009818512992027</c:v>
                </c:pt>
                <c:pt idx="43235">
                  <c:v>24.010373858750295</c:v>
                </c:pt>
                <c:pt idx="43236">
                  <c:v>24.010929204508564</c:v>
                </c:pt>
                <c:pt idx="43237">
                  <c:v>24.011484550266832</c:v>
                </c:pt>
                <c:pt idx="43238">
                  <c:v>24.012039896025101</c:v>
                </c:pt>
                <c:pt idx="43239">
                  <c:v>24.012595241783369</c:v>
                </c:pt>
                <c:pt idx="43240">
                  <c:v>24.013150587541638</c:v>
                </c:pt>
                <c:pt idx="43241">
                  <c:v>24.013705933299907</c:v>
                </c:pt>
                <c:pt idx="43242">
                  <c:v>24.014261279058175</c:v>
                </c:pt>
                <c:pt idx="43243">
                  <c:v>24.014816624816444</c:v>
                </c:pt>
                <c:pt idx="43244">
                  <c:v>24.015371970574712</c:v>
                </c:pt>
                <c:pt idx="43245">
                  <c:v>24.015927316332981</c:v>
                </c:pt>
                <c:pt idx="43246">
                  <c:v>24.016482662091249</c:v>
                </c:pt>
                <c:pt idx="43247">
                  <c:v>24.017038007849518</c:v>
                </c:pt>
                <c:pt idx="43248">
                  <c:v>24.017593353607786</c:v>
                </c:pt>
                <c:pt idx="43249">
                  <c:v>24.018148699366055</c:v>
                </c:pt>
                <c:pt idx="43250">
                  <c:v>24.018704045124323</c:v>
                </c:pt>
                <c:pt idx="43251">
                  <c:v>24.019259390882592</c:v>
                </c:pt>
                <c:pt idx="43252">
                  <c:v>24.019814736640861</c:v>
                </c:pt>
                <c:pt idx="43253">
                  <c:v>24.020370082399129</c:v>
                </c:pt>
                <c:pt idx="43254">
                  <c:v>24.020925428157398</c:v>
                </c:pt>
                <c:pt idx="43255">
                  <c:v>24.021480773915666</c:v>
                </c:pt>
                <c:pt idx="43256">
                  <c:v>24.022036119673935</c:v>
                </c:pt>
                <c:pt idx="43257">
                  <c:v>24.022591465432203</c:v>
                </c:pt>
                <c:pt idx="43258">
                  <c:v>24.023146811190472</c:v>
                </c:pt>
                <c:pt idx="43259">
                  <c:v>24.02370215694874</c:v>
                </c:pt>
                <c:pt idx="43260">
                  <c:v>24.024257502707009</c:v>
                </c:pt>
                <c:pt idx="43261">
                  <c:v>24.024812848465277</c:v>
                </c:pt>
                <c:pt idx="43262">
                  <c:v>24.025368194223546</c:v>
                </c:pt>
                <c:pt idx="43263">
                  <c:v>24.025923539981815</c:v>
                </c:pt>
                <c:pt idx="43264">
                  <c:v>24.026478885740083</c:v>
                </c:pt>
                <c:pt idx="43265">
                  <c:v>24.027034231498352</c:v>
                </c:pt>
                <c:pt idx="43266">
                  <c:v>24.02758957725662</c:v>
                </c:pt>
                <c:pt idx="43267">
                  <c:v>24.028144923014889</c:v>
                </c:pt>
                <c:pt idx="43268">
                  <c:v>24.028700268773157</c:v>
                </c:pt>
                <c:pt idx="43269">
                  <c:v>24.029255614531426</c:v>
                </c:pt>
                <c:pt idx="43270">
                  <c:v>24.029810960289694</c:v>
                </c:pt>
                <c:pt idx="43271">
                  <c:v>24.030366306047963</c:v>
                </c:pt>
                <c:pt idx="43272">
                  <c:v>24.030921651806231</c:v>
                </c:pt>
                <c:pt idx="43273">
                  <c:v>24.0314769975645</c:v>
                </c:pt>
                <c:pt idx="43274">
                  <c:v>24.032032343322768</c:v>
                </c:pt>
                <c:pt idx="43275">
                  <c:v>24.032587689081037</c:v>
                </c:pt>
                <c:pt idx="43276">
                  <c:v>24.033143034839306</c:v>
                </c:pt>
                <c:pt idx="43277">
                  <c:v>24.033698380597574</c:v>
                </c:pt>
                <c:pt idx="43278">
                  <c:v>24.034253726355843</c:v>
                </c:pt>
                <c:pt idx="43279">
                  <c:v>24.034809072114111</c:v>
                </c:pt>
                <c:pt idx="43280">
                  <c:v>24.03536441787238</c:v>
                </c:pt>
                <c:pt idx="43281">
                  <c:v>24.035919763630648</c:v>
                </c:pt>
                <c:pt idx="43282">
                  <c:v>24.036475109388917</c:v>
                </c:pt>
                <c:pt idx="43283">
                  <c:v>24.037030455147185</c:v>
                </c:pt>
                <c:pt idx="43284">
                  <c:v>24.037585800905454</c:v>
                </c:pt>
                <c:pt idx="43285">
                  <c:v>24.038141146663722</c:v>
                </c:pt>
                <c:pt idx="43286">
                  <c:v>24.038696492421991</c:v>
                </c:pt>
                <c:pt idx="43287">
                  <c:v>24.03925183818026</c:v>
                </c:pt>
                <c:pt idx="43288">
                  <c:v>24.039807183938528</c:v>
                </c:pt>
                <c:pt idx="43289">
                  <c:v>24.040362529696797</c:v>
                </c:pt>
                <c:pt idx="43290">
                  <c:v>24.040917875455065</c:v>
                </c:pt>
                <c:pt idx="43291">
                  <c:v>24.041473221213334</c:v>
                </c:pt>
                <c:pt idx="43292">
                  <c:v>24.042028566971602</c:v>
                </c:pt>
                <c:pt idx="43293">
                  <c:v>24.042583912729871</c:v>
                </c:pt>
                <c:pt idx="43294">
                  <c:v>24.043139258488139</c:v>
                </c:pt>
                <c:pt idx="43295">
                  <c:v>24.043694604246408</c:v>
                </c:pt>
                <c:pt idx="43296">
                  <c:v>24.044249950004676</c:v>
                </c:pt>
                <c:pt idx="43297">
                  <c:v>24.044805295762945</c:v>
                </c:pt>
                <c:pt idx="43298">
                  <c:v>24.045360641521214</c:v>
                </c:pt>
                <c:pt idx="43299">
                  <c:v>24.045915987279482</c:v>
                </c:pt>
                <c:pt idx="43300">
                  <c:v>24.046471333037751</c:v>
                </c:pt>
                <c:pt idx="43301">
                  <c:v>24.047026678796019</c:v>
                </c:pt>
                <c:pt idx="43302">
                  <c:v>24.047582024554288</c:v>
                </c:pt>
                <c:pt idx="43303">
                  <c:v>24.048137370312556</c:v>
                </c:pt>
                <c:pt idx="43304">
                  <c:v>24.048692716070825</c:v>
                </c:pt>
                <c:pt idx="43305">
                  <c:v>24.049248061829093</c:v>
                </c:pt>
                <c:pt idx="43306">
                  <c:v>24.049803407587362</c:v>
                </c:pt>
                <c:pt idx="43307">
                  <c:v>24.05035875334563</c:v>
                </c:pt>
                <c:pt idx="43308">
                  <c:v>24.050914099103899</c:v>
                </c:pt>
                <c:pt idx="43309">
                  <c:v>24.051469444862168</c:v>
                </c:pt>
                <c:pt idx="43310">
                  <c:v>24.052024790620436</c:v>
                </c:pt>
                <c:pt idx="43311">
                  <c:v>24.052580136378705</c:v>
                </c:pt>
                <c:pt idx="43312">
                  <c:v>24.053135482136973</c:v>
                </c:pt>
                <c:pt idx="43313">
                  <c:v>24.053690827895242</c:v>
                </c:pt>
                <c:pt idx="43314">
                  <c:v>24.05424617365351</c:v>
                </c:pt>
                <c:pt idx="43315">
                  <c:v>24.054801519411779</c:v>
                </c:pt>
                <c:pt idx="43316">
                  <c:v>24.055356865170047</c:v>
                </c:pt>
                <c:pt idx="43317">
                  <c:v>24.055912210928316</c:v>
                </c:pt>
                <c:pt idx="43318">
                  <c:v>24.056467556686584</c:v>
                </c:pt>
                <c:pt idx="43319">
                  <c:v>24.057022902444853</c:v>
                </c:pt>
                <c:pt idx="43320">
                  <c:v>24.057578248203122</c:v>
                </c:pt>
                <c:pt idx="43321">
                  <c:v>24.05813359396139</c:v>
                </c:pt>
                <c:pt idx="43322">
                  <c:v>24.058688939719659</c:v>
                </c:pt>
                <c:pt idx="43323">
                  <c:v>24.059244285477927</c:v>
                </c:pt>
                <c:pt idx="43324">
                  <c:v>24.059799631236196</c:v>
                </c:pt>
                <c:pt idx="43325">
                  <c:v>24.060354976994464</c:v>
                </c:pt>
                <c:pt idx="43326">
                  <c:v>24.060910322752733</c:v>
                </c:pt>
                <c:pt idx="43327">
                  <c:v>24.061465668511001</c:v>
                </c:pt>
                <c:pt idx="43328">
                  <c:v>24.06202101426927</c:v>
                </c:pt>
                <c:pt idx="43329">
                  <c:v>24.062576360027538</c:v>
                </c:pt>
                <c:pt idx="43330">
                  <c:v>24.063131705785807</c:v>
                </c:pt>
                <c:pt idx="43331">
                  <c:v>24.063687051544076</c:v>
                </c:pt>
                <c:pt idx="43332">
                  <c:v>24.064242397302344</c:v>
                </c:pt>
                <c:pt idx="43333">
                  <c:v>24.064797743060613</c:v>
                </c:pt>
                <c:pt idx="43334">
                  <c:v>24.065353088818881</c:v>
                </c:pt>
                <c:pt idx="43335">
                  <c:v>24.06590843457715</c:v>
                </c:pt>
                <c:pt idx="43336">
                  <c:v>24.066463780335418</c:v>
                </c:pt>
                <c:pt idx="43337">
                  <c:v>24.067019126093687</c:v>
                </c:pt>
                <c:pt idx="43338">
                  <c:v>24.067574471851955</c:v>
                </c:pt>
                <c:pt idx="43339">
                  <c:v>24.068129817610224</c:v>
                </c:pt>
                <c:pt idx="43340">
                  <c:v>24.068685163368492</c:v>
                </c:pt>
                <c:pt idx="43341">
                  <c:v>24.069240509126761</c:v>
                </c:pt>
                <c:pt idx="43342">
                  <c:v>24.069795854885029</c:v>
                </c:pt>
                <c:pt idx="43343">
                  <c:v>24.070351200643298</c:v>
                </c:pt>
                <c:pt idx="43344">
                  <c:v>24.070906546401567</c:v>
                </c:pt>
                <c:pt idx="43345">
                  <c:v>24.071461892159835</c:v>
                </c:pt>
                <c:pt idx="43346">
                  <c:v>24.072017237918104</c:v>
                </c:pt>
                <c:pt idx="43347">
                  <c:v>24.072572583676372</c:v>
                </c:pt>
                <c:pt idx="43348">
                  <c:v>24.073127929434641</c:v>
                </c:pt>
                <c:pt idx="43349">
                  <c:v>24.073683275192909</c:v>
                </c:pt>
                <c:pt idx="43350">
                  <c:v>24.074238620951178</c:v>
                </c:pt>
                <c:pt idx="43351">
                  <c:v>24.074793966709446</c:v>
                </c:pt>
                <c:pt idx="43352">
                  <c:v>24.075349312467715</c:v>
                </c:pt>
                <c:pt idx="43353">
                  <c:v>24.075904658225983</c:v>
                </c:pt>
                <c:pt idx="43354">
                  <c:v>24.076460003984252</c:v>
                </c:pt>
                <c:pt idx="43355">
                  <c:v>24.077015349742521</c:v>
                </c:pt>
                <c:pt idx="43356">
                  <c:v>24.077570695500789</c:v>
                </c:pt>
                <c:pt idx="43357">
                  <c:v>24.078126041259058</c:v>
                </c:pt>
                <c:pt idx="43358">
                  <c:v>24.078681387017326</c:v>
                </c:pt>
                <c:pt idx="43359">
                  <c:v>24.079236732775595</c:v>
                </c:pt>
                <c:pt idx="43360">
                  <c:v>24.079792078533863</c:v>
                </c:pt>
                <c:pt idx="43361">
                  <c:v>24.080347424292132</c:v>
                </c:pt>
                <c:pt idx="43362">
                  <c:v>24.0809027700504</c:v>
                </c:pt>
                <c:pt idx="43363">
                  <c:v>24.081458115808669</c:v>
                </c:pt>
                <c:pt idx="43364">
                  <c:v>24.082013461566937</c:v>
                </c:pt>
                <c:pt idx="43365">
                  <c:v>24.082568807325206</c:v>
                </c:pt>
                <c:pt idx="43366">
                  <c:v>24.083124153083475</c:v>
                </c:pt>
                <c:pt idx="43367">
                  <c:v>24.083679498841743</c:v>
                </c:pt>
                <c:pt idx="43368">
                  <c:v>24.084234844600012</c:v>
                </c:pt>
                <c:pt idx="43369">
                  <c:v>24.08479019035828</c:v>
                </c:pt>
                <c:pt idx="43370">
                  <c:v>24.085345536116549</c:v>
                </c:pt>
                <c:pt idx="43371">
                  <c:v>24.085900881874817</c:v>
                </c:pt>
                <c:pt idx="43372">
                  <c:v>24.086456227633086</c:v>
                </c:pt>
                <c:pt idx="43373">
                  <c:v>24.087011573391354</c:v>
                </c:pt>
                <c:pt idx="43374">
                  <c:v>24.087566919149623</c:v>
                </c:pt>
                <c:pt idx="43375">
                  <c:v>24.088122264907891</c:v>
                </c:pt>
                <c:pt idx="43376">
                  <c:v>24.08867761066616</c:v>
                </c:pt>
                <c:pt idx="43377">
                  <c:v>24.089232956424429</c:v>
                </c:pt>
                <c:pt idx="43378">
                  <c:v>24.089788302182697</c:v>
                </c:pt>
                <c:pt idx="43379">
                  <c:v>24.090343647940966</c:v>
                </c:pt>
                <c:pt idx="43380">
                  <c:v>24.090898993699234</c:v>
                </c:pt>
                <c:pt idx="43381">
                  <c:v>24.091454339457503</c:v>
                </c:pt>
                <c:pt idx="43382">
                  <c:v>24.092009685215771</c:v>
                </c:pt>
                <c:pt idx="43383">
                  <c:v>24.09256503097404</c:v>
                </c:pt>
                <c:pt idx="43384">
                  <c:v>24.093120376732308</c:v>
                </c:pt>
                <c:pt idx="43385">
                  <c:v>24.093675722490577</c:v>
                </c:pt>
                <c:pt idx="43386">
                  <c:v>24.094231068248845</c:v>
                </c:pt>
                <c:pt idx="43387">
                  <c:v>24.094786414007114</c:v>
                </c:pt>
                <c:pt idx="43388">
                  <c:v>24.095341759765383</c:v>
                </c:pt>
                <c:pt idx="43389">
                  <c:v>24.095897105523651</c:v>
                </c:pt>
                <c:pt idx="43390">
                  <c:v>24.09645245128192</c:v>
                </c:pt>
                <c:pt idx="43391">
                  <c:v>24.097007797040188</c:v>
                </c:pt>
                <c:pt idx="43392">
                  <c:v>24.097563142798457</c:v>
                </c:pt>
                <c:pt idx="43393">
                  <c:v>24.098118488556725</c:v>
                </c:pt>
                <c:pt idx="43394">
                  <c:v>24.098673834314994</c:v>
                </c:pt>
                <c:pt idx="43395">
                  <c:v>24.099229180073262</c:v>
                </c:pt>
                <c:pt idx="43396">
                  <c:v>24.099784525831531</c:v>
                </c:pt>
                <c:pt idx="43397">
                  <c:v>24.100339871589799</c:v>
                </c:pt>
                <c:pt idx="43398">
                  <c:v>24.100895217348068</c:v>
                </c:pt>
                <c:pt idx="43399">
                  <c:v>24.101450563106336</c:v>
                </c:pt>
                <c:pt idx="43400">
                  <c:v>24.102005908864605</c:v>
                </c:pt>
                <c:pt idx="43401">
                  <c:v>24.102561254622874</c:v>
                </c:pt>
                <c:pt idx="43402">
                  <c:v>24.103116600381142</c:v>
                </c:pt>
                <c:pt idx="43403">
                  <c:v>24.103671946139411</c:v>
                </c:pt>
                <c:pt idx="43404">
                  <c:v>24.104227291897679</c:v>
                </c:pt>
                <c:pt idx="43405">
                  <c:v>24.104782637655948</c:v>
                </c:pt>
                <c:pt idx="43406">
                  <c:v>24.105337983414216</c:v>
                </c:pt>
                <c:pt idx="43407">
                  <c:v>24.105893329172485</c:v>
                </c:pt>
                <c:pt idx="43408">
                  <c:v>24.106448674930753</c:v>
                </c:pt>
                <c:pt idx="43409">
                  <c:v>24.107004020689022</c:v>
                </c:pt>
                <c:pt idx="43410">
                  <c:v>24.10755936644729</c:v>
                </c:pt>
                <c:pt idx="43411">
                  <c:v>24.108114712205559</c:v>
                </c:pt>
                <c:pt idx="43412">
                  <c:v>24.108670057963828</c:v>
                </c:pt>
                <c:pt idx="43413">
                  <c:v>24.109225403722096</c:v>
                </c:pt>
                <c:pt idx="43414">
                  <c:v>24.109780749480365</c:v>
                </c:pt>
                <c:pt idx="43415">
                  <c:v>24.110336095238633</c:v>
                </c:pt>
                <c:pt idx="43416">
                  <c:v>24.110891440996902</c:v>
                </c:pt>
                <c:pt idx="43417">
                  <c:v>24.11144678675517</c:v>
                </c:pt>
                <c:pt idx="43418">
                  <c:v>24.112002132513439</c:v>
                </c:pt>
                <c:pt idx="43419">
                  <c:v>24.112557478271707</c:v>
                </c:pt>
                <c:pt idx="43420">
                  <c:v>24.113112824029976</c:v>
                </c:pt>
                <c:pt idx="43421">
                  <c:v>24.113668169788244</c:v>
                </c:pt>
                <c:pt idx="43422">
                  <c:v>24.114223515546513</c:v>
                </c:pt>
                <c:pt idx="43423">
                  <c:v>24.114778861304782</c:v>
                </c:pt>
                <c:pt idx="43424">
                  <c:v>24.11533420706305</c:v>
                </c:pt>
                <c:pt idx="43425">
                  <c:v>24.115889552821319</c:v>
                </c:pt>
                <c:pt idx="43426">
                  <c:v>24.116444898579587</c:v>
                </c:pt>
                <c:pt idx="43427">
                  <c:v>24.117000244337856</c:v>
                </c:pt>
                <c:pt idx="43428">
                  <c:v>24.117555590096124</c:v>
                </c:pt>
                <c:pt idx="43429">
                  <c:v>24.118110935854393</c:v>
                </c:pt>
                <c:pt idx="43430">
                  <c:v>24.118666281612661</c:v>
                </c:pt>
                <c:pt idx="43431">
                  <c:v>24.11922162737093</c:v>
                </c:pt>
                <c:pt idx="43432">
                  <c:v>24.119776973129198</c:v>
                </c:pt>
                <c:pt idx="43433">
                  <c:v>24.120332318887467</c:v>
                </c:pt>
                <c:pt idx="43434">
                  <c:v>24.120887664645736</c:v>
                </c:pt>
                <c:pt idx="43435">
                  <c:v>24.121443010404004</c:v>
                </c:pt>
                <c:pt idx="43436">
                  <c:v>24.121998356162273</c:v>
                </c:pt>
                <c:pt idx="43437">
                  <c:v>24.122553701920541</c:v>
                </c:pt>
                <c:pt idx="43438">
                  <c:v>24.12310904767881</c:v>
                </c:pt>
                <c:pt idx="43439">
                  <c:v>24.123664393437078</c:v>
                </c:pt>
                <c:pt idx="43440">
                  <c:v>24.124219739195347</c:v>
                </c:pt>
                <c:pt idx="43441">
                  <c:v>24.124775084953615</c:v>
                </c:pt>
                <c:pt idx="43442">
                  <c:v>24.125330430711884</c:v>
                </c:pt>
                <c:pt idx="43443">
                  <c:v>24.125885776470152</c:v>
                </c:pt>
                <c:pt idx="43444">
                  <c:v>24.126441122228421</c:v>
                </c:pt>
                <c:pt idx="43445">
                  <c:v>24.12699646798669</c:v>
                </c:pt>
                <c:pt idx="43446">
                  <c:v>24.127551813744958</c:v>
                </c:pt>
                <c:pt idx="43447">
                  <c:v>24.128107159503227</c:v>
                </c:pt>
                <c:pt idx="43448">
                  <c:v>24.128662505261495</c:v>
                </c:pt>
                <c:pt idx="43449">
                  <c:v>24.129217851019764</c:v>
                </c:pt>
                <c:pt idx="43450">
                  <c:v>24.129773196778032</c:v>
                </c:pt>
                <c:pt idx="43451">
                  <c:v>24.130328542536301</c:v>
                </c:pt>
                <c:pt idx="43452">
                  <c:v>24.130883888294569</c:v>
                </c:pt>
                <c:pt idx="43453">
                  <c:v>24.131439234052838</c:v>
                </c:pt>
                <c:pt idx="43454">
                  <c:v>24.131994579811106</c:v>
                </c:pt>
                <c:pt idx="43455">
                  <c:v>24.132549925569375</c:v>
                </c:pt>
                <c:pt idx="43456">
                  <c:v>24.133105271327643</c:v>
                </c:pt>
                <c:pt idx="43457">
                  <c:v>24.133660617085912</c:v>
                </c:pt>
                <c:pt idx="43458">
                  <c:v>24.134215962844181</c:v>
                </c:pt>
                <c:pt idx="43459">
                  <c:v>24.134771308602449</c:v>
                </c:pt>
                <c:pt idx="43460">
                  <c:v>24.135326654360718</c:v>
                </c:pt>
                <c:pt idx="43461">
                  <c:v>24.135882000118986</c:v>
                </c:pt>
                <c:pt idx="43462">
                  <c:v>24.136437345877255</c:v>
                </c:pt>
                <c:pt idx="43463">
                  <c:v>24.136992691635523</c:v>
                </c:pt>
                <c:pt idx="43464">
                  <c:v>24.137548037393792</c:v>
                </c:pt>
                <c:pt idx="43465">
                  <c:v>24.13810338315206</c:v>
                </c:pt>
                <c:pt idx="43466">
                  <c:v>24.138658728910329</c:v>
                </c:pt>
                <c:pt idx="43467">
                  <c:v>24.139214074668597</c:v>
                </c:pt>
                <c:pt idx="43468">
                  <c:v>24.139769420426866</c:v>
                </c:pt>
                <c:pt idx="43469">
                  <c:v>24.140324766185135</c:v>
                </c:pt>
                <c:pt idx="43470">
                  <c:v>24.140880111943403</c:v>
                </c:pt>
                <c:pt idx="43471">
                  <c:v>24.141435457701672</c:v>
                </c:pt>
                <c:pt idx="43472">
                  <c:v>24.14199080345994</c:v>
                </c:pt>
                <c:pt idx="43473">
                  <c:v>24.142546149218209</c:v>
                </c:pt>
                <c:pt idx="43474">
                  <c:v>24.143101494976477</c:v>
                </c:pt>
                <c:pt idx="43475">
                  <c:v>24.143656840734746</c:v>
                </c:pt>
                <c:pt idx="43476">
                  <c:v>24.144212186493014</c:v>
                </c:pt>
                <c:pt idx="43477">
                  <c:v>24.144767532251283</c:v>
                </c:pt>
                <c:pt idx="43478">
                  <c:v>24.145322878009551</c:v>
                </c:pt>
                <c:pt idx="43479">
                  <c:v>24.14587822376782</c:v>
                </c:pt>
                <c:pt idx="43480">
                  <c:v>24.146433569526089</c:v>
                </c:pt>
                <c:pt idx="43481">
                  <c:v>24.146988915284357</c:v>
                </c:pt>
                <c:pt idx="43482">
                  <c:v>24.147544261042626</c:v>
                </c:pt>
                <c:pt idx="43483">
                  <c:v>24.148099606800894</c:v>
                </c:pt>
                <c:pt idx="43484">
                  <c:v>24.148654952559163</c:v>
                </c:pt>
                <c:pt idx="43485">
                  <c:v>24.149210298317431</c:v>
                </c:pt>
                <c:pt idx="43486">
                  <c:v>24.1497656440757</c:v>
                </c:pt>
                <c:pt idx="43487">
                  <c:v>24.150320989833968</c:v>
                </c:pt>
                <c:pt idx="43488">
                  <c:v>24.150876335592237</c:v>
                </c:pt>
                <c:pt idx="43489">
                  <c:v>24.151431681350505</c:v>
                </c:pt>
                <c:pt idx="43490">
                  <c:v>24.151987027108774</c:v>
                </c:pt>
                <c:pt idx="43491">
                  <c:v>24.152542372867043</c:v>
                </c:pt>
                <c:pt idx="43492">
                  <c:v>24.153097718625311</c:v>
                </c:pt>
                <c:pt idx="43493">
                  <c:v>24.15365306438358</c:v>
                </c:pt>
                <c:pt idx="43494">
                  <c:v>24.154208410141848</c:v>
                </c:pt>
                <c:pt idx="43495">
                  <c:v>24.154763755900117</c:v>
                </c:pt>
                <c:pt idx="43496">
                  <c:v>24.155319101658385</c:v>
                </c:pt>
                <c:pt idx="43497">
                  <c:v>24.155874447416654</c:v>
                </c:pt>
                <c:pt idx="43498">
                  <c:v>24.156429793174922</c:v>
                </c:pt>
                <c:pt idx="43499">
                  <c:v>24.156985138933191</c:v>
                </c:pt>
                <c:pt idx="43500">
                  <c:v>24.157540484691459</c:v>
                </c:pt>
                <c:pt idx="43501">
                  <c:v>24.158095830449728</c:v>
                </c:pt>
                <c:pt idx="43502">
                  <c:v>24.158651176207997</c:v>
                </c:pt>
                <c:pt idx="43503">
                  <c:v>24.159206521966265</c:v>
                </c:pt>
                <c:pt idx="43504">
                  <c:v>24.159761867724534</c:v>
                </c:pt>
                <c:pt idx="43505">
                  <c:v>24.160317213482802</c:v>
                </c:pt>
                <c:pt idx="43506">
                  <c:v>24.160872559241071</c:v>
                </c:pt>
                <c:pt idx="43507">
                  <c:v>24.161427904999339</c:v>
                </c:pt>
                <c:pt idx="43508">
                  <c:v>24.161983250757608</c:v>
                </c:pt>
                <c:pt idx="43509">
                  <c:v>24.162538596515876</c:v>
                </c:pt>
                <c:pt idx="43510">
                  <c:v>24.163093942274145</c:v>
                </c:pt>
                <c:pt idx="43511">
                  <c:v>24.163649288032413</c:v>
                </c:pt>
                <c:pt idx="43512">
                  <c:v>24.164204633790682</c:v>
                </c:pt>
                <c:pt idx="43513">
                  <c:v>24.16475997954895</c:v>
                </c:pt>
                <c:pt idx="43514">
                  <c:v>24.165315325307219</c:v>
                </c:pt>
                <c:pt idx="43515">
                  <c:v>24.165870671065488</c:v>
                </c:pt>
                <c:pt idx="43516">
                  <c:v>24.166426016823756</c:v>
                </c:pt>
                <c:pt idx="43517">
                  <c:v>24.166981362582025</c:v>
                </c:pt>
                <c:pt idx="43518">
                  <c:v>24.167536708340293</c:v>
                </c:pt>
                <c:pt idx="43519">
                  <c:v>24.168092054098562</c:v>
                </c:pt>
                <c:pt idx="43520">
                  <c:v>24.16864739985683</c:v>
                </c:pt>
                <c:pt idx="43521">
                  <c:v>24.169202745615099</c:v>
                </c:pt>
                <c:pt idx="43522">
                  <c:v>24.169758091373367</c:v>
                </c:pt>
                <c:pt idx="43523">
                  <c:v>24.170313437131636</c:v>
                </c:pt>
                <c:pt idx="43524">
                  <c:v>24.170868782889904</c:v>
                </c:pt>
                <c:pt idx="43525">
                  <c:v>24.171424128648173</c:v>
                </c:pt>
                <c:pt idx="43526">
                  <c:v>24.171979474406442</c:v>
                </c:pt>
                <c:pt idx="43527">
                  <c:v>24.17253482016471</c:v>
                </c:pt>
                <c:pt idx="43528">
                  <c:v>24.173090165922979</c:v>
                </c:pt>
                <c:pt idx="43529">
                  <c:v>24.173645511681247</c:v>
                </c:pt>
                <c:pt idx="43530">
                  <c:v>24.174200857439516</c:v>
                </c:pt>
                <c:pt idx="43531">
                  <c:v>24.174756203197784</c:v>
                </c:pt>
                <c:pt idx="43532">
                  <c:v>24.175311548956053</c:v>
                </c:pt>
                <c:pt idx="43533">
                  <c:v>24.175866894714321</c:v>
                </c:pt>
                <c:pt idx="43534">
                  <c:v>24.17642224047259</c:v>
                </c:pt>
                <c:pt idx="43535">
                  <c:v>24.176977586230858</c:v>
                </c:pt>
                <c:pt idx="43536">
                  <c:v>24.177532931989127</c:v>
                </c:pt>
                <c:pt idx="43537">
                  <c:v>24.178088277747396</c:v>
                </c:pt>
                <c:pt idx="43538">
                  <c:v>24.178643623505664</c:v>
                </c:pt>
                <c:pt idx="43539">
                  <c:v>24.179198969263933</c:v>
                </c:pt>
                <c:pt idx="43540">
                  <c:v>24.179754315022201</c:v>
                </c:pt>
                <c:pt idx="43541">
                  <c:v>24.18030966078047</c:v>
                </c:pt>
                <c:pt idx="43542">
                  <c:v>24.180865006538738</c:v>
                </c:pt>
                <c:pt idx="43543">
                  <c:v>24.181420352297007</c:v>
                </c:pt>
                <c:pt idx="43544">
                  <c:v>24.181975698055275</c:v>
                </c:pt>
                <c:pt idx="43545">
                  <c:v>24.182531043813544</c:v>
                </c:pt>
                <c:pt idx="43546">
                  <c:v>24.183086389571812</c:v>
                </c:pt>
                <c:pt idx="43547">
                  <c:v>24.183641735330081</c:v>
                </c:pt>
                <c:pt idx="43548">
                  <c:v>24.18419708108835</c:v>
                </c:pt>
                <c:pt idx="43549">
                  <c:v>24.184752426846618</c:v>
                </c:pt>
                <c:pt idx="43550">
                  <c:v>24.185307772604887</c:v>
                </c:pt>
                <c:pt idx="43551">
                  <c:v>24.185863118363155</c:v>
                </c:pt>
                <c:pt idx="43552">
                  <c:v>24.186418464121424</c:v>
                </c:pt>
                <c:pt idx="43553">
                  <c:v>24.186973809879692</c:v>
                </c:pt>
                <c:pt idx="43554">
                  <c:v>24.187529155637961</c:v>
                </c:pt>
                <c:pt idx="43555">
                  <c:v>24.188084501396229</c:v>
                </c:pt>
                <c:pt idx="43556">
                  <c:v>24.188639847154498</c:v>
                </c:pt>
                <c:pt idx="43557">
                  <c:v>24.189195192912766</c:v>
                </c:pt>
                <c:pt idx="43558">
                  <c:v>24.189750538671035</c:v>
                </c:pt>
                <c:pt idx="43559">
                  <c:v>24.190305884429304</c:v>
                </c:pt>
                <c:pt idx="43560">
                  <c:v>24.190861230187572</c:v>
                </c:pt>
                <c:pt idx="43561">
                  <c:v>24.191416575945841</c:v>
                </c:pt>
                <c:pt idx="43562">
                  <c:v>24.191971921704109</c:v>
                </c:pt>
                <c:pt idx="43563">
                  <c:v>24.192527267462378</c:v>
                </c:pt>
                <c:pt idx="43564">
                  <c:v>24.193082613220646</c:v>
                </c:pt>
                <c:pt idx="43565">
                  <c:v>24.193637958978915</c:v>
                </c:pt>
                <c:pt idx="43566">
                  <c:v>24.194193304737183</c:v>
                </c:pt>
                <c:pt idx="43567">
                  <c:v>24.194748650495452</c:v>
                </c:pt>
                <c:pt idx="43568">
                  <c:v>24.19530399625372</c:v>
                </c:pt>
                <c:pt idx="43569">
                  <c:v>24.195859342011989</c:v>
                </c:pt>
                <c:pt idx="43570">
                  <c:v>24.196414687770258</c:v>
                </c:pt>
                <c:pt idx="43571">
                  <c:v>24.196970033528526</c:v>
                </c:pt>
                <c:pt idx="43572">
                  <c:v>24.197525379286795</c:v>
                </c:pt>
                <c:pt idx="43573">
                  <c:v>24.198080725045063</c:v>
                </c:pt>
                <c:pt idx="43574">
                  <c:v>24.198636070803332</c:v>
                </c:pt>
                <c:pt idx="43575">
                  <c:v>24.1991914165616</c:v>
                </c:pt>
                <c:pt idx="43576">
                  <c:v>24.199746762319869</c:v>
                </c:pt>
                <c:pt idx="43577">
                  <c:v>24.200302108078137</c:v>
                </c:pt>
                <c:pt idx="43578">
                  <c:v>24.200857453836406</c:v>
                </c:pt>
                <c:pt idx="43579">
                  <c:v>24.201412799594674</c:v>
                </c:pt>
                <c:pt idx="43580">
                  <c:v>24.201968145352943</c:v>
                </c:pt>
                <c:pt idx="43581">
                  <c:v>24.202523491111211</c:v>
                </c:pt>
                <c:pt idx="43582">
                  <c:v>24.20307883686948</c:v>
                </c:pt>
                <c:pt idx="43583">
                  <c:v>24.203634182627749</c:v>
                </c:pt>
                <c:pt idx="43584">
                  <c:v>24.204189528386017</c:v>
                </c:pt>
                <c:pt idx="43585">
                  <c:v>24.204744874144286</c:v>
                </c:pt>
                <c:pt idx="43586">
                  <c:v>24.205300219902554</c:v>
                </c:pt>
                <c:pt idx="43587">
                  <c:v>24.205855565660823</c:v>
                </c:pt>
                <c:pt idx="43588">
                  <c:v>24.206410911419091</c:v>
                </c:pt>
                <c:pt idx="43589">
                  <c:v>24.20696625717736</c:v>
                </c:pt>
                <c:pt idx="43590">
                  <c:v>24.207521602935628</c:v>
                </c:pt>
                <c:pt idx="43591">
                  <c:v>24.208076948693897</c:v>
                </c:pt>
                <c:pt idx="43592">
                  <c:v>24.208632294452165</c:v>
                </c:pt>
                <c:pt idx="43593">
                  <c:v>24.209187640210434</c:v>
                </c:pt>
                <c:pt idx="43594">
                  <c:v>24.209742985968703</c:v>
                </c:pt>
                <c:pt idx="43595">
                  <c:v>24.210298331726971</c:v>
                </c:pt>
                <c:pt idx="43596">
                  <c:v>24.21085367748524</c:v>
                </c:pt>
                <c:pt idx="43597">
                  <c:v>24.211409023243508</c:v>
                </c:pt>
                <c:pt idx="43598">
                  <c:v>24.211964369001777</c:v>
                </c:pt>
                <c:pt idx="43599">
                  <c:v>24.212519714760045</c:v>
                </c:pt>
                <c:pt idx="43600">
                  <c:v>24.213075060518314</c:v>
                </c:pt>
                <c:pt idx="43601">
                  <c:v>24.213630406276582</c:v>
                </c:pt>
                <c:pt idx="43602">
                  <c:v>24.214185752034851</c:v>
                </c:pt>
                <c:pt idx="43603">
                  <c:v>24.214741097793119</c:v>
                </c:pt>
                <c:pt idx="43604">
                  <c:v>24.215296443551388</c:v>
                </c:pt>
                <c:pt idx="43605">
                  <c:v>24.215851789309657</c:v>
                </c:pt>
                <c:pt idx="43606">
                  <c:v>24.216407135067925</c:v>
                </c:pt>
                <c:pt idx="43607">
                  <c:v>24.216962480826194</c:v>
                </c:pt>
                <c:pt idx="43608">
                  <c:v>24.217517826584462</c:v>
                </c:pt>
                <c:pt idx="43609">
                  <c:v>24.218073172342731</c:v>
                </c:pt>
                <c:pt idx="43610">
                  <c:v>24.218628518100999</c:v>
                </c:pt>
                <c:pt idx="43611">
                  <c:v>24.219183863859268</c:v>
                </c:pt>
                <c:pt idx="43612">
                  <c:v>24.219739209617536</c:v>
                </c:pt>
                <c:pt idx="43613">
                  <c:v>24.220294555375805</c:v>
                </c:pt>
                <c:pt idx="43614">
                  <c:v>24.220849901134073</c:v>
                </c:pt>
                <c:pt idx="43615">
                  <c:v>24.221405246892342</c:v>
                </c:pt>
                <c:pt idx="43616">
                  <c:v>24.221960592650611</c:v>
                </c:pt>
                <c:pt idx="43617">
                  <c:v>24.222515938408879</c:v>
                </c:pt>
                <c:pt idx="43618">
                  <c:v>24.223071284167148</c:v>
                </c:pt>
                <c:pt idx="43619">
                  <c:v>24.223626629925416</c:v>
                </c:pt>
                <c:pt idx="43620">
                  <c:v>24.224181975683685</c:v>
                </c:pt>
                <c:pt idx="43621">
                  <c:v>24.224737321441953</c:v>
                </c:pt>
                <c:pt idx="43622">
                  <c:v>24.225292667200222</c:v>
                </c:pt>
                <c:pt idx="43623">
                  <c:v>24.22584801295849</c:v>
                </c:pt>
                <c:pt idx="43624">
                  <c:v>24.226403358716759</c:v>
                </c:pt>
                <c:pt idx="43625">
                  <c:v>24.226958704475027</c:v>
                </c:pt>
                <c:pt idx="43626">
                  <c:v>24.227514050233296</c:v>
                </c:pt>
                <c:pt idx="43627">
                  <c:v>24.228069395991565</c:v>
                </c:pt>
                <c:pt idx="43628">
                  <c:v>24.228624741749833</c:v>
                </c:pt>
                <c:pt idx="43629">
                  <c:v>24.229180087508102</c:v>
                </c:pt>
                <c:pt idx="43630">
                  <c:v>24.22973543326637</c:v>
                </c:pt>
                <c:pt idx="43631">
                  <c:v>24.230290779024639</c:v>
                </c:pt>
                <c:pt idx="43632">
                  <c:v>24.230846124782907</c:v>
                </c:pt>
                <c:pt idx="43633">
                  <c:v>24.231401470541176</c:v>
                </c:pt>
                <c:pt idx="43634">
                  <c:v>24.231956816299444</c:v>
                </c:pt>
                <c:pt idx="43635">
                  <c:v>24.232512162057713</c:v>
                </c:pt>
                <c:pt idx="43636">
                  <c:v>24.233067507815981</c:v>
                </c:pt>
                <c:pt idx="43637">
                  <c:v>24.23362285357425</c:v>
                </c:pt>
                <c:pt idx="43638">
                  <c:v>24.234178199332518</c:v>
                </c:pt>
                <c:pt idx="43639">
                  <c:v>24.234733545090787</c:v>
                </c:pt>
                <c:pt idx="43640">
                  <c:v>24.235288890849056</c:v>
                </c:pt>
                <c:pt idx="43641">
                  <c:v>24.235844236607324</c:v>
                </c:pt>
                <c:pt idx="43642">
                  <c:v>24.236399582365593</c:v>
                </c:pt>
                <c:pt idx="43643">
                  <c:v>24.236954928123861</c:v>
                </c:pt>
                <c:pt idx="43644">
                  <c:v>24.23751027388213</c:v>
                </c:pt>
                <c:pt idx="43645">
                  <c:v>24.238065619640398</c:v>
                </c:pt>
                <c:pt idx="43646">
                  <c:v>24.238620965398667</c:v>
                </c:pt>
                <c:pt idx="43647">
                  <c:v>24.239176311156935</c:v>
                </c:pt>
                <c:pt idx="43648">
                  <c:v>24.239731656915204</c:v>
                </c:pt>
                <c:pt idx="43649">
                  <c:v>24.240287002673472</c:v>
                </c:pt>
                <c:pt idx="43650">
                  <c:v>24.240842348431741</c:v>
                </c:pt>
                <c:pt idx="43651">
                  <c:v>24.24139769419001</c:v>
                </c:pt>
                <c:pt idx="43652">
                  <c:v>24.241953039948278</c:v>
                </c:pt>
                <c:pt idx="43653">
                  <c:v>24.242508385706547</c:v>
                </c:pt>
                <c:pt idx="43654">
                  <c:v>24.243063731464815</c:v>
                </c:pt>
                <c:pt idx="43655">
                  <c:v>24.243619077223084</c:v>
                </c:pt>
                <c:pt idx="43656">
                  <c:v>24.244174422981352</c:v>
                </c:pt>
                <c:pt idx="43657">
                  <c:v>24.244729768739621</c:v>
                </c:pt>
                <c:pt idx="43658">
                  <c:v>24.245285114497889</c:v>
                </c:pt>
                <c:pt idx="43659">
                  <c:v>24.245840460256158</c:v>
                </c:pt>
                <c:pt idx="43660">
                  <c:v>24.246395806014426</c:v>
                </c:pt>
                <c:pt idx="43661">
                  <c:v>24.246951151772695</c:v>
                </c:pt>
                <c:pt idx="43662">
                  <c:v>24.247506497530964</c:v>
                </c:pt>
                <c:pt idx="43663">
                  <c:v>24.248061843289232</c:v>
                </c:pt>
                <c:pt idx="43664">
                  <c:v>24.248617189047501</c:v>
                </c:pt>
                <c:pt idx="43665">
                  <c:v>24.249172534805769</c:v>
                </c:pt>
                <c:pt idx="43666">
                  <c:v>24.249727880564038</c:v>
                </c:pt>
                <c:pt idx="43667">
                  <c:v>24.250283226322306</c:v>
                </c:pt>
                <c:pt idx="43668">
                  <c:v>24.250838572080575</c:v>
                </c:pt>
                <c:pt idx="43669">
                  <c:v>24.251393917838843</c:v>
                </c:pt>
                <c:pt idx="43670">
                  <c:v>24.251949263597112</c:v>
                </c:pt>
                <c:pt idx="43671">
                  <c:v>24.25250460935538</c:v>
                </c:pt>
                <c:pt idx="43672">
                  <c:v>24.253059955113649</c:v>
                </c:pt>
                <c:pt idx="43673">
                  <c:v>24.253615300871918</c:v>
                </c:pt>
                <c:pt idx="43674">
                  <c:v>24.254170646630186</c:v>
                </c:pt>
                <c:pt idx="43675">
                  <c:v>24.254725992388455</c:v>
                </c:pt>
                <c:pt idx="43676">
                  <c:v>24.255281338146723</c:v>
                </c:pt>
                <c:pt idx="43677">
                  <c:v>24.255836683904992</c:v>
                </c:pt>
                <c:pt idx="43678">
                  <c:v>24.25639202966326</c:v>
                </c:pt>
                <c:pt idx="43679">
                  <c:v>24.256947375421529</c:v>
                </c:pt>
                <c:pt idx="43680">
                  <c:v>24.257502721179797</c:v>
                </c:pt>
                <c:pt idx="43681">
                  <c:v>24.258058066938066</c:v>
                </c:pt>
                <c:pt idx="43682">
                  <c:v>24.258613412696334</c:v>
                </c:pt>
                <c:pt idx="43683">
                  <c:v>24.259168758454603</c:v>
                </c:pt>
                <c:pt idx="43684">
                  <c:v>24.259724104212872</c:v>
                </c:pt>
                <c:pt idx="43685">
                  <c:v>24.26027944997114</c:v>
                </c:pt>
                <c:pt idx="43686">
                  <c:v>24.260834795729409</c:v>
                </c:pt>
                <c:pt idx="43687">
                  <c:v>24.261390141487677</c:v>
                </c:pt>
                <c:pt idx="43688">
                  <c:v>24.261945487245946</c:v>
                </c:pt>
                <c:pt idx="43689">
                  <c:v>24.262500833004214</c:v>
                </c:pt>
                <c:pt idx="43690">
                  <c:v>24.263056178762483</c:v>
                </c:pt>
                <c:pt idx="43691">
                  <c:v>24.263611524520751</c:v>
                </c:pt>
                <c:pt idx="43692">
                  <c:v>24.26416687027902</c:v>
                </c:pt>
                <c:pt idx="43693">
                  <c:v>24.264722216037288</c:v>
                </c:pt>
                <c:pt idx="43694">
                  <c:v>24.265277561795557</c:v>
                </c:pt>
                <c:pt idx="43695">
                  <c:v>24.265832907553825</c:v>
                </c:pt>
                <c:pt idx="43696">
                  <c:v>24.266388253312094</c:v>
                </c:pt>
                <c:pt idx="43697">
                  <c:v>24.266943599070363</c:v>
                </c:pt>
                <c:pt idx="43698">
                  <c:v>24.267498944828631</c:v>
                </c:pt>
                <c:pt idx="43699">
                  <c:v>24.2680542905869</c:v>
                </c:pt>
                <c:pt idx="43700">
                  <c:v>24.268609636345168</c:v>
                </c:pt>
                <c:pt idx="43701">
                  <c:v>24.269164982103437</c:v>
                </c:pt>
                <c:pt idx="43702">
                  <c:v>24.269720327861705</c:v>
                </c:pt>
                <c:pt idx="43703">
                  <c:v>24.270275673619974</c:v>
                </c:pt>
                <c:pt idx="43704">
                  <c:v>24.270831019378242</c:v>
                </c:pt>
                <c:pt idx="43705">
                  <c:v>24.271386365136511</c:v>
                </c:pt>
                <c:pt idx="43706">
                  <c:v>24.271941710894779</c:v>
                </c:pt>
                <c:pt idx="43707">
                  <c:v>24.272497056653048</c:v>
                </c:pt>
                <c:pt idx="43708">
                  <c:v>24.273052402411317</c:v>
                </c:pt>
                <c:pt idx="43709">
                  <c:v>24.273607748169585</c:v>
                </c:pt>
                <c:pt idx="43710">
                  <c:v>24.274163093927854</c:v>
                </c:pt>
                <c:pt idx="43711">
                  <c:v>24.274718439686122</c:v>
                </c:pt>
                <c:pt idx="43712">
                  <c:v>24.275273785444391</c:v>
                </c:pt>
                <c:pt idx="43713">
                  <c:v>24.275829131202659</c:v>
                </c:pt>
                <c:pt idx="43714">
                  <c:v>24.276384476960928</c:v>
                </c:pt>
                <c:pt idx="43715">
                  <c:v>24.276939822719196</c:v>
                </c:pt>
                <c:pt idx="43716">
                  <c:v>24.277495168477465</c:v>
                </c:pt>
                <c:pt idx="43717">
                  <c:v>24.278050514235733</c:v>
                </c:pt>
                <c:pt idx="43718">
                  <c:v>24.278605859994002</c:v>
                </c:pt>
                <c:pt idx="43719">
                  <c:v>24.279161205752271</c:v>
                </c:pt>
                <c:pt idx="43720">
                  <c:v>24.279716551510539</c:v>
                </c:pt>
                <c:pt idx="43721">
                  <c:v>24.280271897268808</c:v>
                </c:pt>
                <c:pt idx="43722">
                  <c:v>24.280827243027076</c:v>
                </c:pt>
                <c:pt idx="43723">
                  <c:v>24.281382588785345</c:v>
                </c:pt>
                <c:pt idx="43724">
                  <c:v>24.281937934543613</c:v>
                </c:pt>
                <c:pt idx="43725">
                  <c:v>24.282493280301882</c:v>
                </c:pt>
                <c:pt idx="43726">
                  <c:v>24.28304862606015</c:v>
                </c:pt>
                <c:pt idx="43727">
                  <c:v>24.283603971818419</c:v>
                </c:pt>
                <c:pt idx="43728">
                  <c:v>24.284159317576687</c:v>
                </c:pt>
                <c:pt idx="43729">
                  <c:v>24.284714663334956</c:v>
                </c:pt>
                <c:pt idx="43730">
                  <c:v>24.285270009093225</c:v>
                </c:pt>
                <c:pt idx="43731">
                  <c:v>24.285825354851493</c:v>
                </c:pt>
                <c:pt idx="43732">
                  <c:v>24.286380700609762</c:v>
                </c:pt>
                <c:pt idx="43733">
                  <c:v>24.28693604636803</c:v>
                </c:pt>
                <c:pt idx="43734">
                  <c:v>24.287491392126299</c:v>
                </c:pt>
                <c:pt idx="43735">
                  <c:v>24.288046737884567</c:v>
                </c:pt>
                <c:pt idx="43736">
                  <c:v>24.288602083642836</c:v>
                </c:pt>
                <c:pt idx="43737">
                  <c:v>24.289157429401104</c:v>
                </c:pt>
                <c:pt idx="43738">
                  <c:v>24.289712775159373</c:v>
                </c:pt>
                <c:pt idx="43739">
                  <c:v>24.290268120917641</c:v>
                </c:pt>
                <c:pt idx="43740">
                  <c:v>24.29082346667591</c:v>
                </c:pt>
                <c:pt idx="43741">
                  <c:v>24.291378812434179</c:v>
                </c:pt>
                <c:pt idx="43742">
                  <c:v>24.291934158192447</c:v>
                </c:pt>
                <c:pt idx="43743">
                  <c:v>24.292489503950716</c:v>
                </c:pt>
                <c:pt idx="43744">
                  <c:v>24.293044849708984</c:v>
                </c:pt>
                <c:pt idx="43745">
                  <c:v>24.293600195467253</c:v>
                </c:pt>
                <c:pt idx="43746">
                  <c:v>24.294155541225521</c:v>
                </c:pt>
                <c:pt idx="43747">
                  <c:v>24.29471088698379</c:v>
                </c:pt>
                <c:pt idx="43748">
                  <c:v>24.295266232742058</c:v>
                </c:pt>
                <c:pt idx="43749">
                  <c:v>24.295821578500327</c:v>
                </c:pt>
                <c:pt idx="43750">
                  <c:v>24.296376924258595</c:v>
                </c:pt>
                <c:pt idx="43751">
                  <c:v>24.296932270016864</c:v>
                </c:pt>
                <c:pt idx="43752">
                  <c:v>24.297487615775132</c:v>
                </c:pt>
                <c:pt idx="43753">
                  <c:v>24.298042961533401</c:v>
                </c:pt>
                <c:pt idx="43754">
                  <c:v>24.29859830729167</c:v>
                </c:pt>
                <c:pt idx="43755">
                  <c:v>24.299153653049938</c:v>
                </c:pt>
                <c:pt idx="43756">
                  <c:v>24.299708998808207</c:v>
                </c:pt>
                <c:pt idx="43757">
                  <c:v>24.300264344566475</c:v>
                </c:pt>
                <c:pt idx="43758">
                  <c:v>24.300819690324744</c:v>
                </c:pt>
                <c:pt idx="43759">
                  <c:v>24.301375036083012</c:v>
                </c:pt>
                <c:pt idx="43760">
                  <c:v>24.301930381841281</c:v>
                </c:pt>
                <c:pt idx="43761">
                  <c:v>24.302485727599549</c:v>
                </c:pt>
                <c:pt idx="43762">
                  <c:v>24.303041073357818</c:v>
                </c:pt>
                <c:pt idx="43763">
                  <c:v>24.303596419116086</c:v>
                </c:pt>
                <c:pt idx="43764">
                  <c:v>24.304151764874355</c:v>
                </c:pt>
                <c:pt idx="43765">
                  <c:v>24.304707110632624</c:v>
                </c:pt>
                <c:pt idx="43766">
                  <c:v>24.305262456390892</c:v>
                </c:pt>
                <c:pt idx="43767">
                  <c:v>24.305817802149161</c:v>
                </c:pt>
                <c:pt idx="43768">
                  <c:v>24.306373147907429</c:v>
                </c:pt>
                <c:pt idx="43769">
                  <c:v>24.306928493665698</c:v>
                </c:pt>
                <c:pt idx="43770">
                  <c:v>24.307483839423966</c:v>
                </c:pt>
                <c:pt idx="43771">
                  <c:v>24.308039185182235</c:v>
                </c:pt>
                <c:pt idx="43772">
                  <c:v>24.308594530940503</c:v>
                </c:pt>
                <c:pt idx="43773">
                  <c:v>24.309149876698772</c:v>
                </c:pt>
                <c:pt idx="43774">
                  <c:v>24.30970522245704</c:v>
                </c:pt>
                <c:pt idx="43775">
                  <c:v>24.310260568215309</c:v>
                </c:pt>
                <c:pt idx="43776">
                  <c:v>24.310815913973578</c:v>
                </c:pt>
                <c:pt idx="43777">
                  <c:v>24.311371259731846</c:v>
                </c:pt>
                <c:pt idx="43778">
                  <c:v>24.311926605490115</c:v>
                </c:pt>
                <c:pt idx="43779">
                  <c:v>24.312481951248383</c:v>
                </c:pt>
                <c:pt idx="43780">
                  <c:v>24.313037297006652</c:v>
                </c:pt>
                <c:pt idx="43781">
                  <c:v>24.31359264276492</c:v>
                </c:pt>
                <c:pt idx="43782">
                  <c:v>24.314147988523189</c:v>
                </c:pt>
                <c:pt idx="43783">
                  <c:v>24.314703334281457</c:v>
                </c:pt>
                <c:pt idx="43784">
                  <c:v>24.315258680039726</c:v>
                </c:pt>
                <c:pt idx="43785">
                  <c:v>24.315814025797994</c:v>
                </c:pt>
                <c:pt idx="43786">
                  <c:v>24.316369371556263</c:v>
                </c:pt>
                <c:pt idx="43787">
                  <c:v>24.316924717314532</c:v>
                </c:pt>
                <c:pt idx="43788">
                  <c:v>24.3174800630728</c:v>
                </c:pt>
                <c:pt idx="43789">
                  <c:v>24.318035408831069</c:v>
                </c:pt>
                <c:pt idx="43790">
                  <c:v>24.318590754589337</c:v>
                </c:pt>
                <c:pt idx="43791">
                  <c:v>24.319146100347606</c:v>
                </c:pt>
                <c:pt idx="43792">
                  <c:v>24.319701446105874</c:v>
                </c:pt>
                <c:pt idx="43793">
                  <c:v>24.320256791864143</c:v>
                </c:pt>
                <c:pt idx="43794">
                  <c:v>24.320812137622411</c:v>
                </c:pt>
                <c:pt idx="43795">
                  <c:v>24.32136748338068</c:v>
                </c:pt>
                <c:pt idx="43796">
                  <c:v>24.321922829138948</c:v>
                </c:pt>
                <c:pt idx="43797">
                  <c:v>24.322478174897217</c:v>
                </c:pt>
                <c:pt idx="43798">
                  <c:v>24.323033520655486</c:v>
                </c:pt>
                <c:pt idx="43799">
                  <c:v>24.323588866413754</c:v>
                </c:pt>
                <c:pt idx="43800">
                  <c:v>24.324144212172023</c:v>
                </c:pt>
                <c:pt idx="43801">
                  <c:v>24.324699557930291</c:v>
                </c:pt>
                <c:pt idx="43802">
                  <c:v>24.32525490368856</c:v>
                </c:pt>
                <c:pt idx="43803">
                  <c:v>24.325810249446828</c:v>
                </c:pt>
                <c:pt idx="43804">
                  <c:v>24.326365595205097</c:v>
                </c:pt>
                <c:pt idx="43805">
                  <c:v>24.326920940963365</c:v>
                </c:pt>
                <c:pt idx="43806">
                  <c:v>24.327476286721634</c:v>
                </c:pt>
                <c:pt idx="43807">
                  <c:v>24.328031632479902</c:v>
                </c:pt>
                <c:pt idx="43808">
                  <c:v>24.328586978238171</c:v>
                </c:pt>
                <c:pt idx="43809">
                  <c:v>24.32914232399644</c:v>
                </c:pt>
                <c:pt idx="43810">
                  <c:v>24.329697669754708</c:v>
                </c:pt>
                <c:pt idx="43811">
                  <c:v>24.330253015512977</c:v>
                </c:pt>
                <c:pt idx="43812">
                  <c:v>24.330808361271245</c:v>
                </c:pt>
                <c:pt idx="43813">
                  <c:v>24.331363707029514</c:v>
                </c:pt>
                <c:pt idx="43814">
                  <c:v>24.331919052787782</c:v>
                </c:pt>
                <c:pt idx="43815">
                  <c:v>24.332474398546051</c:v>
                </c:pt>
                <c:pt idx="43816">
                  <c:v>24.333029744304319</c:v>
                </c:pt>
                <c:pt idx="43817">
                  <c:v>24.333585090062588</c:v>
                </c:pt>
                <c:pt idx="43818">
                  <c:v>24.334140435820856</c:v>
                </c:pt>
                <c:pt idx="43819">
                  <c:v>24.334695781579125</c:v>
                </c:pt>
                <c:pt idx="43820">
                  <c:v>24.335251127337393</c:v>
                </c:pt>
                <c:pt idx="43821">
                  <c:v>24.335806473095662</c:v>
                </c:pt>
                <c:pt idx="43822">
                  <c:v>24.336361818853931</c:v>
                </c:pt>
                <c:pt idx="43823">
                  <c:v>24.336917164612199</c:v>
                </c:pt>
                <c:pt idx="43824">
                  <c:v>24.337472510370468</c:v>
                </c:pt>
                <c:pt idx="43825">
                  <c:v>24.338027856128736</c:v>
                </c:pt>
                <c:pt idx="43826">
                  <c:v>24.338583201887005</c:v>
                </c:pt>
                <c:pt idx="43827">
                  <c:v>24.339138547645273</c:v>
                </c:pt>
                <c:pt idx="43828">
                  <c:v>24.339693893403542</c:v>
                </c:pt>
                <c:pt idx="43829">
                  <c:v>24.34024923916181</c:v>
                </c:pt>
                <c:pt idx="43830">
                  <c:v>24.340804584920079</c:v>
                </c:pt>
                <c:pt idx="43831">
                  <c:v>24.341359930678347</c:v>
                </c:pt>
                <c:pt idx="43832">
                  <c:v>24.341915276436616</c:v>
                </c:pt>
                <c:pt idx="43833">
                  <c:v>24.342470622194885</c:v>
                </c:pt>
                <c:pt idx="43834">
                  <c:v>24.343025967953153</c:v>
                </c:pt>
                <c:pt idx="43835">
                  <c:v>24.343581313711422</c:v>
                </c:pt>
                <c:pt idx="43836">
                  <c:v>24.34413665946969</c:v>
                </c:pt>
                <c:pt idx="43837">
                  <c:v>24.344692005227959</c:v>
                </c:pt>
                <c:pt idx="43838">
                  <c:v>24.345247350986227</c:v>
                </c:pt>
                <c:pt idx="43839">
                  <c:v>24.345802696744496</c:v>
                </c:pt>
                <c:pt idx="43840">
                  <c:v>24.346358042502764</c:v>
                </c:pt>
                <c:pt idx="43841">
                  <c:v>24.346913388261033</c:v>
                </c:pt>
                <c:pt idx="43842">
                  <c:v>24.347468734019301</c:v>
                </c:pt>
                <c:pt idx="43843">
                  <c:v>24.34802407977757</c:v>
                </c:pt>
                <c:pt idx="43844">
                  <c:v>24.348579425535839</c:v>
                </c:pt>
                <c:pt idx="43845">
                  <c:v>24.349134771294107</c:v>
                </c:pt>
                <c:pt idx="43846">
                  <c:v>24.349690117052376</c:v>
                </c:pt>
                <c:pt idx="43847">
                  <c:v>24.350245462810644</c:v>
                </c:pt>
                <c:pt idx="43848">
                  <c:v>24.350800808568913</c:v>
                </c:pt>
                <c:pt idx="43849">
                  <c:v>24.351356154327181</c:v>
                </c:pt>
                <c:pt idx="43850">
                  <c:v>24.35191150008545</c:v>
                </c:pt>
                <c:pt idx="43851">
                  <c:v>24.352466845843718</c:v>
                </c:pt>
                <c:pt idx="43852">
                  <c:v>24.353022191601987</c:v>
                </c:pt>
                <c:pt idx="43853">
                  <c:v>24.353577537360255</c:v>
                </c:pt>
                <c:pt idx="43854">
                  <c:v>24.354132883118524</c:v>
                </c:pt>
                <c:pt idx="43855">
                  <c:v>24.354688228876793</c:v>
                </c:pt>
                <c:pt idx="43856">
                  <c:v>24.355243574635061</c:v>
                </c:pt>
                <c:pt idx="43857">
                  <c:v>24.35579892039333</c:v>
                </c:pt>
                <c:pt idx="43858">
                  <c:v>24.356354266151598</c:v>
                </c:pt>
                <c:pt idx="43859">
                  <c:v>24.356909611909867</c:v>
                </c:pt>
                <c:pt idx="43860">
                  <c:v>24.357464957668135</c:v>
                </c:pt>
                <c:pt idx="43861">
                  <c:v>24.358020303426404</c:v>
                </c:pt>
                <c:pt idx="43862">
                  <c:v>24.358575649184672</c:v>
                </c:pt>
                <c:pt idx="43863">
                  <c:v>24.359130994942941</c:v>
                </c:pt>
                <c:pt idx="43864">
                  <c:v>24.359686340701209</c:v>
                </c:pt>
                <c:pt idx="43865">
                  <c:v>24.360241686459478</c:v>
                </c:pt>
                <c:pt idx="43866">
                  <c:v>24.360797032217747</c:v>
                </c:pt>
                <c:pt idx="43867">
                  <c:v>24.361352377976015</c:v>
                </c:pt>
                <c:pt idx="43868">
                  <c:v>24.361907723734284</c:v>
                </c:pt>
                <c:pt idx="43869">
                  <c:v>24.362463069492552</c:v>
                </c:pt>
                <c:pt idx="43870">
                  <c:v>24.363018415250821</c:v>
                </c:pt>
                <c:pt idx="43871">
                  <c:v>24.363573761009089</c:v>
                </c:pt>
                <c:pt idx="43872">
                  <c:v>24.364129106767358</c:v>
                </c:pt>
                <c:pt idx="43873">
                  <c:v>24.364684452525626</c:v>
                </c:pt>
                <c:pt idx="43874">
                  <c:v>24.365239798283895</c:v>
                </c:pt>
                <c:pt idx="43875">
                  <c:v>24.365795144042163</c:v>
                </c:pt>
                <c:pt idx="43876">
                  <c:v>24.366350489800432</c:v>
                </c:pt>
                <c:pt idx="43877">
                  <c:v>24.3669058355587</c:v>
                </c:pt>
                <c:pt idx="43878">
                  <c:v>24.367461181316969</c:v>
                </c:pt>
                <c:pt idx="43879">
                  <c:v>24.368016527075238</c:v>
                </c:pt>
                <c:pt idx="43880">
                  <c:v>24.368571872833506</c:v>
                </c:pt>
                <c:pt idx="43881">
                  <c:v>24.369127218591775</c:v>
                </c:pt>
                <c:pt idx="43882">
                  <c:v>24.369682564350043</c:v>
                </c:pt>
                <c:pt idx="43883">
                  <c:v>24.370237910108312</c:v>
                </c:pt>
                <c:pt idx="43884">
                  <c:v>24.37079325586658</c:v>
                </c:pt>
                <c:pt idx="43885">
                  <c:v>24.371348601624849</c:v>
                </c:pt>
                <c:pt idx="43886">
                  <c:v>24.371903947383117</c:v>
                </c:pt>
                <c:pt idx="43887">
                  <c:v>24.372459293141386</c:v>
                </c:pt>
                <c:pt idx="43888">
                  <c:v>24.373014638899654</c:v>
                </c:pt>
                <c:pt idx="43889">
                  <c:v>24.373569984657923</c:v>
                </c:pt>
                <c:pt idx="43890">
                  <c:v>24.374125330416192</c:v>
                </c:pt>
                <c:pt idx="43891">
                  <c:v>24.37468067617446</c:v>
                </c:pt>
                <c:pt idx="43892">
                  <c:v>24.375236021932729</c:v>
                </c:pt>
                <c:pt idx="43893">
                  <c:v>24.375791367690997</c:v>
                </c:pt>
                <c:pt idx="43894">
                  <c:v>24.376346713449266</c:v>
                </c:pt>
                <c:pt idx="43895">
                  <c:v>24.376902059207534</c:v>
                </c:pt>
                <c:pt idx="43896">
                  <c:v>24.377457404965803</c:v>
                </c:pt>
                <c:pt idx="43897">
                  <c:v>24.378012750724071</c:v>
                </c:pt>
                <c:pt idx="43898">
                  <c:v>24.37856809648234</c:v>
                </c:pt>
                <c:pt idx="43899">
                  <c:v>24.379123442240608</c:v>
                </c:pt>
                <c:pt idx="43900">
                  <c:v>24.379678787998877</c:v>
                </c:pt>
                <c:pt idx="43901">
                  <c:v>24.380234133757146</c:v>
                </c:pt>
                <c:pt idx="43902">
                  <c:v>24.380789479515414</c:v>
                </c:pt>
                <c:pt idx="43903">
                  <c:v>24.381344825273683</c:v>
                </c:pt>
                <c:pt idx="43904">
                  <c:v>24.381900171031951</c:v>
                </c:pt>
                <c:pt idx="43905">
                  <c:v>24.38245551679022</c:v>
                </c:pt>
                <c:pt idx="43906">
                  <c:v>24.383010862548488</c:v>
                </c:pt>
                <c:pt idx="43907">
                  <c:v>24.383566208306757</c:v>
                </c:pt>
                <c:pt idx="43908">
                  <c:v>24.384121554065025</c:v>
                </c:pt>
                <c:pt idx="43909">
                  <c:v>24.384676899823294</c:v>
                </c:pt>
                <c:pt idx="43910">
                  <c:v>24.385232245581562</c:v>
                </c:pt>
                <c:pt idx="43911">
                  <c:v>24.385787591339831</c:v>
                </c:pt>
                <c:pt idx="43912">
                  <c:v>24.3863429370981</c:v>
                </c:pt>
                <c:pt idx="43913">
                  <c:v>24.386898282856368</c:v>
                </c:pt>
                <c:pt idx="43914">
                  <c:v>24.387453628614637</c:v>
                </c:pt>
                <c:pt idx="43915">
                  <c:v>24.388008974372905</c:v>
                </c:pt>
                <c:pt idx="43916">
                  <c:v>24.388564320131174</c:v>
                </c:pt>
                <c:pt idx="43917">
                  <c:v>24.389119665889442</c:v>
                </c:pt>
                <c:pt idx="43918">
                  <c:v>24.389675011647711</c:v>
                </c:pt>
                <c:pt idx="43919">
                  <c:v>24.390230357405979</c:v>
                </c:pt>
                <c:pt idx="43920">
                  <c:v>24.390785703164248</c:v>
                </c:pt>
                <c:pt idx="43921">
                  <c:v>24.391341048922516</c:v>
                </c:pt>
                <c:pt idx="43922">
                  <c:v>24.391896394680785</c:v>
                </c:pt>
                <c:pt idx="43923">
                  <c:v>24.392451740439054</c:v>
                </c:pt>
                <c:pt idx="43924">
                  <c:v>24.393007086197322</c:v>
                </c:pt>
                <c:pt idx="43925">
                  <c:v>24.393562431955591</c:v>
                </c:pt>
                <c:pt idx="43926">
                  <c:v>24.394117777713859</c:v>
                </c:pt>
                <c:pt idx="43927">
                  <c:v>24.394673123472128</c:v>
                </c:pt>
                <c:pt idx="43928">
                  <c:v>24.395228469230396</c:v>
                </c:pt>
                <c:pt idx="43929">
                  <c:v>24.395783814988665</c:v>
                </c:pt>
                <c:pt idx="43930">
                  <c:v>24.396339160746933</c:v>
                </c:pt>
                <c:pt idx="43931">
                  <c:v>24.396894506505202</c:v>
                </c:pt>
                <c:pt idx="43932">
                  <c:v>24.39744985226347</c:v>
                </c:pt>
                <c:pt idx="43933">
                  <c:v>24.398005198021739</c:v>
                </c:pt>
                <c:pt idx="43934">
                  <c:v>24.398560543780007</c:v>
                </c:pt>
                <c:pt idx="43935">
                  <c:v>24.399115889538276</c:v>
                </c:pt>
                <c:pt idx="43936">
                  <c:v>24.399671235296545</c:v>
                </c:pt>
                <c:pt idx="43937">
                  <c:v>24.400226581054813</c:v>
                </c:pt>
                <c:pt idx="43938">
                  <c:v>24.400781926813082</c:v>
                </c:pt>
                <c:pt idx="43939">
                  <c:v>24.40133727257135</c:v>
                </c:pt>
                <c:pt idx="43940">
                  <c:v>24.401892618329619</c:v>
                </c:pt>
                <c:pt idx="43941">
                  <c:v>24.402447964087887</c:v>
                </c:pt>
                <c:pt idx="43942">
                  <c:v>24.403003309846156</c:v>
                </c:pt>
                <c:pt idx="43943">
                  <c:v>24.403558655604424</c:v>
                </c:pt>
                <c:pt idx="43944">
                  <c:v>24.404114001362693</c:v>
                </c:pt>
                <c:pt idx="43945">
                  <c:v>24.404669347120961</c:v>
                </c:pt>
                <c:pt idx="43946">
                  <c:v>24.40522469287923</c:v>
                </c:pt>
                <c:pt idx="43947">
                  <c:v>24.405780038637499</c:v>
                </c:pt>
                <c:pt idx="43948">
                  <c:v>24.406335384395767</c:v>
                </c:pt>
                <c:pt idx="43949">
                  <c:v>24.406890730154036</c:v>
                </c:pt>
                <c:pt idx="43950">
                  <c:v>24.407446075912304</c:v>
                </c:pt>
                <c:pt idx="43951">
                  <c:v>24.408001421670573</c:v>
                </c:pt>
                <c:pt idx="43952">
                  <c:v>24.408556767428841</c:v>
                </c:pt>
                <c:pt idx="43953">
                  <c:v>24.40911211318711</c:v>
                </c:pt>
                <c:pt idx="43954">
                  <c:v>24.409667458945378</c:v>
                </c:pt>
                <c:pt idx="43955">
                  <c:v>24.410222804703647</c:v>
                </c:pt>
                <c:pt idx="43956">
                  <c:v>24.410778150461915</c:v>
                </c:pt>
                <c:pt idx="43957">
                  <c:v>24.411333496220184</c:v>
                </c:pt>
                <c:pt idx="43958">
                  <c:v>24.411888841978453</c:v>
                </c:pt>
                <c:pt idx="43959">
                  <c:v>24.412444187736721</c:v>
                </c:pt>
                <c:pt idx="43960">
                  <c:v>24.41299953349499</c:v>
                </c:pt>
                <c:pt idx="43961">
                  <c:v>24.413554879253258</c:v>
                </c:pt>
                <c:pt idx="43962">
                  <c:v>24.414110225011527</c:v>
                </c:pt>
                <c:pt idx="43963">
                  <c:v>24.414665570769795</c:v>
                </c:pt>
                <c:pt idx="43964">
                  <c:v>24.415220916528064</c:v>
                </c:pt>
                <c:pt idx="43965">
                  <c:v>24.415776262286332</c:v>
                </c:pt>
                <c:pt idx="43966">
                  <c:v>24.416331608044601</c:v>
                </c:pt>
                <c:pt idx="43967">
                  <c:v>24.416886953802869</c:v>
                </c:pt>
                <c:pt idx="43968">
                  <c:v>24.417442299561138</c:v>
                </c:pt>
                <c:pt idx="43969">
                  <c:v>24.417997645319407</c:v>
                </c:pt>
                <c:pt idx="43970">
                  <c:v>24.418552991077675</c:v>
                </c:pt>
                <c:pt idx="43971">
                  <c:v>24.419108336835944</c:v>
                </c:pt>
                <c:pt idx="43972">
                  <c:v>24.419663682594212</c:v>
                </c:pt>
                <c:pt idx="43973">
                  <c:v>24.420219028352481</c:v>
                </c:pt>
                <c:pt idx="43974">
                  <c:v>24.420774374110749</c:v>
                </c:pt>
                <c:pt idx="43975">
                  <c:v>24.421329719869018</c:v>
                </c:pt>
                <c:pt idx="43976">
                  <c:v>24.421885065627286</c:v>
                </c:pt>
                <c:pt idx="43977">
                  <c:v>24.422440411385555</c:v>
                </c:pt>
                <c:pt idx="43978">
                  <c:v>24.422995757143823</c:v>
                </c:pt>
                <c:pt idx="43979">
                  <c:v>24.423551102902092</c:v>
                </c:pt>
                <c:pt idx="43980">
                  <c:v>24.424106448660361</c:v>
                </c:pt>
                <c:pt idx="43981">
                  <c:v>24.424661794418629</c:v>
                </c:pt>
                <c:pt idx="43982">
                  <c:v>24.425217140176898</c:v>
                </c:pt>
                <c:pt idx="43983">
                  <c:v>24.425772485935166</c:v>
                </c:pt>
                <c:pt idx="43984">
                  <c:v>24.426327831693435</c:v>
                </c:pt>
                <c:pt idx="43985">
                  <c:v>24.426883177451703</c:v>
                </c:pt>
                <c:pt idx="43986">
                  <c:v>24.427438523209972</c:v>
                </c:pt>
                <c:pt idx="43987">
                  <c:v>24.42799386896824</c:v>
                </c:pt>
                <c:pt idx="43988">
                  <c:v>24.428549214726509</c:v>
                </c:pt>
                <c:pt idx="43989">
                  <c:v>24.429104560484777</c:v>
                </c:pt>
                <c:pt idx="43990">
                  <c:v>24.429659906243046</c:v>
                </c:pt>
                <c:pt idx="43991">
                  <c:v>24.430215252001314</c:v>
                </c:pt>
                <c:pt idx="43992">
                  <c:v>24.430770597759583</c:v>
                </c:pt>
                <c:pt idx="43993">
                  <c:v>24.431325943517852</c:v>
                </c:pt>
                <c:pt idx="43994">
                  <c:v>24.43188128927612</c:v>
                </c:pt>
                <c:pt idx="43995">
                  <c:v>24.432436635034389</c:v>
                </c:pt>
                <c:pt idx="43996">
                  <c:v>24.432991980792657</c:v>
                </c:pt>
                <c:pt idx="43997">
                  <c:v>24.433547326550926</c:v>
                </c:pt>
                <c:pt idx="43998">
                  <c:v>24.434102672309194</c:v>
                </c:pt>
                <c:pt idx="43999">
                  <c:v>24.434658018067463</c:v>
                </c:pt>
                <c:pt idx="44000">
                  <c:v>24.435213363825731</c:v>
                </c:pt>
                <c:pt idx="44001">
                  <c:v>24.435768709584</c:v>
                </c:pt>
                <c:pt idx="44002">
                  <c:v>24.436324055342268</c:v>
                </c:pt>
                <c:pt idx="44003">
                  <c:v>24.436879401100537</c:v>
                </c:pt>
                <c:pt idx="44004">
                  <c:v>24.437434746858806</c:v>
                </c:pt>
                <c:pt idx="44005">
                  <c:v>24.437990092617074</c:v>
                </c:pt>
                <c:pt idx="44006">
                  <c:v>24.438545438375343</c:v>
                </c:pt>
                <c:pt idx="44007">
                  <c:v>24.439100784133611</c:v>
                </c:pt>
                <c:pt idx="44008">
                  <c:v>24.43965612989188</c:v>
                </c:pt>
                <c:pt idx="44009">
                  <c:v>24.440211475650148</c:v>
                </c:pt>
                <c:pt idx="44010">
                  <c:v>24.440766821408417</c:v>
                </c:pt>
                <c:pt idx="44011">
                  <c:v>24.441322167166685</c:v>
                </c:pt>
                <c:pt idx="44012">
                  <c:v>24.441877512924954</c:v>
                </c:pt>
                <c:pt idx="44013">
                  <c:v>24.442432858683222</c:v>
                </c:pt>
                <c:pt idx="44014">
                  <c:v>24.442988204441491</c:v>
                </c:pt>
                <c:pt idx="44015">
                  <c:v>24.44354355019976</c:v>
                </c:pt>
                <c:pt idx="44016">
                  <c:v>24.444098895958028</c:v>
                </c:pt>
                <c:pt idx="44017">
                  <c:v>24.444654241716297</c:v>
                </c:pt>
                <c:pt idx="44018">
                  <c:v>24.445209587474565</c:v>
                </c:pt>
                <c:pt idx="44019">
                  <c:v>24.445764933232834</c:v>
                </c:pt>
                <c:pt idx="44020">
                  <c:v>24.446320278991102</c:v>
                </c:pt>
                <c:pt idx="44021">
                  <c:v>24.446875624749371</c:v>
                </c:pt>
                <c:pt idx="44022">
                  <c:v>24.447430970507639</c:v>
                </c:pt>
                <c:pt idx="44023">
                  <c:v>24.447986316265908</c:v>
                </c:pt>
                <c:pt idx="44024">
                  <c:v>24.448541662024176</c:v>
                </c:pt>
                <c:pt idx="44025">
                  <c:v>24.449097007782445</c:v>
                </c:pt>
                <c:pt idx="44026">
                  <c:v>24.449652353540714</c:v>
                </c:pt>
                <c:pt idx="44027">
                  <c:v>24.450207699298982</c:v>
                </c:pt>
                <c:pt idx="44028">
                  <c:v>24.450763045057251</c:v>
                </c:pt>
                <c:pt idx="44029">
                  <c:v>24.451318390815519</c:v>
                </c:pt>
                <c:pt idx="44030">
                  <c:v>24.451873736573788</c:v>
                </c:pt>
                <c:pt idx="44031">
                  <c:v>24.452429082332056</c:v>
                </c:pt>
                <c:pt idx="44032">
                  <c:v>24.452984428090325</c:v>
                </c:pt>
                <c:pt idx="44033">
                  <c:v>24.453539773848593</c:v>
                </c:pt>
                <c:pt idx="44034">
                  <c:v>24.454095119606862</c:v>
                </c:pt>
                <c:pt idx="44035">
                  <c:v>24.45465046536513</c:v>
                </c:pt>
                <c:pt idx="44036">
                  <c:v>24.455205811123399</c:v>
                </c:pt>
                <c:pt idx="44037">
                  <c:v>24.455761156881668</c:v>
                </c:pt>
                <c:pt idx="44038">
                  <c:v>24.456316502639936</c:v>
                </c:pt>
                <c:pt idx="44039">
                  <c:v>24.456871848398205</c:v>
                </c:pt>
                <c:pt idx="44040">
                  <c:v>24.457427194156473</c:v>
                </c:pt>
                <c:pt idx="44041">
                  <c:v>24.457982539914742</c:v>
                </c:pt>
                <c:pt idx="44042">
                  <c:v>24.45853788567301</c:v>
                </c:pt>
                <c:pt idx="44043">
                  <c:v>24.459093231431279</c:v>
                </c:pt>
                <c:pt idx="44044">
                  <c:v>24.459648577189547</c:v>
                </c:pt>
                <c:pt idx="44045">
                  <c:v>24.460203922947816</c:v>
                </c:pt>
                <c:pt idx="44046">
                  <c:v>24.460759268706084</c:v>
                </c:pt>
                <c:pt idx="44047">
                  <c:v>24.461314614464353</c:v>
                </c:pt>
                <c:pt idx="44048">
                  <c:v>24.461869960222622</c:v>
                </c:pt>
                <c:pt idx="44049">
                  <c:v>24.46242530598089</c:v>
                </c:pt>
                <c:pt idx="44050">
                  <c:v>24.462980651739159</c:v>
                </c:pt>
                <c:pt idx="44051">
                  <c:v>24.463535997497427</c:v>
                </c:pt>
                <c:pt idx="44052">
                  <c:v>24.464091343255696</c:v>
                </c:pt>
                <c:pt idx="44053">
                  <c:v>24.464646689013964</c:v>
                </c:pt>
                <c:pt idx="44054">
                  <c:v>24.465202034772233</c:v>
                </c:pt>
                <c:pt idx="44055">
                  <c:v>24.465757380530501</c:v>
                </c:pt>
                <c:pt idx="44056">
                  <c:v>24.46631272628877</c:v>
                </c:pt>
                <c:pt idx="44057">
                  <c:v>24.466868072047038</c:v>
                </c:pt>
                <c:pt idx="44058">
                  <c:v>24.467423417805307</c:v>
                </c:pt>
                <c:pt idx="44059">
                  <c:v>24.467978763563575</c:v>
                </c:pt>
                <c:pt idx="44060">
                  <c:v>24.468534109321844</c:v>
                </c:pt>
                <c:pt idx="44061">
                  <c:v>24.469089455080113</c:v>
                </c:pt>
                <c:pt idx="44062">
                  <c:v>24.469644800838381</c:v>
                </c:pt>
                <c:pt idx="44063">
                  <c:v>24.47020014659665</c:v>
                </c:pt>
                <c:pt idx="44064">
                  <c:v>24.470755492354918</c:v>
                </c:pt>
                <c:pt idx="44065">
                  <c:v>24.471310838113187</c:v>
                </c:pt>
                <c:pt idx="44066">
                  <c:v>24.471866183871455</c:v>
                </c:pt>
                <c:pt idx="44067">
                  <c:v>24.472421529629724</c:v>
                </c:pt>
                <c:pt idx="44068">
                  <c:v>24.472976875387992</c:v>
                </c:pt>
                <c:pt idx="44069">
                  <c:v>24.473532221146261</c:v>
                </c:pt>
                <c:pt idx="44070">
                  <c:v>24.474087566904529</c:v>
                </c:pt>
                <c:pt idx="44071">
                  <c:v>24.474642912662798</c:v>
                </c:pt>
                <c:pt idx="44072">
                  <c:v>24.475198258421067</c:v>
                </c:pt>
                <c:pt idx="44073">
                  <c:v>24.475753604179335</c:v>
                </c:pt>
                <c:pt idx="44074">
                  <c:v>24.476308949937604</c:v>
                </c:pt>
                <c:pt idx="44075">
                  <c:v>24.476864295695872</c:v>
                </c:pt>
                <c:pt idx="44076">
                  <c:v>24.477419641454141</c:v>
                </c:pt>
                <c:pt idx="44077">
                  <c:v>24.477974987212409</c:v>
                </c:pt>
                <c:pt idx="44078">
                  <c:v>24.478530332970678</c:v>
                </c:pt>
                <c:pt idx="44079">
                  <c:v>24.479085678728946</c:v>
                </c:pt>
                <c:pt idx="44080">
                  <c:v>24.479641024487215</c:v>
                </c:pt>
                <c:pt idx="44081">
                  <c:v>24.480196370245483</c:v>
                </c:pt>
                <c:pt idx="44082">
                  <c:v>24.480751716003752</c:v>
                </c:pt>
                <c:pt idx="44083">
                  <c:v>24.481307061762021</c:v>
                </c:pt>
                <c:pt idx="44084">
                  <c:v>24.481862407520289</c:v>
                </c:pt>
                <c:pt idx="44085">
                  <c:v>24.482417753278558</c:v>
                </c:pt>
                <c:pt idx="44086">
                  <c:v>24.482973099036826</c:v>
                </c:pt>
                <c:pt idx="44087">
                  <c:v>24.483528444795095</c:v>
                </c:pt>
                <c:pt idx="44088">
                  <c:v>24.484083790553363</c:v>
                </c:pt>
                <c:pt idx="44089">
                  <c:v>24.484639136311632</c:v>
                </c:pt>
                <c:pt idx="44090">
                  <c:v>24.4851944820699</c:v>
                </c:pt>
                <c:pt idx="44091">
                  <c:v>24.485749827828169</c:v>
                </c:pt>
                <c:pt idx="44092">
                  <c:v>24.486305173586437</c:v>
                </c:pt>
                <c:pt idx="44093">
                  <c:v>24.486860519344706</c:v>
                </c:pt>
                <c:pt idx="44094">
                  <c:v>24.487415865102975</c:v>
                </c:pt>
                <c:pt idx="44095">
                  <c:v>24.487971210861243</c:v>
                </c:pt>
                <c:pt idx="44096">
                  <c:v>24.488526556619512</c:v>
                </c:pt>
                <c:pt idx="44097">
                  <c:v>24.48908190237778</c:v>
                </c:pt>
                <c:pt idx="44098">
                  <c:v>24.489637248136049</c:v>
                </c:pt>
                <c:pt idx="44099">
                  <c:v>24.490192593894317</c:v>
                </c:pt>
                <c:pt idx="44100">
                  <c:v>24.490747939652586</c:v>
                </c:pt>
                <c:pt idx="44101">
                  <c:v>24.491303285410854</c:v>
                </c:pt>
                <c:pt idx="44102">
                  <c:v>24.491858631169123</c:v>
                </c:pt>
                <c:pt idx="44103">
                  <c:v>24.492413976927391</c:v>
                </c:pt>
                <c:pt idx="44104">
                  <c:v>24.49296932268566</c:v>
                </c:pt>
                <c:pt idx="44105">
                  <c:v>24.493524668443929</c:v>
                </c:pt>
                <c:pt idx="44106">
                  <c:v>24.494080014202197</c:v>
                </c:pt>
                <c:pt idx="44107">
                  <c:v>24.494635359960466</c:v>
                </c:pt>
                <c:pt idx="44108">
                  <c:v>24.495190705718734</c:v>
                </c:pt>
                <c:pt idx="44109">
                  <c:v>24.495746051477003</c:v>
                </c:pt>
                <c:pt idx="44110">
                  <c:v>24.496301397235271</c:v>
                </c:pt>
                <c:pt idx="44111">
                  <c:v>24.49685674299354</c:v>
                </c:pt>
                <c:pt idx="44112">
                  <c:v>24.497412088751808</c:v>
                </c:pt>
                <c:pt idx="44113">
                  <c:v>24.497967434510077</c:v>
                </c:pt>
                <c:pt idx="44114">
                  <c:v>24.498522780268345</c:v>
                </c:pt>
                <c:pt idx="44115">
                  <c:v>24.499078126026614</c:v>
                </c:pt>
                <c:pt idx="44116">
                  <c:v>24.499633471784882</c:v>
                </c:pt>
                <c:pt idx="44117">
                  <c:v>24.500188817543151</c:v>
                </c:pt>
                <c:pt idx="44118">
                  <c:v>24.50074416330142</c:v>
                </c:pt>
                <c:pt idx="44119">
                  <c:v>24.501299509059688</c:v>
                </c:pt>
                <c:pt idx="44120">
                  <c:v>24.501854854817957</c:v>
                </c:pt>
                <c:pt idx="44121">
                  <c:v>24.502410200576225</c:v>
                </c:pt>
                <c:pt idx="44122">
                  <c:v>24.502965546334494</c:v>
                </c:pt>
                <c:pt idx="44123">
                  <c:v>24.503520892092762</c:v>
                </c:pt>
                <c:pt idx="44124">
                  <c:v>24.504076237851031</c:v>
                </c:pt>
                <c:pt idx="44125">
                  <c:v>24.504631583609299</c:v>
                </c:pt>
                <c:pt idx="44126">
                  <c:v>24.505186929367568</c:v>
                </c:pt>
                <c:pt idx="44127">
                  <c:v>24.505742275125836</c:v>
                </c:pt>
                <c:pt idx="44128">
                  <c:v>24.506297620884105</c:v>
                </c:pt>
                <c:pt idx="44129">
                  <c:v>24.506852966642374</c:v>
                </c:pt>
                <c:pt idx="44130">
                  <c:v>24.507408312400642</c:v>
                </c:pt>
                <c:pt idx="44131">
                  <c:v>24.507963658158911</c:v>
                </c:pt>
                <c:pt idx="44132">
                  <c:v>24.508519003917179</c:v>
                </c:pt>
                <c:pt idx="44133">
                  <c:v>24.509074349675448</c:v>
                </c:pt>
                <c:pt idx="44134">
                  <c:v>24.509629695433716</c:v>
                </c:pt>
                <c:pt idx="44135">
                  <c:v>24.510185041191985</c:v>
                </c:pt>
                <c:pt idx="44136">
                  <c:v>24.510740386950253</c:v>
                </c:pt>
                <c:pt idx="44137">
                  <c:v>24.511295732708522</c:v>
                </c:pt>
                <c:pt idx="44138">
                  <c:v>24.51185107846679</c:v>
                </c:pt>
                <c:pt idx="44139">
                  <c:v>24.512406424225059</c:v>
                </c:pt>
                <c:pt idx="44140">
                  <c:v>24.512961769983328</c:v>
                </c:pt>
                <c:pt idx="44141">
                  <c:v>24.513517115741596</c:v>
                </c:pt>
                <c:pt idx="44142">
                  <c:v>24.514072461499865</c:v>
                </c:pt>
                <c:pt idx="44143">
                  <c:v>24.514627807258133</c:v>
                </c:pt>
                <c:pt idx="44144">
                  <c:v>24.515183153016402</c:v>
                </c:pt>
                <c:pt idx="44145">
                  <c:v>24.51573849877467</c:v>
                </c:pt>
                <c:pt idx="44146">
                  <c:v>24.516293844532939</c:v>
                </c:pt>
                <c:pt idx="44147">
                  <c:v>24.516849190291207</c:v>
                </c:pt>
                <c:pt idx="44148">
                  <c:v>24.517404536049476</c:v>
                </c:pt>
                <c:pt idx="44149">
                  <c:v>24.517959881807744</c:v>
                </c:pt>
                <c:pt idx="44150">
                  <c:v>24.518515227566013</c:v>
                </c:pt>
                <c:pt idx="44151">
                  <c:v>24.519070573324282</c:v>
                </c:pt>
                <c:pt idx="44152">
                  <c:v>24.51962591908255</c:v>
                </c:pt>
                <c:pt idx="44153">
                  <c:v>24.520181264840819</c:v>
                </c:pt>
                <c:pt idx="44154">
                  <c:v>24.520736610599087</c:v>
                </c:pt>
                <c:pt idx="44155">
                  <c:v>24.521291956357356</c:v>
                </c:pt>
                <c:pt idx="44156">
                  <c:v>24.521847302115624</c:v>
                </c:pt>
                <c:pt idx="44157">
                  <c:v>24.522402647873893</c:v>
                </c:pt>
                <c:pt idx="44158">
                  <c:v>24.522957993632161</c:v>
                </c:pt>
                <c:pt idx="44159">
                  <c:v>24.52351333939043</c:v>
                </c:pt>
                <c:pt idx="44160">
                  <c:v>24.524068685148698</c:v>
                </c:pt>
                <c:pt idx="44161">
                  <c:v>24.524624030906967</c:v>
                </c:pt>
                <c:pt idx="44162">
                  <c:v>24.525179376665236</c:v>
                </c:pt>
                <c:pt idx="44163">
                  <c:v>24.525734722423504</c:v>
                </c:pt>
                <c:pt idx="44164">
                  <c:v>24.526290068181773</c:v>
                </c:pt>
                <c:pt idx="44165">
                  <c:v>24.526845413940041</c:v>
                </c:pt>
                <c:pt idx="44166">
                  <c:v>24.52740075969831</c:v>
                </c:pt>
                <c:pt idx="44167">
                  <c:v>24.527956105456578</c:v>
                </c:pt>
                <c:pt idx="44168">
                  <c:v>24.528511451214847</c:v>
                </c:pt>
                <c:pt idx="44169">
                  <c:v>24.529066796973115</c:v>
                </c:pt>
                <c:pt idx="44170">
                  <c:v>24.529622142731384</c:v>
                </c:pt>
                <c:pt idx="44171">
                  <c:v>24.530177488489652</c:v>
                </c:pt>
                <c:pt idx="44172">
                  <c:v>24.530732834247921</c:v>
                </c:pt>
                <c:pt idx="44173">
                  <c:v>24.531288180006189</c:v>
                </c:pt>
                <c:pt idx="44174">
                  <c:v>24.531843525764458</c:v>
                </c:pt>
                <c:pt idx="44175">
                  <c:v>24.532398871522727</c:v>
                </c:pt>
                <c:pt idx="44176">
                  <c:v>24.532954217280995</c:v>
                </c:pt>
                <c:pt idx="44177">
                  <c:v>24.533509563039264</c:v>
                </c:pt>
                <c:pt idx="44178">
                  <c:v>24.534064908797532</c:v>
                </c:pt>
                <c:pt idx="44179">
                  <c:v>24.534620254555801</c:v>
                </c:pt>
                <c:pt idx="44180">
                  <c:v>24.535175600314069</c:v>
                </c:pt>
                <c:pt idx="44181">
                  <c:v>24.535730946072338</c:v>
                </c:pt>
                <c:pt idx="44182">
                  <c:v>24.536286291830606</c:v>
                </c:pt>
                <c:pt idx="44183">
                  <c:v>24.536841637588875</c:v>
                </c:pt>
                <c:pt idx="44184">
                  <c:v>24.537396983347143</c:v>
                </c:pt>
                <c:pt idx="44185">
                  <c:v>24.537952329105412</c:v>
                </c:pt>
                <c:pt idx="44186">
                  <c:v>24.538507674863681</c:v>
                </c:pt>
                <c:pt idx="44187">
                  <c:v>24.539063020621949</c:v>
                </c:pt>
                <c:pt idx="44188">
                  <c:v>24.539618366380218</c:v>
                </c:pt>
                <c:pt idx="44189">
                  <c:v>24.540173712138486</c:v>
                </c:pt>
                <c:pt idx="44190">
                  <c:v>24.540729057896755</c:v>
                </c:pt>
                <c:pt idx="44191">
                  <c:v>24.541284403655023</c:v>
                </c:pt>
                <c:pt idx="44192">
                  <c:v>24.541839749413292</c:v>
                </c:pt>
                <c:pt idx="44193">
                  <c:v>24.54239509517156</c:v>
                </c:pt>
                <c:pt idx="44194">
                  <c:v>24.542950440929829</c:v>
                </c:pt>
                <c:pt idx="44195">
                  <c:v>24.543505786688097</c:v>
                </c:pt>
                <c:pt idx="44196">
                  <c:v>24.544061132446366</c:v>
                </c:pt>
                <c:pt idx="44197">
                  <c:v>24.544616478204635</c:v>
                </c:pt>
                <c:pt idx="44198">
                  <c:v>24.545171823962903</c:v>
                </c:pt>
                <c:pt idx="44199">
                  <c:v>24.545727169721172</c:v>
                </c:pt>
                <c:pt idx="44200">
                  <c:v>24.54628251547944</c:v>
                </c:pt>
                <c:pt idx="44201">
                  <c:v>24.546837861237709</c:v>
                </c:pt>
                <c:pt idx="44202">
                  <c:v>24.547393206995977</c:v>
                </c:pt>
                <c:pt idx="44203">
                  <c:v>24.547948552754246</c:v>
                </c:pt>
                <c:pt idx="44204">
                  <c:v>24.548503898512514</c:v>
                </c:pt>
                <c:pt idx="44205">
                  <c:v>24.549059244270783</c:v>
                </c:pt>
                <c:pt idx="44206">
                  <c:v>24.549614590029051</c:v>
                </c:pt>
                <c:pt idx="44207">
                  <c:v>24.55016993578732</c:v>
                </c:pt>
                <c:pt idx="44208">
                  <c:v>24.550725281545589</c:v>
                </c:pt>
                <c:pt idx="44209">
                  <c:v>24.551280627303857</c:v>
                </c:pt>
                <c:pt idx="44210">
                  <c:v>24.551835973062126</c:v>
                </c:pt>
                <c:pt idx="44211">
                  <c:v>24.552391318820394</c:v>
                </c:pt>
                <c:pt idx="44212">
                  <c:v>24.552946664578663</c:v>
                </c:pt>
                <c:pt idx="44213">
                  <c:v>24.553502010336931</c:v>
                </c:pt>
                <c:pt idx="44214">
                  <c:v>24.5540573560952</c:v>
                </c:pt>
                <c:pt idx="44215">
                  <c:v>24.554612701853468</c:v>
                </c:pt>
                <c:pt idx="44216">
                  <c:v>24.555168047611737</c:v>
                </c:pt>
                <c:pt idx="44217">
                  <c:v>24.555723393370005</c:v>
                </c:pt>
                <c:pt idx="44218">
                  <c:v>24.556278739128274</c:v>
                </c:pt>
                <c:pt idx="44219">
                  <c:v>24.556834084886543</c:v>
                </c:pt>
                <c:pt idx="44220">
                  <c:v>24.557389430644811</c:v>
                </c:pt>
                <c:pt idx="44221">
                  <c:v>24.55794477640308</c:v>
                </c:pt>
                <c:pt idx="44222">
                  <c:v>24.558500122161348</c:v>
                </c:pt>
                <c:pt idx="44223">
                  <c:v>24.559055467919617</c:v>
                </c:pt>
                <c:pt idx="44224">
                  <c:v>24.559610813677885</c:v>
                </c:pt>
                <c:pt idx="44225">
                  <c:v>24.560166159436154</c:v>
                </c:pt>
                <c:pt idx="44226">
                  <c:v>24.560721505194422</c:v>
                </c:pt>
                <c:pt idx="44227">
                  <c:v>24.561276850952691</c:v>
                </c:pt>
                <c:pt idx="44228">
                  <c:v>24.561832196710959</c:v>
                </c:pt>
                <c:pt idx="44229">
                  <c:v>24.562387542469228</c:v>
                </c:pt>
                <c:pt idx="44230">
                  <c:v>24.562942888227496</c:v>
                </c:pt>
                <c:pt idx="44231">
                  <c:v>24.563498233985765</c:v>
                </c:pt>
                <c:pt idx="44232">
                  <c:v>24.564053579744034</c:v>
                </c:pt>
                <c:pt idx="44233">
                  <c:v>24.564608925502302</c:v>
                </c:pt>
                <c:pt idx="44234">
                  <c:v>24.565164271260571</c:v>
                </c:pt>
                <c:pt idx="44235">
                  <c:v>24.565719617018839</c:v>
                </c:pt>
                <c:pt idx="44236">
                  <c:v>24.566274962777108</c:v>
                </c:pt>
                <c:pt idx="44237">
                  <c:v>24.566830308535376</c:v>
                </c:pt>
                <c:pt idx="44238">
                  <c:v>24.567385654293645</c:v>
                </c:pt>
                <c:pt idx="44239">
                  <c:v>24.567941000051913</c:v>
                </c:pt>
                <c:pt idx="44240">
                  <c:v>24.568496345810182</c:v>
                </c:pt>
                <c:pt idx="44241">
                  <c:v>24.56905169156845</c:v>
                </c:pt>
                <c:pt idx="44242">
                  <c:v>24.569607037326719</c:v>
                </c:pt>
                <c:pt idx="44243">
                  <c:v>24.570162383084988</c:v>
                </c:pt>
                <c:pt idx="44244">
                  <c:v>24.570717728843256</c:v>
                </c:pt>
                <c:pt idx="44245">
                  <c:v>24.571273074601525</c:v>
                </c:pt>
                <c:pt idx="44246">
                  <c:v>24.571828420359793</c:v>
                </c:pt>
                <c:pt idx="44247">
                  <c:v>24.572383766118062</c:v>
                </c:pt>
                <c:pt idx="44248">
                  <c:v>24.57293911187633</c:v>
                </c:pt>
                <c:pt idx="44249">
                  <c:v>24.573494457634599</c:v>
                </c:pt>
                <c:pt idx="44250">
                  <c:v>24.574049803392867</c:v>
                </c:pt>
                <c:pt idx="44251">
                  <c:v>24.574605149151136</c:v>
                </c:pt>
                <c:pt idx="44252">
                  <c:v>24.575160494909404</c:v>
                </c:pt>
                <c:pt idx="44253">
                  <c:v>24.575715840667673</c:v>
                </c:pt>
                <c:pt idx="44254">
                  <c:v>24.576271186425942</c:v>
                </c:pt>
                <c:pt idx="44255">
                  <c:v>24.57682653218421</c:v>
                </c:pt>
                <c:pt idx="44256">
                  <c:v>24.577381877942479</c:v>
                </c:pt>
                <c:pt idx="44257">
                  <c:v>24.577937223700747</c:v>
                </c:pt>
                <c:pt idx="44258">
                  <c:v>24.578492569459016</c:v>
                </c:pt>
                <c:pt idx="44259">
                  <c:v>24.579047915217284</c:v>
                </c:pt>
                <c:pt idx="44260">
                  <c:v>24.579603260975553</c:v>
                </c:pt>
                <c:pt idx="44261">
                  <c:v>24.580158606733821</c:v>
                </c:pt>
                <c:pt idx="44262">
                  <c:v>24.58071395249209</c:v>
                </c:pt>
                <c:pt idx="44263">
                  <c:v>24.581269298250358</c:v>
                </c:pt>
                <c:pt idx="44264">
                  <c:v>24.581824644008627</c:v>
                </c:pt>
                <c:pt idx="44265">
                  <c:v>24.582379989766896</c:v>
                </c:pt>
                <c:pt idx="44266">
                  <c:v>24.582935335525164</c:v>
                </c:pt>
                <c:pt idx="44267">
                  <c:v>24.583490681283433</c:v>
                </c:pt>
                <c:pt idx="44268">
                  <c:v>24.584046027041701</c:v>
                </c:pt>
                <c:pt idx="44269">
                  <c:v>24.58460137279997</c:v>
                </c:pt>
                <c:pt idx="44270">
                  <c:v>24.585156718558238</c:v>
                </c:pt>
                <c:pt idx="44271">
                  <c:v>24.585712064316507</c:v>
                </c:pt>
                <c:pt idx="44272">
                  <c:v>24.586267410074775</c:v>
                </c:pt>
                <c:pt idx="44273">
                  <c:v>24.586822755833044</c:v>
                </c:pt>
                <c:pt idx="44274">
                  <c:v>24.587378101591312</c:v>
                </c:pt>
                <c:pt idx="44275">
                  <c:v>24.587933447349581</c:v>
                </c:pt>
                <c:pt idx="44276">
                  <c:v>24.58848879310785</c:v>
                </c:pt>
                <c:pt idx="44277">
                  <c:v>24.589044138866118</c:v>
                </c:pt>
                <c:pt idx="44278">
                  <c:v>24.589599484624387</c:v>
                </c:pt>
                <c:pt idx="44279">
                  <c:v>24.590154830382655</c:v>
                </c:pt>
                <c:pt idx="44280">
                  <c:v>24.590710176140924</c:v>
                </c:pt>
                <c:pt idx="44281">
                  <c:v>24.591265521899192</c:v>
                </c:pt>
                <c:pt idx="44282">
                  <c:v>24.591820867657461</c:v>
                </c:pt>
                <c:pt idx="44283">
                  <c:v>24.592376213415729</c:v>
                </c:pt>
                <c:pt idx="44284">
                  <c:v>24.592931559173998</c:v>
                </c:pt>
                <c:pt idx="44285">
                  <c:v>24.593486904932266</c:v>
                </c:pt>
                <c:pt idx="44286">
                  <c:v>24.594042250690535</c:v>
                </c:pt>
                <c:pt idx="44287">
                  <c:v>24.594597596448804</c:v>
                </c:pt>
                <c:pt idx="44288">
                  <c:v>24.595152942207072</c:v>
                </c:pt>
                <c:pt idx="44289">
                  <c:v>24.595708287965341</c:v>
                </c:pt>
                <c:pt idx="44290">
                  <c:v>24.596263633723609</c:v>
                </c:pt>
                <c:pt idx="44291">
                  <c:v>24.596818979481878</c:v>
                </c:pt>
                <c:pt idx="44292">
                  <c:v>24.597374325240146</c:v>
                </c:pt>
                <c:pt idx="44293">
                  <c:v>24.597929670998415</c:v>
                </c:pt>
                <c:pt idx="44294">
                  <c:v>24.598485016756683</c:v>
                </c:pt>
                <c:pt idx="44295">
                  <c:v>24.599040362514952</c:v>
                </c:pt>
                <c:pt idx="44296">
                  <c:v>24.59959570827322</c:v>
                </c:pt>
                <c:pt idx="44297">
                  <c:v>24.600151054031489</c:v>
                </c:pt>
                <c:pt idx="44298">
                  <c:v>24.600706399789757</c:v>
                </c:pt>
                <c:pt idx="44299">
                  <c:v>24.601261745548026</c:v>
                </c:pt>
                <c:pt idx="44300">
                  <c:v>24.601817091306295</c:v>
                </c:pt>
                <c:pt idx="44301">
                  <c:v>24.602372437064563</c:v>
                </c:pt>
                <c:pt idx="44302">
                  <c:v>24.602927782822832</c:v>
                </c:pt>
                <c:pt idx="44303">
                  <c:v>24.6034831285811</c:v>
                </c:pt>
                <c:pt idx="44304">
                  <c:v>24.604038474339369</c:v>
                </c:pt>
                <c:pt idx="44305">
                  <c:v>24.604593820097637</c:v>
                </c:pt>
                <c:pt idx="44306">
                  <c:v>24.605149165855906</c:v>
                </c:pt>
                <c:pt idx="44307">
                  <c:v>24.605704511614174</c:v>
                </c:pt>
                <c:pt idx="44308">
                  <c:v>24.606259857372443</c:v>
                </c:pt>
                <c:pt idx="44309">
                  <c:v>24.606815203130711</c:v>
                </c:pt>
                <c:pt idx="44310">
                  <c:v>24.60737054888898</c:v>
                </c:pt>
                <c:pt idx="44311">
                  <c:v>24.607925894647249</c:v>
                </c:pt>
                <c:pt idx="44312">
                  <c:v>24.608481240405517</c:v>
                </c:pt>
                <c:pt idx="44313">
                  <c:v>24.609036586163786</c:v>
                </c:pt>
                <c:pt idx="44314">
                  <c:v>24.609591931922054</c:v>
                </c:pt>
                <c:pt idx="44315">
                  <c:v>24.610147277680323</c:v>
                </c:pt>
                <c:pt idx="44316">
                  <c:v>24.610702623438591</c:v>
                </c:pt>
                <c:pt idx="44317">
                  <c:v>24.61125796919686</c:v>
                </c:pt>
                <c:pt idx="44318">
                  <c:v>24.611813314955128</c:v>
                </c:pt>
                <c:pt idx="44319">
                  <c:v>24.612368660713397</c:v>
                </c:pt>
                <c:pt idx="44320">
                  <c:v>24.612924006471665</c:v>
                </c:pt>
                <c:pt idx="44321">
                  <c:v>24.613479352229934</c:v>
                </c:pt>
                <c:pt idx="44322">
                  <c:v>24.614034697988203</c:v>
                </c:pt>
                <c:pt idx="44323">
                  <c:v>24.614590043746471</c:v>
                </c:pt>
                <c:pt idx="44324">
                  <c:v>24.61514538950474</c:v>
                </c:pt>
                <c:pt idx="44325">
                  <c:v>24.615700735263008</c:v>
                </c:pt>
                <c:pt idx="44326">
                  <c:v>24.616256081021277</c:v>
                </c:pt>
                <c:pt idx="44327">
                  <c:v>24.616811426779545</c:v>
                </c:pt>
                <c:pt idx="44328">
                  <c:v>24.617366772537814</c:v>
                </c:pt>
                <c:pt idx="44329">
                  <c:v>24.617922118296082</c:v>
                </c:pt>
                <c:pt idx="44330">
                  <c:v>24.618477464054351</c:v>
                </c:pt>
                <c:pt idx="44331">
                  <c:v>24.619032809812619</c:v>
                </c:pt>
                <c:pt idx="44332">
                  <c:v>24.619588155570888</c:v>
                </c:pt>
                <c:pt idx="44333">
                  <c:v>24.620143501329157</c:v>
                </c:pt>
                <c:pt idx="44334">
                  <c:v>24.620698847087425</c:v>
                </c:pt>
                <c:pt idx="44335">
                  <c:v>24.621254192845694</c:v>
                </c:pt>
                <c:pt idx="44336">
                  <c:v>24.621809538603962</c:v>
                </c:pt>
                <c:pt idx="44337">
                  <c:v>24.622364884362231</c:v>
                </c:pt>
                <c:pt idx="44338">
                  <c:v>24.622920230120499</c:v>
                </c:pt>
                <c:pt idx="44339">
                  <c:v>24.623475575878768</c:v>
                </c:pt>
                <c:pt idx="44340">
                  <c:v>24.624030921637036</c:v>
                </c:pt>
                <c:pt idx="44341">
                  <c:v>24.624586267395305</c:v>
                </c:pt>
                <c:pt idx="44342">
                  <c:v>24.625141613153573</c:v>
                </c:pt>
                <c:pt idx="44343">
                  <c:v>24.625696958911842</c:v>
                </c:pt>
                <c:pt idx="44344">
                  <c:v>24.626252304670111</c:v>
                </c:pt>
                <c:pt idx="44345">
                  <c:v>24.626807650428379</c:v>
                </c:pt>
                <c:pt idx="44346">
                  <c:v>24.627362996186648</c:v>
                </c:pt>
                <c:pt idx="44347">
                  <c:v>24.627918341944916</c:v>
                </c:pt>
                <c:pt idx="44348">
                  <c:v>24.628473687703185</c:v>
                </c:pt>
                <c:pt idx="44349">
                  <c:v>24.629029033461453</c:v>
                </c:pt>
                <c:pt idx="44350">
                  <c:v>24.629584379219722</c:v>
                </c:pt>
                <c:pt idx="44351">
                  <c:v>24.63013972497799</c:v>
                </c:pt>
                <c:pt idx="44352">
                  <c:v>24.630695070736259</c:v>
                </c:pt>
                <c:pt idx="44353">
                  <c:v>24.631250416494527</c:v>
                </c:pt>
                <c:pt idx="44354">
                  <c:v>24.631805762252796</c:v>
                </c:pt>
                <c:pt idx="44355">
                  <c:v>24.632361108011064</c:v>
                </c:pt>
                <c:pt idx="44356">
                  <c:v>24.632916453769333</c:v>
                </c:pt>
                <c:pt idx="44357">
                  <c:v>24.633471799527602</c:v>
                </c:pt>
                <c:pt idx="44358">
                  <c:v>24.63402714528587</c:v>
                </c:pt>
                <c:pt idx="44359">
                  <c:v>24.634582491044139</c:v>
                </c:pt>
                <c:pt idx="44360">
                  <c:v>24.635137836802407</c:v>
                </c:pt>
                <c:pt idx="44361">
                  <c:v>24.635693182560676</c:v>
                </c:pt>
                <c:pt idx="44362">
                  <c:v>24.636248528318944</c:v>
                </c:pt>
                <c:pt idx="44363">
                  <c:v>24.636803874077213</c:v>
                </c:pt>
                <c:pt idx="44364">
                  <c:v>24.637359219835481</c:v>
                </c:pt>
                <c:pt idx="44365">
                  <c:v>24.63791456559375</c:v>
                </c:pt>
                <c:pt idx="44366">
                  <c:v>24.638469911352018</c:v>
                </c:pt>
                <c:pt idx="44367">
                  <c:v>24.639025257110287</c:v>
                </c:pt>
                <c:pt idx="44368">
                  <c:v>24.639580602868556</c:v>
                </c:pt>
                <c:pt idx="44369">
                  <c:v>24.640135948626824</c:v>
                </c:pt>
                <c:pt idx="44370">
                  <c:v>24.640691294385093</c:v>
                </c:pt>
                <c:pt idx="44371">
                  <c:v>24.641246640143361</c:v>
                </c:pt>
                <c:pt idx="44372">
                  <c:v>24.64180198590163</c:v>
                </c:pt>
                <c:pt idx="44373">
                  <c:v>24.642357331659898</c:v>
                </c:pt>
                <c:pt idx="44374">
                  <c:v>24.642912677418167</c:v>
                </c:pt>
                <c:pt idx="44375">
                  <c:v>24.643468023176435</c:v>
                </c:pt>
                <c:pt idx="44376">
                  <c:v>24.644023368934704</c:v>
                </c:pt>
                <c:pt idx="44377">
                  <c:v>24.644578714692972</c:v>
                </c:pt>
                <c:pt idx="44378">
                  <c:v>24.645134060451241</c:v>
                </c:pt>
                <c:pt idx="44379">
                  <c:v>24.64568940620951</c:v>
                </c:pt>
                <c:pt idx="44380">
                  <c:v>24.646244751967778</c:v>
                </c:pt>
                <c:pt idx="44381">
                  <c:v>24.646800097726047</c:v>
                </c:pt>
                <c:pt idx="44382">
                  <c:v>24.647355443484315</c:v>
                </c:pt>
                <c:pt idx="44383">
                  <c:v>24.647910789242584</c:v>
                </c:pt>
                <c:pt idx="44384">
                  <c:v>24.648466135000852</c:v>
                </c:pt>
                <c:pt idx="44385">
                  <c:v>24.649021480759121</c:v>
                </c:pt>
                <c:pt idx="44386">
                  <c:v>24.649576826517389</c:v>
                </c:pt>
                <c:pt idx="44387">
                  <c:v>24.650132172275658</c:v>
                </c:pt>
                <c:pt idx="44388">
                  <c:v>24.650687518033926</c:v>
                </c:pt>
                <c:pt idx="44389">
                  <c:v>24.651242863792195</c:v>
                </c:pt>
                <c:pt idx="44390">
                  <c:v>24.651798209550464</c:v>
                </c:pt>
                <c:pt idx="44391">
                  <c:v>24.652353555308732</c:v>
                </c:pt>
                <c:pt idx="44392">
                  <c:v>24.652908901067001</c:v>
                </c:pt>
                <c:pt idx="44393">
                  <c:v>24.653464246825269</c:v>
                </c:pt>
                <c:pt idx="44394">
                  <c:v>24.654019592583538</c:v>
                </c:pt>
                <c:pt idx="44395">
                  <c:v>24.654574938341806</c:v>
                </c:pt>
                <c:pt idx="44396">
                  <c:v>24.655130284100075</c:v>
                </c:pt>
                <c:pt idx="44397">
                  <c:v>24.655685629858343</c:v>
                </c:pt>
                <c:pt idx="44398">
                  <c:v>24.656240975616612</c:v>
                </c:pt>
                <c:pt idx="44399">
                  <c:v>24.65679632137488</c:v>
                </c:pt>
                <c:pt idx="44400">
                  <c:v>24.657351667133149</c:v>
                </c:pt>
                <c:pt idx="44401">
                  <c:v>24.657907012891418</c:v>
                </c:pt>
                <c:pt idx="44402">
                  <c:v>24.658462358649686</c:v>
                </c:pt>
                <c:pt idx="44403">
                  <c:v>24.659017704407955</c:v>
                </c:pt>
                <c:pt idx="44404">
                  <c:v>24.659573050166223</c:v>
                </c:pt>
                <c:pt idx="44405">
                  <c:v>24.660128395924492</c:v>
                </c:pt>
                <c:pt idx="44406">
                  <c:v>24.66068374168276</c:v>
                </c:pt>
                <c:pt idx="44407">
                  <c:v>24.661239087441029</c:v>
                </c:pt>
                <c:pt idx="44408">
                  <c:v>24.661794433199297</c:v>
                </c:pt>
                <c:pt idx="44409">
                  <c:v>24.662349778957566</c:v>
                </c:pt>
                <c:pt idx="44410">
                  <c:v>24.662905124715834</c:v>
                </c:pt>
                <c:pt idx="44411">
                  <c:v>24.663460470474103</c:v>
                </c:pt>
                <c:pt idx="44412">
                  <c:v>24.664015816232371</c:v>
                </c:pt>
                <c:pt idx="44413">
                  <c:v>24.66457116199064</c:v>
                </c:pt>
                <c:pt idx="44414">
                  <c:v>24.665126507748909</c:v>
                </c:pt>
                <c:pt idx="44415">
                  <c:v>24.665681853507177</c:v>
                </c:pt>
                <c:pt idx="44416">
                  <c:v>24.666237199265446</c:v>
                </c:pt>
                <c:pt idx="44417">
                  <c:v>24.666792545023714</c:v>
                </c:pt>
                <c:pt idx="44418">
                  <c:v>24.667347890781983</c:v>
                </c:pt>
                <c:pt idx="44419">
                  <c:v>24.667903236540251</c:v>
                </c:pt>
                <c:pt idx="44420">
                  <c:v>24.66845858229852</c:v>
                </c:pt>
                <c:pt idx="44421">
                  <c:v>24.669013928056788</c:v>
                </c:pt>
                <c:pt idx="44422">
                  <c:v>24.669569273815057</c:v>
                </c:pt>
                <c:pt idx="44423">
                  <c:v>24.670124619573325</c:v>
                </c:pt>
                <c:pt idx="44424">
                  <c:v>24.670679965331594</c:v>
                </c:pt>
                <c:pt idx="44425">
                  <c:v>24.671235311089863</c:v>
                </c:pt>
                <c:pt idx="44426">
                  <c:v>24.671790656848131</c:v>
                </c:pt>
                <c:pt idx="44427">
                  <c:v>24.6723460026064</c:v>
                </c:pt>
                <c:pt idx="44428">
                  <c:v>24.672901348364668</c:v>
                </c:pt>
                <c:pt idx="44429">
                  <c:v>24.673456694122937</c:v>
                </c:pt>
                <c:pt idx="44430">
                  <c:v>24.674012039881205</c:v>
                </c:pt>
                <c:pt idx="44431">
                  <c:v>24.674567385639474</c:v>
                </c:pt>
                <c:pt idx="44432">
                  <c:v>24.675122731397742</c:v>
                </c:pt>
                <c:pt idx="44433">
                  <c:v>24.675678077156011</c:v>
                </c:pt>
                <c:pt idx="44434">
                  <c:v>24.676233422914279</c:v>
                </c:pt>
                <c:pt idx="44435">
                  <c:v>24.676788768672548</c:v>
                </c:pt>
                <c:pt idx="44436">
                  <c:v>24.677344114430817</c:v>
                </c:pt>
                <c:pt idx="44437">
                  <c:v>24.677899460189085</c:v>
                </c:pt>
                <c:pt idx="44438">
                  <c:v>24.678454805947354</c:v>
                </c:pt>
                <c:pt idx="44439">
                  <c:v>24.679010151705622</c:v>
                </c:pt>
                <c:pt idx="44440">
                  <c:v>24.679565497463891</c:v>
                </c:pt>
                <c:pt idx="44441">
                  <c:v>24.680120843222159</c:v>
                </c:pt>
                <c:pt idx="44442">
                  <c:v>24.680676188980428</c:v>
                </c:pt>
                <c:pt idx="44443">
                  <c:v>24.681231534738696</c:v>
                </c:pt>
                <c:pt idx="44444">
                  <c:v>24.681786880496965</c:v>
                </c:pt>
                <c:pt idx="44445">
                  <c:v>24.682342226255233</c:v>
                </c:pt>
                <c:pt idx="44446">
                  <c:v>24.682897572013502</c:v>
                </c:pt>
                <c:pt idx="44447">
                  <c:v>24.683452917771771</c:v>
                </c:pt>
                <c:pt idx="44448">
                  <c:v>24.684008263530039</c:v>
                </c:pt>
                <c:pt idx="44449">
                  <c:v>24.684563609288308</c:v>
                </c:pt>
                <c:pt idx="44450">
                  <c:v>24.685118955046576</c:v>
                </c:pt>
                <c:pt idx="44451">
                  <c:v>24.685674300804845</c:v>
                </c:pt>
                <c:pt idx="44452">
                  <c:v>24.686229646563113</c:v>
                </c:pt>
                <c:pt idx="44453">
                  <c:v>24.686784992321382</c:v>
                </c:pt>
                <c:pt idx="44454">
                  <c:v>24.68734033807965</c:v>
                </c:pt>
                <c:pt idx="44455">
                  <c:v>24.687895683837919</c:v>
                </c:pt>
                <c:pt idx="44456">
                  <c:v>24.688451029596187</c:v>
                </c:pt>
                <c:pt idx="44457">
                  <c:v>24.689006375354456</c:v>
                </c:pt>
                <c:pt idx="44458">
                  <c:v>24.689561721112725</c:v>
                </c:pt>
                <c:pt idx="44459">
                  <c:v>24.690117066870993</c:v>
                </c:pt>
                <c:pt idx="44460">
                  <c:v>24.690672412629262</c:v>
                </c:pt>
                <c:pt idx="44461">
                  <c:v>24.69122775838753</c:v>
                </c:pt>
                <c:pt idx="44462">
                  <c:v>24.691783104145799</c:v>
                </c:pt>
                <c:pt idx="44463">
                  <c:v>24.692338449904067</c:v>
                </c:pt>
                <c:pt idx="44464">
                  <c:v>24.692893795662336</c:v>
                </c:pt>
                <c:pt idx="44465">
                  <c:v>24.693449141420604</c:v>
                </c:pt>
                <c:pt idx="44466">
                  <c:v>24.694004487178873</c:v>
                </c:pt>
                <c:pt idx="44467">
                  <c:v>24.694559832937141</c:v>
                </c:pt>
                <c:pt idx="44468">
                  <c:v>24.69511517869541</c:v>
                </c:pt>
                <c:pt idx="44469">
                  <c:v>24.695670524453678</c:v>
                </c:pt>
                <c:pt idx="44470">
                  <c:v>24.696225870211947</c:v>
                </c:pt>
                <c:pt idx="44471">
                  <c:v>24.696781215970216</c:v>
                </c:pt>
                <c:pt idx="44472">
                  <c:v>24.697336561728484</c:v>
                </c:pt>
                <c:pt idx="44473">
                  <c:v>24.697891907486753</c:v>
                </c:pt>
                <c:pt idx="44474">
                  <c:v>24.698447253245021</c:v>
                </c:pt>
                <c:pt idx="44475">
                  <c:v>24.69900259900329</c:v>
                </c:pt>
                <c:pt idx="44476">
                  <c:v>24.699557944761558</c:v>
                </c:pt>
                <c:pt idx="44477">
                  <c:v>24.700113290519827</c:v>
                </c:pt>
                <c:pt idx="44478">
                  <c:v>24.700668636278095</c:v>
                </c:pt>
                <c:pt idx="44479">
                  <c:v>24.701223982036364</c:v>
                </c:pt>
                <c:pt idx="44480">
                  <c:v>24.701779327794632</c:v>
                </c:pt>
                <c:pt idx="44481">
                  <c:v>24.702334673552901</c:v>
                </c:pt>
                <c:pt idx="44482">
                  <c:v>24.70289001931117</c:v>
                </c:pt>
                <c:pt idx="44483">
                  <c:v>24.703445365069438</c:v>
                </c:pt>
                <c:pt idx="44484">
                  <c:v>24.704000710827707</c:v>
                </c:pt>
                <c:pt idx="44485">
                  <c:v>24.704556056585975</c:v>
                </c:pt>
                <c:pt idx="44486">
                  <c:v>24.705111402344244</c:v>
                </c:pt>
                <c:pt idx="44487">
                  <c:v>24.705666748102512</c:v>
                </c:pt>
                <c:pt idx="44488">
                  <c:v>24.706222093860781</c:v>
                </c:pt>
                <c:pt idx="44489">
                  <c:v>24.706777439619049</c:v>
                </c:pt>
                <c:pt idx="44490">
                  <c:v>24.707332785377318</c:v>
                </c:pt>
                <c:pt idx="44491">
                  <c:v>24.707888131135586</c:v>
                </c:pt>
                <c:pt idx="44492">
                  <c:v>24.708443476893855</c:v>
                </c:pt>
                <c:pt idx="44493">
                  <c:v>24.708998822652124</c:v>
                </c:pt>
                <c:pt idx="44494">
                  <c:v>24.709554168410392</c:v>
                </c:pt>
                <c:pt idx="44495">
                  <c:v>24.710109514168661</c:v>
                </c:pt>
                <c:pt idx="44496">
                  <c:v>24.710664859926929</c:v>
                </c:pt>
                <c:pt idx="44497">
                  <c:v>24.711220205685198</c:v>
                </c:pt>
                <c:pt idx="44498">
                  <c:v>24.711775551443466</c:v>
                </c:pt>
                <c:pt idx="44499">
                  <c:v>24.712330897201735</c:v>
                </c:pt>
                <c:pt idx="44500">
                  <c:v>24.712886242960003</c:v>
                </c:pt>
                <c:pt idx="44501">
                  <c:v>24.713441588718272</c:v>
                </c:pt>
                <c:pt idx="44502">
                  <c:v>24.71399693447654</c:v>
                </c:pt>
                <c:pt idx="44503">
                  <c:v>24.714552280234809</c:v>
                </c:pt>
                <c:pt idx="44504">
                  <c:v>24.715107625993078</c:v>
                </c:pt>
                <c:pt idx="44505">
                  <c:v>24.715662971751346</c:v>
                </c:pt>
                <c:pt idx="44506">
                  <c:v>24.716218317509615</c:v>
                </c:pt>
                <c:pt idx="44507">
                  <c:v>24.716773663267883</c:v>
                </c:pt>
                <c:pt idx="44508">
                  <c:v>24.717329009026152</c:v>
                </c:pt>
                <c:pt idx="44509">
                  <c:v>24.71788435478442</c:v>
                </c:pt>
                <c:pt idx="44510">
                  <c:v>24.718439700542689</c:v>
                </c:pt>
                <c:pt idx="44511">
                  <c:v>24.718995046300957</c:v>
                </c:pt>
                <c:pt idx="44512">
                  <c:v>24.719550392059226</c:v>
                </c:pt>
                <c:pt idx="44513">
                  <c:v>24.720105737817494</c:v>
                </c:pt>
                <c:pt idx="44514">
                  <c:v>24.720661083575763</c:v>
                </c:pt>
                <c:pt idx="44515">
                  <c:v>24.721216429334032</c:v>
                </c:pt>
                <c:pt idx="44516">
                  <c:v>24.7217717750923</c:v>
                </c:pt>
                <c:pt idx="44517">
                  <c:v>24.722327120850569</c:v>
                </c:pt>
                <c:pt idx="44518">
                  <c:v>24.722882466608837</c:v>
                </c:pt>
                <c:pt idx="44519">
                  <c:v>24.723437812367106</c:v>
                </c:pt>
                <c:pt idx="44520">
                  <c:v>24.723993158125374</c:v>
                </c:pt>
                <c:pt idx="44521">
                  <c:v>24.724548503883643</c:v>
                </c:pt>
                <c:pt idx="44522">
                  <c:v>24.725103849641911</c:v>
                </c:pt>
                <c:pt idx="44523">
                  <c:v>24.72565919540018</c:v>
                </c:pt>
                <c:pt idx="44524">
                  <c:v>24.726214541158448</c:v>
                </c:pt>
                <c:pt idx="44525">
                  <c:v>24.726769886916717</c:v>
                </c:pt>
                <c:pt idx="44526">
                  <c:v>24.727325232674986</c:v>
                </c:pt>
                <c:pt idx="44527">
                  <c:v>24.727880578433254</c:v>
                </c:pt>
                <c:pt idx="44528">
                  <c:v>24.728435924191523</c:v>
                </c:pt>
                <c:pt idx="44529">
                  <c:v>24.728991269949791</c:v>
                </c:pt>
                <c:pt idx="44530">
                  <c:v>24.72954661570806</c:v>
                </c:pt>
                <c:pt idx="44531">
                  <c:v>24.730101961466328</c:v>
                </c:pt>
                <c:pt idx="44532">
                  <c:v>24.730657307224597</c:v>
                </c:pt>
                <c:pt idx="44533">
                  <c:v>24.731212652982865</c:v>
                </c:pt>
                <c:pt idx="44534">
                  <c:v>24.731767998741134</c:v>
                </c:pt>
                <c:pt idx="44535">
                  <c:v>24.732323344499402</c:v>
                </c:pt>
                <c:pt idx="44536">
                  <c:v>24.732878690257671</c:v>
                </c:pt>
                <c:pt idx="44537">
                  <c:v>24.733434036015939</c:v>
                </c:pt>
                <c:pt idx="44538">
                  <c:v>24.733989381774208</c:v>
                </c:pt>
                <c:pt idx="44539">
                  <c:v>24.734544727532477</c:v>
                </c:pt>
                <c:pt idx="44540">
                  <c:v>24.735100073290745</c:v>
                </c:pt>
                <c:pt idx="44541">
                  <c:v>24.735655419049014</c:v>
                </c:pt>
                <c:pt idx="44542">
                  <c:v>24.736210764807282</c:v>
                </c:pt>
                <c:pt idx="44543">
                  <c:v>24.736766110565551</c:v>
                </c:pt>
                <c:pt idx="44544">
                  <c:v>24.737321456323819</c:v>
                </c:pt>
                <c:pt idx="44545">
                  <c:v>24.737876802082088</c:v>
                </c:pt>
                <c:pt idx="44546">
                  <c:v>24.738432147840356</c:v>
                </c:pt>
                <c:pt idx="44547">
                  <c:v>24.738987493598625</c:v>
                </c:pt>
                <c:pt idx="44548">
                  <c:v>24.739542839356893</c:v>
                </c:pt>
                <c:pt idx="44549">
                  <c:v>24.740098185115162</c:v>
                </c:pt>
                <c:pt idx="44550">
                  <c:v>24.740653530873431</c:v>
                </c:pt>
                <c:pt idx="44551">
                  <c:v>24.741208876631699</c:v>
                </c:pt>
                <c:pt idx="44552">
                  <c:v>24.741764222389968</c:v>
                </c:pt>
                <c:pt idx="44553">
                  <c:v>24.742319568148236</c:v>
                </c:pt>
                <c:pt idx="44554">
                  <c:v>24.742874913906505</c:v>
                </c:pt>
                <c:pt idx="44555">
                  <c:v>24.743430259664773</c:v>
                </c:pt>
                <c:pt idx="44556">
                  <c:v>24.743985605423042</c:v>
                </c:pt>
                <c:pt idx="44557">
                  <c:v>24.74454095118131</c:v>
                </c:pt>
                <c:pt idx="44558">
                  <c:v>24.745096296939579</c:v>
                </c:pt>
                <c:pt idx="44559">
                  <c:v>24.745651642697847</c:v>
                </c:pt>
                <c:pt idx="44560">
                  <c:v>24.746206988456116</c:v>
                </c:pt>
                <c:pt idx="44561">
                  <c:v>24.746762334214385</c:v>
                </c:pt>
                <c:pt idx="44562">
                  <c:v>24.747317679972653</c:v>
                </c:pt>
                <c:pt idx="44563">
                  <c:v>24.747873025730922</c:v>
                </c:pt>
                <c:pt idx="44564">
                  <c:v>24.74842837148919</c:v>
                </c:pt>
                <c:pt idx="44565">
                  <c:v>24.748983717247459</c:v>
                </c:pt>
                <c:pt idx="44566">
                  <c:v>24.749539063005727</c:v>
                </c:pt>
                <c:pt idx="44567">
                  <c:v>24.750094408763996</c:v>
                </c:pt>
                <c:pt idx="44568">
                  <c:v>24.750649754522264</c:v>
                </c:pt>
                <c:pt idx="44569">
                  <c:v>24.751205100280533</c:v>
                </c:pt>
                <c:pt idx="44570">
                  <c:v>24.751760446038801</c:v>
                </c:pt>
                <c:pt idx="44571">
                  <c:v>24.75231579179707</c:v>
                </c:pt>
                <c:pt idx="44572">
                  <c:v>24.752871137555339</c:v>
                </c:pt>
                <c:pt idx="44573">
                  <c:v>24.753426483313607</c:v>
                </c:pt>
                <c:pt idx="44574">
                  <c:v>24.753981829071876</c:v>
                </c:pt>
                <c:pt idx="44575">
                  <c:v>24.754537174830144</c:v>
                </c:pt>
                <c:pt idx="44576">
                  <c:v>24.755092520588413</c:v>
                </c:pt>
                <c:pt idx="44577">
                  <c:v>24.755647866346681</c:v>
                </c:pt>
                <c:pt idx="44578">
                  <c:v>24.75620321210495</c:v>
                </c:pt>
                <c:pt idx="44579">
                  <c:v>24.756758557863218</c:v>
                </c:pt>
                <c:pt idx="44580">
                  <c:v>24.757313903621487</c:v>
                </c:pt>
                <c:pt idx="44581">
                  <c:v>24.757869249379755</c:v>
                </c:pt>
                <c:pt idx="44582">
                  <c:v>24.758424595138024</c:v>
                </c:pt>
                <c:pt idx="44583">
                  <c:v>24.758979940896293</c:v>
                </c:pt>
                <c:pt idx="44584">
                  <c:v>24.759535286654561</c:v>
                </c:pt>
                <c:pt idx="44585">
                  <c:v>24.76009063241283</c:v>
                </c:pt>
                <c:pt idx="44586">
                  <c:v>24.760645978171098</c:v>
                </c:pt>
                <c:pt idx="44587">
                  <c:v>24.761201323929367</c:v>
                </c:pt>
                <c:pt idx="44588">
                  <c:v>24.761756669687635</c:v>
                </c:pt>
                <c:pt idx="44589">
                  <c:v>24.762312015445904</c:v>
                </c:pt>
                <c:pt idx="44590">
                  <c:v>24.762867361204172</c:v>
                </c:pt>
                <c:pt idx="44591">
                  <c:v>24.763422706962441</c:v>
                </c:pt>
                <c:pt idx="44592">
                  <c:v>24.763978052720709</c:v>
                </c:pt>
                <c:pt idx="44593">
                  <c:v>24.764533398478978</c:v>
                </c:pt>
                <c:pt idx="44594">
                  <c:v>24.765088744237246</c:v>
                </c:pt>
                <c:pt idx="44595">
                  <c:v>24.765644089995515</c:v>
                </c:pt>
                <c:pt idx="44596">
                  <c:v>24.766199435753784</c:v>
                </c:pt>
                <c:pt idx="44597">
                  <c:v>24.766754781512052</c:v>
                </c:pt>
                <c:pt idx="44598">
                  <c:v>24.767310127270321</c:v>
                </c:pt>
                <c:pt idx="44599">
                  <c:v>24.767865473028589</c:v>
                </c:pt>
                <c:pt idx="44600">
                  <c:v>24.768420818786858</c:v>
                </c:pt>
                <c:pt idx="44601">
                  <c:v>24.768976164545126</c:v>
                </c:pt>
                <c:pt idx="44602">
                  <c:v>24.769531510303395</c:v>
                </c:pt>
                <c:pt idx="44603">
                  <c:v>24.770086856061663</c:v>
                </c:pt>
                <c:pt idx="44604">
                  <c:v>24.770642201819932</c:v>
                </c:pt>
                <c:pt idx="44605">
                  <c:v>24.7711975475782</c:v>
                </c:pt>
                <c:pt idx="44606">
                  <c:v>24.771752893336469</c:v>
                </c:pt>
                <c:pt idx="44607">
                  <c:v>24.772308239094738</c:v>
                </c:pt>
                <c:pt idx="44608">
                  <c:v>24.772863584853006</c:v>
                </c:pt>
                <c:pt idx="44609">
                  <c:v>24.773418930611275</c:v>
                </c:pt>
                <c:pt idx="44610">
                  <c:v>24.773974276369543</c:v>
                </c:pt>
                <c:pt idx="44611">
                  <c:v>24.774529622127812</c:v>
                </c:pt>
                <c:pt idx="44612">
                  <c:v>24.77508496788608</c:v>
                </c:pt>
                <c:pt idx="44613">
                  <c:v>24.775640313644349</c:v>
                </c:pt>
                <c:pt idx="44614">
                  <c:v>24.776195659402617</c:v>
                </c:pt>
                <c:pt idx="44615">
                  <c:v>24.776751005160886</c:v>
                </c:pt>
                <c:pt idx="44616">
                  <c:v>24.777306350919154</c:v>
                </c:pt>
                <c:pt idx="44617">
                  <c:v>24.777861696677423</c:v>
                </c:pt>
                <c:pt idx="44618">
                  <c:v>24.778417042435692</c:v>
                </c:pt>
                <c:pt idx="44619">
                  <c:v>24.77897238819396</c:v>
                </c:pt>
                <c:pt idx="44620">
                  <c:v>24.779527733952229</c:v>
                </c:pt>
                <c:pt idx="44621">
                  <c:v>24.780083079710497</c:v>
                </c:pt>
                <c:pt idx="44622">
                  <c:v>24.780638425468766</c:v>
                </c:pt>
                <c:pt idx="44623">
                  <c:v>24.781193771227034</c:v>
                </c:pt>
                <c:pt idx="44624">
                  <c:v>24.781749116985303</c:v>
                </c:pt>
                <c:pt idx="44625">
                  <c:v>24.782304462743571</c:v>
                </c:pt>
                <c:pt idx="44626">
                  <c:v>24.78285980850184</c:v>
                </c:pt>
                <c:pt idx="44627">
                  <c:v>24.783415154260108</c:v>
                </c:pt>
                <c:pt idx="44628">
                  <c:v>24.783970500018377</c:v>
                </c:pt>
                <c:pt idx="44629">
                  <c:v>24.784525845776646</c:v>
                </c:pt>
                <c:pt idx="44630">
                  <c:v>24.785081191534914</c:v>
                </c:pt>
                <c:pt idx="44631">
                  <c:v>24.785636537293183</c:v>
                </c:pt>
                <c:pt idx="44632">
                  <c:v>24.786191883051451</c:v>
                </c:pt>
                <c:pt idx="44633">
                  <c:v>24.78674722880972</c:v>
                </c:pt>
                <c:pt idx="44634">
                  <c:v>24.787302574567988</c:v>
                </c:pt>
                <c:pt idx="44635">
                  <c:v>24.787857920326257</c:v>
                </c:pt>
                <c:pt idx="44636">
                  <c:v>24.788413266084525</c:v>
                </c:pt>
                <c:pt idx="44637">
                  <c:v>24.788968611842794</c:v>
                </c:pt>
                <c:pt idx="44638">
                  <c:v>24.789523957601062</c:v>
                </c:pt>
                <c:pt idx="44639">
                  <c:v>24.790079303359331</c:v>
                </c:pt>
                <c:pt idx="44640">
                  <c:v>24.7906346491176</c:v>
                </c:pt>
                <c:pt idx="44641">
                  <c:v>24.791189994875868</c:v>
                </c:pt>
                <c:pt idx="44642">
                  <c:v>24.791745340634137</c:v>
                </c:pt>
                <c:pt idx="44643">
                  <c:v>24.792300686392405</c:v>
                </c:pt>
                <c:pt idx="44644">
                  <c:v>24.792856032150674</c:v>
                </c:pt>
                <c:pt idx="44645">
                  <c:v>24.793411377908942</c:v>
                </c:pt>
                <c:pt idx="44646">
                  <c:v>24.793966723667211</c:v>
                </c:pt>
                <c:pt idx="44647">
                  <c:v>24.794522069425479</c:v>
                </c:pt>
                <c:pt idx="44648">
                  <c:v>24.795077415183748</c:v>
                </c:pt>
                <c:pt idx="44649">
                  <c:v>24.795632760942016</c:v>
                </c:pt>
                <c:pt idx="44650">
                  <c:v>24.796188106700285</c:v>
                </c:pt>
                <c:pt idx="44651">
                  <c:v>24.796743452458553</c:v>
                </c:pt>
                <c:pt idx="44652">
                  <c:v>24.797298798216822</c:v>
                </c:pt>
                <c:pt idx="44653">
                  <c:v>24.797854143975091</c:v>
                </c:pt>
                <c:pt idx="44654">
                  <c:v>24.798409489733359</c:v>
                </c:pt>
                <c:pt idx="44655">
                  <c:v>24.798964835491628</c:v>
                </c:pt>
                <c:pt idx="44656">
                  <c:v>24.799520181249896</c:v>
                </c:pt>
                <c:pt idx="44657">
                  <c:v>24.800075527008165</c:v>
                </c:pt>
                <c:pt idx="44658">
                  <c:v>24.800630872766433</c:v>
                </c:pt>
                <c:pt idx="44659">
                  <c:v>24.801186218524702</c:v>
                </c:pt>
                <c:pt idx="44660">
                  <c:v>24.80174156428297</c:v>
                </c:pt>
                <c:pt idx="44661">
                  <c:v>24.802296910041239</c:v>
                </c:pt>
                <c:pt idx="44662">
                  <c:v>24.802852255799507</c:v>
                </c:pt>
                <c:pt idx="44663">
                  <c:v>24.803407601557776</c:v>
                </c:pt>
                <c:pt idx="44664">
                  <c:v>24.803962947316045</c:v>
                </c:pt>
                <c:pt idx="44665">
                  <c:v>24.804518293074313</c:v>
                </c:pt>
                <c:pt idx="44666">
                  <c:v>24.805073638832582</c:v>
                </c:pt>
                <c:pt idx="44667">
                  <c:v>24.80562898459085</c:v>
                </c:pt>
                <c:pt idx="44668">
                  <c:v>24.806184330349119</c:v>
                </c:pt>
                <c:pt idx="44669">
                  <c:v>24.806739676107387</c:v>
                </c:pt>
                <c:pt idx="44670">
                  <c:v>24.807295021865656</c:v>
                </c:pt>
                <c:pt idx="44671">
                  <c:v>24.807850367623924</c:v>
                </c:pt>
                <c:pt idx="44672">
                  <c:v>24.808405713382193</c:v>
                </c:pt>
                <c:pt idx="44673">
                  <c:v>24.808961059140461</c:v>
                </c:pt>
                <c:pt idx="44674">
                  <c:v>24.80951640489873</c:v>
                </c:pt>
                <c:pt idx="44675">
                  <c:v>24.810071750656999</c:v>
                </c:pt>
                <c:pt idx="44676">
                  <c:v>24.810627096415267</c:v>
                </c:pt>
                <c:pt idx="44677">
                  <c:v>24.811182442173536</c:v>
                </c:pt>
                <c:pt idx="44678">
                  <c:v>24.811737787931804</c:v>
                </c:pt>
                <c:pt idx="44679">
                  <c:v>24.812293133690073</c:v>
                </c:pt>
                <c:pt idx="44680">
                  <c:v>24.812848479448341</c:v>
                </c:pt>
                <c:pt idx="44681">
                  <c:v>24.81340382520661</c:v>
                </c:pt>
                <c:pt idx="44682">
                  <c:v>24.813959170964878</c:v>
                </c:pt>
                <c:pt idx="44683">
                  <c:v>24.814514516723147</c:v>
                </c:pt>
                <c:pt idx="44684">
                  <c:v>24.815069862481415</c:v>
                </c:pt>
                <c:pt idx="44685">
                  <c:v>24.815625208239684</c:v>
                </c:pt>
                <c:pt idx="44686">
                  <c:v>24.816180553997953</c:v>
                </c:pt>
                <c:pt idx="44687">
                  <c:v>24.816735899756221</c:v>
                </c:pt>
                <c:pt idx="44688">
                  <c:v>24.81729124551449</c:v>
                </c:pt>
                <c:pt idx="44689">
                  <c:v>24.817846591272758</c:v>
                </c:pt>
                <c:pt idx="44690">
                  <c:v>24.818401937031027</c:v>
                </c:pt>
                <c:pt idx="44691">
                  <c:v>24.818957282789295</c:v>
                </c:pt>
                <c:pt idx="44692">
                  <c:v>24.819512628547564</c:v>
                </c:pt>
                <c:pt idx="44693">
                  <c:v>24.820067974305832</c:v>
                </c:pt>
                <c:pt idx="44694">
                  <c:v>24.820623320064101</c:v>
                </c:pt>
                <c:pt idx="44695">
                  <c:v>24.821178665822369</c:v>
                </c:pt>
                <c:pt idx="44696">
                  <c:v>24.821734011580638</c:v>
                </c:pt>
                <c:pt idx="44697">
                  <c:v>24.822289357338907</c:v>
                </c:pt>
                <c:pt idx="44698">
                  <c:v>24.822844703097175</c:v>
                </c:pt>
                <c:pt idx="44699">
                  <c:v>24.823400048855444</c:v>
                </c:pt>
                <c:pt idx="44700">
                  <c:v>24.823955394613712</c:v>
                </c:pt>
                <c:pt idx="44701">
                  <c:v>24.824510740371981</c:v>
                </c:pt>
                <c:pt idx="44702">
                  <c:v>24.825066086130249</c:v>
                </c:pt>
                <c:pt idx="44703">
                  <c:v>24.825621431888518</c:v>
                </c:pt>
                <c:pt idx="44704">
                  <c:v>24.826176777646786</c:v>
                </c:pt>
                <c:pt idx="44705">
                  <c:v>24.826732123405055</c:v>
                </c:pt>
                <c:pt idx="44706">
                  <c:v>24.827287469163323</c:v>
                </c:pt>
                <c:pt idx="44707">
                  <c:v>24.827842814921592</c:v>
                </c:pt>
                <c:pt idx="44708">
                  <c:v>24.82839816067986</c:v>
                </c:pt>
                <c:pt idx="44709">
                  <c:v>24.828953506438129</c:v>
                </c:pt>
                <c:pt idx="44710">
                  <c:v>24.829508852196398</c:v>
                </c:pt>
                <c:pt idx="44711">
                  <c:v>24.830064197954666</c:v>
                </c:pt>
                <c:pt idx="44712">
                  <c:v>24.830619543712935</c:v>
                </c:pt>
                <c:pt idx="44713">
                  <c:v>24.831174889471203</c:v>
                </c:pt>
                <c:pt idx="44714">
                  <c:v>24.831730235229472</c:v>
                </c:pt>
                <c:pt idx="44715">
                  <c:v>24.83228558098774</c:v>
                </c:pt>
                <c:pt idx="44716">
                  <c:v>24.832840926746009</c:v>
                </c:pt>
                <c:pt idx="44717">
                  <c:v>24.833396272504277</c:v>
                </c:pt>
                <c:pt idx="44718">
                  <c:v>24.833951618262546</c:v>
                </c:pt>
                <c:pt idx="44719">
                  <c:v>24.834506964020814</c:v>
                </c:pt>
                <c:pt idx="44720">
                  <c:v>24.835062309779083</c:v>
                </c:pt>
                <c:pt idx="44721">
                  <c:v>24.835617655537352</c:v>
                </c:pt>
                <c:pt idx="44722">
                  <c:v>24.83617300129562</c:v>
                </c:pt>
                <c:pt idx="44723">
                  <c:v>24.836728347053889</c:v>
                </c:pt>
                <c:pt idx="44724">
                  <c:v>24.837283692812157</c:v>
                </c:pt>
                <c:pt idx="44725">
                  <c:v>24.837839038570426</c:v>
                </c:pt>
                <c:pt idx="44726">
                  <c:v>24.838394384328694</c:v>
                </c:pt>
                <c:pt idx="44727">
                  <c:v>24.838949730086963</c:v>
                </c:pt>
                <c:pt idx="44728">
                  <c:v>24.839505075845231</c:v>
                </c:pt>
                <c:pt idx="44729">
                  <c:v>24.8400604216035</c:v>
                </c:pt>
                <c:pt idx="44730">
                  <c:v>24.840615767361768</c:v>
                </c:pt>
                <c:pt idx="44731">
                  <c:v>24.841171113120037</c:v>
                </c:pt>
                <c:pt idx="44732">
                  <c:v>24.841726458878306</c:v>
                </c:pt>
                <c:pt idx="44733">
                  <c:v>24.842281804636574</c:v>
                </c:pt>
                <c:pt idx="44734">
                  <c:v>24.842837150394843</c:v>
                </c:pt>
                <c:pt idx="44735">
                  <c:v>24.843392496153111</c:v>
                </c:pt>
                <c:pt idx="44736">
                  <c:v>24.84394784191138</c:v>
                </c:pt>
                <c:pt idx="44737">
                  <c:v>24.844503187669648</c:v>
                </c:pt>
                <c:pt idx="44738">
                  <c:v>24.845058533427917</c:v>
                </c:pt>
                <c:pt idx="44739">
                  <c:v>24.845613879186185</c:v>
                </c:pt>
                <c:pt idx="44740">
                  <c:v>24.846169224944454</c:v>
                </c:pt>
                <c:pt idx="44741">
                  <c:v>24.846724570702722</c:v>
                </c:pt>
                <c:pt idx="44742">
                  <c:v>24.847279916460991</c:v>
                </c:pt>
                <c:pt idx="44743">
                  <c:v>24.84783526221926</c:v>
                </c:pt>
                <c:pt idx="44744">
                  <c:v>24.848390607977528</c:v>
                </c:pt>
                <c:pt idx="44745">
                  <c:v>24.848945953735797</c:v>
                </c:pt>
                <c:pt idx="44746">
                  <c:v>24.849501299494065</c:v>
                </c:pt>
                <c:pt idx="44747">
                  <c:v>24.850056645252334</c:v>
                </c:pt>
                <c:pt idx="44748">
                  <c:v>24.850611991010602</c:v>
                </c:pt>
                <c:pt idx="44749">
                  <c:v>24.851167336768871</c:v>
                </c:pt>
                <c:pt idx="44750">
                  <c:v>24.851722682527139</c:v>
                </c:pt>
                <c:pt idx="44751">
                  <c:v>24.852278028285408</c:v>
                </c:pt>
                <c:pt idx="44752">
                  <c:v>24.852833374043676</c:v>
                </c:pt>
                <c:pt idx="44753">
                  <c:v>24.853388719801945</c:v>
                </c:pt>
                <c:pt idx="44754">
                  <c:v>24.853944065560214</c:v>
                </c:pt>
                <c:pt idx="44755">
                  <c:v>24.854499411318482</c:v>
                </c:pt>
                <c:pt idx="44756">
                  <c:v>24.855054757076751</c:v>
                </c:pt>
                <c:pt idx="44757">
                  <c:v>24.855610102835019</c:v>
                </c:pt>
                <c:pt idx="44758">
                  <c:v>24.856165448593288</c:v>
                </c:pt>
                <c:pt idx="44759">
                  <c:v>24.856720794351556</c:v>
                </c:pt>
                <c:pt idx="44760">
                  <c:v>24.857276140109825</c:v>
                </c:pt>
                <c:pt idx="44761">
                  <c:v>24.857831485868093</c:v>
                </c:pt>
                <c:pt idx="44762">
                  <c:v>24.858386831626362</c:v>
                </c:pt>
                <c:pt idx="44763">
                  <c:v>24.85894217738463</c:v>
                </c:pt>
                <c:pt idx="44764">
                  <c:v>24.859497523142899</c:v>
                </c:pt>
                <c:pt idx="44765">
                  <c:v>24.860052868901167</c:v>
                </c:pt>
                <c:pt idx="44766">
                  <c:v>24.860608214659436</c:v>
                </c:pt>
                <c:pt idx="44767">
                  <c:v>24.861163560417705</c:v>
                </c:pt>
                <c:pt idx="44768">
                  <c:v>24.861718906175973</c:v>
                </c:pt>
                <c:pt idx="44769">
                  <c:v>24.862274251934242</c:v>
                </c:pt>
                <c:pt idx="44770">
                  <c:v>24.86282959769251</c:v>
                </c:pt>
                <c:pt idx="44771">
                  <c:v>24.863384943450779</c:v>
                </c:pt>
                <c:pt idx="44772">
                  <c:v>24.863940289209047</c:v>
                </c:pt>
                <c:pt idx="44773">
                  <c:v>24.864495634967316</c:v>
                </c:pt>
                <c:pt idx="44774">
                  <c:v>24.865050980725584</c:v>
                </c:pt>
                <c:pt idx="44775">
                  <c:v>24.865606326483853</c:v>
                </c:pt>
                <c:pt idx="44776">
                  <c:v>24.866161672242121</c:v>
                </c:pt>
                <c:pt idx="44777">
                  <c:v>24.86671701800039</c:v>
                </c:pt>
                <c:pt idx="44778">
                  <c:v>24.867272363758659</c:v>
                </c:pt>
                <c:pt idx="44779">
                  <c:v>24.867827709516927</c:v>
                </c:pt>
                <c:pt idx="44780">
                  <c:v>24.868383055275196</c:v>
                </c:pt>
                <c:pt idx="44781">
                  <c:v>24.868938401033464</c:v>
                </c:pt>
                <c:pt idx="44782">
                  <c:v>24.869493746791733</c:v>
                </c:pt>
                <c:pt idx="44783">
                  <c:v>24.870049092550001</c:v>
                </c:pt>
                <c:pt idx="44784">
                  <c:v>24.87060443830827</c:v>
                </c:pt>
                <c:pt idx="44785">
                  <c:v>24.871159784066538</c:v>
                </c:pt>
                <c:pt idx="44786">
                  <c:v>24.871715129824807</c:v>
                </c:pt>
                <c:pt idx="44787">
                  <c:v>24.872270475583075</c:v>
                </c:pt>
                <c:pt idx="44788">
                  <c:v>24.872825821341344</c:v>
                </c:pt>
                <c:pt idx="44789">
                  <c:v>24.873381167099613</c:v>
                </c:pt>
                <c:pt idx="44790">
                  <c:v>24.873936512857881</c:v>
                </c:pt>
                <c:pt idx="44791">
                  <c:v>24.87449185861615</c:v>
                </c:pt>
                <c:pt idx="44792">
                  <c:v>24.875047204374418</c:v>
                </c:pt>
                <c:pt idx="44793">
                  <c:v>24.875602550132687</c:v>
                </c:pt>
                <c:pt idx="44794">
                  <c:v>24.876157895890955</c:v>
                </c:pt>
                <c:pt idx="44795">
                  <c:v>24.876713241649224</c:v>
                </c:pt>
                <c:pt idx="44796">
                  <c:v>24.877268587407492</c:v>
                </c:pt>
                <c:pt idx="44797">
                  <c:v>24.877823933165761</c:v>
                </c:pt>
                <c:pt idx="44798">
                  <c:v>24.878379278924029</c:v>
                </c:pt>
                <c:pt idx="44799">
                  <c:v>24.878934624682298</c:v>
                </c:pt>
                <c:pt idx="44800">
                  <c:v>24.879489970440567</c:v>
                </c:pt>
                <c:pt idx="44801">
                  <c:v>24.880045316198835</c:v>
                </c:pt>
                <c:pt idx="44802">
                  <c:v>24.880600661957104</c:v>
                </c:pt>
                <c:pt idx="44803">
                  <c:v>24.881156007715372</c:v>
                </c:pt>
                <c:pt idx="44804">
                  <c:v>24.881711353473641</c:v>
                </c:pt>
                <c:pt idx="44805">
                  <c:v>24.882266699231909</c:v>
                </c:pt>
                <c:pt idx="44806">
                  <c:v>24.882822044990178</c:v>
                </c:pt>
                <c:pt idx="44807">
                  <c:v>24.883377390748446</c:v>
                </c:pt>
                <c:pt idx="44808">
                  <c:v>24.883932736506715</c:v>
                </c:pt>
                <c:pt idx="44809">
                  <c:v>24.884488082264983</c:v>
                </c:pt>
                <c:pt idx="44810">
                  <c:v>24.885043428023252</c:v>
                </c:pt>
                <c:pt idx="44811">
                  <c:v>24.885598773781521</c:v>
                </c:pt>
                <c:pt idx="44812">
                  <c:v>24.886154119539789</c:v>
                </c:pt>
                <c:pt idx="44813">
                  <c:v>24.886709465298058</c:v>
                </c:pt>
                <c:pt idx="44814">
                  <c:v>24.887264811056326</c:v>
                </c:pt>
                <c:pt idx="44815">
                  <c:v>24.887820156814595</c:v>
                </c:pt>
                <c:pt idx="44816">
                  <c:v>24.888375502572863</c:v>
                </c:pt>
                <c:pt idx="44817">
                  <c:v>24.888930848331132</c:v>
                </c:pt>
                <c:pt idx="44818">
                  <c:v>24.8894861940894</c:v>
                </c:pt>
                <c:pt idx="44819">
                  <c:v>24.890041539847669</c:v>
                </c:pt>
                <c:pt idx="44820">
                  <c:v>24.890596885605937</c:v>
                </c:pt>
                <c:pt idx="44821">
                  <c:v>24.891152231364206</c:v>
                </c:pt>
                <c:pt idx="44822">
                  <c:v>24.891707577122475</c:v>
                </c:pt>
                <c:pt idx="44823">
                  <c:v>24.892262922880743</c:v>
                </c:pt>
                <c:pt idx="44824">
                  <c:v>24.892818268639012</c:v>
                </c:pt>
                <c:pt idx="44825">
                  <c:v>24.89337361439728</c:v>
                </c:pt>
                <c:pt idx="44826">
                  <c:v>24.893928960155549</c:v>
                </c:pt>
                <c:pt idx="44827">
                  <c:v>24.894484305913817</c:v>
                </c:pt>
                <c:pt idx="44828">
                  <c:v>24.895039651672086</c:v>
                </c:pt>
                <c:pt idx="44829">
                  <c:v>24.895594997430354</c:v>
                </c:pt>
                <c:pt idx="44830">
                  <c:v>24.896150343188623</c:v>
                </c:pt>
                <c:pt idx="44831">
                  <c:v>24.896705688946891</c:v>
                </c:pt>
                <c:pt idx="44832">
                  <c:v>24.89726103470516</c:v>
                </c:pt>
                <c:pt idx="44833">
                  <c:v>24.897816380463428</c:v>
                </c:pt>
                <c:pt idx="44834">
                  <c:v>24.898371726221697</c:v>
                </c:pt>
                <c:pt idx="44835">
                  <c:v>24.898927071979966</c:v>
                </c:pt>
                <c:pt idx="44836">
                  <c:v>24.899482417738234</c:v>
                </c:pt>
                <c:pt idx="44837">
                  <c:v>24.900037763496503</c:v>
                </c:pt>
                <c:pt idx="44838">
                  <c:v>24.900593109254771</c:v>
                </c:pt>
                <c:pt idx="44839">
                  <c:v>24.90114845501304</c:v>
                </c:pt>
                <c:pt idx="44840">
                  <c:v>24.901703800771308</c:v>
                </c:pt>
                <c:pt idx="44841">
                  <c:v>24.902259146529577</c:v>
                </c:pt>
                <c:pt idx="44842">
                  <c:v>24.902814492287845</c:v>
                </c:pt>
                <c:pt idx="44843">
                  <c:v>24.903369838046114</c:v>
                </c:pt>
                <c:pt idx="44844">
                  <c:v>24.903925183804382</c:v>
                </c:pt>
                <c:pt idx="44845">
                  <c:v>24.904480529562651</c:v>
                </c:pt>
                <c:pt idx="44846">
                  <c:v>24.90503587532092</c:v>
                </c:pt>
                <c:pt idx="44847">
                  <c:v>24.905591221079188</c:v>
                </c:pt>
                <c:pt idx="44848">
                  <c:v>24.906146566837457</c:v>
                </c:pt>
                <c:pt idx="44849">
                  <c:v>24.906701912595725</c:v>
                </c:pt>
                <c:pt idx="44850">
                  <c:v>24.907257258353994</c:v>
                </c:pt>
                <c:pt idx="44851">
                  <c:v>24.907812604112262</c:v>
                </c:pt>
                <c:pt idx="44852">
                  <c:v>24.908367949870531</c:v>
                </c:pt>
                <c:pt idx="44853">
                  <c:v>24.908923295628799</c:v>
                </c:pt>
                <c:pt idx="44854">
                  <c:v>24.909478641387068</c:v>
                </c:pt>
                <c:pt idx="44855">
                  <c:v>24.910033987145336</c:v>
                </c:pt>
                <c:pt idx="44856">
                  <c:v>24.910589332903605</c:v>
                </c:pt>
                <c:pt idx="44857">
                  <c:v>24.911144678661874</c:v>
                </c:pt>
                <c:pt idx="44858">
                  <c:v>24.911700024420142</c:v>
                </c:pt>
                <c:pt idx="44859">
                  <c:v>24.912255370178411</c:v>
                </c:pt>
                <c:pt idx="44860">
                  <c:v>24.912810715936679</c:v>
                </c:pt>
                <c:pt idx="44861">
                  <c:v>24.913366061694948</c:v>
                </c:pt>
                <c:pt idx="44862">
                  <c:v>24.913921407453216</c:v>
                </c:pt>
                <c:pt idx="44863">
                  <c:v>24.914476753211485</c:v>
                </c:pt>
                <c:pt idx="44864">
                  <c:v>24.915032098969753</c:v>
                </c:pt>
                <c:pt idx="44865">
                  <c:v>24.915587444728022</c:v>
                </c:pt>
                <c:pt idx="44866">
                  <c:v>24.91614279048629</c:v>
                </c:pt>
                <c:pt idx="44867">
                  <c:v>24.916698136244559</c:v>
                </c:pt>
                <c:pt idx="44868">
                  <c:v>24.917253482002828</c:v>
                </c:pt>
                <c:pt idx="44869">
                  <c:v>24.917808827761096</c:v>
                </c:pt>
                <c:pt idx="44870">
                  <c:v>24.918364173519365</c:v>
                </c:pt>
                <c:pt idx="44871">
                  <c:v>24.918919519277633</c:v>
                </c:pt>
                <c:pt idx="44872">
                  <c:v>24.919474865035902</c:v>
                </c:pt>
                <c:pt idx="44873">
                  <c:v>24.92003021079417</c:v>
                </c:pt>
                <c:pt idx="44874">
                  <c:v>24.920585556552439</c:v>
                </c:pt>
                <c:pt idx="44875">
                  <c:v>24.921140902310707</c:v>
                </c:pt>
                <c:pt idx="44876">
                  <c:v>24.921696248068976</c:v>
                </c:pt>
                <c:pt idx="44877">
                  <c:v>24.922251593827244</c:v>
                </c:pt>
                <c:pt idx="44878">
                  <c:v>24.922806939585513</c:v>
                </c:pt>
                <c:pt idx="44879">
                  <c:v>24.923362285343782</c:v>
                </c:pt>
                <c:pt idx="44880">
                  <c:v>24.92391763110205</c:v>
                </c:pt>
                <c:pt idx="44881">
                  <c:v>24.924472976860319</c:v>
                </c:pt>
                <c:pt idx="44882">
                  <c:v>24.925028322618587</c:v>
                </c:pt>
                <c:pt idx="44883">
                  <c:v>24.925583668376856</c:v>
                </c:pt>
                <c:pt idx="44884">
                  <c:v>24.926139014135124</c:v>
                </c:pt>
                <c:pt idx="44885">
                  <c:v>24.926694359893393</c:v>
                </c:pt>
                <c:pt idx="44886">
                  <c:v>24.927249705651661</c:v>
                </c:pt>
                <c:pt idx="44887">
                  <c:v>24.92780505140993</c:v>
                </c:pt>
                <c:pt idx="44888">
                  <c:v>24.928360397168198</c:v>
                </c:pt>
                <c:pt idx="44889">
                  <c:v>24.928915742926467</c:v>
                </c:pt>
                <c:pt idx="44890">
                  <c:v>24.929471088684735</c:v>
                </c:pt>
                <c:pt idx="44891">
                  <c:v>24.930026434443004</c:v>
                </c:pt>
                <c:pt idx="44892">
                  <c:v>24.930581780201273</c:v>
                </c:pt>
                <c:pt idx="44893">
                  <c:v>24.931137125959541</c:v>
                </c:pt>
                <c:pt idx="44894">
                  <c:v>24.93169247171781</c:v>
                </c:pt>
                <c:pt idx="44895">
                  <c:v>24.932247817476078</c:v>
                </c:pt>
                <c:pt idx="44896">
                  <c:v>24.932803163234347</c:v>
                </c:pt>
                <c:pt idx="44897">
                  <c:v>24.933358508992615</c:v>
                </c:pt>
                <c:pt idx="44898">
                  <c:v>24.933913854750884</c:v>
                </c:pt>
                <c:pt idx="44899">
                  <c:v>24.934469200509152</c:v>
                </c:pt>
                <c:pt idx="44900">
                  <c:v>24.935024546267421</c:v>
                </c:pt>
                <c:pt idx="44901">
                  <c:v>24.935579892025689</c:v>
                </c:pt>
                <c:pt idx="44902">
                  <c:v>24.936135237783958</c:v>
                </c:pt>
                <c:pt idx="44903">
                  <c:v>24.936690583542227</c:v>
                </c:pt>
                <c:pt idx="44904">
                  <c:v>24.937245929300495</c:v>
                </c:pt>
                <c:pt idx="44905">
                  <c:v>24.937801275058764</c:v>
                </c:pt>
                <c:pt idx="44906">
                  <c:v>24.938356620817032</c:v>
                </c:pt>
                <c:pt idx="44907">
                  <c:v>24.938911966575301</c:v>
                </c:pt>
                <c:pt idx="44908">
                  <c:v>24.939467312333569</c:v>
                </c:pt>
                <c:pt idx="44909">
                  <c:v>24.940022658091838</c:v>
                </c:pt>
                <c:pt idx="44910">
                  <c:v>24.940578003850106</c:v>
                </c:pt>
                <c:pt idx="44911">
                  <c:v>24.941133349608375</c:v>
                </c:pt>
                <c:pt idx="44912">
                  <c:v>24.941688695366643</c:v>
                </c:pt>
                <c:pt idx="44913">
                  <c:v>24.942244041124912</c:v>
                </c:pt>
                <c:pt idx="44914">
                  <c:v>24.942799386883181</c:v>
                </c:pt>
                <c:pt idx="44915">
                  <c:v>24.943354732641449</c:v>
                </c:pt>
                <c:pt idx="44916">
                  <c:v>24.943910078399718</c:v>
                </c:pt>
                <c:pt idx="44917">
                  <c:v>24.944465424157986</c:v>
                </c:pt>
                <c:pt idx="44918">
                  <c:v>24.945020769916255</c:v>
                </c:pt>
                <c:pt idx="44919">
                  <c:v>24.945576115674523</c:v>
                </c:pt>
                <c:pt idx="44920">
                  <c:v>24.946131461432792</c:v>
                </c:pt>
                <c:pt idx="44921">
                  <c:v>24.94668680719106</c:v>
                </c:pt>
                <c:pt idx="44922">
                  <c:v>24.947242152949329</c:v>
                </c:pt>
                <c:pt idx="44923">
                  <c:v>24.947797498707597</c:v>
                </c:pt>
                <c:pt idx="44924">
                  <c:v>24.948352844465866</c:v>
                </c:pt>
                <c:pt idx="44925">
                  <c:v>24.948908190224135</c:v>
                </c:pt>
                <c:pt idx="44926">
                  <c:v>24.949463535982403</c:v>
                </c:pt>
                <c:pt idx="44927">
                  <c:v>24.950018881740672</c:v>
                </c:pt>
                <c:pt idx="44928">
                  <c:v>24.95057422749894</c:v>
                </c:pt>
                <c:pt idx="44929">
                  <c:v>24.951129573257209</c:v>
                </c:pt>
                <c:pt idx="44930">
                  <c:v>24.951684919015477</c:v>
                </c:pt>
                <c:pt idx="44931">
                  <c:v>24.952240264773746</c:v>
                </c:pt>
                <c:pt idx="44932">
                  <c:v>24.952795610532014</c:v>
                </c:pt>
                <c:pt idx="44933">
                  <c:v>24.953350956290283</c:v>
                </c:pt>
                <c:pt idx="44934">
                  <c:v>24.953906302048551</c:v>
                </c:pt>
                <c:pt idx="44935">
                  <c:v>24.95446164780682</c:v>
                </c:pt>
                <c:pt idx="44936">
                  <c:v>24.955016993565089</c:v>
                </c:pt>
                <c:pt idx="44937">
                  <c:v>24.955572339323357</c:v>
                </c:pt>
                <c:pt idx="44938">
                  <c:v>24.956127685081626</c:v>
                </c:pt>
                <c:pt idx="44939">
                  <c:v>24.956683030839894</c:v>
                </c:pt>
                <c:pt idx="44940">
                  <c:v>24.957238376598163</c:v>
                </c:pt>
                <c:pt idx="44941">
                  <c:v>24.957793722356431</c:v>
                </c:pt>
                <c:pt idx="44942">
                  <c:v>24.9583490681147</c:v>
                </c:pt>
                <c:pt idx="44943">
                  <c:v>24.958904413872968</c:v>
                </c:pt>
                <c:pt idx="44944">
                  <c:v>24.959459759631237</c:v>
                </c:pt>
                <c:pt idx="44945">
                  <c:v>24.960015105389505</c:v>
                </c:pt>
                <c:pt idx="44946">
                  <c:v>24.960570451147774</c:v>
                </c:pt>
                <c:pt idx="44947">
                  <c:v>24.961125796906042</c:v>
                </c:pt>
                <c:pt idx="44948">
                  <c:v>24.961681142664311</c:v>
                </c:pt>
                <c:pt idx="44949">
                  <c:v>24.96223648842258</c:v>
                </c:pt>
                <c:pt idx="44950">
                  <c:v>24.962791834180848</c:v>
                </c:pt>
                <c:pt idx="44951">
                  <c:v>24.963347179939117</c:v>
                </c:pt>
                <c:pt idx="44952">
                  <c:v>24.963902525697385</c:v>
                </c:pt>
                <c:pt idx="44953">
                  <c:v>24.964457871455654</c:v>
                </c:pt>
                <c:pt idx="44954">
                  <c:v>24.965013217213922</c:v>
                </c:pt>
                <c:pt idx="44955">
                  <c:v>24.965568562972191</c:v>
                </c:pt>
                <c:pt idx="44956">
                  <c:v>24.966123908730459</c:v>
                </c:pt>
                <c:pt idx="44957">
                  <c:v>24.966679254488728</c:v>
                </c:pt>
                <c:pt idx="44958">
                  <c:v>24.967234600246996</c:v>
                </c:pt>
                <c:pt idx="44959">
                  <c:v>24.967789946005265</c:v>
                </c:pt>
                <c:pt idx="44960">
                  <c:v>24.968345291763534</c:v>
                </c:pt>
                <c:pt idx="44961">
                  <c:v>24.968900637521802</c:v>
                </c:pt>
                <c:pt idx="44962">
                  <c:v>24.969455983280071</c:v>
                </c:pt>
                <c:pt idx="44963">
                  <c:v>24.970011329038339</c:v>
                </c:pt>
                <c:pt idx="44964">
                  <c:v>24.970566674796608</c:v>
                </c:pt>
                <c:pt idx="44965">
                  <c:v>24.971122020554876</c:v>
                </c:pt>
                <c:pt idx="44966">
                  <c:v>24.971677366313145</c:v>
                </c:pt>
                <c:pt idx="44967">
                  <c:v>24.972232712071413</c:v>
                </c:pt>
                <c:pt idx="44968">
                  <c:v>24.972788057829682</c:v>
                </c:pt>
                <c:pt idx="44969">
                  <c:v>24.97334340358795</c:v>
                </c:pt>
                <c:pt idx="44970">
                  <c:v>24.973898749346219</c:v>
                </c:pt>
                <c:pt idx="44971">
                  <c:v>24.974454095104488</c:v>
                </c:pt>
                <c:pt idx="44972">
                  <c:v>24.975009440862756</c:v>
                </c:pt>
                <c:pt idx="44973">
                  <c:v>24.975564786621025</c:v>
                </c:pt>
                <c:pt idx="44974">
                  <c:v>24.976120132379293</c:v>
                </c:pt>
                <c:pt idx="44975">
                  <c:v>24.976675478137562</c:v>
                </c:pt>
                <c:pt idx="44976">
                  <c:v>24.97723082389583</c:v>
                </c:pt>
                <c:pt idx="44977">
                  <c:v>24.977786169654099</c:v>
                </c:pt>
                <c:pt idx="44978">
                  <c:v>24.978341515412367</c:v>
                </c:pt>
                <c:pt idx="44979">
                  <c:v>24.978896861170636</c:v>
                </c:pt>
                <c:pt idx="44980">
                  <c:v>24.979452206928904</c:v>
                </c:pt>
                <c:pt idx="44981">
                  <c:v>24.980007552687173</c:v>
                </c:pt>
                <c:pt idx="44982">
                  <c:v>24.980562898445442</c:v>
                </c:pt>
                <c:pt idx="44983">
                  <c:v>24.98111824420371</c:v>
                </c:pt>
                <c:pt idx="44984">
                  <c:v>24.981673589961979</c:v>
                </c:pt>
                <c:pt idx="44985">
                  <c:v>24.982228935720247</c:v>
                </c:pt>
                <c:pt idx="44986">
                  <c:v>24.982784281478516</c:v>
                </c:pt>
                <c:pt idx="44987">
                  <c:v>24.983339627236784</c:v>
                </c:pt>
                <c:pt idx="44988">
                  <c:v>24.983894972995053</c:v>
                </c:pt>
                <c:pt idx="44989">
                  <c:v>24.984450318753321</c:v>
                </c:pt>
                <c:pt idx="44990">
                  <c:v>24.98500566451159</c:v>
                </c:pt>
                <c:pt idx="44991">
                  <c:v>24.985561010269858</c:v>
                </c:pt>
                <c:pt idx="44992">
                  <c:v>24.986116356028127</c:v>
                </c:pt>
                <c:pt idx="44993">
                  <c:v>24.986671701786396</c:v>
                </c:pt>
                <c:pt idx="44994">
                  <c:v>24.987227047544664</c:v>
                </c:pt>
                <c:pt idx="44995">
                  <c:v>24.987782393302933</c:v>
                </c:pt>
                <c:pt idx="44996">
                  <c:v>24.988337739061201</c:v>
                </c:pt>
                <c:pt idx="44997">
                  <c:v>24.98889308481947</c:v>
                </c:pt>
                <c:pt idx="44998">
                  <c:v>24.989448430577738</c:v>
                </c:pt>
                <c:pt idx="44999">
                  <c:v>24.990003776336007</c:v>
                </c:pt>
                <c:pt idx="45000">
                  <c:v>24.990559122094275</c:v>
                </c:pt>
                <c:pt idx="45001">
                  <c:v>24.991114467852544</c:v>
                </c:pt>
                <c:pt idx="45002">
                  <c:v>24.991669813610812</c:v>
                </c:pt>
                <c:pt idx="45003">
                  <c:v>24.992225159369081</c:v>
                </c:pt>
                <c:pt idx="45004">
                  <c:v>24.992780505127349</c:v>
                </c:pt>
                <c:pt idx="45005">
                  <c:v>24.993335850885618</c:v>
                </c:pt>
                <c:pt idx="45006">
                  <c:v>24.993891196643887</c:v>
                </c:pt>
                <c:pt idx="45007">
                  <c:v>24.994446542402155</c:v>
                </c:pt>
                <c:pt idx="45008">
                  <c:v>24.995001888160424</c:v>
                </c:pt>
                <c:pt idx="45009">
                  <c:v>24.995557233918692</c:v>
                </c:pt>
                <c:pt idx="45010">
                  <c:v>24.996112579676961</c:v>
                </c:pt>
                <c:pt idx="45011">
                  <c:v>24.996667925435229</c:v>
                </c:pt>
                <c:pt idx="45012">
                  <c:v>24.997223271193498</c:v>
                </c:pt>
                <c:pt idx="45013">
                  <c:v>24.997778616951766</c:v>
                </c:pt>
                <c:pt idx="45014">
                  <c:v>24.998333962710035</c:v>
                </c:pt>
                <c:pt idx="45015">
                  <c:v>24.998889308468303</c:v>
                </c:pt>
                <c:pt idx="45016">
                  <c:v>24.999444654226572</c:v>
                </c:pt>
                <c:pt idx="45017">
                  <c:v>24.999999999984841</c:v>
                </c:pt>
                <c:pt idx="45018">
                  <c:v>25.000555345743109</c:v>
                </c:pt>
                <c:pt idx="45019">
                  <c:v>25.001110691501378</c:v>
                </c:pt>
                <c:pt idx="45020">
                  <c:v>25.001666037259646</c:v>
                </c:pt>
                <c:pt idx="45021">
                  <c:v>25.002221383017915</c:v>
                </c:pt>
                <c:pt idx="45022">
                  <c:v>25.002776728776183</c:v>
                </c:pt>
                <c:pt idx="45023">
                  <c:v>25.003332074534452</c:v>
                </c:pt>
                <c:pt idx="45024">
                  <c:v>25.00388742029272</c:v>
                </c:pt>
                <c:pt idx="45025">
                  <c:v>25.004442766050989</c:v>
                </c:pt>
                <c:pt idx="45026">
                  <c:v>25.004998111809257</c:v>
                </c:pt>
                <c:pt idx="45027">
                  <c:v>25.005553457567526</c:v>
                </c:pt>
                <c:pt idx="45028">
                  <c:v>25.006108803325795</c:v>
                </c:pt>
                <c:pt idx="45029">
                  <c:v>25.006664149084063</c:v>
                </c:pt>
                <c:pt idx="45030">
                  <c:v>25.007219494842332</c:v>
                </c:pt>
                <c:pt idx="45031">
                  <c:v>25.0077748406006</c:v>
                </c:pt>
                <c:pt idx="45032">
                  <c:v>25.008330186358869</c:v>
                </c:pt>
                <c:pt idx="45033">
                  <c:v>25.008885532117137</c:v>
                </c:pt>
                <c:pt idx="45034">
                  <c:v>25.009440877875406</c:v>
                </c:pt>
                <c:pt idx="45035">
                  <c:v>25.009996223633674</c:v>
                </c:pt>
                <c:pt idx="45036">
                  <c:v>25.010551569391943</c:v>
                </c:pt>
                <c:pt idx="45037">
                  <c:v>25.011106915150211</c:v>
                </c:pt>
                <c:pt idx="45038">
                  <c:v>25.01166226090848</c:v>
                </c:pt>
                <c:pt idx="45039">
                  <c:v>25.012217606666749</c:v>
                </c:pt>
                <c:pt idx="45040">
                  <c:v>25.012772952425017</c:v>
                </c:pt>
                <c:pt idx="45041">
                  <c:v>25.013328298183286</c:v>
                </c:pt>
                <c:pt idx="45042">
                  <c:v>25.013883643941554</c:v>
                </c:pt>
                <c:pt idx="45043">
                  <c:v>25.014438989699823</c:v>
                </c:pt>
                <c:pt idx="45044">
                  <c:v>25.014994335458091</c:v>
                </c:pt>
                <c:pt idx="45045">
                  <c:v>25.01554968121636</c:v>
                </c:pt>
                <c:pt idx="45046">
                  <c:v>25.016105026974628</c:v>
                </c:pt>
                <c:pt idx="45047">
                  <c:v>25.016660372732897</c:v>
                </c:pt>
                <c:pt idx="45048">
                  <c:v>25.017215718491165</c:v>
                </c:pt>
                <c:pt idx="45049">
                  <c:v>25.017771064249434</c:v>
                </c:pt>
                <c:pt idx="45050">
                  <c:v>25.018326410007703</c:v>
                </c:pt>
                <c:pt idx="45051">
                  <c:v>25.018881755765971</c:v>
                </c:pt>
                <c:pt idx="45052">
                  <c:v>25.01943710152424</c:v>
                </c:pt>
                <c:pt idx="45053">
                  <c:v>25.019992447282508</c:v>
                </c:pt>
                <c:pt idx="45054">
                  <c:v>25.020547793040777</c:v>
                </c:pt>
                <c:pt idx="45055">
                  <c:v>25.021103138799045</c:v>
                </c:pt>
                <c:pt idx="45056">
                  <c:v>25.021658484557314</c:v>
                </c:pt>
                <c:pt idx="45057">
                  <c:v>25.022213830315582</c:v>
                </c:pt>
                <c:pt idx="45058">
                  <c:v>25.022769176073851</c:v>
                </c:pt>
                <c:pt idx="45059">
                  <c:v>25.023324521832119</c:v>
                </c:pt>
                <c:pt idx="45060">
                  <c:v>25.023879867590388</c:v>
                </c:pt>
                <c:pt idx="45061">
                  <c:v>25.024435213348657</c:v>
                </c:pt>
                <c:pt idx="45062">
                  <c:v>25.024990559106925</c:v>
                </c:pt>
                <c:pt idx="45063">
                  <c:v>25.025545904865194</c:v>
                </c:pt>
                <c:pt idx="45064">
                  <c:v>25.026101250623462</c:v>
                </c:pt>
                <c:pt idx="45065">
                  <c:v>25.026656596381731</c:v>
                </c:pt>
                <c:pt idx="45066">
                  <c:v>25.027211942139999</c:v>
                </c:pt>
                <c:pt idx="45067">
                  <c:v>25.027767287898268</c:v>
                </c:pt>
                <c:pt idx="45068">
                  <c:v>25.028322633656536</c:v>
                </c:pt>
                <c:pt idx="45069">
                  <c:v>25.028877979414805</c:v>
                </c:pt>
                <c:pt idx="45070">
                  <c:v>25.029433325173073</c:v>
                </c:pt>
                <c:pt idx="45071">
                  <c:v>25.029988670931342</c:v>
                </c:pt>
                <c:pt idx="45072">
                  <c:v>25.03054401668961</c:v>
                </c:pt>
                <c:pt idx="45073">
                  <c:v>25.031099362447879</c:v>
                </c:pt>
                <c:pt idx="45074">
                  <c:v>25.031654708206148</c:v>
                </c:pt>
                <c:pt idx="45075">
                  <c:v>25.032210053964416</c:v>
                </c:pt>
                <c:pt idx="45076">
                  <c:v>25.032765399722685</c:v>
                </c:pt>
                <c:pt idx="45077">
                  <c:v>25.033320745480953</c:v>
                </c:pt>
                <c:pt idx="45078">
                  <c:v>25.033876091239222</c:v>
                </c:pt>
                <c:pt idx="45079">
                  <c:v>25.03443143699749</c:v>
                </c:pt>
                <c:pt idx="45080">
                  <c:v>25.034986782755759</c:v>
                </c:pt>
                <c:pt idx="45081">
                  <c:v>25.035542128514027</c:v>
                </c:pt>
                <c:pt idx="45082">
                  <c:v>25.036097474272296</c:v>
                </c:pt>
                <c:pt idx="45083">
                  <c:v>25.036652820030564</c:v>
                </c:pt>
                <c:pt idx="45084">
                  <c:v>25.037208165788833</c:v>
                </c:pt>
                <c:pt idx="45085">
                  <c:v>25.037763511547102</c:v>
                </c:pt>
                <c:pt idx="45086">
                  <c:v>25.03831885730537</c:v>
                </c:pt>
                <c:pt idx="45087">
                  <c:v>25.038874203063639</c:v>
                </c:pt>
                <c:pt idx="45088">
                  <c:v>25.039429548821907</c:v>
                </c:pt>
                <c:pt idx="45089">
                  <c:v>25.039984894580176</c:v>
                </c:pt>
                <c:pt idx="45090">
                  <c:v>25.040540240338444</c:v>
                </c:pt>
                <c:pt idx="45091">
                  <c:v>25.041095586096713</c:v>
                </c:pt>
                <c:pt idx="45092">
                  <c:v>25.041650931854981</c:v>
                </c:pt>
                <c:pt idx="45093">
                  <c:v>25.04220627761325</c:v>
                </c:pt>
                <c:pt idx="45094">
                  <c:v>25.042761623371518</c:v>
                </c:pt>
                <c:pt idx="45095">
                  <c:v>25.043316969129787</c:v>
                </c:pt>
                <c:pt idx="45096">
                  <c:v>25.043872314888056</c:v>
                </c:pt>
                <c:pt idx="45097">
                  <c:v>25.044427660646324</c:v>
                </c:pt>
                <c:pt idx="45098">
                  <c:v>25.044983006404593</c:v>
                </c:pt>
                <c:pt idx="45099">
                  <c:v>25.045538352162861</c:v>
                </c:pt>
                <c:pt idx="45100">
                  <c:v>25.04609369792113</c:v>
                </c:pt>
                <c:pt idx="45101">
                  <c:v>25.046649043679398</c:v>
                </c:pt>
                <c:pt idx="45102">
                  <c:v>25.047204389437667</c:v>
                </c:pt>
                <c:pt idx="45103">
                  <c:v>25.047759735195935</c:v>
                </c:pt>
                <c:pt idx="45104">
                  <c:v>25.048315080954204</c:v>
                </c:pt>
                <c:pt idx="45105">
                  <c:v>25.048870426712472</c:v>
                </c:pt>
                <c:pt idx="45106">
                  <c:v>25.049425772470741</c:v>
                </c:pt>
                <c:pt idx="45107">
                  <c:v>25.04998111822901</c:v>
                </c:pt>
                <c:pt idx="45108">
                  <c:v>25.050536463987278</c:v>
                </c:pt>
                <c:pt idx="45109">
                  <c:v>25.051091809745547</c:v>
                </c:pt>
                <c:pt idx="45110">
                  <c:v>25.051647155503815</c:v>
                </c:pt>
                <c:pt idx="45111">
                  <c:v>25.052202501262084</c:v>
                </c:pt>
                <c:pt idx="45112">
                  <c:v>25.052757847020352</c:v>
                </c:pt>
                <c:pt idx="45113">
                  <c:v>25.053313192778621</c:v>
                </c:pt>
                <c:pt idx="45114">
                  <c:v>25.053868538536889</c:v>
                </c:pt>
                <c:pt idx="45115">
                  <c:v>25.054423884295158</c:v>
                </c:pt>
                <c:pt idx="45116">
                  <c:v>25.054979230053426</c:v>
                </c:pt>
                <c:pt idx="45117">
                  <c:v>25.055534575811695</c:v>
                </c:pt>
                <c:pt idx="45118">
                  <c:v>25.056089921569964</c:v>
                </c:pt>
                <c:pt idx="45119">
                  <c:v>25.056645267328232</c:v>
                </c:pt>
                <c:pt idx="45120">
                  <c:v>25.057200613086501</c:v>
                </c:pt>
                <c:pt idx="45121">
                  <c:v>25.057755958844769</c:v>
                </c:pt>
                <c:pt idx="45122">
                  <c:v>25.058311304603038</c:v>
                </c:pt>
                <c:pt idx="45123">
                  <c:v>25.058866650361306</c:v>
                </c:pt>
                <c:pt idx="45124">
                  <c:v>25.059421996119575</c:v>
                </c:pt>
                <c:pt idx="45125">
                  <c:v>25.059977341877843</c:v>
                </c:pt>
                <c:pt idx="45126">
                  <c:v>25.060532687636112</c:v>
                </c:pt>
                <c:pt idx="45127">
                  <c:v>25.06108803339438</c:v>
                </c:pt>
                <c:pt idx="45128">
                  <c:v>25.061643379152649</c:v>
                </c:pt>
                <c:pt idx="45129">
                  <c:v>25.062198724910917</c:v>
                </c:pt>
                <c:pt idx="45130">
                  <c:v>25.062754070669186</c:v>
                </c:pt>
                <c:pt idx="45131">
                  <c:v>25.063309416427455</c:v>
                </c:pt>
                <c:pt idx="45132">
                  <c:v>25.063864762185723</c:v>
                </c:pt>
                <c:pt idx="45133">
                  <c:v>25.064420107943992</c:v>
                </c:pt>
                <c:pt idx="45134">
                  <c:v>25.06497545370226</c:v>
                </c:pt>
                <c:pt idx="45135">
                  <c:v>25.065530799460529</c:v>
                </c:pt>
                <c:pt idx="45136">
                  <c:v>25.066086145218797</c:v>
                </c:pt>
                <c:pt idx="45137">
                  <c:v>25.066641490977066</c:v>
                </c:pt>
                <c:pt idx="45138">
                  <c:v>25.067196836735334</c:v>
                </c:pt>
                <c:pt idx="45139">
                  <c:v>25.067752182493603</c:v>
                </c:pt>
                <c:pt idx="45140">
                  <c:v>25.068307528251871</c:v>
                </c:pt>
                <c:pt idx="45141">
                  <c:v>25.06886287401014</c:v>
                </c:pt>
                <c:pt idx="45142">
                  <c:v>25.069418219768409</c:v>
                </c:pt>
                <c:pt idx="45143">
                  <c:v>25.069973565526677</c:v>
                </c:pt>
                <c:pt idx="45144">
                  <c:v>25.070528911284946</c:v>
                </c:pt>
                <c:pt idx="45145">
                  <c:v>25.071084257043214</c:v>
                </c:pt>
                <c:pt idx="45146">
                  <c:v>25.071639602801483</c:v>
                </c:pt>
                <c:pt idx="45147">
                  <c:v>25.072194948559751</c:v>
                </c:pt>
                <c:pt idx="45148">
                  <c:v>25.07275029431802</c:v>
                </c:pt>
                <c:pt idx="45149">
                  <c:v>25.073305640076288</c:v>
                </c:pt>
                <c:pt idx="45150">
                  <c:v>25.073860985834557</c:v>
                </c:pt>
                <c:pt idx="45151">
                  <c:v>25.074416331592825</c:v>
                </c:pt>
                <c:pt idx="45152">
                  <c:v>25.074971677351094</c:v>
                </c:pt>
                <c:pt idx="45153">
                  <c:v>25.075527023109363</c:v>
                </c:pt>
                <c:pt idx="45154">
                  <c:v>25.076082368867631</c:v>
                </c:pt>
                <c:pt idx="45155">
                  <c:v>25.0766377146259</c:v>
                </c:pt>
                <c:pt idx="45156">
                  <c:v>25.077193060384168</c:v>
                </c:pt>
                <c:pt idx="45157">
                  <c:v>25.077748406142437</c:v>
                </c:pt>
                <c:pt idx="45158">
                  <c:v>25.078303751900705</c:v>
                </c:pt>
                <c:pt idx="45159">
                  <c:v>25.078859097658974</c:v>
                </c:pt>
                <c:pt idx="45160">
                  <c:v>25.079414443417242</c:v>
                </c:pt>
                <c:pt idx="45161">
                  <c:v>25.079969789175511</c:v>
                </c:pt>
                <c:pt idx="45162">
                  <c:v>25.080525134933779</c:v>
                </c:pt>
                <c:pt idx="45163">
                  <c:v>25.081080480692048</c:v>
                </c:pt>
                <c:pt idx="45164">
                  <c:v>25.081635826450317</c:v>
                </c:pt>
                <c:pt idx="45165">
                  <c:v>25.082191172208585</c:v>
                </c:pt>
                <c:pt idx="45166">
                  <c:v>25.082746517966854</c:v>
                </c:pt>
                <c:pt idx="45167">
                  <c:v>25.083301863725122</c:v>
                </c:pt>
                <c:pt idx="45168">
                  <c:v>25.083857209483391</c:v>
                </c:pt>
                <c:pt idx="45169">
                  <c:v>25.084412555241659</c:v>
                </c:pt>
                <c:pt idx="45170">
                  <c:v>25.084967900999928</c:v>
                </c:pt>
                <c:pt idx="45171">
                  <c:v>25.085523246758196</c:v>
                </c:pt>
                <c:pt idx="45172">
                  <c:v>25.086078592516465</c:v>
                </c:pt>
                <c:pt idx="45173">
                  <c:v>25.086633938274733</c:v>
                </c:pt>
                <c:pt idx="45174">
                  <c:v>25.087189284033002</c:v>
                </c:pt>
                <c:pt idx="45175">
                  <c:v>25.087744629791271</c:v>
                </c:pt>
                <c:pt idx="45176">
                  <c:v>25.088299975549539</c:v>
                </c:pt>
                <c:pt idx="45177">
                  <c:v>25.088855321307808</c:v>
                </c:pt>
                <c:pt idx="45178">
                  <c:v>25.089410667066076</c:v>
                </c:pt>
                <c:pt idx="45179">
                  <c:v>25.089966012824345</c:v>
                </c:pt>
                <c:pt idx="45180">
                  <c:v>25.090521358582613</c:v>
                </c:pt>
                <c:pt idx="45181">
                  <c:v>25.091076704340882</c:v>
                </c:pt>
                <c:pt idx="45182">
                  <c:v>25.09163205009915</c:v>
                </c:pt>
                <c:pt idx="45183">
                  <c:v>25.092187395857419</c:v>
                </c:pt>
                <c:pt idx="45184">
                  <c:v>25.092742741615687</c:v>
                </c:pt>
                <c:pt idx="45185">
                  <c:v>25.093298087373956</c:v>
                </c:pt>
                <c:pt idx="45186">
                  <c:v>25.093853433132224</c:v>
                </c:pt>
                <c:pt idx="45187">
                  <c:v>25.094408778890493</c:v>
                </c:pt>
                <c:pt idx="45188">
                  <c:v>25.094964124648762</c:v>
                </c:pt>
                <c:pt idx="45189">
                  <c:v>25.09551947040703</c:v>
                </c:pt>
                <c:pt idx="45190">
                  <c:v>25.096074816165299</c:v>
                </c:pt>
                <c:pt idx="45191">
                  <c:v>25.096630161923567</c:v>
                </c:pt>
                <c:pt idx="45192">
                  <c:v>25.097185507681836</c:v>
                </c:pt>
                <c:pt idx="45193">
                  <c:v>25.097740853440104</c:v>
                </c:pt>
                <c:pt idx="45194">
                  <c:v>25.098296199198373</c:v>
                </c:pt>
                <c:pt idx="45195">
                  <c:v>25.098851544956641</c:v>
                </c:pt>
                <c:pt idx="45196">
                  <c:v>25.09940689071491</c:v>
                </c:pt>
                <c:pt idx="45197">
                  <c:v>25.099962236473178</c:v>
                </c:pt>
                <c:pt idx="45198">
                  <c:v>25.100517582231447</c:v>
                </c:pt>
                <c:pt idx="45199">
                  <c:v>25.101072927989716</c:v>
                </c:pt>
                <c:pt idx="45200">
                  <c:v>25.101628273747984</c:v>
                </c:pt>
                <c:pt idx="45201">
                  <c:v>25.102183619506253</c:v>
                </c:pt>
                <c:pt idx="45202">
                  <c:v>25.102738965264521</c:v>
                </c:pt>
                <c:pt idx="45203">
                  <c:v>25.10329431102279</c:v>
                </c:pt>
                <c:pt idx="45204">
                  <c:v>25.103849656781058</c:v>
                </c:pt>
                <c:pt idx="45205">
                  <c:v>25.104405002539327</c:v>
                </c:pt>
                <c:pt idx="45206">
                  <c:v>25.104960348297595</c:v>
                </c:pt>
                <c:pt idx="45207">
                  <c:v>25.105515694055864</c:v>
                </c:pt>
                <c:pt idx="45208">
                  <c:v>25.106071039814132</c:v>
                </c:pt>
                <c:pt idx="45209">
                  <c:v>25.106626385572401</c:v>
                </c:pt>
                <c:pt idx="45210">
                  <c:v>25.10718173133067</c:v>
                </c:pt>
                <c:pt idx="45211">
                  <c:v>25.107737077088938</c:v>
                </c:pt>
                <c:pt idx="45212">
                  <c:v>25.108292422847207</c:v>
                </c:pt>
                <c:pt idx="45213">
                  <c:v>25.108847768605475</c:v>
                </c:pt>
                <c:pt idx="45214">
                  <c:v>25.109403114363744</c:v>
                </c:pt>
                <c:pt idx="45215">
                  <c:v>25.109958460122012</c:v>
                </c:pt>
                <c:pt idx="45216">
                  <c:v>25.110513805880281</c:v>
                </c:pt>
                <c:pt idx="45217">
                  <c:v>25.111069151638549</c:v>
                </c:pt>
                <c:pt idx="45218">
                  <c:v>25.111624497396818</c:v>
                </c:pt>
                <c:pt idx="45219">
                  <c:v>25.112179843155086</c:v>
                </c:pt>
                <c:pt idx="45220">
                  <c:v>25.112735188913355</c:v>
                </c:pt>
                <c:pt idx="45221">
                  <c:v>25.113290534671624</c:v>
                </c:pt>
                <c:pt idx="45222">
                  <c:v>25.113845880429892</c:v>
                </c:pt>
                <c:pt idx="45223">
                  <c:v>25.114401226188161</c:v>
                </c:pt>
                <c:pt idx="45224">
                  <c:v>25.114956571946429</c:v>
                </c:pt>
                <c:pt idx="45225">
                  <c:v>25.115511917704698</c:v>
                </c:pt>
                <c:pt idx="45226">
                  <c:v>25.116067263462966</c:v>
                </c:pt>
                <c:pt idx="45227">
                  <c:v>25.116622609221235</c:v>
                </c:pt>
                <c:pt idx="45228">
                  <c:v>25.117177954979503</c:v>
                </c:pt>
                <c:pt idx="45229">
                  <c:v>25.117733300737772</c:v>
                </c:pt>
                <c:pt idx="45230">
                  <c:v>25.11828864649604</c:v>
                </c:pt>
                <c:pt idx="45231">
                  <c:v>25.118843992254309</c:v>
                </c:pt>
                <c:pt idx="45232">
                  <c:v>25.119399338012578</c:v>
                </c:pt>
                <c:pt idx="45233">
                  <c:v>25.119954683770846</c:v>
                </c:pt>
                <c:pt idx="45234">
                  <c:v>25.120510029529115</c:v>
                </c:pt>
                <c:pt idx="45235">
                  <c:v>25.121065375287383</c:v>
                </c:pt>
                <c:pt idx="45236">
                  <c:v>25.121620721045652</c:v>
                </c:pt>
                <c:pt idx="45237">
                  <c:v>25.12217606680392</c:v>
                </c:pt>
                <c:pt idx="45238">
                  <c:v>25.122731412562189</c:v>
                </c:pt>
                <c:pt idx="45239">
                  <c:v>25.123286758320457</c:v>
                </c:pt>
                <c:pt idx="45240">
                  <c:v>25.123842104078726</c:v>
                </c:pt>
                <c:pt idx="45241">
                  <c:v>25.124397449836994</c:v>
                </c:pt>
                <c:pt idx="45242">
                  <c:v>25.124952795595263</c:v>
                </c:pt>
                <c:pt idx="45243">
                  <c:v>25.125508141353531</c:v>
                </c:pt>
                <c:pt idx="45244">
                  <c:v>25.1260634871118</c:v>
                </c:pt>
                <c:pt idx="45245">
                  <c:v>25.126618832870069</c:v>
                </c:pt>
                <c:pt idx="45246">
                  <c:v>25.127174178628337</c:v>
                </c:pt>
                <c:pt idx="45247">
                  <c:v>25.127729524386606</c:v>
                </c:pt>
                <c:pt idx="45248">
                  <c:v>25.128284870144874</c:v>
                </c:pt>
                <c:pt idx="45249">
                  <c:v>25.128840215903143</c:v>
                </c:pt>
                <c:pt idx="45250">
                  <c:v>25.129395561661411</c:v>
                </c:pt>
                <c:pt idx="45251">
                  <c:v>25.12995090741968</c:v>
                </c:pt>
                <c:pt idx="45252">
                  <c:v>25.130506253177948</c:v>
                </c:pt>
                <c:pt idx="45253">
                  <c:v>25.131061598936217</c:v>
                </c:pt>
                <c:pt idx="45254">
                  <c:v>25.131616944694485</c:v>
                </c:pt>
                <c:pt idx="45255">
                  <c:v>25.132172290452754</c:v>
                </c:pt>
                <c:pt idx="45256">
                  <c:v>25.132727636211023</c:v>
                </c:pt>
                <c:pt idx="45257">
                  <c:v>25.133282981969291</c:v>
                </c:pt>
                <c:pt idx="45258">
                  <c:v>25.13383832772756</c:v>
                </c:pt>
                <c:pt idx="45259">
                  <c:v>25.134393673485828</c:v>
                </c:pt>
                <c:pt idx="45260">
                  <c:v>25.134949019244097</c:v>
                </c:pt>
                <c:pt idx="45261">
                  <c:v>25.135504365002365</c:v>
                </c:pt>
                <c:pt idx="45262">
                  <c:v>25.136059710760634</c:v>
                </c:pt>
                <c:pt idx="45263">
                  <c:v>25.136615056518902</c:v>
                </c:pt>
                <c:pt idx="45264">
                  <c:v>25.137170402277171</c:v>
                </c:pt>
                <c:pt idx="45265">
                  <c:v>25.137725748035439</c:v>
                </c:pt>
                <c:pt idx="45266">
                  <c:v>25.138281093793708</c:v>
                </c:pt>
                <c:pt idx="45267">
                  <c:v>25.138836439551977</c:v>
                </c:pt>
                <c:pt idx="45268">
                  <c:v>25.139391785310245</c:v>
                </c:pt>
                <c:pt idx="45269">
                  <c:v>25.139947131068514</c:v>
                </c:pt>
                <c:pt idx="45270">
                  <c:v>25.140502476826782</c:v>
                </c:pt>
                <c:pt idx="45271">
                  <c:v>25.141057822585051</c:v>
                </c:pt>
                <c:pt idx="45272">
                  <c:v>25.141613168343319</c:v>
                </c:pt>
                <c:pt idx="45273">
                  <c:v>25.142168514101588</c:v>
                </c:pt>
                <c:pt idx="45274">
                  <c:v>25.142723859859856</c:v>
                </c:pt>
                <c:pt idx="45275">
                  <c:v>25.143279205618125</c:v>
                </c:pt>
                <c:pt idx="45276">
                  <c:v>25.143834551376393</c:v>
                </c:pt>
                <c:pt idx="45277">
                  <c:v>25.144389897134662</c:v>
                </c:pt>
                <c:pt idx="45278">
                  <c:v>25.144945242892931</c:v>
                </c:pt>
                <c:pt idx="45279">
                  <c:v>25.145500588651199</c:v>
                </c:pt>
                <c:pt idx="45280">
                  <c:v>25.146055934409468</c:v>
                </c:pt>
                <c:pt idx="45281">
                  <c:v>25.146611280167736</c:v>
                </c:pt>
                <c:pt idx="45282">
                  <c:v>25.147166625926005</c:v>
                </c:pt>
                <c:pt idx="45283">
                  <c:v>25.147721971684273</c:v>
                </c:pt>
                <c:pt idx="45284">
                  <c:v>25.148277317442542</c:v>
                </c:pt>
                <c:pt idx="45285">
                  <c:v>25.14883266320081</c:v>
                </c:pt>
                <c:pt idx="45286">
                  <c:v>25.149388008959079</c:v>
                </c:pt>
                <c:pt idx="45287">
                  <c:v>25.149943354717347</c:v>
                </c:pt>
                <c:pt idx="45288">
                  <c:v>25.150498700475616</c:v>
                </c:pt>
                <c:pt idx="45289">
                  <c:v>25.151054046233885</c:v>
                </c:pt>
                <c:pt idx="45290">
                  <c:v>25.151609391992153</c:v>
                </c:pt>
                <c:pt idx="45291">
                  <c:v>25.152164737750422</c:v>
                </c:pt>
                <c:pt idx="45292">
                  <c:v>25.15272008350869</c:v>
                </c:pt>
                <c:pt idx="45293">
                  <c:v>25.153275429266959</c:v>
                </c:pt>
                <c:pt idx="45294">
                  <c:v>25.153830775025227</c:v>
                </c:pt>
                <c:pt idx="45295">
                  <c:v>25.154386120783496</c:v>
                </c:pt>
                <c:pt idx="45296">
                  <c:v>25.154941466541764</c:v>
                </c:pt>
                <c:pt idx="45297">
                  <c:v>25.155496812300033</c:v>
                </c:pt>
                <c:pt idx="45298">
                  <c:v>25.156052158058301</c:v>
                </c:pt>
                <c:pt idx="45299">
                  <c:v>25.15660750381657</c:v>
                </c:pt>
                <c:pt idx="45300">
                  <c:v>25.157162849574839</c:v>
                </c:pt>
                <c:pt idx="45301">
                  <c:v>25.157718195333107</c:v>
                </c:pt>
                <c:pt idx="45302">
                  <c:v>25.158273541091376</c:v>
                </c:pt>
                <c:pt idx="45303">
                  <c:v>25.158828886849644</c:v>
                </c:pt>
                <c:pt idx="45304">
                  <c:v>25.159384232607913</c:v>
                </c:pt>
                <c:pt idx="45305">
                  <c:v>25.159939578366181</c:v>
                </c:pt>
                <c:pt idx="45306">
                  <c:v>25.16049492412445</c:v>
                </c:pt>
                <c:pt idx="45307">
                  <c:v>25.161050269882718</c:v>
                </c:pt>
                <c:pt idx="45308">
                  <c:v>25.161605615640987</c:v>
                </c:pt>
                <c:pt idx="45309">
                  <c:v>25.162160961399255</c:v>
                </c:pt>
                <c:pt idx="45310">
                  <c:v>25.162716307157524</c:v>
                </c:pt>
                <c:pt idx="45311">
                  <c:v>25.163271652915792</c:v>
                </c:pt>
                <c:pt idx="45312">
                  <c:v>25.163826998674061</c:v>
                </c:pt>
                <c:pt idx="45313">
                  <c:v>25.16438234443233</c:v>
                </c:pt>
                <c:pt idx="45314">
                  <c:v>25.164937690190598</c:v>
                </c:pt>
                <c:pt idx="45315">
                  <c:v>25.165493035948867</c:v>
                </c:pt>
                <c:pt idx="45316">
                  <c:v>25.166048381707135</c:v>
                </c:pt>
                <c:pt idx="45317">
                  <c:v>25.166603727465404</c:v>
                </c:pt>
                <c:pt idx="45318">
                  <c:v>25.167159073223672</c:v>
                </c:pt>
                <c:pt idx="45319">
                  <c:v>25.167714418981941</c:v>
                </c:pt>
                <c:pt idx="45320">
                  <c:v>25.168269764740209</c:v>
                </c:pt>
                <c:pt idx="45321">
                  <c:v>25.168825110498478</c:v>
                </c:pt>
                <c:pt idx="45322">
                  <c:v>25.169380456256746</c:v>
                </c:pt>
                <c:pt idx="45323">
                  <c:v>25.169935802015015</c:v>
                </c:pt>
                <c:pt idx="45324">
                  <c:v>25.170491147773284</c:v>
                </c:pt>
                <c:pt idx="45325">
                  <c:v>25.171046493531552</c:v>
                </c:pt>
                <c:pt idx="45326">
                  <c:v>25.171601839289821</c:v>
                </c:pt>
                <c:pt idx="45327">
                  <c:v>25.172157185048089</c:v>
                </c:pt>
                <c:pt idx="45328">
                  <c:v>25.172712530806358</c:v>
                </c:pt>
                <c:pt idx="45329">
                  <c:v>25.173267876564626</c:v>
                </c:pt>
                <c:pt idx="45330">
                  <c:v>25.173823222322895</c:v>
                </c:pt>
                <c:pt idx="45331">
                  <c:v>25.174378568081163</c:v>
                </c:pt>
                <c:pt idx="45332">
                  <c:v>25.174933913839432</c:v>
                </c:pt>
                <c:pt idx="45333">
                  <c:v>25.1754892595977</c:v>
                </c:pt>
                <c:pt idx="45334">
                  <c:v>25.176044605355969</c:v>
                </c:pt>
                <c:pt idx="45335">
                  <c:v>25.176599951114238</c:v>
                </c:pt>
                <c:pt idx="45336">
                  <c:v>25.177155296872506</c:v>
                </c:pt>
                <c:pt idx="45337">
                  <c:v>25.177710642630775</c:v>
                </c:pt>
                <c:pt idx="45338">
                  <c:v>25.178265988389043</c:v>
                </c:pt>
                <c:pt idx="45339">
                  <c:v>25.178821334147312</c:v>
                </c:pt>
                <c:pt idx="45340">
                  <c:v>25.17937667990558</c:v>
                </c:pt>
                <c:pt idx="45341">
                  <c:v>25.179932025663849</c:v>
                </c:pt>
                <c:pt idx="45342">
                  <c:v>25.180487371422117</c:v>
                </c:pt>
                <c:pt idx="45343">
                  <c:v>25.181042717180386</c:v>
                </c:pt>
                <c:pt idx="45344">
                  <c:v>25.181598062938654</c:v>
                </c:pt>
                <c:pt idx="45345">
                  <c:v>25.182153408696923</c:v>
                </c:pt>
                <c:pt idx="45346">
                  <c:v>25.182708754455192</c:v>
                </c:pt>
                <c:pt idx="45347">
                  <c:v>25.18326410021346</c:v>
                </c:pt>
                <c:pt idx="45348">
                  <c:v>25.183819445971729</c:v>
                </c:pt>
                <c:pt idx="45349">
                  <c:v>25.184374791729997</c:v>
                </c:pt>
                <c:pt idx="45350">
                  <c:v>25.184930137488266</c:v>
                </c:pt>
                <c:pt idx="45351">
                  <c:v>25.185485483246534</c:v>
                </c:pt>
                <c:pt idx="45352">
                  <c:v>25.186040829004803</c:v>
                </c:pt>
                <c:pt idx="45353">
                  <c:v>25.186596174763071</c:v>
                </c:pt>
                <c:pt idx="45354">
                  <c:v>25.18715152052134</c:v>
                </c:pt>
                <c:pt idx="45355">
                  <c:v>25.187706866279608</c:v>
                </c:pt>
                <c:pt idx="45356">
                  <c:v>25.188262212037877</c:v>
                </c:pt>
                <c:pt idx="45357">
                  <c:v>25.188817557796146</c:v>
                </c:pt>
                <c:pt idx="45358">
                  <c:v>25.189372903554414</c:v>
                </c:pt>
                <c:pt idx="45359">
                  <c:v>25.189928249312683</c:v>
                </c:pt>
                <c:pt idx="45360">
                  <c:v>25.190483595070951</c:v>
                </c:pt>
                <c:pt idx="45361">
                  <c:v>25.19103894082922</c:v>
                </c:pt>
                <c:pt idx="45362">
                  <c:v>25.191594286587488</c:v>
                </c:pt>
                <c:pt idx="45363">
                  <c:v>25.192149632345757</c:v>
                </c:pt>
                <c:pt idx="45364">
                  <c:v>25.192704978104025</c:v>
                </c:pt>
                <c:pt idx="45365">
                  <c:v>25.193260323862294</c:v>
                </c:pt>
                <c:pt idx="45366">
                  <c:v>25.193815669620562</c:v>
                </c:pt>
                <c:pt idx="45367">
                  <c:v>25.194371015378831</c:v>
                </c:pt>
                <c:pt idx="45368">
                  <c:v>25.194926361137099</c:v>
                </c:pt>
                <c:pt idx="45369">
                  <c:v>25.195481706895368</c:v>
                </c:pt>
                <c:pt idx="45370">
                  <c:v>25.196037052653637</c:v>
                </c:pt>
                <c:pt idx="45371">
                  <c:v>25.196592398411905</c:v>
                </c:pt>
                <c:pt idx="45372">
                  <c:v>25.197147744170174</c:v>
                </c:pt>
                <c:pt idx="45373">
                  <c:v>25.197703089928442</c:v>
                </c:pt>
                <c:pt idx="45374">
                  <c:v>25.198258435686711</c:v>
                </c:pt>
                <c:pt idx="45375">
                  <c:v>25.198813781444979</c:v>
                </c:pt>
                <c:pt idx="45376">
                  <c:v>25.199369127203248</c:v>
                </c:pt>
                <c:pt idx="45377">
                  <c:v>25.199924472961516</c:v>
                </c:pt>
                <c:pt idx="45378">
                  <c:v>25.200479818719785</c:v>
                </c:pt>
                <c:pt idx="45379">
                  <c:v>25.201035164478053</c:v>
                </c:pt>
                <c:pt idx="45380">
                  <c:v>25.201590510236322</c:v>
                </c:pt>
                <c:pt idx="45381">
                  <c:v>25.202145855994591</c:v>
                </c:pt>
                <c:pt idx="45382">
                  <c:v>25.202701201752859</c:v>
                </c:pt>
                <c:pt idx="45383">
                  <c:v>25.203256547511128</c:v>
                </c:pt>
                <c:pt idx="45384">
                  <c:v>25.203811893269396</c:v>
                </c:pt>
                <c:pt idx="45385">
                  <c:v>25.204367239027665</c:v>
                </c:pt>
                <c:pt idx="45386">
                  <c:v>25.204922584785933</c:v>
                </c:pt>
                <c:pt idx="45387">
                  <c:v>25.205477930544202</c:v>
                </c:pt>
                <c:pt idx="45388">
                  <c:v>25.20603327630247</c:v>
                </c:pt>
                <c:pt idx="45389">
                  <c:v>25.206588622060739</c:v>
                </c:pt>
                <c:pt idx="45390">
                  <c:v>25.207143967819007</c:v>
                </c:pt>
                <c:pt idx="45391">
                  <c:v>25.207699313577276</c:v>
                </c:pt>
                <c:pt idx="45392">
                  <c:v>25.208254659335545</c:v>
                </c:pt>
                <c:pt idx="45393">
                  <c:v>25.208810005093813</c:v>
                </c:pt>
                <c:pt idx="45394">
                  <c:v>25.209365350852082</c:v>
                </c:pt>
                <c:pt idx="45395">
                  <c:v>25.20992069661035</c:v>
                </c:pt>
                <c:pt idx="45396">
                  <c:v>25.210476042368619</c:v>
                </c:pt>
                <c:pt idx="45397">
                  <c:v>25.211031388126887</c:v>
                </c:pt>
                <c:pt idx="45398">
                  <c:v>25.211586733885156</c:v>
                </c:pt>
                <c:pt idx="45399">
                  <c:v>25.212142079643424</c:v>
                </c:pt>
                <c:pt idx="45400">
                  <c:v>25.212697425401693</c:v>
                </c:pt>
                <c:pt idx="45401">
                  <c:v>25.213252771159961</c:v>
                </c:pt>
                <c:pt idx="45402">
                  <c:v>25.21380811691823</c:v>
                </c:pt>
                <c:pt idx="45403">
                  <c:v>25.214363462676499</c:v>
                </c:pt>
                <c:pt idx="45404">
                  <c:v>25.214918808434767</c:v>
                </c:pt>
                <c:pt idx="45405">
                  <c:v>25.215474154193036</c:v>
                </c:pt>
                <c:pt idx="45406">
                  <c:v>25.216029499951304</c:v>
                </c:pt>
                <c:pt idx="45407">
                  <c:v>25.216584845709573</c:v>
                </c:pt>
                <c:pt idx="45408">
                  <c:v>25.217140191467841</c:v>
                </c:pt>
                <c:pt idx="45409">
                  <c:v>25.21769553722611</c:v>
                </c:pt>
                <c:pt idx="45410">
                  <c:v>25.218250882984378</c:v>
                </c:pt>
                <c:pt idx="45411">
                  <c:v>25.218806228742647</c:v>
                </c:pt>
                <c:pt idx="45412">
                  <c:v>25.219361574500915</c:v>
                </c:pt>
                <c:pt idx="45413">
                  <c:v>25.219916920259184</c:v>
                </c:pt>
                <c:pt idx="45414">
                  <c:v>25.220472266017453</c:v>
                </c:pt>
                <c:pt idx="45415">
                  <c:v>25.221027611775721</c:v>
                </c:pt>
                <c:pt idx="45416">
                  <c:v>25.22158295753399</c:v>
                </c:pt>
                <c:pt idx="45417">
                  <c:v>25.222138303292258</c:v>
                </c:pt>
                <c:pt idx="45418">
                  <c:v>25.222693649050527</c:v>
                </c:pt>
                <c:pt idx="45419">
                  <c:v>25.223248994808795</c:v>
                </c:pt>
                <c:pt idx="45420">
                  <c:v>25.223804340567064</c:v>
                </c:pt>
                <c:pt idx="45421">
                  <c:v>25.224359686325332</c:v>
                </c:pt>
                <c:pt idx="45422">
                  <c:v>25.224915032083601</c:v>
                </c:pt>
                <c:pt idx="45423">
                  <c:v>25.225470377841869</c:v>
                </c:pt>
                <c:pt idx="45424">
                  <c:v>25.226025723600138</c:v>
                </c:pt>
                <c:pt idx="45425">
                  <c:v>25.226581069358406</c:v>
                </c:pt>
                <c:pt idx="45426">
                  <c:v>25.227136415116675</c:v>
                </c:pt>
                <c:pt idx="45427">
                  <c:v>25.227691760874944</c:v>
                </c:pt>
                <c:pt idx="45428">
                  <c:v>25.228247106633212</c:v>
                </c:pt>
                <c:pt idx="45429">
                  <c:v>25.228802452391481</c:v>
                </c:pt>
                <c:pt idx="45430">
                  <c:v>25.229357798149749</c:v>
                </c:pt>
                <c:pt idx="45431">
                  <c:v>25.229913143908018</c:v>
                </c:pt>
                <c:pt idx="45432">
                  <c:v>25.230468489666286</c:v>
                </c:pt>
                <c:pt idx="45433">
                  <c:v>25.231023835424555</c:v>
                </c:pt>
                <c:pt idx="45434">
                  <c:v>25.231579181182823</c:v>
                </c:pt>
                <c:pt idx="45435">
                  <c:v>25.232134526941092</c:v>
                </c:pt>
                <c:pt idx="45436">
                  <c:v>25.23268987269936</c:v>
                </c:pt>
                <c:pt idx="45437">
                  <c:v>25.233245218457629</c:v>
                </c:pt>
                <c:pt idx="45438">
                  <c:v>25.233800564215898</c:v>
                </c:pt>
                <c:pt idx="45439">
                  <c:v>25.234355909974166</c:v>
                </c:pt>
                <c:pt idx="45440">
                  <c:v>25.234911255732435</c:v>
                </c:pt>
                <c:pt idx="45441">
                  <c:v>25.235466601490703</c:v>
                </c:pt>
                <c:pt idx="45442">
                  <c:v>25.236021947248972</c:v>
                </c:pt>
                <c:pt idx="45443">
                  <c:v>25.23657729300724</c:v>
                </c:pt>
                <c:pt idx="45444">
                  <c:v>25.237132638765509</c:v>
                </c:pt>
                <c:pt idx="45445">
                  <c:v>25.237687984523777</c:v>
                </c:pt>
                <c:pt idx="45446">
                  <c:v>25.238243330282046</c:v>
                </c:pt>
                <c:pt idx="45447">
                  <c:v>25.238798676040314</c:v>
                </c:pt>
                <c:pt idx="45448">
                  <c:v>25.239354021798583</c:v>
                </c:pt>
                <c:pt idx="45449">
                  <c:v>25.239909367556852</c:v>
                </c:pt>
                <c:pt idx="45450">
                  <c:v>25.24046471331512</c:v>
                </c:pt>
                <c:pt idx="45451">
                  <c:v>25.241020059073389</c:v>
                </c:pt>
                <c:pt idx="45452">
                  <c:v>25.241575404831657</c:v>
                </c:pt>
                <c:pt idx="45453">
                  <c:v>25.242130750589926</c:v>
                </c:pt>
                <c:pt idx="45454">
                  <c:v>25.242686096348194</c:v>
                </c:pt>
                <c:pt idx="45455">
                  <c:v>25.243241442106463</c:v>
                </c:pt>
                <c:pt idx="45456">
                  <c:v>25.243796787864731</c:v>
                </c:pt>
                <c:pt idx="45457">
                  <c:v>25.244352133623</c:v>
                </c:pt>
                <c:pt idx="45458">
                  <c:v>25.244907479381268</c:v>
                </c:pt>
                <c:pt idx="45459">
                  <c:v>25.245462825139537</c:v>
                </c:pt>
                <c:pt idx="45460">
                  <c:v>25.246018170897806</c:v>
                </c:pt>
                <c:pt idx="45461">
                  <c:v>25.246573516656074</c:v>
                </c:pt>
                <c:pt idx="45462">
                  <c:v>25.247128862414343</c:v>
                </c:pt>
                <c:pt idx="45463">
                  <c:v>25.247684208172611</c:v>
                </c:pt>
                <c:pt idx="45464">
                  <c:v>25.24823955393088</c:v>
                </c:pt>
                <c:pt idx="45465">
                  <c:v>25.248794899689148</c:v>
                </c:pt>
                <c:pt idx="45466">
                  <c:v>25.249350245447417</c:v>
                </c:pt>
                <c:pt idx="45467">
                  <c:v>25.249905591205685</c:v>
                </c:pt>
                <c:pt idx="45468">
                  <c:v>25.250460936963954</c:v>
                </c:pt>
                <c:pt idx="45469">
                  <c:v>25.251016282722222</c:v>
                </c:pt>
                <c:pt idx="45470">
                  <c:v>25.251571628480491</c:v>
                </c:pt>
                <c:pt idx="45471">
                  <c:v>25.25212697423876</c:v>
                </c:pt>
                <c:pt idx="45472">
                  <c:v>25.252682319997028</c:v>
                </c:pt>
                <c:pt idx="45473">
                  <c:v>25.253237665755297</c:v>
                </c:pt>
                <c:pt idx="45474">
                  <c:v>25.253793011513565</c:v>
                </c:pt>
                <c:pt idx="45475">
                  <c:v>25.254348357271834</c:v>
                </c:pt>
                <c:pt idx="45476">
                  <c:v>25.254903703030102</c:v>
                </c:pt>
                <c:pt idx="45477">
                  <c:v>25.255459048788371</c:v>
                </c:pt>
                <c:pt idx="45478">
                  <c:v>25.256014394546639</c:v>
                </c:pt>
                <c:pt idx="45479">
                  <c:v>25.256569740304908</c:v>
                </c:pt>
                <c:pt idx="45480">
                  <c:v>25.257125086063176</c:v>
                </c:pt>
                <c:pt idx="45481">
                  <c:v>25.257680431821445</c:v>
                </c:pt>
                <c:pt idx="45482">
                  <c:v>25.258235777579713</c:v>
                </c:pt>
                <c:pt idx="45483">
                  <c:v>25.258791123337982</c:v>
                </c:pt>
                <c:pt idx="45484">
                  <c:v>25.259346469096251</c:v>
                </c:pt>
                <c:pt idx="45485">
                  <c:v>25.259901814854519</c:v>
                </c:pt>
                <c:pt idx="45486">
                  <c:v>25.260457160612788</c:v>
                </c:pt>
                <c:pt idx="45487">
                  <c:v>25.261012506371056</c:v>
                </c:pt>
                <c:pt idx="45488">
                  <c:v>25.261567852129325</c:v>
                </c:pt>
                <c:pt idx="45489">
                  <c:v>25.262123197887593</c:v>
                </c:pt>
                <c:pt idx="45490">
                  <c:v>25.262678543645862</c:v>
                </c:pt>
                <c:pt idx="45491">
                  <c:v>25.26323388940413</c:v>
                </c:pt>
                <c:pt idx="45492">
                  <c:v>25.263789235162399</c:v>
                </c:pt>
                <c:pt idx="45493">
                  <c:v>25.264344580920667</c:v>
                </c:pt>
                <c:pt idx="45494">
                  <c:v>25.264899926678936</c:v>
                </c:pt>
                <c:pt idx="45495">
                  <c:v>25.265455272437205</c:v>
                </c:pt>
                <c:pt idx="45496">
                  <c:v>25.266010618195473</c:v>
                </c:pt>
                <c:pt idx="45497">
                  <c:v>25.266565963953742</c:v>
                </c:pt>
                <c:pt idx="45498">
                  <c:v>25.26712130971201</c:v>
                </c:pt>
                <c:pt idx="45499">
                  <c:v>25.267676655470279</c:v>
                </c:pt>
                <c:pt idx="45500">
                  <c:v>25.268232001228547</c:v>
                </c:pt>
                <c:pt idx="45501">
                  <c:v>25.268787346986816</c:v>
                </c:pt>
                <c:pt idx="45502">
                  <c:v>25.269342692745084</c:v>
                </c:pt>
                <c:pt idx="45503">
                  <c:v>25.269898038503353</c:v>
                </c:pt>
                <c:pt idx="45504">
                  <c:v>25.270453384261621</c:v>
                </c:pt>
                <c:pt idx="45505">
                  <c:v>25.27100873001989</c:v>
                </c:pt>
                <c:pt idx="45506">
                  <c:v>25.271564075778159</c:v>
                </c:pt>
                <c:pt idx="45507">
                  <c:v>25.272119421536427</c:v>
                </c:pt>
                <c:pt idx="45508">
                  <c:v>25.272674767294696</c:v>
                </c:pt>
                <c:pt idx="45509">
                  <c:v>25.273230113052964</c:v>
                </c:pt>
                <c:pt idx="45510">
                  <c:v>25.273785458811233</c:v>
                </c:pt>
                <c:pt idx="45511">
                  <c:v>25.274340804569501</c:v>
                </c:pt>
                <c:pt idx="45512">
                  <c:v>25.27489615032777</c:v>
                </c:pt>
                <c:pt idx="45513">
                  <c:v>25.275451496086038</c:v>
                </c:pt>
                <c:pt idx="45514">
                  <c:v>25.276006841844307</c:v>
                </c:pt>
                <c:pt idx="45515">
                  <c:v>25.276562187602575</c:v>
                </c:pt>
                <c:pt idx="45516">
                  <c:v>25.277117533360844</c:v>
                </c:pt>
                <c:pt idx="45517">
                  <c:v>25.277672879119113</c:v>
                </c:pt>
                <c:pt idx="45518">
                  <c:v>25.278228224877381</c:v>
                </c:pt>
                <c:pt idx="45519">
                  <c:v>25.27878357063565</c:v>
                </c:pt>
                <c:pt idx="45520">
                  <c:v>25.279338916393918</c:v>
                </c:pt>
                <c:pt idx="45521">
                  <c:v>25.279894262152187</c:v>
                </c:pt>
                <c:pt idx="45522">
                  <c:v>25.280449607910455</c:v>
                </c:pt>
                <c:pt idx="45523">
                  <c:v>25.281004953668724</c:v>
                </c:pt>
                <c:pt idx="45524">
                  <c:v>25.281560299426992</c:v>
                </c:pt>
                <c:pt idx="45525">
                  <c:v>25.282115645185261</c:v>
                </c:pt>
                <c:pt idx="45526">
                  <c:v>25.282670990943529</c:v>
                </c:pt>
                <c:pt idx="45527">
                  <c:v>25.283226336701798</c:v>
                </c:pt>
                <c:pt idx="45528">
                  <c:v>25.283781682460067</c:v>
                </c:pt>
                <c:pt idx="45529">
                  <c:v>25.284337028218335</c:v>
                </c:pt>
                <c:pt idx="45530">
                  <c:v>25.284892373976604</c:v>
                </c:pt>
                <c:pt idx="45531">
                  <c:v>25.285447719734872</c:v>
                </c:pt>
                <c:pt idx="45532">
                  <c:v>25.286003065493141</c:v>
                </c:pt>
                <c:pt idx="45533">
                  <c:v>25.286558411251409</c:v>
                </c:pt>
                <c:pt idx="45534">
                  <c:v>25.287113757009678</c:v>
                </c:pt>
                <c:pt idx="45535">
                  <c:v>25.287669102767946</c:v>
                </c:pt>
                <c:pt idx="45536">
                  <c:v>25.288224448526215</c:v>
                </c:pt>
                <c:pt idx="45537">
                  <c:v>25.288779794284483</c:v>
                </c:pt>
                <c:pt idx="45538">
                  <c:v>25.289335140042752</c:v>
                </c:pt>
                <c:pt idx="45539">
                  <c:v>25.289890485801021</c:v>
                </c:pt>
                <c:pt idx="45540">
                  <c:v>25.290445831559289</c:v>
                </c:pt>
                <c:pt idx="45541">
                  <c:v>25.291001177317558</c:v>
                </c:pt>
                <c:pt idx="45542">
                  <c:v>25.291556523075826</c:v>
                </c:pt>
                <c:pt idx="45543">
                  <c:v>25.292111868834095</c:v>
                </c:pt>
                <c:pt idx="45544">
                  <c:v>25.292667214592363</c:v>
                </c:pt>
                <c:pt idx="45545">
                  <c:v>25.293222560350632</c:v>
                </c:pt>
                <c:pt idx="45546">
                  <c:v>25.2937779061089</c:v>
                </c:pt>
                <c:pt idx="45547">
                  <c:v>25.294333251867169</c:v>
                </c:pt>
                <c:pt idx="45548">
                  <c:v>25.294888597625437</c:v>
                </c:pt>
                <c:pt idx="45549">
                  <c:v>25.295443943383706</c:v>
                </c:pt>
                <c:pt idx="45550">
                  <c:v>25.295999289141974</c:v>
                </c:pt>
                <c:pt idx="45551">
                  <c:v>25.296554634900243</c:v>
                </c:pt>
                <c:pt idx="45552">
                  <c:v>25.297109980658512</c:v>
                </c:pt>
                <c:pt idx="45553">
                  <c:v>25.29766532641678</c:v>
                </c:pt>
                <c:pt idx="45554">
                  <c:v>25.298220672175049</c:v>
                </c:pt>
                <c:pt idx="45555">
                  <c:v>25.298776017933317</c:v>
                </c:pt>
                <c:pt idx="45556">
                  <c:v>25.299331363691586</c:v>
                </c:pt>
                <c:pt idx="45557">
                  <c:v>25.299886709449854</c:v>
                </c:pt>
                <c:pt idx="45558">
                  <c:v>25.300442055208123</c:v>
                </c:pt>
                <c:pt idx="45559">
                  <c:v>25.300997400966391</c:v>
                </c:pt>
                <c:pt idx="45560">
                  <c:v>25.30155274672466</c:v>
                </c:pt>
                <c:pt idx="45561">
                  <c:v>25.302108092482928</c:v>
                </c:pt>
                <c:pt idx="45562">
                  <c:v>25.302663438241197</c:v>
                </c:pt>
                <c:pt idx="45563">
                  <c:v>25.303218783999466</c:v>
                </c:pt>
                <c:pt idx="45564">
                  <c:v>25.303774129757734</c:v>
                </c:pt>
                <c:pt idx="45565">
                  <c:v>25.304329475516003</c:v>
                </c:pt>
                <c:pt idx="45566">
                  <c:v>25.304884821274271</c:v>
                </c:pt>
                <c:pt idx="45567">
                  <c:v>25.30544016703254</c:v>
                </c:pt>
                <c:pt idx="45568">
                  <c:v>25.305995512790808</c:v>
                </c:pt>
                <c:pt idx="45569">
                  <c:v>25.306550858549077</c:v>
                </c:pt>
                <c:pt idx="45570">
                  <c:v>25.307106204307345</c:v>
                </c:pt>
                <c:pt idx="45571">
                  <c:v>25.307661550065614</c:v>
                </c:pt>
                <c:pt idx="45572">
                  <c:v>25.308216895823882</c:v>
                </c:pt>
                <c:pt idx="45573">
                  <c:v>25.308772241582151</c:v>
                </c:pt>
                <c:pt idx="45574">
                  <c:v>25.30932758734042</c:v>
                </c:pt>
                <c:pt idx="45575">
                  <c:v>25.309882933098688</c:v>
                </c:pt>
                <c:pt idx="45576">
                  <c:v>25.310438278856957</c:v>
                </c:pt>
                <c:pt idx="45577">
                  <c:v>25.310993624615225</c:v>
                </c:pt>
                <c:pt idx="45578">
                  <c:v>25.311548970373494</c:v>
                </c:pt>
                <c:pt idx="45579">
                  <c:v>25.312104316131762</c:v>
                </c:pt>
                <c:pt idx="45580">
                  <c:v>25.312659661890031</c:v>
                </c:pt>
                <c:pt idx="45581">
                  <c:v>25.313215007648299</c:v>
                </c:pt>
                <c:pt idx="45582">
                  <c:v>25.313770353406568</c:v>
                </c:pt>
                <c:pt idx="45583">
                  <c:v>25.314325699164836</c:v>
                </c:pt>
                <c:pt idx="45584">
                  <c:v>25.314881044923105</c:v>
                </c:pt>
                <c:pt idx="45585">
                  <c:v>25.315436390681374</c:v>
                </c:pt>
                <c:pt idx="45586">
                  <c:v>25.315991736439642</c:v>
                </c:pt>
                <c:pt idx="45587">
                  <c:v>25.316547082197911</c:v>
                </c:pt>
                <c:pt idx="45588">
                  <c:v>25.317102427956179</c:v>
                </c:pt>
                <c:pt idx="45589">
                  <c:v>25.317657773714448</c:v>
                </c:pt>
                <c:pt idx="45590">
                  <c:v>25.318213119472716</c:v>
                </c:pt>
                <c:pt idx="45591">
                  <c:v>25.318768465230985</c:v>
                </c:pt>
                <c:pt idx="45592">
                  <c:v>25.319323810989253</c:v>
                </c:pt>
                <c:pt idx="45593">
                  <c:v>25.319879156747522</c:v>
                </c:pt>
                <c:pt idx="45594">
                  <c:v>25.32043450250579</c:v>
                </c:pt>
                <c:pt idx="45595">
                  <c:v>25.320989848264059</c:v>
                </c:pt>
                <c:pt idx="45596">
                  <c:v>25.321545194022328</c:v>
                </c:pt>
                <c:pt idx="45597">
                  <c:v>25.322100539780596</c:v>
                </c:pt>
                <c:pt idx="45598">
                  <c:v>25.322655885538865</c:v>
                </c:pt>
                <c:pt idx="45599">
                  <c:v>25.323211231297133</c:v>
                </c:pt>
                <c:pt idx="45600">
                  <c:v>25.323766577055402</c:v>
                </c:pt>
                <c:pt idx="45601">
                  <c:v>25.32432192281367</c:v>
                </c:pt>
                <c:pt idx="45602">
                  <c:v>25.324877268571939</c:v>
                </c:pt>
                <c:pt idx="45603">
                  <c:v>25.325432614330207</c:v>
                </c:pt>
                <c:pt idx="45604">
                  <c:v>25.325987960088476</c:v>
                </c:pt>
                <c:pt idx="45605">
                  <c:v>25.326543305846744</c:v>
                </c:pt>
                <c:pt idx="45606">
                  <c:v>25.327098651605013</c:v>
                </c:pt>
                <c:pt idx="45607">
                  <c:v>25.327653997363281</c:v>
                </c:pt>
                <c:pt idx="45608">
                  <c:v>25.32820934312155</c:v>
                </c:pt>
                <c:pt idx="45609">
                  <c:v>25.328764688879819</c:v>
                </c:pt>
                <c:pt idx="45610">
                  <c:v>25.329320034638087</c:v>
                </c:pt>
                <c:pt idx="45611">
                  <c:v>25.329875380396356</c:v>
                </c:pt>
                <c:pt idx="45612">
                  <c:v>25.330430726154624</c:v>
                </c:pt>
                <c:pt idx="45613">
                  <c:v>25.330986071912893</c:v>
                </c:pt>
                <c:pt idx="45614">
                  <c:v>25.331541417671161</c:v>
                </c:pt>
                <c:pt idx="45615">
                  <c:v>25.33209676342943</c:v>
                </c:pt>
                <c:pt idx="45616">
                  <c:v>25.332652109187698</c:v>
                </c:pt>
                <c:pt idx="45617">
                  <c:v>25.333207454945967</c:v>
                </c:pt>
                <c:pt idx="45618">
                  <c:v>25.333762800704235</c:v>
                </c:pt>
                <c:pt idx="45619">
                  <c:v>25.334318146462504</c:v>
                </c:pt>
                <c:pt idx="45620">
                  <c:v>25.334873492220773</c:v>
                </c:pt>
                <c:pt idx="45621">
                  <c:v>25.335428837979041</c:v>
                </c:pt>
                <c:pt idx="45622">
                  <c:v>25.33598418373731</c:v>
                </c:pt>
                <c:pt idx="45623">
                  <c:v>25.336539529495578</c:v>
                </c:pt>
                <c:pt idx="45624">
                  <c:v>25.337094875253847</c:v>
                </c:pt>
                <c:pt idx="45625">
                  <c:v>25.337650221012115</c:v>
                </c:pt>
                <c:pt idx="45626">
                  <c:v>25.338205566770384</c:v>
                </c:pt>
                <c:pt idx="45627">
                  <c:v>25.338760912528652</c:v>
                </c:pt>
                <c:pt idx="45628">
                  <c:v>25.339316258286921</c:v>
                </c:pt>
                <c:pt idx="45629">
                  <c:v>25.339871604045189</c:v>
                </c:pt>
                <c:pt idx="45630">
                  <c:v>25.340426949803458</c:v>
                </c:pt>
                <c:pt idx="45631">
                  <c:v>25.340982295561727</c:v>
                </c:pt>
                <c:pt idx="45632">
                  <c:v>25.341537641319995</c:v>
                </c:pt>
                <c:pt idx="45633">
                  <c:v>25.342092987078264</c:v>
                </c:pt>
                <c:pt idx="45634">
                  <c:v>25.342648332836532</c:v>
                </c:pt>
                <c:pt idx="45635">
                  <c:v>25.343203678594801</c:v>
                </c:pt>
                <c:pt idx="45636">
                  <c:v>25.343759024353069</c:v>
                </c:pt>
                <c:pt idx="45637">
                  <c:v>25.344314370111338</c:v>
                </c:pt>
                <c:pt idx="45638">
                  <c:v>25.344869715869606</c:v>
                </c:pt>
                <c:pt idx="45639">
                  <c:v>25.345425061627875</c:v>
                </c:pt>
                <c:pt idx="45640">
                  <c:v>25.345980407386143</c:v>
                </c:pt>
                <c:pt idx="45641">
                  <c:v>25.346535753144412</c:v>
                </c:pt>
                <c:pt idx="45642">
                  <c:v>25.347091098902681</c:v>
                </c:pt>
                <c:pt idx="45643">
                  <c:v>25.347646444660949</c:v>
                </c:pt>
                <c:pt idx="45644">
                  <c:v>25.348201790419218</c:v>
                </c:pt>
                <c:pt idx="45645">
                  <c:v>25.348757136177486</c:v>
                </c:pt>
                <c:pt idx="45646">
                  <c:v>25.349312481935755</c:v>
                </c:pt>
                <c:pt idx="45647">
                  <c:v>25.349867827694023</c:v>
                </c:pt>
                <c:pt idx="45648">
                  <c:v>25.350423173452292</c:v>
                </c:pt>
                <c:pt idx="45649">
                  <c:v>25.35097851921056</c:v>
                </c:pt>
                <c:pt idx="45650">
                  <c:v>25.351533864968829</c:v>
                </c:pt>
                <c:pt idx="45651">
                  <c:v>25.352089210727097</c:v>
                </c:pt>
                <c:pt idx="45652">
                  <c:v>25.352644556485366</c:v>
                </c:pt>
                <c:pt idx="45653">
                  <c:v>25.353199902243635</c:v>
                </c:pt>
                <c:pt idx="45654">
                  <c:v>25.353755248001903</c:v>
                </c:pt>
                <c:pt idx="45655">
                  <c:v>25.354310593760172</c:v>
                </c:pt>
                <c:pt idx="45656">
                  <c:v>25.35486593951844</c:v>
                </c:pt>
                <c:pt idx="45657">
                  <c:v>25.355421285276709</c:v>
                </c:pt>
                <c:pt idx="45658">
                  <c:v>25.355976631034977</c:v>
                </c:pt>
                <c:pt idx="45659">
                  <c:v>25.356531976793246</c:v>
                </c:pt>
                <c:pt idx="45660">
                  <c:v>25.357087322551514</c:v>
                </c:pt>
                <c:pt idx="45661">
                  <c:v>25.357642668309783</c:v>
                </c:pt>
                <c:pt idx="45662">
                  <c:v>25.358198014068051</c:v>
                </c:pt>
                <c:pt idx="45663">
                  <c:v>25.35875335982632</c:v>
                </c:pt>
                <c:pt idx="45664">
                  <c:v>25.359308705584588</c:v>
                </c:pt>
                <c:pt idx="45665">
                  <c:v>25.359864051342857</c:v>
                </c:pt>
                <c:pt idx="45666">
                  <c:v>25.360419397101126</c:v>
                </c:pt>
                <c:pt idx="45667">
                  <c:v>25.360974742859394</c:v>
                </c:pt>
                <c:pt idx="45668">
                  <c:v>25.361530088617663</c:v>
                </c:pt>
                <c:pt idx="45669">
                  <c:v>25.362085434375931</c:v>
                </c:pt>
                <c:pt idx="45670">
                  <c:v>25.3626407801342</c:v>
                </c:pt>
                <c:pt idx="45671">
                  <c:v>25.363196125892468</c:v>
                </c:pt>
                <c:pt idx="45672">
                  <c:v>25.363751471650737</c:v>
                </c:pt>
                <c:pt idx="45673">
                  <c:v>25.364306817409005</c:v>
                </c:pt>
                <c:pt idx="45674">
                  <c:v>25.364862163167274</c:v>
                </c:pt>
                <c:pt idx="45675">
                  <c:v>25.365417508925542</c:v>
                </c:pt>
                <c:pt idx="45676">
                  <c:v>25.365972854683811</c:v>
                </c:pt>
                <c:pt idx="45677">
                  <c:v>25.36652820044208</c:v>
                </c:pt>
                <c:pt idx="45678">
                  <c:v>25.367083546200348</c:v>
                </c:pt>
                <c:pt idx="45679">
                  <c:v>25.367638891958617</c:v>
                </c:pt>
                <c:pt idx="45680">
                  <c:v>25.368194237716885</c:v>
                </c:pt>
                <c:pt idx="45681">
                  <c:v>25.368749583475154</c:v>
                </c:pt>
                <c:pt idx="45682">
                  <c:v>25.369304929233422</c:v>
                </c:pt>
                <c:pt idx="45683">
                  <c:v>25.369860274991691</c:v>
                </c:pt>
                <c:pt idx="45684">
                  <c:v>25.370415620749959</c:v>
                </c:pt>
                <c:pt idx="45685">
                  <c:v>25.370970966508228</c:v>
                </c:pt>
                <c:pt idx="45686">
                  <c:v>25.371526312266496</c:v>
                </c:pt>
                <c:pt idx="45687">
                  <c:v>25.372081658024765</c:v>
                </c:pt>
                <c:pt idx="45688">
                  <c:v>25.372637003783034</c:v>
                </c:pt>
                <c:pt idx="45689">
                  <c:v>25.373192349541302</c:v>
                </c:pt>
                <c:pt idx="45690">
                  <c:v>25.373747695299571</c:v>
                </c:pt>
                <c:pt idx="45691">
                  <c:v>25.374303041057839</c:v>
                </c:pt>
                <c:pt idx="45692">
                  <c:v>25.374858386816108</c:v>
                </c:pt>
                <c:pt idx="45693">
                  <c:v>25.375413732574376</c:v>
                </c:pt>
                <c:pt idx="45694">
                  <c:v>25.375969078332645</c:v>
                </c:pt>
                <c:pt idx="45695">
                  <c:v>25.376524424090913</c:v>
                </c:pt>
                <c:pt idx="45696">
                  <c:v>25.377079769849182</c:v>
                </c:pt>
                <c:pt idx="45697">
                  <c:v>25.37763511560745</c:v>
                </c:pt>
                <c:pt idx="45698">
                  <c:v>25.378190461365719</c:v>
                </c:pt>
                <c:pt idx="45699">
                  <c:v>25.378745807123988</c:v>
                </c:pt>
                <c:pt idx="45700">
                  <c:v>25.379301152882256</c:v>
                </c:pt>
                <c:pt idx="45701">
                  <c:v>25.379856498640525</c:v>
                </c:pt>
                <c:pt idx="45702">
                  <c:v>25.380411844398793</c:v>
                </c:pt>
                <c:pt idx="45703">
                  <c:v>25.380967190157062</c:v>
                </c:pt>
                <c:pt idx="45704">
                  <c:v>25.38152253591533</c:v>
                </c:pt>
                <c:pt idx="45705">
                  <c:v>25.382077881673599</c:v>
                </c:pt>
                <c:pt idx="45706">
                  <c:v>25.382633227431867</c:v>
                </c:pt>
                <c:pt idx="45707">
                  <c:v>25.383188573190136</c:v>
                </c:pt>
                <c:pt idx="45708">
                  <c:v>25.383743918948404</c:v>
                </c:pt>
                <c:pt idx="45709">
                  <c:v>25.384299264706673</c:v>
                </c:pt>
                <c:pt idx="45710">
                  <c:v>25.384854610464942</c:v>
                </c:pt>
                <c:pt idx="45711">
                  <c:v>25.38540995622321</c:v>
                </c:pt>
                <c:pt idx="45712">
                  <c:v>25.385965301981479</c:v>
                </c:pt>
                <c:pt idx="45713">
                  <c:v>25.386520647739747</c:v>
                </c:pt>
                <c:pt idx="45714">
                  <c:v>25.387075993498016</c:v>
                </c:pt>
                <c:pt idx="45715">
                  <c:v>25.387631339256284</c:v>
                </c:pt>
                <c:pt idx="45716">
                  <c:v>25.388186685014553</c:v>
                </c:pt>
                <c:pt idx="45717">
                  <c:v>25.388742030772821</c:v>
                </c:pt>
                <c:pt idx="45718">
                  <c:v>25.38929737653109</c:v>
                </c:pt>
                <c:pt idx="45719">
                  <c:v>25.389852722289358</c:v>
                </c:pt>
                <c:pt idx="45720">
                  <c:v>25.390408068047627</c:v>
                </c:pt>
                <c:pt idx="45721">
                  <c:v>25.390963413805895</c:v>
                </c:pt>
                <c:pt idx="45722">
                  <c:v>25.391518759564164</c:v>
                </c:pt>
                <c:pt idx="45723">
                  <c:v>25.392074105322433</c:v>
                </c:pt>
                <c:pt idx="45724">
                  <c:v>25.392629451080701</c:v>
                </c:pt>
                <c:pt idx="45725">
                  <c:v>25.39318479683897</c:v>
                </c:pt>
                <c:pt idx="45726">
                  <c:v>25.393740142597238</c:v>
                </c:pt>
                <c:pt idx="45727">
                  <c:v>25.394295488355507</c:v>
                </c:pt>
                <c:pt idx="45728">
                  <c:v>25.394850834113775</c:v>
                </c:pt>
                <c:pt idx="45729">
                  <c:v>25.395406179872044</c:v>
                </c:pt>
                <c:pt idx="45730">
                  <c:v>25.395961525630312</c:v>
                </c:pt>
                <c:pt idx="45731">
                  <c:v>25.396516871388581</c:v>
                </c:pt>
                <c:pt idx="45732">
                  <c:v>25.397072217146849</c:v>
                </c:pt>
                <c:pt idx="45733">
                  <c:v>25.397627562905118</c:v>
                </c:pt>
                <c:pt idx="45734">
                  <c:v>25.398182908663387</c:v>
                </c:pt>
                <c:pt idx="45735">
                  <c:v>25.398738254421655</c:v>
                </c:pt>
                <c:pt idx="45736">
                  <c:v>25.399293600179924</c:v>
                </c:pt>
                <c:pt idx="45737">
                  <c:v>25.399848945938192</c:v>
                </c:pt>
                <c:pt idx="45738">
                  <c:v>25.400404291696461</c:v>
                </c:pt>
                <c:pt idx="45739">
                  <c:v>25.400959637454729</c:v>
                </c:pt>
                <c:pt idx="45740">
                  <c:v>25.401514983212998</c:v>
                </c:pt>
                <c:pt idx="45741">
                  <c:v>25.402070328971266</c:v>
                </c:pt>
                <c:pt idx="45742">
                  <c:v>25.402625674729535</c:v>
                </c:pt>
                <c:pt idx="45743">
                  <c:v>25.403181020487803</c:v>
                </c:pt>
                <c:pt idx="45744">
                  <c:v>25.403736366246072</c:v>
                </c:pt>
                <c:pt idx="45745">
                  <c:v>25.404291712004341</c:v>
                </c:pt>
                <c:pt idx="45746">
                  <c:v>25.404847057762609</c:v>
                </c:pt>
                <c:pt idx="45747">
                  <c:v>25.405402403520878</c:v>
                </c:pt>
                <c:pt idx="45748">
                  <c:v>25.405957749279146</c:v>
                </c:pt>
                <c:pt idx="45749">
                  <c:v>25.406513095037415</c:v>
                </c:pt>
                <c:pt idx="45750">
                  <c:v>25.407068440795683</c:v>
                </c:pt>
                <c:pt idx="45751">
                  <c:v>25.407623786553952</c:v>
                </c:pt>
                <c:pt idx="45752">
                  <c:v>25.40817913231222</c:v>
                </c:pt>
                <c:pt idx="45753">
                  <c:v>25.408734478070489</c:v>
                </c:pt>
                <c:pt idx="45754">
                  <c:v>25.409289823828757</c:v>
                </c:pt>
                <c:pt idx="45755">
                  <c:v>25.409845169587026</c:v>
                </c:pt>
                <c:pt idx="45756">
                  <c:v>25.410400515345295</c:v>
                </c:pt>
                <c:pt idx="45757">
                  <c:v>25.410955861103563</c:v>
                </c:pt>
                <c:pt idx="45758">
                  <c:v>25.411511206861832</c:v>
                </c:pt>
                <c:pt idx="45759">
                  <c:v>25.4120665526201</c:v>
                </c:pt>
                <c:pt idx="45760">
                  <c:v>25.412621898378369</c:v>
                </c:pt>
                <c:pt idx="45761">
                  <c:v>25.413177244136637</c:v>
                </c:pt>
                <c:pt idx="45762">
                  <c:v>25.413732589894906</c:v>
                </c:pt>
                <c:pt idx="45763">
                  <c:v>25.414287935653174</c:v>
                </c:pt>
                <c:pt idx="45764">
                  <c:v>25.414843281411443</c:v>
                </c:pt>
                <c:pt idx="45765">
                  <c:v>25.415398627169711</c:v>
                </c:pt>
                <c:pt idx="45766">
                  <c:v>25.41595397292798</c:v>
                </c:pt>
                <c:pt idx="45767">
                  <c:v>25.416509318686249</c:v>
                </c:pt>
                <c:pt idx="45768">
                  <c:v>25.417064664444517</c:v>
                </c:pt>
                <c:pt idx="45769">
                  <c:v>25.417620010202786</c:v>
                </c:pt>
                <c:pt idx="45770">
                  <c:v>25.418175355961054</c:v>
                </c:pt>
                <c:pt idx="45771">
                  <c:v>25.418730701719323</c:v>
                </c:pt>
                <c:pt idx="45772">
                  <c:v>25.419286047477591</c:v>
                </c:pt>
                <c:pt idx="45773">
                  <c:v>25.41984139323586</c:v>
                </c:pt>
                <c:pt idx="45774">
                  <c:v>25.420396738994128</c:v>
                </c:pt>
                <c:pt idx="45775">
                  <c:v>25.420952084752397</c:v>
                </c:pt>
                <c:pt idx="45776">
                  <c:v>25.421507430510665</c:v>
                </c:pt>
                <c:pt idx="45777">
                  <c:v>25.422062776268934</c:v>
                </c:pt>
                <c:pt idx="45778">
                  <c:v>25.422618122027203</c:v>
                </c:pt>
                <c:pt idx="45779">
                  <c:v>25.423173467785471</c:v>
                </c:pt>
                <c:pt idx="45780">
                  <c:v>25.42372881354374</c:v>
                </c:pt>
                <c:pt idx="45781">
                  <c:v>25.424284159302008</c:v>
                </c:pt>
                <c:pt idx="45782">
                  <c:v>25.424839505060277</c:v>
                </c:pt>
                <c:pt idx="45783">
                  <c:v>25.425394850818545</c:v>
                </c:pt>
                <c:pt idx="45784">
                  <c:v>25.425950196576814</c:v>
                </c:pt>
                <c:pt idx="45785">
                  <c:v>25.426505542335082</c:v>
                </c:pt>
                <c:pt idx="45786">
                  <c:v>25.427060888093351</c:v>
                </c:pt>
                <c:pt idx="45787">
                  <c:v>25.427616233851619</c:v>
                </c:pt>
                <c:pt idx="45788">
                  <c:v>25.428171579609888</c:v>
                </c:pt>
                <c:pt idx="45789">
                  <c:v>25.428726925368156</c:v>
                </c:pt>
                <c:pt idx="45790">
                  <c:v>25.429282271126425</c:v>
                </c:pt>
                <c:pt idx="45791">
                  <c:v>25.429837616884694</c:v>
                </c:pt>
                <c:pt idx="45792">
                  <c:v>25.430392962642962</c:v>
                </c:pt>
                <c:pt idx="45793">
                  <c:v>25.430948308401231</c:v>
                </c:pt>
                <c:pt idx="45794">
                  <c:v>25.431503654159499</c:v>
                </c:pt>
                <c:pt idx="45795">
                  <c:v>25.432058999917768</c:v>
                </c:pt>
                <c:pt idx="45796">
                  <c:v>25.432614345676036</c:v>
                </c:pt>
                <c:pt idx="45797">
                  <c:v>25.433169691434305</c:v>
                </c:pt>
                <c:pt idx="45798">
                  <c:v>25.433725037192573</c:v>
                </c:pt>
                <c:pt idx="45799">
                  <c:v>25.434280382950842</c:v>
                </c:pt>
                <c:pt idx="45800">
                  <c:v>25.43483572870911</c:v>
                </c:pt>
                <c:pt idx="45801">
                  <c:v>25.435391074467379</c:v>
                </c:pt>
                <c:pt idx="45802">
                  <c:v>25.435946420225648</c:v>
                </c:pt>
                <c:pt idx="45803">
                  <c:v>25.436501765983916</c:v>
                </c:pt>
                <c:pt idx="45804">
                  <c:v>25.437057111742185</c:v>
                </c:pt>
                <c:pt idx="45805">
                  <c:v>25.437612457500453</c:v>
                </c:pt>
                <c:pt idx="45806">
                  <c:v>25.438167803258722</c:v>
                </c:pt>
                <c:pt idx="45807">
                  <c:v>25.43872314901699</c:v>
                </c:pt>
                <c:pt idx="45808">
                  <c:v>25.439278494775259</c:v>
                </c:pt>
                <c:pt idx="45809">
                  <c:v>25.439833840533527</c:v>
                </c:pt>
                <c:pt idx="45810">
                  <c:v>25.440389186291796</c:v>
                </c:pt>
                <c:pt idx="45811">
                  <c:v>25.440944532050064</c:v>
                </c:pt>
                <c:pt idx="45812">
                  <c:v>25.441499877808333</c:v>
                </c:pt>
                <c:pt idx="45813">
                  <c:v>25.442055223566602</c:v>
                </c:pt>
                <c:pt idx="45814">
                  <c:v>25.44261056932487</c:v>
                </c:pt>
                <c:pt idx="45815">
                  <c:v>25.443165915083139</c:v>
                </c:pt>
                <c:pt idx="45816">
                  <c:v>25.443721260841407</c:v>
                </c:pt>
                <c:pt idx="45817">
                  <c:v>25.444276606599676</c:v>
                </c:pt>
                <c:pt idx="45818">
                  <c:v>25.444831952357944</c:v>
                </c:pt>
                <c:pt idx="45819">
                  <c:v>25.445387298116213</c:v>
                </c:pt>
                <c:pt idx="45820">
                  <c:v>25.445942643874481</c:v>
                </c:pt>
                <c:pt idx="45821">
                  <c:v>25.44649798963275</c:v>
                </c:pt>
                <c:pt idx="45822">
                  <c:v>25.447053335391018</c:v>
                </c:pt>
                <c:pt idx="45823">
                  <c:v>25.447608681149287</c:v>
                </c:pt>
                <c:pt idx="45824">
                  <c:v>25.448164026907556</c:v>
                </c:pt>
                <c:pt idx="45825">
                  <c:v>25.448719372665824</c:v>
                </c:pt>
                <c:pt idx="45826">
                  <c:v>25.449274718424093</c:v>
                </c:pt>
                <c:pt idx="45827">
                  <c:v>25.449830064182361</c:v>
                </c:pt>
                <c:pt idx="45828">
                  <c:v>25.45038540994063</c:v>
                </c:pt>
                <c:pt idx="45829">
                  <c:v>25.450940755698898</c:v>
                </c:pt>
                <c:pt idx="45830">
                  <c:v>25.451496101457167</c:v>
                </c:pt>
                <c:pt idx="45831">
                  <c:v>25.452051447215435</c:v>
                </c:pt>
                <c:pt idx="45832">
                  <c:v>25.452606792973704</c:v>
                </c:pt>
                <c:pt idx="45833">
                  <c:v>25.453162138731972</c:v>
                </c:pt>
                <c:pt idx="45834">
                  <c:v>25.453717484490241</c:v>
                </c:pt>
                <c:pt idx="45835">
                  <c:v>25.45427283024851</c:v>
                </c:pt>
                <c:pt idx="45836">
                  <c:v>25.454828176006778</c:v>
                </c:pt>
                <c:pt idx="45837">
                  <c:v>25.455383521765047</c:v>
                </c:pt>
                <c:pt idx="45838">
                  <c:v>25.455938867523315</c:v>
                </c:pt>
                <c:pt idx="45839">
                  <c:v>25.456494213281584</c:v>
                </c:pt>
                <c:pt idx="45840">
                  <c:v>25.457049559039852</c:v>
                </c:pt>
                <c:pt idx="45841">
                  <c:v>25.457604904798121</c:v>
                </c:pt>
                <c:pt idx="45842">
                  <c:v>25.458160250556389</c:v>
                </c:pt>
                <c:pt idx="45843">
                  <c:v>25.458715596314658</c:v>
                </c:pt>
                <c:pt idx="45844">
                  <c:v>25.459270942072926</c:v>
                </c:pt>
                <c:pt idx="45845">
                  <c:v>25.459826287831195</c:v>
                </c:pt>
                <c:pt idx="45846">
                  <c:v>25.460381633589463</c:v>
                </c:pt>
                <c:pt idx="45847">
                  <c:v>25.460936979347732</c:v>
                </c:pt>
                <c:pt idx="45848">
                  <c:v>25.461492325106001</c:v>
                </c:pt>
                <c:pt idx="45849">
                  <c:v>25.462047670864269</c:v>
                </c:pt>
                <c:pt idx="45850">
                  <c:v>25.462603016622538</c:v>
                </c:pt>
                <c:pt idx="45851">
                  <c:v>25.463158362380806</c:v>
                </c:pt>
                <c:pt idx="45852">
                  <c:v>25.463713708139075</c:v>
                </c:pt>
                <c:pt idx="45853">
                  <c:v>25.464269053897343</c:v>
                </c:pt>
                <c:pt idx="45854">
                  <c:v>25.464824399655612</c:v>
                </c:pt>
                <c:pt idx="45855">
                  <c:v>25.46537974541388</c:v>
                </c:pt>
                <c:pt idx="45856">
                  <c:v>25.465935091172149</c:v>
                </c:pt>
                <c:pt idx="45857">
                  <c:v>25.466490436930417</c:v>
                </c:pt>
                <c:pt idx="45858">
                  <c:v>25.467045782688686</c:v>
                </c:pt>
                <c:pt idx="45859">
                  <c:v>25.467601128446955</c:v>
                </c:pt>
                <c:pt idx="45860">
                  <c:v>25.468156474205223</c:v>
                </c:pt>
                <c:pt idx="45861">
                  <c:v>25.468711819963492</c:v>
                </c:pt>
                <c:pt idx="45862">
                  <c:v>25.46926716572176</c:v>
                </c:pt>
                <c:pt idx="45863">
                  <c:v>25.469822511480029</c:v>
                </c:pt>
                <c:pt idx="45864">
                  <c:v>25.470377857238297</c:v>
                </c:pt>
                <c:pt idx="45865">
                  <c:v>25.470933202996566</c:v>
                </c:pt>
                <c:pt idx="45866">
                  <c:v>25.471488548754834</c:v>
                </c:pt>
                <c:pt idx="45867">
                  <c:v>25.472043894513103</c:v>
                </c:pt>
                <c:pt idx="45868">
                  <c:v>25.472599240271371</c:v>
                </c:pt>
                <c:pt idx="45869">
                  <c:v>25.47315458602964</c:v>
                </c:pt>
                <c:pt idx="45870">
                  <c:v>25.473709931787909</c:v>
                </c:pt>
                <c:pt idx="45871">
                  <c:v>25.474265277546177</c:v>
                </c:pt>
                <c:pt idx="45872">
                  <c:v>25.474820623304446</c:v>
                </c:pt>
                <c:pt idx="45873">
                  <c:v>25.475375969062714</c:v>
                </c:pt>
                <c:pt idx="45874">
                  <c:v>25.475931314820983</c:v>
                </c:pt>
                <c:pt idx="45875">
                  <c:v>25.476486660579251</c:v>
                </c:pt>
                <c:pt idx="45876">
                  <c:v>25.47704200633752</c:v>
                </c:pt>
                <c:pt idx="45877">
                  <c:v>25.477597352095788</c:v>
                </c:pt>
                <c:pt idx="45878">
                  <c:v>25.478152697854057</c:v>
                </c:pt>
                <c:pt idx="45879">
                  <c:v>25.478708043612325</c:v>
                </c:pt>
                <c:pt idx="45880">
                  <c:v>25.479263389370594</c:v>
                </c:pt>
                <c:pt idx="45881">
                  <c:v>25.479818735128863</c:v>
                </c:pt>
                <c:pt idx="45882">
                  <c:v>25.480374080887131</c:v>
                </c:pt>
                <c:pt idx="45883">
                  <c:v>25.4809294266454</c:v>
                </c:pt>
                <c:pt idx="45884">
                  <c:v>25.481484772403668</c:v>
                </c:pt>
                <c:pt idx="45885">
                  <c:v>25.482040118161937</c:v>
                </c:pt>
                <c:pt idx="45886">
                  <c:v>25.482595463920205</c:v>
                </c:pt>
                <c:pt idx="45887">
                  <c:v>25.483150809678474</c:v>
                </c:pt>
                <c:pt idx="45888">
                  <c:v>25.483706155436742</c:v>
                </c:pt>
                <c:pt idx="45889">
                  <c:v>25.484261501195011</c:v>
                </c:pt>
                <c:pt idx="45890">
                  <c:v>25.484816846953279</c:v>
                </c:pt>
                <c:pt idx="45891">
                  <c:v>25.485372192711548</c:v>
                </c:pt>
                <c:pt idx="45892">
                  <c:v>25.485927538469817</c:v>
                </c:pt>
                <c:pt idx="45893">
                  <c:v>25.486482884228085</c:v>
                </c:pt>
                <c:pt idx="45894">
                  <c:v>25.487038229986354</c:v>
                </c:pt>
                <c:pt idx="45895">
                  <c:v>25.487593575744622</c:v>
                </c:pt>
                <c:pt idx="45896">
                  <c:v>25.488148921502891</c:v>
                </c:pt>
                <c:pt idx="45897">
                  <c:v>25.488704267261159</c:v>
                </c:pt>
                <c:pt idx="45898">
                  <c:v>25.489259613019428</c:v>
                </c:pt>
                <c:pt idx="45899">
                  <c:v>25.489814958777696</c:v>
                </c:pt>
                <c:pt idx="45900">
                  <c:v>25.490370304535965</c:v>
                </c:pt>
                <c:pt idx="45901">
                  <c:v>25.490925650294233</c:v>
                </c:pt>
                <c:pt idx="45902">
                  <c:v>25.491480996052502</c:v>
                </c:pt>
                <c:pt idx="45903">
                  <c:v>25.49203634181077</c:v>
                </c:pt>
                <c:pt idx="45904">
                  <c:v>25.492591687569039</c:v>
                </c:pt>
                <c:pt idx="45905">
                  <c:v>25.493147033327308</c:v>
                </c:pt>
                <c:pt idx="45906">
                  <c:v>25.493702379085576</c:v>
                </c:pt>
                <c:pt idx="45907">
                  <c:v>25.494257724843845</c:v>
                </c:pt>
                <c:pt idx="45908">
                  <c:v>25.494813070602113</c:v>
                </c:pt>
                <c:pt idx="45909">
                  <c:v>25.495368416360382</c:v>
                </c:pt>
                <c:pt idx="45910">
                  <c:v>25.49592376211865</c:v>
                </c:pt>
                <c:pt idx="45911">
                  <c:v>25.496479107876919</c:v>
                </c:pt>
                <c:pt idx="45912">
                  <c:v>25.497034453635187</c:v>
                </c:pt>
                <c:pt idx="45913">
                  <c:v>25.497589799393456</c:v>
                </c:pt>
                <c:pt idx="45914">
                  <c:v>25.498145145151724</c:v>
                </c:pt>
                <c:pt idx="45915">
                  <c:v>25.498700490909993</c:v>
                </c:pt>
                <c:pt idx="45916">
                  <c:v>25.499255836668262</c:v>
                </c:pt>
                <c:pt idx="45917">
                  <c:v>25.49981118242653</c:v>
                </c:pt>
                <c:pt idx="45918">
                  <c:v>25.500366528184799</c:v>
                </c:pt>
                <c:pt idx="45919">
                  <c:v>25.500921873943067</c:v>
                </c:pt>
                <c:pt idx="45920">
                  <c:v>25.501477219701336</c:v>
                </c:pt>
                <c:pt idx="45921">
                  <c:v>25.502032565459604</c:v>
                </c:pt>
                <c:pt idx="45922">
                  <c:v>25.502587911217873</c:v>
                </c:pt>
                <c:pt idx="45923">
                  <c:v>25.503143256976141</c:v>
                </c:pt>
                <c:pt idx="45924">
                  <c:v>25.50369860273441</c:v>
                </c:pt>
                <c:pt idx="45925">
                  <c:v>25.504253948492678</c:v>
                </c:pt>
                <c:pt idx="45926">
                  <c:v>25.504809294250947</c:v>
                </c:pt>
                <c:pt idx="45927">
                  <c:v>25.505364640009216</c:v>
                </c:pt>
                <c:pt idx="45928">
                  <c:v>25.505919985767484</c:v>
                </c:pt>
                <c:pt idx="45929">
                  <c:v>25.506475331525753</c:v>
                </c:pt>
                <c:pt idx="45930">
                  <c:v>25.507030677284021</c:v>
                </c:pt>
                <c:pt idx="45931">
                  <c:v>25.50758602304229</c:v>
                </c:pt>
                <c:pt idx="45932">
                  <c:v>25.508141368800558</c:v>
                </c:pt>
                <c:pt idx="45933">
                  <c:v>25.508696714558827</c:v>
                </c:pt>
                <c:pt idx="45934">
                  <c:v>25.509252060317095</c:v>
                </c:pt>
                <c:pt idx="45935">
                  <c:v>25.509807406075364</c:v>
                </c:pt>
                <c:pt idx="45936">
                  <c:v>25.510362751833632</c:v>
                </c:pt>
                <c:pt idx="45937">
                  <c:v>25.510918097591901</c:v>
                </c:pt>
                <c:pt idx="45938">
                  <c:v>25.51147344335017</c:v>
                </c:pt>
                <c:pt idx="45939">
                  <c:v>25.512028789108438</c:v>
                </c:pt>
                <c:pt idx="45940">
                  <c:v>25.512584134866707</c:v>
                </c:pt>
                <c:pt idx="45941">
                  <c:v>25.513139480624975</c:v>
                </c:pt>
                <c:pt idx="45942">
                  <c:v>25.513694826383244</c:v>
                </c:pt>
                <c:pt idx="45943">
                  <c:v>25.514250172141512</c:v>
                </c:pt>
                <c:pt idx="45944">
                  <c:v>25.514805517899781</c:v>
                </c:pt>
                <c:pt idx="45945">
                  <c:v>25.515360863658049</c:v>
                </c:pt>
                <c:pt idx="45946">
                  <c:v>25.515916209416318</c:v>
                </c:pt>
                <c:pt idx="45947">
                  <c:v>25.516471555174586</c:v>
                </c:pt>
                <c:pt idx="45948">
                  <c:v>25.517026900932855</c:v>
                </c:pt>
                <c:pt idx="45949">
                  <c:v>25.517582246691124</c:v>
                </c:pt>
                <c:pt idx="45950">
                  <c:v>25.518137592449392</c:v>
                </c:pt>
                <c:pt idx="45951">
                  <c:v>25.518692938207661</c:v>
                </c:pt>
                <c:pt idx="45952">
                  <c:v>25.519248283965929</c:v>
                </c:pt>
                <c:pt idx="45953">
                  <c:v>25.519803629724198</c:v>
                </c:pt>
                <c:pt idx="45954">
                  <c:v>25.520358975482466</c:v>
                </c:pt>
                <c:pt idx="45955">
                  <c:v>25.520914321240735</c:v>
                </c:pt>
                <c:pt idx="45956">
                  <c:v>25.521469666999003</c:v>
                </c:pt>
                <c:pt idx="45957">
                  <c:v>25.522025012757272</c:v>
                </c:pt>
                <c:pt idx="45958">
                  <c:v>25.52258035851554</c:v>
                </c:pt>
                <c:pt idx="45959">
                  <c:v>25.523135704273809</c:v>
                </c:pt>
                <c:pt idx="45960">
                  <c:v>25.523691050032077</c:v>
                </c:pt>
                <c:pt idx="45961">
                  <c:v>25.524246395790346</c:v>
                </c:pt>
                <c:pt idx="45962">
                  <c:v>25.524801741548615</c:v>
                </c:pt>
                <c:pt idx="45963">
                  <c:v>25.525357087306883</c:v>
                </c:pt>
                <c:pt idx="45964">
                  <c:v>25.525912433065152</c:v>
                </c:pt>
                <c:pt idx="45965">
                  <c:v>25.52646777882342</c:v>
                </c:pt>
                <c:pt idx="45966">
                  <c:v>25.527023124581689</c:v>
                </c:pt>
                <c:pt idx="45967">
                  <c:v>25.527578470339957</c:v>
                </c:pt>
                <c:pt idx="45968">
                  <c:v>25.528133816098226</c:v>
                </c:pt>
                <c:pt idx="45969">
                  <c:v>25.528689161856494</c:v>
                </c:pt>
                <c:pt idx="45970">
                  <c:v>25.529244507614763</c:v>
                </c:pt>
                <c:pt idx="45971">
                  <c:v>25.529799853373031</c:v>
                </c:pt>
                <c:pt idx="45972">
                  <c:v>25.5303551991313</c:v>
                </c:pt>
                <c:pt idx="45973">
                  <c:v>25.530910544889569</c:v>
                </c:pt>
                <c:pt idx="45974">
                  <c:v>25.531465890647837</c:v>
                </c:pt>
                <c:pt idx="45975">
                  <c:v>25.532021236406106</c:v>
                </c:pt>
                <c:pt idx="45976">
                  <c:v>25.532576582164374</c:v>
                </c:pt>
                <c:pt idx="45977">
                  <c:v>25.533131927922643</c:v>
                </c:pt>
                <c:pt idx="45978">
                  <c:v>25.533687273680911</c:v>
                </c:pt>
                <c:pt idx="45979">
                  <c:v>25.53424261943918</c:v>
                </c:pt>
                <c:pt idx="45980">
                  <c:v>25.534797965197448</c:v>
                </c:pt>
                <c:pt idx="45981">
                  <c:v>25.535353310955717</c:v>
                </c:pt>
                <c:pt idx="45982">
                  <c:v>25.535908656713985</c:v>
                </c:pt>
                <c:pt idx="45983">
                  <c:v>25.536464002472254</c:v>
                </c:pt>
                <c:pt idx="45984">
                  <c:v>25.537019348230523</c:v>
                </c:pt>
                <c:pt idx="45985">
                  <c:v>25.537574693988791</c:v>
                </c:pt>
                <c:pt idx="45986">
                  <c:v>25.53813003974706</c:v>
                </c:pt>
                <c:pt idx="45987">
                  <c:v>25.538685385505328</c:v>
                </c:pt>
                <c:pt idx="45988">
                  <c:v>25.539240731263597</c:v>
                </c:pt>
                <c:pt idx="45989">
                  <c:v>25.539796077021865</c:v>
                </c:pt>
                <c:pt idx="45990">
                  <c:v>25.540351422780134</c:v>
                </c:pt>
                <c:pt idx="45991">
                  <c:v>25.540906768538402</c:v>
                </c:pt>
                <c:pt idx="45992">
                  <c:v>25.541462114296671</c:v>
                </c:pt>
                <c:pt idx="45993">
                  <c:v>25.542017460054939</c:v>
                </c:pt>
                <c:pt idx="45994">
                  <c:v>25.542572805813208</c:v>
                </c:pt>
                <c:pt idx="45995">
                  <c:v>25.543128151571477</c:v>
                </c:pt>
                <c:pt idx="45996">
                  <c:v>25.543683497329745</c:v>
                </c:pt>
                <c:pt idx="45997">
                  <c:v>25.544238843088014</c:v>
                </c:pt>
                <c:pt idx="45998">
                  <c:v>25.544794188846282</c:v>
                </c:pt>
                <c:pt idx="45999">
                  <c:v>25.545349534604551</c:v>
                </c:pt>
                <c:pt idx="46000">
                  <c:v>25.545904880362819</c:v>
                </c:pt>
                <c:pt idx="46001">
                  <c:v>25.546460226121088</c:v>
                </c:pt>
                <c:pt idx="46002">
                  <c:v>25.547015571879356</c:v>
                </c:pt>
                <c:pt idx="46003">
                  <c:v>25.547570917637625</c:v>
                </c:pt>
                <c:pt idx="46004">
                  <c:v>25.548126263395893</c:v>
                </c:pt>
                <c:pt idx="46005">
                  <c:v>25.548681609154162</c:v>
                </c:pt>
                <c:pt idx="46006">
                  <c:v>25.549236954912431</c:v>
                </c:pt>
                <c:pt idx="46007">
                  <c:v>25.549792300670699</c:v>
                </c:pt>
                <c:pt idx="46008">
                  <c:v>25.550347646428968</c:v>
                </c:pt>
                <c:pt idx="46009">
                  <c:v>25.550902992187236</c:v>
                </c:pt>
                <c:pt idx="46010">
                  <c:v>25.551458337945505</c:v>
                </c:pt>
                <c:pt idx="46011">
                  <c:v>25.552013683703773</c:v>
                </c:pt>
                <c:pt idx="46012">
                  <c:v>25.552569029462042</c:v>
                </c:pt>
                <c:pt idx="46013">
                  <c:v>25.55312437522031</c:v>
                </c:pt>
                <c:pt idx="46014">
                  <c:v>25.553679720978579</c:v>
                </c:pt>
                <c:pt idx="46015">
                  <c:v>25.554235066736847</c:v>
                </c:pt>
                <c:pt idx="46016">
                  <c:v>25.554790412495116</c:v>
                </c:pt>
                <c:pt idx="46017">
                  <c:v>25.555345758253385</c:v>
                </c:pt>
                <c:pt idx="46018">
                  <c:v>25.555901104011653</c:v>
                </c:pt>
                <c:pt idx="46019">
                  <c:v>25.556456449769922</c:v>
                </c:pt>
                <c:pt idx="46020">
                  <c:v>25.55701179552819</c:v>
                </c:pt>
                <c:pt idx="46021">
                  <c:v>25.557567141286459</c:v>
                </c:pt>
                <c:pt idx="46022">
                  <c:v>25.558122487044727</c:v>
                </c:pt>
                <c:pt idx="46023">
                  <c:v>25.558677832802996</c:v>
                </c:pt>
                <c:pt idx="46024">
                  <c:v>25.559233178561264</c:v>
                </c:pt>
                <c:pt idx="46025">
                  <c:v>25.559788524319533</c:v>
                </c:pt>
                <c:pt idx="46026">
                  <c:v>25.560343870077801</c:v>
                </c:pt>
                <c:pt idx="46027">
                  <c:v>25.56089921583607</c:v>
                </c:pt>
                <c:pt idx="46028">
                  <c:v>25.561454561594338</c:v>
                </c:pt>
                <c:pt idx="46029">
                  <c:v>25.562009907352607</c:v>
                </c:pt>
                <c:pt idx="46030">
                  <c:v>25.562565253110876</c:v>
                </c:pt>
                <c:pt idx="46031">
                  <c:v>25.563120598869144</c:v>
                </c:pt>
                <c:pt idx="46032">
                  <c:v>25.563675944627413</c:v>
                </c:pt>
                <c:pt idx="46033">
                  <c:v>25.564231290385681</c:v>
                </c:pt>
                <c:pt idx="46034">
                  <c:v>25.56478663614395</c:v>
                </c:pt>
                <c:pt idx="46035">
                  <c:v>25.565341981902218</c:v>
                </c:pt>
                <c:pt idx="46036">
                  <c:v>25.565897327660487</c:v>
                </c:pt>
                <c:pt idx="46037">
                  <c:v>25.566452673418755</c:v>
                </c:pt>
                <c:pt idx="46038">
                  <c:v>25.567008019177024</c:v>
                </c:pt>
                <c:pt idx="46039">
                  <c:v>25.567563364935292</c:v>
                </c:pt>
                <c:pt idx="46040">
                  <c:v>25.568118710693561</c:v>
                </c:pt>
                <c:pt idx="46041">
                  <c:v>25.56867405645183</c:v>
                </c:pt>
                <c:pt idx="46042">
                  <c:v>25.569229402210098</c:v>
                </c:pt>
                <c:pt idx="46043">
                  <c:v>25.569784747968367</c:v>
                </c:pt>
                <c:pt idx="46044">
                  <c:v>25.570340093726635</c:v>
                </c:pt>
                <c:pt idx="46045">
                  <c:v>25.570895439484904</c:v>
                </c:pt>
                <c:pt idx="46046">
                  <c:v>25.571450785243172</c:v>
                </c:pt>
                <c:pt idx="46047">
                  <c:v>25.572006131001441</c:v>
                </c:pt>
                <c:pt idx="46048">
                  <c:v>25.572561476759709</c:v>
                </c:pt>
                <c:pt idx="46049">
                  <c:v>25.573116822517978</c:v>
                </c:pt>
                <c:pt idx="46050">
                  <c:v>25.573672168276246</c:v>
                </c:pt>
                <c:pt idx="46051">
                  <c:v>25.574227514034515</c:v>
                </c:pt>
                <c:pt idx="46052">
                  <c:v>25.574782859792784</c:v>
                </c:pt>
                <c:pt idx="46053">
                  <c:v>25.575338205551052</c:v>
                </c:pt>
                <c:pt idx="46054">
                  <c:v>25.575893551309321</c:v>
                </c:pt>
                <c:pt idx="46055">
                  <c:v>25.576448897067589</c:v>
                </c:pt>
                <c:pt idx="46056">
                  <c:v>25.577004242825858</c:v>
                </c:pt>
                <c:pt idx="46057">
                  <c:v>25.577559588584126</c:v>
                </c:pt>
                <c:pt idx="46058">
                  <c:v>25.578114934342395</c:v>
                </c:pt>
                <c:pt idx="46059">
                  <c:v>25.578670280100663</c:v>
                </c:pt>
                <c:pt idx="46060">
                  <c:v>25.579225625858932</c:v>
                </c:pt>
                <c:pt idx="46061">
                  <c:v>25.5797809716172</c:v>
                </c:pt>
                <c:pt idx="46062">
                  <c:v>25.580336317375469</c:v>
                </c:pt>
                <c:pt idx="46063">
                  <c:v>25.580891663133738</c:v>
                </c:pt>
                <c:pt idx="46064">
                  <c:v>25.581447008892006</c:v>
                </c:pt>
                <c:pt idx="46065">
                  <c:v>25.582002354650275</c:v>
                </c:pt>
                <c:pt idx="46066">
                  <c:v>25.582557700408543</c:v>
                </c:pt>
                <c:pt idx="46067">
                  <c:v>25.583113046166812</c:v>
                </c:pt>
                <c:pt idx="46068">
                  <c:v>25.58366839192508</c:v>
                </c:pt>
                <c:pt idx="46069">
                  <c:v>25.584223737683349</c:v>
                </c:pt>
                <c:pt idx="46070">
                  <c:v>25.584779083441617</c:v>
                </c:pt>
                <c:pt idx="46071">
                  <c:v>25.585334429199886</c:v>
                </c:pt>
                <c:pt idx="46072">
                  <c:v>25.585889774958154</c:v>
                </c:pt>
                <c:pt idx="46073">
                  <c:v>25.586445120716423</c:v>
                </c:pt>
                <c:pt idx="46074">
                  <c:v>25.587000466474692</c:v>
                </c:pt>
                <c:pt idx="46075">
                  <c:v>25.58755581223296</c:v>
                </c:pt>
                <c:pt idx="46076">
                  <c:v>25.588111157991229</c:v>
                </c:pt>
                <c:pt idx="46077">
                  <c:v>25.588666503749497</c:v>
                </c:pt>
                <c:pt idx="46078">
                  <c:v>25.589221849507766</c:v>
                </c:pt>
                <c:pt idx="46079">
                  <c:v>25.589777195266034</c:v>
                </c:pt>
                <c:pt idx="46080">
                  <c:v>25.590332541024303</c:v>
                </c:pt>
                <c:pt idx="46081">
                  <c:v>25.590887886782571</c:v>
                </c:pt>
                <c:pt idx="46082">
                  <c:v>25.59144323254084</c:v>
                </c:pt>
                <c:pt idx="46083">
                  <c:v>25.591998578299108</c:v>
                </c:pt>
                <c:pt idx="46084">
                  <c:v>25.592553924057377</c:v>
                </c:pt>
                <c:pt idx="46085">
                  <c:v>25.593109269815645</c:v>
                </c:pt>
                <c:pt idx="46086">
                  <c:v>25.593664615573914</c:v>
                </c:pt>
                <c:pt idx="46087">
                  <c:v>25.594219961332183</c:v>
                </c:pt>
                <c:pt idx="46088">
                  <c:v>25.594775307090451</c:v>
                </c:pt>
                <c:pt idx="46089">
                  <c:v>25.59533065284872</c:v>
                </c:pt>
                <c:pt idx="46090">
                  <c:v>25.595885998606988</c:v>
                </c:pt>
                <c:pt idx="46091">
                  <c:v>25.596441344365257</c:v>
                </c:pt>
                <c:pt idx="46092">
                  <c:v>25.596996690123525</c:v>
                </c:pt>
                <c:pt idx="46093">
                  <c:v>25.597552035881794</c:v>
                </c:pt>
                <c:pt idx="46094">
                  <c:v>25.598107381640062</c:v>
                </c:pt>
                <c:pt idx="46095">
                  <c:v>25.598662727398331</c:v>
                </c:pt>
                <c:pt idx="46096">
                  <c:v>25.599218073156599</c:v>
                </c:pt>
                <c:pt idx="46097">
                  <c:v>25.599773418914868</c:v>
                </c:pt>
                <c:pt idx="46098">
                  <c:v>25.600328764673137</c:v>
                </c:pt>
                <c:pt idx="46099">
                  <c:v>25.600884110431405</c:v>
                </c:pt>
                <c:pt idx="46100">
                  <c:v>25.601439456189674</c:v>
                </c:pt>
                <c:pt idx="46101">
                  <c:v>25.601994801947942</c:v>
                </c:pt>
                <c:pt idx="46102">
                  <c:v>25.602550147706211</c:v>
                </c:pt>
                <c:pt idx="46103">
                  <c:v>25.603105493464479</c:v>
                </c:pt>
                <c:pt idx="46104">
                  <c:v>25.603660839222748</c:v>
                </c:pt>
                <c:pt idx="46105">
                  <c:v>25.604216184981016</c:v>
                </c:pt>
                <c:pt idx="46106">
                  <c:v>25.604771530739285</c:v>
                </c:pt>
                <c:pt idx="46107">
                  <c:v>25.605326876497553</c:v>
                </c:pt>
                <c:pt idx="46108">
                  <c:v>25.605882222255822</c:v>
                </c:pt>
                <c:pt idx="46109">
                  <c:v>25.606437568014091</c:v>
                </c:pt>
                <c:pt idx="46110">
                  <c:v>25.606992913772359</c:v>
                </c:pt>
                <c:pt idx="46111">
                  <c:v>25.607548259530628</c:v>
                </c:pt>
                <c:pt idx="46112">
                  <c:v>25.608103605288896</c:v>
                </c:pt>
                <c:pt idx="46113">
                  <c:v>25.608658951047165</c:v>
                </c:pt>
                <c:pt idx="46114">
                  <c:v>25.609214296805433</c:v>
                </c:pt>
                <c:pt idx="46115">
                  <c:v>25.609769642563702</c:v>
                </c:pt>
                <c:pt idx="46116">
                  <c:v>25.61032498832197</c:v>
                </c:pt>
                <c:pt idx="46117">
                  <c:v>25.610880334080239</c:v>
                </c:pt>
                <c:pt idx="46118">
                  <c:v>25.611435679838507</c:v>
                </c:pt>
                <c:pt idx="46119">
                  <c:v>25.611991025596776</c:v>
                </c:pt>
                <c:pt idx="46120">
                  <c:v>25.612546371355045</c:v>
                </c:pt>
                <c:pt idx="46121">
                  <c:v>25.613101717113313</c:v>
                </c:pt>
                <c:pt idx="46122">
                  <c:v>25.613657062871582</c:v>
                </c:pt>
                <c:pt idx="46123">
                  <c:v>25.61421240862985</c:v>
                </c:pt>
                <c:pt idx="46124">
                  <c:v>25.614767754388119</c:v>
                </c:pt>
                <c:pt idx="46125">
                  <c:v>25.615323100146387</c:v>
                </c:pt>
                <c:pt idx="46126">
                  <c:v>25.615878445904656</c:v>
                </c:pt>
                <c:pt idx="46127">
                  <c:v>25.616433791662924</c:v>
                </c:pt>
                <c:pt idx="46128">
                  <c:v>25.616989137421193</c:v>
                </c:pt>
                <c:pt idx="46129">
                  <c:v>25.617544483179461</c:v>
                </c:pt>
                <c:pt idx="46130">
                  <c:v>25.61809982893773</c:v>
                </c:pt>
                <c:pt idx="46131">
                  <c:v>25.618655174695999</c:v>
                </c:pt>
                <c:pt idx="46132">
                  <c:v>25.619210520454267</c:v>
                </c:pt>
                <c:pt idx="46133">
                  <c:v>25.619765866212536</c:v>
                </c:pt>
                <c:pt idx="46134">
                  <c:v>25.620321211970804</c:v>
                </c:pt>
                <c:pt idx="46135">
                  <c:v>25.620876557729073</c:v>
                </c:pt>
                <c:pt idx="46136">
                  <c:v>25.621431903487341</c:v>
                </c:pt>
                <c:pt idx="46137">
                  <c:v>25.62198724924561</c:v>
                </c:pt>
                <c:pt idx="46138">
                  <c:v>25.622542595003878</c:v>
                </c:pt>
                <c:pt idx="46139">
                  <c:v>25.623097940762147</c:v>
                </c:pt>
                <c:pt idx="46140">
                  <c:v>25.623653286520415</c:v>
                </c:pt>
                <c:pt idx="46141">
                  <c:v>25.624208632278684</c:v>
                </c:pt>
                <c:pt idx="46142">
                  <c:v>25.624763978036952</c:v>
                </c:pt>
                <c:pt idx="46143">
                  <c:v>25.625319323795221</c:v>
                </c:pt>
                <c:pt idx="46144">
                  <c:v>25.62587466955349</c:v>
                </c:pt>
                <c:pt idx="46145">
                  <c:v>25.626430015311758</c:v>
                </c:pt>
                <c:pt idx="46146">
                  <c:v>25.626985361070027</c:v>
                </c:pt>
                <c:pt idx="46147">
                  <c:v>25.627540706828295</c:v>
                </c:pt>
                <c:pt idx="46148">
                  <c:v>25.628096052586564</c:v>
                </c:pt>
                <c:pt idx="46149">
                  <c:v>25.628651398344832</c:v>
                </c:pt>
                <c:pt idx="46150">
                  <c:v>25.629206744103101</c:v>
                </c:pt>
                <c:pt idx="46151">
                  <c:v>25.629762089861369</c:v>
                </c:pt>
                <c:pt idx="46152">
                  <c:v>25.630317435619638</c:v>
                </c:pt>
                <c:pt idx="46153">
                  <c:v>25.630872781377906</c:v>
                </c:pt>
                <c:pt idx="46154">
                  <c:v>25.631428127136175</c:v>
                </c:pt>
                <c:pt idx="46155">
                  <c:v>25.631983472894444</c:v>
                </c:pt>
                <c:pt idx="46156">
                  <c:v>25.632538818652712</c:v>
                </c:pt>
                <c:pt idx="46157">
                  <c:v>25.633094164410981</c:v>
                </c:pt>
                <c:pt idx="46158">
                  <c:v>25.633649510169249</c:v>
                </c:pt>
                <c:pt idx="46159">
                  <c:v>25.634204855927518</c:v>
                </c:pt>
                <c:pt idx="46160">
                  <c:v>25.634760201685786</c:v>
                </c:pt>
                <c:pt idx="46161">
                  <c:v>25.635315547444055</c:v>
                </c:pt>
                <c:pt idx="46162">
                  <c:v>25.635870893202323</c:v>
                </c:pt>
                <c:pt idx="46163">
                  <c:v>25.636426238960592</c:v>
                </c:pt>
                <c:pt idx="46164">
                  <c:v>25.63698158471886</c:v>
                </c:pt>
                <c:pt idx="46165">
                  <c:v>25.637536930477129</c:v>
                </c:pt>
                <c:pt idx="46166">
                  <c:v>25.638092276235398</c:v>
                </c:pt>
                <c:pt idx="46167">
                  <c:v>25.638647621993666</c:v>
                </c:pt>
                <c:pt idx="46168">
                  <c:v>25.639202967751935</c:v>
                </c:pt>
                <c:pt idx="46169">
                  <c:v>25.639758313510203</c:v>
                </c:pt>
                <c:pt idx="46170">
                  <c:v>25.640313659268472</c:v>
                </c:pt>
                <c:pt idx="46171">
                  <c:v>25.64086900502674</c:v>
                </c:pt>
                <c:pt idx="46172">
                  <c:v>25.641424350785009</c:v>
                </c:pt>
                <c:pt idx="46173">
                  <c:v>25.641979696543277</c:v>
                </c:pt>
                <c:pt idx="46174">
                  <c:v>25.642535042301546</c:v>
                </c:pt>
                <c:pt idx="46175">
                  <c:v>25.643090388059814</c:v>
                </c:pt>
                <c:pt idx="46176">
                  <c:v>25.643645733818083</c:v>
                </c:pt>
                <c:pt idx="46177">
                  <c:v>25.644201079576352</c:v>
                </c:pt>
                <c:pt idx="46178">
                  <c:v>25.64475642533462</c:v>
                </c:pt>
                <c:pt idx="46179">
                  <c:v>25.645311771092889</c:v>
                </c:pt>
                <c:pt idx="46180">
                  <c:v>25.645867116851157</c:v>
                </c:pt>
                <c:pt idx="46181">
                  <c:v>25.646422462609426</c:v>
                </c:pt>
                <c:pt idx="46182">
                  <c:v>25.646977808367694</c:v>
                </c:pt>
                <c:pt idx="46183">
                  <c:v>25.647533154125963</c:v>
                </c:pt>
                <c:pt idx="46184">
                  <c:v>25.648088499884231</c:v>
                </c:pt>
                <c:pt idx="46185">
                  <c:v>25.6486438456425</c:v>
                </c:pt>
                <c:pt idx="46186">
                  <c:v>25.649199191400768</c:v>
                </c:pt>
                <c:pt idx="46187">
                  <c:v>25.649754537159037</c:v>
                </c:pt>
                <c:pt idx="46188">
                  <c:v>25.650309882917306</c:v>
                </c:pt>
                <c:pt idx="46189">
                  <c:v>25.650865228675574</c:v>
                </c:pt>
                <c:pt idx="46190">
                  <c:v>25.651420574433843</c:v>
                </c:pt>
                <c:pt idx="46191">
                  <c:v>25.651975920192111</c:v>
                </c:pt>
                <c:pt idx="46192">
                  <c:v>25.65253126595038</c:v>
                </c:pt>
                <c:pt idx="46193">
                  <c:v>25.653086611708648</c:v>
                </c:pt>
                <c:pt idx="46194">
                  <c:v>25.653641957466917</c:v>
                </c:pt>
                <c:pt idx="46195">
                  <c:v>25.654197303225185</c:v>
                </c:pt>
                <c:pt idx="46196">
                  <c:v>25.654752648983454</c:v>
                </c:pt>
                <c:pt idx="46197">
                  <c:v>25.655307994741722</c:v>
                </c:pt>
                <c:pt idx="46198">
                  <c:v>25.655863340499991</c:v>
                </c:pt>
                <c:pt idx="46199">
                  <c:v>25.656418686258259</c:v>
                </c:pt>
                <c:pt idx="46200">
                  <c:v>25.656974032016528</c:v>
                </c:pt>
                <c:pt idx="46201">
                  <c:v>25.657529377774797</c:v>
                </c:pt>
                <c:pt idx="46202">
                  <c:v>25.658084723533065</c:v>
                </c:pt>
                <c:pt idx="46203">
                  <c:v>25.658640069291334</c:v>
                </c:pt>
                <c:pt idx="46204">
                  <c:v>25.659195415049602</c:v>
                </c:pt>
                <c:pt idx="46205">
                  <c:v>25.659750760807871</c:v>
                </c:pt>
                <c:pt idx="46206">
                  <c:v>25.660306106566139</c:v>
                </c:pt>
                <c:pt idx="46207">
                  <c:v>25.660861452324408</c:v>
                </c:pt>
                <c:pt idx="46208">
                  <c:v>25.661416798082676</c:v>
                </c:pt>
                <c:pt idx="46209">
                  <c:v>25.661972143840945</c:v>
                </c:pt>
                <c:pt idx="46210">
                  <c:v>25.662527489599213</c:v>
                </c:pt>
                <c:pt idx="46211">
                  <c:v>25.663082835357482</c:v>
                </c:pt>
                <c:pt idx="46212">
                  <c:v>25.663638181115751</c:v>
                </c:pt>
                <c:pt idx="46213">
                  <c:v>25.664193526874019</c:v>
                </c:pt>
                <c:pt idx="46214">
                  <c:v>25.664748872632288</c:v>
                </c:pt>
                <c:pt idx="46215">
                  <c:v>25.665304218390556</c:v>
                </c:pt>
                <c:pt idx="46216">
                  <c:v>25.665859564148825</c:v>
                </c:pt>
                <c:pt idx="46217">
                  <c:v>25.666414909907093</c:v>
                </c:pt>
                <c:pt idx="46218">
                  <c:v>25.666970255665362</c:v>
                </c:pt>
                <c:pt idx="46219">
                  <c:v>25.66752560142363</c:v>
                </c:pt>
                <c:pt idx="46220">
                  <c:v>25.668080947181899</c:v>
                </c:pt>
                <c:pt idx="46221">
                  <c:v>25.668636292940167</c:v>
                </c:pt>
                <c:pt idx="46222">
                  <c:v>25.669191638698436</c:v>
                </c:pt>
                <c:pt idx="46223">
                  <c:v>25.669746984456705</c:v>
                </c:pt>
                <c:pt idx="46224">
                  <c:v>25.670302330214973</c:v>
                </c:pt>
                <c:pt idx="46225">
                  <c:v>25.670857675973242</c:v>
                </c:pt>
                <c:pt idx="46226">
                  <c:v>25.67141302173151</c:v>
                </c:pt>
                <c:pt idx="46227">
                  <c:v>25.671968367489779</c:v>
                </c:pt>
                <c:pt idx="46228">
                  <c:v>25.672523713248047</c:v>
                </c:pt>
                <c:pt idx="46229">
                  <c:v>25.673079059006316</c:v>
                </c:pt>
                <c:pt idx="46230">
                  <c:v>25.673634404764584</c:v>
                </c:pt>
                <c:pt idx="46231">
                  <c:v>25.674189750522853</c:v>
                </c:pt>
                <c:pt idx="46232">
                  <c:v>25.674745096281121</c:v>
                </c:pt>
                <c:pt idx="46233">
                  <c:v>25.67530044203939</c:v>
                </c:pt>
                <c:pt idx="46234">
                  <c:v>25.675855787797659</c:v>
                </c:pt>
                <c:pt idx="46235">
                  <c:v>25.676411133555927</c:v>
                </c:pt>
                <c:pt idx="46236">
                  <c:v>25.676966479314196</c:v>
                </c:pt>
                <c:pt idx="46237">
                  <c:v>25.677521825072464</c:v>
                </c:pt>
                <c:pt idx="46238">
                  <c:v>25.678077170830733</c:v>
                </c:pt>
                <c:pt idx="46239">
                  <c:v>25.678632516589001</c:v>
                </c:pt>
                <c:pt idx="46240">
                  <c:v>25.67918786234727</c:v>
                </c:pt>
                <c:pt idx="46241">
                  <c:v>25.679743208105538</c:v>
                </c:pt>
                <c:pt idx="46242">
                  <c:v>25.680298553863807</c:v>
                </c:pt>
                <c:pt idx="46243">
                  <c:v>25.680853899622075</c:v>
                </c:pt>
                <c:pt idx="46244">
                  <c:v>25.681409245380344</c:v>
                </c:pt>
                <c:pt idx="46245">
                  <c:v>25.681964591138613</c:v>
                </c:pt>
                <c:pt idx="46246">
                  <c:v>25.682519936896881</c:v>
                </c:pt>
                <c:pt idx="46247">
                  <c:v>25.68307528265515</c:v>
                </c:pt>
                <c:pt idx="46248">
                  <c:v>25.683630628413418</c:v>
                </c:pt>
                <c:pt idx="46249">
                  <c:v>25.684185974171687</c:v>
                </c:pt>
                <c:pt idx="46250">
                  <c:v>25.684741319929955</c:v>
                </c:pt>
                <c:pt idx="46251">
                  <c:v>25.685296665688224</c:v>
                </c:pt>
                <c:pt idx="46252">
                  <c:v>25.685852011446492</c:v>
                </c:pt>
                <c:pt idx="46253">
                  <c:v>25.686407357204761</c:v>
                </c:pt>
                <c:pt idx="46254">
                  <c:v>25.686962702963029</c:v>
                </c:pt>
                <c:pt idx="46255">
                  <c:v>25.687518048721298</c:v>
                </c:pt>
                <c:pt idx="46256">
                  <c:v>25.688073394479567</c:v>
                </c:pt>
                <c:pt idx="46257">
                  <c:v>25.688628740237835</c:v>
                </c:pt>
                <c:pt idx="46258">
                  <c:v>25.689184085996104</c:v>
                </c:pt>
                <c:pt idx="46259">
                  <c:v>25.689739431754372</c:v>
                </c:pt>
                <c:pt idx="46260">
                  <c:v>25.690294777512641</c:v>
                </c:pt>
                <c:pt idx="46261">
                  <c:v>25.690850123270909</c:v>
                </c:pt>
                <c:pt idx="46262">
                  <c:v>25.691405469029178</c:v>
                </c:pt>
                <c:pt idx="46263">
                  <c:v>25.691960814787446</c:v>
                </c:pt>
                <c:pt idx="46264">
                  <c:v>25.692516160545715</c:v>
                </c:pt>
                <c:pt idx="46265">
                  <c:v>25.693071506303983</c:v>
                </c:pt>
                <c:pt idx="46266">
                  <c:v>25.693626852062252</c:v>
                </c:pt>
                <c:pt idx="46267">
                  <c:v>25.69418219782052</c:v>
                </c:pt>
                <c:pt idx="46268">
                  <c:v>25.694737543578789</c:v>
                </c:pt>
                <c:pt idx="46269">
                  <c:v>25.695292889337058</c:v>
                </c:pt>
                <c:pt idx="46270">
                  <c:v>25.695848235095326</c:v>
                </c:pt>
                <c:pt idx="46271">
                  <c:v>25.696403580853595</c:v>
                </c:pt>
                <c:pt idx="46272">
                  <c:v>25.696958926611863</c:v>
                </c:pt>
                <c:pt idx="46273">
                  <c:v>25.697514272370132</c:v>
                </c:pt>
                <c:pt idx="46274">
                  <c:v>25.6980696181284</c:v>
                </c:pt>
                <c:pt idx="46275">
                  <c:v>25.698624963886669</c:v>
                </c:pt>
                <c:pt idx="46276">
                  <c:v>25.699180309644937</c:v>
                </c:pt>
                <c:pt idx="46277">
                  <c:v>25.699735655403206</c:v>
                </c:pt>
                <c:pt idx="46278">
                  <c:v>25.700291001161474</c:v>
                </c:pt>
                <c:pt idx="46279">
                  <c:v>25.700846346919743</c:v>
                </c:pt>
                <c:pt idx="46280">
                  <c:v>25.701401692678012</c:v>
                </c:pt>
                <c:pt idx="46281">
                  <c:v>25.70195703843628</c:v>
                </c:pt>
                <c:pt idx="46282">
                  <c:v>25.702512384194549</c:v>
                </c:pt>
                <c:pt idx="46283">
                  <c:v>25.703067729952817</c:v>
                </c:pt>
                <c:pt idx="46284">
                  <c:v>25.703623075711086</c:v>
                </c:pt>
                <c:pt idx="46285">
                  <c:v>25.704178421469354</c:v>
                </c:pt>
                <c:pt idx="46286">
                  <c:v>25.704733767227623</c:v>
                </c:pt>
                <c:pt idx="46287">
                  <c:v>25.705289112985891</c:v>
                </c:pt>
                <c:pt idx="46288">
                  <c:v>25.70584445874416</c:v>
                </c:pt>
                <c:pt idx="46289">
                  <c:v>25.706399804502428</c:v>
                </c:pt>
                <c:pt idx="46290">
                  <c:v>25.706955150260697</c:v>
                </c:pt>
                <c:pt idx="46291">
                  <c:v>25.707510496018966</c:v>
                </c:pt>
                <c:pt idx="46292">
                  <c:v>25.708065841777234</c:v>
                </c:pt>
                <c:pt idx="46293">
                  <c:v>25.708621187535503</c:v>
                </c:pt>
                <c:pt idx="46294">
                  <c:v>25.709176533293771</c:v>
                </c:pt>
                <c:pt idx="46295">
                  <c:v>25.70973187905204</c:v>
                </c:pt>
                <c:pt idx="46296">
                  <c:v>25.710287224810308</c:v>
                </c:pt>
                <c:pt idx="46297">
                  <c:v>25.710842570568577</c:v>
                </c:pt>
                <c:pt idx="46298">
                  <c:v>25.711397916326845</c:v>
                </c:pt>
                <c:pt idx="46299">
                  <c:v>25.711953262085114</c:v>
                </c:pt>
                <c:pt idx="46300">
                  <c:v>25.712508607843382</c:v>
                </c:pt>
                <c:pt idx="46301">
                  <c:v>25.713063953601651</c:v>
                </c:pt>
                <c:pt idx="46302">
                  <c:v>25.71361929935992</c:v>
                </c:pt>
                <c:pt idx="46303">
                  <c:v>25.714174645118188</c:v>
                </c:pt>
                <c:pt idx="46304">
                  <c:v>25.714729990876457</c:v>
                </c:pt>
                <c:pt idx="46305">
                  <c:v>25.715285336634725</c:v>
                </c:pt>
                <c:pt idx="46306">
                  <c:v>25.715840682392994</c:v>
                </c:pt>
                <c:pt idx="46307">
                  <c:v>25.716396028151262</c:v>
                </c:pt>
                <c:pt idx="46308">
                  <c:v>25.716951373909531</c:v>
                </c:pt>
                <c:pt idx="46309">
                  <c:v>25.717506719667799</c:v>
                </c:pt>
                <c:pt idx="46310">
                  <c:v>25.718062065426068</c:v>
                </c:pt>
                <c:pt idx="46311">
                  <c:v>25.718617411184336</c:v>
                </c:pt>
                <c:pt idx="46312">
                  <c:v>25.719172756942605</c:v>
                </c:pt>
                <c:pt idx="46313">
                  <c:v>25.719728102700874</c:v>
                </c:pt>
                <c:pt idx="46314">
                  <c:v>25.720283448459142</c:v>
                </c:pt>
                <c:pt idx="46315">
                  <c:v>25.720838794217411</c:v>
                </c:pt>
                <c:pt idx="46316">
                  <c:v>25.721394139975679</c:v>
                </c:pt>
                <c:pt idx="46317">
                  <c:v>25.721949485733948</c:v>
                </c:pt>
                <c:pt idx="46318">
                  <c:v>25.722504831492216</c:v>
                </c:pt>
                <c:pt idx="46319">
                  <c:v>25.723060177250485</c:v>
                </c:pt>
                <c:pt idx="46320">
                  <c:v>25.723615523008753</c:v>
                </c:pt>
                <c:pt idx="46321">
                  <c:v>25.724170868767022</c:v>
                </c:pt>
                <c:pt idx="46322">
                  <c:v>25.72472621452529</c:v>
                </c:pt>
                <c:pt idx="46323">
                  <c:v>25.725281560283559</c:v>
                </c:pt>
                <c:pt idx="46324">
                  <c:v>25.725836906041827</c:v>
                </c:pt>
                <c:pt idx="46325">
                  <c:v>25.726392251800096</c:v>
                </c:pt>
                <c:pt idx="46326">
                  <c:v>25.726947597558365</c:v>
                </c:pt>
                <c:pt idx="46327">
                  <c:v>25.727502943316633</c:v>
                </c:pt>
                <c:pt idx="46328">
                  <c:v>25.728058289074902</c:v>
                </c:pt>
                <c:pt idx="46329">
                  <c:v>25.72861363483317</c:v>
                </c:pt>
                <c:pt idx="46330">
                  <c:v>25.729168980591439</c:v>
                </c:pt>
                <c:pt idx="46331">
                  <c:v>25.729724326349707</c:v>
                </c:pt>
                <c:pt idx="46332">
                  <c:v>25.730279672107976</c:v>
                </c:pt>
                <c:pt idx="46333">
                  <c:v>25.730835017866244</c:v>
                </c:pt>
                <c:pt idx="46334">
                  <c:v>25.731390363624513</c:v>
                </c:pt>
                <c:pt idx="46335">
                  <c:v>25.731945709382781</c:v>
                </c:pt>
                <c:pt idx="46336">
                  <c:v>25.73250105514105</c:v>
                </c:pt>
                <c:pt idx="46337">
                  <c:v>25.733056400899319</c:v>
                </c:pt>
                <c:pt idx="46338">
                  <c:v>25.733611746657587</c:v>
                </c:pt>
                <c:pt idx="46339">
                  <c:v>25.734167092415856</c:v>
                </c:pt>
                <c:pt idx="46340">
                  <c:v>25.734722438174124</c:v>
                </c:pt>
                <c:pt idx="46341">
                  <c:v>25.735277783932393</c:v>
                </c:pt>
                <c:pt idx="46342">
                  <c:v>25.735833129690661</c:v>
                </c:pt>
                <c:pt idx="46343">
                  <c:v>25.73638847544893</c:v>
                </c:pt>
                <c:pt idx="46344">
                  <c:v>25.736943821207198</c:v>
                </c:pt>
                <c:pt idx="46345">
                  <c:v>25.737499166965467</c:v>
                </c:pt>
                <c:pt idx="46346">
                  <c:v>25.738054512723735</c:v>
                </c:pt>
                <c:pt idx="46347">
                  <c:v>25.738609858482004</c:v>
                </c:pt>
                <c:pt idx="46348">
                  <c:v>25.739165204240273</c:v>
                </c:pt>
                <c:pt idx="46349">
                  <c:v>25.739720549998541</c:v>
                </c:pt>
                <c:pt idx="46350">
                  <c:v>25.74027589575681</c:v>
                </c:pt>
                <c:pt idx="46351">
                  <c:v>25.740831241515078</c:v>
                </c:pt>
                <c:pt idx="46352">
                  <c:v>25.741386587273347</c:v>
                </c:pt>
                <c:pt idx="46353">
                  <c:v>25.741941933031615</c:v>
                </c:pt>
                <c:pt idx="46354">
                  <c:v>25.742497278789884</c:v>
                </c:pt>
                <c:pt idx="46355">
                  <c:v>25.743052624548152</c:v>
                </c:pt>
                <c:pt idx="46356">
                  <c:v>25.743607970306421</c:v>
                </c:pt>
                <c:pt idx="46357">
                  <c:v>25.744163316064689</c:v>
                </c:pt>
                <c:pt idx="46358">
                  <c:v>25.744718661822958</c:v>
                </c:pt>
                <c:pt idx="46359">
                  <c:v>25.745274007581227</c:v>
                </c:pt>
                <c:pt idx="46360">
                  <c:v>25.745829353339495</c:v>
                </c:pt>
                <c:pt idx="46361">
                  <c:v>25.746384699097764</c:v>
                </c:pt>
                <c:pt idx="46362">
                  <c:v>25.746940044856032</c:v>
                </c:pt>
                <c:pt idx="46363">
                  <c:v>25.747495390614301</c:v>
                </c:pt>
                <c:pt idx="46364">
                  <c:v>25.748050736372569</c:v>
                </c:pt>
                <c:pt idx="46365">
                  <c:v>25.748606082130838</c:v>
                </c:pt>
                <c:pt idx="46366">
                  <c:v>25.749161427889106</c:v>
                </c:pt>
                <c:pt idx="46367">
                  <c:v>25.749716773647375</c:v>
                </c:pt>
                <c:pt idx="46368">
                  <c:v>25.750272119405643</c:v>
                </c:pt>
                <c:pt idx="46369">
                  <c:v>25.750827465163912</c:v>
                </c:pt>
                <c:pt idx="46370">
                  <c:v>25.751382810922181</c:v>
                </c:pt>
                <c:pt idx="46371">
                  <c:v>25.751938156680449</c:v>
                </c:pt>
                <c:pt idx="46372">
                  <c:v>25.752493502438718</c:v>
                </c:pt>
                <c:pt idx="46373">
                  <c:v>25.753048848196986</c:v>
                </c:pt>
                <c:pt idx="46374">
                  <c:v>25.753604193955255</c:v>
                </c:pt>
                <c:pt idx="46375">
                  <c:v>25.754159539713523</c:v>
                </c:pt>
                <c:pt idx="46376">
                  <c:v>25.754714885471792</c:v>
                </c:pt>
                <c:pt idx="46377">
                  <c:v>25.75527023123006</c:v>
                </c:pt>
                <c:pt idx="46378">
                  <c:v>25.755825576988329</c:v>
                </c:pt>
                <c:pt idx="46379">
                  <c:v>25.756380922746597</c:v>
                </c:pt>
                <c:pt idx="46380">
                  <c:v>25.756936268504866</c:v>
                </c:pt>
                <c:pt idx="46381">
                  <c:v>25.757491614263134</c:v>
                </c:pt>
                <c:pt idx="46382">
                  <c:v>25.758046960021403</c:v>
                </c:pt>
                <c:pt idx="46383">
                  <c:v>25.758602305779672</c:v>
                </c:pt>
                <c:pt idx="46384">
                  <c:v>25.75915765153794</c:v>
                </c:pt>
                <c:pt idx="46385">
                  <c:v>25.759712997296209</c:v>
                </c:pt>
                <c:pt idx="46386">
                  <c:v>25.760268343054477</c:v>
                </c:pt>
                <c:pt idx="46387">
                  <c:v>25.760823688812746</c:v>
                </c:pt>
                <c:pt idx="46388">
                  <c:v>25.761379034571014</c:v>
                </c:pt>
                <c:pt idx="46389">
                  <c:v>25.761934380329283</c:v>
                </c:pt>
                <c:pt idx="46390">
                  <c:v>25.762489726087551</c:v>
                </c:pt>
                <c:pt idx="46391">
                  <c:v>25.76304507184582</c:v>
                </c:pt>
                <c:pt idx="46392">
                  <c:v>25.763600417604088</c:v>
                </c:pt>
                <c:pt idx="46393">
                  <c:v>25.764155763362357</c:v>
                </c:pt>
                <c:pt idx="46394">
                  <c:v>25.764711109120626</c:v>
                </c:pt>
                <c:pt idx="46395">
                  <c:v>25.765266454878894</c:v>
                </c:pt>
                <c:pt idx="46396">
                  <c:v>25.765821800637163</c:v>
                </c:pt>
                <c:pt idx="46397">
                  <c:v>25.766377146395431</c:v>
                </c:pt>
                <c:pt idx="46398">
                  <c:v>25.7669324921537</c:v>
                </c:pt>
                <c:pt idx="46399">
                  <c:v>25.767487837911968</c:v>
                </c:pt>
                <c:pt idx="46400">
                  <c:v>25.768043183670237</c:v>
                </c:pt>
                <c:pt idx="46401">
                  <c:v>25.768598529428505</c:v>
                </c:pt>
                <c:pt idx="46402">
                  <c:v>25.769153875186774</c:v>
                </c:pt>
                <c:pt idx="46403">
                  <c:v>25.769709220945042</c:v>
                </c:pt>
                <c:pt idx="46404">
                  <c:v>25.770264566703311</c:v>
                </c:pt>
                <c:pt idx="46405">
                  <c:v>25.77081991246158</c:v>
                </c:pt>
                <c:pt idx="46406">
                  <c:v>25.771375258219848</c:v>
                </c:pt>
                <c:pt idx="46407">
                  <c:v>25.771930603978117</c:v>
                </c:pt>
                <c:pt idx="46408">
                  <c:v>25.772485949736385</c:v>
                </c:pt>
                <c:pt idx="46409">
                  <c:v>25.773041295494654</c:v>
                </c:pt>
                <c:pt idx="46410">
                  <c:v>25.773596641252922</c:v>
                </c:pt>
                <c:pt idx="46411">
                  <c:v>25.774151987011191</c:v>
                </c:pt>
                <c:pt idx="46412">
                  <c:v>25.774707332769459</c:v>
                </c:pt>
                <c:pt idx="46413">
                  <c:v>25.775262678527728</c:v>
                </c:pt>
                <c:pt idx="46414">
                  <c:v>25.775818024285996</c:v>
                </c:pt>
                <c:pt idx="46415">
                  <c:v>25.776373370044265</c:v>
                </c:pt>
                <c:pt idx="46416">
                  <c:v>25.776928715802534</c:v>
                </c:pt>
                <c:pt idx="46417">
                  <c:v>25.777484061560802</c:v>
                </c:pt>
                <c:pt idx="46418">
                  <c:v>25.778039407319071</c:v>
                </c:pt>
                <c:pt idx="46419">
                  <c:v>25.778594753077339</c:v>
                </c:pt>
                <c:pt idx="46420">
                  <c:v>25.779150098835608</c:v>
                </c:pt>
                <c:pt idx="46421">
                  <c:v>25.779705444593876</c:v>
                </c:pt>
                <c:pt idx="46422">
                  <c:v>25.780260790352145</c:v>
                </c:pt>
                <c:pt idx="46423">
                  <c:v>25.780816136110413</c:v>
                </c:pt>
                <c:pt idx="46424">
                  <c:v>25.781371481868682</c:v>
                </c:pt>
                <c:pt idx="46425">
                  <c:v>25.78192682762695</c:v>
                </c:pt>
                <c:pt idx="46426">
                  <c:v>25.782482173385219</c:v>
                </c:pt>
                <c:pt idx="46427">
                  <c:v>25.783037519143488</c:v>
                </c:pt>
                <c:pt idx="46428">
                  <c:v>25.783592864901756</c:v>
                </c:pt>
                <c:pt idx="46429">
                  <c:v>25.784148210660025</c:v>
                </c:pt>
                <c:pt idx="46430">
                  <c:v>25.784703556418293</c:v>
                </c:pt>
                <c:pt idx="46431">
                  <c:v>25.785258902176562</c:v>
                </c:pt>
                <c:pt idx="46432">
                  <c:v>25.78581424793483</c:v>
                </c:pt>
                <c:pt idx="46433">
                  <c:v>25.786369593693099</c:v>
                </c:pt>
                <c:pt idx="46434">
                  <c:v>25.786924939451367</c:v>
                </c:pt>
                <c:pt idx="46435">
                  <c:v>25.787480285209636</c:v>
                </c:pt>
                <c:pt idx="46436">
                  <c:v>25.788035630967904</c:v>
                </c:pt>
                <c:pt idx="46437">
                  <c:v>25.788590976726173</c:v>
                </c:pt>
                <c:pt idx="46438">
                  <c:v>25.789146322484441</c:v>
                </c:pt>
                <c:pt idx="46439">
                  <c:v>25.78970166824271</c:v>
                </c:pt>
                <c:pt idx="46440">
                  <c:v>25.790257014000979</c:v>
                </c:pt>
                <c:pt idx="46441">
                  <c:v>25.790812359759247</c:v>
                </c:pt>
                <c:pt idx="46442">
                  <c:v>25.791367705517516</c:v>
                </c:pt>
                <c:pt idx="46443">
                  <c:v>25.791923051275784</c:v>
                </c:pt>
                <c:pt idx="46444">
                  <c:v>25.792478397034053</c:v>
                </c:pt>
                <c:pt idx="46445">
                  <c:v>25.793033742792321</c:v>
                </c:pt>
                <c:pt idx="46446">
                  <c:v>25.79358908855059</c:v>
                </c:pt>
                <c:pt idx="46447">
                  <c:v>25.794144434308858</c:v>
                </c:pt>
                <c:pt idx="46448">
                  <c:v>25.794699780067127</c:v>
                </c:pt>
                <c:pt idx="46449">
                  <c:v>25.795255125825395</c:v>
                </c:pt>
                <c:pt idx="46450">
                  <c:v>25.795810471583664</c:v>
                </c:pt>
                <c:pt idx="46451">
                  <c:v>25.796365817341933</c:v>
                </c:pt>
                <c:pt idx="46452">
                  <c:v>25.796921163100201</c:v>
                </c:pt>
                <c:pt idx="46453">
                  <c:v>25.79747650885847</c:v>
                </c:pt>
                <c:pt idx="46454">
                  <c:v>25.798031854616738</c:v>
                </c:pt>
                <c:pt idx="46455">
                  <c:v>25.798587200375007</c:v>
                </c:pt>
                <c:pt idx="46456">
                  <c:v>25.799142546133275</c:v>
                </c:pt>
                <c:pt idx="46457">
                  <c:v>25.799697891891544</c:v>
                </c:pt>
                <c:pt idx="46458">
                  <c:v>25.800253237649812</c:v>
                </c:pt>
                <c:pt idx="46459">
                  <c:v>25.800808583408081</c:v>
                </c:pt>
                <c:pt idx="46460">
                  <c:v>25.801363929166349</c:v>
                </c:pt>
                <c:pt idx="46461">
                  <c:v>25.801919274924618</c:v>
                </c:pt>
                <c:pt idx="46462">
                  <c:v>25.802474620682887</c:v>
                </c:pt>
                <c:pt idx="46463">
                  <c:v>25.803029966441155</c:v>
                </c:pt>
                <c:pt idx="46464">
                  <c:v>25.803585312199424</c:v>
                </c:pt>
                <c:pt idx="46465">
                  <c:v>25.804140657957692</c:v>
                </c:pt>
                <c:pt idx="46466">
                  <c:v>25.804696003715961</c:v>
                </c:pt>
                <c:pt idx="46467">
                  <c:v>25.805251349474229</c:v>
                </c:pt>
                <c:pt idx="46468">
                  <c:v>25.805806695232498</c:v>
                </c:pt>
                <c:pt idx="46469">
                  <c:v>25.806362040990766</c:v>
                </c:pt>
                <c:pt idx="46470">
                  <c:v>25.806917386749035</c:v>
                </c:pt>
                <c:pt idx="46471">
                  <c:v>25.807472732507303</c:v>
                </c:pt>
                <c:pt idx="46472">
                  <c:v>25.808028078265572</c:v>
                </c:pt>
                <c:pt idx="46473">
                  <c:v>25.808583424023841</c:v>
                </c:pt>
                <c:pt idx="46474">
                  <c:v>25.809138769782109</c:v>
                </c:pt>
                <c:pt idx="46475">
                  <c:v>25.809694115540378</c:v>
                </c:pt>
                <c:pt idx="46476">
                  <c:v>25.810249461298646</c:v>
                </c:pt>
                <c:pt idx="46477">
                  <c:v>25.810804807056915</c:v>
                </c:pt>
                <c:pt idx="46478">
                  <c:v>25.811360152815183</c:v>
                </c:pt>
                <c:pt idx="46479">
                  <c:v>25.811915498573452</c:v>
                </c:pt>
                <c:pt idx="46480">
                  <c:v>25.81247084433172</c:v>
                </c:pt>
                <c:pt idx="46481">
                  <c:v>25.813026190089989</c:v>
                </c:pt>
                <c:pt idx="46482">
                  <c:v>25.813581535848257</c:v>
                </c:pt>
                <c:pt idx="46483">
                  <c:v>25.814136881606526</c:v>
                </c:pt>
                <c:pt idx="46484">
                  <c:v>25.814692227364795</c:v>
                </c:pt>
                <c:pt idx="46485">
                  <c:v>25.815247573123063</c:v>
                </c:pt>
                <c:pt idx="46486">
                  <c:v>25.815802918881332</c:v>
                </c:pt>
                <c:pt idx="46487">
                  <c:v>25.8163582646396</c:v>
                </c:pt>
                <c:pt idx="46488">
                  <c:v>25.816913610397869</c:v>
                </c:pt>
                <c:pt idx="46489">
                  <c:v>25.817468956156137</c:v>
                </c:pt>
                <c:pt idx="46490">
                  <c:v>25.818024301914406</c:v>
                </c:pt>
                <c:pt idx="46491">
                  <c:v>25.818579647672674</c:v>
                </c:pt>
                <c:pt idx="46492">
                  <c:v>25.819134993430943</c:v>
                </c:pt>
                <c:pt idx="46493">
                  <c:v>25.819690339189211</c:v>
                </c:pt>
                <c:pt idx="46494">
                  <c:v>25.82024568494748</c:v>
                </c:pt>
                <c:pt idx="46495">
                  <c:v>25.820801030705749</c:v>
                </c:pt>
                <c:pt idx="46496">
                  <c:v>25.821356376464017</c:v>
                </c:pt>
                <c:pt idx="46497">
                  <c:v>25.821911722222286</c:v>
                </c:pt>
                <c:pt idx="46498">
                  <c:v>25.822467067980554</c:v>
                </c:pt>
                <c:pt idx="46499">
                  <c:v>25.823022413738823</c:v>
                </c:pt>
                <c:pt idx="46500">
                  <c:v>25.823577759497091</c:v>
                </c:pt>
                <c:pt idx="46501">
                  <c:v>25.82413310525536</c:v>
                </c:pt>
                <c:pt idx="46502">
                  <c:v>25.824688451013628</c:v>
                </c:pt>
                <c:pt idx="46503">
                  <c:v>25.825243796771897</c:v>
                </c:pt>
                <c:pt idx="46504">
                  <c:v>25.825799142530165</c:v>
                </c:pt>
                <c:pt idx="46505">
                  <c:v>25.826354488288434</c:v>
                </c:pt>
                <c:pt idx="46506">
                  <c:v>25.826909834046702</c:v>
                </c:pt>
                <c:pt idx="46507">
                  <c:v>25.827465179804971</c:v>
                </c:pt>
                <c:pt idx="46508">
                  <c:v>25.82802052556324</c:v>
                </c:pt>
                <c:pt idx="46509">
                  <c:v>25.828575871321508</c:v>
                </c:pt>
                <c:pt idx="46510">
                  <c:v>25.829131217079777</c:v>
                </c:pt>
                <c:pt idx="46511">
                  <c:v>25.829686562838045</c:v>
                </c:pt>
                <c:pt idx="46512">
                  <c:v>25.830241908596314</c:v>
                </c:pt>
                <c:pt idx="46513">
                  <c:v>25.830797254354582</c:v>
                </c:pt>
                <c:pt idx="46514">
                  <c:v>25.831352600112851</c:v>
                </c:pt>
                <c:pt idx="46515">
                  <c:v>25.831907945871119</c:v>
                </c:pt>
                <c:pt idx="46516">
                  <c:v>25.832463291629388</c:v>
                </c:pt>
                <c:pt idx="46517">
                  <c:v>25.833018637387656</c:v>
                </c:pt>
                <c:pt idx="46518">
                  <c:v>25.833573983145925</c:v>
                </c:pt>
                <c:pt idx="46519">
                  <c:v>25.834129328904194</c:v>
                </c:pt>
                <c:pt idx="46520">
                  <c:v>25.834684674662462</c:v>
                </c:pt>
                <c:pt idx="46521">
                  <c:v>25.835240020420731</c:v>
                </c:pt>
                <c:pt idx="46522">
                  <c:v>25.835795366178999</c:v>
                </c:pt>
                <c:pt idx="46523">
                  <c:v>25.836350711937268</c:v>
                </c:pt>
                <c:pt idx="46524">
                  <c:v>25.836906057695536</c:v>
                </c:pt>
                <c:pt idx="46525">
                  <c:v>25.837461403453805</c:v>
                </c:pt>
                <c:pt idx="46526">
                  <c:v>25.838016749212073</c:v>
                </c:pt>
                <c:pt idx="46527">
                  <c:v>25.838572094970342</c:v>
                </c:pt>
                <c:pt idx="46528">
                  <c:v>25.83912744072861</c:v>
                </c:pt>
                <c:pt idx="46529">
                  <c:v>25.839682786486879</c:v>
                </c:pt>
                <c:pt idx="46530">
                  <c:v>25.840238132245148</c:v>
                </c:pt>
                <c:pt idx="46531">
                  <c:v>25.840793478003416</c:v>
                </c:pt>
                <c:pt idx="46532">
                  <c:v>25.841348823761685</c:v>
                </c:pt>
                <c:pt idx="46533">
                  <c:v>25.841904169519953</c:v>
                </c:pt>
                <c:pt idx="46534">
                  <c:v>25.842459515278222</c:v>
                </c:pt>
                <c:pt idx="46535">
                  <c:v>25.84301486103649</c:v>
                </c:pt>
                <c:pt idx="46536">
                  <c:v>25.843570206794759</c:v>
                </c:pt>
                <c:pt idx="46537">
                  <c:v>25.844125552553027</c:v>
                </c:pt>
                <c:pt idx="46538">
                  <c:v>25.844680898311296</c:v>
                </c:pt>
                <c:pt idx="46539">
                  <c:v>25.845236244069564</c:v>
                </c:pt>
                <c:pt idx="46540">
                  <c:v>25.845791589827833</c:v>
                </c:pt>
                <c:pt idx="46541">
                  <c:v>25.846346935586102</c:v>
                </c:pt>
                <c:pt idx="46542">
                  <c:v>25.84690228134437</c:v>
                </c:pt>
                <c:pt idx="46543">
                  <c:v>25.847457627102639</c:v>
                </c:pt>
                <c:pt idx="46544">
                  <c:v>25.848012972860907</c:v>
                </c:pt>
                <c:pt idx="46545">
                  <c:v>25.848568318619176</c:v>
                </c:pt>
                <c:pt idx="46546">
                  <c:v>25.849123664377444</c:v>
                </c:pt>
                <c:pt idx="46547">
                  <c:v>25.849679010135713</c:v>
                </c:pt>
                <c:pt idx="46548">
                  <c:v>25.850234355893981</c:v>
                </c:pt>
                <c:pt idx="46549">
                  <c:v>25.85078970165225</c:v>
                </c:pt>
                <c:pt idx="46550">
                  <c:v>25.851345047410518</c:v>
                </c:pt>
                <c:pt idx="46551">
                  <c:v>25.851900393168787</c:v>
                </c:pt>
                <c:pt idx="46552">
                  <c:v>25.852455738927056</c:v>
                </c:pt>
                <c:pt idx="46553">
                  <c:v>25.853011084685324</c:v>
                </c:pt>
                <c:pt idx="46554">
                  <c:v>25.853566430443593</c:v>
                </c:pt>
                <c:pt idx="46555">
                  <c:v>25.854121776201861</c:v>
                </c:pt>
                <c:pt idx="46556">
                  <c:v>25.85467712196013</c:v>
                </c:pt>
                <c:pt idx="46557">
                  <c:v>25.855232467718398</c:v>
                </c:pt>
                <c:pt idx="46558">
                  <c:v>25.855787813476667</c:v>
                </c:pt>
                <c:pt idx="46559">
                  <c:v>25.856343159234935</c:v>
                </c:pt>
                <c:pt idx="46560">
                  <c:v>25.856898504993204</c:v>
                </c:pt>
                <c:pt idx="46561">
                  <c:v>25.857453850751472</c:v>
                </c:pt>
                <c:pt idx="46562">
                  <c:v>25.858009196509741</c:v>
                </c:pt>
                <c:pt idx="46563">
                  <c:v>25.858564542268009</c:v>
                </c:pt>
                <c:pt idx="46564">
                  <c:v>25.859119888026278</c:v>
                </c:pt>
                <c:pt idx="46565">
                  <c:v>25.859675233784547</c:v>
                </c:pt>
                <c:pt idx="46566">
                  <c:v>25.860230579542815</c:v>
                </c:pt>
                <c:pt idx="46567">
                  <c:v>25.860785925301084</c:v>
                </c:pt>
                <c:pt idx="46568">
                  <c:v>25.861341271059352</c:v>
                </c:pt>
                <c:pt idx="46569">
                  <c:v>25.861896616817621</c:v>
                </c:pt>
                <c:pt idx="46570">
                  <c:v>25.862451962575889</c:v>
                </c:pt>
                <c:pt idx="46571">
                  <c:v>25.863007308334158</c:v>
                </c:pt>
                <c:pt idx="46572">
                  <c:v>25.863562654092426</c:v>
                </c:pt>
                <c:pt idx="46573">
                  <c:v>25.864117999850695</c:v>
                </c:pt>
                <c:pt idx="46574">
                  <c:v>25.864673345608963</c:v>
                </c:pt>
                <c:pt idx="46575">
                  <c:v>25.865228691367232</c:v>
                </c:pt>
                <c:pt idx="46576">
                  <c:v>25.865784037125501</c:v>
                </c:pt>
                <c:pt idx="46577">
                  <c:v>25.866339382883769</c:v>
                </c:pt>
                <c:pt idx="46578">
                  <c:v>25.866894728642038</c:v>
                </c:pt>
                <c:pt idx="46579">
                  <c:v>25.867450074400306</c:v>
                </c:pt>
                <c:pt idx="46580">
                  <c:v>25.868005420158575</c:v>
                </c:pt>
                <c:pt idx="46581">
                  <c:v>25.868560765916843</c:v>
                </c:pt>
                <c:pt idx="46582">
                  <c:v>25.869116111675112</c:v>
                </c:pt>
                <c:pt idx="46583">
                  <c:v>25.86967145743338</c:v>
                </c:pt>
                <c:pt idx="46584">
                  <c:v>25.870226803191649</c:v>
                </c:pt>
                <c:pt idx="46585">
                  <c:v>25.870782148949917</c:v>
                </c:pt>
                <c:pt idx="46586">
                  <c:v>25.871337494708186</c:v>
                </c:pt>
                <c:pt idx="46587">
                  <c:v>25.871892840466455</c:v>
                </c:pt>
                <c:pt idx="46588">
                  <c:v>25.872448186224723</c:v>
                </c:pt>
                <c:pt idx="46589">
                  <c:v>25.873003531982992</c:v>
                </c:pt>
                <c:pt idx="46590">
                  <c:v>25.87355887774126</c:v>
                </c:pt>
                <c:pt idx="46591">
                  <c:v>25.874114223499529</c:v>
                </c:pt>
                <c:pt idx="46592">
                  <c:v>25.874669569257797</c:v>
                </c:pt>
                <c:pt idx="46593">
                  <c:v>25.875224915016066</c:v>
                </c:pt>
                <c:pt idx="46594">
                  <c:v>25.875780260774334</c:v>
                </c:pt>
                <c:pt idx="46595">
                  <c:v>25.876335606532603</c:v>
                </c:pt>
                <c:pt idx="46596">
                  <c:v>25.876890952290871</c:v>
                </c:pt>
                <c:pt idx="46597">
                  <c:v>25.87744629804914</c:v>
                </c:pt>
                <c:pt idx="46598">
                  <c:v>25.878001643807409</c:v>
                </c:pt>
                <c:pt idx="46599">
                  <c:v>25.878556989565677</c:v>
                </c:pt>
                <c:pt idx="46600">
                  <c:v>25.879112335323946</c:v>
                </c:pt>
                <c:pt idx="46601">
                  <c:v>25.879667681082214</c:v>
                </c:pt>
                <c:pt idx="46602">
                  <c:v>25.880223026840483</c:v>
                </c:pt>
                <c:pt idx="46603">
                  <c:v>25.880778372598751</c:v>
                </c:pt>
                <c:pt idx="46604">
                  <c:v>25.88133371835702</c:v>
                </c:pt>
                <c:pt idx="46605">
                  <c:v>25.881889064115288</c:v>
                </c:pt>
                <c:pt idx="46606">
                  <c:v>25.882444409873557</c:v>
                </c:pt>
                <c:pt idx="46607">
                  <c:v>25.882999755631825</c:v>
                </c:pt>
                <c:pt idx="46608">
                  <c:v>25.883555101390094</c:v>
                </c:pt>
                <c:pt idx="46609">
                  <c:v>25.884110447148363</c:v>
                </c:pt>
                <c:pt idx="46610">
                  <c:v>25.884665792906631</c:v>
                </c:pt>
                <c:pt idx="46611">
                  <c:v>25.8852211386649</c:v>
                </c:pt>
                <c:pt idx="46612">
                  <c:v>25.885776484423168</c:v>
                </c:pt>
                <c:pt idx="46613">
                  <c:v>25.886331830181437</c:v>
                </c:pt>
                <c:pt idx="46614">
                  <c:v>25.886887175939705</c:v>
                </c:pt>
                <c:pt idx="46615">
                  <c:v>25.887442521697974</c:v>
                </c:pt>
                <c:pt idx="46616">
                  <c:v>25.887997867456242</c:v>
                </c:pt>
                <c:pt idx="46617">
                  <c:v>25.888553213214511</c:v>
                </c:pt>
                <c:pt idx="46618">
                  <c:v>25.889108558972779</c:v>
                </c:pt>
                <c:pt idx="46619">
                  <c:v>25.889663904731048</c:v>
                </c:pt>
                <c:pt idx="46620">
                  <c:v>25.890219250489316</c:v>
                </c:pt>
                <c:pt idx="46621">
                  <c:v>25.890774596247585</c:v>
                </c:pt>
                <c:pt idx="46622">
                  <c:v>25.891329942005854</c:v>
                </c:pt>
                <c:pt idx="46623">
                  <c:v>25.891885287764122</c:v>
                </c:pt>
                <c:pt idx="46624">
                  <c:v>25.892440633522391</c:v>
                </c:pt>
                <c:pt idx="46625">
                  <c:v>25.892995979280659</c:v>
                </c:pt>
                <c:pt idx="46626">
                  <c:v>25.893551325038928</c:v>
                </c:pt>
                <c:pt idx="46627">
                  <c:v>25.894106670797196</c:v>
                </c:pt>
                <c:pt idx="46628">
                  <c:v>25.894662016555465</c:v>
                </c:pt>
                <c:pt idx="46629">
                  <c:v>25.895217362313733</c:v>
                </c:pt>
                <c:pt idx="46630">
                  <c:v>25.895772708072002</c:v>
                </c:pt>
                <c:pt idx="46631">
                  <c:v>25.89632805383027</c:v>
                </c:pt>
                <c:pt idx="46632">
                  <c:v>25.896883399588539</c:v>
                </c:pt>
                <c:pt idx="46633">
                  <c:v>25.897438745346808</c:v>
                </c:pt>
                <c:pt idx="46634">
                  <c:v>25.897994091105076</c:v>
                </c:pt>
                <c:pt idx="46635">
                  <c:v>25.898549436863345</c:v>
                </c:pt>
                <c:pt idx="46636">
                  <c:v>25.899104782621613</c:v>
                </c:pt>
                <c:pt idx="46637">
                  <c:v>25.899660128379882</c:v>
                </c:pt>
                <c:pt idx="46638">
                  <c:v>25.90021547413815</c:v>
                </c:pt>
                <c:pt idx="46639">
                  <c:v>25.900770819896419</c:v>
                </c:pt>
                <c:pt idx="46640">
                  <c:v>25.901326165654687</c:v>
                </c:pt>
                <c:pt idx="46641">
                  <c:v>25.901881511412956</c:v>
                </c:pt>
                <c:pt idx="46642">
                  <c:v>25.902436857171224</c:v>
                </c:pt>
                <c:pt idx="46643">
                  <c:v>25.902992202929493</c:v>
                </c:pt>
                <c:pt idx="46644">
                  <c:v>25.903547548687762</c:v>
                </c:pt>
                <c:pt idx="46645">
                  <c:v>25.90410289444603</c:v>
                </c:pt>
                <c:pt idx="46646">
                  <c:v>25.904658240204299</c:v>
                </c:pt>
                <c:pt idx="46647">
                  <c:v>25.905213585962567</c:v>
                </c:pt>
                <c:pt idx="46648">
                  <c:v>25.905768931720836</c:v>
                </c:pt>
                <c:pt idx="46649">
                  <c:v>25.906324277479104</c:v>
                </c:pt>
                <c:pt idx="46650">
                  <c:v>25.906879623237373</c:v>
                </c:pt>
                <c:pt idx="46651">
                  <c:v>25.907434968995641</c:v>
                </c:pt>
                <c:pt idx="46652">
                  <c:v>25.90799031475391</c:v>
                </c:pt>
                <c:pt idx="46653">
                  <c:v>25.908545660512178</c:v>
                </c:pt>
                <c:pt idx="46654">
                  <c:v>25.909101006270447</c:v>
                </c:pt>
                <c:pt idx="46655">
                  <c:v>25.909656352028716</c:v>
                </c:pt>
                <c:pt idx="46656">
                  <c:v>25.910211697786984</c:v>
                </c:pt>
                <c:pt idx="46657">
                  <c:v>25.910767043545253</c:v>
                </c:pt>
                <c:pt idx="46658">
                  <c:v>25.911322389303521</c:v>
                </c:pt>
                <c:pt idx="46659">
                  <c:v>25.91187773506179</c:v>
                </c:pt>
                <c:pt idx="46660">
                  <c:v>25.912433080820058</c:v>
                </c:pt>
                <c:pt idx="46661">
                  <c:v>25.912988426578327</c:v>
                </c:pt>
                <c:pt idx="46662">
                  <c:v>25.913543772336595</c:v>
                </c:pt>
                <c:pt idx="46663">
                  <c:v>25.914099118094864</c:v>
                </c:pt>
                <c:pt idx="46664">
                  <c:v>25.914654463853132</c:v>
                </c:pt>
                <c:pt idx="46665">
                  <c:v>25.915209809611401</c:v>
                </c:pt>
                <c:pt idx="46666">
                  <c:v>25.91576515536967</c:v>
                </c:pt>
                <c:pt idx="46667">
                  <c:v>25.916320501127938</c:v>
                </c:pt>
                <c:pt idx="46668">
                  <c:v>25.916875846886207</c:v>
                </c:pt>
                <c:pt idx="46669">
                  <c:v>25.917431192644475</c:v>
                </c:pt>
                <c:pt idx="46670">
                  <c:v>25.917986538402744</c:v>
                </c:pt>
                <c:pt idx="46671">
                  <c:v>25.918541884161012</c:v>
                </c:pt>
                <c:pt idx="46672">
                  <c:v>25.919097229919281</c:v>
                </c:pt>
                <c:pt idx="46673">
                  <c:v>25.919652575677549</c:v>
                </c:pt>
                <c:pt idx="46674">
                  <c:v>25.920207921435818</c:v>
                </c:pt>
                <c:pt idx="46675">
                  <c:v>25.920763267194086</c:v>
                </c:pt>
                <c:pt idx="46676">
                  <c:v>25.921318612952355</c:v>
                </c:pt>
                <c:pt idx="46677">
                  <c:v>25.921873958710623</c:v>
                </c:pt>
                <c:pt idx="46678">
                  <c:v>25.922429304468892</c:v>
                </c:pt>
                <c:pt idx="46679">
                  <c:v>25.922984650227161</c:v>
                </c:pt>
                <c:pt idx="46680">
                  <c:v>25.923539995985429</c:v>
                </c:pt>
                <c:pt idx="46681">
                  <c:v>25.924095341743698</c:v>
                </c:pt>
                <c:pt idx="46682">
                  <c:v>25.924650687501966</c:v>
                </c:pt>
                <c:pt idx="46683">
                  <c:v>25.925206033260235</c:v>
                </c:pt>
                <c:pt idx="46684">
                  <c:v>25.925761379018503</c:v>
                </c:pt>
                <c:pt idx="46685">
                  <c:v>25.926316724776772</c:v>
                </c:pt>
                <c:pt idx="46686">
                  <c:v>25.92687207053504</c:v>
                </c:pt>
                <c:pt idx="46687">
                  <c:v>25.927427416293309</c:v>
                </c:pt>
                <c:pt idx="46688">
                  <c:v>25.927982762051577</c:v>
                </c:pt>
                <c:pt idx="46689">
                  <c:v>25.928538107809846</c:v>
                </c:pt>
                <c:pt idx="46690">
                  <c:v>25.929093453568115</c:v>
                </c:pt>
                <c:pt idx="46691">
                  <c:v>25.929648799326383</c:v>
                </c:pt>
                <c:pt idx="46692">
                  <c:v>25.930204145084652</c:v>
                </c:pt>
                <c:pt idx="46693">
                  <c:v>25.93075949084292</c:v>
                </c:pt>
                <c:pt idx="46694">
                  <c:v>25.931314836601189</c:v>
                </c:pt>
                <c:pt idx="46695">
                  <c:v>25.931870182359457</c:v>
                </c:pt>
                <c:pt idx="46696">
                  <c:v>25.932425528117726</c:v>
                </c:pt>
                <c:pt idx="46697">
                  <c:v>25.932980873875994</c:v>
                </c:pt>
                <c:pt idx="46698">
                  <c:v>25.933536219634263</c:v>
                </c:pt>
                <c:pt idx="46699">
                  <c:v>25.934091565392531</c:v>
                </c:pt>
                <c:pt idx="46700">
                  <c:v>25.9346469111508</c:v>
                </c:pt>
                <c:pt idx="46701">
                  <c:v>25.935202256909069</c:v>
                </c:pt>
                <c:pt idx="46702">
                  <c:v>25.935757602667337</c:v>
                </c:pt>
                <c:pt idx="46703">
                  <c:v>25.936312948425606</c:v>
                </c:pt>
                <c:pt idx="46704">
                  <c:v>25.936868294183874</c:v>
                </c:pt>
                <c:pt idx="46705">
                  <c:v>25.937423639942143</c:v>
                </c:pt>
                <c:pt idx="46706">
                  <c:v>25.937978985700411</c:v>
                </c:pt>
                <c:pt idx="46707">
                  <c:v>25.93853433145868</c:v>
                </c:pt>
                <c:pt idx="46708">
                  <c:v>25.939089677216948</c:v>
                </c:pt>
                <c:pt idx="46709">
                  <c:v>25.939645022975217</c:v>
                </c:pt>
                <c:pt idx="46710">
                  <c:v>25.940200368733485</c:v>
                </c:pt>
                <c:pt idx="46711">
                  <c:v>25.940755714491754</c:v>
                </c:pt>
                <c:pt idx="46712">
                  <c:v>25.941311060250023</c:v>
                </c:pt>
                <c:pt idx="46713">
                  <c:v>25.941866406008291</c:v>
                </c:pt>
                <c:pt idx="46714">
                  <c:v>25.94242175176656</c:v>
                </c:pt>
                <c:pt idx="46715">
                  <c:v>25.942977097524828</c:v>
                </c:pt>
                <c:pt idx="46716">
                  <c:v>25.943532443283097</c:v>
                </c:pt>
                <c:pt idx="46717">
                  <c:v>25.944087789041365</c:v>
                </c:pt>
                <c:pt idx="46718">
                  <c:v>25.944643134799634</c:v>
                </c:pt>
                <c:pt idx="46719">
                  <c:v>25.945198480557902</c:v>
                </c:pt>
                <c:pt idx="46720">
                  <c:v>25.945753826316171</c:v>
                </c:pt>
                <c:pt idx="46721">
                  <c:v>25.946309172074439</c:v>
                </c:pt>
                <c:pt idx="46722">
                  <c:v>25.946864517832708</c:v>
                </c:pt>
                <c:pt idx="46723">
                  <c:v>25.947419863590977</c:v>
                </c:pt>
                <c:pt idx="46724">
                  <c:v>25.947975209349245</c:v>
                </c:pt>
                <c:pt idx="46725">
                  <c:v>25.948530555107514</c:v>
                </c:pt>
                <c:pt idx="46726">
                  <c:v>25.949085900865782</c:v>
                </c:pt>
                <c:pt idx="46727">
                  <c:v>25.949641246624051</c:v>
                </c:pt>
                <c:pt idx="46728">
                  <c:v>25.950196592382319</c:v>
                </c:pt>
                <c:pt idx="46729">
                  <c:v>25.950751938140588</c:v>
                </c:pt>
                <c:pt idx="46730">
                  <c:v>25.951307283898856</c:v>
                </c:pt>
                <c:pt idx="46731">
                  <c:v>25.951862629657125</c:v>
                </c:pt>
                <c:pt idx="46732">
                  <c:v>25.952417975415393</c:v>
                </c:pt>
                <c:pt idx="46733">
                  <c:v>25.952973321173662</c:v>
                </c:pt>
                <c:pt idx="46734">
                  <c:v>25.953528666931931</c:v>
                </c:pt>
                <c:pt idx="46735">
                  <c:v>25.954084012690199</c:v>
                </c:pt>
                <c:pt idx="46736">
                  <c:v>25.954639358448468</c:v>
                </c:pt>
                <c:pt idx="46737">
                  <c:v>25.955194704206736</c:v>
                </c:pt>
                <c:pt idx="46738">
                  <c:v>25.955750049965005</c:v>
                </c:pt>
                <c:pt idx="46739">
                  <c:v>25.956305395723273</c:v>
                </c:pt>
                <c:pt idx="46740">
                  <c:v>25.956860741481542</c:v>
                </c:pt>
                <c:pt idx="46741">
                  <c:v>25.95741608723981</c:v>
                </c:pt>
                <c:pt idx="46742">
                  <c:v>25.957971432998079</c:v>
                </c:pt>
                <c:pt idx="46743">
                  <c:v>25.958526778756347</c:v>
                </c:pt>
                <c:pt idx="46744">
                  <c:v>25.959082124514616</c:v>
                </c:pt>
                <c:pt idx="46745">
                  <c:v>25.959637470272884</c:v>
                </c:pt>
                <c:pt idx="46746">
                  <c:v>25.960192816031153</c:v>
                </c:pt>
                <c:pt idx="46747">
                  <c:v>25.960748161789422</c:v>
                </c:pt>
                <c:pt idx="46748">
                  <c:v>25.96130350754769</c:v>
                </c:pt>
                <c:pt idx="46749">
                  <c:v>25.961858853305959</c:v>
                </c:pt>
                <c:pt idx="46750">
                  <c:v>25.962414199064227</c:v>
                </c:pt>
                <c:pt idx="46751">
                  <c:v>25.962969544822496</c:v>
                </c:pt>
                <c:pt idx="46752">
                  <c:v>25.963524890580764</c:v>
                </c:pt>
                <c:pt idx="46753">
                  <c:v>25.964080236339033</c:v>
                </c:pt>
                <c:pt idx="46754">
                  <c:v>25.964635582097301</c:v>
                </c:pt>
                <c:pt idx="46755">
                  <c:v>25.96519092785557</c:v>
                </c:pt>
                <c:pt idx="46756">
                  <c:v>25.965746273613838</c:v>
                </c:pt>
                <c:pt idx="46757">
                  <c:v>25.966301619372107</c:v>
                </c:pt>
                <c:pt idx="46758">
                  <c:v>25.966856965130376</c:v>
                </c:pt>
                <c:pt idx="46759">
                  <c:v>25.967412310888644</c:v>
                </c:pt>
                <c:pt idx="46760">
                  <c:v>25.967967656646913</c:v>
                </c:pt>
                <c:pt idx="46761">
                  <c:v>25.968523002405181</c:v>
                </c:pt>
                <c:pt idx="46762">
                  <c:v>25.96907834816345</c:v>
                </c:pt>
                <c:pt idx="46763">
                  <c:v>25.969633693921718</c:v>
                </c:pt>
                <c:pt idx="46764">
                  <c:v>25.970189039679987</c:v>
                </c:pt>
                <c:pt idx="46765">
                  <c:v>25.970744385438255</c:v>
                </c:pt>
                <c:pt idx="46766">
                  <c:v>25.971299731196524</c:v>
                </c:pt>
                <c:pt idx="46767">
                  <c:v>25.971855076954792</c:v>
                </c:pt>
                <c:pt idx="46768">
                  <c:v>25.972410422713061</c:v>
                </c:pt>
                <c:pt idx="46769">
                  <c:v>25.97296576847133</c:v>
                </c:pt>
                <c:pt idx="46770">
                  <c:v>25.973521114229598</c:v>
                </c:pt>
                <c:pt idx="46771">
                  <c:v>25.974076459987867</c:v>
                </c:pt>
                <c:pt idx="46772">
                  <c:v>25.974631805746135</c:v>
                </c:pt>
                <c:pt idx="46773">
                  <c:v>25.975187151504404</c:v>
                </c:pt>
                <c:pt idx="46774">
                  <c:v>25.975742497262672</c:v>
                </c:pt>
                <c:pt idx="46775">
                  <c:v>25.976297843020941</c:v>
                </c:pt>
                <c:pt idx="46776">
                  <c:v>25.976853188779209</c:v>
                </c:pt>
                <c:pt idx="46777">
                  <c:v>25.977408534537478</c:v>
                </c:pt>
                <c:pt idx="46778">
                  <c:v>25.977963880295746</c:v>
                </c:pt>
                <c:pt idx="46779">
                  <c:v>25.978519226054015</c:v>
                </c:pt>
                <c:pt idx="46780">
                  <c:v>25.979074571812284</c:v>
                </c:pt>
                <c:pt idx="46781">
                  <c:v>25.979629917570552</c:v>
                </c:pt>
                <c:pt idx="46782">
                  <c:v>25.980185263328821</c:v>
                </c:pt>
                <c:pt idx="46783">
                  <c:v>25.980740609087089</c:v>
                </c:pt>
                <c:pt idx="46784">
                  <c:v>25.981295954845358</c:v>
                </c:pt>
                <c:pt idx="46785">
                  <c:v>25.981851300603626</c:v>
                </c:pt>
                <c:pt idx="46786">
                  <c:v>25.982406646361895</c:v>
                </c:pt>
                <c:pt idx="46787">
                  <c:v>25.982961992120163</c:v>
                </c:pt>
                <c:pt idx="46788">
                  <c:v>25.983517337878432</c:v>
                </c:pt>
                <c:pt idx="46789">
                  <c:v>25.9840726836367</c:v>
                </c:pt>
                <c:pt idx="46790">
                  <c:v>25.984628029394969</c:v>
                </c:pt>
                <c:pt idx="46791">
                  <c:v>25.985183375153238</c:v>
                </c:pt>
                <c:pt idx="46792">
                  <c:v>25.985738720911506</c:v>
                </c:pt>
                <c:pt idx="46793">
                  <c:v>25.986294066669775</c:v>
                </c:pt>
                <c:pt idx="46794">
                  <c:v>25.986849412428043</c:v>
                </c:pt>
                <c:pt idx="46795">
                  <c:v>25.987404758186312</c:v>
                </c:pt>
                <c:pt idx="46796">
                  <c:v>25.98796010394458</c:v>
                </c:pt>
                <c:pt idx="46797">
                  <c:v>25.988515449702849</c:v>
                </c:pt>
                <c:pt idx="46798">
                  <c:v>25.989070795461117</c:v>
                </c:pt>
                <c:pt idx="46799">
                  <c:v>25.989626141219386</c:v>
                </c:pt>
                <c:pt idx="46800">
                  <c:v>25.990181486977654</c:v>
                </c:pt>
                <c:pt idx="46801">
                  <c:v>25.990736832735923</c:v>
                </c:pt>
                <c:pt idx="46802">
                  <c:v>25.991292178494191</c:v>
                </c:pt>
                <c:pt idx="46803">
                  <c:v>25.99184752425246</c:v>
                </c:pt>
                <c:pt idx="46804">
                  <c:v>25.992402870010729</c:v>
                </c:pt>
                <c:pt idx="46805">
                  <c:v>25.992958215768997</c:v>
                </c:pt>
                <c:pt idx="46806">
                  <c:v>25.993513561527266</c:v>
                </c:pt>
                <c:pt idx="46807">
                  <c:v>25.994068907285534</c:v>
                </c:pt>
                <c:pt idx="46808">
                  <c:v>25.994624253043803</c:v>
                </c:pt>
                <c:pt idx="46809">
                  <c:v>25.995179598802071</c:v>
                </c:pt>
                <c:pt idx="46810">
                  <c:v>25.99573494456034</c:v>
                </c:pt>
                <c:pt idx="46811">
                  <c:v>25.996290290318608</c:v>
                </c:pt>
                <c:pt idx="46812">
                  <c:v>25.996845636076877</c:v>
                </c:pt>
                <c:pt idx="46813">
                  <c:v>25.997400981835145</c:v>
                </c:pt>
                <c:pt idx="46814">
                  <c:v>25.997956327593414</c:v>
                </c:pt>
                <c:pt idx="46815">
                  <c:v>25.998511673351683</c:v>
                </c:pt>
                <c:pt idx="46816">
                  <c:v>25.999067019109951</c:v>
                </c:pt>
                <c:pt idx="46817">
                  <c:v>25.99962236486822</c:v>
                </c:pt>
                <c:pt idx="46818">
                  <c:v>26.000177710626488</c:v>
                </c:pt>
                <c:pt idx="46819">
                  <c:v>26.000733056384757</c:v>
                </c:pt>
                <c:pt idx="46820">
                  <c:v>26.001288402143025</c:v>
                </c:pt>
                <c:pt idx="46821">
                  <c:v>26.001843747901294</c:v>
                </c:pt>
                <c:pt idx="46822">
                  <c:v>26.002399093659562</c:v>
                </c:pt>
                <c:pt idx="46823">
                  <c:v>26.002954439417831</c:v>
                </c:pt>
                <c:pt idx="46824">
                  <c:v>26.003509785176099</c:v>
                </c:pt>
                <c:pt idx="46825">
                  <c:v>26.004065130934368</c:v>
                </c:pt>
                <c:pt idx="46826">
                  <c:v>26.004620476692637</c:v>
                </c:pt>
                <c:pt idx="46827">
                  <c:v>26.005175822450905</c:v>
                </c:pt>
                <c:pt idx="46828">
                  <c:v>26.005731168209174</c:v>
                </c:pt>
                <c:pt idx="46829">
                  <c:v>26.006286513967442</c:v>
                </c:pt>
                <c:pt idx="46830">
                  <c:v>26.006841859725711</c:v>
                </c:pt>
                <c:pt idx="46831">
                  <c:v>26.007397205483979</c:v>
                </c:pt>
                <c:pt idx="46832">
                  <c:v>26.007952551242248</c:v>
                </c:pt>
                <c:pt idx="46833">
                  <c:v>26.008507897000516</c:v>
                </c:pt>
                <c:pt idx="46834">
                  <c:v>26.009063242758785</c:v>
                </c:pt>
                <c:pt idx="46835">
                  <c:v>26.009618588517053</c:v>
                </c:pt>
                <c:pt idx="46836">
                  <c:v>26.010173934275322</c:v>
                </c:pt>
                <c:pt idx="46837">
                  <c:v>26.010729280033591</c:v>
                </c:pt>
                <c:pt idx="46838">
                  <c:v>26.011284625791859</c:v>
                </c:pt>
                <c:pt idx="46839">
                  <c:v>26.011839971550128</c:v>
                </c:pt>
                <c:pt idx="46840">
                  <c:v>26.012395317308396</c:v>
                </c:pt>
                <c:pt idx="46841">
                  <c:v>26.012950663066665</c:v>
                </c:pt>
                <c:pt idx="46842">
                  <c:v>26.013506008824933</c:v>
                </c:pt>
                <c:pt idx="46843">
                  <c:v>26.014061354583202</c:v>
                </c:pt>
                <c:pt idx="46844">
                  <c:v>26.01461670034147</c:v>
                </c:pt>
                <c:pt idx="46845">
                  <c:v>26.015172046099739</c:v>
                </c:pt>
                <c:pt idx="46846">
                  <c:v>26.015727391858007</c:v>
                </c:pt>
                <c:pt idx="46847">
                  <c:v>26.016282737616276</c:v>
                </c:pt>
                <c:pt idx="46848">
                  <c:v>26.016838083374545</c:v>
                </c:pt>
                <c:pt idx="46849">
                  <c:v>26.017393429132813</c:v>
                </c:pt>
                <c:pt idx="46850">
                  <c:v>26.017948774891082</c:v>
                </c:pt>
                <c:pt idx="46851">
                  <c:v>26.01850412064935</c:v>
                </c:pt>
                <c:pt idx="46852">
                  <c:v>26.019059466407619</c:v>
                </c:pt>
                <c:pt idx="46853">
                  <c:v>26.019614812165887</c:v>
                </c:pt>
                <c:pt idx="46854">
                  <c:v>26.020170157924156</c:v>
                </c:pt>
                <c:pt idx="46855">
                  <c:v>26.020725503682424</c:v>
                </c:pt>
                <c:pt idx="46856">
                  <c:v>26.021280849440693</c:v>
                </c:pt>
                <c:pt idx="46857">
                  <c:v>26.021836195198961</c:v>
                </c:pt>
                <c:pt idx="46858">
                  <c:v>26.02239154095723</c:v>
                </c:pt>
                <c:pt idx="46859">
                  <c:v>26.022946886715498</c:v>
                </c:pt>
                <c:pt idx="46860">
                  <c:v>26.023502232473767</c:v>
                </c:pt>
                <c:pt idx="46861">
                  <c:v>26.024057578232036</c:v>
                </c:pt>
                <c:pt idx="46862">
                  <c:v>26.024612923990304</c:v>
                </c:pt>
                <c:pt idx="46863">
                  <c:v>26.025168269748573</c:v>
                </c:pt>
                <c:pt idx="46864">
                  <c:v>26.025723615506841</c:v>
                </c:pt>
                <c:pt idx="46865">
                  <c:v>26.02627896126511</c:v>
                </c:pt>
                <c:pt idx="46866">
                  <c:v>26.026834307023378</c:v>
                </c:pt>
                <c:pt idx="46867">
                  <c:v>26.027389652781647</c:v>
                </c:pt>
                <c:pt idx="46868">
                  <c:v>26.027944998539915</c:v>
                </c:pt>
                <c:pt idx="46869">
                  <c:v>26.028500344298184</c:v>
                </c:pt>
                <c:pt idx="46870">
                  <c:v>26.029055690056452</c:v>
                </c:pt>
                <c:pt idx="46871">
                  <c:v>26.029611035814721</c:v>
                </c:pt>
                <c:pt idx="46872">
                  <c:v>26.03016638157299</c:v>
                </c:pt>
                <c:pt idx="46873">
                  <c:v>26.030721727331258</c:v>
                </c:pt>
                <c:pt idx="46874">
                  <c:v>26.031277073089527</c:v>
                </c:pt>
                <c:pt idx="46875">
                  <c:v>26.031832418847795</c:v>
                </c:pt>
                <c:pt idx="46876">
                  <c:v>26.032387764606064</c:v>
                </c:pt>
                <c:pt idx="46877">
                  <c:v>26.032943110364332</c:v>
                </c:pt>
                <c:pt idx="46878">
                  <c:v>26.033498456122601</c:v>
                </c:pt>
                <c:pt idx="46879">
                  <c:v>26.034053801880869</c:v>
                </c:pt>
                <c:pt idx="46880">
                  <c:v>26.034609147639138</c:v>
                </c:pt>
                <c:pt idx="46881">
                  <c:v>26.035164493397406</c:v>
                </c:pt>
                <c:pt idx="46882">
                  <c:v>26.035719839155675</c:v>
                </c:pt>
                <c:pt idx="46883">
                  <c:v>26.036275184913944</c:v>
                </c:pt>
                <c:pt idx="46884">
                  <c:v>26.036830530672212</c:v>
                </c:pt>
                <c:pt idx="46885">
                  <c:v>26.037385876430481</c:v>
                </c:pt>
                <c:pt idx="46886">
                  <c:v>26.037941222188749</c:v>
                </c:pt>
                <c:pt idx="46887">
                  <c:v>26.038496567947018</c:v>
                </c:pt>
                <c:pt idx="46888">
                  <c:v>26.039051913705286</c:v>
                </c:pt>
                <c:pt idx="46889">
                  <c:v>26.039607259463555</c:v>
                </c:pt>
                <c:pt idx="46890">
                  <c:v>26.040162605221823</c:v>
                </c:pt>
                <c:pt idx="46891">
                  <c:v>26.040717950980092</c:v>
                </c:pt>
                <c:pt idx="46892">
                  <c:v>26.04127329673836</c:v>
                </c:pt>
                <c:pt idx="46893">
                  <c:v>26.041828642496629</c:v>
                </c:pt>
                <c:pt idx="46894">
                  <c:v>26.042383988254898</c:v>
                </c:pt>
                <c:pt idx="46895">
                  <c:v>26.042939334013166</c:v>
                </c:pt>
                <c:pt idx="46896">
                  <c:v>26.043494679771435</c:v>
                </c:pt>
                <c:pt idx="46897">
                  <c:v>26.044050025529703</c:v>
                </c:pt>
                <c:pt idx="46898">
                  <c:v>26.044605371287972</c:v>
                </c:pt>
                <c:pt idx="46899">
                  <c:v>26.04516071704624</c:v>
                </c:pt>
                <c:pt idx="46900">
                  <c:v>26.045716062804509</c:v>
                </c:pt>
                <c:pt idx="46901">
                  <c:v>26.046271408562777</c:v>
                </c:pt>
                <c:pt idx="46902">
                  <c:v>26.046826754321046</c:v>
                </c:pt>
                <c:pt idx="46903">
                  <c:v>26.047382100079314</c:v>
                </c:pt>
                <c:pt idx="46904">
                  <c:v>26.047937445837583</c:v>
                </c:pt>
                <c:pt idx="46905">
                  <c:v>26.048492791595852</c:v>
                </c:pt>
                <c:pt idx="46906">
                  <c:v>26.04904813735412</c:v>
                </c:pt>
                <c:pt idx="46907">
                  <c:v>26.049603483112389</c:v>
                </c:pt>
                <c:pt idx="46908">
                  <c:v>26.050158828870657</c:v>
                </c:pt>
                <c:pt idx="46909">
                  <c:v>26.050714174628926</c:v>
                </c:pt>
                <c:pt idx="46910">
                  <c:v>26.051269520387194</c:v>
                </c:pt>
                <c:pt idx="46911">
                  <c:v>26.051824866145463</c:v>
                </c:pt>
                <c:pt idx="46912">
                  <c:v>26.052380211903731</c:v>
                </c:pt>
                <c:pt idx="46913">
                  <c:v>26.052935557662</c:v>
                </c:pt>
                <c:pt idx="46914">
                  <c:v>26.053490903420268</c:v>
                </c:pt>
                <c:pt idx="46915">
                  <c:v>26.054046249178537</c:v>
                </c:pt>
                <c:pt idx="46916">
                  <c:v>26.054601594936805</c:v>
                </c:pt>
                <c:pt idx="46917">
                  <c:v>26.055156940695074</c:v>
                </c:pt>
                <c:pt idx="46918">
                  <c:v>26.055712286453343</c:v>
                </c:pt>
                <c:pt idx="46919">
                  <c:v>26.056267632211611</c:v>
                </c:pt>
                <c:pt idx="46920">
                  <c:v>26.05682297796988</c:v>
                </c:pt>
                <c:pt idx="46921">
                  <c:v>26.057378323728148</c:v>
                </c:pt>
                <c:pt idx="46922">
                  <c:v>26.057933669486417</c:v>
                </c:pt>
                <c:pt idx="46923">
                  <c:v>26.058489015244685</c:v>
                </c:pt>
                <c:pt idx="46924">
                  <c:v>26.059044361002954</c:v>
                </c:pt>
                <c:pt idx="46925">
                  <c:v>26.059599706761222</c:v>
                </c:pt>
                <c:pt idx="46926">
                  <c:v>26.060155052519491</c:v>
                </c:pt>
                <c:pt idx="46927">
                  <c:v>26.060710398277759</c:v>
                </c:pt>
                <c:pt idx="46928">
                  <c:v>26.061265744036028</c:v>
                </c:pt>
                <c:pt idx="46929">
                  <c:v>26.061821089794297</c:v>
                </c:pt>
                <c:pt idx="46930">
                  <c:v>26.062376435552565</c:v>
                </c:pt>
                <c:pt idx="46931">
                  <c:v>26.062931781310834</c:v>
                </c:pt>
                <c:pt idx="46932">
                  <c:v>26.063487127069102</c:v>
                </c:pt>
                <c:pt idx="46933">
                  <c:v>26.064042472827371</c:v>
                </c:pt>
                <c:pt idx="46934">
                  <c:v>26.064597818585639</c:v>
                </c:pt>
                <c:pt idx="46935">
                  <c:v>26.065153164343908</c:v>
                </c:pt>
                <c:pt idx="46936">
                  <c:v>26.065708510102176</c:v>
                </c:pt>
                <c:pt idx="46937">
                  <c:v>26.066263855860445</c:v>
                </c:pt>
                <c:pt idx="46938">
                  <c:v>26.066819201618713</c:v>
                </c:pt>
                <c:pt idx="46939">
                  <c:v>26.067374547376982</c:v>
                </c:pt>
                <c:pt idx="46940">
                  <c:v>26.067929893135251</c:v>
                </c:pt>
                <c:pt idx="46941">
                  <c:v>26.068485238893519</c:v>
                </c:pt>
                <c:pt idx="46942">
                  <c:v>26.069040584651788</c:v>
                </c:pt>
                <c:pt idx="46943">
                  <c:v>26.069595930410056</c:v>
                </c:pt>
                <c:pt idx="46944">
                  <c:v>26.070151276168325</c:v>
                </c:pt>
                <c:pt idx="46945">
                  <c:v>26.070706621926593</c:v>
                </c:pt>
                <c:pt idx="46946">
                  <c:v>26.071261967684862</c:v>
                </c:pt>
                <c:pt idx="46947">
                  <c:v>26.07181731344313</c:v>
                </c:pt>
                <c:pt idx="46948">
                  <c:v>26.072372659201399</c:v>
                </c:pt>
                <c:pt idx="46949">
                  <c:v>26.072928004959667</c:v>
                </c:pt>
                <c:pt idx="46950">
                  <c:v>26.073483350717936</c:v>
                </c:pt>
                <c:pt idx="46951">
                  <c:v>26.074038696476205</c:v>
                </c:pt>
                <c:pt idx="46952">
                  <c:v>26.074594042234473</c:v>
                </c:pt>
                <c:pt idx="46953">
                  <c:v>26.075149387992742</c:v>
                </c:pt>
                <c:pt idx="46954">
                  <c:v>26.07570473375101</c:v>
                </c:pt>
                <c:pt idx="46955">
                  <c:v>26.076260079509279</c:v>
                </c:pt>
                <c:pt idx="46956">
                  <c:v>26.076815425267547</c:v>
                </c:pt>
                <c:pt idx="46957">
                  <c:v>26.077370771025816</c:v>
                </c:pt>
                <c:pt idx="46958">
                  <c:v>26.077926116784084</c:v>
                </c:pt>
                <c:pt idx="46959">
                  <c:v>26.078481462542353</c:v>
                </c:pt>
                <c:pt idx="46960">
                  <c:v>26.079036808300621</c:v>
                </c:pt>
                <c:pt idx="46961">
                  <c:v>26.07959215405889</c:v>
                </c:pt>
                <c:pt idx="46962">
                  <c:v>26.080147499817159</c:v>
                </c:pt>
                <c:pt idx="46963">
                  <c:v>26.080702845575427</c:v>
                </c:pt>
                <c:pt idx="46964">
                  <c:v>26.081258191333696</c:v>
                </c:pt>
                <c:pt idx="46965">
                  <c:v>26.081813537091964</c:v>
                </c:pt>
                <c:pt idx="46966">
                  <c:v>26.082368882850233</c:v>
                </c:pt>
                <c:pt idx="46967">
                  <c:v>26.082924228608501</c:v>
                </c:pt>
                <c:pt idx="46968">
                  <c:v>26.08347957436677</c:v>
                </c:pt>
                <c:pt idx="46969">
                  <c:v>26.084034920125038</c:v>
                </c:pt>
                <c:pt idx="46970">
                  <c:v>26.084590265883307</c:v>
                </c:pt>
                <c:pt idx="46971">
                  <c:v>26.085145611641575</c:v>
                </c:pt>
                <c:pt idx="46972">
                  <c:v>26.085700957399844</c:v>
                </c:pt>
                <c:pt idx="46973">
                  <c:v>26.086256303158113</c:v>
                </c:pt>
                <c:pt idx="46974">
                  <c:v>26.086811648916381</c:v>
                </c:pt>
                <c:pt idx="46975">
                  <c:v>26.08736699467465</c:v>
                </c:pt>
                <c:pt idx="46976">
                  <c:v>26.087922340432918</c:v>
                </c:pt>
                <c:pt idx="46977">
                  <c:v>26.088477686191187</c:v>
                </c:pt>
                <c:pt idx="46978">
                  <c:v>26.089033031949455</c:v>
                </c:pt>
                <c:pt idx="46979">
                  <c:v>26.089588377707724</c:v>
                </c:pt>
                <c:pt idx="46980">
                  <c:v>26.090143723465992</c:v>
                </c:pt>
                <c:pt idx="46981">
                  <c:v>26.090699069224261</c:v>
                </c:pt>
                <c:pt idx="46982">
                  <c:v>26.091254414982529</c:v>
                </c:pt>
                <c:pt idx="46983">
                  <c:v>26.091809760740798</c:v>
                </c:pt>
                <c:pt idx="46984">
                  <c:v>26.092365106499066</c:v>
                </c:pt>
                <c:pt idx="46985">
                  <c:v>26.092920452257335</c:v>
                </c:pt>
                <c:pt idx="46986">
                  <c:v>26.093475798015604</c:v>
                </c:pt>
                <c:pt idx="46987">
                  <c:v>26.094031143773872</c:v>
                </c:pt>
                <c:pt idx="46988">
                  <c:v>26.094586489532141</c:v>
                </c:pt>
                <c:pt idx="46989">
                  <c:v>26.095141835290409</c:v>
                </c:pt>
                <c:pt idx="46990">
                  <c:v>26.095697181048678</c:v>
                </c:pt>
                <c:pt idx="46991">
                  <c:v>26.096252526806946</c:v>
                </c:pt>
                <c:pt idx="46992">
                  <c:v>26.096807872565215</c:v>
                </c:pt>
                <c:pt idx="46993">
                  <c:v>26.097363218323483</c:v>
                </c:pt>
                <c:pt idx="46994">
                  <c:v>26.097918564081752</c:v>
                </c:pt>
                <c:pt idx="46995">
                  <c:v>26.09847390984002</c:v>
                </c:pt>
                <c:pt idx="46996">
                  <c:v>26.099029255598289</c:v>
                </c:pt>
                <c:pt idx="46997">
                  <c:v>26.099584601356558</c:v>
                </c:pt>
                <c:pt idx="46998">
                  <c:v>26.100139947114826</c:v>
                </c:pt>
                <c:pt idx="46999">
                  <c:v>26.100695292873095</c:v>
                </c:pt>
                <c:pt idx="47000">
                  <c:v>26.101250638631363</c:v>
                </c:pt>
                <c:pt idx="47001">
                  <c:v>26.101805984389632</c:v>
                </c:pt>
                <c:pt idx="47002">
                  <c:v>26.1023613301479</c:v>
                </c:pt>
                <c:pt idx="47003">
                  <c:v>26.102916675906169</c:v>
                </c:pt>
                <c:pt idx="47004">
                  <c:v>26.103472021664437</c:v>
                </c:pt>
                <c:pt idx="47005">
                  <c:v>26.104027367422706</c:v>
                </c:pt>
                <c:pt idx="47006">
                  <c:v>26.104582713180974</c:v>
                </c:pt>
                <c:pt idx="47007">
                  <c:v>26.105138058939243</c:v>
                </c:pt>
                <c:pt idx="47008">
                  <c:v>26.105693404697512</c:v>
                </c:pt>
                <c:pt idx="47009">
                  <c:v>26.10624875045578</c:v>
                </c:pt>
                <c:pt idx="47010">
                  <c:v>26.106804096214049</c:v>
                </c:pt>
                <c:pt idx="47011">
                  <c:v>26.107359441972317</c:v>
                </c:pt>
                <c:pt idx="47012">
                  <c:v>26.107914787730586</c:v>
                </c:pt>
                <c:pt idx="47013">
                  <c:v>26.108470133488854</c:v>
                </c:pt>
                <c:pt idx="47014">
                  <c:v>26.109025479247123</c:v>
                </c:pt>
                <c:pt idx="47015">
                  <c:v>26.109580825005391</c:v>
                </c:pt>
                <c:pt idx="47016">
                  <c:v>26.11013617076366</c:v>
                </c:pt>
                <c:pt idx="47017">
                  <c:v>26.110691516521928</c:v>
                </c:pt>
                <c:pt idx="47018">
                  <c:v>26.111246862280197</c:v>
                </c:pt>
                <c:pt idx="47019">
                  <c:v>26.111802208038466</c:v>
                </c:pt>
                <c:pt idx="47020">
                  <c:v>26.112357553796734</c:v>
                </c:pt>
                <c:pt idx="47021">
                  <c:v>26.112912899555003</c:v>
                </c:pt>
                <c:pt idx="47022">
                  <c:v>26.113468245313271</c:v>
                </c:pt>
                <c:pt idx="47023">
                  <c:v>26.11402359107154</c:v>
                </c:pt>
                <c:pt idx="47024">
                  <c:v>26.114578936829808</c:v>
                </c:pt>
                <c:pt idx="47025">
                  <c:v>26.115134282588077</c:v>
                </c:pt>
                <c:pt idx="47026">
                  <c:v>26.115689628346345</c:v>
                </c:pt>
                <c:pt idx="47027">
                  <c:v>26.116244974104614</c:v>
                </c:pt>
                <c:pt idx="47028">
                  <c:v>26.116800319862882</c:v>
                </c:pt>
                <c:pt idx="47029">
                  <c:v>26.117355665621151</c:v>
                </c:pt>
                <c:pt idx="47030">
                  <c:v>26.11791101137942</c:v>
                </c:pt>
                <c:pt idx="47031">
                  <c:v>26.118466357137688</c:v>
                </c:pt>
                <c:pt idx="47032">
                  <c:v>26.119021702895957</c:v>
                </c:pt>
                <c:pt idx="47033">
                  <c:v>26.119577048654225</c:v>
                </c:pt>
                <c:pt idx="47034">
                  <c:v>26.120132394412494</c:v>
                </c:pt>
                <c:pt idx="47035">
                  <c:v>26.120687740170762</c:v>
                </c:pt>
                <c:pt idx="47036">
                  <c:v>26.121243085929031</c:v>
                </c:pt>
                <c:pt idx="47037">
                  <c:v>26.121798431687299</c:v>
                </c:pt>
                <c:pt idx="47038">
                  <c:v>26.122353777445568</c:v>
                </c:pt>
                <c:pt idx="47039">
                  <c:v>26.122909123203836</c:v>
                </c:pt>
                <c:pt idx="47040">
                  <c:v>26.123464468962105</c:v>
                </c:pt>
                <c:pt idx="47041">
                  <c:v>26.124019814720373</c:v>
                </c:pt>
                <c:pt idx="47042">
                  <c:v>26.124575160478642</c:v>
                </c:pt>
                <c:pt idx="47043">
                  <c:v>26.125130506236911</c:v>
                </c:pt>
                <c:pt idx="47044">
                  <c:v>26.125685851995179</c:v>
                </c:pt>
                <c:pt idx="47045">
                  <c:v>26.126241197753448</c:v>
                </c:pt>
                <c:pt idx="47046">
                  <c:v>26.126796543511716</c:v>
                </c:pt>
                <c:pt idx="47047">
                  <c:v>26.127351889269985</c:v>
                </c:pt>
                <c:pt idx="47048">
                  <c:v>26.127907235028253</c:v>
                </c:pt>
                <c:pt idx="47049">
                  <c:v>26.128462580786522</c:v>
                </c:pt>
                <c:pt idx="47050">
                  <c:v>26.12901792654479</c:v>
                </c:pt>
                <c:pt idx="47051">
                  <c:v>26.129573272303059</c:v>
                </c:pt>
                <c:pt idx="47052">
                  <c:v>26.130128618061327</c:v>
                </c:pt>
                <c:pt idx="47053">
                  <c:v>26.130683963819596</c:v>
                </c:pt>
                <c:pt idx="47054">
                  <c:v>26.131239309577865</c:v>
                </c:pt>
                <c:pt idx="47055">
                  <c:v>26.131794655336133</c:v>
                </c:pt>
                <c:pt idx="47056">
                  <c:v>26.132350001094402</c:v>
                </c:pt>
                <c:pt idx="47057">
                  <c:v>26.13290534685267</c:v>
                </c:pt>
                <c:pt idx="47058">
                  <c:v>26.133460692610939</c:v>
                </c:pt>
                <c:pt idx="47059">
                  <c:v>26.134016038369207</c:v>
                </c:pt>
                <c:pt idx="47060">
                  <c:v>26.134571384127476</c:v>
                </c:pt>
                <c:pt idx="47061">
                  <c:v>26.135126729885744</c:v>
                </c:pt>
                <c:pt idx="47062">
                  <c:v>26.135682075644013</c:v>
                </c:pt>
                <c:pt idx="47063">
                  <c:v>26.136237421402281</c:v>
                </c:pt>
                <c:pt idx="47064">
                  <c:v>26.13679276716055</c:v>
                </c:pt>
                <c:pt idx="47065">
                  <c:v>26.137348112918819</c:v>
                </c:pt>
                <c:pt idx="47066">
                  <c:v>26.137903458677087</c:v>
                </c:pt>
                <c:pt idx="47067">
                  <c:v>26.138458804435356</c:v>
                </c:pt>
                <c:pt idx="47068">
                  <c:v>26.139014150193624</c:v>
                </c:pt>
                <c:pt idx="47069">
                  <c:v>26.139569495951893</c:v>
                </c:pt>
                <c:pt idx="47070">
                  <c:v>26.140124841710161</c:v>
                </c:pt>
                <c:pt idx="47071">
                  <c:v>26.14068018746843</c:v>
                </c:pt>
                <c:pt idx="47072">
                  <c:v>26.141235533226698</c:v>
                </c:pt>
                <c:pt idx="47073">
                  <c:v>26.141790878984967</c:v>
                </c:pt>
                <c:pt idx="47074">
                  <c:v>26.142346224743235</c:v>
                </c:pt>
                <c:pt idx="47075">
                  <c:v>26.142901570501504</c:v>
                </c:pt>
                <c:pt idx="47076">
                  <c:v>26.143456916259773</c:v>
                </c:pt>
                <c:pt idx="47077">
                  <c:v>26.144012262018041</c:v>
                </c:pt>
                <c:pt idx="47078">
                  <c:v>26.14456760777631</c:v>
                </c:pt>
                <c:pt idx="47079">
                  <c:v>26.145122953534578</c:v>
                </c:pt>
                <c:pt idx="47080">
                  <c:v>26.145678299292847</c:v>
                </c:pt>
                <c:pt idx="47081">
                  <c:v>26.146233645051115</c:v>
                </c:pt>
                <c:pt idx="47082">
                  <c:v>26.146788990809384</c:v>
                </c:pt>
                <c:pt idx="47083">
                  <c:v>26.147344336567652</c:v>
                </c:pt>
                <c:pt idx="47084">
                  <c:v>26.147899682325921</c:v>
                </c:pt>
                <c:pt idx="47085">
                  <c:v>26.148455028084189</c:v>
                </c:pt>
                <c:pt idx="47086">
                  <c:v>26.149010373842458</c:v>
                </c:pt>
                <c:pt idx="47087">
                  <c:v>26.149565719600727</c:v>
                </c:pt>
                <c:pt idx="47088">
                  <c:v>26.150121065358995</c:v>
                </c:pt>
                <c:pt idx="47089">
                  <c:v>26.150676411117264</c:v>
                </c:pt>
                <c:pt idx="47090">
                  <c:v>26.151231756875532</c:v>
                </c:pt>
                <c:pt idx="47091">
                  <c:v>26.151787102633801</c:v>
                </c:pt>
                <c:pt idx="47092">
                  <c:v>26.152342448392069</c:v>
                </c:pt>
                <c:pt idx="47093">
                  <c:v>26.152897794150338</c:v>
                </c:pt>
                <c:pt idx="47094">
                  <c:v>26.153453139908606</c:v>
                </c:pt>
                <c:pt idx="47095">
                  <c:v>26.154008485666875</c:v>
                </c:pt>
                <c:pt idx="47096">
                  <c:v>26.154563831425143</c:v>
                </c:pt>
                <c:pt idx="47097">
                  <c:v>26.155119177183412</c:v>
                </c:pt>
                <c:pt idx="47098">
                  <c:v>26.15567452294168</c:v>
                </c:pt>
                <c:pt idx="47099">
                  <c:v>26.156229868699949</c:v>
                </c:pt>
                <c:pt idx="47100">
                  <c:v>26.156785214458218</c:v>
                </c:pt>
                <c:pt idx="47101">
                  <c:v>26.157340560216486</c:v>
                </c:pt>
                <c:pt idx="47102">
                  <c:v>26.157895905974755</c:v>
                </c:pt>
                <c:pt idx="47103">
                  <c:v>26.158451251733023</c:v>
                </c:pt>
                <c:pt idx="47104">
                  <c:v>26.159006597491292</c:v>
                </c:pt>
                <c:pt idx="47105">
                  <c:v>26.15956194324956</c:v>
                </c:pt>
                <c:pt idx="47106">
                  <c:v>26.160117289007829</c:v>
                </c:pt>
                <c:pt idx="47107">
                  <c:v>26.160672634766097</c:v>
                </c:pt>
                <c:pt idx="47108">
                  <c:v>26.161227980524366</c:v>
                </c:pt>
                <c:pt idx="47109">
                  <c:v>26.161783326282634</c:v>
                </c:pt>
                <c:pt idx="47110">
                  <c:v>26.162338672040903</c:v>
                </c:pt>
                <c:pt idx="47111">
                  <c:v>26.162894017799172</c:v>
                </c:pt>
                <c:pt idx="47112">
                  <c:v>26.16344936355744</c:v>
                </c:pt>
                <c:pt idx="47113">
                  <c:v>26.164004709315709</c:v>
                </c:pt>
                <c:pt idx="47114">
                  <c:v>26.164560055073977</c:v>
                </c:pt>
                <c:pt idx="47115">
                  <c:v>26.165115400832246</c:v>
                </c:pt>
                <c:pt idx="47116">
                  <c:v>26.165670746590514</c:v>
                </c:pt>
                <c:pt idx="47117">
                  <c:v>26.166226092348783</c:v>
                </c:pt>
                <c:pt idx="47118">
                  <c:v>26.166781438107051</c:v>
                </c:pt>
                <c:pt idx="47119">
                  <c:v>26.16733678386532</c:v>
                </c:pt>
                <c:pt idx="47120">
                  <c:v>26.167892129623588</c:v>
                </c:pt>
                <c:pt idx="47121">
                  <c:v>26.168447475381857</c:v>
                </c:pt>
                <c:pt idx="47122">
                  <c:v>26.169002821140126</c:v>
                </c:pt>
                <c:pt idx="47123">
                  <c:v>26.169558166898394</c:v>
                </c:pt>
                <c:pt idx="47124">
                  <c:v>26.170113512656663</c:v>
                </c:pt>
                <c:pt idx="47125">
                  <c:v>26.170668858414931</c:v>
                </c:pt>
                <c:pt idx="47126">
                  <c:v>26.1712242041732</c:v>
                </c:pt>
                <c:pt idx="47127">
                  <c:v>26.171779549931468</c:v>
                </c:pt>
                <c:pt idx="47128">
                  <c:v>26.172334895689737</c:v>
                </c:pt>
                <c:pt idx="47129">
                  <c:v>26.172890241448005</c:v>
                </c:pt>
                <c:pt idx="47130">
                  <c:v>26.173445587206274</c:v>
                </c:pt>
                <c:pt idx="47131">
                  <c:v>26.174000932964542</c:v>
                </c:pt>
                <c:pt idx="47132">
                  <c:v>26.174556278722811</c:v>
                </c:pt>
                <c:pt idx="47133">
                  <c:v>26.17511162448108</c:v>
                </c:pt>
                <c:pt idx="47134">
                  <c:v>26.175666970239348</c:v>
                </c:pt>
                <c:pt idx="47135">
                  <c:v>26.176222315997617</c:v>
                </c:pt>
                <c:pt idx="47136">
                  <c:v>26.176777661755885</c:v>
                </c:pt>
                <c:pt idx="47137">
                  <c:v>26.177333007514154</c:v>
                </c:pt>
                <c:pt idx="47138">
                  <c:v>26.177888353272422</c:v>
                </c:pt>
                <c:pt idx="47139">
                  <c:v>26.178443699030691</c:v>
                </c:pt>
                <c:pt idx="47140">
                  <c:v>26.178999044788959</c:v>
                </c:pt>
                <c:pt idx="47141">
                  <c:v>26.179554390547228</c:v>
                </c:pt>
                <c:pt idx="47142">
                  <c:v>26.180109736305496</c:v>
                </c:pt>
                <c:pt idx="47143">
                  <c:v>26.180665082063765</c:v>
                </c:pt>
                <c:pt idx="47144">
                  <c:v>26.181220427822034</c:v>
                </c:pt>
                <c:pt idx="47145">
                  <c:v>26.181775773580302</c:v>
                </c:pt>
                <c:pt idx="47146">
                  <c:v>26.182331119338571</c:v>
                </c:pt>
                <c:pt idx="47147">
                  <c:v>26.182886465096839</c:v>
                </c:pt>
                <c:pt idx="47148">
                  <c:v>26.183441810855108</c:v>
                </c:pt>
                <c:pt idx="47149">
                  <c:v>26.183997156613376</c:v>
                </c:pt>
                <c:pt idx="47150">
                  <c:v>26.184552502371645</c:v>
                </c:pt>
                <c:pt idx="47151">
                  <c:v>26.185107848129913</c:v>
                </c:pt>
                <c:pt idx="47152">
                  <c:v>26.185663193888182</c:v>
                </c:pt>
                <c:pt idx="47153">
                  <c:v>26.18621853964645</c:v>
                </c:pt>
                <c:pt idx="47154">
                  <c:v>26.186773885404719</c:v>
                </c:pt>
                <c:pt idx="47155">
                  <c:v>26.187329231162987</c:v>
                </c:pt>
                <c:pt idx="47156">
                  <c:v>26.187884576921256</c:v>
                </c:pt>
                <c:pt idx="47157">
                  <c:v>26.188439922679525</c:v>
                </c:pt>
                <c:pt idx="47158">
                  <c:v>26.188995268437793</c:v>
                </c:pt>
                <c:pt idx="47159">
                  <c:v>26.189550614196062</c:v>
                </c:pt>
                <c:pt idx="47160">
                  <c:v>26.19010595995433</c:v>
                </c:pt>
                <c:pt idx="47161">
                  <c:v>26.190661305712599</c:v>
                </c:pt>
                <c:pt idx="47162">
                  <c:v>26.191216651470867</c:v>
                </c:pt>
                <c:pt idx="47163">
                  <c:v>26.191771997229136</c:v>
                </c:pt>
                <c:pt idx="47164">
                  <c:v>26.192327342987404</c:v>
                </c:pt>
                <c:pt idx="47165">
                  <c:v>26.192882688745673</c:v>
                </c:pt>
                <c:pt idx="47166">
                  <c:v>26.193438034503941</c:v>
                </c:pt>
                <c:pt idx="47167">
                  <c:v>26.19399338026221</c:v>
                </c:pt>
                <c:pt idx="47168">
                  <c:v>26.194548726020479</c:v>
                </c:pt>
                <c:pt idx="47169">
                  <c:v>26.195104071778747</c:v>
                </c:pt>
                <c:pt idx="47170">
                  <c:v>26.195659417537016</c:v>
                </c:pt>
                <c:pt idx="47171">
                  <c:v>26.196214763295284</c:v>
                </c:pt>
                <c:pt idx="47172">
                  <c:v>26.196770109053553</c:v>
                </c:pt>
                <c:pt idx="47173">
                  <c:v>26.197325454811821</c:v>
                </c:pt>
                <c:pt idx="47174">
                  <c:v>26.19788080057009</c:v>
                </c:pt>
                <c:pt idx="47175">
                  <c:v>26.198436146328358</c:v>
                </c:pt>
                <c:pt idx="47176">
                  <c:v>26.198991492086627</c:v>
                </c:pt>
                <c:pt idx="47177">
                  <c:v>26.199546837844895</c:v>
                </c:pt>
                <c:pt idx="47178">
                  <c:v>26.200102183603164</c:v>
                </c:pt>
                <c:pt idx="47179">
                  <c:v>26.200657529361433</c:v>
                </c:pt>
                <c:pt idx="47180">
                  <c:v>26.201212875119701</c:v>
                </c:pt>
                <c:pt idx="47181">
                  <c:v>26.20176822087797</c:v>
                </c:pt>
                <c:pt idx="47182">
                  <c:v>26.202323566636238</c:v>
                </c:pt>
                <c:pt idx="47183">
                  <c:v>26.202878912394507</c:v>
                </c:pt>
                <c:pt idx="47184">
                  <c:v>26.203434258152775</c:v>
                </c:pt>
                <c:pt idx="47185">
                  <c:v>26.203989603911044</c:v>
                </c:pt>
                <c:pt idx="47186">
                  <c:v>26.204544949669312</c:v>
                </c:pt>
                <c:pt idx="47187">
                  <c:v>26.205100295427581</c:v>
                </c:pt>
                <c:pt idx="47188">
                  <c:v>26.205655641185849</c:v>
                </c:pt>
                <c:pt idx="47189">
                  <c:v>26.206210986944118</c:v>
                </c:pt>
                <c:pt idx="47190">
                  <c:v>26.206766332702387</c:v>
                </c:pt>
                <c:pt idx="47191">
                  <c:v>26.207321678460655</c:v>
                </c:pt>
                <c:pt idx="47192">
                  <c:v>26.207877024218924</c:v>
                </c:pt>
                <c:pt idx="47193">
                  <c:v>26.208432369977192</c:v>
                </c:pt>
                <c:pt idx="47194">
                  <c:v>26.208987715735461</c:v>
                </c:pt>
                <c:pt idx="47195">
                  <c:v>26.209543061493729</c:v>
                </c:pt>
                <c:pt idx="47196">
                  <c:v>26.210098407251998</c:v>
                </c:pt>
                <c:pt idx="47197">
                  <c:v>26.210653753010266</c:v>
                </c:pt>
                <c:pt idx="47198">
                  <c:v>26.211209098768535</c:v>
                </c:pt>
                <c:pt idx="47199">
                  <c:v>26.211764444526803</c:v>
                </c:pt>
                <c:pt idx="47200">
                  <c:v>26.212319790285072</c:v>
                </c:pt>
                <c:pt idx="47201">
                  <c:v>26.212875136043341</c:v>
                </c:pt>
                <c:pt idx="47202">
                  <c:v>26.213430481801609</c:v>
                </c:pt>
                <c:pt idx="47203">
                  <c:v>26.213985827559878</c:v>
                </c:pt>
                <c:pt idx="47204">
                  <c:v>26.214541173318146</c:v>
                </c:pt>
                <c:pt idx="47205">
                  <c:v>26.215096519076415</c:v>
                </c:pt>
                <c:pt idx="47206">
                  <c:v>26.215651864834683</c:v>
                </c:pt>
                <c:pt idx="47207">
                  <c:v>26.216207210592952</c:v>
                </c:pt>
                <c:pt idx="47208">
                  <c:v>26.21676255635122</c:v>
                </c:pt>
                <c:pt idx="47209">
                  <c:v>26.217317902109489</c:v>
                </c:pt>
                <c:pt idx="47210">
                  <c:v>26.217873247867757</c:v>
                </c:pt>
                <c:pt idx="47211">
                  <c:v>26.218428593626026</c:v>
                </c:pt>
                <c:pt idx="47212">
                  <c:v>26.218983939384295</c:v>
                </c:pt>
                <c:pt idx="47213">
                  <c:v>26.219539285142563</c:v>
                </c:pt>
                <c:pt idx="47214">
                  <c:v>26.220094630900832</c:v>
                </c:pt>
                <c:pt idx="47215">
                  <c:v>26.2206499766591</c:v>
                </c:pt>
                <c:pt idx="47216">
                  <c:v>26.221205322417369</c:v>
                </c:pt>
                <c:pt idx="47217">
                  <c:v>26.221760668175637</c:v>
                </c:pt>
                <c:pt idx="47218">
                  <c:v>26.222316013933906</c:v>
                </c:pt>
                <c:pt idx="47219">
                  <c:v>26.222871359692174</c:v>
                </c:pt>
                <c:pt idx="47220">
                  <c:v>26.223426705450443</c:v>
                </c:pt>
                <c:pt idx="47221">
                  <c:v>26.223982051208711</c:v>
                </c:pt>
                <c:pt idx="47222">
                  <c:v>26.22453739696698</c:v>
                </c:pt>
                <c:pt idx="47223">
                  <c:v>26.225092742725248</c:v>
                </c:pt>
                <c:pt idx="47224">
                  <c:v>26.225648088483517</c:v>
                </c:pt>
                <c:pt idx="47225">
                  <c:v>26.226203434241786</c:v>
                </c:pt>
                <c:pt idx="47226">
                  <c:v>26.226758780000054</c:v>
                </c:pt>
                <c:pt idx="47227">
                  <c:v>26.227314125758323</c:v>
                </c:pt>
                <c:pt idx="47228">
                  <c:v>26.227869471516591</c:v>
                </c:pt>
                <c:pt idx="47229">
                  <c:v>26.22842481727486</c:v>
                </c:pt>
                <c:pt idx="47230">
                  <c:v>26.228980163033128</c:v>
                </c:pt>
                <c:pt idx="47231">
                  <c:v>26.229535508791397</c:v>
                </c:pt>
                <c:pt idx="47232">
                  <c:v>26.230090854549665</c:v>
                </c:pt>
                <c:pt idx="47233">
                  <c:v>26.230646200307934</c:v>
                </c:pt>
                <c:pt idx="47234">
                  <c:v>26.231201546066202</c:v>
                </c:pt>
                <c:pt idx="47235">
                  <c:v>26.231756891824471</c:v>
                </c:pt>
                <c:pt idx="47236">
                  <c:v>26.23231223758274</c:v>
                </c:pt>
                <c:pt idx="47237">
                  <c:v>26.232867583341008</c:v>
                </c:pt>
                <c:pt idx="47238">
                  <c:v>26.233422929099277</c:v>
                </c:pt>
                <c:pt idx="47239">
                  <c:v>26.233978274857545</c:v>
                </c:pt>
                <c:pt idx="47240">
                  <c:v>26.234533620615814</c:v>
                </c:pt>
                <c:pt idx="47241">
                  <c:v>26.235088966374082</c:v>
                </c:pt>
                <c:pt idx="47242">
                  <c:v>26.235644312132351</c:v>
                </c:pt>
                <c:pt idx="47243">
                  <c:v>26.236199657890619</c:v>
                </c:pt>
                <c:pt idx="47244">
                  <c:v>26.236755003648888</c:v>
                </c:pt>
                <c:pt idx="47245">
                  <c:v>26.237310349407156</c:v>
                </c:pt>
                <c:pt idx="47246">
                  <c:v>26.237865695165425</c:v>
                </c:pt>
                <c:pt idx="47247">
                  <c:v>26.238421040923694</c:v>
                </c:pt>
                <c:pt idx="47248">
                  <c:v>26.238976386681962</c:v>
                </c:pt>
                <c:pt idx="47249">
                  <c:v>26.239531732440231</c:v>
                </c:pt>
                <c:pt idx="47250">
                  <c:v>26.240087078198499</c:v>
                </c:pt>
                <c:pt idx="47251">
                  <c:v>26.240642423956768</c:v>
                </c:pt>
                <c:pt idx="47252">
                  <c:v>26.241197769715036</c:v>
                </c:pt>
                <c:pt idx="47253">
                  <c:v>26.241753115473305</c:v>
                </c:pt>
                <c:pt idx="47254">
                  <c:v>26.242308461231573</c:v>
                </c:pt>
                <c:pt idx="47255">
                  <c:v>26.242863806989842</c:v>
                </c:pt>
                <c:pt idx="47256">
                  <c:v>26.24341915274811</c:v>
                </c:pt>
                <c:pt idx="47257">
                  <c:v>26.243974498506379</c:v>
                </c:pt>
                <c:pt idx="47258">
                  <c:v>26.244529844264648</c:v>
                </c:pt>
                <c:pt idx="47259">
                  <c:v>26.245085190022916</c:v>
                </c:pt>
                <c:pt idx="47260">
                  <c:v>26.245640535781185</c:v>
                </c:pt>
                <c:pt idx="47261">
                  <c:v>26.246195881539453</c:v>
                </c:pt>
                <c:pt idx="47262">
                  <c:v>26.246751227297722</c:v>
                </c:pt>
                <c:pt idx="47263">
                  <c:v>26.24730657305599</c:v>
                </c:pt>
                <c:pt idx="47264">
                  <c:v>26.247861918814259</c:v>
                </c:pt>
                <c:pt idx="47265">
                  <c:v>26.248417264572527</c:v>
                </c:pt>
                <c:pt idx="47266">
                  <c:v>26.248972610330796</c:v>
                </c:pt>
                <c:pt idx="47267">
                  <c:v>26.249527956089064</c:v>
                </c:pt>
                <c:pt idx="47268">
                  <c:v>26.250083301847333</c:v>
                </c:pt>
                <c:pt idx="47269">
                  <c:v>26.250638647605602</c:v>
                </c:pt>
                <c:pt idx="47270">
                  <c:v>26.25119399336387</c:v>
                </c:pt>
                <c:pt idx="47271">
                  <c:v>26.251749339122139</c:v>
                </c:pt>
                <c:pt idx="47272">
                  <c:v>26.252304684880407</c:v>
                </c:pt>
                <c:pt idx="47273">
                  <c:v>26.252860030638676</c:v>
                </c:pt>
                <c:pt idx="47274">
                  <c:v>26.253415376396944</c:v>
                </c:pt>
                <c:pt idx="47275">
                  <c:v>26.253970722155213</c:v>
                </c:pt>
                <c:pt idx="47276">
                  <c:v>26.254526067913481</c:v>
                </c:pt>
                <c:pt idx="47277">
                  <c:v>26.25508141367175</c:v>
                </c:pt>
                <c:pt idx="47278">
                  <c:v>26.255636759430018</c:v>
                </c:pt>
                <c:pt idx="47279">
                  <c:v>26.256192105188287</c:v>
                </c:pt>
                <c:pt idx="47280">
                  <c:v>26.256747450946555</c:v>
                </c:pt>
                <c:pt idx="47281">
                  <c:v>26.257302796704824</c:v>
                </c:pt>
                <c:pt idx="47282">
                  <c:v>26.257858142463093</c:v>
                </c:pt>
                <c:pt idx="47283">
                  <c:v>26.258413488221361</c:v>
                </c:pt>
                <c:pt idx="47284">
                  <c:v>26.25896883397963</c:v>
                </c:pt>
                <c:pt idx="47285">
                  <c:v>26.259524179737898</c:v>
                </c:pt>
                <c:pt idx="47286">
                  <c:v>26.260079525496167</c:v>
                </c:pt>
                <c:pt idx="47287">
                  <c:v>26.260634871254435</c:v>
                </c:pt>
                <c:pt idx="47288">
                  <c:v>26.261190217012704</c:v>
                </c:pt>
                <c:pt idx="47289">
                  <c:v>26.261745562770972</c:v>
                </c:pt>
                <c:pt idx="47290">
                  <c:v>26.262300908529241</c:v>
                </c:pt>
                <c:pt idx="47291">
                  <c:v>26.262856254287509</c:v>
                </c:pt>
                <c:pt idx="47292">
                  <c:v>26.263411600045778</c:v>
                </c:pt>
                <c:pt idx="47293">
                  <c:v>26.263966945804047</c:v>
                </c:pt>
                <c:pt idx="47294">
                  <c:v>26.264522291562315</c:v>
                </c:pt>
                <c:pt idx="47295">
                  <c:v>26.265077637320584</c:v>
                </c:pt>
                <c:pt idx="47296">
                  <c:v>26.265632983078852</c:v>
                </c:pt>
                <c:pt idx="47297">
                  <c:v>26.266188328837121</c:v>
                </c:pt>
                <c:pt idx="47298">
                  <c:v>26.266743674595389</c:v>
                </c:pt>
                <c:pt idx="47299">
                  <c:v>26.267299020353658</c:v>
                </c:pt>
                <c:pt idx="47300">
                  <c:v>26.267854366111926</c:v>
                </c:pt>
                <c:pt idx="47301">
                  <c:v>26.268409711870195</c:v>
                </c:pt>
                <c:pt idx="47302">
                  <c:v>26.268965057628463</c:v>
                </c:pt>
                <c:pt idx="47303">
                  <c:v>26.269520403386732</c:v>
                </c:pt>
                <c:pt idx="47304">
                  <c:v>26.270075749145001</c:v>
                </c:pt>
                <c:pt idx="47305">
                  <c:v>26.270631094903269</c:v>
                </c:pt>
                <c:pt idx="47306">
                  <c:v>26.271186440661538</c:v>
                </c:pt>
                <c:pt idx="47307">
                  <c:v>26.271741786419806</c:v>
                </c:pt>
                <c:pt idx="47308">
                  <c:v>26.272297132178075</c:v>
                </c:pt>
                <c:pt idx="47309">
                  <c:v>26.272852477936343</c:v>
                </c:pt>
                <c:pt idx="47310">
                  <c:v>26.273407823694612</c:v>
                </c:pt>
                <c:pt idx="47311">
                  <c:v>26.27396316945288</c:v>
                </c:pt>
                <c:pt idx="47312">
                  <c:v>26.274518515211149</c:v>
                </c:pt>
                <c:pt idx="47313">
                  <c:v>26.275073860969417</c:v>
                </c:pt>
                <c:pt idx="47314">
                  <c:v>26.275629206727686</c:v>
                </c:pt>
                <c:pt idx="47315">
                  <c:v>26.276184552485955</c:v>
                </c:pt>
                <c:pt idx="47316">
                  <c:v>26.276739898244223</c:v>
                </c:pt>
                <c:pt idx="47317">
                  <c:v>26.277295244002492</c:v>
                </c:pt>
                <c:pt idx="47318">
                  <c:v>26.27785058976076</c:v>
                </c:pt>
                <c:pt idx="47319">
                  <c:v>26.278405935519029</c:v>
                </c:pt>
                <c:pt idx="47320">
                  <c:v>26.278961281277297</c:v>
                </c:pt>
                <c:pt idx="47321">
                  <c:v>26.279516627035566</c:v>
                </c:pt>
                <c:pt idx="47322">
                  <c:v>26.280071972793834</c:v>
                </c:pt>
                <c:pt idx="47323">
                  <c:v>26.280627318552103</c:v>
                </c:pt>
                <c:pt idx="47324">
                  <c:v>26.281182664310371</c:v>
                </c:pt>
                <c:pt idx="47325">
                  <c:v>26.28173801006864</c:v>
                </c:pt>
                <c:pt idx="47326">
                  <c:v>26.282293355826909</c:v>
                </c:pt>
                <c:pt idx="47327">
                  <c:v>26.282848701585177</c:v>
                </c:pt>
                <c:pt idx="47328">
                  <c:v>26.283404047343446</c:v>
                </c:pt>
                <c:pt idx="47329">
                  <c:v>26.283959393101714</c:v>
                </c:pt>
                <c:pt idx="47330">
                  <c:v>26.284514738859983</c:v>
                </c:pt>
                <c:pt idx="47331">
                  <c:v>26.285070084618251</c:v>
                </c:pt>
                <c:pt idx="47332">
                  <c:v>26.28562543037652</c:v>
                </c:pt>
                <c:pt idx="47333">
                  <c:v>26.286180776134788</c:v>
                </c:pt>
                <c:pt idx="47334">
                  <c:v>26.286736121893057</c:v>
                </c:pt>
                <c:pt idx="47335">
                  <c:v>26.287291467651325</c:v>
                </c:pt>
                <c:pt idx="47336">
                  <c:v>26.287846813409594</c:v>
                </c:pt>
                <c:pt idx="47337">
                  <c:v>26.288402159167862</c:v>
                </c:pt>
                <c:pt idx="47338">
                  <c:v>26.288957504926131</c:v>
                </c:pt>
                <c:pt idx="47339">
                  <c:v>26.2895128506844</c:v>
                </c:pt>
                <c:pt idx="47340">
                  <c:v>26.290068196442668</c:v>
                </c:pt>
                <c:pt idx="47341">
                  <c:v>26.290623542200937</c:v>
                </c:pt>
                <c:pt idx="47342">
                  <c:v>26.291178887959205</c:v>
                </c:pt>
                <c:pt idx="47343">
                  <c:v>26.291734233717474</c:v>
                </c:pt>
                <c:pt idx="47344">
                  <c:v>26.292289579475742</c:v>
                </c:pt>
                <c:pt idx="47345">
                  <c:v>26.292844925234011</c:v>
                </c:pt>
                <c:pt idx="47346">
                  <c:v>26.293400270992279</c:v>
                </c:pt>
                <c:pt idx="47347">
                  <c:v>26.293955616750548</c:v>
                </c:pt>
                <c:pt idx="47348">
                  <c:v>26.294510962508816</c:v>
                </c:pt>
                <c:pt idx="47349">
                  <c:v>26.295066308267085</c:v>
                </c:pt>
                <c:pt idx="47350">
                  <c:v>26.295621654025354</c:v>
                </c:pt>
                <c:pt idx="47351">
                  <c:v>26.296176999783622</c:v>
                </c:pt>
                <c:pt idx="47352">
                  <c:v>26.296732345541891</c:v>
                </c:pt>
                <c:pt idx="47353">
                  <c:v>26.297287691300159</c:v>
                </c:pt>
                <c:pt idx="47354">
                  <c:v>26.297843037058428</c:v>
                </c:pt>
                <c:pt idx="47355">
                  <c:v>26.298398382816696</c:v>
                </c:pt>
                <c:pt idx="47356">
                  <c:v>26.298953728574965</c:v>
                </c:pt>
                <c:pt idx="47357">
                  <c:v>26.299509074333233</c:v>
                </c:pt>
                <c:pt idx="47358">
                  <c:v>26.300064420091502</c:v>
                </c:pt>
                <c:pt idx="47359">
                  <c:v>26.30061976584977</c:v>
                </c:pt>
                <c:pt idx="47360">
                  <c:v>26.301175111608039</c:v>
                </c:pt>
                <c:pt idx="47361">
                  <c:v>26.301730457366308</c:v>
                </c:pt>
                <c:pt idx="47362">
                  <c:v>26.302285803124576</c:v>
                </c:pt>
                <c:pt idx="47363">
                  <c:v>26.302841148882845</c:v>
                </c:pt>
                <c:pt idx="47364">
                  <c:v>26.303396494641113</c:v>
                </c:pt>
                <c:pt idx="47365">
                  <c:v>26.303951840399382</c:v>
                </c:pt>
                <c:pt idx="47366">
                  <c:v>26.30450718615765</c:v>
                </c:pt>
                <c:pt idx="47367">
                  <c:v>26.305062531915919</c:v>
                </c:pt>
                <c:pt idx="47368">
                  <c:v>26.305617877674187</c:v>
                </c:pt>
                <c:pt idx="47369">
                  <c:v>26.306173223432456</c:v>
                </c:pt>
                <c:pt idx="47370">
                  <c:v>26.306728569190724</c:v>
                </c:pt>
                <c:pt idx="47371">
                  <c:v>26.307283914948993</c:v>
                </c:pt>
                <c:pt idx="47372">
                  <c:v>26.307839260707262</c:v>
                </c:pt>
                <c:pt idx="47373">
                  <c:v>26.30839460646553</c:v>
                </c:pt>
                <c:pt idx="47374">
                  <c:v>26.308949952223799</c:v>
                </c:pt>
                <c:pt idx="47375">
                  <c:v>26.309505297982067</c:v>
                </c:pt>
                <c:pt idx="47376">
                  <c:v>26.310060643740336</c:v>
                </c:pt>
                <c:pt idx="47377">
                  <c:v>26.310615989498604</c:v>
                </c:pt>
                <c:pt idx="47378">
                  <c:v>26.311171335256873</c:v>
                </c:pt>
                <c:pt idx="47379">
                  <c:v>26.311726681015141</c:v>
                </c:pt>
                <c:pt idx="47380">
                  <c:v>26.31228202677341</c:v>
                </c:pt>
                <c:pt idx="47381">
                  <c:v>26.312837372531678</c:v>
                </c:pt>
                <c:pt idx="47382">
                  <c:v>26.313392718289947</c:v>
                </c:pt>
                <c:pt idx="47383">
                  <c:v>26.313948064048216</c:v>
                </c:pt>
                <c:pt idx="47384">
                  <c:v>26.314503409806484</c:v>
                </c:pt>
                <c:pt idx="47385">
                  <c:v>26.315058755564753</c:v>
                </c:pt>
                <c:pt idx="47386">
                  <c:v>26.315614101323021</c:v>
                </c:pt>
                <c:pt idx="47387">
                  <c:v>26.31616944708129</c:v>
                </c:pt>
                <c:pt idx="47388">
                  <c:v>26.316724792839558</c:v>
                </c:pt>
                <c:pt idx="47389">
                  <c:v>26.317280138597827</c:v>
                </c:pt>
                <c:pt idx="47390">
                  <c:v>26.317835484356095</c:v>
                </c:pt>
                <c:pt idx="47391">
                  <c:v>26.318390830114364</c:v>
                </c:pt>
                <c:pt idx="47392">
                  <c:v>26.318946175872632</c:v>
                </c:pt>
                <c:pt idx="47393">
                  <c:v>26.319501521630901</c:v>
                </c:pt>
                <c:pt idx="47394">
                  <c:v>26.320056867389169</c:v>
                </c:pt>
                <c:pt idx="47395">
                  <c:v>26.320612213147438</c:v>
                </c:pt>
                <c:pt idx="47396">
                  <c:v>26.321167558905707</c:v>
                </c:pt>
                <c:pt idx="47397">
                  <c:v>26.321722904663975</c:v>
                </c:pt>
                <c:pt idx="47398">
                  <c:v>26.322278250422244</c:v>
                </c:pt>
                <c:pt idx="47399">
                  <c:v>26.322833596180512</c:v>
                </c:pt>
                <c:pt idx="47400">
                  <c:v>26.323388941938781</c:v>
                </c:pt>
                <c:pt idx="47401">
                  <c:v>26.323944287697049</c:v>
                </c:pt>
                <c:pt idx="47402">
                  <c:v>26.324499633455318</c:v>
                </c:pt>
                <c:pt idx="47403">
                  <c:v>26.325054979213586</c:v>
                </c:pt>
                <c:pt idx="47404">
                  <c:v>26.325610324971855</c:v>
                </c:pt>
                <c:pt idx="47405">
                  <c:v>26.326165670730123</c:v>
                </c:pt>
                <c:pt idx="47406">
                  <c:v>26.326721016488392</c:v>
                </c:pt>
                <c:pt idx="47407">
                  <c:v>26.327276362246661</c:v>
                </c:pt>
                <c:pt idx="47408">
                  <c:v>26.327831708004929</c:v>
                </c:pt>
                <c:pt idx="47409">
                  <c:v>26.328387053763198</c:v>
                </c:pt>
                <c:pt idx="47410">
                  <c:v>26.328942399521466</c:v>
                </c:pt>
                <c:pt idx="47411">
                  <c:v>26.329497745279735</c:v>
                </c:pt>
                <c:pt idx="47412">
                  <c:v>26.330053091038003</c:v>
                </c:pt>
                <c:pt idx="47413">
                  <c:v>26.330608436796272</c:v>
                </c:pt>
                <c:pt idx="47414">
                  <c:v>26.33116378255454</c:v>
                </c:pt>
                <c:pt idx="47415">
                  <c:v>26.331719128312809</c:v>
                </c:pt>
                <c:pt idx="47416">
                  <c:v>26.332274474071077</c:v>
                </c:pt>
                <c:pt idx="47417">
                  <c:v>26.332829819829346</c:v>
                </c:pt>
                <c:pt idx="47418">
                  <c:v>26.333385165587615</c:v>
                </c:pt>
                <c:pt idx="47419">
                  <c:v>26.333940511345883</c:v>
                </c:pt>
                <c:pt idx="47420">
                  <c:v>26.334495857104152</c:v>
                </c:pt>
                <c:pt idx="47421">
                  <c:v>26.33505120286242</c:v>
                </c:pt>
                <c:pt idx="47422">
                  <c:v>26.335606548620689</c:v>
                </c:pt>
                <c:pt idx="47423">
                  <c:v>26.336161894378957</c:v>
                </c:pt>
                <c:pt idx="47424">
                  <c:v>26.336717240137226</c:v>
                </c:pt>
                <c:pt idx="47425">
                  <c:v>26.337272585895494</c:v>
                </c:pt>
                <c:pt idx="47426">
                  <c:v>26.337827931653763</c:v>
                </c:pt>
                <c:pt idx="47427">
                  <c:v>26.338383277412031</c:v>
                </c:pt>
                <c:pt idx="47428">
                  <c:v>26.3389386231703</c:v>
                </c:pt>
                <c:pt idx="47429">
                  <c:v>26.339493968928569</c:v>
                </c:pt>
                <c:pt idx="47430">
                  <c:v>26.340049314686837</c:v>
                </c:pt>
                <c:pt idx="47431">
                  <c:v>26.340604660445106</c:v>
                </c:pt>
                <c:pt idx="47432">
                  <c:v>26.341160006203374</c:v>
                </c:pt>
                <c:pt idx="47433">
                  <c:v>26.341715351961643</c:v>
                </c:pt>
                <c:pt idx="47434">
                  <c:v>26.342270697719911</c:v>
                </c:pt>
                <c:pt idx="47435">
                  <c:v>26.34282604347818</c:v>
                </c:pt>
                <c:pt idx="47436">
                  <c:v>26.343381389236448</c:v>
                </c:pt>
                <c:pt idx="47437">
                  <c:v>26.343936734994717</c:v>
                </c:pt>
                <c:pt idx="47438">
                  <c:v>26.344492080752985</c:v>
                </c:pt>
                <c:pt idx="47439">
                  <c:v>26.345047426511254</c:v>
                </c:pt>
                <c:pt idx="47440">
                  <c:v>26.345602772269523</c:v>
                </c:pt>
                <c:pt idx="47441">
                  <c:v>26.346158118027791</c:v>
                </c:pt>
                <c:pt idx="47442">
                  <c:v>26.34671346378606</c:v>
                </c:pt>
                <c:pt idx="47443">
                  <c:v>26.347268809544328</c:v>
                </c:pt>
                <c:pt idx="47444">
                  <c:v>26.347824155302597</c:v>
                </c:pt>
                <c:pt idx="47445">
                  <c:v>26.348379501060865</c:v>
                </c:pt>
                <c:pt idx="47446">
                  <c:v>26.348934846819134</c:v>
                </c:pt>
                <c:pt idx="47447">
                  <c:v>26.349490192577402</c:v>
                </c:pt>
                <c:pt idx="47448">
                  <c:v>26.350045538335671</c:v>
                </c:pt>
                <c:pt idx="47449">
                  <c:v>26.350600884093939</c:v>
                </c:pt>
                <c:pt idx="47450">
                  <c:v>26.351156229852208</c:v>
                </c:pt>
                <c:pt idx="47451">
                  <c:v>26.351711575610477</c:v>
                </c:pt>
                <c:pt idx="47452">
                  <c:v>26.352266921368745</c:v>
                </c:pt>
                <c:pt idx="47453">
                  <c:v>26.352822267127014</c:v>
                </c:pt>
                <c:pt idx="47454">
                  <c:v>26.353377612885282</c:v>
                </c:pt>
                <c:pt idx="47455">
                  <c:v>26.353932958643551</c:v>
                </c:pt>
                <c:pt idx="47456">
                  <c:v>26.354488304401819</c:v>
                </c:pt>
                <c:pt idx="47457">
                  <c:v>26.355043650160088</c:v>
                </c:pt>
                <c:pt idx="47458">
                  <c:v>26.355598995918356</c:v>
                </c:pt>
                <c:pt idx="47459">
                  <c:v>26.356154341676625</c:v>
                </c:pt>
                <c:pt idx="47460">
                  <c:v>26.356709687434893</c:v>
                </c:pt>
                <c:pt idx="47461">
                  <c:v>26.357265033193162</c:v>
                </c:pt>
                <c:pt idx="47462">
                  <c:v>26.35782037895143</c:v>
                </c:pt>
                <c:pt idx="47463">
                  <c:v>26.358375724709699</c:v>
                </c:pt>
                <c:pt idx="47464">
                  <c:v>26.358931070467968</c:v>
                </c:pt>
                <c:pt idx="47465">
                  <c:v>26.359486416226236</c:v>
                </c:pt>
                <c:pt idx="47466">
                  <c:v>26.360041761984505</c:v>
                </c:pt>
                <c:pt idx="47467">
                  <c:v>26.360597107742773</c:v>
                </c:pt>
                <c:pt idx="47468">
                  <c:v>26.361152453501042</c:v>
                </c:pt>
                <c:pt idx="47469">
                  <c:v>26.36170779925931</c:v>
                </c:pt>
                <c:pt idx="47470">
                  <c:v>26.362263145017579</c:v>
                </c:pt>
                <c:pt idx="47471">
                  <c:v>26.362818490775847</c:v>
                </c:pt>
                <c:pt idx="47472">
                  <c:v>26.363373836534116</c:v>
                </c:pt>
                <c:pt idx="47473">
                  <c:v>26.363929182292384</c:v>
                </c:pt>
                <c:pt idx="47474">
                  <c:v>26.364484528050653</c:v>
                </c:pt>
                <c:pt idx="47475">
                  <c:v>26.365039873808922</c:v>
                </c:pt>
                <c:pt idx="47476">
                  <c:v>26.36559521956719</c:v>
                </c:pt>
                <c:pt idx="47477">
                  <c:v>26.366150565325459</c:v>
                </c:pt>
                <c:pt idx="47478">
                  <c:v>26.366705911083727</c:v>
                </c:pt>
                <c:pt idx="47479">
                  <c:v>26.367261256841996</c:v>
                </c:pt>
                <c:pt idx="47480">
                  <c:v>26.367816602600264</c:v>
                </c:pt>
                <c:pt idx="47481">
                  <c:v>26.368371948358533</c:v>
                </c:pt>
                <c:pt idx="47482">
                  <c:v>26.368927294116801</c:v>
                </c:pt>
                <c:pt idx="47483">
                  <c:v>26.36948263987507</c:v>
                </c:pt>
                <c:pt idx="47484">
                  <c:v>26.370037985633338</c:v>
                </c:pt>
                <c:pt idx="47485">
                  <c:v>26.370593331391607</c:v>
                </c:pt>
                <c:pt idx="47486">
                  <c:v>26.371148677149876</c:v>
                </c:pt>
                <c:pt idx="47487">
                  <c:v>26.371704022908144</c:v>
                </c:pt>
                <c:pt idx="47488">
                  <c:v>26.372259368666413</c:v>
                </c:pt>
                <c:pt idx="47489">
                  <c:v>26.372814714424681</c:v>
                </c:pt>
                <c:pt idx="47490">
                  <c:v>26.37337006018295</c:v>
                </c:pt>
                <c:pt idx="47491">
                  <c:v>26.373925405941218</c:v>
                </c:pt>
                <c:pt idx="47492">
                  <c:v>26.374480751699487</c:v>
                </c:pt>
                <c:pt idx="47493">
                  <c:v>26.375036097457755</c:v>
                </c:pt>
                <c:pt idx="47494">
                  <c:v>26.375591443216024</c:v>
                </c:pt>
                <c:pt idx="47495">
                  <c:v>26.376146788974292</c:v>
                </c:pt>
                <c:pt idx="47496">
                  <c:v>26.376702134732561</c:v>
                </c:pt>
                <c:pt idx="47497">
                  <c:v>26.37725748049083</c:v>
                </c:pt>
                <c:pt idx="47498">
                  <c:v>26.377812826249098</c:v>
                </c:pt>
                <c:pt idx="47499">
                  <c:v>26.378368172007367</c:v>
                </c:pt>
                <c:pt idx="47500">
                  <c:v>26.378923517765635</c:v>
                </c:pt>
                <c:pt idx="47501">
                  <c:v>26.379478863523904</c:v>
                </c:pt>
                <c:pt idx="47502">
                  <c:v>26.380034209282172</c:v>
                </c:pt>
                <c:pt idx="47503">
                  <c:v>26.380589555040441</c:v>
                </c:pt>
                <c:pt idx="47504">
                  <c:v>26.381144900798709</c:v>
                </c:pt>
                <c:pt idx="47505">
                  <c:v>26.381700246556978</c:v>
                </c:pt>
                <c:pt idx="47506">
                  <c:v>26.382255592315246</c:v>
                </c:pt>
                <c:pt idx="47507">
                  <c:v>26.382810938073515</c:v>
                </c:pt>
                <c:pt idx="47508">
                  <c:v>26.383366283831784</c:v>
                </c:pt>
                <c:pt idx="47509">
                  <c:v>26.383921629590052</c:v>
                </c:pt>
                <c:pt idx="47510">
                  <c:v>26.384476975348321</c:v>
                </c:pt>
                <c:pt idx="47511">
                  <c:v>26.385032321106589</c:v>
                </c:pt>
                <c:pt idx="47512">
                  <c:v>26.385587666864858</c:v>
                </c:pt>
                <c:pt idx="47513">
                  <c:v>26.386143012623126</c:v>
                </c:pt>
                <c:pt idx="47514">
                  <c:v>26.386698358381395</c:v>
                </c:pt>
                <c:pt idx="47515">
                  <c:v>26.387253704139663</c:v>
                </c:pt>
                <c:pt idx="47516">
                  <c:v>26.387809049897932</c:v>
                </c:pt>
                <c:pt idx="47517">
                  <c:v>26.3883643956562</c:v>
                </c:pt>
                <c:pt idx="47518">
                  <c:v>26.388919741414469</c:v>
                </c:pt>
                <c:pt idx="47519">
                  <c:v>26.389475087172737</c:v>
                </c:pt>
                <c:pt idx="47520">
                  <c:v>26.390030432931006</c:v>
                </c:pt>
                <c:pt idx="47521">
                  <c:v>26.390585778689275</c:v>
                </c:pt>
                <c:pt idx="47522">
                  <c:v>26.391141124447543</c:v>
                </c:pt>
                <c:pt idx="47523">
                  <c:v>26.391696470205812</c:v>
                </c:pt>
                <c:pt idx="47524">
                  <c:v>26.39225181596408</c:v>
                </c:pt>
                <c:pt idx="47525">
                  <c:v>26.392807161722349</c:v>
                </c:pt>
                <c:pt idx="47526">
                  <c:v>26.393362507480617</c:v>
                </c:pt>
                <c:pt idx="47527">
                  <c:v>26.393917853238886</c:v>
                </c:pt>
                <c:pt idx="47528">
                  <c:v>26.394473198997154</c:v>
                </c:pt>
                <c:pt idx="47529">
                  <c:v>26.395028544755423</c:v>
                </c:pt>
                <c:pt idx="47530">
                  <c:v>26.395583890513691</c:v>
                </c:pt>
                <c:pt idx="47531">
                  <c:v>26.39613923627196</c:v>
                </c:pt>
                <c:pt idx="47532">
                  <c:v>26.396694582030229</c:v>
                </c:pt>
                <c:pt idx="47533">
                  <c:v>26.397249927788497</c:v>
                </c:pt>
                <c:pt idx="47534">
                  <c:v>26.397805273546766</c:v>
                </c:pt>
                <c:pt idx="47535">
                  <c:v>26.398360619305034</c:v>
                </c:pt>
                <c:pt idx="47536">
                  <c:v>26.398915965063303</c:v>
                </c:pt>
                <c:pt idx="47537">
                  <c:v>26.399471310821571</c:v>
                </c:pt>
                <c:pt idx="47538">
                  <c:v>26.40002665657984</c:v>
                </c:pt>
                <c:pt idx="47539">
                  <c:v>26.400582002338108</c:v>
                </c:pt>
                <c:pt idx="47540">
                  <c:v>26.401137348096377</c:v>
                </c:pt>
                <c:pt idx="47541">
                  <c:v>26.401692693854645</c:v>
                </c:pt>
                <c:pt idx="47542">
                  <c:v>26.402248039612914</c:v>
                </c:pt>
                <c:pt idx="47543">
                  <c:v>26.402803385371183</c:v>
                </c:pt>
                <c:pt idx="47544">
                  <c:v>26.403358731129451</c:v>
                </c:pt>
                <c:pt idx="47545">
                  <c:v>26.40391407688772</c:v>
                </c:pt>
                <c:pt idx="47546">
                  <c:v>26.404469422645988</c:v>
                </c:pt>
                <c:pt idx="47547">
                  <c:v>26.405024768404257</c:v>
                </c:pt>
                <c:pt idx="47548">
                  <c:v>26.405580114162525</c:v>
                </c:pt>
                <c:pt idx="47549">
                  <c:v>26.406135459920794</c:v>
                </c:pt>
                <c:pt idx="47550">
                  <c:v>26.406690805679062</c:v>
                </c:pt>
                <c:pt idx="47551">
                  <c:v>26.407246151437331</c:v>
                </c:pt>
                <c:pt idx="47552">
                  <c:v>26.407801497195599</c:v>
                </c:pt>
                <c:pt idx="47553">
                  <c:v>26.408356842953868</c:v>
                </c:pt>
                <c:pt idx="47554">
                  <c:v>26.408912188712137</c:v>
                </c:pt>
                <c:pt idx="47555">
                  <c:v>26.409467534470405</c:v>
                </c:pt>
                <c:pt idx="47556">
                  <c:v>26.410022880228674</c:v>
                </c:pt>
                <c:pt idx="47557">
                  <c:v>26.410578225986942</c:v>
                </c:pt>
                <c:pt idx="47558">
                  <c:v>26.411133571745211</c:v>
                </c:pt>
                <c:pt idx="47559">
                  <c:v>26.411688917503479</c:v>
                </c:pt>
                <c:pt idx="47560">
                  <c:v>26.412244263261748</c:v>
                </c:pt>
                <c:pt idx="47561">
                  <c:v>26.412799609020016</c:v>
                </c:pt>
                <c:pt idx="47562">
                  <c:v>26.413354954778285</c:v>
                </c:pt>
                <c:pt idx="47563">
                  <c:v>26.413910300536553</c:v>
                </c:pt>
                <c:pt idx="47564">
                  <c:v>26.414465646294822</c:v>
                </c:pt>
                <c:pt idx="47565">
                  <c:v>26.415020992053091</c:v>
                </c:pt>
                <c:pt idx="47566">
                  <c:v>26.415576337811359</c:v>
                </c:pt>
                <c:pt idx="47567">
                  <c:v>26.416131683569628</c:v>
                </c:pt>
                <c:pt idx="47568">
                  <c:v>26.416687029327896</c:v>
                </c:pt>
                <c:pt idx="47569">
                  <c:v>26.417242375086165</c:v>
                </c:pt>
                <c:pt idx="47570">
                  <c:v>26.417797720844433</c:v>
                </c:pt>
                <c:pt idx="47571">
                  <c:v>26.418353066602702</c:v>
                </c:pt>
                <c:pt idx="47572">
                  <c:v>26.41890841236097</c:v>
                </c:pt>
                <c:pt idx="47573">
                  <c:v>26.419463758119239</c:v>
                </c:pt>
                <c:pt idx="47574">
                  <c:v>26.420019103877507</c:v>
                </c:pt>
                <c:pt idx="47575">
                  <c:v>26.420574449635776</c:v>
                </c:pt>
                <c:pt idx="47576">
                  <c:v>26.421129795394044</c:v>
                </c:pt>
                <c:pt idx="47577">
                  <c:v>26.421685141152313</c:v>
                </c:pt>
                <c:pt idx="47578">
                  <c:v>26.422240486910582</c:v>
                </c:pt>
                <c:pt idx="47579">
                  <c:v>26.42279583266885</c:v>
                </c:pt>
                <c:pt idx="47580">
                  <c:v>26.423351178427119</c:v>
                </c:pt>
                <c:pt idx="47581">
                  <c:v>26.423906524185387</c:v>
                </c:pt>
                <c:pt idx="47582">
                  <c:v>26.424461869943656</c:v>
                </c:pt>
                <c:pt idx="47583">
                  <c:v>26.425017215701924</c:v>
                </c:pt>
                <c:pt idx="47584">
                  <c:v>26.425572561460193</c:v>
                </c:pt>
                <c:pt idx="47585">
                  <c:v>26.426127907218461</c:v>
                </c:pt>
                <c:pt idx="47586">
                  <c:v>26.42668325297673</c:v>
                </c:pt>
                <c:pt idx="47587">
                  <c:v>26.427238598734998</c:v>
                </c:pt>
                <c:pt idx="47588">
                  <c:v>26.427793944493267</c:v>
                </c:pt>
                <c:pt idx="47589">
                  <c:v>26.428349290251536</c:v>
                </c:pt>
                <c:pt idx="47590">
                  <c:v>26.428904636009804</c:v>
                </c:pt>
                <c:pt idx="47591">
                  <c:v>26.429459981768073</c:v>
                </c:pt>
                <c:pt idx="47592">
                  <c:v>26.430015327526341</c:v>
                </c:pt>
                <c:pt idx="47593">
                  <c:v>26.43057067328461</c:v>
                </c:pt>
                <c:pt idx="47594">
                  <c:v>26.431126019042878</c:v>
                </c:pt>
                <c:pt idx="47595">
                  <c:v>26.431681364801147</c:v>
                </c:pt>
                <c:pt idx="47596">
                  <c:v>26.432236710559415</c:v>
                </c:pt>
                <c:pt idx="47597">
                  <c:v>26.432792056317684</c:v>
                </c:pt>
                <c:pt idx="47598">
                  <c:v>26.433347402075952</c:v>
                </c:pt>
                <c:pt idx="47599">
                  <c:v>26.433902747834221</c:v>
                </c:pt>
                <c:pt idx="47600">
                  <c:v>26.43445809359249</c:v>
                </c:pt>
                <c:pt idx="47601">
                  <c:v>26.435013439350758</c:v>
                </c:pt>
                <c:pt idx="47602">
                  <c:v>26.435568785109027</c:v>
                </c:pt>
                <c:pt idx="47603">
                  <c:v>26.436124130867295</c:v>
                </c:pt>
                <c:pt idx="47604">
                  <c:v>26.436679476625564</c:v>
                </c:pt>
                <c:pt idx="47605">
                  <c:v>26.437234822383832</c:v>
                </c:pt>
                <c:pt idx="47606">
                  <c:v>26.437790168142101</c:v>
                </c:pt>
                <c:pt idx="47607">
                  <c:v>26.438345513900369</c:v>
                </c:pt>
                <c:pt idx="47608">
                  <c:v>26.438900859658638</c:v>
                </c:pt>
                <c:pt idx="47609">
                  <c:v>26.439456205416906</c:v>
                </c:pt>
                <c:pt idx="47610">
                  <c:v>26.440011551175175</c:v>
                </c:pt>
                <c:pt idx="47611">
                  <c:v>26.440566896933444</c:v>
                </c:pt>
                <c:pt idx="47612">
                  <c:v>26.441122242691712</c:v>
                </c:pt>
                <c:pt idx="47613">
                  <c:v>26.441677588449981</c:v>
                </c:pt>
                <c:pt idx="47614">
                  <c:v>26.442232934208249</c:v>
                </c:pt>
                <c:pt idx="47615">
                  <c:v>26.442788279966518</c:v>
                </c:pt>
                <c:pt idx="47616">
                  <c:v>26.443343625724786</c:v>
                </c:pt>
                <c:pt idx="47617">
                  <c:v>26.443898971483055</c:v>
                </c:pt>
                <c:pt idx="47618">
                  <c:v>26.444454317241323</c:v>
                </c:pt>
                <c:pt idx="47619">
                  <c:v>26.445009662999592</c:v>
                </c:pt>
                <c:pt idx="47620">
                  <c:v>26.44556500875786</c:v>
                </c:pt>
                <c:pt idx="47621">
                  <c:v>26.446120354516129</c:v>
                </c:pt>
                <c:pt idx="47622">
                  <c:v>26.446675700274398</c:v>
                </c:pt>
                <c:pt idx="47623">
                  <c:v>26.447231046032666</c:v>
                </c:pt>
                <c:pt idx="47624">
                  <c:v>26.447786391790935</c:v>
                </c:pt>
                <c:pt idx="47625">
                  <c:v>26.448341737549203</c:v>
                </c:pt>
                <c:pt idx="47626">
                  <c:v>26.448897083307472</c:v>
                </c:pt>
                <c:pt idx="47627">
                  <c:v>26.44945242906574</c:v>
                </c:pt>
                <c:pt idx="47628">
                  <c:v>26.450007774824009</c:v>
                </c:pt>
                <c:pt idx="47629">
                  <c:v>26.450563120582277</c:v>
                </c:pt>
                <c:pt idx="47630">
                  <c:v>26.451118466340546</c:v>
                </c:pt>
                <c:pt idx="47631">
                  <c:v>26.451673812098814</c:v>
                </c:pt>
                <c:pt idx="47632">
                  <c:v>26.452229157857083</c:v>
                </c:pt>
                <c:pt idx="47633">
                  <c:v>26.452784503615351</c:v>
                </c:pt>
                <c:pt idx="47634">
                  <c:v>26.45333984937362</c:v>
                </c:pt>
                <c:pt idx="47635">
                  <c:v>26.453895195131889</c:v>
                </c:pt>
                <c:pt idx="47636">
                  <c:v>26.454450540890157</c:v>
                </c:pt>
                <c:pt idx="47637">
                  <c:v>26.455005886648426</c:v>
                </c:pt>
                <c:pt idx="47638">
                  <c:v>26.455561232406694</c:v>
                </c:pt>
                <c:pt idx="47639">
                  <c:v>26.456116578164963</c:v>
                </c:pt>
                <c:pt idx="47640">
                  <c:v>26.456671923923231</c:v>
                </c:pt>
                <c:pt idx="47641">
                  <c:v>26.4572272696815</c:v>
                </c:pt>
                <c:pt idx="47642">
                  <c:v>26.457782615439768</c:v>
                </c:pt>
                <c:pt idx="47643">
                  <c:v>26.458337961198037</c:v>
                </c:pt>
                <c:pt idx="47644">
                  <c:v>26.458893306956305</c:v>
                </c:pt>
                <c:pt idx="47645">
                  <c:v>26.459448652714574</c:v>
                </c:pt>
                <c:pt idx="47646">
                  <c:v>26.460003998472843</c:v>
                </c:pt>
                <c:pt idx="47647">
                  <c:v>26.460559344231111</c:v>
                </c:pt>
                <c:pt idx="47648">
                  <c:v>26.46111468998938</c:v>
                </c:pt>
                <c:pt idx="47649">
                  <c:v>26.461670035747648</c:v>
                </c:pt>
                <c:pt idx="47650">
                  <c:v>26.462225381505917</c:v>
                </c:pt>
                <c:pt idx="47651">
                  <c:v>26.462780727264185</c:v>
                </c:pt>
                <c:pt idx="47652">
                  <c:v>26.463336073022454</c:v>
                </c:pt>
                <c:pt idx="47653">
                  <c:v>26.463891418780722</c:v>
                </c:pt>
                <c:pt idx="47654">
                  <c:v>26.464446764538991</c:v>
                </c:pt>
                <c:pt idx="47655">
                  <c:v>26.465002110297259</c:v>
                </c:pt>
                <c:pt idx="47656">
                  <c:v>26.465557456055528</c:v>
                </c:pt>
                <c:pt idx="47657">
                  <c:v>26.466112801813797</c:v>
                </c:pt>
                <c:pt idx="47658">
                  <c:v>26.466668147572065</c:v>
                </c:pt>
                <c:pt idx="47659">
                  <c:v>26.467223493330334</c:v>
                </c:pt>
                <c:pt idx="47660">
                  <c:v>26.467778839088602</c:v>
                </c:pt>
                <c:pt idx="47661">
                  <c:v>26.468334184846871</c:v>
                </c:pt>
                <c:pt idx="47662">
                  <c:v>26.468889530605139</c:v>
                </c:pt>
                <c:pt idx="47663">
                  <c:v>26.469444876363408</c:v>
                </c:pt>
                <c:pt idx="47664">
                  <c:v>26.470000222121676</c:v>
                </c:pt>
                <c:pt idx="47665">
                  <c:v>26.470555567879945</c:v>
                </c:pt>
                <c:pt idx="47666">
                  <c:v>26.471110913638213</c:v>
                </c:pt>
                <c:pt idx="47667">
                  <c:v>26.471666259396482</c:v>
                </c:pt>
                <c:pt idx="47668">
                  <c:v>26.472221605154751</c:v>
                </c:pt>
                <c:pt idx="47669">
                  <c:v>26.472776950913019</c:v>
                </c:pt>
                <c:pt idx="47670">
                  <c:v>26.473332296671288</c:v>
                </c:pt>
                <c:pt idx="47671">
                  <c:v>26.473887642429556</c:v>
                </c:pt>
                <c:pt idx="47672">
                  <c:v>26.474442988187825</c:v>
                </c:pt>
                <c:pt idx="47673">
                  <c:v>26.474998333946093</c:v>
                </c:pt>
                <c:pt idx="47674">
                  <c:v>26.475553679704362</c:v>
                </c:pt>
                <c:pt idx="47675">
                  <c:v>26.47610902546263</c:v>
                </c:pt>
                <c:pt idx="47676">
                  <c:v>26.476664371220899</c:v>
                </c:pt>
                <c:pt idx="47677">
                  <c:v>26.477219716979167</c:v>
                </c:pt>
                <c:pt idx="47678">
                  <c:v>26.477775062737436</c:v>
                </c:pt>
                <c:pt idx="47679">
                  <c:v>26.478330408495705</c:v>
                </c:pt>
                <c:pt idx="47680">
                  <c:v>26.478885754253973</c:v>
                </c:pt>
                <c:pt idx="47681">
                  <c:v>26.479441100012242</c:v>
                </c:pt>
                <c:pt idx="47682">
                  <c:v>26.47999644577051</c:v>
                </c:pt>
                <c:pt idx="47683">
                  <c:v>26.480551791528779</c:v>
                </c:pt>
                <c:pt idx="47684">
                  <c:v>26.481107137287047</c:v>
                </c:pt>
                <c:pt idx="47685">
                  <c:v>26.481662483045316</c:v>
                </c:pt>
                <c:pt idx="47686">
                  <c:v>26.482217828803584</c:v>
                </c:pt>
                <c:pt idx="47687">
                  <c:v>26.482773174561853</c:v>
                </c:pt>
                <c:pt idx="47688">
                  <c:v>26.483328520320121</c:v>
                </c:pt>
                <c:pt idx="47689">
                  <c:v>26.48388386607839</c:v>
                </c:pt>
                <c:pt idx="47690">
                  <c:v>26.484439211836659</c:v>
                </c:pt>
                <c:pt idx="47691">
                  <c:v>26.484994557594927</c:v>
                </c:pt>
                <c:pt idx="47692">
                  <c:v>26.485549903353196</c:v>
                </c:pt>
                <c:pt idx="47693">
                  <c:v>26.486105249111464</c:v>
                </c:pt>
                <c:pt idx="47694">
                  <c:v>26.486660594869733</c:v>
                </c:pt>
                <c:pt idx="47695">
                  <c:v>26.487215940628001</c:v>
                </c:pt>
                <c:pt idx="47696">
                  <c:v>26.48777128638627</c:v>
                </c:pt>
                <c:pt idx="47697">
                  <c:v>26.488326632144538</c:v>
                </c:pt>
                <c:pt idx="47698">
                  <c:v>26.488881977902807</c:v>
                </c:pt>
                <c:pt idx="47699">
                  <c:v>26.489437323661075</c:v>
                </c:pt>
                <c:pt idx="47700">
                  <c:v>26.489992669419344</c:v>
                </c:pt>
                <c:pt idx="47701">
                  <c:v>26.490548015177612</c:v>
                </c:pt>
                <c:pt idx="47702">
                  <c:v>26.491103360935881</c:v>
                </c:pt>
                <c:pt idx="47703">
                  <c:v>26.49165870669415</c:v>
                </c:pt>
                <c:pt idx="47704">
                  <c:v>26.492214052452418</c:v>
                </c:pt>
                <c:pt idx="47705">
                  <c:v>26.492769398210687</c:v>
                </c:pt>
                <c:pt idx="47706">
                  <c:v>26.493324743968955</c:v>
                </c:pt>
                <c:pt idx="47707">
                  <c:v>26.493880089727224</c:v>
                </c:pt>
                <c:pt idx="47708">
                  <c:v>26.494435435485492</c:v>
                </c:pt>
                <c:pt idx="47709">
                  <c:v>26.494990781243761</c:v>
                </c:pt>
                <c:pt idx="47710">
                  <c:v>26.495546127002029</c:v>
                </c:pt>
                <c:pt idx="47711">
                  <c:v>26.496101472760298</c:v>
                </c:pt>
                <c:pt idx="47712">
                  <c:v>26.496656818518566</c:v>
                </c:pt>
                <c:pt idx="47713">
                  <c:v>26.497212164276835</c:v>
                </c:pt>
                <c:pt idx="47714">
                  <c:v>26.497767510035104</c:v>
                </c:pt>
                <c:pt idx="47715">
                  <c:v>26.498322855793372</c:v>
                </c:pt>
                <c:pt idx="47716">
                  <c:v>26.498878201551641</c:v>
                </c:pt>
                <c:pt idx="47717">
                  <c:v>26.499433547309909</c:v>
                </c:pt>
                <c:pt idx="47718">
                  <c:v>26.499988893068178</c:v>
                </c:pt>
                <c:pt idx="47719">
                  <c:v>26.500544238826446</c:v>
                </c:pt>
                <c:pt idx="47720">
                  <c:v>26.501099584584715</c:v>
                </c:pt>
                <c:pt idx="47721">
                  <c:v>26.501654930342983</c:v>
                </c:pt>
                <c:pt idx="47722">
                  <c:v>26.502210276101252</c:v>
                </c:pt>
                <c:pt idx="47723">
                  <c:v>26.50276562185952</c:v>
                </c:pt>
                <c:pt idx="47724">
                  <c:v>26.503320967617789</c:v>
                </c:pt>
                <c:pt idx="47725">
                  <c:v>26.503876313376058</c:v>
                </c:pt>
                <c:pt idx="47726">
                  <c:v>26.504431659134326</c:v>
                </c:pt>
                <c:pt idx="47727">
                  <c:v>26.504987004892595</c:v>
                </c:pt>
                <c:pt idx="47728">
                  <c:v>26.505542350650863</c:v>
                </c:pt>
                <c:pt idx="47729">
                  <c:v>26.506097696409132</c:v>
                </c:pt>
                <c:pt idx="47730">
                  <c:v>26.5066530421674</c:v>
                </c:pt>
                <c:pt idx="47731">
                  <c:v>26.507208387925669</c:v>
                </c:pt>
                <c:pt idx="47732">
                  <c:v>26.507763733683937</c:v>
                </c:pt>
                <c:pt idx="47733">
                  <c:v>26.508319079442206</c:v>
                </c:pt>
                <c:pt idx="47734">
                  <c:v>26.508874425200474</c:v>
                </c:pt>
                <c:pt idx="47735">
                  <c:v>26.509429770958743</c:v>
                </c:pt>
                <c:pt idx="47736">
                  <c:v>26.509985116717012</c:v>
                </c:pt>
                <c:pt idx="47737">
                  <c:v>26.51054046247528</c:v>
                </c:pt>
                <c:pt idx="47738">
                  <c:v>26.511095808233549</c:v>
                </c:pt>
                <c:pt idx="47739">
                  <c:v>26.511651153991817</c:v>
                </c:pt>
                <c:pt idx="47740">
                  <c:v>26.512206499750086</c:v>
                </c:pt>
                <c:pt idx="47741">
                  <c:v>26.512761845508354</c:v>
                </c:pt>
                <c:pt idx="47742">
                  <c:v>26.513317191266623</c:v>
                </c:pt>
                <c:pt idx="47743">
                  <c:v>26.513872537024891</c:v>
                </c:pt>
                <c:pt idx="47744">
                  <c:v>26.51442788278316</c:v>
                </c:pt>
                <c:pt idx="47745">
                  <c:v>26.514983228541428</c:v>
                </c:pt>
                <c:pt idx="47746">
                  <c:v>26.515538574299697</c:v>
                </c:pt>
                <c:pt idx="47747">
                  <c:v>26.516093920057966</c:v>
                </c:pt>
                <c:pt idx="47748">
                  <c:v>26.516649265816234</c:v>
                </c:pt>
                <c:pt idx="47749">
                  <c:v>26.517204611574503</c:v>
                </c:pt>
                <c:pt idx="47750">
                  <c:v>26.517759957332771</c:v>
                </c:pt>
                <c:pt idx="47751">
                  <c:v>26.51831530309104</c:v>
                </c:pt>
                <c:pt idx="47752">
                  <c:v>26.518870648849308</c:v>
                </c:pt>
                <c:pt idx="47753">
                  <c:v>26.519425994607577</c:v>
                </c:pt>
                <c:pt idx="47754">
                  <c:v>26.519981340365845</c:v>
                </c:pt>
                <c:pt idx="47755">
                  <c:v>26.520536686124114</c:v>
                </c:pt>
                <c:pt idx="47756">
                  <c:v>26.521092031882382</c:v>
                </c:pt>
                <c:pt idx="47757">
                  <c:v>26.521647377640651</c:v>
                </c:pt>
                <c:pt idx="47758">
                  <c:v>26.522202723398919</c:v>
                </c:pt>
                <c:pt idx="47759">
                  <c:v>26.522758069157188</c:v>
                </c:pt>
                <c:pt idx="47760">
                  <c:v>26.523313414915457</c:v>
                </c:pt>
                <c:pt idx="47761">
                  <c:v>26.523868760673725</c:v>
                </c:pt>
                <c:pt idx="47762">
                  <c:v>26.524424106431994</c:v>
                </c:pt>
                <c:pt idx="47763">
                  <c:v>26.524979452190262</c:v>
                </c:pt>
                <c:pt idx="47764">
                  <c:v>26.525534797948531</c:v>
                </c:pt>
                <c:pt idx="47765">
                  <c:v>26.526090143706799</c:v>
                </c:pt>
                <c:pt idx="47766">
                  <c:v>26.526645489465068</c:v>
                </c:pt>
                <c:pt idx="47767">
                  <c:v>26.527200835223336</c:v>
                </c:pt>
                <c:pt idx="47768">
                  <c:v>26.527756180981605</c:v>
                </c:pt>
                <c:pt idx="47769">
                  <c:v>26.528311526739873</c:v>
                </c:pt>
                <c:pt idx="47770">
                  <c:v>26.528866872498142</c:v>
                </c:pt>
                <c:pt idx="47771">
                  <c:v>26.529422218256411</c:v>
                </c:pt>
                <c:pt idx="47772">
                  <c:v>26.529977564014679</c:v>
                </c:pt>
                <c:pt idx="47773">
                  <c:v>26.530532909772948</c:v>
                </c:pt>
                <c:pt idx="47774">
                  <c:v>26.531088255531216</c:v>
                </c:pt>
                <c:pt idx="47775">
                  <c:v>26.531643601289485</c:v>
                </c:pt>
                <c:pt idx="47776">
                  <c:v>26.532198947047753</c:v>
                </c:pt>
                <c:pt idx="47777">
                  <c:v>26.532754292806022</c:v>
                </c:pt>
                <c:pt idx="47778">
                  <c:v>26.53330963856429</c:v>
                </c:pt>
                <c:pt idx="47779">
                  <c:v>26.533864984322559</c:v>
                </c:pt>
                <c:pt idx="47780">
                  <c:v>26.534420330080827</c:v>
                </c:pt>
                <c:pt idx="47781">
                  <c:v>26.534975675839096</c:v>
                </c:pt>
                <c:pt idx="47782">
                  <c:v>26.535531021597365</c:v>
                </c:pt>
                <c:pt idx="47783">
                  <c:v>26.536086367355633</c:v>
                </c:pt>
                <c:pt idx="47784">
                  <c:v>26.536641713113902</c:v>
                </c:pt>
                <c:pt idx="47785">
                  <c:v>26.53719705887217</c:v>
                </c:pt>
                <c:pt idx="47786">
                  <c:v>26.537752404630439</c:v>
                </c:pt>
                <c:pt idx="47787">
                  <c:v>26.538307750388707</c:v>
                </c:pt>
                <c:pt idx="47788">
                  <c:v>26.538863096146976</c:v>
                </c:pt>
                <c:pt idx="47789">
                  <c:v>26.539418441905244</c:v>
                </c:pt>
                <c:pt idx="47790">
                  <c:v>26.539973787663513</c:v>
                </c:pt>
                <c:pt idx="47791">
                  <c:v>26.540529133421781</c:v>
                </c:pt>
                <c:pt idx="47792">
                  <c:v>26.54108447918005</c:v>
                </c:pt>
                <c:pt idx="47793">
                  <c:v>26.541639824938319</c:v>
                </c:pt>
                <c:pt idx="47794">
                  <c:v>26.542195170696587</c:v>
                </c:pt>
                <c:pt idx="47795">
                  <c:v>26.542750516454856</c:v>
                </c:pt>
                <c:pt idx="47796">
                  <c:v>26.543305862213124</c:v>
                </c:pt>
                <c:pt idx="47797">
                  <c:v>26.543861207971393</c:v>
                </c:pt>
                <c:pt idx="47798">
                  <c:v>26.544416553729661</c:v>
                </c:pt>
                <c:pt idx="47799">
                  <c:v>26.54497189948793</c:v>
                </c:pt>
                <c:pt idx="47800">
                  <c:v>26.545527245246198</c:v>
                </c:pt>
                <c:pt idx="47801">
                  <c:v>26.546082591004467</c:v>
                </c:pt>
                <c:pt idx="47802">
                  <c:v>26.546637936762735</c:v>
                </c:pt>
                <c:pt idx="47803">
                  <c:v>26.547193282521004</c:v>
                </c:pt>
                <c:pt idx="47804">
                  <c:v>26.547748628279273</c:v>
                </c:pt>
                <c:pt idx="47805">
                  <c:v>26.548303974037541</c:v>
                </c:pt>
                <c:pt idx="47806">
                  <c:v>26.54885931979581</c:v>
                </c:pt>
                <c:pt idx="47807">
                  <c:v>26.549414665554078</c:v>
                </c:pt>
                <c:pt idx="47808">
                  <c:v>26.549970011312347</c:v>
                </c:pt>
                <c:pt idx="47809">
                  <c:v>26.550525357070615</c:v>
                </c:pt>
                <c:pt idx="47810">
                  <c:v>26.551080702828884</c:v>
                </c:pt>
                <c:pt idx="47811">
                  <c:v>26.551636048587152</c:v>
                </c:pt>
                <c:pt idx="47812">
                  <c:v>26.552191394345421</c:v>
                </c:pt>
                <c:pt idx="47813">
                  <c:v>26.552746740103689</c:v>
                </c:pt>
                <c:pt idx="47814">
                  <c:v>26.553302085861958</c:v>
                </c:pt>
                <c:pt idx="47815">
                  <c:v>26.553857431620226</c:v>
                </c:pt>
                <c:pt idx="47816">
                  <c:v>26.554412777378495</c:v>
                </c:pt>
                <c:pt idx="47817">
                  <c:v>26.554968123136764</c:v>
                </c:pt>
                <c:pt idx="47818">
                  <c:v>26.555523468895032</c:v>
                </c:pt>
                <c:pt idx="47819">
                  <c:v>26.556078814653301</c:v>
                </c:pt>
                <c:pt idx="47820">
                  <c:v>26.556634160411569</c:v>
                </c:pt>
                <c:pt idx="47821">
                  <c:v>26.557189506169838</c:v>
                </c:pt>
                <c:pt idx="47822">
                  <c:v>26.557744851928106</c:v>
                </c:pt>
                <c:pt idx="47823">
                  <c:v>26.558300197686375</c:v>
                </c:pt>
                <c:pt idx="47824">
                  <c:v>26.558855543444643</c:v>
                </c:pt>
                <c:pt idx="47825">
                  <c:v>26.559410889202912</c:v>
                </c:pt>
                <c:pt idx="47826">
                  <c:v>26.55996623496118</c:v>
                </c:pt>
                <c:pt idx="47827">
                  <c:v>26.560521580719449</c:v>
                </c:pt>
                <c:pt idx="47828">
                  <c:v>26.561076926477718</c:v>
                </c:pt>
                <c:pt idx="47829">
                  <c:v>26.561632272235986</c:v>
                </c:pt>
                <c:pt idx="47830">
                  <c:v>26.562187617994255</c:v>
                </c:pt>
                <c:pt idx="47831">
                  <c:v>26.562742963752523</c:v>
                </c:pt>
                <c:pt idx="47832">
                  <c:v>26.563298309510792</c:v>
                </c:pt>
                <c:pt idx="47833">
                  <c:v>26.56385365526906</c:v>
                </c:pt>
                <c:pt idx="47834">
                  <c:v>26.564409001027329</c:v>
                </c:pt>
                <c:pt idx="47835">
                  <c:v>26.564964346785597</c:v>
                </c:pt>
                <c:pt idx="47836">
                  <c:v>26.565519692543866</c:v>
                </c:pt>
                <c:pt idx="47837">
                  <c:v>26.566075038302134</c:v>
                </c:pt>
                <c:pt idx="47838">
                  <c:v>26.566630384060403</c:v>
                </c:pt>
                <c:pt idx="47839">
                  <c:v>26.567185729818672</c:v>
                </c:pt>
                <c:pt idx="47840">
                  <c:v>26.56774107557694</c:v>
                </c:pt>
                <c:pt idx="47841">
                  <c:v>26.568296421335209</c:v>
                </c:pt>
                <c:pt idx="47842">
                  <c:v>26.568851767093477</c:v>
                </c:pt>
                <c:pt idx="47843">
                  <c:v>26.569407112851746</c:v>
                </c:pt>
                <c:pt idx="47844">
                  <c:v>26.569962458610014</c:v>
                </c:pt>
                <c:pt idx="47845">
                  <c:v>26.570517804368283</c:v>
                </c:pt>
                <c:pt idx="47846">
                  <c:v>26.571073150126551</c:v>
                </c:pt>
                <c:pt idx="47847">
                  <c:v>26.57162849588482</c:v>
                </c:pt>
                <c:pt idx="47848">
                  <c:v>26.572183841643088</c:v>
                </c:pt>
                <c:pt idx="47849">
                  <c:v>26.572739187401357</c:v>
                </c:pt>
                <c:pt idx="47850">
                  <c:v>26.573294533159626</c:v>
                </c:pt>
                <c:pt idx="47851">
                  <c:v>26.573849878917894</c:v>
                </c:pt>
                <c:pt idx="47852">
                  <c:v>26.574405224676163</c:v>
                </c:pt>
                <c:pt idx="47853">
                  <c:v>26.574960570434431</c:v>
                </c:pt>
                <c:pt idx="47854">
                  <c:v>26.5755159161927</c:v>
                </c:pt>
                <c:pt idx="47855">
                  <c:v>26.576071261950968</c:v>
                </c:pt>
                <c:pt idx="47856">
                  <c:v>26.576626607709237</c:v>
                </c:pt>
                <c:pt idx="47857">
                  <c:v>26.577181953467505</c:v>
                </c:pt>
                <c:pt idx="47858">
                  <c:v>26.577737299225774</c:v>
                </c:pt>
                <c:pt idx="47859">
                  <c:v>26.578292644984042</c:v>
                </c:pt>
                <c:pt idx="47860">
                  <c:v>26.578847990742311</c:v>
                </c:pt>
                <c:pt idx="47861">
                  <c:v>26.57940333650058</c:v>
                </c:pt>
                <c:pt idx="47862">
                  <c:v>26.579958682258848</c:v>
                </c:pt>
                <c:pt idx="47863">
                  <c:v>26.580514028017117</c:v>
                </c:pt>
                <c:pt idx="47864">
                  <c:v>26.581069373775385</c:v>
                </c:pt>
                <c:pt idx="47865">
                  <c:v>26.581624719533654</c:v>
                </c:pt>
                <c:pt idx="47866">
                  <c:v>26.582180065291922</c:v>
                </c:pt>
                <c:pt idx="47867">
                  <c:v>26.582735411050191</c:v>
                </c:pt>
                <c:pt idx="47868">
                  <c:v>26.583290756808459</c:v>
                </c:pt>
                <c:pt idx="47869">
                  <c:v>26.583846102566728</c:v>
                </c:pt>
                <c:pt idx="47870">
                  <c:v>26.584401448324996</c:v>
                </c:pt>
                <c:pt idx="47871">
                  <c:v>26.584956794083265</c:v>
                </c:pt>
                <c:pt idx="47872">
                  <c:v>26.585512139841533</c:v>
                </c:pt>
                <c:pt idx="47873">
                  <c:v>26.586067485599802</c:v>
                </c:pt>
                <c:pt idx="47874">
                  <c:v>26.586622831358071</c:v>
                </c:pt>
                <c:pt idx="47875">
                  <c:v>26.587178177116339</c:v>
                </c:pt>
                <c:pt idx="47876">
                  <c:v>26.587733522874608</c:v>
                </c:pt>
                <c:pt idx="47877">
                  <c:v>26.588288868632876</c:v>
                </c:pt>
                <c:pt idx="47878">
                  <c:v>26.588844214391145</c:v>
                </c:pt>
                <c:pt idx="47879">
                  <c:v>26.589399560149413</c:v>
                </c:pt>
                <c:pt idx="47880">
                  <c:v>26.589954905907682</c:v>
                </c:pt>
                <c:pt idx="47881">
                  <c:v>26.59051025166595</c:v>
                </c:pt>
                <c:pt idx="47882">
                  <c:v>26.591065597424219</c:v>
                </c:pt>
                <c:pt idx="47883">
                  <c:v>26.591620943182487</c:v>
                </c:pt>
                <c:pt idx="47884">
                  <c:v>26.592176288940756</c:v>
                </c:pt>
                <c:pt idx="47885">
                  <c:v>26.592731634699025</c:v>
                </c:pt>
                <c:pt idx="47886">
                  <c:v>26.593286980457293</c:v>
                </c:pt>
                <c:pt idx="47887">
                  <c:v>26.593842326215562</c:v>
                </c:pt>
                <c:pt idx="47888">
                  <c:v>26.59439767197383</c:v>
                </c:pt>
                <c:pt idx="47889">
                  <c:v>26.594953017732099</c:v>
                </c:pt>
                <c:pt idx="47890">
                  <c:v>26.595508363490367</c:v>
                </c:pt>
                <c:pt idx="47891">
                  <c:v>26.596063709248636</c:v>
                </c:pt>
                <c:pt idx="47892">
                  <c:v>26.596619055006904</c:v>
                </c:pt>
                <c:pt idx="47893">
                  <c:v>26.597174400765173</c:v>
                </c:pt>
                <c:pt idx="47894">
                  <c:v>26.597729746523441</c:v>
                </c:pt>
                <c:pt idx="47895">
                  <c:v>26.59828509228171</c:v>
                </c:pt>
                <c:pt idx="47896">
                  <c:v>26.598840438039979</c:v>
                </c:pt>
                <c:pt idx="47897">
                  <c:v>26.599395783798247</c:v>
                </c:pt>
                <c:pt idx="47898">
                  <c:v>26.599951129556516</c:v>
                </c:pt>
                <c:pt idx="47899">
                  <c:v>26.600506475314784</c:v>
                </c:pt>
                <c:pt idx="47900">
                  <c:v>26.601061821073053</c:v>
                </c:pt>
                <c:pt idx="47901">
                  <c:v>26.601617166831321</c:v>
                </c:pt>
                <c:pt idx="47902">
                  <c:v>26.60217251258959</c:v>
                </c:pt>
                <c:pt idx="47903">
                  <c:v>26.602727858347858</c:v>
                </c:pt>
                <c:pt idx="47904">
                  <c:v>26.603283204106127</c:v>
                </c:pt>
                <c:pt idx="47905">
                  <c:v>26.603838549864395</c:v>
                </c:pt>
                <c:pt idx="47906">
                  <c:v>26.604393895622664</c:v>
                </c:pt>
                <c:pt idx="47907">
                  <c:v>26.604949241380933</c:v>
                </c:pt>
                <c:pt idx="47908">
                  <c:v>26.605504587139201</c:v>
                </c:pt>
                <c:pt idx="47909">
                  <c:v>26.60605993289747</c:v>
                </c:pt>
                <c:pt idx="47910">
                  <c:v>26.606615278655738</c:v>
                </c:pt>
                <c:pt idx="47911">
                  <c:v>26.607170624414007</c:v>
                </c:pt>
                <c:pt idx="47912">
                  <c:v>26.607725970172275</c:v>
                </c:pt>
                <c:pt idx="47913">
                  <c:v>26.608281315930544</c:v>
                </c:pt>
                <c:pt idx="47914">
                  <c:v>26.608836661688812</c:v>
                </c:pt>
                <c:pt idx="47915">
                  <c:v>26.609392007447081</c:v>
                </c:pt>
                <c:pt idx="47916">
                  <c:v>26.609947353205349</c:v>
                </c:pt>
                <c:pt idx="47917">
                  <c:v>26.610502698963618</c:v>
                </c:pt>
                <c:pt idx="47918">
                  <c:v>26.611058044721887</c:v>
                </c:pt>
                <c:pt idx="47919">
                  <c:v>26.611613390480155</c:v>
                </c:pt>
                <c:pt idx="47920">
                  <c:v>26.612168736238424</c:v>
                </c:pt>
                <c:pt idx="47921">
                  <c:v>26.612724081996692</c:v>
                </c:pt>
                <c:pt idx="47922">
                  <c:v>26.613279427754961</c:v>
                </c:pt>
                <c:pt idx="47923">
                  <c:v>26.613834773513229</c:v>
                </c:pt>
                <c:pt idx="47924">
                  <c:v>26.614390119271498</c:v>
                </c:pt>
                <c:pt idx="47925">
                  <c:v>26.614945465029766</c:v>
                </c:pt>
                <c:pt idx="47926">
                  <c:v>26.615500810788035</c:v>
                </c:pt>
                <c:pt idx="47927">
                  <c:v>26.616056156546303</c:v>
                </c:pt>
                <c:pt idx="47928">
                  <c:v>26.616611502304572</c:v>
                </c:pt>
                <c:pt idx="47929">
                  <c:v>26.617166848062841</c:v>
                </c:pt>
                <c:pt idx="47930">
                  <c:v>26.617722193821109</c:v>
                </c:pt>
                <c:pt idx="47931">
                  <c:v>26.618277539579378</c:v>
                </c:pt>
                <c:pt idx="47932">
                  <c:v>26.618832885337646</c:v>
                </c:pt>
                <c:pt idx="47933">
                  <c:v>26.619388231095915</c:v>
                </c:pt>
                <c:pt idx="47934">
                  <c:v>26.619943576854183</c:v>
                </c:pt>
                <c:pt idx="47935">
                  <c:v>26.620498922612452</c:v>
                </c:pt>
                <c:pt idx="47936">
                  <c:v>26.62105426837072</c:v>
                </c:pt>
                <c:pt idx="47937">
                  <c:v>26.621609614128989</c:v>
                </c:pt>
                <c:pt idx="47938">
                  <c:v>26.622164959887257</c:v>
                </c:pt>
                <c:pt idx="47939">
                  <c:v>26.622720305645526</c:v>
                </c:pt>
                <c:pt idx="47940">
                  <c:v>26.623275651403794</c:v>
                </c:pt>
                <c:pt idx="47941">
                  <c:v>26.623830997162063</c:v>
                </c:pt>
                <c:pt idx="47942">
                  <c:v>26.624386342920332</c:v>
                </c:pt>
                <c:pt idx="47943">
                  <c:v>26.6249416886786</c:v>
                </c:pt>
                <c:pt idx="47944">
                  <c:v>26.625497034436869</c:v>
                </c:pt>
                <c:pt idx="47945">
                  <c:v>26.626052380195137</c:v>
                </c:pt>
                <c:pt idx="47946">
                  <c:v>26.626607725953406</c:v>
                </c:pt>
                <c:pt idx="47947">
                  <c:v>26.627163071711674</c:v>
                </c:pt>
                <c:pt idx="47948">
                  <c:v>26.627718417469943</c:v>
                </c:pt>
                <c:pt idx="47949">
                  <c:v>26.628273763228211</c:v>
                </c:pt>
                <c:pt idx="47950">
                  <c:v>26.62882910898648</c:v>
                </c:pt>
                <c:pt idx="47951">
                  <c:v>26.629384454744748</c:v>
                </c:pt>
                <c:pt idx="47952">
                  <c:v>26.629939800503017</c:v>
                </c:pt>
                <c:pt idx="47953">
                  <c:v>26.630495146261286</c:v>
                </c:pt>
                <c:pt idx="47954">
                  <c:v>26.631050492019554</c:v>
                </c:pt>
                <c:pt idx="47955">
                  <c:v>26.631605837777823</c:v>
                </c:pt>
                <c:pt idx="47956">
                  <c:v>26.632161183536091</c:v>
                </c:pt>
                <c:pt idx="47957">
                  <c:v>26.63271652929436</c:v>
                </c:pt>
                <c:pt idx="47958">
                  <c:v>26.633271875052628</c:v>
                </c:pt>
                <c:pt idx="47959">
                  <c:v>26.633827220810897</c:v>
                </c:pt>
                <c:pt idx="47960">
                  <c:v>26.634382566569165</c:v>
                </c:pt>
                <c:pt idx="47961">
                  <c:v>26.634937912327434</c:v>
                </c:pt>
                <c:pt idx="47962">
                  <c:v>26.635493258085702</c:v>
                </c:pt>
                <c:pt idx="47963">
                  <c:v>26.636048603843971</c:v>
                </c:pt>
                <c:pt idx="47964">
                  <c:v>26.63660394960224</c:v>
                </c:pt>
                <c:pt idx="47965">
                  <c:v>26.637159295360508</c:v>
                </c:pt>
                <c:pt idx="47966">
                  <c:v>26.637714641118777</c:v>
                </c:pt>
                <c:pt idx="47967">
                  <c:v>26.638269986877045</c:v>
                </c:pt>
                <c:pt idx="47968">
                  <c:v>26.638825332635314</c:v>
                </c:pt>
                <c:pt idx="47969">
                  <c:v>26.639380678393582</c:v>
                </c:pt>
                <c:pt idx="47970">
                  <c:v>26.639936024151851</c:v>
                </c:pt>
                <c:pt idx="47971">
                  <c:v>26.640491369910119</c:v>
                </c:pt>
                <c:pt idx="47972">
                  <c:v>26.641046715668388</c:v>
                </c:pt>
                <c:pt idx="47973">
                  <c:v>26.641602061426656</c:v>
                </c:pt>
                <c:pt idx="47974">
                  <c:v>26.642157407184925</c:v>
                </c:pt>
                <c:pt idx="47975">
                  <c:v>26.642712752943194</c:v>
                </c:pt>
                <c:pt idx="47976">
                  <c:v>26.643268098701462</c:v>
                </c:pt>
                <c:pt idx="47977">
                  <c:v>26.643823444459731</c:v>
                </c:pt>
                <c:pt idx="47978">
                  <c:v>26.644378790217999</c:v>
                </c:pt>
                <c:pt idx="47979">
                  <c:v>26.644934135976268</c:v>
                </c:pt>
                <c:pt idx="47980">
                  <c:v>26.645489481734536</c:v>
                </c:pt>
                <c:pt idx="47981">
                  <c:v>26.646044827492805</c:v>
                </c:pt>
                <c:pt idx="47982">
                  <c:v>26.646600173251073</c:v>
                </c:pt>
                <c:pt idx="47983">
                  <c:v>26.647155519009342</c:v>
                </c:pt>
                <c:pt idx="47984">
                  <c:v>26.64771086476761</c:v>
                </c:pt>
                <c:pt idx="47985">
                  <c:v>26.648266210525879</c:v>
                </c:pt>
                <c:pt idx="47986">
                  <c:v>26.648821556284148</c:v>
                </c:pt>
                <c:pt idx="47987">
                  <c:v>26.649376902042416</c:v>
                </c:pt>
                <c:pt idx="47988">
                  <c:v>26.649932247800685</c:v>
                </c:pt>
                <c:pt idx="47989">
                  <c:v>26.650487593558953</c:v>
                </c:pt>
                <c:pt idx="47990">
                  <c:v>26.651042939317222</c:v>
                </c:pt>
                <c:pt idx="47991">
                  <c:v>26.65159828507549</c:v>
                </c:pt>
                <c:pt idx="47992">
                  <c:v>26.652153630833759</c:v>
                </c:pt>
                <c:pt idx="47993">
                  <c:v>26.652708976592027</c:v>
                </c:pt>
                <c:pt idx="47994">
                  <c:v>26.653264322350296</c:v>
                </c:pt>
                <c:pt idx="47995">
                  <c:v>26.653819668108564</c:v>
                </c:pt>
                <c:pt idx="47996">
                  <c:v>26.654375013866833</c:v>
                </c:pt>
                <c:pt idx="47997">
                  <c:v>26.654930359625101</c:v>
                </c:pt>
                <c:pt idx="47998">
                  <c:v>26.65548570538337</c:v>
                </c:pt>
                <c:pt idx="47999">
                  <c:v>26.656041051141639</c:v>
                </c:pt>
                <c:pt idx="48000">
                  <c:v>26.656596396899907</c:v>
                </c:pt>
                <c:pt idx="48001">
                  <c:v>26.657151742658176</c:v>
                </c:pt>
                <c:pt idx="48002">
                  <c:v>26.657707088416444</c:v>
                </c:pt>
                <c:pt idx="48003">
                  <c:v>26.658262434174713</c:v>
                </c:pt>
                <c:pt idx="48004">
                  <c:v>26.658817779932981</c:v>
                </c:pt>
                <c:pt idx="48005">
                  <c:v>26.65937312569125</c:v>
                </c:pt>
                <c:pt idx="48006">
                  <c:v>26.659928471449518</c:v>
                </c:pt>
                <c:pt idx="48007">
                  <c:v>26.660483817207787</c:v>
                </c:pt>
                <c:pt idx="48008">
                  <c:v>26.661039162966055</c:v>
                </c:pt>
                <c:pt idx="48009">
                  <c:v>26.661594508724324</c:v>
                </c:pt>
                <c:pt idx="48010">
                  <c:v>26.662149854482593</c:v>
                </c:pt>
                <c:pt idx="48011">
                  <c:v>26.662705200240861</c:v>
                </c:pt>
                <c:pt idx="48012">
                  <c:v>26.66326054599913</c:v>
                </c:pt>
                <c:pt idx="48013">
                  <c:v>26.663815891757398</c:v>
                </c:pt>
                <c:pt idx="48014">
                  <c:v>26.664371237515667</c:v>
                </c:pt>
                <c:pt idx="48015">
                  <c:v>26.664926583273935</c:v>
                </c:pt>
                <c:pt idx="48016">
                  <c:v>26.665481929032204</c:v>
                </c:pt>
                <c:pt idx="48017">
                  <c:v>26.666037274790472</c:v>
                </c:pt>
                <c:pt idx="48018">
                  <c:v>26.666592620548741</c:v>
                </c:pt>
                <c:pt idx="48019">
                  <c:v>26.667147966307009</c:v>
                </c:pt>
                <c:pt idx="48020">
                  <c:v>26.667703312065278</c:v>
                </c:pt>
                <c:pt idx="48021">
                  <c:v>26.668258657823547</c:v>
                </c:pt>
                <c:pt idx="48022">
                  <c:v>26.668814003581815</c:v>
                </c:pt>
                <c:pt idx="48023">
                  <c:v>26.669369349340084</c:v>
                </c:pt>
                <c:pt idx="48024">
                  <c:v>26.669924695098352</c:v>
                </c:pt>
                <c:pt idx="48025">
                  <c:v>26.670480040856621</c:v>
                </c:pt>
                <c:pt idx="48026">
                  <c:v>26.671035386614889</c:v>
                </c:pt>
                <c:pt idx="48027">
                  <c:v>26.671590732373158</c:v>
                </c:pt>
                <c:pt idx="48028">
                  <c:v>26.672146078131426</c:v>
                </c:pt>
                <c:pt idx="48029">
                  <c:v>26.672701423889695</c:v>
                </c:pt>
                <c:pt idx="48030">
                  <c:v>26.673256769647963</c:v>
                </c:pt>
                <c:pt idx="48031">
                  <c:v>26.673812115406232</c:v>
                </c:pt>
                <c:pt idx="48032">
                  <c:v>26.674367461164501</c:v>
                </c:pt>
                <c:pt idx="48033">
                  <c:v>26.674922806922769</c:v>
                </c:pt>
                <c:pt idx="48034">
                  <c:v>26.675478152681038</c:v>
                </c:pt>
                <c:pt idx="48035">
                  <c:v>26.676033498439306</c:v>
                </c:pt>
                <c:pt idx="48036">
                  <c:v>26.676588844197575</c:v>
                </c:pt>
                <c:pt idx="48037">
                  <c:v>26.677144189955843</c:v>
                </c:pt>
                <c:pt idx="48038">
                  <c:v>26.677699535714112</c:v>
                </c:pt>
                <c:pt idx="48039">
                  <c:v>26.67825488147238</c:v>
                </c:pt>
                <c:pt idx="48040">
                  <c:v>26.678810227230649</c:v>
                </c:pt>
                <c:pt idx="48041">
                  <c:v>26.679365572988917</c:v>
                </c:pt>
                <c:pt idx="48042">
                  <c:v>26.679920918747186</c:v>
                </c:pt>
                <c:pt idx="48043">
                  <c:v>26.680476264505455</c:v>
                </c:pt>
                <c:pt idx="48044">
                  <c:v>26.681031610263723</c:v>
                </c:pt>
                <c:pt idx="48045">
                  <c:v>26.681586956021992</c:v>
                </c:pt>
                <c:pt idx="48046">
                  <c:v>26.68214230178026</c:v>
                </c:pt>
                <c:pt idx="48047">
                  <c:v>26.682697647538529</c:v>
                </c:pt>
                <c:pt idx="48048">
                  <c:v>26.683252993296797</c:v>
                </c:pt>
                <c:pt idx="48049">
                  <c:v>26.683808339055066</c:v>
                </c:pt>
                <c:pt idx="48050">
                  <c:v>26.684363684813334</c:v>
                </c:pt>
                <c:pt idx="48051">
                  <c:v>26.684919030571603</c:v>
                </c:pt>
                <c:pt idx="48052">
                  <c:v>26.685474376329871</c:v>
                </c:pt>
                <c:pt idx="48053">
                  <c:v>26.68602972208814</c:v>
                </c:pt>
                <c:pt idx="48054">
                  <c:v>26.686585067846408</c:v>
                </c:pt>
                <c:pt idx="48055">
                  <c:v>26.687140413604677</c:v>
                </c:pt>
                <c:pt idx="48056">
                  <c:v>26.687695759362946</c:v>
                </c:pt>
                <c:pt idx="48057">
                  <c:v>26.688251105121214</c:v>
                </c:pt>
                <c:pt idx="48058">
                  <c:v>26.688806450879483</c:v>
                </c:pt>
                <c:pt idx="48059">
                  <c:v>26.689361796637751</c:v>
                </c:pt>
                <c:pt idx="48060">
                  <c:v>26.68991714239602</c:v>
                </c:pt>
                <c:pt idx="48061">
                  <c:v>26.690472488154288</c:v>
                </c:pt>
                <c:pt idx="48062">
                  <c:v>26.691027833912557</c:v>
                </c:pt>
                <c:pt idx="48063">
                  <c:v>26.691583179670825</c:v>
                </c:pt>
                <c:pt idx="48064">
                  <c:v>26.692138525429094</c:v>
                </c:pt>
                <c:pt idx="48065">
                  <c:v>26.692693871187362</c:v>
                </c:pt>
                <c:pt idx="48066">
                  <c:v>26.693249216945631</c:v>
                </c:pt>
                <c:pt idx="48067">
                  <c:v>26.6938045627039</c:v>
                </c:pt>
                <c:pt idx="48068">
                  <c:v>26.694359908462168</c:v>
                </c:pt>
                <c:pt idx="48069">
                  <c:v>26.694915254220437</c:v>
                </c:pt>
                <c:pt idx="48070">
                  <c:v>26.695470599978705</c:v>
                </c:pt>
                <c:pt idx="48071">
                  <c:v>26.696025945736974</c:v>
                </c:pt>
                <c:pt idx="48072">
                  <c:v>26.696581291495242</c:v>
                </c:pt>
                <c:pt idx="48073">
                  <c:v>26.697136637253511</c:v>
                </c:pt>
                <c:pt idx="48074">
                  <c:v>26.697691983011779</c:v>
                </c:pt>
                <c:pt idx="48075">
                  <c:v>26.698247328770048</c:v>
                </c:pt>
                <c:pt idx="48076">
                  <c:v>26.698802674528316</c:v>
                </c:pt>
                <c:pt idx="48077">
                  <c:v>26.699358020286585</c:v>
                </c:pt>
                <c:pt idx="48078">
                  <c:v>26.699913366044854</c:v>
                </c:pt>
                <c:pt idx="48079">
                  <c:v>26.700468711803122</c:v>
                </c:pt>
                <c:pt idx="48080">
                  <c:v>26.701024057561391</c:v>
                </c:pt>
                <c:pt idx="48081">
                  <c:v>26.701579403319659</c:v>
                </c:pt>
                <c:pt idx="48082">
                  <c:v>26.702134749077928</c:v>
                </c:pt>
                <c:pt idx="48083">
                  <c:v>26.702690094836196</c:v>
                </c:pt>
                <c:pt idx="48084">
                  <c:v>26.703245440594465</c:v>
                </c:pt>
                <c:pt idx="48085">
                  <c:v>26.703800786352733</c:v>
                </c:pt>
                <c:pt idx="48086">
                  <c:v>26.704356132111002</c:v>
                </c:pt>
                <c:pt idx="48087">
                  <c:v>26.70491147786927</c:v>
                </c:pt>
                <c:pt idx="48088">
                  <c:v>26.705466823627539</c:v>
                </c:pt>
                <c:pt idx="48089">
                  <c:v>26.706022169385808</c:v>
                </c:pt>
                <c:pt idx="48090">
                  <c:v>26.706577515144076</c:v>
                </c:pt>
                <c:pt idx="48091">
                  <c:v>26.707132860902345</c:v>
                </c:pt>
                <c:pt idx="48092">
                  <c:v>26.707688206660613</c:v>
                </c:pt>
                <c:pt idx="48093">
                  <c:v>26.708243552418882</c:v>
                </c:pt>
                <c:pt idx="48094">
                  <c:v>26.70879889817715</c:v>
                </c:pt>
                <c:pt idx="48095">
                  <c:v>26.709354243935419</c:v>
                </c:pt>
                <c:pt idx="48096">
                  <c:v>26.709909589693687</c:v>
                </c:pt>
                <c:pt idx="48097">
                  <c:v>26.710464935451956</c:v>
                </c:pt>
                <c:pt idx="48098">
                  <c:v>26.711020281210224</c:v>
                </c:pt>
                <c:pt idx="48099">
                  <c:v>26.711575626968493</c:v>
                </c:pt>
                <c:pt idx="48100">
                  <c:v>26.712130972726762</c:v>
                </c:pt>
                <c:pt idx="48101">
                  <c:v>26.71268631848503</c:v>
                </c:pt>
                <c:pt idx="48102">
                  <c:v>26.713241664243299</c:v>
                </c:pt>
                <c:pt idx="48103">
                  <c:v>26.713797010001567</c:v>
                </c:pt>
                <c:pt idx="48104">
                  <c:v>26.714352355759836</c:v>
                </c:pt>
                <c:pt idx="48105">
                  <c:v>26.714907701518104</c:v>
                </c:pt>
                <c:pt idx="48106">
                  <c:v>26.715463047276373</c:v>
                </c:pt>
                <c:pt idx="48107">
                  <c:v>26.716018393034641</c:v>
                </c:pt>
                <c:pt idx="48108">
                  <c:v>26.71657373879291</c:v>
                </c:pt>
                <c:pt idx="48109">
                  <c:v>26.717129084551178</c:v>
                </c:pt>
                <c:pt idx="48110">
                  <c:v>26.717684430309447</c:v>
                </c:pt>
                <c:pt idx="48111">
                  <c:v>26.718239776067715</c:v>
                </c:pt>
                <c:pt idx="48112">
                  <c:v>26.718795121825984</c:v>
                </c:pt>
                <c:pt idx="48113">
                  <c:v>26.719350467584253</c:v>
                </c:pt>
                <c:pt idx="48114">
                  <c:v>26.719905813342521</c:v>
                </c:pt>
                <c:pt idx="48115">
                  <c:v>26.72046115910079</c:v>
                </c:pt>
                <c:pt idx="48116">
                  <c:v>26.721016504859058</c:v>
                </c:pt>
                <c:pt idx="48117">
                  <c:v>26.721571850617327</c:v>
                </c:pt>
                <c:pt idx="48118">
                  <c:v>26.722127196375595</c:v>
                </c:pt>
                <c:pt idx="48119">
                  <c:v>26.722682542133864</c:v>
                </c:pt>
                <c:pt idx="48120">
                  <c:v>26.723237887892132</c:v>
                </c:pt>
                <c:pt idx="48121">
                  <c:v>26.723793233650401</c:v>
                </c:pt>
                <c:pt idx="48122">
                  <c:v>26.724348579408669</c:v>
                </c:pt>
                <c:pt idx="48123">
                  <c:v>26.724903925166938</c:v>
                </c:pt>
                <c:pt idx="48124">
                  <c:v>26.725459270925207</c:v>
                </c:pt>
                <c:pt idx="48125">
                  <c:v>26.726014616683475</c:v>
                </c:pt>
                <c:pt idx="48126">
                  <c:v>26.726569962441744</c:v>
                </c:pt>
                <c:pt idx="48127">
                  <c:v>26.727125308200012</c:v>
                </c:pt>
                <c:pt idx="48128">
                  <c:v>26.727680653958281</c:v>
                </c:pt>
                <c:pt idx="48129">
                  <c:v>26.728235999716549</c:v>
                </c:pt>
                <c:pt idx="48130">
                  <c:v>26.728791345474818</c:v>
                </c:pt>
                <c:pt idx="48131">
                  <c:v>26.729346691233086</c:v>
                </c:pt>
                <c:pt idx="48132">
                  <c:v>26.729902036991355</c:v>
                </c:pt>
                <c:pt idx="48133">
                  <c:v>26.730457382749623</c:v>
                </c:pt>
                <c:pt idx="48134">
                  <c:v>26.731012728507892</c:v>
                </c:pt>
                <c:pt idx="48135">
                  <c:v>26.731568074266161</c:v>
                </c:pt>
                <c:pt idx="48136">
                  <c:v>26.732123420024429</c:v>
                </c:pt>
                <c:pt idx="48137">
                  <c:v>26.732678765782698</c:v>
                </c:pt>
                <c:pt idx="48138">
                  <c:v>26.733234111540966</c:v>
                </c:pt>
                <c:pt idx="48139">
                  <c:v>26.733789457299235</c:v>
                </c:pt>
                <c:pt idx="48140">
                  <c:v>26.734344803057503</c:v>
                </c:pt>
                <c:pt idx="48141">
                  <c:v>26.734900148815772</c:v>
                </c:pt>
                <c:pt idx="48142">
                  <c:v>26.73545549457404</c:v>
                </c:pt>
                <c:pt idx="48143">
                  <c:v>26.736010840332309</c:v>
                </c:pt>
                <c:pt idx="48144">
                  <c:v>26.736566186090577</c:v>
                </c:pt>
                <c:pt idx="48145">
                  <c:v>26.737121531848846</c:v>
                </c:pt>
                <c:pt idx="48146">
                  <c:v>26.737676877607115</c:v>
                </c:pt>
                <c:pt idx="48147">
                  <c:v>26.738232223365383</c:v>
                </c:pt>
                <c:pt idx="48148">
                  <c:v>26.738787569123652</c:v>
                </c:pt>
                <c:pt idx="48149">
                  <c:v>26.73934291488192</c:v>
                </c:pt>
                <c:pt idx="48150">
                  <c:v>26.739898260640189</c:v>
                </c:pt>
                <c:pt idx="48151">
                  <c:v>26.740453606398457</c:v>
                </c:pt>
                <c:pt idx="48152">
                  <c:v>26.741008952156726</c:v>
                </c:pt>
                <c:pt idx="48153">
                  <c:v>26.741564297914994</c:v>
                </c:pt>
                <c:pt idx="48154">
                  <c:v>26.742119643673263</c:v>
                </c:pt>
                <c:pt idx="48155">
                  <c:v>26.742674989431531</c:v>
                </c:pt>
                <c:pt idx="48156">
                  <c:v>26.7432303351898</c:v>
                </c:pt>
                <c:pt idx="48157">
                  <c:v>26.743785680948069</c:v>
                </c:pt>
                <c:pt idx="48158">
                  <c:v>26.744341026706337</c:v>
                </c:pt>
                <c:pt idx="48159">
                  <c:v>26.744896372464606</c:v>
                </c:pt>
                <c:pt idx="48160">
                  <c:v>26.745451718222874</c:v>
                </c:pt>
                <c:pt idx="48161">
                  <c:v>26.746007063981143</c:v>
                </c:pt>
                <c:pt idx="48162">
                  <c:v>26.746562409739411</c:v>
                </c:pt>
                <c:pt idx="48163">
                  <c:v>26.74711775549768</c:v>
                </c:pt>
                <c:pt idx="48164">
                  <c:v>26.747673101255948</c:v>
                </c:pt>
                <c:pt idx="48165">
                  <c:v>26.748228447014217</c:v>
                </c:pt>
                <c:pt idx="48166">
                  <c:v>26.748783792772485</c:v>
                </c:pt>
                <c:pt idx="48167">
                  <c:v>26.749339138530754</c:v>
                </c:pt>
                <c:pt idx="48168">
                  <c:v>26.749894484289023</c:v>
                </c:pt>
                <c:pt idx="48169">
                  <c:v>26.750449830047291</c:v>
                </c:pt>
                <c:pt idx="48170">
                  <c:v>26.75100517580556</c:v>
                </c:pt>
                <c:pt idx="48171">
                  <c:v>26.751560521563828</c:v>
                </c:pt>
                <c:pt idx="48172">
                  <c:v>26.752115867322097</c:v>
                </c:pt>
                <c:pt idx="48173">
                  <c:v>26.752671213080365</c:v>
                </c:pt>
                <c:pt idx="48174">
                  <c:v>26.753226558838634</c:v>
                </c:pt>
                <c:pt idx="48175">
                  <c:v>26.753781904596902</c:v>
                </c:pt>
                <c:pt idx="48176">
                  <c:v>26.754337250355171</c:v>
                </c:pt>
                <c:pt idx="48177">
                  <c:v>26.754892596113439</c:v>
                </c:pt>
                <c:pt idx="48178">
                  <c:v>26.755447941871708</c:v>
                </c:pt>
                <c:pt idx="48179">
                  <c:v>26.756003287629976</c:v>
                </c:pt>
                <c:pt idx="48180">
                  <c:v>26.756558633388245</c:v>
                </c:pt>
                <c:pt idx="48181">
                  <c:v>26.757113979146514</c:v>
                </c:pt>
                <c:pt idx="48182">
                  <c:v>26.757669324904782</c:v>
                </c:pt>
                <c:pt idx="48183">
                  <c:v>26.758224670663051</c:v>
                </c:pt>
                <c:pt idx="48184">
                  <c:v>26.758780016421319</c:v>
                </c:pt>
                <c:pt idx="48185">
                  <c:v>26.759335362179588</c:v>
                </c:pt>
                <c:pt idx="48186">
                  <c:v>26.759890707937856</c:v>
                </c:pt>
                <c:pt idx="48187">
                  <c:v>26.760446053696125</c:v>
                </c:pt>
                <c:pt idx="48188">
                  <c:v>26.761001399454393</c:v>
                </c:pt>
                <c:pt idx="48189">
                  <c:v>26.761556745212662</c:v>
                </c:pt>
                <c:pt idx="48190">
                  <c:v>26.76211209097093</c:v>
                </c:pt>
                <c:pt idx="48191">
                  <c:v>26.762667436729199</c:v>
                </c:pt>
                <c:pt idx="48192">
                  <c:v>26.763222782487468</c:v>
                </c:pt>
                <c:pt idx="48193">
                  <c:v>26.763778128245736</c:v>
                </c:pt>
                <c:pt idx="48194">
                  <c:v>26.764333474004005</c:v>
                </c:pt>
                <c:pt idx="48195">
                  <c:v>26.764888819762273</c:v>
                </c:pt>
                <c:pt idx="48196">
                  <c:v>26.765444165520542</c:v>
                </c:pt>
                <c:pt idx="48197">
                  <c:v>26.76599951127881</c:v>
                </c:pt>
                <c:pt idx="48198">
                  <c:v>26.766554857037079</c:v>
                </c:pt>
                <c:pt idx="48199">
                  <c:v>26.767110202795347</c:v>
                </c:pt>
                <c:pt idx="48200">
                  <c:v>26.767665548553616</c:v>
                </c:pt>
                <c:pt idx="48201">
                  <c:v>26.768220894311884</c:v>
                </c:pt>
                <c:pt idx="48202">
                  <c:v>26.768776240070153</c:v>
                </c:pt>
                <c:pt idx="48203">
                  <c:v>26.769331585828422</c:v>
                </c:pt>
                <c:pt idx="48204">
                  <c:v>26.76988693158669</c:v>
                </c:pt>
                <c:pt idx="48205">
                  <c:v>26.770442277344959</c:v>
                </c:pt>
                <c:pt idx="48206">
                  <c:v>26.770997623103227</c:v>
                </c:pt>
                <c:pt idx="48207">
                  <c:v>26.771552968861496</c:v>
                </c:pt>
                <c:pt idx="48208">
                  <c:v>26.772108314619764</c:v>
                </c:pt>
                <c:pt idx="48209">
                  <c:v>26.772663660378033</c:v>
                </c:pt>
                <c:pt idx="48210">
                  <c:v>26.773219006136301</c:v>
                </c:pt>
                <c:pt idx="48211">
                  <c:v>26.77377435189457</c:v>
                </c:pt>
                <c:pt idx="48212">
                  <c:v>26.774329697652838</c:v>
                </c:pt>
                <c:pt idx="48213">
                  <c:v>26.774885043411107</c:v>
                </c:pt>
                <c:pt idx="48214">
                  <c:v>26.775440389169376</c:v>
                </c:pt>
                <c:pt idx="48215">
                  <c:v>26.775995734927644</c:v>
                </c:pt>
                <c:pt idx="48216">
                  <c:v>26.776551080685913</c:v>
                </c:pt>
                <c:pt idx="48217">
                  <c:v>26.777106426444181</c:v>
                </c:pt>
                <c:pt idx="48218">
                  <c:v>26.77766177220245</c:v>
                </c:pt>
                <c:pt idx="48219">
                  <c:v>26.778217117960718</c:v>
                </c:pt>
                <c:pt idx="48220">
                  <c:v>26.778772463718987</c:v>
                </c:pt>
                <c:pt idx="48221">
                  <c:v>26.779327809477255</c:v>
                </c:pt>
                <c:pt idx="48222">
                  <c:v>26.779883155235524</c:v>
                </c:pt>
                <c:pt idx="48223">
                  <c:v>26.780438500993792</c:v>
                </c:pt>
                <c:pt idx="48224">
                  <c:v>26.780993846752061</c:v>
                </c:pt>
                <c:pt idx="48225">
                  <c:v>26.78154919251033</c:v>
                </c:pt>
                <c:pt idx="48226">
                  <c:v>26.782104538268598</c:v>
                </c:pt>
                <c:pt idx="48227">
                  <c:v>26.782659884026867</c:v>
                </c:pt>
                <c:pt idx="48228">
                  <c:v>26.783215229785135</c:v>
                </c:pt>
                <c:pt idx="48229">
                  <c:v>26.783770575543404</c:v>
                </c:pt>
                <c:pt idx="48230">
                  <c:v>26.784325921301672</c:v>
                </c:pt>
                <c:pt idx="48231">
                  <c:v>26.784881267059941</c:v>
                </c:pt>
                <c:pt idx="48232">
                  <c:v>26.785436612818209</c:v>
                </c:pt>
                <c:pt idx="48233">
                  <c:v>26.785991958576478</c:v>
                </c:pt>
                <c:pt idx="48234">
                  <c:v>26.786547304334746</c:v>
                </c:pt>
                <c:pt idx="48235">
                  <c:v>26.787102650093015</c:v>
                </c:pt>
                <c:pt idx="48236">
                  <c:v>26.787657995851283</c:v>
                </c:pt>
                <c:pt idx="48237">
                  <c:v>26.788213341609552</c:v>
                </c:pt>
                <c:pt idx="48238">
                  <c:v>26.788768687367821</c:v>
                </c:pt>
                <c:pt idx="48239">
                  <c:v>26.789324033126089</c:v>
                </c:pt>
                <c:pt idx="48240">
                  <c:v>26.789879378884358</c:v>
                </c:pt>
                <c:pt idx="48241">
                  <c:v>26.790434724642626</c:v>
                </c:pt>
                <c:pt idx="48242">
                  <c:v>26.790990070400895</c:v>
                </c:pt>
                <c:pt idx="48243">
                  <c:v>26.791545416159163</c:v>
                </c:pt>
                <c:pt idx="48244">
                  <c:v>26.792100761917432</c:v>
                </c:pt>
                <c:pt idx="48245">
                  <c:v>26.7926561076757</c:v>
                </c:pt>
                <c:pt idx="48246">
                  <c:v>26.793211453433969</c:v>
                </c:pt>
                <c:pt idx="48247">
                  <c:v>26.793766799192237</c:v>
                </c:pt>
                <c:pt idx="48248">
                  <c:v>26.794322144950506</c:v>
                </c:pt>
                <c:pt idx="48249">
                  <c:v>26.794877490708775</c:v>
                </c:pt>
                <c:pt idx="48250">
                  <c:v>26.795432836467043</c:v>
                </c:pt>
                <c:pt idx="48251">
                  <c:v>26.795988182225312</c:v>
                </c:pt>
                <c:pt idx="48252">
                  <c:v>26.79654352798358</c:v>
                </c:pt>
                <c:pt idx="48253">
                  <c:v>26.797098873741849</c:v>
                </c:pt>
                <c:pt idx="48254">
                  <c:v>26.797654219500117</c:v>
                </c:pt>
                <c:pt idx="48255">
                  <c:v>26.798209565258386</c:v>
                </c:pt>
                <c:pt idx="48256">
                  <c:v>26.798764911016654</c:v>
                </c:pt>
                <c:pt idx="48257">
                  <c:v>26.799320256774923</c:v>
                </c:pt>
                <c:pt idx="48258">
                  <c:v>26.799875602533191</c:v>
                </c:pt>
                <c:pt idx="48259">
                  <c:v>26.80043094829146</c:v>
                </c:pt>
                <c:pt idx="48260">
                  <c:v>26.800986294049729</c:v>
                </c:pt>
                <c:pt idx="48261">
                  <c:v>26.801541639807997</c:v>
                </c:pt>
                <c:pt idx="48262">
                  <c:v>26.802096985566266</c:v>
                </c:pt>
                <c:pt idx="48263">
                  <c:v>26.802652331324534</c:v>
                </c:pt>
                <c:pt idx="48264">
                  <c:v>26.803207677082803</c:v>
                </c:pt>
                <c:pt idx="48265">
                  <c:v>26.803763022841071</c:v>
                </c:pt>
                <c:pt idx="48266">
                  <c:v>26.80431836859934</c:v>
                </c:pt>
                <c:pt idx="48267">
                  <c:v>26.804873714357608</c:v>
                </c:pt>
                <c:pt idx="48268">
                  <c:v>26.805429060115877</c:v>
                </c:pt>
                <c:pt idx="48269">
                  <c:v>26.805984405874145</c:v>
                </c:pt>
                <c:pt idx="48270">
                  <c:v>26.806539751632414</c:v>
                </c:pt>
                <c:pt idx="48271">
                  <c:v>26.807095097390683</c:v>
                </c:pt>
                <c:pt idx="48272">
                  <c:v>26.807650443148951</c:v>
                </c:pt>
                <c:pt idx="48273">
                  <c:v>26.80820578890722</c:v>
                </c:pt>
                <c:pt idx="48274">
                  <c:v>26.808761134665488</c:v>
                </c:pt>
                <c:pt idx="48275">
                  <c:v>26.809316480423757</c:v>
                </c:pt>
                <c:pt idx="48276">
                  <c:v>26.809871826182025</c:v>
                </c:pt>
                <c:pt idx="48277">
                  <c:v>26.810427171940294</c:v>
                </c:pt>
                <c:pt idx="48278">
                  <c:v>26.810982517698562</c:v>
                </c:pt>
                <c:pt idx="48279">
                  <c:v>26.811537863456831</c:v>
                </c:pt>
                <c:pt idx="48280">
                  <c:v>26.812093209215099</c:v>
                </c:pt>
                <c:pt idx="48281">
                  <c:v>26.812648554973368</c:v>
                </c:pt>
                <c:pt idx="48282">
                  <c:v>26.813203900731637</c:v>
                </c:pt>
                <c:pt idx="48283">
                  <c:v>26.813759246489905</c:v>
                </c:pt>
                <c:pt idx="48284">
                  <c:v>26.814314592248174</c:v>
                </c:pt>
                <c:pt idx="48285">
                  <c:v>26.814869938006442</c:v>
                </c:pt>
                <c:pt idx="48286">
                  <c:v>26.815425283764711</c:v>
                </c:pt>
                <c:pt idx="48287">
                  <c:v>26.815980629522979</c:v>
                </c:pt>
                <c:pt idx="48288">
                  <c:v>26.816535975281248</c:v>
                </c:pt>
                <c:pt idx="48289">
                  <c:v>26.817091321039516</c:v>
                </c:pt>
                <c:pt idx="48290">
                  <c:v>26.817646666797785</c:v>
                </c:pt>
                <c:pt idx="48291">
                  <c:v>26.818202012556053</c:v>
                </c:pt>
                <c:pt idx="48292">
                  <c:v>26.818757358314322</c:v>
                </c:pt>
                <c:pt idx="48293">
                  <c:v>26.81931270407259</c:v>
                </c:pt>
                <c:pt idx="48294">
                  <c:v>26.819868049830859</c:v>
                </c:pt>
                <c:pt idx="48295">
                  <c:v>26.820423395589128</c:v>
                </c:pt>
                <c:pt idx="48296">
                  <c:v>26.820978741347396</c:v>
                </c:pt>
                <c:pt idx="48297">
                  <c:v>26.821534087105665</c:v>
                </c:pt>
                <c:pt idx="48298">
                  <c:v>26.822089432863933</c:v>
                </c:pt>
                <c:pt idx="48299">
                  <c:v>26.822644778622202</c:v>
                </c:pt>
                <c:pt idx="48300">
                  <c:v>26.82320012438047</c:v>
                </c:pt>
                <c:pt idx="48301">
                  <c:v>26.823755470138739</c:v>
                </c:pt>
                <c:pt idx="48302">
                  <c:v>26.824310815897007</c:v>
                </c:pt>
                <c:pt idx="48303">
                  <c:v>26.824866161655276</c:v>
                </c:pt>
                <c:pt idx="48304">
                  <c:v>26.825421507413544</c:v>
                </c:pt>
                <c:pt idx="48305">
                  <c:v>26.825976853171813</c:v>
                </c:pt>
                <c:pt idx="48306">
                  <c:v>26.826532198930082</c:v>
                </c:pt>
                <c:pt idx="48307">
                  <c:v>26.82708754468835</c:v>
                </c:pt>
                <c:pt idx="48308">
                  <c:v>26.827642890446619</c:v>
                </c:pt>
                <c:pt idx="48309">
                  <c:v>26.828198236204887</c:v>
                </c:pt>
                <c:pt idx="48310">
                  <c:v>26.828753581963156</c:v>
                </c:pt>
                <c:pt idx="48311">
                  <c:v>26.829308927721424</c:v>
                </c:pt>
                <c:pt idx="48312">
                  <c:v>26.829864273479693</c:v>
                </c:pt>
                <c:pt idx="48313">
                  <c:v>26.830419619237961</c:v>
                </c:pt>
                <c:pt idx="48314">
                  <c:v>26.83097496499623</c:v>
                </c:pt>
                <c:pt idx="48315">
                  <c:v>26.831530310754498</c:v>
                </c:pt>
                <c:pt idx="48316">
                  <c:v>26.832085656512767</c:v>
                </c:pt>
                <c:pt idx="48317">
                  <c:v>26.832641002271036</c:v>
                </c:pt>
                <c:pt idx="48318">
                  <c:v>26.833196348029304</c:v>
                </c:pt>
                <c:pt idx="48319">
                  <c:v>26.833751693787573</c:v>
                </c:pt>
                <c:pt idx="48320">
                  <c:v>26.834307039545841</c:v>
                </c:pt>
                <c:pt idx="48321">
                  <c:v>26.83486238530411</c:v>
                </c:pt>
                <c:pt idx="48322">
                  <c:v>26.835417731062378</c:v>
                </c:pt>
                <c:pt idx="48323">
                  <c:v>26.835973076820647</c:v>
                </c:pt>
                <c:pt idx="48324">
                  <c:v>26.836528422578915</c:v>
                </c:pt>
                <c:pt idx="48325">
                  <c:v>26.837083768337184</c:v>
                </c:pt>
                <c:pt idx="48326">
                  <c:v>26.837639114095452</c:v>
                </c:pt>
                <c:pt idx="48327">
                  <c:v>26.838194459853721</c:v>
                </c:pt>
                <c:pt idx="48328">
                  <c:v>26.83874980561199</c:v>
                </c:pt>
                <c:pt idx="48329">
                  <c:v>26.839305151370258</c:v>
                </c:pt>
                <c:pt idx="48330">
                  <c:v>26.839860497128527</c:v>
                </c:pt>
                <c:pt idx="48331">
                  <c:v>26.840415842886795</c:v>
                </c:pt>
                <c:pt idx="48332">
                  <c:v>26.840971188645064</c:v>
                </c:pt>
                <c:pt idx="48333">
                  <c:v>26.841526534403332</c:v>
                </c:pt>
                <c:pt idx="48334">
                  <c:v>26.842081880161601</c:v>
                </c:pt>
                <c:pt idx="48335">
                  <c:v>26.842637225919869</c:v>
                </c:pt>
                <c:pt idx="48336">
                  <c:v>26.843192571678138</c:v>
                </c:pt>
                <c:pt idx="48337">
                  <c:v>26.843747917436406</c:v>
                </c:pt>
                <c:pt idx="48338">
                  <c:v>26.844303263194675</c:v>
                </c:pt>
                <c:pt idx="48339">
                  <c:v>26.844858608952944</c:v>
                </c:pt>
                <c:pt idx="48340">
                  <c:v>26.845413954711212</c:v>
                </c:pt>
                <c:pt idx="48341">
                  <c:v>26.845969300469481</c:v>
                </c:pt>
                <c:pt idx="48342">
                  <c:v>26.846524646227749</c:v>
                </c:pt>
                <c:pt idx="48343">
                  <c:v>26.847079991986018</c:v>
                </c:pt>
                <c:pt idx="48344">
                  <c:v>26.847635337744286</c:v>
                </c:pt>
                <c:pt idx="48345">
                  <c:v>26.848190683502555</c:v>
                </c:pt>
                <c:pt idx="48346">
                  <c:v>26.848746029260823</c:v>
                </c:pt>
                <c:pt idx="48347">
                  <c:v>26.849301375019092</c:v>
                </c:pt>
                <c:pt idx="48348">
                  <c:v>26.84985672077736</c:v>
                </c:pt>
                <c:pt idx="48349">
                  <c:v>26.850412066535629</c:v>
                </c:pt>
                <c:pt idx="48350">
                  <c:v>26.850967412293897</c:v>
                </c:pt>
                <c:pt idx="48351">
                  <c:v>26.851522758052166</c:v>
                </c:pt>
                <c:pt idx="48352">
                  <c:v>26.852078103810435</c:v>
                </c:pt>
                <c:pt idx="48353">
                  <c:v>26.852633449568703</c:v>
                </c:pt>
                <c:pt idx="48354">
                  <c:v>26.853188795326972</c:v>
                </c:pt>
                <c:pt idx="48355">
                  <c:v>26.85374414108524</c:v>
                </c:pt>
                <c:pt idx="48356">
                  <c:v>26.854299486843509</c:v>
                </c:pt>
                <c:pt idx="48357">
                  <c:v>26.854854832601777</c:v>
                </c:pt>
                <c:pt idx="48358">
                  <c:v>26.855410178360046</c:v>
                </c:pt>
                <c:pt idx="48359">
                  <c:v>26.855965524118314</c:v>
                </c:pt>
                <c:pt idx="48360">
                  <c:v>26.856520869876583</c:v>
                </c:pt>
                <c:pt idx="48361">
                  <c:v>26.857076215634851</c:v>
                </c:pt>
                <c:pt idx="48362">
                  <c:v>26.85763156139312</c:v>
                </c:pt>
                <c:pt idx="48363">
                  <c:v>26.858186907151389</c:v>
                </c:pt>
                <c:pt idx="48364">
                  <c:v>26.858742252909657</c:v>
                </c:pt>
                <c:pt idx="48365">
                  <c:v>26.859297598667926</c:v>
                </c:pt>
                <c:pt idx="48366">
                  <c:v>26.859852944426194</c:v>
                </c:pt>
                <c:pt idx="48367">
                  <c:v>26.860408290184463</c:v>
                </c:pt>
                <c:pt idx="48368">
                  <c:v>26.860963635942731</c:v>
                </c:pt>
                <c:pt idx="48369">
                  <c:v>26.861518981701</c:v>
                </c:pt>
                <c:pt idx="48370">
                  <c:v>26.862074327459268</c:v>
                </c:pt>
                <c:pt idx="48371">
                  <c:v>26.862629673217537</c:v>
                </c:pt>
                <c:pt idx="48372">
                  <c:v>26.863185018975805</c:v>
                </c:pt>
                <c:pt idx="48373">
                  <c:v>26.863740364734074</c:v>
                </c:pt>
                <c:pt idx="48374">
                  <c:v>26.864295710492343</c:v>
                </c:pt>
                <c:pt idx="48375">
                  <c:v>26.864851056250611</c:v>
                </c:pt>
                <c:pt idx="48376">
                  <c:v>26.86540640200888</c:v>
                </c:pt>
                <c:pt idx="48377">
                  <c:v>26.865961747767148</c:v>
                </c:pt>
                <c:pt idx="48378">
                  <c:v>26.866517093525417</c:v>
                </c:pt>
                <c:pt idx="48379">
                  <c:v>26.867072439283685</c:v>
                </c:pt>
                <c:pt idx="48380">
                  <c:v>26.867627785041954</c:v>
                </c:pt>
                <c:pt idx="48381">
                  <c:v>26.868183130800222</c:v>
                </c:pt>
                <c:pt idx="48382">
                  <c:v>26.868738476558491</c:v>
                </c:pt>
                <c:pt idx="48383">
                  <c:v>26.869293822316759</c:v>
                </c:pt>
                <c:pt idx="48384">
                  <c:v>26.869849168075028</c:v>
                </c:pt>
                <c:pt idx="48385">
                  <c:v>26.870404513833297</c:v>
                </c:pt>
                <c:pt idx="48386">
                  <c:v>26.870959859591565</c:v>
                </c:pt>
                <c:pt idx="48387">
                  <c:v>26.871515205349834</c:v>
                </c:pt>
                <c:pt idx="48388">
                  <c:v>26.872070551108102</c:v>
                </c:pt>
                <c:pt idx="48389">
                  <c:v>26.872625896866371</c:v>
                </c:pt>
                <c:pt idx="48390">
                  <c:v>26.873181242624639</c:v>
                </c:pt>
                <c:pt idx="48391">
                  <c:v>26.873736588382908</c:v>
                </c:pt>
                <c:pt idx="48392">
                  <c:v>26.874291934141176</c:v>
                </c:pt>
                <c:pt idx="48393">
                  <c:v>26.874847279899445</c:v>
                </c:pt>
                <c:pt idx="48394">
                  <c:v>26.875402625657713</c:v>
                </c:pt>
                <c:pt idx="48395">
                  <c:v>26.875957971415982</c:v>
                </c:pt>
                <c:pt idx="48396">
                  <c:v>26.876513317174251</c:v>
                </c:pt>
                <c:pt idx="48397">
                  <c:v>26.877068662932519</c:v>
                </c:pt>
                <c:pt idx="48398">
                  <c:v>26.877624008690788</c:v>
                </c:pt>
                <c:pt idx="48399">
                  <c:v>26.878179354449056</c:v>
                </c:pt>
                <c:pt idx="48400">
                  <c:v>26.878734700207325</c:v>
                </c:pt>
                <c:pt idx="48401">
                  <c:v>26.879290045965593</c:v>
                </c:pt>
                <c:pt idx="48402">
                  <c:v>26.879845391723862</c:v>
                </c:pt>
                <c:pt idx="48403">
                  <c:v>26.88040073748213</c:v>
                </c:pt>
                <c:pt idx="48404">
                  <c:v>26.880956083240399</c:v>
                </c:pt>
                <c:pt idx="48405">
                  <c:v>26.881511428998667</c:v>
                </c:pt>
                <c:pt idx="48406">
                  <c:v>26.882066774756936</c:v>
                </c:pt>
                <c:pt idx="48407">
                  <c:v>26.882622120515205</c:v>
                </c:pt>
                <c:pt idx="48408">
                  <c:v>26.883177466273473</c:v>
                </c:pt>
                <c:pt idx="48409">
                  <c:v>26.883732812031742</c:v>
                </c:pt>
                <c:pt idx="48410">
                  <c:v>26.88428815779001</c:v>
                </c:pt>
                <c:pt idx="48411">
                  <c:v>26.884843503548279</c:v>
                </c:pt>
                <c:pt idx="48412">
                  <c:v>26.885398849306547</c:v>
                </c:pt>
                <c:pt idx="48413">
                  <c:v>26.885954195064816</c:v>
                </c:pt>
                <c:pt idx="48414">
                  <c:v>26.886509540823084</c:v>
                </c:pt>
                <c:pt idx="48415">
                  <c:v>26.887064886581353</c:v>
                </c:pt>
                <c:pt idx="48416">
                  <c:v>26.887620232339621</c:v>
                </c:pt>
                <c:pt idx="48417">
                  <c:v>26.88817557809789</c:v>
                </c:pt>
                <c:pt idx="48418">
                  <c:v>26.888730923856158</c:v>
                </c:pt>
                <c:pt idx="48419">
                  <c:v>26.889286269614427</c:v>
                </c:pt>
                <c:pt idx="48420">
                  <c:v>26.889841615372696</c:v>
                </c:pt>
                <c:pt idx="48421">
                  <c:v>26.890396961130964</c:v>
                </c:pt>
                <c:pt idx="48422">
                  <c:v>26.890952306889233</c:v>
                </c:pt>
                <c:pt idx="48423">
                  <c:v>26.891507652647501</c:v>
                </c:pt>
                <c:pt idx="48424">
                  <c:v>26.89206299840577</c:v>
                </c:pt>
                <c:pt idx="48425">
                  <c:v>26.892618344164038</c:v>
                </c:pt>
                <c:pt idx="48426">
                  <c:v>26.893173689922307</c:v>
                </c:pt>
                <c:pt idx="48427">
                  <c:v>26.893729035680575</c:v>
                </c:pt>
                <c:pt idx="48428">
                  <c:v>26.894284381438844</c:v>
                </c:pt>
                <c:pt idx="48429">
                  <c:v>26.894839727197112</c:v>
                </c:pt>
                <c:pt idx="48430">
                  <c:v>26.895395072955381</c:v>
                </c:pt>
                <c:pt idx="48431">
                  <c:v>26.89595041871365</c:v>
                </c:pt>
                <c:pt idx="48432">
                  <c:v>26.896505764471918</c:v>
                </c:pt>
                <c:pt idx="48433">
                  <c:v>26.897061110230187</c:v>
                </c:pt>
                <c:pt idx="48434">
                  <c:v>26.897616455988455</c:v>
                </c:pt>
                <c:pt idx="48435">
                  <c:v>26.898171801746724</c:v>
                </c:pt>
                <c:pt idx="48436">
                  <c:v>26.898727147504992</c:v>
                </c:pt>
                <c:pt idx="48437">
                  <c:v>26.899282493263261</c:v>
                </c:pt>
                <c:pt idx="48438">
                  <c:v>26.899837839021529</c:v>
                </c:pt>
                <c:pt idx="48439">
                  <c:v>26.900393184779798</c:v>
                </c:pt>
                <c:pt idx="48440">
                  <c:v>26.900948530538066</c:v>
                </c:pt>
                <c:pt idx="48441">
                  <c:v>26.901503876296335</c:v>
                </c:pt>
                <c:pt idx="48442">
                  <c:v>26.902059222054604</c:v>
                </c:pt>
                <c:pt idx="48443">
                  <c:v>26.902614567812872</c:v>
                </c:pt>
                <c:pt idx="48444">
                  <c:v>26.903169913571141</c:v>
                </c:pt>
                <c:pt idx="48445">
                  <c:v>26.903725259329409</c:v>
                </c:pt>
                <c:pt idx="48446">
                  <c:v>26.904280605087678</c:v>
                </c:pt>
                <c:pt idx="48447">
                  <c:v>26.904835950845946</c:v>
                </c:pt>
                <c:pt idx="48448">
                  <c:v>26.905391296604215</c:v>
                </c:pt>
                <c:pt idx="48449">
                  <c:v>26.905946642362483</c:v>
                </c:pt>
                <c:pt idx="48450">
                  <c:v>26.906501988120752</c:v>
                </c:pt>
                <c:pt idx="48451">
                  <c:v>26.90705733387902</c:v>
                </c:pt>
                <c:pt idx="48452">
                  <c:v>26.907612679637289</c:v>
                </c:pt>
                <c:pt idx="48453">
                  <c:v>26.908168025395558</c:v>
                </c:pt>
                <c:pt idx="48454">
                  <c:v>26.908723371153826</c:v>
                </c:pt>
                <c:pt idx="48455">
                  <c:v>26.909278716912095</c:v>
                </c:pt>
                <c:pt idx="48456">
                  <c:v>26.909834062670363</c:v>
                </c:pt>
                <c:pt idx="48457">
                  <c:v>26.910389408428632</c:v>
                </c:pt>
                <c:pt idx="48458">
                  <c:v>26.9109447541869</c:v>
                </c:pt>
                <c:pt idx="48459">
                  <c:v>26.911500099945169</c:v>
                </c:pt>
                <c:pt idx="48460">
                  <c:v>26.912055445703437</c:v>
                </c:pt>
                <c:pt idx="48461">
                  <c:v>26.912610791461706</c:v>
                </c:pt>
                <c:pt idx="48462">
                  <c:v>26.913166137219974</c:v>
                </c:pt>
                <c:pt idx="48463">
                  <c:v>26.913721482978243</c:v>
                </c:pt>
                <c:pt idx="48464">
                  <c:v>26.914276828736512</c:v>
                </c:pt>
                <c:pt idx="48465">
                  <c:v>26.91483217449478</c:v>
                </c:pt>
                <c:pt idx="48466">
                  <c:v>26.915387520253049</c:v>
                </c:pt>
                <c:pt idx="48467">
                  <c:v>26.915942866011317</c:v>
                </c:pt>
                <c:pt idx="48468">
                  <c:v>26.916498211769586</c:v>
                </c:pt>
                <c:pt idx="48469">
                  <c:v>26.917053557527854</c:v>
                </c:pt>
                <c:pt idx="48470">
                  <c:v>26.917608903286123</c:v>
                </c:pt>
                <c:pt idx="48471">
                  <c:v>26.918164249044391</c:v>
                </c:pt>
                <c:pt idx="48472">
                  <c:v>26.91871959480266</c:v>
                </c:pt>
                <c:pt idx="48473">
                  <c:v>26.919274940560928</c:v>
                </c:pt>
                <c:pt idx="48474">
                  <c:v>26.919830286319197</c:v>
                </c:pt>
                <c:pt idx="48475">
                  <c:v>26.920385632077465</c:v>
                </c:pt>
                <c:pt idx="48476">
                  <c:v>26.920940977835734</c:v>
                </c:pt>
                <c:pt idx="48477">
                  <c:v>26.921496323594003</c:v>
                </c:pt>
                <c:pt idx="48478">
                  <c:v>26.922051669352271</c:v>
                </c:pt>
                <c:pt idx="48479">
                  <c:v>26.92260701511054</c:v>
                </c:pt>
                <c:pt idx="48480">
                  <c:v>26.923162360868808</c:v>
                </c:pt>
                <c:pt idx="48481">
                  <c:v>26.923717706627077</c:v>
                </c:pt>
                <c:pt idx="48482">
                  <c:v>26.924273052385345</c:v>
                </c:pt>
                <c:pt idx="48483">
                  <c:v>26.924828398143614</c:v>
                </c:pt>
                <c:pt idx="48484">
                  <c:v>26.925383743901882</c:v>
                </c:pt>
                <c:pt idx="48485">
                  <c:v>26.925939089660151</c:v>
                </c:pt>
                <c:pt idx="48486">
                  <c:v>26.926494435418419</c:v>
                </c:pt>
                <c:pt idx="48487">
                  <c:v>26.927049781176688</c:v>
                </c:pt>
                <c:pt idx="48488">
                  <c:v>26.927605126934957</c:v>
                </c:pt>
                <c:pt idx="48489">
                  <c:v>26.928160472693225</c:v>
                </c:pt>
                <c:pt idx="48490">
                  <c:v>26.928715818451494</c:v>
                </c:pt>
                <c:pt idx="48491">
                  <c:v>26.929271164209762</c:v>
                </c:pt>
                <c:pt idx="48492">
                  <c:v>26.929826509968031</c:v>
                </c:pt>
                <c:pt idx="48493">
                  <c:v>26.930381855726299</c:v>
                </c:pt>
                <c:pt idx="48494">
                  <c:v>26.930937201484568</c:v>
                </c:pt>
                <c:pt idx="48495">
                  <c:v>26.931492547242836</c:v>
                </c:pt>
                <c:pt idx="48496">
                  <c:v>26.932047893001105</c:v>
                </c:pt>
                <c:pt idx="48497">
                  <c:v>26.932603238759373</c:v>
                </c:pt>
                <c:pt idx="48498">
                  <c:v>26.933158584517642</c:v>
                </c:pt>
                <c:pt idx="48499">
                  <c:v>26.933713930275911</c:v>
                </c:pt>
                <c:pt idx="48500">
                  <c:v>26.934269276034179</c:v>
                </c:pt>
                <c:pt idx="48501">
                  <c:v>26.934824621792448</c:v>
                </c:pt>
                <c:pt idx="48502">
                  <c:v>26.935379967550716</c:v>
                </c:pt>
                <c:pt idx="48503">
                  <c:v>26.935935313308985</c:v>
                </c:pt>
                <c:pt idx="48504">
                  <c:v>26.936490659067253</c:v>
                </c:pt>
                <c:pt idx="48505">
                  <c:v>26.937046004825522</c:v>
                </c:pt>
                <c:pt idx="48506">
                  <c:v>26.93760135058379</c:v>
                </c:pt>
                <c:pt idx="48507">
                  <c:v>26.938156696342059</c:v>
                </c:pt>
                <c:pt idx="48508">
                  <c:v>26.938712042100327</c:v>
                </c:pt>
                <c:pt idx="48509">
                  <c:v>26.939267387858596</c:v>
                </c:pt>
                <c:pt idx="48510">
                  <c:v>26.939822733616865</c:v>
                </c:pt>
                <c:pt idx="48511">
                  <c:v>26.940378079375133</c:v>
                </c:pt>
                <c:pt idx="48512">
                  <c:v>26.940933425133402</c:v>
                </c:pt>
                <c:pt idx="48513">
                  <c:v>26.94148877089167</c:v>
                </c:pt>
                <c:pt idx="48514">
                  <c:v>26.942044116649939</c:v>
                </c:pt>
                <c:pt idx="48515">
                  <c:v>26.942599462408207</c:v>
                </c:pt>
                <c:pt idx="48516">
                  <c:v>26.943154808166476</c:v>
                </c:pt>
                <c:pt idx="48517">
                  <c:v>26.943710153924744</c:v>
                </c:pt>
                <c:pt idx="48518">
                  <c:v>26.944265499683013</c:v>
                </c:pt>
                <c:pt idx="48519">
                  <c:v>26.944820845441281</c:v>
                </c:pt>
                <c:pt idx="48520">
                  <c:v>26.94537619119955</c:v>
                </c:pt>
                <c:pt idx="48521">
                  <c:v>26.945931536957819</c:v>
                </c:pt>
                <c:pt idx="48522">
                  <c:v>26.946486882716087</c:v>
                </c:pt>
                <c:pt idx="48523">
                  <c:v>26.947042228474356</c:v>
                </c:pt>
                <c:pt idx="48524">
                  <c:v>26.947597574232624</c:v>
                </c:pt>
                <c:pt idx="48525">
                  <c:v>26.948152919990893</c:v>
                </c:pt>
                <c:pt idx="48526">
                  <c:v>26.948708265749161</c:v>
                </c:pt>
                <c:pt idx="48527">
                  <c:v>26.94926361150743</c:v>
                </c:pt>
                <c:pt idx="48528">
                  <c:v>26.949818957265698</c:v>
                </c:pt>
                <c:pt idx="48529">
                  <c:v>26.950374303023967</c:v>
                </c:pt>
                <c:pt idx="48530">
                  <c:v>26.950929648782235</c:v>
                </c:pt>
                <c:pt idx="48531">
                  <c:v>26.951484994540504</c:v>
                </c:pt>
                <c:pt idx="48532">
                  <c:v>26.952040340298772</c:v>
                </c:pt>
                <c:pt idx="48533">
                  <c:v>26.952595686057041</c:v>
                </c:pt>
                <c:pt idx="48534">
                  <c:v>26.95315103181531</c:v>
                </c:pt>
                <c:pt idx="48535">
                  <c:v>26.953706377573578</c:v>
                </c:pt>
                <c:pt idx="48536">
                  <c:v>26.954261723331847</c:v>
                </c:pt>
                <c:pt idx="48537">
                  <c:v>26.954817069090115</c:v>
                </c:pt>
                <c:pt idx="48538">
                  <c:v>26.955372414848384</c:v>
                </c:pt>
                <c:pt idx="48539">
                  <c:v>26.955927760606652</c:v>
                </c:pt>
                <c:pt idx="48540">
                  <c:v>26.956483106364921</c:v>
                </c:pt>
                <c:pt idx="48541">
                  <c:v>26.957038452123189</c:v>
                </c:pt>
                <c:pt idx="48542">
                  <c:v>26.957593797881458</c:v>
                </c:pt>
                <c:pt idx="48543">
                  <c:v>26.958149143639726</c:v>
                </c:pt>
                <c:pt idx="48544">
                  <c:v>26.958704489397995</c:v>
                </c:pt>
                <c:pt idx="48545">
                  <c:v>26.959259835156264</c:v>
                </c:pt>
                <c:pt idx="48546">
                  <c:v>26.959815180914532</c:v>
                </c:pt>
                <c:pt idx="48547">
                  <c:v>26.960370526672801</c:v>
                </c:pt>
                <c:pt idx="48548">
                  <c:v>26.960925872431069</c:v>
                </c:pt>
                <c:pt idx="48549">
                  <c:v>26.961481218189338</c:v>
                </c:pt>
                <c:pt idx="48550">
                  <c:v>26.962036563947606</c:v>
                </c:pt>
                <c:pt idx="48551">
                  <c:v>26.962591909705875</c:v>
                </c:pt>
                <c:pt idx="48552">
                  <c:v>26.963147255464143</c:v>
                </c:pt>
                <c:pt idx="48553">
                  <c:v>26.963702601222412</c:v>
                </c:pt>
                <c:pt idx="48554">
                  <c:v>26.96425794698068</c:v>
                </c:pt>
                <c:pt idx="48555">
                  <c:v>26.964813292738949</c:v>
                </c:pt>
                <c:pt idx="48556">
                  <c:v>26.965368638497218</c:v>
                </c:pt>
                <c:pt idx="48557">
                  <c:v>26.965923984255486</c:v>
                </c:pt>
                <c:pt idx="48558">
                  <c:v>26.966479330013755</c:v>
                </c:pt>
                <c:pt idx="48559">
                  <c:v>26.967034675772023</c:v>
                </c:pt>
                <c:pt idx="48560">
                  <c:v>26.967590021530292</c:v>
                </c:pt>
                <c:pt idx="48561">
                  <c:v>26.96814536728856</c:v>
                </c:pt>
                <c:pt idx="48562">
                  <c:v>26.968700713046829</c:v>
                </c:pt>
                <c:pt idx="48563">
                  <c:v>26.969256058805097</c:v>
                </c:pt>
                <c:pt idx="48564">
                  <c:v>26.969811404563366</c:v>
                </c:pt>
                <c:pt idx="48565">
                  <c:v>26.970366750321634</c:v>
                </c:pt>
                <c:pt idx="48566">
                  <c:v>26.970922096079903</c:v>
                </c:pt>
                <c:pt idx="48567">
                  <c:v>26.971477441838172</c:v>
                </c:pt>
                <c:pt idx="48568">
                  <c:v>26.97203278759644</c:v>
                </c:pt>
                <c:pt idx="48569">
                  <c:v>26.972588133354709</c:v>
                </c:pt>
                <c:pt idx="48570">
                  <c:v>26.973143479112977</c:v>
                </c:pt>
                <c:pt idx="48571">
                  <c:v>26.973698824871246</c:v>
                </c:pt>
                <c:pt idx="48572">
                  <c:v>26.974254170629514</c:v>
                </c:pt>
                <c:pt idx="48573">
                  <c:v>26.974809516387783</c:v>
                </c:pt>
                <c:pt idx="48574">
                  <c:v>26.975364862146051</c:v>
                </c:pt>
                <c:pt idx="48575">
                  <c:v>26.97592020790432</c:v>
                </c:pt>
                <c:pt idx="48576">
                  <c:v>26.976475553662588</c:v>
                </c:pt>
                <c:pt idx="48577">
                  <c:v>26.977030899420857</c:v>
                </c:pt>
                <c:pt idx="48578">
                  <c:v>26.977586245179126</c:v>
                </c:pt>
                <c:pt idx="48579">
                  <c:v>26.978141590937394</c:v>
                </c:pt>
                <c:pt idx="48580">
                  <c:v>26.978696936695663</c:v>
                </c:pt>
                <c:pt idx="48581">
                  <c:v>26.979252282453931</c:v>
                </c:pt>
                <c:pt idx="48582">
                  <c:v>26.9798076282122</c:v>
                </c:pt>
                <c:pt idx="48583">
                  <c:v>26.980362973970468</c:v>
                </c:pt>
                <c:pt idx="48584">
                  <c:v>26.980918319728737</c:v>
                </c:pt>
                <c:pt idx="48585">
                  <c:v>26.981473665487005</c:v>
                </c:pt>
                <c:pt idx="48586">
                  <c:v>26.982029011245274</c:v>
                </c:pt>
                <c:pt idx="48587">
                  <c:v>26.982584357003542</c:v>
                </c:pt>
                <c:pt idx="48588">
                  <c:v>26.983139702761811</c:v>
                </c:pt>
                <c:pt idx="48589">
                  <c:v>26.983695048520079</c:v>
                </c:pt>
                <c:pt idx="48590">
                  <c:v>26.984250394278348</c:v>
                </c:pt>
                <c:pt idx="48591">
                  <c:v>26.984805740036617</c:v>
                </c:pt>
                <c:pt idx="48592">
                  <c:v>26.985361085794885</c:v>
                </c:pt>
                <c:pt idx="48593">
                  <c:v>26.985916431553154</c:v>
                </c:pt>
                <c:pt idx="48594">
                  <c:v>26.986471777311422</c:v>
                </c:pt>
                <c:pt idx="48595">
                  <c:v>26.987027123069691</c:v>
                </c:pt>
                <c:pt idx="48596">
                  <c:v>26.987582468827959</c:v>
                </c:pt>
                <c:pt idx="48597">
                  <c:v>26.988137814586228</c:v>
                </c:pt>
                <c:pt idx="48598">
                  <c:v>26.988693160344496</c:v>
                </c:pt>
                <c:pt idx="48599">
                  <c:v>26.989248506102765</c:v>
                </c:pt>
                <c:pt idx="48600">
                  <c:v>26.989803851861033</c:v>
                </c:pt>
                <c:pt idx="48601">
                  <c:v>26.990359197619302</c:v>
                </c:pt>
                <c:pt idx="48602">
                  <c:v>26.990914543377571</c:v>
                </c:pt>
                <c:pt idx="48603">
                  <c:v>26.991469889135839</c:v>
                </c:pt>
                <c:pt idx="48604">
                  <c:v>26.992025234894108</c:v>
                </c:pt>
                <c:pt idx="48605">
                  <c:v>26.992580580652376</c:v>
                </c:pt>
                <c:pt idx="48606">
                  <c:v>26.993135926410645</c:v>
                </c:pt>
                <c:pt idx="48607">
                  <c:v>26.993691272168913</c:v>
                </c:pt>
                <c:pt idx="48608">
                  <c:v>26.994246617927182</c:v>
                </c:pt>
                <c:pt idx="48609">
                  <c:v>26.99480196368545</c:v>
                </c:pt>
                <c:pt idx="48610">
                  <c:v>26.995357309443719</c:v>
                </c:pt>
                <c:pt idx="48611">
                  <c:v>26.995912655201987</c:v>
                </c:pt>
                <c:pt idx="48612">
                  <c:v>26.996468000960256</c:v>
                </c:pt>
                <c:pt idx="48613">
                  <c:v>26.997023346718525</c:v>
                </c:pt>
                <c:pt idx="48614">
                  <c:v>26.997578692476793</c:v>
                </c:pt>
                <c:pt idx="48615">
                  <c:v>26.998134038235062</c:v>
                </c:pt>
                <c:pt idx="48616">
                  <c:v>26.99868938399333</c:v>
                </c:pt>
                <c:pt idx="48617">
                  <c:v>26.999244729751599</c:v>
                </c:pt>
                <c:pt idx="48618">
                  <c:v>26.999800075509867</c:v>
                </c:pt>
                <c:pt idx="48619">
                  <c:v>27.000355421268136</c:v>
                </c:pt>
                <c:pt idx="48620">
                  <c:v>27.000910767026404</c:v>
                </c:pt>
                <c:pt idx="48621">
                  <c:v>27.001466112784673</c:v>
                </c:pt>
                <c:pt idx="48622">
                  <c:v>27.002021458542941</c:v>
                </c:pt>
                <c:pt idx="48623">
                  <c:v>27.00257680430121</c:v>
                </c:pt>
                <c:pt idx="48624">
                  <c:v>27.003132150059479</c:v>
                </c:pt>
                <c:pt idx="48625">
                  <c:v>27.003687495817747</c:v>
                </c:pt>
                <c:pt idx="48626">
                  <c:v>27.004242841576016</c:v>
                </c:pt>
                <c:pt idx="48627">
                  <c:v>27.004798187334284</c:v>
                </c:pt>
                <c:pt idx="48628">
                  <c:v>27.005353533092553</c:v>
                </c:pt>
                <c:pt idx="48629">
                  <c:v>27.005908878850821</c:v>
                </c:pt>
                <c:pt idx="48630">
                  <c:v>27.00646422460909</c:v>
                </c:pt>
                <c:pt idx="48631">
                  <c:v>27.007019570367358</c:v>
                </c:pt>
                <c:pt idx="48632">
                  <c:v>27.007574916125627</c:v>
                </c:pt>
                <c:pt idx="48633">
                  <c:v>27.008130261883895</c:v>
                </c:pt>
                <c:pt idx="48634">
                  <c:v>27.008685607642164</c:v>
                </c:pt>
                <c:pt idx="48635">
                  <c:v>27.009240953400433</c:v>
                </c:pt>
                <c:pt idx="48636">
                  <c:v>27.009796299158701</c:v>
                </c:pt>
                <c:pt idx="48637">
                  <c:v>27.01035164491697</c:v>
                </c:pt>
                <c:pt idx="48638">
                  <c:v>27.010906990675238</c:v>
                </c:pt>
                <c:pt idx="48639">
                  <c:v>27.011462336433507</c:v>
                </c:pt>
                <c:pt idx="48640">
                  <c:v>27.012017682191775</c:v>
                </c:pt>
                <c:pt idx="48641">
                  <c:v>27.012573027950044</c:v>
                </c:pt>
                <c:pt idx="48642">
                  <c:v>27.013128373708312</c:v>
                </c:pt>
                <c:pt idx="48643">
                  <c:v>27.013683719466581</c:v>
                </c:pt>
                <c:pt idx="48644">
                  <c:v>27.014239065224849</c:v>
                </c:pt>
                <c:pt idx="48645">
                  <c:v>27.014794410983118</c:v>
                </c:pt>
                <c:pt idx="48646">
                  <c:v>27.015349756741386</c:v>
                </c:pt>
                <c:pt idx="48647">
                  <c:v>27.015905102499655</c:v>
                </c:pt>
                <c:pt idx="48648">
                  <c:v>27.016460448257924</c:v>
                </c:pt>
                <c:pt idx="48649">
                  <c:v>27.017015794016192</c:v>
                </c:pt>
                <c:pt idx="48650">
                  <c:v>27.017571139774461</c:v>
                </c:pt>
                <c:pt idx="48651">
                  <c:v>27.018126485532729</c:v>
                </c:pt>
                <c:pt idx="48652">
                  <c:v>27.018681831290998</c:v>
                </c:pt>
                <c:pt idx="48653">
                  <c:v>27.019237177049266</c:v>
                </c:pt>
                <c:pt idx="48654">
                  <c:v>27.019792522807535</c:v>
                </c:pt>
                <c:pt idx="48655">
                  <c:v>27.020347868565803</c:v>
                </c:pt>
                <c:pt idx="48656">
                  <c:v>27.020903214324072</c:v>
                </c:pt>
                <c:pt idx="48657">
                  <c:v>27.02145856008234</c:v>
                </c:pt>
                <c:pt idx="48658">
                  <c:v>27.022013905840609</c:v>
                </c:pt>
                <c:pt idx="48659">
                  <c:v>27.022569251598878</c:v>
                </c:pt>
                <c:pt idx="48660">
                  <c:v>27.023124597357146</c:v>
                </c:pt>
                <c:pt idx="48661">
                  <c:v>27.023679943115415</c:v>
                </c:pt>
                <c:pt idx="48662">
                  <c:v>27.024235288873683</c:v>
                </c:pt>
                <c:pt idx="48663">
                  <c:v>27.024790634631952</c:v>
                </c:pt>
                <c:pt idx="48664">
                  <c:v>27.02534598039022</c:v>
                </c:pt>
                <c:pt idx="48665">
                  <c:v>27.025901326148489</c:v>
                </c:pt>
                <c:pt idx="48666">
                  <c:v>27.026456671906757</c:v>
                </c:pt>
                <c:pt idx="48667">
                  <c:v>27.027012017665026</c:v>
                </c:pt>
                <c:pt idx="48668">
                  <c:v>27.027567363423294</c:v>
                </c:pt>
                <c:pt idx="48669">
                  <c:v>27.028122709181563</c:v>
                </c:pt>
                <c:pt idx="48670">
                  <c:v>27.028678054939832</c:v>
                </c:pt>
                <c:pt idx="48671">
                  <c:v>27.0292334006981</c:v>
                </c:pt>
                <c:pt idx="48672">
                  <c:v>27.029788746456369</c:v>
                </c:pt>
                <c:pt idx="48673">
                  <c:v>27.030344092214637</c:v>
                </c:pt>
                <c:pt idx="48674">
                  <c:v>27.030899437972906</c:v>
                </c:pt>
                <c:pt idx="48675">
                  <c:v>27.031454783731174</c:v>
                </c:pt>
                <c:pt idx="48676">
                  <c:v>27.032010129489443</c:v>
                </c:pt>
                <c:pt idx="48677">
                  <c:v>27.032565475247711</c:v>
                </c:pt>
                <c:pt idx="48678">
                  <c:v>27.03312082100598</c:v>
                </c:pt>
                <c:pt idx="48679">
                  <c:v>27.033676166764248</c:v>
                </c:pt>
                <c:pt idx="48680">
                  <c:v>27.034231512522517</c:v>
                </c:pt>
                <c:pt idx="48681">
                  <c:v>27.034786858280786</c:v>
                </c:pt>
                <c:pt idx="48682">
                  <c:v>27.035342204039054</c:v>
                </c:pt>
                <c:pt idx="48683">
                  <c:v>27.035897549797323</c:v>
                </c:pt>
                <c:pt idx="48684">
                  <c:v>27.036452895555591</c:v>
                </c:pt>
                <c:pt idx="48685">
                  <c:v>27.03700824131386</c:v>
                </c:pt>
                <c:pt idx="48686">
                  <c:v>27.037563587072128</c:v>
                </c:pt>
                <c:pt idx="48687">
                  <c:v>27.038118932830397</c:v>
                </c:pt>
                <c:pt idx="48688">
                  <c:v>27.038674278588665</c:v>
                </c:pt>
                <c:pt idx="48689">
                  <c:v>27.039229624346934</c:v>
                </c:pt>
                <c:pt idx="48690">
                  <c:v>27.039784970105202</c:v>
                </c:pt>
                <c:pt idx="48691">
                  <c:v>27.040340315863471</c:v>
                </c:pt>
                <c:pt idx="48692">
                  <c:v>27.04089566162174</c:v>
                </c:pt>
                <c:pt idx="48693">
                  <c:v>27.041451007380008</c:v>
                </c:pt>
                <c:pt idx="48694">
                  <c:v>27.042006353138277</c:v>
                </c:pt>
                <c:pt idx="48695">
                  <c:v>27.042561698896545</c:v>
                </c:pt>
                <c:pt idx="48696">
                  <c:v>27.043117044654814</c:v>
                </c:pt>
                <c:pt idx="48697">
                  <c:v>27.043672390413082</c:v>
                </c:pt>
                <c:pt idx="48698">
                  <c:v>27.044227736171351</c:v>
                </c:pt>
                <c:pt idx="48699">
                  <c:v>27.044783081929619</c:v>
                </c:pt>
                <c:pt idx="48700">
                  <c:v>27.045338427687888</c:v>
                </c:pt>
                <c:pt idx="48701">
                  <c:v>27.045893773446156</c:v>
                </c:pt>
                <c:pt idx="48702">
                  <c:v>27.046449119204425</c:v>
                </c:pt>
                <c:pt idx="48703">
                  <c:v>27.047004464962694</c:v>
                </c:pt>
                <c:pt idx="48704">
                  <c:v>27.047559810720962</c:v>
                </c:pt>
                <c:pt idx="48705">
                  <c:v>27.048115156479231</c:v>
                </c:pt>
                <c:pt idx="48706">
                  <c:v>27.048670502237499</c:v>
                </c:pt>
                <c:pt idx="48707">
                  <c:v>27.049225847995768</c:v>
                </c:pt>
                <c:pt idx="48708">
                  <c:v>27.049781193754036</c:v>
                </c:pt>
                <c:pt idx="48709">
                  <c:v>27.050336539512305</c:v>
                </c:pt>
                <c:pt idx="48710">
                  <c:v>27.050891885270573</c:v>
                </c:pt>
                <c:pt idx="48711">
                  <c:v>27.051447231028842</c:v>
                </c:pt>
                <c:pt idx="48712">
                  <c:v>27.05200257678711</c:v>
                </c:pt>
                <c:pt idx="48713">
                  <c:v>27.052557922545379</c:v>
                </c:pt>
                <c:pt idx="48714">
                  <c:v>27.053113268303647</c:v>
                </c:pt>
                <c:pt idx="48715">
                  <c:v>27.053668614061916</c:v>
                </c:pt>
                <c:pt idx="48716">
                  <c:v>27.054223959820185</c:v>
                </c:pt>
                <c:pt idx="48717">
                  <c:v>27.054779305578453</c:v>
                </c:pt>
                <c:pt idx="48718">
                  <c:v>27.055334651336722</c:v>
                </c:pt>
                <c:pt idx="48719">
                  <c:v>27.05588999709499</c:v>
                </c:pt>
                <c:pt idx="48720">
                  <c:v>27.056445342853259</c:v>
                </c:pt>
                <c:pt idx="48721">
                  <c:v>27.057000688611527</c:v>
                </c:pt>
                <c:pt idx="48722">
                  <c:v>27.057556034369796</c:v>
                </c:pt>
                <c:pt idx="48723">
                  <c:v>27.058111380128064</c:v>
                </c:pt>
                <c:pt idx="48724">
                  <c:v>27.058666725886333</c:v>
                </c:pt>
                <c:pt idx="48725">
                  <c:v>27.059222071644601</c:v>
                </c:pt>
                <c:pt idx="48726">
                  <c:v>27.05977741740287</c:v>
                </c:pt>
                <c:pt idx="48727">
                  <c:v>27.060332763161139</c:v>
                </c:pt>
                <c:pt idx="48728">
                  <c:v>27.060888108919407</c:v>
                </c:pt>
                <c:pt idx="48729">
                  <c:v>27.061443454677676</c:v>
                </c:pt>
                <c:pt idx="48730">
                  <c:v>27.061998800435944</c:v>
                </c:pt>
                <c:pt idx="48731">
                  <c:v>27.062554146194213</c:v>
                </c:pt>
                <c:pt idx="48732">
                  <c:v>27.063109491952481</c:v>
                </c:pt>
                <c:pt idx="48733">
                  <c:v>27.06366483771075</c:v>
                </c:pt>
                <c:pt idx="48734">
                  <c:v>27.064220183469018</c:v>
                </c:pt>
                <c:pt idx="48735">
                  <c:v>27.064775529227287</c:v>
                </c:pt>
                <c:pt idx="48736">
                  <c:v>27.065330874985555</c:v>
                </c:pt>
                <c:pt idx="48737">
                  <c:v>27.065886220743824</c:v>
                </c:pt>
                <c:pt idx="48738">
                  <c:v>27.066441566502093</c:v>
                </c:pt>
                <c:pt idx="48739">
                  <c:v>27.066996912260361</c:v>
                </c:pt>
                <c:pt idx="48740">
                  <c:v>27.06755225801863</c:v>
                </c:pt>
                <c:pt idx="48741">
                  <c:v>27.068107603776898</c:v>
                </c:pt>
                <c:pt idx="48742">
                  <c:v>27.068662949535167</c:v>
                </c:pt>
                <c:pt idx="48743">
                  <c:v>27.069218295293435</c:v>
                </c:pt>
                <c:pt idx="48744">
                  <c:v>27.069773641051704</c:v>
                </c:pt>
                <c:pt idx="48745">
                  <c:v>27.070328986809972</c:v>
                </c:pt>
                <c:pt idx="48746">
                  <c:v>27.070884332568241</c:v>
                </c:pt>
                <c:pt idx="48747">
                  <c:v>27.071439678326509</c:v>
                </c:pt>
                <c:pt idx="48748">
                  <c:v>27.071995024084778</c:v>
                </c:pt>
                <c:pt idx="48749">
                  <c:v>27.072550369843047</c:v>
                </c:pt>
                <c:pt idx="48750">
                  <c:v>27.073105715601315</c:v>
                </c:pt>
                <c:pt idx="48751">
                  <c:v>27.073661061359584</c:v>
                </c:pt>
                <c:pt idx="48752">
                  <c:v>27.074216407117852</c:v>
                </c:pt>
                <c:pt idx="48753">
                  <c:v>27.074771752876121</c:v>
                </c:pt>
                <c:pt idx="48754">
                  <c:v>27.075327098634389</c:v>
                </c:pt>
                <c:pt idx="48755">
                  <c:v>27.075882444392658</c:v>
                </c:pt>
                <c:pt idx="48756">
                  <c:v>27.076437790150926</c:v>
                </c:pt>
                <c:pt idx="48757">
                  <c:v>27.076993135909195</c:v>
                </c:pt>
                <c:pt idx="48758">
                  <c:v>27.077548481667463</c:v>
                </c:pt>
                <c:pt idx="48759">
                  <c:v>27.078103827425732</c:v>
                </c:pt>
                <c:pt idx="48760">
                  <c:v>27.078659173184001</c:v>
                </c:pt>
                <c:pt idx="48761">
                  <c:v>27.079214518942269</c:v>
                </c:pt>
                <c:pt idx="48762">
                  <c:v>27.079769864700538</c:v>
                </c:pt>
                <c:pt idx="48763">
                  <c:v>27.080325210458806</c:v>
                </c:pt>
                <c:pt idx="48764">
                  <c:v>27.080880556217075</c:v>
                </c:pt>
                <c:pt idx="48765">
                  <c:v>27.081435901975343</c:v>
                </c:pt>
                <c:pt idx="48766">
                  <c:v>27.081991247733612</c:v>
                </c:pt>
                <c:pt idx="48767">
                  <c:v>27.08254659349188</c:v>
                </c:pt>
                <c:pt idx="48768">
                  <c:v>27.083101939250149</c:v>
                </c:pt>
                <c:pt idx="48769">
                  <c:v>27.083657285008417</c:v>
                </c:pt>
                <c:pt idx="48770">
                  <c:v>27.084212630766686</c:v>
                </c:pt>
                <c:pt idx="48771">
                  <c:v>27.084767976524954</c:v>
                </c:pt>
                <c:pt idx="48772">
                  <c:v>27.085323322283223</c:v>
                </c:pt>
                <c:pt idx="48773">
                  <c:v>27.085878668041492</c:v>
                </c:pt>
                <c:pt idx="48774">
                  <c:v>27.08643401379976</c:v>
                </c:pt>
                <c:pt idx="48775">
                  <c:v>27.086989359558029</c:v>
                </c:pt>
                <c:pt idx="48776">
                  <c:v>27.087544705316297</c:v>
                </c:pt>
                <c:pt idx="48777">
                  <c:v>27.088100051074566</c:v>
                </c:pt>
                <c:pt idx="48778">
                  <c:v>27.088655396832834</c:v>
                </c:pt>
                <c:pt idx="48779">
                  <c:v>27.089210742591103</c:v>
                </c:pt>
                <c:pt idx="48780">
                  <c:v>27.089766088349371</c:v>
                </c:pt>
                <c:pt idx="48781">
                  <c:v>27.09032143410764</c:v>
                </c:pt>
                <c:pt idx="48782">
                  <c:v>27.090876779865908</c:v>
                </c:pt>
                <c:pt idx="48783">
                  <c:v>27.091432125624177</c:v>
                </c:pt>
                <c:pt idx="48784">
                  <c:v>27.091987471382446</c:v>
                </c:pt>
                <c:pt idx="48785">
                  <c:v>27.092542817140714</c:v>
                </c:pt>
                <c:pt idx="48786">
                  <c:v>27.093098162898983</c:v>
                </c:pt>
                <c:pt idx="48787">
                  <c:v>27.093653508657251</c:v>
                </c:pt>
                <c:pt idx="48788">
                  <c:v>27.09420885441552</c:v>
                </c:pt>
                <c:pt idx="48789">
                  <c:v>27.094764200173788</c:v>
                </c:pt>
                <c:pt idx="48790">
                  <c:v>27.095319545932057</c:v>
                </c:pt>
                <c:pt idx="48791">
                  <c:v>27.095874891690325</c:v>
                </c:pt>
                <c:pt idx="48792">
                  <c:v>27.096430237448594</c:v>
                </c:pt>
                <c:pt idx="48793">
                  <c:v>27.096985583206862</c:v>
                </c:pt>
                <c:pt idx="48794">
                  <c:v>27.097540928965131</c:v>
                </c:pt>
                <c:pt idx="48795">
                  <c:v>27.0980962747234</c:v>
                </c:pt>
                <c:pt idx="48796">
                  <c:v>27.098651620481668</c:v>
                </c:pt>
                <c:pt idx="48797">
                  <c:v>27.099206966239937</c:v>
                </c:pt>
                <c:pt idx="48798">
                  <c:v>27.099762311998205</c:v>
                </c:pt>
                <c:pt idx="48799">
                  <c:v>27.100317657756474</c:v>
                </c:pt>
                <c:pt idx="48800">
                  <c:v>27.100873003514742</c:v>
                </c:pt>
                <c:pt idx="48801">
                  <c:v>27.101428349273011</c:v>
                </c:pt>
                <c:pt idx="48802">
                  <c:v>27.101983695031279</c:v>
                </c:pt>
                <c:pt idx="48803">
                  <c:v>27.102539040789548</c:v>
                </c:pt>
                <c:pt idx="48804">
                  <c:v>27.103094386547816</c:v>
                </c:pt>
                <c:pt idx="48805">
                  <c:v>27.103649732306085</c:v>
                </c:pt>
                <c:pt idx="48806">
                  <c:v>27.104205078064354</c:v>
                </c:pt>
                <c:pt idx="48807">
                  <c:v>27.104760423822622</c:v>
                </c:pt>
                <c:pt idx="48808">
                  <c:v>27.105315769580891</c:v>
                </c:pt>
                <c:pt idx="48809">
                  <c:v>27.105871115339159</c:v>
                </c:pt>
                <c:pt idx="48810">
                  <c:v>27.106426461097428</c:v>
                </c:pt>
                <c:pt idx="48811">
                  <c:v>27.106981806855696</c:v>
                </c:pt>
                <c:pt idx="48812">
                  <c:v>27.107537152613965</c:v>
                </c:pt>
                <c:pt idx="48813">
                  <c:v>27.108092498372233</c:v>
                </c:pt>
                <c:pt idx="48814">
                  <c:v>27.108647844130502</c:v>
                </c:pt>
                <c:pt idx="48815">
                  <c:v>27.10920318988877</c:v>
                </c:pt>
                <c:pt idx="48816">
                  <c:v>27.109758535647039</c:v>
                </c:pt>
                <c:pt idx="48817">
                  <c:v>27.110313881405308</c:v>
                </c:pt>
                <c:pt idx="48818">
                  <c:v>27.110869227163576</c:v>
                </c:pt>
                <c:pt idx="48819">
                  <c:v>27.111424572921845</c:v>
                </c:pt>
                <c:pt idx="48820">
                  <c:v>27.111979918680113</c:v>
                </c:pt>
                <c:pt idx="48821">
                  <c:v>27.112535264438382</c:v>
                </c:pt>
                <c:pt idx="48822">
                  <c:v>27.11309061019665</c:v>
                </c:pt>
                <c:pt idx="48823">
                  <c:v>27.113645955954919</c:v>
                </c:pt>
                <c:pt idx="48824">
                  <c:v>27.114201301713187</c:v>
                </c:pt>
                <c:pt idx="48825">
                  <c:v>27.114756647471456</c:v>
                </c:pt>
                <c:pt idx="48826">
                  <c:v>27.115311993229724</c:v>
                </c:pt>
                <c:pt idx="48827">
                  <c:v>27.115867338987993</c:v>
                </c:pt>
                <c:pt idx="48828">
                  <c:v>27.116422684746261</c:v>
                </c:pt>
                <c:pt idx="48829">
                  <c:v>27.11697803050453</c:v>
                </c:pt>
                <c:pt idx="48830">
                  <c:v>27.117533376262799</c:v>
                </c:pt>
                <c:pt idx="48831">
                  <c:v>27.118088722021067</c:v>
                </c:pt>
                <c:pt idx="48832">
                  <c:v>27.118644067779336</c:v>
                </c:pt>
                <c:pt idx="48833">
                  <c:v>27.119199413537604</c:v>
                </c:pt>
                <c:pt idx="48834">
                  <c:v>27.119754759295873</c:v>
                </c:pt>
                <c:pt idx="48835">
                  <c:v>27.120310105054141</c:v>
                </c:pt>
                <c:pt idx="48836">
                  <c:v>27.12086545081241</c:v>
                </c:pt>
                <c:pt idx="48837">
                  <c:v>27.121420796570678</c:v>
                </c:pt>
                <c:pt idx="48838">
                  <c:v>27.121976142328947</c:v>
                </c:pt>
                <c:pt idx="48839">
                  <c:v>27.122531488087215</c:v>
                </c:pt>
                <c:pt idx="48840">
                  <c:v>27.123086833845484</c:v>
                </c:pt>
                <c:pt idx="48841">
                  <c:v>27.123642179603753</c:v>
                </c:pt>
                <c:pt idx="48842">
                  <c:v>27.124197525362021</c:v>
                </c:pt>
                <c:pt idx="48843">
                  <c:v>27.12475287112029</c:v>
                </c:pt>
                <c:pt idx="48844">
                  <c:v>27.125308216878558</c:v>
                </c:pt>
                <c:pt idx="48845">
                  <c:v>27.125863562636827</c:v>
                </c:pt>
                <c:pt idx="48846">
                  <c:v>27.126418908395095</c:v>
                </c:pt>
                <c:pt idx="48847">
                  <c:v>27.126974254153364</c:v>
                </c:pt>
                <c:pt idx="48848">
                  <c:v>27.127529599911632</c:v>
                </c:pt>
                <c:pt idx="48849">
                  <c:v>27.128084945669901</c:v>
                </c:pt>
                <c:pt idx="48850">
                  <c:v>27.128640291428169</c:v>
                </c:pt>
                <c:pt idx="48851">
                  <c:v>27.129195637186438</c:v>
                </c:pt>
                <c:pt idx="48852">
                  <c:v>27.129750982944707</c:v>
                </c:pt>
                <c:pt idx="48853">
                  <c:v>27.130306328702975</c:v>
                </c:pt>
                <c:pt idx="48854">
                  <c:v>27.130861674461244</c:v>
                </c:pt>
                <c:pt idx="48855">
                  <c:v>27.131417020219512</c:v>
                </c:pt>
                <c:pt idx="48856">
                  <c:v>27.131972365977781</c:v>
                </c:pt>
                <c:pt idx="48857">
                  <c:v>27.132527711736049</c:v>
                </c:pt>
                <c:pt idx="48858">
                  <c:v>27.133083057494318</c:v>
                </c:pt>
                <c:pt idx="48859">
                  <c:v>27.133638403252586</c:v>
                </c:pt>
                <c:pt idx="48860">
                  <c:v>27.134193749010855</c:v>
                </c:pt>
                <c:pt idx="48861">
                  <c:v>27.134749094769123</c:v>
                </c:pt>
                <c:pt idx="48862">
                  <c:v>27.135304440527392</c:v>
                </c:pt>
                <c:pt idx="48863">
                  <c:v>27.135859786285661</c:v>
                </c:pt>
                <c:pt idx="48864">
                  <c:v>27.136415132043929</c:v>
                </c:pt>
                <c:pt idx="48865">
                  <c:v>27.136970477802198</c:v>
                </c:pt>
                <c:pt idx="48866">
                  <c:v>27.137525823560466</c:v>
                </c:pt>
                <c:pt idx="48867">
                  <c:v>27.138081169318735</c:v>
                </c:pt>
                <c:pt idx="48868">
                  <c:v>27.138636515077003</c:v>
                </c:pt>
                <c:pt idx="48869">
                  <c:v>27.139191860835272</c:v>
                </c:pt>
                <c:pt idx="48870">
                  <c:v>27.13974720659354</c:v>
                </c:pt>
                <c:pt idx="48871">
                  <c:v>27.140302552351809</c:v>
                </c:pt>
                <c:pt idx="48872">
                  <c:v>27.140857898110077</c:v>
                </c:pt>
                <c:pt idx="48873">
                  <c:v>27.141413243868346</c:v>
                </c:pt>
                <c:pt idx="48874">
                  <c:v>27.141968589626615</c:v>
                </c:pt>
                <c:pt idx="48875">
                  <c:v>27.142523935384883</c:v>
                </c:pt>
                <c:pt idx="48876">
                  <c:v>27.143079281143152</c:v>
                </c:pt>
                <c:pt idx="48877">
                  <c:v>27.14363462690142</c:v>
                </c:pt>
                <c:pt idx="48878">
                  <c:v>27.144189972659689</c:v>
                </c:pt>
                <c:pt idx="48879">
                  <c:v>27.144745318417957</c:v>
                </c:pt>
                <c:pt idx="48880">
                  <c:v>27.145300664176226</c:v>
                </c:pt>
                <c:pt idx="48881">
                  <c:v>27.145856009934494</c:v>
                </c:pt>
                <c:pt idx="48882">
                  <c:v>27.146411355692763</c:v>
                </c:pt>
                <c:pt idx="48883">
                  <c:v>27.146966701451031</c:v>
                </c:pt>
                <c:pt idx="48884">
                  <c:v>27.1475220472093</c:v>
                </c:pt>
                <c:pt idx="48885">
                  <c:v>27.148077392967568</c:v>
                </c:pt>
                <c:pt idx="48886">
                  <c:v>27.148632738725837</c:v>
                </c:pt>
                <c:pt idx="48887">
                  <c:v>27.149188084484106</c:v>
                </c:pt>
                <c:pt idx="48888">
                  <c:v>27.149743430242374</c:v>
                </c:pt>
                <c:pt idx="48889">
                  <c:v>27.150298776000643</c:v>
                </c:pt>
                <c:pt idx="48890">
                  <c:v>27.150854121758911</c:v>
                </c:pt>
                <c:pt idx="48891">
                  <c:v>27.15140946751718</c:v>
                </c:pt>
                <c:pt idx="48892">
                  <c:v>27.151964813275448</c:v>
                </c:pt>
                <c:pt idx="48893">
                  <c:v>27.152520159033717</c:v>
                </c:pt>
                <c:pt idx="48894">
                  <c:v>27.153075504791985</c:v>
                </c:pt>
                <c:pt idx="48895">
                  <c:v>27.153630850550254</c:v>
                </c:pt>
                <c:pt idx="48896">
                  <c:v>27.154186196308522</c:v>
                </c:pt>
                <c:pt idx="48897">
                  <c:v>27.154741542066791</c:v>
                </c:pt>
                <c:pt idx="48898">
                  <c:v>27.15529688782506</c:v>
                </c:pt>
                <c:pt idx="48899">
                  <c:v>27.155852233583328</c:v>
                </c:pt>
                <c:pt idx="48900">
                  <c:v>27.156407579341597</c:v>
                </c:pt>
                <c:pt idx="48901">
                  <c:v>27.156962925099865</c:v>
                </c:pt>
                <c:pt idx="48902">
                  <c:v>27.157518270858134</c:v>
                </c:pt>
                <c:pt idx="48903">
                  <c:v>27.158073616616402</c:v>
                </c:pt>
                <c:pt idx="48904">
                  <c:v>27.158628962374671</c:v>
                </c:pt>
                <c:pt idx="48905">
                  <c:v>27.159184308132939</c:v>
                </c:pt>
                <c:pt idx="48906">
                  <c:v>27.159739653891208</c:v>
                </c:pt>
                <c:pt idx="48907">
                  <c:v>27.160294999649476</c:v>
                </c:pt>
                <c:pt idx="48908">
                  <c:v>27.160850345407745</c:v>
                </c:pt>
                <c:pt idx="48909">
                  <c:v>27.161405691166014</c:v>
                </c:pt>
                <c:pt idx="48910">
                  <c:v>27.161961036924282</c:v>
                </c:pt>
                <c:pt idx="48911">
                  <c:v>27.162516382682551</c:v>
                </c:pt>
                <c:pt idx="48912">
                  <c:v>27.163071728440819</c:v>
                </c:pt>
                <c:pt idx="48913">
                  <c:v>27.163627074199088</c:v>
                </c:pt>
                <c:pt idx="48914">
                  <c:v>27.164182419957356</c:v>
                </c:pt>
                <c:pt idx="48915">
                  <c:v>27.164737765715625</c:v>
                </c:pt>
                <c:pt idx="48916">
                  <c:v>27.165293111473893</c:v>
                </c:pt>
                <c:pt idx="48917">
                  <c:v>27.165848457232162</c:v>
                </c:pt>
                <c:pt idx="48918">
                  <c:v>27.16640380299043</c:v>
                </c:pt>
                <c:pt idx="48919">
                  <c:v>27.166959148748699</c:v>
                </c:pt>
                <c:pt idx="48920">
                  <c:v>27.167514494506968</c:v>
                </c:pt>
                <c:pt idx="48921">
                  <c:v>27.168069840265236</c:v>
                </c:pt>
                <c:pt idx="48922">
                  <c:v>27.168625186023505</c:v>
                </c:pt>
                <c:pt idx="48923">
                  <c:v>27.169180531781773</c:v>
                </c:pt>
                <c:pt idx="48924">
                  <c:v>27.169735877540042</c:v>
                </c:pt>
                <c:pt idx="48925">
                  <c:v>27.17029122329831</c:v>
                </c:pt>
                <c:pt idx="48926">
                  <c:v>27.170846569056579</c:v>
                </c:pt>
                <c:pt idx="48927">
                  <c:v>27.171401914814847</c:v>
                </c:pt>
                <c:pt idx="48928">
                  <c:v>27.171957260573116</c:v>
                </c:pt>
                <c:pt idx="48929">
                  <c:v>27.172512606331384</c:v>
                </c:pt>
                <c:pt idx="48930">
                  <c:v>27.173067952089653</c:v>
                </c:pt>
                <c:pt idx="48931">
                  <c:v>27.173623297847922</c:v>
                </c:pt>
                <c:pt idx="48932">
                  <c:v>27.17417864360619</c:v>
                </c:pt>
                <c:pt idx="48933">
                  <c:v>27.174733989364459</c:v>
                </c:pt>
                <c:pt idx="48934">
                  <c:v>27.175289335122727</c:v>
                </c:pt>
                <c:pt idx="48935">
                  <c:v>27.175844680880996</c:v>
                </c:pt>
                <c:pt idx="48936">
                  <c:v>27.176400026639264</c:v>
                </c:pt>
                <c:pt idx="48937">
                  <c:v>27.176955372397533</c:v>
                </c:pt>
                <c:pt idx="48938">
                  <c:v>27.177510718155801</c:v>
                </c:pt>
                <c:pt idx="48939">
                  <c:v>27.17806606391407</c:v>
                </c:pt>
                <c:pt idx="48940">
                  <c:v>27.178621409672338</c:v>
                </c:pt>
                <c:pt idx="48941">
                  <c:v>27.179176755430607</c:v>
                </c:pt>
                <c:pt idx="48942">
                  <c:v>27.179732101188876</c:v>
                </c:pt>
                <c:pt idx="48943">
                  <c:v>27.180287446947144</c:v>
                </c:pt>
                <c:pt idx="48944">
                  <c:v>27.180842792705413</c:v>
                </c:pt>
                <c:pt idx="48945">
                  <c:v>27.181398138463681</c:v>
                </c:pt>
                <c:pt idx="48946">
                  <c:v>27.18195348422195</c:v>
                </c:pt>
                <c:pt idx="48947">
                  <c:v>27.182508829980218</c:v>
                </c:pt>
                <c:pt idx="48948">
                  <c:v>27.183064175738487</c:v>
                </c:pt>
                <c:pt idx="48949">
                  <c:v>27.183619521496755</c:v>
                </c:pt>
                <c:pt idx="48950">
                  <c:v>27.184174867255024</c:v>
                </c:pt>
                <c:pt idx="48951">
                  <c:v>27.184730213013292</c:v>
                </c:pt>
                <c:pt idx="48952">
                  <c:v>27.185285558771561</c:v>
                </c:pt>
                <c:pt idx="48953">
                  <c:v>27.185840904529829</c:v>
                </c:pt>
                <c:pt idx="48954">
                  <c:v>27.186396250288098</c:v>
                </c:pt>
                <c:pt idx="48955">
                  <c:v>27.186951596046367</c:v>
                </c:pt>
                <c:pt idx="48956">
                  <c:v>27.187506941804635</c:v>
                </c:pt>
                <c:pt idx="48957">
                  <c:v>27.188062287562904</c:v>
                </c:pt>
                <c:pt idx="48958">
                  <c:v>27.188617633321172</c:v>
                </c:pt>
                <c:pt idx="48959">
                  <c:v>27.189172979079441</c:v>
                </c:pt>
                <c:pt idx="48960">
                  <c:v>27.189728324837709</c:v>
                </c:pt>
                <c:pt idx="48961">
                  <c:v>27.190283670595978</c:v>
                </c:pt>
                <c:pt idx="48962">
                  <c:v>27.190839016354246</c:v>
                </c:pt>
                <c:pt idx="48963">
                  <c:v>27.191394362112515</c:v>
                </c:pt>
                <c:pt idx="48964">
                  <c:v>27.191949707870783</c:v>
                </c:pt>
                <c:pt idx="48965">
                  <c:v>27.192505053629052</c:v>
                </c:pt>
                <c:pt idx="48966">
                  <c:v>27.193060399387321</c:v>
                </c:pt>
                <c:pt idx="48967">
                  <c:v>27.193615745145589</c:v>
                </c:pt>
                <c:pt idx="48968">
                  <c:v>27.194171090903858</c:v>
                </c:pt>
                <c:pt idx="48969">
                  <c:v>27.194726436662126</c:v>
                </c:pt>
                <c:pt idx="48970">
                  <c:v>27.195281782420395</c:v>
                </c:pt>
                <c:pt idx="48971">
                  <c:v>27.195837128178663</c:v>
                </c:pt>
                <c:pt idx="48972">
                  <c:v>27.196392473936932</c:v>
                </c:pt>
                <c:pt idx="48973">
                  <c:v>27.1969478196952</c:v>
                </c:pt>
                <c:pt idx="48974">
                  <c:v>27.197503165453469</c:v>
                </c:pt>
                <c:pt idx="48975">
                  <c:v>27.198058511211737</c:v>
                </c:pt>
                <c:pt idx="48976">
                  <c:v>27.198613856970006</c:v>
                </c:pt>
                <c:pt idx="48977">
                  <c:v>27.199169202728275</c:v>
                </c:pt>
                <c:pt idx="48978">
                  <c:v>27.199724548486543</c:v>
                </c:pt>
                <c:pt idx="48979">
                  <c:v>27.200279894244812</c:v>
                </c:pt>
                <c:pt idx="48980">
                  <c:v>27.20083524000308</c:v>
                </c:pt>
                <c:pt idx="48981">
                  <c:v>27.201390585761349</c:v>
                </c:pt>
                <c:pt idx="48982">
                  <c:v>27.201945931519617</c:v>
                </c:pt>
                <c:pt idx="48983">
                  <c:v>27.202501277277886</c:v>
                </c:pt>
                <c:pt idx="48984">
                  <c:v>27.203056623036154</c:v>
                </c:pt>
                <c:pt idx="48985">
                  <c:v>27.203611968794423</c:v>
                </c:pt>
                <c:pt idx="48986">
                  <c:v>27.204167314552691</c:v>
                </c:pt>
                <c:pt idx="48987">
                  <c:v>27.20472266031096</c:v>
                </c:pt>
                <c:pt idx="48988">
                  <c:v>27.205278006069229</c:v>
                </c:pt>
                <c:pt idx="48989">
                  <c:v>27.205833351827497</c:v>
                </c:pt>
                <c:pt idx="48990">
                  <c:v>27.206388697585766</c:v>
                </c:pt>
                <c:pt idx="48991">
                  <c:v>27.206944043344034</c:v>
                </c:pt>
                <c:pt idx="48992">
                  <c:v>27.207499389102303</c:v>
                </c:pt>
                <c:pt idx="48993">
                  <c:v>27.208054734860571</c:v>
                </c:pt>
                <c:pt idx="48994">
                  <c:v>27.20861008061884</c:v>
                </c:pt>
                <c:pt idx="48995">
                  <c:v>27.209165426377108</c:v>
                </c:pt>
                <c:pt idx="48996">
                  <c:v>27.209720772135377</c:v>
                </c:pt>
                <c:pt idx="48997">
                  <c:v>27.210276117893645</c:v>
                </c:pt>
                <c:pt idx="48998">
                  <c:v>27.210831463651914</c:v>
                </c:pt>
                <c:pt idx="48999">
                  <c:v>27.211386809410183</c:v>
                </c:pt>
                <c:pt idx="49000">
                  <c:v>27.211942155168451</c:v>
                </c:pt>
                <c:pt idx="49001">
                  <c:v>27.21249750092672</c:v>
                </c:pt>
                <c:pt idx="49002">
                  <c:v>27.213052846684988</c:v>
                </c:pt>
                <c:pt idx="49003">
                  <c:v>27.213608192443257</c:v>
                </c:pt>
                <c:pt idx="49004">
                  <c:v>27.214163538201525</c:v>
                </c:pt>
                <c:pt idx="49005">
                  <c:v>27.214718883959794</c:v>
                </c:pt>
                <c:pt idx="49006">
                  <c:v>27.215274229718062</c:v>
                </c:pt>
                <c:pt idx="49007">
                  <c:v>27.215829575476331</c:v>
                </c:pt>
                <c:pt idx="49008">
                  <c:v>27.216384921234599</c:v>
                </c:pt>
                <c:pt idx="49009">
                  <c:v>27.216940266992868</c:v>
                </c:pt>
                <c:pt idx="49010">
                  <c:v>27.217495612751136</c:v>
                </c:pt>
                <c:pt idx="49011">
                  <c:v>27.218050958509405</c:v>
                </c:pt>
                <c:pt idx="49012">
                  <c:v>27.218606304267674</c:v>
                </c:pt>
                <c:pt idx="49013">
                  <c:v>27.219161650025942</c:v>
                </c:pt>
                <c:pt idx="49014">
                  <c:v>27.219716995784211</c:v>
                </c:pt>
                <c:pt idx="49015">
                  <c:v>27.220272341542479</c:v>
                </c:pt>
                <c:pt idx="49016">
                  <c:v>27.220827687300748</c:v>
                </c:pt>
                <c:pt idx="49017">
                  <c:v>27.221383033059016</c:v>
                </c:pt>
                <c:pt idx="49018">
                  <c:v>27.221938378817285</c:v>
                </c:pt>
                <c:pt idx="49019">
                  <c:v>27.222493724575553</c:v>
                </c:pt>
                <c:pt idx="49020">
                  <c:v>27.223049070333822</c:v>
                </c:pt>
                <c:pt idx="49021">
                  <c:v>27.22360441609209</c:v>
                </c:pt>
                <c:pt idx="49022">
                  <c:v>27.224159761850359</c:v>
                </c:pt>
                <c:pt idx="49023">
                  <c:v>27.224715107608628</c:v>
                </c:pt>
                <c:pt idx="49024">
                  <c:v>27.225270453366896</c:v>
                </c:pt>
                <c:pt idx="49025">
                  <c:v>27.225825799125165</c:v>
                </c:pt>
                <c:pt idx="49026">
                  <c:v>27.226381144883433</c:v>
                </c:pt>
                <c:pt idx="49027">
                  <c:v>27.226936490641702</c:v>
                </c:pt>
                <c:pt idx="49028">
                  <c:v>27.22749183639997</c:v>
                </c:pt>
                <c:pt idx="49029">
                  <c:v>27.228047182158239</c:v>
                </c:pt>
                <c:pt idx="49030">
                  <c:v>27.228602527916507</c:v>
                </c:pt>
                <c:pt idx="49031">
                  <c:v>27.229157873674776</c:v>
                </c:pt>
                <c:pt idx="49032">
                  <c:v>27.229713219433044</c:v>
                </c:pt>
                <c:pt idx="49033">
                  <c:v>27.230268565191313</c:v>
                </c:pt>
                <c:pt idx="49034">
                  <c:v>27.230823910949582</c:v>
                </c:pt>
                <c:pt idx="49035">
                  <c:v>27.23137925670785</c:v>
                </c:pt>
                <c:pt idx="49036">
                  <c:v>27.231934602466119</c:v>
                </c:pt>
                <c:pt idx="49037">
                  <c:v>27.232489948224387</c:v>
                </c:pt>
                <c:pt idx="49038">
                  <c:v>27.233045293982656</c:v>
                </c:pt>
                <c:pt idx="49039">
                  <c:v>27.233600639740924</c:v>
                </c:pt>
                <c:pt idx="49040">
                  <c:v>27.234155985499193</c:v>
                </c:pt>
                <c:pt idx="49041">
                  <c:v>27.234711331257461</c:v>
                </c:pt>
                <c:pt idx="49042">
                  <c:v>27.23526667701573</c:v>
                </c:pt>
                <c:pt idx="49043">
                  <c:v>27.235822022773998</c:v>
                </c:pt>
                <c:pt idx="49044">
                  <c:v>27.236377368532267</c:v>
                </c:pt>
                <c:pt idx="49045">
                  <c:v>27.236932714290536</c:v>
                </c:pt>
                <c:pt idx="49046">
                  <c:v>27.237488060048804</c:v>
                </c:pt>
                <c:pt idx="49047">
                  <c:v>27.238043405807073</c:v>
                </c:pt>
                <c:pt idx="49048">
                  <c:v>27.238598751565341</c:v>
                </c:pt>
                <c:pt idx="49049">
                  <c:v>27.23915409732361</c:v>
                </c:pt>
                <c:pt idx="49050">
                  <c:v>27.239709443081878</c:v>
                </c:pt>
                <c:pt idx="49051">
                  <c:v>27.240264788840147</c:v>
                </c:pt>
                <c:pt idx="49052">
                  <c:v>27.240820134598415</c:v>
                </c:pt>
                <c:pt idx="49053">
                  <c:v>27.241375480356684</c:v>
                </c:pt>
                <c:pt idx="49054">
                  <c:v>27.241930826114952</c:v>
                </c:pt>
                <c:pt idx="49055">
                  <c:v>27.242486171873221</c:v>
                </c:pt>
                <c:pt idx="49056">
                  <c:v>27.24304151763149</c:v>
                </c:pt>
                <c:pt idx="49057">
                  <c:v>27.243596863389758</c:v>
                </c:pt>
                <c:pt idx="49058">
                  <c:v>27.244152209148027</c:v>
                </c:pt>
                <c:pt idx="49059">
                  <c:v>27.244707554906295</c:v>
                </c:pt>
                <c:pt idx="49060">
                  <c:v>27.245262900664564</c:v>
                </c:pt>
                <c:pt idx="49061">
                  <c:v>27.245818246422832</c:v>
                </c:pt>
                <c:pt idx="49062">
                  <c:v>27.246373592181101</c:v>
                </c:pt>
                <c:pt idx="49063">
                  <c:v>27.246928937939369</c:v>
                </c:pt>
                <c:pt idx="49064">
                  <c:v>27.247484283697638</c:v>
                </c:pt>
                <c:pt idx="49065">
                  <c:v>27.248039629455906</c:v>
                </c:pt>
                <c:pt idx="49066">
                  <c:v>27.248594975214175</c:v>
                </c:pt>
                <c:pt idx="49067">
                  <c:v>27.249150320972443</c:v>
                </c:pt>
                <c:pt idx="49068">
                  <c:v>27.249705666730712</c:v>
                </c:pt>
                <c:pt idx="49069">
                  <c:v>27.250261012488981</c:v>
                </c:pt>
                <c:pt idx="49070">
                  <c:v>27.250816358247249</c:v>
                </c:pt>
                <c:pt idx="49071">
                  <c:v>27.251371704005518</c:v>
                </c:pt>
                <c:pt idx="49072">
                  <c:v>27.251927049763786</c:v>
                </c:pt>
                <c:pt idx="49073">
                  <c:v>27.252482395522055</c:v>
                </c:pt>
                <c:pt idx="49074">
                  <c:v>27.253037741280323</c:v>
                </c:pt>
                <c:pt idx="49075">
                  <c:v>27.253593087038592</c:v>
                </c:pt>
                <c:pt idx="49076">
                  <c:v>27.25414843279686</c:v>
                </c:pt>
                <c:pt idx="49077">
                  <c:v>27.254703778555129</c:v>
                </c:pt>
                <c:pt idx="49078">
                  <c:v>27.255259124313397</c:v>
                </c:pt>
                <c:pt idx="49079">
                  <c:v>27.255814470071666</c:v>
                </c:pt>
                <c:pt idx="49080">
                  <c:v>27.256369815829935</c:v>
                </c:pt>
                <c:pt idx="49081">
                  <c:v>27.256925161588203</c:v>
                </c:pt>
                <c:pt idx="49082">
                  <c:v>27.257480507346472</c:v>
                </c:pt>
                <c:pt idx="49083">
                  <c:v>27.25803585310474</c:v>
                </c:pt>
                <c:pt idx="49084">
                  <c:v>27.258591198863009</c:v>
                </c:pt>
                <c:pt idx="49085">
                  <c:v>27.259146544621277</c:v>
                </c:pt>
                <c:pt idx="49086">
                  <c:v>27.259701890379546</c:v>
                </c:pt>
                <c:pt idx="49087">
                  <c:v>27.260257236137814</c:v>
                </c:pt>
                <c:pt idx="49088">
                  <c:v>27.260812581896083</c:v>
                </c:pt>
                <c:pt idx="49089">
                  <c:v>27.261367927654351</c:v>
                </c:pt>
                <c:pt idx="49090">
                  <c:v>27.26192327341262</c:v>
                </c:pt>
                <c:pt idx="49091">
                  <c:v>27.262478619170889</c:v>
                </c:pt>
                <c:pt idx="49092">
                  <c:v>27.263033964929157</c:v>
                </c:pt>
                <c:pt idx="49093">
                  <c:v>27.263589310687426</c:v>
                </c:pt>
                <c:pt idx="49094">
                  <c:v>27.264144656445694</c:v>
                </c:pt>
                <c:pt idx="49095">
                  <c:v>27.264700002203963</c:v>
                </c:pt>
                <c:pt idx="49096">
                  <c:v>27.265255347962231</c:v>
                </c:pt>
                <c:pt idx="49097">
                  <c:v>27.2658106937205</c:v>
                </c:pt>
                <c:pt idx="49098">
                  <c:v>27.266366039478768</c:v>
                </c:pt>
                <c:pt idx="49099">
                  <c:v>27.266921385237037</c:v>
                </c:pt>
                <c:pt idx="49100">
                  <c:v>27.267476730995305</c:v>
                </c:pt>
                <c:pt idx="49101">
                  <c:v>27.268032076753574</c:v>
                </c:pt>
                <c:pt idx="49102">
                  <c:v>27.268587422511843</c:v>
                </c:pt>
                <c:pt idx="49103">
                  <c:v>27.269142768270111</c:v>
                </c:pt>
                <c:pt idx="49104">
                  <c:v>27.26969811402838</c:v>
                </c:pt>
                <c:pt idx="49105">
                  <c:v>27.270253459786648</c:v>
                </c:pt>
                <c:pt idx="49106">
                  <c:v>27.270808805544917</c:v>
                </c:pt>
                <c:pt idx="49107">
                  <c:v>27.271364151303185</c:v>
                </c:pt>
                <c:pt idx="49108">
                  <c:v>27.271919497061454</c:v>
                </c:pt>
                <c:pt idx="49109">
                  <c:v>27.272474842819722</c:v>
                </c:pt>
                <c:pt idx="49110">
                  <c:v>27.273030188577991</c:v>
                </c:pt>
                <c:pt idx="49111">
                  <c:v>27.273585534336259</c:v>
                </c:pt>
                <c:pt idx="49112">
                  <c:v>27.274140880094528</c:v>
                </c:pt>
                <c:pt idx="49113">
                  <c:v>27.274696225852797</c:v>
                </c:pt>
                <c:pt idx="49114">
                  <c:v>27.275251571611065</c:v>
                </c:pt>
                <c:pt idx="49115">
                  <c:v>27.275806917369334</c:v>
                </c:pt>
                <c:pt idx="49116">
                  <c:v>27.276362263127602</c:v>
                </c:pt>
                <c:pt idx="49117">
                  <c:v>27.276917608885871</c:v>
                </c:pt>
                <c:pt idx="49118">
                  <c:v>27.277472954644139</c:v>
                </c:pt>
                <c:pt idx="49119">
                  <c:v>27.278028300402408</c:v>
                </c:pt>
                <c:pt idx="49120">
                  <c:v>27.278583646160676</c:v>
                </c:pt>
                <c:pt idx="49121">
                  <c:v>27.279138991918945</c:v>
                </c:pt>
                <c:pt idx="49122">
                  <c:v>27.279694337677213</c:v>
                </c:pt>
                <c:pt idx="49123">
                  <c:v>27.280249683435482</c:v>
                </c:pt>
                <c:pt idx="49124">
                  <c:v>27.28080502919375</c:v>
                </c:pt>
                <c:pt idx="49125">
                  <c:v>27.281360374952019</c:v>
                </c:pt>
                <c:pt idx="49126">
                  <c:v>27.281915720710288</c:v>
                </c:pt>
                <c:pt idx="49127">
                  <c:v>27.282471066468556</c:v>
                </c:pt>
                <c:pt idx="49128">
                  <c:v>27.283026412226825</c:v>
                </c:pt>
                <c:pt idx="49129">
                  <c:v>27.283581757985093</c:v>
                </c:pt>
                <c:pt idx="49130">
                  <c:v>27.284137103743362</c:v>
                </c:pt>
                <c:pt idx="49131">
                  <c:v>27.28469244950163</c:v>
                </c:pt>
                <c:pt idx="49132">
                  <c:v>27.285247795259899</c:v>
                </c:pt>
                <c:pt idx="49133">
                  <c:v>27.285803141018167</c:v>
                </c:pt>
                <c:pt idx="49134">
                  <c:v>27.286358486776436</c:v>
                </c:pt>
                <c:pt idx="49135">
                  <c:v>27.286913832534704</c:v>
                </c:pt>
                <c:pt idx="49136">
                  <c:v>27.287469178292973</c:v>
                </c:pt>
                <c:pt idx="49137">
                  <c:v>27.288024524051242</c:v>
                </c:pt>
                <c:pt idx="49138">
                  <c:v>27.28857986980951</c:v>
                </c:pt>
                <c:pt idx="49139">
                  <c:v>27.289135215567779</c:v>
                </c:pt>
                <c:pt idx="49140">
                  <c:v>27.289690561326047</c:v>
                </c:pt>
                <c:pt idx="49141">
                  <c:v>27.290245907084316</c:v>
                </c:pt>
                <c:pt idx="49142">
                  <c:v>27.290801252842584</c:v>
                </c:pt>
                <c:pt idx="49143">
                  <c:v>27.291356598600853</c:v>
                </c:pt>
                <c:pt idx="49144">
                  <c:v>27.291911944359121</c:v>
                </c:pt>
                <c:pt idx="49145">
                  <c:v>27.29246729011739</c:v>
                </c:pt>
                <c:pt idx="49146">
                  <c:v>27.293022635875658</c:v>
                </c:pt>
                <c:pt idx="49147">
                  <c:v>27.293577981633927</c:v>
                </c:pt>
                <c:pt idx="49148">
                  <c:v>27.294133327392196</c:v>
                </c:pt>
                <c:pt idx="49149">
                  <c:v>27.294688673150464</c:v>
                </c:pt>
                <c:pt idx="49150">
                  <c:v>27.295244018908733</c:v>
                </c:pt>
                <c:pt idx="49151">
                  <c:v>27.295799364667001</c:v>
                </c:pt>
                <c:pt idx="49152">
                  <c:v>27.29635471042527</c:v>
                </c:pt>
                <c:pt idx="49153">
                  <c:v>27.296910056183538</c:v>
                </c:pt>
                <c:pt idx="49154">
                  <c:v>27.297465401941807</c:v>
                </c:pt>
                <c:pt idx="49155">
                  <c:v>27.298020747700075</c:v>
                </c:pt>
                <c:pt idx="49156">
                  <c:v>27.298576093458344</c:v>
                </c:pt>
                <c:pt idx="49157">
                  <c:v>27.299131439216612</c:v>
                </c:pt>
                <c:pt idx="49158">
                  <c:v>27.299686784974881</c:v>
                </c:pt>
                <c:pt idx="49159">
                  <c:v>27.30024213073315</c:v>
                </c:pt>
                <c:pt idx="49160">
                  <c:v>27.300797476491418</c:v>
                </c:pt>
                <c:pt idx="49161">
                  <c:v>27.301352822249687</c:v>
                </c:pt>
                <c:pt idx="49162">
                  <c:v>27.301908168007955</c:v>
                </c:pt>
                <c:pt idx="49163">
                  <c:v>27.302463513766224</c:v>
                </c:pt>
                <c:pt idx="49164">
                  <c:v>27.303018859524492</c:v>
                </c:pt>
                <c:pt idx="49165">
                  <c:v>27.303574205282761</c:v>
                </c:pt>
                <c:pt idx="49166">
                  <c:v>27.304129551041029</c:v>
                </c:pt>
                <c:pt idx="49167">
                  <c:v>27.304684896799298</c:v>
                </c:pt>
                <c:pt idx="49168">
                  <c:v>27.305240242557566</c:v>
                </c:pt>
                <c:pt idx="49169">
                  <c:v>27.305795588315835</c:v>
                </c:pt>
                <c:pt idx="49170">
                  <c:v>27.306350934074104</c:v>
                </c:pt>
                <c:pt idx="49171">
                  <c:v>27.306906279832372</c:v>
                </c:pt>
                <c:pt idx="49172">
                  <c:v>27.307461625590641</c:v>
                </c:pt>
                <c:pt idx="49173">
                  <c:v>27.308016971348909</c:v>
                </c:pt>
                <c:pt idx="49174">
                  <c:v>27.308572317107178</c:v>
                </c:pt>
                <c:pt idx="49175">
                  <c:v>27.309127662865446</c:v>
                </c:pt>
                <c:pt idx="49176">
                  <c:v>27.309683008623715</c:v>
                </c:pt>
                <c:pt idx="49177">
                  <c:v>27.310238354381983</c:v>
                </c:pt>
                <c:pt idx="49178">
                  <c:v>27.310793700140252</c:v>
                </c:pt>
                <c:pt idx="49179">
                  <c:v>27.31134904589852</c:v>
                </c:pt>
                <c:pt idx="49180">
                  <c:v>27.311904391656789</c:v>
                </c:pt>
                <c:pt idx="49181">
                  <c:v>27.312459737415058</c:v>
                </c:pt>
                <c:pt idx="49182">
                  <c:v>27.313015083173326</c:v>
                </c:pt>
                <c:pt idx="49183">
                  <c:v>27.313570428931595</c:v>
                </c:pt>
                <c:pt idx="49184">
                  <c:v>27.314125774689863</c:v>
                </c:pt>
                <c:pt idx="49185">
                  <c:v>27.314681120448132</c:v>
                </c:pt>
                <c:pt idx="49186">
                  <c:v>27.3152364662064</c:v>
                </c:pt>
                <c:pt idx="49187">
                  <c:v>27.315791811964669</c:v>
                </c:pt>
                <c:pt idx="49188">
                  <c:v>27.316347157722937</c:v>
                </c:pt>
                <c:pt idx="49189">
                  <c:v>27.316902503481206</c:v>
                </c:pt>
                <c:pt idx="49190">
                  <c:v>27.317457849239474</c:v>
                </c:pt>
                <c:pt idx="49191">
                  <c:v>27.318013194997743</c:v>
                </c:pt>
                <c:pt idx="49192">
                  <c:v>27.318568540756011</c:v>
                </c:pt>
                <c:pt idx="49193">
                  <c:v>27.31912388651428</c:v>
                </c:pt>
                <c:pt idx="49194">
                  <c:v>27.319679232272549</c:v>
                </c:pt>
                <c:pt idx="49195">
                  <c:v>27.320234578030817</c:v>
                </c:pt>
                <c:pt idx="49196">
                  <c:v>27.320789923789086</c:v>
                </c:pt>
                <c:pt idx="49197">
                  <c:v>27.321345269547354</c:v>
                </c:pt>
                <c:pt idx="49198">
                  <c:v>27.321900615305623</c:v>
                </c:pt>
                <c:pt idx="49199">
                  <c:v>27.322455961063891</c:v>
                </c:pt>
                <c:pt idx="49200">
                  <c:v>27.32301130682216</c:v>
                </c:pt>
                <c:pt idx="49201">
                  <c:v>27.323566652580428</c:v>
                </c:pt>
                <c:pt idx="49202">
                  <c:v>27.324121998338697</c:v>
                </c:pt>
                <c:pt idx="49203">
                  <c:v>27.324677344096965</c:v>
                </c:pt>
                <c:pt idx="49204">
                  <c:v>27.325232689855234</c:v>
                </c:pt>
                <c:pt idx="49205">
                  <c:v>27.325788035613503</c:v>
                </c:pt>
                <c:pt idx="49206">
                  <c:v>27.326343381371771</c:v>
                </c:pt>
                <c:pt idx="49207">
                  <c:v>27.32689872713004</c:v>
                </c:pt>
                <c:pt idx="49208">
                  <c:v>27.327454072888308</c:v>
                </c:pt>
                <c:pt idx="49209">
                  <c:v>27.328009418646577</c:v>
                </c:pt>
                <c:pt idx="49210">
                  <c:v>27.328564764404845</c:v>
                </c:pt>
                <c:pt idx="49211">
                  <c:v>27.329120110163114</c:v>
                </c:pt>
                <c:pt idx="49212">
                  <c:v>27.329675455921382</c:v>
                </c:pt>
                <c:pt idx="49213">
                  <c:v>27.330230801679651</c:v>
                </c:pt>
                <c:pt idx="49214">
                  <c:v>27.330786147437919</c:v>
                </c:pt>
                <c:pt idx="49215">
                  <c:v>27.331341493196188</c:v>
                </c:pt>
                <c:pt idx="49216">
                  <c:v>27.331896838954457</c:v>
                </c:pt>
                <c:pt idx="49217">
                  <c:v>27.332452184712725</c:v>
                </c:pt>
                <c:pt idx="49218">
                  <c:v>27.333007530470994</c:v>
                </c:pt>
                <c:pt idx="49219">
                  <c:v>27.333562876229262</c:v>
                </c:pt>
                <c:pt idx="49220">
                  <c:v>27.334118221987531</c:v>
                </c:pt>
                <c:pt idx="49221">
                  <c:v>27.334673567745799</c:v>
                </c:pt>
                <c:pt idx="49222">
                  <c:v>27.335228913504068</c:v>
                </c:pt>
                <c:pt idx="49223">
                  <c:v>27.335784259262336</c:v>
                </c:pt>
                <c:pt idx="49224">
                  <c:v>27.336339605020605</c:v>
                </c:pt>
                <c:pt idx="49225">
                  <c:v>27.336894950778873</c:v>
                </c:pt>
                <c:pt idx="49226">
                  <c:v>27.337450296537142</c:v>
                </c:pt>
                <c:pt idx="49227">
                  <c:v>27.338005642295411</c:v>
                </c:pt>
                <c:pt idx="49228">
                  <c:v>27.338560988053679</c:v>
                </c:pt>
                <c:pt idx="49229">
                  <c:v>27.339116333811948</c:v>
                </c:pt>
                <c:pt idx="49230">
                  <c:v>27.339671679570216</c:v>
                </c:pt>
                <c:pt idx="49231">
                  <c:v>27.340227025328485</c:v>
                </c:pt>
                <c:pt idx="49232">
                  <c:v>27.340782371086753</c:v>
                </c:pt>
                <c:pt idx="49233">
                  <c:v>27.341337716845022</c:v>
                </c:pt>
                <c:pt idx="49234">
                  <c:v>27.34189306260329</c:v>
                </c:pt>
                <c:pt idx="49235">
                  <c:v>27.342448408361559</c:v>
                </c:pt>
                <c:pt idx="49236">
                  <c:v>27.343003754119827</c:v>
                </c:pt>
                <c:pt idx="49237">
                  <c:v>27.343559099878096</c:v>
                </c:pt>
                <c:pt idx="49238">
                  <c:v>27.344114445636365</c:v>
                </c:pt>
                <c:pt idx="49239">
                  <c:v>27.344669791394633</c:v>
                </c:pt>
                <c:pt idx="49240">
                  <c:v>27.345225137152902</c:v>
                </c:pt>
                <c:pt idx="49241">
                  <c:v>27.34578048291117</c:v>
                </c:pt>
                <c:pt idx="49242">
                  <c:v>27.346335828669439</c:v>
                </c:pt>
                <c:pt idx="49243">
                  <c:v>27.346891174427707</c:v>
                </c:pt>
                <c:pt idx="49244">
                  <c:v>27.347446520185976</c:v>
                </c:pt>
                <c:pt idx="49245">
                  <c:v>27.348001865944244</c:v>
                </c:pt>
                <c:pt idx="49246">
                  <c:v>27.348557211702513</c:v>
                </c:pt>
                <c:pt idx="49247">
                  <c:v>27.349112557460781</c:v>
                </c:pt>
                <c:pt idx="49248">
                  <c:v>27.34966790321905</c:v>
                </c:pt>
                <c:pt idx="49249">
                  <c:v>27.350223248977318</c:v>
                </c:pt>
                <c:pt idx="49250">
                  <c:v>27.350778594735587</c:v>
                </c:pt>
                <c:pt idx="49251">
                  <c:v>27.351333940493856</c:v>
                </c:pt>
                <c:pt idx="49252">
                  <c:v>27.351889286252124</c:v>
                </c:pt>
                <c:pt idx="49253">
                  <c:v>27.352444632010393</c:v>
                </c:pt>
                <c:pt idx="49254">
                  <c:v>27.352999977768661</c:v>
                </c:pt>
                <c:pt idx="49255">
                  <c:v>27.35355532352693</c:v>
                </c:pt>
                <c:pt idx="49256">
                  <c:v>27.354110669285198</c:v>
                </c:pt>
                <c:pt idx="49257">
                  <c:v>27.354666015043467</c:v>
                </c:pt>
                <c:pt idx="49258">
                  <c:v>27.355221360801735</c:v>
                </c:pt>
                <c:pt idx="49259">
                  <c:v>27.355776706560004</c:v>
                </c:pt>
                <c:pt idx="49260">
                  <c:v>27.356332052318272</c:v>
                </c:pt>
                <c:pt idx="49261">
                  <c:v>27.356887398076541</c:v>
                </c:pt>
                <c:pt idx="49262">
                  <c:v>27.35744274383481</c:v>
                </c:pt>
                <c:pt idx="49263">
                  <c:v>27.357998089593078</c:v>
                </c:pt>
                <c:pt idx="49264">
                  <c:v>27.358553435351347</c:v>
                </c:pt>
                <c:pt idx="49265">
                  <c:v>27.359108781109615</c:v>
                </c:pt>
                <c:pt idx="49266">
                  <c:v>27.359664126867884</c:v>
                </c:pt>
                <c:pt idx="49267">
                  <c:v>27.360219472626152</c:v>
                </c:pt>
                <c:pt idx="49268">
                  <c:v>27.360774818384421</c:v>
                </c:pt>
                <c:pt idx="49269">
                  <c:v>27.361330164142689</c:v>
                </c:pt>
                <c:pt idx="49270">
                  <c:v>27.361885509900958</c:v>
                </c:pt>
                <c:pt idx="49271">
                  <c:v>27.362440855659226</c:v>
                </c:pt>
                <c:pt idx="49272">
                  <c:v>27.362996201417495</c:v>
                </c:pt>
                <c:pt idx="49273">
                  <c:v>27.363551547175764</c:v>
                </c:pt>
                <c:pt idx="49274">
                  <c:v>27.364106892934032</c:v>
                </c:pt>
                <c:pt idx="49275">
                  <c:v>27.364662238692301</c:v>
                </c:pt>
                <c:pt idx="49276">
                  <c:v>27.365217584450569</c:v>
                </c:pt>
                <c:pt idx="49277">
                  <c:v>27.365772930208838</c:v>
                </c:pt>
                <c:pt idx="49278">
                  <c:v>27.366328275967106</c:v>
                </c:pt>
                <c:pt idx="49279">
                  <c:v>27.366883621725375</c:v>
                </c:pt>
                <c:pt idx="49280">
                  <c:v>27.367438967483643</c:v>
                </c:pt>
                <c:pt idx="49281">
                  <c:v>27.367994313241912</c:v>
                </c:pt>
                <c:pt idx="49282">
                  <c:v>27.36854965900018</c:v>
                </c:pt>
                <c:pt idx="49283">
                  <c:v>27.369105004758449</c:v>
                </c:pt>
                <c:pt idx="49284">
                  <c:v>27.369660350516718</c:v>
                </c:pt>
                <c:pt idx="49285">
                  <c:v>27.370215696274986</c:v>
                </c:pt>
                <c:pt idx="49286">
                  <c:v>27.370771042033255</c:v>
                </c:pt>
                <c:pt idx="49287">
                  <c:v>27.371326387791523</c:v>
                </c:pt>
                <c:pt idx="49288">
                  <c:v>27.371881733549792</c:v>
                </c:pt>
                <c:pt idx="49289">
                  <c:v>27.37243707930806</c:v>
                </c:pt>
                <c:pt idx="49290">
                  <c:v>27.372992425066329</c:v>
                </c:pt>
                <c:pt idx="49291">
                  <c:v>27.373547770824597</c:v>
                </c:pt>
                <c:pt idx="49292">
                  <c:v>27.374103116582866</c:v>
                </c:pt>
                <c:pt idx="49293">
                  <c:v>27.374658462341134</c:v>
                </c:pt>
                <c:pt idx="49294">
                  <c:v>27.375213808099403</c:v>
                </c:pt>
                <c:pt idx="49295">
                  <c:v>27.375769153857672</c:v>
                </c:pt>
                <c:pt idx="49296">
                  <c:v>27.37632449961594</c:v>
                </c:pt>
                <c:pt idx="49297">
                  <c:v>27.376879845374209</c:v>
                </c:pt>
                <c:pt idx="49298">
                  <c:v>27.377435191132477</c:v>
                </c:pt>
                <c:pt idx="49299">
                  <c:v>27.377990536890746</c:v>
                </c:pt>
                <c:pt idx="49300">
                  <c:v>27.378545882649014</c:v>
                </c:pt>
                <c:pt idx="49301">
                  <c:v>27.379101228407283</c:v>
                </c:pt>
                <c:pt idx="49302">
                  <c:v>27.379656574165551</c:v>
                </c:pt>
                <c:pt idx="49303">
                  <c:v>27.38021191992382</c:v>
                </c:pt>
                <c:pt idx="49304">
                  <c:v>27.380767265682088</c:v>
                </c:pt>
                <c:pt idx="49305">
                  <c:v>27.381322611440357</c:v>
                </c:pt>
                <c:pt idx="49306">
                  <c:v>27.381877957198625</c:v>
                </c:pt>
                <c:pt idx="49307">
                  <c:v>27.382433302956894</c:v>
                </c:pt>
                <c:pt idx="49308">
                  <c:v>27.382988648715163</c:v>
                </c:pt>
                <c:pt idx="49309">
                  <c:v>27.383543994473431</c:v>
                </c:pt>
                <c:pt idx="49310">
                  <c:v>27.3840993402317</c:v>
                </c:pt>
                <c:pt idx="49311">
                  <c:v>27.384654685989968</c:v>
                </c:pt>
                <c:pt idx="49312">
                  <c:v>27.385210031748237</c:v>
                </c:pt>
                <c:pt idx="49313">
                  <c:v>27.385765377506505</c:v>
                </c:pt>
                <c:pt idx="49314">
                  <c:v>27.386320723264774</c:v>
                </c:pt>
                <c:pt idx="49315">
                  <c:v>27.386876069023042</c:v>
                </c:pt>
                <c:pt idx="49316">
                  <c:v>27.387431414781311</c:v>
                </c:pt>
                <c:pt idx="49317">
                  <c:v>27.387986760539579</c:v>
                </c:pt>
                <c:pt idx="49318">
                  <c:v>27.388542106297848</c:v>
                </c:pt>
                <c:pt idx="49319">
                  <c:v>27.389097452056117</c:v>
                </c:pt>
                <c:pt idx="49320">
                  <c:v>27.389652797814385</c:v>
                </c:pt>
                <c:pt idx="49321">
                  <c:v>27.390208143572654</c:v>
                </c:pt>
                <c:pt idx="49322">
                  <c:v>27.390763489330922</c:v>
                </c:pt>
                <c:pt idx="49323">
                  <c:v>27.391318835089191</c:v>
                </c:pt>
                <c:pt idx="49324">
                  <c:v>27.391874180847459</c:v>
                </c:pt>
                <c:pt idx="49325">
                  <c:v>27.392429526605728</c:v>
                </c:pt>
                <c:pt idx="49326">
                  <c:v>27.392984872363996</c:v>
                </c:pt>
                <c:pt idx="49327">
                  <c:v>27.393540218122265</c:v>
                </c:pt>
                <c:pt idx="49328">
                  <c:v>27.394095563880533</c:v>
                </c:pt>
                <c:pt idx="49329">
                  <c:v>27.394650909638802</c:v>
                </c:pt>
                <c:pt idx="49330">
                  <c:v>27.395206255397071</c:v>
                </c:pt>
                <c:pt idx="49331">
                  <c:v>27.395761601155339</c:v>
                </c:pt>
                <c:pt idx="49332">
                  <c:v>27.396316946913608</c:v>
                </c:pt>
                <c:pt idx="49333">
                  <c:v>27.396872292671876</c:v>
                </c:pt>
                <c:pt idx="49334">
                  <c:v>27.397427638430145</c:v>
                </c:pt>
                <c:pt idx="49335">
                  <c:v>27.397982984188413</c:v>
                </c:pt>
                <c:pt idx="49336">
                  <c:v>27.398538329946682</c:v>
                </c:pt>
                <c:pt idx="49337">
                  <c:v>27.39909367570495</c:v>
                </c:pt>
                <c:pt idx="49338">
                  <c:v>27.399649021463219</c:v>
                </c:pt>
                <c:pt idx="49339">
                  <c:v>27.400204367221487</c:v>
                </c:pt>
                <c:pt idx="49340">
                  <c:v>27.400759712979756</c:v>
                </c:pt>
                <c:pt idx="49341">
                  <c:v>27.401315058738025</c:v>
                </c:pt>
                <c:pt idx="49342">
                  <c:v>27.401870404496293</c:v>
                </c:pt>
                <c:pt idx="49343">
                  <c:v>27.402425750254562</c:v>
                </c:pt>
                <c:pt idx="49344">
                  <c:v>27.40298109601283</c:v>
                </c:pt>
                <c:pt idx="49345">
                  <c:v>27.403536441771099</c:v>
                </c:pt>
                <c:pt idx="49346">
                  <c:v>27.404091787529367</c:v>
                </c:pt>
                <c:pt idx="49347">
                  <c:v>27.404647133287636</c:v>
                </c:pt>
                <c:pt idx="49348">
                  <c:v>27.405202479045904</c:v>
                </c:pt>
                <c:pt idx="49349">
                  <c:v>27.405757824804173</c:v>
                </c:pt>
                <c:pt idx="49350">
                  <c:v>27.406313170562441</c:v>
                </c:pt>
                <c:pt idx="49351">
                  <c:v>27.40686851632071</c:v>
                </c:pt>
                <c:pt idx="49352">
                  <c:v>27.407423862078979</c:v>
                </c:pt>
                <c:pt idx="49353">
                  <c:v>27.407979207837247</c:v>
                </c:pt>
                <c:pt idx="49354">
                  <c:v>27.408534553595516</c:v>
                </c:pt>
                <c:pt idx="49355">
                  <c:v>27.409089899353784</c:v>
                </c:pt>
                <c:pt idx="49356">
                  <c:v>27.409645245112053</c:v>
                </c:pt>
                <c:pt idx="49357">
                  <c:v>27.410200590870321</c:v>
                </c:pt>
                <c:pt idx="49358">
                  <c:v>27.41075593662859</c:v>
                </c:pt>
                <c:pt idx="49359">
                  <c:v>27.411311282386858</c:v>
                </c:pt>
                <c:pt idx="49360">
                  <c:v>27.411866628145127</c:v>
                </c:pt>
                <c:pt idx="49361">
                  <c:v>27.412421973903395</c:v>
                </c:pt>
                <c:pt idx="49362">
                  <c:v>27.412977319661664</c:v>
                </c:pt>
                <c:pt idx="49363">
                  <c:v>27.413532665419932</c:v>
                </c:pt>
                <c:pt idx="49364">
                  <c:v>27.414088011178201</c:v>
                </c:pt>
                <c:pt idx="49365">
                  <c:v>27.41464335693647</c:v>
                </c:pt>
                <c:pt idx="49366">
                  <c:v>27.415198702694738</c:v>
                </c:pt>
                <c:pt idx="49367">
                  <c:v>27.415754048453007</c:v>
                </c:pt>
                <c:pt idx="49368">
                  <c:v>27.416309394211275</c:v>
                </c:pt>
                <c:pt idx="49369">
                  <c:v>27.416864739969544</c:v>
                </c:pt>
                <c:pt idx="49370">
                  <c:v>27.417420085727812</c:v>
                </c:pt>
                <c:pt idx="49371">
                  <c:v>27.417975431486081</c:v>
                </c:pt>
                <c:pt idx="49372">
                  <c:v>27.418530777244349</c:v>
                </c:pt>
                <c:pt idx="49373">
                  <c:v>27.419086123002618</c:v>
                </c:pt>
                <c:pt idx="49374">
                  <c:v>27.419641468760886</c:v>
                </c:pt>
                <c:pt idx="49375">
                  <c:v>27.420196814519155</c:v>
                </c:pt>
                <c:pt idx="49376">
                  <c:v>27.420752160277424</c:v>
                </c:pt>
                <c:pt idx="49377">
                  <c:v>27.421307506035692</c:v>
                </c:pt>
                <c:pt idx="49378">
                  <c:v>27.421862851793961</c:v>
                </c:pt>
                <c:pt idx="49379">
                  <c:v>27.422418197552229</c:v>
                </c:pt>
                <c:pt idx="49380">
                  <c:v>27.422973543310498</c:v>
                </c:pt>
                <c:pt idx="49381">
                  <c:v>27.423528889068766</c:v>
                </c:pt>
                <c:pt idx="49382">
                  <c:v>27.424084234827035</c:v>
                </c:pt>
                <c:pt idx="49383">
                  <c:v>27.424639580585303</c:v>
                </c:pt>
                <c:pt idx="49384">
                  <c:v>27.425194926343572</c:v>
                </c:pt>
                <c:pt idx="49385">
                  <c:v>27.42575027210184</c:v>
                </c:pt>
                <c:pt idx="49386">
                  <c:v>27.426305617860109</c:v>
                </c:pt>
                <c:pt idx="49387">
                  <c:v>27.426860963618378</c:v>
                </c:pt>
                <c:pt idx="49388">
                  <c:v>27.427416309376646</c:v>
                </c:pt>
                <c:pt idx="49389">
                  <c:v>27.427971655134915</c:v>
                </c:pt>
                <c:pt idx="49390">
                  <c:v>27.428527000893183</c:v>
                </c:pt>
                <c:pt idx="49391">
                  <c:v>27.429082346651452</c:v>
                </c:pt>
                <c:pt idx="49392">
                  <c:v>27.42963769240972</c:v>
                </c:pt>
                <c:pt idx="49393">
                  <c:v>27.430193038167989</c:v>
                </c:pt>
                <c:pt idx="49394">
                  <c:v>27.430748383926257</c:v>
                </c:pt>
                <c:pt idx="49395">
                  <c:v>27.431303729684526</c:v>
                </c:pt>
                <c:pt idx="49396">
                  <c:v>27.431859075442794</c:v>
                </c:pt>
                <c:pt idx="49397">
                  <c:v>27.432414421201063</c:v>
                </c:pt>
                <c:pt idx="49398">
                  <c:v>27.432969766959332</c:v>
                </c:pt>
                <c:pt idx="49399">
                  <c:v>27.4335251127176</c:v>
                </c:pt>
                <c:pt idx="49400">
                  <c:v>27.434080458475869</c:v>
                </c:pt>
                <c:pt idx="49401">
                  <c:v>27.434635804234137</c:v>
                </c:pt>
                <c:pt idx="49402">
                  <c:v>27.435191149992406</c:v>
                </c:pt>
                <c:pt idx="49403">
                  <c:v>27.435746495750674</c:v>
                </c:pt>
                <c:pt idx="49404">
                  <c:v>27.436301841508943</c:v>
                </c:pt>
                <c:pt idx="49405">
                  <c:v>27.436857187267211</c:v>
                </c:pt>
                <c:pt idx="49406">
                  <c:v>27.43741253302548</c:v>
                </c:pt>
                <c:pt idx="49407">
                  <c:v>27.437967878783748</c:v>
                </c:pt>
                <c:pt idx="49408">
                  <c:v>27.438523224542017</c:v>
                </c:pt>
                <c:pt idx="49409">
                  <c:v>27.439078570300286</c:v>
                </c:pt>
                <c:pt idx="49410">
                  <c:v>27.439633916058554</c:v>
                </c:pt>
                <c:pt idx="49411">
                  <c:v>27.440189261816823</c:v>
                </c:pt>
                <c:pt idx="49412">
                  <c:v>27.440744607575091</c:v>
                </c:pt>
                <c:pt idx="49413">
                  <c:v>27.44129995333336</c:v>
                </c:pt>
                <c:pt idx="49414">
                  <c:v>27.441855299091628</c:v>
                </c:pt>
                <c:pt idx="49415">
                  <c:v>27.442410644849897</c:v>
                </c:pt>
                <c:pt idx="49416">
                  <c:v>27.442965990608165</c:v>
                </c:pt>
                <c:pt idx="49417">
                  <c:v>27.443521336366434</c:v>
                </c:pt>
                <c:pt idx="49418">
                  <c:v>27.444076682124702</c:v>
                </c:pt>
                <c:pt idx="49419">
                  <c:v>27.444632027882971</c:v>
                </c:pt>
                <c:pt idx="49420">
                  <c:v>27.44518737364124</c:v>
                </c:pt>
                <c:pt idx="49421">
                  <c:v>27.445742719399508</c:v>
                </c:pt>
                <c:pt idx="49422">
                  <c:v>27.446298065157777</c:v>
                </c:pt>
                <c:pt idx="49423">
                  <c:v>27.446853410916045</c:v>
                </c:pt>
                <c:pt idx="49424">
                  <c:v>27.447408756674314</c:v>
                </c:pt>
                <c:pt idx="49425">
                  <c:v>27.447964102432582</c:v>
                </c:pt>
                <c:pt idx="49426">
                  <c:v>27.448519448190851</c:v>
                </c:pt>
                <c:pt idx="49427">
                  <c:v>27.449074793949119</c:v>
                </c:pt>
                <c:pt idx="49428">
                  <c:v>27.449630139707388</c:v>
                </c:pt>
                <c:pt idx="49429">
                  <c:v>27.450185485465656</c:v>
                </c:pt>
                <c:pt idx="49430">
                  <c:v>27.450740831223925</c:v>
                </c:pt>
                <c:pt idx="49431">
                  <c:v>27.451296176982193</c:v>
                </c:pt>
                <c:pt idx="49432">
                  <c:v>27.451851522740462</c:v>
                </c:pt>
                <c:pt idx="49433">
                  <c:v>27.452406868498731</c:v>
                </c:pt>
                <c:pt idx="49434">
                  <c:v>27.452962214256999</c:v>
                </c:pt>
                <c:pt idx="49435">
                  <c:v>27.453517560015268</c:v>
                </c:pt>
                <c:pt idx="49436">
                  <c:v>27.454072905773536</c:v>
                </c:pt>
                <c:pt idx="49437">
                  <c:v>27.454628251531805</c:v>
                </c:pt>
                <c:pt idx="49438">
                  <c:v>27.455183597290073</c:v>
                </c:pt>
                <c:pt idx="49439">
                  <c:v>27.455738943048342</c:v>
                </c:pt>
                <c:pt idx="49440">
                  <c:v>27.45629428880661</c:v>
                </c:pt>
                <c:pt idx="49441">
                  <c:v>27.456849634564879</c:v>
                </c:pt>
                <c:pt idx="49442">
                  <c:v>27.457404980323147</c:v>
                </c:pt>
                <c:pt idx="49443">
                  <c:v>27.457960326081416</c:v>
                </c:pt>
                <c:pt idx="49444">
                  <c:v>27.458515671839685</c:v>
                </c:pt>
                <c:pt idx="49445">
                  <c:v>27.459071017597953</c:v>
                </c:pt>
                <c:pt idx="49446">
                  <c:v>27.459626363356222</c:v>
                </c:pt>
                <c:pt idx="49447">
                  <c:v>27.46018170911449</c:v>
                </c:pt>
                <c:pt idx="49448">
                  <c:v>27.460737054872759</c:v>
                </c:pt>
                <c:pt idx="49449">
                  <c:v>27.461292400631027</c:v>
                </c:pt>
                <c:pt idx="49450">
                  <c:v>27.461847746389296</c:v>
                </c:pt>
                <c:pt idx="49451">
                  <c:v>27.462403092147564</c:v>
                </c:pt>
                <c:pt idx="49452">
                  <c:v>27.462958437905833</c:v>
                </c:pt>
                <c:pt idx="49453">
                  <c:v>27.463513783664101</c:v>
                </c:pt>
                <c:pt idx="49454">
                  <c:v>27.46406912942237</c:v>
                </c:pt>
                <c:pt idx="49455">
                  <c:v>27.464624475180639</c:v>
                </c:pt>
                <c:pt idx="49456">
                  <c:v>27.465179820938907</c:v>
                </c:pt>
                <c:pt idx="49457">
                  <c:v>27.465735166697176</c:v>
                </c:pt>
                <c:pt idx="49458">
                  <c:v>27.466290512455444</c:v>
                </c:pt>
                <c:pt idx="49459">
                  <c:v>27.466845858213713</c:v>
                </c:pt>
                <c:pt idx="49460">
                  <c:v>27.467401203971981</c:v>
                </c:pt>
                <c:pt idx="49461">
                  <c:v>27.46795654973025</c:v>
                </c:pt>
                <c:pt idx="49462">
                  <c:v>27.468511895488518</c:v>
                </c:pt>
                <c:pt idx="49463">
                  <c:v>27.469067241246787</c:v>
                </c:pt>
                <c:pt idx="49464">
                  <c:v>27.469622587005055</c:v>
                </c:pt>
                <c:pt idx="49465">
                  <c:v>27.470177932763324</c:v>
                </c:pt>
                <c:pt idx="49466">
                  <c:v>27.470733278521593</c:v>
                </c:pt>
                <c:pt idx="49467">
                  <c:v>27.471288624279861</c:v>
                </c:pt>
                <c:pt idx="49468">
                  <c:v>27.47184397003813</c:v>
                </c:pt>
                <c:pt idx="49469">
                  <c:v>27.472399315796398</c:v>
                </c:pt>
                <c:pt idx="49470">
                  <c:v>27.472954661554667</c:v>
                </c:pt>
                <c:pt idx="49471">
                  <c:v>27.473510007312935</c:v>
                </c:pt>
                <c:pt idx="49472">
                  <c:v>27.474065353071204</c:v>
                </c:pt>
                <c:pt idx="49473">
                  <c:v>27.474620698829472</c:v>
                </c:pt>
                <c:pt idx="49474">
                  <c:v>27.475176044587741</c:v>
                </c:pt>
                <c:pt idx="49475">
                  <c:v>27.475731390346009</c:v>
                </c:pt>
                <c:pt idx="49476">
                  <c:v>27.476286736104278</c:v>
                </c:pt>
                <c:pt idx="49477">
                  <c:v>27.476842081862547</c:v>
                </c:pt>
                <c:pt idx="49478">
                  <c:v>27.477397427620815</c:v>
                </c:pt>
                <c:pt idx="49479">
                  <c:v>27.477952773379084</c:v>
                </c:pt>
                <c:pt idx="49480">
                  <c:v>27.478508119137352</c:v>
                </c:pt>
                <c:pt idx="49481">
                  <c:v>27.479063464895621</c:v>
                </c:pt>
                <c:pt idx="49482">
                  <c:v>27.479618810653889</c:v>
                </c:pt>
                <c:pt idx="49483">
                  <c:v>27.480174156412158</c:v>
                </c:pt>
                <c:pt idx="49484">
                  <c:v>27.480729502170426</c:v>
                </c:pt>
                <c:pt idx="49485">
                  <c:v>27.481284847928695</c:v>
                </c:pt>
                <c:pt idx="49486">
                  <c:v>27.481840193686963</c:v>
                </c:pt>
                <c:pt idx="49487">
                  <c:v>27.482395539445232</c:v>
                </c:pt>
                <c:pt idx="49488">
                  <c:v>27.4829508852035</c:v>
                </c:pt>
                <c:pt idx="49489">
                  <c:v>27.483506230961769</c:v>
                </c:pt>
                <c:pt idx="49490">
                  <c:v>27.484061576720038</c:v>
                </c:pt>
                <c:pt idx="49491">
                  <c:v>27.484616922478306</c:v>
                </c:pt>
                <c:pt idx="49492">
                  <c:v>27.485172268236575</c:v>
                </c:pt>
                <c:pt idx="49493">
                  <c:v>27.485727613994843</c:v>
                </c:pt>
                <c:pt idx="49494">
                  <c:v>27.486282959753112</c:v>
                </c:pt>
                <c:pt idx="49495">
                  <c:v>27.48683830551138</c:v>
                </c:pt>
                <c:pt idx="49496">
                  <c:v>27.487393651269649</c:v>
                </c:pt>
                <c:pt idx="49497">
                  <c:v>27.487948997027917</c:v>
                </c:pt>
                <c:pt idx="49498">
                  <c:v>27.488504342786186</c:v>
                </c:pt>
                <c:pt idx="49499">
                  <c:v>27.489059688544454</c:v>
                </c:pt>
                <c:pt idx="49500">
                  <c:v>27.489615034302723</c:v>
                </c:pt>
                <c:pt idx="49501">
                  <c:v>27.490170380060992</c:v>
                </c:pt>
                <c:pt idx="49502">
                  <c:v>27.49072572581926</c:v>
                </c:pt>
                <c:pt idx="49503">
                  <c:v>27.491281071577529</c:v>
                </c:pt>
                <c:pt idx="49504">
                  <c:v>27.491836417335797</c:v>
                </c:pt>
                <c:pt idx="49505">
                  <c:v>27.492391763094066</c:v>
                </c:pt>
                <c:pt idx="49506">
                  <c:v>27.492947108852334</c:v>
                </c:pt>
                <c:pt idx="49507">
                  <c:v>27.493502454610603</c:v>
                </c:pt>
                <c:pt idx="49508">
                  <c:v>27.494057800368871</c:v>
                </c:pt>
                <c:pt idx="49509">
                  <c:v>27.49461314612714</c:v>
                </c:pt>
                <c:pt idx="49510">
                  <c:v>27.495168491885408</c:v>
                </c:pt>
                <c:pt idx="49511">
                  <c:v>27.495723837643677</c:v>
                </c:pt>
                <c:pt idx="49512">
                  <c:v>27.496279183401946</c:v>
                </c:pt>
                <c:pt idx="49513">
                  <c:v>27.496834529160214</c:v>
                </c:pt>
                <c:pt idx="49514">
                  <c:v>27.497389874918483</c:v>
                </c:pt>
                <c:pt idx="49515">
                  <c:v>27.497945220676751</c:v>
                </c:pt>
                <c:pt idx="49516">
                  <c:v>27.49850056643502</c:v>
                </c:pt>
                <c:pt idx="49517">
                  <c:v>27.499055912193288</c:v>
                </c:pt>
                <c:pt idx="49518">
                  <c:v>27.499611257951557</c:v>
                </c:pt>
                <c:pt idx="49519">
                  <c:v>27.500166603709825</c:v>
                </c:pt>
                <c:pt idx="49520">
                  <c:v>27.500721949468094</c:v>
                </c:pt>
                <c:pt idx="49521">
                  <c:v>27.501277295226362</c:v>
                </c:pt>
                <c:pt idx="49522">
                  <c:v>27.501832640984631</c:v>
                </c:pt>
                <c:pt idx="49523">
                  <c:v>27.5023879867429</c:v>
                </c:pt>
                <c:pt idx="49524">
                  <c:v>27.502943332501168</c:v>
                </c:pt>
                <c:pt idx="49525">
                  <c:v>27.503498678259437</c:v>
                </c:pt>
                <c:pt idx="49526">
                  <c:v>27.504054024017705</c:v>
                </c:pt>
                <c:pt idx="49527">
                  <c:v>27.504609369775974</c:v>
                </c:pt>
                <c:pt idx="49528">
                  <c:v>27.505164715534242</c:v>
                </c:pt>
                <c:pt idx="49529">
                  <c:v>27.505720061292511</c:v>
                </c:pt>
                <c:pt idx="49530">
                  <c:v>27.506275407050779</c:v>
                </c:pt>
                <c:pt idx="49531">
                  <c:v>27.506830752809048</c:v>
                </c:pt>
                <c:pt idx="49532">
                  <c:v>27.507386098567316</c:v>
                </c:pt>
                <c:pt idx="49533">
                  <c:v>27.507941444325585</c:v>
                </c:pt>
                <c:pt idx="49534">
                  <c:v>27.508496790083854</c:v>
                </c:pt>
                <c:pt idx="49535">
                  <c:v>27.509052135842122</c:v>
                </c:pt>
                <c:pt idx="49536">
                  <c:v>27.509607481600391</c:v>
                </c:pt>
                <c:pt idx="49537">
                  <c:v>27.510162827358659</c:v>
                </c:pt>
                <c:pt idx="49538">
                  <c:v>27.510718173116928</c:v>
                </c:pt>
                <c:pt idx="49539">
                  <c:v>27.511273518875196</c:v>
                </c:pt>
                <c:pt idx="49540">
                  <c:v>27.511828864633465</c:v>
                </c:pt>
                <c:pt idx="49541">
                  <c:v>27.512384210391733</c:v>
                </c:pt>
                <c:pt idx="49542">
                  <c:v>27.512939556150002</c:v>
                </c:pt>
                <c:pt idx="49543">
                  <c:v>27.51349490190827</c:v>
                </c:pt>
                <c:pt idx="49544">
                  <c:v>27.514050247666539</c:v>
                </c:pt>
                <c:pt idx="49545">
                  <c:v>27.514605593424807</c:v>
                </c:pt>
                <c:pt idx="49546">
                  <c:v>27.515160939183076</c:v>
                </c:pt>
                <c:pt idx="49547">
                  <c:v>27.515716284941345</c:v>
                </c:pt>
                <c:pt idx="49548">
                  <c:v>27.516271630699613</c:v>
                </c:pt>
                <c:pt idx="49549">
                  <c:v>27.516826976457882</c:v>
                </c:pt>
                <c:pt idx="49550">
                  <c:v>27.51738232221615</c:v>
                </c:pt>
                <c:pt idx="49551">
                  <c:v>27.517937667974419</c:v>
                </c:pt>
                <c:pt idx="49552">
                  <c:v>27.518493013732687</c:v>
                </c:pt>
                <c:pt idx="49553">
                  <c:v>27.519048359490956</c:v>
                </c:pt>
                <c:pt idx="49554">
                  <c:v>27.519603705249224</c:v>
                </c:pt>
                <c:pt idx="49555">
                  <c:v>27.520159051007493</c:v>
                </c:pt>
                <c:pt idx="49556">
                  <c:v>27.520714396765761</c:v>
                </c:pt>
                <c:pt idx="49557">
                  <c:v>27.52126974252403</c:v>
                </c:pt>
                <c:pt idx="49558">
                  <c:v>27.521825088282299</c:v>
                </c:pt>
                <c:pt idx="49559">
                  <c:v>27.522380434040567</c:v>
                </c:pt>
                <c:pt idx="49560">
                  <c:v>27.522935779798836</c:v>
                </c:pt>
                <c:pt idx="49561">
                  <c:v>27.523491125557104</c:v>
                </c:pt>
                <c:pt idx="49562">
                  <c:v>27.524046471315373</c:v>
                </c:pt>
                <c:pt idx="49563">
                  <c:v>27.524601817073641</c:v>
                </c:pt>
                <c:pt idx="49564">
                  <c:v>27.52515716283191</c:v>
                </c:pt>
                <c:pt idx="49565">
                  <c:v>27.525712508590178</c:v>
                </c:pt>
                <c:pt idx="49566">
                  <c:v>27.526267854348447</c:v>
                </c:pt>
                <c:pt idx="49567">
                  <c:v>27.526823200106715</c:v>
                </c:pt>
                <c:pt idx="49568">
                  <c:v>27.527378545864984</c:v>
                </c:pt>
                <c:pt idx="49569">
                  <c:v>27.527933891623253</c:v>
                </c:pt>
                <c:pt idx="49570">
                  <c:v>27.528489237381521</c:v>
                </c:pt>
                <c:pt idx="49571">
                  <c:v>27.52904458313979</c:v>
                </c:pt>
                <c:pt idx="49572">
                  <c:v>27.529599928898058</c:v>
                </c:pt>
                <c:pt idx="49573">
                  <c:v>27.530155274656327</c:v>
                </c:pt>
                <c:pt idx="49574">
                  <c:v>27.530710620414595</c:v>
                </c:pt>
                <c:pt idx="49575">
                  <c:v>27.531265966172864</c:v>
                </c:pt>
                <c:pt idx="49576">
                  <c:v>27.531821311931132</c:v>
                </c:pt>
                <c:pt idx="49577">
                  <c:v>27.532376657689401</c:v>
                </c:pt>
                <c:pt idx="49578">
                  <c:v>27.532932003447669</c:v>
                </c:pt>
                <c:pt idx="49579">
                  <c:v>27.533487349205938</c:v>
                </c:pt>
                <c:pt idx="49580">
                  <c:v>27.534042694964207</c:v>
                </c:pt>
                <c:pt idx="49581">
                  <c:v>27.534598040722475</c:v>
                </c:pt>
                <c:pt idx="49582">
                  <c:v>27.535153386480744</c:v>
                </c:pt>
                <c:pt idx="49583">
                  <c:v>27.535708732239012</c:v>
                </c:pt>
                <c:pt idx="49584">
                  <c:v>27.536264077997281</c:v>
                </c:pt>
                <c:pt idx="49585">
                  <c:v>27.536819423755549</c:v>
                </c:pt>
                <c:pt idx="49586">
                  <c:v>27.537374769513818</c:v>
                </c:pt>
                <c:pt idx="49587">
                  <c:v>27.537930115272086</c:v>
                </c:pt>
                <c:pt idx="49588">
                  <c:v>27.538485461030355</c:v>
                </c:pt>
                <c:pt idx="49589">
                  <c:v>27.539040806788623</c:v>
                </c:pt>
                <c:pt idx="49590">
                  <c:v>27.539596152546892</c:v>
                </c:pt>
                <c:pt idx="49591">
                  <c:v>27.540151498305161</c:v>
                </c:pt>
                <c:pt idx="49592">
                  <c:v>27.540706844063429</c:v>
                </c:pt>
                <c:pt idx="49593">
                  <c:v>27.541262189821698</c:v>
                </c:pt>
                <c:pt idx="49594">
                  <c:v>27.541817535579966</c:v>
                </c:pt>
                <c:pt idx="49595">
                  <c:v>27.542372881338235</c:v>
                </c:pt>
                <c:pt idx="49596">
                  <c:v>27.542928227096503</c:v>
                </c:pt>
                <c:pt idx="49597">
                  <c:v>27.543483572854772</c:v>
                </c:pt>
                <c:pt idx="49598">
                  <c:v>27.54403891861304</c:v>
                </c:pt>
                <c:pt idx="49599">
                  <c:v>27.544594264371309</c:v>
                </c:pt>
                <c:pt idx="49600">
                  <c:v>27.545149610129577</c:v>
                </c:pt>
                <c:pt idx="49601">
                  <c:v>27.545704955887846</c:v>
                </c:pt>
                <c:pt idx="49602">
                  <c:v>27.546260301646114</c:v>
                </c:pt>
                <c:pt idx="49603">
                  <c:v>27.546815647404383</c:v>
                </c:pt>
                <c:pt idx="49604">
                  <c:v>27.547370993162652</c:v>
                </c:pt>
                <c:pt idx="49605">
                  <c:v>27.54792633892092</c:v>
                </c:pt>
                <c:pt idx="49606">
                  <c:v>27.548481684679189</c:v>
                </c:pt>
                <c:pt idx="49607">
                  <c:v>27.549037030437457</c:v>
                </c:pt>
                <c:pt idx="49608">
                  <c:v>27.549592376195726</c:v>
                </c:pt>
                <c:pt idx="49609">
                  <c:v>27.550147721953994</c:v>
                </c:pt>
                <c:pt idx="49610">
                  <c:v>27.550703067712263</c:v>
                </c:pt>
                <c:pt idx="49611">
                  <c:v>27.551258413470531</c:v>
                </c:pt>
                <c:pt idx="49612">
                  <c:v>27.5518137592288</c:v>
                </c:pt>
                <c:pt idx="49613">
                  <c:v>27.552369104987068</c:v>
                </c:pt>
                <c:pt idx="49614">
                  <c:v>27.552924450745337</c:v>
                </c:pt>
                <c:pt idx="49615">
                  <c:v>27.553479796503606</c:v>
                </c:pt>
                <c:pt idx="49616">
                  <c:v>27.554035142261874</c:v>
                </c:pt>
                <c:pt idx="49617">
                  <c:v>27.554590488020143</c:v>
                </c:pt>
                <c:pt idx="49618">
                  <c:v>27.555145833778411</c:v>
                </c:pt>
                <c:pt idx="49619">
                  <c:v>27.55570117953668</c:v>
                </c:pt>
                <c:pt idx="49620">
                  <c:v>27.556256525294948</c:v>
                </c:pt>
                <c:pt idx="49621">
                  <c:v>27.556811871053217</c:v>
                </c:pt>
                <c:pt idx="49622">
                  <c:v>27.557367216811485</c:v>
                </c:pt>
                <c:pt idx="49623">
                  <c:v>27.557922562569754</c:v>
                </c:pt>
                <c:pt idx="49624">
                  <c:v>27.558477908328022</c:v>
                </c:pt>
                <c:pt idx="49625">
                  <c:v>27.559033254086291</c:v>
                </c:pt>
                <c:pt idx="49626">
                  <c:v>27.55958859984456</c:v>
                </c:pt>
                <c:pt idx="49627">
                  <c:v>27.560143945602828</c:v>
                </c:pt>
                <c:pt idx="49628">
                  <c:v>27.560699291361097</c:v>
                </c:pt>
                <c:pt idx="49629">
                  <c:v>27.561254637119365</c:v>
                </c:pt>
                <c:pt idx="49630">
                  <c:v>27.561809982877634</c:v>
                </c:pt>
                <c:pt idx="49631">
                  <c:v>27.562365328635902</c:v>
                </c:pt>
                <c:pt idx="49632">
                  <c:v>27.562920674394171</c:v>
                </c:pt>
                <c:pt idx="49633">
                  <c:v>27.563476020152439</c:v>
                </c:pt>
                <c:pt idx="49634">
                  <c:v>27.564031365910708</c:v>
                </c:pt>
                <c:pt idx="49635">
                  <c:v>27.564586711668976</c:v>
                </c:pt>
                <c:pt idx="49636">
                  <c:v>27.565142057427245</c:v>
                </c:pt>
                <c:pt idx="49637">
                  <c:v>27.565697403185514</c:v>
                </c:pt>
                <c:pt idx="49638">
                  <c:v>27.566252748943782</c:v>
                </c:pt>
                <c:pt idx="49639">
                  <c:v>27.566808094702051</c:v>
                </c:pt>
                <c:pt idx="49640">
                  <c:v>27.567363440460319</c:v>
                </c:pt>
                <c:pt idx="49641">
                  <c:v>27.567918786218588</c:v>
                </c:pt>
                <c:pt idx="49642">
                  <c:v>27.568474131976856</c:v>
                </c:pt>
                <c:pt idx="49643">
                  <c:v>27.569029477735125</c:v>
                </c:pt>
                <c:pt idx="49644">
                  <c:v>27.569584823493393</c:v>
                </c:pt>
                <c:pt idx="49645">
                  <c:v>27.570140169251662</c:v>
                </c:pt>
                <c:pt idx="49646">
                  <c:v>27.57069551500993</c:v>
                </c:pt>
                <c:pt idx="49647">
                  <c:v>27.571250860768199</c:v>
                </c:pt>
                <c:pt idx="49648">
                  <c:v>27.571806206526468</c:v>
                </c:pt>
                <c:pt idx="49649">
                  <c:v>27.572361552284736</c:v>
                </c:pt>
                <c:pt idx="49650">
                  <c:v>27.572916898043005</c:v>
                </c:pt>
                <c:pt idx="49651">
                  <c:v>27.573472243801273</c:v>
                </c:pt>
                <c:pt idx="49652">
                  <c:v>27.574027589559542</c:v>
                </c:pt>
                <c:pt idx="49653">
                  <c:v>27.57458293531781</c:v>
                </c:pt>
                <c:pt idx="49654">
                  <c:v>27.575138281076079</c:v>
                </c:pt>
                <c:pt idx="49655">
                  <c:v>27.575693626834347</c:v>
                </c:pt>
                <c:pt idx="49656">
                  <c:v>27.576248972592616</c:v>
                </c:pt>
                <c:pt idx="49657">
                  <c:v>27.576804318350884</c:v>
                </c:pt>
                <c:pt idx="49658">
                  <c:v>27.577359664109153</c:v>
                </c:pt>
                <c:pt idx="49659">
                  <c:v>27.577915009867422</c:v>
                </c:pt>
                <c:pt idx="49660">
                  <c:v>27.57847035562569</c:v>
                </c:pt>
                <c:pt idx="49661">
                  <c:v>27.579025701383959</c:v>
                </c:pt>
                <c:pt idx="49662">
                  <c:v>27.579581047142227</c:v>
                </c:pt>
                <c:pt idx="49663">
                  <c:v>27.580136392900496</c:v>
                </c:pt>
                <c:pt idx="49664">
                  <c:v>27.580691738658764</c:v>
                </c:pt>
                <c:pt idx="49665">
                  <c:v>27.581247084417033</c:v>
                </c:pt>
                <c:pt idx="49666">
                  <c:v>27.581802430175301</c:v>
                </c:pt>
                <c:pt idx="49667">
                  <c:v>27.58235777593357</c:v>
                </c:pt>
                <c:pt idx="49668">
                  <c:v>27.582913121691838</c:v>
                </c:pt>
                <c:pt idx="49669">
                  <c:v>27.583468467450107</c:v>
                </c:pt>
                <c:pt idx="49670">
                  <c:v>27.584023813208375</c:v>
                </c:pt>
                <c:pt idx="49671">
                  <c:v>27.584579158966644</c:v>
                </c:pt>
                <c:pt idx="49672">
                  <c:v>27.585134504724913</c:v>
                </c:pt>
                <c:pt idx="49673">
                  <c:v>27.585689850483181</c:v>
                </c:pt>
                <c:pt idx="49674">
                  <c:v>27.58624519624145</c:v>
                </c:pt>
                <c:pt idx="49675">
                  <c:v>27.586800541999718</c:v>
                </c:pt>
                <c:pt idx="49676">
                  <c:v>27.587355887757987</c:v>
                </c:pt>
                <c:pt idx="49677">
                  <c:v>27.587911233516255</c:v>
                </c:pt>
                <c:pt idx="49678">
                  <c:v>27.588466579274524</c:v>
                </c:pt>
                <c:pt idx="49679">
                  <c:v>27.589021925032792</c:v>
                </c:pt>
                <c:pt idx="49680">
                  <c:v>27.589577270791061</c:v>
                </c:pt>
                <c:pt idx="49681">
                  <c:v>27.590132616549329</c:v>
                </c:pt>
                <c:pt idx="49682">
                  <c:v>27.590687962307598</c:v>
                </c:pt>
                <c:pt idx="49683">
                  <c:v>27.591243308065867</c:v>
                </c:pt>
                <c:pt idx="49684">
                  <c:v>27.591798653824135</c:v>
                </c:pt>
                <c:pt idx="49685">
                  <c:v>27.592353999582404</c:v>
                </c:pt>
                <c:pt idx="49686">
                  <c:v>27.592909345340672</c:v>
                </c:pt>
                <c:pt idx="49687">
                  <c:v>27.593464691098941</c:v>
                </c:pt>
                <c:pt idx="49688">
                  <c:v>27.594020036857209</c:v>
                </c:pt>
                <c:pt idx="49689">
                  <c:v>27.594575382615478</c:v>
                </c:pt>
                <c:pt idx="49690">
                  <c:v>27.595130728373746</c:v>
                </c:pt>
                <c:pt idx="49691">
                  <c:v>27.595686074132015</c:v>
                </c:pt>
                <c:pt idx="49692">
                  <c:v>27.596241419890283</c:v>
                </c:pt>
                <c:pt idx="49693">
                  <c:v>27.596796765648552</c:v>
                </c:pt>
                <c:pt idx="49694">
                  <c:v>27.597352111406821</c:v>
                </c:pt>
                <c:pt idx="49695">
                  <c:v>27.597907457165089</c:v>
                </c:pt>
                <c:pt idx="49696">
                  <c:v>27.598462802923358</c:v>
                </c:pt>
                <c:pt idx="49697">
                  <c:v>27.599018148681626</c:v>
                </c:pt>
                <c:pt idx="49698">
                  <c:v>27.599573494439895</c:v>
                </c:pt>
                <c:pt idx="49699">
                  <c:v>27.600128840198163</c:v>
                </c:pt>
                <c:pt idx="49700">
                  <c:v>27.600684185956432</c:v>
                </c:pt>
                <c:pt idx="49701">
                  <c:v>27.6012395317147</c:v>
                </c:pt>
                <c:pt idx="49702">
                  <c:v>27.601794877472969</c:v>
                </c:pt>
                <c:pt idx="49703">
                  <c:v>27.602350223231237</c:v>
                </c:pt>
                <c:pt idx="49704">
                  <c:v>27.602905568989506</c:v>
                </c:pt>
                <c:pt idx="49705">
                  <c:v>27.603460914747775</c:v>
                </c:pt>
                <c:pt idx="49706">
                  <c:v>27.604016260506043</c:v>
                </c:pt>
                <c:pt idx="49707">
                  <c:v>27.604571606264312</c:v>
                </c:pt>
                <c:pt idx="49708">
                  <c:v>27.60512695202258</c:v>
                </c:pt>
                <c:pt idx="49709">
                  <c:v>27.605682297780849</c:v>
                </c:pt>
                <c:pt idx="49710">
                  <c:v>27.606237643539117</c:v>
                </c:pt>
                <c:pt idx="49711">
                  <c:v>27.606792989297386</c:v>
                </c:pt>
                <c:pt idx="49712">
                  <c:v>27.607348335055654</c:v>
                </c:pt>
                <c:pt idx="49713">
                  <c:v>27.607903680813923</c:v>
                </c:pt>
                <c:pt idx="49714">
                  <c:v>27.608459026572191</c:v>
                </c:pt>
                <c:pt idx="49715">
                  <c:v>27.60901437233046</c:v>
                </c:pt>
                <c:pt idx="49716">
                  <c:v>27.609569718088729</c:v>
                </c:pt>
                <c:pt idx="49717">
                  <c:v>27.610125063846997</c:v>
                </c:pt>
                <c:pt idx="49718">
                  <c:v>27.610680409605266</c:v>
                </c:pt>
                <c:pt idx="49719">
                  <c:v>27.611235755363534</c:v>
                </c:pt>
                <c:pt idx="49720">
                  <c:v>27.611791101121803</c:v>
                </c:pt>
                <c:pt idx="49721">
                  <c:v>27.612346446880071</c:v>
                </c:pt>
                <c:pt idx="49722">
                  <c:v>27.61290179263834</c:v>
                </c:pt>
                <c:pt idx="49723">
                  <c:v>27.613457138396608</c:v>
                </c:pt>
                <c:pt idx="49724">
                  <c:v>27.614012484154877</c:v>
                </c:pt>
                <c:pt idx="49725">
                  <c:v>27.614567829913145</c:v>
                </c:pt>
                <c:pt idx="49726">
                  <c:v>27.615123175671414</c:v>
                </c:pt>
                <c:pt idx="49727">
                  <c:v>27.615678521429682</c:v>
                </c:pt>
                <c:pt idx="49728">
                  <c:v>27.616233867187951</c:v>
                </c:pt>
                <c:pt idx="49729">
                  <c:v>27.61678921294622</c:v>
                </c:pt>
                <c:pt idx="49730">
                  <c:v>27.617344558704488</c:v>
                </c:pt>
                <c:pt idx="49731">
                  <c:v>27.617899904462757</c:v>
                </c:pt>
                <c:pt idx="49732">
                  <c:v>27.618455250221025</c:v>
                </c:pt>
                <c:pt idx="49733">
                  <c:v>27.619010595979294</c:v>
                </c:pt>
                <c:pt idx="49734">
                  <c:v>27.619565941737562</c:v>
                </c:pt>
                <c:pt idx="49735">
                  <c:v>27.620121287495831</c:v>
                </c:pt>
                <c:pt idx="49736">
                  <c:v>27.620676633254099</c:v>
                </c:pt>
                <c:pt idx="49737">
                  <c:v>27.621231979012368</c:v>
                </c:pt>
                <c:pt idx="49738">
                  <c:v>27.621787324770636</c:v>
                </c:pt>
                <c:pt idx="49739">
                  <c:v>27.622342670528905</c:v>
                </c:pt>
                <c:pt idx="49740">
                  <c:v>27.622898016287174</c:v>
                </c:pt>
                <c:pt idx="49741">
                  <c:v>27.623453362045442</c:v>
                </c:pt>
                <c:pt idx="49742">
                  <c:v>27.624008707803711</c:v>
                </c:pt>
                <c:pt idx="49743">
                  <c:v>27.624564053561979</c:v>
                </c:pt>
                <c:pt idx="49744">
                  <c:v>27.625119399320248</c:v>
                </c:pt>
                <c:pt idx="49745">
                  <c:v>27.625674745078516</c:v>
                </c:pt>
                <c:pt idx="49746">
                  <c:v>27.626230090836785</c:v>
                </c:pt>
                <c:pt idx="49747">
                  <c:v>27.626785436595053</c:v>
                </c:pt>
                <c:pt idx="49748">
                  <c:v>27.627340782353322</c:v>
                </c:pt>
                <c:pt idx="49749">
                  <c:v>27.62789612811159</c:v>
                </c:pt>
                <c:pt idx="49750">
                  <c:v>27.628451473869859</c:v>
                </c:pt>
                <c:pt idx="49751">
                  <c:v>27.629006819628128</c:v>
                </c:pt>
                <c:pt idx="49752">
                  <c:v>27.629562165386396</c:v>
                </c:pt>
                <c:pt idx="49753">
                  <c:v>27.630117511144665</c:v>
                </c:pt>
                <c:pt idx="49754">
                  <c:v>27.630672856902933</c:v>
                </c:pt>
                <c:pt idx="49755">
                  <c:v>27.631228202661202</c:v>
                </c:pt>
                <c:pt idx="49756">
                  <c:v>27.63178354841947</c:v>
                </c:pt>
                <c:pt idx="49757">
                  <c:v>27.632338894177739</c:v>
                </c:pt>
                <c:pt idx="49758">
                  <c:v>27.632894239936007</c:v>
                </c:pt>
                <c:pt idx="49759">
                  <c:v>27.633449585694276</c:v>
                </c:pt>
                <c:pt idx="49760">
                  <c:v>27.634004931452544</c:v>
                </c:pt>
                <c:pt idx="49761">
                  <c:v>27.634560277210813</c:v>
                </c:pt>
                <c:pt idx="49762">
                  <c:v>27.635115622969082</c:v>
                </c:pt>
                <c:pt idx="49763">
                  <c:v>27.63567096872735</c:v>
                </c:pt>
                <c:pt idx="49764">
                  <c:v>27.636226314485619</c:v>
                </c:pt>
                <c:pt idx="49765">
                  <c:v>27.636781660243887</c:v>
                </c:pt>
                <c:pt idx="49766">
                  <c:v>27.637337006002156</c:v>
                </c:pt>
                <c:pt idx="49767">
                  <c:v>27.637892351760424</c:v>
                </c:pt>
                <c:pt idx="49768">
                  <c:v>27.638447697518693</c:v>
                </c:pt>
                <c:pt idx="49769">
                  <c:v>27.639003043276961</c:v>
                </c:pt>
                <c:pt idx="49770">
                  <c:v>27.63955838903523</c:v>
                </c:pt>
                <c:pt idx="49771">
                  <c:v>27.640113734793498</c:v>
                </c:pt>
                <c:pt idx="49772">
                  <c:v>27.640669080551767</c:v>
                </c:pt>
                <c:pt idx="49773">
                  <c:v>27.641224426310036</c:v>
                </c:pt>
                <c:pt idx="49774">
                  <c:v>27.641779772068304</c:v>
                </c:pt>
                <c:pt idx="49775">
                  <c:v>27.642335117826573</c:v>
                </c:pt>
                <c:pt idx="49776">
                  <c:v>27.642890463584841</c:v>
                </c:pt>
                <c:pt idx="49777">
                  <c:v>27.64344580934311</c:v>
                </c:pt>
                <c:pt idx="49778">
                  <c:v>27.644001155101378</c:v>
                </c:pt>
                <c:pt idx="49779">
                  <c:v>27.644556500859647</c:v>
                </c:pt>
                <c:pt idx="49780">
                  <c:v>27.645111846617915</c:v>
                </c:pt>
                <c:pt idx="49781">
                  <c:v>27.645667192376184</c:v>
                </c:pt>
                <c:pt idx="49782">
                  <c:v>27.646222538134452</c:v>
                </c:pt>
                <c:pt idx="49783">
                  <c:v>27.646777883892721</c:v>
                </c:pt>
                <c:pt idx="49784">
                  <c:v>27.647333229650989</c:v>
                </c:pt>
                <c:pt idx="49785">
                  <c:v>27.647888575409258</c:v>
                </c:pt>
                <c:pt idx="49786">
                  <c:v>27.648443921167527</c:v>
                </c:pt>
                <c:pt idx="49787">
                  <c:v>27.648999266925795</c:v>
                </c:pt>
                <c:pt idx="49788">
                  <c:v>27.649554612684064</c:v>
                </c:pt>
                <c:pt idx="49789">
                  <c:v>27.650109958442332</c:v>
                </c:pt>
                <c:pt idx="49790">
                  <c:v>27.650665304200601</c:v>
                </c:pt>
                <c:pt idx="49791">
                  <c:v>27.651220649958869</c:v>
                </c:pt>
                <c:pt idx="49792">
                  <c:v>27.651775995717138</c:v>
                </c:pt>
                <c:pt idx="49793">
                  <c:v>27.652331341475406</c:v>
                </c:pt>
                <c:pt idx="49794">
                  <c:v>27.652886687233675</c:v>
                </c:pt>
                <c:pt idx="49795">
                  <c:v>27.653442032991943</c:v>
                </c:pt>
                <c:pt idx="49796">
                  <c:v>27.653997378750212</c:v>
                </c:pt>
                <c:pt idx="49797">
                  <c:v>27.654552724508481</c:v>
                </c:pt>
                <c:pt idx="49798">
                  <c:v>27.655108070266749</c:v>
                </c:pt>
                <c:pt idx="49799">
                  <c:v>27.655663416025018</c:v>
                </c:pt>
                <c:pt idx="49800">
                  <c:v>27.656218761783286</c:v>
                </c:pt>
                <c:pt idx="49801">
                  <c:v>27.656774107541555</c:v>
                </c:pt>
                <c:pt idx="49802">
                  <c:v>27.657329453299823</c:v>
                </c:pt>
                <c:pt idx="49803">
                  <c:v>27.657884799058092</c:v>
                </c:pt>
                <c:pt idx="49804">
                  <c:v>27.65844014481636</c:v>
                </c:pt>
                <c:pt idx="49805">
                  <c:v>27.658995490574629</c:v>
                </c:pt>
                <c:pt idx="49806">
                  <c:v>27.659550836332897</c:v>
                </c:pt>
                <c:pt idx="49807">
                  <c:v>27.660106182091166</c:v>
                </c:pt>
                <c:pt idx="49808">
                  <c:v>27.660661527849435</c:v>
                </c:pt>
                <c:pt idx="49809">
                  <c:v>27.661216873607703</c:v>
                </c:pt>
                <c:pt idx="49810">
                  <c:v>27.661772219365972</c:v>
                </c:pt>
                <c:pt idx="49811">
                  <c:v>27.66232756512424</c:v>
                </c:pt>
                <c:pt idx="49812">
                  <c:v>27.662882910882509</c:v>
                </c:pt>
                <c:pt idx="49813">
                  <c:v>27.663438256640777</c:v>
                </c:pt>
                <c:pt idx="49814">
                  <c:v>27.663993602399046</c:v>
                </c:pt>
                <c:pt idx="49815">
                  <c:v>27.664548948157314</c:v>
                </c:pt>
                <c:pt idx="49816">
                  <c:v>27.665104293915583</c:v>
                </c:pt>
                <c:pt idx="49817">
                  <c:v>27.665659639673851</c:v>
                </c:pt>
                <c:pt idx="49818">
                  <c:v>27.66621498543212</c:v>
                </c:pt>
                <c:pt idx="49819">
                  <c:v>27.666770331190389</c:v>
                </c:pt>
                <c:pt idx="49820">
                  <c:v>27.667325676948657</c:v>
                </c:pt>
                <c:pt idx="49821">
                  <c:v>27.667881022706926</c:v>
                </c:pt>
                <c:pt idx="49822">
                  <c:v>27.668436368465194</c:v>
                </c:pt>
                <c:pt idx="49823">
                  <c:v>27.668991714223463</c:v>
                </c:pt>
                <c:pt idx="49824">
                  <c:v>27.669547059981731</c:v>
                </c:pt>
                <c:pt idx="49825">
                  <c:v>27.67010240574</c:v>
                </c:pt>
                <c:pt idx="49826">
                  <c:v>27.670657751498268</c:v>
                </c:pt>
                <c:pt idx="49827">
                  <c:v>27.671213097256537</c:v>
                </c:pt>
                <c:pt idx="49828">
                  <c:v>27.671768443014805</c:v>
                </c:pt>
                <c:pt idx="49829">
                  <c:v>27.672323788773074</c:v>
                </c:pt>
                <c:pt idx="49830">
                  <c:v>27.672879134531343</c:v>
                </c:pt>
                <c:pt idx="49831">
                  <c:v>27.673434480289611</c:v>
                </c:pt>
                <c:pt idx="49832">
                  <c:v>27.67398982604788</c:v>
                </c:pt>
                <c:pt idx="49833">
                  <c:v>27.674545171806148</c:v>
                </c:pt>
                <c:pt idx="49834">
                  <c:v>27.675100517564417</c:v>
                </c:pt>
                <c:pt idx="49835">
                  <c:v>27.675655863322685</c:v>
                </c:pt>
                <c:pt idx="49836">
                  <c:v>27.676211209080954</c:v>
                </c:pt>
                <c:pt idx="49837">
                  <c:v>27.676766554839222</c:v>
                </c:pt>
                <c:pt idx="49838">
                  <c:v>27.677321900597491</c:v>
                </c:pt>
                <c:pt idx="49839">
                  <c:v>27.677877246355759</c:v>
                </c:pt>
                <c:pt idx="49840">
                  <c:v>27.678432592114028</c:v>
                </c:pt>
                <c:pt idx="49841">
                  <c:v>27.678987937872296</c:v>
                </c:pt>
                <c:pt idx="49842">
                  <c:v>27.679543283630565</c:v>
                </c:pt>
                <c:pt idx="49843">
                  <c:v>27.680098629388834</c:v>
                </c:pt>
                <c:pt idx="49844">
                  <c:v>27.680653975147102</c:v>
                </c:pt>
                <c:pt idx="49845">
                  <c:v>27.681209320905371</c:v>
                </c:pt>
                <c:pt idx="49846">
                  <c:v>27.681764666663639</c:v>
                </c:pt>
                <c:pt idx="49847">
                  <c:v>27.682320012421908</c:v>
                </c:pt>
                <c:pt idx="49848">
                  <c:v>27.682875358180176</c:v>
                </c:pt>
                <c:pt idx="49849">
                  <c:v>27.683430703938445</c:v>
                </c:pt>
                <c:pt idx="49850">
                  <c:v>27.683986049696713</c:v>
                </c:pt>
                <c:pt idx="49851">
                  <c:v>27.684541395454982</c:v>
                </c:pt>
                <c:pt idx="49852">
                  <c:v>27.68509674121325</c:v>
                </c:pt>
                <c:pt idx="49853">
                  <c:v>27.685652086971519</c:v>
                </c:pt>
                <c:pt idx="49854">
                  <c:v>27.686207432729788</c:v>
                </c:pt>
                <c:pt idx="49855">
                  <c:v>27.686762778488056</c:v>
                </c:pt>
                <c:pt idx="49856">
                  <c:v>27.687318124246325</c:v>
                </c:pt>
                <c:pt idx="49857">
                  <c:v>27.687873470004593</c:v>
                </c:pt>
                <c:pt idx="49858">
                  <c:v>27.688428815762862</c:v>
                </c:pt>
                <c:pt idx="49859">
                  <c:v>27.68898416152113</c:v>
                </c:pt>
                <c:pt idx="49860">
                  <c:v>27.689539507279399</c:v>
                </c:pt>
                <c:pt idx="49861">
                  <c:v>27.690094853037667</c:v>
                </c:pt>
                <c:pt idx="49862">
                  <c:v>27.690650198795936</c:v>
                </c:pt>
                <c:pt idx="49863">
                  <c:v>27.691205544554204</c:v>
                </c:pt>
                <c:pt idx="49864">
                  <c:v>27.691760890312473</c:v>
                </c:pt>
                <c:pt idx="49865">
                  <c:v>27.692316236070742</c:v>
                </c:pt>
                <c:pt idx="49866">
                  <c:v>27.69287158182901</c:v>
                </c:pt>
                <c:pt idx="49867">
                  <c:v>27.693426927587279</c:v>
                </c:pt>
                <c:pt idx="49868">
                  <c:v>27.693982273345547</c:v>
                </c:pt>
                <c:pt idx="49869">
                  <c:v>27.694537619103816</c:v>
                </c:pt>
                <c:pt idx="49870">
                  <c:v>27.695092964862084</c:v>
                </c:pt>
                <c:pt idx="49871">
                  <c:v>27.695648310620353</c:v>
                </c:pt>
                <c:pt idx="49872">
                  <c:v>27.696203656378621</c:v>
                </c:pt>
                <c:pt idx="49873">
                  <c:v>27.69675900213689</c:v>
                </c:pt>
                <c:pt idx="49874">
                  <c:v>27.697314347895158</c:v>
                </c:pt>
                <c:pt idx="49875">
                  <c:v>27.697869693653427</c:v>
                </c:pt>
                <c:pt idx="49876">
                  <c:v>27.698425039411696</c:v>
                </c:pt>
                <c:pt idx="49877">
                  <c:v>27.698980385169964</c:v>
                </c:pt>
                <c:pt idx="49878">
                  <c:v>27.699535730928233</c:v>
                </c:pt>
                <c:pt idx="49879">
                  <c:v>27.700091076686501</c:v>
                </c:pt>
                <c:pt idx="49880">
                  <c:v>27.70064642244477</c:v>
                </c:pt>
                <c:pt idx="49881">
                  <c:v>27.701201768203038</c:v>
                </c:pt>
                <c:pt idx="49882">
                  <c:v>27.701757113961307</c:v>
                </c:pt>
                <c:pt idx="49883">
                  <c:v>27.702312459719575</c:v>
                </c:pt>
                <c:pt idx="49884">
                  <c:v>27.702867805477844</c:v>
                </c:pt>
                <c:pt idx="49885">
                  <c:v>27.703423151236112</c:v>
                </c:pt>
                <c:pt idx="49886">
                  <c:v>27.703978496994381</c:v>
                </c:pt>
                <c:pt idx="49887">
                  <c:v>27.70453384275265</c:v>
                </c:pt>
                <c:pt idx="49888">
                  <c:v>27.705089188510918</c:v>
                </c:pt>
                <c:pt idx="49889">
                  <c:v>27.705644534269187</c:v>
                </c:pt>
                <c:pt idx="49890">
                  <c:v>27.706199880027455</c:v>
                </c:pt>
                <c:pt idx="49891">
                  <c:v>27.706755225785724</c:v>
                </c:pt>
                <c:pt idx="49892">
                  <c:v>27.707310571543992</c:v>
                </c:pt>
                <c:pt idx="49893">
                  <c:v>27.707865917302261</c:v>
                </c:pt>
                <c:pt idx="49894">
                  <c:v>27.708421263060529</c:v>
                </c:pt>
                <c:pt idx="49895">
                  <c:v>27.708976608818798</c:v>
                </c:pt>
                <c:pt idx="49896">
                  <c:v>27.709531954577066</c:v>
                </c:pt>
                <c:pt idx="49897">
                  <c:v>27.710087300335335</c:v>
                </c:pt>
                <c:pt idx="49898">
                  <c:v>27.710642646093604</c:v>
                </c:pt>
                <c:pt idx="49899">
                  <c:v>27.711197991851872</c:v>
                </c:pt>
                <c:pt idx="49900">
                  <c:v>27.711753337610141</c:v>
                </c:pt>
                <c:pt idx="49901">
                  <c:v>27.712308683368409</c:v>
                </c:pt>
                <c:pt idx="49902">
                  <c:v>27.712864029126678</c:v>
                </c:pt>
                <c:pt idx="49903">
                  <c:v>27.713419374884946</c:v>
                </c:pt>
                <c:pt idx="49904">
                  <c:v>27.713974720643215</c:v>
                </c:pt>
                <c:pt idx="49905">
                  <c:v>27.714530066401483</c:v>
                </c:pt>
                <c:pt idx="49906">
                  <c:v>27.715085412159752</c:v>
                </c:pt>
                <c:pt idx="49907">
                  <c:v>27.71564075791802</c:v>
                </c:pt>
                <c:pt idx="49908">
                  <c:v>27.716196103676289</c:v>
                </c:pt>
                <c:pt idx="49909">
                  <c:v>27.716751449434557</c:v>
                </c:pt>
                <c:pt idx="49910">
                  <c:v>27.717306795192826</c:v>
                </c:pt>
                <c:pt idx="49911">
                  <c:v>27.717862140951095</c:v>
                </c:pt>
                <c:pt idx="49912">
                  <c:v>27.718417486709363</c:v>
                </c:pt>
                <c:pt idx="49913">
                  <c:v>27.718972832467632</c:v>
                </c:pt>
                <c:pt idx="49914">
                  <c:v>27.7195281782259</c:v>
                </c:pt>
                <c:pt idx="49915">
                  <c:v>27.720083523984169</c:v>
                </c:pt>
                <c:pt idx="49916">
                  <c:v>27.720638869742437</c:v>
                </c:pt>
                <c:pt idx="49917">
                  <c:v>27.721194215500706</c:v>
                </c:pt>
                <c:pt idx="49918">
                  <c:v>27.721749561258974</c:v>
                </c:pt>
                <c:pt idx="49919">
                  <c:v>27.722304907017243</c:v>
                </c:pt>
                <c:pt idx="49920">
                  <c:v>27.722860252775511</c:v>
                </c:pt>
                <c:pt idx="49921">
                  <c:v>27.72341559853378</c:v>
                </c:pt>
                <c:pt idx="49922">
                  <c:v>27.723970944292049</c:v>
                </c:pt>
                <c:pt idx="49923">
                  <c:v>27.724526290050317</c:v>
                </c:pt>
                <c:pt idx="49924">
                  <c:v>27.725081635808586</c:v>
                </c:pt>
                <c:pt idx="49925">
                  <c:v>27.725636981566854</c:v>
                </c:pt>
                <c:pt idx="49926">
                  <c:v>27.726192327325123</c:v>
                </c:pt>
                <c:pt idx="49927">
                  <c:v>27.726747673083391</c:v>
                </c:pt>
                <c:pt idx="49928">
                  <c:v>27.72730301884166</c:v>
                </c:pt>
                <c:pt idx="49929">
                  <c:v>27.727858364599928</c:v>
                </c:pt>
                <c:pt idx="49930">
                  <c:v>27.728413710358197</c:v>
                </c:pt>
                <c:pt idx="49931">
                  <c:v>27.728969056116465</c:v>
                </c:pt>
                <c:pt idx="49932">
                  <c:v>27.729524401874734</c:v>
                </c:pt>
                <c:pt idx="49933">
                  <c:v>27.730079747633003</c:v>
                </c:pt>
                <c:pt idx="49934">
                  <c:v>27.730635093391271</c:v>
                </c:pt>
                <c:pt idx="49935">
                  <c:v>27.73119043914954</c:v>
                </c:pt>
                <c:pt idx="49936">
                  <c:v>27.731745784907808</c:v>
                </c:pt>
                <c:pt idx="49937">
                  <c:v>27.732301130666077</c:v>
                </c:pt>
                <c:pt idx="49938">
                  <c:v>27.732856476424345</c:v>
                </c:pt>
                <c:pt idx="49939">
                  <c:v>27.733411822182614</c:v>
                </c:pt>
                <c:pt idx="49940">
                  <c:v>27.733967167940882</c:v>
                </c:pt>
                <c:pt idx="49941">
                  <c:v>27.734522513699151</c:v>
                </c:pt>
                <c:pt idx="49942">
                  <c:v>27.735077859457419</c:v>
                </c:pt>
                <c:pt idx="49943">
                  <c:v>27.735633205215688</c:v>
                </c:pt>
                <c:pt idx="49944">
                  <c:v>27.736188550973957</c:v>
                </c:pt>
                <c:pt idx="49945">
                  <c:v>27.736743896732225</c:v>
                </c:pt>
                <c:pt idx="49946">
                  <c:v>27.737299242490494</c:v>
                </c:pt>
                <c:pt idx="49947">
                  <c:v>27.737854588248762</c:v>
                </c:pt>
                <c:pt idx="49948">
                  <c:v>27.738409934007031</c:v>
                </c:pt>
                <c:pt idx="49949">
                  <c:v>27.738965279765299</c:v>
                </c:pt>
                <c:pt idx="49950">
                  <c:v>27.739520625523568</c:v>
                </c:pt>
                <c:pt idx="49951">
                  <c:v>27.740075971281836</c:v>
                </c:pt>
                <c:pt idx="49952">
                  <c:v>27.740631317040105</c:v>
                </c:pt>
                <c:pt idx="49953">
                  <c:v>27.741186662798373</c:v>
                </c:pt>
                <c:pt idx="49954">
                  <c:v>27.741742008556642</c:v>
                </c:pt>
                <c:pt idx="49955">
                  <c:v>27.742297354314911</c:v>
                </c:pt>
                <c:pt idx="49956">
                  <c:v>27.742852700073179</c:v>
                </c:pt>
                <c:pt idx="49957">
                  <c:v>27.743408045831448</c:v>
                </c:pt>
                <c:pt idx="49958">
                  <c:v>27.743963391589716</c:v>
                </c:pt>
                <c:pt idx="49959">
                  <c:v>27.744518737347985</c:v>
                </c:pt>
                <c:pt idx="49960">
                  <c:v>27.745074083106253</c:v>
                </c:pt>
                <c:pt idx="49961">
                  <c:v>27.745629428864522</c:v>
                </c:pt>
                <c:pt idx="49962">
                  <c:v>27.74618477462279</c:v>
                </c:pt>
                <c:pt idx="49963">
                  <c:v>27.746740120381059</c:v>
                </c:pt>
                <c:pt idx="49964">
                  <c:v>27.747295466139327</c:v>
                </c:pt>
                <c:pt idx="49965">
                  <c:v>27.747850811897596</c:v>
                </c:pt>
                <c:pt idx="49966">
                  <c:v>27.748406157655864</c:v>
                </c:pt>
                <c:pt idx="49967">
                  <c:v>27.748961503414133</c:v>
                </c:pt>
                <c:pt idx="49968">
                  <c:v>27.749516849172402</c:v>
                </c:pt>
                <c:pt idx="49969">
                  <c:v>27.75007219493067</c:v>
                </c:pt>
                <c:pt idx="49970">
                  <c:v>27.750627540688939</c:v>
                </c:pt>
                <c:pt idx="49971">
                  <c:v>27.751182886447207</c:v>
                </c:pt>
                <c:pt idx="49972">
                  <c:v>27.751738232205476</c:v>
                </c:pt>
                <c:pt idx="49973">
                  <c:v>27.752293577963744</c:v>
                </c:pt>
                <c:pt idx="49974">
                  <c:v>27.752848923722013</c:v>
                </c:pt>
                <c:pt idx="49975">
                  <c:v>27.753404269480281</c:v>
                </c:pt>
                <c:pt idx="49976">
                  <c:v>27.75395961523855</c:v>
                </c:pt>
                <c:pt idx="49977">
                  <c:v>27.754514960996818</c:v>
                </c:pt>
                <c:pt idx="49978">
                  <c:v>27.755070306755087</c:v>
                </c:pt>
                <c:pt idx="49979">
                  <c:v>27.755625652513356</c:v>
                </c:pt>
                <c:pt idx="49980">
                  <c:v>27.756180998271624</c:v>
                </c:pt>
                <c:pt idx="49981">
                  <c:v>27.756736344029893</c:v>
                </c:pt>
                <c:pt idx="49982">
                  <c:v>27.757291689788161</c:v>
                </c:pt>
                <c:pt idx="49983">
                  <c:v>27.75784703554643</c:v>
                </c:pt>
                <c:pt idx="49984">
                  <c:v>27.758402381304698</c:v>
                </c:pt>
                <c:pt idx="49985">
                  <c:v>27.758957727062967</c:v>
                </c:pt>
                <c:pt idx="49986">
                  <c:v>27.759513072821235</c:v>
                </c:pt>
                <c:pt idx="49987">
                  <c:v>27.760068418579504</c:v>
                </c:pt>
                <c:pt idx="49988">
                  <c:v>27.760623764337772</c:v>
                </c:pt>
                <c:pt idx="49989">
                  <c:v>27.761179110096041</c:v>
                </c:pt>
                <c:pt idx="49990">
                  <c:v>27.76173445585431</c:v>
                </c:pt>
                <c:pt idx="49991">
                  <c:v>27.762289801612578</c:v>
                </c:pt>
                <c:pt idx="49992">
                  <c:v>27.762845147370847</c:v>
                </c:pt>
                <c:pt idx="49993">
                  <c:v>27.763400493129115</c:v>
                </c:pt>
                <c:pt idx="49994">
                  <c:v>27.763955838887384</c:v>
                </c:pt>
                <c:pt idx="49995">
                  <c:v>27.764511184645652</c:v>
                </c:pt>
                <c:pt idx="49996">
                  <c:v>27.765066530403921</c:v>
                </c:pt>
                <c:pt idx="49997">
                  <c:v>27.765621876162189</c:v>
                </c:pt>
                <c:pt idx="49998">
                  <c:v>27.766177221920458</c:v>
                </c:pt>
                <c:pt idx="49999">
                  <c:v>27.766732567678726</c:v>
                </c:pt>
                <c:pt idx="50000">
                  <c:v>27.767287913436995</c:v>
                </c:pt>
                <c:pt idx="50001">
                  <c:v>27.767843259195264</c:v>
                </c:pt>
                <c:pt idx="50002">
                  <c:v>27.768398604953532</c:v>
                </c:pt>
                <c:pt idx="50003">
                  <c:v>27.768953950711801</c:v>
                </c:pt>
                <c:pt idx="50004">
                  <c:v>27.769509296470069</c:v>
                </c:pt>
                <c:pt idx="50005">
                  <c:v>27.770064642228338</c:v>
                </c:pt>
                <c:pt idx="50006">
                  <c:v>27.770619987986606</c:v>
                </c:pt>
                <c:pt idx="50007">
                  <c:v>27.771175333744875</c:v>
                </c:pt>
                <c:pt idx="50008">
                  <c:v>27.771730679503143</c:v>
                </c:pt>
                <c:pt idx="50009">
                  <c:v>27.772286025261412</c:v>
                </c:pt>
                <c:pt idx="50010">
                  <c:v>27.77284137101968</c:v>
                </c:pt>
                <c:pt idx="50011">
                  <c:v>27.773396716777949</c:v>
                </c:pt>
                <c:pt idx="50012">
                  <c:v>27.773952062536218</c:v>
                </c:pt>
                <c:pt idx="50013">
                  <c:v>27.774507408294486</c:v>
                </c:pt>
                <c:pt idx="50014">
                  <c:v>27.775062754052755</c:v>
                </c:pt>
                <c:pt idx="50015">
                  <c:v>27.775618099811023</c:v>
                </c:pt>
                <c:pt idx="50016">
                  <c:v>27.776173445569292</c:v>
                </c:pt>
                <c:pt idx="50017">
                  <c:v>27.77672879132756</c:v>
                </c:pt>
                <c:pt idx="50018">
                  <c:v>27.777284137085829</c:v>
                </c:pt>
                <c:pt idx="50019">
                  <c:v>27.777839482844097</c:v>
                </c:pt>
                <c:pt idx="50020">
                  <c:v>27.778394828602366</c:v>
                </c:pt>
                <c:pt idx="50021">
                  <c:v>27.778950174360634</c:v>
                </c:pt>
                <c:pt idx="50022">
                  <c:v>27.779505520118903</c:v>
                </c:pt>
                <c:pt idx="50023">
                  <c:v>27.780060865877171</c:v>
                </c:pt>
                <c:pt idx="50024">
                  <c:v>27.78061621163544</c:v>
                </c:pt>
                <c:pt idx="50025">
                  <c:v>27.781171557393709</c:v>
                </c:pt>
                <c:pt idx="50026">
                  <c:v>27.781726903151977</c:v>
                </c:pt>
                <c:pt idx="50027">
                  <c:v>27.782282248910246</c:v>
                </c:pt>
                <c:pt idx="50028">
                  <c:v>27.782837594668514</c:v>
                </c:pt>
                <c:pt idx="50029">
                  <c:v>27.783392940426783</c:v>
                </c:pt>
                <c:pt idx="50030">
                  <c:v>27.783948286185051</c:v>
                </c:pt>
                <c:pt idx="50031">
                  <c:v>27.78450363194332</c:v>
                </c:pt>
                <c:pt idx="50032">
                  <c:v>27.785058977701588</c:v>
                </c:pt>
                <c:pt idx="50033">
                  <c:v>27.785614323459857</c:v>
                </c:pt>
                <c:pt idx="50034">
                  <c:v>27.786169669218125</c:v>
                </c:pt>
                <c:pt idx="50035">
                  <c:v>27.786725014976394</c:v>
                </c:pt>
                <c:pt idx="50036">
                  <c:v>27.787280360734663</c:v>
                </c:pt>
                <c:pt idx="50037">
                  <c:v>27.787835706492931</c:v>
                </c:pt>
                <c:pt idx="50038">
                  <c:v>27.7883910522512</c:v>
                </c:pt>
                <c:pt idx="50039">
                  <c:v>27.788946398009468</c:v>
                </c:pt>
                <c:pt idx="50040">
                  <c:v>27.789501743767737</c:v>
                </c:pt>
                <c:pt idx="50041">
                  <c:v>27.790057089526005</c:v>
                </c:pt>
                <c:pt idx="50042">
                  <c:v>27.790612435284274</c:v>
                </c:pt>
                <c:pt idx="50043">
                  <c:v>27.791167781042542</c:v>
                </c:pt>
                <c:pt idx="50044">
                  <c:v>27.791723126800811</c:v>
                </c:pt>
                <c:pt idx="50045">
                  <c:v>27.792278472559079</c:v>
                </c:pt>
                <c:pt idx="50046">
                  <c:v>27.792833818317348</c:v>
                </c:pt>
                <c:pt idx="50047">
                  <c:v>27.793389164075617</c:v>
                </c:pt>
                <c:pt idx="50048">
                  <c:v>27.793944509833885</c:v>
                </c:pt>
                <c:pt idx="50049">
                  <c:v>27.794499855592154</c:v>
                </c:pt>
                <c:pt idx="50050">
                  <c:v>27.795055201350422</c:v>
                </c:pt>
                <c:pt idx="50051">
                  <c:v>27.795610547108691</c:v>
                </c:pt>
                <c:pt idx="50052">
                  <c:v>27.796165892866959</c:v>
                </c:pt>
                <c:pt idx="50053">
                  <c:v>27.796721238625228</c:v>
                </c:pt>
                <c:pt idx="50054">
                  <c:v>27.797276584383496</c:v>
                </c:pt>
                <c:pt idx="50055">
                  <c:v>27.797831930141765</c:v>
                </c:pt>
                <c:pt idx="50056">
                  <c:v>27.798387275900033</c:v>
                </c:pt>
                <c:pt idx="50057">
                  <c:v>27.798942621658302</c:v>
                </c:pt>
                <c:pt idx="50058">
                  <c:v>27.799497967416571</c:v>
                </c:pt>
                <c:pt idx="50059">
                  <c:v>27.800053313174839</c:v>
                </c:pt>
                <c:pt idx="50060">
                  <c:v>27.800608658933108</c:v>
                </c:pt>
                <c:pt idx="50061">
                  <c:v>27.801164004691376</c:v>
                </c:pt>
                <c:pt idx="50062">
                  <c:v>27.801719350449645</c:v>
                </c:pt>
                <c:pt idx="50063">
                  <c:v>27.802274696207913</c:v>
                </c:pt>
                <c:pt idx="50064">
                  <c:v>27.802830041966182</c:v>
                </c:pt>
                <c:pt idx="50065">
                  <c:v>27.80338538772445</c:v>
                </c:pt>
                <c:pt idx="50066">
                  <c:v>27.803940733482719</c:v>
                </c:pt>
                <c:pt idx="50067">
                  <c:v>27.804496079240987</c:v>
                </c:pt>
                <c:pt idx="50068">
                  <c:v>27.805051424999256</c:v>
                </c:pt>
                <c:pt idx="50069">
                  <c:v>27.805606770757525</c:v>
                </c:pt>
                <c:pt idx="50070">
                  <c:v>27.806162116515793</c:v>
                </c:pt>
                <c:pt idx="50071">
                  <c:v>27.806717462274062</c:v>
                </c:pt>
                <c:pt idx="50072">
                  <c:v>27.80727280803233</c:v>
                </c:pt>
                <c:pt idx="50073">
                  <c:v>27.807828153790599</c:v>
                </c:pt>
                <c:pt idx="50074">
                  <c:v>27.808383499548867</c:v>
                </c:pt>
                <c:pt idx="50075">
                  <c:v>27.808938845307136</c:v>
                </c:pt>
                <c:pt idx="50076">
                  <c:v>27.809494191065404</c:v>
                </c:pt>
                <c:pt idx="50077">
                  <c:v>27.810049536823673</c:v>
                </c:pt>
                <c:pt idx="50078">
                  <c:v>27.810604882581941</c:v>
                </c:pt>
                <c:pt idx="50079">
                  <c:v>27.81116022834021</c:v>
                </c:pt>
                <c:pt idx="50080">
                  <c:v>27.811715574098478</c:v>
                </c:pt>
                <c:pt idx="50081">
                  <c:v>27.812270919856747</c:v>
                </c:pt>
                <c:pt idx="50082">
                  <c:v>27.812826265615016</c:v>
                </c:pt>
                <c:pt idx="50083">
                  <c:v>27.813381611373284</c:v>
                </c:pt>
                <c:pt idx="50084">
                  <c:v>27.813936957131553</c:v>
                </c:pt>
                <c:pt idx="50085">
                  <c:v>27.814492302889821</c:v>
                </c:pt>
                <c:pt idx="50086">
                  <c:v>27.81504764864809</c:v>
                </c:pt>
                <c:pt idx="50087">
                  <c:v>27.815602994406358</c:v>
                </c:pt>
                <c:pt idx="50088">
                  <c:v>27.816158340164627</c:v>
                </c:pt>
                <c:pt idx="50089">
                  <c:v>27.816713685922895</c:v>
                </c:pt>
                <c:pt idx="50090">
                  <c:v>27.817269031681164</c:v>
                </c:pt>
                <c:pt idx="50091">
                  <c:v>27.817824377439432</c:v>
                </c:pt>
                <c:pt idx="50092">
                  <c:v>27.818379723197701</c:v>
                </c:pt>
                <c:pt idx="50093">
                  <c:v>27.81893506895597</c:v>
                </c:pt>
                <c:pt idx="50094">
                  <c:v>27.819490414714238</c:v>
                </c:pt>
                <c:pt idx="50095">
                  <c:v>27.820045760472507</c:v>
                </c:pt>
                <c:pt idx="50096">
                  <c:v>27.820601106230775</c:v>
                </c:pt>
                <c:pt idx="50097">
                  <c:v>27.821156451989044</c:v>
                </c:pt>
                <c:pt idx="50098">
                  <c:v>27.821711797747312</c:v>
                </c:pt>
                <c:pt idx="50099">
                  <c:v>27.822267143505581</c:v>
                </c:pt>
                <c:pt idx="50100">
                  <c:v>27.822822489263849</c:v>
                </c:pt>
                <c:pt idx="50101">
                  <c:v>27.823377835022118</c:v>
                </c:pt>
                <c:pt idx="50102">
                  <c:v>27.823933180780386</c:v>
                </c:pt>
                <c:pt idx="50103">
                  <c:v>27.824488526538655</c:v>
                </c:pt>
                <c:pt idx="50104">
                  <c:v>27.825043872296924</c:v>
                </c:pt>
                <c:pt idx="50105">
                  <c:v>27.825599218055192</c:v>
                </c:pt>
                <c:pt idx="50106">
                  <c:v>27.826154563813461</c:v>
                </c:pt>
                <c:pt idx="50107">
                  <c:v>27.826709909571729</c:v>
                </c:pt>
                <c:pt idx="50108">
                  <c:v>27.827265255329998</c:v>
                </c:pt>
                <c:pt idx="50109">
                  <c:v>27.827820601088266</c:v>
                </c:pt>
                <c:pt idx="50110">
                  <c:v>27.828375946846535</c:v>
                </c:pt>
                <c:pt idx="50111">
                  <c:v>27.828931292604803</c:v>
                </c:pt>
                <c:pt idx="50112">
                  <c:v>27.829486638363072</c:v>
                </c:pt>
                <c:pt idx="50113">
                  <c:v>27.83004198412134</c:v>
                </c:pt>
                <c:pt idx="50114">
                  <c:v>27.830597329879609</c:v>
                </c:pt>
                <c:pt idx="50115">
                  <c:v>27.831152675637878</c:v>
                </c:pt>
                <c:pt idx="50116">
                  <c:v>27.831708021396146</c:v>
                </c:pt>
                <c:pt idx="50117">
                  <c:v>27.832263367154415</c:v>
                </c:pt>
                <c:pt idx="50118">
                  <c:v>27.832818712912683</c:v>
                </c:pt>
                <c:pt idx="50119">
                  <c:v>27.833374058670952</c:v>
                </c:pt>
                <c:pt idx="50120">
                  <c:v>27.83392940442922</c:v>
                </c:pt>
                <c:pt idx="50121">
                  <c:v>27.834484750187489</c:v>
                </c:pt>
                <c:pt idx="50122">
                  <c:v>27.835040095945757</c:v>
                </c:pt>
                <c:pt idx="50123">
                  <c:v>27.835595441704026</c:v>
                </c:pt>
                <c:pt idx="50124">
                  <c:v>27.836150787462294</c:v>
                </c:pt>
                <c:pt idx="50125">
                  <c:v>27.836706133220563</c:v>
                </c:pt>
                <c:pt idx="50126">
                  <c:v>27.837261478978832</c:v>
                </c:pt>
                <c:pt idx="50127">
                  <c:v>27.8378168247371</c:v>
                </c:pt>
                <c:pt idx="50128">
                  <c:v>27.838372170495369</c:v>
                </c:pt>
                <c:pt idx="50129">
                  <c:v>27.838927516253637</c:v>
                </c:pt>
                <c:pt idx="50130">
                  <c:v>27.839482862011906</c:v>
                </c:pt>
                <c:pt idx="50131">
                  <c:v>27.840038207770174</c:v>
                </c:pt>
                <c:pt idx="50132">
                  <c:v>27.840593553528443</c:v>
                </c:pt>
                <c:pt idx="50133">
                  <c:v>27.841148899286711</c:v>
                </c:pt>
                <c:pt idx="50134">
                  <c:v>27.84170424504498</c:v>
                </c:pt>
                <c:pt idx="50135">
                  <c:v>27.842259590803248</c:v>
                </c:pt>
                <c:pt idx="50136">
                  <c:v>27.842814936561517</c:v>
                </c:pt>
                <c:pt idx="50137">
                  <c:v>27.843370282319786</c:v>
                </c:pt>
                <c:pt idx="50138">
                  <c:v>27.843925628078054</c:v>
                </c:pt>
                <c:pt idx="50139">
                  <c:v>27.844480973836323</c:v>
                </c:pt>
                <c:pt idx="50140">
                  <c:v>27.845036319594591</c:v>
                </c:pt>
                <c:pt idx="50141">
                  <c:v>27.84559166535286</c:v>
                </c:pt>
                <c:pt idx="50142">
                  <c:v>27.846147011111128</c:v>
                </c:pt>
                <c:pt idx="50143">
                  <c:v>27.846702356869397</c:v>
                </c:pt>
                <c:pt idx="50144">
                  <c:v>27.847257702627665</c:v>
                </c:pt>
                <c:pt idx="50145">
                  <c:v>27.847813048385934</c:v>
                </c:pt>
                <c:pt idx="50146">
                  <c:v>27.848368394144202</c:v>
                </c:pt>
                <c:pt idx="50147">
                  <c:v>27.848923739902471</c:v>
                </c:pt>
                <c:pt idx="50148">
                  <c:v>27.849479085660739</c:v>
                </c:pt>
                <c:pt idx="50149">
                  <c:v>27.850034431419008</c:v>
                </c:pt>
                <c:pt idx="50150">
                  <c:v>27.850589777177277</c:v>
                </c:pt>
                <c:pt idx="50151">
                  <c:v>27.851145122935545</c:v>
                </c:pt>
                <c:pt idx="50152">
                  <c:v>27.851700468693814</c:v>
                </c:pt>
                <c:pt idx="50153">
                  <c:v>27.852255814452082</c:v>
                </c:pt>
                <c:pt idx="50154">
                  <c:v>27.852811160210351</c:v>
                </c:pt>
                <c:pt idx="50155">
                  <c:v>27.853366505968619</c:v>
                </c:pt>
                <c:pt idx="50156">
                  <c:v>27.853921851726888</c:v>
                </c:pt>
                <c:pt idx="50157">
                  <c:v>27.854477197485156</c:v>
                </c:pt>
                <c:pt idx="50158">
                  <c:v>27.855032543243425</c:v>
                </c:pt>
                <c:pt idx="50159">
                  <c:v>27.855587889001693</c:v>
                </c:pt>
                <c:pt idx="50160">
                  <c:v>27.856143234759962</c:v>
                </c:pt>
                <c:pt idx="50161">
                  <c:v>27.856698580518231</c:v>
                </c:pt>
                <c:pt idx="50162">
                  <c:v>27.857253926276499</c:v>
                </c:pt>
                <c:pt idx="50163">
                  <c:v>27.857809272034768</c:v>
                </c:pt>
                <c:pt idx="50164">
                  <c:v>27.858364617793036</c:v>
                </c:pt>
                <c:pt idx="50165">
                  <c:v>27.858919963551305</c:v>
                </c:pt>
                <c:pt idx="50166">
                  <c:v>27.859475309309573</c:v>
                </c:pt>
                <c:pt idx="50167">
                  <c:v>27.860030655067842</c:v>
                </c:pt>
                <c:pt idx="50168">
                  <c:v>27.86058600082611</c:v>
                </c:pt>
                <c:pt idx="50169">
                  <c:v>27.861141346584379</c:v>
                </c:pt>
                <c:pt idx="50170">
                  <c:v>27.861696692342647</c:v>
                </c:pt>
                <c:pt idx="50171">
                  <c:v>27.862252038100916</c:v>
                </c:pt>
                <c:pt idx="50172">
                  <c:v>27.862807383859185</c:v>
                </c:pt>
                <c:pt idx="50173">
                  <c:v>27.863362729617453</c:v>
                </c:pt>
                <c:pt idx="50174">
                  <c:v>27.863918075375722</c:v>
                </c:pt>
                <c:pt idx="50175">
                  <c:v>27.86447342113399</c:v>
                </c:pt>
                <c:pt idx="50176">
                  <c:v>27.865028766892259</c:v>
                </c:pt>
                <c:pt idx="50177">
                  <c:v>27.865584112650527</c:v>
                </c:pt>
                <c:pt idx="50178">
                  <c:v>27.866139458408796</c:v>
                </c:pt>
                <c:pt idx="50179">
                  <c:v>27.866694804167064</c:v>
                </c:pt>
                <c:pt idx="50180">
                  <c:v>27.867250149925333</c:v>
                </c:pt>
                <c:pt idx="50181">
                  <c:v>27.867805495683601</c:v>
                </c:pt>
                <c:pt idx="50182">
                  <c:v>27.86836084144187</c:v>
                </c:pt>
                <c:pt idx="50183">
                  <c:v>27.868916187200139</c:v>
                </c:pt>
                <c:pt idx="50184">
                  <c:v>27.869471532958407</c:v>
                </c:pt>
                <c:pt idx="50185">
                  <c:v>27.870026878716676</c:v>
                </c:pt>
                <c:pt idx="50186">
                  <c:v>27.870582224474944</c:v>
                </c:pt>
                <c:pt idx="50187">
                  <c:v>27.871137570233213</c:v>
                </c:pt>
                <c:pt idx="50188">
                  <c:v>27.871692915991481</c:v>
                </c:pt>
                <c:pt idx="50189">
                  <c:v>27.87224826174975</c:v>
                </c:pt>
                <c:pt idx="50190">
                  <c:v>27.872803607508018</c:v>
                </c:pt>
                <c:pt idx="50191">
                  <c:v>27.873358953266287</c:v>
                </c:pt>
                <c:pt idx="50192">
                  <c:v>27.873914299024555</c:v>
                </c:pt>
                <c:pt idx="50193">
                  <c:v>27.874469644782824</c:v>
                </c:pt>
                <c:pt idx="50194">
                  <c:v>27.875024990541093</c:v>
                </c:pt>
                <c:pt idx="50195">
                  <c:v>27.875580336299361</c:v>
                </c:pt>
                <c:pt idx="50196">
                  <c:v>27.87613568205763</c:v>
                </c:pt>
                <c:pt idx="50197">
                  <c:v>27.876691027815898</c:v>
                </c:pt>
                <c:pt idx="50198">
                  <c:v>27.877246373574167</c:v>
                </c:pt>
                <c:pt idx="50199">
                  <c:v>27.877801719332435</c:v>
                </c:pt>
                <c:pt idx="50200">
                  <c:v>27.878357065090704</c:v>
                </c:pt>
                <c:pt idx="50201">
                  <c:v>27.878912410848972</c:v>
                </c:pt>
                <c:pt idx="50202">
                  <c:v>27.879467756607241</c:v>
                </c:pt>
                <c:pt idx="50203">
                  <c:v>27.880023102365509</c:v>
                </c:pt>
                <c:pt idx="50204">
                  <c:v>27.880578448123778</c:v>
                </c:pt>
                <c:pt idx="50205">
                  <c:v>27.881133793882046</c:v>
                </c:pt>
                <c:pt idx="50206">
                  <c:v>27.881689139640315</c:v>
                </c:pt>
                <c:pt idx="50207">
                  <c:v>27.882244485398584</c:v>
                </c:pt>
                <c:pt idx="50208">
                  <c:v>27.882799831156852</c:v>
                </c:pt>
                <c:pt idx="50209">
                  <c:v>27.883355176915121</c:v>
                </c:pt>
                <c:pt idx="50210">
                  <c:v>27.883910522673389</c:v>
                </c:pt>
                <c:pt idx="50211">
                  <c:v>27.884465868431658</c:v>
                </c:pt>
                <c:pt idx="50212">
                  <c:v>27.885021214189926</c:v>
                </c:pt>
                <c:pt idx="50213">
                  <c:v>27.885576559948195</c:v>
                </c:pt>
                <c:pt idx="50214">
                  <c:v>27.886131905706463</c:v>
                </c:pt>
                <c:pt idx="50215">
                  <c:v>27.886687251464732</c:v>
                </c:pt>
                <c:pt idx="50216">
                  <c:v>27.887242597223</c:v>
                </c:pt>
                <c:pt idx="50217">
                  <c:v>27.887797942981269</c:v>
                </c:pt>
                <c:pt idx="50218">
                  <c:v>27.888353288739538</c:v>
                </c:pt>
                <c:pt idx="50219">
                  <c:v>27.888908634497806</c:v>
                </c:pt>
                <c:pt idx="50220">
                  <c:v>27.889463980256075</c:v>
                </c:pt>
                <c:pt idx="50221">
                  <c:v>27.890019326014343</c:v>
                </c:pt>
                <c:pt idx="50222">
                  <c:v>27.890574671772612</c:v>
                </c:pt>
                <c:pt idx="50223">
                  <c:v>27.89113001753088</c:v>
                </c:pt>
                <c:pt idx="50224">
                  <c:v>27.891685363289149</c:v>
                </c:pt>
                <c:pt idx="50225">
                  <c:v>27.892240709047417</c:v>
                </c:pt>
                <c:pt idx="50226">
                  <c:v>27.892796054805686</c:v>
                </c:pt>
                <c:pt idx="50227">
                  <c:v>27.893351400563954</c:v>
                </c:pt>
                <c:pt idx="50228">
                  <c:v>27.893906746322223</c:v>
                </c:pt>
                <c:pt idx="50229">
                  <c:v>27.894462092080492</c:v>
                </c:pt>
                <c:pt idx="50230">
                  <c:v>27.89501743783876</c:v>
                </c:pt>
                <c:pt idx="50231">
                  <c:v>27.895572783597029</c:v>
                </c:pt>
                <c:pt idx="50232">
                  <c:v>27.896128129355297</c:v>
                </c:pt>
                <c:pt idx="50233">
                  <c:v>27.896683475113566</c:v>
                </c:pt>
                <c:pt idx="50234">
                  <c:v>27.897238820871834</c:v>
                </c:pt>
                <c:pt idx="50235">
                  <c:v>27.897794166630103</c:v>
                </c:pt>
                <c:pt idx="50236">
                  <c:v>27.898349512388371</c:v>
                </c:pt>
                <c:pt idx="50237">
                  <c:v>27.89890485814664</c:v>
                </c:pt>
                <c:pt idx="50238">
                  <c:v>27.899460203904908</c:v>
                </c:pt>
                <c:pt idx="50239">
                  <c:v>27.900015549663177</c:v>
                </c:pt>
                <c:pt idx="50240">
                  <c:v>27.900570895421446</c:v>
                </c:pt>
                <c:pt idx="50241">
                  <c:v>27.901126241179714</c:v>
                </c:pt>
                <c:pt idx="50242">
                  <c:v>27.901681586937983</c:v>
                </c:pt>
                <c:pt idx="50243">
                  <c:v>27.902236932696251</c:v>
                </c:pt>
                <c:pt idx="50244">
                  <c:v>27.90279227845452</c:v>
                </c:pt>
                <c:pt idx="50245">
                  <c:v>27.903347624212788</c:v>
                </c:pt>
                <c:pt idx="50246">
                  <c:v>27.903902969971057</c:v>
                </c:pt>
                <c:pt idx="50247">
                  <c:v>27.904458315729325</c:v>
                </c:pt>
                <c:pt idx="50248">
                  <c:v>27.905013661487594</c:v>
                </c:pt>
                <c:pt idx="50249">
                  <c:v>27.905569007245862</c:v>
                </c:pt>
                <c:pt idx="50250">
                  <c:v>27.906124353004131</c:v>
                </c:pt>
                <c:pt idx="50251">
                  <c:v>27.9066796987624</c:v>
                </c:pt>
                <c:pt idx="50252">
                  <c:v>27.907235044520668</c:v>
                </c:pt>
                <c:pt idx="50253">
                  <c:v>27.907790390278937</c:v>
                </c:pt>
                <c:pt idx="50254">
                  <c:v>27.908345736037205</c:v>
                </c:pt>
                <c:pt idx="50255">
                  <c:v>27.908901081795474</c:v>
                </c:pt>
                <c:pt idx="50256">
                  <c:v>27.909456427553742</c:v>
                </c:pt>
                <c:pt idx="50257">
                  <c:v>27.910011773312011</c:v>
                </c:pt>
                <c:pt idx="50258">
                  <c:v>27.910567119070279</c:v>
                </c:pt>
                <c:pt idx="50259">
                  <c:v>27.911122464828548</c:v>
                </c:pt>
                <c:pt idx="50260">
                  <c:v>27.911677810586816</c:v>
                </c:pt>
                <c:pt idx="50261">
                  <c:v>27.912233156345085</c:v>
                </c:pt>
                <c:pt idx="50262">
                  <c:v>27.912788502103353</c:v>
                </c:pt>
                <c:pt idx="50263">
                  <c:v>27.913343847861622</c:v>
                </c:pt>
                <c:pt idx="50264">
                  <c:v>27.913899193619891</c:v>
                </c:pt>
                <c:pt idx="50265">
                  <c:v>27.914454539378159</c:v>
                </c:pt>
                <c:pt idx="50266">
                  <c:v>27.915009885136428</c:v>
                </c:pt>
                <c:pt idx="50267">
                  <c:v>27.915565230894696</c:v>
                </c:pt>
                <c:pt idx="50268">
                  <c:v>27.916120576652965</c:v>
                </c:pt>
                <c:pt idx="50269">
                  <c:v>27.916675922411233</c:v>
                </c:pt>
                <c:pt idx="50270">
                  <c:v>27.917231268169502</c:v>
                </c:pt>
                <c:pt idx="50271">
                  <c:v>27.91778661392777</c:v>
                </c:pt>
                <c:pt idx="50272">
                  <c:v>27.918341959686039</c:v>
                </c:pt>
                <c:pt idx="50273">
                  <c:v>27.918897305444307</c:v>
                </c:pt>
                <c:pt idx="50274">
                  <c:v>27.919452651202576</c:v>
                </c:pt>
                <c:pt idx="50275">
                  <c:v>27.920007996960845</c:v>
                </c:pt>
                <c:pt idx="50276">
                  <c:v>27.920563342719113</c:v>
                </c:pt>
                <c:pt idx="50277">
                  <c:v>27.921118688477382</c:v>
                </c:pt>
                <c:pt idx="50278">
                  <c:v>27.92167403423565</c:v>
                </c:pt>
                <c:pt idx="50279">
                  <c:v>27.922229379993919</c:v>
                </c:pt>
                <c:pt idx="50280">
                  <c:v>27.922784725752187</c:v>
                </c:pt>
                <c:pt idx="50281">
                  <c:v>27.923340071510456</c:v>
                </c:pt>
                <c:pt idx="50282">
                  <c:v>27.923895417268724</c:v>
                </c:pt>
                <c:pt idx="50283">
                  <c:v>27.924450763026993</c:v>
                </c:pt>
                <c:pt idx="50284">
                  <c:v>27.925006108785261</c:v>
                </c:pt>
                <c:pt idx="50285">
                  <c:v>27.92556145454353</c:v>
                </c:pt>
                <c:pt idx="50286">
                  <c:v>27.926116800301799</c:v>
                </c:pt>
                <c:pt idx="50287">
                  <c:v>27.926672146060067</c:v>
                </c:pt>
                <c:pt idx="50288">
                  <c:v>27.927227491818336</c:v>
                </c:pt>
                <c:pt idx="50289">
                  <c:v>27.927782837576604</c:v>
                </c:pt>
                <c:pt idx="50290">
                  <c:v>27.928338183334873</c:v>
                </c:pt>
                <c:pt idx="50291">
                  <c:v>27.928893529093141</c:v>
                </c:pt>
                <c:pt idx="50292">
                  <c:v>27.92944887485141</c:v>
                </c:pt>
                <c:pt idx="50293">
                  <c:v>27.930004220609678</c:v>
                </c:pt>
                <c:pt idx="50294">
                  <c:v>27.930559566367947</c:v>
                </c:pt>
                <c:pt idx="50295">
                  <c:v>27.931114912126215</c:v>
                </c:pt>
                <c:pt idx="50296">
                  <c:v>27.931670257884484</c:v>
                </c:pt>
                <c:pt idx="50297">
                  <c:v>27.932225603642753</c:v>
                </c:pt>
                <c:pt idx="50298">
                  <c:v>27.932780949401021</c:v>
                </c:pt>
                <c:pt idx="50299">
                  <c:v>27.93333629515929</c:v>
                </c:pt>
                <c:pt idx="50300">
                  <c:v>27.933891640917558</c:v>
                </c:pt>
                <c:pt idx="50301">
                  <c:v>27.934446986675827</c:v>
                </c:pt>
                <c:pt idx="50302">
                  <c:v>27.935002332434095</c:v>
                </c:pt>
                <c:pt idx="50303">
                  <c:v>27.935557678192364</c:v>
                </c:pt>
                <c:pt idx="50304">
                  <c:v>27.936113023950632</c:v>
                </c:pt>
                <c:pt idx="50305">
                  <c:v>27.936668369708901</c:v>
                </c:pt>
                <c:pt idx="50306">
                  <c:v>27.937223715467169</c:v>
                </c:pt>
                <c:pt idx="50307">
                  <c:v>27.937779061225438</c:v>
                </c:pt>
                <c:pt idx="50308">
                  <c:v>27.938334406983707</c:v>
                </c:pt>
                <c:pt idx="50309">
                  <c:v>27.938889752741975</c:v>
                </c:pt>
                <c:pt idx="50310">
                  <c:v>27.939445098500244</c:v>
                </c:pt>
                <c:pt idx="50311">
                  <c:v>27.940000444258512</c:v>
                </c:pt>
                <c:pt idx="50312">
                  <c:v>27.940555790016781</c:v>
                </c:pt>
                <c:pt idx="50313">
                  <c:v>27.941111135775049</c:v>
                </c:pt>
                <c:pt idx="50314">
                  <c:v>27.941666481533318</c:v>
                </c:pt>
                <c:pt idx="50315">
                  <c:v>27.942221827291586</c:v>
                </c:pt>
                <c:pt idx="50316">
                  <c:v>27.942777173049855</c:v>
                </c:pt>
                <c:pt idx="50317">
                  <c:v>27.943332518808123</c:v>
                </c:pt>
                <c:pt idx="50318">
                  <c:v>27.943887864566392</c:v>
                </c:pt>
                <c:pt idx="50319">
                  <c:v>27.94444321032466</c:v>
                </c:pt>
                <c:pt idx="50320">
                  <c:v>27.944998556082929</c:v>
                </c:pt>
                <c:pt idx="50321">
                  <c:v>27.945553901841198</c:v>
                </c:pt>
                <c:pt idx="50322">
                  <c:v>27.946109247599466</c:v>
                </c:pt>
                <c:pt idx="50323">
                  <c:v>27.946664593357735</c:v>
                </c:pt>
                <c:pt idx="50324">
                  <c:v>27.947219939116003</c:v>
                </c:pt>
                <c:pt idx="50325">
                  <c:v>27.947775284874272</c:v>
                </c:pt>
                <c:pt idx="50326">
                  <c:v>27.94833063063254</c:v>
                </c:pt>
                <c:pt idx="50327">
                  <c:v>27.948885976390809</c:v>
                </c:pt>
                <c:pt idx="50328">
                  <c:v>27.949441322149077</c:v>
                </c:pt>
                <c:pt idx="50329">
                  <c:v>27.949996667907346</c:v>
                </c:pt>
                <c:pt idx="50330">
                  <c:v>27.950552013665614</c:v>
                </c:pt>
                <c:pt idx="50331">
                  <c:v>27.951107359423883</c:v>
                </c:pt>
                <c:pt idx="50332">
                  <c:v>27.951662705182152</c:v>
                </c:pt>
                <c:pt idx="50333">
                  <c:v>27.95221805094042</c:v>
                </c:pt>
                <c:pt idx="50334">
                  <c:v>27.952773396698689</c:v>
                </c:pt>
                <c:pt idx="50335">
                  <c:v>27.953328742456957</c:v>
                </c:pt>
                <c:pt idx="50336">
                  <c:v>27.953884088215226</c:v>
                </c:pt>
                <c:pt idx="50337">
                  <c:v>27.954439433973494</c:v>
                </c:pt>
                <c:pt idx="50338">
                  <c:v>27.954994779731763</c:v>
                </c:pt>
                <c:pt idx="50339">
                  <c:v>27.955550125490031</c:v>
                </c:pt>
                <c:pt idx="50340">
                  <c:v>27.9561054712483</c:v>
                </c:pt>
                <c:pt idx="50341">
                  <c:v>27.956660817006568</c:v>
                </c:pt>
                <c:pt idx="50342">
                  <c:v>27.957216162764837</c:v>
                </c:pt>
                <c:pt idx="50343">
                  <c:v>27.957771508523106</c:v>
                </c:pt>
                <c:pt idx="50344">
                  <c:v>27.958326854281374</c:v>
                </c:pt>
                <c:pt idx="50345">
                  <c:v>27.958882200039643</c:v>
                </c:pt>
                <c:pt idx="50346">
                  <c:v>27.959437545797911</c:v>
                </c:pt>
                <c:pt idx="50347">
                  <c:v>27.95999289155618</c:v>
                </c:pt>
                <c:pt idx="50348">
                  <c:v>27.960548237314448</c:v>
                </c:pt>
                <c:pt idx="50349">
                  <c:v>27.961103583072717</c:v>
                </c:pt>
                <c:pt idx="50350">
                  <c:v>27.961658928830985</c:v>
                </c:pt>
                <c:pt idx="50351">
                  <c:v>27.962214274589254</c:v>
                </c:pt>
                <c:pt idx="50352">
                  <c:v>27.962769620347522</c:v>
                </c:pt>
                <c:pt idx="50353">
                  <c:v>27.963324966105791</c:v>
                </c:pt>
                <c:pt idx="50354">
                  <c:v>27.96388031186406</c:v>
                </c:pt>
                <c:pt idx="50355">
                  <c:v>27.964435657622328</c:v>
                </c:pt>
                <c:pt idx="50356">
                  <c:v>27.964991003380597</c:v>
                </c:pt>
                <c:pt idx="50357">
                  <c:v>27.965546349138865</c:v>
                </c:pt>
                <c:pt idx="50358">
                  <c:v>27.966101694897134</c:v>
                </c:pt>
                <c:pt idx="50359">
                  <c:v>27.966657040655402</c:v>
                </c:pt>
                <c:pt idx="50360">
                  <c:v>27.967212386413671</c:v>
                </c:pt>
                <c:pt idx="50361">
                  <c:v>27.967767732171939</c:v>
                </c:pt>
                <c:pt idx="50362">
                  <c:v>27.968323077930208</c:v>
                </c:pt>
                <c:pt idx="50363">
                  <c:v>27.968878423688476</c:v>
                </c:pt>
                <c:pt idx="50364">
                  <c:v>27.969433769446745</c:v>
                </c:pt>
                <c:pt idx="50365">
                  <c:v>27.969989115205014</c:v>
                </c:pt>
                <c:pt idx="50366">
                  <c:v>27.970544460963282</c:v>
                </c:pt>
                <c:pt idx="50367">
                  <c:v>27.971099806721551</c:v>
                </c:pt>
                <c:pt idx="50368">
                  <c:v>27.971655152479819</c:v>
                </c:pt>
                <c:pt idx="50369">
                  <c:v>27.972210498238088</c:v>
                </c:pt>
                <c:pt idx="50370">
                  <c:v>27.972765843996356</c:v>
                </c:pt>
                <c:pt idx="50371">
                  <c:v>27.973321189754625</c:v>
                </c:pt>
                <c:pt idx="50372">
                  <c:v>27.973876535512893</c:v>
                </c:pt>
                <c:pt idx="50373">
                  <c:v>27.974431881271162</c:v>
                </c:pt>
                <c:pt idx="50374">
                  <c:v>27.97498722702943</c:v>
                </c:pt>
                <c:pt idx="50375">
                  <c:v>27.975542572787699</c:v>
                </c:pt>
                <c:pt idx="50376">
                  <c:v>27.976097918545968</c:v>
                </c:pt>
                <c:pt idx="50377">
                  <c:v>27.976653264304236</c:v>
                </c:pt>
                <c:pt idx="50378">
                  <c:v>27.977208610062505</c:v>
                </c:pt>
                <c:pt idx="50379">
                  <c:v>27.977763955820773</c:v>
                </c:pt>
                <c:pt idx="50380">
                  <c:v>27.978319301579042</c:v>
                </c:pt>
                <c:pt idx="50381">
                  <c:v>27.97887464733731</c:v>
                </c:pt>
                <c:pt idx="50382">
                  <c:v>27.979429993095579</c:v>
                </c:pt>
                <c:pt idx="50383">
                  <c:v>27.979985338853847</c:v>
                </c:pt>
                <c:pt idx="50384">
                  <c:v>27.980540684612116</c:v>
                </c:pt>
                <c:pt idx="50385">
                  <c:v>27.981096030370384</c:v>
                </c:pt>
                <c:pt idx="50386">
                  <c:v>27.981651376128653</c:v>
                </c:pt>
                <c:pt idx="50387">
                  <c:v>27.982206721886921</c:v>
                </c:pt>
                <c:pt idx="50388">
                  <c:v>27.98276206764519</c:v>
                </c:pt>
                <c:pt idx="50389">
                  <c:v>27.983317413403459</c:v>
                </c:pt>
                <c:pt idx="50390">
                  <c:v>27.983872759161727</c:v>
                </c:pt>
                <c:pt idx="50391">
                  <c:v>27.984428104919996</c:v>
                </c:pt>
                <c:pt idx="50392">
                  <c:v>27.984983450678264</c:v>
                </c:pt>
                <c:pt idx="50393">
                  <c:v>27.985538796436533</c:v>
                </c:pt>
                <c:pt idx="50394">
                  <c:v>27.986094142194801</c:v>
                </c:pt>
                <c:pt idx="50395">
                  <c:v>27.98664948795307</c:v>
                </c:pt>
                <c:pt idx="50396">
                  <c:v>27.987204833711338</c:v>
                </c:pt>
                <c:pt idx="50397">
                  <c:v>27.987760179469607</c:v>
                </c:pt>
                <c:pt idx="50398">
                  <c:v>27.988315525227875</c:v>
                </c:pt>
                <c:pt idx="50399">
                  <c:v>27.988870870986144</c:v>
                </c:pt>
                <c:pt idx="50400">
                  <c:v>27.989426216744413</c:v>
                </c:pt>
                <c:pt idx="50401">
                  <c:v>27.989981562502681</c:v>
                </c:pt>
                <c:pt idx="50402">
                  <c:v>27.99053690826095</c:v>
                </c:pt>
                <c:pt idx="50403">
                  <c:v>27.991092254019218</c:v>
                </c:pt>
                <c:pt idx="50404">
                  <c:v>27.991647599777487</c:v>
                </c:pt>
                <c:pt idx="50405">
                  <c:v>27.992202945535755</c:v>
                </c:pt>
                <c:pt idx="50406">
                  <c:v>27.992758291294024</c:v>
                </c:pt>
                <c:pt idx="50407">
                  <c:v>27.993313637052292</c:v>
                </c:pt>
                <c:pt idx="50408">
                  <c:v>27.993868982810561</c:v>
                </c:pt>
                <c:pt idx="50409">
                  <c:v>27.994424328568829</c:v>
                </c:pt>
                <c:pt idx="50410">
                  <c:v>27.994979674327098</c:v>
                </c:pt>
                <c:pt idx="50411">
                  <c:v>27.995535020085367</c:v>
                </c:pt>
                <c:pt idx="50412">
                  <c:v>27.996090365843635</c:v>
                </c:pt>
                <c:pt idx="50413">
                  <c:v>27.996645711601904</c:v>
                </c:pt>
                <c:pt idx="50414">
                  <c:v>27.997201057360172</c:v>
                </c:pt>
                <c:pt idx="50415">
                  <c:v>27.997756403118441</c:v>
                </c:pt>
                <c:pt idx="50416">
                  <c:v>27.998311748876709</c:v>
                </c:pt>
                <c:pt idx="50417">
                  <c:v>27.998867094634978</c:v>
                </c:pt>
                <c:pt idx="50418">
                  <c:v>27.999422440393246</c:v>
                </c:pt>
                <c:pt idx="50419">
                  <c:v>27.999977786151515</c:v>
                </c:pt>
                <c:pt idx="50420">
                  <c:v>28.000533131909783</c:v>
                </c:pt>
                <c:pt idx="50421">
                  <c:v>28.001088477668052</c:v>
                </c:pt>
                <c:pt idx="50422">
                  <c:v>28.001643823426321</c:v>
                </c:pt>
                <c:pt idx="50423">
                  <c:v>28.002199169184589</c:v>
                </c:pt>
                <c:pt idx="50424">
                  <c:v>28.002754514942858</c:v>
                </c:pt>
                <c:pt idx="50425">
                  <c:v>28.003309860701126</c:v>
                </c:pt>
                <c:pt idx="50426">
                  <c:v>28.003865206459395</c:v>
                </c:pt>
                <c:pt idx="50427">
                  <c:v>28.004420552217663</c:v>
                </c:pt>
                <c:pt idx="50428">
                  <c:v>28.004975897975932</c:v>
                </c:pt>
                <c:pt idx="50429">
                  <c:v>28.0055312437342</c:v>
                </c:pt>
                <c:pt idx="50430">
                  <c:v>28.006086589492469</c:v>
                </c:pt>
                <c:pt idx="50431">
                  <c:v>28.006641935250737</c:v>
                </c:pt>
                <c:pt idx="50432">
                  <c:v>28.007197281009006</c:v>
                </c:pt>
                <c:pt idx="50433">
                  <c:v>28.007752626767275</c:v>
                </c:pt>
                <c:pt idx="50434">
                  <c:v>28.008307972525543</c:v>
                </c:pt>
                <c:pt idx="50435">
                  <c:v>28.008863318283812</c:v>
                </c:pt>
                <c:pt idx="50436">
                  <c:v>28.00941866404208</c:v>
                </c:pt>
                <c:pt idx="50437">
                  <c:v>28.009974009800349</c:v>
                </c:pt>
                <c:pt idx="50438">
                  <c:v>28.010529355558617</c:v>
                </c:pt>
                <c:pt idx="50439">
                  <c:v>28.011084701316886</c:v>
                </c:pt>
                <c:pt idx="50440">
                  <c:v>28.011640047075154</c:v>
                </c:pt>
                <c:pt idx="50441">
                  <c:v>28.012195392833423</c:v>
                </c:pt>
                <c:pt idx="50442">
                  <c:v>28.012750738591691</c:v>
                </c:pt>
                <c:pt idx="50443">
                  <c:v>28.01330608434996</c:v>
                </c:pt>
                <c:pt idx="50444">
                  <c:v>28.013861430108228</c:v>
                </c:pt>
                <c:pt idx="50445">
                  <c:v>28.014416775866497</c:v>
                </c:pt>
                <c:pt idx="50446">
                  <c:v>28.014972121624766</c:v>
                </c:pt>
                <c:pt idx="50447">
                  <c:v>28.015527467383034</c:v>
                </c:pt>
                <c:pt idx="50448">
                  <c:v>28.016082813141303</c:v>
                </c:pt>
                <c:pt idx="50449">
                  <c:v>28.016638158899571</c:v>
                </c:pt>
                <c:pt idx="50450">
                  <c:v>28.01719350465784</c:v>
                </c:pt>
                <c:pt idx="50451">
                  <c:v>28.017748850416108</c:v>
                </c:pt>
                <c:pt idx="50452">
                  <c:v>28.018304196174377</c:v>
                </c:pt>
                <c:pt idx="50453">
                  <c:v>28.018859541932645</c:v>
                </c:pt>
                <c:pt idx="50454">
                  <c:v>28.019414887690914</c:v>
                </c:pt>
                <c:pt idx="50455">
                  <c:v>28.019970233449182</c:v>
                </c:pt>
                <c:pt idx="50456">
                  <c:v>28.020525579207451</c:v>
                </c:pt>
                <c:pt idx="50457">
                  <c:v>28.02108092496572</c:v>
                </c:pt>
                <c:pt idx="50458">
                  <c:v>28.021636270723988</c:v>
                </c:pt>
                <c:pt idx="50459">
                  <c:v>28.022191616482257</c:v>
                </c:pt>
                <c:pt idx="50460">
                  <c:v>28.022746962240525</c:v>
                </c:pt>
                <c:pt idx="50461">
                  <c:v>28.023302307998794</c:v>
                </c:pt>
                <c:pt idx="50462">
                  <c:v>28.023857653757062</c:v>
                </c:pt>
                <c:pt idx="50463">
                  <c:v>28.024412999515331</c:v>
                </c:pt>
                <c:pt idx="50464">
                  <c:v>28.024968345273599</c:v>
                </c:pt>
                <c:pt idx="50465">
                  <c:v>28.025523691031868</c:v>
                </c:pt>
                <c:pt idx="50466">
                  <c:v>28.026079036790136</c:v>
                </c:pt>
                <c:pt idx="50467">
                  <c:v>28.026634382548405</c:v>
                </c:pt>
                <c:pt idx="50468">
                  <c:v>28.027189728306674</c:v>
                </c:pt>
                <c:pt idx="50469">
                  <c:v>28.027745074064942</c:v>
                </c:pt>
                <c:pt idx="50470">
                  <c:v>28.028300419823211</c:v>
                </c:pt>
                <c:pt idx="50471">
                  <c:v>28.028855765581479</c:v>
                </c:pt>
                <c:pt idx="50472">
                  <c:v>28.029411111339748</c:v>
                </c:pt>
                <c:pt idx="50473">
                  <c:v>28.029966457098016</c:v>
                </c:pt>
                <c:pt idx="50474">
                  <c:v>28.030521802856285</c:v>
                </c:pt>
                <c:pt idx="50475">
                  <c:v>28.031077148614553</c:v>
                </c:pt>
                <c:pt idx="50476">
                  <c:v>28.031632494372822</c:v>
                </c:pt>
                <c:pt idx="50477">
                  <c:v>28.03218784013109</c:v>
                </c:pt>
                <c:pt idx="50478">
                  <c:v>28.032743185889359</c:v>
                </c:pt>
                <c:pt idx="50479">
                  <c:v>28.033298531647628</c:v>
                </c:pt>
                <c:pt idx="50480">
                  <c:v>28.033853877405896</c:v>
                </c:pt>
                <c:pt idx="50481">
                  <c:v>28.034409223164165</c:v>
                </c:pt>
                <c:pt idx="50482">
                  <c:v>28.034964568922433</c:v>
                </c:pt>
                <c:pt idx="50483">
                  <c:v>28.035519914680702</c:v>
                </c:pt>
                <c:pt idx="50484">
                  <c:v>28.03607526043897</c:v>
                </c:pt>
                <c:pt idx="50485">
                  <c:v>28.036630606197239</c:v>
                </c:pt>
                <c:pt idx="50486">
                  <c:v>28.037185951955507</c:v>
                </c:pt>
                <c:pt idx="50487">
                  <c:v>28.037741297713776</c:v>
                </c:pt>
                <c:pt idx="50488">
                  <c:v>28.038296643472044</c:v>
                </c:pt>
                <c:pt idx="50489">
                  <c:v>28.038851989230313</c:v>
                </c:pt>
                <c:pt idx="50490">
                  <c:v>28.039407334988582</c:v>
                </c:pt>
                <c:pt idx="50491">
                  <c:v>28.03996268074685</c:v>
                </c:pt>
                <c:pt idx="50492">
                  <c:v>28.040518026505119</c:v>
                </c:pt>
                <c:pt idx="50493">
                  <c:v>28.041073372263387</c:v>
                </c:pt>
                <c:pt idx="50494">
                  <c:v>28.041628718021656</c:v>
                </c:pt>
                <c:pt idx="50495">
                  <c:v>28.042184063779924</c:v>
                </c:pt>
                <c:pt idx="50496">
                  <c:v>28.042739409538193</c:v>
                </c:pt>
                <c:pt idx="50497">
                  <c:v>28.043294755296461</c:v>
                </c:pt>
                <c:pt idx="50498">
                  <c:v>28.04385010105473</c:v>
                </c:pt>
                <c:pt idx="50499">
                  <c:v>28.044405446812998</c:v>
                </c:pt>
                <c:pt idx="50500">
                  <c:v>28.044960792571267</c:v>
                </c:pt>
                <c:pt idx="50501">
                  <c:v>28.045516138329535</c:v>
                </c:pt>
                <c:pt idx="50502">
                  <c:v>28.046071484087804</c:v>
                </c:pt>
                <c:pt idx="50503">
                  <c:v>28.046626829846073</c:v>
                </c:pt>
                <c:pt idx="50504">
                  <c:v>28.047182175604341</c:v>
                </c:pt>
                <c:pt idx="50505">
                  <c:v>28.04773752136261</c:v>
                </c:pt>
                <c:pt idx="50506">
                  <c:v>28.048292867120878</c:v>
                </c:pt>
                <c:pt idx="50507">
                  <c:v>28.048848212879147</c:v>
                </c:pt>
                <c:pt idx="50508">
                  <c:v>28.049403558637415</c:v>
                </c:pt>
                <c:pt idx="50509">
                  <c:v>28.049958904395684</c:v>
                </c:pt>
                <c:pt idx="50510">
                  <c:v>28.050514250153952</c:v>
                </c:pt>
                <c:pt idx="50511">
                  <c:v>28.051069595912221</c:v>
                </c:pt>
                <c:pt idx="50512">
                  <c:v>28.051624941670489</c:v>
                </c:pt>
                <c:pt idx="50513">
                  <c:v>28.052180287428758</c:v>
                </c:pt>
                <c:pt idx="50514">
                  <c:v>28.052735633187027</c:v>
                </c:pt>
                <c:pt idx="50515">
                  <c:v>28.053290978945295</c:v>
                </c:pt>
                <c:pt idx="50516">
                  <c:v>28.053846324703564</c:v>
                </c:pt>
                <c:pt idx="50517">
                  <c:v>28.054401670461832</c:v>
                </c:pt>
                <c:pt idx="50518">
                  <c:v>28.054957016220101</c:v>
                </c:pt>
                <c:pt idx="50519">
                  <c:v>28.055512361978369</c:v>
                </c:pt>
                <c:pt idx="50520">
                  <c:v>28.056067707736638</c:v>
                </c:pt>
                <c:pt idx="50521">
                  <c:v>28.056623053494906</c:v>
                </c:pt>
                <c:pt idx="50522">
                  <c:v>28.057178399253175</c:v>
                </c:pt>
                <c:pt idx="50523">
                  <c:v>28.057733745011443</c:v>
                </c:pt>
                <c:pt idx="50524">
                  <c:v>28.058289090769712</c:v>
                </c:pt>
                <c:pt idx="50525">
                  <c:v>28.058844436527981</c:v>
                </c:pt>
                <c:pt idx="50526">
                  <c:v>28.059399782286249</c:v>
                </c:pt>
                <c:pt idx="50527">
                  <c:v>28.059955128044518</c:v>
                </c:pt>
                <c:pt idx="50528">
                  <c:v>28.060510473802786</c:v>
                </c:pt>
                <c:pt idx="50529">
                  <c:v>28.061065819561055</c:v>
                </c:pt>
                <c:pt idx="50530">
                  <c:v>28.061621165319323</c:v>
                </c:pt>
                <c:pt idx="50531">
                  <c:v>28.062176511077592</c:v>
                </c:pt>
                <c:pt idx="50532">
                  <c:v>28.06273185683586</c:v>
                </c:pt>
                <c:pt idx="50533">
                  <c:v>28.063287202594129</c:v>
                </c:pt>
                <c:pt idx="50534">
                  <c:v>28.063842548352397</c:v>
                </c:pt>
                <c:pt idx="50535">
                  <c:v>28.064397894110666</c:v>
                </c:pt>
                <c:pt idx="50536">
                  <c:v>28.064953239868935</c:v>
                </c:pt>
                <c:pt idx="50537">
                  <c:v>28.065508585627203</c:v>
                </c:pt>
                <c:pt idx="50538">
                  <c:v>28.066063931385472</c:v>
                </c:pt>
                <c:pt idx="50539">
                  <c:v>28.06661927714374</c:v>
                </c:pt>
                <c:pt idx="50540">
                  <c:v>28.067174622902009</c:v>
                </c:pt>
                <c:pt idx="50541">
                  <c:v>28.067729968660277</c:v>
                </c:pt>
                <c:pt idx="50542">
                  <c:v>28.068285314418546</c:v>
                </c:pt>
                <c:pt idx="50543">
                  <c:v>28.068840660176814</c:v>
                </c:pt>
                <c:pt idx="50544">
                  <c:v>28.069396005935083</c:v>
                </c:pt>
                <c:pt idx="50545">
                  <c:v>28.069951351693351</c:v>
                </c:pt>
                <c:pt idx="50546">
                  <c:v>28.07050669745162</c:v>
                </c:pt>
                <c:pt idx="50547">
                  <c:v>28.071062043209889</c:v>
                </c:pt>
                <c:pt idx="50548">
                  <c:v>28.071617388968157</c:v>
                </c:pt>
                <c:pt idx="50549">
                  <c:v>28.072172734726426</c:v>
                </c:pt>
                <c:pt idx="50550">
                  <c:v>28.072728080484694</c:v>
                </c:pt>
                <c:pt idx="50551">
                  <c:v>28.073283426242963</c:v>
                </c:pt>
                <c:pt idx="50552">
                  <c:v>28.073838772001231</c:v>
                </c:pt>
                <c:pt idx="50553">
                  <c:v>28.0743941177595</c:v>
                </c:pt>
                <c:pt idx="50554">
                  <c:v>28.074949463517768</c:v>
                </c:pt>
                <c:pt idx="50555">
                  <c:v>28.075504809276037</c:v>
                </c:pt>
                <c:pt idx="50556">
                  <c:v>28.076060155034305</c:v>
                </c:pt>
                <c:pt idx="50557">
                  <c:v>28.076615500792574</c:v>
                </c:pt>
                <c:pt idx="50558">
                  <c:v>28.077170846550842</c:v>
                </c:pt>
                <c:pt idx="50559">
                  <c:v>28.077726192309111</c:v>
                </c:pt>
                <c:pt idx="50560">
                  <c:v>28.07828153806738</c:v>
                </c:pt>
                <c:pt idx="50561">
                  <c:v>28.078836883825648</c:v>
                </c:pt>
                <c:pt idx="50562">
                  <c:v>28.079392229583917</c:v>
                </c:pt>
                <c:pt idx="50563">
                  <c:v>28.079947575342185</c:v>
                </c:pt>
                <c:pt idx="50564">
                  <c:v>28.080502921100454</c:v>
                </c:pt>
                <c:pt idx="50565">
                  <c:v>28.081058266858722</c:v>
                </c:pt>
                <c:pt idx="50566">
                  <c:v>28.081613612616991</c:v>
                </c:pt>
                <c:pt idx="50567">
                  <c:v>28.082168958375259</c:v>
                </c:pt>
                <c:pt idx="50568">
                  <c:v>28.082724304133528</c:v>
                </c:pt>
                <c:pt idx="50569">
                  <c:v>28.083279649891796</c:v>
                </c:pt>
                <c:pt idx="50570">
                  <c:v>28.083834995650065</c:v>
                </c:pt>
                <c:pt idx="50571">
                  <c:v>28.084390341408334</c:v>
                </c:pt>
                <c:pt idx="50572">
                  <c:v>28.084945687166602</c:v>
                </c:pt>
                <c:pt idx="50573">
                  <c:v>28.085501032924871</c:v>
                </c:pt>
                <c:pt idx="50574">
                  <c:v>28.086056378683139</c:v>
                </c:pt>
                <c:pt idx="50575">
                  <c:v>28.086611724441408</c:v>
                </c:pt>
                <c:pt idx="50576">
                  <c:v>28.087167070199676</c:v>
                </c:pt>
                <c:pt idx="50577">
                  <c:v>28.087722415957945</c:v>
                </c:pt>
                <c:pt idx="50578">
                  <c:v>28.088277761716213</c:v>
                </c:pt>
                <c:pt idx="50579">
                  <c:v>28.088833107474482</c:v>
                </c:pt>
                <c:pt idx="50580">
                  <c:v>28.08938845323275</c:v>
                </c:pt>
                <c:pt idx="50581">
                  <c:v>28.089943798991019</c:v>
                </c:pt>
                <c:pt idx="50582">
                  <c:v>28.090499144749288</c:v>
                </c:pt>
                <c:pt idx="50583">
                  <c:v>28.091054490507556</c:v>
                </c:pt>
                <c:pt idx="50584">
                  <c:v>28.091609836265825</c:v>
                </c:pt>
                <c:pt idx="50585">
                  <c:v>28.092165182024093</c:v>
                </c:pt>
                <c:pt idx="50586">
                  <c:v>28.092720527782362</c:v>
                </c:pt>
                <c:pt idx="50587">
                  <c:v>28.09327587354063</c:v>
                </c:pt>
                <c:pt idx="50588">
                  <c:v>28.093831219298899</c:v>
                </c:pt>
                <c:pt idx="50589">
                  <c:v>28.094386565057167</c:v>
                </c:pt>
                <c:pt idx="50590">
                  <c:v>28.094941910815436</c:v>
                </c:pt>
                <c:pt idx="50591">
                  <c:v>28.095497256573704</c:v>
                </c:pt>
                <c:pt idx="50592">
                  <c:v>28.096052602331973</c:v>
                </c:pt>
                <c:pt idx="50593">
                  <c:v>28.096607948090242</c:v>
                </c:pt>
                <c:pt idx="50594">
                  <c:v>28.09716329384851</c:v>
                </c:pt>
                <c:pt idx="50595">
                  <c:v>28.097718639606779</c:v>
                </c:pt>
                <c:pt idx="50596">
                  <c:v>28.098273985365047</c:v>
                </c:pt>
                <c:pt idx="50597">
                  <c:v>28.098829331123316</c:v>
                </c:pt>
                <c:pt idx="50598">
                  <c:v>28.099384676881584</c:v>
                </c:pt>
                <c:pt idx="50599">
                  <c:v>28.099940022639853</c:v>
                </c:pt>
                <c:pt idx="50600">
                  <c:v>28.100495368398121</c:v>
                </c:pt>
                <c:pt idx="50601">
                  <c:v>28.10105071415639</c:v>
                </c:pt>
                <c:pt idx="50602">
                  <c:v>28.101606059914658</c:v>
                </c:pt>
                <c:pt idx="50603">
                  <c:v>28.102161405672927</c:v>
                </c:pt>
                <c:pt idx="50604">
                  <c:v>28.102716751431196</c:v>
                </c:pt>
                <c:pt idx="50605">
                  <c:v>28.103272097189464</c:v>
                </c:pt>
                <c:pt idx="50606">
                  <c:v>28.103827442947733</c:v>
                </c:pt>
                <c:pt idx="50607">
                  <c:v>28.104382788706001</c:v>
                </c:pt>
                <c:pt idx="50608">
                  <c:v>28.10493813446427</c:v>
                </c:pt>
                <c:pt idx="50609">
                  <c:v>28.105493480222538</c:v>
                </c:pt>
                <c:pt idx="50610">
                  <c:v>28.106048825980807</c:v>
                </c:pt>
                <c:pt idx="50611">
                  <c:v>28.106604171739075</c:v>
                </c:pt>
                <c:pt idx="50612">
                  <c:v>28.107159517497344</c:v>
                </c:pt>
                <c:pt idx="50613">
                  <c:v>28.107714863255612</c:v>
                </c:pt>
                <c:pt idx="50614">
                  <c:v>28.108270209013881</c:v>
                </c:pt>
                <c:pt idx="50615">
                  <c:v>28.10882555477215</c:v>
                </c:pt>
                <c:pt idx="50616">
                  <c:v>28.109380900530418</c:v>
                </c:pt>
                <c:pt idx="50617">
                  <c:v>28.109936246288687</c:v>
                </c:pt>
                <c:pt idx="50618">
                  <c:v>28.110491592046955</c:v>
                </c:pt>
                <c:pt idx="50619">
                  <c:v>28.111046937805224</c:v>
                </c:pt>
                <c:pt idx="50620">
                  <c:v>28.111602283563492</c:v>
                </c:pt>
                <c:pt idx="50621">
                  <c:v>28.112157629321761</c:v>
                </c:pt>
                <c:pt idx="50622">
                  <c:v>28.112712975080029</c:v>
                </c:pt>
                <c:pt idx="50623">
                  <c:v>28.113268320838298</c:v>
                </c:pt>
                <c:pt idx="50624">
                  <c:v>28.113823666596566</c:v>
                </c:pt>
                <c:pt idx="50625">
                  <c:v>28.114379012354835</c:v>
                </c:pt>
                <c:pt idx="50626">
                  <c:v>28.114934358113103</c:v>
                </c:pt>
                <c:pt idx="50627">
                  <c:v>28.115489703871372</c:v>
                </c:pt>
                <c:pt idx="50628">
                  <c:v>28.116045049629641</c:v>
                </c:pt>
                <c:pt idx="50629">
                  <c:v>28.116600395387909</c:v>
                </c:pt>
                <c:pt idx="50630">
                  <c:v>28.117155741146178</c:v>
                </c:pt>
                <c:pt idx="50631">
                  <c:v>28.117711086904446</c:v>
                </c:pt>
                <c:pt idx="50632">
                  <c:v>28.118266432662715</c:v>
                </c:pt>
                <c:pt idx="50633">
                  <c:v>28.118821778420983</c:v>
                </c:pt>
                <c:pt idx="50634">
                  <c:v>28.119377124179252</c:v>
                </c:pt>
                <c:pt idx="50635">
                  <c:v>28.11993246993752</c:v>
                </c:pt>
                <c:pt idx="50636">
                  <c:v>28.120487815695789</c:v>
                </c:pt>
                <c:pt idx="50637">
                  <c:v>28.121043161454057</c:v>
                </c:pt>
                <c:pt idx="50638">
                  <c:v>28.121598507212326</c:v>
                </c:pt>
                <c:pt idx="50639">
                  <c:v>28.122153852970595</c:v>
                </c:pt>
                <c:pt idx="50640">
                  <c:v>28.122709198728863</c:v>
                </c:pt>
                <c:pt idx="50641">
                  <c:v>28.123264544487132</c:v>
                </c:pt>
                <c:pt idx="50642">
                  <c:v>28.1238198902454</c:v>
                </c:pt>
                <c:pt idx="50643">
                  <c:v>28.124375236003669</c:v>
                </c:pt>
                <c:pt idx="50644">
                  <c:v>28.124930581761937</c:v>
                </c:pt>
                <c:pt idx="50645">
                  <c:v>28.125485927520206</c:v>
                </c:pt>
                <c:pt idx="50646">
                  <c:v>28.126041273278474</c:v>
                </c:pt>
                <c:pt idx="50647">
                  <c:v>28.126596619036743</c:v>
                </c:pt>
                <c:pt idx="50648">
                  <c:v>28.127151964795011</c:v>
                </c:pt>
                <c:pt idx="50649">
                  <c:v>28.12770731055328</c:v>
                </c:pt>
                <c:pt idx="50650">
                  <c:v>28.128262656311549</c:v>
                </c:pt>
                <c:pt idx="50651">
                  <c:v>28.128818002069817</c:v>
                </c:pt>
                <c:pt idx="50652">
                  <c:v>28.129373347828086</c:v>
                </c:pt>
                <c:pt idx="50653">
                  <c:v>28.129928693586354</c:v>
                </c:pt>
                <c:pt idx="50654">
                  <c:v>28.130484039344623</c:v>
                </c:pt>
                <c:pt idx="50655">
                  <c:v>28.131039385102891</c:v>
                </c:pt>
                <c:pt idx="50656">
                  <c:v>28.13159473086116</c:v>
                </c:pt>
                <c:pt idx="50657">
                  <c:v>28.132150076619428</c:v>
                </c:pt>
                <c:pt idx="50658">
                  <c:v>28.132705422377697</c:v>
                </c:pt>
                <c:pt idx="50659">
                  <c:v>28.133260768135965</c:v>
                </c:pt>
                <c:pt idx="50660">
                  <c:v>28.133816113894234</c:v>
                </c:pt>
                <c:pt idx="50661">
                  <c:v>28.134371459652503</c:v>
                </c:pt>
                <c:pt idx="50662">
                  <c:v>28.134926805410771</c:v>
                </c:pt>
                <c:pt idx="50663">
                  <c:v>28.13548215116904</c:v>
                </c:pt>
                <c:pt idx="50664">
                  <c:v>28.136037496927308</c:v>
                </c:pt>
                <c:pt idx="50665">
                  <c:v>28.136592842685577</c:v>
                </c:pt>
                <c:pt idx="50666">
                  <c:v>28.137148188443845</c:v>
                </c:pt>
                <c:pt idx="50667">
                  <c:v>28.137703534202114</c:v>
                </c:pt>
                <c:pt idx="50668">
                  <c:v>28.138258879960382</c:v>
                </c:pt>
                <c:pt idx="50669">
                  <c:v>28.138814225718651</c:v>
                </c:pt>
                <c:pt idx="50670">
                  <c:v>28.139369571476919</c:v>
                </c:pt>
                <c:pt idx="50671">
                  <c:v>28.139924917235188</c:v>
                </c:pt>
                <c:pt idx="50672">
                  <c:v>28.140480262993457</c:v>
                </c:pt>
                <c:pt idx="50673">
                  <c:v>28.141035608751725</c:v>
                </c:pt>
                <c:pt idx="50674">
                  <c:v>28.141590954509994</c:v>
                </c:pt>
                <c:pt idx="50675">
                  <c:v>28.142146300268262</c:v>
                </c:pt>
                <c:pt idx="50676">
                  <c:v>28.142701646026531</c:v>
                </c:pt>
                <c:pt idx="50677">
                  <c:v>28.143256991784799</c:v>
                </c:pt>
                <c:pt idx="50678">
                  <c:v>28.143812337543068</c:v>
                </c:pt>
                <c:pt idx="50679">
                  <c:v>28.144367683301336</c:v>
                </c:pt>
                <c:pt idx="50680">
                  <c:v>28.144923029059605</c:v>
                </c:pt>
                <c:pt idx="50681">
                  <c:v>28.145478374817873</c:v>
                </c:pt>
                <c:pt idx="50682">
                  <c:v>28.146033720576142</c:v>
                </c:pt>
                <c:pt idx="50683">
                  <c:v>28.14658906633441</c:v>
                </c:pt>
                <c:pt idx="50684">
                  <c:v>28.147144412092679</c:v>
                </c:pt>
                <c:pt idx="50685">
                  <c:v>28.147699757850948</c:v>
                </c:pt>
                <c:pt idx="50686">
                  <c:v>28.148255103609216</c:v>
                </c:pt>
                <c:pt idx="50687">
                  <c:v>28.148810449367485</c:v>
                </c:pt>
                <c:pt idx="50688">
                  <c:v>28.149365795125753</c:v>
                </c:pt>
                <c:pt idx="50689">
                  <c:v>28.149921140884022</c:v>
                </c:pt>
                <c:pt idx="50690">
                  <c:v>28.15047648664229</c:v>
                </c:pt>
                <c:pt idx="50691">
                  <c:v>28.151031832400559</c:v>
                </c:pt>
                <c:pt idx="50692">
                  <c:v>28.151587178158827</c:v>
                </c:pt>
                <c:pt idx="50693">
                  <c:v>28.152142523917096</c:v>
                </c:pt>
                <c:pt idx="50694">
                  <c:v>28.152697869675364</c:v>
                </c:pt>
                <c:pt idx="50695">
                  <c:v>28.153253215433633</c:v>
                </c:pt>
                <c:pt idx="50696">
                  <c:v>28.153808561191902</c:v>
                </c:pt>
                <c:pt idx="50697">
                  <c:v>28.15436390695017</c:v>
                </c:pt>
                <c:pt idx="50698">
                  <c:v>28.154919252708439</c:v>
                </c:pt>
                <c:pt idx="50699">
                  <c:v>28.155474598466707</c:v>
                </c:pt>
                <c:pt idx="50700">
                  <c:v>28.156029944224976</c:v>
                </c:pt>
                <c:pt idx="50701">
                  <c:v>28.156585289983244</c:v>
                </c:pt>
                <c:pt idx="50702">
                  <c:v>28.157140635741513</c:v>
                </c:pt>
                <c:pt idx="50703">
                  <c:v>28.157695981499781</c:v>
                </c:pt>
                <c:pt idx="50704">
                  <c:v>28.15825132725805</c:v>
                </c:pt>
                <c:pt idx="50705">
                  <c:v>28.158806673016318</c:v>
                </c:pt>
                <c:pt idx="50706">
                  <c:v>28.159362018774587</c:v>
                </c:pt>
                <c:pt idx="50707">
                  <c:v>28.159917364532856</c:v>
                </c:pt>
                <c:pt idx="50708">
                  <c:v>28.160472710291124</c:v>
                </c:pt>
                <c:pt idx="50709">
                  <c:v>28.161028056049393</c:v>
                </c:pt>
                <c:pt idx="50710">
                  <c:v>28.161583401807661</c:v>
                </c:pt>
                <c:pt idx="50711">
                  <c:v>28.16213874756593</c:v>
                </c:pt>
                <c:pt idx="50712">
                  <c:v>28.162694093324198</c:v>
                </c:pt>
                <c:pt idx="50713">
                  <c:v>28.163249439082467</c:v>
                </c:pt>
                <c:pt idx="50714">
                  <c:v>28.163804784840735</c:v>
                </c:pt>
                <c:pt idx="50715">
                  <c:v>28.164360130599004</c:v>
                </c:pt>
                <c:pt idx="50716">
                  <c:v>28.164915476357272</c:v>
                </c:pt>
                <c:pt idx="50717">
                  <c:v>28.165470822115541</c:v>
                </c:pt>
                <c:pt idx="50718">
                  <c:v>28.16602616787381</c:v>
                </c:pt>
                <c:pt idx="50719">
                  <c:v>28.166581513632078</c:v>
                </c:pt>
                <c:pt idx="50720">
                  <c:v>28.167136859390347</c:v>
                </c:pt>
                <c:pt idx="50721">
                  <c:v>28.167692205148615</c:v>
                </c:pt>
                <c:pt idx="50722">
                  <c:v>28.168247550906884</c:v>
                </c:pt>
                <c:pt idx="50723">
                  <c:v>28.168802896665152</c:v>
                </c:pt>
                <c:pt idx="50724">
                  <c:v>28.169358242423421</c:v>
                </c:pt>
                <c:pt idx="50725">
                  <c:v>28.169913588181689</c:v>
                </c:pt>
                <c:pt idx="50726">
                  <c:v>28.170468933939958</c:v>
                </c:pt>
                <c:pt idx="50727">
                  <c:v>28.171024279698226</c:v>
                </c:pt>
                <c:pt idx="50728">
                  <c:v>28.171579625456495</c:v>
                </c:pt>
                <c:pt idx="50729">
                  <c:v>28.172134971214764</c:v>
                </c:pt>
                <c:pt idx="50730">
                  <c:v>28.172690316973032</c:v>
                </c:pt>
                <c:pt idx="50731">
                  <c:v>28.173245662731301</c:v>
                </c:pt>
                <c:pt idx="50732">
                  <c:v>28.173801008489569</c:v>
                </c:pt>
                <c:pt idx="50733">
                  <c:v>28.174356354247838</c:v>
                </c:pt>
                <c:pt idx="50734">
                  <c:v>28.174911700006106</c:v>
                </c:pt>
                <c:pt idx="50735">
                  <c:v>28.175467045764375</c:v>
                </c:pt>
                <c:pt idx="50736">
                  <c:v>28.176022391522643</c:v>
                </c:pt>
                <c:pt idx="50737">
                  <c:v>28.176577737280912</c:v>
                </c:pt>
                <c:pt idx="50738">
                  <c:v>28.17713308303918</c:v>
                </c:pt>
                <c:pt idx="50739">
                  <c:v>28.177688428797449</c:v>
                </c:pt>
                <c:pt idx="50740">
                  <c:v>28.178243774555717</c:v>
                </c:pt>
                <c:pt idx="50741">
                  <c:v>28.178799120313986</c:v>
                </c:pt>
                <c:pt idx="50742">
                  <c:v>28.179354466072255</c:v>
                </c:pt>
                <c:pt idx="50743">
                  <c:v>28.179909811830523</c:v>
                </c:pt>
                <c:pt idx="50744">
                  <c:v>28.180465157588792</c:v>
                </c:pt>
                <c:pt idx="50745">
                  <c:v>28.18102050334706</c:v>
                </c:pt>
                <c:pt idx="50746">
                  <c:v>28.181575849105329</c:v>
                </c:pt>
                <c:pt idx="50747">
                  <c:v>28.182131194863597</c:v>
                </c:pt>
                <c:pt idx="50748">
                  <c:v>28.182686540621866</c:v>
                </c:pt>
                <c:pt idx="50749">
                  <c:v>28.183241886380134</c:v>
                </c:pt>
                <c:pt idx="50750">
                  <c:v>28.183797232138403</c:v>
                </c:pt>
                <c:pt idx="50751">
                  <c:v>28.184352577896671</c:v>
                </c:pt>
                <c:pt idx="50752">
                  <c:v>28.18490792365494</c:v>
                </c:pt>
                <c:pt idx="50753">
                  <c:v>28.185463269413209</c:v>
                </c:pt>
                <c:pt idx="50754">
                  <c:v>28.186018615171477</c:v>
                </c:pt>
                <c:pt idx="50755">
                  <c:v>28.186573960929746</c:v>
                </c:pt>
                <c:pt idx="50756">
                  <c:v>28.187129306688014</c:v>
                </c:pt>
                <c:pt idx="50757">
                  <c:v>28.187684652446283</c:v>
                </c:pt>
                <c:pt idx="50758">
                  <c:v>28.188239998204551</c:v>
                </c:pt>
                <c:pt idx="50759">
                  <c:v>28.18879534396282</c:v>
                </c:pt>
                <c:pt idx="50760">
                  <c:v>28.189350689721088</c:v>
                </c:pt>
                <c:pt idx="50761">
                  <c:v>28.189906035479357</c:v>
                </c:pt>
                <c:pt idx="50762">
                  <c:v>28.190461381237625</c:v>
                </c:pt>
                <c:pt idx="50763">
                  <c:v>28.191016726995894</c:v>
                </c:pt>
                <c:pt idx="50764">
                  <c:v>28.191572072754163</c:v>
                </c:pt>
                <c:pt idx="50765">
                  <c:v>28.192127418512431</c:v>
                </c:pt>
                <c:pt idx="50766">
                  <c:v>28.1926827642707</c:v>
                </c:pt>
                <c:pt idx="50767">
                  <c:v>28.193238110028968</c:v>
                </c:pt>
                <c:pt idx="50768">
                  <c:v>28.193793455787237</c:v>
                </c:pt>
                <c:pt idx="50769">
                  <c:v>28.194348801545505</c:v>
                </c:pt>
                <c:pt idx="50770">
                  <c:v>28.194904147303774</c:v>
                </c:pt>
                <c:pt idx="50771">
                  <c:v>28.195459493062042</c:v>
                </c:pt>
                <c:pt idx="50772">
                  <c:v>28.196014838820311</c:v>
                </c:pt>
                <c:pt idx="50773">
                  <c:v>28.196570184578579</c:v>
                </c:pt>
                <c:pt idx="50774">
                  <c:v>28.197125530336848</c:v>
                </c:pt>
                <c:pt idx="50775">
                  <c:v>28.197680876095117</c:v>
                </c:pt>
                <c:pt idx="50776">
                  <c:v>28.198236221853385</c:v>
                </c:pt>
                <c:pt idx="50777">
                  <c:v>28.198791567611654</c:v>
                </c:pt>
                <c:pt idx="50778">
                  <c:v>28.199346913369922</c:v>
                </c:pt>
                <c:pt idx="50779">
                  <c:v>28.199902259128191</c:v>
                </c:pt>
                <c:pt idx="50780">
                  <c:v>28.200457604886459</c:v>
                </c:pt>
                <c:pt idx="50781">
                  <c:v>28.201012950644728</c:v>
                </c:pt>
                <c:pt idx="50782">
                  <c:v>28.201568296402996</c:v>
                </c:pt>
                <c:pt idx="50783">
                  <c:v>28.202123642161265</c:v>
                </c:pt>
                <c:pt idx="50784">
                  <c:v>28.202678987919533</c:v>
                </c:pt>
                <c:pt idx="50785">
                  <c:v>28.203234333677802</c:v>
                </c:pt>
                <c:pt idx="50786">
                  <c:v>28.203789679436071</c:v>
                </c:pt>
                <c:pt idx="50787">
                  <c:v>28.204345025194339</c:v>
                </c:pt>
                <c:pt idx="50788">
                  <c:v>28.204900370952608</c:v>
                </c:pt>
                <c:pt idx="50789">
                  <c:v>28.205455716710876</c:v>
                </c:pt>
                <c:pt idx="50790">
                  <c:v>28.206011062469145</c:v>
                </c:pt>
                <c:pt idx="50791">
                  <c:v>28.206566408227413</c:v>
                </c:pt>
                <c:pt idx="50792">
                  <c:v>28.207121753985682</c:v>
                </c:pt>
                <c:pt idx="50793">
                  <c:v>28.20767709974395</c:v>
                </c:pt>
                <c:pt idx="50794">
                  <c:v>28.208232445502219</c:v>
                </c:pt>
                <c:pt idx="50795">
                  <c:v>28.208787791260487</c:v>
                </c:pt>
                <c:pt idx="50796">
                  <c:v>28.209343137018756</c:v>
                </c:pt>
                <c:pt idx="50797">
                  <c:v>28.209898482777024</c:v>
                </c:pt>
                <c:pt idx="50798">
                  <c:v>28.210453828535293</c:v>
                </c:pt>
                <c:pt idx="50799">
                  <c:v>28.211009174293562</c:v>
                </c:pt>
                <c:pt idx="50800">
                  <c:v>28.21156452005183</c:v>
                </c:pt>
                <c:pt idx="50801">
                  <c:v>28.212119865810099</c:v>
                </c:pt>
                <c:pt idx="50802">
                  <c:v>28.212675211568367</c:v>
                </c:pt>
                <c:pt idx="50803">
                  <c:v>28.213230557326636</c:v>
                </c:pt>
                <c:pt idx="50804">
                  <c:v>28.213785903084904</c:v>
                </c:pt>
                <c:pt idx="50805">
                  <c:v>28.214341248843173</c:v>
                </c:pt>
                <c:pt idx="50806">
                  <c:v>28.214896594601441</c:v>
                </c:pt>
                <c:pt idx="50807">
                  <c:v>28.21545194035971</c:v>
                </c:pt>
                <c:pt idx="50808">
                  <c:v>28.216007286117978</c:v>
                </c:pt>
                <c:pt idx="50809">
                  <c:v>28.216562631876247</c:v>
                </c:pt>
                <c:pt idx="50810">
                  <c:v>28.217117977634516</c:v>
                </c:pt>
                <c:pt idx="50811">
                  <c:v>28.217673323392784</c:v>
                </c:pt>
                <c:pt idx="50812">
                  <c:v>28.218228669151053</c:v>
                </c:pt>
                <c:pt idx="50813">
                  <c:v>28.218784014909321</c:v>
                </c:pt>
                <c:pt idx="50814">
                  <c:v>28.21933936066759</c:v>
                </c:pt>
                <c:pt idx="50815">
                  <c:v>28.219894706425858</c:v>
                </c:pt>
                <c:pt idx="50816">
                  <c:v>28.220450052184127</c:v>
                </c:pt>
                <c:pt idx="50817">
                  <c:v>28.221005397942395</c:v>
                </c:pt>
                <c:pt idx="50818">
                  <c:v>28.221560743700664</c:v>
                </c:pt>
                <c:pt idx="50819">
                  <c:v>28.222116089458932</c:v>
                </c:pt>
                <c:pt idx="50820">
                  <c:v>28.222671435217201</c:v>
                </c:pt>
                <c:pt idx="50821">
                  <c:v>28.22322678097547</c:v>
                </c:pt>
                <c:pt idx="50822">
                  <c:v>28.223782126733738</c:v>
                </c:pt>
                <c:pt idx="50823">
                  <c:v>28.224337472492007</c:v>
                </c:pt>
                <c:pt idx="50824">
                  <c:v>28.224892818250275</c:v>
                </c:pt>
                <c:pt idx="50825">
                  <c:v>28.225448164008544</c:v>
                </c:pt>
                <c:pt idx="50826">
                  <c:v>28.226003509766812</c:v>
                </c:pt>
                <c:pt idx="50827">
                  <c:v>28.226558855525081</c:v>
                </c:pt>
                <c:pt idx="50828">
                  <c:v>28.227114201283349</c:v>
                </c:pt>
                <c:pt idx="50829">
                  <c:v>28.227669547041618</c:v>
                </c:pt>
                <c:pt idx="50830">
                  <c:v>28.228224892799886</c:v>
                </c:pt>
                <c:pt idx="50831">
                  <c:v>28.228780238558155</c:v>
                </c:pt>
                <c:pt idx="50832">
                  <c:v>28.229335584316424</c:v>
                </c:pt>
                <c:pt idx="50833">
                  <c:v>28.229890930074692</c:v>
                </c:pt>
                <c:pt idx="50834">
                  <c:v>28.230446275832961</c:v>
                </c:pt>
                <c:pt idx="50835">
                  <c:v>28.231001621591229</c:v>
                </c:pt>
                <c:pt idx="50836">
                  <c:v>28.231556967349498</c:v>
                </c:pt>
                <c:pt idx="50837">
                  <c:v>28.232112313107766</c:v>
                </c:pt>
                <c:pt idx="50838">
                  <c:v>28.232667658866035</c:v>
                </c:pt>
                <c:pt idx="50839">
                  <c:v>28.233223004624303</c:v>
                </c:pt>
                <c:pt idx="50840">
                  <c:v>28.233778350382572</c:v>
                </c:pt>
                <c:pt idx="50841">
                  <c:v>28.23433369614084</c:v>
                </c:pt>
                <c:pt idx="50842">
                  <c:v>28.234889041899109</c:v>
                </c:pt>
                <c:pt idx="50843">
                  <c:v>28.235444387657378</c:v>
                </c:pt>
                <c:pt idx="50844">
                  <c:v>28.235999733415646</c:v>
                </c:pt>
                <c:pt idx="50845">
                  <c:v>28.236555079173915</c:v>
                </c:pt>
                <c:pt idx="50846">
                  <c:v>28.237110424932183</c:v>
                </c:pt>
                <c:pt idx="50847">
                  <c:v>28.237665770690452</c:v>
                </c:pt>
                <c:pt idx="50848">
                  <c:v>28.23822111644872</c:v>
                </c:pt>
                <c:pt idx="50849">
                  <c:v>28.238776462206989</c:v>
                </c:pt>
                <c:pt idx="50850">
                  <c:v>28.239331807965257</c:v>
                </c:pt>
                <c:pt idx="50851">
                  <c:v>28.239887153723526</c:v>
                </c:pt>
                <c:pt idx="50852">
                  <c:v>28.240442499481794</c:v>
                </c:pt>
                <c:pt idx="50853">
                  <c:v>28.240997845240063</c:v>
                </c:pt>
                <c:pt idx="50854">
                  <c:v>28.241553190998332</c:v>
                </c:pt>
                <c:pt idx="50855">
                  <c:v>28.2421085367566</c:v>
                </c:pt>
                <c:pt idx="50856">
                  <c:v>28.242663882514869</c:v>
                </c:pt>
                <c:pt idx="50857">
                  <c:v>28.243219228273137</c:v>
                </c:pt>
                <c:pt idx="50858">
                  <c:v>28.243774574031406</c:v>
                </c:pt>
                <c:pt idx="50859">
                  <c:v>28.244329919789674</c:v>
                </c:pt>
                <c:pt idx="50860">
                  <c:v>28.244885265547943</c:v>
                </c:pt>
                <c:pt idx="50861">
                  <c:v>28.245440611306211</c:v>
                </c:pt>
                <c:pt idx="50862">
                  <c:v>28.24599595706448</c:v>
                </c:pt>
                <c:pt idx="50863">
                  <c:v>28.246551302822748</c:v>
                </c:pt>
                <c:pt idx="50864">
                  <c:v>28.247106648581017</c:v>
                </c:pt>
                <c:pt idx="50865">
                  <c:v>28.247661994339285</c:v>
                </c:pt>
                <c:pt idx="50866">
                  <c:v>28.248217340097554</c:v>
                </c:pt>
                <c:pt idx="50867">
                  <c:v>28.248772685855823</c:v>
                </c:pt>
                <c:pt idx="50868">
                  <c:v>28.249328031614091</c:v>
                </c:pt>
                <c:pt idx="50869">
                  <c:v>28.24988337737236</c:v>
                </c:pt>
                <c:pt idx="50870">
                  <c:v>28.250438723130628</c:v>
                </c:pt>
                <c:pt idx="50871">
                  <c:v>28.250994068888897</c:v>
                </c:pt>
                <c:pt idx="50872">
                  <c:v>28.251549414647165</c:v>
                </c:pt>
                <c:pt idx="50873">
                  <c:v>28.252104760405434</c:v>
                </c:pt>
                <c:pt idx="50874">
                  <c:v>28.252660106163702</c:v>
                </c:pt>
                <c:pt idx="50875">
                  <c:v>28.253215451921971</c:v>
                </c:pt>
                <c:pt idx="50876">
                  <c:v>28.253770797680239</c:v>
                </c:pt>
                <c:pt idx="50877">
                  <c:v>28.254326143438508</c:v>
                </c:pt>
                <c:pt idx="50878">
                  <c:v>28.254881489196777</c:v>
                </c:pt>
                <c:pt idx="50879">
                  <c:v>28.255436834955045</c:v>
                </c:pt>
                <c:pt idx="50880">
                  <c:v>28.255992180713314</c:v>
                </c:pt>
                <c:pt idx="50881">
                  <c:v>28.256547526471582</c:v>
                </c:pt>
                <c:pt idx="50882">
                  <c:v>28.257102872229851</c:v>
                </c:pt>
                <c:pt idx="50883">
                  <c:v>28.257658217988119</c:v>
                </c:pt>
                <c:pt idx="50884">
                  <c:v>28.258213563746388</c:v>
                </c:pt>
                <c:pt idx="50885">
                  <c:v>28.258768909504656</c:v>
                </c:pt>
                <c:pt idx="50886">
                  <c:v>28.259324255262925</c:v>
                </c:pt>
                <c:pt idx="50887">
                  <c:v>28.259879601021193</c:v>
                </c:pt>
                <c:pt idx="50888">
                  <c:v>28.260434946779462</c:v>
                </c:pt>
                <c:pt idx="50889">
                  <c:v>28.260990292537731</c:v>
                </c:pt>
                <c:pt idx="50890">
                  <c:v>28.261545638295999</c:v>
                </c:pt>
                <c:pt idx="50891">
                  <c:v>28.262100984054268</c:v>
                </c:pt>
                <c:pt idx="50892">
                  <c:v>28.262656329812536</c:v>
                </c:pt>
                <c:pt idx="50893">
                  <c:v>28.263211675570805</c:v>
                </c:pt>
                <c:pt idx="50894">
                  <c:v>28.263767021329073</c:v>
                </c:pt>
                <c:pt idx="50895">
                  <c:v>28.264322367087342</c:v>
                </c:pt>
                <c:pt idx="50896">
                  <c:v>28.26487771284561</c:v>
                </c:pt>
                <c:pt idx="50897">
                  <c:v>28.265433058603879</c:v>
                </c:pt>
                <c:pt idx="50898">
                  <c:v>28.265988404362147</c:v>
                </c:pt>
                <c:pt idx="50899">
                  <c:v>28.266543750120416</c:v>
                </c:pt>
                <c:pt idx="50900">
                  <c:v>28.267099095878685</c:v>
                </c:pt>
                <c:pt idx="50901">
                  <c:v>28.267654441636953</c:v>
                </c:pt>
                <c:pt idx="50902">
                  <c:v>28.268209787395222</c:v>
                </c:pt>
                <c:pt idx="50903">
                  <c:v>28.26876513315349</c:v>
                </c:pt>
                <c:pt idx="50904">
                  <c:v>28.269320478911759</c:v>
                </c:pt>
                <c:pt idx="50905">
                  <c:v>28.269875824670027</c:v>
                </c:pt>
                <c:pt idx="50906">
                  <c:v>28.270431170428296</c:v>
                </c:pt>
                <c:pt idx="50907">
                  <c:v>28.270986516186564</c:v>
                </c:pt>
                <c:pt idx="50908">
                  <c:v>28.271541861944833</c:v>
                </c:pt>
                <c:pt idx="50909">
                  <c:v>28.272097207703101</c:v>
                </c:pt>
                <c:pt idx="50910">
                  <c:v>28.27265255346137</c:v>
                </c:pt>
                <c:pt idx="50911">
                  <c:v>28.273207899219639</c:v>
                </c:pt>
                <c:pt idx="50912">
                  <c:v>28.273763244977907</c:v>
                </c:pt>
                <c:pt idx="50913">
                  <c:v>28.274318590736176</c:v>
                </c:pt>
                <c:pt idx="50914">
                  <c:v>28.274873936494444</c:v>
                </c:pt>
                <c:pt idx="50915">
                  <c:v>28.275429282252713</c:v>
                </c:pt>
                <c:pt idx="50916">
                  <c:v>28.275984628010981</c:v>
                </c:pt>
                <c:pt idx="50917">
                  <c:v>28.27653997376925</c:v>
                </c:pt>
                <c:pt idx="50918">
                  <c:v>28.277095319527518</c:v>
                </c:pt>
                <c:pt idx="50919">
                  <c:v>28.277650665285787</c:v>
                </c:pt>
                <c:pt idx="50920">
                  <c:v>28.278206011044055</c:v>
                </c:pt>
                <c:pt idx="50921">
                  <c:v>28.278761356802324</c:v>
                </c:pt>
                <c:pt idx="50922">
                  <c:v>28.279316702560592</c:v>
                </c:pt>
                <c:pt idx="50923">
                  <c:v>28.279872048318861</c:v>
                </c:pt>
                <c:pt idx="50924">
                  <c:v>28.28042739407713</c:v>
                </c:pt>
                <c:pt idx="50925">
                  <c:v>28.280982739835398</c:v>
                </c:pt>
                <c:pt idx="50926">
                  <c:v>28.281538085593667</c:v>
                </c:pt>
                <c:pt idx="50927">
                  <c:v>28.282093431351935</c:v>
                </c:pt>
                <c:pt idx="50928">
                  <c:v>28.282648777110204</c:v>
                </c:pt>
                <c:pt idx="50929">
                  <c:v>28.283204122868472</c:v>
                </c:pt>
                <c:pt idx="50930">
                  <c:v>28.283759468626741</c:v>
                </c:pt>
                <c:pt idx="50931">
                  <c:v>28.284314814385009</c:v>
                </c:pt>
                <c:pt idx="50932">
                  <c:v>28.284870160143278</c:v>
                </c:pt>
                <c:pt idx="50933">
                  <c:v>28.285425505901546</c:v>
                </c:pt>
                <c:pt idx="50934">
                  <c:v>28.285980851659815</c:v>
                </c:pt>
                <c:pt idx="50935">
                  <c:v>28.286536197418084</c:v>
                </c:pt>
                <c:pt idx="50936">
                  <c:v>28.287091543176352</c:v>
                </c:pt>
                <c:pt idx="50937">
                  <c:v>28.287646888934621</c:v>
                </c:pt>
                <c:pt idx="50938">
                  <c:v>28.288202234692889</c:v>
                </c:pt>
                <c:pt idx="50939">
                  <c:v>28.288757580451158</c:v>
                </c:pt>
                <c:pt idx="50940">
                  <c:v>28.289312926209426</c:v>
                </c:pt>
                <c:pt idx="50941">
                  <c:v>28.289868271967695</c:v>
                </c:pt>
                <c:pt idx="50942">
                  <c:v>28.290423617725963</c:v>
                </c:pt>
                <c:pt idx="50943">
                  <c:v>28.290978963484232</c:v>
                </c:pt>
                <c:pt idx="50944">
                  <c:v>28.2915343092425</c:v>
                </c:pt>
                <c:pt idx="50945">
                  <c:v>28.292089655000769</c:v>
                </c:pt>
                <c:pt idx="50946">
                  <c:v>28.292645000759038</c:v>
                </c:pt>
                <c:pt idx="50947">
                  <c:v>28.293200346517306</c:v>
                </c:pt>
                <c:pt idx="50948">
                  <c:v>28.293755692275575</c:v>
                </c:pt>
                <c:pt idx="50949">
                  <c:v>28.294311038033843</c:v>
                </c:pt>
                <c:pt idx="50950">
                  <c:v>28.294866383792112</c:v>
                </c:pt>
                <c:pt idx="50951">
                  <c:v>28.29542172955038</c:v>
                </c:pt>
                <c:pt idx="50952">
                  <c:v>28.295977075308649</c:v>
                </c:pt>
                <c:pt idx="50953">
                  <c:v>28.296532421066917</c:v>
                </c:pt>
                <c:pt idx="50954">
                  <c:v>28.297087766825186</c:v>
                </c:pt>
                <c:pt idx="50955">
                  <c:v>28.297643112583454</c:v>
                </c:pt>
                <c:pt idx="50956">
                  <c:v>28.298198458341723</c:v>
                </c:pt>
                <c:pt idx="50957">
                  <c:v>28.298753804099992</c:v>
                </c:pt>
                <c:pt idx="50958">
                  <c:v>28.29930914985826</c:v>
                </c:pt>
                <c:pt idx="50959">
                  <c:v>28.299864495616529</c:v>
                </c:pt>
                <c:pt idx="50960">
                  <c:v>28.300419841374797</c:v>
                </c:pt>
                <c:pt idx="50961">
                  <c:v>28.300975187133066</c:v>
                </c:pt>
                <c:pt idx="50962">
                  <c:v>28.301530532891334</c:v>
                </c:pt>
                <c:pt idx="50963">
                  <c:v>28.302085878649603</c:v>
                </c:pt>
                <c:pt idx="50964">
                  <c:v>28.302641224407871</c:v>
                </c:pt>
                <c:pt idx="50965">
                  <c:v>28.30319657016614</c:v>
                </c:pt>
                <c:pt idx="50966">
                  <c:v>28.303751915924408</c:v>
                </c:pt>
                <c:pt idx="50967">
                  <c:v>28.304307261682677</c:v>
                </c:pt>
                <c:pt idx="50968">
                  <c:v>28.304862607440946</c:v>
                </c:pt>
                <c:pt idx="50969">
                  <c:v>28.305417953199214</c:v>
                </c:pt>
                <c:pt idx="50970">
                  <c:v>28.305973298957483</c:v>
                </c:pt>
                <c:pt idx="50971">
                  <c:v>28.306528644715751</c:v>
                </c:pt>
                <c:pt idx="50972">
                  <c:v>28.30708399047402</c:v>
                </c:pt>
                <c:pt idx="50973">
                  <c:v>28.307639336232288</c:v>
                </c:pt>
                <c:pt idx="50974">
                  <c:v>28.308194681990557</c:v>
                </c:pt>
                <c:pt idx="50975">
                  <c:v>28.308750027748825</c:v>
                </c:pt>
                <c:pt idx="50976">
                  <c:v>28.309305373507094</c:v>
                </c:pt>
                <c:pt idx="50977">
                  <c:v>28.309860719265362</c:v>
                </c:pt>
                <c:pt idx="50978">
                  <c:v>28.310416065023631</c:v>
                </c:pt>
                <c:pt idx="50979">
                  <c:v>28.310971410781899</c:v>
                </c:pt>
                <c:pt idx="50980">
                  <c:v>28.311526756540168</c:v>
                </c:pt>
                <c:pt idx="50981">
                  <c:v>28.312082102298437</c:v>
                </c:pt>
                <c:pt idx="50982">
                  <c:v>28.312637448056705</c:v>
                </c:pt>
                <c:pt idx="50983">
                  <c:v>28.313192793814974</c:v>
                </c:pt>
                <c:pt idx="50984">
                  <c:v>28.313748139573242</c:v>
                </c:pt>
                <c:pt idx="50985">
                  <c:v>28.314303485331511</c:v>
                </c:pt>
                <c:pt idx="50986">
                  <c:v>28.314858831089779</c:v>
                </c:pt>
                <c:pt idx="50987">
                  <c:v>28.315414176848048</c:v>
                </c:pt>
                <c:pt idx="50988">
                  <c:v>28.315969522606316</c:v>
                </c:pt>
                <c:pt idx="50989">
                  <c:v>28.316524868364585</c:v>
                </c:pt>
                <c:pt idx="50990">
                  <c:v>28.317080214122853</c:v>
                </c:pt>
                <c:pt idx="50991">
                  <c:v>28.317635559881122</c:v>
                </c:pt>
                <c:pt idx="50992">
                  <c:v>28.318190905639391</c:v>
                </c:pt>
                <c:pt idx="50993">
                  <c:v>28.318746251397659</c:v>
                </c:pt>
                <c:pt idx="50994">
                  <c:v>28.319301597155928</c:v>
                </c:pt>
                <c:pt idx="50995">
                  <c:v>28.319856942914196</c:v>
                </c:pt>
                <c:pt idx="50996">
                  <c:v>28.320412288672465</c:v>
                </c:pt>
                <c:pt idx="50997">
                  <c:v>28.320967634430733</c:v>
                </c:pt>
                <c:pt idx="50998">
                  <c:v>28.321522980189002</c:v>
                </c:pt>
                <c:pt idx="50999">
                  <c:v>28.32207832594727</c:v>
                </c:pt>
                <c:pt idx="51000">
                  <c:v>28.322633671705539</c:v>
                </c:pt>
                <c:pt idx="51001">
                  <c:v>28.323189017463807</c:v>
                </c:pt>
                <c:pt idx="51002">
                  <c:v>28.323744363222076</c:v>
                </c:pt>
                <c:pt idx="51003">
                  <c:v>28.324299708980345</c:v>
                </c:pt>
                <c:pt idx="51004">
                  <c:v>28.324855054738613</c:v>
                </c:pt>
                <c:pt idx="51005">
                  <c:v>28.325410400496882</c:v>
                </c:pt>
                <c:pt idx="51006">
                  <c:v>28.32596574625515</c:v>
                </c:pt>
                <c:pt idx="51007">
                  <c:v>28.326521092013419</c:v>
                </c:pt>
                <c:pt idx="51008">
                  <c:v>28.327076437771687</c:v>
                </c:pt>
                <c:pt idx="51009">
                  <c:v>28.327631783529956</c:v>
                </c:pt>
                <c:pt idx="51010">
                  <c:v>28.328187129288224</c:v>
                </c:pt>
                <c:pt idx="51011">
                  <c:v>28.328742475046493</c:v>
                </c:pt>
                <c:pt idx="51012">
                  <c:v>28.329297820804761</c:v>
                </c:pt>
                <c:pt idx="51013">
                  <c:v>28.32985316656303</c:v>
                </c:pt>
                <c:pt idx="51014">
                  <c:v>28.330408512321299</c:v>
                </c:pt>
                <c:pt idx="51015">
                  <c:v>28.330963858079567</c:v>
                </c:pt>
                <c:pt idx="51016">
                  <c:v>28.331519203837836</c:v>
                </c:pt>
                <c:pt idx="51017">
                  <c:v>28.332074549596104</c:v>
                </c:pt>
                <c:pt idx="51018">
                  <c:v>28.332629895354373</c:v>
                </c:pt>
                <c:pt idx="51019">
                  <c:v>28.333185241112641</c:v>
                </c:pt>
                <c:pt idx="51020">
                  <c:v>28.33374058687091</c:v>
                </c:pt>
                <c:pt idx="51021">
                  <c:v>28.334295932629178</c:v>
                </c:pt>
                <c:pt idx="51022">
                  <c:v>28.334851278387447</c:v>
                </c:pt>
                <c:pt idx="51023">
                  <c:v>28.335406624145715</c:v>
                </c:pt>
                <c:pt idx="51024">
                  <c:v>28.335961969903984</c:v>
                </c:pt>
                <c:pt idx="51025">
                  <c:v>28.336517315662253</c:v>
                </c:pt>
                <c:pt idx="51026">
                  <c:v>28.337072661420521</c:v>
                </c:pt>
                <c:pt idx="51027">
                  <c:v>28.33762800717879</c:v>
                </c:pt>
                <c:pt idx="51028">
                  <c:v>28.338183352937058</c:v>
                </c:pt>
                <c:pt idx="51029">
                  <c:v>28.338738698695327</c:v>
                </c:pt>
                <c:pt idx="51030">
                  <c:v>28.339294044453595</c:v>
                </c:pt>
                <c:pt idx="51031">
                  <c:v>28.339849390211864</c:v>
                </c:pt>
                <c:pt idx="51032">
                  <c:v>28.340404735970132</c:v>
                </c:pt>
                <c:pt idx="51033">
                  <c:v>28.340960081728401</c:v>
                </c:pt>
                <c:pt idx="51034">
                  <c:v>28.341515427486669</c:v>
                </c:pt>
                <c:pt idx="51035">
                  <c:v>28.342070773244938</c:v>
                </c:pt>
                <c:pt idx="51036">
                  <c:v>28.342626119003206</c:v>
                </c:pt>
                <c:pt idx="51037">
                  <c:v>28.343181464761475</c:v>
                </c:pt>
                <c:pt idx="51038">
                  <c:v>28.343736810519744</c:v>
                </c:pt>
                <c:pt idx="51039">
                  <c:v>28.344292156278012</c:v>
                </c:pt>
                <c:pt idx="51040">
                  <c:v>28.344847502036281</c:v>
                </c:pt>
                <c:pt idx="51041">
                  <c:v>28.345402847794549</c:v>
                </c:pt>
                <c:pt idx="51042">
                  <c:v>28.345958193552818</c:v>
                </c:pt>
                <c:pt idx="51043">
                  <c:v>28.346513539311086</c:v>
                </c:pt>
                <c:pt idx="51044">
                  <c:v>28.347068885069355</c:v>
                </c:pt>
                <c:pt idx="51045">
                  <c:v>28.347624230827623</c:v>
                </c:pt>
                <c:pt idx="51046">
                  <c:v>28.348179576585892</c:v>
                </c:pt>
                <c:pt idx="51047">
                  <c:v>28.34873492234416</c:v>
                </c:pt>
                <c:pt idx="51048">
                  <c:v>28.349290268102429</c:v>
                </c:pt>
                <c:pt idx="51049">
                  <c:v>28.349845613860698</c:v>
                </c:pt>
                <c:pt idx="51050">
                  <c:v>28.350400959618966</c:v>
                </c:pt>
                <c:pt idx="51051">
                  <c:v>28.350956305377235</c:v>
                </c:pt>
                <c:pt idx="51052">
                  <c:v>28.351511651135503</c:v>
                </c:pt>
                <c:pt idx="51053">
                  <c:v>28.352066996893772</c:v>
                </c:pt>
                <c:pt idx="51054">
                  <c:v>28.35262234265204</c:v>
                </c:pt>
                <c:pt idx="51055">
                  <c:v>28.353177688410309</c:v>
                </c:pt>
                <c:pt idx="51056">
                  <c:v>28.353733034168577</c:v>
                </c:pt>
                <c:pt idx="51057">
                  <c:v>28.354288379926846</c:v>
                </c:pt>
                <c:pt idx="51058">
                  <c:v>28.354843725685114</c:v>
                </c:pt>
                <c:pt idx="51059">
                  <c:v>28.355399071443383</c:v>
                </c:pt>
                <c:pt idx="51060">
                  <c:v>28.355954417201652</c:v>
                </c:pt>
                <c:pt idx="51061">
                  <c:v>28.35650976295992</c:v>
                </c:pt>
                <c:pt idx="51062">
                  <c:v>28.357065108718189</c:v>
                </c:pt>
                <c:pt idx="51063">
                  <c:v>28.357620454476457</c:v>
                </c:pt>
                <c:pt idx="51064">
                  <c:v>28.358175800234726</c:v>
                </c:pt>
                <c:pt idx="51065">
                  <c:v>28.358731145992994</c:v>
                </c:pt>
                <c:pt idx="51066">
                  <c:v>28.359286491751263</c:v>
                </c:pt>
                <c:pt idx="51067">
                  <c:v>28.359841837509531</c:v>
                </c:pt>
                <c:pt idx="51068">
                  <c:v>28.3603971832678</c:v>
                </c:pt>
                <c:pt idx="51069">
                  <c:v>28.360952529026068</c:v>
                </c:pt>
                <c:pt idx="51070">
                  <c:v>28.361507874784337</c:v>
                </c:pt>
                <c:pt idx="51071">
                  <c:v>28.362063220542606</c:v>
                </c:pt>
                <c:pt idx="51072">
                  <c:v>28.362618566300874</c:v>
                </c:pt>
                <c:pt idx="51073">
                  <c:v>28.363173912059143</c:v>
                </c:pt>
                <c:pt idx="51074">
                  <c:v>28.363729257817411</c:v>
                </c:pt>
                <c:pt idx="51075">
                  <c:v>28.36428460357568</c:v>
                </c:pt>
                <c:pt idx="51076">
                  <c:v>28.364839949333948</c:v>
                </c:pt>
                <c:pt idx="51077">
                  <c:v>28.365395295092217</c:v>
                </c:pt>
                <c:pt idx="51078">
                  <c:v>28.365950640850485</c:v>
                </c:pt>
                <c:pt idx="51079">
                  <c:v>28.366505986608754</c:v>
                </c:pt>
                <c:pt idx="51080">
                  <c:v>28.367061332367022</c:v>
                </c:pt>
                <c:pt idx="51081">
                  <c:v>28.367616678125291</c:v>
                </c:pt>
                <c:pt idx="51082">
                  <c:v>28.36817202388356</c:v>
                </c:pt>
                <c:pt idx="51083">
                  <c:v>28.368727369641828</c:v>
                </c:pt>
                <c:pt idx="51084">
                  <c:v>28.369282715400097</c:v>
                </c:pt>
                <c:pt idx="51085">
                  <c:v>28.369838061158365</c:v>
                </c:pt>
                <c:pt idx="51086">
                  <c:v>28.370393406916634</c:v>
                </c:pt>
                <c:pt idx="51087">
                  <c:v>28.370948752674902</c:v>
                </c:pt>
                <c:pt idx="51088">
                  <c:v>28.371504098433171</c:v>
                </c:pt>
                <c:pt idx="51089">
                  <c:v>28.372059444191439</c:v>
                </c:pt>
                <c:pt idx="51090">
                  <c:v>28.372614789949708</c:v>
                </c:pt>
                <c:pt idx="51091">
                  <c:v>28.373170135707976</c:v>
                </c:pt>
                <c:pt idx="51092">
                  <c:v>28.373725481466245</c:v>
                </c:pt>
                <c:pt idx="51093">
                  <c:v>28.374280827224514</c:v>
                </c:pt>
                <c:pt idx="51094">
                  <c:v>28.374836172982782</c:v>
                </c:pt>
                <c:pt idx="51095">
                  <c:v>28.375391518741051</c:v>
                </c:pt>
                <c:pt idx="51096">
                  <c:v>28.375946864499319</c:v>
                </c:pt>
                <c:pt idx="51097">
                  <c:v>28.376502210257588</c:v>
                </c:pt>
                <c:pt idx="51098">
                  <c:v>28.377057556015856</c:v>
                </c:pt>
                <c:pt idx="51099">
                  <c:v>28.377612901774125</c:v>
                </c:pt>
                <c:pt idx="51100">
                  <c:v>28.378168247532393</c:v>
                </c:pt>
                <c:pt idx="51101">
                  <c:v>28.378723593290662</c:v>
                </c:pt>
                <c:pt idx="51102">
                  <c:v>28.37927893904893</c:v>
                </c:pt>
                <c:pt idx="51103">
                  <c:v>28.379834284807199</c:v>
                </c:pt>
                <c:pt idx="51104">
                  <c:v>28.380389630565467</c:v>
                </c:pt>
                <c:pt idx="51105">
                  <c:v>28.380944976323736</c:v>
                </c:pt>
                <c:pt idx="51106">
                  <c:v>28.381500322082005</c:v>
                </c:pt>
                <c:pt idx="51107">
                  <c:v>28.382055667840273</c:v>
                </c:pt>
                <c:pt idx="51108">
                  <c:v>28.382611013598542</c:v>
                </c:pt>
                <c:pt idx="51109">
                  <c:v>28.38316635935681</c:v>
                </c:pt>
                <c:pt idx="51110">
                  <c:v>28.383721705115079</c:v>
                </c:pt>
                <c:pt idx="51111">
                  <c:v>28.384277050873347</c:v>
                </c:pt>
                <c:pt idx="51112">
                  <c:v>28.384832396631616</c:v>
                </c:pt>
                <c:pt idx="51113">
                  <c:v>28.385387742389884</c:v>
                </c:pt>
                <c:pt idx="51114">
                  <c:v>28.385943088148153</c:v>
                </c:pt>
                <c:pt idx="51115">
                  <c:v>28.386498433906421</c:v>
                </c:pt>
                <c:pt idx="51116">
                  <c:v>28.38705377966469</c:v>
                </c:pt>
                <c:pt idx="51117">
                  <c:v>28.387609125422959</c:v>
                </c:pt>
                <c:pt idx="51118">
                  <c:v>28.388164471181227</c:v>
                </c:pt>
                <c:pt idx="51119">
                  <c:v>28.388719816939496</c:v>
                </c:pt>
                <c:pt idx="51120">
                  <c:v>28.389275162697764</c:v>
                </c:pt>
                <c:pt idx="51121">
                  <c:v>28.389830508456033</c:v>
                </c:pt>
                <c:pt idx="51122">
                  <c:v>28.390385854214301</c:v>
                </c:pt>
                <c:pt idx="51123">
                  <c:v>28.39094119997257</c:v>
                </c:pt>
                <c:pt idx="51124">
                  <c:v>28.391496545730838</c:v>
                </c:pt>
                <c:pt idx="51125">
                  <c:v>28.392051891489107</c:v>
                </c:pt>
                <c:pt idx="51126">
                  <c:v>28.392607237247375</c:v>
                </c:pt>
                <c:pt idx="51127">
                  <c:v>28.393162583005644</c:v>
                </c:pt>
                <c:pt idx="51128">
                  <c:v>28.393717928763913</c:v>
                </c:pt>
                <c:pt idx="51129">
                  <c:v>28.394273274522181</c:v>
                </c:pt>
                <c:pt idx="51130">
                  <c:v>28.39482862028045</c:v>
                </c:pt>
                <c:pt idx="51131">
                  <c:v>28.395383966038718</c:v>
                </c:pt>
                <c:pt idx="51132">
                  <c:v>28.395939311796987</c:v>
                </c:pt>
                <c:pt idx="51133">
                  <c:v>28.396494657555255</c:v>
                </c:pt>
                <c:pt idx="51134">
                  <c:v>28.397050003313524</c:v>
                </c:pt>
                <c:pt idx="51135">
                  <c:v>28.397605349071792</c:v>
                </c:pt>
                <c:pt idx="51136">
                  <c:v>28.398160694830061</c:v>
                </c:pt>
                <c:pt idx="51137">
                  <c:v>28.398716040588329</c:v>
                </c:pt>
                <c:pt idx="51138">
                  <c:v>28.399271386346598</c:v>
                </c:pt>
                <c:pt idx="51139">
                  <c:v>28.399826732104867</c:v>
                </c:pt>
                <c:pt idx="51140">
                  <c:v>28.400382077863135</c:v>
                </c:pt>
                <c:pt idx="51141">
                  <c:v>28.400937423621404</c:v>
                </c:pt>
                <c:pt idx="51142">
                  <c:v>28.401492769379672</c:v>
                </c:pt>
                <c:pt idx="51143">
                  <c:v>28.402048115137941</c:v>
                </c:pt>
                <c:pt idx="51144">
                  <c:v>28.402603460896209</c:v>
                </c:pt>
                <c:pt idx="51145">
                  <c:v>28.403158806654478</c:v>
                </c:pt>
                <c:pt idx="51146">
                  <c:v>28.403714152412746</c:v>
                </c:pt>
                <c:pt idx="51147">
                  <c:v>28.404269498171015</c:v>
                </c:pt>
                <c:pt idx="51148">
                  <c:v>28.404824843929283</c:v>
                </c:pt>
                <c:pt idx="51149">
                  <c:v>28.405380189687552</c:v>
                </c:pt>
                <c:pt idx="51150">
                  <c:v>28.405935535445821</c:v>
                </c:pt>
                <c:pt idx="51151">
                  <c:v>28.406490881204089</c:v>
                </c:pt>
                <c:pt idx="51152">
                  <c:v>28.407046226962358</c:v>
                </c:pt>
                <c:pt idx="51153">
                  <c:v>28.407601572720626</c:v>
                </c:pt>
                <c:pt idx="51154">
                  <c:v>28.408156918478895</c:v>
                </c:pt>
                <c:pt idx="51155">
                  <c:v>28.408712264237163</c:v>
                </c:pt>
                <c:pt idx="51156">
                  <c:v>28.409267609995432</c:v>
                </c:pt>
                <c:pt idx="51157">
                  <c:v>28.4098229557537</c:v>
                </c:pt>
                <c:pt idx="51158">
                  <c:v>28.410378301511969</c:v>
                </c:pt>
                <c:pt idx="51159">
                  <c:v>28.410933647270237</c:v>
                </c:pt>
                <c:pt idx="51160">
                  <c:v>28.411488993028506</c:v>
                </c:pt>
                <c:pt idx="51161">
                  <c:v>28.412044338786774</c:v>
                </c:pt>
                <c:pt idx="51162">
                  <c:v>28.412599684545043</c:v>
                </c:pt>
                <c:pt idx="51163">
                  <c:v>28.413155030303312</c:v>
                </c:pt>
                <c:pt idx="51164">
                  <c:v>28.41371037606158</c:v>
                </c:pt>
                <c:pt idx="51165">
                  <c:v>28.414265721819849</c:v>
                </c:pt>
                <c:pt idx="51166">
                  <c:v>28.414821067578117</c:v>
                </c:pt>
                <c:pt idx="51167">
                  <c:v>28.415376413336386</c:v>
                </c:pt>
                <c:pt idx="51168">
                  <c:v>28.415931759094654</c:v>
                </c:pt>
                <c:pt idx="51169">
                  <c:v>28.416487104852923</c:v>
                </c:pt>
                <c:pt idx="51170">
                  <c:v>28.417042450611191</c:v>
                </c:pt>
                <c:pt idx="51171">
                  <c:v>28.41759779636946</c:v>
                </c:pt>
                <c:pt idx="51172">
                  <c:v>28.418153142127728</c:v>
                </c:pt>
                <c:pt idx="51173">
                  <c:v>28.418708487885997</c:v>
                </c:pt>
                <c:pt idx="51174">
                  <c:v>28.419263833644266</c:v>
                </c:pt>
                <c:pt idx="51175">
                  <c:v>28.419819179402534</c:v>
                </c:pt>
                <c:pt idx="51176">
                  <c:v>28.420374525160803</c:v>
                </c:pt>
                <c:pt idx="51177">
                  <c:v>28.420929870919071</c:v>
                </c:pt>
                <c:pt idx="51178">
                  <c:v>28.42148521667734</c:v>
                </c:pt>
                <c:pt idx="51179">
                  <c:v>28.422040562435608</c:v>
                </c:pt>
                <c:pt idx="51180">
                  <c:v>28.422595908193877</c:v>
                </c:pt>
                <c:pt idx="51181">
                  <c:v>28.423151253952145</c:v>
                </c:pt>
                <c:pt idx="51182">
                  <c:v>28.423706599710414</c:v>
                </c:pt>
                <c:pt idx="51183">
                  <c:v>28.424261945468682</c:v>
                </c:pt>
                <c:pt idx="51184">
                  <c:v>28.424817291226951</c:v>
                </c:pt>
                <c:pt idx="51185">
                  <c:v>28.42537263698522</c:v>
                </c:pt>
                <c:pt idx="51186">
                  <c:v>28.425927982743488</c:v>
                </c:pt>
                <c:pt idx="51187">
                  <c:v>28.426483328501757</c:v>
                </c:pt>
                <c:pt idx="51188">
                  <c:v>28.427038674260025</c:v>
                </c:pt>
                <c:pt idx="51189">
                  <c:v>28.427594020018294</c:v>
                </c:pt>
                <c:pt idx="51190">
                  <c:v>28.428149365776562</c:v>
                </c:pt>
                <c:pt idx="51191">
                  <c:v>28.428704711534831</c:v>
                </c:pt>
                <c:pt idx="51192">
                  <c:v>28.429260057293099</c:v>
                </c:pt>
                <c:pt idx="51193">
                  <c:v>28.429815403051368</c:v>
                </c:pt>
                <c:pt idx="51194">
                  <c:v>28.430370748809636</c:v>
                </c:pt>
                <c:pt idx="51195">
                  <c:v>28.430926094567905</c:v>
                </c:pt>
                <c:pt idx="51196">
                  <c:v>28.431481440326174</c:v>
                </c:pt>
                <c:pt idx="51197">
                  <c:v>28.432036786084442</c:v>
                </c:pt>
                <c:pt idx="51198">
                  <c:v>28.432592131842711</c:v>
                </c:pt>
                <c:pt idx="51199">
                  <c:v>28.433147477600979</c:v>
                </c:pt>
                <c:pt idx="51200">
                  <c:v>28.433702823359248</c:v>
                </c:pt>
                <c:pt idx="51201">
                  <c:v>28.434258169117516</c:v>
                </c:pt>
                <c:pt idx="51202">
                  <c:v>28.434813514875785</c:v>
                </c:pt>
                <c:pt idx="51203">
                  <c:v>28.435368860634053</c:v>
                </c:pt>
                <c:pt idx="51204">
                  <c:v>28.435924206392322</c:v>
                </c:pt>
                <c:pt idx="51205">
                  <c:v>28.43647955215059</c:v>
                </c:pt>
                <c:pt idx="51206">
                  <c:v>28.437034897908859</c:v>
                </c:pt>
                <c:pt idx="51207">
                  <c:v>28.437590243667128</c:v>
                </c:pt>
                <c:pt idx="51208">
                  <c:v>28.438145589425396</c:v>
                </c:pt>
                <c:pt idx="51209">
                  <c:v>28.438700935183665</c:v>
                </c:pt>
                <c:pt idx="51210">
                  <c:v>28.439256280941933</c:v>
                </c:pt>
                <c:pt idx="51211">
                  <c:v>28.439811626700202</c:v>
                </c:pt>
                <c:pt idx="51212">
                  <c:v>28.44036697245847</c:v>
                </c:pt>
                <c:pt idx="51213">
                  <c:v>28.440922318216739</c:v>
                </c:pt>
                <c:pt idx="51214">
                  <c:v>28.441477663975007</c:v>
                </c:pt>
                <c:pt idx="51215">
                  <c:v>28.442033009733276</c:v>
                </c:pt>
                <c:pt idx="51216">
                  <c:v>28.442588355491544</c:v>
                </c:pt>
                <c:pt idx="51217">
                  <c:v>28.443143701249813</c:v>
                </c:pt>
                <c:pt idx="51218">
                  <c:v>28.443699047008081</c:v>
                </c:pt>
                <c:pt idx="51219">
                  <c:v>28.44425439276635</c:v>
                </c:pt>
                <c:pt idx="51220">
                  <c:v>28.444809738524619</c:v>
                </c:pt>
                <c:pt idx="51221">
                  <c:v>28.445365084282887</c:v>
                </c:pt>
                <c:pt idx="51222">
                  <c:v>28.445920430041156</c:v>
                </c:pt>
                <c:pt idx="51223">
                  <c:v>28.446475775799424</c:v>
                </c:pt>
                <c:pt idx="51224">
                  <c:v>28.447031121557693</c:v>
                </c:pt>
                <c:pt idx="51225">
                  <c:v>28.447586467315961</c:v>
                </c:pt>
                <c:pt idx="51226">
                  <c:v>28.44814181307423</c:v>
                </c:pt>
                <c:pt idx="51227">
                  <c:v>28.448697158832498</c:v>
                </c:pt>
                <c:pt idx="51228">
                  <c:v>28.449252504590767</c:v>
                </c:pt>
                <c:pt idx="51229">
                  <c:v>28.449807850349035</c:v>
                </c:pt>
                <c:pt idx="51230">
                  <c:v>28.450363196107304</c:v>
                </c:pt>
                <c:pt idx="51231">
                  <c:v>28.450918541865573</c:v>
                </c:pt>
                <c:pt idx="51232">
                  <c:v>28.451473887623841</c:v>
                </c:pt>
                <c:pt idx="51233">
                  <c:v>28.45202923338211</c:v>
                </c:pt>
                <c:pt idx="51234">
                  <c:v>28.452584579140378</c:v>
                </c:pt>
                <c:pt idx="51235">
                  <c:v>28.453139924898647</c:v>
                </c:pt>
                <c:pt idx="51236">
                  <c:v>28.453695270656915</c:v>
                </c:pt>
                <c:pt idx="51237">
                  <c:v>28.454250616415184</c:v>
                </c:pt>
                <c:pt idx="51238">
                  <c:v>28.454805962173452</c:v>
                </c:pt>
                <c:pt idx="51239">
                  <c:v>28.455361307931721</c:v>
                </c:pt>
                <c:pt idx="51240">
                  <c:v>28.455916653689989</c:v>
                </c:pt>
                <c:pt idx="51241">
                  <c:v>28.456471999448258</c:v>
                </c:pt>
                <c:pt idx="51242">
                  <c:v>28.457027345206527</c:v>
                </c:pt>
                <c:pt idx="51243">
                  <c:v>28.457582690964795</c:v>
                </c:pt>
                <c:pt idx="51244">
                  <c:v>28.458138036723064</c:v>
                </c:pt>
                <c:pt idx="51245">
                  <c:v>28.458693382481332</c:v>
                </c:pt>
                <c:pt idx="51246">
                  <c:v>28.459248728239601</c:v>
                </c:pt>
                <c:pt idx="51247">
                  <c:v>28.459804073997869</c:v>
                </c:pt>
                <c:pt idx="51248">
                  <c:v>28.460359419756138</c:v>
                </c:pt>
                <c:pt idx="51249">
                  <c:v>28.460914765514406</c:v>
                </c:pt>
                <c:pt idx="51250">
                  <c:v>28.461470111272675</c:v>
                </c:pt>
                <c:pt idx="51251">
                  <c:v>28.462025457030943</c:v>
                </c:pt>
                <c:pt idx="51252">
                  <c:v>28.462580802789212</c:v>
                </c:pt>
                <c:pt idx="51253">
                  <c:v>28.463136148547481</c:v>
                </c:pt>
                <c:pt idx="51254">
                  <c:v>28.463691494305749</c:v>
                </c:pt>
                <c:pt idx="51255">
                  <c:v>28.464246840064018</c:v>
                </c:pt>
                <c:pt idx="51256">
                  <c:v>28.464802185822286</c:v>
                </c:pt>
                <c:pt idx="51257">
                  <c:v>28.465357531580555</c:v>
                </c:pt>
                <c:pt idx="51258">
                  <c:v>28.465912877338823</c:v>
                </c:pt>
                <c:pt idx="51259">
                  <c:v>28.466468223097092</c:v>
                </c:pt>
                <c:pt idx="51260">
                  <c:v>28.46702356885536</c:v>
                </c:pt>
                <c:pt idx="51261">
                  <c:v>28.467578914613629</c:v>
                </c:pt>
                <c:pt idx="51262">
                  <c:v>28.468134260371897</c:v>
                </c:pt>
                <c:pt idx="51263">
                  <c:v>28.468689606130166</c:v>
                </c:pt>
                <c:pt idx="51264">
                  <c:v>28.469244951888435</c:v>
                </c:pt>
                <c:pt idx="51265">
                  <c:v>28.469800297646703</c:v>
                </c:pt>
                <c:pt idx="51266">
                  <c:v>28.470355643404972</c:v>
                </c:pt>
                <c:pt idx="51267">
                  <c:v>28.47091098916324</c:v>
                </c:pt>
                <c:pt idx="51268">
                  <c:v>28.471466334921509</c:v>
                </c:pt>
                <c:pt idx="51269">
                  <c:v>28.472021680679777</c:v>
                </c:pt>
                <c:pt idx="51270">
                  <c:v>28.472577026438046</c:v>
                </c:pt>
                <c:pt idx="51271">
                  <c:v>28.473132372196314</c:v>
                </c:pt>
                <c:pt idx="51272">
                  <c:v>28.473687717954583</c:v>
                </c:pt>
                <c:pt idx="51273">
                  <c:v>28.474243063712851</c:v>
                </c:pt>
                <c:pt idx="51274">
                  <c:v>28.47479840947112</c:v>
                </c:pt>
                <c:pt idx="51275">
                  <c:v>28.475353755229388</c:v>
                </c:pt>
                <c:pt idx="51276">
                  <c:v>28.475909100987657</c:v>
                </c:pt>
                <c:pt idx="51277">
                  <c:v>28.476464446745926</c:v>
                </c:pt>
                <c:pt idx="51278">
                  <c:v>28.477019792504194</c:v>
                </c:pt>
                <c:pt idx="51279">
                  <c:v>28.477575138262463</c:v>
                </c:pt>
                <c:pt idx="51280">
                  <c:v>28.478130484020731</c:v>
                </c:pt>
                <c:pt idx="51281">
                  <c:v>28.478685829779</c:v>
                </c:pt>
                <c:pt idx="51282">
                  <c:v>28.479241175537268</c:v>
                </c:pt>
                <c:pt idx="51283">
                  <c:v>28.479796521295537</c:v>
                </c:pt>
                <c:pt idx="51284">
                  <c:v>28.480351867053805</c:v>
                </c:pt>
                <c:pt idx="51285">
                  <c:v>28.480907212812074</c:v>
                </c:pt>
                <c:pt idx="51286">
                  <c:v>28.481462558570342</c:v>
                </c:pt>
                <c:pt idx="51287">
                  <c:v>28.482017904328611</c:v>
                </c:pt>
                <c:pt idx="51288">
                  <c:v>28.48257325008688</c:v>
                </c:pt>
                <c:pt idx="51289">
                  <c:v>28.483128595845148</c:v>
                </c:pt>
                <c:pt idx="51290">
                  <c:v>28.483683941603417</c:v>
                </c:pt>
                <c:pt idx="51291">
                  <c:v>28.484239287361685</c:v>
                </c:pt>
                <c:pt idx="51292">
                  <c:v>28.484794633119954</c:v>
                </c:pt>
                <c:pt idx="51293">
                  <c:v>28.485349978878222</c:v>
                </c:pt>
                <c:pt idx="51294">
                  <c:v>28.485905324636491</c:v>
                </c:pt>
                <c:pt idx="51295">
                  <c:v>28.486460670394759</c:v>
                </c:pt>
                <c:pt idx="51296">
                  <c:v>28.487016016153028</c:v>
                </c:pt>
                <c:pt idx="51297">
                  <c:v>28.487571361911296</c:v>
                </c:pt>
                <c:pt idx="51298">
                  <c:v>28.488126707669565</c:v>
                </c:pt>
                <c:pt idx="51299">
                  <c:v>28.488682053427834</c:v>
                </c:pt>
                <c:pt idx="51300">
                  <c:v>28.489237399186102</c:v>
                </c:pt>
                <c:pt idx="51301">
                  <c:v>28.489792744944371</c:v>
                </c:pt>
                <c:pt idx="51302">
                  <c:v>28.490348090702639</c:v>
                </c:pt>
                <c:pt idx="51303">
                  <c:v>28.490903436460908</c:v>
                </c:pt>
                <c:pt idx="51304">
                  <c:v>28.491458782219176</c:v>
                </c:pt>
                <c:pt idx="51305">
                  <c:v>28.492014127977445</c:v>
                </c:pt>
                <c:pt idx="51306">
                  <c:v>28.492569473735713</c:v>
                </c:pt>
                <c:pt idx="51307">
                  <c:v>28.493124819493982</c:v>
                </c:pt>
                <c:pt idx="51308">
                  <c:v>28.49368016525225</c:v>
                </c:pt>
                <c:pt idx="51309">
                  <c:v>28.494235511010519</c:v>
                </c:pt>
                <c:pt idx="51310">
                  <c:v>28.494790856768788</c:v>
                </c:pt>
                <c:pt idx="51311">
                  <c:v>28.495346202527056</c:v>
                </c:pt>
                <c:pt idx="51312">
                  <c:v>28.495901548285325</c:v>
                </c:pt>
                <c:pt idx="51313">
                  <c:v>28.496456894043593</c:v>
                </c:pt>
                <c:pt idx="51314">
                  <c:v>28.497012239801862</c:v>
                </c:pt>
                <c:pt idx="51315">
                  <c:v>28.49756758556013</c:v>
                </c:pt>
                <c:pt idx="51316">
                  <c:v>28.498122931318399</c:v>
                </c:pt>
                <c:pt idx="51317">
                  <c:v>28.498678277076667</c:v>
                </c:pt>
                <c:pt idx="51318">
                  <c:v>28.499233622834936</c:v>
                </c:pt>
                <c:pt idx="51319">
                  <c:v>28.499788968593204</c:v>
                </c:pt>
                <c:pt idx="51320">
                  <c:v>28.500344314351473</c:v>
                </c:pt>
                <c:pt idx="51321">
                  <c:v>28.500899660109742</c:v>
                </c:pt>
                <c:pt idx="51322">
                  <c:v>28.50145500586801</c:v>
                </c:pt>
                <c:pt idx="51323">
                  <c:v>28.502010351626279</c:v>
                </c:pt>
                <c:pt idx="51324">
                  <c:v>28.502565697384547</c:v>
                </c:pt>
                <c:pt idx="51325">
                  <c:v>28.503121043142816</c:v>
                </c:pt>
                <c:pt idx="51326">
                  <c:v>28.503676388901084</c:v>
                </c:pt>
                <c:pt idx="51327">
                  <c:v>28.504231734659353</c:v>
                </c:pt>
                <c:pt idx="51328">
                  <c:v>28.504787080417621</c:v>
                </c:pt>
                <c:pt idx="51329">
                  <c:v>28.50534242617589</c:v>
                </c:pt>
                <c:pt idx="51330">
                  <c:v>28.505897771934158</c:v>
                </c:pt>
                <c:pt idx="51331">
                  <c:v>28.506453117692427</c:v>
                </c:pt>
                <c:pt idx="51332">
                  <c:v>28.507008463450696</c:v>
                </c:pt>
                <c:pt idx="51333">
                  <c:v>28.507563809208964</c:v>
                </c:pt>
                <c:pt idx="51334">
                  <c:v>28.508119154967233</c:v>
                </c:pt>
                <c:pt idx="51335">
                  <c:v>28.508674500725501</c:v>
                </c:pt>
                <c:pt idx="51336">
                  <c:v>28.50922984648377</c:v>
                </c:pt>
                <c:pt idx="51337">
                  <c:v>28.509785192242038</c:v>
                </c:pt>
                <c:pt idx="51338">
                  <c:v>28.510340538000307</c:v>
                </c:pt>
                <c:pt idx="51339">
                  <c:v>28.510895883758575</c:v>
                </c:pt>
                <c:pt idx="51340">
                  <c:v>28.511451229516844</c:v>
                </c:pt>
                <c:pt idx="51341">
                  <c:v>28.512006575275112</c:v>
                </c:pt>
                <c:pt idx="51342">
                  <c:v>28.512561921033381</c:v>
                </c:pt>
                <c:pt idx="51343">
                  <c:v>28.513117266791649</c:v>
                </c:pt>
                <c:pt idx="51344">
                  <c:v>28.513672612549918</c:v>
                </c:pt>
                <c:pt idx="51345">
                  <c:v>28.514227958308187</c:v>
                </c:pt>
                <c:pt idx="51346">
                  <c:v>28.514783304066455</c:v>
                </c:pt>
                <c:pt idx="51347">
                  <c:v>28.515338649824724</c:v>
                </c:pt>
                <c:pt idx="51348">
                  <c:v>28.515893995582992</c:v>
                </c:pt>
                <c:pt idx="51349">
                  <c:v>28.516449341341261</c:v>
                </c:pt>
                <c:pt idx="51350">
                  <c:v>28.517004687099529</c:v>
                </c:pt>
                <c:pt idx="51351">
                  <c:v>28.517560032857798</c:v>
                </c:pt>
                <c:pt idx="51352">
                  <c:v>28.518115378616066</c:v>
                </c:pt>
                <c:pt idx="51353">
                  <c:v>28.518670724374335</c:v>
                </c:pt>
                <c:pt idx="51354">
                  <c:v>28.519226070132603</c:v>
                </c:pt>
                <c:pt idx="51355">
                  <c:v>28.519781415890872</c:v>
                </c:pt>
                <c:pt idx="51356">
                  <c:v>28.520336761649141</c:v>
                </c:pt>
                <c:pt idx="51357">
                  <c:v>28.520892107407409</c:v>
                </c:pt>
                <c:pt idx="51358">
                  <c:v>28.521447453165678</c:v>
                </c:pt>
                <c:pt idx="51359">
                  <c:v>28.522002798923946</c:v>
                </c:pt>
                <c:pt idx="51360">
                  <c:v>28.522558144682215</c:v>
                </c:pt>
                <c:pt idx="51361">
                  <c:v>28.523113490440483</c:v>
                </c:pt>
                <c:pt idx="51362">
                  <c:v>28.523668836198752</c:v>
                </c:pt>
                <c:pt idx="51363">
                  <c:v>28.52422418195702</c:v>
                </c:pt>
                <c:pt idx="51364">
                  <c:v>28.524779527715289</c:v>
                </c:pt>
                <c:pt idx="51365">
                  <c:v>28.525334873473557</c:v>
                </c:pt>
                <c:pt idx="51366">
                  <c:v>28.525890219231826</c:v>
                </c:pt>
                <c:pt idx="51367">
                  <c:v>28.526445564990095</c:v>
                </c:pt>
                <c:pt idx="51368">
                  <c:v>28.527000910748363</c:v>
                </c:pt>
                <c:pt idx="51369">
                  <c:v>28.527556256506632</c:v>
                </c:pt>
                <c:pt idx="51370">
                  <c:v>28.5281116022649</c:v>
                </c:pt>
                <c:pt idx="51371">
                  <c:v>28.528666948023169</c:v>
                </c:pt>
                <c:pt idx="51372">
                  <c:v>28.529222293781437</c:v>
                </c:pt>
                <c:pt idx="51373">
                  <c:v>28.529777639539706</c:v>
                </c:pt>
                <c:pt idx="51374">
                  <c:v>28.530332985297974</c:v>
                </c:pt>
                <c:pt idx="51375">
                  <c:v>28.530888331056243</c:v>
                </c:pt>
                <c:pt idx="51376">
                  <c:v>28.531443676814511</c:v>
                </c:pt>
                <c:pt idx="51377">
                  <c:v>28.53199902257278</c:v>
                </c:pt>
                <c:pt idx="51378">
                  <c:v>28.532554368331049</c:v>
                </c:pt>
                <c:pt idx="51379">
                  <c:v>28.533109714089317</c:v>
                </c:pt>
                <c:pt idx="51380">
                  <c:v>28.533665059847586</c:v>
                </c:pt>
                <c:pt idx="51381">
                  <c:v>28.534220405605854</c:v>
                </c:pt>
                <c:pt idx="51382">
                  <c:v>28.534775751364123</c:v>
                </c:pt>
                <c:pt idx="51383">
                  <c:v>28.535331097122391</c:v>
                </c:pt>
                <c:pt idx="51384">
                  <c:v>28.53588644288066</c:v>
                </c:pt>
                <c:pt idx="51385">
                  <c:v>28.536441788638928</c:v>
                </c:pt>
                <c:pt idx="51386">
                  <c:v>28.536997134397197</c:v>
                </c:pt>
                <c:pt idx="51387">
                  <c:v>28.537552480155465</c:v>
                </c:pt>
                <c:pt idx="51388">
                  <c:v>28.538107825913734</c:v>
                </c:pt>
                <c:pt idx="51389">
                  <c:v>28.538663171672003</c:v>
                </c:pt>
                <c:pt idx="51390">
                  <c:v>28.539218517430271</c:v>
                </c:pt>
                <c:pt idx="51391">
                  <c:v>28.53977386318854</c:v>
                </c:pt>
                <c:pt idx="51392">
                  <c:v>28.540329208946808</c:v>
                </c:pt>
                <c:pt idx="51393">
                  <c:v>28.540884554705077</c:v>
                </c:pt>
                <c:pt idx="51394">
                  <c:v>28.541439900463345</c:v>
                </c:pt>
                <c:pt idx="51395">
                  <c:v>28.541995246221614</c:v>
                </c:pt>
                <c:pt idx="51396">
                  <c:v>28.542550591979882</c:v>
                </c:pt>
                <c:pt idx="51397">
                  <c:v>28.543105937738151</c:v>
                </c:pt>
                <c:pt idx="51398">
                  <c:v>28.543661283496419</c:v>
                </c:pt>
                <c:pt idx="51399">
                  <c:v>28.544216629254688</c:v>
                </c:pt>
                <c:pt idx="51400">
                  <c:v>28.544771975012956</c:v>
                </c:pt>
                <c:pt idx="51401">
                  <c:v>28.545327320771225</c:v>
                </c:pt>
                <c:pt idx="51402">
                  <c:v>28.545882666529494</c:v>
                </c:pt>
                <c:pt idx="51403">
                  <c:v>28.546438012287762</c:v>
                </c:pt>
                <c:pt idx="51404">
                  <c:v>28.546993358046031</c:v>
                </c:pt>
                <c:pt idx="51405">
                  <c:v>28.547548703804299</c:v>
                </c:pt>
                <c:pt idx="51406">
                  <c:v>28.548104049562568</c:v>
                </c:pt>
                <c:pt idx="51407">
                  <c:v>28.548659395320836</c:v>
                </c:pt>
                <c:pt idx="51408">
                  <c:v>28.549214741079105</c:v>
                </c:pt>
                <c:pt idx="51409">
                  <c:v>28.549770086837373</c:v>
                </c:pt>
                <c:pt idx="51410">
                  <c:v>28.550325432595642</c:v>
                </c:pt>
                <c:pt idx="51411">
                  <c:v>28.55088077835391</c:v>
                </c:pt>
                <c:pt idx="51412">
                  <c:v>28.551436124112179</c:v>
                </c:pt>
                <c:pt idx="51413">
                  <c:v>28.551991469870448</c:v>
                </c:pt>
                <c:pt idx="51414">
                  <c:v>28.552546815628716</c:v>
                </c:pt>
                <c:pt idx="51415">
                  <c:v>28.553102161386985</c:v>
                </c:pt>
                <c:pt idx="51416">
                  <c:v>28.553657507145253</c:v>
                </c:pt>
                <c:pt idx="51417">
                  <c:v>28.554212852903522</c:v>
                </c:pt>
                <c:pt idx="51418">
                  <c:v>28.55476819866179</c:v>
                </c:pt>
                <c:pt idx="51419">
                  <c:v>28.555323544420059</c:v>
                </c:pt>
                <c:pt idx="51420">
                  <c:v>28.555878890178327</c:v>
                </c:pt>
                <c:pt idx="51421">
                  <c:v>28.556434235936596</c:v>
                </c:pt>
                <c:pt idx="51422">
                  <c:v>28.556989581694864</c:v>
                </c:pt>
                <c:pt idx="51423">
                  <c:v>28.557544927453133</c:v>
                </c:pt>
                <c:pt idx="51424">
                  <c:v>28.558100273211402</c:v>
                </c:pt>
                <c:pt idx="51425">
                  <c:v>28.55865561896967</c:v>
                </c:pt>
                <c:pt idx="51426">
                  <c:v>28.559210964727939</c:v>
                </c:pt>
                <c:pt idx="51427">
                  <c:v>28.559766310486207</c:v>
                </c:pt>
                <c:pt idx="51428">
                  <c:v>28.560321656244476</c:v>
                </c:pt>
                <c:pt idx="51429">
                  <c:v>28.560877002002744</c:v>
                </c:pt>
                <c:pt idx="51430">
                  <c:v>28.561432347761013</c:v>
                </c:pt>
                <c:pt idx="51431">
                  <c:v>28.561987693519281</c:v>
                </c:pt>
                <c:pt idx="51432">
                  <c:v>28.56254303927755</c:v>
                </c:pt>
                <c:pt idx="51433">
                  <c:v>28.563098385035818</c:v>
                </c:pt>
                <c:pt idx="51434">
                  <c:v>28.563653730794087</c:v>
                </c:pt>
                <c:pt idx="51435">
                  <c:v>28.564209076552356</c:v>
                </c:pt>
                <c:pt idx="51436">
                  <c:v>28.564764422310624</c:v>
                </c:pt>
                <c:pt idx="51437">
                  <c:v>28.565319768068893</c:v>
                </c:pt>
                <c:pt idx="51438">
                  <c:v>28.565875113827161</c:v>
                </c:pt>
                <c:pt idx="51439">
                  <c:v>28.56643045958543</c:v>
                </c:pt>
                <c:pt idx="51440">
                  <c:v>28.566985805343698</c:v>
                </c:pt>
                <c:pt idx="51441">
                  <c:v>28.567541151101967</c:v>
                </c:pt>
                <c:pt idx="51442">
                  <c:v>28.568096496860235</c:v>
                </c:pt>
                <c:pt idx="51443">
                  <c:v>28.568651842618504</c:v>
                </c:pt>
                <c:pt idx="51444">
                  <c:v>28.569207188376772</c:v>
                </c:pt>
                <c:pt idx="51445">
                  <c:v>28.569762534135041</c:v>
                </c:pt>
                <c:pt idx="51446">
                  <c:v>28.57031787989331</c:v>
                </c:pt>
                <c:pt idx="51447">
                  <c:v>28.570873225651578</c:v>
                </c:pt>
                <c:pt idx="51448">
                  <c:v>28.571428571409847</c:v>
                </c:pt>
                <c:pt idx="51449">
                  <c:v>28.571983917168115</c:v>
                </c:pt>
                <c:pt idx="51450">
                  <c:v>28.572539262926384</c:v>
                </c:pt>
                <c:pt idx="51451">
                  <c:v>28.573094608684652</c:v>
                </c:pt>
                <c:pt idx="51452">
                  <c:v>28.573649954442921</c:v>
                </c:pt>
                <c:pt idx="51453">
                  <c:v>28.574205300201189</c:v>
                </c:pt>
                <c:pt idx="51454">
                  <c:v>28.574760645959458</c:v>
                </c:pt>
                <c:pt idx="51455">
                  <c:v>28.575315991717726</c:v>
                </c:pt>
                <c:pt idx="51456">
                  <c:v>28.575871337475995</c:v>
                </c:pt>
                <c:pt idx="51457">
                  <c:v>28.576426683234263</c:v>
                </c:pt>
                <c:pt idx="51458">
                  <c:v>28.576982028992532</c:v>
                </c:pt>
                <c:pt idx="51459">
                  <c:v>28.577537374750801</c:v>
                </c:pt>
                <c:pt idx="51460">
                  <c:v>28.578092720509069</c:v>
                </c:pt>
                <c:pt idx="51461">
                  <c:v>28.578648066267338</c:v>
                </c:pt>
                <c:pt idx="51462">
                  <c:v>28.579203412025606</c:v>
                </c:pt>
                <c:pt idx="51463">
                  <c:v>28.579758757783875</c:v>
                </c:pt>
                <c:pt idx="51464">
                  <c:v>28.580314103542143</c:v>
                </c:pt>
                <c:pt idx="51465">
                  <c:v>28.580869449300412</c:v>
                </c:pt>
                <c:pt idx="51466">
                  <c:v>28.58142479505868</c:v>
                </c:pt>
                <c:pt idx="51467">
                  <c:v>28.581980140816949</c:v>
                </c:pt>
                <c:pt idx="51468">
                  <c:v>28.582535486575217</c:v>
                </c:pt>
                <c:pt idx="51469">
                  <c:v>28.583090832333486</c:v>
                </c:pt>
                <c:pt idx="51470">
                  <c:v>28.583646178091755</c:v>
                </c:pt>
                <c:pt idx="51471">
                  <c:v>28.584201523850023</c:v>
                </c:pt>
                <c:pt idx="51472">
                  <c:v>28.584756869608292</c:v>
                </c:pt>
                <c:pt idx="51473">
                  <c:v>28.58531221536656</c:v>
                </c:pt>
                <c:pt idx="51474">
                  <c:v>28.585867561124829</c:v>
                </c:pt>
                <c:pt idx="51475">
                  <c:v>28.586422906883097</c:v>
                </c:pt>
                <c:pt idx="51476">
                  <c:v>28.586978252641366</c:v>
                </c:pt>
                <c:pt idx="51477">
                  <c:v>28.587533598399634</c:v>
                </c:pt>
                <c:pt idx="51478">
                  <c:v>28.588088944157903</c:v>
                </c:pt>
                <c:pt idx="51479">
                  <c:v>28.588644289916171</c:v>
                </c:pt>
                <c:pt idx="51480">
                  <c:v>28.58919963567444</c:v>
                </c:pt>
                <c:pt idx="51481">
                  <c:v>28.589754981432709</c:v>
                </c:pt>
                <c:pt idx="51482">
                  <c:v>28.590310327190977</c:v>
                </c:pt>
                <c:pt idx="51483">
                  <c:v>28.590865672949246</c:v>
                </c:pt>
                <c:pt idx="51484">
                  <c:v>28.591421018707514</c:v>
                </c:pt>
                <c:pt idx="51485">
                  <c:v>28.591976364465783</c:v>
                </c:pt>
                <c:pt idx="51486">
                  <c:v>28.592531710224051</c:v>
                </c:pt>
                <c:pt idx="51487">
                  <c:v>28.59308705598232</c:v>
                </c:pt>
                <c:pt idx="51488">
                  <c:v>28.593642401740588</c:v>
                </c:pt>
                <c:pt idx="51489">
                  <c:v>28.594197747498857</c:v>
                </c:pt>
                <c:pt idx="51490">
                  <c:v>28.594753093257125</c:v>
                </c:pt>
                <c:pt idx="51491">
                  <c:v>28.595308439015394</c:v>
                </c:pt>
                <c:pt idx="51492">
                  <c:v>28.595863784773663</c:v>
                </c:pt>
                <c:pt idx="51493">
                  <c:v>28.596419130531931</c:v>
                </c:pt>
                <c:pt idx="51494">
                  <c:v>28.5969744762902</c:v>
                </c:pt>
                <c:pt idx="51495">
                  <c:v>28.597529822048468</c:v>
                </c:pt>
                <c:pt idx="51496">
                  <c:v>28.598085167806737</c:v>
                </c:pt>
                <c:pt idx="51497">
                  <c:v>28.598640513565005</c:v>
                </c:pt>
                <c:pt idx="51498">
                  <c:v>28.599195859323274</c:v>
                </c:pt>
                <c:pt idx="51499">
                  <c:v>28.599751205081542</c:v>
                </c:pt>
                <c:pt idx="51500">
                  <c:v>28.600306550839811</c:v>
                </c:pt>
                <c:pt idx="51501">
                  <c:v>28.600861896598079</c:v>
                </c:pt>
                <c:pt idx="51502">
                  <c:v>28.601417242356348</c:v>
                </c:pt>
                <c:pt idx="51503">
                  <c:v>28.601972588114617</c:v>
                </c:pt>
                <c:pt idx="51504">
                  <c:v>28.602527933872885</c:v>
                </c:pt>
                <c:pt idx="51505">
                  <c:v>28.603083279631154</c:v>
                </c:pt>
                <c:pt idx="51506">
                  <c:v>28.603638625389422</c:v>
                </c:pt>
                <c:pt idx="51507">
                  <c:v>28.604193971147691</c:v>
                </c:pt>
                <c:pt idx="51508">
                  <c:v>28.604749316905959</c:v>
                </c:pt>
                <c:pt idx="51509">
                  <c:v>28.605304662664228</c:v>
                </c:pt>
                <c:pt idx="51510">
                  <c:v>28.605860008422496</c:v>
                </c:pt>
                <c:pt idx="51511">
                  <c:v>28.606415354180765</c:v>
                </c:pt>
                <c:pt idx="51512">
                  <c:v>28.606970699939033</c:v>
                </c:pt>
                <c:pt idx="51513">
                  <c:v>28.607526045697302</c:v>
                </c:pt>
                <c:pt idx="51514">
                  <c:v>28.60808139145557</c:v>
                </c:pt>
                <c:pt idx="51515">
                  <c:v>28.608636737213839</c:v>
                </c:pt>
                <c:pt idx="51516">
                  <c:v>28.609192082972108</c:v>
                </c:pt>
                <c:pt idx="51517">
                  <c:v>28.609747428730376</c:v>
                </c:pt>
                <c:pt idx="51518">
                  <c:v>28.610302774488645</c:v>
                </c:pt>
                <c:pt idx="51519">
                  <c:v>28.610858120246913</c:v>
                </c:pt>
                <c:pt idx="51520">
                  <c:v>28.611413466005182</c:v>
                </c:pt>
                <c:pt idx="51521">
                  <c:v>28.61196881176345</c:v>
                </c:pt>
                <c:pt idx="51522">
                  <c:v>28.612524157521719</c:v>
                </c:pt>
                <c:pt idx="51523">
                  <c:v>28.613079503279987</c:v>
                </c:pt>
                <c:pt idx="51524">
                  <c:v>28.613634849038256</c:v>
                </c:pt>
                <c:pt idx="51525">
                  <c:v>28.614190194796524</c:v>
                </c:pt>
                <c:pt idx="51526">
                  <c:v>28.614745540554793</c:v>
                </c:pt>
                <c:pt idx="51527">
                  <c:v>28.615300886313062</c:v>
                </c:pt>
                <c:pt idx="51528">
                  <c:v>28.61585623207133</c:v>
                </c:pt>
                <c:pt idx="51529">
                  <c:v>28.616411577829599</c:v>
                </c:pt>
                <c:pt idx="51530">
                  <c:v>28.616966923587867</c:v>
                </c:pt>
                <c:pt idx="51531">
                  <c:v>28.617522269346136</c:v>
                </c:pt>
                <c:pt idx="51532">
                  <c:v>28.618077615104404</c:v>
                </c:pt>
                <c:pt idx="51533">
                  <c:v>28.618632960862673</c:v>
                </c:pt>
                <c:pt idx="51534">
                  <c:v>28.619188306620941</c:v>
                </c:pt>
                <c:pt idx="51535">
                  <c:v>28.61974365237921</c:v>
                </c:pt>
                <c:pt idx="51536">
                  <c:v>28.620298998137478</c:v>
                </c:pt>
                <c:pt idx="51537">
                  <c:v>28.620854343895747</c:v>
                </c:pt>
                <c:pt idx="51538">
                  <c:v>28.621409689654016</c:v>
                </c:pt>
                <c:pt idx="51539">
                  <c:v>28.621965035412284</c:v>
                </c:pt>
                <c:pt idx="51540">
                  <c:v>28.622520381170553</c:v>
                </c:pt>
                <c:pt idx="51541">
                  <c:v>28.623075726928821</c:v>
                </c:pt>
                <c:pt idx="51542">
                  <c:v>28.62363107268709</c:v>
                </c:pt>
                <c:pt idx="51543">
                  <c:v>28.624186418445358</c:v>
                </c:pt>
                <c:pt idx="51544">
                  <c:v>28.624741764203627</c:v>
                </c:pt>
                <c:pt idx="51545">
                  <c:v>28.625297109961895</c:v>
                </c:pt>
                <c:pt idx="51546">
                  <c:v>28.625852455720164</c:v>
                </c:pt>
                <c:pt idx="51547">
                  <c:v>28.626407801478432</c:v>
                </c:pt>
                <c:pt idx="51548">
                  <c:v>28.626963147236701</c:v>
                </c:pt>
                <c:pt idx="51549">
                  <c:v>28.62751849299497</c:v>
                </c:pt>
                <c:pt idx="51550">
                  <c:v>28.628073838753238</c:v>
                </c:pt>
                <c:pt idx="51551">
                  <c:v>28.628629184511507</c:v>
                </c:pt>
                <c:pt idx="51552">
                  <c:v>28.629184530269775</c:v>
                </c:pt>
                <c:pt idx="51553">
                  <c:v>28.629739876028044</c:v>
                </c:pt>
                <c:pt idx="51554">
                  <c:v>28.630295221786312</c:v>
                </c:pt>
                <c:pt idx="51555">
                  <c:v>28.630850567544581</c:v>
                </c:pt>
                <c:pt idx="51556">
                  <c:v>28.631405913302849</c:v>
                </c:pt>
                <c:pt idx="51557">
                  <c:v>28.631961259061118</c:v>
                </c:pt>
                <c:pt idx="51558">
                  <c:v>28.632516604819386</c:v>
                </c:pt>
                <c:pt idx="51559">
                  <c:v>28.633071950577655</c:v>
                </c:pt>
                <c:pt idx="51560">
                  <c:v>28.633627296335924</c:v>
                </c:pt>
                <c:pt idx="51561">
                  <c:v>28.634182642094192</c:v>
                </c:pt>
                <c:pt idx="51562">
                  <c:v>28.634737987852461</c:v>
                </c:pt>
                <c:pt idx="51563">
                  <c:v>28.635293333610729</c:v>
                </c:pt>
                <c:pt idx="51564">
                  <c:v>28.635848679368998</c:v>
                </c:pt>
                <c:pt idx="51565">
                  <c:v>28.636404025127266</c:v>
                </c:pt>
                <c:pt idx="51566">
                  <c:v>28.636959370885535</c:v>
                </c:pt>
                <c:pt idx="51567">
                  <c:v>28.637514716643803</c:v>
                </c:pt>
                <c:pt idx="51568">
                  <c:v>28.638070062402072</c:v>
                </c:pt>
                <c:pt idx="51569">
                  <c:v>28.63862540816034</c:v>
                </c:pt>
                <c:pt idx="51570">
                  <c:v>28.639180753918609</c:v>
                </c:pt>
                <c:pt idx="51571">
                  <c:v>28.639736099676878</c:v>
                </c:pt>
                <c:pt idx="51572">
                  <c:v>28.640291445435146</c:v>
                </c:pt>
                <c:pt idx="51573">
                  <c:v>28.640846791193415</c:v>
                </c:pt>
                <c:pt idx="51574">
                  <c:v>28.641402136951683</c:v>
                </c:pt>
                <c:pt idx="51575">
                  <c:v>28.641957482709952</c:v>
                </c:pt>
                <c:pt idx="51576">
                  <c:v>28.64251282846822</c:v>
                </c:pt>
                <c:pt idx="51577">
                  <c:v>28.643068174226489</c:v>
                </c:pt>
                <c:pt idx="51578">
                  <c:v>28.643623519984757</c:v>
                </c:pt>
                <c:pt idx="51579">
                  <c:v>28.644178865743026</c:v>
                </c:pt>
                <c:pt idx="51580">
                  <c:v>28.644734211501294</c:v>
                </c:pt>
                <c:pt idx="51581">
                  <c:v>28.645289557259563</c:v>
                </c:pt>
                <c:pt idx="51582">
                  <c:v>28.645844903017831</c:v>
                </c:pt>
                <c:pt idx="51583">
                  <c:v>28.6464002487761</c:v>
                </c:pt>
                <c:pt idx="51584">
                  <c:v>28.646955594534369</c:v>
                </c:pt>
                <c:pt idx="51585">
                  <c:v>28.647510940292637</c:v>
                </c:pt>
                <c:pt idx="51586">
                  <c:v>28.648066286050906</c:v>
                </c:pt>
                <c:pt idx="51587">
                  <c:v>28.648621631809174</c:v>
                </c:pt>
                <c:pt idx="51588">
                  <c:v>28.649176977567443</c:v>
                </c:pt>
                <c:pt idx="51589">
                  <c:v>28.649732323325711</c:v>
                </c:pt>
                <c:pt idx="51590">
                  <c:v>28.65028766908398</c:v>
                </c:pt>
                <c:pt idx="51591">
                  <c:v>28.650843014842248</c:v>
                </c:pt>
                <c:pt idx="51592">
                  <c:v>28.651398360600517</c:v>
                </c:pt>
                <c:pt idx="51593">
                  <c:v>28.651953706358785</c:v>
                </c:pt>
                <c:pt idx="51594">
                  <c:v>28.652509052117054</c:v>
                </c:pt>
                <c:pt idx="51595">
                  <c:v>28.653064397875323</c:v>
                </c:pt>
                <c:pt idx="51596">
                  <c:v>28.653619743633591</c:v>
                </c:pt>
                <c:pt idx="51597">
                  <c:v>28.65417508939186</c:v>
                </c:pt>
                <c:pt idx="51598">
                  <c:v>28.654730435150128</c:v>
                </c:pt>
                <c:pt idx="51599">
                  <c:v>28.655285780908397</c:v>
                </c:pt>
                <c:pt idx="51600">
                  <c:v>28.655841126666665</c:v>
                </c:pt>
                <c:pt idx="51601">
                  <c:v>28.656396472424934</c:v>
                </c:pt>
                <c:pt idx="51602">
                  <c:v>28.656951818183202</c:v>
                </c:pt>
                <c:pt idx="51603">
                  <c:v>28.657507163941471</c:v>
                </c:pt>
                <c:pt idx="51604">
                  <c:v>28.658062509699739</c:v>
                </c:pt>
                <c:pt idx="51605">
                  <c:v>28.658617855458008</c:v>
                </c:pt>
                <c:pt idx="51606">
                  <c:v>28.659173201216277</c:v>
                </c:pt>
                <c:pt idx="51607">
                  <c:v>28.659728546974545</c:v>
                </c:pt>
                <c:pt idx="51608">
                  <c:v>28.660283892732814</c:v>
                </c:pt>
                <c:pt idx="51609">
                  <c:v>28.660839238491082</c:v>
                </c:pt>
                <c:pt idx="51610">
                  <c:v>28.661394584249351</c:v>
                </c:pt>
                <c:pt idx="51611">
                  <c:v>28.661949930007619</c:v>
                </c:pt>
                <c:pt idx="51612">
                  <c:v>28.662505275765888</c:v>
                </c:pt>
                <c:pt idx="51613">
                  <c:v>28.663060621524156</c:v>
                </c:pt>
                <c:pt idx="51614">
                  <c:v>28.663615967282425</c:v>
                </c:pt>
                <c:pt idx="51615">
                  <c:v>28.664171313040693</c:v>
                </c:pt>
                <c:pt idx="51616">
                  <c:v>28.664726658798962</c:v>
                </c:pt>
                <c:pt idx="51617">
                  <c:v>28.665282004557231</c:v>
                </c:pt>
                <c:pt idx="51618">
                  <c:v>28.665837350315499</c:v>
                </c:pt>
                <c:pt idx="51619">
                  <c:v>28.666392696073768</c:v>
                </c:pt>
                <c:pt idx="51620">
                  <c:v>28.666948041832036</c:v>
                </c:pt>
                <c:pt idx="51621">
                  <c:v>28.667503387590305</c:v>
                </c:pt>
                <c:pt idx="51622">
                  <c:v>28.668058733348573</c:v>
                </c:pt>
                <c:pt idx="51623">
                  <c:v>28.668614079106842</c:v>
                </c:pt>
                <c:pt idx="51624">
                  <c:v>28.66916942486511</c:v>
                </c:pt>
                <c:pt idx="51625">
                  <c:v>28.669724770623379</c:v>
                </c:pt>
                <c:pt idx="51626">
                  <c:v>28.670280116381647</c:v>
                </c:pt>
                <c:pt idx="51627">
                  <c:v>28.670835462139916</c:v>
                </c:pt>
                <c:pt idx="51628">
                  <c:v>28.671390807898185</c:v>
                </c:pt>
                <c:pt idx="51629">
                  <c:v>28.671946153656453</c:v>
                </c:pt>
                <c:pt idx="51630">
                  <c:v>28.672501499414722</c:v>
                </c:pt>
                <c:pt idx="51631">
                  <c:v>28.67305684517299</c:v>
                </c:pt>
                <c:pt idx="51632">
                  <c:v>28.673612190931259</c:v>
                </c:pt>
                <c:pt idx="51633">
                  <c:v>28.674167536689527</c:v>
                </c:pt>
                <c:pt idx="51634">
                  <c:v>28.674722882447796</c:v>
                </c:pt>
                <c:pt idx="51635">
                  <c:v>28.675278228206064</c:v>
                </c:pt>
                <c:pt idx="51636">
                  <c:v>28.675833573964333</c:v>
                </c:pt>
                <c:pt idx="51637">
                  <c:v>28.676388919722601</c:v>
                </c:pt>
                <c:pt idx="51638">
                  <c:v>28.67694426548087</c:v>
                </c:pt>
                <c:pt idx="51639">
                  <c:v>28.677499611239138</c:v>
                </c:pt>
                <c:pt idx="51640">
                  <c:v>28.678054956997407</c:v>
                </c:pt>
                <c:pt idx="51641">
                  <c:v>28.678610302755676</c:v>
                </c:pt>
                <c:pt idx="51642">
                  <c:v>28.679165648513944</c:v>
                </c:pt>
                <c:pt idx="51643">
                  <c:v>28.679720994272213</c:v>
                </c:pt>
                <c:pt idx="51644">
                  <c:v>28.680276340030481</c:v>
                </c:pt>
                <c:pt idx="51645">
                  <c:v>28.68083168578875</c:v>
                </c:pt>
                <c:pt idx="51646">
                  <c:v>28.681387031547018</c:v>
                </c:pt>
                <c:pt idx="51647">
                  <c:v>28.681942377305287</c:v>
                </c:pt>
                <c:pt idx="51648">
                  <c:v>28.682497723063555</c:v>
                </c:pt>
                <c:pt idx="51649">
                  <c:v>28.683053068821824</c:v>
                </c:pt>
                <c:pt idx="51650">
                  <c:v>28.683608414580092</c:v>
                </c:pt>
                <c:pt idx="51651">
                  <c:v>28.684163760338361</c:v>
                </c:pt>
                <c:pt idx="51652">
                  <c:v>28.68471910609663</c:v>
                </c:pt>
                <c:pt idx="51653">
                  <c:v>28.685274451854898</c:v>
                </c:pt>
                <c:pt idx="51654">
                  <c:v>28.685829797613167</c:v>
                </c:pt>
                <c:pt idx="51655">
                  <c:v>28.686385143371435</c:v>
                </c:pt>
                <c:pt idx="51656">
                  <c:v>28.686940489129704</c:v>
                </c:pt>
                <c:pt idx="51657">
                  <c:v>28.687495834887972</c:v>
                </c:pt>
                <c:pt idx="51658">
                  <c:v>28.688051180646241</c:v>
                </c:pt>
                <c:pt idx="51659">
                  <c:v>28.688606526404509</c:v>
                </c:pt>
                <c:pt idx="51660">
                  <c:v>28.689161872162778</c:v>
                </c:pt>
                <c:pt idx="51661">
                  <c:v>28.689717217921046</c:v>
                </c:pt>
                <c:pt idx="51662">
                  <c:v>28.690272563679315</c:v>
                </c:pt>
                <c:pt idx="51663">
                  <c:v>28.690827909437584</c:v>
                </c:pt>
                <c:pt idx="51664">
                  <c:v>28.691383255195852</c:v>
                </c:pt>
                <c:pt idx="51665">
                  <c:v>28.691938600954121</c:v>
                </c:pt>
                <c:pt idx="51666">
                  <c:v>28.692493946712389</c:v>
                </c:pt>
                <c:pt idx="51667">
                  <c:v>28.693049292470658</c:v>
                </c:pt>
                <c:pt idx="51668">
                  <c:v>28.693604638228926</c:v>
                </c:pt>
                <c:pt idx="51669">
                  <c:v>28.694159983987195</c:v>
                </c:pt>
                <c:pt idx="51670">
                  <c:v>28.694715329745463</c:v>
                </c:pt>
                <c:pt idx="51671">
                  <c:v>28.695270675503732</c:v>
                </c:pt>
                <c:pt idx="51672">
                  <c:v>28.695826021262</c:v>
                </c:pt>
                <c:pt idx="51673">
                  <c:v>28.696381367020269</c:v>
                </c:pt>
                <c:pt idx="51674">
                  <c:v>28.696936712778538</c:v>
                </c:pt>
                <c:pt idx="51675">
                  <c:v>28.697492058536806</c:v>
                </c:pt>
                <c:pt idx="51676">
                  <c:v>28.698047404295075</c:v>
                </c:pt>
                <c:pt idx="51677">
                  <c:v>28.698602750053343</c:v>
                </c:pt>
                <c:pt idx="51678">
                  <c:v>28.699158095811612</c:v>
                </c:pt>
                <c:pt idx="51679">
                  <c:v>28.69971344156988</c:v>
                </c:pt>
                <c:pt idx="51680">
                  <c:v>28.700268787328149</c:v>
                </c:pt>
                <c:pt idx="51681">
                  <c:v>28.700824133086417</c:v>
                </c:pt>
                <c:pt idx="51682">
                  <c:v>28.701379478844686</c:v>
                </c:pt>
                <c:pt idx="51683">
                  <c:v>28.701934824602954</c:v>
                </c:pt>
                <c:pt idx="51684">
                  <c:v>28.702490170361223</c:v>
                </c:pt>
                <c:pt idx="51685">
                  <c:v>28.703045516119492</c:v>
                </c:pt>
                <c:pt idx="51686">
                  <c:v>28.70360086187776</c:v>
                </c:pt>
                <c:pt idx="51687">
                  <c:v>28.704156207636029</c:v>
                </c:pt>
                <c:pt idx="51688">
                  <c:v>28.704711553394297</c:v>
                </c:pt>
                <c:pt idx="51689">
                  <c:v>28.705266899152566</c:v>
                </c:pt>
                <c:pt idx="51690">
                  <c:v>28.705822244910834</c:v>
                </c:pt>
                <c:pt idx="51691">
                  <c:v>28.706377590669103</c:v>
                </c:pt>
                <c:pt idx="51692">
                  <c:v>28.706932936427371</c:v>
                </c:pt>
                <c:pt idx="51693">
                  <c:v>28.70748828218564</c:v>
                </c:pt>
                <c:pt idx="51694">
                  <c:v>28.708043627943908</c:v>
                </c:pt>
                <c:pt idx="51695">
                  <c:v>28.708598973702177</c:v>
                </c:pt>
                <c:pt idx="51696">
                  <c:v>28.709154319460445</c:v>
                </c:pt>
                <c:pt idx="51697">
                  <c:v>28.709709665218714</c:v>
                </c:pt>
                <c:pt idx="51698">
                  <c:v>28.710265010976983</c:v>
                </c:pt>
                <c:pt idx="51699">
                  <c:v>28.710820356735251</c:v>
                </c:pt>
                <c:pt idx="51700">
                  <c:v>28.71137570249352</c:v>
                </c:pt>
                <c:pt idx="51701">
                  <c:v>28.711931048251788</c:v>
                </c:pt>
                <c:pt idx="51702">
                  <c:v>28.712486394010057</c:v>
                </c:pt>
                <c:pt idx="51703">
                  <c:v>28.713041739768325</c:v>
                </c:pt>
                <c:pt idx="51704">
                  <c:v>28.713597085526594</c:v>
                </c:pt>
                <c:pt idx="51705">
                  <c:v>28.714152431284862</c:v>
                </c:pt>
                <c:pt idx="51706">
                  <c:v>28.714707777043131</c:v>
                </c:pt>
                <c:pt idx="51707">
                  <c:v>28.715263122801399</c:v>
                </c:pt>
                <c:pt idx="51708">
                  <c:v>28.715818468559668</c:v>
                </c:pt>
                <c:pt idx="51709">
                  <c:v>28.716373814317937</c:v>
                </c:pt>
                <c:pt idx="51710">
                  <c:v>28.716929160076205</c:v>
                </c:pt>
                <c:pt idx="51711">
                  <c:v>28.717484505834474</c:v>
                </c:pt>
                <c:pt idx="51712">
                  <c:v>28.718039851592742</c:v>
                </c:pt>
                <c:pt idx="51713">
                  <c:v>28.718595197351011</c:v>
                </c:pt>
                <c:pt idx="51714">
                  <c:v>28.719150543109279</c:v>
                </c:pt>
                <c:pt idx="51715">
                  <c:v>28.719705888867548</c:v>
                </c:pt>
                <c:pt idx="51716">
                  <c:v>28.720261234625816</c:v>
                </c:pt>
                <c:pt idx="51717">
                  <c:v>28.720816580384085</c:v>
                </c:pt>
                <c:pt idx="51718">
                  <c:v>28.721371926142353</c:v>
                </c:pt>
                <c:pt idx="51719">
                  <c:v>28.721927271900622</c:v>
                </c:pt>
                <c:pt idx="51720">
                  <c:v>28.722482617658891</c:v>
                </c:pt>
                <c:pt idx="51721">
                  <c:v>28.723037963417159</c:v>
                </c:pt>
                <c:pt idx="51722">
                  <c:v>28.723593309175428</c:v>
                </c:pt>
                <c:pt idx="51723">
                  <c:v>28.724148654933696</c:v>
                </c:pt>
                <c:pt idx="51724">
                  <c:v>28.724704000691965</c:v>
                </c:pt>
                <c:pt idx="51725">
                  <c:v>28.725259346450233</c:v>
                </c:pt>
                <c:pt idx="51726">
                  <c:v>28.725814692208502</c:v>
                </c:pt>
                <c:pt idx="51727">
                  <c:v>28.72637003796677</c:v>
                </c:pt>
                <c:pt idx="51728">
                  <c:v>28.726925383725039</c:v>
                </c:pt>
                <c:pt idx="51729">
                  <c:v>28.727480729483307</c:v>
                </c:pt>
                <c:pt idx="51730">
                  <c:v>28.728036075241576</c:v>
                </c:pt>
                <c:pt idx="51731">
                  <c:v>28.728591420999845</c:v>
                </c:pt>
                <c:pt idx="51732">
                  <c:v>28.729146766758113</c:v>
                </c:pt>
                <c:pt idx="51733">
                  <c:v>28.729702112516382</c:v>
                </c:pt>
                <c:pt idx="51734">
                  <c:v>28.73025745827465</c:v>
                </c:pt>
                <c:pt idx="51735">
                  <c:v>28.730812804032919</c:v>
                </c:pt>
                <c:pt idx="51736">
                  <c:v>28.731368149791187</c:v>
                </c:pt>
                <c:pt idx="51737">
                  <c:v>28.731923495549456</c:v>
                </c:pt>
                <c:pt idx="51738">
                  <c:v>28.732478841307724</c:v>
                </c:pt>
                <c:pt idx="51739">
                  <c:v>28.733034187065993</c:v>
                </c:pt>
                <c:pt idx="51740">
                  <c:v>28.733589532824261</c:v>
                </c:pt>
                <c:pt idx="51741">
                  <c:v>28.73414487858253</c:v>
                </c:pt>
                <c:pt idx="51742">
                  <c:v>28.734700224340799</c:v>
                </c:pt>
                <c:pt idx="51743">
                  <c:v>28.735255570099067</c:v>
                </c:pt>
                <c:pt idx="51744">
                  <c:v>28.735810915857336</c:v>
                </c:pt>
                <c:pt idx="51745">
                  <c:v>28.736366261615604</c:v>
                </c:pt>
                <c:pt idx="51746">
                  <c:v>28.736921607373873</c:v>
                </c:pt>
                <c:pt idx="51747">
                  <c:v>28.737476953132141</c:v>
                </c:pt>
                <c:pt idx="51748">
                  <c:v>28.73803229889041</c:v>
                </c:pt>
                <c:pt idx="51749">
                  <c:v>28.738587644648678</c:v>
                </c:pt>
                <c:pt idx="51750">
                  <c:v>28.739142990406947</c:v>
                </c:pt>
                <c:pt idx="51751">
                  <c:v>28.739698336165215</c:v>
                </c:pt>
                <c:pt idx="51752">
                  <c:v>28.740253681923484</c:v>
                </c:pt>
                <c:pt idx="51753">
                  <c:v>28.740809027681752</c:v>
                </c:pt>
                <c:pt idx="51754">
                  <c:v>28.741364373440021</c:v>
                </c:pt>
                <c:pt idx="51755">
                  <c:v>28.74191971919829</c:v>
                </c:pt>
                <c:pt idx="51756">
                  <c:v>28.742475064956558</c:v>
                </c:pt>
                <c:pt idx="51757">
                  <c:v>28.743030410714827</c:v>
                </c:pt>
                <c:pt idx="51758">
                  <c:v>28.743585756473095</c:v>
                </c:pt>
                <c:pt idx="51759">
                  <c:v>28.744141102231364</c:v>
                </c:pt>
                <c:pt idx="51760">
                  <c:v>28.744696447989632</c:v>
                </c:pt>
                <c:pt idx="51761">
                  <c:v>28.745251793747901</c:v>
                </c:pt>
                <c:pt idx="51762">
                  <c:v>28.745807139506169</c:v>
                </c:pt>
                <c:pt idx="51763">
                  <c:v>28.746362485264438</c:v>
                </c:pt>
                <c:pt idx="51764">
                  <c:v>28.746917831022706</c:v>
                </c:pt>
                <c:pt idx="51765">
                  <c:v>28.747473176780975</c:v>
                </c:pt>
                <c:pt idx="51766">
                  <c:v>28.748028522539244</c:v>
                </c:pt>
                <c:pt idx="51767">
                  <c:v>28.748583868297512</c:v>
                </c:pt>
                <c:pt idx="51768">
                  <c:v>28.749139214055781</c:v>
                </c:pt>
                <c:pt idx="51769">
                  <c:v>28.749694559814049</c:v>
                </c:pt>
                <c:pt idx="51770">
                  <c:v>28.750249905572318</c:v>
                </c:pt>
                <c:pt idx="51771">
                  <c:v>28.750805251330586</c:v>
                </c:pt>
                <c:pt idx="51772">
                  <c:v>28.751360597088855</c:v>
                </c:pt>
                <c:pt idx="51773">
                  <c:v>28.751915942847123</c:v>
                </c:pt>
                <c:pt idx="51774">
                  <c:v>28.752471288605392</c:v>
                </c:pt>
                <c:pt idx="51775">
                  <c:v>28.75302663436366</c:v>
                </c:pt>
                <c:pt idx="51776">
                  <c:v>28.753581980121929</c:v>
                </c:pt>
                <c:pt idx="51777">
                  <c:v>28.754137325880198</c:v>
                </c:pt>
                <c:pt idx="51778">
                  <c:v>28.754692671638466</c:v>
                </c:pt>
                <c:pt idx="51779">
                  <c:v>28.755248017396735</c:v>
                </c:pt>
                <c:pt idx="51780">
                  <c:v>28.755803363155003</c:v>
                </c:pt>
                <c:pt idx="51781">
                  <c:v>28.756358708913272</c:v>
                </c:pt>
                <c:pt idx="51782">
                  <c:v>28.75691405467154</c:v>
                </c:pt>
                <c:pt idx="51783">
                  <c:v>28.757469400429809</c:v>
                </c:pt>
                <c:pt idx="51784">
                  <c:v>28.758024746188077</c:v>
                </c:pt>
                <c:pt idx="51785">
                  <c:v>28.758580091946346</c:v>
                </c:pt>
                <c:pt idx="51786">
                  <c:v>28.759135437704614</c:v>
                </c:pt>
                <c:pt idx="51787">
                  <c:v>28.759690783462883</c:v>
                </c:pt>
                <c:pt idx="51788">
                  <c:v>28.760246129221152</c:v>
                </c:pt>
                <c:pt idx="51789">
                  <c:v>28.76080147497942</c:v>
                </c:pt>
                <c:pt idx="51790">
                  <c:v>28.761356820737689</c:v>
                </c:pt>
                <c:pt idx="51791">
                  <c:v>28.761912166495957</c:v>
                </c:pt>
                <c:pt idx="51792">
                  <c:v>28.762467512254226</c:v>
                </c:pt>
                <c:pt idx="51793">
                  <c:v>28.763022858012494</c:v>
                </c:pt>
                <c:pt idx="51794">
                  <c:v>28.763578203770763</c:v>
                </c:pt>
                <c:pt idx="51795">
                  <c:v>28.764133549529031</c:v>
                </c:pt>
                <c:pt idx="51796">
                  <c:v>28.7646888952873</c:v>
                </c:pt>
                <c:pt idx="51797">
                  <c:v>28.765244241045568</c:v>
                </c:pt>
                <c:pt idx="51798">
                  <c:v>28.765799586803837</c:v>
                </c:pt>
                <c:pt idx="51799">
                  <c:v>28.766354932562106</c:v>
                </c:pt>
                <c:pt idx="51800">
                  <c:v>28.766910278320374</c:v>
                </c:pt>
                <c:pt idx="51801">
                  <c:v>28.767465624078643</c:v>
                </c:pt>
                <c:pt idx="51802">
                  <c:v>28.768020969836911</c:v>
                </c:pt>
                <c:pt idx="51803">
                  <c:v>28.76857631559518</c:v>
                </c:pt>
                <c:pt idx="51804">
                  <c:v>28.769131661353448</c:v>
                </c:pt>
                <c:pt idx="51805">
                  <c:v>28.769687007111717</c:v>
                </c:pt>
                <c:pt idx="51806">
                  <c:v>28.770242352869985</c:v>
                </c:pt>
                <c:pt idx="51807">
                  <c:v>28.770797698628254</c:v>
                </c:pt>
                <c:pt idx="51808">
                  <c:v>28.771353044386522</c:v>
                </c:pt>
                <c:pt idx="51809">
                  <c:v>28.771908390144791</c:v>
                </c:pt>
                <c:pt idx="51810">
                  <c:v>28.77246373590306</c:v>
                </c:pt>
                <c:pt idx="51811">
                  <c:v>28.773019081661328</c:v>
                </c:pt>
                <c:pt idx="51812">
                  <c:v>28.773574427419597</c:v>
                </c:pt>
                <c:pt idx="51813">
                  <c:v>28.774129773177865</c:v>
                </c:pt>
                <c:pt idx="51814">
                  <c:v>28.774685118936134</c:v>
                </c:pt>
                <c:pt idx="51815">
                  <c:v>28.775240464694402</c:v>
                </c:pt>
                <c:pt idx="51816">
                  <c:v>28.775795810452671</c:v>
                </c:pt>
                <c:pt idx="51817">
                  <c:v>28.776351156210939</c:v>
                </c:pt>
                <c:pt idx="51818">
                  <c:v>28.776906501969208</c:v>
                </c:pt>
                <c:pt idx="51819">
                  <c:v>28.777461847727476</c:v>
                </c:pt>
                <c:pt idx="51820">
                  <c:v>28.778017193485745</c:v>
                </c:pt>
                <c:pt idx="51821">
                  <c:v>28.778572539244013</c:v>
                </c:pt>
                <c:pt idx="51822">
                  <c:v>28.779127885002282</c:v>
                </c:pt>
                <c:pt idx="51823">
                  <c:v>28.779683230760551</c:v>
                </c:pt>
                <c:pt idx="51824">
                  <c:v>28.780238576518819</c:v>
                </c:pt>
                <c:pt idx="51825">
                  <c:v>28.780793922277088</c:v>
                </c:pt>
                <c:pt idx="51826">
                  <c:v>28.781349268035356</c:v>
                </c:pt>
                <c:pt idx="51827">
                  <c:v>28.781904613793625</c:v>
                </c:pt>
                <c:pt idx="51828">
                  <c:v>28.782459959551893</c:v>
                </c:pt>
                <c:pt idx="51829">
                  <c:v>28.783015305310162</c:v>
                </c:pt>
                <c:pt idx="51830">
                  <c:v>28.78357065106843</c:v>
                </c:pt>
                <c:pt idx="51831">
                  <c:v>28.784125996826699</c:v>
                </c:pt>
                <c:pt idx="51832">
                  <c:v>28.784681342584967</c:v>
                </c:pt>
                <c:pt idx="51833">
                  <c:v>28.785236688343236</c:v>
                </c:pt>
                <c:pt idx="51834">
                  <c:v>28.785792034101505</c:v>
                </c:pt>
                <c:pt idx="51835">
                  <c:v>28.786347379859773</c:v>
                </c:pt>
                <c:pt idx="51836">
                  <c:v>28.786902725618042</c:v>
                </c:pt>
                <c:pt idx="51837">
                  <c:v>28.78745807137631</c:v>
                </c:pt>
                <c:pt idx="51838">
                  <c:v>28.788013417134579</c:v>
                </c:pt>
                <c:pt idx="51839">
                  <c:v>28.788568762892847</c:v>
                </c:pt>
                <c:pt idx="51840">
                  <c:v>28.789124108651116</c:v>
                </c:pt>
                <c:pt idx="51841">
                  <c:v>28.789679454409384</c:v>
                </c:pt>
                <c:pt idx="51842">
                  <c:v>28.790234800167653</c:v>
                </c:pt>
                <c:pt idx="51843">
                  <c:v>28.790790145925921</c:v>
                </c:pt>
                <c:pt idx="51844">
                  <c:v>28.79134549168419</c:v>
                </c:pt>
                <c:pt idx="51845">
                  <c:v>28.791900837442459</c:v>
                </c:pt>
                <c:pt idx="51846">
                  <c:v>28.792456183200727</c:v>
                </c:pt>
                <c:pt idx="51847">
                  <c:v>28.793011528958996</c:v>
                </c:pt>
                <c:pt idx="51848">
                  <c:v>28.793566874717264</c:v>
                </c:pt>
                <c:pt idx="51849">
                  <c:v>28.794122220475533</c:v>
                </c:pt>
                <c:pt idx="51850">
                  <c:v>28.794677566233801</c:v>
                </c:pt>
                <c:pt idx="51851">
                  <c:v>28.79523291199207</c:v>
                </c:pt>
                <c:pt idx="51852">
                  <c:v>28.795788257750338</c:v>
                </c:pt>
                <c:pt idx="51853">
                  <c:v>28.796343603508607</c:v>
                </c:pt>
                <c:pt idx="51854">
                  <c:v>28.796898949266875</c:v>
                </c:pt>
                <c:pt idx="51855">
                  <c:v>28.797454295025144</c:v>
                </c:pt>
                <c:pt idx="51856">
                  <c:v>28.798009640783413</c:v>
                </c:pt>
                <c:pt idx="51857">
                  <c:v>28.798564986541681</c:v>
                </c:pt>
                <c:pt idx="51858">
                  <c:v>28.79912033229995</c:v>
                </c:pt>
                <c:pt idx="51859">
                  <c:v>28.799675678058218</c:v>
                </c:pt>
                <c:pt idx="51860">
                  <c:v>28.800231023816487</c:v>
                </c:pt>
                <c:pt idx="51861">
                  <c:v>28.800786369574755</c:v>
                </c:pt>
                <c:pt idx="51862">
                  <c:v>28.801341715333024</c:v>
                </c:pt>
                <c:pt idx="51863">
                  <c:v>28.801897061091292</c:v>
                </c:pt>
                <c:pt idx="51864">
                  <c:v>28.802452406849561</c:v>
                </c:pt>
                <c:pt idx="51865">
                  <c:v>28.803007752607829</c:v>
                </c:pt>
                <c:pt idx="51866">
                  <c:v>28.803563098366098</c:v>
                </c:pt>
                <c:pt idx="51867">
                  <c:v>28.804118444124367</c:v>
                </c:pt>
                <c:pt idx="51868">
                  <c:v>28.804673789882635</c:v>
                </c:pt>
                <c:pt idx="51869">
                  <c:v>28.805229135640904</c:v>
                </c:pt>
                <c:pt idx="51870">
                  <c:v>28.805784481399172</c:v>
                </c:pt>
                <c:pt idx="51871">
                  <c:v>28.806339827157441</c:v>
                </c:pt>
                <c:pt idx="51872">
                  <c:v>28.806895172915709</c:v>
                </c:pt>
                <c:pt idx="51873">
                  <c:v>28.807450518673978</c:v>
                </c:pt>
                <c:pt idx="51874">
                  <c:v>28.808005864432246</c:v>
                </c:pt>
                <c:pt idx="51875">
                  <c:v>28.808561210190515</c:v>
                </c:pt>
                <c:pt idx="51876">
                  <c:v>28.809116555948783</c:v>
                </c:pt>
                <c:pt idx="51877">
                  <c:v>28.809671901707052</c:v>
                </c:pt>
                <c:pt idx="51878">
                  <c:v>28.81022724746532</c:v>
                </c:pt>
                <c:pt idx="51879">
                  <c:v>28.810782593223589</c:v>
                </c:pt>
                <c:pt idx="51880">
                  <c:v>28.811337938981858</c:v>
                </c:pt>
                <c:pt idx="51881">
                  <c:v>28.811893284740126</c:v>
                </c:pt>
                <c:pt idx="51882">
                  <c:v>28.812448630498395</c:v>
                </c:pt>
                <c:pt idx="51883">
                  <c:v>28.813003976256663</c:v>
                </c:pt>
                <c:pt idx="51884">
                  <c:v>28.813559322014932</c:v>
                </c:pt>
                <c:pt idx="51885">
                  <c:v>28.8141146677732</c:v>
                </c:pt>
                <c:pt idx="51886">
                  <c:v>28.814670013531469</c:v>
                </c:pt>
                <c:pt idx="51887">
                  <c:v>28.815225359289737</c:v>
                </c:pt>
                <c:pt idx="51888">
                  <c:v>28.815780705048006</c:v>
                </c:pt>
                <c:pt idx="51889">
                  <c:v>28.816336050806274</c:v>
                </c:pt>
                <c:pt idx="51890">
                  <c:v>28.816891396564543</c:v>
                </c:pt>
                <c:pt idx="51891">
                  <c:v>28.817446742322812</c:v>
                </c:pt>
                <c:pt idx="51892">
                  <c:v>28.81800208808108</c:v>
                </c:pt>
                <c:pt idx="51893">
                  <c:v>28.818557433839349</c:v>
                </c:pt>
                <c:pt idx="51894">
                  <c:v>28.819112779597617</c:v>
                </c:pt>
                <c:pt idx="51895">
                  <c:v>28.819668125355886</c:v>
                </c:pt>
                <c:pt idx="51896">
                  <c:v>28.820223471114154</c:v>
                </c:pt>
                <c:pt idx="51897">
                  <c:v>28.820778816872423</c:v>
                </c:pt>
                <c:pt idx="51898">
                  <c:v>28.821334162630691</c:v>
                </c:pt>
                <c:pt idx="51899">
                  <c:v>28.82188950838896</c:v>
                </c:pt>
                <c:pt idx="51900">
                  <c:v>28.822444854147228</c:v>
                </c:pt>
                <c:pt idx="51901">
                  <c:v>28.823000199905497</c:v>
                </c:pt>
                <c:pt idx="51902">
                  <c:v>28.823555545663766</c:v>
                </c:pt>
                <c:pt idx="51903">
                  <c:v>28.824110891422034</c:v>
                </c:pt>
                <c:pt idx="51904">
                  <c:v>28.824666237180303</c:v>
                </c:pt>
                <c:pt idx="51905">
                  <c:v>28.825221582938571</c:v>
                </c:pt>
                <c:pt idx="51906">
                  <c:v>28.82577692869684</c:v>
                </c:pt>
                <c:pt idx="51907">
                  <c:v>28.826332274455108</c:v>
                </c:pt>
                <c:pt idx="51908">
                  <c:v>28.826887620213377</c:v>
                </c:pt>
                <c:pt idx="51909">
                  <c:v>28.827442965971645</c:v>
                </c:pt>
                <c:pt idx="51910">
                  <c:v>28.827998311729914</c:v>
                </c:pt>
                <c:pt idx="51911">
                  <c:v>28.828553657488182</c:v>
                </c:pt>
                <c:pt idx="51912">
                  <c:v>28.829109003246451</c:v>
                </c:pt>
                <c:pt idx="51913">
                  <c:v>28.82966434900472</c:v>
                </c:pt>
                <c:pt idx="51914">
                  <c:v>28.830219694762988</c:v>
                </c:pt>
                <c:pt idx="51915">
                  <c:v>28.830775040521257</c:v>
                </c:pt>
                <c:pt idx="51916">
                  <c:v>28.831330386279525</c:v>
                </c:pt>
                <c:pt idx="51917">
                  <c:v>28.831885732037794</c:v>
                </c:pt>
                <c:pt idx="51918">
                  <c:v>28.832441077796062</c:v>
                </c:pt>
                <c:pt idx="51919">
                  <c:v>28.832996423554331</c:v>
                </c:pt>
                <c:pt idx="51920">
                  <c:v>28.833551769312599</c:v>
                </c:pt>
                <c:pt idx="51921">
                  <c:v>28.834107115070868</c:v>
                </c:pt>
                <c:pt idx="51922">
                  <c:v>28.834662460829136</c:v>
                </c:pt>
                <c:pt idx="51923">
                  <c:v>28.835217806587405</c:v>
                </c:pt>
                <c:pt idx="51924">
                  <c:v>28.835773152345674</c:v>
                </c:pt>
                <c:pt idx="51925">
                  <c:v>28.836328498103942</c:v>
                </c:pt>
                <c:pt idx="51926">
                  <c:v>28.836883843862211</c:v>
                </c:pt>
                <c:pt idx="51927">
                  <c:v>28.837439189620479</c:v>
                </c:pt>
                <c:pt idx="51928">
                  <c:v>28.837994535378748</c:v>
                </c:pt>
                <c:pt idx="51929">
                  <c:v>28.838549881137016</c:v>
                </c:pt>
                <c:pt idx="51930">
                  <c:v>28.839105226895285</c:v>
                </c:pt>
                <c:pt idx="51931">
                  <c:v>28.839660572653553</c:v>
                </c:pt>
                <c:pt idx="51932">
                  <c:v>28.840215918411822</c:v>
                </c:pt>
                <c:pt idx="51933">
                  <c:v>28.84077126417009</c:v>
                </c:pt>
                <c:pt idx="51934">
                  <c:v>28.841326609928359</c:v>
                </c:pt>
                <c:pt idx="51935">
                  <c:v>28.841881955686627</c:v>
                </c:pt>
                <c:pt idx="51936">
                  <c:v>28.842437301444896</c:v>
                </c:pt>
                <c:pt idx="51937">
                  <c:v>28.842992647203165</c:v>
                </c:pt>
                <c:pt idx="51938">
                  <c:v>28.843547992961433</c:v>
                </c:pt>
                <c:pt idx="51939">
                  <c:v>28.844103338719702</c:v>
                </c:pt>
                <c:pt idx="51940">
                  <c:v>28.84465868447797</c:v>
                </c:pt>
                <c:pt idx="51941">
                  <c:v>28.845214030236239</c:v>
                </c:pt>
                <c:pt idx="51942">
                  <c:v>28.845769375994507</c:v>
                </c:pt>
                <c:pt idx="51943">
                  <c:v>28.846324721752776</c:v>
                </c:pt>
                <c:pt idx="51944">
                  <c:v>28.846880067511044</c:v>
                </c:pt>
                <c:pt idx="51945">
                  <c:v>28.847435413269313</c:v>
                </c:pt>
                <c:pt idx="51946">
                  <c:v>28.847990759027581</c:v>
                </c:pt>
                <c:pt idx="51947">
                  <c:v>28.84854610478585</c:v>
                </c:pt>
                <c:pt idx="51948">
                  <c:v>28.849101450544119</c:v>
                </c:pt>
                <c:pt idx="51949">
                  <c:v>28.849656796302387</c:v>
                </c:pt>
                <c:pt idx="51950">
                  <c:v>28.850212142060656</c:v>
                </c:pt>
                <c:pt idx="51951">
                  <c:v>28.850767487818924</c:v>
                </c:pt>
                <c:pt idx="51952">
                  <c:v>28.851322833577193</c:v>
                </c:pt>
                <c:pt idx="51953">
                  <c:v>28.851878179335461</c:v>
                </c:pt>
                <c:pt idx="51954">
                  <c:v>28.85243352509373</c:v>
                </c:pt>
                <c:pt idx="51955">
                  <c:v>28.852988870851998</c:v>
                </c:pt>
                <c:pt idx="51956">
                  <c:v>28.853544216610267</c:v>
                </c:pt>
                <c:pt idx="51957">
                  <c:v>28.854099562368535</c:v>
                </c:pt>
                <c:pt idx="51958">
                  <c:v>28.854654908126804</c:v>
                </c:pt>
                <c:pt idx="51959">
                  <c:v>28.855210253885073</c:v>
                </c:pt>
                <c:pt idx="51960">
                  <c:v>28.855765599643341</c:v>
                </c:pt>
                <c:pt idx="51961">
                  <c:v>28.85632094540161</c:v>
                </c:pt>
                <c:pt idx="51962">
                  <c:v>28.856876291159878</c:v>
                </c:pt>
                <c:pt idx="51963">
                  <c:v>28.857431636918147</c:v>
                </c:pt>
                <c:pt idx="51964">
                  <c:v>28.857986982676415</c:v>
                </c:pt>
                <c:pt idx="51965">
                  <c:v>28.858542328434684</c:v>
                </c:pt>
                <c:pt idx="51966">
                  <c:v>28.859097674192952</c:v>
                </c:pt>
                <c:pt idx="51967">
                  <c:v>28.859653019951221</c:v>
                </c:pt>
                <c:pt idx="51968">
                  <c:v>28.860208365709489</c:v>
                </c:pt>
                <c:pt idx="51969">
                  <c:v>28.860763711467758</c:v>
                </c:pt>
                <c:pt idx="51970">
                  <c:v>28.861319057226027</c:v>
                </c:pt>
                <c:pt idx="51971">
                  <c:v>28.861874402984295</c:v>
                </c:pt>
                <c:pt idx="51972">
                  <c:v>28.862429748742564</c:v>
                </c:pt>
                <c:pt idx="51973">
                  <c:v>28.862985094500832</c:v>
                </c:pt>
                <c:pt idx="51974">
                  <c:v>28.863540440259101</c:v>
                </c:pt>
                <c:pt idx="51975">
                  <c:v>28.864095786017369</c:v>
                </c:pt>
                <c:pt idx="51976">
                  <c:v>28.864651131775638</c:v>
                </c:pt>
                <c:pt idx="51977">
                  <c:v>28.865206477533906</c:v>
                </c:pt>
                <c:pt idx="51978">
                  <c:v>28.865761823292175</c:v>
                </c:pt>
                <c:pt idx="51979">
                  <c:v>28.866317169050443</c:v>
                </c:pt>
                <c:pt idx="51980">
                  <c:v>28.866872514808712</c:v>
                </c:pt>
                <c:pt idx="51981">
                  <c:v>28.867427860566981</c:v>
                </c:pt>
                <c:pt idx="51982">
                  <c:v>28.867983206325249</c:v>
                </c:pt>
                <c:pt idx="51983">
                  <c:v>28.868538552083518</c:v>
                </c:pt>
                <c:pt idx="51984">
                  <c:v>28.869093897841786</c:v>
                </c:pt>
                <c:pt idx="51985">
                  <c:v>28.869649243600055</c:v>
                </c:pt>
                <c:pt idx="51986">
                  <c:v>28.870204589358323</c:v>
                </c:pt>
                <c:pt idx="51987">
                  <c:v>28.870759935116592</c:v>
                </c:pt>
                <c:pt idx="51988">
                  <c:v>28.87131528087486</c:v>
                </c:pt>
                <c:pt idx="51989">
                  <c:v>28.871870626633129</c:v>
                </c:pt>
                <c:pt idx="51990">
                  <c:v>28.872425972391397</c:v>
                </c:pt>
                <c:pt idx="51991">
                  <c:v>28.872981318149666</c:v>
                </c:pt>
                <c:pt idx="51992">
                  <c:v>28.873536663907934</c:v>
                </c:pt>
                <c:pt idx="51993">
                  <c:v>28.874092009666203</c:v>
                </c:pt>
                <c:pt idx="51994">
                  <c:v>28.874647355424472</c:v>
                </c:pt>
                <c:pt idx="51995">
                  <c:v>28.87520270118274</c:v>
                </c:pt>
                <c:pt idx="51996">
                  <c:v>28.875758046941009</c:v>
                </c:pt>
                <c:pt idx="51997">
                  <c:v>28.876313392699277</c:v>
                </c:pt>
                <c:pt idx="51998">
                  <c:v>28.876868738457546</c:v>
                </c:pt>
                <c:pt idx="51999">
                  <c:v>28.877424084215814</c:v>
                </c:pt>
                <c:pt idx="52000">
                  <c:v>28.877979429974083</c:v>
                </c:pt>
                <c:pt idx="52001">
                  <c:v>28.878534775732351</c:v>
                </c:pt>
                <c:pt idx="52002">
                  <c:v>28.87909012149062</c:v>
                </c:pt>
                <c:pt idx="52003">
                  <c:v>28.879645467248888</c:v>
                </c:pt>
                <c:pt idx="52004">
                  <c:v>28.880200813007157</c:v>
                </c:pt>
                <c:pt idx="52005">
                  <c:v>28.880756158765426</c:v>
                </c:pt>
                <c:pt idx="52006">
                  <c:v>28.881311504523694</c:v>
                </c:pt>
                <c:pt idx="52007">
                  <c:v>28.881866850281963</c:v>
                </c:pt>
                <c:pt idx="52008">
                  <c:v>28.882422196040231</c:v>
                </c:pt>
                <c:pt idx="52009">
                  <c:v>28.8829775417985</c:v>
                </c:pt>
                <c:pt idx="52010">
                  <c:v>28.883532887556768</c:v>
                </c:pt>
                <c:pt idx="52011">
                  <c:v>28.884088233315037</c:v>
                </c:pt>
                <c:pt idx="52012">
                  <c:v>28.884643579073305</c:v>
                </c:pt>
                <c:pt idx="52013">
                  <c:v>28.885198924831574</c:v>
                </c:pt>
                <c:pt idx="52014">
                  <c:v>28.885754270589842</c:v>
                </c:pt>
                <c:pt idx="52015">
                  <c:v>28.886309616348111</c:v>
                </c:pt>
                <c:pt idx="52016">
                  <c:v>28.88686496210638</c:v>
                </c:pt>
                <c:pt idx="52017">
                  <c:v>28.887420307864648</c:v>
                </c:pt>
                <c:pt idx="52018">
                  <c:v>28.887975653622917</c:v>
                </c:pt>
                <c:pt idx="52019">
                  <c:v>28.888530999381185</c:v>
                </c:pt>
                <c:pt idx="52020">
                  <c:v>28.889086345139454</c:v>
                </c:pt>
                <c:pt idx="52021">
                  <c:v>28.889641690897722</c:v>
                </c:pt>
                <c:pt idx="52022">
                  <c:v>28.890197036655991</c:v>
                </c:pt>
                <c:pt idx="52023">
                  <c:v>28.890752382414259</c:v>
                </c:pt>
                <c:pt idx="52024">
                  <c:v>28.891307728172528</c:v>
                </c:pt>
                <c:pt idx="52025">
                  <c:v>28.891863073930796</c:v>
                </c:pt>
                <c:pt idx="52026">
                  <c:v>28.892418419689065</c:v>
                </c:pt>
                <c:pt idx="52027">
                  <c:v>28.892973765447334</c:v>
                </c:pt>
                <c:pt idx="52028">
                  <c:v>28.893529111205602</c:v>
                </c:pt>
                <c:pt idx="52029">
                  <c:v>28.894084456963871</c:v>
                </c:pt>
                <c:pt idx="52030">
                  <c:v>28.894639802722139</c:v>
                </c:pt>
                <c:pt idx="52031">
                  <c:v>28.895195148480408</c:v>
                </c:pt>
                <c:pt idx="52032">
                  <c:v>28.895750494238676</c:v>
                </c:pt>
                <c:pt idx="52033">
                  <c:v>28.896305839996945</c:v>
                </c:pt>
                <c:pt idx="52034">
                  <c:v>28.896861185755213</c:v>
                </c:pt>
                <c:pt idx="52035">
                  <c:v>28.897416531513482</c:v>
                </c:pt>
                <c:pt idx="52036">
                  <c:v>28.89797187727175</c:v>
                </c:pt>
                <c:pt idx="52037">
                  <c:v>28.898527223030019</c:v>
                </c:pt>
                <c:pt idx="52038">
                  <c:v>28.899082568788288</c:v>
                </c:pt>
                <c:pt idx="52039">
                  <c:v>28.899637914546556</c:v>
                </c:pt>
                <c:pt idx="52040">
                  <c:v>28.900193260304825</c:v>
                </c:pt>
                <c:pt idx="52041">
                  <c:v>28.900748606063093</c:v>
                </c:pt>
                <c:pt idx="52042">
                  <c:v>28.901303951821362</c:v>
                </c:pt>
                <c:pt idx="52043">
                  <c:v>28.90185929757963</c:v>
                </c:pt>
                <c:pt idx="52044">
                  <c:v>28.902414643337899</c:v>
                </c:pt>
                <c:pt idx="52045">
                  <c:v>28.902969989096167</c:v>
                </c:pt>
                <c:pt idx="52046">
                  <c:v>28.903525334854436</c:v>
                </c:pt>
                <c:pt idx="52047">
                  <c:v>28.904080680612704</c:v>
                </c:pt>
                <c:pt idx="52048">
                  <c:v>28.904636026370973</c:v>
                </c:pt>
                <c:pt idx="52049">
                  <c:v>28.905191372129242</c:v>
                </c:pt>
                <c:pt idx="52050">
                  <c:v>28.90574671788751</c:v>
                </c:pt>
                <c:pt idx="52051">
                  <c:v>28.906302063645779</c:v>
                </c:pt>
                <c:pt idx="52052">
                  <c:v>28.906857409404047</c:v>
                </c:pt>
                <c:pt idx="52053">
                  <c:v>28.907412755162316</c:v>
                </c:pt>
                <c:pt idx="52054">
                  <c:v>28.907968100920584</c:v>
                </c:pt>
                <c:pt idx="52055">
                  <c:v>28.908523446678853</c:v>
                </c:pt>
                <c:pt idx="52056">
                  <c:v>28.909078792437121</c:v>
                </c:pt>
                <c:pt idx="52057">
                  <c:v>28.90963413819539</c:v>
                </c:pt>
                <c:pt idx="52058">
                  <c:v>28.910189483953658</c:v>
                </c:pt>
                <c:pt idx="52059">
                  <c:v>28.910744829711927</c:v>
                </c:pt>
                <c:pt idx="52060">
                  <c:v>28.911300175470195</c:v>
                </c:pt>
                <c:pt idx="52061">
                  <c:v>28.911855521228464</c:v>
                </c:pt>
                <c:pt idx="52062">
                  <c:v>28.912410866986733</c:v>
                </c:pt>
                <c:pt idx="52063">
                  <c:v>28.912966212745001</c:v>
                </c:pt>
                <c:pt idx="52064">
                  <c:v>28.91352155850327</c:v>
                </c:pt>
                <c:pt idx="52065">
                  <c:v>28.914076904261538</c:v>
                </c:pt>
                <c:pt idx="52066">
                  <c:v>28.914632250019807</c:v>
                </c:pt>
                <c:pt idx="52067">
                  <c:v>28.915187595778075</c:v>
                </c:pt>
                <c:pt idx="52068">
                  <c:v>28.915742941536344</c:v>
                </c:pt>
                <c:pt idx="52069">
                  <c:v>28.916298287294612</c:v>
                </c:pt>
                <c:pt idx="52070">
                  <c:v>28.916853633052881</c:v>
                </c:pt>
                <c:pt idx="52071">
                  <c:v>28.917408978811149</c:v>
                </c:pt>
                <c:pt idx="52072">
                  <c:v>28.917964324569418</c:v>
                </c:pt>
                <c:pt idx="52073">
                  <c:v>28.918519670327687</c:v>
                </c:pt>
                <c:pt idx="52074">
                  <c:v>28.919075016085955</c:v>
                </c:pt>
                <c:pt idx="52075">
                  <c:v>28.919630361844224</c:v>
                </c:pt>
                <c:pt idx="52076">
                  <c:v>28.920185707602492</c:v>
                </c:pt>
                <c:pt idx="52077">
                  <c:v>28.920741053360761</c:v>
                </c:pt>
                <c:pt idx="52078">
                  <c:v>28.921296399119029</c:v>
                </c:pt>
                <c:pt idx="52079">
                  <c:v>28.921851744877298</c:v>
                </c:pt>
                <c:pt idx="52080">
                  <c:v>28.922407090635566</c:v>
                </c:pt>
                <c:pt idx="52081">
                  <c:v>28.922962436393835</c:v>
                </c:pt>
                <c:pt idx="52082">
                  <c:v>28.923517782152103</c:v>
                </c:pt>
                <c:pt idx="52083">
                  <c:v>28.924073127910372</c:v>
                </c:pt>
                <c:pt idx="52084">
                  <c:v>28.924628473668641</c:v>
                </c:pt>
                <c:pt idx="52085">
                  <c:v>28.925183819426909</c:v>
                </c:pt>
                <c:pt idx="52086">
                  <c:v>28.925739165185178</c:v>
                </c:pt>
                <c:pt idx="52087">
                  <c:v>28.926294510943446</c:v>
                </c:pt>
                <c:pt idx="52088">
                  <c:v>28.926849856701715</c:v>
                </c:pt>
                <c:pt idx="52089">
                  <c:v>28.927405202459983</c:v>
                </c:pt>
                <c:pt idx="52090">
                  <c:v>28.927960548218252</c:v>
                </c:pt>
                <c:pt idx="52091">
                  <c:v>28.92851589397652</c:v>
                </c:pt>
                <c:pt idx="52092">
                  <c:v>28.929071239734789</c:v>
                </c:pt>
                <c:pt idx="52093">
                  <c:v>28.929626585493057</c:v>
                </c:pt>
                <c:pt idx="52094">
                  <c:v>28.930181931251326</c:v>
                </c:pt>
                <c:pt idx="52095">
                  <c:v>28.930737277009595</c:v>
                </c:pt>
                <c:pt idx="52096">
                  <c:v>28.931292622767863</c:v>
                </c:pt>
                <c:pt idx="52097">
                  <c:v>28.931847968526132</c:v>
                </c:pt>
                <c:pt idx="52098">
                  <c:v>28.9324033142844</c:v>
                </c:pt>
                <c:pt idx="52099">
                  <c:v>28.932958660042669</c:v>
                </c:pt>
                <c:pt idx="52100">
                  <c:v>28.933514005800937</c:v>
                </c:pt>
                <c:pt idx="52101">
                  <c:v>28.934069351559206</c:v>
                </c:pt>
                <c:pt idx="52102">
                  <c:v>28.934624697317474</c:v>
                </c:pt>
                <c:pt idx="52103">
                  <c:v>28.935180043075743</c:v>
                </c:pt>
                <c:pt idx="52104">
                  <c:v>28.935735388834011</c:v>
                </c:pt>
                <c:pt idx="52105">
                  <c:v>28.93629073459228</c:v>
                </c:pt>
                <c:pt idx="52106">
                  <c:v>28.936846080350549</c:v>
                </c:pt>
                <c:pt idx="52107">
                  <c:v>28.937401426108817</c:v>
                </c:pt>
                <c:pt idx="52108">
                  <c:v>28.937956771867086</c:v>
                </c:pt>
                <c:pt idx="52109">
                  <c:v>28.938512117625354</c:v>
                </c:pt>
                <c:pt idx="52110">
                  <c:v>28.939067463383623</c:v>
                </c:pt>
                <c:pt idx="52111">
                  <c:v>28.939622809141891</c:v>
                </c:pt>
                <c:pt idx="52112">
                  <c:v>28.94017815490016</c:v>
                </c:pt>
                <c:pt idx="52113">
                  <c:v>28.940733500658428</c:v>
                </c:pt>
                <c:pt idx="52114">
                  <c:v>28.941288846416697</c:v>
                </c:pt>
                <c:pt idx="52115">
                  <c:v>28.941844192174965</c:v>
                </c:pt>
                <c:pt idx="52116">
                  <c:v>28.942399537933234</c:v>
                </c:pt>
                <c:pt idx="52117">
                  <c:v>28.942954883691502</c:v>
                </c:pt>
                <c:pt idx="52118">
                  <c:v>28.943510229449771</c:v>
                </c:pt>
                <c:pt idx="52119">
                  <c:v>28.94406557520804</c:v>
                </c:pt>
                <c:pt idx="52120">
                  <c:v>28.944620920966308</c:v>
                </c:pt>
                <c:pt idx="52121">
                  <c:v>28.945176266724577</c:v>
                </c:pt>
                <c:pt idx="52122">
                  <c:v>28.945731612482845</c:v>
                </c:pt>
                <c:pt idx="52123">
                  <c:v>28.946286958241114</c:v>
                </c:pt>
                <c:pt idx="52124">
                  <c:v>28.946842303999382</c:v>
                </c:pt>
                <c:pt idx="52125">
                  <c:v>28.947397649757651</c:v>
                </c:pt>
                <c:pt idx="52126">
                  <c:v>28.947952995515919</c:v>
                </c:pt>
                <c:pt idx="52127">
                  <c:v>28.948508341274188</c:v>
                </c:pt>
                <c:pt idx="52128">
                  <c:v>28.949063687032456</c:v>
                </c:pt>
                <c:pt idx="52129">
                  <c:v>28.949619032790725</c:v>
                </c:pt>
                <c:pt idx="52130">
                  <c:v>28.950174378548994</c:v>
                </c:pt>
                <c:pt idx="52131">
                  <c:v>28.950729724307262</c:v>
                </c:pt>
                <c:pt idx="52132">
                  <c:v>28.951285070065531</c:v>
                </c:pt>
                <c:pt idx="52133">
                  <c:v>28.951840415823799</c:v>
                </c:pt>
                <c:pt idx="52134">
                  <c:v>28.952395761582068</c:v>
                </c:pt>
                <c:pt idx="52135">
                  <c:v>28.952951107340336</c:v>
                </c:pt>
                <c:pt idx="52136">
                  <c:v>28.953506453098605</c:v>
                </c:pt>
                <c:pt idx="52137">
                  <c:v>28.954061798856873</c:v>
                </c:pt>
                <c:pt idx="52138">
                  <c:v>28.954617144615142</c:v>
                </c:pt>
                <c:pt idx="52139">
                  <c:v>28.95517249037341</c:v>
                </c:pt>
                <c:pt idx="52140">
                  <c:v>28.955727836131679</c:v>
                </c:pt>
                <c:pt idx="52141">
                  <c:v>28.956283181889948</c:v>
                </c:pt>
                <c:pt idx="52142">
                  <c:v>28.956838527648216</c:v>
                </c:pt>
                <c:pt idx="52143">
                  <c:v>28.957393873406485</c:v>
                </c:pt>
                <c:pt idx="52144">
                  <c:v>28.957949219164753</c:v>
                </c:pt>
                <c:pt idx="52145">
                  <c:v>28.958504564923022</c:v>
                </c:pt>
                <c:pt idx="52146">
                  <c:v>28.95905991068129</c:v>
                </c:pt>
                <c:pt idx="52147">
                  <c:v>28.959615256439559</c:v>
                </c:pt>
                <c:pt idx="52148">
                  <c:v>28.960170602197827</c:v>
                </c:pt>
                <c:pt idx="52149">
                  <c:v>28.960725947956096</c:v>
                </c:pt>
                <c:pt idx="52150">
                  <c:v>28.961281293714364</c:v>
                </c:pt>
                <c:pt idx="52151">
                  <c:v>28.961836639472633</c:v>
                </c:pt>
                <c:pt idx="52152">
                  <c:v>28.962391985230902</c:v>
                </c:pt>
                <c:pt idx="52153">
                  <c:v>28.96294733098917</c:v>
                </c:pt>
                <c:pt idx="52154">
                  <c:v>28.963502676747439</c:v>
                </c:pt>
                <c:pt idx="52155">
                  <c:v>28.964058022505707</c:v>
                </c:pt>
                <c:pt idx="52156">
                  <c:v>28.964613368263976</c:v>
                </c:pt>
                <c:pt idx="52157">
                  <c:v>28.965168714022244</c:v>
                </c:pt>
                <c:pt idx="52158">
                  <c:v>28.965724059780513</c:v>
                </c:pt>
                <c:pt idx="52159">
                  <c:v>28.966279405538781</c:v>
                </c:pt>
                <c:pt idx="52160">
                  <c:v>28.96683475129705</c:v>
                </c:pt>
                <c:pt idx="52161">
                  <c:v>28.967390097055318</c:v>
                </c:pt>
                <c:pt idx="52162">
                  <c:v>28.967945442813587</c:v>
                </c:pt>
                <c:pt idx="52163">
                  <c:v>28.968500788571856</c:v>
                </c:pt>
                <c:pt idx="52164">
                  <c:v>28.969056134330124</c:v>
                </c:pt>
                <c:pt idx="52165">
                  <c:v>28.969611480088393</c:v>
                </c:pt>
                <c:pt idx="52166">
                  <c:v>28.970166825846661</c:v>
                </c:pt>
                <c:pt idx="52167">
                  <c:v>28.97072217160493</c:v>
                </c:pt>
                <c:pt idx="52168">
                  <c:v>28.971277517363198</c:v>
                </c:pt>
                <c:pt idx="52169">
                  <c:v>28.971832863121467</c:v>
                </c:pt>
                <c:pt idx="52170">
                  <c:v>28.972388208879735</c:v>
                </c:pt>
                <c:pt idx="52171">
                  <c:v>28.972943554638004</c:v>
                </c:pt>
                <c:pt idx="52172">
                  <c:v>28.973498900396272</c:v>
                </c:pt>
                <c:pt idx="52173">
                  <c:v>28.974054246154541</c:v>
                </c:pt>
                <c:pt idx="52174">
                  <c:v>28.974609591912809</c:v>
                </c:pt>
                <c:pt idx="52175">
                  <c:v>28.975164937671078</c:v>
                </c:pt>
                <c:pt idx="52176">
                  <c:v>28.975720283429347</c:v>
                </c:pt>
                <c:pt idx="52177">
                  <c:v>28.976275629187615</c:v>
                </c:pt>
                <c:pt idx="52178">
                  <c:v>28.976830974945884</c:v>
                </c:pt>
                <c:pt idx="52179">
                  <c:v>28.977386320704152</c:v>
                </c:pt>
                <c:pt idx="52180">
                  <c:v>28.977941666462421</c:v>
                </c:pt>
                <c:pt idx="52181">
                  <c:v>28.978497012220689</c:v>
                </c:pt>
                <c:pt idx="52182">
                  <c:v>28.979052357978958</c:v>
                </c:pt>
                <c:pt idx="52183">
                  <c:v>28.979607703737226</c:v>
                </c:pt>
                <c:pt idx="52184">
                  <c:v>28.980163049495495</c:v>
                </c:pt>
                <c:pt idx="52185">
                  <c:v>28.980718395253763</c:v>
                </c:pt>
                <c:pt idx="52186">
                  <c:v>28.981273741012032</c:v>
                </c:pt>
                <c:pt idx="52187">
                  <c:v>28.981829086770301</c:v>
                </c:pt>
                <c:pt idx="52188">
                  <c:v>28.982384432528569</c:v>
                </c:pt>
                <c:pt idx="52189">
                  <c:v>28.982939778286838</c:v>
                </c:pt>
                <c:pt idx="52190">
                  <c:v>28.983495124045106</c:v>
                </c:pt>
                <c:pt idx="52191">
                  <c:v>28.984050469803375</c:v>
                </c:pt>
                <c:pt idx="52192">
                  <c:v>28.984605815561643</c:v>
                </c:pt>
                <c:pt idx="52193">
                  <c:v>28.985161161319912</c:v>
                </c:pt>
                <c:pt idx="52194">
                  <c:v>28.98571650707818</c:v>
                </c:pt>
                <c:pt idx="52195">
                  <c:v>28.986271852836449</c:v>
                </c:pt>
                <c:pt idx="52196">
                  <c:v>28.986827198594717</c:v>
                </c:pt>
                <c:pt idx="52197">
                  <c:v>28.987382544352986</c:v>
                </c:pt>
                <c:pt idx="52198">
                  <c:v>28.987937890111255</c:v>
                </c:pt>
                <c:pt idx="52199">
                  <c:v>28.988493235869523</c:v>
                </c:pt>
                <c:pt idx="52200">
                  <c:v>28.989048581627792</c:v>
                </c:pt>
                <c:pt idx="52201">
                  <c:v>28.98960392738606</c:v>
                </c:pt>
                <c:pt idx="52202">
                  <c:v>28.990159273144329</c:v>
                </c:pt>
                <c:pt idx="52203">
                  <c:v>28.990714618902597</c:v>
                </c:pt>
                <c:pt idx="52204">
                  <c:v>28.991269964660866</c:v>
                </c:pt>
                <c:pt idx="52205">
                  <c:v>28.991825310419134</c:v>
                </c:pt>
                <c:pt idx="52206">
                  <c:v>28.992380656177403</c:v>
                </c:pt>
                <c:pt idx="52207">
                  <c:v>28.992936001935671</c:v>
                </c:pt>
                <c:pt idx="52208">
                  <c:v>28.99349134769394</c:v>
                </c:pt>
                <c:pt idx="52209">
                  <c:v>28.994046693452209</c:v>
                </c:pt>
                <c:pt idx="52210">
                  <c:v>28.994602039210477</c:v>
                </c:pt>
                <c:pt idx="52211">
                  <c:v>28.995157384968746</c:v>
                </c:pt>
                <c:pt idx="52212">
                  <c:v>28.995712730727014</c:v>
                </c:pt>
                <c:pt idx="52213">
                  <c:v>28.996268076485283</c:v>
                </c:pt>
                <c:pt idx="52214">
                  <c:v>28.996823422243551</c:v>
                </c:pt>
                <c:pt idx="52215">
                  <c:v>28.99737876800182</c:v>
                </c:pt>
                <c:pt idx="52216">
                  <c:v>28.997934113760088</c:v>
                </c:pt>
                <c:pt idx="52217">
                  <c:v>28.998489459518357</c:v>
                </c:pt>
                <c:pt idx="52218">
                  <c:v>28.999044805276625</c:v>
                </c:pt>
                <c:pt idx="52219">
                  <c:v>28.999600151034894</c:v>
                </c:pt>
                <c:pt idx="52220">
                  <c:v>29.000155496793163</c:v>
                </c:pt>
                <c:pt idx="52221">
                  <c:v>29.000710842551431</c:v>
                </c:pt>
                <c:pt idx="52222">
                  <c:v>29.0012661883097</c:v>
                </c:pt>
                <c:pt idx="52223">
                  <c:v>29.001821534067968</c:v>
                </c:pt>
                <c:pt idx="52224">
                  <c:v>29.002376879826237</c:v>
                </c:pt>
                <c:pt idx="52225">
                  <c:v>29.002932225584505</c:v>
                </c:pt>
                <c:pt idx="52226">
                  <c:v>29.003487571342774</c:v>
                </c:pt>
                <c:pt idx="52227">
                  <c:v>29.004042917101042</c:v>
                </c:pt>
                <c:pt idx="52228">
                  <c:v>29.004598262859311</c:v>
                </c:pt>
                <c:pt idx="52229">
                  <c:v>29.005153608617579</c:v>
                </c:pt>
                <c:pt idx="52230">
                  <c:v>29.005708954375848</c:v>
                </c:pt>
                <c:pt idx="52231">
                  <c:v>29.006264300134116</c:v>
                </c:pt>
                <c:pt idx="52232">
                  <c:v>29.006819645892385</c:v>
                </c:pt>
                <c:pt idx="52233">
                  <c:v>29.007374991650654</c:v>
                </c:pt>
                <c:pt idx="52234">
                  <c:v>29.007930337408922</c:v>
                </c:pt>
                <c:pt idx="52235">
                  <c:v>29.008485683167191</c:v>
                </c:pt>
                <c:pt idx="52236">
                  <c:v>29.009041028925459</c:v>
                </c:pt>
                <c:pt idx="52237">
                  <c:v>29.009596374683728</c:v>
                </c:pt>
                <c:pt idx="52238">
                  <c:v>29.010151720441996</c:v>
                </c:pt>
                <c:pt idx="52239">
                  <c:v>29.010707066200265</c:v>
                </c:pt>
                <c:pt idx="52240">
                  <c:v>29.011262411958533</c:v>
                </c:pt>
                <c:pt idx="52241">
                  <c:v>29.011817757716802</c:v>
                </c:pt>
                <c:pt idx="52242">
                  <c:v>29.01237310347507</c:v>
                </c:pt>
                <c:pt idx="52243">
                  <c:v>29.012928449233339</c:v>
                </c:pt>
                <c:pt idx="52244">
                  <c:v>29.013483794991608</c:v>
                </c:pt>
                <c:pt idx="52245">
                  <c:v>29.014039140749876</c:v>
                </c:pt>
                <c:pt idx="52246">
                  <c:v>29.014594486508145</c:v>
                </c:pt>
                <c:pt idx="52247">
                  <c:v>29.015149832266413</c:v>
                </c:pt>
                <c:pt idx="52248">
                  <c:v>29.015705178024682</c:v>
                </c:pt>
                <c:pt idx="52249">
                  <c:v>29.01626052378295</c:v>
                </c:pt>
                <c:pt idx="52250">
                  <c:v>29.016815869541219</c:v>
                </c:pt>
                <c:pt idx="52251">
                  <c:v>29.017371215299487</c:v>
                </c:pt>
                <c:pt idx="52252">
                  <c:v>29.017926561057756</c:v>
                </c:pt>
                <c:pt idx="52253">
                  <c:v>29.018481906816024</c:v>
                </c:pt>
                <c:pt idx="52254">
                  <c:v>29.019037252574293</c:v>
                </c:pt>
                <c:pt idx="52255">
                  <c:v>29.019592598332562</c:v>
                </c:pt>
                <c:pt idx="52256">
                  <c:v>29.02014794409083</c:v>
                </c:pt>
                <c:pt idx="52257">
                  <c:v>29.020703289849099</c:v>
                </c:pt>
                <c:pt idx="52258">
                  <c:v>29.021258635607367</c:v>
                </c:pt>
                <c:pt idx="52259">
                  <c:v>29.021813981365636</c:v>
                </c:pt>
                <c:pt idx="52260">
                  <c:v>29.022369327123904</c:v>
                </c:pt>
                <c:pt idx="52261">
                  <c:v>29.022924672882173</c:v>
                </c:pt>
                <c:pt idx="52262">
                  <c:v>29.023480018640441</c:v>
                </c:pt>
                <c:pt idx="52263">
                  <c:v>29.02403536439871</c:v>
                </c:pt>
                <c:pt idx="52264">
                  <c:v>29.024590710156978</c:v>
                </c:pt>
                <c:pt idx="52265">
                  <c:v>29.025146055915247</c:v>
                </c:pt>
                <c:pt idx="52266">
                  <c:v>29.025701401673516</c:v>
                </c:pt>
                <c:pt idx="52267">
                  <c:v>29.026256747431784</c:v>
                </c:pt>
                <c:pt idx="52268">
                  <c:v>29.026812093190053</c:v>
                </c:pt>
                <c:pt idx="52269">
                  <c:v>29.027367438948321</c:v>
                </c:pt>
                <c:pt idx="52270">
                  <c:v>29.02792278470659</c:v>
                </c:pt>
                <c:pt idx="52271">
                  <c:v>29.028478130464858</c:v>
                </c:pt>
                <c:pt idx="52272">
                  <c:v>29.029033476223127</c:v>
                </c:pt>
                <c:pt idx="52273">
                  <c:v>29.029588821981395</c:v>
                </c:pt>
                <c:pt idx="52274">
                  <c:v>29.030144167739664</c:v>
                </c:pt>
                <c:pt idx="52275">
                  <c:v>29.030699513497932</c:v>
                </c:pt>
                <c:pt idx="52276">
                  <c:v>29.031254859256201</c:v>
                </c:pt>
                <c:pt idx="52277">
                  <c:v>29.03181020501447</c:v>
                </c:pt>
                <c:pt idx="52278">
                  <c:v>29.032365550772738</c:v>
                </c:pt>
                <c:pt idx="52279">
                  <c:v>29.032920896531007</c:v>
                </c:pt>
                <c:pt idx="52280">
                  <c:v>29.033476242289275</c:v>
                </c:pt>
                <c:pt idx="52281">
                  <c:v>29.034031588047544</c:v>
                </c:pt>
                <c:pt idx="52282">
                  <c:v>29.034586933805812</c:v>
                </c:pt>
                <c:pt idx="52283">
                  <c:v>29.035142279564081</c:v>
                </c:pt>
                <c:pt idx="52284">
                  <c:v>29.035697625322349</c:v>
                </c:pt>
                <c:pt idx="52285">
                  <c:v>29.036252971080618</c:v>
                </c:pt>
                <c:pt idx="52286">
                  <c:v>29.036808316838886</c:v>
                </c:pt>
                <c:pt idx="52287">
                  <c:v>29.037363662597155</c:v>
                </c:pt>
                <c:pt idx="52288">
                  <c:v>29.037919008355424</c:v>
                </c:pt>
                <c:pt idx="52289">
                  <c:v>29.038474354113692</c:v>
                </c:pt>
                <c:pt idx="52290">
                  <c:v>29.039029699871961</c:v>
                </c:pt>
                <c:pt idx="52291">
                  <c:v>29.039585045630229</c:v>
                </c:pt>
                <c:pt idx="52292">
                  <c:v>29.040140391388498</c:v>
                </c:pt>
                <c:pt idx="52293">
                  <c:v>29.040695737146766</c:v>
                </c:pt>
                <c:pt idx="52294">
                  <c:v>29.041251082905035</c:v>
                </c:pt>
                <c:pt idx="52295">
                  <c:v>29.041806428663303</c:v>
                </c:pt>
                <c:pt idx="52296">
                  <c:v>29.042361774421572</c:v>
                </c:pt>
                <c:pt idx="52297">
                  <c:v>29.04291712017984</c:v>
                </c:pt>
                <c:pt idx="52298">
                  <c:v>29.043472465938109</c:v>
                </c:pt>
                <c:pt idx="52299">
                  <c:v>29.044027811696377</c:v>
                </c:pt>
                <c:pt idx="52300">
                  <c:v>29.044583157454646</c:v>
                </c:pt>
                <c:pt idx="52301">
                  <c:v>29.045138503212915</c:v>
                </c:pt>
                <c:pt idx="52302">
                  <c:v>29.045693848971183</c:v>
                </c:pt>
                <c:pt idx="52303">
                  <c:v>29.046249194729452</c:v>
                </c:pt>
                <c:pt idx="52304">
                  <c:v>29.04680454048772</c:v>
                </c:pt>
                <c:pt idx="52305">
                  <c:v>29.047359886245989</c:v>
                </c:pt>
                <c:pt idx="52306">
                  <c:v>29.047915232004257</c:v>
                </c:pt>
                <c:pt idx="52307">
                  <c:v>29.048470577762526</c:v>
                </c:pt>
                <c:pt idx="52308">
                  <c:v>29.049025923520794</c:v>
                </c:pt>
                <c:pt idx="52309">
                  <c:v>29.049581269279063</c:v>
                </c:pt>
                <c:pt idx="52310">
                  <c:v>29.050136615037331</c:v>
                </c:pt>
                <c:pt idx="52311">
                  <c:v>29.0506919607956</c:v>
                </c:pt>
                <c:pt idx="52312">
                  <c:v>29.051247306553869</c:v>
                </c:pt>
                <c:pt idx="52313">
                  <c:v>29.051802652312137</c:v>
                </c:pt>
                <c:pt idx="52314">
                  <c:v>29.052357998070406</c:v>
                </c:pt>
                <c:pt idx="52315">
                  <c:v>29.052913343828674</c:v>
                </c:pt>
                <c:pt idx="52316">
                  <c:v>29.053468689586943</c:v>
                </c:pt>
                <c:pt idx="52317">
                  <c:v>29.054024035345211</c:v>
                </c:pt>
                <c:pt idx="52318">
                  <c:v>29.05457938110348</c:v>
                </c:pt>
                <c:pt idx="52319">
                  <c:v>29.055134726861748</c:v>
                </c:pt>
                <c:pt idx="52320">
                  <c:v>29.055690072620017</c:v>
                </c:pt>
                <c:pt idx="52321">
                  <c:v>29.056245418378285</c:v>
                </c:pt>
                <c:pt idx="52322">
                  <c:v>29.056800764136554</c:v>
                </c:pt>
                <c:pt idx="52323">
                  <c:v>29.057356109894823</c:v>
                </c:pt>
                <c:pt idx="52324">
                  <c:v>29.057911455653091</c:v>
                </c:pt>
                <c:pt idx="52325">
                  <c:v>29.05846680141136</c:v>
                </c:pt>
                <c:pt idx="52326">
                  <c:v>29.059022147169628</c:v>
                </c:pt>
                <c:pt idx="52327">
                  <c:v>29.059577492927897</c:v>
                </c:pt>
                <c:pt idx="52328">
                  <c:v>29.060132838686165</c:v>
                </c:pt>
                <c:pt idx="52329">
                  <c:v>29.060688184444434</c:v>
                </c:pt>
                <c:pt idx="52330">
                  <c:v>29.061243530202702</c:v>
                </c:pt>
                <c:pt idx="52331">
                  <c:v>29.061798875960971</c:v>
                </c:pt>
                <c:pt idx="52332">
                  <c:v>29.062354221719239</c:v>
                </c:pt>
                <c:pt idx="52333">
                  <c:v>29.062909567477508</c:v>
                </c:pt>
                <c:pt idx="52334">
                  <c:v>29.063464913235777</c:v>
                </c:pt>
                <c:pt idx="52335">
                  <c:v>29.064020258994045</c:v>
                </c:pt>
                <c:pt idx="52336">
                  <c:v>29.064575604752314</c:v>
                </c:pt>
                <c:pt idx="52337">
                  <c:v>29.065130950510582</c:v>
                </c:pt>
                <c:pt idx="52338">
                  <c:v>29.065686296268851</c:v>
                </c:pt>
                <c:pt idx="52339">
                  <c:v>29.066241642027119</c:v>
                </c:pt>
                <c:pt idx="52340">
                  <c:v>29.066796987785388</c:v>
                </c:pt>
                <c:pt idx="52341">
                  <c:v>29.067352333543656</c:v>
                </c:pt>
                <c:pt idx="52342">
                  <c:v>29.067907679301925</c:v>
                </c:pt>
                <c:pt idx="52343">
                  <c:v>29.068463025060193</c:v>
                </c:pt>
                <c:pt idx="52344">
                  <c:v>29.069018370818462</c:v>
                </c:pt>
                <c:pt idx="52345">
                  <c:v>29.069573716576731</c:v>
                </c:pt>
                <c:pt idx="52346">
                  <c:v>29.070129062334999</c:v>
                </c:pt>
                <c:pt idx="52347">
                  <c:v>29.070684408093268</c:v>
                </c:pt>
                <c:pt idx="52348">
                  <c:v>29.071239753851536</c:v>
                </c:pt>
                <c:pt idx="52349">
                  <c:v>29.071795099609805</c:v>
                </c:pt>
                <c:pt idx="52350">
                  <c:v>29.072350445368073</c:v>
                </c:pt>
                <c:pt idx="52351">
                  <c:v>29.072905791126342</c:v>
                </c:pt>
                <c:pt idx="52352">
                  <c:v>29.07346113688461</c:v>
                </c:pt>
                <c:pt idx="52353">
                  <c:v>29.074016482642879</c:v>
                </c:pt>
                <c:pt idx="52354">
                  <c:v>29.074571828401147</c:v>
                </c:pt>
                <c:pt idx="52355">
                  <c:v>29.075127174159416</c:v>
                </c:pt>
                <c:pt idx="52356">
                  <c:v>29.075682519917684</c:v>
                </c:pt>
                <c:pt idx="52357">
                  <c:v>29.076237865675953</c:v>
                </c:pt>
                <c:pt idx="52358">
                  <c:v>29.076793211434222</c:v>
                </c:pt>
                <c:pt idx="52359">
                  <c:v>29.07734855719249</c:v>
                </c:pt>
                <c:pt idx="52360">
                  <c:v>29.077903902950759</c:v>
                </c:pt>
                <c:pt idx="52361">
                  <c:v>29.078459248709027</c:v>
                </c:pt>
                <c:pt idx="52362">
                  <c:v>29.079014594467296</c:v>
                </c:pt>
                <c:pt idx="52363">
                  <c:v>29.079569940225564</c:v>
                </c:pt>
                <c:pt idx="52364">
                  <c:v>29.080125285983833</c:v>
                </c:pt>
                <c:pt idx="52365">
                  <c:v>29.080680631742101</c:v>
                </c:pt>
                <c:pt idx="52366">
                  <c:v>29.08123597750037</c:v>
                </c:pt>
                <c:pt idx="52367">
                  <c:v>29.081791323258638</c:v>
                </c:pt>
                <c:pt idx="52368">
                  <c:v>29.082346669016907</c:v>
                </c:pt>
                <c:pt idx="52369">
                  <c:v>29.082902014775176</c:v>
                </c:pt>
                <c:pt idx="52370">
                  <c:v>29.083457360533444</c:v>
                </c:pt>
                <c:pt idx="52371">
                  <c:v>29.084012706291713</c:v>
                </c:pt>
                <c:pt idx="52372">
                  <c:v>29.084568052049981</c:v>
                </c:pt>
                <c:pt idx="52373">
                  <c:v>29.08512339780825</c:v>
                </c:pt>
                <c:pt idx="52374">
                  <c:v>29.085678743566518</c:v>
                </c:pt>
                <c:pt idx="52375">
                  <c:v>29.086234089324787</c:v>
                </c:pt>
                <c:pt idx="52376">
                  <c:v>29.086789435083055</c:v>
                </c:pt>
                <c:pt idx="52377">
                  <c:v>29.087344780841324</c:v>
                </c:pt>
                <c:pt idx="52378">
                  <c:v>29.087900126599592</c:v>
                </c:pt>
                <c:pt idx="52379">
                  <c:v>29.088455472357861</c:v>
                </c:pt>
                <c:pt idx="52380">
                  <c:v>29.08901081811613</c:v>
                </c:pt>
                <c:pt idx="52381">
                  <c:v>29.089566163874398</c:v>
                </c:pt>
                <c:pt idx="52382">
                  <c:v>29.090121509632667</c:v>
                </c:pt>
                <c:pt idx="52383">
                  <c:v>29.090676855390935</c:v>
                </c:pt>
                <c:pt idx="52384">
                  <c:v>29.091232201149204</c:v>
                </c:pt>
                <c:pt idx="52385">
                  <c:v>29.091787546907472</c:v>
                </c:pt>
                <c:pt idx="52386">
                  <c:v>29.092342892665741</c:v>
                </c:pt>
                <c:pt idx="52387">
                  <c:v>29.092898238424009</c:v>
                </c:pt>
                <c:pt idx="52388">
                  <c:v>29.093453584182278</c:v>
                </c:pt>
                <c:pt idx="52389">
                  <c:v>29.094008929940546</c:v>
                </c:pt>
                <c:pt idx="52390">
                  <c:v>29.094564275698815</c:v>
                </c:pt>
                <c:pt idx="52391">
                  <c:v>29.095119621457084</c:v>
                </c:pt>
                <c:pt idx="52392">
                  <c:v>29.095674967215352</c:v>
                </c:pt>
                <c:pt idx="52393">
                  <c:v>29.096230312973621</c:v>
                </c:pt>
                <c:pt idx="52394">
                  <c:v>29.096785658731889</c:v>
                </c:pt>
                <c:pt idx="52395">
                  <c:v>29.097341004490158</c:v>
                </c:pt>
                <c:pt idx="52396">
                  <c:v>29.097896350248426</c:v>
                </c:pt>
                <c:pt idx="52397">
                  <c:v>29.098451696006695</c:v>
                </c:pt>
                <c:pt idx="52398">
                  <c:v>29.099007041764963</c:v>
                </c:pt>
                <c:pt idx="52399">
                  <c:v>29.099562387523232</c:v>
                </c:pt>
                <c:pt idx="52400">
                  <c:v>29.1001177332815</c:v>
                </c:pt>
                <c:pt idx="52401">
                  <c:v>29.100673079039769</c:v>
                </c:pt>
                <c:pt idx="52402">
                  <c:v>29.101228424798038</c:v>
                </c:pt>
                <c:pt idx="52403">
                  <c:v>29.101783770556306</c:v>
                </c:pt>
                <c:pt idx="52404">
                  <c:v>29.102339116314575</c:v>
                </c:pt>
                <c:pt idx="52405">
                  <c:v>29.102894462072843</c:v>
                </c:pt>
                <c:pt idx="52406">
                  <c:v>29.103449807831112</c:v>
                </c:pt>
                <c:pt idx="52407">
                  <c:v>29.10400515358938</c:v>
                </c:pt>
                <c:pt idx="52408">
                  <c:v>29.104560499347649</c:v>
                </c:pt>
                <c:pt idx="52409">
                  <c:v>29.105115845105917</c:v>
                </c:pt>
                <c:pt idx="52410">
                  <c:v>29.105671190864186</c:v>
                </c:pt>
                <c:pt idx="52411">
                  <c:v>29.106226536622454</c:v>
                </c:pt>
                <c:pt idx="52412">
                  <c:v>29.106781882380723</c:v>
                </c:pt>
                <c:pt idx="52413">
                  <c:v>29.107337228138991</c:v>
                </c:pt>
                <c:pt idx="52414">
                  <c:v>29.10789257389726</c:v>
                </c:pt>
                <c:pt idx="52415">
                  <c:v>29.108447919655529</c:v>
                </c:pt>
                <c:pt idx="52416">
                  <c:v>29.109003265413797</c:v>
                </c:pt>
                <c:pt idx="52417">
                  <c:v>29.109558611172066</c:v>
                </c:pt>
                <c:pt idx="52418">
                  <c:v>29.110113956930334</c:v>
                </c:pt>
                <c:pt idx="52419">
                  <c:v>29.110669302688603</c:v>
                </c:pt>
                <c:pt idx="52420">
                  <c:v>29.111224648446871</c:v>
                </c:pt>
                <c:pt idx="52421">
                  <c:v>29.11177999420514</c:v>
                </c:pt>
                <c:pt idx="52422">
                  <c:v>29.112335339963408</c:v>
                </c:pt>
                <c:pt idx="52423">
                  <c:v>29.112890685721677</c:v>
                </c:pt>
                <c:pt idx="52424">
                  <c:v>29.113446031479945</c:v>
                </c:pt>
                <c:pt idx="52425">
                  <c:v>29.114001377238214</c:v>
                </c:pt>
                <c:pt idx="52426">
                  <c:v>29.114556722996483</c:v>
                </c:pt>
                <c:pt idx="52427">
                  <c:v>29.115112068754751</c:v>
                </c:pt>
                <c:pt idx="52428">
                  <c:v>29.11566741451302</c:v>
                </c:pt>
                <c:pt idx="52429">
                  <c:v>29.116222760271288</c:v>
                </c:pt>
                <c:pt idx="52430">
                  <c:v>29.116778106029557</c:v>
                </c:pt>
                <c:pt idx="52431">
                  <c:v>29.117333451787825</c:v>
                </c:pt>
                <c:pt idx="52432">
                  <c:v>29.117888797546094</c:v>
                </c:pt>
                <c:pt idx="52433">
                  <c:v>29.118444143304362</c:v>
                </c:pt>
                <c:pt idx="52434">
                  <c:v>29.118999489062631</c:v>
                </c:pt>
                <c:pt idx="52435">
                  <c:v>29.119554834820899</c:v>
                </c:pt>
                <c:pt idx="52436">
                  <c:v>29.120110180579168</c:v>
                </c:pt>
                <c:pt idx="52437">
                  <c:v>29.120665526337437</c:v>
                </c:pt>
                <c:pt idx="52438">
                  <c:v>29.121220872095705</c:v>
                </c:pt>
                <c:pt idx="52439">
                  <c:v>29.121776217853974</c:v>
                </c:pt>
                <c:pt idx="52440">
                  <c:v>29.122331563612242</c:v>
                </c:pt>
                <c:pt idx="52441">
                  <c:v>29.122886909370511</c:v>
                </c:pt>
                <c:pt idx="52442">
                  <c:v>29.123442255128779</c:v>
                </c:pt>
                <c:pt idx="52443">
                  <c:v>29.123997600887048</c:v>
                </c:pt>
                <c:pt idx="52444">
                  <c:v>29.124552946645316</c:v>
                </c:pt>
                <c:pt idx="52445">
                  <c:v>29.125108292403585</c:v>
                </c:pt>
                <c:pt idx="52446">
                  <c:v>29.125663638161853</c:v>
                </c:pt>
                <c:pt idx="52447">
                  <c:v>29.126218983920122</c:v>
                </c:pt>
                <c:pt idx="52448">
                  <c:v>29.126774329678391</c:v>
                </c:pt>
                <c:pt idx="52449">
                  <c:v>29.127329675436659</c:v>
                </c:pt>
                <c:pt idx="52450">
                  <c:v>29.127885021194928</c:v>
                </c:pt>
                <c:pt idx="52451">
                  <c:v>29.128440366953196</c:v>
                </c:pt>
                <c:pt idx="52452">
                  <c:v>29.128995712711465</c:v>
                </c:pt>
                <c:pt idx="52453">
                  <c:v>29.129551058469733</c:v>
                </c:pt>
                <c:pt idx="52454">
                  <c:v>29.130106404228002</c:v>
                </c:pt>
                <c:pt idx="52455">
                  <c:v>29.13066174998627</c:v>
                </c:pt>
                <c:pt idx="52456">
                  <c:v>29.131217095744539</c:v>
                </c:pt>
                <c:pt idx="52457">
                  <c:v>29.131772441502807</c:v>
                </c:pt>
                <c:pt idx="52458">
                  <c:v>29.132327787261076</c:v>
                </c:pt>
                <c:pt idx="52459">
                  <c:v>29.132883133019345</c:v>
                </c:pt>
                <c:pt idx="52460">
                  <c:v>29.133438478777613</c:v>
                </c:pt>
                <c:pt idx="52461">
                  <c:v>29.133993824535882</c:v>
                </c:pt>
                <c:pt idx="52462">
                  <c:v>29.13454917029415</c:v>
                </c:pt>
                <c:pt idx="52463">
                  <c:v>29.135104516052419</c:v>
                </c:pt>
                <c:pt idx="52464">
                  <c:v>29.135659861810687</c:v>
                </c:pt>
                <c:pt idx="52465">
                  <c:v>29.136215207568956</c:v>
                </c:pt>
                <c:pt idx="52466">
                  <c:v>29.136770553327224</c:v>
                </c:pt>
                <c:pt idx="52467">
                  <c:v>29.137325899085493</c:v>
                </c:pt>
                <c:pt idx="52468">
                  <c:v>29.137881244843761</c:v>
                </c:pt>
                <c:pt idx="52469">
                  <c:v>29.13843659060203</c:v>
                </c:pt>
                <c:pt idx="52470">
                  <c:v>29.138991936360298</c:v>
                </c:pt>
                <c:pt idx="52471">
                  <c:v>29.139547282118567</c:v>
                </c:pt>
                <c:pt idx="52472">
                  <c:v>29.140102627876836</c:v>
                </c:pt>
                <c:pt idx="52473">
                  <c:v>29.140657973635104</c:v>
                </c:pt>
                <c:pt idx="52474">
                  <c:v>29.141213319393373</c:v>
                </c:pt>
                <c:pt idx="52475">
                  <c:v>29.141768665151641</c:v>
                </c:pt>
                <c:pt idx="52476">
                  <c:v>29.14232401090991</c:v>
                </c:pt>
                <c:pt idx="52477">
                  <c:v>29.142879356668178</c:v>
                </c:pt>
                <c:pt idx="52478">
                  <c:v>29.143434702426447</c:v>
                </c:pt>
                <c:pt idx="52479">
                  <c:v>29.143990048184715</c:v>
                </c:pt>
                <c:pt idx="52480">
                  <c:v>29.144545393942984</c:v>
                </c:pt>
                <c:pt idx="52481">
                  <c:v>29.145100739701252</c:v>
                </c:pt>
                <c:pt idx="52482">
                  <c:v>29.145656085459521</c:v>
                </c:pt>
                <c:pt idx="52483">
                  <c:v>29.14621143121779</c:v>
                </c:pt>
                <c:pt idx="52484">
                  <c:v>29.146766776976058</c:v>
                </c:pt>
                <c:pt idx="52485">
                  <c:v>29.147322122734327</c:v>
                </c:pt>
                <c:pt idx="52486">
                  <c:v>29.147877468492595</c:v>
                </c:pt>
                <c:pt idx="52487">
                  <c:v>29.148432814250864</c:v>
                </c:pt>
                <c:pt idx="52488">
                  <c:v>29.148988160009132</c:v>
                </c:pt>
                <c:pt idx="52489">
                  <c:v>29.149543505767401</c:v>
                </c:pt>
                <c:pt idx="52490">
                  <c:v>29.150098851525669</c:v>
                </c:pt>
                <c:pt idx="52491">
                  <c:v>29.150654197283938</c:v>
                </c:pt>
                <c:pt idx="52492">
                  <c:v>29.151209543042206</c:v>
                </c:pt>
                <c:pt idx="52493">
                  <c:v>29.151764888800475</c:v>
                </c:pt>
                <c:pt idx="52494">
                  <c:v>29.152320234558744</c:v>
                </c:pt>
                <c:pt idx="52495">
                  <c:v>29.152875580317012</c:v>
                </c:pt>
                <c:pt idx="52496">
                  <c:v>29.153430926075281</c:v>
                </c:pt>
                <c:pt idx="52497">
                  <c:v>29.153986271833549</c:v>
                </c:pt>
                <c:pt idx="52498">
                  <c:v>29.154541617591818</c:v>
                </c:pt>
                <c:pt idx="52499">
                  <c:v>29.155096963350086</c:v>
                </c:pt>
                <c:pt idx="52500">
                  <c:v>29.155652309108355</c:v>
                </c:pt>
                <c:pt idx="52501">
                  <c:v>29.156207654866623</c:v>
                </c:pt>
                <c:pt idx="52502">
                  <c:v>29.156763000624892</c:v>
                </c:pt>
                <c:pt idx="52503">
                  <c:v>29.15731834638316</c:v>
                </c:pt>
                <c:pt idx="52504">
                  <c:v>29.157873692141429</c:v>
                </c:pt>
                <c:pt idx="52505">
                  <c:v>29.158429037899698</c:v>
                </c:pt>
                <c:pt idx="52506">
                  <c:v>29.158984383657966</c:v>
                </c:pt>
                <c:pt idx="52507">
                  <c:v>29.159539729416235</c:v>
                </c:pt>
                <c:pt idx="52508">
                  <c:v>29.160095075174503</c:v>
                </c:pt>
                <c:pt idx="52509">
                  <c:v>29.160650420932772</c:v>
                </c:pt>
                <c:pt idx="52510">
                  <c:v>29.16120576669104</c:v>
                </c:pt>
                <c:pt idx="52511">
                  <c:v>29.161761112449309</c:v>
                </c:pt>
                <c:pt idx="52512">
                  <c:v>29.162316458207577</c:v>
                </c:pt>
                <c:pt idx="52513">
                  <c:v>29.162871803965846</c:v>
                </c:pt>
                <c:pt idx="52514">
                  <c:v>29.163427149724114</c:v>
                </c:pt>
                <c:pt idx="52515">
                  <c:v>29.163982495482383</c:v>
                </c:pt>
                <c:pt idx="52516">
                  <c:v>29.164537841240652</c:v>
                </c:pt>
                <c:pt idx="52517">
                  <c:v>29.16509318699892</c:v>
                </c:pt>
                <c:pt idx="52518">
                  <c:v>29.165648532757189</c:v>
                </c:pt>
                <c:pt idx="52519">
                  <c:v>29.166203878515457</c:v>
                </c:pt>
                <c:pt idx="52520">
                  <c:v>29.166759224273726</c:v>
                </c:pt>
                <c:pt idx="52521">
                  <c:v>29.167314570031994</c:v>
                </c:pt>
                <c:pt idx="52522">
                  <c:v>29.167869915790263</c:v>
                </c:pt>
                <c:pt idx="52523">
                  <c:v>29.168425261548531</c:v>
                </c:pt>
                <c:pt idx="52524">
                  <c:v>29.1689806073068</c:v>
                </c:pt>
                <c:pt idx="52525">
                  <c:v>29.169535953065068</c:v>
                </c:pt>
                <c:pt idx="52526">
                  <c:v>29.170091298823337</c:v>
                </c:pt>
                <c:pt idx="52527">
                  <c:v>29.170646644581605</c:v>
                </c:pt>
                <c:pt idx="52528">
                  <c:v>29.171201990339874</c:v>
                </c:pt>
                <c:pt idx="52529">
                  <c:v>29.171757336098143</c:v>
                </c:pt>
                <c:pt idx="52530">
                  <c:v>29.172312681856411</c:v>
                </c:pt>
                <c:pt idx="52531">
                  <c:v>29.17286802761468</c:v>
                </c:pt>
                <c:pt idx="52532">
                  <c:v>29.173423373372948</c:v>
                </c:pt>
                <c:pt idx="52533">
                  <c:v>29.173978719131217</c:v>
                </c:pt>
                <c:pt idx="52534">
                  <c:v>29.174534064889485</c:v>
                </c:pt>
                <c:pt idx="52535">
                  <c:v>29.175089410647754</c:v>
                </c:pt>
                <c:pt idx="52536">
                  <c:v>29.175644756406022</c:v>
                </c:pt>
                <c:pt idx="52537">
                  <c:v>29.176200102164291</c:v>
                </c:pt>
                <c:pt idx="52538">
                  <c:v>29.176755447922559</c:v>
                </c:pt>
                <c:pt idx="52539">
                  <c:v>29.177310793680828</c:v>
                </c:pt>
                <c:pt idx="52540">
                  <c:v>29.177866139439097</c:v>
                </c:pt>
                <c:pt idx="52541">
                  <c:v>29.178421485197365</c:v>
                </c:pt>
                <c:pt idx="52542">
                  <c:v>29.178976830955634</c:v>
                </c:pt>
                <c:pt idx="52543">
                  <c:v>29.179532176713902</c:v>
                </c:pt>
                <c:pt idx="52544">
                  <c:v>29.180087522472171</c:v>
                </c:pt>
                <c:pt idx="52545">
                  <c:v>29.180642868230439</c:v>
                </c:pt>
                <c:pt idx="52546">
                  <c:v>29.181198213988708</c:v>
                </c:pt>
                <c:pt idx="52547">
                  <c:v>29.181753559746976</c:v>
                </c:pt>
                <c:pt idx="52548">
                  <c:v>29.182308905505245</c:v>
                </c:pt>
                <c:pt idx="52549">
                  <c:v>29.182864251263513</c:v>
                </c:pt>
                <c:pt idx="52550">
                  <c:v>29.183419597021782</c:v>
                </c:pt>
                <c:pt idx="52551">
                  <c:v>29.183974942780051</c:v>
                </c:pt>
                <c:pt idx="52552">
                  <c:v>29.184530288538319</c:v>
                </c:pt>
                <c:pt idx="52553">
                  <c:v>29.185085634296588</c:v>
                </c:pt>
                <c:pt idx="52554">
                  <c:v>29.185640980054856</c:v>
                </c:pt>
                <c:pt idx="52555">
                  <c:v>29.186196325813125</c:v>
                </c:pt>
                <c:pt idx="52556">
                  <c:v>29.186751671571393</c:v>
                </c:pt>
                <c:pt idx="52557">
                  <c:v>29.187307017329662</c:v>
                </c:pt>
                <c:pt idx="52558">
                  <c:v>29.18786236308793</c:v>
                </c:pt>
                <c:pt idx="52559">
                  <c:v>29.188417708846199</c:v>
                </c:pt>
                <c:pt idx="52560">
                  <c:v>29.188973054604467</c:v>
                </c:pt>
                <c:pt idx="52561">
                  <c:v>29.189528400362736</c:v>
                </c:pt>
                <c:pt idx="52562">
                  <c:v>29.190083746121005</c:v>
                </c:pt>
                <c:pt idx="52563">
                  <c:v>29.190639091879273</c:v>
                </c:pt>
                <c:pt idx="52564">
                  <c:v>29.191194437637542</c:v>
                </c:pt>
                <c:pt idx="52565">
                  <c:v>29.19174978339581</c:v>
                </c:pt>
                <c:pt idx="52566">
                  <c:v>29.192305129154079</c:v>
                </c:pt>
                <c:pt idx="52567">
                  <c:v>29.192860474912347</c:v>
                </c:pt>
                <c:pt idx="52568">
                  <c:v>29.193415820670616</c:v>
                </c:pt>
                <c:pt idx="52569">
                  <c:v>29.193971166428884</c:v>
                </c:pt>
                <c:pt idx="52570">
                  <c:v>29.194526512187153</c:v>
                </c:pt>
                <c:pt idx="52571">
                  <c:v>29.195081857945421</c:v>
                </c:pt>
                <c:pt idx="52572">
                  <c:v>29.19563720370369</c:v>
                </c:pt>
                <c:pt idx="52573">
                  <c:v>29.196192549461959</c:v>
                </c:pt>
                <c:pt idx="52574">
                  <c:v>29.196747895220227</c:v>
                </c:pt>
                <c:pt idx="52575">
                  <c:v>29.197303240978496</c:v>
                </c:pt>
                <c:pt idx="52576">
                  <c:v>29.197858586736764</c:v>
                </c:pt>
                <c:pt idx="52577">
                  <c:v>29.198413932495033</c:v>
                </c:pt>
                <c:pt idx="52578">
                  <c:v>29.198969278253301</c:v>
                </c:pt>
                <c:pt idx="52579">
                  <c:v>29.19952462401157</c:v>
                </c:pt>
                <c:pt idx="52580">
                  <c:v>29.200079969769838</c:v>
                </c:pt>
                <c:pt idx="52581">
                  <c:v>29.200635315528107</c:v>
                </c:pt>
                <c:pt idx="52582">
                  <c:v>29.201190661286375</c:v>
                </c:pt>
                <c:pt idx="52583">
                  <c:v>29.201746007044644</c:v>
                </c:pt>
                <c:pt idx="52584">
                  <c:v>29.202301352802913</c:v>
                </c:pt>
                <c:pt idx="52585">
                  <c:v>29.202856698561181</c:v>
                </c:pt>
                <c:pt idx="52586">
                  <c:v>29.20341204431945</c:v>
                </c:pt>
                <c:pt idx="52587">
                  <c:v>29.203967390077718</c:v>
                </c:pt>
                <c:pt idx="52588">
                  <c:v>29.204522735835987</c:v>
                </c:pt>
                <c:pt idx="52589">
                  <c:v>29.205078081594255</c:v>
                </c:pt>
                <c:pt idx="52590">
                  <c:v>29.205633427352524</c:v>
                </c:pt>
                <c:pt idx="52591">
                  <c:v>29.206188773110792</c:v>
                </c:pt>
                <c:pt idx="52592">
                  <c:v>29.206744118869061</c:v>
                </c:pt>
                <c:pt idx="52593">
                  <c:v>29.207299464627329</c:v>
                </c:pt>
                <c:pt idx="52594">
                  <c:v>29.207854810385598</c:v>
                </c:pt>
                <c:pt idx="52595">
                  <c:v>29.208410156143866</c:v>
                </c:pt>
                <c:pt idx="52596">
                  <c:v>29.208965501902135</c:v>
                </c:pt>
                <c:pt idx="52597">
                  <c:v>29.209520847660404</c:v>
                </c:pt>
                <c:pt idx="52598">
                  <c:v>29.210076193418672</c:v>
                </c:pt>
                <c:pt idx="52599">
                  <c:v>29.210631539176941</c:v>
                </c:pt>
                <c:pt idx="52600">
                  <c:v>29.211186884935209</c:v>
                </c:pt>
                <c:pt idx="52601">
                  <c:v>29.211742230693478</c:v>
                </c:pt>
                <c:pt idx="52602">
                  <c:v>29.212297576451746</c:v>
                </c:pt>
                <c:pt idx="52603">
                  <c:v>29.212852922210015</c:v>
                </c:pt>
                <c:pt idx="52604">
                  <c:v>29.213408267968283</c:v>
                </c:pt>
                <c:pt idx="52605">
                  <c:v>29.213963613726552</c:v>
                </c:pt>
                <c:pt idx="52606">
                  <c:v>29.21451895948482</c:v>
                </c:pt>
                <c:pt idx="52607">
                  <c:v>29.215074305243089</c:v>
                </c:pt>
                <c:pt idx="52608">
                  <c:v>29.215629651001358</c:v>
                </c:pt>
                <c:pt idx="52609">
                  <c:v>29.216184996759626</c:v>
                </c:pt>
                <c:pt idx="52610">
                  <c:v>29.216740342517895</c:v>
                </c:pt>
                <c:pt idx="52611">
                  <c:v>29.217295688276163</c:v>
                </c:pt>
                <c:pt idx="52612">
                  <c:v>29.217851034034432</c:v>
                </c:pt>
                <c:pt idx="52613">
                  <c:v>29.2184063797927</c:v>
                </c:pt>
                <c:pt idx="52614">
                  <c:v>29.218961725550969</c:v>
                </c:pt>
                <c:pt idx="52615">
                  <c:v>29.219517071309237</c:v>
                </c:pt>
                <c:pt idx="52616">
                  <c:v>29.220072417067506</c:v>
                </c:pt>
                <c:pt idx="52617">
                  <c:v>29.220627762825774</c:v>
                </c:pt>
                <c:pt idx="52618">
                  <c:v>29.221183108584043</c:v>
                </c:pt>
                <c:pt idx="52619">
                  <c:v>29.221738454342312</c:v>
                </c:pt>
                <c:pt idx="52620">
                  <c:v>29.22229380010058</c:v>
                </c:pt>
                <c:pt idx="52621">
                  <c:v>29.222849145858849</c:v>
                </c:pt>
                <c:pt idx="52622">
                  <c:v>29.223404491617117</c:v>
                </c:pt>
                <c:pt idx="52623">
                  <c:v>29.223959837375386</c:v>
                </c:pt>
                <c:pt idx="52624">
                  <c:v>29.224515183133654</c:v>
                </c:pt>
                <c:pt idx="52625">
                  <c:v>29.225070528891923</c:v>
                </c:pt>
                <c:pt idx="52626">
                  <c:v>29.225625874650191</c:v>
                </c:pt>
                <c:pt idx="52627">
                  <c:v>29.22618122040846</c:v>
                </c:pt>
                <c:pt idx="52628">
                  <c:v>29.226736566166728</c:v>
                </c:pt>
                <c:pt idx="52629">
                  <c:v>29.227291911924997</c:v>
                </c:pt>
                <c:pt idx="52630">
                  <c:v>29.227847257683266</c:v>
                </c:pt>
                <c:pt idx="52631">
                  <c:v>29.228402603441534</c:v>
                </c:pt>
                <c:pt idx="52632">
                  <c:v>29.228957949199803</c:v>
                </c:pt>
                <c:pt idx="52633">
                  <c:v>29.229513294958071</c:v>
                </c:pt>
                <c:pt idx="52634">
                  <c:v>29.23006864071634</c:v>
                </c:pt>
                <c:pt idx="52635">
                  <c:v>29.230623986474608</c:v>
                </c:pt>
                <c:pt idx="52636">
                  <c:v>29.231179332232877</c:v>
                </c:pt>
                <c:pt idx="52637">
                  <c:v>29.231734677991145</c:v>
                </c:pt>
                <c:pt idx="52638">
                  <c:v>29.232290023749414</c:v>
                </c:pt>
                <c:pt idx="52639">
                  <c:v>29.232845369507682</c:v>
                </c:pt>
                <c:pt idx="52640">
                  <c:v>29.233400715265951</c:v>
                </c:pt>
                <c:pt idx="52641">
                  <c:v>29.23395606102422</c:v>
                </c:pt>
                <c:pt idx="52642">
                  <c:v>29.234511406782488</c:v>
                </c:pt>
                <c:pt idx="52643">
                  <c:v>29.235066752540757</c:v>
                </c:pt>
                <c:pt idx="52644">
                  <c:v>29.235622098299025</c:v>
                </c:pt>
                <c:pt idx="52645">
                  <c:v>29.236177444057294</c:v>
                </c:pt>
                <c:pt idx="52646">
                  <c:v>29.236732789815562</c:v>
                </c:pt>
                <c:pt idx="52647">
                  <c:v>29.237288135573831</c:v>
                </c:pt>
                <c:pt idx="52648">
                  <c:v>29.237843481332099</c:v>
                </c:pt>
                <c:pt idx="52649">
                  <c:v>29.238398827090368</c:v>
                </c:pt>
                <c:pt idx="52650">
                  <c:v>29.238954172848636</c:v>
                </c:pt>
                <c:pt idx="52651">
                  <c:v>29.239509518606905</c:v>
                </c:pt>
                <c:pt idx="52652">
                  <c:v>29.240064864365173</c:v>
                </c:pt>
                <c:pt idx="52653">
                  <c:v>29.240620210123442</c:v>
                </c:pt>
                <c:pt idx="52654">
                  <c:v>29.241175555881711</c:v>
                </c:pt>
                <c:pt idx="52655">
                  <c:v>29.241730901639979</c:v>
                </c:pt>
                <c:pt idx="52656">
                  <c:v>29.242286247398248</c:v>
                </c:pt>
                <c:pt idx="52657">
                  <c:v>29.242841593156516</c:v>
                </c:pt>
                <c:pt idx="52658">
                  <c:v>29.243396938914785</c:v>
                </c:pt>
                <c:pt idx="52659">
                  <c:v>29.243952284673053</c:v>
                </c:pt>
                <c:pt idx="52660">
                  <c:v>29.244507630431322</c:v>
                </c:pt>
                <c:pt idx="52661">
                  <c:v>29.24506297618959</c:v>
                </c:pt>
                <c:pt idx="52662">
                  <c:v>29.245618321947859</c:v>
                </c:pt>
                <c:pt idx="52663">
                  <c:v>29.246173667706127</c:v>
                </c:pt>
                <c:pt idx="52664">
                  <c:v>29.246729013464396</c:v>
                </c:pt>
                <c:pt idx="52665">
                  <c:v>29.247284359222665</c:v>
                </c:pt>
                <c:pt idx="52666">
                  <c:v>29.247839704980933</c:v>
                </c:pt>
                <c:pt idx="52667">
                  <c:v>29.248395050739202</c:v>
                </c:pt>
                <c:pt idx="52668">
                  <c:v>29.24895039649747</c:v>
                </c:pt>
                <c:pt idx="52669">
                  <c:v>29.249505742255739</c:v>
                </c:pt>
                <c:pt idx="52670">
                  <c:v>29.250061088014007</c:v>
                </c:pt>
                <c:pt idx="52671">
                  <c:v>29.250616433772276</c:v>
                </c:pt>
                <c:pt idx="52672">
                  <c:v>29.251171779530544</c:v>
                </c:pt>
                <c:pt idx="52673">
                  <c:v>29.251727125288813</c:v>
                </c:pt>
                <c:pt idx="52674">
                  <c:v>29.252282471047081</c:v>
                </c:pt>
                <c:pt idx="52675">
                  <c:v>29.25283781680535</c:v>
                </c:pt>
                <c:pt idx="52676">
                  <c:v>29.253393162563619</c:v>
                </c:pt>
                <c:pt idx="52677">
                  <c:v>29.253948508321887</c:v>
                </c:pt>
                <c:pt idx="52678">
                  <c:v>29.254503854080156</c:v>
                </c:pt>
                <c:pt idx="52679">
                  <c:v>29.255059199838424</c:v>
                </c:pt>
                <c:pt idx="52680">
                  <c:v>29.255614545596693</c:v>
                </c:pt>
                <c:pt idx="52681">
                  <c:v>29.256169891354961</c:v>
                </c:pt>
                <c:pt idx="52682">
                  <c:v>29.25672523711323</c:v>
                </c:pt>
                <c:pt idx="52683">
                  <c:v>29.257280582871498</c:v>
                </c:pt>
                <c:pt idx="52684">
                  <c:v>29.257835928629767</c:v>
                </c:pt>
                <c:pt idx="52685">
                  <c:v>29.258391274388035</c:v>
                </c:pt>
                <c:pt idx="52686">
                  <c:v>29.258946620146304</c:v>
                </c:pt>
                <c:pt idx="52687">
                  <c:v>29.259501965904573</c:v>
                </c:pt>
                <c:pt idx="52688">
                  <c:v>29.260057311662841</c:v>
                </c:pt>
                <c:pt idx="52689">
                  <c:v>29.26061265742111</c:v>
                </c:pt>
                <c:pt idx="52690">
                  <c:v>29.261168003179378</c:v>
                </c:pt>
                <c:pt idx="52691">
                  <c:v>29.261723348937647</c:v>
                </c:pt>
                <c:pt idx="52692">
                  <c:v>29.262278694695915</c:v>
                </c:pt>
                <c:pt idx="52693">
                  <c:v>29.262834040454184</c:v>
                </c:pt>
                <c:pt idx="52694">
                  <c:v>29.263389386212452</c:v>
                </c:pt>
                <c:pt idx="52695">
                  <c:v>29.263944731970721</c:v>
                </c:pt>
                <c:pt idx="52696">
                  <c:v>29.264500077728989</c:v>
                </c:pt>
                <c:pt idx="52697">
                  <c:v>29.265055423487258</c:v>
                </c:pt>
                <c:pt idx="52698">
                  <c:v>29.265610769245527</c:v>
                </c:pt>
                <c:pt idx="52699">
                  <c:v>29.266166115003795</c:v>
                </c:pt>
                <c:pt idx="52700">
                  <c:v>29.266721460762064</c:v>
                </c:pt>
                <c:pt idx="52701">
                  <c:v>29.267276806520332</c:v>
                </c:pt>
                <c:pt idx="52702">
                  <c:v>29.267832152278601</c:v>
                </c:pt>
                <c:pt idx="52703">
                  <c:v>29.268387498036869</c:v>
                </c:pt>
                <c:pt idx="52704">
                  <c:v>29.268942843795138</c:v>
                </c:pt>
                <c:pt idx="52705">
                  <c:v>29.269498189553406</c:v>
                </c:pt>
                <c:pt idx="52706">
                  <c:v>29.270053535311675</c:v>
                </c:pt>
                <c:pt idx="52707">
                  <c:v>29.270608881069943</c:v>
                </c:pt>
                <c:pt idx="52708">
                  <c:v>29.271164226828212</c:v>
                </c:pt>
                <c:pt idx="52709">
                  <c:v>29.27171957258648</c:v>
                </c:pt>
                <c:pt idx="52710">
                  <c:v>29.272274918344749</c:v>
                </c:pt>
                <c:pt idx="52711">
                  <c:v>29.272830264103018</c:v>
                </c:pt>
                <c:pt idx="52712">
                  <c:v>29.273385609861286</c:v>
                </c:pt>
                <c:pt idx="52713">
                  <c:v>29.273940955619555</c:v>
                </c:pt>
                <c:pt idx="52714">
                  <c:v>29.274496301377823</c:v>
                </c:pt>
                <c:pt idx="52715">
                  <c:v>29.275051647136092</c:v>
                </c:pt>
                <c:pt idx="52716">
                  <c:v>29.27560699289436</c:v>
                </c:pt>
                <c:pt idx="52717">
                  <c:v>29.276162338652629</c:v>
                </c:pt>
                <c:pt idx="52718">
                  <c:v>29.276717684410897</c:v>
                </c:pt>
                <c:pt idx="52719">
                  <c:v>29.277273030169166</c:v>
                </c:pt>
                <c:pt idx="52720">
                  <c:v>29.277828375927434</c:v>
                </c:pt>
                <c:pt idx="52721">
                  <c:v>29.278383721685703</c:v>
                </c:pt>
                <c:pt idx="52722">
                  <c:v>29.278939067443972</c:v>
                </c:pt>
                <c:pt idx="52723">
                  <c:v>29.27949441320224</c:v>
                </c:pt>
                <c:pt idx="52724">
                  <c:v>29.280049758960509</c:v>
                </c:pt>
                <c:pt idx="52725">
                  <c:v>29.280605104718777</c:v>
                </c:pt>
                <c:pt idx="52726">
                  <c:v>29.281160450477046</c:v>
                </c:pt>
                <c:pt idx="52727">
                  <c:v>29.281715796235314</c:v>
                </c:pt>
                <c:pt idx="52728">
                  <c:v>29.282271141993583</c:v>
                </c:pt>
                <c:pt idx="52729">
                  <c:v>29.282826487751851</c:v>
                </c:pt>
                <c:pt idx="52730">
                  <c:v>29.28338183351012</c:v>
                </c:pt>
                <c:pt idx="52731">
                  <c:v>29.283937179268388</c:v>
                </c:pt>
                <c:pt idx="52732">
                  <c:v>29.284492525026657</c:v>
                </c:pt>
                <c:pt idx="52733">
                  <c:v>29.285047870784926</c:v>
                </c:pt>
                <c:pt idx="52734">
                  <c:v>29.285603216543194</c:v>
                </c:pt>
                <c:pt idx="52735">
                  <c:v>29.286158562301463</c:v>
                </c:pt>
                <c:pt idx="52736">
                  <c:v>29.286713908059731</c:v>
                </c:pt>
                <c:pt idx="52737">
                  <c:v>29.287269253818</c:v>
                </c:pt>
                <c:pt idx="52738">
                  <c:v>29.287824599576268</c:v>
                </c:pt>
                <c:pt idx="52739">
                  <c:v>29.288379945334537</c:v>
                </c:pt>
                <c:pt idx="52740">
                  <c:v>29.288935291092805</c:v>
                </c:pt>
                <c:pt idx="52741">
                  <c:v>29.289490636851074</c:v>
                </c:pt>
                <c:pt idx="52742">
                  <c:v>29.290045982609342</c:v>
                </c:pt>
                <c:pt idx="52743">
                  <c:v>29.290601328367611</c:v>
                </c:pt>
                <c:pt idx="52744">
                  <c:v>29.29115667412588</c:v>
                </c:pt>
                <c:pt idx="52745">
                  <c:v>29.291712019884148</c:v>
                </c:pt>
                <c:pt idx="52746">
                  <c:v>29.292267365642417</c:v>
                </c:pt>
                <c:pt idx="52747">
                  <c:v>29.292822711400685</c:v>
                </c:pt>
                <c:pt idx="52748">
                  <c:v>29.293378057158954</c:v>
                </c:pt>
                <c:pt idx="52749">
                  <c:v>29.293933402917222</c:v>
                </c:pt>
                <c:pt idx="52750">
                  <c:v>29.294488748675491</c:v>
                </c:pt>
                <c:pt idx="52751">
                  <c:v>29.295044094433759</c:v>
                </c:pt>
                <c:pt idx="52752">
                  <c:v>29.295599440192028</c:v>
                </c:pt>
                <c:pt idx="52753">
                  <c:v>29.296154785950296</c:v>
                </c:pt>
                <c:pt idx="52754">
                  <c:v>29.296710131708565</c:v>
                </c:pt>
                <c:pt idx="52755">
                  <c:v>29.297265477466834</c:v>
                </c:pt>
                <c:pt idx="52756">
                  <c:v>29.297820823225102</c:v>
                </c:pt>
                <c:pt idx="52757">
                  <c:v>29.298376168983371</c:v>
                </c:pt>
                <c:pt idx="52758">
                  <c:v>29.298931514741639</c:v>
                </c:pt>
                <c:pt idx="52759">
                  <c:v>29.299486860499908</c:v>
                </c:pt>
                <c:pt idx="52760">
                  <c:v>29.300042206258176</c:v>
                </c:pt>
                <c:pt idx="52761">
                  <c:v>29.300597552016445</c:v>
                </c:pt>
                <c:pt idx="52762">
                  <c:v>29.301152897774713</c:v>
                </c:pt>
                <c:pt idx="52763">
                  <c:v>29.301708243532982</c:v>
                </c:pt>
                <c:pt idx="52764">
                  <c:v>29.30226358929125</c:v>
                </c:pt>
                <c:pt idx="52765">
                  <c:v>29.302818935049519</c:v>
                </c:pt>
                <c:pt idx="52766">
                  <c:v>29.303374280807787</c:v>
                </c:pt>
                <c:pt idx="52767">
                  <c:v>29.303929626566056</c:v>
                </c:pt>
                <c:pt idx="52768">
                  <c:v>29.304484972324325</c:v>
                </c:pt>
                <c:pt idx="52769">
                  <c:v>29.305040318082593</c:v>
                </c:pt>
                <c:pt idx="52770">
                  <c:v>29.305595663840862</c:v>
                </c:pt>
                <c:pt idx="52771">
                  <c:v>29.30615100959913</c:v>
                </c:pt>
                <c:pt idx="52772">
                  <c:v>29.306706355357399</c:v>
                </c:pt>
                <c:pt idx="52773">
                  <c:v>29.307261701115667</c:v>
                </c:pt>
                <c:pt idx="52774">
                  <c:v>29.307817046873936</c:v>
                </c:pt>
                <c:pt idx="52775">
                  <c:v>29.308372392632204</c:v>
                </c:pt>
                <c:pt idx="52776">
                  <c:v>29.308927738390473</c:v>
                </c:pt>
                <c:pt idx="52777">
                  <c:v>29.309483084148741</c:v>
                </c:pt>
                <c:pt idx="52778">
                  <c:v>29.31003842990701</c:v>
                </c:pt>
                <c:pt idx="52779">
                  <c:v>29.310593775665279</c:v>
                </c:pt>
                <c:pt idx="52780">
                  <c:v>29.311149121423547</c:v>
                </c:pt>
                <c:pt idx="52781">
                  <c:v>29.311704467181816</c:v>
                </c:pt>
                <c:pt idx="52782">
                  <c:v>29.312259812940084</c:v>
                </c:pt>
                <c:pt idx="52783">
                  <c:v>29.312815158698353</c:v>
                </c:pt>
                <c:pt idx="52784">
                  <c:v>29.313370504456621</c:v>
                </c:pt>
                <c:pt idx="52785">
                  <c:v>29.31392585021489</c:v>
                </c:pt>
                <c:pt idx="52786">
                  <c:v>29.314481195973158</c:v>
                </c:pt>
                <c:pt idx="52787">
                  <c:v>29.315036541731427</c:v>
                </c:pt>
                <c:pt idx="52788">
                  <c:v>29.315591887489695</c:v>
                </c:pt>
                <c:pt idx="52789">
                  <c:v>29.316147233247964</c:v>
                </c:pt>
                <c:pt idx="52790">
                  <c:v>29.316702579006233</c:v>
                </c:pt>
                <c:pt idx="52791">
                  <c:v>29.317257924764501</c:v>
                </c:pt>
                <c:pt idx="52792">
                  <c:v>29.31781327052277</c:v>
                </c:pt>
                <c:pt idx="52793">
                  <c:v>29.318368616281038</c:v>
                </c:pt>
                <c:pt idx="52794">
                  <c:v>29.318923962039307</c:v>
                </c:pt>
                <c:pt idx="52795">
                  <c:v>29.319479307797575</c:v>
                </c:pt>
                <c:pt idx="52796">
                  <c:v>29.320034653555844</c:v>
                </c:pt>
                <c:pt idx="52797">
                  <c:v>29.320589999314112</c:v>
                </c:pt>
                <c:pt idx="52798">
                  <c:v>29.321145345072381</c:v>
                </c:pt>
                <c:pt idx="52799">
                  <c:v>29.321700690830649</c:v>
                </c:pt>
                <c:pt idx="52800">
                  <c:v>29.322256036588918</c:v>
                </c:pt>
                <c:pt idx="52801">
                  <c:v>29.322811382347187</c:v>
                </c:pt>
                <c:pt idx="52802">
                  <c:v>29.323366728105455</c:v>
                </c:pt>
                <c:pt idx="52803">
                  <c:v>29.323922073863724</c:v>
                </c:pt>
                <c:pt idx="52804">
                  <c:v>29.324477419621992</c:v>
                </c:pt>
                <c:pt idx="52805">
                  <c:v>29.325032765380261</c:v>
                </c:pt>
                <c:pt idx="52806">
                  <c:v>29.325588111138529</c:v>
                </c:pt>
                <c:pt idx="52807">
                  <c:v>29.326143456896798</c:v>
                </c:pt>
                <c:pt idx="52808">
                  <c:v>29.326698802655066</c:v>
                </c:pt>
                <c:pt idx="52809">
                  <c:v>29.327254148413335</c:v>
                </c:pt>
                <c:pt idx="52810">
                  <c:v>29.327809494171603</c:v>
                </c:pt>
                <c:pt idx="52811">
                  <c:v>29.328364839929872</c:v>
                </c:pt>
                <c:pt idx="52812">
                  <c:v>29.328920185688141</c:v>
                </c:pt>
                <c:pt idx="52813">
                  <c:v>29.329475531446409</c:v>
                </c:pt>
                <c:pt idx="52814">
                  <c:v>29.330030877204678</c:v>
                </c:pt>
                <c:pt idx="52815">
                  <c:v>29.330586222962946</c:v>
                </c:pt>
                <c:pt idx="52816">
                  <c:v>29.331141568721215</c:v>
                </c:pt>
                <c:pt idx="52817">
                  <c:v>29.331696914479483</c:v>
                </c:pt>
                <c:pt idx="52818">
                  <c:v>29.332252260237752</c:v>
                </c:pt>
                <c:pt idx="52819">
                  <c:v>29.33280760599602</c:v>
                </c:pt>
                <c:pt idx="52820">
                  <c:v>29.333362951754289</c:v>
                </c:pt>
                <c:pt idx="52821">
                  <c:v>29.333918297512557</c:v>
                </c:pt>
                <c:pt idx="52822">
                  <c:v>29.334473643270826</c:v>
                </c:pt>
                <c:pt idx="52823">
                  <c:v>29.335028989029095</c:v>
                </c:pt>
                <c:pt idx="52824">
                  <c:v>29.335584334787363</c:v>
                </c:pt>
                <c:pt idx="52825">
                  <c:v>29.336139680545632</c:v>
                </c:pt>
                <c:pt idx="52826">
                  <c:v>29.3366950263039</c:v>
                </c:pt>
                <c:pt idx="52827">
                  <c:v>29.337250372062169</c:v>
                </c:pt>
                <c:pt idx="52828">
                  <c:v>29.337805717820437</c:v>
                </c:pt>
                <c:pt idx="52829">
                  <c:v>29.338361063578706</c:v>
                </c:pt>
                <c:pt idx="52830">
                  <c:v>29.338916409336974</c:v>
                </c:pt>
                <c:pt idx="52831">
                  <c:v>29.339471755095243</c:v>
                </c:pt>
                <c:pt idx="52832">
                  <c:v>29.340027100853511</c:v>
                </c:pt>
                <c:pt idx="52833">
                  <c:v>29.34058244661178</c:v>
                </c:pt>
                <c:pt idx="52834">
                  <c:v>29.341137792370048</c:v>
                </c:pt>
                <c:pt idx="52835">
                  <c:v>29.341693138128317</c:v>
                </c:pt>
                <c:pt idx="52836">
                  <c:v>29.342248483886586</c:v>
                </c:pt>
                <c:pt idx="52837">
                  <c:v>29.342803829644854</c:v>
                </c:pt>
                <c:pt idx="52838">
                  <c:v>29.343359175403123</c:v>
                </c:pt>
                <c:pt idx="52839">
                  <c:v>29.343914521161391</c:v>
                </c:pt>
                <c:pt idx="52840">
                  <c:v>29.34446986691966</c:v>
                </c:pt>
                <c:pt idx="52841">
                  <c:v>29.345025212677928</c:v>
                </c:pt>
                <c:pt idx="52842">
                  <c:v>29.345580558436197</c:v>
                </c:pt>
                <c:pt idx="52843">
                  <c:v>29.346135904194465</c:v>
                </c:pt>
                <c:pt idx="52844">
                  <c:v>29.346691249952734</c:v>
                </c:pt>
                <c:pt idx="52845">
                  <c:v>29.347246595711002</c:v>
                </c:pt>
                <c:pt idx="52846">
                  <c:v>29.347801941469271</c:v>
                </c:pt>
                <c:pt idx="52847">
                  <c:v>29.34835728722754</c:v>
                </c:pt>
                <c:pt idx="52848">
                  <c:v>29.348912632985808</c:v>
                </c:pt>
                <c:pt idx="52849">
                  <c:v>29.349467978744077</c:v>
                </c:pt>
                <c:pt idx="52850">
                  <c:v>29.350023324502345</c:v>
                </c:pt>
                <c:pt idx="52851">
                  <c:v>29.350578670260614</c:v>
                </c:pt>
                <c:pt idx="52852">
                  <c:v>29.351134016018882</c:v>
                </c:pt>
                <c:pt idx="52853">
                  <c:v>29.351689361777151</c:v>
                </c:pt>
                <c:pt idx="52854">
                  <c:v>29.352244707535419</c:v>
                </c:pt>
                <c:pt idx="52855">
                  <c:v>29.352800053293688</c:v>
                </c:pt>
                <c:pt idx="52856">
                  <c:v>29.353355399051956</c:v>
                </c:pt>
                <c:pt idx="52857">
                  <c:v>29.353910744810225</c:v>
                </c:pt>
                <c:pt idx="52858">
                  <c:v>29.354466090568494</c:v>
                </c:pt>
                <c:pt idx="52859">
                  <c:v>29.355021436326762</c:v>
                </c:pt>
                <c:pt idx="52860">
                  <c:v>29.355576782085031</c:v>
                </c:pt>
                <c:pt idx="52861">
                  <c:v>29.356132127843299</c:v>
                </c:pt>
                <c:pt idx="52862">
                  <c:v>29.356687473601568</c:v>
                </c:pt>
                <c:pt idx="52863">
                  <c:v>29.357242819359836</c:v>
                </c:pt>
                <c:pt idx="52864">
                  <c:v>29.357798165118105</c:v>
                </c:pt>
                <c:pt idx="52865">
                  <c:v>29.358353510876373</c:v>
                </c:pt>
                <c:pt idx="52866">
                  <c:v>29.358908856634642</c:v>
                </c:pt>
                <c:pt idx="52867">
                  <c:v>29.35946420239291</c:v>
                </c:pt>
                <c:pt idx="52868">
                  <c:v>29.360019548151179</c:v>
                </c:pt>
                <c:pt idx="52869">
                  <c:v>29.360574893909448</c:v>
                </c:pt>
                <c:pt idx="52870">
                  <c:v>29.361130239667716</c:v>
                </c:pt>
                <c:pt idx="52871">
                  <c:v>29.361685585425985</c:v>
                </c:pt>
                <c:pt idx="52872">
                  <c:v>29.362240931184253</c:v>
                </c:pt>
                <c:pt idx="52873">
                  <c:v>29.362796276942522</c:v>
                </c:pt>
                <c:pt idx="52874">
                  <c:v>29.36335162270079</c:v>
                </c:pt>
                <c:pt idx="52875">
                  <c:v>29.363906968459059</c:v>
                </c:pt>
                <c:pt idx="52876">
                  <c:v>29.364462314217327</c:v>
                </c:pt>
                <c:pt idx="52877">
                  <c:v>29.365017659975596</c:v>
                </c:pt>
                <c:pt idx="52878">
                  <c:v>29.365573005733864</c:v>
                </c:pt>
                <c:pt idx="52879">
                  <c:v>29.366128351492133</c:v>
                </c:pt>
                <c:pt idx="52880">
                  <c:v>29.366683697250402</c:v>
                </c:pt>
                <c:pt idx="52881">
                  <c:v>29.36723904300867</c:v>
                </c:pt>
                <c:pt idx="52882">
                  <c:v>29.367794388766939</c:v>
                </c:pt>
                <c:pt idx="52883">
                  <c:v>29.368349734525207</c:v>
                </c:pt>
                <c:pt idx="52884">
                  <c:v>29.368905080283476</c:v>
                </c:pt>
                <c:pt idx="52885">
                  <c:v>29.369460426041744</c:v>
                </c:pt>
                <c:pt idx="52886">
                  <c:v>29.370015771800013</c:v>
                </c:pt>
                <c:pt idx="52887">
                  <c:v>29.370571117558281</c:v>
                </c:pt>
                <c:pt idx="52888">
                  <c:v>29.37112646331655</c:v>
                </c:pt>
                <c:pt idx="52889">
                  <c:v>29.371681809074818</c:v>
                </c:pt>
                <c:pt idx="52890">
                  <c:v>29.372237154833087</c:v>
                </c:pt>
                <c:pt idx="52891">
                  <c:v>29.372792500591355</c:v>
                </c:pt>
                <c:pt idx="52892">
                  <c:v>29.373347846349624</c:v>
                </c:pt>
                <c:pt idx="52893">
                  <c:v>29.373903192107893</c:v>
                </c:pt>
                <c:pt idx="52894">
                  <c:v>29.374458537866161</c:v>
                </c:pt>
                <c:pt idx="52895">
                  <c:v>29.37501388362443</c:v>
                </c:pt>
                <c:pt idx="52896">
                  <c:v>29.375569229382698</c:v>
                </c:pt>
                <c:pt idx="52897">
                  <c:v>29.376124575140967</c:v>
                </c:pt>
                <c:pt idx="52898">
                  <c:v>29.376679920899235</c:v>
                </c:pt>
                <c:pt idx="52899">
                  <c:v>29.377235266657504</c:v>
                </c:pt>
                <c:pt idx="52900">
                  <c:v>29.377790612415772</c:v>
                </c:pt>
                <c:pt idx="52901">
                  <c:v>29.378345958174041</c:v>
                </c:pt>
                <c:pt idx="52902">
                  <c:v>29.378901303932309</c:v>
                </c:pt>
                <c:pt idx="52903">
                  <c:v>29.379456649690578</c:v>
                </c:pt>
                <c:pt idx="52904">
                  <c:v>29.380011995448847</c:v>
                </c:pt>
                <c:pt idx="52905">
                  <c:v>29.380567341207115</c:v>
                </c:pt>
                <c:pt idx="52906">
                  <c:v>29.381122686965384</c:v>
                </c:pt>
                <c:pt idx="52907">
                  <c:v>29.381678032723652</c:v>
                </c:pt>
                <c:pt idx="52908">
                  <c:v>29.382233378481921</c:v>
                </c:pt>
                <c:pt idx="52909">
                  <c:v>29.382788724240189</c:v>
                </c:pt>
                <c:pt idx="52910">
                  <c:v>29.383344069998458</c:v>
                </c:pt>
                <c:pt idx="52911">
                  <c:v>29.383899415756726</c:v>
                </c:pt>
                <c:pt idx="52912">
                  <c:v>29.384454761514995</c:v>
                </c:pt>
                <c:pt idx="52913">
                  <c:v>29.385010107273263</c:v>
                </c:pt>
                <c:pt idx="52914">
                  <c:v>29.385565453031532</c:v>
                </c:pt>
                <c:pt idx="52915">
                  <c:v>29.386120798789801</c:v>
                </c:pt>
                <c:pt idx="52916">
                  <c:v>29.386676144548069</c:v>
                </c:pt>
                <c:pt idx="52917">
                  <c:v>29.387231490306338</c:v>
                </c:pt>
                <c:pt idx="52918">
                  <c:v>29.387786836064606</c:v>
                </c:pt>
                <c:pt idx="52919">
                  <c:v>29.388342181822875</c:v>
                </c:pt>
                <c:pt idx="52920">
                  <c:v>29.388897527581143</c:v>
                </c:pt>
                <c:pt idx="52921">
                  <c:v>29.389452873339412</c:v>
                </c:pt>
                <c:pt idx="52922">
                  <c:v>29.39000821909768</c:v>
                </c:pt>
                <c:pt idx="52923">
                  <c:v>29.390563564855949</c:v>
                </c:pt>
                <c:pt idx="52924">
                  <c:v>29.391118910614217</c:v>
                </c:pt>
                <c:pt idx="52925">
                  <c:v>29.391674256372486</c:v>
                </c:pt>
                <c:pt idx="52926">
                  <c:v>29.392229602130755</c:v>
                </c:pt>
                <c:pt idx="52927">
                  <c:v>29.392784947889023</c:v>
                </c:pt>
                <c:pt idx="52928">
                  <c:v>29.393340293647292</c:v>
                </c:pt>
                <c:pt idx="52929">
                  <c:v>29.39389563940556</c:v>
                </c:pt>
                <c:pt idx="52930">
                  <c:v>29.394450985163829</c:v>
                </c:pt>
                <c:pt idx="52931">
                  <c:v>29.395006330922097</c:v>
                </c:pt>
                <c:pt idx="52932">
                  <c:v>29.395561676680366</c:v>
                </c:pt>
                <c:pt idx="52933">
                  <c:v>29.396117022438634</c:v>
                </c:pt>
                <c:pt idx="52934">
                  <c:v>29.396672368196903</c:v>
                </c:pt>
                <c:pt idx="52935">
                  <c:v>29.397227713955171</c:v>
                </c:pt>
                <c:pt idx="52936">
                  <c:v>29.39778305971344</c:v>
                </c:pt>
                <c:pt idx="52937">
                  <c:v>29.398338405471709</c:v>
                </c:pt>
                <c:pt idx="52938">
                  <c:v>29.398893751229977</c:v>
                </c:pt>
                <c:pt idx="52939">
                  <c:v>29.399449096988246</c:v>
                </c:pt>
                <c:pt idx="52940">
                  <c:v>29.400004442746514</c:v>
                </c:pt>
                <c:pt idx="52941">
                  <c:v>29.400559788504783</c:v>
                </c:pt>
                <c:pt idx="52942">
                  <c:v>29.401115134263051</c:v>
                </c:pt>
                <c:pt idx="52943">
                  <c:v>29.40167048002132</c:v>
                </c:pt>
                <c:pt idx="52944">
                  <c:v>29.402225825779588</c:v>
                </c:pt>
                <c:pt idx="52945">
                  <c:v>29.402781171537857</c:v>
                </c:pt>
                <c:pt idx="52946">
                  <c:v>29.403336517296125</c:v>
                </c:pt>
                <c:pt idx="52947">
                  <c:v>29.403891863054394</c:v>
                </c:pt>
                <c:pt idx="52948">
                  <c:v>29.404447208812662</c:v>
                </c:pt>
                <c:pt idx="52949">
                  <c:v>29.405002554570931</c:v>
                </c:pt>
                <c:pt idx="52950">
                  <c:v>29.4055579003292</c:v>
                </c:pt>
                <c:pt idx="52951">
                  <c:v>29.406113246087468</c:v>
                </c:pt>
                <c:pt idx="52952">
                  <c:v>29.406668591845737</c:v>
                </c:pt>
                <c:pt idx="52953">
                  <c:v>29.407223937604005</c:v>
                </c:pt>
                <c:pt idx="52954">
                  <c:v>29.407779283362274</c:v>
                </c:pt>
                <c:pt idx="52955">
                  <c:v>29.408334629120542</c:v>
                </c:pt>
                <c:pt idx="52956">
                  <c:v>29.408889974878811</c:v>
                </c:pt>
                <c:pt idx="52957">
                  <c:v>29.409445320637079</c:v>
                </c:pt>
                <c:pt idx="52958">
                  <c:v>29.410000666395348</c:v>
                </c:pt>
                <c:pt idx="52959">
                  <c:v>29.410556012153616</c:v>
                </c:pt>
                <c:pt idx="52960">
                  <c:v>29.411111357911885</c:v>
                </c:pt>
                <c:pt idx="52961">
                  <c:v>29.411666703670154</c:v>
                </c:pt>
                <c:pt idx="52962">
                  <c:v>29.412222049428422</c:v>
                </c:pt>
                <c:pt idx="52963">
                  <c:v>29.412777395186691</c:v>
                </c:pt>
                <c:pt idx="52964">
                  <c:v>29.413332740944959</c:v>
                </c:pt>
                <c:pt idx="52965">
                  <c:v>29.413888086703228</c:v>
                </c:pt>
                <c:pt idx="52966">
                  <c:v>29.414443432461496</c:v>
                </c:pt>
                <c:pt idx="52967">
                  <c:v>29.414998778219765</c:v>
                </c:pt>
                <c:pt idx="52968">
                  <c:v>29.415554123978033</c:v>
                </c:pt>
                <c:pt idx="52969">
                  <c:v>29.416109469736302</c:v>
                </c:pt>
                <c:pt idx="52970">
                  <c:v>29.41666481549457</c:v>
                </c:pt>
                <c:pt idx="52971">
                  <c:v>29.417220161252839</c:v>
                </c:pt>
                <c:pt idx="52972">
                  <c:v>29.417775507011108</c:v>
                </c:pt>
                <c:pt idx="52973">
                  <c:v>29.418330852769376</c:v>
                </c:pt>
                <c:pt idx="52974">
                  <c:v>29.418886198527645</c:v>
                </c:pt>
                <c:pt idx="52975">
                  <c:v>29.419441544285913</c:v>
                </c:pt>
                <c:pt idx="52976">
                  <c:v>29.419996890044182</c:v>
                </c:pt>
                <c:pt idx="52977">
                  <c:v>29.42055223580245</c:v>
                </c:pt>
                <c:pt idx="52978">
                  <c:v>29.421107581560719</c:v>
                </c:pt>
                <c:pt idx="52979">
                  <c:v>29.421662927318987</c:v>
                </c:pt>
                <c:pt idx="52980">
                  <c:v>29.422218273077256</c:v>
                </c:pt>
                <c:pt idx="52981">
                  <c:v>29.422773618835524</c:v>
                </c:pt>
                <c:pt idx="52982">
                  <c:v>29.423328964593793</c:v>
                </c:pt>
                <c:pt idx="52983">
                  <c:v>29.423884310352062</c:v>
                </c:pt>
                <c:pt idx="52984">
                  <c:v>29.42443965611033</c:v>
                </c:pt>
                <c:pt idx="52985">
                  <c:v>29.424995001868599</c:v>
                </c:pt>
                <c:pt idx="52986">
                  <c:v>29.425550347626867</c:v>
                </c:pt>
                <c:pt idx="52987">
                  <c:v>29.426105693385136</c:v>
                </c:pt>
                <c:pt idx="52988">
                  <c:v>29.426661039143404</c:v>
                </c:pt>
                <c:pt idx="52989">
                  <c:v>29.427216384901673</c:v>
                </c:pt>
                <c:pt idx="52990">
                  <c:v>29.427771730659941</c:v>
                </c:pt>
                <c:pt idx="52991">
                  <c:v>29.42832707641821</c:v>
                </c:pt>
                <c:pt idx="52992">
                  <c:v>29.428882422176478</c:v>
                </c:pt>
                <c:pt idx="52993">
                  <c:v>29.429437767934747</c:v>
                </c:pt>
                <c:pt idx="52994">
                  <c:v>29.429993113693016</c:v>
                </c:pt>
                <c:pt idx="52995">
                  <c:v>29.430548459451284</c:v>
                </c:pt>
                <c:pt idx="52996">
                  <c:v>29.431103805209553</c:v>
                </c:pt>
                <c:pt idx="52997">
                  <c:v>29.431659150967821</c:v>
                </c:pt>
                <c:pt idx="52998">
                  <c:v>29.43221449672609</c:v>
                </c:pt>
                <c:pt idx="52999">
                  <c:v>29.432769842484358</c:v>
                </c:pt>
                <c:pt idx="53000">
                  <c:v>29.433325188242627</c:v>
                </c:pt>
                <c:pt idx="53001">
                  <c:v>29.433880534000895</c:v>
                </c:pt>
                <c:pt idx="53002">
                  <c:v>29.434435879759164</c:v>
                </c:pt>
                <c:pt idx="53003">
                  <c:v>29.434991225517432</c:v>
                </c:pt>
                <c:pt idx="53004">
                  <c:v>29.435546571275701</c:v>
                </c:pt>
                <c:pt idx="53005">
                  <c:v>29.436101917033969</c:v>
                </c:pt>
                <c:pt idx="53006">
                  <c:v>29.436657262792238</c:v>
                </c:pt>
                <c:pt idx="53007">
                  <c:v>29.437212608550507</c:v>
                </c:pt>
                <c:pt idx="53008">
                  <c:v>29.437767954308775</c:v>
                </c:pt>
                <c:pt idx="53009">
                  <c:v>29.438323300067044</c:v>
                </c:pt>
                <c:pt idx="53010">
                  <c:v>29.438878645825312</c:v>
                </c:pt>
                <c:pt idx="53011">
                  <c:v>29.439433991583581</c:v>
                </c:pt>
                <c:pt idx="53012">
                  <c:v>29.439989337341849</c:v>
                </c:pt>
                <c:pt idx="53013">
                  <c:v>29.440544683100118</c:v>
                </c:pt>
                <c:pt idx="53014">
                  <c:v>29.441100028858386</c:v>
                </c:pt>
                <c:pt idx="53015">
                  <c:v>29.441655374616655</c:v>
                </c:pt>
                <c:pt idx="53016">
                  <c:v>29.442210720374923</c:v>
                </c:pt>
                <c:pt idx="53017">
                  <c:v>29.442766066133192</c:v>
                </c:pt>
                <c:pt idx="53018">
                  <c:v>29.443321411891461</c:v>
                </c:pt>
                <c:pt idx="53019">
                  <c:v>29.443876757649729</c:v>
                </c:pt>
                <c:pt idx="53020">
                  <c:v>29.444432103407998</c:v>
                </c:pt>
                <c:pt idx="53021">
                  <c:v>29.444987449166266</c:v>
                </c:pt>
                <c:pt idx="53022">
                  <c:v>29.445542794924535</c:v>
                </c:pt>
                <c:pt idx="53023">
                  <c:v>29.446098140682803</c:v>
                </c:pt>
                <c:pt idx="53024">
                  <c:v>29.446653486441072</c:v>
                </c:pt>
                <c:pt idx="53025">
                  <c:v>29.44720883219934</c:v>
                </c:pt>
                <c:pt idx="53026">
                  <c:v>29.447764177957609</c:v>
                </c:pt>
                <c:pt idx="53027">
                  <c:v>29.448319523715877</c:v>
                </c:pt>
                <c:pt idx="53028">
                  <c:v>29.448874869474146</c:v>
                </c:pt>
                <c:pt idx="53029">
                  <c:v>29.449430215232415</c:v>
                </c:pt>
                <c:pt idx="53030">
                  <c:v>29.449985560990683</c:v>
                </c:pt>
                <c:pt idx="53031">
                  <c:v>29.450540906748952</c:v>
                </c:pt>
                <c:pt idx="53032">
                  <c:v>29.45109625250722</c:v>
                </c:pt>
                <c:pt idx="53033">
                  <c:v>29.451651598265489</c:v>
                </c:pt>
                <c:pt idx="53034">
                  <c:v>29.452206944023757</c:v>
                </c:pt>
                <c:pt idx="53035">
                  <c:v>29.452762289782026</c:v>
                </c:pt>
                <c:pt idx="53036">
                  <c:v>29.453317635540294</c:v>
                </c:pt>
                <c:pt idx="53037">
                  <c:v>29.453872981298563</c:v>
                </c:pt>
                <c:pt idx="53038">
                  <c:v>29.454428327056831</c:v>
                </c:pt>
                <c:pt idx="53039">
                  <c:v>29.4549836728151</c:v>
                </c:pt>
                <c:pt idx="53040">
                  <c:v>29.455539018573369</c:v>
                </c:pt>
                <c:pt idx="53041">
                  <c:v>29.456094364331637</c:v>
                </c:pt>
                <c:pt idx="53042">
                  <c:v>29.456649710089906</c:v>
                </c:pt>
                <c:pt idx="53043">
                  <c:v>29.457205055848174</c:v>
                </c:pt>
                <c:pt idx="53044">
                  <c:v>29.457760401606443</c:v>
                </c:pt>
                <c:pt idx="53045">
                  <c:v>29.458315747364711</c:v>
                </c:pt>
                <c:pt idx="53046">
                  <c:v>29.45887109312298</c:v>
                </c:pt>
                <c:pt idx="53047">
                  <c:v>29.459426438881248</c:v>
                </c:pt>
                <c:pt idx="53048">
                  <c:v>29.459981784639517</c:v>
                </c:pt>
                <c:pt idx="53049">
                  <c:v>29.460537130397785</c:v>
                </c:pt>
                <c:pt idx="53050">
                  <c:v>29.461092476156054</c:v>
                </c:pt>
                <c:pt idx="53051">
                  <c:v>29.461647821914323</c:v>
                </c:pt>
                <c:pt idx="53052">
                  <c:v>29.462203167672591</c:v>
                </c:pt>
                <c:pt idx="53053">
                  <c:v>29.46275851343086</c:v>
                </c:pt>
                <c:pt idx="53054">
                  <c:v>29.463313859189128</c:v>
                </c:pt>
                <c:pt idx="53055">
                  <c:v>29.463869204947397</c:v>
                </c:pt>
                <c:pt idx="53056">
                  <c:v>29.464424550705665</c:v>
                </c:pt>
                <c:pt idx="53057">
                  <c:v>29.464979896463934</c:v>
                </c:pt>
                <c:pt idx="53058">
                  <c:v>29.465535242222202</c:v>
                </c:pt>
                <c:pt idx="53059">
                  <c:v>29.466090587980471</c:v>
                </c:pt>
                <c:pt idx="53060">
                  <c:v>29.466645933738739</c:v>
                </c:pt>
                <c:pt idx="53061">
                  <c:v>29.467201279497008</c:v>
                </c:pt>
                <c:pt idx="53062">
                  <c:v>29.467756625255277</c:v>
                </c:pt>
                <c:pt idx="53063">
                  <c:v>29.468311971013545</c:v>
                </c:pt>
                <c:pt idx="53064">
                  <c:v>29.468867316771814</c:v>
                </c:pt>
                <c:pt idx="53065">
                  <c:v>29.469422662530082</c:v>
                </c:pt>
                <c:pt idx="53066">
                  <c:v>29.469978008288351</c:v>
                </c:pt>
                <c:pt idx="53067">
                  <c:v>29.470533354046619</c:v>
                </c:pt>
                <c:pt idx="53068">
                  <c:v>29.471088699804888</c:v>
                </c:pt>
                <c:pt idx="53069">
                  <c:v>29.471644045563156</c:v>
                </c:pt>
                <c:pt idx="53070">
                  <c:v>29.472199391321425</c:v>
                </c:pt>
                <c:pt idx="53071">
                  <c:v>29.472754737079693</c:v>
                </c:pt>
                <c:pt idx="53072">
                  <c:v>29.473310082837962</c:v>
                </c:pt>
                <c:pt idx="53073">
                  <c:v>29.47386542859623</c:v>
                </c:pt>
                <c:pt idx="53074">
                  <c:v>29.474420774354499</c:v>
                </c:pt>
                <c:pt idx="53075">
                  <c:v>29.474976120112768</c:v>
                </c:pt>
                <c:pt idx="53076">
                  <c:v>29.475531465871036</c:v>
                </c:pt>
                <c:pt idx="53077">
                  <c:v>29.476086811629305</c:v>
                </c:pt>
                <c:pt idx="53078">
                  <c:v>29.476642157387573</c:v>
                </c:pt>
                <c:pt idx="53079">
                  <c:v>29.477197503145842</c:v>
                </c:pt>
                <c:pt idx="53080">
                  <c:v>29.47775284890411</c:v>
                </c:pt>
                <c:pt idx="53081">
                  <c:v>29.478308194662379</c:v>
                </c:pt>
                <c:pt idx="53082">
                  <c:v>29.478863540420647</c:v>
                </c:pt>
                <c:pt idx="53083">
                  <c:v>29.479418886178916</c:v>
                </c:pt>
                <c:pt idx="53084">
                  <c:v>29.479974231937184</c:v>
                </c:pt>
                <c:pt idx="53085">
                  <c:v>29.480529577695453</c:v>
                </c:pt>
                <c:pt idx="53086">
                  <c:v>29.481084923453722</c:v>
                </c:pt>
                <c:pt idx="53087">
                  <c:v>29.48164026921199</c:v>
                </c:pt>
                <c:pt idx="53088">
                  <c:v>29.482195614970259</c:v>
                </c:pt>
                <c:pt idx="53089">
                  <c:v>29.482750960728527</c:v>
                </c:pt>
                <c:pt idx="53090">
                  <c:v>29.483306306486796</c:v>
                </c:pt>
                <c:pt idx="53091">
                  <c:v>29.483861652245064</c:v>
                </c:pt>
                <c:pt idx="53092">
                  <c:v>29.484416998003333</c:v>
                </c:pt>
                <c:pt idx="53093">
                  <c:v>29.484972343761601</c:v>
                </c:pt>
                <c:pt idx="53094">
                  <c:v>29.48552768951987</c:v>
                </c:pt>
                <c:pt idx="53095">
                  <c:v>29.486083035278138</c:v>
                </c:pt>
                <c:pt idx="53096">
                  <c:v>29.486638381036407</c:v>
                </c:pt>
                <c:pt idx="53097">
                  <c:v>29.487193726794676</c:v>
                </c:pt>
                <c:pt idx="53098">
                  <c:v>29.487749072552944</c:v>
                </c:pt>
                <c:pt idx="53099">
                  <c:v>29.488304418311213</c:v>
                </c:pt>
                <c:pt idx="53100">
                  <c:v>29.488859764069481</c:v>
                </c:pt>
                <c:pt idx="53101">
                  <c:v>29.48941510982775</c:v>
                </c:pt>
                <c:pt idx="53102">
                  <c:v>29.489970455586018</c:v>
                </c:pt>
                <c:pt idx="53103">
                  <c:v>29.490525801344287</c:v>
                </c:pt>
                <c:pt idx="53104">
                  <c:v>29.491081147102555</c:v>
                </c:pt>
                <c:pt idx="53105">
                  <c:v>29.491636492860824</c:v>
                </c:pt>
                <c:pt idx="53106">
                  <c:v>29.492191838619092</c:v>
                </c:pt>
                <c:pt idx="53107">
                  <c:v>29.492747184377361</c:v>
                </c:pt>
                <c:pt idx="53108">
                  <c:v>29.49330253013563</c:v>
                </c:pt>
                <c:pt idx="53109">
                  <c:v>29.493857875893898</c:v>
                </c:pt>
                <c:pt idx="53110">
                  <c:v>29.494413221652167</c:v>
                </c:pt>
                <c:pt idx="53111">
                  <c:v>29.494968567410435</c:v>
                </c:pt>
                <c:pt idx="53112">
                  <c:v>29.495523913168704</c:v>
                </c:pt>
                <c:pt idx="53113">
                  <c:v>29.496079258926972</c:v>
                </c:pt>
                <c:pt idx="53114">
                  <c:v>29.496634604685241</c:v>
                </c:pt>
                <c:pt idx="53115">
                  <c:v>29.497189950443509</c:v>
                </c:pt>
                <c:pt idx="53116">
                  <c:v>29.497745296201778</c:v>
                </c:pt>
                <c:pt idx="53117">
                  <c:v>29.498300641960046</c:v>
                </c:pt>
                <c:pt idx="53118">
                  <c:v>29.498855987718315</c:v>
                </c:pt>
                <c:pt idx="53119">
                  <c:v>29.499411333476584</c:v>
                </c:pt>
                <c:pt idx="53120">
                  <c:v>29.499966679234852</c:v>
                </c:pt>
                <c:pt idx="53121">
                  <c:v>29.500522024993121</c:v>
                </c:pt>
                <c:pt idx="53122">
                  <c:v>29.501077370751389</c:v>
                </c:pt>
                <c:pt idx="53123">
                  <c:v>29.501632716509658</c:v>
                </c:pt>
                <c:pt idx="53124">
                  <c:v>29.502188062267926</c:v>
                </c:pt>
                <c:pt idx="53125">
                  <c:v>29.502743408026195</c:v>
                </c:pt>
                <c:pt idx="53126">
                  <c:v>29.503298753784463</c:v>
                </c:pt>
                <c:pt idx="53127">
                  <c:v>29.503854099542732</c:v>
                </c:pt>
                <c:pt idx="53128">
                  <c:v>29.504409445301</c:v>
                </c:pt>
                <c:pt idx="53129">
                  <c:v>29.504964791059269</c:v>
                </c:pt>
                <c:pt idx="53130">
                  <c:v>29.505520136817537</c:v>
                </c:pt>
                <c:pt idx="53131">
                  <c:v>29.506075482575806</c:v>
                </c:pt>
                <c:pt idx="53132">
                  <c:v>29.506630828334075</c:v>
                </c:pt>
                <c:pt idx="53133">
                  <c:v>29.507186174092343</c:v>
                </c:pt>
                <c:pt idx="53134">
                  <c:v>29.507741519850612</c:v>
                </c:pt>
                <c:pt idx="53135">
                  <c:v>29.50829686560888</c:v>
                </c:pt>
                <c:pt idx="53136">
                  <c:v>29.508852211367149</c:v>
                </c:pt>
                <c:pt idx="53137">
                  <c:v>29.509407557125417</c:v>
                </c:pt>
                <c:pt idx="53138">
                  <c:v>29.509962902883686</c:v>
                </c:pt>
                <c:pt idx="53139">
                  <c:v>29.510518248641954</c:v>
                </c:pt>
                <c:pt idx="53140">
                  <c:v>29.511073594400223</c:v>
                </c:pt>
                <c:pt idx="53141">
                  <c:v>29.511628940158491</c:v>
                </c:pt>
                <c:pt idx="53142">
                  <c:v>29.51218428591676</c:v>
                </c:pt>
                <c:pt idx="53143">
                  <c:v>29.512739631675029</c:v>
                </c:pt>
                <c:pt idx="53144">
                  <c:v>29.513294977433297</c:v>
                </c:pt>
                <c:pt idx="53145">
                  <c:v>29.513850323191566</c:v>
                </c:pt>
                <c:pt idx="53146">
                  <c:v>29.514405668949834</c:v>
                </c:pt>
                <c:pt idx="53147">
                  <c:v>29.514961014708103</c:v>
                </c:pt>
                <c:pt idx="53148">
                  <c:v>29.515516360466371</c:v>
                </c:pt>
                <c:pt idx="53149">
                  <c:v>29.51607170622464</c:v>
                </c:pt>
                <c:pt idx="53150">
                  <c:v>29.516627051982908</c:v>
                </c:pt>
                <c:pt idx="53151">
                  <c:v>29.517182397741177</c:v>
                </c:pt>
                <c:pt idx="53152">
                  <c:v>29.517737743499445</c:v>
                </c:pt>
                <c:pt idx="53153">
                  <c:v>29.518293089257714</c:v>
                </c:pt>
                <c:pt idx="53154">
                  <c:v>29.518848435015983</c:v>
                </c:pt>
                <c:pt idx="53155">
                  <c:v>29.519403780774251</c:v>
                </c:pt>
                <c:pt idx="53156">
                  <c:v>29.51995912653252</c:v>
                </c:pt>
                <c:pt idx="53157">
                  <c:v>29.520514472290788</c:v>
                </c:pt>
                <c:pt idx="53158">
                  <c:v>29.521069818049057</c:v>
                </c:pt>
                <c:pt idx="53159">
                  <c:v>29.521625163807325</c:v>
                </c:pt>
                <c:pt idx="53160">
                  <c:v>29.522180509565594</c:v>
                </c:pt>
                <c:pt idx="53161">
                  <c:v>29.522735855323862</c:v>
                </c:pt>
                <c:pt idx="53162">
                  <c:v>29.523291201082131</c:v>
                </c:pt>
                <c:pt idx="53163">
                  <c:v>29.523846546840399</c:v>
                </c:pt>
                <c:pt idx="53164">
                  <c:v>29.524401892598668</c:v>
                </c:pt>
                <c:pt idx="53165">
                  <c:v>29.524957238356937</c:v>
                </c:pt>
                <c:pt idx="53166">
                  <c:v>29.525512584115205</c:v>
                </c:pt>
                <c:pt idx="53167">
                  <c:v>29.526067929873474</c:v>
                </c:pt>
                <c:pt idx="53168">
                  <c:v>29.526623275631742</c:v>
                </c:pt>
                <c:pt idx="53169">
                  <c:v>29.527178621390011</c:v>
                </c:pt>
                <c:pt idx="53170">
                  <c:v>29.527733967148279</c:v>
                </c:pt>
                <c:pt idx="53171">
                  <c:v>29.528289312906548</c:v>
                </c:pt>
                <c:pt idx="53172">
                  <c:v>29.528844658664816</c:v>
                </c:pt>
                <c:pt idx="53173">
                  <c:v>29.529400004423085</c:v>
                </c:pt>
                <c:pt idx="53174">
                  <c:v>29.529955350181353</c:v>
                </c:pt>
                <c:pt idx="53175">
                  <c:v>29.530510695939622</c:v>
                </c:pt>
                <c:pt idx="53176">
                  <c:v>29.531066041697891</c:v>
                </c:pt>
                <c:pt idx="53177">
                  <c:v>29.531621387456159</c:v>
                </c:pt>
                <c:pt idx="53178">
                  <c:v>29.532176733214428</c:v>
                </c:pt>
                <c:pt idx="53179">
                  <c:v>29.532732078972696</c:v>
                </c:pt>
                <c:pt idx="53180">
                  <c:v>29.533287424730965</c:v>
                </c:pt>
                <c:pt idx="53181">
                  <c:v>29.533842770489233</c:v>
                </c:pt>
                <c:pt idx="53182">
                  <c:v>29.534398116247502</c:v>
                </c:pt>
                <c:pt idx="53183">
                  <c:v>29.53495346200577</c:v>
                </c:pt>
                <c:pt idx="53184">
                  <c:v>29.535508807764039</c:v>
                </c:pt>
                <c:pt idx="53185">
                  <c:v>29.536064153522307</c:v>
                </c:pt>
                <c:pt idx="53186">
                  <c:v>29.536619499280576</c:v>
                </c:pt>
                <c:pt idx="53187">
                  <c:v>29.537174845038844</c:v>
                </c:pt>
                <c:pt idx="53188">
                  <c:v>29.537730190797113</c:v>
                </c:pt>
                <c:pt idx="53189">
                  <c:v>29.538285536555382</c:v>
                </c:pt>
                <c:pt idx="53190">
                  <c:v>29.53884088231365</c:v>
                </c:pt>
                <c:pt idx="53191">
                  <c:v>29.539396228071919</c:v>
                </c:pt>
                <c:pt idx="53192">
                  <c:v>29.539951573830187</c:v>
                </c:pt>
                <c:pt idx="53193">
                  <c:v>29.540506919588456</c:v>
                </c:pt>
                <c:pt idx="53194">
                  <c:v>29.541062265346724</c:v>
                </c:pt>
                <c:pt idx="53195">
                  <c:v>29.541617611104993</c:v>
                </c:pt>
                <c:pt idx="53196">
                  <c:v>29.542172956863261</c:v>
                </c:pt>
                <c:pt idx="53197">
                  <c:v>29.54272830262153</c:v>
                </c:pt>
                <c:pt idx="53198">
                  <c:v>29.543283648379798</c:v>
                </c:pt>
                <c:pt idx="53199">
                  <c:v>29.543838994138067</c:v>
                </c:pt>
                <c:pt idx="53200">
                  <c:v>29.544394339896336</c:v>
                </c:pt>
                <c:pt idx="53201">
                  <c:v>29.544949685654604</c:v>
                </c:pt>
                <c:pt idx="53202">
                  <c:v>29.545505031412873</c:v>
                </c:pt>
                <c:pt idx="53203">
                  <c:v>29.546060377171141</c:v>
                </c:pt>
                <c:pt idx="53204">
                  <c:v>29.54661572292941</c:v>
                </c:pt>
                <c:pt idx="53205">
                  <c:v>29.547171068687678</c:v>
                </c:pt>
                <c:pt idx="53206">
                  <c:v>29.547726414445947</c:v>
                </c:pt>
                <c:pt idx="53207">
                  <c:v>29.548281760204215</c:v>
                </c:pt>
                <c:pt idx="53208">
                  <c:v>29.548837105962484</c:v>
                </c:pt>
                <c:pt idx="53209">
                  <c:v>29.549392451720752</c:v>
                </c:pt>
                <c:pt idx="53210">
                  <c:v>29.549947797479021</c:v>
                </c:pt>
                <c:pt idx="53211">
                  <c:v>29.55050314323729</c:v>
                </c:pt>
                <c:pt idx="53212">
                  <c:v>29.551058488995558</c:v>
                </c:pt>
                <c:pt idx="53213">
                  <c:v>29.551613834753827</c:v>
                </c:pt>
                <c:pt idx="53214">
                  <c:v>29.552169180512095</c:v>
                </c:pt>
                <c:pt idx="53215">
                  <c:v>29.552724526270364</c:v>
                </c:pt>
                <c:pt idx="53216">
                  <c:v>29.553279872028632</c:v>
                </c:pt>
                <c:pt idx="53217">
                  <c:v>29.553835217786901</c:v>
                </c:pt>
                <c:pt idx="53218">
                  <c:v>29.554390563545169</c:v>
                </c:pt>
                <c:pt idx="53219">
                  <c:v>29.554945909303438</c:v>
                </c:pt>
                <c:pt idx="53220">
                  <c:v>29.555501255061706</c:v>
                </c:pt>
                <c:pt idx="53221">
                  <c:v>29.556056600819975</c:v>
                </c:pt>
                <c:pt idx="53222">
                  <c:v>29.556611946578244</c:v>
                </c:pt>
                <c:pt idx="53223">
                  <c:v>29.557167292336512</c:v>
                </c:pt>
                <c:pt idx="53224">
                  <c:v>29.557722638094781</c:v>
                </c:pt>
                <c:pt idx="53225">
                  <c:v>29.558277983853049</c:v>
                </c:pt>
                <c:pt idx="53226">
                  <c:v>29.558833329611318</c:v>
                </c:pt>
                <c:pt idx="53227">
                  <c:v>29.559388675369586</c:v>
                </c:pt>
                <c:pt idx="53228">
                  <c:v>29.559944021127855</c:v>
                </c:pt>
                <c:pt idx="53229">
                  <c:v>29.560499366886123</c:v>
                </c:pt>
                <c:pt idx="53230">
                  <c:v>29.561054712644392</c:v>
                </c:pt>
                <c:pt idx="53231">
                  <c:v>29.56161005840266</c:v>
                </c:pt>
                <c:pt idx="53232">
                  <c:v>29.562165404160929</c:v>
                </c:pt>
                <c:pt idx="53233">
                  <c:v>29.562720749919198</c:v>
                </c:pt>
                <c:pt idx="53234">
                  <c:v>29.563276095677466</c:v>
                </c:pt>
                <c:pt idx="53235">
                  <c:v>29.563831441435735</c:v>
                </c:pt>
                <c:pt idx="53236">
                  <c:v>29.564386787194003</c:v>
                </c:pt>
                <c:pt idx="53237">
                  <c:v>29.564942132952272</c:v>
                </c:pt>
                <c:pt idx="53238">
                  <c:v>29.56549747871054</c:v>
                </c:pt>
                <c:pt idx="53239">
                  <c:v>29.566052824468809</c:v>
                </c:pt>
                <c:pt idx="53240">
                  <c:v>29.566608170227077</c:v>
                </c:pt>
                <c:pt idx="53241">
                  <c:v>29.567163515985346</c:v>
                </c:pt>
                <c:pt idx="53242">
                  <c:v>29.567718861743614</c:v>
                </c:pt>
                <c:pt idx="53243">
                  <c:v>29.568274207501883</c:v>
                </c:pt>
                <c:pt idx="53244">
                  <c:v>29.568829553260151</c:v>
                </c:pt>
                <c:pt idx="53245">
                  <c:v>29.56938489901842</c:v>
                </c:pt>
                <c:pt idx="53246">
                  <c:v>29.569940244776689</c:v>
                </c:pt>
                <c:pt idx="53247">
                  <c:v>29.570495590534957</c:v>
                </c:pt>
                <c:pt idx="53248">
                  <c:v>29.571050936293226</c:v>
                </c:pt>
                <c:pt idx="53249">
                  <c:v>29.571606282051494</c:v>
                </c:pt>
                <c:pt idx="53250">
                  <c:v>29.572161627809763</c:v>
                </c:pt>
                <c:pt idx="53251">
                  <c:v>29.572716973568031</c:v>
                </c:pt>
                <c:pt idx="53252">
                  <c:v>29.5732723193263</c:v>
                </c:pt>
                <c:pt idx="53253">
                  <c:v>29.573827665084568</c:v>
                </c:pt>
                <c:pt idx="53254">
                  <c:v>29.574383010842837</c:v>
                </c:pt>
                <c:pt idx="53255">
                  <c:v>29.574938356601105</c:v>
                </c:pt>
                <c:pt idx="53256">
                  <c:v>29.575493702359374</c:v>
                </c:pt>
                <c:pt idx="53257">
                  <c:v>29.576049048117643</c:v>
                </c:pt>
                <c:pt idx="53258">
                  <c:v>29.576604393875911</c:v>
                </c:pt>
                <c:pt idx="53259">
                  <c:v>29.57715973963418</c:v>
                </c:pt>
                <c:pt idx="53260">
                  <c:v>29.577715085392448</c:v>
                </c:pt>
                <c:pt idx="53261">
                  <c:v>29.578270431150717</c:v>
                </c:pt>
                <c:pt idx="53262">
                  <c:v>29.578825776908985</c:v>
                </c:pt>
                <c:pt idx="53263">
                  <c:v>29.579381122667254</c:v>
                </c:pt>
                <c:pt idx="53264">
                  <c:v>29.579936468425522</c:v>
                </c:pt>
                <c:pt idx="53265">
                  <c:v>29.580491814183791</c:v>
                </c:pt>
                <c:pt idx="53266">
                  <c:v>29.581047159942059</c:v>
                </c:pt>
                <c:pt idx="53267">
                  <c:v>29.581602505700328</c:v>
                </c:pt>
                <c:pt idx="53268">
                  <c:v>29.582157851458597</c:v>
                </c:pt>
                <c:pt idx="53269">
                  <c:v>29.582713197216865</c:v>
                </c:pt>
                <c:pt idx="53270">
                  <c:v>29.583268542975134</c:v>
                </c:pt>
                <c:pt idx="53271">
                  <c:v>29.583823888733402</c:v>
                </c:pt>
                <c:pt idx="53272">
                  <c:v>29.584379234491671</c:v>
                </c:pt>
                <c:pt idx="53273">
                  <c:v>29.584934580249939</c:v>
                </c:pt>
                <c:pt idx="53274">
                  <c:v>29.585489926008208</c:v>
                </c:pt>
                <c:pt idx="53275">
                  <c:v>29.586045271766476</c:v>
                </c:pt>
                <c:pt idx="53276">
                  <c:v>29.586600617524745</c:v>
                </c:pt>
                <c:pt idx="53277">
                  <c:v>29.587155963283013</c:v>
                </c:pt>
                <c:pt idx="53278">
                  <c:v>29.587711309041282</c:v>
                </c:pt>
                <c:pt idx="53279">
                  <c:v>29.588266654799551</c:v>
                </c:pt>
                <c:pt idx="53280">
                  <c:v>29.588822000557819</c:v>
                </c:pt>
                <c:pt idx="53281">
                  <c:v>29.589377346316088</c:v>
                </c:pt>
                <c:pt idx="53282">
                  <c:v>29.589932692074356</c:v>
                </c:pt>
                <c:pt idx="53283">
                  <c:v>29.590488037832625</c:v>
                </c:pt>
                <c:pt idx="53284">
                  <c:v>29.591043383590893</c:v>
                </c:pt>
                <c:pt idx="53285">
                  <c:v>29.591598729349162</c:v>
                </c:pt>
                <c:pt idx="53286">
                  <c:v>29.59215407510743</c:v>
                </c:pt>
                <c:pt idx="53287">
                  <c:v>29.592709420865699</c:v>
                </c:pt>
                <c:pt idx="53288">
                  <c:v>29.593264766623967</c:v>
                </c:pt>
                <c:pt idx="53289">
                  <c:v>29.593820112382236</c:v>
                </c:pt>
                <c:pt idx="53290">
                  <c:v>29.594375458140505</c:v>
                </c:pt>
                <c:pt idx="53291">
                  <c:v>29.594930803898773</c:v>
                </c:pt>
                <c:pt idx="53292">
                  <c:v>29.595486149657042</c:v>
                </c:pt>
                <c:pt idx="53293">
                  <c:v>29.59604149541531</c:v>
                </c:pt>
                <c:pt idx="53294">
                  <c:v>29.596596841173579</c:v>
                </c:pt>
                <c:pt idx="53295">
                  <c:v>29.597152186931847</c:v>
                </c:pt>
                <c:pt idx="53296">
                  <c:v>29.597707532690116</c:v>
                </c:pt>
                <c:pt idx="53297">
                  <c:v>29.598262878448384</c:v>
                </c:pt>
                <c:pt idx="53298">
                  <c:v>29.598818224206653</c:v>
                </c:pt>
                <c:pt idx="53299">
                  <c:v>29.599373569964921</c:v>
                </c:pt>
                <c:pt idx="53300">
                  <c:v>29.59992891572319</c:v>
                </c:pt>
                <c:pt idx="53301">
                  <c:v>29.600484261481459</c:v>
                </c:pt>
                <c:pt idx="53302">
                  <c:v>29.601039607239727</c:v>
                </c:pt>
                <c:pt idx="53303">
                  <c:v>29.601594952997996</c:v>
                </c:pt>
                <c:pt idx="53304">
                  <c:v>29.602150298756264</c:v>
                </c:pt>
                <c:pt idx="53305">
                  <c:v>29.602705644514533</c:v>
                </c:pt>
                <c:pt idx="53306">
                  <c:v>29.603260990272801</c:v>
                </c:pt>
                <c:pt idx="53307">
                  <c:v>29.60381633603107</c:v>
                </c:pt>
                <c:pt idx="53308">
                  <c:v>29.604371681789338</c:v>
                </c:pt>
                <c:pt idx="53309">
                  <c:v>29.604927027547607</c:v>
                </c:pt>
                <c:pt idx="53310">
                  <c:v>29.605482373305875</c:v>
                </c:pt>
                <c:pt idx="53311">
                  <c:v>29.606037719064144</c:v>
                </c:pt>
                <c:pt idx="53312">
                  <c:v>29.606593064822412</c:v>
                </c:pt>
                <c:pt idx="53313">
                  <c:v>29.607148410580681</c:v>
                </c:pt>
                <c:pt idx="53314">
                  <c:v>29.60770375633895</c:v>
                </c:pt>
                <c:pt idx="53315">
                  <c:v>29.608259102097218</c:v>
                </c:pt>
                <c:pt idx="53316">
                  <c:v>29.608814447855487</c:v>
                </c:pt>
                <c:pt idx="53317">
                  <c:v>29.609369793613755</c:v>
                </c:pt>
                <c:pt idx="53318">
                  <c:v>29.609925139372024</c:v>
                </c:pt>
                <c:pt idx="53319">
                  <c:v>29.610480485130292</c:v>
                </c:pt>
                <c:pt idx="53320">
                  <c:v>29.611035830888561</c:v>
                </c:pt>
                <c:pt idx="53321">
                  <c:v>29.611591176646829</c:v>
                </c:pt>
                <c:pt idx="53322">
                  <c:v>29.612146522405098</c:v>
                </c:pt>
                <c:pt idx="53323">
                  <c:v>29.612701868163366</c:v>
                </c:pt>
                <c:pt idx="53324">
                  <c:v>29.613257213921635</c:v>
                </c:pt>
                <c:pt idx="53325">
                  <c:v>29.613812559679904</c:v>
                </c:pt>
                <c:pt idx="53326">
                  <c:v>29.614367905438172</c:v>
                </c:pt>
                <c:pt idx="53327">
                  <c:v>29.614923251196441</c:v>
                </c:pt>
                <c:pt idx="53328">
                  <c:v>29.615478596954709</c:v>
                </c:pt>
                <c:pt idx="53329">
                  <c:v>29.616033942712978</c:v>
                </c:pt>
                <c:pt idx="53330">
                  <c:v>29.616589288471246</c:v>
                </c:pt>
                <c:pt idx="53331">
                  <c:v>29.617144634229515</c:v>
                </c:pt>
                <c:pt idx="53332">
                  <c:v>29.617699979987783</c:v>
                </c:pt>
                <c:pt idx="53333">
                  <c:v>29.618255325746052</c:v>
                </c:pt>
                <c:pt idx="53334">
                  <c:v>29.61881067150432</c:v>
                </c:pt>
                <c:pt idx="53335">
                  <c:v>29.619366017262589</c:v>
                </c:pt>
                <c:pt idx="53336">
                  <c:v>29.619921363020858</c:v>
                </c:pt>
                <c:pt idx="53337">
                  <c:v>29.620476708779126</c:v>
                </c:pt>
                <c:pt idx="53338">
                  <c:v>29.621032054537395</c:v>
                </c:pt>
                <c:pt idx="53339">
                  <c:v>29.621587400295663</c:v>
                </c:pt>
                <c:pt idx="53340">
                  <c:v>29.622142746053932</c:v>
                </c:pt>
                <c:pt idx="53341">
                  <c:v>29.6226980918122</c:v>
                </c:pt>
                <c:pt idx="53342">
                  <c:v>29.623253437570469</c:v>
                </c:pt>
                <c:pt idx="53343">
                  <c:v>29.623808783328737</c:v>
                </c:pt>
                <c:pt idx="53344">
                  <c:v>29.624364129087006</c:v>
                </c:pt>
                <c:pt idx="53345">
                  <c:v>29.624919474845274</c:v>
                </c:pt>
                <c:pt idx="53346">
                  <c:v>29.625474820603543</c:v>
                </c:pt>
                <c:pt idx="53347">
                  <c:v>29.626030166361812</c:v>
                </c:pt>
                <c:pt idx="53348">
                  <c:v>29.62658551212008</c:v>
                </c:pt>
                <c:pt idx="53349">
                  <c:v>29.627140857878349</c:v>
                </c:pt>
                <c:pt idx="53350">
                  <c:v>29.627696203636617</c:v>
                </c:pt>
                <c:pt idx="53351">
                  <c:v>29.628251549394886</c:v>
                </c:pt>
                <c:pt idx="53352">
                  <c:v>29.628806895153154</c:v>
                </c:pt>
                <c:pt idx="53353">
                  <c:v>29.629362240911423</c:v>
                </c:pt>
              </c:numCache>
            </c:numRef>
          </c:xVal>
          <c:yVal>
            <c:numRef>
              <c:f>field_results_compare!$B$7:$B$53360</c:f>
              <c:numCache>
                <c:formatCode>General</c:formatCode>
                <c:ptCount val="53354"/>
                <c:pt idx="0">
                  <c:v>0.12267022023591601</c:v>
                </c:pt>
                <c:pt idx="1">
                  <c:v>0.122341699554778</c:v>
                </c:pt>
                <c:pt idx="2">
                  <c:v>0.12136641112461399</c:v>
                </c:pt>
                <c:pt idx="3">
                  <c:v>0.12087960926989499</c:v>
                </c:pt>
                <c:pt idx="4">
                  <c:v>0.11946482126801999</c:v>
                </c:pt>
                <c:pt idx="5">
                  <c:v>0.118185526312967</c:v>
                </c:pt>
                <c:pt idx="6">
                  <c:v>0.11672724160187101</c:v>
                </c:pt>
                <c:pt idx="7">
                  <c:v>0.115370263236489</c:v>
                </c:pt>
                <c:pt idx="8">
                  <c:v>0.113434013242751</c:v>
                </c:pt>
                <c:pt idx="9">
                  <c:v>0.111584707118728</c:v>
                </c:pt>
                <c:pt idx="10">
                  <c:v>0.109469675562182</c:v>
                </c:pt>
                <c:pt idx="11">
                  <c:v>0.10728576430466</c:v>
                </c:pt>
                <c:pt idx="12">
                  <c:v>0.105157228665629</c:v>
                </c:pt>
                <c:pt idx="13">
                  <c:v>0.102755930400955</c:v>
                </c:pt>
                <c:pt idx="14">
                  <c:v>0.10002579740690699</c:v>
                </c:pt>
                <c:pt idx="15">
                  <c:v>9.7359025631087504E-2</c:v>
                </c:pt>
                <c:pt idx="16">
                  <c:v>9.4956894207660902E-2</c:v>
                </c:pt>
                <c:pt idx="17">
                  <c:v>9.2043749577315898E-2</c:v>
                </c:pt>
                <c:pt idx="18">
                  <c:v>8.9073689350677596E-2</c:v>
                </c:pt>
                <c:pt idx="19">
                  <c:v>8.5992226110232495E-2</c:v>
                </c:pt>
                <c:pt idx="20">
                  <c:v>8.3098465934475799E-2</c:v>
                </c:pt>
                <c:pt idx="21">
                  <c:v>8.0018666794313895E-2</c:v>
                </c:pt>
                <c:pt idx="22">
                  <c:v>7.7222945538387405E-2</c:v>
                </c:pt>
                <c:pt idx="23">
                  <c:v>7.3933178139265907E-2</c:v>
                </c:pt>
                <c:pt idx="24">
                  <c:v>7.0937968651273095E-2</c:v>
                </c:pt>
                <c:pt idx="25">
                  <c:v>6.7674058791998004E-2</c:v>
                </c:pt>
                <c:pt idx="26">
                  <c:v>6.4780736564956198E-2</c:v>
                </c:pt>
                <c:pt idx="27">
                  <c:v>6.1876070338055401E-2</c:v>
                </c:pt>
                <c:pt idx="28">
                  <c:v>5.9041850830843803E-2</c:v>
                </c:pt>
                <c:pt idx="29">
                  <c:v>5.6130586077272102E-2</c:v>
                </c:pt>
                <c:pt idx="30">
                  <c:v>5.3139452185058597E-2</c:v>
                </c:pt>
                <c:pt idx="31">
                  <c:v>5.0625457027423201E-2</c:v>
                </c:pt>
                <c:pt idx="32">
                  <c:v>4.7930022559729099E-2</c:v>
                </c:pt>
                <c:pt idx="33">
                  <c:v>4.5650407005278101E-2</c:v>
                </c:pt>
                <c:pt idx="34">
                  <c:v>4.3389899349999102E-2</c:v>
                </c:pt>
                <c:pt idx="35">
                  <c:v>4.1074008681266698E-2</c:v>
                </c:pt>
                <c:pt idx="36">
                  <c:v>3.8921030001582001E-2</c:v>
                </c:pt>
                <c:pt idx="37">
                  <c:v>3.7029297217496301E-2</c:v>
                </c:pt>
                <c:pt idx="38">
                  <c:v>3.5485750344919798E-2</c:v>
                </c:pt>
                <c:pt idx="39">
                  <c:v>3.3797911389356498E-2</c:v>
                </c:pt>
                <c:pt idx="40">
                  <c:v>3.2484103769073E-2</c:v>
                </c:pt>
                <c:pt idx="41">
                  <c:v>3.1235494146260399E-2</c:v>
                </c:pt>
                <c:pt idx="42">
                  <c:v>3.0153981865412901E-2</c:v>
                </c:pt>
                <c:pt idx="43">
                  <c:v>2.94379789112371E-2</c:v>
                </c:pt>
                <c:pt idx="44">
                  <c:v>2.9059927443201398E-2</c:v>
                </c:pt>
                <c:pt idx="45">
                  <c:v>2.8444557254092801E-2</c:v>
                </c:pt>
                <c:pt idx="46">
                  <c:v>2.82963645330668E-2</c:v>
                </c:pt>
                <c:pt idx="47">
                  <c:v>2.8203774313559998E-2</c:v>
                </c:pt>
                <c:pt idx="48">
                  <c:v>2.86190545661749E-2</c:v>
                </c:pt>
                <c:pt idx="49">
                  <c:v>2.9131464185215099E-2</c:v>
                </c:pt>
                <c:pt idx="50">
                  <c:v>2.9852041207063501E-2</c:v>
                </c:pt>
                <c:pt idx="51">
                  <c:v>3.0687845406559999E-2</c:v>
                </c:pt>
                <c:pt idx="52">
                  <c:v>3.1500227317695903E-2</c:v>
                </c:pt>
                <c:pt idx="53">
                  <c:v>3.29510144682853E-2</c:v>
                </c:pt>
                <c:pt idx="54">
                  <c:v>3.4267121079457397E-2</c:v>
                </c:pt>
                <c:pt idx="55">
                  <c:v>3.6135397515948402E-2</c:v>
                </c:pt>
                <c:pt idx="56">
                  <c:v>3.81310430353545E-2</c:v>
                </c:pt>
                <c:pt idx="57">
                  <c:v>3.9712885250185202E-2</c:v>
                </c:pt>
                <c:pt idx="58">
                  <c:v>4.2316964962147499E-2</c:v>
                </c:pt>
                <c:pt idx="59">
                  <c:v>4.43178636060097E-2</c:v>
                </c:pt>
                <c:pt idx="60">
                  <c:v>4.7494928973764103E-2</c:v>
                </c:pt>
                <c:pt idx="61">
                  <c:v>4.9560210998325097E-2</c:v>
                </c:pt>
                <c:pt idx="62">
                  <c:v>5.2433868089209801E-2</c:v>
                </c:pt>
                <c:pt idx="63">
                  <c:v>5.5628987332899602E-2</c:v>
                </c:pt>
                <c:pt idx="64">
                  <c:v>5.8306377569153703E-2</c:v>
                </c:pt>
                <c:pt idx="65">
                  <c:v>6.1506782592541998E-2</c:v>
                </c:pt>
                <c:pt idx="66">
                  <c:v>6.4870155165573901E-2</c:v>
                </c:pt>
                <c:pt idx="67">
                  <c:v>6.7914106477774502E-2</c:v>
                </c:pt>
                <c:pt idx="68">
                  <c:v>7.1404387459083299E-2</c:v>
                </c:pt>
                <c:pt idx="69">
                  <c:v>7.4645363380065E-2</c:v>
                </c:pt>
                <c:pt idx="70">
                  <c:v>7.8633961322074203E-2</c:v>
                </c:pt>
                <c:pt idx="71">
                  <c:v>8.1848569742327501E-2</c:v>
                </c:pt>
                <c:pt idx="72">
                  <c:v>8.5443902400934593E-2</c:v>
                </c:pt>
                <c:pt idx="73">
                  <c:v>8.8858937313332997E-2</c:v>
                </c:pt>
                <c:pt idx="74">
                  <c:v>9.2346477281214007E-2</c:v>
                </c:pt>
                <c:pt idx="75">
                  <c:v>9.6023771382269196E-2</c:v>
                </c:pt>
                <c:pt idx="76">
                  <c:v>9.94996637596266E-2</c:v>
                </c:pt>
                <c:pt idx="77">
                  <c:v>0.102852962755532</c:v>
                </c:pt>
                <c:pt idx="78">
                  <c:v>0.10602363275419301</c:v>
                </c:pt>
                <c:pt idx="79">
                  <c:v>0.109449189887681</c:v>
                </c:pt>
                <c:pt idx="80">
                  <c:v>0.112679672973162</c:v>
                </c:pt>
                <c:pt idx="81">
                  <c:v>0.115938834478198</c:v>
                </c:pt>
                <c:pt idx="82">
                  <c:v>0.119132403161217</c:v>
                </c:pt>
                <c:pt idx="83">
                  <c:v>0.121724745717136</c:v>
                </c:pt>
                <c:pt idx="84">
                  <c:v>0.124777643823065</c:v>
                </c:pt>
                <c:pt idx="85">
                  <c:v>0.12742669548628599</c:v>
                </c:pt>
                <c:pt idx="86">
                  <c:v>0.130040781590958</c:v>
                </c:pt>
                <c:pt idx="87">
                  <c:v>0.13230254603076599</c:v>
                </c:pt>
                <c:pt idx="88">
                  <c:v>0.13482124255825301</c:v>
                </c:pt>
                <c:pt idx="89">
                  <c:v>0.136602478771404</c:v>
                </c:pt>
                <c:pt idx="90">
                  <c:v>0.13870167271248099</c:v>
                </c:pt>
                <c:pt idx="91">
                  <c:v>0.140286401872807</c:v>
                </c:pt>
                <c:pt idx="92">
                  <c:v>0.141965098794233</c:v>
                </c:pt>
                <c:pt idx="93">
                  <c:v>0.143419762612987</c:v>
                </c:pt>
                <c:pt idx="94">
                  <c:v>0.144381074455847</c:v>
                </c:pt>
                <c:pt idx="95">
                  <c:v>0.14535227931650399</c:v>
                </c:pt>
                <c:pt idx="96">
                  <c:v>0.14593262821894501</c:v>
                </c:pt>
                <c:pt idx="97">
                  <c:v>0.146550558858285</c:v>
                </c:pt>
                <c:pt idx="98">
                  <c:v>0.14690610308948801</c:v>
                </c:pt>
                <c:pt idx="99">
                  <c:v>0.14700588483295701</c:v>
                </c:pt>
                <c:pt idx="100">
                  <c:v>0.146566760208448</c:v>
                </c:pt>
                <c:pt idx="101">
                  <c:v>0.14649919956704299</c:v>
                </c:pt>
                <c:pt idx="102">
                  <c:v>0.14561052059841201</c:v>
                </c:pt>
                <c:pt idx="103">
                  <c:v>0.14500588267633099</c:v>
                </c:pt>
                <c:pt idx="104">
                  <c:v>0.14385276179009601</c:v>
                </c:pt>
                <c:pt idx="105">
                  <c:v>0.14227647401817201</c:v>
                </c:pt>
                <c:pt idx="106">
                  <c:v>0.14098633815536099</c:v>
                </c:pt>
                <c:pt idx="107">
                  <c:v>0.13897096315246199</c:v>
                </c:pt>
                <c:pt idx="108">
                  <c:v>0.136995563495383</c:v>
                </c:pt>
                <c:pt idx="109">
                  <c:v>0.13486884678080099</c:v>
                </c:pt>
                <c:pt idx="110">
                  <c:v>0.132125262154488</c:v>
                </c:pt>
                <c:pt idx="111">
                  <c:v>0.12971564565510699</c:v>
                </c:pt>
                <c:pt idx="112">
                  <c:v>0.1267378697249</c:v>
                </c:pt>
                <c:pt idx="113">
                  <c:v>0.123414834012723</c:v>
                </c:pt>
                <c:pt idx="114">
                  <c:v>0.120109382223379</c:v>
                </c:pt>
                <c:pt idx="115">
                  <c:v>0.11651308202648</c:v>
                </c:pt>
                <c:pt idx="116">
                  <c:v>0.11264551856939201</c:v>
                </c:pt>
                <c:pt idx="117">
                  <c:v>0.108626274010516</c:v>
                </c:pt>
                <c:pt idx="118">
                  <c:v>0.10444232360420599</c:v>
                </c:pt>
                <c:pt idx="119">
                  <c:v>9.9820621047704297E-2</c:v>
                </c:pt>
                <c:pt idx="120">
                  <c:v>9.5442330960528496E-2</c:v>
                </c:pt>
                <c:pt idx="121">
                  <c:v>9.06724139243517E-2</c:v>
                </c:pt>
                <c:pt idx="122">
                  <c:v>8.5642181200436193E-2</c:v>
                </c:pt>
                <c:pt idx="123">
                  <c:v>8.0618266583491693E-2</c:v>
                </c:pt>
                <c:pt idx="124">
                  <c:v>7.5242655885732201E-2</c:v>
                </c:pt>
                <c:pt idx="125">
                  <c:v>6.9908418219813306E-2</c:v>
                </c:pt>
                <c:pt idx="126">
                  <c:v>6.4244004209298503E-2</c:v>
                </c:pt>
                <c:pt idx="127">
                  <c:v>5.8541197628077198E-2</c:v>
                </c:pt>
                <c:pt idx="128">
                  <c:v>5.2779959592946402E-2</c:v>
                </c:pt>
                <c:pt idx="129">
                  <c:v>4.6558746090857701E-2</c:v>
                </c:pt>
                <c:pt idx="130">
                  <c:v>4.07718478805527E-2</c:v>
                </c:pt>
                <c:pt idx="131">
                  <c:v>3.4201208492253603E-2</c:v>
                </c:pt>
                <c:pt idx="132">
                  <c:v>2.8147687408321399E-2</c:v>
                </c:pt>
                <c:pt idx="133">
                  <c:v>2.1866253767655001E-2</c:v>
                </c:pt>
                <c:pt idx="134">
                  <c:v>1.5420738883763E-2</c:v>
                </c:pt>
                <c:pt idx="135">
                  <c:v>8.8067478312542895E-3</c:v>
                </c:pt>
                <c:pt idx="136">
                  <c:v>2.4017646571452599E-3</c:v>
                </c:pt>
                <c:pt idx="137">
                  <c:v>-4.32455136269525E-3</c:v>
                </c:pt>
                <c:pt idx="138">
                  <c:v>-1.08353935457009E-2</c:v>
                </c:pt>
                <c:pt idx="139">
                  <c:v>-1.7464123178100199E-2</c:v>
                </c:pt>
                <c:pt idx="140">
                  <c:v>-2.4169412447940301E-2</c:v>
                </c:pt>
                <c:pt idx="141">
                  <c:v>-3.0859855819218698E-2</c:v>
                </c:pt>
                <c:pt idx="142">
                  <c:v>-3.7167221601426298E-2</c:v>
                </c:pt>
                <c:pt idx="143">
                  <c:v>-4.3793570226012199E-2</c:v>
                </c:pt>
                <c:pt idx="144">
                  <c:v>-5.0309166364706302E-2</c:v>
                </c:pt>
                <c:pt idx="145">
                  <c:v>-5.6742114861115099E-2</c:v>
                </c:pt>
                <c:pt idx="146">
                  <c:v>-6.3115323995768496E-2</c:v>
                </c:pt>
                <c:pt idx="147">
                  <c:v>-6.9488961429804194E-2</c:v>
                </c:pt>
                <c:pt idx="148">
                  <c:v>-7.54898924207279E-2</c:v>
                </c:pt>
                <c:pt idx="149">
                  <c:v>-8.1587952862497301E-2</c:v>
                </c:pt>
                <c:pt idx="150">
                  <c:v>-8.7644354885394807E-2</c:v>
                </c:pt>
                <c:pt idx="151">
                  <c:v>-9.36287674094958E-2</c:v>
                </c:pt>
                <c:pt idx="152">
                  <c:v>-9.9268935707539196E-2</c:v>
                </c:pt>
                <c:pt idx="153">
                  <c:v>-0.104597013634484</c:v>
                </c:pt>
                <c:pt idx="154">
                  <c:v>-0.109925051112244</c:v>
                </c:pt>
                <c:pt idx="155">
                  <c:v>-0.11500209606676701</c:v>
                </c:pt>
                <c:pt idx="156">
                  <c:v>-0.120211022527036</c:v>
                </c:pt>
                <c:pt idx="157">
                  <c:v>-0.124999027004166</c:v>
                </c:pt>
                <c:pt idx="158">
                  <c:v>-0.12933883036938101</c:v>
                </c:pt>
                <c:pt idx="159">
                  <c:v>-0.133818774339938</c:v>
                </c:pt>
                <c:pt idx="160">
                  <c:v>-0.137700597163876</c:v>
                </c:pt>
                <c:pt idx="161">
                  <c:v>-0.141599401893889</c:v>
                </c:pt>
                <c:pt idx="162">
                  <c:v>-0.14541786137736701</c:v>
                </c:pt>
                <c:pt idx="163">
                  <c:v>-0.148479061751807</c:v>
                </c:pt>
                <c:pt idx="164">
                  <c:v>-0.15163112010242999</c:v>
                </c:pt>
                <c:pt idx="165">
                  <c:v>-0.15423171999183199</c:v>
                </c:pt>
                <c:pt idx="166">
                  <c:v>-0.15660814969949799</c:v>
                </c:pt>
                <c:pt idx="167">
                  <c:v>-0.15896253116824599</c:v>
                </c:pt>
                <c:pt idx="168">
                  <c:v>-0.16079102922295399</c:v>
                </c:pt>
                <c:pt idx="169">
                  <c:v>-0.16233277056764001</c:v>
                </c:pt>
                <c:pt idx="170">
                  <c:v>-0.163420551877384</c:v>
                </c:pt>
                <c:pt idx="171">
                  <c:v>-0.164450153940399</c:v>
                </c:pt>
                <c:pt idx="172">
                  <c:v>-0.165076823501831</c:v>
                </c:pt>
                <c:pt idx="173">
                  <c:v>-0.16530798602202701</c:v>
                </c:pt>
                <c:pt idx="174">
                  <c:v>-0.16526430967226899</c:v>
                </c:pt>
                <c:pt idx="175">
                  <c:v>-0.164674139529946</c:v>
                </c:pt>
                <c:pt idx="176">
                  <c:v>-0.16385171624429301</c:v>
                </c:pt>
                <c:pt idx="177">
                  <c:v>-0.163190711649918</c:v>
                </c:pt>
                <c:pt idx="178">
                  <c:v>-0.16160746152108499</c:v>
                </c:pt>
                <c:pt idx="179">
                  <c:v>-0.159887033236391</c:v>
                </c:pt>
                <c:pt idx="180">
                  <c:v>-0.15771165826200501</c:v>
                </c:pt>
                <c:pt idx="181">
                  <c:v>-0.155484695029833</c:v>
                </c:pt>
                <c:pt idx="182">
                  <c:v>-0.152682820397984</c:v>
                </c:pt>
                <c:pt idx="183">
                  <c:v>-0.149781440189795</c:v>
                </c:pt>
                <c:pt idx="184">
                  <c:v>-0.146691561433094</c:v>
                </c:pt>
                <c:pt idx="185">
                  <c:v>-0.14286169228256901</c:v>
                </c:pt>
                <c:pt idx="186">
                  <c:v>-0.139089208601614</c:v>
                </c:pt>
                <c:pt idx="187">
                  <c:v>-0.135027222854846</c:v>
                </c:pt>
                <c:pt idx="188">
                  <c:v>-0.130569727920433</c:v>
                </c:pt>
                <c:pt idx="189">
                  <c:v>-0.12588992548751499</c:v>
                </c:pt>
                <c:pt idx="190">
                  <c:v>-0.120844405394486</c:v>
                </c:pt>
                <c:pt idx="191">
                  <c:v>-0.11581452061325299</c:v>
                </c:pt>
                <c:pt idx="192">
                  <c:v>-0.110814927826733</c:v>
                </c:pt>
                <c:pt idx="193">
                  <c:v>-0.105167254740284</c:v>
                </c:pt>
                <c:pt idx="194">
                  <c:v>-9.9495985725903693E-2</c:v>
                </c:pt>
                <c:pt idx="195">
                  <c:v>-9.3466137844366498E-2</c:v>
                </c:pt>
                <c:pt idx="196">
                  <c:v>-8.7551597999866504E-2</c:v>
                </c:pt>
                <c:pt idx="197">
                  <c:v>-8.1714882320477494E-2</c:v>
                </c:pt>
                <c:pt idx="198">
                  <c:v>-7.5565224040063203E-2</c:v>
                </c:pt>
                <c:pt idx="199">
                  <c:v>-6.9199753209867307E-2</c:v>
                </c:pt>
                <c:pt idx="200">
                  <c:v>-6.2590288456377804E-2</c:v>
                </c:pt>
                <c:pt idx="201">
                  <c:v>-5.6121920119900297E-2</c:v>
                </c:pt>
                <c:pt idx="202">
                  <c:v>-5.0145808324888803E-2</c:v>
                </c:pt>
                <c:pt idx="203">
                  <c:v>-4.3738220731397201E-2</c:v>
                </c:pt>
                <c:pt idx="204">
                  <c:v>-3.73013327278287E-2</c:v>
                </c:pt>
                <c:pt idx="205">
                  <c:v>-3.0726934039763901E-2</c:v>
                </c:pt>
                <c:pt idx="206">
                  <c:v>-2.4207059112875701E-2</c:v>
                </c:pt>
                <c:pt idx="207">
                  <c:v>-1.8391175160402101E-2</c:v>
                </c:pt>
                <c:pt idx="208">
                  <c:v>-1.2635571471058499E-2</c:v>
                </c:pt>
                <c:pt idx="209">
                  <c:v>-6.1954464026093203E-3</c:v>
                </c:pt>
                <c:pt idx="210">
                  <c:v>-3.76794972515292E-4</c:v>
                </c:pt>
                <c:pt idx="211">
                  <c:v>5.6667693512778396E-3</c:v>
                </c:pt>
                <c:pt idx="212">
                  <c:v>1.10550566173441E-2</c:v>
                </c:pt>
                <c:pt idx="213">
                  <c:v>1.57873281247249E-2</c:v>
                </c:pt>
                <c:pt idx="214">
                  <c:v>2.1114169606498898E-2</c:v>
                </c:pt>
                <c:pt idx="215">
                  <c:v>2.6023811606417899E-2</c:v>
                </c:pt>
                <c:pt idx="216">
                  <c:v>3.10870559013233E-2</c:v>
                </c:pt>
                <c:pt idx="217">
                  <c:v>3.53338907434343E-2</c:v>
                </c:pt>
                <c:pt idx="218">
                  <c:v>3.90816345586536E-2</c:v>
                </c:pt>
                <c:pt idx="219">
                  <c:v>4.2736500206348497E-2</c:v>
                </c:pt>
                <c:pt idx="220">
                  <c:v>4.6242699946220898E-2</c:v>
                </c:pt>
                <c:pt idx="221">
                  <c:v>4.9580741043988102E-2</c:v>
                </c:pt>
                <c:pt idx="222">
                  <c:v>5.2726581073447999E-2</c:v>
                </c:pt>
                <c:pt idx="223">
                  <c:v>5.4807737622722903E-2</c:v>
                </c:pt>
                <c:pt idx="224">
                  <c:v>5.7100782334405298E-2</c:v>
                </c:pt>
                <c:pt idx="225">
                  <c:v>5.8863071408263197E-2</c:v>
                </c:pt>
                <c:pt idx="226">
                  <c:v>6.0296060553717098E-2</c:v>
                </c:pt>
                <c:pt idx="227">
                  <c:v>6.1636519408327699E-2</c:v>
                </c:pt>
                <c:pt idx="228">
                  <c:v>6.22959248056347E-2</c:v>
                </c:pt>
                <c:pt idx="229">
                  <c:v>6.2700038523685803E-2</c:v>
                </c:pt>
                <c:pt idx="230">
                  <c:v>6.2763267231063596E-2</c:v>
                </c:pt>
                <c:pt idx="231">
                  <c:v>6.2410185708425298E-2</c:v>
                </c:pt>
                <c:pt idx="232">
                  <c:v>6.1765652568411503E-2</c:v>
                </c:pt>
                <c:pt idx="233">
                  <c:v>6.0645456947262297E-2</c:v>
                </c:pt>
                <c:pt idx="234">
                  <c:v>5.9332162239858599E-2</c:v>
                </c:pt>
                <c:pt idx="235">
                  <c:v>5.7728506562143997E-2</c:v>
                </c:pt>
                <c:pt idx="236">
                  <c:v>5.5585865931100799E-2</c:v>
                </c:pt>
                <c:pt idx="237">
                  <c:v>5.3342585081061697E-2</c:v>
                </c:pt>
                <c:pt idx="238">
                  <c:v>5.0688754643276199E-2</c:v>
                </c:pt>
                <c:pt idx="239">
                  <c:v>4.76600848840745E-2</c:v>
                </c:pt>
                <c:pt idx="240">
                  <c:v>4.4678408012472297E-2</c:v>
                </c:pt>
                <c:pt idx="241">
                  <c:v>4.1117102646590999E-2</c:v>
                </c:pt>
                <c:pt idx="242">
                  <c:v>3.7499405186440703E-2</c:v>
                </c:pt>
                <c:pt idx="243">
                  <c:v>3.3533849168601103E-2</c:v>
                </c:pt>
                <c:pt idx="244">
                  <c:v>2.93913486437603E-2</c:v>
                </c:pt>
                <c:pt idx="245">
                  <c:v>2.4997928860115998E-2</c:v>
                </c:pt>
                <c:pt idx="246">
                  <c:v>2.0686239437013601E-2</c:v>
                </c:pt>
                <c:pt idx="247">
                  <c:v>1.5888776696201801E-2</c:v>
                </c:pt>
                <c:pt idx="248">
                  <c:v>1.12785290021679E-2</c:v>
                </c:pt>
                <c:pt idx="249">
                  <c:v>6.3626095159518897E-3</c:v>
                </c:pt>
                <c:pt idx="250">
                  <c:v>1.44185113467823E-3</c:v>
                </c:pt>
                <c:pt idx="251">
                  <c:v>-3.6042620509324401E-3</c:v>
                </c:pt>
                <c:pt idx="252">
                  <c:v>-8.6906570652793697E-3</c:v>
                </c:pt>
                <c:pt idx="253">
                  <c:v>-1.3683913850158E-2</c:v>
                </c:pt>
                <c:pt idx="254">
                  <c:v>-1.8640162385424101E-2</c:v>
                </c:pt>
                <c:pt idx="255">
                  <c:v>-2.3624296203266899E-2</c:v>
                </c:pt>
                <c:pt idx="256">
                  <c:v>-2.87234020502053E-2</c:v>
                </c:pt>
                <c:pt idx="257">
                  <c:v>-3.3656262919735697E-2</c:v>
                </c:pt>
                <c:pt idx="258">
                  <c:v>-3.8476959366085001E-2</c:v>
                </c:pt>
                <c:pt idx="259">
                  <c:v>-4.2943547214149898E-2</c:v>
                </c:pt>
                <c:pt idx="260">
                  <c:v>-4.7585534653478097E-2</c:v>
                </c:pt>
                <c:pt idx="261">
                  <c:v>-5.1930297540346802E-2</c:v>
                </c:pt>
                <c:pt idx="262">
                  <c:v>-5.6341847182564797E-2</c:v>
                </c:pt>
                <c:pt idx="263">
                  <c:v>-6.0467819680869901E-2</c:v>
                </c:pt>
                <c:pt idx="264">
                  <c:v>-6.4171857842030805E-2</c:v>
                </c:pt>
                <c:pt idx="265">
                  <c:v>-6.7826771071893693E-2</c:v>
                </c:pt>
                <c:pt idx="266">
                  <c:v>-7.1220518534667099E-2</c:v>
                </c:pt>
                <c:pt idx="267">
                  <c:v>-7.4402262478912698E-2</c:v>
                </c:pt>
                <c:pt idx="268">
                  <c:v>-7.72798617121217E-2</c:v>
                </c:pt>
                <c:pt idx="269">
                  <c:v>-7.9995701709069805E-2</c:v>
                </c:pt>
                <c:pt idx="270">
                  <c:v>-8.1999310067464401E-2</c:v>
                </c:pt>
                <c:pt idx="271">
                  <c:v>-8.4300036505496695E-2</c:v>
                </c:pt>
                <c:pt idx="272">
                  <c:v>-8.5970592220765502E-2</c:v>
                </c:pt>
                <c:pt idx="273">
                  <c:v>-8.7545989945772895E-2</c:v>
                </c:pt>
                <c:pt idx="274">
                  <c:v>-8.86320107242764E-2</c:v>
                </c:pt>
                <c:pt idx="275">
                  <c:v>-8.9381581710237801E-2</c:v>
                </c:pt>
                <c:pt idx="276">
                  <c:v>-9.0182832787522704E-2</c:v>
                </c:pt>
                <c:pt idx="277">
                  <c:v>-9.0215997950556695E-2</c:v>
                </c:pt>
                <c:pt idx="278">
                  <c:v>-9.0548114118350398E-2</c:v>
                </c:pt>
                <c:pt idx="279">
                  <c:v>-8.9938722266272197E-2</c:v>
                </c:pt>
                <c:pt idx="280">
                  <c:v>-8.93986591876412E-2</c:v>
                </c:pt>
                <c:pt idx="281">
                  <c:v>-8.8466801897342406E-2</c:v>
                </c:pt>
                <c:pt idx="282">
                  <c:v>-8.7391484315407802E-2</c:v>
                </c:pt>
                <c:pt idx="283">
                  <c:v>-8.6012611322865196E-2</c:v>
                </c:pt>
                <c:pt idx="284">
                  <c:v>-8.4225449771557298E-2</c:v>
                </c:pt>
                <c:pt idx="285">
                  <c:v>-8.2226698271109594E-2</c:v>
                </c:pt>
                <c:pt idx="286">
                  <c:v>-8.0188211778753099E-2</c:v>
                </c:pt>
                <c:pt idx="287">
                  <c:v>-7.8070569952418206E-2</c:v>
                </c:pt>
                <c:pt idx="288">
                  <c:v>-7.5497902539046202E-2</c:v>
                </c:pt>
                <c:pt idx="289">
                  <c:v>-7.2859429647644899E-2</c:v>
                </c:pt>
                <c:pt idx="290">
                  <c:v>-6.9625126788161504E-2</c:v>
                </c:pt>
                <c:pt idx="291">
                  <c:v>-6.6994744090387401E-2</c:v>
                </c:pt>
                <c:pt idx="292">
                  <c:v>-6.3699474361360503E-2</c:v>
                </c:pt>
                <c:pt idx="293">
                  <c:v>-6.0518925318404401E-2</c:v>
                </c:pt>
                <c:pt idx="294">
                  <c:v>-5.7310860949976297E-2</c:v>
                </c:pt>
                <c:pt idx="295">
                  <c:v>-5.3860371300842799E-2</c:v>
                </c:pt>
                <c:pt idx="296">
                  <c:v>-5.0441943944558802E-2</c:v>
                </c:pt>
                <c:pt idx="297">
                  <c:v>-4.7127564530933599E-2</c:v>
                </c:pt>
                <c:pt idx="298">
                  <c:v>-4.37144005599251E-2</c:v>
                </c:pt>
                <c:pt idx="299">
                  <c:v>-4.0459685090850898E-2</c:v>
                </c:pt>
                <c:pt idx="300">
                  <c:v>-3.6968949816323399E-2</c:v>
                </c:pt>
                <c:pt idx="301">
                  <c:v>-3.3923134393053903E-2</c:v>
                </c:pt>
                <c:pt idx="302">
                  <c:v>-3.0490257802574399E-2</c:v>
                </c:pt>
                <c:pt idx="303">
                  <c:v>-2.7915892523381499E-2</c:v>
                </c:pt>
                <c:pt idx="304">
                  <c:v>-2.4721260217206002E-2</c:v>
                </c:pt>
                <c:pt idx="305">
                  <c:v>-2.1909604617135901E-2</c:v>
                </c:pt>
                <c:pt idx="306">
                  <c:v>-1.92790507182992E-2</c:v>
                </c:pt>
                <c:pt idx="307">
                  <c:v>-1.7027279720913599E-2</c:v>
                </c:pt>
                <c:pt idx="308">
                  <c:v>-1.49842277185913E-2</c:v>
                </c:pt>
                <c:pt idx="309">
                  <c:v>-1.27148317510722E-2</c:v>
                </c:pt>
                <c:pt idx="310">
                  <c:v>-1.11526720126074E-2</c:v>
                </c:pt>
                <c:pt idx="311">
                  <c:v>-9.2507110251937395E-3</c:v>
                </c:pt>
                <c:pt idx="312">
                  <c:v>-8.2940208265444397E-3</c:v>
                </c:pt>
                <c:pt idx="313">
                  <c:v>-7.4752021077309702E-3</c:v>
                </c:pt>
                <c:pt idx="314">
                  <c:v>-6.3924273845617904E-3</c:v>
                </c:pt>
                <c:pt idx="315">
                  <c:v>-6.3897784419985303E-3</c:v>
                </c:pt>
                <c:pt idx="316">
                  <c:v>-5.7844516951457703E-3</c:v>
                </c:pt>
                <c:pt idx="317">
                  <c:v>-6.0681360228017197E-3</c:v>
                </c:pt>
                <c:pt idx="318">
                  <c:v>-6.7208304826110003E-3</c:v>
                </c:pt>
                <c:pt idx="319">
                  <c:v>-7.3979825622058201E-3</c:v>
                </c:pt>
                <c:pt idx="320">
                  <c:v>-8.6168609406930205E-3</c:v>
                </c:pt>
                <c:pt idx="321">
                  <c:v>-9.6307120735475999E-3</c:v>
                </c:pt>
                <c:pt idx="322">
                  <c:v>-1.1457199427759799E-2</c:v>
                </c:pt>
                <c:pt idx="323">
                  <c:v>-1.32719546791776E-2</c:v>
                </c:pt>
                <c:pt idx="324">
                  <c:v>-1.5460423213499301E-2</c:v>
                </c:pt>
                <c:pt idx="325">
                  <c:v>-1.80502210555822E-2</c:v>
                </c:pt>
                <c:pt idx="326">
                  <c:v>-2.0779976060415501E-2</c:v>
                </c:pt>
                <c:pt idx="327">
                  <c:v>-2.3750725987481801E-2</c:v>
                </c:pt>
                <c:pt idx="328">
                  <c:v>-2.7055184354089299E-2</c:v>
                </c:pt>
                <c:pt idx="329">
                  <c:v>-3.0482038995966201E-2</c:v>
                </c:pt>
                <c:pt idx="330">
                  <c:v>-3.4135769862776902E-2</c:v>
                </c:pt>
                <c:pt idx="331">
                  <c:v>-3.8026795880691099E-2</c:v>
                </c:pt>
                <c:pt idx="332">
                  <c:v>-4.189626298107E-2</c:v>
                </c:pt>
                <c:pt idx="333">
                  <c:v>-4.6463591196467202E-2</c:v>
                </c:pt>
                <c:pt idx="334">
                  <c:v>-5.05942596574308E-2</c:v>
                </c:pt>
                <c:pt idx="335">
                  <c:v>-5.5206582424835199E-2</c:v>
                </c:pt>
                <c:pt idx="336">
                  <c:v>-5.95278615961305E-2</c:v>
                </c:pt>
                <c:pt idx="337">
                  <c:v>-6.4192852639913103E-2</c:v>
                </c:pt>
                <c:pt idx="338">
                  <c:v>-6.9080380794781501E-2</c:v>
                </c:pt>
                <c:pt idx="339">
                  <c:v>-7.3695326863771393E-2</c:v>
                </c:pt>
                <c:pt idx="340">
                  <c:v>-7.85907349880135E-2</c:v>
                </c:pt>
                <c:pt idx="341">
                  <c:v>-8.3191413658858807E-2</c:v>
                </c:pt>
                <c:pt idx="342">
                  <c:v>-8.7847282317003894E-2</c:v>
                </c:pt>
                <c:pt idx="343">
                  <c:v>-9.2692237879122896E-2</c:v>
                </c:pt>
                <c:pt idx="344">
                  <c:v>-9.6967336476554894E-2</c:v>
                </c:pt>
                <c:pt idx="345">
                  <c:v>-0.101734157361973</c:v>
                </c:pt>
                <c:pt idx="346">
                  <c:v>-0.106100315661339</c:v>
                </c:pt>
                <c:pt idx="347">
                  <c:v>-0.11016742001379599</c:v>
                </c:pt>
                <c:pt idx="348">
                  <c:v>-0.114276897121573</c:v>
                </c:pt>
                <c:pt idx="349">
                  <c:v>-0.118121016432555</c:v>
                </c:pt>
                <c:pt idx="350">
                  <c:v>-0.121771080939878</c:v>
                </c:pt>
                <c:pt idx="351">
                  <c:v>-0.12510810058423899</c:v>
                </c:pt>
                <c:pt idx="352">
                  <c:v>-0.128331095137838</c:v>
                </c:pt>
                <c:pt idx="353">
                  <c:v>-0.13137508023473499</c:v>
                </c:pt>
                <c:pt idx="354">
                  <c:v>-0.13398388021171201</c:v>
                </c:pt>
                <c:pt idx="355">
                  <c:v>-0.136402023015576</c:v>
                </c:pt>
                <c:pt idx="356">
                  <c:v>-0.13845857678254</c:v>
                </c:pt>
                <c:pt idx="357">
                  <c:v>-0.140192184422576</c:v>
                </c:pt>
                <c:pt idx="358">
                  <c:v>-0.141959259878078</c:v>
                </c:pt>
                <c:pt idx="359">
                  <c:v>-0.14309793693961001</c:v>
                </c:pt>
                <c:pt idx="360">
                  <c:v>-0.143938539949933</c:v>
                </c:pt>
                <c:pt idx="361">
                  <c:v>-0.14468077566430901</c:v>
                </c:pt>
                <c:pt idx="362">
                  <c:v>-0.14456792576555</c:v>
                </c:pt>
                <c:pt idx="363">
                  <c:v>-0.144602312329799</c:v>
                </c:pt>
                <c:pt idx="364">
                  <c:v>-0.144090811428118</c:v>
                </c:pt>
                <c:pt idx="365">
                  <c:v>-0.14356803279491501</c:v>
                </c:pt>
                <c:pt idx="366">
                  <c:v>-0.142376875448121</c:v>
                </c:pt>
                <c:pt idx="367">
                  <c:v>-0.14094078799166099</c:v>
                </c:pt>
                <c:pt idx="368">
                  <c:v>-0.13932890234621401</c:v>
                </c:pt>
                <c:pt idx="369">
                  <c:v>-0.13713203882803501</c:v>
                </c:pt>
                <c:pt idx="370">
                  <c:v>-0.135186202169637</c:v>
                </c:pt>
                <c:pt idx="371">
                  <c:v>-0.13253639628532801</c:v>
                </c:pt>
                <c:pt idx="372">
                  <c:v>-0.129769708782078</c:v>
                </c:pt>
                <c:pt idx="373">
                  <c:v>-0.12680029217415301</c:v>
                </c:pt>
                <c:pt idx="374">
                  <c:v>-0.123406714451536</c:v>
                </c:pt>
                <c:pt idx="375">
                  <c:v>-0.120060714920582</c:v>
                </c:pt>
                <c:pt idx="376">
                  <c:v>-0.11662923773077701</c:v>
                </c:pt>
                <c:pt idx="377">
                  <c:v>-0.112471908195761</c:v>
                </c:pt>
                <c:pt idx="378">
                  <c:v>-0.108994766717961</c:v>
                </c:pt>
                <c:pt idx="379">
                  <c:v>-0.104714528251642</c:v>
                </c:pt>
                <c:pt idx="380">
                  <c:v>-0.100479413467906</c:v>
                </c:pt>
                <c:pt idx="381">
                  <c:v>-9.6861137884874104E-2</c:v>
                </c:pt>
                <c:pt idx="382">
                  <c:v>-9.2014015111095401E-2</c:v>
                </c:pt>
                <c:pt idx="383">
                  <c:v>-8.7864312413579407E-2</c:v>
                </c:pt>
                <c:pt idx="384">
                  <c:v>-8.3645511464772102E-2</c:v>
                </c:pt>
                <c:pt idx="385">
                  <c:v>-7.9452637993128197E-2</c:v>
                </c:pt>
                <c:pt idx="386">
                  <c:v>-7.5520581978266998E-2</c:v>
                </c:pt>
                <c:pt idx="387">
                  <c:v>-7.0625828504670196E-2</c:v>
                </c:pt>
                <c:pt idx="388">
                  <c:v>-6.7340424528706699E-2</c:v>
                </c:pt>
                <c:pt idx="389">
                  <c:v>-6.31522423589191E-2</c:v>
                </c:pt>
                <c:pt idx="390">
                  <c:v>-5.9270715977957203E-2</c:v>
                </c:pt>
                <c:pt idx="391">
                  <c:v>-5.6194665728202302E-2</c:v>
                </c:pt>
                <c:pt idx="392">
                  <c:v>-5.2145903535796102E-2</c:v>
                </c:pt>
                <c:pt idx="393">
                  <c:v>-4.9478427054930003E-2</c:v>
                </c:pt>
                <c:pt idx="394">
                  <c:v>-4.6140732539717101E-2</c:v>
                </c:pt>
                <c:pt idx="395">
                  <c:v>-4.3880743463433E-2</c:v>
                </c:pt>
                <c:pt idx="396">
                  <c:v>-4.1233221255993997E-2</c:v>
                </c:pt>
                <c:pt idx="397">
                  <c:v>-3.8903618719448703E-2</c:v>
                </c:pt>
                <c:pt idx="398">
                  <c:v>-3.7668260007176997E-2</c:v>
                </c:pt>
                <c:pt idx="399">
                  <c:v>-3.54657265466293E-2</c:v>
                </c:pt>
                <c:pt idx="400">
                  <c:v>-3.4573570392234403E-2</c:v>
                </c:pt>
                <c:pt idx="401">
                  <c:v>-3.3718740104119203E-2</c:v>
                </c:pt>
                <c:pt idx="402">
                  <c:v>-3.32778124877618E-2</c:v>
                </c:pt>
                <c:pt idx="403">
                  <c:v>-3.3110250048065198E-2</c:v>
                </c:pt>
                <c:pt idx="404">
                  <c:v>-3.2993773073263302E-2</c:v>
                </c:pt>
                <c:pt idx="405">
                  <c:v>-3.3772035821296897E-2</c:v>
                </c:pt>
                <c:pt idx="406">
                  <c:v>-3.4473946394843101E-2</c:v>
                </c:pt>
                <c:pt idx="407">
                  <c:v>-3.5945071386775697E-2</c:v>
                </c:pt>
                <c:pt idx="408">
                  <c:v>-3.7619732238742903E-2</c:v>
                </c:pt>
                <c:pt idx="409">
                  <c:v>-3.9508348010273003E-2</c:v>
                </c:pt>
                <c:pt idx="410">
                  <c:v>-4.1798266699936901E-2</c:v>
                </c:pt>
                <c:pt idx="411">
                  <c:v>-4.4261792077307099E-2</c:v>
                </c:pt>
                <c:pt idx="412">
                  <c:v>-4.7279734486762003E-2</c:v>
                </c:pt>
                <c:pt idx="413">
                  <c:v>-5.0760763803030698E-2</c:v>
                </c:pt>
                <c:pt idx="414">
                  <c:v>-5.4188290182428801E-2</c:v>
                </c:pt>
                <c:pt idx="415">
                  <c:v>-5.8397028894577298E-2</c:v>
                </c:pt>
                <c:pt idx="416">
                  <c:v>-6.2026769547829298E-2</c:v>
                </c:pt>
                <c:pt idx="417">
                  <c:v>-6.6963585773453696E-2</c:v>
                </c:pt>
                <c:pt idx="418">
                  <c:v>-7.1519468920991203E-2</c:v>
                </c:pt>
                <c:pt idx="419">
                  <c:v>-7.6258456072457806E-2</c:v>
                </c:pt>
                <c:pt idx="420">
                  <c:v>-8.1382470494302903E-2</c:v>
                </c:pt>
                <c:pt idx="421">
                  <c:v>-8.6560814542022801E-2</c:v>
                </c:pt>
                <c:pt idx="422">
                  <c:v>-9.2224467078499697E-2</c:v>
                </c:pt>
                <c:pt idx="423">
                  <c:v>-9.7299092079026803E-2</c:v>
                </c:pt>
                <c:pt idx="424">
                  <c:v>-0.103175749251615</c:v>
                </c:pt>
                <c:pt idx="425">
                  <c:v>-0.108781681627083</c:v>
                </c:pt>
                <c:pt idx="426">
                  <c:v>-0.11444572796072899</c:v>
                </c:pt>
                <c:pt idx="427">
                  <c:v>-0.120440811286881</c:v>
                </c:pt>
                <c:pt idx="428">
                  <c:v>-0.12585955132433499</c:v>
                </c:pt>
                <c:pt idx="429">
                  <c:v>-0.131890505176324</c:v>
                </c:pt>
                <c:pt idx="430">
                  <c:v>-0.137385547248211</c:v>
                </c:pt>
                <c:pt idx="431">
                  <c:v>-0.14296581157819299</c:v>
                </c:pt>
                <c:pt idx="432">
                  <c:v>-0.148408606561272</c:v>
                </c:pt>
                <c:pt idx="433">
                  <c:v>-0.153790081314572</c:v>
                </c:pt>
                <c:pt idx="434">
                  <c:v>-0.159122563079621</c:v>
                </c:pt>
                <c:pt idx="435">
                  <c:v>-0.16392612508427201</c:v>
                </c:pt>
                <c:pt idx="436">
                  <c:v>-0.168800817835845</c:v>
                </c:pt>
                <c:pt idx="437">
                  <c:v>-0.17341924314285401</c:v>
                </c:pt>
                <c:pt idx="438">
                  <c:v>-0.177550134469462</c:v>
                </c:pt>
                <c:pt idx="439">
                  <c:v>-0.181649580018099</c:v>
                </c:pt>
                <c:pt idx="440">
                  <c:v>-0.18539051162978301</c:v>
                </c:pt>
                <c:pt idx="441">
                  <c:v>-0.18885138943683999</c:v>
                </c:pt>
                <c:pt idx="442">
                  <c:v>-0.19187177785262499</c:v>
                </c:pt>
                <c:pt idx="443">
                  <c:v>-0.194735615834943</c:v>
                </c:pt>
                <c:pt idx="444">
                  <c:v>-0.19713805525497499</c:v>
                </c:pt>
                <c:pt idx="445">
                  <c:v>-0.198910359818085</c:v>
                </c:pt>
                <c:pt idx="446">
                  <c:v>-0.20107731743902199</c:v>
                </c:pt>
                <c:pt idx="447">
                  <c:v>-0.20216409136511701</c:v>
                </c:pt>
                <c:pt idx="448">
                  <c:v>-0.20288134509164199</c:v>
                </c:pt>
                <c:pt idx="449">
                  <c:v>-0.20355523628934299</c:v>
                </c:pt>
                <c:pt idx="450">
                  <c:v>-0.20347445041281301</c:v>
                </c:pt>
                <c:pt idx="451">
                  <c:v>-0.20348064881148401</c:v>
                </c:pt>
                <c:pt idx="452">
                  <c:v>-0.20287275929485801</c:v>
                </c:pt>
                <c:pt idx="453">
                  <c:v>-0.201557428548998</c:v>
                </c:pt>
                <c:pt idx="454">
                  <c:v>-0.20028345987318899</c:v>
                </c:pt>
                <c:pt idx="455">
                  <c:v>-0.19822042961949099</c:v>
                </c:pt>
                <c:pt idx="456">
                  <c:v>-0.19627429873414501</c:v>
                </c:pt>
                <c:pt idx="457">
                  <c:v>-0.19366118837705601</c:v>
                </c:pt>
                <c:pt idx="458">
                  <c:v>-0.19063996938310401</c:v>
                </c:pt>
                <c:pt idx="459">
                  <c:v>-0.18753373599276499</c:v>
                </c:pt>
                <c:pt idx="460">
                  <c:v>-0.183708278763759</c:v>
                </c:pt>
                <c:pt idx="461">
                  <c:v>-0.180233508582061</c:v>
                </c:pt>
                <c:pt idx="462">
                  <c:v>-0.17598303400002799</c:v>
                </c:pt>
                <c:pt idx="463">
                  <c:v>-0.171430952282705</c:v>
                </c:pt>
                <c:pt idx="464">
                  <c:v>-0.166932533040691</c:v>
                </c:pt>
                <c:pt idx="465">
                  <c:v>-0.16178627271231999</c:v>
                </c:pt>
                <c:pt idx="466">
                  <c:v>-0.15708003765006101</c:v>
                </c:pt>
                <c:pt idx="467">
                  <c:v>-0.15151652252745901</c:v>
                </c:pt>
                <c:pt idx="468">
                  <c:v>-0.14617396547391401</c:v>
                </c:pt>
                <c:pt idx="469">
                  <c:v>-0.14032380159757801</c:v>
                </c:pt>
                <c:pt idx="470">
                  <c:v>-0.13463015471457801</c:v>
                </c:pt>
                <c:pt idx="471">
                  <c:v>-0.129256018523185</c:v>
                </c:pt>
                <c:pt idx="472">
                  <c:v>-0.123199215379583</c:v>
                </c:pt>
                <c:pt idx="473">
                  <c:v>-0.117488706925305</c:v>
                </c:pt>
                <c:pt idx="474">
                  <c:v>-0.111520263532234</c:v>
                </c:pt>
                <c:pt idx="475">
                  <c:v>-0.105506013940026</c:v>
                </c:pt>
                <c:pt idx="476">
                  <c:v>-0.10009745301039701</c:v>
                </c:pt>
                <c:pt idx="477">
                  <c:v>-9.41499742343406E-2</c:v>
                </c:pt>
                <c:pt idx="478">
                  <c:v>-8.8573787777866606E-2</c:v>
                </c:pt>
                <c:pt idx="479">
                  <c:v>-8.2943176155323706E-2</c:v>
                </c:pt>
                <c:pt idx="480">
                  <c:v>-7.7580594758448598E-2</c:v>
                </c:pt>
                <c:pt idx="481">
                  <c:v>-7.2541782562748694E-2</c:v>
                </c:pt>
                <c:pt idx="482">
                  <c:v>-6.7512814852906194E-2</c:v>
                </c:pt>
                <c:pt idx="483">
                  <c:v>-6.2806432720451305E-2</c:v>
                </c:pt>
                <c:pt idx="484">
                  <c:v>-5.8019652314320498E-2</c:v>
                </c:pt>
                <c:pt idx="485">
                  <c:v>-5.3574951969174903E-2</c:v>
                </c:pt>
                <c:pt idx="486">
                  <c:v>-4.9757894311386899E-2</c:v>
                </c:pt>
                <c:pt idx="487">
                  <c:v>-4.5779598870738403E-2</c:v>
                </c:pt>
                <c:pt idx="488">
                  <c:v>-4.2244576211673997E-2</c:v>
                </c:pt>
                <c:pt idx="489">
                  <c:v>-3.8897335173535399E-2</c:v>
                </c:pt>
                <c:pt idx="490">
                  <c:v>-3.6038749464159602E-2</c:v>
                </c:pt>
                <c:pt idx="491">
                  <c:v>-3.3536830103489998E-2</c:v>
                </c:pt>
                <c:pt idx="492">
                  <c:v>-3.11103889760883E-2</c:v>
                </c:pt>
                <c:pt idx="493">
                  <c:v>-2.9172672752184301E-2</c:v>
                </c:pt>
                <c:pt idx="494">
                  <c:v>-2.7248179486005698E-2</c:v>
                </c:pt>
                <c:pt idx="495">
                  <c:v>-2.6259887913902699E-2</c:v>
                </c:pt>
                <c:pt idx="496">
                  <c:v>-2.5136552475778E-2</c:v>
                </c:pt>
                <c:pt idx="497">
                  <c:v>-2.4491611412878499E-2</c:v>
                </c:pt>
                <c:pt idx="498">
                  <c:v>-2.4174817575342199E-2</c:v>
                </c:pt>
                <c:pt idx="499">
                  <c:v>-2.37730384415526E-2</c:v>
                </c:pt>
                <c:pt idx="500">
                  <c:v>-2.4450447340602002E-2</c:v>
                </c:pt>
                <c:pt idx="501">
                  <c:v>-2.4921635237076099E-2</c:v>
                </c:pt>
                <c:pt idx="502">
                  <c:v>-2.5830008408707101E-2</c:v>
                </c:pt>
                <c:pt idx="503">
                  <c:v>-2.7073418495797998E-2</c:v>
                </c:pt>
                <c:pt idx="504">
                  <c:v>-2.8199677447062001E-2</c:v>
                </c:pt>
                <c:pt idx="505">
                  <c:v>-3.0013695683720198E-2</c:v>
                </c:pt>
                <c:pt idx="506">
                  <c:v>-3.18464645302282E-2</c:v>
                </c:pt>
                <c:pt idx="507">
                  <c:v>-3.40098039300894E-2</c:v>
                </c:pt>
                <c:pt idx="508">
                  <c:v>-3.6244584154564899E-2</c:v>
                </c:pt>
                <c:pt idx="509">
                  <c:v>-3.8529365334664702E-2</c:v>
                </c:pt>
                <c:pt idx="510">
                  <c:v>-4.1213571669086499E-2</c:v>
                </c:pt>
                <c:pt idx="511">
                  <c:v>-4.3942009757184201E-2</c:v>
                </c:pt>
                <c:pt idx="512">
                  <c:v>-4.6861610886738798E-2</c:v>
                </c:pt>
                <c:pt idx="513">
                  <c:v>-4.9833649346142102E-2</c:v>
                </c:pt>
                <c:pt idx="514">
                  <c:v>-5.2777058987721101E-2</c:v>
                </c:pt>
                <c:pt idx="515">
                  <c:v>-5.5836410182522597E-2</c:v>
                </c:pt>
                <c:pt idx="516">
                  <c:v>-5.8884645126300497E-2</c:v>
                </c:pt>
                <c:pt idx="517">
                  <c:v>-6.1900800672524299E-2</c:v>
                </c:pt>
                <c:pt idx="518">
                  <c:v>-6.4886789764796393E-2</c:v>
                </c:pt>
                <c:pt idx="519">
                  <c:v>-6.7975298042388194E-2</c:v>
                </c:pt>
                <c:pt idx="520">
                  <c:v>-7.0661370424355205E-2</c:v>
                </c:pt>
                <c:pt idx="521">
                  <c:v>-7.3616727619200795E-2</c:v>
                </c:pt>
                <c:pt idx="522">
                  <c:v>-7.6189357251235601E-2</c:v>
                </c:pt>
                <c:pt idx="523">
                  <c:v>-7.8652913302105901E-2</c:v>
                </c:pt>
                <c:pt idx="524">
                  <c:v>-8.1199686453448397E-2</c:v>
                </c:pt>
                <c:pt idx="525">
                  <c:v>-8.3247842347603199E-2</c:v>
                </c:pt>
                <c:pt idx="526">
                  <c:v>-8.5222031441673896E-2</c:v>
                </c:pt>
                <c:pt idx="527">
                  <c:v>-8.6883306653620804E-2</c:v>
                </c:pt>
                <c:pt idx="528">
                  <c:v>-8.8456454569448201E-2</c:v>
                </c:pt>
                <c:pt idx="529">
                  <c:v>-8.9739234988063896E-2</c:v>
                </c:pt>
                <c:pt idx="530">
                  <c:v>-9.0618090530167103E-2</c:v>
                </c:pt>
                <c:pt idx="531">
                  <c:v>-9.1414957804848804E-2</c:v>
                </c:pt>
                <c:pt idx="532">
                  <c:v>-9.1631777442587894E-2</c:v>
                </c:pt>
                <c:pt idx="533">
                  <c:v>-9.1850449372945203E-2</c:v>
                </c:pt>
                <c:pt idx="534">
                  <c:v>-9.1645101577248297E-2</c:v>
                </c:pt>
                <c:pt idx="535">
                  <c:v>-9.0931401926334601E-2</c:v>
                </c:pt>
                <c:pt idx="536">
                  <c:v>-9.0239104234879394E-2</c:v>
                </c:pt>
                <c:pt idx="537">
                  <c:v>-8.8886223133774506E-2</c:v>
                </c:pt>
                <c:pt idx="538">
                  <c:v>-8.7575959149634397E-2</c:v>
                </c:pt>
                <c:pt idx="539">
                  <c:v>-8.5528504525987703E-2</c:v>
                </c:pt>
                <c:pt idx="540">
                  <c:v>-8.3245223592154097E-2</c:v>
                </c:pt>
                <c:pt idx="541">
                  <c:v>-8.0711303150530003E-2</c:v>
                </c:pt>
                <c:pt idx="542">
                  <c:v>-7.7829433048051094E-2</c:v>
                </c:pt>
                <c:pt idx="543">
                  <c:v>-7.4620819390178797E-2</c:v>
                </c:pt>
                <c:pt idx="544">
                  <c:v>-7.1186552154730298E-2</c:v>
                </c:pt>
                <c:pt idx="545">
                  <c:v>-6.7330526023628906E-2</c:v>
                </c:pt>
                <c:pt idx="546">
                  <c:v>-6.3199138000571295E-2</c:v>
                </c:pt>
                <c:pt idx="547">
                  <c:v>-5.87756623044055E-2</c:v>
                </c:pt>
                <c:pt idx="548">
                  <c:v>-5.4199311886596803E-2</c:v>
                </c:pt>
                <c:pt idx="549">
                  <c:v>-4.9329623824067102E-2</c:v>
                </c:pt>
                <c:pt idx="550">
                  <c:v>-4.3944119050641002E-2</c:v>
                </c:pt>
                <c:pt idx="551">
                  <c:v>-3.8569661843933102E-2</c:v>
                </c:pt>
                <c:pt idx="552">
                  <c:v>-3.2867806266068403E-2</c:v>
                </c:pt>
                <c:pt idx="553">
                  <c:v>-2.7108705412792301E-2</c:v>
                </c:pt>
                <c:pt idx="554">
                  <c:v>-2.1087381735546501E-2</c:v>
                </c:pt>
                <c:pt idx="555">
                  <c:v>-1.47821890232644E-2</c:v>
                </c:pt>
                <c:pt idx="556">
                  <c:v>-8.3572124050453802E-3</c:v>
                </c:pt>
                <c:pt idx="557">
                  <c:v>-1.93841866612119E-3</c:v>
                </c:pt>
                <c:pt idx="558">
                  <c:v>4.49176322663738E-3</c:v>
                </c:pt>
                <c:pt idx="559">
                  <c:v>1.1157460690585401E-2</c:v>
                </c:pt>
                <c:pt idx="560">
                  <c:v>1.7988497697429599E-2</c:v>
                </c:pt>
                <c:pt idx="561">
                  <c:v>2.4736434131543701E-2</c:v>
                </c:pt>
                <c:pt idx="562">
                  <c:v>3.1538674168460297E-2</c:v>
                </c:pt>
                <c:pt idx="563">
                  <c:v>3.8215448090107199E-2</c:v>
                </c:pt>
                <c:pt idx="564">
                  <c:v>4.4797737962461399E-2</c:v>
                </c:pt>
                <c:pt idx="565">
                  <c:v>5.1708530339310103E-2</c:v>
                </c:pt>
                <c:pt idx="566">
                  <c:v>5.8462624816485197E-2</c:v>
                </c:pt>
                <c:pt idx="567">
                  <c:v>6.4909642574300597E-2</c:v>
                </c:pt>
                <c:pt idx="568">
                  <c:v>7.1314112035149604E-2</c:v>
                </c:pt>
                <c:pt idx="569">
                  <c:v>7.7494357215273799E-2</c:v>
                </c:pt>
                <c:pt idx="570">
                  <c:v>8.3809572044151695E-2</c:v>
                </c:pt>
                <c:pt idx="571">
                  <c:v>9.0129316255553399E-2</c:v>
                </c:pt>
                <c:pt idx="572">
                  <c:v>9.5879577749916206E-2</c:v>
                </c:pt>
                <c:pt idx="573">
                  <c:v>0.101467746745246</c:v>
                </c:pt>
                <c:pt idx="574">
                  <c:v>0.10686674974331301</c:v>
                </c:pt>
                <c:pt idx="575">
                  <c:v>0.112240859356491</c:v>
                </c:pt>
                <c:pt idx="576">
                  <c:v>0.117611143374984</c:v>
                </c:pt>
                <c:pt idx="577">
                  <c:v>0.12244694533978</c:v>
                </c:pt>
                <c:pt idx="578">
                  <c:v>0.127066371102494</c:v>
                </c:pt>
                <c:pt idx="579">
                  <c:v>0.13119985597276801</c:v>
                </c:pt>
                <c:pt idx="580">
                  <c:v>0.13556532333749799</c:v>
                </c:pt>
                <c:pt idx="581">
                  <c:v>0.13961170006128401</c:v>
                </c:pt>
                <c:pt idx="582">
                  <c:v>0.14323664545784801</c:v>
                </c:pt>
                <c:pt idx="583">
                  <c:v>0.14659748708484399</c:v>
                </c:pt>
                <c:pt idx="584">
                  <c:v>0.149639592195179</c:v>
                </c:pt>
                <c:pt idx="585">
                  <c:v>0.15260900567966901</c:v>
                </c:pt>
                <c:pt idx="586">
                  <c:v>0.15551561642168901</c:v>
                </c:pt>
                <c:pt idx="587">
                  <c:v>0.157997994499011</c:v>
                </c:pt>
                <c:pt idx="588">
                  <c:v>0.159963448497012</c:v>
                </c:pt>
                <c:pt idx="589">
                  <c:v>0.161904214470769</c:v>
                </c:pt>
                <c:pt idx="590">
                  <c:v>0.163705723657986</c:v>
                </c:pt>
                <c:pt idx="591">
                  <c:v>0.16537279490793999</c:v>
                </c:pt>
                <c:pt idx="592">
                  <c:v>0.16682549179140199</c:v>
                </c:pt>
                <c:pt idx="593">
                  <c:v>0.16772903636918499</c:v>
                </c:pt>
                <c:pt idx="594">
                  <c:v>0.168642241156751</c:v>
                </c:pt>
                <c:pt idx="595">
                  <c:v>0.169287804383177</c:v>
                </c:pt>
                <c:pt idx="596">
                  <c:v>0.17022889089915</c:v>
                </c:pt>
                <c:pt idx="597">
                  <c:v>0.170857693146479</c:v>
                </c:pt>
                <c:pt idx="598">
                  <c:v>0.171028310485215</c:v>
                </c:pt>
                <c:pt idx="599">
                  <c:v>0.171244438186134</c:v>
                </c:pt>
                <c:pt idx="600">
                  <c:v>0.17129968006649501</c:v>
                </c:pt>
                <c:pt idx="601">
                  <c:v>0.17157241920771801</c:v>
                </c:pt>
                <c:pt idx="602">
                  <c:v>0.17168375553516499</c:v>
                </c:pt>
                <c:pt idx="603">
                  <c:v>0.17154842729085801</c:v>
                </c:pt>
                <c:pt idx="604">
                  <c:v>0.17108093574837899</c:v>
                </c:pt>
                <c:pt idx="605">
                  <c:v>0.17103806281403799</c:v>
                </c:pt>
                <c:pt idx="606">
                  <c:v>0.17084508902033499</c:v>
                </c:pt>
                <c:pt idx="607">
                  <c:v>0.17083649244134499</c:v>
                </c:pt>
                <c:pt idx="608">
                  <c:v>0.17068335455449299</c:v>
                </c:pt>
                <c:pt idx="609">
                  <c:v>0.170339201888869</c:v>
                </c:pt>
                <c:pt idx="610">
                  <c:v>0.17002626254050099</c:v>
                </c:pt>
                <c:pt idx="611">
                  <c:v>0.17015694393750899</c:v>
                </c:pt>
                <c:pt idx="612">
                  <c:v>0.17025076784406701</c:v>
                </c:pt>
                <c:pt idx="613">
                  <c:v>0.17044558414070299</c:v>
                </c:pt>
                <c:pt idx="614">
                  <c:v>0.170461098220104</c:v>
                </c:pt>
                <c:pt idx="615">
                  <c:v>0.17052619129898799</c:v>
                </c:pt>
                <c:pt idx="616">
                  <c:v>0.17080068847534599</c:v>
                </c:pt>
                <c:pt idx="617">
                  <c:v>0.171455674551798</c:v>
                </c:pt>
                <c:pt idx="618">
                  <c:v>0.17213481064517999</c:v>
                </c:pt>
                <c:pt idx="619">
                  <c:v>0.17239921640920799</c:v>
                </c:pt>
                <c:pt idx="620">
                  <c:v>0.17341294677467001</c:v>
                </c:pt>
                <c:pt idx="621">
                  <c:v>0.17425628263257001</c:v>
                </c:pt>
                <c:pt idx="622">
                  <c:v>0.17541918183470601</c:v>
                </c:pt>
                <c:pt idx="623">
                  <c:v>0.17658200855049</c:v>
                </c:pt>
                <c:pt idx="624">
                  <c:v>0.17792527162741101</c:v>
                </c:pt>
                <c:pt idx="625">
                  <c:v>0.179084675520369</c:v>
                </c:pt>
                <c:pt idx="626">
                  <c:v>0.18052391419199501</c:v>
                </c:pt>
                <c:pt idx="627">
                  <c:v>0.18281871050462101</c:v>
                </c:pt>
                <c:pt idx="628">
                  <c:v>0.184027127754889</c:v>
                </c:pt>
                <c:pt idx="629">
                  <c:v>0.18624567202865899</c:v>
                </c:pt>
                <c:pt idx="630">
                  <c:v>0.18802257355261801</c:v>
                </c:pt>
                <c:pt idx="631">
                  <c:v>0.19022249483449299</c:v>
                </c:pt>
                <c:pt idx="632">
                  <c:v>0.19246207781097299</c:v>
                </c:pt>
                <c:pt idx="633">
                  <c:v>0.19488921204506099</c:v>
                </c:pt>
                <c:pt idx="634">
                  <c:v>0.19753871889751601</c:v>
                </c:pt>
                <c:pt idx="635">
                  <c:v>0.199321584934431</c:v>
                </c:pt>
                <c:pt idx="636">
                  <c:v>0.20249234014290901</c:v>
                </c:pt>
                <c:pt idx="637">
                  <c:v>0.204555209290255</c:v>
                </c:pt>
                <c:pt idx="638">
                  <c:v>0.207565014101632</c:v>
                </c:pt>
                <c:pt idx="639">
                  <c:v>0.21026064719993301</c:v>
                </c:pt>
                <c:pt idx="640">
                  <c:v>0.21281619789477399</c:v>
                </c:pt>
                <c:pt idx="641">
                  <c:v>0.215663712362263</c:v>
                </c:pt>
                <c:pt idx="642">
                  <c:v>0.21806465231176</c:v>
                </c:pt>
                <c:pt idx="643">
                  <c:v>0.221032738762095</c:v>
                </c:pt>
                <c:pt idx="644">
                  <c:v>0.22347216591045899</c:v>
                </c:pt>
                <c:pt idx="645">
                  <c:v>0.22632554288281501</c:v>
                </c:pt>
                <c:pt idx="646">
                  <c:v>0.22880126922224001</c:v>
                </c:pt>
                <c:pt idx="647">
                  <c:v>0.23118037880995901</c:v>
                </c:pt>
                <c:pt idx="648">
                  <c:v>0.233843238784022</c:v>
                </c:pt>
                <c:pt idx="649">
                  <c:v>0.23580317918622201</c:v>
                </c:pt>
                <c:pt idx="650">
                  <c:v>0.23844341276923001</c:v>
                </c:pt>
                <c:pt idx="651">
                  <c:v>0.24028110457890001</c:v>
                </c:pt>
                <c:pt idx="652">
                  <c:v>0.242562783183672</c:v>
                </c:pt>
                <c:pt idx="653">
                  <c:v>0.244235932021478</c:v>
                </c:pt>
                <c:pt idx="654">
                  <c:v>0.245960118122204</c:v>
                </c:pt>
                <c:pt idx="655">
                  <c:v>0.24766173073652201</c:v>
                </c:pt>
                <c:pt idx="656">
                  <c:v>0.248798475592273</c:v>
                </c:pt>
                <c:pt idx="657">
                  <c:v>0.25038569795093801</c:v>
                </c:pt>
                <c:pt idx="658">
                  <c:v>0.25128464234813402</c:v>
                </c:pt>
                <c:pt idx="659">
                  <c:v>0.25244706661980798</c:v>
                </c:pt>
                <c:pt idx="660">
                  <c:v>0.25320190470630899</c:v>
                </c:pt>
                <c:pt idx="661">
                  <c:v>0.25342833721536301</c:v>
                </c:pt>
                <c:pt idx="662">
                  <c:v>0.25410675971820601</c:v>
                </c:pt>
                <c:pt idx="663">
                  <c:v>0.25394028197594598</c:v>
                </c:pt>
                <c:pt idx="664">
                  <c:v>0.25436317415482401</c:v>
                </c:pt>
                <c:pt idx="665">
                  <c:v>0.25419565610890299</c:v>
                </c:pt>
                <c:pt idx="666">
                  <c:v>0.25372664870364398</c:v>
                </c:pt>
                <c:pt idx="667">
                  <c:v>0.25326632679167999</c:v>
                </c:pt>
                <c:pt idx="668">
                  <c:v>0.25226721571704902</c:v>
                </c:pt>
                <c:pt idx="669">
                  <c:v>0.25160181369443302</c:v>
                </c:pt>
                <c:pt idx="670">
                  <c:v>0.25054477347441201</c:v>
                </c:pt>
                <c:pt idx="671">
                  <c:v>0.24938227977786401</c:v>
                </c:pt>
                <c:pt idx="672">
                  <c:v>0.24792643703979</c:v>
                </c:pt>
                <c:pt idx="673">
                  <c:v>0.24619321387242199</c:v>
                </c:pt>
                <c:pt idx="674">
                  <c:v>0.24454528627550701</c:v>
                </c:pt>
                <c:pt idx="675">
                  <c:v>0.24287221871517201</c:v>
                </c:pt>
                <c:pt idx="676">
                  <c:v>0.24109567180817501</c:v>
                </c:pt>
                <c:pt idx="677">
                  <c:v>0.23892904318300301</c:v>
                </c:pt>
                <c:pt idx="678">
                  <c:v>0.23688986952760299</c:v>
                </c:pt>
                <c:pt idx="679">
                  <c:v>0.23429618021528001</c:v>
                </c:pt>
                <c:pt idx="680">
                  <c:v>0.232127780018585</c:v>
                </c:pt>
                <c:pt idx="681">
                  <c:v>0.22979548773797301</c:v>
                </c:pt>
                <c:pt idx="682">
                  <c:v>0.22724670363548</c:v>
                </c:pt>
                <c:pt idx="683">
                  <c:v>0.22483178178671101</c:v>
                </c:pt>
                <c:pt idx="684">
                  <c:v>0.221833742446406</c:v>
                </c:pt>
                <c:pt idx="685">
                  <c:v>0.21955811083226101</c:v>
                </c:pt>
                <c:pt idx="686">
                  <c:v>0.21685638259526099</c:v>
                </c:pt>
                <c:pt idx="687">
                  <c:v>0.21436852678510501</c:v>
                </c:pt>
                <c:pt idx="688">
                  <c:v>0.21172258484620901</c:v>
                </c:pt>
                <c:pt idx="689">
                  <c:v>0.209024287469537</c:v>
                </c:pt>
                <c:pt idx="690">
                  <c:v>0.20650133091032399</c:v>
                </c:pt>
                <c:pt idx="691">
                  <c:v>0.20399702741390099</c:v>
                </c:pt>
                <c:pt idx="692">
                  <c:v>0.20149831451904199</c:v>
                </c:pt>
                <c:pt idx="693">
                  <c:v>0.19889132797169201</c:v>
                </c:pt>
                <c:pt idx="694">
                  <c:v>0.19642666830107799</c:v>
                </c:pt>
                <c:pt idx="695">
                  <c:v>0.19416349825950799</c:v>
                </c:pt>
                <c:pt idx="696">
                  <c:v>0.19196695646290801</c:v>
                </c:pt>
                <c:pt idx="697">
                  <c:v>0.18986262043768201</c:v>
                </c:pt>
                <c:pt idx="698">
                  <c:v>0.18772738320422999</c:v>
                </c:pt>
                <c:pt idx="699">
                  <c:v>0.18542149226208399</c:v>
                </c:pt>
                <c:pt idx="700">
                  <c:v>0.183749708509439</c:v>
                </c:pt>
                <c:pt idx="701">
                  <c:v>0.18173384107896801</c:v>
                </c:pt>
                <c:pt idx="702">
                  <c:v>0.18043860053170199</c:v>
                </c:pt>
                <c:pt idx="703">
                  <c:v>0.178553478801595</c:v>
                </c:pt>
                <c:pt idx="704">
                  <c:v>0.17696807809454501</c:v>
                </c:pt>
                <c:pt idx="705">
                  <c:v>0.17552792343322901</c:v>
                </c:pt>
                <c:pt idx="706">
                  <c:v>0.17432452104166299</c:v>
                </c:pt>
                <c:pt idx="707">
                  <c:v>0.17320021336789601</c:v>
                </c:pt>
                <c:pt idx="708">
                  <c:v>0.17202393120311299</c:v>
                </c:pt>
                <c:pt idx="709">
                  <c:v>0.171211434627388</c:v>
                </c:pt>
                <c:pt idx="710">
                  <c:v>0.17011361632063199</c:v>
                </c:pt>
                <c:pt idx="711">
                  <c:v>0.16936767148891799</c:v>
                </c:pt>
                <c:pt idx="712">
                  <c:v>0.16853315387649301</c:v>
                </c:pt>
                <c:pt idx="713">
                  <c:v>0.168032026898424</c:v>
                </c:pt>
                <c:pt idx="714">
                  <c:v>0.16710902977837599</c:v>
                </c:pt>
                <c:pt idx="715">
                  <c:v>0.166436218389206</c:v>
                </c:pt>
                <c:pt idx="716">
                  <c:v>0.16589628104284301</c:v>
                </c:pt>
                <c:pt idx="717">
                  <c:v>0.16534479340952599</c:v>
                </c:pt>
                <c:pt idx="718">
                  <c:v>0.16499839435187599</c:v>
                </c:pt>
                <c:pt idx="719">
                  <c:v>0.16441219621450101</c:v>
                </c:pt>
                <c:pt idx="720">
                  <c:v>0.16381052522119899</c:v>
                </c:pt>
                <c:pt idx="721">
                  <c:v>0.163381202269194</c:v>
                </c:pt>
                <c:pt idx="722">
                  <c:v>0.16292901812122901</c:v>
                </c:pt>
                <c:pt idx="723">
                  <c:v>0.162335344804349</c:v>
                </c:pt>
                <c:pt idx="724">
                  <c:v>0.16170389017554501</c:v>
                </c:pt>
                <c:pt idx="725">
                  <c:v>0.160992673209188</c:v>
                </c:pt>
                <c:pt idx="726">
                  <c:v>0.16015632201062299</c:v>
                </c:pt>
                <c:pt idx="727">
                  <c:v>0.15955615374509399</c:v>
                </c:pt>
                <c:pt idx="728">
                  <c:v>0.15856630355314599</c:v>
                </c:pt>
                <c:pt idx="729">
                  <c:v>0.157587241933933</c:v>
                </c:pt>
                <c:pt idx="730">
                  <c:v>0.156431294512344</c:v>
                </c:pt>
                <c:pt idx="731">
                  <c:v>0.15517201080087301</c:v>
                </c:pt>
                <c:pt idx="732">
                  <c:v>0.15390732335936499</c:v>
                </c:pt>
                <c:pt idx="733">
                  <c:v>0.15251167026388701</c:v>
                </c:pt>
                <c:pt idx="734">
                  <c:v>0.15069602313763</c:v>
                </c:pt>
                <c:pt idx="735">
                  <c:v>0.14911069338017599</c:v>
                </c:pt>
                <c:pt idx="736">
                  <c:v>0.14694645478018301</c:v>
                </c:pt>
                <c:pt idx="737">
                  <c:v>0.14515576889185799</c:v>
                </c:pt>
                <c:pt idx="738">
                  <c:v>0.14282441693611</c:v>
                </c:pt>
                <c:pt idx="739">
                  <c:v>0.14043420194183101</c:v>
                </c:pt>
                <c:pt idx="740">
                  <c:v>0.137842848421629</c:v>
                </c:pt>
                <c:pt idx="741">
                  <c:v>0.13484463090936499</c:v>
                </c:pt>
                <c:pt idx="742">
                  <c:v>0.132200344724099</c:v>
                </c:pt>
                <c:pt idx="743">
                  <c:v>0.129093252177824</c:v>
                </c:pt>
                <c:pt idx="744">
                  <c:v>0.125678351343609</c:v>
                </c:pt>
                <c:pt idx="745">
                  <c:v>0.12225821028721599</c:v>
                </c:pt>
                <c:pt idx="746">
                  <c:v>0.11845718639267</c:v>
                </c:pt>
                <c:pt idx="747">
                  <c:v>0.11478235704413201</c:v>
                </c:pt>
                <c:pt idx="748">
                  <c:v>0.11086791321970101</c:v>
                </c:pt>
                <c:pt idx="749">
                  <c:v>0.106777051128957</c:v>
                </c:pt>
                <c:pt idx="750">
                  <c:v>0.102406153138949</c:v>
                </c:pt>
                <c:pt idx="751">
                  <c:v>9.7879461961723604E-2</c:v>
                </c:pt>
                <c:pt idx="752">
                  <c:v>9.3431387616796202E-2</c:v>
                </c:pt>
                <c:pt idx="753">
                  <c:v>8.8422309750629993E-2</c:v>
                </c:pt>
                <c:pt idx="754">
                  <c:v>8.3626987962307706E-2</c:v>
                </c:pt>
                <c:pt idx="755">
                  <c:v>7.8510981979493702E-2</c:v>
                </c:pt>
                <c:pt idx="756">
                  <c:v>7.3352869398494405E-2</c:v>
                </c:pt>
                <c:pt idx="757">
                  <c:v>6.8301419596191501E-2</c:v>
                </c:pt>
                <c:pt idx="758">
                  <c:v>6.2795548916029606E-2</c:v>
                </c:pt>
                <c:pt idx="759">
                  <c:v>5.75523909771525E-2</c:v>
                </c:pt>
                <c:pt idx="760">
                  <c:v>5.17383051078864E-2</c:v>
                </c:pt>
                <c:pt idx="761">
                  <c:v>4.6387316523313203E-2</c:v>
                </c:pt>
                <c:pt idx="762">
                  <c:v>4.06418525520559E-2</c:v>
                </c:pt>
                <c:pt idx="763">
                  <c:v>3.4990429475669202E-2</c:v>
                </c:pt>
                <c:pt idx="764">
                  <c:v>2.9374370338575002E-2</c:v>
                </c:pt>
                <c:pt idx="765">
                  <c:v>2.3524465579010102E-2</c:v>
                </c:pt>
                <c:pt idx="766">
                  <c:v>1.79362083656022E-2</c:v>
                </c:pt>
                <c:pt idx="767">
                  <c:v>1.22549807283779E-2</c:v>
                </c:pt>
                <c:pt idx="768">
                  <c:v>6.5131521969981699E-3</c:v>
                </c:pt>
                <c:pt idx="769">
                  <c:v>1.00229193892654E-3</c:v>
                </c:pt>
                <c:pt idx="770">
                  <c:v>-4.6703395651006997E-3</c:v>
                </c:pt>
                <c:pt idx="771">
                  <c:v>-1.00804139341253E-2</c:v>
                </c:pt>
                <c:pt idx="772">
                  <c:v>-1.5513758571309001E-2</c:v>
                </c:pt>
                <c:pt idx="773">
                  <c:v>-2.0963874642870198E-2</c:v>
                </c:pt>
                <c:pt idx="774">
                  <c:v>-2.58287629738887E-2</c:v>
                </c:pt>
                <c:pt idx="775">
                  <c:v>-3.1335913939058102E-2</c:v>
                </c:pt>
                <c:pt idx="776">
                  <c:v>-3.5937335868746902E-2</c:v>
                </c:pt>
                <c:pt idx="777">
                  <c:v>-4.11165312113842E-2</c:v>
                </c:pt>
                <c:pt idx="778">
                  <c:v>-4.5622425648279501E-2</c:v>
                </c:pt>
                <c:pt idx="779">
                  <c:v>-5.0052114840443002E-2</c:v>
                </c:pt>
                <c:pt idx="780">
                  <c:v>-5.4651012781851402E-2</c:v>
                </c:pt>
                <c:pt idx="781">
                  <c:v>-5.8542684674232799E-2</c:v>
                </c:pt>
                <c:pt idx="782">
                  <c:v>-6.2808067276806101E-2</c:v>
                </c:pt>
                <c:pt idx="783">
                  <c:v>-6.6472386087567503E-2</c:v>
                </c:pt>
                <c:pt idx="784">
                  <c:v>-6.9956787823427902E-2</c:v>
                </c:pt>
                <c:pt idx="785">
                  <c:v>-7.3555743593721107E-2</c:v>
                </c:pt>
                <c:pt idx="786">
                  <c:v>-7.66091697965183E-2</c:v>
                </c:pt>
                <c:pt idx="787">
                  <c:v>-7.9745372372490103E-2</c:v>
                </c:pt>
                <c:pt idx="788">
                  <c:v>-8.2468409706308005E-2</c:v>
                </c:pt>
                <c:pt idx="789">
                  <c:v>-8.4981715242168299E-2</c:v>
                </c:pt>
                <c:pt idx="790">
                  <c:v>-8.7426935150027807E-2</c:v>
                </c:pt>
                <c:pt idx="791">
                  <c:v>-8.9565184324091801E-2</c:v>
                </c:pt>
                <c:pt idx="792">
                  <c:v>-9.1779544941667096E-2</c:v>
                </c:pt>
                <c:pt idx="793">
                  <c:v>-9.3448974769081997E-2</c:v>
                </c:pt>
                <c:pt idx="794">
                  <c:v>-9.4766193980044697E-2</c:v>
                </c:pt>
                <c:pt idx="795">
                  <c:v>-9.6322835146252506E-2</c:v>
                </c:pt>
                <c:pt idx="796">
                  <c:v>-9.7372685121378796E-2</c:v>
                </c:pt>
                <c:pt idx="797">
                  <c:v>-9.8394185341652604E-2</c:v>
                </c:pt>
                <c:pt idx="798">
                  <c:v>-9.9345403493312098E-2</c:v>
                </c:pt>
                <c:pt idx="799">
                  <c:v>-9.9823504522896497E-2</c:v>
                </c:pt>
                <c:pt idx="800">
                  <c:v>-0.100092063554663</c:v>
                </c:pt>
                <c:pt idx="801">
                  <c:v>-0.10061194263576199</c:v>
                </c:pt>
                <c:pt idx="802">
                  <c:v>-0.100550088814606</c:v>
                </c:pt>
                <c:pt idx="803">
                  <c:v>-0.10069989175642299</c:v>
                </c:pt>
                <c:pt idx="804">
                  <c:v>-0.100602410078504</c:v>
                </c:pt>
                <c:pt idx="805">
                  <c:v>-0.10025038733213699</c:v>
                </c:pt>
                <c:pt idx="806">
                  <c:v>-0.100044334254524</c:v>
                </c:pt>
                <c:pt idx="807">
                  <c:v>-9.9472480865079094E-2</c:v>
                </c:pt>
                <c:pt idx="808">
                  <c:v>-9.9008111651909605E-2</c:v>
                </c:pt>
                <c:pt idx="809">
                  <c:v>-9.8356649191464501E-2</c:v>
                </c:pt>
                <c:pt idx="810">
                  <c:v>-9.7622511759723599E-2</c:v>
                </c:pt>
                <c:pt idx="811">
                  <c:v>-9.6930060239491397E-2</c:v>
                </c:pt>
                <c:pt idx="812">
                  <c:v>-9.61454037921049E-2</c:v>
                </c:pt>
                <c:pt idx="813">
                  <c:v>-9.5320602231451501E-2</c:v>
                </c:pt>
                <c:pt idx="814">
                  <c:v>-9.4560878181064803E-2</c:v>
                </c:pt>
                <c:pt idx="815">
                  <c:v>-9.3633288322206396E-2</c:v>
                </c:pt>
                <c:pt idx="816">
                  <c:v>-9.2903383382587301E-2</c:v>
                </c:pt>
                <c:pt idx="817">
                  <c:v>-9.2146619125775805E-2</c:v>
                </c:pt>
                <c:pt idx="818">
                  <c:v>-9.1327228350134099E-2</c:v>
                </c:pt>
                <c:pt idx="819">
                  <c:v>-9.0506337658279007E-2</c:v>
                </c:pt>
                <c:pt idx="820">
                  <c:v>-8.985210095144E-2</c:v>
                </c:pt>
                <c:pt idx="821">
                  <c:v>-8.9030298506760905E-2</c:v>
                </c:pt>
                <c:pt idx="822">
                  <c:v>-8.8634656751872098E-2</c:v>
                </c:pt>
                <c:pt idx="823">
                  <c:v>-8.8091720153811295E-2</c:v>
                </c:pt>
                <c:pt idx="824">
                  <c:v>-8.7336945335103694E-2</c:v>
                </c:pt>
                <c:pt idx="825">
                  <c:v>-8.7371611669243399E-2</c:v>
                </c:pt>
                <c:pt idx="826">
                  <c:v>-8.6901485231893297E-2</c:v>
                </c:pt>
                <c:pt idx="827">
                  <c:v>-8.6854743413531998E-2</c:v>
                </c:pt>
                <c:pt idx="828">
                  <c:v>-8.6734037402247902E-2</c:v>
                </c:pt>
                <c:pt idx="829">
                  <c:v>-8.6732935468036093E-2</c:v>
                </c:pt>
                <c:pt idx="830">
                  <c:v>-8.7086064726882698E-2</c:v>
                </c:pt>
                <c:pt idx="831">
                  <c:v>-8.7323414080271805E-2</c:v>
                </c:pt>
                <c:pt idx="832">
                  <c:v>-8.77085383253495E-2</c:v>
                </c:pt>
                <c:pt idx="833">
                  <c:v>-8.8158359294802396E-2</c:v>
                </c:pt>
                <c:pt idx="834">
                  <c:v>-8.8811075284773194E-2</c:v>
                </c:pt>
                <c:pt idx="835">
                  <c:v>-8.9595128183333206E-2</c:v>
                </c:pt>
                <c:pt idx="836">
                  <c:v>-9.0695450555102905E-2</c:v>
                </c:pt>
                <c:pt idx="837">
                  <c:v>-9.1488891291471003E-2</c:v>
                </c:pt>
                <c:pt idx="838">
                  <c:v>-9.2667240460343303E-2</c:v>
                </c:pt>
                <c:pt idx="839">
                  <c:v>-9.3853336034504201E-2</c:v>
                </c:pt>
                <c:pt idx="840">
                  <c:v>-9.52531352139592E-2</c:v>
                </c:pt>
                <c:pt idx="841">
                  <c:v>-9.6868134227759597E-2</c:v>
                </c:pt>
                <c:pt idx="842">
                  <c:v>-9.8249824126126498E-2</c:v>
                </c:pt>
                <c:pt idx="843">
                  <c:v>-0.100050913858174</c:v>
                </c:pt>
                <c:pt idx="844">
                  <c:v>-0.101631462264456</c:v>
                </c:pt>
                <c:pt idx="845">
                  <c:v>-0.10349199642375601</c:v>
                </c:pt>
                <c:pt idx="846">
                  <c:v>-0.105646856449875</c:v>
                </c:pt>
                <c:pt idx="847">
                  <c:v>-0.107387671739456</c:v>
                </c:pt>
                <c:pt idx="848">
                  <c:v>-0.1099010578431</c:v>
                </c:pt>
                <c:pt idx="849">
                  <c:v>-0.111736288816604</c:v>
                </c:pt>
                <c:pt idx="850">
                  <c:v>-0.114122863155807</c:v>
                </c:pt>
                <c:pt idx="851">
                  <c:v>-0.11642960006762899</c:v>
                </c:pt>
                <c:pt idx="852">
                  <c:v>-0.11867893035282299</c:v>
                </c:pt>
                <c:pt idx="853">
                  <c:v>-0.121185928344795</c:v>
                </c:pt>
                <c:pt idx="854">
                  <c:v>-0.12332862255374399</c:v>
                </c:pt>
                <c:pt idx="855">
                  <c:v>-0.12608048302942601</c:v>
                </c:pt>
                <c:pt idx="856">
                  <c:v>-0.12826458943392999</c:v>
                </c:pt>
                <c:pt idx="857">
                  <c:v>-0.13087799252341201</c:v>
                </c:pt>
                <c:pt idx="858">
                  <c:v>-0.13329501309171901</c:v>
                </c:pt>
                <c:pt idx="859">
                  <c:v>-0.13544283097153001</c:v>
                </c:pt>
                <c:pt idx="860">
                  <c:v>-0.13831173114932799</c:v>
                </c:pt>
                <c:pt idx="861">
                  <c:v>-0.14045729138335999</c:v>
                </c:pt>
                <c:pt idx="862">
                  <c:v>-0.142959834798528</c:v>
                </c:pt>
                <c:pt idx="863">
                  <c:v>-0.14524594902009499</c:v>
                </c:pt>
                <c:pt idx="864">
                  <c:v>-0.147257365954541</c:v>
                </c:pt>
                <c:pt idx="865">
                  <c:v>-0.14974218079993301</c:v>
                </c:pt>
                <c:pt idx="866">
                  <c:v>-0.15176771259146299</c:v>
                </c:pt>
                <c:pt idx="867">
                  <c:v>-0.153953810775768</c:v>
                </c:pt>
                <c:pt idx="868">
                  <c:v>-0.15596269289717099</c:v>
                </c:pt>
                <c:pt idx="869">
                  <c:v>-0.15781082498229301</c:v>
                </c:pt>
                <c:pt idx="870">
                  <c:v>-0.15994169043051501</c:v>
                </c:pt>
                <c:pt idx="871">
                  <c:v>-0.16159226390408499</c:v>
                </c:pt>
                <c:pt idx="872">
                  <c:v>-0.16342991079240299</c:v>
                </c:pt>
                <c:pt idx="873">
                  <c:v>-0.16496774770266401</c:v>
                </c:pt>
                <c:pt idx="874">
                  <c:v>-0.16644624365167801</c:v>
                </c:pt>
                <c:pt idx="875">
                  <c:v>-0.16803972619379601</c:v>
                </c:pt>
                <c:pt idx="876">
                  <c:v>-0.169351470392372</c:v>
                </c:pt>
                <c:pt idx="877">
                  <c:v>-0.17066840925492399</c:v>
                </c:pt>
                <c:pt idx="878">
                  <c:v>-0.17169172933906399</c:v>
                </c:pt>
                <c:pt idx="879">
                  <c:v>-0.17276404802152301</c:v>
                </c:pt>
                <c:pt idx="880">
                  <c:v>-0.17383862132867001</c:v>
                </c:pt>
                <c:pt idx="881">
                  <c:v>-0.174614222517645</c:v>
                </c:pt>
                <c:pt idx="882">
                  <c:v>-0.175410289193206</c:v>
                </c:pt>
                <c:pt idx="883">
                  <c:v>-0.175960569547021</c:v>
                </c:pt>
                <c:pt idx="884">
                  <c:v>-0.176366116044786</c:v>
                </c:pt>
                <c:pt idx="885">
                  <c:v>-0.17705707560351</c:v>
                </c:pt>
                <c:pt idx="886">
                  <c:v>-0.17730780767423501</c:v>
                </c:pt>
                <c:pt idx="887">
                  <c:v>-0.17753381065792101</c:v>
                </c:pt>
                <c:pt idx="888">
                  <c:v>-0.17762002660947199</c:v>
                </c:pt>
                <c:pt idx="889">
                  <c:v>-0.17754526305898299</c:v>
                </c:pt>
                <c:pt idx="890">
                  <c:v>-0.17766322517057501</c:v>
                </c:pt>
                <c:pt idx="891">
                  <c:v>-0.17755521805695301</c:v>
                </c:pt>
                <c:pt idx="892">
                  <c:v>-0.17733681358853901</c:v>
                </c:pt>
                <c:pt idx="893">
                  <c:v>-0.17680466246856999</c:v>
                </c:pt>
                <c:pt idx="894">
                  <c:v>-0.176517905650005</c:v>
                </c:pt>
                <c:pt idx="895">
                  <c:v>-0.17614339614541299</c:v>
                </c:pt>
                <c:pt idx="896">
                  <c:v>-0.17560103804886701</c:v>
                </c:pt>
                <c:pt idx="897">
                  <c:v>-0.17499973070080299</c:v>
                </c:pt>
                <c:pt idx="898">
                  <c:v>-0.17406986869799199</c:v>
                </c:pt>
                <c:pt idx="899">
                  <c:v>-0.17343910292194301</c:v>
                </c:pt>
                <c:pt idx="900">
                  <c:v>-0.17274024493936699</c:v>
                </c:pt>
                <c:pt idx="901">
                  <c:v>-0.17182021098893699</c:v>
                </c:pt>
                <c:pt idx="902">
                  <c:v>-0.17071835972764299</c:v>
                </c:pt>
                <c:pt idx="903">
                  <c:v>-0.169675893769383</c:v>
                </c:pt>
                <c:pt idx="904">
                  <c:v>-0.16846010992959301</c:v>
                </c:pt>
                <c:pt idx="905">
                  <c:v>-0.16753239473548601</c:v>
                </c:pt>
                <c:pt idx="906">
                  <c:v>-0.16630687053969601</c:v>
                </c:pt>
                <c:pt idx="907">
                  <c:v>-0.165035906299629</c:v>
                </c:pt>
                <c:pt idx="908">
                  <c:v>-0.16350182719450099</c:v>
                </c:pt>
                <c:pt idx="909">
                  <c:v>-0.16223921973237601</c:v>
                </c:pt>
                <c:pt idx="910">
                  <c:v>-0.16098011093202</c:v>
                </c:pt>
                <c:pt idx="911">
                  <c:v>-0.15946659635450799</c:v>
                </c:pt>
                <c:pt idx="912">
                  <c:v>-0.15796980676064801</c:v>
                </c:pt>
                <c:pt idx="913">
                  <c:v>-0.15624656640214199</c:v>
                </c:pt>
                <c:pt idx="914">
                  <c:v>-0.15478044825618201</c:v>
                </c:pt>
                <c:pt idx="915">
                  <c:v>-0.15317172558327</c:v>
                </c:pt>
                <c:pt idx="916">
                  <c:v>-0.15161957112400701</c:v>
                </c:pt>
                <c:pt idx="917">
                  <c:v>-0.149749102979848</c:v>
                </c:pt>
                <c:pt idx="918">
                  <c:v>-0.14787381818367101</c:v>
                </c:pt>
                <c:pt idx="919">
                  <c:v>-0.14623467585094899</c:v>
                </c:pt>
                <c:pt idx="920">
                  <c:v>-0.14438767287912699</c:v>
                </c:pt>
                <c:pt idx="921">
                  <c:v>-0.14272015476918701</c:v>
                </c:pt>
                <c:pt idx="922">
                  <c:v>-0.14072110800833099</c:v>
                </c:pt>
                <c:pt idx="923">
                  <c:v>-0.138519829265209</c:v>
                </c:pt>
                <c:pt idx="924">
                  <c:v>-0.13664665259952199</c:v>
                </c:pt>
                <c:pt idx="925">
                  <c:v>-0.13462496605410801</c:v>
                </c:pt>
                <c:pt idx="926">
                  <c:v>-0.13266544717186701</c:v>
                </c:pt>
                <c:pt idx="927">
                  <c:v>-0.13056271097052899</c:v>
                </c:pt>
                <c:pt idx="928">
                  <c:v>-0.128192069146468</c:v>
                </c:pt>
                <c:pt idx="929">
                  <c:v>-0.12618784458634699</c:v>
                </c:pt>
                <c:pt idx="930">
                  <c:v>-0.123982842377739</c:v>
                </c:pt>
                <c:pt idx="931">
                  <c:v>-0.121853727889666</c:v>
                </c:pt>
                <c:pt idx="932">
                  <c:v>-0.119580590974758</c:v>
                </c:pt>
                <c:pt idx="933">
                  <c:v>-0.117064131862264</c:v>
                </c:pt>
                <c:pt idx="934">
                  <c:v>-0.114961825239296</c:v>
                </c:pt>
                <c:pt idx="935">
                  <c:v>-0.11258559904785501</c:v>
                </c:pt>
                <c:pt idx="936">
                  <c:v>-0.110433867927746</c:v>
                </c:pt>
                <c:pt idx="937">
                  <c:v>-0.108003526086298</c:v>
                </c:pt>
                <c:pt idx="938">
                  <c:v>-0.105286821637427</c:v>
                </c:pt>
                <c:pt idx="939">
                  <c:v>-0.103065763507285</c:v>
                </c:pt>
                <c:pt idx="940">
                  <c:v>-0.10086206750849</c:v>
                </c:pt>
                <c:pt idx="941">
                  <c:v>-9.8395081225354605E-2</c:v>
                </c:pt>
                <c:pt idx="942">
                  <c:v>-9.6000282825515093E-2</c:v>
                </c:pt>
                <c:pt idx="943">
                  <c:v>-9.3297026921888002E-2</c:v>
                </c:pt>
                <c:pt idx="944">
                  <c:v>-9.1004403534714104E-2</c:v>
                </c:pt>
                <c:pt idx="945">
                  <c:v>-8.8871267535746201E-2</c:v>
                </c:pt>
                <c:pt idx="946">
                  <c:v>-8.6449408546546494E-2</c:v>
                </c:pt>
                <c:pt idx="947">
                  <c:v>-8.40765894728535E-2</c:v>
                </c:pt>
                <c:pt idx="948">
                  <c:v>-8.1350231550896698E-2</c:v>
                </c:pt>
                <c:pt idx="949">
                  <c:v>-7.9348193377409101E-2</c:v>
                </c:pt>
                <c:pt idx="950">
                  <c:v>-7.6965314574335503E-2</c:v>
                </c:pt>
                <c:pt idx="951">
                  <c:v>-7.4880526557759897E-2</c:v>
                </c:pt>
                <c:pt idx="952">
                  <c:v>-7.2627546449338401E-2</c:v>
                </c:pt>
                <c:pt idx="953">
                  <c:v>-6.9948882202035503E-2</c:v>
                </c:pt>
                <c:pt idx="954">
                  <c:v>-6.8136745185554404E-2</c:v>
                </c:pt>
                <c:pt idx="955">
                  <c:v>-6.6048032009572696E-2</c:v>
                </c:pt>
                <c:pt idx="956">
                  <c:v>-6.42189991399916E-2</c:v>
                </c:pt>
                <c:pt idx="957">
                  <c:v>-6.2221058796030099E-2</c:v>
                </c:pt>
                <c:pt idx="958">
                  <c:v>-5.9979364264858802E-2</c:v>
                </c:pt>
                <c:pt idx="959">
                  <c:v>-5.8230213103866897E-2</c:v>
                </c:pt>
                <c:pt idx="960">
                  <c:v>-5.6698201806278402E-2</c:v>
                </c:pt>
                <c:pt idx="961">
                  <c:v>-5.5183332610972399E-2</c:v>
                </c:pt>
                <c:pt idx="962">
                  <c:v>-5.3638500551873101E-2</c:v>
                </c:pt>
                <c:pt idx="963">
                  <c:v>-5.1722641812177297E-2</c:v>
                </c:pt>
                <c:pt idx="964">
                  <c:v>-5.0613648750592301E-2</c:v>
                </c:pt>
                <c:pt idx="965">
                  <c:v>-4.9481753555067703E-2</c:v>
                </c:pt>
                <c:pt idx="966">
                  <c:v>-4.84803424399479E-2</c:v>
                </c:pt>
                <c:pt idx="967">
                  <c:v>-4.7393408983411003E-2</c:v>
                </c:pt>
                <c:pt idx="968">
                  <c:v>-4.6164139069704901E-2</c:v>
                </c:pt>
                <c:pt idx="969">
                  <c:v>-4.5321763460407498E-2</c:v>
                </c:pt>
                <c:pt idx="970">
                  <c:v>-4.4957239975142699E-2</c:v>
                </c:pt>
                <c:pt idx="971">
                  <c:v>-4.4563057708521897E-2</c:v>
                </c:pt>
                <c:pt idx="972">
                  <c:v>-4.4002606707156597E-2</c:v>
                </c:pt>
                <c:pt idx="973">
                  <c:v>-4.3449887802183597E-2</c:v>
                </c:pt>
                <c:pt idx="974">
                  <c:v>-4.3246274942225701E-2</c:v>
                </c:pt>
                <c:pt idx="975">
                  <c:v>-4.3546543949777999E-2</c:v>
                </c:pt>
                <c:pt idx="976">
                  <c:v>-4.3708206993365903E-2</c:v>
                </c:pt>
                <c:pt idx="977">
                  <c:v>-4.3872279301797899E-2</c:v>
                </c:pt>
                <c:pt idx="978">
                  <c:v>-4.39666518754082E-2</c:v>
                </c:pt>
                <c:pt idx="979">
                  <c:v>-4.4374448272125701E-2</c:v>
                </c:pt>
                <c:pt idx="980">
                  <c:v>-4.5265818612867402E-2</c:v>
                </c:pt>
                <c:pt idx="981">
                  <c:v>-4.6138989631895298E-2</c:v>
                </c:pt>
                <c:pt idx="982">
                  <c:v>-4.7135733502684303E-2</c:v>
                </c:pt>
                <c:pt idx="983">
                  <c:v>-4.7704620269508898E-2</c:v>
                </c:pt>
                <c:pt idx="984">
                  <c:v>-4.88035087051766E-2</c:v>
                </c:pt>
                <c:pt idx="985">
                  <c:v>-5.01296590747701E-2</c:v>
                </c:pt>
                <c:pt idx="986">
                  <c:v>-5.1743140147792799E-2</c:v>
                </c:pt>
                <c:pt idx="987">
                  <c:v>-5.3148551029550899E-2</c:v>
                </c:pt>
                <c:pt idx="988">
                  <c:v>-5.4342397383774402E-2</c:v>
                </c:pt>
                <c:pt idx="989">
                  <c:v>-5.57423341144666E-2</c:v>
                </c:pt>
                <c:pt idx="990">
                  <c:v>-5.7643471831103001E-2</c:v>
                </c:pt>
                <c:pt idx="991">
                  <c:v>-5.9702805774689401E-2</c:v>
                </c:pt>
                <c:pt idx="992">
                  <c:v>-6.14153267089688E-2</c:v>
                </c:pt>
                <c:pt idx="993">
                  <c:v>-6.29518767508917E-2</c:v>
                </c:pt>
                <c:pt idx="994">
                  <c:v>-6.4751626960749001E-2</c:v>
                </c:pt>
                <c:pt idx="995">
                  <c:v>-6.6761197056256202E-2</c:v>
                </c:pt>
                <c:pt idx="996">
                  <c:v>-6.9009272730438401E-2</c:v>
                </c:pt>
                <c:pt idx="997">
                  <c:v>-7.0903781396865803E-2</c:v>
                </c:pt>
                <c:pt idx="998">
                  <c:v>-7.2652670733845598E-2</c:v>
                </c:pt>
                <c:pt idx="999">
                  <c:v>-7.4430135874937506E-2</c:v>
                </c:pt>
                <c:pt idx="1000">
                  <c:v>-7.6369167748549793E-2</c:v>
                </c:pt>
                <c:pt idx="1001">
                  <c:v>-7.8565025289582799E-2</c:v>
                </c:pt>
                <c:pt idx="1002">
                  <c:v>-8.0472708556940595E-2</c:v>
                </c:pt>
                <c:pt idx="1003">
                  <c:v>-8.2012799453346302E-2</c:v>
                </c:pt>
                <c:pt idx="1004">
                  <c:v>-8.3533520080507004E-2</c:v>
                </c:pt>
                <c:pt idx="1005">
                  <c:v>-8.52193432711911E-2</c:v>
                </c:pt>
                <c:pt idx="1006">
                  <c:v>-8.7059474690647398E-2</c:v>
                </c:pt>
                <c:pt idx="1007">
                  <c:v>-8.8504125364687797E-2</c:v>
                </c:pt>
                <c:pt idx="1008">
                  <c:v>-8.96837696546193E-2</c:v>
                </c:pt>
                <c:pt idx="1009">
                  <c:v>-9.0691618703778704E-2</c:v>
                </c:pt>
                <c:pt idx="1010">
                  <c:v>-9.1850832016508704E-2</c:v>
                </c:pt>
                <c:pt idx="1011">
                  <c:v>-9.3032442419230699E-2</c:v>
                </c:pt>
                <c:pt idx="1012">
                  <c:v>-9.3826820989673501E-2</c:v>
                </c:pt>
                <c:pt idx="1013">
                  <c:v>-9.4317503692612797E-2</c:v>
                </c:pt>
                <c:pt idx="1014">
                  <c:v>-9.4563907613040399E-2</c:v>
                </c:pt>
                <c:pt idx="1015">
                  <c:v>-9.4869374850148194E-2</c:v>
                </c:pt>
                <c:pt idx="1016">
                  <c:v>-9.5311814482179194E-2</c:v>
                </c:pt>
                <c:pt idx="1017">
                  <c:v>-9.5310382376462902E-2</c:v>
                </c:pt>
                <c:pt idx="1018">
                  <c:v>-9.5015245643428906E-2</c:v>
                </c:pt>
                <c:pt idx="1019">
                  <c:v>-9.4239938757759503E-2</c:v>
                </c:pt>
                <c:pt idx="1020">
                  <c:v>-9.3624254445001803E-2</c:v>
                </c:pt>
                <c:pt idx="1021">
                  <c:v>-9.3066409503818295E-2</c:v>
                </c:pt>
                <c:pt idx="1022">
                  <c:v>-9.2256410361477401E-2</c:v>
                </c:pt>
                <c:pt idx="1023">
                  <c:v>-9.0909188527077897E-2</c:v>
                </c:pt>
                <c:pt idx="1024">
                  <c:v>-8.9374808833659503E-2</c:v>
                </c:pt>
                <c:pt idx="1025">
                  <c:v>-8.7758254767257501E-2</c:v>
                </c:pt>
                <c:pt idx="1026">
                  <c:v>-8.6204681634240304E-2</c:v>
                </c:pt>
                <c:pt idx="1027">
                  <c:v>-8.4422866570275604E-2</c:v>
                </c:pt>
                <c:pt idx="1028">
                  <c:v>-8.2276192230605394E-2</c:v>
                </c:pt>
                <c:pt idx="1029">
                  <c:v>-7.9918507045383599E-2</c:v>
                </c:pt>
                <c:pt idx="1030">
                  <c:v>-7.7336394626719804E-2</c:v>
                </c:pt>
                <c:pt idx="1031">
                  <c:v>-7.4867288124155204E-2</c:v>
                </c:pt>
                <c:pt idx="1032">
                  <c:v>-7.2228447410602997E-2</c:v>
                </c:pt>
                <c:pt idx="1033">
                  <c:v>-6.9321894115848506E-2</c:v>
                </c:pt>
                <c:pt idx="1034">
                  <c:v>-6.6137372833522806E-2</c:v>
                </c:pt>
                <c:pt idx="1035">
                  <c:v>-6.2828485769839196E-2</c:v>
                </c:pt>
                <c:pt idx="1036">
                  <c:v>-5.9640708952990402E-2</c:v>
                </c:pt>
                <c:pt idx="1037">
                  <c:v>-5.6354848244900398E-2</c:v>
                </c:pt>
                <c:pt idx="1038">
                  <c:v>-5.2968727652008198E-2</c:v>
                </c:pt>
                <c:pt idx="1039">
                  <c:v>-4.92068628341404E-2</c:v>
                </c:pt>
                <c:pt idx="1040">
                  <c:v>-4.5415755640643901E-2</c:v>
                </c:pt>
                <c:pt idx="1041">
                  <c:v>-4.1805451406496601E-2</c:v>
                </c:pt>
                <c:pt idx="1042">
                  <c:v>-3.8251099318536E-2</c:v>
                </c:pt>
                <c:pt idx="1043">
                  <c:v>-3.4475288076692402E-2</c:v>
                </c:pt>
                <c:pt idx="1044">
                  <c:v>-3.04826605971419E-2</c:v>
                </c:pt>
                <c:pt idx="1045">
                  <c:v>-2.65453530355119E-2</c:v>
                </c:pt>
                <c:pt idx="1046">
                  <c:v>-2.2739958363074301E-2</c:v>
                </c:pt>
                <c:pt idx="1047">
                  <c:v>-1.91257387594908E-2</c:v>
                </c:pt>
                <c:pt idx="1048">
                  <c:v>-1.54944854195603E-2</c:v>
                </c:pt>
                <c:pt idx="1049">
                  <c:v>-1.17027385227166E-2</c:v>
                </c:pt>
                <c:pt idx="1050">
                  <c:v>-8.0180453031886804E-3</c:v>
                </c:pt>
                <c:pt idx="1051">
                  <c:v>-4.4011019445418902E-3</c:v>
                </c:pt>
                <c:pt idx="1052">
                  <c:v>-1.1022164506593801E-3</c:v>
                </c:pt>
                <c:pt idx="1053">
                  <c:v>2.2513611513300799E-3</c:v>
                </c:pt>
                <c:pt idx="1054">
                  <c:v>5.6304612425671901E-3</c:v>
                </c:pt>
                <c:pt idx="1055">
                  <c:v>8.8264661240228404E-3</c:v>
                </c:pt>
                <c:pt idx="1056">
                  <c:v>1.1802771367975E-2</c:v>
                </c:pt>
                <c:pt idx="1057">
                  <c:v>1.44945204311082E-2</c:v>
                </c:pt>
                <c:pt idx="1058">
                  <c:v>1.7050774541590898E-2</c:v>
                </c:pt>
                <c:pt idx="1059">
                  <c:v>1.9559537762697699E-2</c:v>
                </c:pt>
                <c:pt idx="1060">
                  <c:v>2.1966782199328901E-2</c:v>
                </c:pt>
                <c:pt idx="1061">
                  <c:v>2.40761262606718E-2</c:v>
                </c:pt>
                <c:pt idx="1062">
                  <c:v>2.5831715900467098E-2</c:v>
                </c:pt>
                <c:pt idx="1063">
                  <c:v>2.75673354949343E-2</c:v>
                </c:pt>
                <c:pt idx="1064">
                  <c:v>2.8977196212674899E-2</c:v>
                </c:pt>
                <c:pt idx="1065">
                  <c:v>3.04195686208803E-2</c:v>
                </c:pt>
                <c:pt idx="1066">
                  <c:v>3.1457750187761702E-2</c:v>
                </c:pt>
                <c:pt idx="1067">
                  <c:v>3.2134342046295498E-2</c:v>
                </c:pt>
                <c:pt idx="1068">
                  <c:v>3.2651068371500697E-2</c:v>
                </c:pt>
                <c:pt idx="1069">
                  <c:v>3.3038240131720999E-2</c:v>
                </c:pt>
                <c:pt idx="1070">
                  <c:v>3.3182269547978503E-2</c:v>
                </c:pt>
                <c:pt idx="1071">
                  <c:v>3.3148937539979897E-2</c:v>
                </c:pt>
                <c:pt idx="1072">
                  <c:v>3.2628341973107197E-2</c:v>
                </c:pt>
                <c:pt idx="1073">
                  <c:v>3.2155032057568797E-2</c:v>
                </c:pt>
                <c:pt idx="1074">
                  <c:v>3.1305324942909399E-2</c:v>
                </c:pt>
                <c:pt idx="1075">
                  <c:v>3.03942053264517E-2</c:v>
                </c:pt>
                <c:pt idx="1076">
                  <c:v>2.9127258557565001E-2</c:v>
                </c:pt>
                <c:pt idx="1077">
                  <c:v>2.7676883263269999E-2</c:v>
                </c:pt>
                <c:pt idx="1078">
                  <c:v>2.6105679032312298E-2</c:v>
                </c:pt>
                <c:pt idx="1079">
                  <c:v>2.4207670941847E-2</c:v>
                </c:pt>
                <c:pt idx="1080">
                  <c:v>2.2222687026400099E-2</c:v>
                </c:pt>
                <c:pt idx="1081">
                  <c:v>1.9921899464277502E-2</c:v>
                </c:pt>
                <c:pt idx="1082">
                  <c:v>1.7485157299482301E-2</c:v>
                </c:pt>
                <c:pt idx="1083">
                  <c:v>1.5070726667946699E-2</c:v>
                </c:pt>
                <c:pt idx="1084">
                  <c:v>1.24353729260287E-2</c:v>
                </c:pt>
                <c:pt idx="1085">
                  <c:v>9.6585776576893299E-3</c:v>
                </c:pt>
                <c:pt idx="1086">
                  <c:v>6.8078499493583501E-3</c:v>
                </c:pt>
                <c:pt idx="1087">
                  <c:v>3.7626729404773799E-3</c:v>
                </c:pt>
                <c:pt idx="1088">
                  <c:v>6.1073578292254705E-4</c:v>
                </c:pt>
                <c:pt idx="1089">
                  <c:v>-2.51970079059353E-3</c:v>
                </c:pt>
                <c:pt idx="1090">
                  <c:v>-5.6857922642593404E-3</c:v>
                </c:pt>
                <c:pt idx="1091">
                  <c:v>-8.9791012723692398E-3</c:v>
                </c:pt>
                <c:pt idx="1092">
                  <c:v>-1.24804664908308E-2</c:v>
                </c:pt>
                <c:pt idx="1093">
                  <c:v>-1.56419983009012E-2</c:v>
                </c:pt>
                <c:pt idx="1094">
                  <c:v>-1.9157186003648199E-2</c:v>
                </c:pt>
                <c:pt idx="1095">
                  <c:v>-2.2601518608272E-2</c:v>
                </c:pt>
                <c:pt idx="1096">
                  <c:v>-2.5647693347303699E-2</c:v>
                </c:pt>
                <c:pt idx="1097">
                  <c:v>-2.9004748418420601E-2</c:v>
                </c:pt>
                <c:pt idx="1098">
                  <c:v>-3.2190332730856398E-2</c:v>
                </c:pt>
                <c:pt idx="1099">
                  <c:v>-3.5345900086111902E-2</c:v>
                </c:pt>
                <c:pt idx="1100">
                  <c:v>-3.8506883019003298E-2</c:v>
                </c:pt>
                <c:pt idx="1101">
                  <c:v>-4.12259879964674E-2</c:v>
                </c:pt>
                <c:pt idx="1102">
                  <c:v>-4.4266118875862299E-2</c:v>
                </c:pt>
                <c:pt idx="1103">
                  <c:v>-4.6836528946248297E-2</c:v>
                </c:pt>
                <c:pt idx="1104">
                  <c:v>-4.9624482771843198E-2</c:v>
                </c:pt>
                <c:pt idx="1105">
                  <c:v>-5.2203831083442703E-2</c:v>
                </c:pt>
                <c:pt idx="1106">
                  <c:v>-5.4404840063237099E-2</c:v>
                </c:pt>
                <c:pt idx="1107">
                  <c:v>-5.6582101598796203E-2</c:v>
                </c:pt>
                <c:pt idx="1108">
                  <c:v>-5.8634009032056497E-2</c:v>
                </c:pt>
                <c:pt idx="1109">
                  <c:v>-6.0315434051524598E-2</c:v>
                </c:pt>
                <c:pt idx="1110">
                  <c:v>-6.2133786705641701E-2</c:v>
                </c:pt>
                <c:pt idx="1111">
                  <c:v>-6.3489984305859504E-2</c:v>
                </c:pt>
                <c:pt idx="1112">
                  <c:v>-6.4964807300868899E-2</c:v>
                </c:pt>
                <c:pt idx="1113">
                  <c:v>-6.5974627119865195E-2</c:v>
                </c:pt>
                <c:pt idx="1114">
                  <c:v>-6.6913084785165999E-2</c:v>
                </c:pt>
                <c:pt idx="1115">
                  <c:v>-6.7649485096146503E-2</c:v>
                </c:pt>
                <c:pt idx="1116">
                  <c:v>-6.8101933763112396E-2</c:v>
                </c:pt>
                <c:pt idx="1117">
                  <c:v>-6.8683766529002502E-2</c:v>
                </c:pt>
                <c:pt idx="1118">
                  <c:v>-6.8738756752649899E-2</c:v>
                </c:pt>
                <c:pt idx="1119">
                  <c:v>-6.87899697275378E-2</c:v>
                </c:pt>
                <c:pt idx="1120">
                  <c:v>-6.8578129837019497E-2</c:v>
                </c:pt>
                <c:pt idx="1121">
                  <c:v>-6.8057622413857294E-2</c:v>
                </c:pt>
                <c:pt idx="1122">
                  <c:v>-6.7651324381838795E-2</c:v>
                </c:pt>
                <c:pt idx="1123">
                  <c:v>-6.6762270058244005E-2</c:v>
                </c:pt>
                <c:pt idx="1124">
                  <c:v>-6.5876894879778103E-2</c:v>
                </c:pt>
                <c:pt idx="1125">
                  <c:v>-6.4793075731480299E-2</c:v>
                </c:pt>
                <c:pt idx="1126">
                  <c:v>-6.3323735229934397E-2</c:v>
                </c:pt>
                <c:pt idx="1127">
                  <c:v>-6.1949719652309498E-2</c:v>
                </c:pt>
                <c:pt idx="1128">
                  <c:v>-6.0423416094177902E-2</c:v>
                </c:pt>
                <c:pt idx="1129">
                  <c:v>-5.859766619311E-2</c:v>
                </c:pt>
                <c:pt idx="1130">
                  <c:v>-5.6869761147949803E-2</c:v>
                </c:pt>
                <c:pt idx="1131">
                  <c:v>-5.4577191241055499E-2</c:v>
                </c:pt>
                <c:pt idx="1132">
                  <c:v>-5.2251516615726898E-2</c:v>
                </c:pt>
                <c:pt idx="1133">
                  <c:v>-4.9878372114111599E-2</c:v>
                </c:pt>
                <c:pt idx="1134">
                  <c:v>-4.7534589798072097E-2</c:v>
                </c:pt>
                <c:pt idx="1135">
                  <c:v>-4.5303926720249597E-2</c:v>
                </c:pt>
                <c:pt idx="1136">
                  <c:v>-4.2437017060159697E-2</c:v>
                </c:pt>
                <c:pt idx="1137">
                  <c:v>-3.9688216491944199E-2</c:v>
                </c:pt>
                <c:pt idx="1138">
                  <c:v>-3.67667955970278E-2</c:v>
                </c:pt>
                <c:pt idx="1139">
                  <c:v>-3.3843029913920297E-2</c:v>
                </c:pt>
                <c:pt idx="1140">
                  <c:v>-3.1081790444327101E-2</c:v>
                </c:pt>
                <c:pt idx="1141">
                  <c:v>-2.8176491796460298E-2</c:v>
                </c:pt>
                <c:pt idx="1142">
                  <c:v>-2.4941260024727501E-2</c:v>
                </c:pt>
                <c:pt idx="1143">
                  <c:v>-2.19217880715653E-2</c:v>
                </c:pt>
                <c:pt idx="1144">
                  <c:v>-1.8893660371785598E-2</c:v>
                </c:pt>
                <c:pt idx="1145">
                  <c:v>-1.5867128734738702E-2</c:v>
                </c:pt>
                <c:pt idx="1146">
                  <c:v>-1.2945842954975599E-2</c:v>
                </c:pt>
                <c:pt idx="1147">
                  <c:v>-9.8914389824752199E-3</c:v>
                </c:pt>
                <c:pt idx="1148">
                  <c:v>-6.8204028678061201E-3</c:v>
                </c:pt>
                <c:pt idx="1149">
                  <c:v>-3.8114969848721701E-3</c:v>
                </c:pt>
                <c:pt idx="1150">
                  <c:v>-9.5504988572996899E-4</c:v>
                </c:pt>
                <c:pt idx="1151">
                  <c:v>1.89496034399262E-3</c:v>
                </c:pt>
                <c:pt idx="1152">
                  <c:v>4.8484314606015398E-3</c:v>
                </c:pt>
                <c:pt idx="1153">
                  <c:v>7.7550770960542704E-3</c:v>
                </c:pt>
                <c:pt idx="1154">
                  <c:v>1.0509648225299401E-2</c:v>
                </c:pt>
                <c:pt idx="1155">
                  <c:v>1.3202995948314001E-2</c:v>
                </c:pt>
                <c:pt idx="1156">
                  <c:v>1.5853511932461799E-2</c:v>
                </c:pt>
                <c:pt idx="1157">
                  <c:v>1.83658483569706E-2</c:v>
                </c:pt>
                <c:pt idx="1158">
                  <c:v>2.0914511835588599E-2</c:v>
                </c:pt>
                <c:pt idx="1159">
                  <c:v>2.33992594546991E-2</c:v>
                </c:pt>
                <c:pt idx="1160">
                  <c:v>2.56117809506895E-2</c:v>
                </c:pt>
                <c:pt idx="1161">
                  <c:v>2.7875097822247799E-2</c:v>
                </c:pt>
                <c:pt idx="1162">
                  <c:v>2.9955687414180001E-2</c:v>
                </c:pt>
                <c:pt idx="1163">
                  <c:v>3.22506425011247E-2</c:v>
                </c:pt>
                <c:pt idx="1164">
                  <c:v>3.4364611362086302E-2</c:v>
                </c:pt>
                <c:pt idx="1165">
                  <c:v>3.6359728462536899E-2</c:v>
                </c:pt>
                <c:pt idx="1166">
                  <c:v>3.8157145339433499E-2</c:v>
                </c:pt>
                <c:pt idx="1167">
                  <c:v>4.0066135973520302E-2</c:v>
                </c:pt>
                <c:pt idx="1168">
                  <c:v>4.2089738720861601E-2</c:v>
                </c:pt>
                <c:pt idx="1169">
                  <c:v>4.4052960135432299E-2</c:v>
                </c:pt>
                <c:pt idx="1170">
                  <c:v>4.5963415051740002E-2</c:v>
                </c:pt>
                <c:pt idx="1171">
                  <c:v>4.7471421170636803E-2</c:v>
                </c:pt>
                <c:pt idx="1172">
                  <c:v>4.9345521842743399E-2</c:v>
                </c:pt>
                <c:pt idx="1173">
                  <c:v>5.1066707495123598E-2</c:v>
                </c:pt>
                <c:pt idx="1174">
                  <c:v>5.3009468513391902E-2</c:v>
                </c:pt>
                <c:pt idx="1175">
                  <c:v>5.4750914793004903E-2</c:v>
                </c:pt>
                <c:pt idx="1176">
                  <c:v>5.6340455072398002E-2</c:v>
                </c:pt>
                <c:pt idx="1177">
                  <c:v>5.8090357000371101E-2</c:v>
                </c:pt>
                <c:pt idx="1178">
                  <c:v>5.9671279686817499E-2</c:v>
                </c:pt>
                <c:pt idx="1179">
                  <c:v>6.16893005085737E-2</c:v>
                </c:pt>
                <c:pt idx="1180">
                  <c:v>6.3291439972051805E-2</c:v>
                </c:pt>
                <c:pt idx="1181">
                  <c:v>6.4981920673852903E-2</c:v>
                </c:pt>
                <c:pt idx="1182">
                  <c:v>6.6640320379605406E-2</c:v>
                </c:pt>
                <c:pt idx="1183">
                  <c:v>6.8489596138741199E-2</c:v>
                </c:pt>
                <c:pt idx="1184">
                  <c:v>7.0146812018130097E-2</c:v>
                </c:pt>
                <c:pt idx="1185">
                  <c:v>7.2037985285257899E-2</c:v>
                </c:pt>
                <c:pt idx="1186">
                  <c:v>7.37814949496719E-2</c:v>
                </c:pt>
                <c:pt idx="1187">
                  <c:v>7.5373651629486199E-2</c:v>
                </c:pt>
                <c:pt idx="1188">
                  <c:v>7.7334659778862294E-2</c:v>
                </c:pt>
                <c:pt idx="1189">
                  <c:v>7.9010713910463604E-2</c:v>
                </c:pt>
                <c:pt idx="1190">
                  <c:v>8.1040239516073698E-2</c:v>
                </c:pt>
                <c:pt idx="1191">
                  <c:v>8.2768330347192595E-2</c:v>
                </c:pt>
                <c:pt idx="1192">
                  <c:v>8.46833813671133E-2</c:v>
                </c:pt>
                <c:pt idx="1193">
                  <c:v>8.6615751231570698E-2</c:v>
                </c:pt>
                <c:pt idx="1194">
                  <c:v>8.8392328836937595E-2</c:v>
                </c:pt>
                <c:pt idx="1195">
                  <c:v>9.0486336371464193E-2</c:v>
                </c:pt>
                <c:pt idx="1196">
                  <c:v>9.2365920539691698E-2</c:v>
                </c:pt>
                <c:pt idx="1197">
                  <c:v>9.4244000997966496E-2</c:v>
                </c:pt>
                <c:pt idx="1198">
                  <c:v>9.6157123509944195E-2</c:v>
                </c:pt>
                <c:pt idx="1199">
                  <c:v>9.8100786704267903E-2</c:v>
                </c:pt>
                <c:pt idx="1200">
                  <c:v>9.9891115692034793E-2</c:v>
                </c:pt>
                <c:pt idx="1201">
                  <c:v>0.101808989853265</c:v>
                </c:pt>
                <c:pt idx="1202">
                  <c:v>0.10360375889595801</c:v>
                </c:pt>
                <c:pt idx="1203">
                  <c:v>0.105507777969049</c:v>
                </c:pt>
                <c:pt idx="1204">
                  <c:v>0.10723365688527101</c:v>
                </c:pt>
                <c:pt idx="1205">
                  <c:v>0.108904006699983</c:v>
                </c:pt>
                <c:pt idx="1206">
                  <c:v>0.11077623880008999</c:v>
                </c:pt>
                <c:pt idx="1207">
                  <c:v>0.112383050608656</c:v>
                </c:pt>
                <c:pt idx="1208">
                  <c:v>0.113863899452392</c:v>
                </c:pt>
                <c:pt idx="1209">
                  <c:v>0.115525636062246</c:v>
                </c:pt>
                <c:pt idx="1210">
                  <c:v>0.11711285594633999</c:v>
                </c:pt>
                <c:pt idx="1211">
                  <c:v>0.118433483205587</c:v>
                </c:pt>
                <c:pt idx="1212">
                  <c:v>0.119917684143252</c:v>
                </c:pt>
                <c:pt idx="1213">
                  <c:v>0.12111243934069001</c:v>
                </c:pt>
                <c:pt idx="1214">
                  <c:v>0.122466461128636</c:v>
                </c:pt>
                <c:pt idx="1215">
                  <c:v>0.12371024469165599</c:v>
                </c:pt>
                <c:pt idx="1216">
                  <c:v>0.124568004341871</c:v>
                </c:pt>
                <c:pt idx="1217">
                  <c:v>0.125722695506708</c:v>
                </c:pt>
                <c:pt idx="1218">
                  <c:v>0.126465705681229</c:v>
                </c:pt>
                <c:pt idx="1219">
                  <c:v>0.127334977972622</c:v>
                </c:pt>
                <c:pt idx="1220">
                  <c:v>0.12798386761765199</c:v>
                </c:pt>
                <c:pt idx="1221">
                  <c:v>0.12841482339952501</c:v>
                </c:pt>
                <c:pt idx="1222">
                  <c:v>0.129009975301216</c:v>
                </c:pt>
                <c:pt idx="1223">
                  <c:v>0.12920664981805199</c:v>
                </c:pt>
                <c:pt idx="1224">
                  <c:v>0.12936375948672699</c:v>
                </c:pt>
                <c:pt idx="1225">
                  <c:v>0.12951616783994799</c:v>
                </c:pt>
                <c:pt idx="1226">
                  <c:v>0.12928748078545299</c:v>
                </c:pt>
                <c:pt idx="1227">
                  <c:v>0.12931068560506601</c:v>
                </c:pt>
                <c:pt idx="1228">
                  <c:v>0.12897495813828599</c:v>
                </c:pt>
                <c:pt idx="1229">
                  <c:v>0.12869607614742101</c:v>
                </c:pt>
                <c:pt idx="1230">
                  <c:v>0.12816527296163399</c:v>
                </c:pt>
                <c:pt idx="1231">
                  <c:v>0.127488624982775</c:v>
                </c:pt>
                <c:pt idx="1232">
                  <c:v>0.12687795197789101</c:v>
                </c:pt>
                <c:pt idx="1233">
                  <c:v>0.126113188422705</c:v>
                </c:pt>
                <c:pt idx="1234">
                  <c:v>0.125344548837096</c:v>
                </c:pt>
                <c:pt idx="1235">
                  <c:v>0.12427679746058801</c:v>
                </c:pt>
                <c:pt idx="1236">
                  <c:v>0.12313505135964201</c:v>
                </c:pt>
                <c:pt idx="1237">
                  <c:v>0.122021948125413</c:v>
                </c:pt>
                <c:pt idx="1238">
                  <c:v>0.12086273410698301</c:v>
                </c:pt>
                <c:pt idx="1239">
                  <c:v>0.11984372512316099</c:v>
                </c:pt>
                <c:pt idx="1240">
                  <c:v>0.118404922719473</c:v>
                </c:pt>
                <c:pt idx="1241">
                  <c:v>0.11702643728232</c:v>
                </c:pt>
                <c:pt idx="1242">
                  <c:v>0.115661029705766</c:v>
                </c:pt>
                <c:pt idx="1243">
                  <c:v>0.114254590952116</c:v>
                </c:pt>
                <c:pt idx="1244">
                  <c:v>0.113070188527103</c:v>
                </c:pt>
                <c:pt idx="1245">
                  <c:v>0.111672010410008</c:v>
                </c:pt>
                <c:pt idx="1246">
                  <c:v>0.110167628612237</c:v>
                </c:pt>
                <c:pt idx="1247">
                  <c:v>0.108855025766772</c:v>
                </c:pt>
                <c:pt idx="1248">
                  <c:v>0.107656704046953</c:v>
                </c:pt>
                <c:pt idx="1249">
                  <c:v>0.10654872875978701</c:v>
                </c:pt>
                <c:pt idx="1250">
                  <c:v>0.105517356753715</c:v>
                </c:pt>
                <c:pt idx="1251">
                  <c:v>0.104407790747071</c:v>
                </c:pt>
                <c:pt idx="1252">
                  <c:v>0.10328317681330999</c:v>
                </c:pt>
                <c:pt idx="1253">
                  <c:v>0.10244563052834101</c:v>
                </c:pt>
                <c:pt idx="1254">
                  <c:v>0.10185930910478699</c:v>
                </c:pt>
                <c:pt idx="1255">
                  <c:v>0.10134273245281999</c:v>
                </c:pt>
                <c:pt idx="1256">
                  <c:v>0.100617305421738</c:v>
                </c:pt>
                <c:pt idx="1257">
                  <c:v>0.10043054824822401</c:v>
                </c:pt>
                <c:pt idx="1258">
                  <c:v>0.100090557955256</c:v>
                </c:pt>
                <c:pt idx="1259">
                  <c:v>0.100370855059375</c:v>
                </c:pt>
                <c:pt idx="1260">
                  <c:v>0.10073704681956799</c:v>
                </c:pt>
                <c:pt idx="1261">
                  <c:v>0.10098415842753999</c:v>
                </c:pt>
                <c:pt idx="1262">
                  <c:v>0.101655455447518</c:v>
                </c:pt>
                <c:pt idx="1263">
                  <c:v>0.102402102636513</c:v>
                </c:pt>
                <c:pt idx="1264">
                  <c:v>0.10369563873169201</c:v>
                </c:pt>
                <c:pt idx="1265">
                  <c:v>0.104856464193092</c:v>
                </c:pt>
                <c:pt idx="1266">
                  <c:v>0.10630993193618</c:v>
                </c:pt>
                <c:pt idx="1267">
                  <c:v>0.107805898943337</c:v>
                </c:pt>
                <c:pt idx="1268">
                  <c:v>0.109631645703508</c:v>
                </c:pt>
                <c:pt idx="1269">
                  <c:v>0.11206216639284899</c:v>
                </c:pt>
                <c:pt idx="1270">
                  <c:v>0.114466630408667</c:v>
                </c:pt>
                <c:pt idx="1271">
                  <c:v>0.11689145868097001</c:v>
                </c:pt>
                <c:pt idx="1272">
                  <c:v>0.1196261090227</c:v>
                </c:pt>
                <c:pt idx="1273">
                  <c:v>0.12248385987163</c:v>
                </c:pt>
                <c:pt idx="1274">
                  <c:v>0.12588452657524599</c:v>
                </c:pt>
                <c:pt idx="1275">
                  <c:v>0.12937400215713801</c:v>
                </c:pt>
                <c:pt idx="1276">
                  <c:v>0.132821734455807</c:v>
                </c:pt>
                <c:pt idx="1277">
                  <c:v>0.136625511805955</c:v>
                </c:pt>
                <c:pt idx="1278">
                  <c:v>0.14045158988813999</c:v>
                </c:pt>
                <c:pt idx="1279">
                  <c:v>0.14467256103388901</c:v>
                </c:pt>
                <c:pt idx="1280">
                  <c:v>0.148971231960427</c:v>
                </c:pt>
                <c:pt idx="1281">
                  <c:v>0.15321390667670201</c:v>
                </c:pt>
                <c:pt idx="1282">
                  <c:v>0.15765734820157501</c:v>
                </c:pt>
                <c:pt idx="1283">
                  <c:v>0.16225044543847</c:v>
                </c:pt>
                <c:pt idx="1284">
                  <c:v>0.16713618809730199</c:v>
                </c:pt>
                <c:pt idx="1285">
                  <c:v>0.17183132368714099</c:v>
                </c:pt>
                <c:pt idx="1286">
                  <c:v>0.17655965738177201</c:v>
                </c:pt>
                <c:pt idx="1287">
                  <c:v>0.181404197296088</c:v>
                </c:pt>
                <c:pt idx="1288">
                  <c:v>0.186405072368103</c:v>
                </c:pt>
                <c:pt idx="1289">
                  <c:v>0.191488419714162</c:v>
                </c:pt>
                <c:pt idx="1290">
                  <c:v>0.19639270621160301</c:v>
                </c:pt>
                <c:pt idx="1291">
                  <c:v>0.201164649155851</c:v>
                </c:pt>
                <c:pt idx="1292">
                  <c:v>0.20574325750381001</c:v>
                </c:pt>
                <c:pt idx="1293">
                  <c:v>0.21051363644332899</c:v>
                </c:pt>
                <c:pt idx="1294">
                  <c:v>0.215207575754712</c:v>
                </c:pt>
                <c:pt idx="1295">
                  <c:v>0.21975203251320299</c:v>
                </c:pt>
                <c:pt idx="1296">
                  <c:v>0.223979570266678</c:v>
                </c:pt>
                <c:pt idx="1297">
                  <c:v>0.22826983390230099</c:v>
                </c:pt>
                <c:pt idx="1298">
                  <c:v>0.232445375411135</c:v>
                </c:pt>
                <c:pt idx="1299">
                  <c:v>0.23632382819923201</c:v>
                </c:pt>
                <c:pt idx="1300">
                  <c:v>0.24005048803697701</c:v>
                </c:pt>
                <c:pt idx="1301">
                  <c:v>0.24340259530619601</c:v>
                </c:pt>
                <c:pt idx="1302">
                  <c:v>0.24660741564077501</c:v>
                </c:pt>
                <c:pt idx="1303">
                  <c:v>0.249617709302493</c:v>
                </c:pt>
                <c:pt idx="1304">
                  <c:v>0.25235324919305502</c:v>
                </c:pt>
                <c:pt idx="1305">
                  <c:v>0.25488337191354499</c:v>
                </c:pt>
                <c:pt idx="1306">
                  <c:v>0.25679274908234601</c:v>
                </c:pt>
                <c:pt idx="1307">
                  <c:v>0.258592837760034</c:v>
                </c:pt>
                <c:pt idx="1308">
                  <c:v>0.25991981424069599</c:v>
                </c:pt>
                <c:pt idx="1309">
                  <c:v>0.26125180950613502</c:v>
                </c:pt>
                <c:pt idx="1310">
                  <c:v>0.26202825393620199</c:v>
                </c:pt>
                <c:pt idx="1311">
                  <c:v>0.26226077624743199</c:v>
                </c:pt>
                <c:pt idx="1312">
                  <c:v>0.26230721251879502</c:v>
                </c:pt>
                <c:pt idx="1313">
                  <c:v>0.26213702875408901</c:v>
                </c:pt>
                <c:pt idx="1314">
                  <c:v>0.26143340887458</c:v>
                </c:pt>
                <c:pt idx="1315">
                  <c:v>0.26047649962755098</c:v>
                </c:pt>
                <c:pt idx="1316">
                  <c:v>0.25889979047892098</c:v>
                </c:pt>
                <c:pt idx="1317">
                  <c:v>0.25695948655120499</c:v>
                </c:pt>
                <c:pt idx="1318">
                  <c:v>0.25504146295675401</c:v>
                </c:pt>
                <c:pt idx="1319">
                  <c:v>0.25215801486428702</c:v>
                </c:pt>
                <c:pt idx="1320">
                  <c:v>0.24972445559935</c:v>
                </c:pt>
                <c:pt idx="1321">
                  <c:v>0.24614616157709501</c:v>
                </c:pt>
                <c:pt idx="1322">
                  <c:v>0.24269667872503101</c:v>
                </c:pt>
                <c:pt idx="1323">
                  <c:v>0.238684507217092</c:v>
                </c:pt>
                <c:pt idx="1324">
                  <c:v>0.23444687753701099</c:v>
                </c:pt>
                <c:pt idx="1325">
                  <c:v>0.22997445813143699</c:v>
                </c:pt>
                <c:pt idx="1326">
                  <c:v>0.22514870753419999</c:v>
                </c:pt>
                <c:pt idx="1327">
                  <c:v>0.22023988432119701</c:v>
                </c:pt>
                <c:pt idx="1328">
                  <c:v>0.214639215619922</c:v>
                </c:pt>
                <c:pt idx="1329">
                  <c:v>0.209251640908588</c:v>
                </c:pt>
                <c:pt idx="1330">
                  <c:v>0.20333985238183599</c:v>
                </c:pt>
                <c:pt idx="1331">
                  <c:v>0.19729159731013701</c:v>
                </c:pt>
                <c:pt idx="1332">
                  <c:v>0.19106841373713301</c:v>
                </c:pt>
                <c:pt idx="1333">
                  <c:v>0.18478260404380001</c:v>
                </c:pt>
                <c:pt idx="1334">
                  <c:v>0.17840597135486799</c:v>
                </c:pt>
                <c:pt idx="1335">
                  <c:v>0.17161208736220701</c:v>
                </c:pt>
                <c:pt idx="1336">
                  <c:v>0.16505020522678901</c:v>
                </c:pt>
                <c:pt idx="1337">
                  <c:v>0.15806721889587499</c:v>
                </c:pt>
                <c:pt idx="1338">
                  <c:v>0.15175912203512701</c:v>
                </c:pt>
                <c:pt idx="1339">
                  <c:v>0.14454368494450401</c:v>
                </c:pt>
                <c:pt idx="1340">
                  <c:v>0.13792023524070199</c:v>
                </c:pt>
                <c:pt idx="1341">
                  <c:v>0.13094849962366001</c:v>
                </c:pt>
                <c:pt idx="1342">
                  <c:v>0.124041435979897</c:v>
                </c:pt>
                <c:pt idx="1343">
                  <c:v>0.117868049294751</c:v>
                </c:pt>
                <c:pt idx="1344">
                  <c:v>0.110934839180682</c:v>
                </c:pt>
                <c:pt idx="1345">
                  <c:v>0.104840926543981</c:v>
                </c:pt>
                <c:pt idx="1346">
                  <c:v>9.8019193557999401E-2</c:v>
                </c:pt>
                <c:pt idx="1347">
                  <c:v>9.2001748926494403E-2</c:v>
                </c:pt>
                <c:pt idx="1348">
                  <c:v>8.6318614775615907E-2</c:v>
                </c:pt>
                <c:pt idx="1349">
                  <c:v>8.0260312458604294E-2</c:v>
                </c:pt>
                <c:pt idx="1350">
                  <c:v>7.5015083139021804E-2</c:v>
                </c:pt>
                <c:pt idx="1351">
                  <c:v>6.9266086410001607E-2</c:v>
                </c:pt>
                <c:pt idx="1352">
                  <c:v>6.4346117282250495E-2</c:v>
                </c:pt>
                <c:pt idx="1353">
                  <c:v>5.9475263167051498E-2</c:v>
                </c:pt>
                <c:pt idx="1354">
                  <c:v>5.5121936241782903E-2</c:v>
                </c:pt>
                <c:pt idx="1355">
                  <c:v>5.0917628970499201E-2</c:v>
                </c:pt>
                <c:pt idx="1356">
                  <c:v>4.6622066522569901E-2</c:v>
                </c:pt>
                <c:pt idx="1357">
                  <c:v>4.2963100302917702E-2</c:v>
                </c:pt>
                <c:pt idx="1358">
                  <c:v>3.9564011185023999E-2</c:v>
                </c:pt>
                <c:pt idx="1359">
                  <c:v>3.7000848748739303E-2</c:v>
                </c:pt>
                <c:pt idx="1360">
                  <c:v>3.4147133197711503E-2</c:v>
                </c:pt>
                <c:pt idx="1361">
                  <c:v>3.1723692392432598E-2</c:v>
                </c:pt>
                <c:pt idx="1362">
                  <c:v>2.93264768506145E-2</c:v>
                </c:pt>
                <c:pt idx="1363">
                  <c:v>2.7783653240317199E-2</c:v>
                </c:pt>
                <c:pt idx="1364">
                  <c:v>2.6633194022479899E-2</c:v>
                </c:pt>
                <c:pt idx="1365">
                  <c:v>2.5661875239981001E-2</c:v>
                </c:pt>
                <c:pt idx="1366">
                  <c:v>2.4890810256219999E-2</c:v>
                </c:pt>
                <c:pt idx="1367">
                  <c:v>2.41706065897743E-2</c:v>
                </c:pt>
                <c:pt idx="1368">
                  <c:v>2.4184573983403901E-2</c:v>
                </c:pt>
                <c:pt idx="1369">
                  <c:v>2.44324540636351E-2</c:v>
                </c:pt>
                <c:pt idx="1370">
                  <c:v>2.50921161154549E-2</c:v>
                </c:pt>
                <c:pt idx="1371">
                  <c:v>2.55727277013372E-2</c:v>
                </c:pt>
                <c:pt idx="1372">
                  <c:v>2.6481032205804202E-2</c:v>
                </c:pt>
                <c:pt idx="1373">
                  <c:v>2.7718273298204799E-2</c:v>
                </c:pt>
                <c:pt idx="1374">
                  <c:v>2.92378451605208E-2</c:v>
                </c:pt>
                <c:pt idx="1375">
                  <c:v>3.11353110776608E-2</c:v>
                </c:pt>
                <c:pt idx="1376">
                  <c:v>3.2488807299946597E-2</c:v>
                </c:pt>
                <c:pt idx="1377">
                  <c:v>3.4557741663691598E-2</c:v>
                </c:pt>
                <c:pt idx="1378">
                  <c:v>3.6535196860088402E-2</c:v>
                </c:pt>
                <c:pt idx="1379">
                  <c:v>3.9091009826639697E-2</c:v>
                </c:pt>
                <c:pt idx="1380">
                  <c:v>4.1338245089729601E-2</c:v>
                </c:pt>
                <c:pt idx="1381">
                  <c:v>4.3622256280686299E-2</c:v>
                </c:pt>
                <c:pt idx="1382">
                  <c:v>4.6008974619034901E-2</c:v>
                </c:pt>
                <c:pt idx="1383">
                  <c:v>4.8343551131796898E-2</c:v>
                </c:pt>
                <c:pt idx="1384">
                  <c:v>5.1083873808932298E-2</c:v>
                </c:pt>
                <c:pt idx="1385">
                  <c:v>5.3666264495344798E-2</c:v>
                </c:pt>
                <c:pt idx="1386">
                  <c:v>5.5924704462579501E-2</c:v>
                </c:pt>
                <c:pt idx="1387">
                  <c:v>5.8133446456412899E-2</c:v>
                </c:pt>
                <c:pt idx="1388">
                  <c:v>6.0210058455216001E-2</c:v>
                </c:pt>
                <c:pt idx="1389">
                  <c:v>6.2428159899282798E-2</c:v>
                </c:pt>
                <c:pt idx="1390">
                  <c:v>6.4495150627050093E-2</c:v>
                </c:pt>
                <c:pt idx="1391">
                  <c:v>6.6428363638224797E-2</c:v>
                </c:pt>
                <c:pt idx="1392">
                  <c:v>6.7852215877362898E-2</c:v>
                </c:pt>
                <c:pt idx="1393">
                  <c:v>6.9422916717828603E-2</c:v>
                </c:pt>
                <c:pt idx="1394">
                  <c:v>7.0515422851520695E-2</c:v>
                </c:pt>
                <c:pt idx="1395">
                  <c:v>7.1608561786584701E-2</c:v>
                </c:pt>
                <c:pt idx="1396">
                  <c:v>7.23345335203706E-2</c:v>
                </c:pt>
                <c:pt idx="1397">
                  <c:v>7.2627894220696501E-2</c:v>
                </c:pt>
                <c:pt idx="1398">
                  <c:v>7.2673192957877206E-2</c:v>
                </c:pt>
                <c:pt idx="1399">
                  <c:v>7.2599118859690101E-2</c:v>
                </c:pt>
                <c:pt idx="1400">
                  <c:v>7.2231417446453394E-2</c:v>
                </c:pt>
                <c:pt idx="1401">
                  <c:v>7.1252168586295406E-2</c:v>
                </c:pt>
                <c:pt idx="1402">
                  <c:v>7.0028095870169504E-2</c:v>
                </c:pt>
                <c:pt idx="1403">
                  <c:v>6.8479480726118702E-2</c:v>
                </c:pt>
                <c:pt idx="1404">
                  <c:v>6.6675661131532699E-2</c:v>
                </c:pt>
                <c:pt idx="1405">
                  <c:v>6.4522957936320305E-2</c:v>
                </c:pt>
                <c:pt idx="1406">
                  <c:v>6.1855347996649997E-2</c:v>
                </c:pt>
                <c:pt idx="1407">
                  <c:v>5.8869559564098201E-2</c:v>
                </c:pt>
                <c:pt idx="1408">
                  <c:v>5.5340080439107098E-2</c:v>
                </c:pt>
                <c:pt idx="1409">
                  <c:v>5.1901982670044103E-2</c:v>
                </c:pt>
                <c:pt idx="1410">
                  <c:v>4.7853598097453598E-2</c:v>
                </c:pt>
                <c:pt idx="1411">
                  <c:v>4.3405721341581903E-2</c:v>
                </c:pt>
                <c:pt idx="1412">
                  <c:v>3.8395616974266002E-2</c:v>
                </c:pt>
                <c:pt idx="1413">
                  <c:v>3.33260733513163E-2</c:v>
                </c:pt>
                <c:pt idx="1414">
                  <c:v>2.8065253349906699E-2</c:v>
                </c:pt>
                <c:pt idx="1415">
                  <c:v>2.2434600912495401E-2</c:v>
                </c:pt>
                <c:pt idx="1416">
                  <c:v>1.6190604517337E-2</c:v>
                </c:pt>
                <c:pt idx="1417">
                  <c:v>9.7187402478547992E-3</c:v>
                </c:pt>
                <c:pt idx="1418">
                  <c:v>3.02966818628435E-3</c:v>
                </c:pt>
                <c:pt idx="1419">
                  <c:v>-3.7674707195651802E-3</c:v>
                </c:pt>
                <c:pt idx="1420">
                  <c:v>-1.0744877360714699E-2</c:v>
                </c:pt>
                <c:pt idx="1421">
                  <c:v>-1.82861314702936E-2</c:v>
                </c:pt>
                <c:pt idx="1422">
                  <c:v>-2.60001258530843E-2</c:v>
                </c:pt>
                <c:pt idx="1423">
                  <c:v>-3.38917614194678E-2</c:v>
                </c:pt>
                <c:pt idx="1424">
                  <c:v>-4.1740027599245097E-2</c:v>
                </c:pt>
                <c:pt idx="1425">
                  <c:v>-4.9721098541100101E-2</c:v>
                </c:pt>
                <c:pt idx="1426">
                  <c:v>-5.80806206668553E-2</c:v>
                </c:pt>
                <c:pt idx="1427">
                  <c:v>-6.6418987416368397E-2</c:v>
                </c:pt>
                <c:pt idx="1428">
                  <c:v>-7.4970083122797598E-2</c:v>
                </c:pt>
                <c:pt idx="1429">
                  <c:v>-8.3170440994833394E-2</c:v>
                </c:pt>
                <c:pt idx="1430">
                  <c:v>-9.1691229831333806E-2</c:v>
                </c:pt>
                <c:pt idx="1431">
                  <c:v>-0.100225336679476</c:v>
                </c:pt>
                <c:pt idx="1432">
                  <c:v>-0.108750080431193</c:v>
                </c:pt>
                <c:pt idx="1433">
                  <c:v>-0.117225775986772</c:v>
                </c:pt>
                <c:pt idx="1434">
                  <c:v>-0.125692670187007</c:v>
                </c:pt>
                <c:pt idx="1435">
                  <c:v>-0.133357155224613</c:v>
                </c:pt>
                <c:pt idx="1436">
                  <c:v>-0.14180057985507499</c:v>
                </c:pt>
                <c:pt idx="1437">
                  <c:v>-0.14962196486822199</c:v>
                </c:pt>
                <c:pt idx="1438">
                  <c:v>-0.157820325801448</c:v>
                </c:pt>
                <c:pt idx="1439">
                  <c:v>-0.16516751868587601</c:v>
                </c:pt>
                <c:pt idx="1440">
                  <c:v>-0.17250660124031</c:v>
                </c:pt>
                <c:pt idx="1441">
                  <c:v>-0.17986645802246301</c:v>
                </c:pt>
                <c:pt idx="1442">
                  <c:v>-0.186528110216958</c:v>
                </c:pt>
                <c:pt idx="1443">
                  <c:v>-0.19357931653284899</c:v>
                </c:pt>
                <c:pt idx="1444">
                  <c:v>-0.19973555723910999</c:v>
                </c:pt>
                <c:pt idx="1445">
                  <c:v>-0.205586457931387</c:v>
                </c:pt>
                <c:pt idx="1446">
                  <c:v>-0.21150015832498401</c:v>
                </c:pt>
                <c:pt idx="1447">
                  <c:v>-0.216933600679587</c:v>
                </c:pt>
                <c:pt idx="1448">
                  <c:v>-0.222169705760417</c:v>
                </c:pt>
                <c:pt idx="1449">
                  <c:v>-0.22675443069165799</c:v>
                </c:pt>
                <c:pt idx="1450">
                  <c:v>-0.230958028976602</c:v>
                </c:pt>
                <c:pt idx="1451">
                  <c:v>-0.23496680495408601</c:v>
                </c:pt>
                <c:pt idx="1452">
                  <c:v>-0.23872029527329799</c:v>
                </c:pt>
                <c:pt idx="1453">
                  <c:v>-0.24191607546510399</c:v>
                </c:pt>
                <c:pt idx="1454">
                  <c:v>-0.24475720098075601</c:v>
                </c:pt>
                <c:pt idx="1455">
                  <c:v>-0.24692587377681599</c:v>
                </c:pt>
                <c:pt idx="1456">
                  <c:v>-0.24899481053736799</c:v>
                </c:pt>
                <c:pt idx="1457">
                  <c:v>-0.250686184898336</c:v>
                </c:pt>
                <c:pt idx="1458">
                  <c:v>-0.252000760871325</c:v>
                </c:pt>
                <c:pt idx="1459">
                  <c:v>-0.252724298617021</c:v>
                </c:pt>
                <c:pt idx="1460">
                  <c:v>-0.25318625846326098</c:v>
                </c:pt>
                <c:pt idx="1461">
                  <c:v>-0.25319845769393101</c:v>
                </c:pt>
                <c:pt idx="1462">
                  <c:v>-0.25299722703508898</c:v>
                </c:pt>
                <c:pt idx="1463">
                  <c:v>-0.25262776950365201</c:v>
                </c:pt>
                <c:pt idx="1464">
                  <c:v>-0.251650218814367</c:v>
                </c:pt>
                <c:pt idx="1465">
                  <c:v>-0.25016688518167701</c:v>
                </c:pt>
                <c:pt idx="1466">
                  <c:v>-0.24840237315049901</c:v>
                </c:pt>
                <c:pt idx="1467">
                  <c:v>-0.24656163492674599</c:v>
                </c:pt>
                <c:pt idx="1468">
                  <c:v>-0.244579260510562</c:v>
                </c:pt>
                <c:pt idx="1469">
                  <c:v>-0.24191530966446101</c:v>
                </c:pt>
                <c:pt idx="1470">
                  <c:v>-0.239165504791709</c:v>
                </c:pt>
                <c:pt idx="1471">
                  <c:v>-0.23603152390430701</c:v>
                </c:pt>
                <c:pt idx="1472">
                  <c:v>-0.23290538633890601</c:v>
                </c:pt>
                <c:pt idx="1473">
                  <c:v>-0.22962663321450899</c:v>
                </c:pt>
                <c:pt idx="1474">
                  <c:v>-0.22603751871941499</c:v>
                </c:pt>
                <c:pt idx="1475">
                  <c:v>-0.22234896720697001</c:v>
                </c:pt>
                <c:pt idx="1476">
                  <c:v>-0.21831922656653699</c:v>
                </c:pt>
                <c:pt idx="1477">
                  <c:v>-0.21438741944784101</c:v>
                </c:pt>
                <c:pt idx="1478">
                  <c:v>-0.21032836153380199</c:v>
                </c:pt>
                <c:pt idx="1479">
                  <c:v>-0.20621418134598801</c:v>
                </c:pt>
                <c:pt idx="1480">
                  <c:v>-0.20197229281966</c:v>
                </c:pt>
                <c:pt idx="1481">
                  <c:v>-0.197416009169919</c:v>
                </c:pt>
                <c:pt idx="1482">
                  <c:v>-0.193068291364835</c:v>
                </c:pt>
                <c:pt idx="1483">
                  <c:v>-0.189010344545714</c:v>
                </c:pt>
                <c:pt idx="1484">
                  <c:v>-0.18474208450009</c:v>
                </c:pt>
                <c:pt idx="1485">
                  <c:v>-0.180499473655064</c:v>
                </c:pt>
                <c:pt idx="1486">
                  <c:v>-0.176285986935558</c:v>
                </c:pt>
                <c:pt idx="1487">
                  <c:v>-0.17222585048380601</c:v>
                </c:pt>
                <c:pt idx="1488">
                  <c:v>-0.16827040110889599</c:v>
                </c:pt>
                <c:pt idx="1489">
                  <c:v>-0.16455752825100201</c:v>
                </c:pt>
                <c:pt idx="1490">
                  <c:v>-0.16098441270699601</c:v>
                </c:pt>
                <c:pt idx="1491">
                  <c:v>-0.157142401468016</c:v>
                </c:pt>
                <c:pt idx="1492">
                  <c:v>-0.15388771874506799</c:v>
                </c:pt>
                <c:pt idx="1493">
                  <c:v>-0.15070854465547501</c:v>
                </c:pt>
                <c:pt idx="1494">
                  <c:v>-0.147723889822828</c:v>
                </c:pt>
                <c:pt idx="1495">
                  <c:v>-0.145046836368181</c:v>
                </c:pt>
                <c:pt idx="1496">
                  <c:v>-0.142285355293476</c:v>
                </c:pt>
                <c:pt idx="1497">
                  <c:v>-0.14003004918878101</c:v>
                </c:pt>
                <c:pt idx="1498">
                  <c:v>-0.13775435646398099</c:v>
                </c:pt>
                <c:pt idx="1499">
                  <c:v>-0.13607816960864599</c:v>
                </c:pt>
                <c:pt idx="1500">
                  <c:v>-0.13431330164655</c:v>
                </c:pt>
                <c:pt idx="1501">
                  <c:v>-0.13303510651252201</c:v>
                </c:pt>
                <c:pt idx="1502">
                  <c:v>-0.13195970188502201</c:v>
                </c:pt>
                <c:pt idx="1503">
                  <c:v>-0.131005089942209</c:v>
                </c:pt>
                <c:pt idx="1504">
                  <c:v>-0.13059328014677901</c:v>
                </c:pt>
                <c:pt idx="1505">
                  <c:v>-0.13017143379059801</c:v>
                </c:pt>
                <c:pt idx="1506">
                  <c:v>-0.130240256646977</c:v>
                </c:pt>
                <c:pt idx="1507">
                  <c:v>-0.13038923542257999</c:v>
                </c:pt>
                <c:pt idx="1508">
                  <c:v>-0.13100444649127099</c:v>
                </c:pt>
                <c:pt idx="1509">
                  <c:v>-0.131785647236007</c:v>
                </c:pt>
                <c:pt idx="1510">
                  <c:v>-0.132966000542485</c:v>
                </c:pt>
                <c:pt idx="1511">
                  <c:v>-0.134113220531242</c:v>
                </c:pt>
                <c:pt idx="1512">
                  <c:v>-0.13559015579943101</c:v>
                </c:pt>
                <c:pt idx="1513">
                  <c:v>-0.137635080076108</c:v>
                </c:pt>
                <c:pt idx="1514">
                  <c:v>-0.13946643379599599</c:v>
                </c:pt>
                <c:pt idx="1515">
                  <c:v>-0.14206381962787301</c:v>
                </c:pt>
                <c:pt idx="1516">
                  <c:v>-0.14429176609478001</c:v>
                </c:pt>
                <c:pt idx="1517">
                  <c:v>-0.147074601983221</c:v>
                </c:pt>
                <c:pt idx="1518">
                  <c:v>-0.14986339628991199</c:v>
                </c:pt>
                <c:pt idx="1519">
                  <c:v>-0.153013245613315</c:v>
                </c:pt>
                <c:pt idx="1520">
                  <c:v>-0.15636792856356699</c:v>
                </c:pt>
                <c:pt idx="1521">
                  <c:v>-0.15969953175989199</c:v>
                </c:pt>
                <c:pt idx="1522">
                  <c:v>-0.163259134026526</c:v>
                </c:pt>
                <c:pt idx="1523">
                  <c:v>-0.16686655274972401</c:v>
                </c:pt>
                <c:pt idx="1524">
                  <c:v>-0.17068669641874001</c:v>
                </c:pt>
                <c:pt idx="1525">
                  <c:v>-0.174644686105381</c:v>
                </c:pt>
                <c:pt idx="1526">
                  <c:v>-0.17854719898454</c:v>
                </c:pt>
                <c:pt idx="1527">
                  <c:v>-0.18259442625831199</c:v>
                </c:pt>
                <c:pt idx="1528">
                  <c:v>-0.18668765386769801</c:v>
                </c:pt>
                <c:pt idx="1529">
                  <c:v>-0.190896394814461</c:v>
                </c:pt>
                <c:pt idx="1530">
                  <c:v>-0.195018339104714</c:v>
                </c:pt>
                <c:pt idx="1531">
                  <c:v>-0.19920803741083601</c:v>
                </c:pt>
                <c:pt idx="1532">
                  <c:v>-0.203384538913151</c:v>
                </c:pt>
                <c:pt idx="1533">
                  <c:v>-0.207470619119422</c:v>
                </c:pt>
                <c:pt idx="1534">
                  <c:v>-0.21165061170448601</c:v>
                </c:pt>
                <c:pt idx="1535">
                  <c:v>-0.215585068510452</c:v>
                </c:pt>
                <c:pt idx="1536">
                  <c:v>-0.21948279430210901</c:v>
                </c:pt>
                <c:pt idx="1537">
                  <c:v>-0.22331249596685701</c:v>
                </c:pt>
                <c:pt idx="1538">
                  <c:v>-0.22709069029300299</c:v>
                </c:pt>
                <c:pt idx="1539">
                  <c:v>-0.23074441080133001</c:v>
                </c:pt>
                <c:pt idx="1540">
                  <c:v>-0.23411308037223999</c:v>
                </c:pt>
                <c:pt idx="1541">
                  <c:v>-0.23757701271270301</c:v>
                </c:pt>
                <c:pt idx="1542">
                  <c:v>-0.24057192694068699</c:v>
                </c:pt>
                <c:pt idx="1543">
                  <c:v>-0.24368914187232599</c:v>
                </c:pt>
                <c:pt idx="1544">
                  <c:v>-0.24656132794701999</c:v>
                </c:pt>
                <c:pt idx="1545">
                  <c:v>-0.24927462528555</c:v>
                </c:pt>
                <c:pt idx="1546">
                  <c:v>-0.25155989408312301</c:v>
                </c:pt>
                <c:pt idx="1547">
                  <c:v>-0.25368590927629597</c:v>
                </c:pt>
                <c:pt idx="1548">
                  <c:v>-0.25563976819816397</c:v>
                </c:pt>
                <c:pt idx="1549">
                  <c:v>-0.25740507330255302</c:v>
                </c:pt>
                <c:pt idx="1550">
                  <c:v>-0.25900139016268803</c:v>
                </c:pt>
                <c:pt idx="1551">
                  <c:v>-0.26017611205777602</c:v>
                </c:pt>
                <c:pt idx="1552">
                  <c:v>-0.26121437677687898</c:v>
                </c:pt>
                <c:pt idx="1553">
                  <c:v>-0.26184999879256998</c:v>
                </c:pt>
                <c:pt idx="1554">
                  <c:v>-0.262355348162427</c:v>
                </c:pt>
                <c:pt idx="1555">
                  <c:v>-0.26266889926419901</c:v>
                </c:pt>
                <c:pt idx="1556">
                  <c:v>-0.26263799761578799</c:v>
                </c:pt>
                <c:pt idx="1557">
                  <c:v>-0.26223441342784198</c:v>
                </c:pt>
                <c:pt idx="1558">
                  <c:v>-0.26159808763789799</c:v>
                </c:pt>
                <c:pt idx="1559">
                  <c:v>-0.26079745954783901</c:v>
                </c:pt>
                <c:pt idx="1560">
                  <c:v>-0.25965289469106101</c:v>
                </c:pt>
                <c:pt idx="1561">
                  <c:v>-0.25814287322579299</c:v>
                </c:pt>
                <c:pt idx="1562">
                  <c:v>-0.25640081033816098</c:v>
                </c:pt>
                <c:pt idx="1563">
                  <c:v>-0.25452510252207999</c:v>
                </c:pt>
                <c:pt idx="1564">
                  <c:v>-0.252241349102659</c:v>
                </c:pt>
                <c:pt idx="1565">
                  <c:v>-0.24973564326662701</c:v>
                </c:pt>
                <c:pt idx="1566">
                  <c:v>-0.24699456772301601</c:v>
                </c:pt>
                <c:pt idx="1567">
                  <c:v>-0.243823415001579</c:v>
                </c:pt>
                <c:pt idx="1568">
                  <c:v>-0.24075657084816399</c:v>
                </c:pt>
                <c:pt idx="1569">
                  <c:v>-0.23711253046029501</c:v>
                </c:pt>
                <c:pt idx="1570">
                  <c:v>-0.23346361810114999</c:v>
                </c:pt>
                <c:pt idx="1571">
                  <c:v>-0.22937991688943399</c:v>
                </c:pt>
                <c:pt idx="1572">
                  <c:v>-0.22533475786858001</c:v>
                </c:pt>
                <c:pt idx="1573">
                  <c:v>-0.22078157264046699</c:v>
                </c:pt>
                <c:pt idx="1574">
                  <c:v>-0.216251256687474</c:v>
                </c:pt>
                <c:pt idx="1575">
                  <c:v>-0.211535800422853</c:v>
                </c:pt>
                <c:pt idx="1576">
                  <c:v>-0.20635250241966699</c:v>
                </c:pt>
                <c:pt idx="1577">
                  <c:v>-0.201350025865044</c:v>
                </c:pt>
                <c:pt idx="1578">
                  <c:v>-0.19592509824004101</c:v>
                </c:pt>
                <c:pt idx="1579">
                  <c:v>-0.190537814887281</c:v>
                </c:pt>
                <c:pt idx="1580">
                  <c:v>-0.18487003176810801</c:v>
                </c:pt>
                <c:pt idx="1581">
                  <c:v>-0.17916867235308101</c:v>
                </c:pt>
                <c:pt idx="1582">
                  <c:v>-0.17331172219931301</c:v>
                </c:pt>
                <c:pt idx="1583">
                  <c:v>-0.16734927924821499</c:v>
                </c:pt>
                <c:pt idx="1584">
                  <c:v>-0.16128428426925601</c:v>
                </c:pt>
                <c:pt idx="1585">
                  <c:v>-0.15519681183255099</c:v>
                </c:pt>
                <c:pt idx="1586">
                  <c:v>-0.14892448977103101</c:v>
                </c:pt>
                <c:pt idx="1587">
                  <c:v>-0.142778168576354</c:v>
                </c:pt>
                <c:pt idx="1588">
                  <c:v>-0.13648546856208399</c:v>
                </c:pt>
                <c:pt idx="1589">
                  <c:v>-0.130120043310545</c:v>
                </c:pt>
                <c:pt idx="1590">
                  <c:v>-0.123852671167693</c:v>
                </c:pt>
                <c:pt idx="1591">
                  <c:v>-0.117367636712569</c:v>
                </c:pt>
                <c:pt idx="1592">
                  <c:v>-0.111054392736879</c:v>
                </c:pt>
                <c:pt idx="1593">
                  <c:v>-0.104670840647134</c:v>
                </c:pt>
                <c:pt idx="1594">
                  <c:v>-9.8408591739631499E-2</c:v>
                </c:pt>
                <c:pt idx="1595">
                  <c:v>-9.2234731923294094E-2</c:v>
                </c:pt>
                <c:pt idx="1596">
                  <c:v>-8.6036374994986106E-2</c:v>
                </c:pt>
                <c:pt idx="1597">
                  <c:v>-7.9938717800716805E-2</c:v>
                </c:pt>
                <c:pt idx="1598">
                  <c:v>-7.3817396211966799E-2</c:v>
                </c:pt>
                <c:pt idx="1599">
                  <c:v>-6.7830795767331101E-2</c:v>
                </c:pt>
                <c:pt idx="1600">
                  <c:v>-6.2054808625441597E-2</c:v>
                </c:pt>
                <c:pt idx="1601">
                  <c:v>-5.6109385061161303E-2</c:v>
                </c:pt>
                <c:pt idx="1602">
                  <c:v>-5.0504216525207403E-2</c:v>
                </c:pt>
                <c:pt idx="1603">
                  <c:v>-4.4825262341627599E-2</c:v>
                </c:pt>
                <c:pt idx="1604">
                  <c:v>-3.9515901133794398E-2</c:v>
                </c:pt>
                <c:pt idx="1605">
                  <c:v>-3.4289065739433598E-2</c:v>
                </c:pt>
                <c:pt idx="1606">
                  <c:v>-2.9158382799081301E-2</c:v>
                </c:pt>
                <c:pt idx="1607">
                  <c:v>-2.4051344736814102E-2</c:v>
                </c:pt>
                <c:pt idx="1608">
                  <c:v>-1.92209008104757E-2</c:v>
                </c:pt>
                <c:pt idx="1609">
                  <c:v>-1.45456917098221E-2</c:v>
                </c:pt>
                <c:pt idx="1610">
                  <c:v>-1.01431612183346E-2</c:v>
                </c:pt>
                <c:pt idx="1611">
                  <c:v>-5.7372561425811496E-3</c:v>
                </c:pt>
                <c:pt idx="1612">
                  <c:v>-1.39934048985212E-3</c:v>
                </c:pt>
                <c:pt idx="1613">
                  <c:v>2.5758084406308302E-3</c:v>
                </c:pt>
                <c:pt idx="1614">
                  <c:v>6.43236314199154E-3</c:v>
                </c:pt>
                <c:pt idx="1615">
                  <c:v>9.9608352230326699E-3</c:v>
                </c:pt>
                <c:pt idx="1616">
                  <c:v>1.3577202438031E-2</c:v>
                </c:pt>
                <c:pt idx="1617">
                  <c:v>1.68070021924921E-2</c:v>
                </c:pt>
                <c:pt idx="1618">
                  <c:v>2.0022277980152301E-2</c:v>
                </c:pt>
                <c:pt idx="1619">
                  <c:v>2.2901261761033902E-2</c:v>
                </c:pt>
                <c:pt idx="1620">
                  <c:v>2.5518479879677401E-2</c:v>
                </c:pt>
                <c:pt idx="1621">
                  <c:v>2.80915205079557E-2</c:v>
                </c:pt>
                <c:pt idx="1622">
                  <c:v>3.0438229518738199E-2</c:v>
                </c:pt>
                <c:pt idx="1623">
                  <c:v>3.2719916306695698E-2</c:v>
                </c:pt>
                <c:pt idx="1624">
                  <c:v>3.4683671804256001E-2</c:v>
                </c:pt>
                <c:pt idx="1625">
                  <c:v>3.6420671664142902E-2</c:v>
                </c:pt>
                <c:pt idx="1626">
                  <c:v>3.8087127823972902E-2</c:v>
                </c:pt>
                <c:pt idx="1627">
                  <c:v>3.9545636984778698E-2</c:v>
                </c:pt>
                <c:pt idx="1628">
                  <c:v>4.09277132480158E-2</c:v>
                </c:pt>
                <c:pt idx="1629">
                  <c:v>4.2096091848236497E-2</c:v>
                </c:pt>
                <c:pt idx="1630">
                  <c:v>4.3066231526541099E-2</c:v>
                </c:pt>
                <c:pt idx="1631">
                  <c:v>4.3916298543978202E-2</c:v>
                </c:pt>
                <c:pt idx="1632">
                  <c:v>4.4515516455283802E-2</c:v>
                </c:pt>
                <c:pt idx="1633">
                  <c:v>4.5065887248190502E-2</c:v>
                </c:pt>
                <c:pt idx="1634">
                  <c:v>4.5638693235820697E-2</c:v>
                </c:pt>
                <c:pt idx="1635">
                  <c:v>4.5964709690565299E-2</c:v>
                </c:pt>
                <c:pt idx="1636">
                  <c:v>4.6095690944441499E-2</c:v>
                </c:pt>
                <c:pt idx="1637">
                  <c:v>4.6165733808466003E-2</c:v>
                </c:pt>
                <c:pt idx="1638">
                  <c:v>4.6083121070385397E-2</c:v>
                </c:pt>
                <c:pt idx="1639">
                  <c:v>4.5931472734270999E-2</c:v>
                </c:pt>
                <c:pt idx="1640">
                  <c:v>4.5753139278520802E-2</c:v>
                </c:pt>
                <c:pt idx="1641">
                  <c:v>4.54809495593669E-2</c:v>
                </c:pt>
                <c:pt idx="1642">
                  <c:v>4.5101752844298702E-2</c:v>
                </c:pt>
                <c:pt idx="1643">
                  <c:v>4.4575322196537703E-2</c:v>
                </c:pt>
                <c:pt idx="1644">
                  <c:v>4.4189909943480599E-2</c:v>
                </c:pt>
                <c:pt idx="1645">
                  <c:v>4.35378851023158E-2</c:v>
                </c:pt>
                <c:pt idx="1646">
                  <c:v>4.3140837228202299E-2</c:v>
                </c:pt>
                <c:pt idx="1647">
                  <c:v>4.2435068683969401E-2</c:v>
                </c:pt>
                <c:pt idx="1648">
                  <c:v>4.17974631928709E-2</c:v>
                </c:pt>
                <c:pt idx="1649">
                  <c:v>4.1123805930872198E-2</c:v>
                </c:pt>
                <c:pt idx="1650">
                  <c:v>4.0490039134926901E-2</c:v>
                </c:pt>
                <c:pt idx="1651">
                  <c:v>3.9856728725693701E-2</c:v>
                </c:pt>
                <c:pt idx="1652">
                  <c:v>3.9195672156886997E-2</c:v>
                </c:pt>
                <c:pt idx="1653">
                  <c:v>3.85847044791396E-2</c:v>
                </c:pt>
                <c:pt idx="1654">
                  <c:v>3.8065127628915701E-2</c:v>
                </c:pt>
                <c:pt idx="1655">
                  <c:v>3.74763501200416E-2</c:v>
                </c:pt>
                <c:pt idx="1656">
                  <c:v>3.7016185943497398E-2</c:v>
                </c:pt>
                <c:pt idx="1657">
                  <c:v>3.6593167894640399E-2</c:v>
                </c:pt>
                <c:pt idx="1658">
                  <c:v>3.61937591739694E-2</c:v>
                </c:pt>
                <c:pt idx="1659">
                  <c:v>3.5793129719479802E-2</c:v>
                </c:pt>
                <c:pt idx="1660">
                  <c:v>3.5627327025557598E-2</c:v>
                </c:pt>
                <c:pt idx="1661">
                  <c:v>3.54276068306296E-2</c:v>
                </c:pt>
                <c:pt idx="1662">
                  <c:v>3.53340246603632E-2</c:v>
                </c:pt>
                <c:pt idx="1663">
                  <c:v>3.5192479205112003E-2</c:v>
                </c:pt>
                <c:pt idx="1664">
                  <c:v>3.5267951624072397E-2</c:v>
                </c:pt>
                <c:pt idx="1665">
                  <c:v>3.5279918136877898E-2</c:v>
                </c:pt>
                <c:pt idx="1666">
                  <c:v>3.5661049185796601E-2</c:v>
                </c:pt>
                <c:pt idx="1667">
                  <c:v>3.5942183147305698E-2</c:v>
                </c:pt>
                <c:pt idx="1668">
                  <c:v>3.63703913309429E-2</c:v>
                </c:pt>
                <c:pt idx="1669">
                  <c:v>3.6867843779539597E-2</c:v>
                </c:pt>
                <c:pt idx="1670">
                  <c:v>3.7540091997079902E-2</c:v>
                </c:pt>
                <c:pt idx="1671">
                  <c:v>3.8279080705940098E-2</c:v>
                </c:pt>
                <c:pt idx="1672">
                  <c:v>3.9166420035156899E-2</c:v>
                </c:pt>
                <c:pt idx="1673">
                  <c:v>4.0180185858770603E-2</c:v>
                </c:pt>
                <c:pt idx="1674">
                  <c:v>4.1147291983382697E-2</c:v>
                </c:pt>
                <c:pt idx="1675">
                  <c:v>4.2296552782936703E-2</c:v>
                </c:pt>
                <c:pt idx="1676">
                  <c:v>4.3639570109100301E-2</c:v>
                </c:pt>
                <c:pt idx="1677">
                  <c:v>4.5058038445420903E-2</c:v>
                </c:pt>
                <c:pt idx="1678">
                  <c:v>4.6534446902692699E-2</c:v>
                </c:pt>
                <c:pt idx="1679">
                  <c:v>4.8102909286529501E-2</c:v>
                </c:pt>
                <c:pt idx="1680">
                  <c:v>4.9787204215053601E-2</c:v>
                </c:pt>
                <c:pt idx="1681">
                  <c:v>5.1600946350117E-2</c:v>
                </c:pt>
                <c:pt idx="1682">
                  <c:v>5.3599036914838798E-2</c:v>
                </c:pt>
                <c:pt idx="1683">
                  <c:v>5.5535113260578702E-2</c:v>
                </c:pt>
                <c:pt idx="1684">
                  <c:v>5.7683634919426803E-2</c:v>
                </c:pt>
                <c:pt idx="1685">
                  <c:v>5.96239646816666E-2</c:v>
                </c:pt>
                <c:pt idx="1686">
                  <c:v>6.1928569311529201E-2</c:v>
                </c:pt>
                <c:pt idx="1687">
                  <c:v>6.40667436722476E-2</c:v>
                </c:pt>
                <c:pt idx="1688">
                  <c:v>6.6955991738897894E-2</c:v>
                </c:pt>
                <c:pt idx="1689">
                  <c:v>6.8691786886705505E-2</c:v>
                </c:pt>
                <c:pt idx="1690">
                  <c:v>7.1655427881941999E-2</c:v>
                </c:pt>
                <c:pt idx="1691">
                  <c:v>7.3961346777331502E-2</c:v>
                </c:pt>
                <c:pt idx="1692">
                  <c:v>7.6610304207141003E-2</c:v>
                </c:pt>
                <c:pt idx="1693">
                  <c:v>7.9132596913877598E-2</c:v>
                </c:pt>
                <c:pt idx="1694">
                  <c:v>8.1924619603485696E-2</c:v>
                </c:pt>
                <c:pt idx="1695">
                  <c:v>8.4660450562338202E-2</c:v>
                </c:pt>
                <c:pt idx="1696">
                  <c:v>8.6758050928509703E-2</c:v>
                </c:pt>
                <c:pt idx="1697">
                  <c:v>9.0413103708387704E-2</c:v>
                </c:pt>
                <c:pt idx="1698">
                  <c:v>9.2243708209114594E-2</c:v>
                </c:pt>
                <c:pt idx="1699">
                  <c:v>9.5556334575877894E-2</c:v>
                </c:pt>
                <c:pt idx="1700">
                  <c:v>9.8047004933493706E-2</c:v>
                </c:pt>
                <c:pt idx="1701">
                  <c:v>0.100667247793141</c:v>
                </c:pt>
                <c:pt idx="1702">
                  <c:v>0.103532828010241</c:v>
                </c:pt>
                <c:pt idx="1703">
                  <c:v>0.105774162869311</c:v>
                </c:pt>
                <c:pt idx="1704">
                  <c:v>0.109184486026894</c:v>
                </c:pt>
                <c:pt idx="1705">
                  <c:v>0.110617169710474</c:v>
                </c:pt>
                <c:pt idx="1706">
                  <c:v>0.114194471160419</c:v>
                </c:pt>
                <c:pt idx="1707">
                  <c:v>0.116026975318718</c:v>
                </c:pt>
                <c:pt idx="1708">
                  <c:v>0.118573411795317</c:v>
                </c:pt>
                <c:pt idx="1709">
                  <c:v>0.121197500015232</c:v>
                </c:pt>
                <c:pt idx="1710">
                  <c:v>0.12268048011324099</c:v>
                </c:pt>
                <c:pt idx="1711">
                  <c:v>0.12569430920925301</c:v>
                </c:pt>
                <c:pt idx="1712">
                  <c:v>0.12696320197845301</c:v>
                </c:pt>
                <c:pt idx="1713">
                  <c:v>0.129612551207135</c:v>
                </c:pt>
                <c:pt idx="1714">
                  <c:v>0.13100373210611499</c:v>
                </c:pt>
                <c:pt idx="1715">
                  <c:v>0.133039807486871</c:v>
                </c:pt>
                <c:pt idx="1716">
                  <c:v>0.134770916715377</c:v>
                </c:pt>
                <c:pt idx="1717">
                  <c:v>0.13585759507669701</c:v>
                </c:pt>
                <c:pt idx="1718">
                  <c:v>0.13782487186046299</c:v>
                </c:pt>
                <c:pt idx="1719">
                  <c:v>0.13852843473403401</c:v>
                </c:pt>
                <c:pt idx="1720">
                  <c:v>0.14020966397946799</c:v>
                </c:pt>
                <c:pt idx="1721">
                  <c:v>0.14094695739976601</c:v>
                </c:pt>
                <c:pt idx="1722">
                  <c:v>0.14198828596167901</c:v>
                </c:pt>
                <c:pt idx="1723">
                  <c:v>0.14286193247054499</c:v>
                </c:pt>
                <c:pt idx="1724">
                  <c:v>0.143190812897346</c:v>
                </c:pt>
                <c:pt idx="1725">
                  <c:v>0.14403776424328901</c:v>
                </c:pt>
                <c:pt idx="1726">
                  <c:v>0.14393612466085101</c:v>
                </c:pt>
                <c:pt idx="1727">
                  <c:v>0.14446717208423901</c:v>
                </c:pt>
                <c:pt idx="1728">
                  <c:v>0.144229827020148</c:v>
                </c:pt>
                <c:pt idx="1729">
                  <c:v>0.14432857506343699</c:v>
                </c:pt>
                <c:pt idx="1730">
                  <c:v>0.144023488186379</c:v>
                </c:pt>
                <c:pt idx="1731">
                  <c:v>0.143609353551026</c:v>
                </c:pt>
                <c:pt idx="1732">
                  <c:v>0.14326076668512999</c:v>
                </c:pt>
                <c:pt idx="1733">
                  <c:v>0.142207815988276</c:v>
                </c:pt>
                <c:pt idx="1734">
                  <c:v>0.14169081220104901</c:v>
                </c:pt>
                <c:pt idx="1735">
                  <c:v>0.14042919003058599</c:v>
                </c:pt>
                <c:pt idx="1736">
                  <c:v>0.13967541759523</c:v>
                </c:pt>
                <c:pt idx="1737">
                  <c:v>0.138291929035471</c:v>
                </c:pt>
                <c:pt idx="1738">
                  <c:v>0.136924168006365</c:v>
                </c:pt>
                <c:pt idx="1739">
                  <c:v>0.13555724301980501</c:v>
                </c:pt>
                <c:pt idx="1740">
                  <c:v>0.13355609087742801</c:v>
                </c:pt>
                <c:pt idx="1741">
                  <c:v>0.13230527245315801</c:v>
                </c:pt>
                <c:pt idx="1742">
                  <c:v>0.13030953402571799</c:v>
                </c:pt>
                <c:pt idx="1743">
                  <c:v>0.12869684580837101</c:v>
                </c:pt>
                <c:pt idx="1744">
                  <c:v>0.126353501117901</c:v>
                </c:pt>
                <c:pt idx="1745">
                  <c:v>0.124285372817174</c:v>
                </c:pt>
                <c:pt idx="1746">
                  <c:v>0.12221788289456401</c:v>
                </c:pt>
                <c:pt idx="1747">
                  <c:v>0.119854142291359</c:v>
                </c:pt>
                <c:pt idx="1748">
                  <c:v>0.11765165496070901</c:v>
                </c:pt>
                <c:pt idx="1749">
                  <c:v>0.114965694391035</c:v>
                </c:pt>
                <c:pt idx="1750">
                  <c:v>0.11236985864504399</c:v>
                </c:pt>
                <c:pt idx="1751">
                  <c:v>0.109851570122939</c:v>
                </c:pt>
                <c:pt idx="1752">
                  <c:v>0.10729521650854799</c:v>
                </c:pt>
                <c:pt idx="1753">
                  <c:v>0.10467166859857301</c:v>
                </c:pt>
                <c:pt idx="1754">
                  <c:v>0.101860467172621</c:v>
                </c:pt>
                <c:pt idx="1755">
                  <c:v>9.8875541126844796E-2</c:v>
                </c:pt>
                <c:pt idx="1756">
                  <c:v>9.6161727894453097E-2</c:v>
                </c:pt>
                <c:pt idx="1757">
                  <c:v>9.3538730146401294E-2</c:v>
                </c:pt>
                <c:pt idx="1758">
                  <c:v>9.0553907139967096E-2</c:v>
                </c:pt>
                <c:pt idx="1759">
                  <c:v>8.7839301797457595E-2</c:v>
                </c:pt>
                <c:pt idx="1760">
                  <c:v>8.4720353175207402E-2</c:v>
                </c:pt>
                <c:pt idx="1761">
                  <c:v>8.2029946449409696E-2</c:v>
                </c:pt>
                <c:pt idx="1762">
                  <c:v>7.9294012808962602E-2</c:v>
                </c:pt>
                <c:pt idx="1763">
                  <c:v>7.6262261825322905E-2</c:v>
                </c:pt>
                <c:pt idx="1764">
                  <c:v>7.3600548156493598E-2</c:v>
                </c:pt>
                <c:pt idx="1765">
                  <c:v>7.0632979710009494E-2</c:v>
                </c:pt>
                <c:pt idx="1766">
                  <c:v>6.8091008332364297E-2</c:v>
                </c:pt>
                <c:pt idx="1767">
                  <c:v>6.5491086234416795E-2</c:v>
                </c:pt>
                <c:pt idx="1768">
                  <c:v>6.2798082309388201E-2</c:v>
                </c:pt>
                <c:pt idx="1769">
                  <c:v>6.0393125381872803E-2</c:v>
                </c:pt>
                <c:pt idx="1770">
                  <c:v>5.7620420812661097E-2</c:v>
                </c:pt>
                <c:pt idx="1771">
                  <c:v>5.52161292620977E-2</c:v>
                </c:pt>
                <c:pt idx="1772">
                  <c:v>5.3104325648716103E-2</c:v>
                </c:pt>
                <c:pt idx="1773">
                  <c:v>5.0702918844746397E-2</c:v>
                </c:pt>
                <c:pt idx="1774">
                  <c:v>4.8637015436303402E-2</c:v>
                </c:pt>
                <c:pt idx="1775">
                  <c:v>4.63907844245963E-2</c:v>
                </c:pt>
                <c:pt idx="1776">
                  <c:v>4.4469461592711798E-2</c:v>
                </c:pt>
                <c:pt idx="1777">
                  <c:v>4.2740730959007801E-2</c:v>
                </c:pt>
                <c:pt idx="1778">
                  <c:v>4.09752304973941E-2</c:v>
                </c:pt>
                <c:pt idx="1779">
                  <c:v>3.9330822826456197E-2</c:v>
                </c:pt>
                <c:pt idx="1780">
                  <c:v>3.7719501946715799E-2</c:v>
                </c:pt>
                <c:pt idx="1781">
                  <c:v>3.6351928283123697E-2</c:v>
                </c:pt>
                <c:pt idx="1782">
                  <c:v>3.5189097556884798E-2</c:v>
                </c:pt>
                <c:pt idx="1783">
                  <c:v>3.4037204886533799E-2</c:v>
                </c:pt>
                <c:pt idx="1784">
                  <c:v>3.3007846412081598E-2</c:v>
                </c:pt>
                <c:pt idx="1785">
                  <c:v>3.2032678745295397E-2</c:v>
                </c:pt>
                <c:pt idx="1786">
                  <c:v>3.1252434408356303E-2</c:v>
                </c:pt>
                <c:pt idx="1787">
                  <c:v>3.0895509989391098E-2</c:v>
                </c:pt>
                <c:pt idx="1788">
                  <c:v>3.0396758386709799E-2</c:v>
                </c:pt>
                <c:pt idx="1789">
                  <c:v>2.9872956317865601E-2</c:v>
                </c:pt>
                <c:pt idx="1790">
                  <c:v>2.9601988065379999E-2</c:v>
                </c:pt>
                <c:pt idx="1791">
                  <c:v>2.9427824345436601E-2</c:v>
                </c:pt>
                <c:pt idx="1792">
                  <c:v>2.9775199564267298E-2</c:v>
                </c:pt>
                <c:pt idx="1793">
                  <c:v>2.9833700877488298E-2</c:v>
                </c:pt>
                <c:pt idx="1794">
                  <c:v>3.0048352427345399E-2</c:v>
                </c:pt>
                <c:pt idx="1795">
                  <c:v>3.01929149971784E-2</c:v>
                </c:pt>
                <c:pt idx="1796">
                  <c:v>3.0760776603179499E-2</c:v>
                </c:pt>
                <c:pt idx="1797">
                  <c:v>3.1634510306410603E-2</c:v>
                </c:pt>
                <c:pt idx="1798">
                  <c:v>3.2443615277545898E-2</c:v>
                </c:pt>
                <c:pt idx="1799">
                  <c:v>3.3204927665093698E-2</c:v>
                </c:pt>
                <c:pt idx="1800">
                  <c:v>3.3973249695897399E-2</c:v>
                </c:pt>
                <c:pt idx="1801">
                  <c:v>3.4929594860541799E-2</c:v>
                </c:pt>
                <c:pt idx="1802">
                  <c:v>3.6307858501981503E-2</c:v>
                </c:pt>
                <c:pt idx="1803">
                  <c:v>3.7523613034910398E-2</c:v>
                </c:pt>
                <c:pt idx="1804">
                  <c:v>3.8875410517954997E-2</c:v>
                </c:pt>
                <c:pt idx="1805">
                  <c:v>3.9921256576093703E-2</c:v>
                </c:pt>
                <c:pt idx="1806">
                  <c:v>4.1477798786433102E-2</c:v>
                </c:pt>
                <c:pt idx="1807">
                  <c:v>4.3081905647346597E-2</c:v>
                </c:pt>
                <c:pt idx="1808">
                  <c:v>4.4828510227780602E-2</c:v>
                </c:pt>
                <c:pt idx="1809">
                  <c:v>4.6307677353218002E-2</c:v>
                </c:pt>
                <c:pt idx="1810">
                  <c:v>4.7927995196584999E-2</c:v>
                </c:pt>
                <c:pt idx="1811">
                  <c:v>4.9671345573844103E-2</c:v>
                </c:pt>
                <c:pt idx="1812">
                  <c:v>5.1480256172918397E-2</c:v>
                </c:pt>
                <c:pt idx="1813">
                  <c:v>5.3409598313300798E-2</c:v>
                </c:pt>
                <c:pt idx="1814">
                  <c:v>5.5141219269402901E-2</c:v>
                </c:pt>
                <c:pt idx="1815">
                  <c:v>5.6801068165517103E-2</c:v>
                </c:pt>
                <c:pt idx="1816">
                  <c:v>5.8616876156483998E-2</c:v>
                </c:pt>
                <c:pt idx="1817">
                  <c:v>6.0494984235958602E-2</c:v>
                </c:pt>
                <c:pt idx="1818">
                  <c:v>6.2447228487180602E-2</c:v>
                </c:pt>
                <c:pt idx="1819">
                  <c:v>6.4069455750815296E-2</c:v>
                </c:pt>
                <c:pt idx="1820">
                  <c:v>6.5806368523548694E-2</c:v>
                </c:pt>
                <c:pt idx="1821">
                  <c:v>6.7308522821629801E-2</c:v>
                </c:pt>
                <c:pt idx="1822">
                  <c:v>6.9140382813070694E-2</c:v>
                </c:pt>
                <c:pt idx="1823">
                  <c:v>7.0914601625225906E-2</c:v>
                </c:pt>
                <c:pt idx="1824">
                  <c:v>7.2328842442873298E-2</c:v>
                </c:pt>
                <c:pt idx="1825">
                  <c:v>7.3781348997411303E-2</c:v>
                </c:pt>
                <c:pt idx="1826">
                  <c:v>7.5094919884159797E-2</c:v>
                </c:pt>
                <c:pt idx="1827">
                  <c:v>7.6552157560018305E-2</c:v>
                </c:pt>
                <c:pt idx="1828">
                  <c:v>7.7924133651902303E-2</c:v>
                </c:pt>
                <c:pt idx="1829">
                  <c:v>7.9119010757611699E-2</c:v>
                </c:pt>
                <c:pt idx="1830">
                  <c:v>8.0055939122885E-2</c:v>
                </c:pt>
                <c:pt idx="1831">
                  <c:v>8.1031821076348098E-2</c:v>
                </c:pt>
                <c:pt idx="1832">
                  <c:v>8.1954779339230399E-2</c:v>
                </c:pt>
                <c:pt idx="1833">
                  <c:v>8.2820353851538894E-2</c:v>
                </c:pt>
                <c:pt idx="1834">
                  <c:v>8.3499763378295205E-2</c:v>
                </c:pt>
                <c:pt idx="1835">
                  <c:v>8.3847420515516302E-2</c:v>
                </c:pt>
                <c:pt idx="1836">
                  <c:v>8.4379479547895403E-2</c:v>
                </c:pt>
                <c:pt idx="1837">
                  <c:v>8.4707004691627799E-2</c:v>
                </c:pt>
                <c:pt idx="1838">
                  <c:v>8.5076839533569301E-2</c:v>
                </c:pt>
                <c:pt idx="1839">
                  <c:v>8.4774227507142697E-2</c:v>
                </c:pt>
                <c:pt idx="1840">
                  <c:v>8.4712891404420301E-2</c:v>
                </c:pt>
                <c:pt idx="1841">
                  <c:v>8.4498982909894105E-2</c:v>
                </c:pt>
                <c:pt idx="1842">
                  <c:v>8.4229053118245606E-2</c:v>
                </c:pt>
                <c:pt idx="1843">
                  <c:v>8.3722375439121699E-2</c:v>
                </c:pt>
                <c:pt idx="1844">
                  <c:v>8.2962689951748506E-2</c:v>
                </c:pt>
                <c:pt idx="1845">
                  <c:v>8.2070308075265094E-2</c:v>
                </c:pt>
                <c:pt idx="1846">
                  <c:v>8.1315841809401795E-2</c:v>
                </c:pt>
                <c:pt idx="1847">
                  <c:v>8.0289450352829195E-2</c:v>
                </c:pt>
                <c:pt idx="1848">
                  <c:v>7.9190750537933202E-2</c:v>
                </c:pt>
                <c:pt idx="1849">
                  <c:v>7.7825109339770507E-2</c:v>
                </c:pt>
                <c:pt idx="1850">
                  <c:v>7.6130672640342095E-2</c:v>
                </c:pt>
                <c:pt idx="1851">
                  <c:v>7.4750421142371598E-2</c:v>
                </c:pt>
                <c:pt idx="1852">
                  <c:v>7.3073086689205299E-2</c:v>
                </c:pt>
                <c:pt idx="1853">
                  <c:v>7.1612746943079397E-2</c:v>
                </c:pt>
                <c:pt idx="1854">
                  <c:v>6.9497949172733803E-2</c:v>
                </c:pt>
                <c:pt idx="1855">
                  <c:v>6.7181539179640301E-2</c:v>
                </c:pt>
                <c:pt idx="1856">
                  <c:v>6.5091139956574201E-2</c:v>
                </c:pt>
                <c:pt idx="1857">
                  <c:v>6.2991820946145596E-2</c:v>
                </c:pt>
                <c:pt idx="1858">
                  <c:v>6.0916322246451098E-2</c:v>
                </c:pt>
                <c:pt idx="1859">
                  <c:v>5.8397533304492502E-2</c:v>
                </c:pt>
                <c:pt idx="1860">
                  <c:v>5.5682092841559901E-2</c:v>
                </c:pt>
                <c:pt idx="1861">
                  <c:v>5.30264922980523E-2</c:v>
                </c:pt>
                <c:pt idx="1862">
                  <c:v>5.0471983887967801E-2</c:v>
                </c:pt>
                <c:pt idx="1863">
                  <c:v>4.8121227392264501E-2</c:v>
                </c:pt>
                <c:pt idx="1864">
                  <c:v>4.5405617132199899E-2</c:v>
                </c:pt>
                <c:pt idx="1865">
                  <c:v>4.2385265074299801E-2</c:v>
                </c:pt>
                <c:pt idx="1866">
                  <c:v>3.9437724918452897E-2</c:v>
                </c:pt>
                <c:pt idx="1867">
                  <c:v>3.6626071973277899E-2</c:v>
                </c:pt>
                <c:pt idx="1868">
                  <c:v>3.4082000002566601E-2</c:v>
                </c:pt>
                <c:pt idx="1869">
                  <c:v>3.1312579173597102E-2</c:v>
                </c:pt>
                <c:pt idx="1870">
                  <c:v>2.8212787402612301E-2</c:v>
                </c:pt>
                <c:pt idx="1871">
                  <c:v>2.5264710060188399E-2</c:v>
                </c:pt>
                <c:pt idx="1872">
                  <c:v>2.25693600002413E-2</c:v>
                </c:pt>
                <c:pt idx="1873">
                  <c:v>2.0121074641419299E-2</c:v>
                </c:pt>
                <c:pt idx="1874">
                  <c:v>1.7359093011979399E-2</c:v>
                </c:pt>
                <c:pt idx="1875">
                  <c:v>1.4611655590073E-2</c:v>
                </c:pt>
                <c:pt idx="1876">
                  <c:v>1.1871358435912799E-2</c:v>
                </c:pt>
                <c:pt idx="1877">
                  <c:v>9.3982854676300798E-3</c:v>
                </c:pt>
                <c:pt idx="1878">
                  <c:v>7.1513410814377301E-3</c:v>
                </c:pt>
                <c:pt idx="1879">
                  <c:v>4.8137767498317597E-3</c:v>
                </c:pt>
                <c:pt idx="1880">
                  <c:v>2.3476226664200599E-3</c:v>
                </c:pt>
                <c:pt idx="1881" formatCode="0.00E+00">
                  <c:v>1.6360827878723799E-5</c:v>
                </c:pt>
                <c:pt idx="1882">
                  <c:v>-2.0264540602710299E-3</c:v>
                </c:pt>
                <c:pt idx="1883">
                  <c:v>-3.8714830286628301E-3</c:v>
                </c:pt>
                <c:pt idx="1884">
                  <c:v>-5.5819758190860901E-3</c:v>
                </c:pt>
                <c:pt idx="1885">
                  <c:v>-7.4525314167125699E-3</c:v>
                </c:pt>
                <c:pt idx="1886">
                  <c:v>-9.2537706829841793E-3</c:v>
                </c:pt>
                <c:pt idx="1887">
                  <c:v>-1.07877993657363E-2</c:v>
                </c:pt>
                <c:pt idx="1888">
                  <c:v>-1.1866325630137099E-2</c:v>
                </c:pt>
                <c:pt idx="1889">
                  <c:v>-1.28814951114416E-2</c:v>
                </c:pt>
                <c:pt idx="1890">
                  <c:v>-1.4027093466838199E-2</c:v>
                </c:pt>
                <c:pt idx="1891">
                  <c:v>-1.50737696731472E-2</c:v>
                </c:pt>
                <c:pt idx="1892">
                  <c:v>-1.5830784992086601E-2</c:v>
                </c:pt>
                <c:pt idx="1893">
                  <c:v>-1.6174184678609101E-2</c:v>
                </c:pt>
                <c:pt idx="1894">
                  <c:v>-1.65168824369872E-2</c:v>
                </c:pt>
                <c:pt idx="1895">
                  <c:v>-1.6767992509251699E-2</c:v>
                </c:pt>
                <c:pt idx="1896">
                  <c:v>-1.7039362012181501E-2</c:v>
                </c:pt>
                <c:pt idx="1897">
                  <c:v>-1.70966524900464E-2</c:v>
                </c:pt>
                <c:pt idx="1898">
                  <c:v>-1.6677406653666401E-2</c:v>
                </c:pt>
                <c:pt idx="1899">
                  <c:v>-1.6049342740135499E-2</c:v>
                </c:pt>
                <c:pt idx="1900">
                  <c:v>-1.5476478623015899E-2</c:v>
                </c:pt>
                <c:pt idx="1901">
                  <c:v>-1.4907158562972001E-2</c:v>
                </c:pt>
                <c:pt idx="1902">
                  <c:v>-1.4251406123333E-2</c:v>
                </c:pt>
                <c:pt idx="1903">
                  <c:v>-1.3008229650066001E-2</c:v>
                </c:pt>
                <c:pt idx="1904">
                  <c:v>-1.1717287994966699E-2</c:v>
                </c:pt>
                <c:pt idx="1905">
                  <c:v>-1.03186241839667E-2</c:v>
                </c:pt>
                <c:pt idx="1906">
                  <c:v>-8.9492227431972899E-3</c:v>
                </c:pt>
                <c:pt idx="1907">
                  <c:v>-7.45814484312663E-3</c:v>
                </c:pt>
                <c:pt idx="1908">
                  <c:v>-5.5873016928921198E-3</c:v>
                </c:pt>
                <c:pt idx="1909">
                  <c:v>-3.5380934611268298E-3</c:v>
                </c:pt>
                <c:pt idx="1910">
                  <c:v>-1.5443628845636401E-3</c:v>
                </c:pt>
                <c:pt idx="1911">
                  <c:v>4.8568637956507299E-4</c:v>
                </c:pt>
                <c:pt idx="1912">
                  <c:v>2.5340921156714602E-3</c:v>
                </c:pt>
                <c:pt idx="1913">
                  <c:v>5.0293192745257398E-3</c:v>
                </c:pt>
                <c:pt idx="1914">
                  <c:v>7.4994353973328997E-3</c:v>
                </c:pt>
                <c:pt idx="1915">
                  <c:v>1.0071542809152199E-2</c:v>
                </c:pt>
                <c:pt idx="1916">
                  <c:v>1.2461596670306E-2</c:v>
                </c:pt>
                <c:pt idx="1917">
                  <c:v>1.5014085586996601E-2</c:v>
                </c:pt>
                <c:pt idx="1918">
                  <c:v>1.7830881012866302E-2</c:v>
                </c:pt>
                <c:pt idx="1919">
                  <c:v>2.0836911479534599E-2</c:v>
                </c:pt>
                <c:pt idx="1920">
                  <c:v>2.3627580195736901E-2</c:v>
                </c:pt>
                <c:pt idx="1921">
                  <c:v>2.64026174464164E-2</c:v>
                </c:pt>
                <c:pt idx="1922">
                  <c:v>2.9175570113662501E-2</c:v>
                </c:pt>
                <c:pt idx="1923">
                  <c:v>3.21008107766622E-2</c:v>
                </c:pt>
                <c:pt idx="1924">
                  <c:v>3.5118917844131001E-2</c:v>
                </c:pt>
                <c:pt idx="1925">
                  <c:v>3.80793736063266E-2</c:v>
                </c:pt>
                <c:pt idx="1926">
                  <c:v>4.0702452972118802E-2</c:v>
                </c:pt>
                <c:pt idx="1927">
                  <c:v>4.3386672663859698E-2</c:v>
                </c:pt>
                <c:pt idx="1928">
                  <c:v>4.6438345548222001E-2</c:v>
                </c:pt>
                <c:pt idx="1929">
                  <c:v>4.9183262076427703E-2</c:v>
                </c:pt>
                <c:pt idx="1930">
                  <c:v>5.2188448675912699E-2</c:v>
                </c:pt>
                <c:pt idx="1931">
                  <c:v>5.4571120584504099E-2</c:v>
                </c:pt>
                <c:pt idx="1932">
                  <c:v>5.7080929841721702E-2</c:v>
                </c:pt>
                <c:pt idx="1933">
                  <c:v>5.9820544879965E-2</c:v>
                </c:pt>
                <c:pt idx="1934">
                  <c:v>6.2419715464018199E-2</c:v>
                </c:pt>
                <c:pt idx="1935">
                  <c:v>6.4843584169820806E-2</c:v>
                </c:pt>
                <c:pt idx="1936">
                  <c:v>6.70141093672115E-2</c:v>
                </c:pt>
                <c:pt idx="1937">
                  <c:v>6.9131996108712401E-2</c:v>
                </c:pt>
                <c:pt idx="1938">
                  <c:v>7.1205131216784706E-2</c:v>
                </c:pt>
                <c:pt idx="1939">
                  <c:v>7.34811102006874E-2</c:v>
                </c:pt>
                <c:pt idx="1940">
                  <c:v>7.5332816813429307E-2</c:v>
                </c:pt>
                <c:pt idx="1941">
                  <c:v>7.7126620742134694E-2</c:v>
                </c:pt>
                <c:pt idx="1942">
                  <c:v>7.8627266210454697E-2</c:v>
                </c:pt>
                <c:pt idx="1943">
                  <c:v>8.0268216371723697E-2</c:v>
                </c:pt>
                <c:pt idx="1944">
                  <c:v>8.1756410486371098E-2</c:v>
                </c:pt>
                <c:pt idx="1945">
                  <c:v>8.2917011750802697E-2</c:v>
                </c:pt>
                <c:pt idx="1946">
                  <c:v>8.4390675421929004E-2</c:v>
                </c:pt>
                <c:pt idx="1947">
                  <c:v>8.4982905147339499E-2</c:v>
                </c:pt>
                <c:pt idx="1948">
                  <c:v>8.5985284570597204E-2</c:v>
                </c:pt>
                <c:pt idx="1949">
                  <c:v>8.6823993403434704E-2</c:v>
                </c:pt>
                <c:pt idx="1950">
                  <c:v>8.7456644929896299E-2</c:v>
                </c:pt>
                <c:pt idx="1951">
                  <c:v>8.7849154024810097E-2</c:v>
                </c:pt>
                <c:pt idx="1952">
                  <c:v>8.8072510972894702E-2</c:v>
                </c:pt>
                <c:pt idx="1953">
                  <c:v>8.8361038179695997E-2</c:v>
                </c:pt>
                <c:pt idx="1954">
                  <c:v>8.8533313063185501E-2</c:v>
                </c:pt>
                <c:pt idx="1955">
                  <c:v>8.8444638233232398E-2</c:v>
                </c:pt>
                <c:pt idx="1956">
                  <c:v>8.8118059352618003E-2</c:v>
                </c:pt>
                <c:pt idx="1957">
                  <c:v>8.7668597349665103E-2</c:v>
                </c:pt>
                <c:pt idx="1958">
                  <c:v>8.7250561791033895E-2</c:v>
                </c:pt>
                <c:pt idx="1959">
                  <c:v>8.6836381383628605E-2</c:v>
                </c:pt>
                <c:pt idx="1960">
                  <c:v>8.6261892336635199E-2</c:v>
                </c:pt>
                <c:pt idx="1961">
                  <c:v>8.5145107089509606E-2</c:v>
                </c:pt>
                <c:pt idx="1962">
                  <c:v>8.4089009529474207E-2</c:v>
                </c:pt>
                <c:pt idx="1963">
                  <c:v>8.3035627242600094E-2</c:v>
                </c:pt>
                <c:pt idx="1964">
                  <c:v>8.2008102888284695E-2</c:v>
                </c:pt>
                <c:pt idx="1965">
                  <c:v>8.0745632165915598E-2</c:v>
                </c:pt>
                <c:pt idx="1966">
                  <c:v>7.9293758379889695E-2</c:v>
                </c:pt>
                <c:pt idx="1967">
                  <c:v>7.7685264603338397E-2</c:v>
                </c:pt>
                <c:pt idx="1968">
                  <c:v>7.6090601013333703E-2</c:v>
                </c:pt>
                <c:pt idx="1969">
                  <c:v>7.4586899102207393E-2</c:v>
                </c:pt>
                <c:pt idx="1970">
                  <c:v>7.2950730921134396E-2</c:v>
                </c:pt>
                <c:pt idx="1971">
                  <c:v>7.0939019428431296E-2</c:v>
                </c:pt>
                <c:pt idx="1972">
                  <c:v>6.9032760117432299E-2</c:v>
                </c:pt>
                <c:pt idx="1973">
                  <c:v>6.7016455502903902E-2</c:v>
                </c:pt>
                <c:pt idx="1974">
                  <c:v>6.5136855291329607E-2</c:v>
                </c:pt>
                <c:pt idx="1975">
                  <c:v>6.3064938623310501E-2</c:v>
                </c:pt>
                <c:pt idx="1976">
                  <c:v>6.0974901091267103E-2</c:v>
                </c:pt>
                <c:pt idx="1977">
                  <c:v>5.8560021052629502E-2</c:v>
                </c:pt>
                <c:pt idx="1978">
                  <c:v>5.6483384838336301E-2</c:v>
                </c:pt>
                <c:pt idx="1979">
                  <c:v>5.4282317535811198E-2</c:v>
                </c:pt>
                <c:pt idx="1980">
                  <c:v>5.1992654855229199E-2</c:v>
                </c:pt>
                <c:pt idx="1981">
                  <c:v>4.9837507551704303E-2</c:v>
                </c:pt>
                <c:pt idx="1982">
                  <c:v>4.72921638760831E-2</c:v>
                </c:pt>
                <c:pt idx="1983">
                  <c:v>4.5005082299600298E-2</c:v>
                </c:pt>
                <c:pt idx="1984">
                  <c:v>4.2805591910587498E-2</c:v>
                </c:pt>
                <c:pt idx="1985">
                  <c:v>4.0570804402635899E-2</c:v>
                </c:pt>
                <c:pt idx="1986">
                  <c:v>3.8183274041901298E-2</c:v>
                </c:pt>
                <c:pt idx="1987">
                  <c:v>3.5851423357812301E-2</c:v>
                </c:pt>
                <c:pt idx="1988">
                  <c:v>3.34126814885835E-2</c:v>
                </c:pt>
                <c:pt idx="1989">
                  <c:v>3.1254626587130602E-2</c:v>
                </c:pt>
                <c:pt idx="1990">
                  <c:v>2.91378266942676E-2</c:v>
                </c:pt>
                <c:pt idx="1991">
                  <c:v>2.69008752349633E-2</c:v>
                </c:pt>
                <c:pt idx="1992">
                  <c:v>2.4503097560779799E-2</c:v>
                </c:pt>
                <c:pt idx="1993">
                  <c:v>2.2205572648116699E-2</c:v>
                </c:pt>
                <c:pt idx="1994">
                  <c:v>2.03339454838843E-2</c:v>
                </c:pt>
                <c:pt idx="1995">
                  <c:v>1.8353082321852499E-2</c:v>
                </c:pt>
                <c:pt idx="1996">
                  <c:v>1.6267602707423098E-2</c:v>
                </c:pt>
                <c:pt idx="1997">
                  <c:v>1.40764499231401E-2</c:v>
                </c:pt>
                <c:pt idx="1998">
                  <c:v>1.21233268725031E-2</c:v>
                </c:pt>
                <c:pt idx="1999">
                  <c:v>1.0376454760070999E-2</c:v>
                </c:pt>
                <c:pt idx="2000">
                  <c:v>8.5123021206717792E-3</c:v>
                </c:pt>
                <c:pt idx="2001">
                  <c:v>6.7294277600440603E-3</c:v>
                </c:pt>
                <c:pt idx="2002">
                  <c:v>4.7484262894239796E-3</c:v>
                </c:pt>
                <c:pt idx="2003">
                  <c:v>3.06119360530274E-3</c:v>
                </c:pt>
                <c:pt idx="2004">
                  <c:v>1.5717461246205499E-3</c:v>
                </c:pt>
                <c:pt idx="2005">
                  <c:v>1.9153596513826499E-4</c:v>
                </c:pt>
                <c:pt idx="2006">
                  <c:v>-1.3596735338022501E-3</c:v>
                </c:pt>
                <c:pt idx="2007">
                  <c:v>-2.9035081961987399E-3</c:v>
                </c:pt>
                <c:pt idx="2008">
                  <c:v>-4.2903667563974198E-3</c:v>
                </c:pt>
                <c:pt idx="2009">
                  <c:v>-5.45192505132365E-3</c:v>
                </c:pt>
                <c:pt idx="2010">
                  <c:v>-6.7556297036651097E-3</c:v>
                </c:pt>
                <c:pt idx="2011">
                  <c:v>-7.79051667721491E-3</c:v>
                </c:pt>
                <c:pt idx="2012">
                  <c:v>-9.2364603481426295E-3</c:v>
                </c:pt>
                <c:pt idx="2013">
                  <c:v>-1.0223309943833201E-2</c:v>
                </c:pt>
                <c:pt idx="2014">
                  <c:v>-1.11232340050105E-2</c:v>
                </c:pt>
                <c:pt idx="2015">
                  <c:v>-1.2136564404451501E-2</c:v>
                </c:pt>
                <c:pt idx="2016">
                  <c:v>-1.2945514863386499E-2</c:v>
                </c:pt>
                <c:pt idx="2017">
                  <c:v>-1.41049467237976E-2</c:v>
                </c:pt>
                <c:pt idx="2018">
                  <c:v>-1.4798327920507399E-2</c:v>
                </c:pt>
                <c:pt idx="2019">
                  <c:v>-1.5627542423179E-2</c:v>
                </c:pt>
                <c:pt idx="2020">
                  <c:v>-1.60642624123804E-2</c:v>
                </c:pt>
                <c:pt idx="2021">
                  <c:v>-1.6822792664845099E-2</c:v>
                </c:pt>
                <c:pt idx="2022">
                  <c:v>-1.7630277724443699E-2</c:v>
                </c:pt>
                <c:pt idx="2023">
                  <c:v>-1.8237257933331402E-2</c:v>
                </c:pt>
                <c:pt idx="2024">
                  <c:v>-1.86622377085717E-2</c:v>
                </c:pt>
                <c:pt idx="2025">
                  <c:v>-1.9039919680821301E-2</c:v>
                </c:pt>
                <c:pt idx="2026">
                  <c:v>-1.95612070766281E-2</c:v>
                </c:pt>
                <c:pt idx="2027">
                  <c:v>-2.0212524572711998E-2</c:v>
                </c:pt>
                <c:pt idx="2028">
                  <c:v>-2.05930392364875E-2</c:v>
                </c:pt>
                <c:pt idx="2029">
                  <c:v>-2.0883696448871902E-2</c:v>
                </c:pt>
                <c:pt idx="2030">
                  <c:v>-2.1228881389893001E-2</c:v>
                </c:pt>
                <c:pt idx="2031">
                  <c:v>-2.14649391342332E-2</c:v>
                </c:pt>
                <c:pt idx="2032">
                  <c:v>-2.1967571258127701E-2</c:v>
                </c:pt>
                <c:pt idx="2033">
                  <c:v>-2.2294486280831801E-2</c:v>
                </c:pt>
                <c:pt idx="2034">
                  <c:v>-2.26637356066773E-2</c:v>
                </c:pt>
                <c:pt idx="2035">
                  <c:v>-2.29137456594216E-2</c:v>
                </c:pt>
                <c:pt idx="2036">
                  <c:v>-2.3150757271482001E-2</c:v>
                </c:pt>
                <c:pt idx="2037">
                  <c:v>-2.3619651042981901E-2</c:v>
                </c:pt>
                <c:pt idx="2038">
                  <c:v>-2.3791125566569801E-2</c:v>
                </c:pt>
                <c:pt idx="2039">
                  <c:v>-2.4327812119658399E-2</c:v>
                </c:pt>
                <c:pt idx="2040">
                  <c:v>-2.4496294699650201E-2</c:v>
                </c:pt>
                <c:pt idx="2041">
                  <c:v>-2.46842996042991E-2</c:v>
                </c:pt>
                <c:pt idx="2042">
                  <c:v>-2.53244195733793E-2</c:v>
                </c:pt>
                <c:pt idx="2043">
                  <c:v>-2.5610180894975999E-2</c:v>
                </c:pt>
                <c:pt idx="2044">
                  <c:v>-2.5881446609007899E-2</c:v>
                </c:pt>
                <c:pt idx="2045">
                  <c:v>-2.6386193927076699E-2</c:v>
                </c:pt>
                <c:pt idx="2046">
                  <c:v>-2.6739151340982901E-2</c:v>
                </c:pt>
                <c:pt idx="2047">
                  <c:v>-2.7319505385397898E-2</c:v>
                </c:pt>
                <c:pt idx="2048">
                  <c:v>-2.77845219997566E-2</c:v>
                </c:pt>
                <c:pt idx="2049">
                  <c:v>-2.82705029727056E-2</c:v>
                </c:pt>
                <c:pt idx="2050">
                  <c:v>-2.88509363175742E-2</c:v>
                </c:pt>
                <c:pt idx="2051">
                  <c:v>-2.9281918120710598E-2</c:v>
                </c:pt>
                <c:pt idx="2052">
                  <c:v>-3.0173779895727702E-2</c:v>
                </c:pt>
                <c:pt idx="2053">
                  <c:v>-3.09452649106488E-2</c:v>
                </c:pt>
                <c:pt idx="2054">
                  <c:v>-3.1561549906790103E-2</c:v>
                </c:pt>
                <c:pt idx="2055">
                  <c:v>-3.2395381967372197E-2</c:v>
                </c:pt>
                <c:pt idx="2056">
                  <c:v>-3.317585025375E-2</c:v>
                </c:pt>
                <c:pt idx="2057">
                  <c:v>-3.4321091852782898E-2</c:v>
                </c:pt>
                <c:pt idx="2058">
                  <c:v>-3.5322977290711197E-2</c:v>
                </c:pt>
                <c:pt idx="2059">
                  <c:v>-3.62651274179943E-2</c:v>
                </c:pt>
                <c:pt idx="2060">
                  <c:v>-3.7194555600195002E-2</c:v>
                </c:pt>
                <c:pt idx="2061">
                  <c:v>-3.8368982810342699E-2</c:v>
                </c:pt>
                <c:pt idx="2062">
                  <c:v>-3.9847708643223602E-2</c:v>
                </c:pt>
                <c:pt idx="2063">
                  <c:v>-4.1142370890764599E-2</c:v>
                </c:pt>
                <c:pt idx="2064">
                  <c:v>-4.24104496994296E-2</c:v>
                </c:pt>
                <c:pt idx="2065">
                  <c:v>-4.3621833787838002E-2</c:v>
                </c:pt>
                <c:pt idx="2066">
                  <c:v>-4.5089344829746698E-2</c:v>
                </c:pt>
                <c:pt idx="2067">
                  <c:v>-4.6768771932115399E-2</c:v>
                </c:pt>
                <c:pt idx="2068">
                  <c:v>-4.84582702057723E-2</c:v>
                </c:pt>
                <c:pt idx="2069">
                  <c:v>-5.0002536481042199E-2</c:v>
                </c:pt>
                <c:pt idx="2070">
                  <c:v>-5.1591314604018799E-2</c:v>
                </c:pt>
                <c:pt idx="2071">
                  <c:v>-5.33041170927126E-2</c:v>
                </c:pt>
                <c:pt idx="2072">
                  <c:v>-5.5367056838577497E-2</c:v>
                </c:pt>
                <c:pt idx="2073">
                  <c:v>-5.71645895229239E-2</c:v>
                </c:pt>
                <c:pt idx="2074">
                  <c:v>-5.8956237780786798E-2</c:v>
                </c:pt>
                <c:pt idx="2075">
                  <c:v>-6.0907121018577898E-2</c:v>
                </c:pt>
                <c:pt idx="2076">
                  <c:v>-6.2769749028840097E-2</c:v>
                </c:pt>
                <c:pt idx="2077">
                  <c:v>-6.5172511106878994E-2</c:v>
                </c:pt>
                <c:pt idx="2078">
                  <c:v>-6.7202035602528104E-2</c:v>
                </c:pt>
                <c:pt idx="2079">
                  <c:v>-6.9105214491773898E-2</c:v>
                </c:pt>
                <c:pt idx="2080">
                  <c:v>-7.1527327258873299E-2</c:v>
                </c:pt>
                <c:pt idx="2081">
                  <c:v>-7.3444315491204698E-2</c:v>
                </c:pt>
                <c:pt idx="2082">
                  <c:v>-7.6139186980439894E-2</c:v>
                </c:pt>
                <c:pt idx="2083">
                  <c:v>-7.8372412162298594E-2</c:v>
                </c:pt>
                <c:pt idx="2084">
                  <c:v>-8.0640372555675299E-2</c:v>
                </c:pt>
                <c:pt idx="2085">
                  <c:v>-8.2848074805004293E-2</c:v>
                </c:pt>
                <c:pt idx="2086">
                  <c:v>-8.5029654674761701E-2</c:v>
                </c:pt>
                <c:pt idx="2087">
                  <c:v>-8.7789651186742201E-2</c:v>
                </c:pt>
                <c:pt idx="2088">
                  <c:v>-9.0118106028850897E-2</c:v>
                </c:pt>
                <c:pt idx="2089">
                  <c:v>-9.2473487461508505E-2</c:v>
                </c:pt>
                <c:pt idx="2090">
                  <c:v>-9.4851213176954302E-2</c:v>
                </c:pt>
                <c:pt idx="2091">
                  <c:v>-9.7009256055044402E-2</c:v>
                </c:pt>
                <c:pt idx="2092">
                  <c:v>-9.9668584788254702E-2</c:v>
                </c:pt>
                <c:pt idx="2093">
                  <c:v>-0.10216366049176499</c:v>
                </c:pt>
                <c:pt idx="2094">
                  <c:v>-0.104488746818145</c:v>
                </c:pt>
                <c:pt idx="2095">
                  <c:v>-0.106908306561845</c:v>
                </c:pt>
                <c:pt idx="2096">
                  <c:v>-0.109073392691315</c:v>
                </c:pt>
                <c:pt idx="2097">
                  <c:v>-0.111511689973482</c:v>
                </c:pt>
                <c:pt idx="2098">
                  <c:v>-0.11384923171274899</c:v>
                </c:pt>
                <c:pt idx="2099">
                  <c:v>-0.11624220536808</c:v>
                </c:pt>
                <c:pt idx="2100">
                  <c:v>-0.11836857927554199</c:v>
                </c:pt>
                <c:pt idx="2101">
                  <c:v>-0.12033807414716</c:v>
                </c:pt>
                <c:pt idx="2102">
                  <c:v>-0.122906808725102</c:v>
                </c:pt>
                <c:pt idx="2103">
                  <c:v>-0.124713164340108</c:v>
                </c:pt>
                <c:pt idx="2104">
                  <c:v>-0.12711107061048599</c:v>
                </c:pt>
                <c:pt idx="2105">
                  <c:v>-0.128892419306121</c:v>
                </c:pt>
                <c:pt idx="2106">
                  <c:v>-0.130714876936424</c:v>
                </c:pt>
                <c:pt idx="2107">
                  <c:v>-0.13288685454111299</c:v>
                </c:pt>
                <c:pt idx="2108">
                  <c:v>-0.13456601166361201</c:v>
                </c:pt>
                <c:pt idx="2109">
                  <c:v>-0.13632057801417599</c:v>
                </c:pt>
                <c:pt idx="2110">
                  <c:v>-0.137916672127323</c:v>
                </c:pt>
                <c:pt idx="2111">
                  <c:v>-0.13926424809916299</c:v>
                </c:pt>
                <c:pt idx="2112">
                  <c:v>-0.14103563265965399</c:v>
                </c:pt>
                <c:pt idx="2113">
                  <c:v>-0.14232077598280801</c:v>
                </c:pt>
                <c:pt idx="2114">
                  <c:v>-0.14359986008884501</c:v>
                </c:pt>
                <c:pt idx="2115">
                  <c:v>-0.14487703475227401</c:v>
                </c:pt>
                <c:pt idx="2116">
                  <c:v>-0.14572165190153599</c:v>
                </c:pt>
                <c:pt idx="2117">
                  <c:v>-0.14709917893831601</c:v>
                </c:pt>
                <c:pt idx="2118">
                  <c:v>-0.14797513178251701</c:v>
                </c:pt>
                <c:pt idx="2119">
                  <c:v>-0.148712265358837</c:v>
                </c:pt>
                <c:pt idx="2120">
                  <c:v>-0.14947163616262901</c:v>
                </c:pt>
                <c:pt idx="2121">
                  <c:v>-0.14992186311446401</c:v>
                </c:pt>
                <c:pt idx="2122">
                  <c:v>-0.15079015613837299</c:v>
                </c:pt>
                <c:pt idx="2123">
                  <c:v>-0.15116201998786</c:v>
                </c:pt>
                <c:pt idx="2124">
                  <c:v>-0.15138248152794401</c:v>
                </c:pt>
                <c:pt idx="2125">
                  <c:v>-0.151552611158146</c:v>
                </c:pt>
                <c:pt idx="2126">
                  <c:v>-0.151759079347797</c:v>
                </c:pt>
                <c:pt idx="2127">
                  <c:v>-0.15208261860325201</c:v>
                </c:pt>
                <c:pt idx="2128">
                  <c:v>-0.15188209853724799</c:v>
                </c:pt>
                <c:pt idx="2129">
                  <c:v>-0.15186091459050199</c:v>
                </c:pt>
                <c:pt idx="2130">
                  <c:v>-0.15148252891532901</c:v>
                </c:pt>
                <c:pt idx="2131">
                  <c:v>-0.15119013705099399</c:v>
                </c:pt>
                <c:pt idx="2132">
                  <c:v>-0.15100242756438001</c:v>
                </c:pt>
                <c:pt idx="2133">
                  <c:v>-0.15050333441618499</c:v>
                </c:pt>
                <c:pt idx="2134">
                  <c:v>-0.15001266899892801</c:v>
                </c:pt>
                <c:pt idx="2135">
                  <c:v>-0.14892577781521801</c:v>
                </c:pt>
                <c:pt idx="2136">
                  <c:v>-0.14844946031880701</c:v>
                </c:pt>
                <c:pt idx="2137">
                  <c:v>-0.14778546896131001</c:v>
                </c:pt>
                <c:pt idx="2138">
                  <c:v>-0.14679697910794001</c:v>
                </c:pt>
                <c:pt idx="2139">
                  <c:v>-0.14581562658307001</c:v>
                </c:pt>
                <c:pt idx="2140">
                  <c:v>-0.14457803388789001</c:v>
                </c:pt>
                <c:pt idx="2141">
                  <c:v>-0.143645438460486</c:v>
                </c:pt>
                <c:pt idx="2142">
                  <c:v>-0.14256825812142199</c:v>
                </c:pt>
                <c:pt idx="2143">
                  <c:v>-0.14148855410870201</c:v>
                </c:pt>
                <c:pt idx="2144">
                  <c:v>-0.13994725877009601</c:v>
                </c:pt>
                <c:pt idx="2145">
                  <c:v>-0.13863988388114001</c:v>
                </c:pt>
                <c:pt idx="2146">
                  <c:v>-0.13735984609284799</c:v>
                </c:pt>
                <c:pt idx="2147">
                  <c:v>-0.136056479272576</c:v>
                </c:pt>
                <c:pt idx="2148">
                  <c:v>-0.13472153203322301</c:v>
                </c:pt>
                <c:pt idx="2149">
                  <c:v>-0.133042218732704</c:v>
                </c:pt>
                <c:pt idx="2150">
                  <c:v>-0.13145964882206801</c:v>
                </c:pt>
                <c:pt idx="2151">
                  <c:v>-0.129846154116457</c:v>
                </c:pt>
                <c:pt idx="2152">
                  <c:v>-0.128495195890383</c:v>
                </c:pt>
                <c:pt idx="2153">
                  <c:v>-0.12695712705848899</c:v>
                </c:pt>
                <c:pt idx="2154">
                  <c:v>-0.125123383592601</c:v>
                </c:pt>
                <c:pt idx="2155">
                  <c:v>-0.123392469317135</c:v>
                </c:pt>
                <c:pt idx="2156">
                  <c:v>-0.121800463199846</c:v>
                </c:pt>
                <c:pt idx="2157">
                  <c:v>-0.12028256400295</c:v>
                </c:pt>
                <c:pt idx="2158">
                  <c:v>-0.118598513120955</c:v>
                </c:pt>
                <c:pt idx="2159">
                  <c:v>-0.116691002707886</c:v>
                </c:pt>
                <c:pt idx="2160">
                  <c:v>-0.114835544769717</c:v>
                </c:pt>
                <c:pt idx="2161">
                  <c:v>-0.113336987191908</c:v>
                </c:pt>
                <c:pt idx="2162">
                  <c:v>-0.11166810928059299</c:v>
                </c:pt>
                <c:pt idx="2163">
                  <c:v>-0.110214281812523</c:v>
                </c:pt>
                <c:pt idx="2164">
                  <c:v>-0.108276286197099</c:v>
                </c:pt>
                <c:pt idx="2165">
                  <c:v>-0.106591278470379</c:v>
                </c:pt>
                <c:pt idx="2166">
                  <c:v>-0.104907798609954</c:v>
                </c:pt>
                <c:pt idx="2167">
                  <c:v>-0.10350123295284699</c:v>
                </c:pt>
                <c:pt idx="2168">
                  <c:v>-0.102120317143365</c:v>
                </c:pt>
                <c:pt idx="2169">
                  <c:v>-0.100168036876548</c:v>
                </c:pt>
                <c:pt idx="2170">
                  <c:v>-9.8616680685916294E-2</c:v>
                </c:pt>
                <c:pt idx="2171">
                  <c:v>-9.7174638021769899E-2</c:v>
                </c:pt>
                <c:pt idx="2172">
                  <c:v>-9.5700505773933506E-2</c:v>
                </c:pt>
                <c:pt idx="2173">
                  <c:v>-9.4448980980096006E-2</c:v>
                </c:pt>
                <c:pt idx="2174">
                  <c:v>-9.2725663957228893E-2</c:v>
                </c:pt>
                <c:pt idx="2175">
                  <c:v>-9.1277795012606799E-2</c:v>
                </c:pt>
                <c:pt idx="2176">
                  <c:v>-9.0032018848545003E-2</c:v>
                </c:pt>
                <c:pt idx="2177">
                  <c:v>-8.8730623438887504E-2</c:v>
                </c:pt>
                <c:pt idx="2178">
                  <c:v>-8.7529931654762694E-2</c:v>
                </c:pt>
                <c:pt idx="2179">
                  <c:v>-8.6134583077563803E-2</c:v>
                </c:pt>
                <c:pt idx="2180">
                  <c:v>-8.4622844270146005E-2</c:v>
                </c:pt>
                <c:pt idx="2181">
                  <c:v>-8.3817078023623898E-2</c:v>
                </c:pt>
                <c:pt idx="2182">
                  <c:v>-8.2562962089311007E-2</c:v>
                </c:pt>
                <c:pt idx="2183">
                  <c:v>-8.1698928154657499E-2</c:v>
                </c:pt>
                <c:pt idx="2184">
                  <c:v>-8.0501093713329502E-2</c:v>
                </c:pt>
                <c:pt idx="2185">
                  <c:v>-7.9235703863884094E-2</c:v>
                </c:pt>
                <c:pt idx="2186">
                  <c:v>-7.8628119862773405E-2</c:v>
                </c:pt>
                <c:pt idx="2187">
                  <c:v>-7.7852416408583799E-2</c:v>
                </c:pt>
                <c:pt idx="2188">
                  <c:v>-7.6965170842529698E-2</c:v>
                </c:pt>
                <c:pt idx="2189">
                  <c:v>-7.6267062665692095E-2</c:v>
                </c:pt>
                <c:pt idx="2190">
                  <c:v>-7.5139528060415697E-2</c:v>
                </c:pt>
                <c:pt idx="2191">
                  <c:v>-7.4678854318878302E-2</c:v>
                </c:pt>
                <c:pt idx="2192">
                  <c:v>-7.4320210561269598E-2</c:v>
                </c:pt>
                <c:pt idx="2193">
                  <c:v>-7.3760382216742498E-2</c:v>
                </c:pt>
                <c:pt idx="2194">
                  <c:v>-7.3077355719220596E-2</c:v>
                </c:pt>
                <c:pt idx="2195">
                  <c:v>-7.2409697521715805E-2</c:v>
                </c:pt>
                <c:pt idx="2196">
                  <c:v>-7.2110211539597804E-2</c:v>
                </c:pt>
                <c:pt idx="2197">
                  <c:v>-7.1908169494693905E-2</c:v>
                </c:pt>
                <c:pt idx="2198">
                  <c:v>-7.1771347093953594E-2</c:v>
                </c:pt>
                <c:pt idx="2199">
                  <c:v>-7.1263767102656403E-2</c:v>
                </c:pt>
                <c:pt idx="2200">
                  <c:v>-7.0840959733602105E-2</c:v>
                </c:pt>
                <c:pt idx="2201">
                  <c:v>-7.0778134438822096E-2</c:v>
                </c:pt>
                <c:pt idx="2202">
                  <c:v>-7.0806646603192205E-2</c:v>
                </c:pt>
                <c:pt idx="2203">
                  <c:v>-7.0817805216320306E-2</c:v>
                </c:pt>
                <c:pt idx="2204">
                  <c:v>-7.0497056112237402E-2</c:v>
                </c:pt>
                <c:pt idx="2205">
                  <c:v>-7.0518265025505705E-2</c:v>
                </c:pt>
                <c:pt idx="2206">
                  <c:v>-7.0191857655962503E-2</c:v>
                </c:pt>
                <c:pt idx="2207">
                  <c:v>-7.0666324807225206E-2</c:v>
                </c:pt>
                <c:pt idx="2208">
                  <c:v>-7.0916648423792694E-2</c:v>
                </c:pt>
                <c:pt idx="2209">
                  <c:v>-7.0953311528873603E-2</c:v>
                </c:pt>
                <c:pt idx="2210">
                  <c:v>-7.0906970493463298E-2</c:v>
                </c:pt>
                <c:pt idx="2211">
                  <c:v>-7.0934422220108401E-2</c:v>
                </c:pt>
                <c:pt idx="2212">
                  <c:v>-7.1398076015942905E-2</c:v>
                </c:pt>
                <c:pt idx="2213">
                  <c:v>-7.1911288458284206E-2</c:v>
                </c:pt>
                <c:pt idx="2214">
                  <c:v>-7.2174497815734498E-2</c:v>
                </c:pt>
                <c:pt idx="2215">
                  <c:v>-7.2018040196447503E-2</c:v>
                </c:pt>
                <c:pt idx="2216">
                  <c:v>-7.2146041367929001E-2</c:v>
                </c:pt>
                <c:pt idx="2217">
                  <c:v>-7.2679604983339599E-2</c:v>
                </c:pt>
                <c:pt idx="2218">
                  <c:v>-7.3195736440481496E-2</c:v>
                </c:pt>
                <c:pt idx="2219">
                  <c:v>-7.3549317645585505E-2</c:v>
                </c:pt>
                <c:pt idx="2220">
                  <c:v>-7.3433509035670697E-2</c:v>
                </c:pt>
                <c:pt idx="2221">
                  <c:v>-7.3679949009201703E-2</c:v>
                </c:pt>
                <c:pt idx="2222">
                  <c:v>-7.4049928201095502E-2</c:v>
                </c:pt>
                <c:pt idx="2223">
                  <c:v>-7.4514299314899196E-2</c:v>
                </c:pt>
                <c:pt idx="2224">
                  <c:v>-7.4680465337084903E-2</c:v>
                </c:pt>
                <c:pt idx="2225">
                  <c:v>-7.4738195237588595E-2</c:v>
                </c:pt>
                <c:pt idx="2226">
                  <c:v>-7.4813508166278894E-2</c:v>
                </c:pt>
                <c:pt idx="2227">
                  <c:v>-7.5002951457815201E-2</c:v>
                </c:pt>
                <c:pt idx="2228">
                  <c:v>-7.5361309722445896E-2</c:v>
                </c:pt>
                <c:pt idx="2229">
                  <c:v>-7.5429099669198599E-2</c:v>
                </c:pt>
                <c:pt idx="2230">
                  <c:v>-7.5209355624215601E-2</c:v>
                </c:pt>
                <c:pt idx="2231">
                  <c:v>-7.5010598099629594E-2</c:v>
                </c:pt>
                <c:pt idx="2232">
                  <c:v>-7.5100636162212103E-2</c:v>
                </c:pt>
                <c:pt idx="2233">
                  <c:v>-7.5100968929913303E-2</c:v>
                </c:pt>
                <c:pt idx="2234">
                  <c:v>-7.4888378747874004E-2</c:v>
                </c:pt>
                <c:pt idx="2235">
                  <c:v>-7.4331606020012597E-2</c:v>
                </c:pt>
                <c:pt idx="2236">
                  <c:v>-7.3867121743221506E-2</c:v>
                </c:pt>
                <c:pt idx="2237">
                  <c:v>-7.3337686576526506E-2</c:v>
                </c:pt>
                <c:pt idx="2238">
                  <c:v>-7.2975991727035797E-2</c:v>
                </c:pt>
                <c:pt idx="2239">
                  <c:v>-7.23204351155078E-2</c:v>
                </c:pt>
                <c:pt idx="2240">
                  <c:v>-7.1387613727911595E-2</c:v>
                </c:pt>
                <c:pt idx="2241">
                  <c:v>-7.0335555463856406E-2</c:v>
                </c:pt>
                <c:pt idx="2242">
                  <c:v>-6.9312961771578904E-2</c:v>
                </c:pt>
                <c:pt idx="2243">
                  <c:v>-6.8425484326942607E-2</c:v>
                </c:pt>
                <c:pt idx="2244">
                  <c:v>-6.7195245894004899E-2</c:v>
                </c:pt>
                <c:pt idx="2245">
                  <c:v>-6.5824389984269899E-2</c:v>
                </c:pt>
                <c:pt idx="2246">
                  <c:v>-6.4032646557203296E-2</c:v>
                </c:pt>
                <c:pt idx="2247">
                  <c:v>-6.2609686003519002E-2</c:v>
                </c:pt>
                <c:pt idx="2248">
                  <c:v>-6.1101391637999602E-2</c:v>
                </c:pt>
                <c:pt idx="2249">
                  <c:v>-5.9272115014242198E-2</c:v>
                </c:pt>
                <c:pt idx="2250">
                  <c:v>-5.71088020030261E-2</c:v>
                </c:pt>
                <c:pt idx="2251">
                  <c:v>-5.4887235354341701E-2</c:v>
                </c:pt>
                <c:pt idx="2252">
                  <c:v>-5.2632833643458499E-2</c:v>
                </c:pt>
                <c:pt idx="2253">
                  <c:v>-5.0459246066211702E-2</c:v>
                </c:pt>
                <c:pt idx="2254">
                  <c:v>-4.80044124909089E-2</c:v>
                </c:pt>
                <c:pt idx="2255">
                  <c:v>-4.5240066092767199E-2</c:v>
                </c:pt>
                <c:pt idx="2256">
                  <c:v>-4.2179426837636001E-2</c:v>
                </c:pt>
                <c:pt idx="2257">
                  <c:v>-3.9187179283613198E-2</c:v>
                </c:pt>
                <c:pt idx="2258">
                  <c:v>-3.6361633734483902E-2</c:v>
                </c:pt>
                <c:pt idx="2259">
                  <c:v>-3.3353156514502998E-2</c:v>
                </c:pt>
                <c:pt idx="2260">
                  <c:v>-2.9895206901769299E-2</c:v>
                </c:pt>
                <c:pt idx="2261">
                  <c:v>-2.6280848042782998E-2</c:v>
                </c:pt>
                <c:pt idx="2262">
                  <c:v>-2.2768993134019502E-2</c:v>
                </c:pt>
                <c:pt idx="2263">
                  <c:v>-1.9219301516426601E-2</c:v>
                </c:pt>
                <c:pt idx="2264">
                  <c:v>-1.5458037931214899E-2</c:v>
                </c:pt>
                <c:pt idx="2265">
                  <c:v>-1.1454201446469799E-2</c:v>
                </c:pt>
                <c:pt idx="2266">
                  <c:v>-7.1180766090198199E-3</c:v>
                </c:pt>
                <c:pt idx="2267">
                  <c:v>-3.1978949198248402E-3</c:v>
                </c:pt>
                <c:pt idx="2268">
                  <c:v>1.2171581529751699E-3</c:v>
                </c:pt>
                <c:pt idx="2269">
                  <c:v>5.2414749230762702E-3</c:v>
                </c:pt>
                <c:pt idx="2270">
                  <c:v>1.0028809026726799E-2</c:v>
                </c:pt>
                <c:pt idx="2271">
                  <c:v>1.45382784105311E-2</c:v>
                </c:pt>
                <c:pt idx="2272">
                  <c:v>1.9115787539234499E-2</c:v>
                </c:pt>
                <c:pt idx="2273">
                  <c:v>2.37280126293203E-2</c:v>
                </c:pt>
                <c:pt idx="2274">
                  <c:v>2.8072687408343001E-2</c:v>
                </c:pt>
                <c:pt idx="2275">
                  <c:v>3.3216971141129301E-2</c:v>
                </c:pt>
                <c:pt idx="2276">
                  <c:v>3.8066469539117603E-2</c:v>
                </c:pt>
                <c:pt idx="2277">
                  <c:v>4.3057572462290299E-2</c:v>
                </c:pt>
                <c:pt idx="2278">
                  <c:v>4.7519989772251602E-2</c:v>
                </c:pt>
                <c:pt idx="2279">
                  <c:v>5.2374357221570397E-2</c:v>
                </c:pt>
                <c:pt idx="2280">
                  <c:v>5.7438739382092402E-2</c:v>
                </c:pt>
                <c:pt idx="2281">
                  <c:v>6.2332244797689701E-2</c:v>
                </c:pt>
                <c:pt idx="2282">
                  <c:v>6.7600386619662098E-2</c:v>
                </c:pt>
                <c:pt idx="2283">
                  <c:v>7.1835010478515496E-2</c:v>
                </c:pt>
                <c:pt idx="2284">
                  <c:v>7.6762534355184903E-2</c:v>
                </c:pt>
                <c:pt idx="2285">
                  <c:v>8.1525340088867998E-2</c:v>
                </c:pt>
                <c:pt idx="2286">
                  <c:v>8.63137374948411E-2</c:v>
                </c:pt>
                <c:pt idx="2287">
                  <c:v>9.1072389133069198E-2</c:v>
                </c:pt>
                <c:pt idx="2288">
                  <c:v>9.5321175410449405E-2</c:v>
                </c:pt>
                <c:pt idx="2289">
                  <c:v>9.9818474662445894E-2</c:v>
                </c:pt>
                <c:pt idx="2290">
                  <c:v>0.10394278039350099</c:v>
                </c:pt>
                <c:pt idx="2291">
                  <c:v>0.10853149333744801</c:v>
                </c:pt>
                <c:pt idx="2292">
                  <c:v>0.112757149680192</c:v>
                </c:pt>
                <c:pt idx="2293">
                  <c:v>0.11650904624580399</c:v>
                </c:pt>
                <c:pt idx="2294">
                  <c:v>0.120366577476931</c:v>
                </c:pt>
                <c:pt idx="2295">
                  <c:v>0.123963117655843</c:v>
                </c:pt>
                <c:pt idx="2296">
                  <c:v>0.12772956012610001</c:v>
                </c:pt>
                <c:pt idx="2297">
                  <c:v>0.13108766372998301</c:v>
                </c:pt>
                <c:pt idx="2298">
                  <c:v>0.134295739895508</c:v>
                </c:pt>
                <c:pt idx="2299">
                  <c:v>0.13719281313383999</c:v>
                </c:pt>
                <c:pt idx="2300">
                  <c:v>0.14004237076724799</c:v>
                </c:pt>
                <c:pt idx="2301">
                  <c:v>0.142963003019005</c:v>
                </c:pt>
                <c:pt idx="2302">
                  <c:v>0.14527002933106101</c:v>
                </c:pt>
                <c:pt idx="2303">
                  <c:v>0.147641115489234</c:v>
                </c:pt>
                <c:pt idx="2304">
                  <c:v>0.14960847618171899</c:v>
                </c:pt>
                <c:pt idx="2305">
                  <c:v>0.15137841926231599</c:v>
                </c:pt>
                <c:pt idx="2306">
                  <c:v>0.15325684533147099</c:v>
                </c:pt>
                <c:pt idx="2307">
                  <c:v>0.15455729753718001</c:v>
                </c:pt>
                <c:pt idx="2308">
                  <c:v>0.15582352103573399</c:v>
                </c:pt>
                <c:pt idx="2309">
                  <c:v>0.15671026831291701</c:v>
                </c:pt>
                <c:pt idx="2310">
                  <c:v>0.15771997136023899</c:v>
                </c:pt>
                <c:pt idx="2311">
                  <c:v>0.15839479495826</c:v>
                </c:pt>
                <c:pt idx="2312">
                  <c:v>0.15881750694555399</c:v>
                </c:pt>
                <c:pt idx="2313">
                  <c:v>0.15900165791201301</c:v>
                </c:pt>
                <c:pt idx="2314">
                  <c:v>0.15908741239878399</c:v>
                </c:pt>
                <c:pt idx="2315">
                  <c:v>0.15894192674339799</c:v>
                </c:pt>
                <c:pt idx="2316">
                  <c:v>0.15847305792011099</c:v>
                </c:pt>
                <c:pt idx="2317">
                  <c:v>0.158028840703687</c:v>
                </c:pt>
                <c:pt idx="2318">
                  <c:v>0.15724177399226</c:v>
                </c:pt>
                <c:pt idx="2319">
                  <c:v>0.15627428971899701</c:v>
                </c:pt>
                <c:pt idx="2320">
                  <c:v>0.15527014957065999</c:v>
                </c:pt>
                <c:pt idx="2321">
                  <c:v>0.15409802121965299</c:v>
                </c:pt>
                <c:pt idx="2322">
                  <c:v>0.15295921850732599</c:v>
                </c:pt>
                <c:pt idx="2323">
                  <c:v>0.15125734397849999</c:v>
                </c:pt>
                <c:pt idx="2324">
                  <c:v>0.149719032143382</c:v>
                </c:pt>
                <c:pt idx="2325">
                  <c:v>0.14799620148085499</c:v>
                </c:pt>
                <c:pt idx="2326">
                  <c:v>0.14628565453999201</c:v>
                </c:pt>
                <c:pt idx="2327">
                  <c:v>0.144443169092415</c:v>
                </c:pt>
                <c:pt idx="2328">
                  <c:v>0.14248224156844599</c:v>
                </c:pt>
                <c:pt idx="2329">
                  <c:v>0.14024128319721399</c:v>
                </c:pt>
                <c:pt idx="2330">
                  <c:v>0.13833018291080901</c:v>
                </c:pt>
                <c:pt idx="2331">
                  <c:v>0.13619832223061101</c:v>
                </c:pt>
                <c:pt idx="2332">
                  <c:v>0.134139212636428</c:v>
                </c:pt>
                <c:pt idx="2333">
                  <c:v>0.132025013058957</c:v>
                </c:pt>
                <c:pt idx="2334">
                  <c:v>0.12960461684608501</c:v>
                </c:pt>
                <c:pt idx="2335">
                  <c:v>0.127680426207431</c:v>
                </c:pt>
                <c:pt idx="2336">
                  <c:v>0.12542050365660701</c:v>
                </c:pt>
                <c:pt idx="2337">
                  <c:v>0.123596145784461</c:v>
                </c:pt>
                <c:pt idx="2338">
                  <c:v>0.12148986923649201</c:v>
                </c:pt>
                <c:pt idx="2339">
                  <c:v>0.11930459725438</c:v>
                </c:pt>
                <c:pt idx="2340">
                  <c:v>0.11752153771847999</c:v>
                </c:pt>
                <c:pt idx="2341">
                  <c:v>0.11569114617027999</c:v>
                </c:pt>
                <c:pt idx="2342">
                  <c:v>0.114064629147397</c:v>
                </c:pt>
                <c:pt idx="2343">
                  <c:v>0.112285199880609</c:v>
                </c:pt>
                <c:pt idx="2344">
                  <c:v>0.11063546087895</c:v>
                </c:pt>
                <c:pt idx="2345">
                  <c:v>0.109321090053459</c:v>
                </c:pt>
                <c:pt idx="2346">
                  <c:v>0.108117124478183</c:v>
                </c:pt>
                <c:pt idx="2347">
                  <c:v>0.107248851265018</c:v>
                </c:pt>
                <c:pt idx="2348">
                  <c:v>0.106033645691939</c:v>
                </c:pt>
                <c:pt idx="2349">
                  <c:v>0.105179006096404</c:v>
                </c:pt>
                <c:pt idx="2350">
                  <c:v>0.10436179680645399</c:v>
                </c:pt>
                <c:pt idx="2351">
                  <c:v>0.10408501492012399</c:v>
                </c:pt>
                <c:pt idx="2352">
                  <c:v>0.103848457008842</c:v>
                </c:pt>
                <c:pt idx="2353">
                  <c:v>0.10365535646971</c:v>
                </c:pt>
                <c:pt idx="2354">
                  <c:v>0.10343763060580601</c:v>
                </c:pt>
                <c:pt idx="2355">
                  <c:v>0.10364746905305</c:v>
                </c:pt>
                <c:pt idx="2356">
                  <c:v>0.104123700057327</c:v>
                </c:pt>
                <c:pt idx="2357">
                  <c:v>0.104825752675596</c:v>
                </c:pt>
                <c:pt idx="2358">
                  <c:v>0.105426989596515</c:v>
                </c:pt>
                <c:pt idx="2359">
                  <c:v>0.106074306322071</c:v>
                </c:pt>
                <c:pt idx="2360">
                  <c:v>0.107371780562112</c:v>
                </c:pt>
                <c:pt idx="2361">
                  <c:v>0.10825460331607099</c:v>
                </c:pt>
                <c:pt idx="2362">
                  <c:v>0.10987724542798501</c:v>
                </c:pt>
                <c:pt idx="2363">
                  <c:v>0.111339599337397</c:v>
                </c:pt>
                <c:pt idx="2364">
                  <c:v>0.112911336529835</c:v>
                </c:pt>
                <c:pt idx="2365">
                  <c:v>0.114756096585934</c:v>
                </c:pt>
                <c:pt idx="2366">
                  <c:v>0.116583322753609</c:v>
                </c:pt>
                <c:pt idx="2367">
                  <c:v>0.11892048848760201</c:v>
                </c:pt>
                <c:pt idx="2368">
                  <c:v>0.120954512864184</c:v>
                </c:pt>
                <c:pt idx="2369">
                  <c:v>0.12308547564374001</c:v>
                </c:pt>
                <c:pt idx="2370">
                  <c:v>0.12540562721728099</c:v>
                </c:pt>
                <c:pt idx="2371">
                  <c:v>0.12787983600617001</c:v>
                </c:pt>
                <c:pt idx="2372">
                  <c:v>0.13052522497504199</c:v>
                </c:pt>
                <c:pt idx="2373">
                  <c:v>0.133073453957087</c:v>
                </c:pt>
                <c:pt idx="2374">
                  <c:v>0.13536564176192101</c:v>
                </c:pt>
                <c:pt idx="2375">
                  <c:v>0.137844716240106</c:v>
                </c:pt>
                <c:pt idx="2376">
                  <c:v>0.14065208014887301</c:v>
                </c:pt>
                <c:pt idx="2377">
                  <c:v>0.143183449387734</c:v>
                </c:pt>
                <c:pt idx="2378">
                  <c:v>0.14593139974082001</c:v>
                </c:pt>
                <c:pt idx="2379">
                  <c:v>0.148366766569377</c:v>
                </c:pt>
                <c:pt idx="2380">
                  <c:v>0.150465838651198</c:v>
                </c:pt>
                <c:pt idx="2381">
                  <c:v>0.15293916938299701</c:v>
                </c:pt>
                <c:pt idx="2382">
                  <c:v>0.155328232361408</c:v>
                </c:pt>
                <c:pt idx="2383">
                  <c:v>0.157666330044371</c:v>
                </c:pt>
                <c:pt idx="2384">
                  <c:v>0.15939790395330899</c:v>
                </c:pt>
                <c:pt idx="2385">
                  <c:v>0.16140166521141999</c:v>
                </c:pt>
                <c:pt idx="2386">
                  <c:v>0.16325675673051299</c:v>
                </c:pt>
                <c:pt idx="2387">
                  <c:v>0.164956219309981</c:v>
                </c:pt>
                <c:pt idx="2388">
                  <c:v>0.16629517569115199</c:v>
                </c:pt>
                <c:pt idx="2389">
                  <c:v>0.1674526442282</c:v>
                </c:pt>
                <c:pt idx="2390">
                  <c:v>0.16849879430765299</c:v>
                </c:pt>
                <c:pt idx="2391">
                  <c:v>0.16932185938935601</c:v>
                </c:pt>
                <c:pt idx="2392">
                  <c:v>0.17026753704816799</c:v>
                </c:pt>
                <c:pt idx="2393">
                  <c:v>0.17036171616236701</c:v>
                </c:pt>
                <c:pt idx="2394">
                  <c:v>0.17048646069058801</c:v>
                </c:pt>
                <c:pt idx="2395">
                  <c:v>0.17033678840528699</c:v>
                </c:pt>
                <c:pt idx="2396">
                  <c:v>0.170017677506758</c:v>
                </c:pt>
                <c:pt idx="2397">
                  <c:v>0.16973109915550399</c:v>
                </c:pt>
                <c:pt idx="2398">
                  <c:v>0.168739971016242</c:v>
                </c:pt>
                <c:pt idx="2399">
                  <c:v>0.16757083770674999</c:v>
                </c:pt>
                <c:pt idx="2400">
                  <c:v>0.16615641570258199</c:v>
                </c:pt>
                <c:pt idx="2401">
                  <c:v>0.16467101138308901</c:v>
                </c:pt>
                <c:pt idx="2402">
                  <c:v>0.16287246299105301</c:v>
                </c:pt>
                <c:pt idx="2403">
                  <c:v>0.16062224622351901</c:v>
                </c:pt>
                <c:pt idx="2404">
                  <c:v>0.15820509877018199</c:v>
                </c:pt>
                <c:pt idx="2405">
                  <c:v>0.155255520487625</c:v>
                </c:pt>
                <c:pt idx="2406">
                  <c:v>0.15265387032994401</c:v>
                </c:pt>
                <c:pt idx="2407">
                  <c:v>0.149559525363193</c:v>
                </c:pt>
                <c:pt idx="2408">
                  <c:v>0.14602432840073301</c:v>
                </c:pt>
                <c:pt idx="2409">
                  <c:v>0.142444252798201</c:v>
                </c:pt>
                <c:pt idx="2410">
                  <c:v>0.13835304657755099</c:v>
                </c:pt>
                <c:pt idx="2411">
                  <c:v>0.13455165877088299</c:v>
                </c:pt>
                <c:pt idx="2412">
                  <c:v>0.13022752179199601</c:v>
                </c:pt>
                <c:pt idx="2413">
                  <c:v>0.12578188676385399</c:v>
                </c:pt>
                <c:pt idx="2414">
                  <c:v>0.12107634291363201</c:v>
                </c:pt>
                <c:pt idx="2415">
                  <c:v>0.116283900488674</c:v>
                </c:pt>
                <c:pt idx="2416">
                  <c:v>0.111455399239113</c:v>
                </c:pt>
                <c:pt idx="2417">
                  <c:v>0.10640958054477</c:v>
                </c:pt>
                <c:pt idx="2418">
                  <c:v>0.101103871503051</c:v>
                </c:pt>
                <c:pt idx="2419">
                  <c:v>9.5729099061542103E-2</c:v>
                </c:pt>
                <c:pt idx="2420">
                  <c:v>9.0336030554615296E-2</c:v>
                </c:pt>
                <c:pt idx="2421">
                  <c:v>8.4785930432363807E-2</c:v>
                </c:pt>
                <c:pt idx="2422">
                  <c:v>7.9554952696400005E-2</c:v>
                </c:pt>
                <c:pt idx="2423">
                  <c:v>7.3660387338072703E-2</c:v>
                </c:pt>
                <c:pt idx="2424">
                  <c:v>6.8095645843055705E-2</c:v>
                </c:pt>
                <c:pt idx="2425">
                  <c:v>6.2297972117884903E-2</c:v>
                </c:pt>
                <c:pt idx="2426">
                  <c:v>5.6756144387205602E-2</c:v>
                </c:pt>
                <c:pt idx="2427">
                  <c:v>5.13995490162555E-2</c:v>
                </c:pt>
                <c:pt idx="2428">
                  <c:v>4.5474656551224499E-2</c:v>
                </c:pt>
                <c:pt idx="2429">
                  <c:v>3.9967828630747701E-2</c:v>
                </c:pt>
                <c:pt idx="2430">
                  <c:v>3.4585919392725602E-2</c:v>
                </c:pt>
                <c:pt idx="2431">
                  <c:v>2.8958724493357901E-2</c:v>
                </c:pt>
                <c:pt idx="2432">
                  <c:v>2.4232105694678398E-2</c:v>
                </c:pt>
                <c:pt idx="2433">
                  <c:v>1.8802843881924498E-2</c:v>
                </c:pt>
                <c:pt idx="2434">
                  <c:v>1.38016373899806E-2</c:v>
                </c:pt>
                <c:pt idx="2435">
                  <c:v>8.9339595020087193E-3</c:v>
                </c:pt>
                <c:pt idx="2436">
                  <c:v>4.2913625800977901E-3</c:v>
                </c:pt>
                <c:pt idx="2437">
                  <c:v>1.23594704333384E-4</c:v>
                </c:pt>
                <c:pt idx="2438">
                  <c:v>-4.4486971606973501E-3</c:v>
                </c:pt>
                <c:pt idx="2439">
                  <c:v>-8.3966513071488409E-3</c:v>
                </c:pt>
                <c:pt idx="2440">
                  <c:v>-1.2213783943835901E-2</c:v>
                </c:pt>
                <c:pt idx="2441">
                  <c:v>-1.5823332699258799E-2</c:v>
                </c:pt>
                <c:pt idx="2442">
                  <c:v>-1.8803057930668901E-2</c:v>
                </c:pt>
                <c:pt idx="2443">
                  <c:v>-2.2169226841741701E-2</c:v>
                </c:pt>
                <c:pt idx="2444">
                  <c:v>-2.4946053942915599E-2</c:v>
                </c:pt>
                <c:pt idx="2445">
                  <c:v>-2.76170124999939E-2</c:v>
                </c:pt>
                <c:pt idx="2446">
                  <c:v>-2.9734290840388301E-2</c:v>
                </c:pt>
                <c:pt idx="2447">
                  <c:v>-3.1454182454841197E-2</c:v>
                </c:pt>
                <c:pt idx="2448">
                  <c:v>-3.3427781813864403E-2</c:v>
                </c:pt>
                <c:pt idx="2449">
                  <c:v>-3.4882253817509597E-2</c:v>
                </c:pt>
                <c:pt idx="2450">
                  <c:v>-3.59716746699714E-2</c:v>
                </c:pt>
                <c:pt idx="2451">
                  <c:v>-3.6591028512261502E-2</c:v>
                </c:pt>
                <c:pt idx="2452">
                  <c:v>-3.6950612767168899E-2</c:v>
                </c:pt>
                <c:pt idx="2453">
                  <c:v>-3.7463379861591199E-2</c:v>
                </c:pt>
                <c:pt idx="2454">
                  <c:v>-3.73226023210977E-2</c:v>
                </c:pt>
                <c:pt idx="2455">
                  <c:v>-3.7180318523098201E-2</c:v>
                </c:pt>
                <c:pt idx="2456">
                  <c:v>-3.6395200851873699E-2</c:v>
                </c:pt>
                <c:pt idx="2457">
                  <c:v>-3.5316954239763297E-2</c:v>
                </c:pt>
                <c:pt idx="2458">
                  <c:v>-3.4471721157104299E-2</c:v>
                </c:pt>
                <c:pt idx="2459">
                  <c:v>-3.3191484669529897E-2</c:v>
                </c:pt>
                <c:pt idx="2460">
                  <c:v>-3.1573634877544603E-2</c:v>
                </c:pt>
                <c:pt idx="2461">
                  <c:v>-2.9756264673533501E-2</c:v>
                </c:pt>
                <c:pt idx="2462">
                  <c:v>-2.7388654616952699E-2</c:v>
                </c:pt>
                <c:pt idx="2463">
                  <c:v>-2.5449703037241499E-2</c:v>
                </c:pt>
                <c:pt idx="2464">
                  <c:v>-2.31751843114801E-2</c:v>
                </c:pt>
                <c:pt idx="2465">
                  <c:v>-2.05218175569153E-2</c:v>
                </c:pt>
                <c:pt idx="2466">
                  <c:v>-1.7693078811261202E-2</c:v>
                </c:pt>
                <c:pt idx="2467">
                  <c:v>-1.4639459963593801E-2</c:v>
                </c:pt>
                <c:pt idx="2468">
                  <c:v>-1.1940524440102599E-2</c:v>
                </c:pt>
                <c:pt idx="2469">
                  <c:v>-8.9352128387274604E-3</c:v>
                </c:pt>
                <c:pt idx="2470">
                  <c:v>-5.7887281200901097E-3</c:v>
                </c:pt>
                <c:pt idx="2471">
                  <c:v>-2.5345555831616799E-3</c:v>
                </c:pt>
                <c:pt idx="2472">
                  <c:v>8.9874582530390795E-4</c:v>
                </c:pt>
                <c:pt idx="2473">
                  <c:v>3.94528020541052E-3</c:v>
                </c:pt>
                <c:pt idx="2474">
                  <c:v>7.0597375068477504E-3</c:v>
                </c:pt>
                <c:pt idx="2475">
                  <c:v>1.03500764333196E-2</c:v>
                </c:pt>
                <c:pt idx="2476">
                  <c:v>1.3819411296916599E-2</c:v>
                </c:pt>
                <c:pt idx="2477">
                  <c:v>1.7128915348533901E-2</c:v>
                </c:pt>
                <c:pt idx="2478">
                  <c:v>2.01549231247974E-2</c:v>
                </c:pt>
                <c:pt idx="2479">
                  <c:v>2.3040688074985299E-2</c:v>
                </c:pt>
                <c:pt idx="2480">
                  <c:v>2.6245074442909098E-2</c:v>
                </c:pt>
                <c:pt idx="2481">
                  <c:v>2.9062711114567801E-2</c:v>
                </c:pt>
                <c:pt idx="2482">
                  <c:v>3.2148994156750398E-2</c:v>
                </c:pt>
                <c:pt idx="2483">
                  <c:v>3.4504898898334399E-2</c:v>
                </c:pt>
                <c:pt idx="2484">
                  <c:v>3.7018415156509797E-2</c:v>
                </c:pt>
                <c:pt idx="2485">
                  <c:v>3.9346496504601702E-2</c:v>
                </c:pt>
                <c:pt idx="2486">
                  <c:v>4.1643195715652399E-2</c:v>
                </c:pt>
                <c:pt idx="2487">
                  <c:v>4.38428553013488E-2</c:v>
                </c:pt>
                <c:pt idx="2488">
                  <c:v>4.5254879672479403E-2</c:v>
                </c:pt>
                <c:pt idx="2489">
                  <c:v>4.69729374201436E-2</c:v>
                </c:pt>
                <c:pt idx="2490">
                  <c:v>4.83414062710915E-2</c:v>
                </c:pt>
                <c:pt idx="2491">
                  <c:v>4.9536292911244298E-2</c:v>
                </c:pt>
                <c:pt idx="2492">
                  <c:v>5.0700924775201703E-2</c:v>
                </c:pt>
                <c:pt idx="2493">
                  <c:v>5.1274959301107398E-2</c:v>
                </c:pt>
                <c:pt idx="2494">
                  <c:v>5.1592067357693797E-2</c:v>
                </c:pt>
                <c:pt idx="2495">
                  <c:v>5.19865199971183E-2</c:v>
                </c:pt>
                <c:pt idx="2496">
                  <c:v>5.1914223881318902E-2</c:v>
                </c:pt>
                <c:pt idx="2497">
                  <c:v>5.1898756943776402E-2</c:v>
                </c:pt>
                <c:pt idx="2498">
                  <c:v>5.1288707988021799E-2</c:v>
                </c:pt>
                <c:pt idx="2499">
                  <c:v>5.0399057096687801E-2</c:v>
                </c:pt>
                <c:pt idx="2500">
                  <c:v>4.9615987058152199E-2</c:v>
                </c:pt>
                <c:pt idx="2501">
                  <c:v>4.8319326546316703E-2</c:v>
                </c:pt>
                <c:pt idx="2502">
                  <c:v>4.7167026125486802E-2</c:v>
                </c:pt>
                <c:pt idx="2503">
                  <c:v>4.5263734148873198E-2</c:v>
                </c:pt>
                <c:pt idx="2504">
                  <c:v>4.3291719513082298E-2</c:v>
                </c:pt>
                <c:pt idx="2505">
                  <c:v>4.11939989468443E-2</c:v>
                </c:pt>
                <c:pt idx="2506">
                  <c:v>3.8979327421451299E-2</c:v>
                </c:pt>
                <c:pt idx="2507">
                  <c:v>3.6433739374904899E-2</c:v>
                </c:pt>
                <c:pt idx="2508">
                  <c:v>3.3530216997354097E-2</c:v>
                </c:pt>
                <c:pt idx="2509">
                  <c:v>3.06074555499792E-2</c:v>
                </c:pt>
                <c:pt idx="2510">
                  <c:v>2.7340369166016398E-2</c:v>
                </c:pt>
                <c:pt idx="2511">
                  <c:v>2.4091935876463699E-2</c:v>
                </c:pt>
                <c:pt idx="2512">
                  <c:v>2.08011349658863E-2</c:v>
                </c:pt>
                <c:pt idx="2513">
                  <c:v>1.6965576513109499E-2</c:v>
                </c:pt>
                <c:pt idx="2514">
                  <c:v>1.3183348874600201E-2</c:v>
                </c:pt>
                <c:pt idx="2515">
                  <c:v>9.1570021897201103E-3</c:v>
                </c:pt>
                <c:pt idx="2516">
                  <c:v>5.42842478833655E-3</c:v>
                </c:pt>
                <c:pt idx="2517">
                  <c:v>1.3712409385978599E-3</c:v>
                </c:pt>
                <c:pt idx="2518">
                  <c:v>-3.1665119681520901E-3</c:v>
                </c:pt>
                <c:pt idx="2519">
                  <c:v>-7.4260067935385098E-3</c:v>
                </c:pt>
                <c:pt idx="2520">
                  <c:v>-1.1678742463245699E-2</c:v>
                </c:pt>
                <c:pt idx="2521">
                  <c:v>-1.6166045606420602E-2</c:v>
                </c:pt>
                <c:pt idx="2522">
                  <c:v>-2.0457116584211E-2</c:v>
                </c:pt>
                <c:pt idx="2523">
                  <c:v>-2.50663321504172E-2</c:v>
                </c:pt>
                <c:pt idx="2524">
                  <c:v>-2.9760994032312901E-2</c:v>
                </c:pt>
                <c:pt idx="2525">
                  <c:v>-3.3898471983736397E-2</c:v>
                </c:pt>
                <c:pt idx="2526">
                  <c:v>-3.8483409346600501E-2</c:v>
                </c:pt>
                <c:pt idx="2527">
                  <c:v>-4.2744972482590397E-2</c:v>
                </c:pt>
                <c:pt idx="2528">
                  <c:v>-4.7239860887251399E-2</c:v>
                </c:pt>
                <c:pt idx="2529">
                  <c:v>-5.1625837578949299E-2</c:v>
                </c:pt>
                <c:pt idx="2530">
                  <c:v>-5.5800305256484398E-2</c:v>
                </c:pt>
                <c:pt idx="2531">
                  <c:v>-5.9775614239431903E-2</c:v>
                </c:pt>
                <c:pt idx="2532">
                  <c:v>-6.3740076022582595E-2</c:v>
                </c:pt>
                <c:pt idx="2533">
                  <c:v>-6.7953663607942402E-2</c:v>
                </c:pt>
                <c:pt idx="2534">
                  <c:v>-7.1982913082746305E-2</c:v>
                </c:pt>
                <c:pt idx="2535">
                  <c:v>-7.5575558558067593E-2</c:v>
                </c:pt>
                <c:pt idx="2536">
                  <c:v>-7.8999773469875301E-2</c:v>
                </c:pt>
                <c:pt idx="2537">
                  <c:v>-8.2246363122497904E-2</c:v>
                </c:pt>
                <c:pt idx="2538">
                  <c:v>-8.5875630307900602E-2</c:v>
                </c:pt>
                <c:pt idx="2539">
                  <c:v>-8.9077165835584005E-2</c:v>
                </c:pt>
                <c:pt idx="2540">
                  <c:v>-9.21536378517782E-2</c:v>
                </c:pt>
                <c:pt idx="2541">
                  <c:v>-9.4663197386137196E-2</c:v>
                </c:pt>
                <c:pt idx="2542">
                  <c:v>-9.7247888035132901E-2</c:v>
                </c:pt>
                <c:pt idx="2543">
                  <c:v>-0.100011013469856</c:v>
                </c:pt>
                <c:pt idx="2544">
                  <c:v>-0.10236850017993</c:v>
                </c:pt>
                <c:pt idx="2545">
                  <c:v>-0.10438112116439099</c:v>
                </c:pt>
                <c:pt idx="2546">
                  <c:v>-0.106161440587016</c:v>
                </c:pt>
                <c:pt idx="2547">
                  <c:v>-0.10786411317684901</c:v>
                </c:pt>
                <c:pt idx="2548">
                  <c:v>-0.10958931658976399</c:v>
                </c:pt>
                <c:pt idx="2549">
                  <c:v>-0.11110087527342399</c:v>
                </c:pt>
                <c:pt idx="2550">
                  <c:v>-0.11213513489565299</c:v>
                </c:pt>
                <c:pt idx="2551">
                  <c:v>-0.113041163669875</c:v>
                </c:pt>
                <c:pt idx="2552">
                  <c:v>-0.113639097818046</c:v>
                </c:pt>
                <c:pt idx="2553">
                  <c:v>-0.114475692601538</c:v>
                </c:pt>
                <c:pt idx="2554">
                  <c:v>-0.11508763944266499</c:v>
                </c:pt>
                <c:pt idx="2555">
                  <c:v>-0.11527593372128001</c:v>
                </c:pt>
                <c:pt idx="2556">
                  <c:v>-0.11530294089267799</c:v>
                </c:pt>
                <c:pt idx="2557">
                  <c:v>-0.115059398973822</c:v>
                </c:pt>
                <c:pt idx="2558">
                  <c:v>-0.115028820272534</c:v>
                </c:pt>
                <c:pt idx="2559">
                  <c:v>-0.114756895708145</c:v>
                </c:pt>
                <c:pt idx="2560">
                  <c:v>-0.114290975706064</c:v>
                </c:pt>
                <c:pt idx="2561">
                  <c:v>-0.113236611397248</c:v>
                </c:pt>
                <c:pt idx="2562">
                  <c:v>-0.112543765466128</c:v>
                </c:pt>
                <c:pt idx="2563">
                  <c:v>-0.111645169368183</c:v>
                </c:pt>
                <c:pt idx="2564">
                  <c:v>-0.11070243075958699</c:v>
                </c:pt>
                <c:pt idx="2565">
                  <c:v>-0.109405035431095</c:v>
                </c:pt>
                <c:pt idx="2566">
                  <c:v>-0.107865538864214</c:v>
                </c:pt>
                <c:pt idx="2567">
                  <c:v>-0.10650364838316199</c:v>
                </c:pt>
                <c:pt idx="2568">
                  <c:v>-0.10491519523999999</c:v>
                </c:pt>
                <c:pt idx="2569">
                  <c:v>-0.103604848021351</c:v>
                </c:pt>
                <c:pt idx="2570">
                  <c:v>-0.101759249763023</c:v>
                </c:pt>
                <c:pt idx="2571">
                  <c:v>-9.9852124305408393E-2</c:v>
                </c:pt>
                <c:pt idx="2572">
                  <c:v>-9.7817033750264695E-2</c:v>
                </c:pt>
                <c:pt idx="2573">
                  <c:v>-9.6060196231156803E-2</c:v>
                </c:pt>
                <c:pt idx="2574">
                  <c:v>-9.4071897944840902E-2</c:v>
                </c:pt>
                <c:pt idx="2575">
                  <c:v>-9.2001319505506204E-2</c:v>
                </c:pt>
                <c:pt idx="2576">
                  <c:v>-9.0029433039188103E-2</c:v>
                </c:pt>
                <c:pt idx="2577">
                  <c:v>-8.7632569052109102E-2</c:v>
                </c:pt>
                <c:pt idx="2578">
                  <c:v>-8.5743614975016605E-2</c:v>
                </c:pt>
                <c:pt idx="2579">
                  <c:v>-8.3718628067033396E-2</c:v>
                </c:pt>
                <c:pt idx="2580">
                  <c:v>-8.1513789657296595E-2</c:v>
                </c:pt>
                <c:pt idx="2581">
                  <c:v>-7.9265604897595002E-2</c:v>
                </c:pt>
                <c:pt idx="2582">
                  <c:v>-7.7138641976149599E-2</c:v>
                </c:pt>
                <c:pt idx="2583">
                  <c:v>-7.48328498946597E-2</c:v>
                </c:pt>
                <c:pt idx="2584">
                  <c:v>-7.3017010478583499E-2</c:v>
                </c:pt>
                <c:pt idx="2585">
                  <c:v>-7.0661340014574497E-2</c:v>
                </c:pt>
                <c:pt idx="2586">
                  <c:v>-6.8556884372175303E-2</c:v>
                </c:pt>
                <c:pt idx="2587">
                  <c:v>-6.6535251695088699E-2</c:v>
                </c:pt>
                <c:pt idx="2588">
                  <c:v>-6.43108171584513E-2</c:v>
                </c:pt>
                <c:pt idx="2589">
                  <c:v>-6.2554574258268297E-2</c:v>
                </c:pt>
                <c:pt idx="2590">
                  <c:v>-6.0544690334582901E-2</c:v>
                </c:pt>
                <c:pt idx="2591">
                  <c:v>-5.8575149484576303E-2</c:v>
                </c:pt>
                <c:pt idx="2592">
                  <c:v>-5.6613004420433599E-2</c:v>
                </c:pt>
                <c:pt idx="2593">
                  <c:v>-5.4683169390519502E-2</c:v>
                </c:pt>
                <c:pt idx="2594">
                  <c:v>-5.3120538709247198E-2</c:v>
                </c:pt>
                <c:pt idx="2595">
                  <c:v>-5.1324278040409899E-2</c:v>
                </c:pt>
                <c:pt idx="2596">
                  <c:v>-4.96194140178184E-2</c:v>
                </c:pt>
                <c:pt idx="2597">
                  <c:v>-4.7939783356844498E-2</c:v>
                </c:pt>
                <c:pt idx="2598">
                  <c:v>-4.63769579956642E-2</c:v>
                </c:pt>
                <c:pt idx="2599">
                  <c:v>-4.5143451756251902E-2</c:v>
                </c:pt>
                <c:pt idx="2600">
                  <c:v>-4.3559097876713998E-2</c:v>
                </c:pt>
                <c:pt idx="2601">
                  <c:v>-4.2205767041457502E-2</c:v>
                </c:pt>
                <c:pt idx="2602">
                  <c:v>-4.0876184292906903E-2</c:v>
                </c:pt>
                <c:pt idx="2603">
                  <c:v>-3.9760136655749297E-2</c:v>
                </c:pt>
                <c:pt idx="2604">
                  <c:v>-3.8728871474448097E-2</c:v>
                </c:pt>
                <c:pt idx="2605">
                  <c:v>-3.7659660304618897E-2</c:v>
                </c:pt>
                <c:pt idx="2606">
                  <c:v>-3.6660842536826103E-2</c:v>
                </c:pt>
                <c:pt idx="2607">
                  <c:v>-3.54765178549954E-2</c:v>
                </c:pt>
                <c:pt idx="2608">
                  <c:v>-3.4827109288890302E-2</c:v>
                </c:pt>
                <c:pt idx="2609">
                  <c:v>-3.4165360819366601E-2</c:v>
                </c:pt>
                <c:pt idx="2610">
                  <c:v>-3.3382842658120498E-2</c:v>
                </c:pt>
                <c:pt idx="2611">
                  <c:v>-3.2783392589325999E-2</c:v>
                </c:pt>
                <c:pt idx="2612">
                  <c:v>-3.23584586999901E-2</c:v>
                </c:pt>
                <c:pt idx="2613">
                  <c:v>-3.16413011769823E-2</c:v>
                </c:pt>
                <c:pt idx="2614">
                  <c:v>-3.1609192424862299E-2</c:v>
                </c:pt>
                <c:pt idx="2615">
                  <c:v>-3.10450433545954E-2</c:v>
                </c:pt>
                <c:pt idx="2616">
                  <c:v>-3.0947521489428399E-2</c:v>
                </c:pt>
                <c:pt idx="2617">
                  <c:v>-3.0881399657508E-2</c:v>
                </c:pt>
                <c:pt idx="2618">
                  <c:v>-3.06305831804791E-2</c:v>
                </c:pt>
                <c:pt idx="2619">
                  <c:v>-3.0833358767297599E-2</c:v>
                </c:pt>
                <c:pt idx="2620">
                  <c:v>-3.08071560501713E-2</c:v>
                </c:pt>
                <c:pt idx="2621">
                  <c:v>-3.09221796202158E-2</c:v>
                </c:pt>
                <c:pt idx="2622">
                  <c:v>-3.1115031683030401E-2</c:v>
                </c:pt>
                <c:pt idx="2623">
                  <c:v>-3.1397723860725299E-2</c:v>
                </c:pt>
                <c:pt idx="2624">
                  <c:v>-3.1963327964300098E-2</c:v>
                </c:pt>
                <c:pt idx="2625">
                  <c:v>-3.2247446662343297E-2</c:v>
                </c:pt>
                <c:pt idx="2626">
                  <c:v>-3.2745582914656103E-2</c:v>
                </c:pt>
                <c:pt idx="2627">
                  <c:v>-3.3420724146727497E-2</c:v>
                </c:pt>
                <c:pt idx="2628">
                  <c:v>-3.3869566078715399E-2</c:v>
                </c:pt>
                <c:pt idx="2629">
                  <c:v>-3.4922248470787398E-2</c:v>
                </c:pt>
                <c:pt idx="2630">
                  <c:v>-3.54998106891668E-2</c:v>
                </c:pt>
                <c:pt idx="2631">
                  <c:v>-3.6133718129284599E-2</c:v>
                </c:pt>
                <c:pt idx="2632">
                  <c:v>-3.70816056103336E-2</c:v>
                </c:pt>
                <c:pt idx="2633">
                  <c:v>-3.7984254311898599E-2</c:v>
                </c:pt>
                <c:pt idx="2634">
                  <c:v>-3.9054727990647201E-2</c:v>
                </c:pt>
                <c:pt idx="2635">
                  <c:v>-3.9954784673582502E-2</c:v>
                </c:pt>
                <c:pt idx="2636">
                  <c:v>-4.1050227893936503E-2</c:v>
                </c:pt>
                <c:pt idx="2637">
                  <c:v>-4.1949452439153698E-2</c:v>
                </c:pt>
                <c:pt idx="2638">
                  <c:v>-4.3167393382506102E-2</c:v>
                </c:pt>
                <c:pt idx="2639">
                  <c:v>-4.4554312165688899E-2</c:v>
                </c:pt>
                <c:pt idx="2640">
                  <c:v>-4.5597736858137797E-2</c:v>
                </c:pt>
                <c:pt idx="2641">
                  <c:v>-4.68274531844022E-2</c:v>
                </c:pt>
                <c:pt idx="2642">
                  <c:v>-4.8119508621265697E-2</c:v>
                </c:pt>
                <c:pt idx="2643">
                  <c:v>-4.9261124043351902E-2</c:v>
                </c:pt>
                <c:pt idx="2644">
                  <c:v>-5.09291050508201E-2</c:v>
                </c:pt>
                <c:pt idx="2645">
                  <c:v>-5.2045604110691097E-2</c:v>
                </c:pt>
                <c:pt idx="2646">
                  <c:v>-5.3307627436766397E-2</c:v>
                </c:pt>
                <c:pt idx="2647">
                  <c:v>-5.4652698540050698E-2</c:v>
                </c:pt>
                <c:pt idx="2648">
                  <c:v>-5.5982774212152801E-2</c:v>
                </c:pt>
                <c:pt idx="2649">
                  <c:v>-5.7463576766577401E-2</c:v>
                </c:pt>
                <c:pt idx="2650">
                  <c:v>-5.8870488764517601E-2</c:v>
                </c:pt>
                <c:pt idx="2651">
                  <c:v>-6.0048515866780498E-2</c:v>
                </c:pt>
                <c:pt idx="2652">
                  <c:v>-6.12750287507337E-2</c:v>
                </c:pt>
                <c:pt idx="2653">
                  <c:v>-6.2552953372798606E-2</c:v>
                </c:pt>
                <c:pt idx="2654">
                  <c:v>-6.4055953331629695E-2</c:v>
                </c:pt>
                <c:pt idx="2655">
                  <c:v>-6.5289135718744604E-2</c:v>
                </c:pt>
                <c:pt idx="2656">
                  <c:v>-6.6285731402852502E-2</c:v>
                </c:pt>
                <c:pt idx="2657">
                  <c:v>-6.7519671992577607E-2</c:v>
                </c:pt>
                <c:pt idx="2658">
                  <c:v>-6.8425184111278597E-2</c:v>
                </c:pt>
                <c:pt idx="2659">
                  <c:v>-6.9779705718032506E-2</c:v>
                </c:pt>
                <c:pt idx="2660">
                  <c:v>-7.0656222013291803E-2</c:v>
                </c:pt>
                <c:pt idx="2661">
                  <c:v>-7.1519366456637895E-2</c:v>
                </c:pt>
                <c:pt idx="2662">
                  <c:v>-7.2355064434710598E-2</c:v>
                </c:pt>
                <c:pt idx="2663">
                  <c:v>-7.3025701726677106E-2</c:v>
                </c:pt>
                <c:pt idx="2664">
                  <c:v>-7.4086669945139599E-2</c:v>
                </c:pt>
                <c:pt idx="2665">
                  <c:v>-7.4750628486993306E-2</c:v>
                </c:pt>
                <c:pt idx="2666">
                  <c:v>-7.5263239738414103E-2</c:v>
                </c:pt>
                <c:pt idx="2667">
                  <c:v>-7.5782596064019297E-2</c:v>
                </c:pt>
                <c:pt idx="2668">
                  <c:v>-7.5937016376391595E-2</c:v>
                </c:pt>
                <c:pt idx="2669">
                  <c:v>-7.6749056405217897E-2</c:v>
                </c:pt>
                <c:pt idx="2670">
                  <c:v>-7.6826918183168003E-2</c:v>
                </c:pt>
                <c:pt idx="2671">
                  <c:v>-7.7140874977706206E-2</c:v>
                </c:pt>
                <c:pt idx="2672">
                  <c:v>-7.6913902612117696E-2</c:v>
                </c:pt>
                <c:pt idx="2673">
                  <c:v>-7.6896513987648102E-2</c:v>
                </c:pt>
                <c:pt idx="2674">
                  <c:v>-7.7032736411331099E-2</c:v>
                </c:pt>
                <c:pt idx="2675">
                  <c:v>-7.6756883695291697E-2</c:v>
                </c:pt>
                <c:pt idx="2676">
                  <c:v>-7.6464090165260595E-2</c:v>
                </c:pt>
                <c:pt idx="2677">
                  <c:v>-7.6074521089598904E-2</c:v>
                </c:pt>
                <c:pt idx="2678">
                  <c:v>-7.5443353333993698E-2</c:v>
                </c:pt>
                <c:pt idx="2679">
                  <c:v>-7.5135245682145899E-2</c:v>
                </c:pt>
                <c:pt idx="2680">
                  <c:v>-7.4433580757183607E-2</c:v>
                </c:pt>
                <c:pt idx="2681">
                  <c:v>-7.3794461575722198E-2</c:v>
                </c:pt>
                <c:pt idx="2682">
                  <c:v>-7.2839278171582797E-2</c:v>
                </c:pt>
                <c:pt idx="2683">
                  <c:v>-7.1655362326440403E-2</c:v>
                </c:pt>
                <c:pt idx="2684">
                  <c:v>-7.0970064551590106E-2</c:v>
                </c:pt>
                <c:pt idx="2685">
                  <c:v>-6.9860900983607394E-2</c:v>
                </c:pt>
                <c:pt idx="2686">
                  <c:v>-6.88874825558487E-2</c:v>
                </c:pt>
                <c:pt idx="2687">
                  <c:v>-6.7543314683507993E-2</c:v>
                </c:pt>
                <c:pt idx="2688">
                  <c:v>-6.6152766693019602E-2</c:v>
                </c:pt>
                <c:pt idx="2689">
                  <c:v>-6.5187847159917697E-2</c:v>
                </c:pt>
                <c:pt idx="2690">
                  <c:v>-6.3673489946332901E-2</c:v>
                </c:pt>
                <c:pt idx="2691">
                  <c:v>-6.2467722697709303E-2</c:v>
                </c:pt>
                <c:pt idx="2692">
                  <c:v>-6.08089487454192E-2</c:v>
                </c:pt>
                <c:pt idx="2693">
                  <c:v>-5.9304953114325501E-2</c:v>
                </c:pt>
                <c:pt idx="2694">
                  <c:v>-5.7848758273177397E-2</c:v>
                </c:pt>
                <c:pt idx="2695">
                  <c:v>-5.6465275172882801E-2</c:v>
                </c:pt>
                <c:pt idx="2696">
                  <c:v>-5.5034330138274197E-2</c:v>
                </c:pt>
                <c:pt idx="2697">
                  <c:v>-5.3267066916249502E-2</c:v>
                </c:pt>
                <c:pt idx="2698">
                  <c:v>-5.1662804520703397E-2</c:v>
                </c:pt>
                <c:pt idx="2699">
                  <c:v>-5.0299547944863202E-2</c:v>
                </c:pt>
                <c:pt idx="2700">
                  <c:v>-4.8643923157803103E-2</c:v>
                </c:pt>
                <c:pt idx="2701">
                  <c:v>-4.7454150033167601E-2</c:v>
                </c:pt>
                <c:pt idx="2702">
                  <c:v>-4.5840897272702297E-2</c:v>
                </c:pt>
                <c:pt idx="2703">
                  <c:v>-4.4176406836401901E-2</c:v>
                </c:pt>
                <c:pt idx="2704">
                  <c:v>-4.3072572148666603E-2</c:v>
                </c:pt>
                <c:pt idx="2705">
                  <c:v>-4.1631396163801002E-2</c:v>
                </c:pt>
                <c:pt idx="2706">
                  <c:v>-4.0621492231330499E-2</c:v>
                </c:pt>
                <c:pt idx="2707">
                  <c:v>-3.9292185273557698E-2</c:v>
                </c:pt>
                <c:pt idx="2708">
                  <c:v>-3.8321514465909298E-2</c:v>
                </c:pt>
                <c:pt idx="2709">
                  <c:v>-3.7394735717656898E-2</c:v>
                </c:pt>
                <c:pt idx="2710">
                  <c:v>-3.6442192893424097E-2</c:v>
                </c:pt>
                <c:pt idx="2711">
                  <c:v>-3.5917614869444302E-2</c:v>
                </c:pt>
                <c:pt idx="2712">
                  <c:v>-3.5125862085617597E-2</c:v>
                </c:pt>
                <c:pt idx="2713">
                  <c:v>-3.4393608984488601E-2</c:v>
                </c:pt>
                <c:pt idx="2714">
                  <c:v>-3.4085883501061301E-2</c:v>
                </c:pt>
                <c:pt idx="2715">
                  <c:v>-3.3771623645344397E-2</c:v>
                </c:pt>
                <c:pt idx="2716">
                  <c:v>-3.3797676317258302E-2</c:v>
                </c:pt>
                <c:pt idx="2717">
                  <c:v>-3.3650840989044403E-2</c:v>
                </c:pt>
                <c:pt idx="2718">
                  <c:v>-3.35700285637274E-2</c:v>
                </c:pt>
                <c:pt idx="2719">
                  <c:v>-3.3852250291551797E-2</c:v>
                </c:pt>
                <c:pt idx="2720">
                  <c:v>-3.4284236536788699E-2</c:v>
                </c:pt>
                <c:pt idx="2721">
                  <c:v>-3.5028703758229002E-2</c:v>
                </c:pt>
                <c:pt idx="2722">
                  <c:v>-3.5408071697536597E-2</c:v>
                </c:pt>
                <c:pt idx="2723">
                  <c:v>-3.6248094122235203E-2</c:v>
                </c:pt>
                <c:pt idx="2724">
                  <c:v>-3.7307396941923698E-2</c:v>
                </c:pt>
                <c:pt idx="2725">
                  <c:v>-3.8273963740830502E-2</c:v>
                </c:pt>
                <c:pt idx="2726">
                  <c:v>-3.9761390224951502E-2</c:v>
                </c:pt>
                <c:pt idx="2727">
                  <c:v>-4.09165772004291E-2</c:v>
                </c:pt>
                <c:pt idx="2728">
                  <c:v>-4.2289882744767998E-2</c:v>
                </c:pt>
                <c:pt idx="2729">
                  <c:v>-4.4018335861933502E-2</c:v>
                </c:pt>
                <c:pt idx="2730">
                  <c:v>-4.5877795766407797E-2</c:v>
                </c:pt>
                <c:pt idx="2731">
                  <c:v>-4.7924199805810398E-2</c:v>
                </c:pt>
                <c:pt idx="2732">
                  <c:v>-4.9681139321090702E-2</c:v>
                </c:pt>
                <c:pt idx="2733">
                  <c:v>-5.1816641922892599E-2</c:v>
                </c:pt>
                <c:pt idx="2734">
                  <c:v>-5.4057179085953401E-2</c:v>
                </c:pt>
                <c:pt idx="2735">
                  <c:v>-5.65662553527356E-2</c:v>
                </c:pt>
                <c:pt idx="2736">
                  <c:v>-5.9115020543312101E-2</c:v>
                </c:pt>
                <c:pt idx="2737">
                  <c:v>-6.1241300541223703E-2</c:v>
                </c:pt>
                <c:pt idx="2738">
                  <c:v>-6.3988972155976001E-2</c:v>
                </c:pt>
                <c:pt idx="2739">
                  <c:v>-6.6511732273696403E-2</c:v>
                </c:pt>
                <c:pt idx="2740">
                  <c:v>-6.9302588807757595E-2</c:v>
                </c:pt>
                <c:pt idx="2741">
                  <c:v>-7.2140035257221499E-2</c:v>
                </c:pt>
                <c:pt idx="2742">
                  <c:v>-7.4730464116801301E-2</c:v>
                </c:pt>
                <c:pt idx="2743">
                  <c:v>-7.7518932598328996E-2</c:v>
                </c:pt>
                <c:pt idx="2744">
                  <c:v>-8.0383031606829802E-2</c:v>
                </c:pt>
                <c:pt idx="2745">
                  <c:v>-8.3283839077973001E-2</c:v>
                </c:pt>
                <c:pt idx="2746">
                  <c:v>-8.6280309764444299E-2</c:v>
                </c:pt>
                <c:pt idx="2747">
                  <c:v>-8.8768499279816199E-2</c:v>
                </c:pt>
                <c:pt idx="2748">
                  <c:v>-9.1654736322682506E-2</c:v>
                </c:pt>
                <c:pt idx="2749">
                  <c:v>-9.4423604257056704E-2</c:v>
                </c:pt>
                <c:pt idx="2750">
                  <c:v>-9.7015664558560005E-2</c:v>
                </c:pt>
                <c:pt idx="2751">
                  <c:v>-0.100069090267734</c:v>
                </c:pt>
                <c:pt idx="2752">
                  <c:v>-0.102008154867143</c:v>
                </c:pt>
                <c:pt idx="2753">
                  <c:v>-0.10467892123915901</c:v>
                </c:pt>
                <c:pt idx="2754">
                  <c:v>-0.10699488935029999</c:v>
                </c:pt>
                <c:pt idx="2755">
                  <c:v>-0.10925146130613</c:v>
                </c:pt>
                <c:pt idx="2756">
                  <c:v>-0.111652190552143</c:v>
                </c:pt>
                <c:pt idx="2757">
                  <c:v>-0.113372036576286</c:v>
                </c:pt>
                <c:pt idx="2758">
                  <c:v>-0.115357480034226</c:v>
                </c:pt>
                <c:pt idx="2759">
                  <c:v>-0.116979512007716</c:v>
                </c:pt>
                <c:pt idx="2760">
                  <c:v>-0.11865820607013899</c:v>
                </c:pt>
                <c:pt idx="2761">
                  <c:v>-0.120325455533475</c:v>
                </c:pt>
                <c:pt idx="2762">
                  <c:v>-0.121240323671</c:v>
                </c:pt>
                <c:pt idx="2763">
                  <c:v>-0.122257106122117</c:v>
                </c:pt>
                <c:pt idx="2764">
                  <c:v>-0.123240394511205</c:v>
                </c:pt>
                <c:pt idx="2765">
                  <c:v>-0.123936233898244</c:v>
                </c:pt>
                <c:pt idx="2766">
                  <c:v>-0.124441856000472</c:v>
                </c:pt>
                <c:pt idx="2767">
                  <c:v>-0.124332941581311</c:v>
                </c:pt>
                <c:pt idx="2768">
                  <c:v>-0.12440578087713899</c:v>
                </c:pt>
                <c:pt idx="2769">
                  <c:v>-0.12432218525595</c:v>
                </c:pt>
                <c:pt idx="2770">
                  <c:v>-0.124160152621273</c:v>
                </c:pt>
                <c:pt idx="2771">
                  <c:v>-0.123764240975798</c:v>
                </c:pt>
                <c:pt idx="2772">
                  <c:v>-0.122813874081642</c:v>
                </c:pt>
                <c:pt idx="2773">
                  <c:v>-0.12190715131863999</c:v>
                </c:pt>
                <c:pt idx="2774">
                  <c:v>-0.120499692701012</c:v>
                </c:pt>
                <c:pt idx="2775">
                  <c:v>-0.119453336010085</c:v>
                </c:pt>
                <c:pt idx="2776">
                  <c:v>-0.118019582633261</c:v>
                </c:pt>
                <c:pt idx="2777">
                  <c:v>-0.116005521984969</c:v>
                </c:pt>
                <c:pt idx="2778">
                  <c:v>-0.114303817883426</c:v>
                </c:pt>
                <c:pt idx="2779">
                  <c:v>-0.11193792720993</c:v>
                </c:pt>
                <c:pt idx="2780">
                  <c:v>-0.10999190488829901</c:v>
                </c:pt>
                <c:pt idx="2781">
                  <c:v>-0.107606139681201</c:v>
                </c:pt>
                <c:pt idx="2782">
                  <c:v>-0.10490412111408599</c:v>
                </c:pt>
                <c:pt idx="2783">
                  <c:v>-0.10239845789174799</c:v>
                </c:pt>
                <c:pt idx="2784">
                  <c:v>-9.9386526848535106E-2</c:v>
                </c:pt>
                <c:pt idx="2785">
                  <c:v>-9.6830782518956701E-2</c:v>
                </c:pt>
                <c:pt idx="2786">
                  <c:v>-9.3805241364136996E-2</c:v>
                </c:pt>
                <c:pt idx="2787">
                  <c:v>-9.0512956196195496E-2</c:v>
                </c:pt>
                <c:pt idx="2788">
                  <c:v>-8.7493858959206E-2</c:v>
                </c:pt>
                <c:pt idx="2789">
                  <c:v>-8.3996917148735001E-2</c:v>
                </c:pt>
                <c:pt idx="2790">
                  <c:v>-8.0965806264288301E-2</c:v>
                </c:pt>
                <c:pt idx="2791">
                  <c:v>-7.7662541334379304E-2</c:v>
                </c:pt>
                <c:pt idx="2792">
                  <c:v>-7.4080591000281595E-2</c:v>
                </c:pt>
                <c:pt idx="2793">
                  <c:v>-7.0824000373357704E-2</c:v>
                </c:pt>
                <c:pt idx="2794">
                  <c:v>-6.7454083595585093E-2</c:v>
                </c:pt>
                <c:pt idx="2795">
                  <c:v>-6.4445441794134098E-2</c:v>
                </c:pt>
                <c:pt idx="2796">
                  <c:v>-6.1081495034970498E-2</c:v>
                </c:pt>
                <c:pt idx="2797">
                  <c:v>-5.7677662232850702E-2</c:v>
                </c:pt>
                <c:pt idx="2798">
                  <c:v>-5.4478942443794101E-2</c:v>
                </c:pt>
                <c:pt idx="2799">
                  <c:v>-5.1295611564234497E-2</c:v>
                </c:pt>
                <c:pt idx="2800">
                  <c:v>-4.86660976831138E-2</c:v>
                </c:pt>
                <c:pt idx="2801">
                  <c:v>-4.5629477711753297E-2</c:v>
                </c:pt>
                <c:pt idx="2802">
                  <c:v>-4.2839523167852001E-2</c:v>
                </c:pt>
                <c:pt idx="2803">
                  <c:v>-4.0054137679758503E-2</c:v>
                </c:pt>
                <c:pt idx="2804">
                  <c:v>-3.7388247967747701E-2</c:v>
                </c:pt>
                <c:pt idx="2805">
                  <c:v>-3.5243477148647499E-2</c:v>
                </c:pt>
                <c:pt idx="2806">
                  <c:v>-3.3142484464181998E-2</c:v>
                </c:pt>
                <c:pt idx="2807">
                  <c:v>-3.0927667914731699E-2</c:v>
                </c:pt>
                <c:pt idx="2808">
                  <c:v>-2.8983544943673601E-2</c:v>
                </c:pt>
                <c:pt idx="2809">
                  <c:v>-2.70599773854007E-2</c:v>
                </c:pt>
                <c:pt idx="2810">
                  <c:v>-2.574756931111E-2</c:v>
                </c:pt>
                <c:pt idx="2811">
                  <c:v>-2.4494362422500401E-2</c:v>
                </c:pt>
                <c:pt idx="2812">
                  <c:v>-2.31054880791552E-2</c:v>
                </c:pt>
                <c:pt idx="2813">
                  <c:v>-2.22126405926272E-2</c:v>
                </c:pt>
                <c:pt idx="2814">
                  <c:v>-2.12932785840944E-2</c:v>
                </c:pt>
                <c:pt idx="2815">
                  <c:v>-2.1040998133764598E-2</c:v>
                </c:pt>
                <c:pt idx="2816">
                  <c:v>-2.0691844524359002E-2</c:v>
                </c:pt>
                <c:pt idx="2817">
                  <c:v>-2.0576022971682401E-2</c:v>
                </c:pt>
                <c:pt idx="2818">
                  <c:v>-2.0707325515306799E-2</c:v>
                </c:pt>
                <c:pt idx="2819">
                  <c:v>-2.0880563647500499E-2</c:v>
                </c:pt>
                <c:pt idx="2820">
                  <c:v>-2.1605461818251102E-2</c:v>
                </c:pt>
                <c:pt idx="2821">
                  <c:v>-2.23708827515752E-2</c:v>
                </c:pt>
                <c:pt idx="2822">
                  <c:v>-2.31931802963866E-2</c:v>
                </c:pt>
                <c:pt idx="2823">
                  <c:v>-2.4405604747716698E-2</c:v>
                </c:pt>
                <c:pt idx="2824">
                  <c:v>-2.5542333784773701E-2</c:v>
                </c:pt>
                <c:pt idx="2825">
                  <c:v>-2.71352044568718E-2</c:v>
                </c:pt>
                <c:pt idx="2826">
                  <c:v>-2.8782783509737699E-2</c:v>
                </c:pt>
                <c:pt idx="2827">
                  <c:v>-3.0414054897036E-2</c:v>
                </c:pt>
                <c:pt idx="2828">
                  <c:v>-3.2385708740047502E-2</c:v>
                </c:pt>
                <c:pt idx="2829">
                  <c:v>-3.4468628680057303E-2</c:v>
                </c:pt>
                <c:pt idx="2830">
                  <c:v>-3.6790457770300503E-2</c:v>
                </c:pt>
                <c:pt idx="2831">
                  <c:v>-3.89398914728597E-2</c:v>
                </c:pt>
                <c:pt idx="2832">
                  <c:v>-4.1181708605160301E-2</c:v>
                </c:pt>
                <c:pt idx="2833">
                  <c:v>-4.3820911774052798E-2</c:v>
                </c:pt>
                <c:pt idx="2834">
                  <c:v>-4.6109492421894598E-2</c:v>
                </c:pt>
                <c:pt idx="2835">
                  <c:v>-4.8975694101057198E-2</c:v>
                </c:pt>
                <c:pt idx="2836">
                  <c:v>-5.1597225689024098E-2</c:v>
                </c:pt>
                <c:pt idx="2837">
                  <c:v>-5.4227892637041697E-2</c:v>
                </c:pt>
                <c:pt idx="2838">
                  <c:v>-5.6970888044715798E-2</c:v>
                </c:pt>
                <c:pt idx="2839">
                  <c:v>-5.9452910583298699E-2</c:v>
                </c:pt>
                <c:pt idx="2840">
                  <c:v>-6.2449059072099598E-2</c:v>
                </c:pt>
                <c:pt idx="2841">
                  <c:v>-6.4915574749897106E-2</c:v>
                </c:pt>
                <c:pt idx="2842">
                  <c:v>-6.7457469121420893E-2</c:v>
                </c:pt>
                <c:pt idx="2843">
                  <c:v>-7.0078839429770501E-2</c:v>
                </c:pt>
                <c:pt idx="2844">
                  <c:v>-7.2359516866368795E-2</c:v>
                </c:pt>
                <c:pt idx="2845">
                  <c:v>-7.4871820853213297E-2</c:v>
                </c:pt>
                <c:pt idx="2846">
                  <c:v>-7.7052379075008504E-2</c:v>
                </c:pt>
                <c:pt idx="2847">
                  <c:v>-7.9182763761712294E-2</c:v>
                </c:pt>
                <c:pt idx="2848">
                  <c:v>-8.1175601776647205E-2</c:v>
                </c:pt>
                <c:pt idx="2849">
                  <c:v>-8.2980244685936594E-2</c:v>
                </c:pt>
                <c:pt idx="2850">
                  <c:v>-8.4794483437494794E-2</c:v>
                </c:pt>
                <c:pt idx="2851">
                  <c:v>-8.6138245412406E-2</c:v>
                </c:pt>
                <c:pt idx="2852">
                  <c:v>-8.7410041772642499E-2</c:v>
                </c:pt>
                <c:pt idx="2853">
                  <c:v>-8.8824466973869295E-2</c:v>
                </c:pt>
                <c:pt idx="2854">
                  <c:v>-8.9564538215887501E-2</c:v>
                </c:pt>
                <c:pt idx="2855">
                  <c:v>-9.05553207971279E-2</c:v>
                </c:pt>
                <c:pt idx="2856">
                  <c:v>-9.0992852431057203E-2</c:v>
                </c:pt>
                <c:pt idx="2857">
                  <c:v>-9.12116036116013E-2</c:v>
                </c:pt>
                <c:pt idx="2858">
                  <c:v>-9.1538519307064095E-2</c:v>
                </c:pt>
                <c:pt idx="2859">
                  <c:v>-9.1443483117244706E-2</c:v>
                </c:pt>
                <c:pt idx="2860">
                  <c:v>-9.1359947534748701E-2</c:v>
                </c:pt>
                <c:pt idx="2861">
                  <c:v>-9.0571557811196995E-2</c:v>
                </c:pt>
                <c:pt idx="2862">
                  <c:v>-9.0014584900479699E-2</c:v>
                </c:pt>
                <c:pt idx="2863">
                  <c:v>-8.8914192331843195E-2</c:v>
                </c:pt>
                <c:pt idx="2864">
                  <c:v>-8.7785377342343998E-2</c:v>
                </c:pt>
                <c:pt idx="2865">
                  <c:v>-8.6743923574191598E-2</c:v>
                </c:pt>
                <c:pt idx="2866">
                  <c:v>-8.4744265567172003E-2</c:v>
                </c:pt>
                <c:pt idx="2867">
                  <c:v>-8.3173094204116907E-2</c:v>
                </c:pt>
                <c:pt idx="2868">
                  <c:v>-8.0896276609912998E-2</c:v>
                </c:pt>
                <c:pt idx="2869">
                  <c:v>-7.8794704177898106E-2</c:v>
                </c:pt>
                <c:pt idx="2870">
                  <c:v>-7.6521670384969306E-2</c:v>
                </c:pt>
                <c:pt idx="2871">
                  <c:v>-7.3817538356679799E-2</c:v>
                </c:pt>
                <c:pt idx="2872">
                  <c:v>-7.1034593075177302E-2</c:v>
                </c:pt>
                <c:pt idx="2873">
                  <c:v>-6.8140237677157905E-2</c:v>
                </c:pt>
                <c:pt idx="2874">
                  <c:v>-6.5103982849642902E-2</c:v>
                </c:pt>
                <c:pt idx="2875">
                  <c:v>-6.1834428941924202E-2</c:v>
                </c:pt>
                <c:pt idx="2876">
                  <c:v>-5.8535691148703002E-2</c:v>
                </c:pt>
                <c:pt idx="2877">
                  <c:v>-5.4935692911527799E-2</c:v>
                </c:pt>
                <c:pt idx="2878">
                  <c:v>-5.1562772840101898E-2</c:v>
                </c:pt>
                <c:pt idx="2879">
                  <c:v>-4.7731324717988501E-2</c:v>
                </c:pt>
                <c:pt idx="2880">
                  <c:v>-4.4089724436084603E-2</c:v>
                </c:pt>
                <c:pt idx="2881">
                  <c:v>-4.0124309776866603E-2</c:v>
                </c:pt>
                <c:pt idx="2882">
                  <c:v>-3.6128070649959598E-2</c:v>
                </c:pt>
                <c:pt idx="2883">
                  <c:v>-3.2536622746381499E-2</c:v>
                </c:pt>
                <c:pt idx="2884">
                  <c:v>-2.82898173912122E-2</c:v>
                </c:pt>
                <c:pt idx="2885">
                  <c:v>-2.456458635145E-2</c:v>
                </c:pt>
                <c:pt idx="2886">
                  <c:v>-2.0315766470033299E-2</c:v>
                </c:pt>
                <c:pt idx="2887">
                  <c:v>-1.6438854046188899E-2</c:v>
                </c:pt>
                <c:pt idx="2888">
                  <c:v>-1.2341973763973E-2</c:v>
                </c:pt>
                <c:pt idx="2889">
                  <c:v>-8.4532612434632393E-3</c:v>
                </c:pt>
                <c:pt idx="2890">
                  <c:v>-4.7671894659516902E-3</c:v>
                </c:pt>
                <c:pt idx="2891">
                  <c:v>-6.52156434453279E-4</c:v>
                </c:pt>
                <c:pt idx="2892">
                  <c:v>3.0429711215635901E-3</c:v>
                </c:pt>
                <c:pt idx="2893">
                  <c:v>6.94192833963919E-3</c:v>
                </c:pt>
                <c:pt idx="2894">
                  <c:v>1.05681801766183E-2</c:v>
                </c:pt>
                <c:pt idx="2895">
                  <c:v>1.3941252575750299E-2</c:v>
                </c:pt>
                <c:pt idx="2896">
                  <c:v>1.7601009469807399E-2</c:v>
                </c:pt>
                <c:pt idx="2897">
                  <c:v>2.0854808855873101E-2</c:v>
                </c:pt>
                <c:pt idx="2898">
                  <c:v>2.39684344211861E-2</c:v>
                </c:pt>
                <c:pt idx="2899">
                  <c:v>2.7301804920449899E-2</c:v>
                </c:pt>
                <c:pt idx="2900">
                  <c:v>2.9978490045422801E-2</c:v>
                </c:pt>
                <c:pt idx="2901">
                  <c:v>3.29470171681027E-2</c:v>
                </c:pt>
                <c:pt idx="2902">
                  <c:v>3.5427793539143701E-2</c:v>
                </c:pt>
                <c:pt idx="2903">
                  <c:v>3.79759994763696E-2</c:v>
                </c:pt>
                <c:pt idx="2904">
                  <c:v>4.0429396335975303E-2</c:v>
                </c:pt>
                <c:pt idx="2905">
                  <c:v>4.2628285206967202E-2</c:v>
                </c:pt>
                <c:pt idx="2906">
                  <c:v>4.4961700243303801E-2</c:v>
                </c:pt>
                <c:pt idx="2907">
                  <c:v>4.6426500509031902E-2</c:v>
                </c:pt>
                <c:pt idx="2908">
                  <c:v>4.7999950056966501E-2</c:v>
                </c:pt>
                <c:pt idx="2909">
                  <c:v>4.9610335604677001E-2</c:v>
                </c:pt>
                <c:pt idx="2910">
                  <c:v>5.1527324838328899E-2</c:v>
                </c:pt>
                <c:pt idx="2911">
                  <c:v>5.2526216949434497E-2</c:v>
                </c:pt>
                <c:pt idx="2912">
                  <c:v>5.3830996285800403E-2</c:v>
                </c:pt>
                <c:pt idx="2913">
                  <c:v>5.4467243838640197E-2</c:v>
                </c:pt>
                <c:pt idx="2914">
                  <c:v>5.5542870562567299E-2</c:v>
                </c:pt>
                <c:pt idx="2915">
                  <c:v>5.6225927184941897E-2</c:v>
                </c:pt>
                <c:pt idx="2916">
                  <c:v>5.7107273328141299E-2</c:v>
                </c:pt>
                <c:pt idx="2917">
                  <c:v>5.7493749497458398E-2</c:v>
                </c:pt>
                <c:pt idx="2918">
                  <c:v>5.7812845201213797E-2</c:v>
                </c:pt>
                <c:pt idx="2919">
                  <c:v>5.8343160157592701E-2</c:v>
                </c:pt>
                <c:pt idx="2920">
                  <c:v>5.8399797268909398E-2</c:v>
                </c:pt>
                <c:pt idx="2921">
                  <c:v>5.8963186272177198E-2</c:v>
                </c:pt>
                <c:pt idx="2922">
                  <c:v>5.8890428949845502E-2</c:v>
                </c:pt>
                <c:pt idx="2923">
                  <c:v>5.8773762822104197E-2</c:v>
                </c:pt>
                <c:pt idx="2924">
                  <c:v>5.8852197772985199E-2</c:v>
                </c:pt>
                <c:pt idx="2925">
                  <c:v>5.8893352800115803E-2</c:v>
                </c:pt>
                <c:pt idx="2926">
                  <c:v>5.9072078419099797E-2</c:v>
                </c:pt>
                <c:pt idx="2927">
                  <c:v>5.88567473362063E-2</c:v>
                </c:pt>
                <c:pt idx="2928">
                  <c:v>5.86927988174075E-2</c:v>
                </c:pt>
                <c:pt idx="2929">
                  <c:v>5.87431872903975E-2</c:v>
                </c:pt>
                <c:pt idx="2930">
                  <c:v>5.86901085615898E-2</c:v>
                </c:pt>
                <c:pt idx="2931">
                  <c:v>5.8788691447589803E-2</c:v>
                </c:pt>
                <c:pt idx="2932">
                  <c:v>5.8994201561143898E-2</c:v>
                </c:pt>
                <c:pt idx="2933">
                  <c:v>5.8762768274825697E-2</c:v>
                </c:pt>
                <c:pt idx="2934">
                  <c:v>5.9027579827190001E-2</c:v>
                </c:pt>
                <c:pt idx="2935">
                  <c:v>5.9290122226133501E-2</c:v>
                </c:pt>
                <c:pt idx="2936">
                  <c:v>5.9603797400534203E-2</c:v>
                </c:pt>
                <c:pt idx="2937">
                  <c:v>6.0045988890939803E-2</c:v>
                </c:pt>
                <c:pt idx="2938">
                  <c:v>6.0148201519482102E-2</c:v>
                </c:pt>
                <c:pt idx="2939">
                  <c:v>6.0802002148193299E-2</c:v>
                </c:pt>
                <c:pt idx="2940">
                  <c:v>6.1454900104086899E-2</c:v>
                </c:pt>
                <c:pt idx="2941">
                  <c:v>6.2167741086805901E-2</c:v>
                </c:pt>
                <c:pt idx="2942">
                  <c:v>6.3082485165101801E-2</c:v>
                </c:pt>
                <c:pt idx="2943">
                  <c:v>6.3705358007067794E-2</c:v>
                </c:pt>
                <c:pt idx="2944">
                  <c:v>6.4842829286110695E-2</c:v>
                </c:pt>
                <c:pt idx="2945">
                  <c:v>6.5673864792393497E-2</c:v>
                </c:pt>
                <c:pt idx="2946">
                  <c:v>6.7160278655316596E-2</c:v>
                </c:pt>
                <c:pt idx="2947">
                  <c:v>6.8336709179416102E-2</c:v>
                </c:pt>
                <c:pt idx="2948">
                  <c:v>6.9564599775969502E-2</c:v>
                </c:pt>
                <c:pt idx="2949">
                  <c:v>7.1088747017197598E-2</c:v>
                </c:pt>
                <c:pt idx="2950">
                  <c:v>7.2488768467472098E-2</c:v>
                </c:pt>
                <c:pt idx="2951">
                  <c:v>7.4340533618319896E-2</c:v>
                </c:pt>
                <c:pt idx="2952">
                  <c:v>7.5993304208899104E-2</c:v>
                </c:pt>
                <c:pt idx="2953">
                  <c:v>7.7832455908360298E-2</c:v>
                </c:pt>
                <c:pt idx="2954">
                  <c:v>7.9675434989273403E-2</c:v>
                </c:pt>
                <c:pt idx="2955">
                  <c:v>8.1474380196529694E-2</c:v>
                </c:pt>
                <c:pt idx="2956">
                  <c:v>8.3808598923569094E-2</c:v>
                </c:pt>
                <c:pt idx="2957">
                  <c:v>8.5673618807594498E-2</c:v>
                </c:pt>
                <c:pt idx="2958">
                  <c:v>8.7925584312923202E-2</c:v>
                </c:pt>
                <c:pt idx="2959">
                  <c:v>9.0112859042813201E-2</c:v>
                </c:pt>
                <c:pt idx="2960">
                  <c:v>9.2112046542615802E-2</c:v>
                </c:pt>
                <c:pt idx="2961">
                  <c:v>9.4907683452159594E-2</c:v>
                </c:pt>
                <c:pt idx="2962">
                  <c:v>9.6956193902794599E-2</c:v>
                </c:pt>
                <c:pt idx="2963">
                  <c:v>9.9320896985860094E-2</c:v>
                </c:pt>
                <c:pt idx="2964">
                  <c:v>0.101698287336786</c:v>
                </c:pt>
                <c:pt idx="2965">
                  <c:v>0.10380107675200501</c:v>
                </c:pt>
                <c:pt idx="2966">
                  <c:v>0.106326799850607</c:v>
                </c:pt>
                <c:pt idx="2967">
                  <c:v>0.108389801574898</c:v>
                </c:pt>
                <c:pt idx="2968">
                  <c:v>0.110747820599436</c:v>
                </c:pt>
                <c:pt idx="2969">
                  <c:v>0.11284547362088</c:v>
                </c:pt>
                <c:pt idx="2970">
                  <c:v>0.115060201675542</c:v>
                </c:pt>
                <c:pt idx="2971">
                  <c:v>0.117508618134017</c:v>
                </c:pt>
                <c:pt idx="2972">
                  <c:v>0.119106337841896</c:v>
                </c:pt>
                <c:pt idx="2973">
                  <c:v>0.121226789931213</c:v>
                </c:pt>
                <c:pt idx="2974">
                  <c:v>0.123118509543422</c:v>
                </c:pt>
                <c:pt idx="2975">
                  <c:v>0.125234525406725</c:v>
                </c:pt>
                <c:pt idx="2976">
                  <c:v>0.12706181601111299</c:v>
                </c:pt>
                <c:pt idx="2977">
                  <c:v>0.12870539097139999</c:v>
                </c:pt>
                <c:pt idx="2978">
                  <c:v>0.13034975693148301</c:v>
                </c:pt>
                <c:pt idx="2979">
                  <c:v>0.13168854254053</c:v>
                </c:pt>
                <c:pt idx="2980">
                  <c:v>0.13321010671202199</c:v>
                </c:pt>
                <c:pt idx="2981">
                  <c:v>0.13474986547500201</c:v>
                </c:pt>
                <c:pt idx="2982">
                  <c:v>0.13578516298020299</c:v>
                </c:pt>
                <c:pt idx="2983">
                  <c:v>0.136896427827426</c:v>
                </c:pt>
                <c:pt idx="2984">
                  <c:v>0.137838953968901</c:v>
                </c:pt>
                <c:pt idx="2985">
                  <c:v>0.138719273751194</c:v>
                </c:pt>
                <c:pt idx="2986">
                  <c:v>0.13981077198137101</c:v>
                </c:pt>
                <c:pt idx="2987">
                  <c:v>0.14041318609294201</c:v>
                </c:pt>
                <c:pt idx="2988">
                  <c:v>0.14095745904516099</c:v>
                </c:pt>
                <c:pt idx="2989">
                  <c:v>0.14130001391465</c:v>
                </c:pt>
                <c:pt idx="2990">
                  <c:v>0.14180528042535601</c:v>
                </c:pt>
                <c:pt idx="2991">
                  <c:v>0.142409546003229</c:v>
                </c:pt>
                <c:pt idx="2992">
                  <c:v>0.14228938865812801</c:v>
                </c:pt>
                <c:pt idx="2993">
                  <c:v>0.14249011264085301</c:v>
                </c:pt>
                <c:pt idx="2994">
                  <c:v>0.14230567669494501</c:v>
                </c:pt>
                <c:pt idx="2995">
                  <c:v>0.14222588112985701</c:v>
                </c:pt>
                <c:pt idx="2996">
                  <c:v>0.142383993794055</c:v>
                </c:pt>
                <c:pt idx="2997">
                  <c:v>0.14192697409004801</c:v>
                </c:pt>
                <c:pt idx="2998">
                  <c:v>0.14183845702367501</c:v>
                </c:pt>
                <c:pt idx="2999">
                  <c:v>0.14133587846469001</c:v>
                </c:pt>
                <c:pt idx="3000">
                  <c:v>0.14106065332405399</c:v>
                </c:pt>
                <c:pt idx="3001">
                  <c:v>0.14077240085228401</c:v>
                </c:pt>
                <c:pt idx="3002">
                  <c:v>0.14008228449012999</c:v>
                </c:pt>
                <c:pt idx="3003">
                  <c:v>0.13977056224044301</c:v>
                </c:pt>
                <c:pt idx="3004">
                  <c:v>0.13902871058437699</c:v>
                </c:pt>
                <c:pt idx="3005">
                  <c:v>0.138539380019362</c:v>
                </c:pt>
                <c:pt idx="3006">
                  <c:v>0.13810744189765201</c:v>
                </c:pt>
                <c:pt idx="3007">
                  <c:v>0.13752756488844101</c:v>
                </c:pt>
                <c:pt idx="3008">
                  <c:v>0.13688261268993299</c:v>
                </c:pt>
                <c:pt idx="3009">
                  <c:v>0.13628891158701101</c:v>
                </c:pt>
                <c:pt idx="3010">
                  <c:v>0.13571262665115699</c:v>
                </c:pt>
                <c:pt idx="3011">
                  <c:v>0.13551829675122901</c:v>
                </c:pt>
                <c:pt idx="3012">
                  <c:v>0.134822300832071</c:v>
                </c:pt>
                <c:pt idx="3013">
                  <c:v>0.13444819350988499</c:v>
                </c:pt>
                <c:pt idx="3014">
                  <c:v>0.13389767545307599</c:v>
                </c:pt>
                <c:pt idx="3015">
                  <c:v>0.13344390701251299</c:v>
                </c:pt>
                <c:pt idx="3016">
                  <c:v>0.13349987391587301</c:v>
                </c:pt>
                <c:pt idx="3017">
                  <c:v>0.132872437727548</c:v>
                </c:pt>
                <c:pt idx="3018">
                  <c:v>0.132831276402744</c:v>
                </c:pt>
                <c:pt idx="3019">
                  <c:v>0.13245369399572199</c:v>
                </c:pt>
                <c:pt idx="3020">
                  <c:v>0.13233166934295901</c:v>
                </c:pt>
                <c:pt idx="3021">
                  <c:v>0.13264848545684399</c:v>
                </c:pt>
                <c:pt idx="3022">
                  <c:v>0.132418416035151</c:v>
                </c:pt>
                <c:pt idx="3023">
                  <c:v>0.13266287713396099</c:v>
                </c:pt>
                <c:pt idx="3024">
                  <c:v>0.132626805367562</c:v>
                </c:pt>
                <c:pt idx="3025">
                  <c:v>0.13280471488849799</c:v>
                </c:pt>
                <c:pt idx="3026">
                  <c:v>0.133391187370344</c:v>
                </c:pt>
                <c:pt idx="3027">
                  <c:v>0.133552060322389</c:v>
                </c:pt>
                <c:pt idx="3028">
                  <c:v>0.13396171094520401</c:v>
                </c:pt>
                <c:pt idx="3029">
                  <c:v>0.13417642677324801</c:v>
                </c:pt>
                <c:pt idx="3030">
                  <c:v>0.13482750667966401</c:v>
                </c:pt>
                <c:pt idx="3031">
                  <c:v>0.13545771326126099</c:v>
                </c:pt>
                <c:pt idx="3032">
                  <c:v>0.13567023142187001</c:v>
                </c:pt>
                <c:pt idx="3033">
                  <c:v>0.136594738722496</c:v>
                </c:pt>
                <c:pt idx="3034">
                  <c:v>0.136860277316142</c:v>
                </c:pt>
                <c:pt idx="3035">
                  <c:v>0.13766225520720499</c:v>
                </c:pt>
                <c:pt idx="3036">
                  <c:v>0.13839206746541699</c:v>
                </c:pt>
                <c:pt idx="3037">
                  <c:v>0.13887851887937899</c:v>
                </c:pt>
                <c:pt idx="3038">
                  <c:v>0.13954541730553499</c:v>
                </c:pt>
                <c:pt idx="3039">
                  <c:v>0.140147923855273</c:v>
                </c:pt>
                <c:pt idx="3040">
                  <c:v>0.14083964833031901</c:v>
                </c:pt>
                <c:pt idx="3041">
                  <c:v>0.14131604806566</c:v>
                </c:pt>
                <c:pt idx="3042">
                  <c:v>0.141821836428529</c:v>
                </c:pt>
                <c:pt idx="3043">
                  <c:v>0.14225477201522799</c:v>
                </c:pt>
                <c:pt idx="3044">
                  <c:v>0.142576005556177</c:v>
                </c:pt>
                <c:pt idx="3045">
                  <c:v>0.14323516206266301</c:v>
                </c:pt>
                <c:pt idx="3046">
                  <c:v>0.143457498478443</c:v>
                </c:pt>
                <c:pt idx="3047">
                  <c:v>0.143668990262382</c:v>
                </c:pt>
                <c:pt idx="3048">
                  <c:v>0.14377076386770199</c:v>
                </c:pt>
                <c:pt idx="3049">
                  <c:v>0.143923818921351</c:v>
                </c:pt>
                <c:pt idx="3050">
                  <c:v>0.14402242047372599</c:v>
                </c:pt>
                <c:pt idx="3051">
                  <c:v>0.143815722392167</c:v>
                </c:pt>
                <c:pt idx="3052">
                  <c:v>0.14345914016507599</c:v>
                </c:pt>
                <c:pt idx="3053">
                  <c:v>0.14317822592399501</c:v>
                </c:pt>
                <c:pt idx="3054">
                  <c:v>0.14249179383146199</c:v>
                </c:pt>
                <c:pt idx="3055">
                  <c:v>0.14217959964462601</c:v>
                </c:pt>
                <c:pt idx="3056">
                  <c:v>0.141287699903135</c:v>
                </c:pt>
                <c:pt idx="3057">
                  <c:v>0.14020447400546801</c:v>
                </c:pt>
                <c:pt idx="3058">
                  <c:v>0.13930947358833001</c:v>
                </c:pt>
                <c:pt idx="3059">
                  <c:v>0.13798669946538</c:v>
                </c:pt>
                <c:pt idx="3060">
                  <c:v>0.13695600015599599</c:v>
                </c:pt>
                <c:pt idx="3061">
                  <c:v>0.135335083561716</c:v>
                </c:pt>
                <c:pt idx="3062">
                  <c:v>0.13356932324106</c:v>
                </c:pt>
                <c:pt idx="3063">
                  <c:v>0.13197618020360199</c:v>
                </c:pt>
                <c:pt idx="3064">
                  <c:v>0.129893210410709</c:v>
                </c:pt>
                <c:pt idx="3065">
                  <c:v>0.12810736936782899</c:v>
                </c:pt>
                <c:pt idx="3066">
                  <c:v>0.12577810335237499</c:v>
                </c:pt>
                <c:pt idx="3067">
                  <c:v>0.123328883661489</c:v>
                </c:pt>
                <c:pt idx="3068">
                  <c:v>0.120974357832239</c:v>
                </c:pt>
                <c:pt idx="3069">
                  <c:v>0.118258210527371</c:v>
                </c:pt>
                <c:pt idx="3070">
                  <c:v>0.115872548244325</c:v>
                </c:pt>
                <c:pt idx="3071">
                  <c:v>0.11274843438792199</c:v>
                </c:pt>
                <c:pt idx="3072">
                  <c:v>0.10975037454344801</c:v>
                </c:pt>
                <c:pt idx="3073">
                  <c:v>0.106736917630332</c:v>
                </c:pt>
                <c:pt idx="3074">
                  <c:v>0.103440122125881</c:v>
                </c:pt>
                <c:pt idx="3075">
                  <c:v>0.100477132321713</c:v>
                </c:pt>
                <c:pt idx="3076">
                  <c:v>9.7056816612712898E-2</c:v>
                </c:pt>
                <c:pt idx="3077">
                  <c:v>9.3533806444914699E-2</c:v>
                </c:pt>
                <c:pt idx="3078">
                  <c:v>8.9985145197003596E-2</c:v>
                </c:pt>
                <c:pt idx="3079">
                  <c:v>8.6474363279120794E-2</c:v>
                </c:pt>
                <c:pt idx="3080">
                  <c:v>8.30913614649013E-2</c:v>
                </c:pt>
                <c:pt idx="3081">
                  <c:v>7.9294259207416701E-2</c:v>
                </c:pt>
                <c:pt idx="3082">
                  <c:v>7.5739716335802607E-2</c:v>
                </c:pt>
                <c:pt idx="3083">
                  <c:v>7.2169839960694801E-2</c:v>
                </c:pt>
                <c:pt idx="3084">
                  <c:v>6.8316796193681195E-2</c:v>
                </c:pt>
                <c:pt idx="3085">
                  <c:v>6.5009704554772493E-2</c:v>
                </c:pt>
                <c:pt idx="3086">
                  <c:v>6.1336970314104997E-2</c:v>
                </c:pt>
                <c:pt idx="3087">
                  <c:v>5.7742475012491801E-2</c:v>
                </c:pt>
                <c:pt idx="3088">
                  <c:v>5.4336067377636597E-2</c:v>
                </c:pt>
                <c:pt idx="3089">
                  <c:v>5.0664464132066399E-2</c:v>
                </c:pt>
                <c:pt idx="3090">
                  <c:v>4.77812159985102E-2</c:v>
                </c:pt>
                <c:pt idx="3091">
                  <c:v>4.4342183496094402E-2</c:v>
                </c:pt>
                <c:pt idx="3092">
                  <c:v>4.1204484814812599E-2</c:v>
                </c:pt>
                <c:pt idx="3093">
                  <c:v>3.8295596316438398E-2</c:v>
                </c:pt>
                <c:pt idx="3094">
                  <c:v>3.5103370739068399E-2</c:v>
                </c:pt>
                <c:pt idx="3095">
                  <c:v>3.2694692900287502E-2</c:v>
                </c:pt>
                <c:pt idx="3096">
                  <c:v>2.9848359240401402E-2</c:v>
                </c:pt>
                <c:pt idx="3097">
                  <c:v>2.7161118972454601E-2</c:v>
                </c:pt>
                <c:pt idx="3098">
                  <c:v>2.49645649288372E-2</c:v>
                </c:pt>
                <c:pt idx="3099">
                  <c:v>2.25796270585665E-2</c:v>
                </c:pt>
                <c:pt idx="3100">
                  <c:v>2.0977867913590399E-2</c:v>
                </c:pt>
                <c:pt idx="3101">
                  <c:v>1.88926210150758E-2</c:v>
                </c:pt>
                <c:pt idx="3102">
                  <c:v>1.7192536472425701E-2</c:v>
                </c:pt>
                <c:pt idx="3103">
                  <c:v>1.5715240153349699E-2</c:v>
                </c:pt>
                <c:pt idx="3104">
                  <c:v>1.4248747295623599E-2</c:v>
                </c:pt>
                <c:pt idx="3105">
                  <c:v>1.3502944991819201E-2</c:v>
                </c:pt>
                <c:pt idx="3106">
                  <c:v>1.2361157565402301E-2</c:v>
                </c:pt>
                <c:pt idx="3107">
                  <c:v>1.1600201736326801E-2</c:v>
                </c:pt>
                <c:pt idx="3108">
                  <c:v>1.09855907654582E-2</c:v>
                </c:pt>
                <c:pt idx="3109">
                  <c:v>1.04640549883137E-2</c:v>
                </c:pt>
                <c:pt idx="3110">
                  <c:v>1.06360435062921E-2</c:v>
                </c:pt>
                <c:pt idx="3111">
                  <c:v>1.04590851460655E-2</c:v>
                </c:pt>
                <c:pt idx="3112">
                  <c:v>1.05739099995193E-2</c:v>
                </c:pt>
                <c:pt idx="3113">
                  <c:v>1.0737217183099401E-2</c:v>
                </c:pt>
                <c:pt idx="3114">
                  <c:v>1.12217370070893E-2</c:v>
                </c:pt>
                <c:pt idx="3115">
                  <c:v>1.2252660151415899E-2</c:v>
                </c:pt>
                <c:pt idx="3116">
                  <c:v>1.2663979375674801E-2</c:v>
                </c:pt>
                <c:pt idx="3117">
                  <c:v>1.36309444083042E-2</c:v>
                </c:pt>
                <c:pt idx="3118">
                  <c:v>1.4500051290707E-2</c:v>
                </c:pt>
                <c:pt idx="3119">
                  <c:v>1.55190385643675E-2</c:v>
                </c:pt>
                <c:pt idx="3120">
                  <c:v>1.7232351377646098E-2</c:v>
                </c:pt>
                <c:pt idx="3121">
                  <c:v>1.81149341287088E-2</c:v>
                </c:pt>
                <c:pt idx="3122">
                  <c:v>1.97018903613661E-2</c:v>
                </c:pt>
                <c:pt idx="3123">
                  <c:v>2.0852459557486099E-2</c:v>
                </c:pt>
                <c:pt idx="3124">
                  <c:v>2.23383741880296E-2</c:v>
                </c:pt>
                <c:pt idx="3125">
                  <c:v>2.4219048933970099E-2</c:v>
                </c:pt>
                <c:pt idx="3126">
                  <c:v>2.5280788077704602E-2</c:v>
                </c:pt>
                <c:pt idx="3127">
                  <c:v>2.7146260252490201E-2</c:v>
                </c:pt>
                <c:pt idx="3128">
                  <c:v>2.8344195809145201E-2</c:v>
                </c:pt>
                <c:pt idx="3129">
                  <c:v>3.0148742981350101E-2</c:v>
                </c:pt>
                <c:pt idx="3130">
                  <c:v>3.1878184598714797E-2</c:v>
                </c:pt>
                <c:pt idx="3131">
                  <c:v>3.3063897072567502E-2</c:v>
                </c:pt>
                <c:pt idx="3132">
                  <c:v>3.4565994768257897E-2</c:v>
                </c:pt>
                <c:pt idx="3133">
                  <c:v>3.57363799223634E-2</c:v>
                </c:pt>
                <c:pt idx="3134">
                  <c:v>3.7061696912891698E-2</c:v>
                </c:pt>
                <c:pt idx="3135">
                  <c:v>3.8371810974239903E-2</c:v>
                </c:pt>
                <c:pt idx="3136">
                  <c:v>3.9478675185627199E-2</c:v>
                </c:pt>
                <c:pt idx="3137">
                  <c:v>4.0023816609249398E-2</c:v>
                </c:pt>
                <c:pt idx="3138">
                  <c:v>4.0996105878163297E-2</c:v>
                </c:pt>
                <c:pt idx="3139">
                  <c:v>4.1586015257431101E-2</c:v>
                </c:pt>
                <c:pt idx="3140">
                  <c:v>4.2235939322295503E-2</c:v>
                </c:pt>
                <c:pt idx="3141">
                  <c:v>4.2557460926873097E-2</c:v>
                </c:pt>
                <c:pt idx="3142">
                  <c:v>4.2545649879098403E-2</c:v>
                </c:pt>
                <c:pt idx="3143">
                  <c:v>4.2572982564486002E-2</c:v>
                </c:pt>
                <c:pt idx="3144">
                  <c:v>4.2441653534174201E-2</c:v>
                </c:pt>
                <c:pt idx="3145">
                  <c:v>4.22315282917392E-2</c:v>
                </c:pt>
                <c:pt idx="3146">
                  <c:v>4.1413406716797801E-2</c:v>
                </c:pt>
                <c:pt idx="3147">
                  <c:v>4.0884527283641302E-2</c:v>
                </c:pt>
                <c:pt idx="3148">
                  <c:v>3.9713968730368497E-2</c:v>
                </c:pt>
                <c:pt idx="3149">
                  <c:v>3.8655053499134298E-2</c:v>
                </c:pt>
                <c:pt idx="3150">
                  <c:v>3.7524452426226901E-2</c:v>
                </c:pt>
                <c:pt idx="3151">
                  <c:v>3.58425383302442E-2</c:v>
                </c:pt>
                <c:pt idx="3152">
                  <c:v>3.4231319660981398E-2</c:v>
                </c:pt>
                <c:pt idx="3153">
                  <c:v>3.2058420919392303E-2</c:v>
                </c:pt>
                <c:pt idx="3154">
                  <c:v>3.0127205874692899E-2</c:v>
                </c:pt>
                <c:pt idx="3155">
                  <c:v>2.8067303245857801E-2</c:v>
                </c:pt>
                <c:pt idx="3156">
                  <c:v>2.53241670860536E-2</c:v>
                </c:pt>
                <c:pt idx="3157">
                  <c:v>2.2865209221721298E-2</c:v>
                </c:pt>
                <c:pt idx="3158">
                  <c:v>1.9700929458136798E-2</c:v>
                </c:pt>
                <c:pt idx="3159">
                  <c:v>1.69806328097796E-2</c:v>
                </c:pt>
                <c:pt idx="3160">
                  <c:v>1.3792631289559499E-2</c:v>
                </c:pt>
                <c:pt idx="3161">
                  <c:v>1.04470966716395E-2</c:v>
                </c:pt>
                <c:pt idx="3162">
                  <c:v>6.94722629721685E-3</c:v>
                </c:pt>
                <c:pt idx="3163">
                  <c:v>3.26309830304296E-3</c:v>
                </c:pt>
                <c:pt idx="3164">
                  <c:v>-1.2690642638438999E-4</c:v>
                </c:pt>
                <c:pt idx="3165">
                  <c:v>-3.8421080333426801E-3</c:v>
                </c:pt>
                <c:pt idx="3166">
                  <c:v>-7.8784118698154403E-3</c:v>
                </c:pt>
                <c:pt idx="3167">
                  <c:v>-1.1886538633612101E-2</c:v>
                </c:pt>
                <c:pt idx="3168">
                  <c:v>-1.5864034529146601E-2</c:v>
                </c:pt>
                <c:pt idx="3169">
                  <c:v>-1.9661723856968901E-2</c:v>
                </c:pt>
                <c:pt idx="3170">
                  <c:v>-2.3803325993832499E-2</c:v>
                </c:pt>
                <c:pt idx="3171">
                  <c:v>-2.7971277187302999E-2</c:v>
                </c:pt>
                <c:pt idx="3172">
                  <c:v>-3.2233661551563299E-2</c:v>
                </c:pt>
                <c:pt idx="3173">
                  <c:v>-3.6308719149102803E-2</c:v>
                </c:pt>
                <c:pt idx="3174">
                  <c:v>-4.0203202018133002E-2</c:v>
                </c:pt>
                <c:pt idx="3175">
                  <c:v>-4.4246818976628598E-2</c:v>
                </c:pt>
                <c:pt idx="3176">
                  <c:v>-4.8255242585294601E-2</c:v>
                </c:pt>
                <c:pt idx="3177">
                  <c:v>-5.2274917119424003E-2</c:v>
                </c:pt>
                <c:pt idx="3178">
                  <c:v>-5.6388116378122403E-2</c:v>
                </c:pt>
                <c:pt idx="3179">
                  <c:v>-5.9806148601620798E-2</c:v>
                </c:pt>
                <c:pt idx="3180">
                  <c:v>-6.3409952749816298E-2</c:v>
                </c:pt>
                <c:pt idx="3181">
                  <c:v>-6.7265919497938698E-2</c:v>
                </c:pt>
                <c:pt idx="3182">
                  <c:v>-7.0616255121978305E-2</c:v>
                </c:pt>
                <c:pt idx="3183">
                  <c:v>-7.4272105198811306E-2</c:v>
                </c:pt>
                <c:pt idx="3184">
                  <c:v>-7.7080541664210994E-2</c:v>
                </c:pt>
                <c:pt idx="3185">
                  <c:v>-7.9988463384362704E-2</c:v>
                </c:pt>
                <c:pt idx="3186">
                  <c:v>-8.3123407246523395E-2</c:v>
                </c:pt>
                <c:pt idx="3187">
                  <c:v>-8.5663375043995002E-2</c:v>
                </c:pt>
                <c:pt idx="3188">
                  <c:v>-8.8553495278970107E-2</c:v>
                </c:pt>
                <c:pt idx="3189">
                  <c:v>-9.0375138836983102E-2</c:v>
                </c:pt>
                <c:pt idx="3190">
                  <c:v>-9.2677344929617406E-2</c:v>
                </c:pt>
                <c:pt idx="3191">
                  <c:v>-9.4674573960537994E-2</c:v>
                </c:pt>
                <c:pt idx="3192">
                  <c:v>-9.6424370528231301E-2</c:v>
                </c:pt>
                <c:pt idx="3193">
                  <c:v>-9.8126598005413901E-2</c:v>
                </c:pt>
                <c:pt idx="3194">
                  <c:v>-9.9087818611196907E-2</c:v>
                </c:pt>
                <c:pt idx="3195">
                  <c:v>-0.100388660755879</c:v>
                </c:pt>
                <c:pt idx="3196">
                  <c:v>-0.101215300582356</c:v>
                </c:pt>
                <c:pt idx="3197">
                  <c:v>-0.102269997687487</c:v>
                </c:pt>
                <c:pt idx="3198">
                  <c:v>-0.10269775493243501</c:v>
                </c:pt>
                <c:pt idx="3199">
                  <c:v>-0.102778992715631</c:v>
                </c:pt>
                <c:pt idx="3200">
                  <c:v>-0.102958904551694</c:v>
                </c:pt>
                <c:pt idx="3201">
                  <c:v>-0.103050644098339</c:v>
                </c:pt>
                <c:pt idx="3202">
                  <c:v>-0.10302485727111101</c:v>
                </c:pt>
                <c:pt idx="3203">
                  <c:v>-0.10261696501069199</c:v>
                </c:pt>
                <c:pt idx="3204">
                  <c:v>-0.101692583681989</c:v>
                </c:pt>
                <c:pt idx="3205">
                  <c:v>-0.10106002542796901</c:v>
                </c:pt>
                <c:pt idx="3206">
                  <c:v>-0.100370896532455</c:v>
                </c:pt>
                <c:pt idx="3207">
                  <c:v>-9.9353828880295494E-2</c:v>
                </c:pt>
                <c:pt idx="3208">
                  <c:v>-9.8447757362716201E-2</c:v>
                </c:pt>
                <c:pt idx="3209">
                  <c:v>-9.6734623634040506E-2</c:v>
                </c:pt>
                <c:pt idx="3210">
                  <c:v>-9.5585869065063306E-2</c:v>
                </c:pt>
                <c:pt idx="3211">
                  <c:v>-9.4142745371398398E-2</c:v>
                </c:pt>
                <c:pt idx="3212">
                  <c:v>-9.2524697982314996E-2</c:v>
                </c:pt>
                <c:pt idx="3213">
                  <c:v>-9.1269234354107803E-2</c:v>
                </c:pt>
                <c:pt idx="3214">
                  <c:v>-8.90894212312138E-2</c:v>
                </c:pt>
                <c:pt idx="3215">
                  <c:v>-8.7478251955766501E-2</c:v>
                </c:pt>
                <c:pt idx="3216">
                  <c:v>-8.5892446851595E-2</c:v>
                </c:pt>
                <c:pt idx="3217">
                  <c:v>-8.4032556948725606E-2</c:v>
                </c:pt>
                <c:pt idx="3218">
                  <c:v>-8.23934369133663E-2</c:v>
                </c:pt>
                <c:pt idx="3219">
                  <c:v>-8.0325762005009502E-2</c:v>
                </c:pt>
                <c:pt idx="3220">
                  <c:v>-7.8459690738084606E-2</c:v>
                </c:pt>
                <c:pt idx="3221">
                  <c:v>-7.6839072279154805E-2</c:v>
                </c:pt>
                <c:pt idx="3222">
                  <c:v>-7.5127631061090397E-2</c:v>
                </c:pt>
                <c:pt idx="3223">
                  <c:v>-7.3449563307570895E-2</c:v>
                </c:pt>
                <c:pt idx="3224">
                  <c:v>-7.1694885402080202E-2</c:v>
                </c:pt>
                <c:pt idx="3225">
                  <c:v>-7.02006549093281E-2</c:v>
                </c:pt>
                <c:pt idx="3226">
                  <c:v>-6.8851416018498396E-2</c:v>
                </c:pt>
                <c:pt idx="3227">
                  <c:v>-6.7508638537601806E-2</c:v>
                </c:pt>
                <c:pt idx="3228">
                  <c:v>-6.6242219501067595E-2</c:v>
                </c:pt>
                <c:pt idx="3229">
                  <c:v>-6.4728759052600199E-2</c:v>
                </c:pt>
                <c:pt idx="3230">
                  <c:v>-6.3649462719196803E-2</c:v>
                </c:pt>
                <c:pt idx="3231">
                  <c:v>-6.2905585345649703E-2</c:v>
                </c:pt>
                <c:pt idx="3232">
                  <c:v>-6.1972546953929702E-2</c:v>
                </c:pt>
                <c:pt idx="3233">
                  <c:v>-6.1259278755070999E-2</c:v>
                </c:pt>
                <c:pt idx="3234">
                  <c:v>-6.0220704686826297E-2</c:v>
                </c:pt>
                <c:pt idx="3235">
                  <c:v>-5.98677752857548E-2</c:v>
                </c:pt>
                <c:pt idx="3236">
                  <c:v>-5.9379519990852003E-2</c:v>
                </c:pt>
                <c:pt idx="3237">
                  <c:v>-5.9291328987711903E-2</c:v>
                </c:pt>
                <c:pt idx="3238">
                  <c:v>-5.9234824419762099E-2</c:v>
                </c:pt>
                <c:pt idx="3239">
                  <c:v>-5.8910750008678299E-2</c:v>
                </c:pt>
                <c:pt idx="3240">
                  <c:v>-5.9164621322833802E-2</c:v>
                </c:pt>
                <c:pt idx="3241">
                  <c:v>-5.9327725145514598E-2</c:v>
                </c:pt>
                <c:pt idx="3242">
                  <c:v>-5.9805425832007403E-2</c:v>
                </c:pt>
                <c:pt idx="3243">
                  <c:v>-6.0324940637917303E-2</c:v>
                </c:pt>
                <c:pt idx="3244">
                  <c:v>-6.0710027208968897E-2</c:v>
                </c:pt>
                <c:pt idx="3245">
                  <c:v>-6.1349170677504998E-2</c:v>
                </c:pt>
                <c:pt idx="3246">
                  <c:v>-6.2212474566688401E-2</c:v>
                </c:pt>
                <c:pt idx="3247">
                  <c:v>-6.3111306500263795E-2</c:v>
                </c:pt>
                <c:pt idx="3248">
                  <c:v>-6.4106407729654494E-2</c:v>
                </c:pt>
                <c:pt idx="3249">
                  <c:v>-6.4961268854000498E-2</c:v>
                </c:pt>
                <c:pt idx="3250">
                  <c:v>-6.60413618646606E-2</c:v>
                </c:pt>
                <c:pt idx="3251">
                  <c:v>-6.7301336760850802E-2</c:v>
                </c:pt>
                <c:pt idx="3252">
                  <c:v>-6.8560707858266304E-2</c:v>
                </c:pt>
                <c:pt idx="3253">
                  <c:v>-6.9687227453202105E-2</c:v>
                </c:pt>
                <c:pt idx="3254">
                  <c:v>-7.1043097105644701E-2</c:v>
                </c:pt>
                <c:pt idx="3255">
                  <c:v>-7.2431130639487903E-2</c:v>
                </c:pt>
                <c:pt idx="3256">
                  <c:v>-7.3604888949281105E-2</c:v>
                </c:pt>
                <c:pt idx="3257">
                  <c:v>-7.5119826801913106E-2</c:v>
                </c:pt>
                <c:pt idx="3258">
                  <c:v>-7.6141854886466798E-2</c:v>
                </c:pt>
                <c:pt idx="3259">
                  <c:v>-7.7444760403752394E-2</c:v>
                </c:pt>
                <c:pt idx="3260">
                  <c:v>-7.8768509451231802E-2</c:v>
                </c:pt>
                <c:pt idx="3261">
                  <c:v>-8.0088397030684003E-2</c:v>
                </c:pt>
                <c:pt idx="3262">
                  <c:v>-8.1457362344335205E-2</c:v>
                </c:pt>
                <c:pt idx="3263">
                  <c:v>-8.23460932387092E-2</c:v>
                </c:pt>
                <c:pt idx="3264">
                  <c:v>-8.3376383959514702E-2</c:v>
                </c:pt>
                <c:pt idx="3265">
                  <c:v>-8.4472703530936305E-2</c:v>
                </c:pt>
                <c:pt idx="3266">
                  <c:v>-8.5488138546483503E-2</c:v>
                </c:pt>
                <c:pt idx="3267">
                  <c:v>-8.6405522765408402E-2</c:v>
                </c:pt>
                <c:pt idx="3268">
                  <c:v>-8.6891170022648706E-2</c:v>
                </c:pt>
                <c:pt idx="3269">
                  <c:v>-8.7302363931944502E-2</c:v>
                </c:pt>
                <c:pt idx="3270">
                  <c:v>-8.8000468816413102E-2</c:v>
                </c:pt>
                <c:pt idx="3271">
                  <c:v>-8.8412260838216197E-2</c:v>
                </c:pt>
                <c:pt idx="3272">
                  <c:v>-8.8700216916021701E-2</c:v>
                </c:pt>
                <c:pt idx="3273">
                  <c:v>-8.8867483604487194E-2</c:v>
                </c:pt>
                <c:pt idx="3274">
                  <c:v>-8.8267472828737301E-2</c:v>
                </c:pt>
                <c:pt idx="3275">
                  <c:v>-8.8664535422035895E-2</c:v>
                </c:pt>
                <c:pt idx="3276">
                  <c:v>-8.8289601254809905E-2</c:v>
                </c:pt>
                <c:pt idx="3277">
                  <c:v>-8.7779580493775003E-2</c:v>
                </c:pt>
                <c:pt idx="3278">
                  <c:v>-8.7490551681878304E-2</c:v>
                </c:pt>
                <c:pt idx="3279">
                  <c:v>-8.6229713989228296E-2</c:v>
                </c:pt>
                <c:pt idx="3280">
                  <c:v>-8.5713937027332293E-2</c:v>
                </c:pt>
                <c:pt idx="3281">
                  <c:v>-8.47596742501288E-2</c:v>
                </c:pt>
                <c:pt idx="3282">
                  <c:v>-8.3500537595948499E-2</c:v>
                </c:pt>
                <c:pt idx="3283">
                  <c:v>-8.2174334166975296E-2</c:v>
                </c:pt>
                <c:pt idx="3284">
                  <c:v>-8.0633127137677105E-2</c:v>
                </c:pt>
                <c:pt idx="3285">
                  <c:v>-7.9040885329624805E-2</c:v>
                </c:pt>
                <c:pt idx="3286">
                  <c:v>-7.7520795227743106E-2</c:v>
                </c:pt>
                <c:pt idx="3287">
                  <c:v>-7.57221207496558E-2</c:v>
                </c:pt>
                <c:pt idx="3288">
                  <c:v>-7.3585255558297896E-2</c:v>
                </c:pt>
                <c:pt idx="3289">
                  <c:v>-7.1369251983396401E-2</c:v>
                </c:pt>
                <c:pt idx="3290">
                  <c:v>-6.9356830833395403E-2</c:v>
                </c:pt>
                <c:pt idx="3291">
                  <c:v>-6.7377598191741495E-2</c:v>
                </c:pt>
                <c:pt idx="3292">
                  <c:v>-6.4769213855415605E-2</c:v>
                </c:pt>
                <c:pt idx="3293">
                  <c:v>-6.2378157560444902E-2</c:v>
                </c:pt>
                <c:pt idx="3294">
                  <c:v>-5.9651858990630802E-2</c:v>
                </c:pt>
                <c:pt idx="3295">
                  <c:v>-5.70800076120603E-2</c:v>
                </c:pt>
                <c:pt idx="3296">
                  <c:v>-5.4802649938197501E-2</c:v>
                </c:pt>
                <c:pt idx="3297">
                  <c:v>-5.2091754668457703E-2</c:v>
                </c:pt>
                <c:pt idx="3298">
                  <c:v>-4.9105623746693902E-2</c:v>
                </c:pt>
                <c:pt idx="3299">
                  <c:v>-4.6306751386182399E-2</c:v>
                </c:pt>
                <c:pt idx="3300">
                  <c:v>-4.3935716188374697E-2</c:v>
                </c:pt>
                <c:pt idx="3301">
                  <c:v>-4.0863500828269499E-2</c:v>
                </c:pt>
                <c:pt idx="3302">
                  <c:v>-3.8574624055049002E-2</c:v>
                </c:pt>
                <c:pt idx="3303">
                  <c:v>-3.55160745481077E-2</c:v>
                </c:pt>
                <c:pt idx="3304">
                  <c:v>-3.2538041978958002E-2</c:v>
                </c:pt>
                <c:pt idx="3305">
                  <c:v>-3.0036453831495499E-2</c:v>
                </c:pt>
                <c:pt idx="3306">
                  <c:v>-2.72580521042366E-2</c:v>
                </c:pt>
                <c:pt idx="3307">
                  <c:v>-2.4993099531081701E-2</c:v>
                </c:pt>
                <c:pt idx="3308">
                  <c:v>-2.21252005495935E-2</c:v>
                </c:pt>
                <c:pt idx="3309">
                  <c:v>-1.93858064138729E-2</c:v>
                </c:pt>
                <c:pt idx="3310">
                  <c:v>-1.71562436062003E-2</c:v>
                </c:pt>
                <c:pt idx="3311">
                  <c:v>-1.49136609896144E-2</c:v>
                </c:pt>
                <c:pt idx="3312">
                  <c:v>-1.26189967553375E-2</c:v>
                </c:pt>
                <c:pt idx="3313">
                  <c:v>-1.0564379360035899E-2</c:v>
                </c:pt>
                <c:pt idx="3314">
                  <c:v>-8.1712978162884701E-3</c:v>
                </c:pt>
                <c:pt idx="3315">
                  <c:v>-6.4376679985704696E-3</c:v>
                </c:pt>
                <c:pt idx="3316">
                  <c:v>-4.71943028678346E-3</c:v>
                </c:pt>
                <c:pt idx="3317">
                  <c:v>-2.9745602403102298E-3</c:v>
                </c:pt>
                <c:pt idx="3318">
                  <c:v>-1.31562484421751E-3</c:v>
                </c:pt>
                <c:pt idx="3319">
                  <c:v>4.22583877464693E-4</c:v>
                </c:pt>
                <c:pt idx="3320">
                  <c:v>1.4979669534861701E-3</c:v>
                </c:pt>
                <c:pt idx="3321">
                  <c:v>2.7760875578286201E-3</c:v>
                </c:pt>
                <c:pt idx="3322">
                  <c:v>3.7126641006908702E-3</c:v>
                </c:pt>
                <c:pt idx="3323">
                  <c:v>4.9733673858679897E-3</c:v>
                </c:pt>
                <c:pt idx="3324">
                  <c:v>5.94240563041867E-3</c:v>
                </c:pt>
                <c:pt idx="3325">
                  <c:v>6.4794510005827402E-3</c:v>
                </c:pt>
                <c:pt idx="3326">
                  <c:v>6.9688066941944998E-3</c:v>
                </c:pt>
                <c:pt idx="3327">
                  <c:v>7.2546560353324496E-3</c:v>
                </c:pt>
                <c:pt idx="3328">
                  <c:v>7.8463999512710901E-3</c:v>
                </c:pt>
                <c:pt idx="3329">
                  <c:v>8.1349201025483608E-3</c:v>
                </c:pt>
                <c:pt idx="3330">
                  <c:v>8.1832793031527198E-3</c:v>
                </c:pt>
                <c:pt idx="3331">
                  <c:v>7.9189825454423698E-3</c:v>
                </c:pt>
                <c:pt idx="3332">
                  <c:v>7.6644151959481396E-3</c:v>
                </c:pt>
                <c:pt idx="3333">
                  <c:v>7.8073005940938198E-3</c:v>
                </c:pt>
                <c:pt idx="3334">
                  <c:v>7.3645087044686801E-3</c:v>
                </c:pt>
                <c:pt idx="3335">
                  <c:v>6.8596442129380004E-3</c:v>
                </c:pt>
                <c:pt idx="3336">
                  <c:v>6.2357442393569896E-3</c:v>
                </c:pt>
                <c:pt idx="3337">
                  <c:v>5.1304454423165297E-3</c:v>
                </c:pt>
                <c:pt idx="3338">
                  <c:v>4.8019534182401399E-3</c:v>
                </c:pt>
                <c:pt idx="3339">
                  <c:v>4.1125873747590198E-3</c:v>
                </c:pt>
                <c:pt idx="3340">
                  <c:v>3.0006415576682398E-3</c:v>
                </c:pt>
                <c:pt idx="3341">
                  <c:v>2.0981627216948898E-3</c:v>
                </c:pt>
                <c:pt idx="3342">
                  <c:v>7.2830591475215299E-4</c:v>
                </c:pt>
                <c:pt idx="3343" formatCode="0.00E+00">
                  <c:v>-7.99218388952384E-5</c:v>
                </c:pt>
                <c:pt idx="3344">
                  <c:v>-1.0227886469838601E-3</c:v>
                </c:pt>
                <c:pt idx="3345">
                  <c:v>-2.4583803389808499E-3</c:v>
                </c:pt>
                <c:pt idx="3346">
                  <c:v>-3.5758965993359401E-3</c:v>
                </c:pt>
                <c:pt idx="3347">
                  <c:v>-4.9890811285544599E-3</c:v>
                </c:pt>
                <c:pt idx="3348">
                  <c:v>-6.0185082452300096E-3</c:v>
                </c:pt>
                <c:pt idx="3349">
                  <c:v>-7.1018459227006701E-3</c:v>
                </c:pt>
                <c:pt idx="3350">
                  <c:v>-8.4932923254696906E-3</c:v>
                </c:pt>
                <c:pt idx="3351">
                  <c:v>-9.8513296643650897E-3</c:v>
                </c:pt>
                <c:pt idx="3352">
                  <c:v>-1.10670609151055E-2</c:v>
                </c:pt>
                <c:pt idx="3353">
                  <c:v>-1.20486717947805E-2</c:v>
                </c:pt>
                <c:pt idx="3354">
                  <c:v>-1.32532925529837E-2</c:v>
                </c:pt>
                <c:pt idx="3355">
                  <c:v>-1.4606508939448501E-2</c:v>
                </c:pt>
                <c:pt idx="3356">
                  <c:v>-1.59944124939537E-2</c:v>
                </c:pt>
                <c:pt idx="3357">
                  <c:v>-1.7119676578585801E-2</c:v>
                </c:pt>
                <c:pt idx="3358">
                  <c:v>-1.78746801197129E-2</c:v>
                </c:pt>
                <c:pt idx="3359">
                  <c:v>-1.88590463470465E-2</c:v>
                </c:pt>
                <c:pt idx="3360">
                  <c:v>-2.01085538226023E-2</c:v>
                </c:pt>
                <c:pt idx="3361">
                  <c:v>-2.12685867396845E-2</c:v>
                </c:pt>
                <c:pt idx="3362">
                  <c:v>-2.19975301913139E-2</c:v>
                </c:pt>
                <c:pt idx="3363">
                  <c:v>-2.25104212331711E-2</c:v>
                </c:pt>
                <c:pt idx="3364">
                  <c:v>-2.3455553075536501E-2</c:v>
                </c:pt>
                <c:pt idx="3365">
                  <c:v>-2.40967893602561E-2</c:v>
                </c:pt>
                <c:pt idx="3366">
                  <c:v>-2.4919521340556899E-2</c:v>
                </c:pt>
                <c:pt idx="3367">
                  <c:v>-2.5816385458948501E-2</c:v>
                </c:pt>
                <c:pt idx="3368">
                  <c:v>-2.57942900725028E-2</c:v>
                </c:pt>
                <c:pt idx="3369">
                  <c:v>-2.63819163679327E-2</c:v>
                </c:pt>
                <c:pt idx="3370">
                  <c:v>-2.6874986593313201E-2</c:v>
                </c:pt>
                <c:pt idx="3371">
                  <c:v>-2.7256679250332701E-2</c:v>
                </c:pt>
                <c:pt idx="3372">
                  <c:v>-2.7634733625587899E-2</c:v>
                </c:pt>
                <c:pt idx="3373">
                  <c:v>-2.7436685536942E-2</c:v>
                </c:pt>
                <c:pt idx="3374">
                  <c:v>-2.7742132287910198E-2</c:v>
                </c:pt>
                <c:pt idx="3375">
                  <c:v>-2.7872380609428898E-2</c:v>
                </c:pt>
                <c:pt idx="3376">
                  <c:v>-2.8020317092479902E-2</c:v>
                </c:pt>
                <c:pt idx="3377">
                  <c:v>-2.8015227945977501E-2</c:v>
                </c:pt>
                <c:pt idx="3378">
                  <c:v>-2.7544172860016598E-2</c:v>
                </c:pt>
                <c:pt idx="3379">
                  <c:v>-2.7480678082224399E-2</c:v>
                </c:pt>
                <c:pt idx="3380">
                  <c:v>-2.7453959811056299E-2</c:v>
                </c:pt>
                <c:pt idx="3381">
                  <c:v>-2.7359302298458898E-2</c:v>
                </c:pt>
                <c:pt idx="3382">
                  <c:v>-2.71074323924816E-2</c:v>
                </c:pt>
                <c:pt idx="3383">
                  <c:v>-2.6518332390051899E-2</c:v>
                </c:pt>
                <c:pt idx="3384">
                  <c:v>-2.62800863834774E-2</c:v>
                </c:pt>
                <c:pt idx="3385">
                  <c:v>-2.6003450889458199E-2</c:v>
                </c:pt>
                <c:pt idx="3386">
                  <c:v>-2.56734384971436E-2</c:v>
                </c:pt>
                <c:pt idx="3387">
                  <c:v>-2.5319165159679798E-2</c:v>
                </c:pt>
                <c:pt idx="3388">
                  <c:v>-2.44567411645976E-2</c:v>
                </c:pt>
                <c:pt idx="3389">
                  <c:v>-2.4184514424858701E-2</c:v>
                </c:pt>
                <c:pt idx="3390">
                  <c:v>-2.3784676400336699E-2</c:v>
                </c:pt>
                <c:pt idx="3391">
                  <c:v>-2.3420521501536701E-2</c:v>
                </c:pt>
                <c:pt idx="3392">
                  <c:v>-2.2782387554075301E-2</c:v>
                </c:pt>
                <c:pt idx="3393">
                  <c:v>-2.2053287245618201E-2</c:v>
                </c:pt>
                <c:pt idx="3394">
                  <c:v>-2.1545872610821699E-2</c:v>
                </c:pt>
                <c:pt idx="3395">
                  <c:v>-2.1189538513133498E-2</c:v>
                </c:pt>
                <c:pt idx="3396">
                  <c:v>-2.1040731414279101E-2</c:v>
                </c:pt>
                <c:pt idx="3397">
                  <c:v>-2.0360915233645301E-2</c:v>
                </c:pt>
                <c:pt idx="3398">
                  <c:v>-1.9513688151015399E-2</c:v>
                </c:pt>
                <c:pt idx="3399">
                  <c:v>-1.9266592046170199E-2</c:v>
                </c:pt>
                <c:pt idx="3400">
                  <c:v>-1.8921305502976299E-2</c:v>
                </c:pt>
                <c:pt idx="3401">
                  <c:v>-1.8629991500095099E-2</c:v>
                </c:pt>
                <c:pt idx="3402">
                  <c:v>-1.8177455390715101E-2</c:v>
                </c:pt>
                <c:pt idx="3403">
                  <c:v>-1.74462702649049E-2</c:v>
                </c:pt>
                <c:pt idx="3404">
                  <c:v>-1.7431614527800399E-2</c:v>
                </c:pt>
                <c:pt idx="3405">
                  <c:v>-1.6991778648842E-2</c:v>
                </c:pt>
                <c:pt idx="3406">
                  <c:v>-1.6995714999221801E-2</c:v>
                </c:pt>
                <c:pt idx="3407">
                  <c:v>-1.6643270065530999E-2</c:v>
                </c:pt>
                <c:pt idx="3408">
                  <c:v>-1.59746685387409E-2</c:v>
                </c:pt>
                <c:pt idx="3409">
                  <c:v>-1.6081289681161699E-2</c:v>
                </c:pt>
                <c:pt idx="3410">
                  <c:v>-1.5819966794383099E-2</c:v>
                </c:pt>
                <c:pt idx="3411">
                  <c:v>-1.5877250500626501E-2</c:v>
                </c:pt>
                <c:pt idx="3412">
                  <c:v>-1.56978420614091E-2</c:v>
                </c:pt>
                <c:pt idx="3413">
                  <c:v>-1.5343155554319299E-2</c:v>
                </c:pt>
                <c:pt idx="3414">
                  <c:v>-1.52301336628545E-2</c:v>
                </c:pt>
                <c:pt idx="3415">
                  <c:v>-1.52257576939893E-2</c:v>
                </c:pt>
                <c:pt idx="3416">
                  <c:v>-1.5440568121374801E-2</c:v>
                </c:pt>
                <c:pt idx="3417">
                  <c:v>-1.52532098359194E-2</c:v>
                </c:pt>
                <c:pt idx="3418">
                  <c:v>-1.50474994068853E-2</c:v>
                </c:pt>
                <c:pt idx="3419">
                  <c:v>-1.5290816536686401E-2</c:v>
                </c:pt>
                <c:pt idx="3420">
                  <c:v>-1.54463609981374E-2</c:v>
                </c:pt>
                <c:pt idx="3421">
                  <c:v>-1.54396543653191E-2</c:v>
                </c:pt>
                <c:pt idx="3422">
                  <c:v>-1.53993746052144E-2</c:v>
                </c:pt>
                <c:pt idx="3423">
                  <c:v>-1.52461633016875E-2</c:v>
                </c:pt>
                <c:pt idx="3424">
                  <c:v>-1.5305315421859899E-2</c:v>
                </c:pt>
                <c:pt idx="3425">
                  <c:v>-1.5682873013074299E-2</c:v>
                </c:pt>
                <c:pt idx="3426">
                  <c:v>-1.5894684602063999E-2</c:v>
                </c:pt>
                <c:pt idx="3427">
                  <c:v>-1.5570384414884999E-2</c:v>
                </c:pt>
                <c:pt idx="3428">
                  <c:v>-1.5719760246436301E-2</c:v>
                </c:pt>
                <c:pt idx="3429">
                  <c:v>-1.5747462931377399E-2</c:v>
                </c:pt>
                <c:pt idx="3430">
                  <c:v>-1.5913117635216599E-2</c:v>
                </c:pt>
                <c:pt idx="3431">
                  <c:v>-1.6241480286096701E-2</c:v>
                </c:pt>
                <c:pt idx="3432">
                  <c:v>-1.60323650521049E-2</c:v>
                </c:pt>
                <c:pt idx="3433">
                  <c:v>-1.5813224460081699E-2</c:v>
                </c:pt>
                <c:pt idx="3434">
                  <c:v>-1.59154551081984E-2</c:v>
                </c:pt>
                <c:pt idx="3435">
                  <c:v>-1.6014324977873001E-2</c:v>
                </c:pt>
                <c:pt idx="3436">
                  <c:v>-1.61117259147655E-2</c:v>
                </c:pt>
                <c:pt idx="3437">
                  <c:v>-1.5838198601326198E-2</c:v>
                </c:pt>
                <c:pt idx="3438">
                  <c:v>-1.5514217885603501E-2</c:v>
                </c:pt>
                <c:pt idx="3439">
                  <c:v>-1.5508904733731999E-2</c:v>
                </c:pt>
                <c:pt idx="3440">
                  <c:v>-1.55271157910122E-2</c:v>
                </c:pt>
                <c:pt idx="3441">
                  <c:v>-1.54206942304915E-2</c:v>
                </c:pt>
                <c:pt idx="3442">
                  <c:v>-1.5110090054536601E-2</c:v>
                </c:pt>
                <c:pt idx="3443">
                  <c:v>-1.47679785685212E-2</c:v>
                </c:pt>
                <c:pt idx="3444">
                  <c:v>-1.46626780522676E-2</c:v>
                </c:pt>
                <c:pt idx="3445">
                  <c:v>-1.45874255085786E-2</c:v>
                </c:pt>
                <c:pt idx="3446">
                  <c:v>-1.4358187783077901E-2</c:v>
                </c:pt>
                <c:pt idx="3447">
                  <c:v>-1.37729749265926E-2</c:v>
                </c:pt>
                <c:pt idx="3448">
                  <c:v>-1.3511101369122499E-2</c:v>
                </c:pt>
                <c:pt idx="3449">
                  <c:v>-1.3116285726363201E-2</c:v>
                </c:pt>
                <c:pt idx="3450">
                  <c:v>-1.30594760685795E-2</c:v>
                </c:pt>
                <c:pt idx="3451">
                  <c:v>-1.2525758142843299E-2</c:v>
                </c:pt>
                <c:pt idx="3452">
                  <c:v>-1.20275136234915E-2</c:v>
                </c:pt>
                <c:pt idx="3453">
                  <c:v>-1.13865242815946E-2</c:v>
                </c:pt>
                <c:pt idx="3454">
                  <c:v>-1.0936566220719601E-2</c:v>
                </c:pt>
                <c:pt idx="3455">
                  <c:v>-1.0851570639493401E-2</c:v>
                </c:pt>
                <c:pt idx="3456">
                  <c:v>-1.02805888685334E-2</c:v>
                </c:pt>
                <c:pt idx="3457">
                  <c:v>-9.4628726638310498E-3</c:v>
                </c:pt>
                <c:pt idx="3458">
                  <c:v>-9.0075408965642808E-3</c:v>
                </c:pt>
                <c:pt idx="3459">
                  <c:v>-8.3422018445658604E-3</c:v>
                </c:pt>
                <c:pt idx="3460">
                  <c:v>-8.0587501349500996E-3</c:v>
                </c:pt>
                <c:pt idx="3461">
                  <c:v>-7.4757373045653596E-3</c:v>
                </c:pt>
                <c:pt idx="3462">
                  <c:v>-6.6396037355345699E-3</c:v>
                </c:pt>
                <c:pt idx="3463">
                  <c:v>-6.2878236493256199E-3</c:v>
                </c:pt>
                <c:pt idx="3464">
                  <c:v>-5.5582769080295899E-3</c:v>
                </c:pt>
                <c:pt idx="3465">
                  <c:v>-5.2565380330933803E-3</c:v>
                </c:pt>
                <c:pt idx="3466">
                  <c:v>-4.7829828744312703E-3</c:v>
                </c:pt>
                <c:pt idx="3467">
                  <c:v>-3.8059744797467698E-3</c:v>
                </c:pt>
                <c:pt idx="3468">
                  <c:v>-3.45254962421811E-3</c:v>
                </c:pt>
                <c:pt idx="3469">
                  <c:v>-2.7976495351400002E-3</c:v>
                </c:pt>
                <c:pt idx="3470">
                  <c:v>-2.3300389953935501E-3</c:v>
                </c:pt>
                <c:pt idx="3471">
                  <c:v>-2.0112345692368601E-3</c:v>
                </c:pt>
                <c:pt idx="3472">
                  <c:v>-1.1707885125027901E-3</c:v>
                </c:pt>
                <c:pt idx="3473">
                  <c:v>-8.4498894858124098E-4</c:v>
                </c:pt>
                <c:pt idx="3474">
                  <c:v>-2.95275925717948E-4</c:v>
                </c:pt>
                <c:pt idx="3475">
                  <c:v>1.2455427569529201E-4</c:v>
                </c:pt>
                <c:pt idx="3476">
                  <c:v>4.6750126006355098E-4</c:v>
                </c:pt>
                <c:pt idx="3477">
                  <c:v>1.27380245825517E-3</c:v>
                </c:pt>
                <c:pt idx="3478">
                  <c:v>1.57961521279659E-3</c:v>
                </c:pt>
                <c:pt idx="3479">
                  <c:v>2.0186975076426101E-3</c:v>
                </c:pt>
                <c:pt idx="3480">
                  <c:v>2.36816427074638E-3</c:v>
                </c:pt>
                <c:pt idx="3481">
                  <c:v>2.6096341990255998E-3</c:v>
                </c:pt>
                <c:pt idx="3482">
                  <c:v>3.14855367166253E-3</c:v>
                </c:pt>
                <c:pt idx="3483">
                  <c:v>3.32791952460311E-3</c:v>
                </c:pt>
                <c:pt idx="3484">
                  <c:v>3.5804037260760602E-3</c:v>
                </c:pt>
                <c:pt idx="3485">
                  <c:v>3.60865570468521E-3</c:v>
                </c:pt>
                <c:pt idx="3486">
                  <c:v>3.84998049944344E-3</c:v>
                </c:pt>
                <c:pt idx="3487">
                  <c:v>4.2034037776657101E-3</c:v>
                </c:pt>
                <c:pt idx="3488">
                  <c:v>4.3761717681516299E-3</c:v>
                </c:pt>
                <c:pt idx="3489">
                  <c:v>4.4332939892222896E-3</c:v>
                </c:pt>
                <c:pt idx="3490">
                  <c:v>4.36087205219196E-3</c:v>
                </c:pt>
                <c:pt idx="3491">
                  <c:v>4.6104429094075399E-3</c:v>
                </c:pt>
                <c:pt idx="3492">
                  <c:v>4.8318195209720097E-3</c:v>
                </c:pt>
                <c:pt idx="3493">
                  <c:v>4.7294375505001597E-3</c:v>
                </c:pt>
                <c:pt idx="3494">
                  <c:v>4.9049164587518599E-3</c:v>
                </c:pt>
                <c:pt idx="3495">
                  <c:v>4.5064757821395903E-3</c:v>
                </c:pt>
                <c:pt idx="3496">
                  <c:v>4.7353631522660802E-3</c:v>
                </c:pt>
                <c:pt idx="3497">
                  <c:v>4.8808232218458102E-3</c:v>
                </c:pt>
                <c:pt idx="3498">
                  <c:v>4.7871641400965802E-3</c:v>
                </c:pt>
                <c:pt idx="3499">
                  <c:v>4.7304721120067696E-3</c:v>
                </c:pt>
                <c:pt idx="3500">
                  <c:v>4.4661713373216902E-3</c:v>
                </c:pt>
                <c:pt idx="3501">
                  <c:v>4.4615319711499299E-3</c:v>
                </c:pt>
                <c:pt idx="3502">
                  <c:v>4.5313078328021597E-3</c:v>
                </c:pt>
                <c:pt idx="3503">
                  <c:v>4.3697054892412896E-3</c:v>
                </c:pt>
                <c:pt idx="3504">
                  <c:v>4.4019854052358897E-3</c:v>
                </c:pt>
                <c:pt idx="3505">
                  <c:v>4.0991201800839603E-3</c:v>
                </c:pt>
                <c:pt idx="3506">
                  <c:v>4.1057270412773903E-3</c:v>
                </c:pt>
                <c:pt idx="3507">
                  <c:v>4.3988441939080396E-3</c:v>
                </c:pt>
                <c:pt idx="3508">
                  <c:v>4.1555395356563801E-3</c:v>
                </c:pt>
                <c:pt idx="3509">
                  <c:v>4.01513511764262E-3</c:v>
                </c:pt>
                <c:pt idx="3510">
                  <c:v>3.7356229520922198E-3</c:v>
                </c:pt>
                <c:pt idx="3511">
                  <c:v>3.8469428890017501E-3</c:v>
                </c:pt>
                <c:pt idx="3512">
                  <c:v>4.0852589127248597E-3</c:v>
                </c:pt>
                <c:pt idx="3513">
                  <c:v>3.9998373934695096E-3</c:v>
                </c:pt>
                <c:pt idx="3514">
                  <c:v>4.0178389248440097E-3</c:v>
                </c:pt>
                <c:pt idx="3515">
                  <c:v>3.9509695357314604E-3</c:v>
                </c:pt>
                <c:pt idx="3516">
                  <c:v>4.2000888408569104E-3</c:v>
                </c:pt>
                <c:pt idx="3517">
                  <c:v>4.5371570264043102E-3</c:v>
                </c:pt>
                <c:pt idx="3518">
                  <c:v>4.7015886254972196E-3</c:v>
                </c:pt>
                <c:pt idx="3519">
                  <c:v>4.7696453235488902E-3</c:v>
                </c:pt>
                <c:pt idx="3520">
                  <c:v>4.7987963040578702E-3</c:v>
                </c:pt>
                <c:pt idx="3521">
                  <c:v>5.3850826906117902E-3</c:v>
                </c:pt>
                <c:pt idx="3522">
                  <c:v>5.7969816230241701E-3</c:v>
                </c:pt>
                <c:pt idx="3523">
                  <c:v>6.3161218869537596E-3</c:v>
                </c:pt>
                <c:pt idx="3524">
                  <c:v>6.40516808320136E-3</c:v>
                </c:pt>
                <c:pt idx="3525">
                  <c:v>6.5738752384930498E-3</c:v>
                </c:pt>
                <c:pt idx="3526">
                  <c:v>7.51820612323016E-3</c:v>
                </c:pt>
                <c:pt idx="3527">
                  <c:v>7.9690882771909707E-3</c:v>
                </c:pt>
                <c:pt idx="3528">
                  <c:v>8.5799812941880303E-3</c:v>
                </c:pt>
                <c:pt idx="3529">
                  <c:v>9.2021434198528394E-3</c:v>
                </c:pt>
                <c:pt idx="3530">
                  <c:v>9.5980206786275904E-3</c:v>
                </c:pt>
                <c:pt idx="3531">
                  <c:v>1.06628975639957E-2</c:v>
                </c:pt>
                <c:pt idx="3532">
                  <c:v>1.14093269078727E-2</c:v>
                </c:pt>
                <c:pt idx="3533">
                  <c:v>1.2094979158799E-2</c:v>
                </c:pt>
                <c:pt idx="3534">
                  <c:v>1.30388706435929E-2</c:v>
                </c:pt>
                <c:pt idx="3535">
                  <c:v>1.37384721280849E-2</c:v>
                </c:pt>
                <c:pt idx="3536">
                  <c:v>1.49286500915646E-2</c:v>
                </c:pt>
                <c:pt idx="3537">
                  <c:v>1.5921641107147701E-2</c:v>
                </c:pt>
                <c:pt idx="3538">
                  <c:v>1.6877070894294299E-2</c:v>
                </c:pt>
                <c:pt idx="3539">
                  <c:v>1.7883064705952599E-2</c:v>
                </c:pt>
                <c:pt idx="3540">
                  <c:v>1.8835967789479699E-2</c:v>
                </c:pt>
                <c:pt idx="3541">
                  <c:v>2.0222419073142098E-2</c:v>
                </c:pt>
                <c:pt idx="3542">
                  <c:v>2.13518412829443E-2</c:v>
                </c:pt>
                <c:pt idx="3543">
                  <c:v>2.2538019459248399E-2</c:v>
                </c:pt>
                <c:pt idx="3544">
                  <c:v>2.3586368428809099E-2</c:v>
                </c:pt>
                <c:pt idx="3545">
                  <c:v>2.4791631664241798E-2</c:v>
                </c:pt>
                <c:pt idx="3546">
                  <c:v>2.61727223920456E-2</c:v>
                </c:pt>
                <c:pt idx="3547">
                  <c:v>2.7492810741720199E-2</c:v>
                </c:pt>
                <c:pt idx="3548">
                  <c:v>2.86154054711758E-2</c:v>
                </c:pt>
                <c:pt idx="3549">
                  <c:v>2.9782229874424599E-2</c:v>
                </c:pt>
                <c:pt idx="3550">
                  <c:v>3.1130933529568802E-2</c:v>
                </c:pt>
                <c:pt idx="3551">
                  <c:v>3.2592111205344103E-2</c:v>
                </c:pt>
                <c:pt idx="3552">
                  <c:v>3.3863828491015997E-2</c:v>
                </c:pt>
                <c:pt idx="3553">
                  <c:v>3.53608849305845E-2</c:v>
                </c:pt>
                <c:pt idx="3554">
                  <c:v>3.6225700761194198E-2</c:v>
                </c:pt>
                <c:pt idx="3555">
                  <c:v>3.7614107808819498E-2</c:v>
                </c:pt>
                <c:pt idx="3556">
                  <c:v>3.9164870916457199E-2</c:v>
                </c:pt>
                <c:pt idx="3557">
                  <c:v>4.0299382179854799E-2</c:v>
                </c:pt>
                <c:pt idx="3558">
                  <c:v>4.1699894755317497E-2</c:v>
                </c:pt>
                <c:pt idx="3559">
                  <c:v>4.2779470766349997E-2</c:v>
                </c:pt>
                <c:pt idx="3560">
                  <c:v>4.3956287902438503E-2</c:v>
                </c:pt>
                <c:pt idx="3561">
                  <c:v>4.5509234085368597E-2</c:v>
                </c:pt>
                <c:pt idx="3562">
                  <c:v>4.6550362252430498E-2</c:v>
                </c:pt>
                <c:pt idx="3563">
                  <c:v>4.79289529225191E-2</c:v>
                </c:pt>
                <c:pt idx="3564">
                  <c:v>4.8932911415461397E-2</c:v>
                </c:pt>
                <c:pt idx="3565">
                  <c:v>5.01441434315055E-2</c:v>
                </c:pt>
                <c:pt idx="3566">
                  <c:v>5.1563934235800503E-2</c:v>
                </c:pt>
                <c:pt idx="3567">
                  <c:v>5.2629186551811397E-2</c:v>
                </c:pt>
                <c:pt idx="3568">
                  <c:v>5.3693563023088697E-2</c:v>
                </c:pt>
                <c:pt idx="3569">
                  <c:v>5.4582355895765301E-2</c:v>
                </c:pt>
                <c:pt idx="3570">
                  <c:v>5.57312949494373E-2</c:v>
                </c:pt>
                <c:pt idx="3571">
                  <c:v>5.6735770476212699E-2</c:v>
                </c:pt>
                <c:pt idx="3572">
                  <c:v>5.7856128932885803E-2</c:v>
                </c:pt>
                <c:pt idx="3573">
                  <c:v>5.8726879851034801E-2</c:v>
                </c:pt>
                <c:pt idx="3574">
                  <c:v>5.9564486918050497E-2</c:v>
                </c:pt>
                <c:pt idx="3575">
                  <c:v>6.0388659840511498E-2</c:v>
                </c:pt>
                <c:pt idx="3576">
                  <c:v>6.1469719576696898E-2</c:v>
                </c:pt>
                <c:pt idx="3577">
                  <c:v>6.2368607719939101E-2</c:v>
                </c:pt>
                <c:pt idx="3578">
                  <c:v>6.2920335790304302E-2</c:v>
                </c:pt>
                <c:pt idx="3579">
                  <c:v>6.3691748049074806E-2</c:v>
                </c:pt>
                <c:pt idx="3580">
                  <c:v>6.4460656314404396E-2</c:v>
                </c:pt>
                <c:pt idx="3581">
                  <c:v>6.52632385574171E-2</c:v>
                </c:pt>
                <c:pt idx="3582">
                  <c:v>6.6022560467607905E-2</c:v>
                </c:pt>
                <c:pt idx="3583">
                  <c:v>6.6648671496759695E-2</c:v>
                </c:pt>
                <c:pt idx="3584">
                  <c:v>6.6807944766565402E-2</c:v>
                </c:pt>
                <c:pt idx="3585">
                  <c:v>6.7797338865746307E-2</c:v>
                </c:pt>
                <c:pt idx="3586">
                  <c:v>6.8319255087844102E-2</c:v>
                </c:pt>
                <c:pt idx="3587">
                  <c:v>6.8783940907121602E-2</c:v>
                </c:pt>
                <c:pt idx="3588">
                  <c:v>6.9420742563452306E-2</c:v>
                </c:pt>
                <c:pt idx="3589">
                  <c:v>6.9435421216293106E-2</c:v>
                </c:pt>
                <c:pt idx="3590">
                  <c:v>7.0162238479203207E-2</c:v>
                </c:pt>
                <c:pt idx="3591">
                  <c:v>7.0640789948591604E-2</c:v>
                </c:pt>
                <c:pt idx="3592">
                  <c:v>7.08354846607952E-2</c:v>
                </c:pt>
                <c:pt idx="3593">
                  <c:v>7.1385521216969797E-2</c:v>
                </c:pt>
                <c:pt idx="3594">
                  <c:v>7.1376121441072804E-2</c:v>
                </c:pt>
                <c:pt idx="3595">
                  <c:v>7.2017223496131794E-2</c:v>
                </c:pt>
                <c:pt idx="3596">
                  <c:v>7.2403472954585699E-2</c:v>
                </c:pt>
                <c:pt idx="3597">
                  <c:v>7.25383341295259E-2</c:v>
                </c:pt>
                <c:pt idx="3598">
                  <c:v>7.2928335496469404E-2</c:v>
                </c:pt>
                <c:pt idx="3599">
                  <c:v>7.2869677949953998E-2</c:v>
                </c:pt>
                <c:pt idx="3600">
                  <c:v>7.3327945781086007E-2</c:v>
                </c:pt>
                <c:pt idx="3601">
                  <c:v>7.3660145426890394E-2</c:v>
                </c:pt>
                <c:pt idx="3602">
                  <c:v>7.3808156726734603E-2</c:v>
                </c:pt>
                <c:pt idx="3603">
                  <c:v>7.4007630869160096E-2</c:v>
                </c:pt>
                <c:pt idx="3604">
                  <c:v>7.4064530613892704E-2</c:v>
                </c:pt>
                <c:pt idx="3605">
                  <c:v>7.4306609397349593E-2</c:v>
                </c:pt>
                <c:pt idx="3606">
                  <c:v>7.4843645035264306E-2</c:v>
                </c:pt>
                <c:pt idx="3607">
                  <c:v>7.5051349343929902E-2</c:v>
                </c:pt>
                <c:pt idx="3608">
                  <c:v>7.5052047818397499E-2</c:v>
                </c:pt>
                <c:pt idx="3609">
                  <c:v>7.5197381384877998E-2</c:v>
                </c:pt>
                <c:pt idx="3610">
                  <c:v>7.5588631190819502E-2</c:v>
                </c:pt>
                <c:pt idx="3611">
                  <c:v>7.5671084947788694E-2</c:v>
                </c:pt>
                <c:pt idx="3612">
                  <c:v>7.5998439187775504E-2</c:v>
                </c:pt>
                <c:pt idx="3613">
                  <c:v>7.5904227014186906E-2</c:v>
                </c:pt>
                <c:pt idx="3614">
                  <c:v>7.6040121150554002E-2</c:v>
                </c:pt>
                <c:pt idx="3615">
                  <c:v>7.6323312642718397E-2</c:v>
                </c:pt>
                <c:pt idx="3616">
                  <c:v>7.65236941632461E-2</c:v>
                </c:pt>
                <c:pt idx="3617">
                  <c:v>7.6847048779403196E-2</c:v>
                </c:pt>
                <c:pt idx="3618">
                  <c:v>7.6767004834712396E-2</c:v>
                </c:pt>
                <c:pt idx="3619">
                  <c:v>7.6828694243680898E-2</c:v>
                </c:pt>
                <c:pt idx="3620">
                  <c:v>7.7315557534375204E-2</c:v>
                </c:pt>
                <c:pt idx="3621">
                  <c:v>7.7431941367173907E-2</c:v>
                </c:pt>
                <c:pt idx="3622">
                  <c:v>7.7651271690734797E-2</c:v>
                </c:pt>
                <c:pt idx="3623">
                  <c:v>7.7750736502821896E-2</c:v>
                </c:pt>
                <c:pt idx="3624">
                  <c:v>7.77363672546173E-2</c:v>
                </c:pt>
                <c:pt idx="3625">
                  <c:v>7.8131986681013996E-2</c:v>
                </c:pt>
                <c:pt idx="3626">
                  <c:v>7.8383923156772103E-2</c:v>
                </c:pt>
                <c:pt idx="3627">
                  <c:v>7.8414720820709702E-2</c:v>
                </c:pt>
                <c:pt idx="3628">
                  <c:v>7.8396060082441696E-2</c:v>
                </c:pt>
                <c:pt idx="3629">
                  <c:v>7.8556936258380797E-2</c:v>
                </c:pt>
                <c:pt idx="3630">
                  <c:v>7.8867428729596206E-2</c:v>
                </c:pt>
                <c:pt idx="3631">
                  <c:v>7.9020968642141406E-2</c:v>
                </c:pt>
                <c:pt idx="3632">
                  <c:v>7.9113165930858195E-2</c:v>
                </c:pt>
                <c:pt idx="3633">
                  <c:v>7.9053553171698904E-2</c:v>
                </c:pt>
                <c:pt idx="3634">
                  <c:v>7.9222492891787302E-2</c:v>
                </c:pt>
                <c:pt idx="3635">
                  <c:v>7.9552963185155506E-2</c:v>
                </c:pt>
                <c:pt idx="3636">
                  <c:v>7.9627635367020305E-2</c:v>
                </c:pt>
                <c:pt idx="3637">
                  <c:v>7.9628005021654805E-2</c:v>
                </c:pt>
                <c:pt idx="3638">
                  <c:v>7.9248796238846994E-2</c:v>
                </c:pt>
                <c:pt idx="3639">
                  <c:v>7.95695277407132E-2</c:v>
                </c:pt>
                <c:pt idx="3640">
                  <c:v>7.9557297346344105E-2</c:v>
                </c:pt>
                <c:pt idx="3641">
                  <c:v>7.9712844060026003E-2</c:v>
                </c:pt>
                <c:pt idx="3642">
                  <c:v>7.9566466870572394E-2</c:v>
                </c:pt>
                <c:pt idx="3643">
                  <c:v>7.9231214768941294E-2</c:v>
                </c:pt>
                <c:pt idx="3644">
                  <c:v>7.9379054424321305E-2</c:v>
                </c:pt>
                <c:pt idx="3645">
                  <c:v>7.9433123534535702E-2</c:v>
                </c:pt>
                <c:pt idx="3646">
                  <c:v>7.9472167714095099E-2</c:v>
                </c:pt>
                <c:pt idx="3647">
                  <c:v>7.9329709429345099E-2</c:v>
                </c:pt>
                <c:pt idx="3648">
                  <c:v>7.8782818170837099E-2</c:v>
                </c:pt>
                <c:pt idx="3649">
                  <c:v>7.8823293775370395E-2</c:v>
                </c:pt>
                <c:pt idx="3650">
                  <c:v>7.8937873927197699E-2</c:v>
                </c:pt>
                <c:pt idx="3651">
                  <c:v>7.8739927050450201E-2</c:v>
                </c:pt>
                <c:pt idx="3652">
                  <c:v>7.8559238410933693E-2</c:v>
                </c:pt>
                <c:pt idx="3653">
                  <c:v>7.7868798861761707E-2</c:v>
                </c:pt>
                <c:pt idx="3654">
                  <c:v>7.7792449302210798E-2</c:v>
                </c:pt>
                <c:pt idx="3655">
                  <c:v>7.7866665106463201E-2</c:v>
                </c:pt>
                <c:pt idx="3656">
                  <c:v>7.7387395955270596E-2</c:v>
                </c:pt>
                <c:pt idx="3657">
                  <c:v>7.7349367893045098E-2</c:v>
                </c:pt>
                <c:pt idx="3658">
                  <c:v>7.6630713915249393E-2</c:v>
                </c:pt>
                <c:pt idx="3659">
                  <c:v>7.6386104343489206E-2</c:v>
                </c:pt>
                <c:pt idx="3660">
                  <c:v>7.6380529704698094E-2</c:v>
                </c:pt>
                <c:pt idx="3661">
                  <c:v>7.5953893193723504E-2</c:v>
                </c:pt>
                <c:pt idx="3662">
                  <c:v>7.5678364607481702E-2</c:v>
                </c:pt>
                <c:pt idx="3663">
                  <c:v>7.5012718269106701E-2</c:v>
                </c:pt>
                <c:pt idx="3664">
                  <c:v>7.4657521819143896E-2</c:v>
                </c:pt>
                <c:pt idx="3665">
                  <c:v>7.4470252773831999E-2</c:v>
                </c:pt>
                <c:pt idx="3666">
                  <c:v>7.4129508741014302E-2</c:v>
                </c:pt>
                <c:pt idx="3667">
                  <c:v>7.3691154812798004E-2</c:v>
                </c:pt>
                <c:pt idx="3668">
                  <c:v>7.3038303803735202E-2</c:v>
                </c:pt>
                <c:pt idx="3669">
                  <c:v>7.2561621395768897E-2</c:v>
                </c:pt>
                <c:pt idx="3670">
                  <c:v>7.2388830352046393E-2</c:v>
                </c:pt>
                <c:pt idx="3671">
                  <c:v>7.2125797572701905E-2</c:v>
                </c:pt>
                <c:pt idx="3672">
                  <c:v>7.1586439046793696E-2</c:v>
                </c:pt>
                <c:pt idx="3673">
                  <c:v>7.0862378615888094E-2</c:v>
                </c:pt>
                <c:pt idx="3674">
                  <c:v>7.0554743419405097E-2</c:v>
                </c:pt>
                <c:pt idx="3675">
                  <c:v>7.0087720968404807E-2</c:v>
                </c:pt>
                <c:pt idx="3676">
                  <c:v>6.9740748086580304E-2</c:v>
                </c:pt>
                <c:pt idx="3677">
                  <c:v>6.9161445754227696E-2</c:v>
                </c:pt>
                <c:pt idx="3678">
                  <c:v>6.8402966640392193E-2</c:v>
                </c:pt>
                <c:pt idx="3679">
                  <c:v>6.8104939441783599E-2</c:v>
                </c:pt>
                <c:pt idx="3680">
                  <c:v>6.7564626607424905E-2</c:v>
                </c:pt>
                <c:pt idx="3681">
                  <c:v>6.7282465599675295E-2</c:v>
                </c:pt>
                <c:pt idx="3682">
                  <c:v>6.6762783091568301E-2</c:v>
                </c:pt>
                <c:pt idx="3683">
                  <c:v>6.5785454358367093E-2</c:v>
                </c:pt>
                <c:pt idx="3684">
                  <c:v>6.5599389891494594E-2</c:v>
                </c:pt>
                <c:pt idx="3685">
                  <c:v>6.4917735153553702E-2</c:v>
                </c:pt>
                <c:pt idx="3686">
                  <c:v>6.45118213245299E-2</c:v>
                </c:pt>
                <c:pt idx="3687">
                  <c:v>6.4006459366586096E-2</c:v>
                </c:pt>
                <c:pt idx="3688">
                  <c:v>6.3054641549037102E-2</c:v>
                </c:pt>
                <c:pt idx="3689">
                  <c:v>6.2629694225583801E-2</c:v>
                </c:pt>
                <c:pt idx="3690">
                  <c:v>6.2029139839585898E-2</c:v>
                </c:pt>
                <c:pt idx="3691">
                  <c:v>6.1656275435537498E-2</c:v>
                </c:pt>
                <c:pt idx="3692">
                  <c:v>6.1008302877224002E-2</c:v>
                </c:pt>
                <c:pt idx="3693">
                  <c:v>6.0053071243387803E-2</c:v>
                </c:pt>
                <c:pt idx="3694">
                  <c:v>5.9810362253684198E-2</c:v>
                </c:pt>
                <c:pt idx="3695">
                  <c:v>5.9033541250093899E-2</c:v>
                </c:pt>
                <c:pt idx="3696">
                  <c:v>5.8512635061351702E-2</c:v>
                </c:pt>
                <c:pt idx="3697">
                  <c:v>5.7749708399022499E-2</c:v>
                </c:pt>
                <c:pt idx="3698">
                  <c:v>5.6894957239249901E-2</c:v>
                </c:pt>
                <c:pt idx="3699">
                  <c:v>5.6280888879314102E-2</c:v>
                </c:pt>
                <c:pt idx="3700">
                  <c:v>5.5618981385768901E-2</c:v>
                </c:pt>
                <c:pt idx="3701">
                  <c:v>5.4938918453133402E-2</c:v>
                </c:pt>
                <c:pt idx="3702">
                  <c:v>5.3969632960350303E-2</c:v>
                </c:pt>
                <c:pt idx="3703">
                  <c:v>5.3134484663164998E-2</c:v>
                </c:pt>
                <c:pt idx="3704">
                  <c:v>5.2407931815367001E-2</c:v>
                </c:pt>
                <c:pt idx="3705">
                  <c:v>5.1472789506935901E-2</c:v>
                </c:pt>
                <c:pt idx="3706">
                  <c:v>5.0842441010897403E-2</c:v>
                </c:pt>
                <c:pt idx="3707">
                  <c:v>4.9680207358098999E-2</c:v>
                </c:pt>
                <c:pt idx="3708">
                  <c:v>4.8751756476903399E-2</c:v>
                </c:pt>
                <c:pt idx="3709">
                  <c:v>4.7853902072125497E-2</c:v>
                </c:pt>
                <c:pt idx="3710">
                  <c:v>4.6838060190330703E-2</c:v>
                </c:pt>
                <c:pt idx="3711">
                  <c:v>4.5962246921090702E-2</c:v>
                </c:pt>
                <c:pt idx="3712">
                  <c:v>4.4534746210050997E-2</c:v>
                </c:pt>
                <c:pt idx="3713">
                  <c:v>4.3633711981705299E-2</c:v>
                </c:pt>
                <c:pt idx="3714">
                  <c:v>4.2589683412952897E-2</c:v>
                </c:pt>
                <c:pt idx="3715">
                  <c:v>4.1326939729519299E-2</c:v>
                </c:pt>
                <c:pt idx="3716">
                  <c:v>4.0331697660324899E-2</c:v>
                </c:pt>
                <c:pt idx="3717">
                  <c:v>3.8845123423622202E-2</c:v>
                </c:pt>
                <c:pt idx="3718">
                  <c:v>3.7699146228084297E-2</c:v>
                </c:pt>
                <c:pt idx="3719">
                  <c:v>3.6518300275380902E-2</c:v>
                </c:pt>
                <c:pt idx="3720">
                  <c:v>3.4846208539670298E-2</c:v>
                </c:pt>
                <c:pt idx="3721">
                  <c:v>3.3718029421071702E-2</c:v>
                </c:pt>
                <c:pt idx="3722">
                  <c:v>3.2033572644489E-2</c:v>
                </c:pt>
                <c:pt idx="3723">
                  <c:v>3.06931772014961E-2</c:v>
                </c:pt>
                <c:pt idx="3724">
                  <c:v>2.93149402712586E-2</c:v>
                </c:pt>
                <c:pt idx="3725">
                  <c:v>2.7688737574882698E-2</c:v>
                </c:pt>
                <c:pt idx="3726">
                  <c:v>2.6064072500551198E-2</c:v>
                </c:pt>
                <c:pt idx="3727">
                  <c:v>2.44183158618177E-2</c:v>
                </c:pt>
                <c:pt idx="3728">
                  <c:v>2.27875686465417E-2</c:v>
                </c:pt>
                <c:pt idx="3729">
                  <c:v>2.1228306040844899E-2</c:v>
                </c:pt>
                <c:pt idx="3730">
                  <c:v>1.9535225479736799E-2</c:v>
                </c:pt>
                <c:pt idx="3731">
                  <c:v>1.7784369853107801E-2</c:v>
                </c:pt>
                <c:pt idx="3732">
                  <c:v>1.5807091039111602E-2</c:v>
                </c:pt>
                <c:pt idx="3733">
                  <c:v>1.4194217199765101E-2</c:v>
                </c:pt>
                <c:pt idx="3734">
                  <c:v>1.2600433799667601E-2</c:v>
                </c:pt>
                <c:pt idx="3735">
                  <c:v>1.07758733153653E-2</c:v>
                </c:pt>
                <c:pt idx="3736">
                  <c:v>8.8467235310568295E-3</c:v>
                </c:pt>
                <c:pt idx="3737">
                  <c:v>7.0057228278361302E-3</c:v>
                </c:pt>
                <c:pt idx="3738">
                  <c:v>5.3563624624802797E-3</c:v>
                </c:pt>
                <c:pt idx="3739">
                  <c:v>3.52216103336937E-3</c:v>
                </c:pt>
                <c:pt idx="3740">
                  <c:v>1.8104890154975E-3</c:v>
                </c:pt>
                <c:pt idx="3741">
                  <c:v>-3.0494920494898698E-4</c:v>
                </c:pt>
                <c:pt idx="3742">
                  <c:v>-2.2702382254596101E-3</c:v>
                </c:pt>
                <c:pt idx="3743">
                  <c:v>-3.7525793661672101E-3</c:v>
                </c:pt>
                <c:pt idx="3744">
                  <c:v>-5.5354285585235401E-3</c:v>
                </c:pt>
                <c:pt idx="3745">
                  <c:v>-7.2704186682950199E-3</c:v>
                </c:pt>
                <c:pt idx="3746">
                  <c:v>-9.0538491545153494E-3</c:v>
                </c:pt>
                <c:pt idx="3747">
                  <c:v>-1.1076282273230299E-2</c:v>
                </c:pt>
                <c:pt idx="3748">
                  <c:v>-1.2343904268118201E-2</c:v>
                </c:pt>
                <c:pt idx="3749">
                  <c:v>-1.3992411705811E-2</c:v>
                </c:pt>
                <c:pt idx="3750">
                  <c:v>-1.55822887788181E-2</c:v>
                </c:pt>
                <c:pt idx="3751">
                  <c:v>-1.7185192554844402E-2</c:v>
                </c:pt>
                <c:pt idx="3752">
                  <c:v>-1.8883258565874899E-2</c:v>
                </c:pt>
                <c:pt idx="3753">
                  <c:v>-1.9909380130885199E-2</c:v>
                </c:pt>
                <c:pt idx="3754">
                  <c:v>-2.1510332957147899E-2</c:v>
                </c:pt>
                <c:pt idx="3755">
                  <c:v>-2.25436982038737E-2</c:v>
                </c:pt>
                <c:pt idx="3756">
                  <c:v>-2.4012645339102801E-2</c:v>
                </c:pt>
                <c:pt idx="3757">
                  <c:v>-2.5461405060207401E-2</c:v>
                </c:pt>
                <c:pt idx="3758">
                  <c:v>-2.63174986742667E-2</c:v>
                </c:pt>
                <c:pt idx="3759">
                  <c:v>-2.7397576127244101E-2</c:v>
                </c:pt>
                <c:pt idx="3760">
                  <c:v>-2.82268747564632E-2</c:v>
                </c:pt>
                <c:pt idx="3761">
                  <c:v>-2.92775909113159E-2</c:v>
                </c:pt>
                <c:pt idx="3762">
                  <c:v>-3.0169176018204201E-2</c:v>
                </c:pt>
                <c:pt idx="3763">
                  <c:v>-3.0870215414193301E-2</c:v>
                </c:pt>
                <c:pt idx="3764">
                  <c:v>-3.1386184011583503E-2</c:v>
                </c:pt>
                <c:pt idx="3765">
                  <c:v>-3.1889208339677899E-2</c:v>
                </c:pt>
                <c:pt idx="3766">
                  <c:v>-3.2689205260100697E-2</c:v>
                </c:pt>
                <c:pt idx="3767">
                  <c:v>-3.3274144300248699E-2</c:v>
                </c:pt>
                <c:pt idx="3768">
                  <c:v>-3.3495169206878603E-2</c:v>
                </c:pt>
                <c:pt idx="3769">
                  <c:v>-3.3744668557232897E-2</c:v>
                </c:pt>
                <c:pt idx="3770">
                  <c:v>-3.38822824416595E-2</c:v>
                </c:pt>
                <c:pt idx="3771">
                  <c:v>-3.4163803771828503E-2</c:v>
                </c:pt>
                <c:pt idx="3772">
                  <c:v>-3.4504287272584998E-2</c:v>
                </c:pt>
                <c:pt idx="3773">
                  <c:v>-3.4244960628996603E-2</c:v>
                </c:pt>
                <c:pt idx="3774">
                  <c:v>-3.4304798112759501E-2</c:v>
                </c:pt>
                <c:pt idx="3775">
                  <c:v>-3.3890856791113699E-2</c:v>
                </c:pt>
                <c:pt idx="3776">
                  <c:v>-3.3947652172170002E-2</c:v>
                </c:pt>
                <c:pt idx="3777">
                  <c:v>-3.3828024368486302E-2</c:v>
                </c:pt>
                <c:pt idx="3778">
                  <c:v>-3.33061228032452E-2</c:v>
                </c:pt>
                <c:pt idx="3779">
                  <c:v>-3.3111712294679102E-2</c:v>
                </c:pt>
                <c:pt idx="3780">
                  <c:v>-3.2366094019540298E-2</c:v>
                </c:pt>
                <c:pt idx="3781">
                  <c:v>-3.2240725739515898E-2</c:v>
                </c:pt>
                <c:pt idx="3782">
                  <c:v>-3.1906883685102201E-2</c:v>
                </c:pt>
                <c:pt idx="3783">
                  <c:v>-3.11726867373649E-2</c:v>
                </c:pt>
                <c:pt idx="3784">
                  <c:v>-3.0757416807806699E-2</c:v>
                </c:pt>
                <c:pt idx="3785">
                  <c:v>-2.9986126329095399E-2</c:v>
                </c:pt>
                <c:pt idx="3786">
                  <c:v>-2.9515725275909899E-2</c:v>
                </c:pt>
                <c:pt idx="3787">
                  <c:v>-2.90560420484593E-2</c:v>
                </c:pt>
                <c:pt idx="3788">
                  <c:v>-2.8395070917041999E-2</c:v>
                </c:pt>
                <c:pt idx="3789">
                  <c:v>-2.78672631704108E-2</c:v>
                </c:pt>
                <c:pt idx="3790">
                  <c:v>-2.7165522342685201E-2</c:v>
                </c:pt>
                <c:pt idx="3791">
                  <c:v>-2.6700291723603199E-2</c:v>
                </c:pt>
                <c:pt idx="3792">
                  <c:v>-2.6221981218140299E-2</c:v>
                </c:pt>
                <c:pt idx="3793">
                  <c:v>-2.5604867372191399E-2</c:v>
                </c:pt>
                <c:pt idx="3794">
                  <c:v>-2.5054248640094801E-2</c:v>
                </c:pt>
                <c:pt idx="3795">
                  <c:v>-2.4537043744967998E-2</c:v>
                </c:pt>
                <c:pt idx="3796">
                  <c:v>-2.4051802880150599E-2</c:v>
                </c:pt>
                <c:pt idx="3797">
                  <c:v>-2.3764563929002901E-2</c:v>
                </c:pt>
                <c:pt idx="3798">
                  <c:v>-2.32191947197866E-2</c:v>
                </c:pt>
                <c:pt idx="3799">
                  <c:v>-2.2804199946580998E-2</c:v>
                </c:pt>
                <c:pt idx="3800">
                  <c:v>-2.2549694771306399E-2</c:v>
                </c:pt>
                <c:pt idx="3801">
                  <c:v>-2.2328453034569502E-2</c:v>
                </c:pt>
                <c:pt idx="3802">
                  <c:v>-2.2180147305133398E-2</c:v>
                </c:pt>
                <c:pt idx="3803">
                  <c:v>-2.2135241045217399E-2</c:v>
                </c:pt>
                <c:pt idx="3804">
                  <c:v>-2.2069093545269699E-2</c:v>
                </c:pt>
                <c:pt idx="3805">
                  <c:v>-2.2184777782322199E-2</c:v>
                </c:pt>
                <c:pt idx="3806">
                  <c:v>-2.2358426116823302E-2</c:v>
                </c:pt>
                <c:pt idx="3807">
                  <c:v>-2.2531414480753801E-2</c:v>
                </c:pt>
                <c:pt idx="3808">
                  <c:v>-2.2783609004761299E-2</c:v>
                </c:pt>
                <c:pt idx="3809">
                  <c:v>-2.3292046165129299E-2</c:v>
                </c:pt>
                <c:pt idx="3810">
                  <c:v>-2.3619463521882E-2</c:v>
                </c:pt>
                <c:pt idx="3811">
                  <c:v>-2.4319533378339201E-2</c:v>
                </c:pt>
                <c:pt idx="3812">
                  <c:v>-2.4888547304185601E-2</c:v>
                </c:pt>
                <c:pt idx="3813">
                  <c:v>-2.5514158960974101E-2</c:v>
                </c:pt>
                <c:pt idx="3814">
                  <c:v>-2.6486029511799E-2</c:v>
                </c:pt>
                <c:pt idx="3815">
                  <c:v>-2.7239633016773901E-2</c:v>
                </c:pt>
                <c:pt idx="3816">
                  <c:v>-2.8453512476518499E-2</c:v>
                </c:pt>
                <c:pt idx="3817">
                  <c:v>-2.9433361900399899E-2</c:v>
                </c:pt>
                <c:pt idx="3818">
                  <c:v>-3.04903946592536E-2</c:v>
                </c:pt>
                <c:pt idx="3819">
                  <c:v>-3.1746105668140803E-2</c:v>
                </c:pt>
                <c:pt idx="3820">
                  <c:v>-3.31088548989735E-2</c:v>
                </c:pt>
                <c:pt idx="3821">
                  <c:v>-3.4601270495503302E-2</c:v>
                </c:pt>
                <c:pt idx="3822">
                  <c:v>-3.5821955348571299E-2</c:v>
                </c:pt>
                <c:pt idx="3823">
                  <c:v>-3.7385215053344599E-2</c:v>
                </c:pt>
                <c:pt idx="3824">
                  <c:v>-3.9045518378071201E-2</c:v>
                </c:pt>
                <c:pt idx="3825">
                  <c:v>-4.0983534244774703E-2</c:v>
                </c:pt>
                <c:pt idx="3826">
                  <c:v>-4.2492165612642602E-2</c:v>
                </c:pt>
                <c:pt idx="3827">
                  <c:v>-4.4340267288069002E-2</c:v>
                </c:pt>
                <c:pt idx="3828">
                  <c:v>-4.5995494820910997E-2</c:v>
                </c:pt>
                <c:pt idx="3829">
                  <c:v>-4.7933044784648E-2</c:v>
                </c:pt>
                <c:pt idx="3830">
                  <c:v>-5.0033097562644797E-2</c:v>
                </c:pt>
                <c:pt idx="3831">
                  <c:v>-5.1949850653954001E-2</c:v>
                </c:pt>
                <c:pt idx="3832">
                  <c:v>-5.3581260517034199E-2</c:v>
                </c:pt>
                <c:pt idx="3833">
                  <c:v>-5.5747253419612001E-2</c:v>
                </c:pt>
                <c:pt idx="3834">
                  <c:v>-5.7573472644518099E-2</c:v>
                </c:pt>
                <c:pt idx="3835">
                  <c:v>-5.9674983385653399E-2</c:v>
                </c:pt>
                <c:pt idx="3836">
                  <c:v>-6.1647730287680398E-2</c:v>
                </c:pt>
                <c:pt idx="3837">
                  <c:v>-6.3231017485284799E-2</c:v>
                </c:pt>
                <c:pt idx="3838">
                  <c:v>-6.5348687294152302E-2</c:v>
                </c:pt>
                <c:pt idx="3839">
                  <c:v>-6.7020716322599802E-2</c:v>
                </c:pt>
                <c:pt idx="3840">
                  <c:v>-6.9057451982243501E-2</c:v>
                </c:pt>
                <c:pt idx="3841">
                  <c:v>-7.0845580628396299E-2</c:v>
                </c:pt>
                <c:pt idx="3842">
                  <c:v>-7.2231929348801599E-2</c:v>
                </c:pt>
                <c:pt idx="3843">
                  <c:v>-7.4165933263098602E-2</c:v>
                </c:pt>
                <c:pt idx="3844">
                  <c:v>-7.5461354061113095E-2</c:v>
                </c:pt>
                <c:pt idx="3845">
                  <c:v>-7.7304194533110507E-2</c:v>
                </c:pt>
                <c:pt idx="3846">
                  <c:v>-7.8696128111989602E-2</c:v>
                </c:pt>
                <c:pt idx="3847">
                  <c:v>-7.9788379621289596E-2</c:v>
                </c:pt>
                <c:pt idx="3848">
                  <c:v>-8.1300901894641203E-2</c:v>
                </c:pt>
                <c:pt idx="3849">
                  <c:v>-8.2263245240113705E-2</c:v>
                </c:pt>
                <c:pt idx="3850">
                  <c:v>-8.3607782130220604E-2</c:v>
                </c:pt>
                <c:pt idx="3851">
                  <c:v>-8.4546390540989405E-2</c:v>
                </c:pt>
                <c:pt idx="3852">
                  <c:v>-8.5210237330579905E-2</c:v>
                </c:pt>
                <c:pt idx="3853">
                  <c:v>-8.6100732631299901E-2</c:v>
                </c:pt>
                <c:pt idx="3854">
                  <c:v>-8.6555288384355805E-2</c:v>
                </c:pt>
                <c:pt idx="3855">
                  <c:v>-8.7266881149526104E-2</c:v>
                </c:pt>
                <c:pt idx="3856">
                  <c:v>-8.7701394257873003E-2</c:v>
                </c:pt>
                <c:pt idx="3857">
                  <c:v>-8.7890673578895101E-2</c:v>
                </c:pt>
                <c:pt idx="3858">
                  <c:v>-8.7939806651739699E-2</c:v>
                </c:pt>
                <c:pt idx="3859">
                  <c:v>-8.7927168904421593E-2</c:v>
                </c:pt>
                <c:pt idx="3860">
                  <c:v>-8.8138095131421901E-2</c:v>
                </c:pt>
                <c:pt idx="3861">
                  <c:v>-8.7913019417951599E-2</c:v>
                </c:pt>
                <c:pt idx="3862">
                  <c:v>-8.7513887728534703E-2</c:v>
                </c:pt>
                <c:pt idx="3863">
                  <c:v>-8.6990533366637202E-2</c:v>
                </c:pt>
                <c:pt idx="3864">
                  <c:v>-8.6252706643221697E-2</c:v>
                </c:pt>
                <c:pt idx="3865">
                  <c:v>-8.5755556743984801E-2</c:v>
                </c:pt>
                <c:pt idx="3866">
                  <c:v>-8.4939228890958396E-2</c:v>
                </c:pt>
                <c:pt idx="3867">
                  <c:v>-8.4058982943715194E-2</c:v>
                </c:pt>
                <c:pt idx="3868">
                  <c:v>-8.3118437384667399E-2</c:v>
                </c:pt>
                <c:pt idx="3869">
                  <c:v>-8.1869149954435699E-2</c:v>
                </c:pt>
                <c:pt idx="3870">
                  <c:v>-8.1109640880955805E-2</c:v>
                </c:pt>
                <c:pt idx="3871">
                  <c:v>-7.9525914459978198E-2</c:v>
                </c:pt>
                <c:pt idx="3872">
                  <c:v>-7.8443957109433998E-2</c:v>
                </c:pt>
                <c:pt idx="3873">
                  <c:v>-7.6952711245558206E-2</c:v>
                </c:pt>
                <c:pt idx="3874">
                  <c:v>-7.5271808972635301E-2</c:v>
                </c:pt>
                <c:pt idx="3875">
                  <c:v>-7.4007396218619001E-2</c:v>
                </c:pt>
                <c:pt idx="3876">
                  <c:v>-7.2396295430456004E-2</c:v>
                </c:pt>
                <c:pt idx="3877">
                  <c:v>-7.0594350636953601E-2</c:v>
                </c:pt>
                <c:pt idx="3878">
                  <c:v>-6.89680957526628E-2</c:v>
                </c:pt>
                <c:pt idx="3879">
                  <c:v>-6.7064492506799106E-2</c:v>
                </c:pt>
                <c:pt idx="3880">
                  <c:v>-6.54316103500409E-2</c:v>
                </c:pt>
                <c:pt idx="3881">
                  <c:v>-6.3623641580995594E-2</c:v>
                </c:pt>
                <c:pt idx="3882">
                  <c:v>-6.1803042445282001E-2</c:v>
                </c:pt>
                <c:pt idx="3883">
                  <c:v>-6.0028351899228602E-2</c:v>
                </c:pt>
                <c:pt idx="3884">
                  <c:v>-5.8089032984353202E-2</c:v>
                </c:pt>
                <c:pt idx="3885">
                  <c:v>-5.65843953057392E-2</c:v>
                </c:pt>
                <c:pt idx="3886">
                  <c:v>-5.4683351047717398E-2</c:v>
                </c:pt>
                <c:pt idx="3887">
                  <c:v>-5.2914709612627099E-2</c:v>
                </c:pt>
                <c:pt idx="3888">
                  <c:v>-5.1004159652591398E-2</c:v>
                </c:pt>
                <c:pt idx="3889">
                  <c:v>-4.9356617459255799E-2</c:v>
                </c:pt>
                <c:pt idx="3890">
                  <c:v>-4.7672071689996397E-2</c:v>
                </c:pt>
                <c:pt idx="3891">
                  <c:v>-4.6040981847260201E-2</c:v>
                </c:pt>
                <c:pt idx="3892">
                  <c:v>-4.4560564548520698E-2</c:v>
                </c:pt>
                <c:pt idx="3893">
                  <c:v>-4.2783237481002503E-2</c:v>
                </c:pt>
                <c:pt idx="3894">
                  <c:v>-4.1522915294162598E-2</c:v>
                </c:pt>
                <c:pt idx="3895">
                  <c:v>-4.0059192588777999E-2</c:v>
                </c:pt>
                <c:pt idx="3896">
                  <c:v>-3.8724197150726801E-2</c:v>
                </c:pt>
                <c:pt idx="3897">
                  <c:v>-3.7617553612272203E-2</c:v>
                </c:pt>
                <c:pt idx="3898">
                  <c:v>-3.6131105404564302E-2</c:v>
                </c:pt>
                <c:pt idx="3899">
                  <c:v>-3.5293397720180301E-2</c:v>
                </c:pt>
                <c:pt idx="3900">
                  <c:v>-3.4177388865445801E-2</c:v>
                </c:pt>
                <c:pt idx="3901">
                  <c:v>-3.3102963956842403E-2</c:v>
                </c:pt>
                <c:pt idx="3902">
                  <c:v>-3.2389924829666197E-2</c:v>
                </c:pt>
                <c:pt idx="3903">
                  <c:v>-3.1460882164201703E-2</c:v>
                </c:pt>
                <c:pt idx="3904">
                  <c:v>-3.0942024112334401E-2</c:v>
                </c:pt>
                <c:pt idx="3905">
                  <c:v>-3.0317313703537602E-2</c:v>
                </c:pt>
                <c:pt idx="3906">
                  <c:v>-2.9677948060364001E-2</c:v>
                </c:pt>
                <c:pt idx="3907">
                  <c:v>-2.9279768929884601E-2</c:v>
                </c:pt>
                <c:pt idx="3908">
                  <c:v>-2.87410237640606E-2</c:v>
                </c:pt>
                <c:pt idx="3909">
                  <c:v>-2.8878370257434699E-2</c:v>
                </c:pt>
                <c:pt idx="3910">
                  <c:v>-2.8495665087704101E-2</c:v>
                </c:pt>
                <c:pt idx="3911">
                  <c:v>-2.82266627797353E-2</c:v>
                </c:pt>
                <c:pt idx="3912">
                  <c:v>-2.8427317986626201E-2</c:v>
                </c:pt>
                <c:pt idx="3913">
                  <c:v>-2.8206263612674198E-2</c:v>
                </c:pt>
                <c:pt idx="3914">
                  <c:v>-2.8516153224221099E-2</c:v>
                </c:pt>
                <c:pt idx="3915">
                  <c:v>-2.85891945721626E-2</c:v>
                </c:pt>
                <c:pt idx="3916">
                  <c:v>-2.8824841750007098E-2</c:v>
                </c:pt>
                <c:pt idx="3917">
                  <c:v>-2.88886048489604E-2</c:v>
                </c:pt>
                <c:pt idx="3918">
                  <c:v>-2.92293425577414E-2</c:v>
                </c:pt>
                <c:pt idx="3919">
                  <c:v>-2.9779471220502202E-2</c:v>
                </c:pt>
                <c:pt idx="3920">
                  <c:v>-2.9867909876387599E-2</c:v>
                </c:pt>
                <c:pt idx="3921">
                  <c:v>-3.0363297457227999E-2</c:v>
                </c:pt>
                <c:pt idx="3922">
                  <c:v>-3.0563941129885201E-2</c:v>
                </c:pt>
                <c:pt idx="3923">
                  <c:v>-3.1038724409746501E-2</c:v>
                </c:pt>
                <c:pt idx="3924">
                  <c:v>-3.1616175220586497E-2</c:v>
                </c:pt>
                <c:pt idx="3925">
                  <c:v>-3.1685501070815698E-2</c:v>
                </c:pt>
                <c:pt idx="3926">
                  <c:v>-3.2059799906272703E-2</c:v>
                </c:pt>
                <c:pt idx="3927">
                  <c:v>-3.2287631913315497E-2</c:v>
                </c:pt>
                <c:pt idx="3928">
                  <c:v>-3.2647269018038098E-2</c:v>
                </c:pt>
                <c:pt idx="3929">
                  <c:v>-3.3214600246102503E-2</c:v>
                </c:pt>
                <c:pt idx="3930">
                  <c:v>-3.3156634826583799E-2</c:v>
                </c:pt>
                <c:pt idx="3931">
                  <c:v>-3.3220664992674599E-2</c:v>
                </c:pt>
                <c:pt idx="3932">
                  <c:v>-3.3334625970594702E-2</c:v>
                </c:pt>
                <c:pt idx="3933">
                  <c:v>-3.3396080897661697E-2</c:v>
                </c:pt>
                <c:pt idx="3934">
                  <c:v>-3.3589064870938899E-2</c:v>
                </c:pt>
                <c:pt idx="3935">
                  <c:v>-3.3269026412419703E-2</c:v>
                </c:pt>
                <c:pt idx="3936">
                  <c:v>-3.2999947654937502E-2</c:v>
                </c:pt>
                <c:pt idx="3937">
                  <c:v>-3.2807228185373898E-2</c:v>
                </c:pt>
                <c:pt idx="3938">
                  <c:v>-3.2269837922400103E-2</c:v>
                </c:pt>
                <c:pt idx="3939">
                  <c:v>-3.2022870439747803E-2</c:v>
                </c:pt>
                <c:pt idx="3940">
                  <c:v>-3.14236440416584E-2</c:v>
                </c:pt>
                <c:pt idx="3941">
                  <c:v>-3.0465048088069401E-2</c:v>
                </c:pt>
                <c:pt idx="3942">
                  <c:v>-2.9872350978676101E-2</c:v>
                </c:pt>
                <c:pt idx="3943">
                  <c:v>-2.9013925107194201E-2</c:v>
                </c:pt>
                <c:pt idx="3944">
                  <c:v>-2.81657135250096E-2</c:v>
                </c:pt>
                <c:pt idx="3945">
                  <c:v>-2.68906233795035E-2</c:v>
                </c:pt>
                <c:pt idx="3946">
                  <c:v>-2.57831412748716E-2</c:v>
                </c:pt>
                <c:pt idx="3947">
                  <c:v>-2.4456538270927398E-2</c:v>
                </c:pt>
                <c:pt idx="3948">
                  <c:v>-2.3084980373665898E-2</c:v>
                </c:pt>
                <c:pt idx="3949">
                  <c:v>-2.1689806004669999E-2</c:v>
                </c:pt>
                <c:pt idx="3950">
                  <c:v>-1.98056495241411E-2</c:v>
                </c:pt>
                <c:pt idx="3951">
                  <c:v>-1.8033920838796399E-2</c:v>
                </c:pt>
                <c:pt idx="3952">
                  <c:v>-1.6197774901877699E-2</c:v>
                </c:pt>
                <c:pt idx="3953">
                  <c:v>-1.44242993460793E-2</c:v>
                </c:pt>
                <c:pt idx="3954">
                  <c:v>-1.2501999760475E-2</c:v>
                </c:pt>
                <c:pt idx="3955">
                  <c:v>-1.02613865729931E-2</c:v>
                </c:pt>
                <c:pt idx="3956">
                  <c:v>-8.0332762935422207E-3</c:v>
                </c:pt>
                <c:pt idx="3957">
                  <c:v>-5.8714917639461498E-3</c:v>
                </c:pt>
                <c:pt idx="3958">
                  <c:v>-3.7211021687928499E-3</c:v>
                </c:pt>
                <c:pt idx="3959">
                  <c:v>-1.36016318483623E-3</c:v>
                </c:pt>
                <c:pt idx="3960">
                  <c:v>1.1139076341427499E-3</c:v>
                </c:pt>
                <c:pt idx="3961">
                  <c:v>3.5114156791989501E-3</c:v>
                </c:pt>
                <c:pt idx="3962">
                  <c:v>6.0943835740486403E-3</c:v>
                </c:pt>
                <c:pt idx="3963">
                  <c:v>8.3585370204575706E-3</c:v>
                </c:pt>
                <c:pt idx="3964">
                  <c:v>1.0862683334125199E-2</c:v>
                </c:pt>
                <c:pt idx="3965">
                  <c:v>1.3597170725076199E-2</c:v>
                </c:pt>
                <c:pt idx="3966">
                  <c:v>1.5934963634839601E-2</c:v>
                </c:pt>
                <c:pt idx="3967">
                  <c:v>1.85147983532826E-2</c:v>
                </c:pt>
                <c:pt idx="3968">
                  <c:v>2.09605271424896E-2</c:v>
                </c:pt>
                <c:pt idx="3969">
                  <c:v>2.3258584687364199E-2</c:v>
                </c:pt>
                <c:pt idx="3970">
                  <c:v>2.59436765356016E-2</c:v>
                </c:pt>
                <c:pt idx="3971">
                  <c:v>2.8161163911842702E-2</c:v>
                </c:pt>
                <c:pt idx="3972">
                  <c:v>3.0582811892176501E-2</c:v>
                </c:pt>
                <c:pt idx="3973">
                  <c:v>3.26770053258875E-2</c:v>
                </c:pt>
                <c:pt idx="3974">
                  <c:v>3.4803806878915197E-2</c:v>
                </c:pt>
                <c:pt idx="3975">
                  <c:v>3.7201742042156601E-2</c:v>
                </c:pt>
                <c:pt idx="3976">
                  <c:v>3.8973484873399598E-2</c:v>
                </c:pt>
                <c:pt idx="3977">
                  <c:v>4.0956860670285603E-2</c:v>
                </c:pt>
                <c:pt idx="3978">
                  <c:v>4.2675283139364799E-2</c:v>
                </c:pt>
                <c:pt idx="3979">
                  <c:v>4.4359439755656899E-2</c:v>
                </c:pt>
                <c:pt idx="3980">
                  <c:v>4.6176284074938602E-2</c:v>
                </c:pt>
                <c:pt idx="3981">
                  <c:v>4.7409817623756498E-2</c:v>
                </c:pt>
                <c:pt idx="3982">
                  <c:v>4.8852837814838998E-2</c:v>
                </c:pt>
                <c:pt idx="3983">
                  <c:v>4.9818149486053002E-2</c:v>
                </c:pt>
                <c:pt idx="3984">
                  <c:v>5.0927372975701997E-2</c:v>
                </c:pt>
                <c:pt idx="3985">
                  <c:v>5.1879758671288502E-2</c:v>
                </c:pt>
                <c:pt idx="3986">
                  <c:v>5.2663599023258401E-2</c:v>
                </c:pt>
                <c:pt idx="3987">
                  <c:v>5.3314508151867702E-2</c:v>
                </c:pt>
                <c:pt idx="3988">
                  <c:v>5.3475413960505903E-2</c:v>
                </c:pt>
                <c:pt idx="3989">
                  <c:v>5.3819333464392702E-2</c:v>
                </c:pt>
                <c:pt idx="3990">
                  <c:v>5.4114790410054701E-2</c:v>
                </c:pt>
                <c:pt idx="3991">
                  <c:v>5.4216985163891798E-2</c:v>
                </c:pt>
                <c:pt idx="3992">
                  <c:v>5.4145205162067001E-2</c:v>
                </c:pt>
                <c:pt idx="3993">
                  <c:v>5.37336376919164E-2</c:v>
                </c:pt>
                <c:pt idx="3994">
                  <c:v>5.3426288868587898E-2</c:v>
                </c:pt>
                <c:pt idx="3995">
                  <c:v>5.2886478115170499E-2</c:v>
                </c:pt>
                <c:pt idx="3996">
                  <c:v>5.2132349965452802E-2</c:v>
                </c:pt>
                <c:pt idx="3997">
                  <c:v>5.1380642851894101E-2</c:v>
                </c:pt>
                <c:pt idx="3998">
                  <c:v>5.0095307809412098E-2</c:v>
                </c:pt>
                <c:pt idx="3999">
                  <c:v>4.9115525142267399E-2</c:v>
                </c:pt>
                <c:pt idx="4000">
                  <c:v>4.7945058858533299E-2</c:v>
                </c:pt>
                <c:pt idx="4001">
                  <c:v>4.65464818648103E-2</c:v>
                </c:pt>
                <c:pt idx="4002">
                  <c:v>4.5091747795647397E-2</c:v>
                </c:pt>
                <c:pt idx="4003">
                  <c:v>4.34626827763629E-2</c:v>
                </c:pt>
                <c:pt idx="4004">
                  <c:v>4.18902487408419E-2</c:v>
                </c:pt>
                <c:pt idx="4005">
                  <c:v>4.0240368440775998E-2</c:v>
                </c:pt>
                <c:pt idx="4006">
                  <c:v>3.85031264829079E-2</c:v>
                </c:pt>
                <c:pt idx="4007">
                  <c:v>3.6688939230147301E-2</c:v>
                </c:pt>
                <c:pt idx="4008">
                  <c:v>3.4650905087582798E-2</c:v>
                </c:pt>
                <c:pt idx="4009">
                  <c:v>3.2885419185892099E-2</c:v>
                </c:pt>
                <c:pt idx="4010">
                  <c:v>3.08457104029543E-2</c:v>
                </c:pt>
                <c:pt idx="4011">
                  <c:v>2.8953039570051201E-2</c:v>
                </c:pt>
                <c:pt idx="4012">
                  <c:v>2.68894138849353E-2</c:v>
                </c:pt>
                <c:pt idx="4013">
                  <c:v>2.4811356773712899E-2</c:v>
                </c:pt>
                <c:pt idx="4014">
                  <c:v>2.2912435162013901E-2</c:v>
                </c:pt>
                <c:pt idx="4015">
                  <c:v>2.0879977162928401E-2</c:v>
                </c:pt>
                <c:pt idx="4016">
                  <c:v>1.9150055755372201E-2</c:v>
                </c:pt>
                <c:pt idx="4017">
                  <c:v>1.71088059505928E-2</c:v>
                </c:pt>
                <c:pt idx="4018">
                  <c:v>1.54399913162525E-2</c:v>
                </c:pt>
                <c:pt idx="4019">
                  <c:v>1.3642671005305499E-2</c:v>
                </c:pt>
                <c:pt idx="4020">
                  <c:v>1.1947246393809501E-2</c:v>
                </c:pt>
                <c:pt idx="4021">
                  <c:v>1.0427335752727401E-2</c:v>
                </c:pt>
                <c:pt idx="4022">
                  <c:v>8.7249688535537308E-3</c:v>
                </c:pt>
                <c:pt idx="4023">
                  <c:v>7.4420038757842298E-3</c:v>
                </c:pt>
                <c:pt idx="4024">
                  <c:v>6.0954318932544896E-3</c:v>
                </c:pt>
                <c:pt idx="4025">
                  <c:v>4.7436992842135803E-3</c:v>
                </c:pt>
                <c:pt idx="4026">
                  <c:v>3.8953940545287998E-3</c:v>
                </c:pt>
                <c:pt idx="4027">
                  <c:v>2.8271329160846699E-3</c:v>
                </c:pt>
                <c:pt idx="4028">
                  <c:v>2.0986845954870902E-3</c:v>
                </c:pt>
                <c:pt idx="4029">
                  <c:v>1.6165823604526099E-3</c:v>
                </c:pt>
                <c:pt idx="4030">
                  <c:v>9.5689817908623399E-4</c:v>
                </c:pt>
                <c:pt idx="4031">
                  <c:v>8.1195435511190401E-4</c:v>
                </c:pt>
                <c:pt idx="4032">
                  <c:v>4.3899223532458699E-4</c:v>
                </c:pt>
                <c:pt idx="4033">
                  <c:v>5.4285109272887103E-4</c:v>
                </c:pt>
                <c:pt idx="4034">
                  <c:v>8.91645689887112E-4</c:v>
                </c:pt>
                <c:pt idx="4035">
                  <c:v>9.20132648802041E-4</c:v>
                </c:pt>
                <c:pt idx="4036">
                  <c:v>1.80750630272774E-3</c:v>
                </c:pt>
                <c:pt idx="4037">
                  <c:v>2.12633978333186E-3</c:v>
                </c:pt>
                <c:pt idx="4038">
                  <c:v>3.1707729632344701E-3</c:v>
                </c:pt>
                <c:pt idx="4039">
                  <c:v>4.1879428319326704E-3</c:v>
                </c:pt>
                <c:pt idx="4040">
                  <c:v>5.1161134378071996E-3</c:v>
                </c:pt>
                <c:pt idx="4041">
                  <c:v>6.56208908293213E-3</c:v>
                </c:pt>
                <c:pt idx="4042">
                  <c:v>8.0557742673044597E-3</c:v>
                </c:pt>
                <c:pt idx="4043">
                  <c:v>9.7907358806697906E-3</c:v>
                </c:pt>
                <c:pt idx="4044">
                  <c:v>1.16019028981828E-2</c:v>
                </c:pt>
                <c:pt idx="4045">
                  <c:v>1.34231112285255E-2</c:v>
                </c:pt>
                <c:pt idx="4046">
                  <c:v>1.54751093297273E-2</c:v>
                </c:pt>
                <c:pt idx="4047">
                  <c:v>1.75558842267729E-2</c:v>
                </c:pt>
                <c:pt idx="4048">
                  <c:v>2.0066440344471199E-2</c:v>
                </c:pt>
                <c:pt idx="4049">
                  <c:v>2.2416176754501499E-2</c:v>
                </c:pt>
                <c:pt idx="4050">
                  <c:v>2.47980809575893E-2</c:v>
                </c:pt>
                <c:pt idx="4051">
                  <c:v>2.7514184729142101E-2</c:v>
                </c:pt>
                <c:pt idx="4052">
                  <c:v>3.0034009244169799E-2</c:v>
                </c:pt>
                <c:pt idx="4053">
                  <c:v>3.29216193342277E-2</c:v>
                </c:pt>
                <c:pt idx="4054">
                  <c:v>3.5774000077938697E-2</c:v>
                </c:pt>
                <c:pt idx="4055">
                  <c:v>3.8636819984444501E-2</c:v>
                </c:pt>
                <c:pt idx="4056">
                  <c:v>4.1429974058368797E-2</c:v>
                </c:pt>
                <c:pt idx="4057">
                  <c:v>4.4184210096467301E-2</c:v>
                </c:pt>
                <c:pt idx="4058">
                  <c:v>4.7370582591817E-2</c:v>
                </c:pt>
                <c:pt idx="4059">
                  <c:v>5.0222690202517697E-2</c:v>
                </c:pt>
                <c:pt idx="4060">
                  <c:v>5.3087895992023203E-2</c:v>
                </c:pt>
                <c:pt idx="4061">
                  <c:v>5.5915001464782198E-2</c:v>
                </c:pt>
                <c:pt idx="4062">
                  <c:v>5.8554712549911903E-2</c:v>
                </c:pt>
                <c:pt idx="4063">
                  <c:v>6.1647017788958702E-2</c:v>
                </c:pt>
                <c:pt idx="4064">
                  <c:v>6.4254009321322497E-2</c:v>
                </c:pt>
                <c:pt idx="4065">
                  <c:v>6.7019638369366696E-2</c:v>
                </c:pt>
                <c:pt idx="4066">
                  <c:v>6.9486741152282205E-2</c:v>
                </c:pt>
                <c:pt idx="4067">
                  <c:v>7.1863880634199503E-2</c:v>
                </c:pt>
                <c:pt idx="4068">
                  <c:v>7.4489701558008797E-2</c:v>
                </c:pt>
                <c:pt idx="4069">
                  <c:v>7.66650432529285E-2</c:v>
                </c:pt>
                <c:pt idx="4070">
                  <c:v>7.8936706863393893E-2</c:v>
                </c:pt>
                <c:pt idx="4071">
                  <c:v>8.0693600057299905E-2</c:v>
                </c:pt>
                <c:pt idx="4072">
                  <c:v>8.2417794707617606E-2</c:v>
                </c:pt>
                <c:pt idx="4073">
                  <c:v>8.4390914021161306E-2</c:v>
                </c:pt>
                <c:pt idx="4074">
                  <c:v>8.5929011731150307E-2</c:v>
                </c:pt>
                <c:pt idx="4075">
                  <c:v>8.7332349908312901E-2</c:v>
                </c:pt>
                <c:pt idx="4076">
                  <c:v>8.8508992081746896E-2</c:v>
                </c:pt>
                <c:pt idx="4077">
                  <c:v>8.9458936614539297E-2</c:v>
                </c:pt>
                <c:pt idx="4078">
                  <c:v>9.0494500625010799E-2</c:v>
                </c:pt>
                <c:pt idx="4079">
                  <c:v>9.1290090449175895E-2</c:v>
                </c:pt>
                <c:pt idx="4080">
                  <c:v>9.1882280985244494E-2</c:v>
                </c:pt>
                <c:pt idx="4081">
                  <c:v>9.1878773532545505E-2</c:v>
                </c:pt>
                <c:pt idx="4082">
                  <c:v>9.2160635900913196E-2</c:v>
                </c:pt>
                <c:pt idx="4083">
                  <c:v>9.2031751042598503E-2</c:v>
                </c:pt>
                <c:pt idx="4084">
                  <c:v>9.1973145062172301E-2</c:v>
                </c:pt>
                <c:pt idx="4085">
                  <c:v>9.1364097387294799E-2</c:v>
                </c:pt>
                <c:pt idx="4086">
                  <c:v>9.0690305596238294E-2</c:v>
                </c:pt>
                <c:pt idx="4087">
                  <c:v>8.9986288683198606E-2</c:v>
                </c:pt>
                <c:pt idx="4088">
                  <c:v>8.87151811287967E-2</c:v>
                </c:pt>
                <c:pt idx="4089">
                  <c:v>8.7702599526920194E-2</c:v>
                </c:pt>
                <c:pt idx="4090">
                  <c:v>8.6393028988234394E-2</c:v>
                </c:pt>
                <c:pt idx="4091">
                  <c:v>8.4651952297245703E-2</c:v>
                </c:pt>
                <c:pt idx="4092">
                  <c:v>8.3070614774835794E-2</c:v>
                </c:pt>
                <c:pt idx="4093">
                  <c:v>8.1035058564664295E-2</c:v>
                </c:pt>
                <c:pt idx="4094">
                  <c:v>7.9070688458641597E-2</c:v>
                </c:pt>
                <c:pt idx="4095">
                  <c:v>7.6822022348148694E-2</c:v>
                </c:pt>
                <c:pt idx="4096">
                  <c:v>7.4446461445929396E-2</c:v>
                </c:pt>
                <c:pt idx="4097">
                  <c:v>7.1933830372999302E-2</c:v>
                </c:pt>
                <c:pt idx="4098">
                  <c:v>6.9379881910741598E-2</c:v>
                </c:pt>
                <c:pt idx="4099">
                  <c:v>6.6677598771840194E-2</c:v>
                </c:pt>
                <c:pt idx="4100">
                  <c:v>6.4024234611041203E-2</c:v>
                </c:pt>
                <c:pt idx="4101">
                  <c:v>6.0846998739654497E-2</c:v>
                </c:pt>
                <c:pt idx="4102">
                  <c:v>5.8001527412842098E-2</c:v>
                </c:pt>
                <c:pt idx="4103">
                  <c:v>5.4797661755092798E-2</c:v>
                </c:pt>
                <c:pt idx="4104">
                  <c:v>5.1777388533445101E-2</c:v>
                </c:pt>
                <c:pt idx="4105">
                  <c:v>4.8536934353832398E-2</c:v>
                </c:pt>
                <c:pt idx="4106">
                  <c:v>4.5303187539970799E-2</c:v>
                </c:pt>
                <c:pt idx="4107">
                  <c:v>4.2059531692865401E-2</c:v>
                </c:pt>
                <c:pt idx="4108">
                  <c:v>3.8455661820237901E-2</c:v>
                </c:pt>
                <c:pt idx="4109">
                  <c:v>3.5410304566605301E-2</c:v>
                </c:pt>
                <c:pt idx="4110">
                  <c:v>3.1934720956665497E-2</c:v>
                </c:pt>
                <c:pt idx="4111">
                  <c:v>2.8837539463470101E-2</c:v>
                </c:pt>
                <c:pt idx="4112">
                  <c:v>2.5496201741567099E-2</c:v>
                </c:pt>
                <c:pt idx="4113">
                  <c:v>2.21312684165118E-2</c:v>
                </c:pt>
                <c:pt idx="4114">
                  <c:v>1.9241774863549398E-2</c:v>
                </c:pt>
                <c:pt idx="4115">
                  <c:v>1.5720113820856599E-2</c:v>
                </c:pt>
                <c:pt idx="4116">
                  <c:v>1.28935591231879E-2</c:v>
                </c:pt>
                <c:pt idx="4117">
                  <c:v>9.8244908161200604E-3</c:v>
                </c:pt>
                <c:pt idx="4118">
                  <c:v>7.0207045501870999E-3</c:v>
                </c:pt>
                <c:pt idx="4119">
                  <c:v>4.2585006437857896E-3</c:v>
                </c:pt>
                <c:pt idx="4120">
                  <c:v>1.5133252884056601E-3</c:v>
                </c:pt>
                <c:pt idx="4121">
                  <c:v>-1.0135916958623099E-3</c:v>
                </c:pt>
                <c:pt idx="4122">
                  <c:v>-3.2249813844331498E-3</c:v>
                </c:pt>
                <c:pt idx="4123">
                  <c:v>-5.7197400885010199E-3</c:v>
                </c:pt>
                <c:pt idx="4124">
                  <c:v>-7.9518855560786004E-3</c:v>
                </c:pt>
                <c:pt idx="4125">
                  <c:v>-9.9651923840372893E-3</c:v>
                </c:pt>
                <c:pt idx="4126">
                  <c:v>-1.1976524186199201E-2</c:v>
                </c:pt>
                <c:pt idx="4127">
                  <c:v>-1.36376717944549E-2</c:v>
                </c:pt>
                <c:pt idx="4128">
                  <c:v>-1.53806793390821E-2</c:v>
                </c:pt>
                <c:pt idx="4129">
                  <c:v>-1.6594809982206499E-2</c:v>
                </c:pt>
                <c:pt idx="4130">
                  <c:v>-1.81276869569586E-2</c:v>
                </c:pt>
                <c:pt idx="4131">
                  <c:v>-1.9191085672583898E-2</c:v>
                </c:pt>
                <c:pt idx="4132">
                  <c:v>-2.0048161685920399E-2</c:v>
                </c:pt>
                <c:pt idx="4133">
                  <c:v>-2.0918807464096599E-2</c:v>
                </c:pt>
                <c:pt idx="4134">
                  <c:v>-2.1469385889307101E-2</c:v>
                </c:pt>
                <c:pt idx="4135">
                  <c:v>-2.1898781136444601E-2</c:v>
                </c:pt>
                <c:pt idx="4136">
                  <c:v>-2.2016784583971601E-2</c:v>
                </c:pt>
                <c:pt idx="4137">
                  <c:v>-2.2212624817638801E-2</c:v>
                </c:pt>
                <c:pt idx="4138">
                  <c:v>-2.2127877696419499E-2</c:v>
                </c:pt>
                <c:pt idx="4139">
                  <c:v>-2.2040936623763802E-2</c:v>
                </c:pt>
                <c:pt idx="4140">
                  <c:v>-2.16758587918509E-2</c:v>
                </c:pt>
                <c:pt idx="4141">
                  <c:v>-2.1074625659558501E-2</c:v>
                </c:pt>
                <c:pt idx="4142">
                  <c:v>-2.0460691255902001E-2</c:v>
                </c:pt>
                <c:pt idx="4143">
                  <c:v>-1.9763939857125299E-2</c:v>
                </c:pt>
                <c:pt idx="4144">
                  <c:v>-1.8656685432155699E-2</c:v>
                </c:pt>
                <c:pt idx="4145">
                  <c:v>-1.7914858773614199E-2</c:v>
                </c:pt>
                <c:pt idx="4146">
                  <c:v>-1.6327587274910901E-2</c:v>
                </c:pt>
                <c:pt idx="4147">
                  <c:v>-1.5067413362513399E-2</c:v>
                </c:pt>
                <c:pt idx="4148">
                  <c:v>-1.36432757768295E-2</c:v>
                </c:pt>
                <c:pt idx="4149">
                  <c:v>-1.2236625353579399E-2</c:v>
                </c:pt>
                <c:pt idx="4150">
                  <c:v>-1.0638015349799799E-2</c:v>
                </c:pt>
                <c:pt idx="4151">
                  <c:v>-8.7782097281220803E-3</c:v>
                </c:pt>
                <c:pt idx="4152">
                  <c:v>-7.2516580061864396E-3</c:v>
                </c:pt>
                <c:pt idx="4153">
                  <c:v>-5.25866030661806E-3</c:v>
                </c:pt>
                <c:pt idx="4154">
                  <c:v>-3.5086185988497799E-3</c:v>
                </c:pt>
                <c:pt idx="4155">
                  <c:v>-1.4433159261800601E-3</c:v>
                </c:pt>
                <c:pt idx="4156">
                  <c:v>4.48511559829428E-4</c:v>
                </c:pt>
                <c:pt idx="4157">
                  <c:v>2.5147820553984199E-3</c:v>
                </c:pt>
                <c:pt idx="4158">
                  <c:v>4.6569232481058799E-3</c:v>
                </c:pt>
                <c:pt idx="4159">
                  <c:v>6.7107101777063201E-3</c:v>
                </c:pt>
                <c:pt idx="4160">
                  <c:v>8.7073139448923705E-3</c:v>
                </c:pt>
                <c:pt idx="4161">
                  <c:v>1.09281014990102E-2</c:v>
                </c:pt>
                <c:pt idx="4162">
                  <c:v>1.28399371977096E-2</c:v>
                </c:pt>
                <c:pt idx="4163">
                  <c:v>1.4946895850504001E-2</c:v>
                </c:pt>
                <c:pt idx="4164">
                  <c:v>1.69599703824505E-2</c:v>
                </c:pt>
                <c:pt idx="4165">
                  <c:v>1.8774185272281401E-2</c:v>
                </c:pt>
                <c:pt idx="4166">
                  <c:v>2.0910104669808E-2</c:v>
                </c:pt>
                <c:pt idx="4167">
                  <c:v>2.2511168323035499E-2</c:v>
                </c:pt>
                <c:pt idx="4168">
                  <c:v>2.44174848417965E-2</c:v>
                </c:pt>
                <c:pt idx="4169">
                  <c:v>2.6195796883291701E-2</c:v>
                </c:pt>
                <c:pt idx="4170">
                  <c:v>2.7763633193723301E-2</c:v>
                </c:pt>
                <c:pt idx="4171">
                  <c:v>2.9513184546435998E-2</c:v>
                </c:pt>
                <c:pt idx="4172">
                  <c:v>3.08260613308949E-2</c:v>
                </c:pt>
                <c:pt idx="4173">
                  <c:v>3.2366970369209602E-2</c:v>
                </c:pt>
                <c:pt idx="4174">
                  <c:v>3.3571744401699702E-2</c:v>
                </c:pt>
                <c:pt idx="4175">
                  <c:v>3.4816333860154002E-2</c:v>
                </c:pt>
                <c:pt idx="4176">
                  <c:v>3.5942680548475901E-2</c:v>
                </c:pt>
                <c:pt idx="4177">
                  <c:v>3.6778426354211503E-2</c:v>
                </c:pt>
                <c:pt idx="4178">
                  <c:v>3.7824651325444103E-2</c:v>
                </c:pt>
                <c:pt idx="4179">
                  <c:v>3.8400334394433702E-2</c:v>
                </c:pt>
                <c:pt idx="4180">
                  <c:v>3.9163206792508197E-2</c:v>
                </c:pt>
                <c:pt idx="4181">
                  <c:v>3.9687003209570602E-2</c:v>
                </c:pt>
                <c:pt idx="4182">
                  <c:v>4.0056774833257203E-2</c:v>
                </c:pt>
                <c:pt idx="4183">
                  <c:v>4.0391913181494099E-2</c:v>
                </c:pt>
                <c:pt idx="4184">
                  <c:v>4.0409625763548201E-2</c:v>
                </c:pt>
                <c:pt idx="4185">
                  <c:v>4.0617450184314799E-2</c:v>
                </c:pt>
                <c:pt idx="4186">
                  <c:v>4.0450454501563503E-2</c:v>
                </c:pt>
                <c:pt idx="4187">
                  <c:v>4.0096647119984202E-2</c:v>
                </c:pt>
                <c:pt idx="4188">
                  <c:v>3.9831351826141503E-2</c:v>
                </c:pt>
                <c:pt idx="4189">
                  <c:v>3.9318690349264003E-2</c:v>
                </c:pt>
                <c:pt idx="4190">
                  <c:v>3.8859263031576503E-2</c:v>
                </c:pt>
                <c:pt idx="4191">
                  <c:v>3.8049222381186E-2</c:v>
                </c:pt>
                <c:pt idx="4192">
                  <c:v>3.7178243218896498E-2</c:v>
                </c:pt>
                <c:pt idx="4193">
                  <c:v>3.6311664647682797E-2</c:v>
                </c:pt>
                <c:pt idx="4194">
                  <c:v>3.5330523514082397E-2</c:v>
                </c:pt>
                <c:pt idx="4195">
                  <c:v>3.4373487822839402E-2</c:v>
                </c:pt>
                <c:pt idx="4196">
                  <c:v>3.3034179527994798E-2</c:v>
                </c:pt>
                <c:pt idx="4197">
                  <c:v>3.17180981680278E-2</c:v>
                </c:pt>
                <c:pt idx="4198">
                  <c:v>3.0195977599392299E-2</c:v>
                </c:pt>
                <c:pt idx="4199">
                  <c:v>2.8856550568211799E-2</c:v>
                </c:pt>
                <c:pt idx="4200">
                  <c:v>2.7456702612353601E-2</c:v>
                </c:pt>
                <c:pt idx="4201">
                  <c:v>2.56394239019813E-2</c:v>
                </c:pt>
                <c:pt idx="4202">
                  <c:v>2.4138236429744001E-2</c:v>
                </c:pt>
                <c:pt idx="4203">
                  <c:v>2.2137068726788001E-2</c:v>
                </c:pt>
                <c:pt idx="4204">
                  <c:v>2.06574768477777E-2</c:v>
                </c:pt>
                <c:pt idx="4205">
                  <c:v>1.8830232101200901E-2</c:v>
                </c:pt>
                <c:pt idx="4206">
                  <c:v>1.6868249233020601E-2</c:v>
                </c:pt>
                <c:pt idx="4207">
                  <c:v>1.51872809060104E-2</c:v>
                </c:pt>
                <c:pt idx="4208">
                  <c:v>1.3005409107655E-2</c:v>
                </c:pt>
                <c:pt idx="4209">
                  <c:v>1.1241040894390901E-2</c:v>
                </c:pt>
                <c:pt idx="4210">
                  <c:v>9.4393896095041497E-3</c:v>
                </c:pt>
                <c:pt idx="4211">
                  <c:v>7.3202196976928802E-3</c:v>
                </c:pt>
                <c:pt idx="4212">
                  <c:v>5.5778676449211202E-3</c:v>
                </c:pt>
                <c:pt idx="4213">
                  <c:v>3.3866752749009601E-3</c:v>
                </c:pt>
                <c:pt idx="4214">
                  <c:v>1.5937783020679901E-3</c:v>
                </c:pt>
                <c:pt idx="4215">
                  <c:v>-1.08183269996471E-4</c:v>
                </c:pt>
                <c:pt idx="4216">
                  <c:v>-2.1588028219445298E-3</c:v>
                </c:pt>
                <c:pt idx="4217">
                  <c:v>-3.87321229621345E-3</c:v>
                </c:pt>
                <c:pt idx="4218">
                  <c:v>-5.7901106470806402E-3</c:v>
                </c:pt>
                <c:pt idx="4219">
                  <c:v>-7.51103724846612E-3</c:v>
                </c:pt>
                <c:pt idx="4220">
                  <c:v>-8.9982684753915597E-3</c:v>
                </c:pt>
                <c:pt idx="4221">
                  <c:v>-1.08574592958997E-2</c:v>
                </c:pt>
                <c:pt idx="4222">
                  <c:v>-1.2309794967014599E-2</c:v>
                </c:pt>
                <c:pt idx="4223">
                  <c:v>-1.4065637893604099E-2</c:v>
                </c:pt>
                <c:pt idx="4224">
                  <c:v>-1.54447983888927E-2</c:v>
                </c:pt>
                <c:pt idx="4225">
                  <c:v>-1.6635860341685599E-2</c:v>
                </c:pt>
                <c:pt idx="4226">
                  <c:v>-1.8189645913726901E-2</c:v>
                </c:pt>
                <c:pt idx="4227">
                  <c:v>-1.9357975770095601E-2</c:v>
                </c:pt>
                <c:pt idx="4228">
                  <c:v>-2.07494278480163E-2</c:v>
                </c:pt>
                <c:pt idx="4229">
                  <c:v>-2.1604660489098398E-2</c:v>
                </c:pt>
                <c:pt idx="4230">
                  <c:v>-2.2650389327365999E-2</c:v>
                </c:pt>
                <c:pt idx="4231">
                  <c:v>-2.3593535433906399E-2</c:v>
                </c:pt>
                <c:pt idx="4232">
                  <c:v>-2.4584174793366199E-2</c:v>
                </c:pt>
                <c:pt idx="4233">
                  <c:v>-2.5539178243083199E-2</c:v>
                </c:pt>
                <c:pt idx="4234">
                  <c:v>-2.5880773467105E-2</c:v>
                </c:pt>
                <c:pt idx="4235">
                  <c:v>-2.6540653787467901E-2</c:v>
                </c:pt>
                <c:pt idx="4236">
                  <c:v>-2.7260209351638399E-2</c:v>
                </c:pt>
                <c:pt idx="4237">
                  <c:v>-2.76032205314116E-2</c:v>
                </c:pt>
                <c:pt idx="4238">
                  <c:v>-2.8173663831733701E-2</c:v>
                </c:pt>
                <c:pt idx="4239">
                  <c:v>-2.8238639085023599E-2</c:v>
                </c:pt>
                <c:pt idx="4240">
                  <c:v>-2.8435813080966502E-2</c:v>
                </c:pt>
                <c:pt idx="4241">
                  <c:v>-2.8657355124863299E-2</c:v>
                </c:pt>
                <c:pt idx="4242">
                  <c:v>-2.8707216399671099E-2</c:v>
                </c:pt>
                <c:pt idx="4243">
                  <c:v>-2.9063928441307799E-2</c:v>
                </c:pt>
                <c:pt idx="4244">
                  <c:v>-2.8560171693725499E-2</c:v>
                </c:pt>
                <c:pt idx="4245">
                  <c:v>-2.8430622606178901E-2</c:v>
                </c:pt>
                <c:pt idx="4246">
                  <c:v>-2.8265301412874699E-2</c:v>
                </c:pt>
                <c:pt idx="4247">
                  <c:v>-2.7901897863733201E-2</c:v>
                </c:pt>
                <c:pt idx="4248">
                  <c:v>-2.7654031102137901E-2</c:v>
                </c:pt>
                <c:pt idx="4249">
                  <c:v>-2.6897867205902301E-2</c:v>
                </c:pt>
                <c:pt idx="4250">
                  <c:v>-2.6424581770863799E-2</c:v>
                </c:pt>
                <c:pt idx="4251">
                  <c:v>-2.6084244521041001E-2</c:v>
                </c:pt>
                <c:pt idx="4252">
                  <c:v>-2.5453656982970699E-2</c:v>
                </c:pt>
                <c:pt idx="4253">
                  <c:v>-2.4846511198789601E-2</c:v>
                </c:pt>
                <c:pt idx="4254">
                  <c:v>-2.4030502903220799E-2</c:v>
                </c:pt>
                <c:pt idx="4255">
                  <c:v>-2.33852783835958E-2</c:v>
                </c:pt>
                <c:pt idx="4256">
                  <c:v>-2.2751162829477801E-2</c:v>
                </c:pt>
                <c:pt idx="4257">
                  <c:v>-2.1915022158574299E-2</c:v>
                </c:pt>
                <c:pt idx="4258">
                  <c:v>-2.1159379747227602E-2</c:v>
                </c:pt>
                <c:pt idx="4259">
                  <c:v>-2.00470616450849E-2</c:v>
                </c:pt>
                <c:pt idx="4260">
                  <c:v>-1.93126816827606E-2</c:v>
                </c:pt>
                <c:pt idx="4261">
                  <c:v>-1.84005795275522E-2</c:v>
                </c:pt>
                <c:pt idx="4262">
                  <c:v>-1.7496841304111999E-2</c:v>
                </c:pt>
                <c:pt idx="4263">
                  <c:v>-1.6458304103051099E-2</c:v>
                </c:pt>
                <c:pt idx="4264">
                  <c:v>-1.53085789178417E-2</c:v>
                </c:pt>
                <c:pt idx="4265">
                  <c:v>-1.4562338621010701E-2</c:v>
                </c:pt>
                <c:pt idx="4266">
                  <c:v>-1.35142703198375E-2</c:v>
                </c:pt>
                <c:pt idx="4267">
                  <c:v>-1.27437948993481E-2</c:v>
                </c:pt>
                <c:pt idx="4268">
                  <c:v>-1.16300660800196E-2</c:v>
                </c:pt>
                <c:pt idx="4269">
                  <c:v>-1.06607553098368E-2</c:v>
                </c:pt>
                <c:pt idx="4270">
                  <c:v>-9.7897539517771501E-3</c:v>
                </c:pt>
                <c:pt idx="4271">
                  <c:v>-8.8258221333858099E-3</c:v>
                </c:pt>
                <c:pt idx="4272">
                  <c:v>-8.0306544266158606E-3</c:v>
                </c:pt>
                <c:pt idx="4273">
                  <c:v>-7.0671226242434698E-3</c:v>
                </c:pt>
                <c:pt idx="4274">
                  <c:v>-5.8862398372297696E-3</c:v>
                </c:pt>
                <c:pt idx="4275">
                  <c:v>-5.2462352828847999E-3</c:v>
                </c:pt>
                <c:pt idx="4276">
                  <c:v>-4.38667457628564E-3</c:v>
                </c:pt>
                <c:pt idx="4277">
                  <c:v>-3.5669600619219698E-3</c:v>
                </c:pt>
                <c:pt idx="4278">
                  <c:v>-2.64299146322995E-3</c:v>
                </c:pt>
                <c:pt idx="4279">
                  <c:v>-1.9513257360900399E-3</c:v>
                </c:pt>
                <c:pt idx="4280">
                  <c:v>-1.3030739616156301E-3</c:v>
                </c:pt>
                <c:pt idx="4281">
                  <c:v>-5.6957276255635103E-4</c:v>
                </c:pt>
                <c:pt idx="4282" formatCode="0.00E+00">
                  <c:v>-3.0980600834177101E-5</c:v>
                </c:pt>
                <c:pt idx="4283">
                  <c:v>8.6693137890136605E-4</c:v>
                </c:pt>
                <c:pt idx="4284">
                  <c:v>1.5219288130198601E-3</c:v>
                </c:pt>
                <c:pt idx="4285">
                  <c:v>2.05061352188217E-3</c:v>
                </c:pt>
                <c:pt idx="4286">
                  <c:v>2.5561104171547199E-3</c:v>
                </c:pt>
                <c:pt idx="4287">
                  <c:v>2.9655467716256799E-3</c:v>
                </c:pt>
                <c:pt idx="4288">
                  <c:v>3.6043439222826698E-3</c:v>
                </c:pt>
                <c:pt idx="4289">
                  <c:v>4.17798642753136E-3</c:v>
                </c:pt>
                <c:pt idx="4290">
                  <c:v>4.5209375859351702E-3</c:v>
                </c:pt>
                <c:pt idx="4291">
                  <c:v>4.7738137573848597E-3</c:v>
                </c:pt>
                <c:pt idx="4292">
                  <c:v>5.2785008444429004E-3</c:v>
                </c:pt>
                <c:pt idx="4293">
                  <c:v>5.79444796226679E-3</c:v>
                </c:pt>
                <c:pt idx="4294">
                  <c:v>6.05174312925621E-3</c:v>
                </c:pt>
                <c:pt idx="4295">
                  <c:v>6.3916077655124803E-3</c:v>
                </c:pt>
                <c:pt idx="4296">
                  <c:v>6.4677126406492503E-3</c:v>
                </c:pt>
                <c:pt idx="4297">
                  <c:v>6.9192416403105602E-3</c:v>
                </c:pt>
                <c:pt idx="4298">
                  <c:v>7.39812433998196E-3</c:v>
                </c:pt>
                <c:pt idx="4299">
                  <c:v>7.4713026499111899E-3</c:v>
                </c:pt>
                <c:pt idx="4300">
                  <c:v>7.8095196806059796E-3</c:v>
                </c:pt>
                <c:pt idx="4301">
                  <c:v>7.9406327568484793E-3</c:v>
                </c:pt>
                <c:pt idx="4302">
                  <c:v>8.0029450608395704E-3</c:v>
                </c:pt>
                <c:pt idx="4303">
                  <c:v>8.5860996831717204E-3</c:v>
                </c:pt>
                <c:pt idx="4304">
                  <c:v>8.6059285367987206E-3</c:v>
                </c:pt>
                <c:pt idx="4305">
                  <c:v>8.8711470929069506E-3</c:v>
                </c:pt>
                <c:pt idx="4306">
                  <c:v>8.8186444717593699E-3</c:v>
                </c:pt>
                <c:pt idx="4307">
                  <c:v>9.0005276582646194E-3</c:v>
                </c:pt>
                <c:pt idx="4308">
                  <c:v>9.5397285214599298E-3</c:v>
                </c:pt>
                <c:pt idx="4309">
                  <c:v>9.4702771459127394E-3</c:v>
                </c:pt>
                <c:pt idx="4310">
                  <c:v>9.8283094067727998E-3</c:v>
                </c:pt>
                <c:pt idx="4311">
                  <c:v>9.7869217925799501E-3</c:v>
                </c:pt>
                <c:pt idx="4312">
                  <c:v>9.9914663654646595E-3</c:v>
                </c:pt>
                <c:pt idx="4313">
                  <c:v>1.05081991514996E-2</c:v>
                </c:pt>
                <c:pt idx="4314">
                  <c:v>1.05997527787895E-2</c:v>
                </c:pt>
                <c:pt idx="4315">
                  <c:v>1.0747727993467199E-2</c:v>
                </c:pt>
                <c:pt idx="4316">
                  <c:v>1.07955816631044E-2</c:v>
                </c:pt>
                <c:pt idx="4317">
                  <c:v>1.10742677711327E-2</c:v>
                </c:pt>
                <c:pt idx="4318">
                  <c:v>1.14834579597849E-2</c:v>
                </c:pt>
                <c:pt idx="4319">
                  <c:v>1.16452436872736E-2</c:v>
                </c:pt>
                <c:pt idx="4320">
                  <c:v>1.18259006428526E-2</c:v>
                </c:pt>
                <c:pt idx="4321">
                  <c:v>1.1920505208853601E-2</c:v>
                </c:pt>
                <c:pt idx="4322">
                  <c:v>1.2315443878047999E-2</c:v>
                </c:pt>
                <c:pt idx="4323">
                  <c:v>1.26180849118543E-2</c:v>
                </c:pt>
                <c:pt idx="4324">
                  <c:v>1.26571691879143E-2</c:v>
                </c:pt>
                <c:pt idx="4325">
                  <c:v>1.29413707123612E-2</c:v>
                </c:pt>
                <c:pt idx="4326">
                  <c:v>1.28449623326639E-2</c:v>
                </c:pt>
                <c:pt idx="4327">
                  <c:v>1.33212245474234E-2</c:v>
                </c:pt>
                <c:pt idx="4328">
                  <c:v>1.3593330321592101E-2</c:v>
                </c:pt>
                <c:pt idx="4329">
                  <c:v>1.3655585271539599E-2</c:v>
                </c:pt>
                <c:pt idx="4330">
                  <c:v>1.38068835111987E-2</c:v>
                </c:pt>
                <c:pt idx="4331">
                  <c:v>1.38632436770161E-2</c:v>
                </c:pt>
                <c:pt idx="4332">
                  <c:v>1.4238043307873699E-2</c:v>
                </c:pt>
                <c:pt idx="4333">
                  <c:v>1.43595905686533E-2</c:v>
                </c:pt>
                <c:pt idx="4334">
                  <c:v>1.4501503901123E-2</c:v>
                </c:pt>
                <c:pt idx="4335">
                  <c:v>1.4658334397335399E-2</c:v>
                </c:pt>
                <c:pt idx="4336">
                  <c:v>1.44559167810675E-2</c:v>
                </c:pt>
                <c:pt idx="4337">
                  <c:v>1.4767102830683099E-2</c:v>
                </c:pt>
                <c:pt idx="4338">
                  <c:v>1.48560345245422E-2</c:v>
                </c:pt>
                <c:pt idx="4339">
                  <c:v>1.4771442765986799E-2</c:v>
                </c:pt>
                <c:pt idx="4340">
                  <c:v>1.46514523859692E-2</c:v>
                </c:pt>
                <c:pt idx="4341">
                  <c:v>1.4487667551053801E-2</c:v>
                </c:pt>
                <c:pt idx="4342">
                  <c:v>1.4644268791925499E-2</c:v>
                </c:pt>
                <c:pt idx="4343">
                  <c:v>1.4376368691047E-2</c:v>
                </c:pt>
                <c:pt idx="4344">
                  <c:v>1.42902096704354E-2</c:v>
                </c:pt>
                <c:pt idx="4345">
                  <c:v>1.38839883982538E-2</c:v>
                </c:pt>
                <c:pt idx="4346">
                  <c:v>1.36334191610151E-2</c:v>
                </c:pt>
                <c:pt idx="4347">
                  <c:v>1.3567812263286801E-2</c:v>
                </c:pt>
                <c:pt idx="4348">
                  <c:v>1.3080566531633199E-2</c:v>
                </c:pt>
                <c:pt idx="4349">
                  <c:v>1.2642468911841301E-2</c:v>
                </c:pt>
                <c:pt idx="4350">
                  <c:v>1.2029592096034001E-2</c:v>
                </c:pt>
                <c:pt idx="4351">
                  <c:v>1.15320464871073E-2</c:v>
                </c:pt>
                <c:pt idx="4352">
                  <c:v>1.1168485080114299E-2</c:v>
                </c:pt>
                <c:pt idx="4353">
                  <c:v>1.0412322867094001E-2</c:v>
                </c:pt>
                <c:pt idx="4354">
                  <c:v>9.6885195021182303E-3</c:v>
                </c:pt>
                <c:pt idx="4355">
                  <c:v>8.8545288469376003E-3</c:v>
                </c:pt>
                <c:pt idx="4356">
                  <c:v>7.8965769864156408E-3</c:v>
                </c:pt>
                <c:pt idx="4357">
                  <c:v>7.3993049029321498E-3</c:v>
                </c:pt>
                <c:pt idx="4358">
                  <c:v>6.3317853560430704E-3</c:v>
                </c:pt>
                <c:pt idx="4359">
                  <c:v>5.2883021679504599E-3</c:v>
                </c:pt>
                <c:pt idx="4360">
                  <c:v>3.9264422261561203E-3</c:v>
                </c:pt>
                <c:pt idx="4361">
                  <c:v>2.8861243545406099E-3</c:v>
                </c:pt>
                <c:pt idx="4362">
                  <c:v>1.87311653800951E-3</c:v>
                </c:pt>
                <c:pt idx="4363">
                  <c:v>3.5944577183123099E-4</c:v>
                </c:pt>
                <c:pt idx="4364">
                  <c:v>-8.3774654261325597E-4</c:v>
                </c:pt>
                <c:pt idx="4365">
                  <c:v>-2.5727145164296098E-3</c:v>
                </c:pt>
                <c:pt idx="4366">
                  <c:v>-3.9995376267995602E-3</c:v>
                </c:pt>
                <c:pt idx="4367">
                  <c:v>-5.3195570020614499E-3</c:v>
                </c:pt>
                <c:pt idx="4368">
                  <c:v>-7.0316846794441397E-3</c:v>
                </c:pt>
                <c:pt idx="4369">
                  <c:v>-8.6883004759674906E-3</c:v>
                </c:pt>
                <c:pt idx="4370">
                  <c:v>-1.0734570183965101E-2</c:v>
                </c:pt>
                <c:pt idx="4371">
                  <c:v>-1.2287242259856499E-2</c:v>
                </c:pt>
                <c:pt idx="4372">
                  <c:v>-1.39482085507213E-2</c:v>
                </c:pt>
                <c:pt idx="4373">
                  <c:v>-1.6033161061045999E-2</c:v>
                </c:pt>
                <c:pt idx="4374">
                  <c:v>-1.77868767092111E-2</c:v>
                </c:pt>
                <c:pt idx="4375">
                  <c:v>-1.9903622220769201E-2</c:v>
                </c:pt>
                <c:pt idx="4376">
                  <c:v>-2.1840092914806899E-2</c:v>
                </c:pt>
                <c:pt idx="4377">
                  <c:v>-2.3568254454181401E-2</c:v>
                </c:pt>
                <c:pt idx="4378">
                  <c:v>-2.5709634441931299E-2</c:v>
                </c:pt>
                <c:pt idx="4379">
                  <c:v>-2.7814538184449001E-2</c:v>
                </c:pt>
                <c:pt idx="4380">
                  <c:v>-2.9980761343833401E-2</c:v>
                </c:pt>
                <c:pt idx="4381">
                  <c:v>-3.1958160758796199E-2</c:v>
                </c:pt>
                <c:pt idx="4382">
                  <c:v>-3.3903593285663301E-2</c:v>
                </c:pt>
                <c:pt idx="4383">
                  <c:v>-3.6045021694087097E-2</c:v>
                </c:pt>
                <c:pt idx="4384">
                  <c:v>-3.8207476994047598E-2</c:v>
                </c:pt>
                <c:pt idx="4385">
                  <c:v>-4.0329158708793202E-2</c:v>
                </c:pt>
                <c:pt idx="4386">
                  <c:v>-4.21301405195788E-2</c:v>
                </c:pt>
                <c:pt idx="4387">
                  <c:v>-4.4136859163917998E-2</c:v>
                </c:pt>
                <c:pt idx="4388">
                  <c:v>-4.6183537836545198E-2</c:v>
                </c:pt>
                <c:pt idx="4389">
                  <c:v>-4.8207278460307201E-2</c:v>
                </c:pt>
                <c:pt idx="4390">
                  <c:v>-5.0147347982493699E-2</c:v>
                </c:pt>
                <c:pt idx="4391">
                  <c:v>-5.1710863497307198E-2</c:v>
                </c:pt>
                <c:pt idx="4392">
                  <c:v>-5.3590897486603402E-2</c:v>
                </c:pt>
                <c:pt idx="4393">
                  <c:v>-5.5197190972392299E-2</c:v>
                </c:pt>
                <c:pt idx="4394">
                  <c:v>-5.7076379091383002E-2</c:v>
                </c:pt>
                <c:pt idx="4395">
                  <c:v>-5.8740626663946298E-2</c:v>
                </c:pt>
                <c:pt idx="4396">
                  <c:v>-5.9923454251265197E-2</c:v>
                </c:pt>
                <c:pt idx="4397">
                  <c:v>-6.1599561040459203E-2</c:v>
                </c:pt>
                <c:pt idx="4398">
                  <c:v>-6.2849281787289907E-2</c:v>
                </c:pt>
                <c:pt idx="4399">
                  <c:v>-6.4346754358602695E-2</c:v>
                </c:pt>
                <c:pt idx="4400">
                  <c:v>-6.5620106993008298E-2</c:v>
                </c:pt>
                <c:pt idx="4401">
                  <c:v>-6.63863447484139E-2</c:v>
                </c:pt>
                <c:pt idx="4402">
                  <c:v>-6.7540013070195207E-2</c:v>
                </c:pt>
                <c:pt idx="4403">
                  <c:v>-6.8374963309808898E-2</c:v>
                </c:pt>
                <c:pt idx="4404">
                  <c:v>-6.9227413447123506E-2</c:v>
                </c:pt>
                <c:pt idx="4405">
                  <c:v>-7.00978240805991E-2</c:v>
                </c:pt>
                <c:pt idx="4406">
                  <c:v>-7.0436583294217994E-2</c:v>
                </c:pt>
                <c:pt idx="4407">
                  <c:v>-7.1089020050678894E-2</c:v>
                </c:pt>
                <c:pt idx="4408">
                  <c:v>-7.1508061620189606E-2</c:v>
                </c:pt>
                <c:pt idx="4409">
                  <c:v>-7.1880800288842098E-2</c:v>
                </c:pt>
                <c:pt idx="4410">
                  <c:v>-7.2093052595475896E-2</c:v>
                </c:pt>
                <c:pt idx="4411">
                  <c:v>-7.2116439120111897E-2</c:v>
                </c:pt>
                <c:pt idx="4412">
                  <c:v>-7.2191289824300203E-2</c:v>
                </c:pt>
                <c:pt idx="4413">
                  <c:v>-7.1973035415620501E-2</c:v>
                </c:pt>
                <c:pt idx="4414">
                  <c:v>-7.1996934596653697E-2</c:v>
                </c:pt>
                <c:pt idx="4415">
                  <c:v>-7.1623295149649893E-2</c:v>
                </c:pt>
                <c:pt idx="4416">
                  <c:v>-7.1028746013029803E-2</c:v>
                </c:pt>
                <c:pt idx="4417">
                  <c:v>-7.0636719480153196E-2</c:v>
                </c:pt>
                <c:pt idx="4418">
                  <c:v>-7.0015064567443303E-2</c:v>
                </c:pt>
                <c:pt idx="4419">
                  <c:v>-6.9528150723972698E-2</c:v>
                </c:pt>
                <c:pt idx="4420">
                  <c:v>-6.8710598500082196E-2</c:v>
                </c:pt>
                <c:pt idx="4421">
                  <c:v>-6.7925335380881399E-2</c:v>
                </c:pt>
                <c:pt idx="4422">
                  <c:v>-6.7019378559064799E-2</c:v>
                </c:pt>
                <c:pt idx="4423">
                  <c:v>-6.5986425166110099E-2</c:v>
                </c:pt>
                <c:pt idx="4424">
                  <c:v>-6.5212512888853699E-2</c:v>
                </c:pt>
                <c:pt idx="4425">
                  <c:v>-6.3934698520572902E-2</c:v>
                </c:pt>
                <c:pt idx="4426">
                  <c:v>-6.28663689252031E-2</c:v>
                </c:pt>
                <c:pt idx="4427">
                  <c:v>-6.1652579877294701E-2</c:v>
                </c:pt>
                <c:pt idx="4428">
                  <c:v>-6.0407154366649597E-2</c:v>
                </c:pt>
                <c:pt idx="4429">
                  <c:v>-5.94232475810497E-2</c:v>
                </c:pt>
                <c:pt idx="4430">
                  <c:v>-5.8081904156224898E-2</c:v>
                </c:pt>
                <c:pt idx="4431">
                  <c:v>-5.6734164387590498E-2</c:v>
                </c:pt>
                <c:pt idx="4432">
                  <c:v>-5.5519944274912497E-2</c:v>
                </c:pt>
                <c:pt idx="4433">
                  <c:v>-5.4144471137975297E-2</c:v>
                </c:pt>
                <c:pt idx="4434">
                  <c:v>-5.3141028854336199E-2</c:v>
                </c:pt>
                <c:pt idx="4435">
                  <c:v>-5.1678556418035697E-2</c:v>
                </c:pt>
                <c:pt idx="4436">
                  <c:v>-5.0281320768166902E-2</c:v>
                </c:pt>
                <c:pt idx="4437">
                  <c:v>-4.91858696212863E-2</c:v>
                </c:pt>
                <c:pt idx="4438">
                  <c:v>-4.7700803780364801E-2</c:v>
                </c:pt>
                <c:pt idx="4439">
                  <c:v>-4.6848868073481702E-2</c:v>
                </c:pt>
                <c:pt idx="4440">
                  <c:v>-4.5376095137094397E-2</c:v>
                </c:pt>
                <c:pt idx="4441">
                  <c:v>-4.4377801773155798E-2</c:v>
                </c:pt>
                <c:pt idx="4442">
                  <c:v>-4.3422122869143001E-2</c:v>
                </c:pt>
                <c:pt idx="4443">
                  <c:v>-4.23547488076342E-2</c:v>
                </c:pt>
                <c:pt idx="4444">
                  <c:v>-4.1574325703357999E-2</c:v>
                </c:pt>
                <c:pt idx="4445">
                  <c:v>-4.0435294533279598E-2</c:v>
                </c:pt>
                <c:pt idx="4446">
                  <c:v>-3.9837591535738098E-2</c:v>
                </c:pt>
                <c:pt idx="4447">
                  <c:v>-3.9078210581683398E-2</c:v>
                </c:pt>
                <c:pt idx="4448">
                  <c:v>-3.8356419077308301E-2</c:v>
                </c:pt>
                <c:pt idx="4449">
                  <c:v>-3.7913053093961598E-2</c:v>
                </c:pt>
                <c:pt idx="4450">
                  <c:v>-3.7345072644308697E-2</c:v>
                </c:pt>
                <c:pt idx="4451">
                  <c:v>-3.7007398300955403E-2</c:v>
                </c:pt>
                <c:pt idx="4452">
                  <c:v>-3.6706494873042499E-2</c:v>
                </c:pt>
                <c:pt idx="4453">
                  <c:v>-3.6659722082793798E-2</c:v>
                </c:pt>
                <c:pt idx="4454">
                  <c:v>-3.6582725776415199E-2</c:v>
                </c:pt>
                <c:pt idx="4455">
                  <c:v>-3.6464888800334598E-2</c:v>
                </c:pt>
                <c:pt idx="4456">
                  <c:v>-3.6561754129018603E-2</c:v>
                </c:pt>
                <c:pt idx="4457">
                  <c:v>-3.6944474597017898E-2</c:v>
                </c:pt>
                <c:pt idx="4458">
                  <c:v>-3.7381621340064203E-2</c:v>
                </c:pt>
                <c:pt idx="4459">
                  <c:v>-3.7629573194682402E-2</c:v>
                </c:pt>
                <c:pt idx="4460">
                  <c:v>-3.8086218306632703E-2</c:v>
                </c:pt>
                <c:pt idx="4461">
                  <c:v>-3.8695792823380502E-2</c:v>
                </c:pt>
                <c:pt idx="4462">
                  <c:v>-3.93334160744798E-2</c:v>
                </c:pt>
                <c:pt idx="4463">
                  <c:v>-4.0353437474106003E-2</c:v>
                </c:pt>
                <c:pt idx="4464">
                  <c:v>-4.1174157404948702E-2</c:v>
                </c:pt>
                <c:pt idx="4465">
                  <c:v>-4.1987209952384301E-2</c:v>
                </c:pt>
                <c:pt idx="4466">
                  <c:v>-4.3177545342520697E-2</c:v>
                </c:pt>
                <c:pt idx="4467">
                  <c:v>-4.4289050492511597E-2</c:v>
                </c:pt>
                <c:pt idx="4468">
                  <c:v>-4.5701012244305103E-2</c:v>
                </c:pt>
                <c:pt idx="4469">
                  <c:v>-4.6858846508462802E-2</c:v>
                </c:pt>
                <c:pt idx="4470">
                  <c:v>-4.8086442706456199E-2</c:v>
                </c:pt>
                <c:pt idx="4471">
                  <c:v>-4.9672112882095797E-2</c:v>
                </c:pt>
                <c:pt idx="4472">
                  <c:v>-5.1134112832884097E-2</c:v>
                </c:pt>
                <c:pt idx="4473">
                  <c:v>-5.2782443682130899E-2</c:v>
                </c:pt>
                <c:pt idx="4474">
                  <c:v>-5.4266344158952103E-2</c:v>
                </c:pt>
                <c:pt idx="4475">
                  <c:v>-5.5807781940233302E-2</c:v>
                </c:pt>
                <c:pt idx="4476">
                  <c:v>-5.7556667671442498E-2</c:v>
                </c:pt>
                <c:pt idx="4477">
                  <c:v>-5.9370182180202402E-2</c:v>
                </c:pt>
                <c:pt idx="4478">
                  <c:v>-6.1172791353022199E-2</c:v>
                </c:pt>
                <c:pt idx="4479">
                  <c:v>-6.2713850606646998E-2</c:v>
                </c:pt>
                <c:pt idx="4480">
                  <c:v>-6.4411704856494903E-2</c:v>
                </c:pt>
                <c:pt idx="4481">
                  <c:v>-6.6143927950296499E-2</c:v>
                </c:pt>
                <c:pt idx="4482">
                  <c:v>-6.7997399306102296E-2</c:v>
                </c:pt>
                <c:pt idx="4483">
                  <c:v>-6.9767009236863894E-2</c:v>
                </c:pt>
                <c:pt idx="4484">
                  <c:v>-7.1404044216023699E-2</c:v>
                </c:pt>
                <c:pt idx="4485">
                  <c:v>-7.3097557387356904E-2</c:v>
                </c:pt>
                <c:pt idx="4486">
                  <c:v>-7.4595684151713998E-2</c:v>
                </c:pt>
                <c:pt idx="4487">
                  <c:v>-7.6676141125542802E-2</c:v>
                </c:pt>
                <c:pt idx="4488">
                  <c:v>-7.8255424127452802E-2</c:v>
                </c:pt>
                <c:pt idx="4489">
                  <c:v>-7.9462778826557195E-2</c:v>
                </c:pt>
                <c:pt idx="4490">
                  <c:v>-8.1393319050236002E-2</c:v>
                </c:pt>
                <c:pt idx="4491">
                  <c:v>-8.2690453945922796E-2</c:v>
                </c:pt>
                <c:pt idx="4492">
                  <c:v>-8.4226744942229204E-2</c:v>
                </c:pt>
                <c:pt idx="4493">
                  <c:v>-8.5791179985692495E-2</c:v>
                </c:pt>
                <c:pt idx="4494">
                  <c:v>-8.6888275015245903E-2</c:v>
                </c:pt>
                <c:pt idx="4495">
                  <c:v>-8.8346482822005107E-2</c:v>
                </c:pt>
                <c:pt idx="4496">
                  <c:v>-8.9293335601559595E-2</c:v>
                </c:pt>
                <c:pt idx="4497">
                  <c:v>-9.0715593425464106E-2</c:v>
                </c:pt>
                <c:pt idx="4498">
                  <c:v>-9.1719779403064805E-2</c:v>
                </c:pt>
                <c:pt idx="4499">
                  <c:v>-9.2711249410692906E-2</c:v>
                </c:pt>
                <c:pt idx="4500">
                  <c:v>-9.3704437816861996E-2</c:v>
                </c:pt>
                <c:pt idx="4501">
                  <c:v>-9.4338793239103103E-2</c:v>
                </c:pt>
                <c:pt idx="4502">
                  <c:v>-9.5327282602984606E-2</c:v>
                </c:pt>
                <c:pt idx="4503">
                  <c:v>-9.60698692231928E-2</c:v>
                </c:pt>
                <c:pt idx="4504">
                  <c:v>-9.6427763927340496E-2</c:v>
                </c:pt>
                <c:pt idx="4505">
                  <c:v>-9.7180133395729507E-2</c:v>
                </c:pt>
                <c:pt idx="4506">
                  <c:v>-9.75980003651854E-2</c:v>
                </c:pt>
                <c:pt idx="4507">
                  <c:v>-9.8106971070465995E-2</c:v>
                </c:pt>
                <c:pt idx="4508">
                  <c:v>-9.8378979702611294E-2</c:v>
                </c:pt>
                <c:pt idx="4509">
                  <c:v>-9.8752673156601994E-2</c:v>
                </c:pt>
                <c:pt idx="4510">
                  <c:v>-9.9035044155522098E-2</c:v>
                </c:pt>
                <c:pt idx="4511">
                  <c:v>-9.9124731198840701E-2</c:v>
                </c:pt>
                <c:pt idx="4512">
                  <c:v>-9.9392606177760301E-2</c:v>
                </c:pt>
                <c:pt idx="4513">
                  <c:v>-9.9189862723775404E-2</c:v>
                </c:pt>
                <c:pt idx="4514">
                  <c:v>-9.92533642908216E-2</c:v>
                </c:pt>
                <c:pt idx="4515">
                  <c:v>-9.9333340916000504E-2</c:v>
                </c:pt>
                <c:pt idx="4516">
                  <c:v>-9.9151173095119893E-2</c:v>
                </c:pt>
                <c:pt idx="4517">
                  <c:v>-9.9153394870500802E-2</c:v>
                </c:pt>
                <c:pt idx="4518">
                  <c:v>-9.8783779205152494E-2</c:v>
                </c:pt>
                <c:pt idx="4519">
                  <c:v>-9.8592214789172905E-2</c:v>
                </c:pt>
                <c:pt idx="4520">
                  <c:v>-9.8217097175260198E-2</c:v>
                </c:pt>
                <c:pt idx="4521">
                  <c:v>-9.7826456822387095E-2</c:v>
                </c:pt>
                <c:pt idx="4522">
                  <c:v>-9.7774359966227103E-2</c:v>
                </c:pt>
                <c:pt idx="4523">
                  <c:v>-9.7199789833314301E-2</c:v>
                </c:pt>
                <c:pt idx="4524">
                  <c:v>-9.6889255956412096E-2</c:v>
                </c:pt>
                <c:pt idx="4525">
                  <c:v>-9.6337020220468306E-2</c:v>
                </c:pt>
                <c:pt idx="4526">
                  <c:v>-9.5929126134026405E-2</c:v>
                </c:pt>
                <c:pt idx="4527">
                  <c:v>-9.5489380290361497E-2</c:v>
                </c:pt>
                <c:pt idx="4528">
                  <c:v>-9.4944233018602095E-2</c:v>
                </c:pt>
                <c:pt idx="4529">
                  <c:v>-9.4474322093281701E-2</c:v>
                </c:pt>
                <c:pt idx="4530">
                  <c:v>-9.4044271346394495E-2</c:v>
                </c:pt>
                <c:pt idx="4531">
                  <c:v>-9.3458540511510299E-2</c:v>
                </c:pt>
                <c:pt idx="4532">
                  <c:v>-9.2848061315216501E-2</c:v>
                </c:pt>
                <c:pt idx="4533">
                  <c:v>-9.2368683558987599E-2</c:v>
                </c:pt>
                <c:pt idx="4534">
                  <c:v>-9.1785580588869001E-2</c:v>
                </c:pt>
                <c:pt idx="4535">
                  <c:v>-9.1335298800399103E-2</c:v>
                </c:pt>
                <c:pt idx="4536">
                  <c:v>-9.0948863897959101E-2</c:v>
                </c:pt>
                <c:pt idx="4537">
                  <c:v>-9.0212819433949307E-2</c:v>
                </c:pt>
                <c:pt idx="4538">
                  <c:v>-8.9632860988137303E-2</c:v>
                </c:pt>
                <c:pt idx="4539">
                  <c:v>-8.9112740024217402E-2</c:v>
                </c:pt>
                <c:pt idx="4540">
                  <c:v>-8.8480283100183299E-2</c:v>
                </c:pt>
                <c:pt idx="4541">
                  <c:v>-8.8004968952452106E-2</c:v>
                </c:pt>
                <c:pt idx="4542">
                  <c:v>-8.73410104431879E-2</c:v>
                </c:pt>
                <c:pt idx="4543">
                  <c:v>-8.6573307974307498E-2</c:v>
                </c:pt>
                <c:pt idx="4544">
                  <c:v>-8.6063693749223694E-2</c:v>
                </c:pt>
                <c:pt idx="4545">
                  <c:v>-8.5367502216459099E-2</c:v>
                </c:pt>
                <c:pt idx="4546">
                  <c:v>-8.4867914176057005E-2</c:v>
                </c:pt>
                <c:pt idx="4547">
                  <c:v>-8.4108785754433202E-2</c:v>
                </c:pt>
                <c:pt idx="4548">
                  <c:v>-8.3474825885066106E-2</c:v>
                </c:pt>
                <c:pt idx="4549">
                  <c:v>-8.2817861878318105E-2</c:v>
                </c:pt>
                <c:pt idx="4550">
                  <c:v>-8.19452702056013E-2</c:v>
                </c:pt>
                <c:pt idx="4551">
                  <c:v>-8.1584226088764394E-2</c:v>
                </c:pt>
                <c:pt idx="4552">
                  <c:v>-8.0548643881236906E-2</c:v>
                </c:pt>
                <c:pt idx="4553">
                  <c:v>-7.9727241852598205E-2</c:v>
                </c:pt>
                <c:pt idx="4554">
                  <c:v>-7.89653544453566E-2</c:v>
                </c:pt>
                <c:pt idx="4555">
                  <c:v>-7.7914400944114906E-2</c:v>
                </c:pt>
                <c:pt idx="4556">
                  <c:v>-7.7234538691709403E-2</c:v>
                </c:pt>
                <c:pt idx="4557">
                  <c:v>-7.6056106791943801E-2</c:v>
                </c:pt>
                <c:pt idx="4558">
                  <c:v>-7.5050018607041205E-2</c:v>
                </c:pt>
                <c:pt idx="4559">
                  <c:v>-7.39150399072874E-2</c:v>
                </c:pt>
                <c:pt idx="4560">
                  <c:v>-7.2902217801933802E-2</c:v>
                </c:pt>
                <c:pt idx="4561">
                  <c:v>-7.1775559282212797E-2</c:v>
                </c:pt>
                <c:pt idx="4562">
                  <c:v>-7.0362501336501099E-2</c:v>
                </c:pt>
                <c:pt idx="4563">
                  <c:v>-6.9173784707889902E-2</c:v>
                </c:pt>
                <c:pt idx="4564">
                  <c:v>-6.7588218986291998E-2</c:v>
                </c:pt>
                <c:pt idx="4565">
                  <c:v>-6.6219642799730194E-2</c:v>
                </c:pt>
                <c:pt idx="4566">
                  <c:v>-6.4798700156470296E-2</c:v>
                </c:pt>
                <c:pt idx="4567">
                  <c:v>-6.3033506307934195E-2</c:v>
                </c:pt>
                <c:pt idx="4568">
                  <c:v>-6.1344306895698301E-2</c:v>
                </c:pt>
                <c:pt idx="4569">
                  <c:v>-5.9571181683140698E-2</c:v>
                </c:pt>
                <c:pt idx="4570">
                  <c:v>-5.7806745627692703E-2</c:v>
                </c:pt>
                <c:pt idx="4571">
                  <c:v>-5.5987836976123202E-2</c:v>
                </c:pt>
                <c:pt idx="4572">
                  <c:v>-5.3833624782594902E-2</c:v>
                </c:pt>
                <c:pt idx="4573">
                  <c:v>-5.1704712429323098E-2</c:v>
                </c:pt>
                <c:pt idx="4574">
                  <c:v>-4.9477734583490203E-2</c:v>
                </c:pt>
                <c:pt idx="4575">
                  <c:v>-4.7467644956037301E-2</c:v>
                </c:pt>
                <c:pt idx="4576">
                  <c:v>-4.49573164578198E-2</c:v>
                </c:pt>
                <c:pt idx="4577">
                  <c:v>-4.2416846331399999E-2</c:v>
                </c:pt>
                <c:pt idx="4578">
                  <c:v>-4.0101273229033098E-2</c:v>
                </c:pt>
                <c:pt idx="4579">
                  <c:v>-3.73942747058515E-2</c:v>
                </c:pt>
                <c:pt idx="4580">
                  <c:v>-3.4842414632349099E-2</c:v>
                </c:pt>
                <c:pt idx="4581">
                  <c:v>-3.2240949983650499E-2</c:v>
                </c:pt>
                <c:pt idx="4582">
                  <c:v>-2.91560822232498E-2</c:v>
                </c:pt>
                <c:pt idx="4583">
                  <c:v>-2.64823081738551E-2</c:v>
                </c:pt>
                <c:pt idx="4584">
                  <c:v>-2.3523952207005198E-2</c:v>
                </c:pt>
                <c:pt idx="4585">
                  <c:v>-2.0761116885972899E-2</c:v>
                </c:pt>
                <c:pt idx="4586">
                  <c:v>-1.7505576074820499E-2</c:v>
                </c:pt>
                <c:pt idx="4587">
                  <c:v>-1.4365585234243E-2</c:v>
                </c:pt>
                <c:pt idx="4588">
                  <c:v>-1.12877111315587E-2</c:v>
                </c:pt>
                <c:pt idx="4589">
                  <c:v>-8.0173846609626898E-3</c:v>
                </c:pt>
                <c:pt idx="4590">
                  <c:v>-4.94646136575627E-3</c:v>
                </c:pt>
                <c:pt idx="4591">
                  <c:v>-1.74403695569796E-3</c:v>
                </c:pt>
                <c:pt idx="4592">
                  <c:v>1.5580102572832701E-3</c:v>
                </c:pt>
                <c:pt idx="4593">
                  <c:v>4.8836960185418398E-3</c:v>
                </c:pt>
                <c:pt idx="4594">
                  <c:v>7.9803917009727398E-3</c:v>
                </c:pt>
                <c:pt idx="4595">
                  <c:v>1.11357603734549E-2</c:v>
                </c:pt>
                <c:pt idx="4596">
                  <c:v>1.4365703060787299E-2</c:v>
                </c:pt>
                <c:pt idx="4597">
                  <c:v>1.7714768304132801E-2</c:v>
                </c:pt>
                <c:pt idx="4598">
                  <c:v>2.0864350418671899E-2</c:v>
                </c:pt>
                <c:pt idx="4599">
                  <c:v>2.3919410670557299E-2</c:v>
                </c:pt>
                <c:pt idx="4600">
                  <c:v>2.68683462350193E-2</c:v>
                </c:pt>
                <c:pt idx="4601">
                  <c:v>3.00103681869924E-2</c:v>
                </c:pt>
                <c:pt idx="4602">
                  <c:v>3.2986363372366802E-2</c:v>
                </c:pt>
                <c:pt idx="4603">
                  <c:v>3.5811341688725802E-2</c:v>
                </c:pt>
                <c:pt idx="4604">
                  <c:v>3.8620640978988298E-2</c:v>
                </c:pt>
                <c:pt idx="4605">
                  <c:v>4.1025684797380099E-2</c:v>
                </c:pt>
                <c:pt idx="4606">
                  <c:v>4.3877628337270803E-2</c:v>
                </c:pt>
                <c:pt idx="4607">
                  <c:v>4.6340807820818099E-2</c:v>
                </c:pt>
                <c:pt idx="4608">
                  <c:v>4.8690764050842598E-2</c:v>
                </c:pt>
                <c:pt idx="4609">
                  <c:v>5.08163284541511E-2</c:v>
                </c:pt>
                <c:pt idx="4610">
                  <c:v>5.2818566518544503E-2</c:v>
                </c:pt>
                <c:pt idx="4611">
                  <c:v>5.4984542997582403E-2</c:v>
                </c:pt>
                <c:pt idx="4612">
                  <c:v>5.6862929451635402E-2</c:v>
                </c:pt>
                <c:pt idx="4613">
                  <c:v>5.8530102124085402E-2</c:v>
                </c:pt>
                <c:pt idx="4614">
                  <c:v>5.9878418531804298E-2</c:v>
                </c:pt>
                <c:pt idx="4615">
                  <c:v>6.1059284827116103E-2</c:v>
                </c:pt>
                <c:pt idx="4616">
                  <c:v>6.2609653696084594E-2</c:v>
                </c:pt>
                <c:pt idx="4617">
                  <c:v>6.3675317700814402E-2</c:v>
                </c:pt>
                <c:pt idx="4618">
                  <c:v>6.4436888281496102E-2</c:v>
                </c:pt>
                <c:pt idx="4619">
                  <c:v>6.5079082142633304E-2</c:v>
                </c:pt>
                <c:pt idx="4620">
                  <c:v>6.53240305691309E-2</c:v>
                </c:pt>
                <c:pt idx="4621">
                  <c:v>6.5942284111204202E-2</c:v>
                </c:pt>
                <c:pt idx="4622">
                  <c:v>6.6094190017355503E-2</c:v>
                </c:pt>
                <c:pt idx="4623">
                  <c:v>6.6107576630166295E-2</c:v>
                </c:pt>
                <c:pt idx="4624">
                  <c:v>6.5888473105197104E-2</c:v>
                </c:pt>
                <c:pt idx="4625">
                  <c:v>6.5305072864170699E-2</c:v>
                </c:pt>
                <c:pt idx="4626">
                  <c:v>6.5057609748048806E-2</c:v>
                </c:pt>
                <c:pt idx="4627">
                  <c:v>6.4286113996404701E-2</c:v>
                </c:pt>
                <c:pt idx="4628">
                  <c:v>6.3567722940506804E-2</c:v>
                </c:pt>
                <c:pt idx="4629">
                  <c:v>6.2599627901985394E-2</c:v>
                </c:pt>
                <c:pt idx="4630">
                  <c:v>6.1262985131065199E-2</c:v>
                </c:pt>
                <c:pt idx="4631">
                  <c:v>6.0287559267270703E-2</c:v>
                </c:pt>
                <c:pt idx="4632">
                  <c:v>5.88129714090233E-2</c:v>
                </c:pt>
                <c:pt idx="4633">
                  <c:v>5.7313965654402603E-2</c:v>
                </c:pt>
                <c:pt idx="4634">
                  <c:v>5.5550359772738998E-2</c:v>
                </c:pt>
                <c:pt idx="4635">
                  <c:v>5.3715437978762298E-2</c:v>
                </c:pt>
                <c:pt idx="4636">
                  <c:v>5.1907511413941801E-2</c:v>
                </c:pt>
                <c:pt idx="4637">
                  <c:v>4.9782281632741898E-2</c:v>
                </c:pt>
                <c:pt idx="4638">
                  <c:v>4.7864923723929101E-2</c:v>
                </c:pt>
                <c:pt idx="4639">
                  <c:v>4.5377971997720999E-2</c:v>
                </c:pt>
                <c:pt idx="4640">
                  <c:v>4.3150083659085403E-2</c:v>
                </c:pt>
                <c:pt idx="4641">
                  <c:v>4.0914819283220903E-2</c:v>
                </c:pt>
                <c:pt idx="4642">
                  <c:v>3.8471844790748999E-2</c:v>
                </c:pt>
                <c:pt idx="4643">
                  <c:v>3.6113841053395997E-2</c:v>
                </c:pt>
                <c:pt idx="4644">
                  <c:v>3.34583591714342E-2</c:v>
                </c:pt>
                <c:pt idx="4645">
                  <c:v>3.12268496424822E-2</c:v>
                </c:pt>
                <c:pt idx="4646">
                  <c:v>2.8505523448091801E-2</c:v>
                </c:pt>
                <c:pt idx="4647">
                  <c:v>2.6179052862364799E-2</c:v>
                </c:pt>
                <c:pt idx="4648">
                  <c:v>2.3687482064877301E-2</c:v>
                </c:pt>
                <c:pt idx="4649">
                  <c:v>2.1121451227310999E-2</c:v>
                </c:pt>
                <c:pt idx="4650">
                  <c:v>1.88612407435849E-2</c:v>
                </c:pt>
                <c:pt idx="4651">
                  <c:v>1.62826501701962E-2</c:v>
                </c:pt>
                <c:pt idx="4652">
                  <c:v>1.38855642964077E-2</c:v>
                </c:pt>
                <c:pt idx="4653">
                  <c:v>1.14853085265671E-2</c:v>
                </c:pt>
                <c:pt idx="4654">
                  <c:v>9.6439042817911894E-3</c:v>
                </c:pt>
                <c:pt idx="4655">
                  <c:v>7.00094851324202E-3</c:v>
                </c:pt>
                <c:pt idx="4656">
                  <c:v>5.4227102881717702E-3</c:v>
                </c:pt>
                <c:pt idx="4657">
                  <c:v>3.0556048029173402E-3</c:v>
                </c:pt>
                <c:pt idx="4658">
                  <c:v>1.5117538295906E-3</c:v>
                </c:pt>
                <c:pt idx="4659">
                  <c:v>-6.4362864821153202E-4</c:v>
                </c:pt>
                <c:pt idx="4660">
                  <c:v>-1.72340881711023E-3</c:v>
                </c:pt>
                <c:pt idx="4661">
                  <c:v>-3.46178979842739E-3</c:v>
                </c:pt>
                <c:pt idx="4662">
                  <c:v>-4.9848391347864403E-3</c:v>
                </c:pt>
                <c:pt idx="4663">
                  <c:v>-5.8637744474105101E-3</c:v>
                </c:pt>
                <c:pt idx="4664">
                  <c:v>-7.3551193228065803E-3</c:v>
                </c:pt>
                <c:pt idx="4665">
                  <c:v>-7.6916717442104899E-3</c:v>
                </c:pt>
                <c:pt idx="4666">
                  <c:v>-8.8789177164066892E-3</c:v>
                </c:pt>
                <c:pt idx="4667">
                  <c:v>-9.1612276152750905E-3</c:v>
                </c:pt>
                <c:pt idx="4668">
                  <c:v>-9.7925876156762792E-3</c:v>
                </c:pt>
                <c:pt idx="4669">
                  <c:v>-9.8083276328799797E-3</c:v>
                </c:pt>
                <c:pt idx="4670">
                  <c:v>-9.7514399918346706E-3</c:v>
                </c:pt>
                <c:pt idx="4671">
                  <c:v>-1.0003441037084299E-2</c:v>
                </c:pt>
                <c:pt idx="4672">
                  <c:v>-8.9476495048672906E-3</c:v>
                </c:pt>
                <c:pt idx="4673">
                  <c:v>-9.8003236293133199E-3</c:v>
                </c:pt>
                <c:pt idx="4674">
                  <c:v>-8.2129065504868096E-3</c:v>
                </c:pt>
                <c:pt idx="4675">
                  <c:v>-7.6126461362360197E-3</c:v>
                </c:pt>
                <c:pt idx="4676">
                  <c:v>-6.9118637013269799E-3</c:v>
                </c:pt>
                <c:pt idx="4677">
                  <c:v>-5.3378052795085501E-3</c:v>
                </c:pt>
                <c:pt idx="4678">
                  <c:v>-4.9588008731031499E-3</c:v>
                </c:pt>
                <c:pt idx="4679">
                  <c:v>-2.53497076271233E-3</c:v>
                </c:pt>
                <c:pt idx="4680">
                  <c:v>-1.7780797700174299E-3</c:v>
                </c:pt>
                <c:pt idx="4681">
                  <c:v>6.1556046758812796E-4</c:v>
                </c:pt>
                <c:pt idx="4682">
                  <c:v>2.2890735570543102E-3</c:v>
                </c:pt>
                <c:pt idx="4683">
                  <c:v>3.8946876822743598E-3</c:v>
                </c:pt>
                <c:pt idx="4684">
                  <c:v>6.4588928364119396E-3</c:v>
                </c:pt>
                <c:pt idx="4685">
                  <c:v>8.1392120932928993E-3</c:v>
                </c:pt>
                <c:pt idx="4686">
                  <c:v>1.11163739831984E-2</c:v>
                </c:pt>
                <c:pt idx="4687">
                  <c:v>1.34602990932266E-2</c:v>
                </c:pt>
                <c:pt idx="4688">
                  <c:v>1.5188851524807701E-2</c:v>
                </c:pt>
                <c:pt idx="4689">
                  <c:v>1.8651471614009301E-2</c:v>
                </c:pt>
                <c:pt idx="4690">
                  <c:v>2.0691347716610398E-2</c:v>
                </c:pt>
                <c:pt idx="4691">
                  <c:v>2.4051324895385199E-2</c:v>
                </c:pt>
                <c:pt idx="4692">
                  <c:v>2.6072473945642001E-2</c:v>
                </c:pt>
                <c:pt idx="4693">
                  <c:v>2.9376829990589701E-2</c:v>
                </c:pt>
                <c:pt idx="4694">
                  <c:v>3.2028537410470299E-2</c:v>
                </c:pt>
                <c:pt idx="4695">
                  <c:v>3.4520994921423201E-2</c:v>
                </c:pt>
                <c:pt idx="4696">
                  <c:v>3.85374523466935E-2</c:v>
                </c:pt>
                <c:pt idx="4697">
                  <c:v>4.0115447870074698E-2</c:v>
                </c:pt>
                <c:pt idx="4698">
                  <c:v>4.3697009416792602E-2</c:v>
                </c:pt>
                <c:pt idx="4699">
                  <c:v>4.6147310526318402E-2</c:v>
                </c:pt>
                <c:pt idx="4700">
                  <c:v>4.9131521126225298E-2</c:v>
                </c:pt>
                <c:pt idx="4701">
                  <c:v>5.2150115823275299E-2</c:v>
                </c:pt>
                <c:pt idx="4702">
                  <c:v>5.4428265793389302E-2</c:v>
                </c:pt>
                <c:pt idx="4703">
                  <c:v>5.7993434550663803E-2</c:v>
                </c:pt>
                <c:pt idx="4704">
                  <c:v>5.93584112406682E-2</c:v>
                </c:pt>
                <c:pt idx="4705">
                  <c:v>6.3406821611156003E-2</c:v>
                </c:pt>
                <c:pt idx="4706">
                  <c:v>6.4759984309365901E-2</c:v>
                </c:pt>
                <c:pt idx="4707">
                  <c:v>6.7462883514991703E-2</c:v>
                </c:pt>
                <c:pt idx="4708">
                  <c:v>7.0091060048056805E-2</c:v>
                </c:pt>
                <c:pt idx="4709">
                  <c:v>7.1471601068962096E-2</c:v>
                </c:pt>
                <c:pt idx="4710">
                  <c:v>7.4522769373878694E-2</c:v>
                </c:pt>
                <c:pt idx="4711">
                  <c:v>7.5588032448800094E-2</c:v>
                </c:pt>
                <c:pt idx="4712">
                  <c:v>7.8278695419951805E-2</c:v>
                </c:pt>
                <c:pt idx="4713">
                  <c:v>7.9213272650980701E-2</c:v>
                </c:pt>
                <c:pt idx="4714">
                  <c:v>8.1408686596371502E-2</c:v>
                </c:pt>
                <c:pt idx="4715">
                  <c:v>8.28704100340526E-2</c:v>
                </c:pt>
                <c:pt idx="4716">
                  <c:v>8.3907511748171598E-2</c:v>
                </c:pt>
                <c:pt idx="4717">
                  <c:v>8.5744231006074798E-2</c:v>
                </c:pt>
                <c:pt idx="4718">
                  <c:v>8.5982248341526596E-2</c:v>
                </c:pt>
                <c:pt idx="4719">
                  <c:v>8.7534190782172297E-2</c:v>
                </c:pt>
                <c:pt idx="4720">
                  <c:v>8.8106202714998805E-2</c:v>
                </c:pt>
                <c:pt idx="4721">
                  <c:v>8.8856496473082899E-2</c:v>
                </c:pt>
                <c:pt idx="4722">
                  <c:v>8.9508988390662195E-2</c:v>
                </c:pt>
                <c:pt idx="4723">
                  <c:v>8.9614183913431303E-2</c:v>
                </c:pt>
                <c:pt idx="4724">
                  <c:v>9.0106953686034302E-2</c:v>
                </c:pt>
                <c:pt idx="4725">
                  <c:v>8.9748799882308994E-2</c:v>
                </c:pt>
                <c:pt idx="4726">
                  <c:v>9.0265663344748295E-2</c:v>
                </c:pt>
                <c:pt idx="4727">
                  <c:v>8.9604775760508099E-2</c:v>
                </c:pt>
                <c:pt idx="4728">
                  <c:v>8.9494416310952299E-2</c:v>
                </c:pt>
                <c:pt idx="4729">
                  <c:v>8.9145438865107604E-2</c:v>
                </c:pt>
                <c:pt idx="4730">
                  <c:v>8.8110044304764296E-2</c:v>
                </c:pt>
                <c:pt idx="4731">
                  <c:v>8.7712684472329897E-2</c:v>
                </c:pt>
                <c:pt idx="4732">
                  <c:v>8.6339001116011505E-2</c:v>
                </c:pt>
                <c:pt idx="4733">
                  <c:v>8.5863439463927702E-2</c:v>
                </c:pt>
                <c:pt idx="4734">
                  <c:v>8.4411912597337893E-2</c:v>
                </c:pt>
                <c:pt idx="4735">
                  <c:v>8.3355707424258907E-2</c:v>
                </c:pt>
                <c:pt idx="4736">
                  <c:v>8.17365475269963E-2</c:v>
                </c:pt>
                <c:pt idx="4737">
                  <c:v>8.0290533762732305E-2</c:v>
                </c:pt>
                <c:pt idx="4738">
                  <c:v>7.8986374833399403E-2</c:v>
                </c:pt>
                <c:pt idx="4739">
                  <c:v>7.6948456357539996E-2</c:v>
                </c:pt>
                <c:pt idx="4740">
                  <c:v>7.5568782338060303E-2</c:v>
                </c:pt>
                <c:pt idx="4741">
                  <c:v>7.3330463718821598E-2</c:v>
                </c:pt>
                <c:pt idx="4742">
                  <c:v>7.1440406800185693E-2</c:v>
                </c:pt>
                <c:pt idx="4743">
                  <c:v>6.9689384601521895E-2</c:v>
                </c:pt>
                <c:pt idx="4744">
                  <c:v>6.7257994936948798E-2</c:v>
                </c:pt>
                <c:pt idx="4745">
                  <c:v>6.5310994159799102E-2</c:v>
                </c:pt>
                <c:pt idx="4746">
                  <c:v>6.2902352176636506E-2</c:v>
                </c:pt>
                <c:pt idx="4747">
                  <c:v>6.0725807728480498E-2</c:v>
                </c:pt>
                <c:pt idx="4748">
                  <c:v>5.8422533302096999E-2</c:v>
                </c:pt>
                <c:pt idx="4749">
                  <c:v>5.5807492503867497E-2</c:v>
                </c:pt>
                <c:pt idx="4750">
                  <c:v>5.3587959519165E-2</c:v>
                </c:pt>
                <c:pt idx="4751">
                  <c:v>5.0942234427223697E-2</c:v>
                </c:pt>
                <c:pt idx="4752">
                  <c:v>4.8646561496004E-2</c:v>
                </c:pt>
                <c:pt idx="4753">
                  <c:v>4.6062491420856402E-2</c:v>
                </c:pt>
                <c:pt idx="4754">
                  <c:v>4.3461385839081997E-2</c:v>
                </c:pt>
                <c:pt idx="4755">
                  <c:v>4.0962534548021901E-2</c:v>
                </c:pt>
                <c:pt idx="4756">
                  <c:v>3.8251011832015402E-2</c:v>
                </c:pt>
                <c:pt idx="4757">
                  <c:v>3.5870974320476499E-2</c:v>
                </c:pt>
                <c:pt idx="4758">
                  <c:v>3.34559007571857E-2</c:v>
                </c:pt>
                <c:pt idx="4759">
                  <c:v>3.0897240852260699E-2</c:v>
                </c:pt>
                <c:pt idx="4760">
                  <c:v>2.8132455702066302E-2</c:v>
                </c:pt>
                <c:pt idx="4761">
                  <c:v>2.56135819967333E-2</c:v>
                </c:pt>
                <c:pt idx="4762">
                  <c:v>2.3223628028920001E-2</c:v>
                </c:pt>
                <c:pt idx="4763">
                  <c:v>2.06214884675891E-2</c:v>
                </c:pt>
                <c:pt idx="4764">
                  <c:v>1.8365717513111599E-2</c:v>
                </c:pt>
                <c:pt idx="4765">
                  <c:v>1.55901972679651E-2</c:v>
                </c:pt>
                <c:pt idx="4766">
                  <c:v>1.32033197214847E-2</c:v>
                </c:pt>
                <c:pt idx="4767">
                  <c:v>1.1092254140874501E-2</c:v>
                </c:pt>
                <c:pt idx="4768">
                  <c:v>8.4539733993829191E-3</c:v>
                </c:pt>
                <c:pt idx="4769">
                  <c:v>6.4557441583674401E-3</c:v>
                </c:pt>
                <c:pt idx="4770">
                  <c:v>3.6437087004973002E-3</c:v>
                </c:pt>
                <c:pt idx="4771">
                  <c:v>1.59786711818943E-3</c:v>
                </c:pt>
                <c:pt idx="4772">
                  <c:v>-4.88749226118228E-4</c:v>
                </c:pt>
                <c:pt idx="4773">
                  <c:v>-2.7700706654110599E-3</c:v>
                </c:pt>
                <c:pt idx="4774">
                  <c:v>-4.51855744504597E-3</c:v>
                </c:pt>
                <c:pt idx="4775">
                  <c:v>-7.0712898058059703E-3</c:v>
                </c:pt>
                <c:pt idx="4776">
                  <c:v>-8.7672066144910705E-3</c:v>
                </c:pt>
                <c:pt idx="4777">
                  <c:v>-1.08276993158358E-2</c:v>
                </c:pt>
                <c:pt idx="4778">
                  <c:v>-1.28175048445272E-2</c:v>
                </c:pt>
                <c:pt idx="4779">
                  <c:v>-1.44959173836558E-2</c:v>
                </c:pt>
                <c:pt idx="4780">
                  <c:v>-1.6433945191127699E-2</c:v>
                </c:pt>
                <c:pt idx="4781">
                  <c:v>-1.8132186758076398E-2</c:v>
                </c:pt>
                <c:pt idx="4782">
                  <c:v>-1.9693820341307799E-2</c:v>
                </c:pt>
                <c:pt idx="4783">
                  <c:v>-2.10170171084063E-2</c:v>
                </c:pt>
                <c:pt idx="4784">
                  <c:v>-2.28849302159016E-2</c:v>
                </c:pt>
                <c:pt idx="4785">
                  <c:v>-2.4146522665628702E-2</c:v>
                </c:pt>
                <c:pt idx="4786">
                  <c:v>-2.5483742866131701E-2</c:v>
                </c:pt>
                <c:pt idx="4787">
                  <c:v>-2.6849185919220399E-2</c:v>
                </c:pt>
                <c:pt idx="4788">
                  <c:v>-2.8033971465884301E-2</c:v>
                </c:pt>
                <c:pt idx="4789">
                  <c:v>-2.93380313197735E-2</c:v>
                </c:pt>
                <c:pt idx="4790">
                  <c:v>-3.04987708338888E-2</c:v>
                </c:pt>
                <c:pt idx="4791">
                  <c:v>-3.1603004907652901E-2</c:v>
                </c:pt>
                <c:pt idx="4792">
                  <c:v>-3.2383880144532598E-2</c:v>
                </c:pt>
                <c:pt idx="4793">
                  <c:v>-3.3335296320318002E-2</c:v>
                </c:pt>
                <c:pt idx="4794">
                  <c:v>-3.4157414538185903E-2</c:v>
                </c:pt>
                <c:pt idx="4795">
                  <c:v>-3.5076598415374097E-2</c:v>
                </c:pt>
                <c:pt idx="4796">
                  <c:v>-3.53309821301937E-2</c:v>
                </c:pt>
                <c:pt idx="4797">
                  <c:v>-3.6027262579545999E-2</c:v>
                </c:pt>
                <c:pt idx="4798">
                  <c:v>-3.6310465916225401E-2</c:v>
                </c:pt>
                <c:pt idx="4799">
                  <c:v>-3.6836214545881901E-2</c:v>
                </c:pt>
                <c:pt idx="4800">
                  <c:v>-3.7496035725365001E-2</c:v>
                </c:pt>
                <c:pt idx="4801">
                  <c:v>-3.7216079393603101E-2</c:v>
                </c:pt>
                <c:pt idx="4802">
                  <c:v>-3.7688698833994998E-2</c:v>
                </c:pt>
                <c:pt idx="4803">
                  <c:v>-3.7424011134220003E-2</c:v>
                </c:pt>
                <c:pt idx="4804">
                  <c:v>-3.7650811844699199E-2</c:v>
                </c:pt>
                <c:pt idx="4805">
                  <c:v>-3.7696943674092299E-2</c:v>
                </c:pt>
                <c:pt idx="4806">
                  <c:v>-3.7271908281839301E-2</c:v>
                </c:pt>
                <c:pt idx="4807">
                  <c:v>-3.7033088614705299E-2</c:v>
                </c:pt>
                <c:pt idx="4808">
                  <c:v>-3.6492836069549298E-2</c:v>
                </c:pt>
                <c:pt idx="4809">
                  <c:v>-3.6343449581014597E-2</c:v>
                </c:pt>
                <c:pt idx="4810">
                  <c:v>-3.5821068107244801E-2</c:v>
                </c:pt>
                <c:pt idx="4811">
                  <c:v>-3.51503985081991E-2</c:v>
                </c:pt>
                <c:pt idx="4812">
                  <c:v>-3.4438524042954902E-2</c:v>
                </c:pt>
                <c:pt idx="4813">
                  <c:v>-3.3723390370519697E-2</c:v>
                </c:pt>
                <c:pt idx="4814">
                  <c:v>-3.2917608044252498E-2</c:v>
                </c:pt>
                <c:pt idx="4815">
                  <c:v>-3.2171665394901502E-2</c:v>
                </c:pt>
                <c:pt idx="4816">
                  <c:v>-3.0948517691016E-2</c:v>
                </c:pt>
                <c:pt idx="4817">
                  <c:v>-3.0089129658290401E-2</c:v>
                </c:pt>
                <c:pt idx="4818">
                  <c:v>-2.8900537553483301E-2</c:v>
                </c:pt>
                <c:pt idx="4819">
                  <c:v>-2.7845627378534899E-2</c:v>
                </c:pt>
                <c:pt idx="4820">
                  <c:v>-2.6463930390327701E-2</c:v>
                </c:pt>
                <c:pt idx="4821">
                  <c:v>-2.51250833883973E-2</c:v>
                </c:pt>
                <c:pt idx="4822">
                  <c:v>-2.37811105168384E-2</c:v>
                </c:pt>
                <c:pt idx="4823">
                  <c:v>-2.24465783708328E-2</c:v>
                </c:pt>
                <c:pt idx="4824">
                  <c:v>-2.1190957342730101E-2</c:v>
                </c:pt>
                <c:pt idx="4825">
                  <c:v>-1.9684627953078199E-2</c:v>
                </c:pt>
                <c:pt idx="4826">
                  <c:v>-1.7984585338709998E-2</c:v>
                </c:pt>
                <c:pt idx="4827">
                  <c:v>-1.6630946272994801E-2</c:v>
                </c:pt>
                <c:pt idx="4828">
                  <c:v>-1.5101068062745601E-2</c:v>
                </c:pt>
                <c:pt idx="4829">
                  <c:v>-1.3622444484014999E-2</c:v>
                </c:pt>
                <c:pt idx="4830">
                  <c:v>-1.18982841629205E-2</c:v>
                </c:pt>
                <c:pt idx="4831">
                  <c:v>-1.03846539615228E-2</c:v>
                </c:pt>
                <c:pt idx="4832">
                  <c:v>-8.8054300636202596E-3</c:v>
                </c:pt>
                <c:pt idx="4833">
                  <c:v>-7.1508632900740103E-3</c:v>
                </c:pt>
                <c:pt idx="4834">
                  <c:v>-6.0041058928078503E-3</c:v>
                </c:pt>
                <c:pt idx="4835">
                  <c:v>-4.1332394897977999E-3</c:v>
                </c:pt>
                <c:pt idx="4836">
                  <c:v>-2.7017545474574299E-3</c:v>
                </c:pt>
                <c:pt idx="4837">
                  <c:v>-1.21519877523027E-3</c:v>
                </c:pt>
                <c:pt idx="4838">
                  <c:v>1.2191656997221E-4</c:v>
                </c:pt>
                <c:pt idx="4839">
                  <c:v>1.7026304731744099E-3</c:v>
                </c:pt>
                <c:pt idx="4840">
                  <c:v>3.1521111373634999E-3</c:v>
                </c:pt>
                <c:pt idx="4841">
                  <c:v>4.3627811007678303E-3</c:v>
                </c:pt>
                <c:pt idx="4842">
                  <c:v>5.9184663593317196E-3</c:v>
                </c:pt>
                <c:pt idx="4843">
                  <c:v>6.8137558012778899E-3</c:v>
                </c:pt>
                <c:pt idx="4844">
                  <c:v>8.3465708489109391E-3</c:v>
                </c:pt>
                <c:pt idx="4845">
                  <c:v>9.5193938408950508E-3</c:v>
                </c:pt>
                <c:pt idx="4846">
                  <c:v>1.0488801752364999E-2</c:v>
                </c:pt>
                <c:pt idx="4847">
                  <c:v>1.1541198376860601E-2</c:v>
                </c:pt>
                <c:pt idx="4848">
                  <c:v>1.2206104572030099E-2</c:v>
                </c:pt>
                <c:pt idx="4849">
                  <c:v>1.33848566268421E-2</c:v>
                </c:pt>
                <c:pt idx="4850">
                  <c:v>1.40953870942684E-2</c:v>
                </c:pt>
                <c:pt idx="4851">
                  <c:v>1.5007812593312299E-2</c:v>
                </c:pt>
                <c:pt idx="4852">
                  <c:v>1.5396577476451E-2</c:v>
                </c:pt>
                <c:pt idx="4853">
                  <c:v>1.5820884355585499E-2</c:v>
                </c:pt>
                <c:pt idx="4854">
                  <c:v>1.6576446974123801E-2</c:v>
                </c:pt>
                <c:pt idx="4855">
                  <c:v>1.69171212953486E-2</c:v>
                </c:pt>
                <c:pt idx="4856">
                  <c:v>1.7283064954548202E-2</c:v>
                </c:pt>
                <c:pt idx="4857">
                  <c:v>1.7536090011031399E-2</c:v>
                </c:pt>
                <c:pt idx="4858">
                  <c:v>1.7332156533195101E-2</c:v>
                </c:pt>
                <c:pt idx="4859">
                  <c:v>1.7709197360728499E-2</c:v>
                </c:pt>
                <c:pt idx="4860">
                  <c:v>1.7677035318245601E-2</c:v>
                </c:pt>
                <c:pt idx="4861">
                  <c:v>1.7750297235461201E-2</c:v>
                </c:pt>
                <c:pt idx="4862">
                  <c:v>1.7479462116179501E-2</c:v>
                </c:pt>
                <c:pt idx="4863">
                  <c:v>1.6867288202305899E-2</c:v>
                </c:pt>
                <c:pt idx="4864">
                  <c:v>1.6999356456335699E-2</c:v>
                </c:pt>
                <c:pt idx="4865">
                  <c:v>1.6396897606986899E-2</c:v>
                </c:pt>
                <c:pt idx="4866">
                  <c:v>1.6252500511090399E-2</c:v>
                </c:pt>
                <c:pt idx="4867">
                  <c:v>1.55735483439153E-2</c:v>
                </c:pt>
                <c:pt idx="4868">
                  <c:v>1.4751758023822E-2</c:v>
                </c:pt>
                <c:pt idx="4869">
                  <c:v>1.44942105844074E-2</c:v>
                </c:pt>
                <c:pt idx="4870">
                  <c:v>1.3587697349405301E-2</c:v>
                </c:pt>
                <c:pt idx="4871">
                  <c:v>1.3044254023619299E-2</c:v>
                </c:pt>
                <c:pt idx="4872">
                  <c:v>1.2099007609358101E-2</c:v>
                </c:pt>
                <c:pt idx="4873">
                  <c:v>1.1057819101640699E-2</c:v>
                </c:pt>
                <c:pt idx="4874">
                  <c:v>1.03372610031159E-2</c:v>
                </c:pt>
                <c:pt idx="4875">
                  <c:v>9.4306742469576904E-3</c:v>
                </c:pt>
                <c:pt idx="4876">
                  <c:v>8.6235937457348096E-3</c:v>
                </c:pt>
                <c:pt idx="4877">
                  <c:v>7.3920074741943703E-3</c:v>
                </c:pt>
                <c:pt idx="4878">
                  <c:v>6.3758192746486203E-3</c:v>
                </c:pt>
                <c:pt idx="4879">
                  <c:v>5.5544424847449401E-3</c:v>
                </c:pt>
                <c:pt idx="4880">
                  <c:v>4.47723831810788E-3</c:v>
                </c:pt>
                <c:pt idx="4881">
                  <c:v>3.58267263116616E-3</c:v>
                </c:pt>
                <c:pt idx="4882">
                  <c:v>2.4437051896186498E-3</c:v>
                </c:pt>
                <c:pt idx="4883">
                  <c:v>1.5586148408299901E-3</c:v>
                </c:pt>
                <c:pt idx="4884">
                  <c:v>7.9522906723428297E-4</c:v>
                </c:pt>
                <c:pt idx="4885" formatCode="0.00E+00">
                  <c:v>-1.1186261725415499E-5</c:v>
                </c:pt>
                <c:pt idx="4886">
                  <c:v>-8.1037966586215899E-4</c:v>
                </c:pt>
                <c:pt idx="4887">
                  <c:v>-1.9624016833917502E-3</c:v>
                </c:pt>
                <c:pt idx="4888">
                  <c:v>-2.6400203493111198E-3</c:v>
                </c:pt>
                <c:pt idx="4889">
                  <c:v>-3.3471728863440102E-3</c:v>
                </c:pt>
                <c:pt idx="4890">
                  <c:v>-4.02403480293014E-3</c:v>
                </c:pt>
                <c:pt idx="4891">
                  <c:v>-4.4930843519545901E-3</c:v>
                </c:pt>
                <c:pt idx="4892">
                  <c:v>-5.4966233090929803E-3</c:v>
                </c:pt>
                <c:pt idx="4893">
                  <c:v>-5.9282321656062001E-3</c:v>
                </c:pt>
                <c:pt idx="4894">
                  <c:v>-6.3156062303655102E-3</c:v>
                </c:pt>
                <c:pt idx="4895">
                  <c:v>-6.7805215134809499E-3</c:v>
                </c:pt>
                <c:pt idx="4896">
                  <c:v>-6.9347591258408598E-3</c:v>
                </c:pt>
                <c:pt idx="4897">
                  <c:v>-7.4127915747560103E-3</c:v>
                </c:pt>
                <c:pt idx="4898">
                  <c:v>-7.6108369528670502E-3</c:v>
                </c:pt>
                <c:pt idx="4899">
                  <c:v>-7.5725555439303599E-3</c:v>
                </c:pt>
                <c:pt idx="4900">
                  <c:v>-7.5515462215540704E-3</c:v>
                </c:pt>
                <c:pt idx="4901">
                  <c:v>-7.4000191375163202E-3</c:v>
                </c:pt>
                <c:pt idx="4902">
                  <c:v>-7.4996306008321498E-3</c:v>
                </c:pt>
                <c:pt idx="4903">
                  <c:v>-7.1118775186965796E-3</c:v>
                </c:pt>
                <c:pt idx="4904">
                  <c:v>-6.8072221297294996E-3</c:v>
                </c:pt>
                <c:pt idx="4905">
                  <c:v>-6.3608299137417603E-3</c:v>
                </c:pt>
                <c:pt idx="4906">
                  <c:v>-5.9068847701597401E-3</c:v>
                </c:pt>
                <c:pt idx="4907">
                  <c:v>-5.5178930541870102E-3</c:v>
                </c:pt>
                <c:pt idx="4908">
                  <c:v>-4.69594961291792E-3</c:v>
                </c:pt>
                <c:pt idx="4909">
                  <c:v>-4.08809623599972E-3</c:v>
                </c:pt>
                <c:pt idx="4910">
                  <c:v>-3.1203938412817998E-3</c:v>
                </c:pt>
                <c:pt idx="4911">
                  <c:v>-2.5790919963250901E-3</c:v>
                </c:pt>
                <c:pt idx="4912">
                  <c:v>-1.53899952193118E-3</c:v>
                </c:pt>
                <c:pt idx="4913">
                  <c:v>-3.9662846531099899E-4</c:v>
                </c:pt>
                <c:pt idx="4914">
                  <c:v>4.8975188099563698E-4</c:v>
                </c:pt>
                <c:pt idx="4915">
                  <c:v>1.6944804212597E-3</c:v>
                </c:pt>
                <c:pt idx="4916">
                  <c:v>2.38541549816286E-3</c:v>
                </c:pt>
                <c:pt idx="4917">
                  <c:v>3.6270462156100499E-3</c:v>
                </c:pt>
                <c:pt idx="4918">
                  <c:v>4.93026892182511E-3</c:v>
                </c:pt>
                <c:pt idx="4919">
                  <c:v>6.3187102101050297E-3</c:v>
                </c:pt>
                <c:pt idx="4920">
                  <c:v>7.7952707479501298E-3</c:v>
                </c:pt>
                <c:pt idx="4921">
                  <c:v>8.7646638901530006E-3</c:v>
                </c:pt>
                <c:pt idx="4922">
                  <c:v>1.01887373629226E-2</c:v>
                </c:pt>
                <c:pt idx="4923">
                  <c:v>1.16744925923256E-2</c:v>
                </c:pt>
                <c:pt idx="4924">
                  <c:v>1.30773841074424E-2</c:v>
                </c:pt>
                <c:pt idx="4925">
                  <c:v>1.4655192128675399E-2</c:v>
                </c:pt>
                <c:pt idx="4926">
                  <c:v>1.57885693309225E-2</c:v>
                </c:pt>
                <c:pt idx="4927">
                  <c:v>1.7197236451148099E-2</c:v>
                </c:pt>
                <c:pt idx="4928">
                  <c:v>1.8852133329695701E-2</c:v>
                </c:pt>
                <c:pt idx="4929">
                  <c:v>2.0119173570941298E-2</c:v>
                </c:pt>
                <c:pt idx="4930">
                  <c:v>2.1553003470078401E-2</c:v>
                </c:pt>
                <c:pt idx="4931">
                  <c:v>2.2777611489507001E-2</c:v>
                </c:pt>
                <c:pt idx="4932">
                  <c:v>2.4152220333392899E-2</c:v>
                </c:pt>
                <c:pt idx="4933">
                  <c:v>2.54762639894031E-2</c:v>
                </c:pt>
                <c:pt idx="4934">
                  <c:v>2.6890282797277398E-2</c:v>
                </c:pt>
                <c:pt idx="4935">
                  <c:v>2.8108101472338901E-2</c:v>
                </c:pt>
                <c:pt idx="4936">
                  <c:v>2.9279512939027599E-2</c:v>
                </c:pt>
                <c:pt idx="4937">
                  <c:v>3.0488081384527198E-2</c:v>
                </c:pt>
                <c:pt idx="4938">
                  <c:v>3.1640658202298798E-2</c:v>
                </c:pt>
                <c:pt idx="4939">
                  <c:v>3.2771405521284901E-2</c:v>
                </c:pt>
                <c:pt idx="4940">
                  <c:v>3.3658481870762598E-2</c:v>
                </c:pt>
                <c:pt idx="4941">
                  <c:v>3.4784672160688E-2</c:v>
                </c:pt>
                <c:pt idx="4942">
                  <c:v>3.5602632823084297E-2</c:v>
                </c:pt>
                <c:pt idx="4943">
                  <c:v>3.67432583007185E-2</c:v>
                </c:pt>
                <c:pt idx="4944">
                  <c:v>3.75221033816295E-2</c:v>
                </c:pt>
                <c:pt idx="4945">
                  <c:v>3.8340699246859601E-2</c:v>
                </c:pt>
                <c:pt idx="4946">
                  <c:v>3.88254812113355E-2</c:v>
                </c:pt>
                <c:pt idx="4947">
                  <c:v>3.9863350937187798E-2</c:v>
                </c:pt>
                <c:pt idx="4948">
                  <c:v>4.0448574529111297E-2</c:v>
                </c:pt>
                <c:pt idx="4949">
                  <c:v>4.1198562505124603E-2</c:v>
                </c:pt>
                <c:pt idx="4950">
                  <c:v>4.15055157310594E-2</c:v>
                </c:pt>
                <c:pt idx="4951">
                  <c:v>4.1850299205935602E-2</c:v>
                </c:pt>
                <c:pt idx="4952">
                  <c:v>4.2611075887199402E-2</c:v>
                </c:pt>
                <c:pt idx="4953">
                  <c:v>4.28378061752323E-2</c:v>
                </c:pt>
                <c:pt idx="4954">
                  <c:v>4.3359957633610897E-2</c:v>
                </c:pt>
                <c:pt idx="4955">
                  <c:v>4.33985548710068E-2</c:v>
                </c:pt>
                <c:pt idx="4956">
                  <c:v>4.3720465009421498E-2</c:v>
                </c:pt>
                <c:pt idx="4957">
                  <c:v>4.4095915984114199E-2</c:v>
                </c:pt>
                <c:pt idx="4958">
                  <c:v>4.4080845791808002E-2</c:v>
                </c:pt>
                <c:pt idx="4959">
                  <c:v>4.4663350192060997E-2</c:v>
                </c:pt>
                <c:pt idx="4960">
                  <c:v>4.42557552916783E-2</c:v>
                </c:pt>
                <c:pt idx="4961">
                  <c:v>4.4424623718307403E-2</c:v>
                </c:pt>
                <c:pt idx="4962">
                  <c:v>4.4598109807828003E-2</c:v>
                </c:pt>
                <c:pt idx="4963">
                  <c:v>4.4448610914463803E-2</c:v>
                </c:pt>
                <c:pt idx="4964">
                  <c:v>4.4677005133972998E-2</c:v>
                </c:pt>
                <c:pt idx="4965">
                  <c:v>4.4307829732307097E-2</c:v>
                </c:pt>
                <c:pt idx="4966">
                  <c:v>4.4501934232853098E-2</c:v>
                </c:pt>
                <c:pt idx="4967">
                  <c:v>4.4428673810094098E-2</c:v>
                </c:pt>
                <c:pt idx="4968">
                  <c:v>4.4487700794657199E-2</c:v>
                </c:pt>
                <c:pt idx="4969">
                  <c:v>4.4288281786480803E-2</c:v>
                </c:pt>
                <c:pt idx="4970">
                  <c:v>4.4063209330687803E-2</c:v>
                </c:pt>
                <c:pt idx="4971">
                  <c:v>4.4256675689947698E-2</c:v>
                </c:pt>
                <c:pt idx="4972">
                  <c:v>4.4080707688486501E-2</c:v>
                </c:pt>
                <c:pt idx="4973">
                  <c:v>4.4068199358580099E-2</c:v>
                </c:pt>
                <c:pt idx="4974">
                  <c:v>4.38840951625818E-2</c:v>
                </c:pt>
                <c:pt idx="4975">
                  <c:v>4.3589394965633202E-2</c:v>
                </c:pt>
                <c:pt idx="4976">
                  <c:v>4.36815414665742E-2</c:v>
                </c:pt>
                <c:pt idx="4977">
                  <c:v>4.3685705855871199E-2</c:v>
                </c:pt>
                <c:pt idx="4978">
                  <c:v>4.3672118327205203E-2</c:v>
                </c:pt>
                <c:pt idx="4979">
                  <c:v>4.3531453409088698E-2</c:v>
                </c:pt>
                <c:pt idx="4980">
                  <c:v>4.3390773818879E-2</c:v>
                </c:pt>
                <c:pt idx="4981">
                  <c:v>4.36380876298261E-2</c:v>
                </c:pt>
                <c:pt idx="4982">
                  <c:v>4.3509052420399603E-2</c:v>
                </c:pt>
                <c:pt idx="4983">
                  <c:v>4.3816167137610398E-2</c:v>
                </c:pt>
                <c:pt idx="4984">
                  <c:v>4.3818703035240998E-2</c:v>
                </c:pt>
                <c:pt idx="4985">
                  <c:v>4.35732767709133E-2</c:v>
                </c:pt>
                <c:pt idx="4986">
                  <c:v>4.3946989385340002E-2</c:v>
                </c:pt>
                <c:pt idx="4987">
                  <c:v>4.3928829858840203E-2</c:v>
                </c:pt>
                <c:pt idx="4988">
                  <c:v>4.4332435092687798E-2</c:v>
                </c:pt>
                <c:pt idx="4989">
                  <c:v>4.4197176519838899E-2</c:v>
                </c:pt>
                <c:pt idx="4990">
                  <c:v>4.42124384530998E-2</c:v>
                </c:pt>
                <c:pt idx="4991">
                  <c:v>4.4730691482760702E-2</c:v>
                </c:pt>
                <c:pt idx="4992">
                  <c:v>4.4628865343442403E-2</c:v>
                </c:pt>
                <c:pt idx="4993">
                  <c:v>4.5032084035169603E-2</c:v>
                </c:pt>
                <c:pt idx="4994">
                  <c:v>4.4994426542402002E-2</c:v>
                </c:pt>
                <c:pt idx="4995">
                  <c:v>4.5164774129531397E-2</c:v>
                </c:pt>
                <c:pt idx="4996">
                  <c:v>4.5547008781077099E-2</c:v>
                </c:pt>
                <c:pt idx="4997">
                  <c:v>4.5537771978155298E-2</c:v>
                </c:pt>
                <c:pt idx="4998">
                  <c:v>4.6011971136897999E-2</c:v>
                </c:pt>
                <c:pt idx="4999">
                  <c:v>4.5744574629977497E-2</c:v>
                </c:pt>
                <c:pt idx="5000">
                  <c:v>4.6103557633183398E-2</c:v>
                </c:pt>
                <c:pt idx="5001">
                  <c:v>4.6333607127035499E-2</c:v>
                </c:pt>
                <c:pt idx="5002">
                  <c:v>4.6399063374126401E-2</c:v>
                </c:pt>
                <c:pt idx="5003">
                  <c:v>4.66725603905912E-2</c:v>
                </c:pt>
                <c:pt idx="5004">
                  <c:v>4.6337781783683002E-2</c:v>
                </c:pt>
                <c:pt idx="5005">
                  <c:v>4.65756265739216E-2</c:v>
                </c:pt>
                <c:pt idx="5006">
                  <c:v>4.6604031620177302E-2</c:v>
                </c:pt>
                <c:pt idx="5007">
                  <c:v>4.6633020366863599E-2</c:v>
                </c:pt>
                <c:pt idx="5008">
                  <c:v>4.6681689924870498E-2</c:v>
                </c:pt>
                <c:pt idx="5009">
                  <c:v>4.6329320972070598E-2</c:v>
                </c:pt>
                <c:pt idx="5010">
                  <c:v>4.6394410511689597E-2</c:v>
                </c:pt>
                <c:pt idx="5011">
                  <c:v>4.6400382861104601E-2</c:v>
                </c:pt>
                <c:pt idx="5012">
                  <c:v>4.6154309447670197E-2</c:v>
                </c:pt>
                <c:pt idx="5013">
                  <c:v>4.6074950193171302E-2</c:v>
                </c:pt>
                <c:pt idx="5014">
                  <c:v>4.5504469238263297E-2</c:v>
                </c:pt>
                <c:pt idx="5015">
                  <c:v>4.5354451178882302E-2</c:v>
                </c:pt>
                <c:pt idx="5016">
                  <c:v>4.5034018960701798E-2</c:v>
                </c:pt>
                <c:pt idx="5017">
                  <c:v>4.4726050116706703E-2</c:v>
                </c:pt>
                <c:pt idx="5018">
                  <c:v>4.4133944021778497E-2</c:v>
                </c:pt>
                <c:pt idx="5019">
                  <c:v>4.3670869254406899E-2</c:v>
                </c:pt>
                <c:pt idx="5020">
                  <c:v>4.3318276010138497E-2</c:v>
                </c:pt>
                <c:pt idx="5021">
                  <c:v>4.2665857705756302E-2</c:v>
                </c:pt>
                <c:pt idx="5022">
                  <c:v>4.2268267553735799E-2</c:v>
                </c:pt>
                <c:pt idx="5023">
                  <c:v>4.1517317149885602E-2</c:v>
                </c:pt>
                <c:pt idx="5024">
                  <c:v>4.0948170924983998E-2</c:v>
                </c:pt>
                <c:pt idx="5025">
                  <c:v>4.0379884765103201E-2</c:v>
                </c:pt>
                <c:pt idx="5026">
                  <c:v>3.9687765489071901E-2</c:v>
                </c:pt>
                <c:pt idx="5027">
                  <c:v>3.9037527703069799E-2</c:v>
                </c:pt>
                <c:pt idx="5028">
                  <c:v>3.8061315177693601E-2</c:v>
                </c:pt>
                <c:pt idx="5029">
                  <c:v>3.7550966122211302E-2</c:v>
                </c:pt>
                <c:pt idx="5030">
                  <c:v>3.6822608832735901E-2</c:v>
                </c:pt>
                <c:pt idx="5031">
                  <c:v>3.6040651848202501E-2</c:v>
                </c:pt>
                <c:pt idx="5032">
                  <c:v>3.51498796397786E-2</c:v>
                </c:pt>
                <c:pt idx="5033">
                  <c:v>3.4162027187230298E-2</c:v>
                </c:pt>
                <c:pt idx="5034">
                  <c:v>3.3689404981100103E-2</c:v>
                </c:pt>
                <c:pt idx="5035">
                  <c:v>3.2911201648880901E-2</c:v>
                </c:pt>
                <c:pt idx="5036">
                  <c:v>3.2313486961629501E-2</c:v>
                </c:pt>
                <c:pt idx="5037">
                  <c:v>3.13036206354411E-2</c:v>
                </c:pt>
                <c:pt idx="5038">
                  <c:v>3.0428733586314399E-2</c:v>
                </c:pt>
                <c:pt idx="5039">
                  <c:v>3.0097505019839901E-2</c:v>
                </c:pt>
                <c:pt idx="5040">
                  <c:v>2.9368902007271502E-2</c:v>
                </c:pt>
                <c:pt idx="5041">
                  <c:v>2.88213814915983E-2</c:v>
                </c:pt>
                <c:pt idx="5042">
                  <c:v>2.79594669926704E-2</c:v>
                </c:pt>
                <c:pt idx="5043">
                  <c:v>2.7125344768187801E-2</c:v>
                </c:pt>
                <c:pt idx="5044">
                  <c:v>2.6942785228296001E-2</c:v>
                </c:pt>
                <c:pt idx="5045">
                  <c:v>2.6258084258040201E-2</c:v>
                </c:pt>
                <c:pt idx="5046">
                  <c:v>2.6329560558549601E-2</c:v>
                </c:pt>
                <c:pt idx="5047">
                  <c:v>2.54817100966039E-2</c:v>
                </c:pt>
                <c:pt idx="5048">
                  <c:v>2.5122294835963201E-2</c:v>
                </c:pt>
                <c:pt idx="5049">
                  <c:v>2.50882008495464E-2</c:v>
                </c:pt>
                <c:pt idx="5050">
                  <c:v>2.4808754958599001E-2</c:v>
                </c:pt>
                <c:pt idx="5051">
                  <c:v>2.4989230431543E-2</c:v>
                </c:pt>
                <c:pt idx="5052">
                  <c:v>2.4422683319821701E-2</c:v>
                </c:pt>
                <c:pt idx="5053">
                  <c:v>2.4424108154286198E-2</c:v>
                </c:pt>
                <c:pt idx="5054">
                  <c:v>2.47003702603865E-2</c:v>
                </c:pt>
                <c:pt idx="5055">
                  <c:v>2.4721974940032702E-2</c:v>
                </c:pt>
                <c:pt idx="5056">
                  <c:v>2.5200444029898999E-2</c:v>
                </c:pt>
                <c:pt idx="5057">
                  <c:v>2.4987888373232198E-2</c:v>
                </c:pt>
                <c:pt idx="5058">
                  <c:v>2.5364995098170501E-2</c:v>
                </c:pt>
                <c:pt idx="5059">
                  <c:v>2.6046436184575601E-2</c:v>
                </c:pt>
                <c:pt idx="5060">
                  <c:v>2.62870563492817E-2</c:v>
                </c:pt>
                <c:pt idx="5061">
                  <c:v>2.7089663042286102E-2</c:v>
                </c:pt>
                <c:pt idx="5062">
                  <c:v>2.7371721918187299E-2</c:v>
                </c:pt>
                <c:pt idx="5063">
                  <c:v>2.7943506859490898E-2</c:v>
                </c:pt>
                <c:pt idx="5064">
                  <c:v>2.8843713317649702E-2</c:v>
                </c:pt>
                <c:pt idx="5065">
                  <c:v>2.9628820098506502E-2</c:v>
                </c:pt>
                <c:pt idx="5066">
                  <c:v>3.0454785923036701E-2</c:v>
                </c:pt>
                <c:pt idx="5067">
                  <c:v>3.0914717770243801E-2</c:v>
                </c:pt>
                <c:pt idx="5068">
                  <c:v>3.19606265970757E-2</c:v>
                </c:pt>
                <c:pt idx="5069">
                  <c:v>3.28265596254484E-2</c:v>
                </c:pt>
                <c:pt idx="5070">
                  <c:v>3.3866792419630497E-2</c:v>
                </c:pt>
                <c:pt idx="5071">
                  <c:v>3.4828521264099799E-2</c:v>
                </c:pt>
                <c:pt idx="5072">
                  <c:v>3.5432017535004301E-2</c:v>
                </c:pt>
                <c:pt idx="5073">
                  <c:v>3.66551823461823E-2</c:v>
                </c:pt>
                <c:pt idx="5074">
                  <c:v>3.7658021612139402E-2</c:v>
                </c:pt>
                <c:pt idx="5075">
                  <c:v>3.8878410813889701E-2</c:v>
                </c:pt>
                <c:pt idx="5076">
                  <c:v>3.9725717094461203E-2</c:v>
                </c:pt>
                <c:pt idx="5077">
                  <c:v>4.0519051670111099E-2</c:v>
                </c:pt>
                <c:pt idx="5078">
                  <c:v>4.1598227159343103E-2</c:v>
                </c:pt>
                <c:pt idx="5079">
                  <c:v>4.2452236996007399E-2</c:v>
                </c:pt>
                <c:pt idx="5080">
                  <c:v>4.3624812048125301E-2</c:v>
                </c:pt>
                <c:pt idx="5081">
                  <c:v>4.4344838023257602E-2</c:v>
                </c:pt>
                <c:pt idx="5082">
                  <c:v>4.5030817033959197E-2</c:v>
                </c:pt>
                <c:pt idx="5083">
                  <c:v>4.5972836423255801E-2</c:v>
                </c:pt>
                <c:pt idx="5084">
                  <c:v>4.6624929677834603E-2</c:v>
                </c:pt>
                <c:pt idx="5085">
                  <c:v>4.7379045303121897E-2</c:v>
                </c:pt>
                <c:pt idx="5086">
                  <c:v>4.7850174263787897E-2</c:v>
                </c:pt>
                <c:pt idx="5087">
                  <c:v>4.81312858487929E-2</c:v>
                </c:pt>
                <c:pt idx="5088">
                  <c:v>4.8703954739161399E-2</c:v>
                </c:pt>
                <c:pt idx="5089">
                  <c:v>4.9054130823491499E-2</c:v>
                </c:pt>
                <c:pt idx="5090">
                  <c:v>4.9374143127559701E-2</c:v>
                </c:pt>
                <c:pt idx="5091">
                  <c:v>4.92904455400308E-2</c:v>
                </c:pt>
                <c:pt idx="5092">
                  <c:v>4.9503749737151201E-2</c:v>
                </c:pt>
                <c:pt idx="5093">
                  <c:v>4.93203099324587E-2</c:v>
                </c:pt>
                <c:pt idx="5094">
                  <c:v>4.92624463064174E-2</c:v>
                </c:pt>
                <c:pt idx="5095">
                  <c:v>4.9009720349870597E-2</c:v>
                </c:pt>
                <c:pt idx="5096">
                  <c:v>4.83922063497806E-2</c:v>
                </c:pt>
                <c:pt idx="5097">
                  <c:v>4.8152367885685297E-2</c:v>
                </c:pt>
                <c:pt idx="5098">
                  <c:v>4.7342098278095601E-2</c:v>
                </c:pt>
                <c:pt idx="5099">
                  <c:v>4.6756225232182203E-2</c:v>
                </c:pt>
                <c:pt idx="5100">
                  <c:v>4.5731723172119397E-2</c:v>
                </c:pt>
                <c:pt idx="5101">
                  <c:v>4.4655051314531402E-2</c:v>
                </c:pt>
                <c:pt idx="5102">
                  <c:v>4.3559126388802598E-2</c:v>
                </c:pt>
                <c:pt idx="5103">
                  <c:v>4.2427055969988102E-2</c:v>
                </c:pt>
                <c:pt idx="5104">
                  <c:v>4.11207028381756E-2</c:v>
                </c:pt>
                <c:pt idx="5105">
                  <c:v>3.93581448754146E-2</c:v>
                </c:pt>
                <c:pt idx="5106">
                  <c:v>3.7874799693284597E-2</c:v>
                </c:pt>
                <c:pt idx="5107">
                  <c:v>3.6183110137082503E-2</c:v>
                </c:pt>
                <c:pt idx="5108">
                  <c:v>3.4425471168747501E-2</c:v>
                </c:pt>
                <c:pt idx="5109">
                  <c:v>3.2551269084197497E-2</c:v>
                </c:pt>
                <c:pt idx="5110">
                  <c:v>3.06009763314023E-2</c:v>
                </c:pt>
                <c:pt idx="5111">
                  <c:v>2.8366911324747401E-2</c:v>
                </c:pt>
                <c:pt idx="5112">
                  <c:v>2.6447451110052901E-2</c:v>
                </c:pt>
                <c:pt idx="5113">
                  <c:v>2.42321164997489E-2</c:v>
                </c:pt>
                <c:pt idx="5114">
                  <c:v>2.18417206045497E-2</c:v>
                </c:pt>
                <c:pt idx="5115">
                  <c:v>1.94430728204599E-2</c:v>
                </c:pt>
                <c:pt idx="5116">
                  <c:v>1.6962290800476999E-2</c:v>
                </c:pt>
                <c:pt idx="5117">
                  <c:v>1.48858409537808E-2</c:v>
                </c:pt>
                <c:pt idx="5118">
                  <c:v>1.2251532910305601E-2</c:v>
                </c:pt>
                <c:pt idx="5119">
                  <c:v>9.8566539160764993E-3</c:v>
                </c:pt>
                <c:pt idx="5120">
                  <c:v>7.1025912731549302E-3</c:v>
                </c:pt>
                <c:pt idx="5121">
                  <c:v>4.63409804766266E-3</c:v>
                </c:pt>
                <c:pt idx="5122">
                  <c:v>2.2400019491496202E-3</c:v>
                </c:pt>
                <c:pt idx="5123">
                  <c:v>-3.88066865506311E-4</c:v>
                </c:pt>
                <c:pt idx="5124">
                  <c:v>-2.7112681900096501E-3</c:v>
                </c:pt>
                <c:pt idx="5125">
                  <c:v>-5.6483030177351696E-3</c:v>
                </c:pt>
                <c:pt idx="5126">
                  <c:v>-7.7966237495564498E-3</c:v>
                </c:pt>
                <c:pt idx="5127">
                  <c:v>-1.0373933277774E-2</c:v>
                </c:pt>
                <c:pt idx="5128">
                  <c:v>-1.2410990047759101E-2</c:v>
                </c:pt>
                <c:pt idx="5129">
                  <c:v>-1.48458866578349E-2</c:v>
                </c:pt>
                <c:pt idx="5130">
                  <c:v>-1.7267366123384899E-2</c:v>
                </c:pt>
                <c:pt idx="5131">
                  <c:v>-1.9231136489836698E-2</c:v>
                </c:pt>
                <c:pt idx="5132">
                  <c:v>-2.1425331195709999E-2</c:v>
                </c:pt>
                <c:pt idx="5133">
                  <c:v>-2.3267034760329298E-2</c:v>
                </c:pt>
                <c:pt idx="5134">
                  <c:v>-2.5181792946427198E-2</c:v>
                </c:pt>
                <c:pt idx="5135">
                  <c:v>-2.72259138230911E-2</c:v>
                </c:pt>
                <c:pt idx="5136">
                  <c:v>-2.8828296170343399E-2</c:v>
                </c:pt>
                <c:pt idx="5137">
                  <c:v>-3.0277681540588401E-2</c:v>
                </c:pt>
                <c:pt idx="5138">
                  <c:v>-3.1626514855144602E-2</c:v>
                </c:pt>
                <c:pt idx="5139">
                  <c:v>-3.3071633754490501E-2</c:v>
                </c:pt>
                <c:pt idx="5140">
                  <c:v>-3.4369969172611203E-2</c:v>
                </c:pt>
                <c:pt idx="5141">
                  <c:v>-3.5461773504437397E-2</c:v>
                </c:pt>
                <c:pt idx="5142">
                  <c:v>-3.6360353903629197E-2</c:v>
                </c:pt>
                <c:pt idx="5143">
                  <c:v>-3.72444590738676E-2</c:v>
                </c:pt>
                <c:pt idx="5144">
                  <c:v>-3.7897469349611197E-2</c:v>
                </c:pt>
                <c:pt idx="5145">
                  <c:v>-3.8654150702115801E-2</c:v>
                </c:pt>
                <c:pt idx="5146">
                  <c:v>-3.9031262146837303E-2</c:v>
                </c:pt>
                <c:pt idx="5147">
                  <c:v>-3.9365324878991102E-2</c:v>
                </c:pt>
                <c:pt idx="5148">
                  <c:v>-3.9477545323677601E-2</c:v>
                </c:pt>
                <c:pt idx="5149">
                  <c:v>-3.9699652709640099E-2</c:v>
                </c:pt>
                <c:pt idx="5150">
                  <c:v>-3.9798939386877098E-2</c:v>
                </c:pt>
                <c:pt idx="5151">
                  <c:v>-3.9496543679140697E-2</c:v>
                </c:pt>
                <c:pt idx="5152">
                  <c:v>-3.9338634864877403E-2</c:v>
                </c:pt>
                <c:pt idx="5153">
                  <c:v>-3.8685835838782302E-2</c:v>
                </c:pt>
                <c:pt idx="5154">
                  <c:v>-3.8486844808354299E-2</c:v>
                </c:pt>
                <c:pt idx="5155">
                  <c:v>-3.7887271158773397E-2</c:v>
                </c:pt>
                <c:pt idx="5156">
                  <c:v>-3.7157247891805502E-2</c:v>
                </c:pt>
                <c:pt idx="5157">
                  <c:v>-3.6335885622865001E-2</c:v>
                </c:pt>
                <c:pt idx="5158">
                  <c:v>-3.5490918690302603E-2</c:v>
                </c:pt>
                <c:pt idx="5159">
                  <c:v>-3.4726164192019002E-2</c:v>
                </c:pt>
                <c:pt idx="5160">
                  <c:v>-3.37408429531941E-2</c:v>
                </c:pt>
                <c:pt idx="5161">
                  <c:v>-3.2694976200908998E-2</c:v>
                </c:pt>
                <c:pt idx="5162">
                  <c:v>-3.1367729251354198E-2</c:v>
                </c:pt>
                <c:pt idx="5163">
                  <c:v>-3.0333198823983901E-2</c:v>
                </c:pt>
                <c:pt idx="5164">
                  <c:v>-2.9374712145900001E-2</c:v>
                </c:pt>
                <c:pt idx="5165">
                  <c:v>-2.8005730745739699E-2</c:v>
                </c:pt>
                <c:pt idx="5166">
                  <c:v>-2.6897949125215301E-2</c:v>
                </c:pt>
                <c:pt idx="5167">
                  <c:v>-2.5477110587364099E-2</c:v>
                </c:pt>
                <c:pt idx="5168">
                  <c:v>-2.4503642909314598E-2</c:v>
                </c:pt>
                <c:pt idx="5169">
                  <c:v>-2.3329556786983799E-2</c:v>
                </c:pt>
                <c:pt idx="5170">
                  <c:v>-2.2079446663970301E-2</c:v>
                </c:pt>
                <c:pt idx="5171">
                  <c:v>-2.0800590721356298E-2</c:v>
                </c:pt>
                <c:pt idx="5172">
                  <c:v>-1.9462891964126101E-2</c:v>
                </c:pt>
                <c:pt idx="5173">
                  <c:v>-1.8335996716936E-2</c:v>
                </c:pt>
                <c:pt idx="5174">
                  <c:v>-1.7381420802261401E-2</c:v>
                </c:pt>
                <c:pt idx="5175">
                  <c:v>-1.6109926110994599E-2</c:v>
                </c:pt>
                <c:pt idx="5176">
                  <c:v>-1.5101866980060399E-2</c:v>
                </c:pt>
                <c:pt idx="5177">
                  <c:v>-1.3883495889904E-2</c:v>
                </c:pt>
                <c:pt idx="5178">
                  <c:v>-1.3184604966771899E-2</c:v>
                </c:pt>
                <c:pt idx="5179">
                  <c:v>-1.2345752859278599E-2</c:v>
                </c:pt>
                <c:pt idx="5180">
                  <c:v>-1.12016265297562E-2</c:v>
                </c:pt>
                <c:pt idx="5181">
                  <c:v>-1.0699348907367401E-2</c:v>
                </c:pt>
                <c:pt idx="5182">
                  <c:v>-9.8127835060643608E-3</c:v>
                </c:pt>
                <c:pt idx="5183">
                  <c:v>-9.2566796573845794E-3</c:v>
                </c:pt>
                <c:pt idx="5184">
                  <c:v>-8.8992928187575909E-3</c:v>
                </c:pt>
                <c:pt idx="5185">
                  <c:v>-8.1846993320585006E-3</c:v>
                </c:pt>
                <c:pt idx="5186">
                  <c:v>-7.9486587332123493E-3</c:v>
                </c:pt>
                <c:pt idx="5187">
                  <c:v>-7.3004341347677696E-3</c:v>
                </c:pt>
                <c:pt idx="5188">
                  <c:v>-7.4376320616294199E-3</c:v>
                </c:pt>
                <c:pt idx="5189">
                  <c:v>-7.0290197213877499E-3</c:v>
                </c:pt>
                <c:pt idx="5190">
                  <c:v>-6.9685047881544197E-3</c:v>
                </c:pt>
                <c:pt idx="5191">
                  <c:v>-6.8550639066657501E-3</c:v>
                </c:pt>
                <c:pt idx="5192">
                  <c:v>-6.7492515632317203E-3</c:v>
                </c:pt>
                <c:pt idx="5193">
                  <c:v>-7.0242832751605004E-3</c:v>
                </c:pt>
                <c:pt idx="5194">
                  <c:v>-7.2203643176741604E-3</c:v>
                </c:pt>
                <c:pt idx="5195">
                  <c:v>-7.4453245582161596E-3</c:v>
                </c:pt>
                <c:pt idx="5196">
                  <c:v>-7.4799776310032397E-3</c:v>
                </c:pt>
                <c:pt idx="5197">
                  <c:v>-7.8604352784803593E-3</c:v>
                </c:pt>
                <c:pt idx="5198">
                  <c:v>-8.2859098432456792E-3</c:v>
                </c:pt>
                <c:pt idx="5199">
                  <c:v>-8.6336088774352799E-3</c:v>
                </c:pt>
                <c:pt idx="5200">
                  <c:v>-8.9182932974835108E-3</c:v>
                </c:pt>
                <c:pt idx="5201">
                  <c:v>-9.3661028710482208E-3</c:v>
                </c:pt>
                <c:pt idx="5202">
                  <c:v>-9.6467662576382607E-3</c:v>
                </c:pt>
                <c:pt idx="5203">
                  <c:v>-1.03925266847087E-2</c:v>
                </c:pt>
                <c:pt idx="5204">
                  <c:v>-1.07070346673496E-2</c:v>
                </c:pt>
                <c:pt idx="5205">
                  <c:v>-1.11984711381404E-2</c:v>
                </c:pt>
                <c:pt idx="5206">
                  <c:v>-1.1568892272476599E-2</c:v>
                </c:pt>
                <c:pt idx="5207">
                  <c:v>-1.18766305631741E-2</c:v>
                </c:pt>
                <c:pt idx="5208">
                  <c:v>-1.2489801990538899E-2</c:v>
                </c:pt>
                <c:pt idx="5209">
                  <c:v>-1.2525947551112099E-2</c:v>
                </c:pt>
                <c:pt idx="5210">
                  <c:v>-1.29680243853237E-2</c:v>
                </c:pt>
                <c:pt idx="5211">
                  <c:v>-1.3135618538892099E-2</c:v>
                </c:pt>
                <c:pt idx="5212">
                  <c:v>-1.3487811906974199E-2</c:v>
                </c:pt>
                <c:pt idx="5213">
                  <c:v>-1.37426625236131E-2</c:v>
                </c:pt>
                <c:pt idx="5214">
                  <c:v>-1.3700650089736401E-2</c:v>
                </c:pt>
                <c:pt idx="5215">
                  <c:v>-1.37797146944761E-2</c:v>
                </c:pt>
                <c:pt idx="5216">
                  <c:v>-1.35957291311794E-2</c:v>
                </c:pt>
                <c:pt idx="5217">
                  <c:v>-1.3815258280596E-2</c:v>
                </c:pt>
                <c:pt idx="5218">
                  <c:v>-1.34657092372011E-2</c:v>
                </c:pt>
                <c:pt idx="5219">
                  <c:v>-1.31738992359926E-2</c:v>
                </c:pt>
                <c:pt idx="5220">
                  <c:v>-1.27297699367107E-2</c:v>
                </c:pt>
                <c:pt idx="5221">
                  <c:v>-1.2201428449200399E-2</c:v>
                </c:pt>
                <c:pt idx="5222">
                  <c:v>-1.19153974702559E-2</c:v>
                </c:pt>
                <c:pt idx="5223">
                  <c:v>-1.10901433119078E-2</c:v>
                </c:pt>
                <c:pt idx="5224">
                  <c:v>-1.0385860027818499E-2</c:v>
                </c:pt>
                <c:pt idx="5225">
                  <c:v>-9.33618597996487E-3</c:v>
                </c:pt>
                <c:pt idx="5226">
                  <c:v>-8.5543741264784406E-3</c:v>
                </c:pt>
                <c:pt idx="5227">
                  <c:v>-7.8508704775503303E-3</c:v>
                </c:pt>
                <c:pt idx="5228">
                  <c:v>-6.4731868765080204E-3</c:v>
                </c:pt>
                <c:pt idx="5229">
                  <c:v>-5.4382946568661099E-3</c:v>
                </c:pt>
                <c:pt idx="5230">
                  <c:v>-3.9147345050721503E-3</c:v>
                </c:pt>
                <c:pt idx="5231">
                  <c:v>-2.7003839684313401E-3</c:v>
                </c:pt>
                <c:pt idx="5232">
                  <c:v>-1.51615029535164E-3</c:v>
                </c:pt>
                <c:pt idx="5233">
                  <c:v>2.0791497915593099E-4</c:v>
                </c:pt>
                <c:pt idx="5234">
                  <c:v>1.6580696086553701E-3</c:v>
                </c:pt>
                <c:pt idx="5235">
                  <c:v>3.4903924527498399E-3</c:v>
                </c:pt>
                <c:pt idx="5236">
                  <c:v>5.1830211283812998E-3</c:v>
                </c:pt>
                <c:pt idx="5237">
                  <c:v>6.5963494914918902E-3</c:v>
                </c:pt>
                <c:pt idx="5238">
                  <c:v>8.6506820531874508E-3</c:v>
                </c:pt>
                <c:pt idx="5239">
                  <c:v>1.04662078910544E-2</c:v>
                </c:pt>
                <c:pt idx="5240">
                  <c:v>1.23997653886815E-2</c:v>
                </c:pt>
                <c:pt idx="5241">
                  <c:v>1.41535712391502E-2</c:v>
                </c:pt>
                <c:pt idx="5242">
                  <c:v>1.58128964513101E-2</c:v>
                </c:pt>
                <c:pt idx="5243">
                  <c:v>1.80538691381774E-2</c:v>
                </c:pt>
                <c:pt idx="5244">
                  <c:v>1.9778409772152099E-2</c:v>
                </c:pt>
                <c:pt idx="5245">
                  <c:v>2.21033061087808E-2</c:v>
                </c:pt>
                <c:pt idx="5246">
                  <c:v>2.3642106367579199E-2</c:v>
                </c:pt>
                <c:pt idx="5247">
                  <c:v>2.5468101142705601E-2</c:v>
                </c:pt>
                <c:pt idx="5248">
                  <c:v>2.7410504500605101E-2</c:v>
                </c:pt>
                <c:pt idx="5249">
                  <c:v>2.92075762777406E-2</c:v>
                </c:pt>
                <c:pt idx="5250">
                  <c:v>3.1168915947045999E-2</c:v>
                </c:pt>
                <c:pt idx="5251">
                  <c:v>3.2545121507951802E-2</c:v>
                </c:pt>
                <c:pt idx="5252">
                  <c:v>3.4286766839675499E-2</c:v>
                </c:pt>
                <c:pt idx="5253">
                  <c:v>3.5786376185279203E-2</c:v>
                </c:pt>
                <c:pt idx="5254">
                  <c:v>3.7374520483687897E-2</c:v>
                </c:pt>
                <c:pt idx="5255">
                  <c:v>3.8966797535863198E-2</c:v>
                </c:pt>
                <c:pt idx="5256">
                  <c:v>3.9926213938543703E-2</c:v>
                </c:pt>
                <c:pt idx="5257">
                  <c:v>4.1293218267281398E-2</c:v>
                </c:pt>
                <c:pt idx="5258">
                  <c:v>4.2420673991808197E-2</c:v>
                </c:pt>
                <c:pt idx="5259">
                  <c:v>4.3374735690856203E-2</c:v>
                </c:pt>
                <c:pt idx="5260">
                  <c:v>4.4461216839435901E-2</c:v>
                </c:pt>
                <c:pt idx="5261">
                  <c:v>4.5151280535624401E-2</c:v>
                </c:pt>
                <c:pt idx="5262">
                  <c:v>4.5867223396446902E-2</c:v>
                </c:pt>
                <c:pt idx="5263">
                  <c:v>4.6544599258596601E-2</c:v>
                </c:pt>
                <c:pt idx="5264">
                  <c:v>4.7095894165388001E-2</c:v>
                </c:pt>
                <c:pt idx="5265">
                  <c:v>4.75716442772025E-2</c:v>
                </c:pt>
                <c:pt idx="5266">
                  <c:v>4.7457707583522399E-2</c:v>
                </c:pt>
                <c:pt idx="5267">
                  <c:v>4.7809616372750302E-2</c:v>
                </c:pt>
                <c:pt idx="5268">
                  <c:v>4.7889718270017097E-2</c:v>
                </c:pt>
                <c:pt idx="5269">
                  <c:v>4.7611402698645999E-2</c:v>
                </c:pt>
                <c:pt idx="5270">
                  <c:v>4.7593819041639E-2</c:v>
                </c:pt>
                <c:pt idx="5271">
                  <c:v>4.69253956543541E-2</c:v>
                </c:pt>
                <c:pt idx="5272">
                  <c:v>4.6664215708664199E-2</c:v>
                </c:pt>
                <c:pt idx="5273">
                  <c:v>4.6080066817231001E-2</c:v>
                </c:pt>
                <c:pt idx="5274">
                  <c:v>4.55048453081381E-2</c:v>
                </c:pt>
                <c:pt idx="5275">
                  <c:v>4.4883508531823997E-2</c:v>
                </c:pt>
                <c:pt idx="5276">
                  <c:v>4.3758682823467003E-2</c:v>
                </c:pt>
                <c:pt idx="5277">
                  <c:v>4.3030093188494802E-2</c:v>
                </c:pt>
                <c:pt idx="5278">
                  <c:v>4.2014862585643797E-2</c:v>
                </c:pt>
                <c:pt idx="5279">
                  <c:v>4.1111286715428602E-2</c:v>
                </c:pt>
                <c:pt idx="5280">
                  <c:v>3.9949889037799398E-2</c:v>
                </c:pt>
                <c:pt idx="5281">
                  <c:v>3.8561236186804897E-2</c:v>
                </c:pt>
                <c:pt idx="5282">
                  <c:v>3.7436584193322797E-2</c:v>
                </c:pt>
                <c:pt idx="5283">
                  <c:v>3.6072689733876097E-2</c:v>
                </c:pt>
                <c:pt idx="5284">
                  <c:v>3.5041800165695497E-2</c:v>
                </c:pt>
                <c:pt idx="5285">
                  <c:v>3.3434931572739697E-2</c:v>
                </c:pt>
                <c:pt idx="5286">
                  <c:v>3.2157381035086301E-2</c:v>
                </c:pt>
                <c:pt idx="5287">
                  <c:v>3.07474666507211E-2</c:v>
                </c:pt>
                <c:pt idx="5288">
                  <c:v>2.9578017517301401E-2</c:v>
                </c:pt>
                <c:pt idx="5289">
                  <c:v>2.82280199331966E-2</c:v>
                </c:pt>
                <c:pt idx="5290">
                  <c:v>2.6838932913867498E-2</c:v>
                </c:pt>
                <c:pt idx="5291">
                  <c:v>2.56080898549992E-2</c:v>
                </c:pt>
                <c:pt idx="5292">
                  <c:v>2.4292477793531098E-2</c:v>
                </c:pt>
                <c:pt idx="5293">
                  <c:v>2.3332185254919501E-2</c:v>
                </c:pt>
                <c:pt idx="5294">
                  <c:v>2.18900542205324E-2</c:v>
                </c:pt>
                <c:pt idx="5295">
                  <c:v>2.0732924067880399E-2</c:v>
                </c:pt>
                <c:pt idx="5296">
                  <c:v>1.9721514964661201E-2</c:v>
                </c:pt>
                <c:pt idx="5297">
                  <c:v>1.8837751372313701E-2</c:v>
                </c:pt>
                <c:pt idx="5298">
                  <c:v>1.8139885720691001E-2</c:v>
                </c:pt>
                <c:pt idx="5299">
                  <c:v>1.7185404404221099E-2</c:v>
                </c:pt>
                <c:pt idx="5300">
                  <c:v>1.6490808090517901E-2</c:v>
                </c:pt>
                <c:pt idx="5301">
                  <c:v>1.5901601279183001E-2</c:v>
                </c:pt>
                <c:pt idx="5302">
                  <c:v>1.5566413073699501E-2</c:v>
                </c:pt>
                <c:pt idx="5303">
                  <c:v>1.52265274481857E-2</c:v>
                </c:pt>
                <c:pt idx="5304">
                  <c:v>1.4797974015124501E-2</c:v>
                </c:pt>
                <c:pt idx="5305">
                  <c:v>1.4446007870662201E-2</c:v>
                </c:pt>
                <c:pt idx="5306">
                  <c:v>1.4734909917735101E-2</c:v>
                </c:pt>
                <c:pt idx="5307">
                  <c:v>1.4709550554320199E-2</c:v>
                </c:pt>
                <c:pt idx="5308">
                  <c:v>1.5033779982654301E-2</c:v>
                </c:pt>
                <c:pt idx="5309">
                  <c:v>1.50785071450868E-2</c:v>
                </c:pt>
                <c:pt idx="5310">
                  <c:v>1.54591956874559E-2</c:v>
                </c:pt>
                <c:pt idx="5311">
                  <c:v>1.6078806568273599E-2</c:v>
                </c:pt>
                <c:pt idx="5312">
                  <c:v>1.6709482451683699E-2</c:v>
                </c:pt>
                <c:pt idx="5313">
                  <c:v>1.7726899542969601E-2</c:v>
                </c:pt>
                <c:pt idx="5314">
                  <c:v>1.8242679640693E-2</c:v>
                </c:pt>
                <c:pt idx="5315">
                  <c:v>1.93419681806959E-2</c:v>
                </c:pt>
                <c:pt idx="5316">
                  <c:v>2.0382464092377501E-2</c:v>
                </c:pt>
                <c:pt idx="5317">
                  <c:v>2.1548896996013599E-2</c:v>
                </c:pt>
                <c:pt idx="5318">
                  <c:v>2.29718751372785E-2</c:v>
                </c:pt>
                <c:pt idx="5319">
                  <c:v>2.3926582154198898E-2</c:v>
                </c:pt>
                <c:pt idx="5320">
                  <c:v>2.5508033841163999E-2</c:v>
                </c:pt>
                <c:pt idx="5321">
                  <c:v>2.68707544787916E-2</c:v>
                </c:pt>
                <c:pt idx="5322">
                  <c:v>2.8578583030135999E-2</c:v>
                </c:pt>
                <c:pt idx="5323">
                  <c:v>3.01427382421336E-2</c:v>
                </c:pt>
                <c:pt idx="5324">
                  <c:v>3.1537122979904103E-2</c:v>
                </c:pt>
                <c:pt idx="5325">
                  <c:v>3.3378015927967901E-2</c:v>
                </c:pt>
                <c:pt idx="5326">
                  <c:v>3.4994204994477397E-2</c:v>
                </c:pt>
                <c:pt idx="5327">
                  <c:v>3.6996092978243099E-2</c:v>
                </c:pt>
                <c:pt idx="5328">
                  <c:v>3.86041118392094E-2</c:v>
                </c:pt>
                <c:pt idx="5329">
                  <c:v>4.0085372048123402E-2</c:v>
                </c:pt>
                <c:pt idx="5330">
                  <c:v>4.2075439370397302E-2</c:v>
                </c:pt>
                <c:pt idx="5331">
                  <c:v>4.3682336865511297E-2</c:v>
                </c:pt>
                <c:pt idx="5332">
                  <c:v>4.5720805908614999E-2</c:v>
                </c:pt>
                <c:pt idx="5333">
                  <c:v>4.71978525175209E-2</c:v>
                </c:pt>
                <c:pt idx="5334">
                  <c:v>4.8737205235765697E-2</c:v>
                </c:pt>
                <c:pt idx="5335">
                  <c:v>5.0592009373691398E-2</c:v>
                </c:pt>
                <c:pt idx="5336">
                  <c:v>5.20402874799583E-2</c:v>
                </c:pt>
                <c:pt idx="5337">
                  <c:v>5.3752491332176598E-2</c:v>
                </c:pt>
                <c:pt idx="5338">
                  <c:v>5.5019750938012001E-2</c:v>
                </c:pt>
                <c:pt idx="5339">
                  <c:v>5.6293747767774301E-2</c:v>
                </c:pt>
                <c:pt idx="5340">
                  <c:v>5.7626969619080398E-2</c:v>
                </c:pt>
                <c:pt idx="5341">
                  <c:v>5.87753999749938E-2</c:v>
                </c:pt>
                <c:pt idx="5342">
                  <c:v>5.9981703510453697E-2</c:v>
                </c:pt>
                <c:pt idx="5343">
                  <c:v>6.07826110890912E-2</c:v>
                </c:pt>
                <c:pt idx="5344">
                  <c:v>6.1594916316295899E-2</c:v>
                </c:pt>
                <c:pt idx="5345">
                  <c:v>6.2424424139473897E-2</c:v>
                </c:pt>
                <c:pt idx="5346">
                  <c:v>6.3162213285997998E-2</c:v>
                </c:pt>
                <c:pt idx="5347">
                  <c:v>6.3722335608101394E-2</c:v>
                </c:pt>
                <c:pt idx="5348">
                  <c:v>6.3949255778303293E-2</c:v>
                </c:pt>
                <c:pt idx="5349">
                  <c:v>6.4450622236196006E-2</c:v>
                </c:pt>
                <c:pt idx="5350">
                  <c:v>6.4334554711739503E-2</c:v>
                </c:pt>
                <c:pt idx="5351">
                  <c:v>6.4562761694895596E-2</c:v>
                </c:pt>
                <c:pt idx="5352">
                  <c:v>6.4521033069151495E-2</c:v>
                </c:pt>
                <c:pt idx="5353">
                  <c:v>6.3984954213325201E-2</c:v>
                </c:pt>
                <c:pt idx="5354">
                  <c:v>6.3818127772309302E-2</c:v>
                </c:pt>
                <c:pt idx="5355">
                  <c:v>6.3137338449105795E-2</c:v>
                </c:pt>
                <c:pt idx="5356">
                  <c:v>6.2733361586062103E-2</c:v>
                </c:pt>
                <c:pt idx="5357">
                  <c:v>6.1843788287363297E-2</c:v>
                </c:pt>
                <c:pt idx="5358">
                  <c:v>6.0830319141917499E-2</c:v>
                </c:pt>
                <c:pt idx="5359">
                  <c:v>5.9972091899196597E-2</c:v>
                </c:pt>
                <c:pt idx="5360">
                  <c:v>5.8671009172188898E-2</c:v>
                </c:pt>
                <c:pt idx="5361">
                  <c:v>5.7657558562660902E-2</c:v>
                </c:pt>
                <c:pt idx="5362">
                  <c:v>5.6214987174930599E-2</c:v>
                </c:pt>
                <c:pt idx="5363">
                  <c:v>5.4602948180571598E-2</c:v>
                </c:pt>
                <c:pt idx="5364">
                  <c:v>5.3147279986360402E-2</c:v>
                </c:pt>
                <c:pt idx="5365">
                  <c:v>5.14869981369779E-2</c:v>
                </c:pt>
                <c:pt idx="5366">
                  <c:v>4.9918386383862701E-2</c:v>
                </c:pt>
                <c:pt idx="5367">
                  <c:v>4.8004050691413898E-2</c:v>
                </c:pt>
                <c:pt idx="5368">
                  <c:v>4.6027579619199503E-2</c:v>
                </c:pt>
                <c:pt idx="5369">
                  <c:v>4.4149661902919198E-2</c:v>
                </c:pt>
                <c:pt idx="5370">
                  <c:v>4.2190906229540297E-2</c:v>
                </c:pt>
                <c:pt idx="5371">
                  <c:v>4.0229745963306897E-2</c:v>
                </c:pt>
                <c:pt idx="5372">
                  <c:v>3.8054122375502701E-2</c:v>
                </c:pt>
                <c:pt idx="5373">
                  <c:v>3.6003810507757097E-2</c:v>
                </c:pt>
                <c:pt idx="5374">
                  <c:v>3.3700721797612299E-2</c:v>
                </c:pt>
                <c:pt idx="5375">
                  <c:v>3.1567983979061201E-2</c:v>
                </c:pt>
                <c:pt idx="5376">
                  <c:v>2.95545352555119E-2</c:v>
                </c:pt>
                <c:pt idx="5377">
                  <c:v>2.71607553974819E-2</c:v>
                </c:pt>
                <c:pt idx="5378">
                  <c:v>2.5044677901562801E-2</c:v>
                </c:pt>
                <c:pt idx="5379">
                  <c:v>2.2788936176022699E-2</c:v>
                </c:pt>
                <c:pt idx="5380">
                  <c:v>2.07761084495586E-2</c:v>
                </c:pt>
                <c:pt idx="5381">
                  <c:v>1.8547381828029001E-2</c:v>
                </c:pt>
                <c:pt idx="5382">
                  <c:v>1.6278865637859699E-2</c:v>
                </c:pt>
                <c:pt idx="5383">
                  <c:v>1.4355514921702801E-2</c:v>
                </c:pt>
                <c:pt idx="5384">
                  <c:v>1.22910963180368E-2</c:v>
                </c:pt>
                <c:pt idx="5385">
                  <c:v>1.0370775362784799E-2</c:v>
                </c:pt>
                <c:pt idx="5386">
                  <c:v>8.3446137494794792E-3</c:v>
                </c:pt>
                <c:pt idx="5387">
                  <c:v>6.3705242907597303E-3</c:v>
                </c:pt>
                <c:pt idx="5388">
                  <c:v>4.6188422284839702E-3</c:v>
                </c:pt>
                <c:pt idx="5389">
                  <c:v>2.9284970211995599E-3</c:v>
                </c:pt>
                <c:pt idx="5390">
                  <c:v>1.3194467396876E-3</c:v>
                </c:pt>
                <c:pt idx="5391">
                  <c:v>-3.4610113484483698E-4</c:v>
                </c:pt>
                <c:pt idx="5392">
                  <c:v>-1.9651589592824901E-3</c:v>
                </c:pt>
                <c:pt idx="5393">
                  <c:v>-3.4235827191711299E-3</c:v>
                </c:pt>
                <c:pt idx="5394">
                  <c:v>-4.7406519016018299E-3</c:v>
                </c:pt>
                <c:pt idx="5395">
                  <c:v>-6.0234643151207898E-3</c:v>
                </c:pt>
                <c:pt idx="5396">
                  <c:v>-7.5190261416313298E-3</c:v>
                </c:pt>
                <c:pt idx="5397">
                  <c:v>-8.6703632731342899E-3</c:v>
                </c:pt>
                <c:pt idx="5398">
                  <c:v>-9.6966670252800202E-3</c:v>
                </c:pt>
                <c:pt idx="5399">
                  <c:v>-1.06718959722254E-2</c:v>
                </c:pt>
                <c:pt idx="5400">
                  <c:v>-1.1573650316737899E-2</c:v>
                </c:pt>
                <c:pt idx="5401">
                  <c:v>-1.26910581521152E-2</c:v>
                </c:pt>
                <c:pt idx="5402">
                  <c:v>-1.3265339756444399E-2</c:v>
                </c:pt>
                <c:pt idx="5403">
                  <c:v>-1.4145909431307301E-2</c:v>
                </c:pt>
                <c:pt idx="5404">
                  <c:v>-1.46338958555232E-2</c:v>
                </c:pt>
                <c:pt idx="5405">
                  <c:v>-1.53087115369869E-2</c:v>
                </c:pt>
                <c:pt idx="5406">
                  <c:v>-1.59513734560227E-2</c:v>
                </c:pt>
                <c:pt idx="5407">
                  <c:v>-1.65003369019943E-2</c:v>
                </c:pt>
                <c:pt idx="5408">
                  <c:v>-1.6789442982655299E-2</c:v>
                </c:pt>
                <c:pt idx="5409">
                  <c:v>-1.70846619216398E-2</c:v>
                </c:pt>
                <c:pt idx="5410">
                  <c:v>-1.7600542775420999E-2</c:v>
                </c:pt>
                <c:pt idx="5411">
                  <c:v>-1.81877630549356E-2</c:v>
                </c:pt>
                <c:pt idx="5412">
                  <c:v>-1.822370397047E-2</c:v>
                </c:pt>
                <c:pt idx="5413">
                  <c:v>-1.8507677474551999E-2</c:v>
                </c:pt>
                <c:pt idx="5414">
                  <c:v>-1.8584039698215701E-2</c:v>
                </c:pt>
                <c:pt idx="5415">
                  <c:v>-1.88620965112089E-2</c:v>
                </c:pt>
                <c:pt idx="5416">
                  <c:v>-1.93313716026383E-2</c:v>
                </c:pt>
                <c:pt idx="5417">
                  <c:v>-1.9303073407699298E-2</c:v>
                </c:pt>
                <c:pt idx="5418">
                  <c:v>-1.96454757745784E-2</c:v>
                </c:pt>
                <c:pt idx="5419">
                  <c:v>-1.9493904703438099E-2</c:v>
                </c:pt>
                <c:pt idx="5420">
                  <c:v>-2.01339920245193E-2</c:v>
                </c:pt>
                <c:pt idx="5421">
                  <c:v>-2.0464884990745301E-2</c:v>
                </c:pt>
                <c:pt idx="5422">
                  <c:v>-2.0604867020126701E-2</c:v>
                </c:pt>
                <c:pt idx="5423">
                  <c:v>-2.09886556758455E-2</c:v>
                </c:pt>
                <c:pt idx="5424">
                  <c:v>-2.1033978042909102E-2</c:v>
                </c:pt>
                <c:pt idx="5425">
                  <c:v>-2.1635100573370598E-2</c:v>
                </c:pt>
                <c:pt idx="5426">
                  <c:v>-2.1884319104277399E-2</c:v>
                </c:pt>
                <c:pt idx="5427">
                  <c:v>-2.23594760612165E-2</c:v>
                </c:pt>
                <c:pt idx="5428">
                  <c:v>-2.2868211170555399E-2</c:v>
                </c:pt>
                <c:pt idx="5429">
                  <c:v>-2.3120692632241001E-2</c:v>
                </c:pt>
                <c:pt idx="5430">
                  <c:v>-2.3782026661664499E-2</c:v>
                </c:pt>
                <c:pt idx="5431">
                  <c:v>-2.43924625660327E-2</c:v>
                </c:pt>
                <c:pt idx="5432">
                  <c:v>-2.5037482884354399E-2</c:v>
                </c:pt>
                <c:pt idx="5433">
                  <c:v>-2.5769223529309399E-2</c:v>
                </c:pt>
                <c:pt idx="5434">
                  <c:v>-2.6390143706082801E-2</c:v>
                </c:pt>
                <c:pt idx="5435">
                  <c:v>-2.7229948291273599E-2</c:v>
                </c:pt>
                <c:pt idx="5436">
                  <c:v>-2.8064916486151101E-2</c:v>
                </c:pt>
                <c:pt idx="5437">
                  <c:v>-2.8983627741026401E-2</c:v>
                </c:pt>
                <c:pt idx="5438">
                  <c:v>-2.9964106274053E-2</c:v>
                </c:pt>
                <c:pt idx="5439">
                  <c:v>-3.09543911375533E-2</c:v>
                </c:pt>
                <c:pt idx="5440">
                  <c:v>-3.2042349750650401E-2</c:v>
                </c:pt>
                <c:pt idx="5441">
                  <c:v>-3.2966436606366903E-2</c:v>
                </c:pt>
                <c:pt idx="5442">
                  <c:v>-3.4140939348055802E-2</c:v>
                </c:pt>
                <c:pt idx="5443">
                  <c:v>-3.53390145632222E-2</c:v>
                </c:pt>
                <c:pt idx="5444">
                  <c:v>-3.64752439057454E-2</c:v>
                </c:pt>
                <c:pt idx="5445">
                  <c:v>-3.7765179565942199E-2</c:v>
                </c:pt>
                <c:pt idx="5446">
                  <c:v>-3.89897371150267E-2</c:v>
                </c:pt>
                <c:pt idx="5447">
                  <c:v>-4.0271519422154699E-2</c:v>
                </c:pt>
                <c:pt idx="5448">
                  <c:v>-4.1620038159319903E-2</c:v>
                </c:pt>
                <c:pt idx="5449">
                  <c:v>-4.2995687592668003E-2</c:v>
                </c:pt>
                <c:pt idx="5450">
                  <c:v>-4.4307974028163097E-2</c:v>
                </c:pt>
                <c:pt idx="5451">
                  <c:v>-4.5720438577181402E-2</c:v>
                </c:pt>
                <c:pt idx="5452">
                  <c:v>-4.6881650166761601E-2</c:v>
                </c:pt>
                <c:pt idx="5453">
                  <c:v>-4.8291084029224697E-2</c:v>
                </c:pt>
                <c:pt idx="5454">
                  <c:v>-4.9585921495953297E-2</c:v>
                </c:pt>
                <c:pt idx="5455">
                  <c:v>-5.1015757514196701E-2</c:v>
                </c:pt>
                <c:pt idx="5456">
                  <c:v>-5.2427704399885498E-2</c:v>
                </c:pt>
                <c:pt idx="5457">
                  <c:v>-5.3618282333623299E-2</c:v>
                </c:pt>
                <c:pt idx="5458">
                  <c:v>-5.4999256327160802E-2</c:v>
                </c:pt>
                <c:pt idx="5459">
                  <c:v>-5.6342541716113401E-2</c:v>
                </c:pt>
                <c:pt idx="5460">
                  <c:v>-5.7518552632133402E-2</c:v>
                </c:pt>
                <c:pt idx="5461">
                  <c:v>-5.8745475045755599E-2</c:v>
                </c:pt>
                <c:pt idx="5462">
                  <c:v>-5.9877974763597602E-2</c:v>
                </c:pt>
                <c:pt idx="5463">
                  <c:v>-6.0888458380023297E-2</c:v>
                </c:pt>
                <c:pt idx="5464">
                  <c:v>-6.22051148374973E-2</c:v>
                </c:pt>
                <c:pt idx="5465">
                  <c:v>-6.3226735960901101E-2</c:v>
                </c:pt>
                <c:pt idx="5466">
                  <c:v>-6.4220120482672394E-2</c:v>
                </c:pt>
                <c:pt idx="5467">
                  <c:v>-6.5231681848293602E-2</c:v>
                </c:pt>
                <c:pt idx="5468">
                  <c:v>-6.6066542188898805E-2</c:v>
                </c:pt>
                <c:pt idx="5469">
                  <c:v>-6.7158523563070102E-2</c:v>
                </c:pt>
                <c:pt idx="5470">
                  <c:v>-6.7789058927302401E-2</c:v>
                </c:pt>
                <c:pt idx="5471">
                  <c:v>-6.8527643183211001E-2</c:v>
                </c:pt>
                <c:pt idx="5472">
                  <c:v>-6.9048415474737307E-2</c:v>
                </c:pt>
                <c:pt idx="5473">
                  <c:v>-6.9801692830096004E-2</c:v>
                </c:pt>
                <c:pt idx="5474">
                  <c:v>-7.0513413463568902E-2</c:v>
                </c:pt>
                <c:pt idx="5475">
                  <c:v>-7.0848091091848295E-2</c:v>
                </c:pt>
                <c:pt idx="5476">
                  <c:v>-7.1199190104204196E-2</c:v>
                </c:pt>
                <c:pt idx="5477">
                  <c:v>-7.1545231378741594E-2</c:v>
                </c:pt>
                <c:pt idx="5478">
                  <c:v>-7.1888381534930101E-2</c:v>
                </c:pt>
                <c:pt idx="5479">
                  <c:v>-7.2254275379100896E-2</c:v>
                </c:pt>
                <c:pt idx="5480">
                  <c:v>-7.2395562731798799E-2</c:v>
                </c:pt>
                <c:pt idx="5481">
                  <c:v>-7.2348272503852104E-2</c:v>
                </c:pt>
                <c:pt idx="5482">
                  <c:v>-7.2409270102197304E-2</c:v>
                </c:pt>
                <c:pt idx="5483">
                  <c:v>-7.2464515521946493E-2</c:v>
                </c:pt>
                <c:pt idx="5484">
                  <c:v>-7.2638442445604606E-2</c:v>
                </c:pt>
                <c:pt idx="5485">
                  <c:v>-7.2463046405925796E-2</c:v>
                </c:pt>
                <c:pt idx="5486">
                  <c:v>-7.2233106525367893E-2</c:v>
                </c:pt>
                <c:pt idx="5487">
                  <c:v>-7.1972164777447806E-2</c:v>
                </c:pt>
                <c:pt idx="5488">
                  <c:v>-7.1880231558000607E-2</c:v>
                </c:pt>
                <c:pt idx="5489">
                  <c:v>-7.1504295515872701E-2</c:v>
                </c:pt>
                <c:pt idx="5490">
                  <c:v>-7.1301067315621497E-2</c:v>
                </c:pt>
                <c:pt idx="5491">
                  <c:v>-7.0824157877245997E-2</c:v>
                </c:pt>
                <c:pt idx="5492">
                  <c:v>-7.0454039641602406E-2</c:v>
                </c:pt>
                <c:pt idx="5493">
                  <c:v>-7.0173133405395105E-2</c:v>
                </c:pt>
                <c:pt idx="5494">
                  <c:v>-6.9521183462994907E-2</c:v>
                </c:pt>
                <c:pt idx="5495">
                  <c:v>-6.9187883108093401E-2</c:v>
                </c:pt>
                <c:pt idx="5496">
                  <c:v>-6.8399309299418107E-2</c:v>
                </c:pt>
                <c:pt idx="5497">
                  <c:v>-6.8152617785787295E-2</c:v>
                </c:pt>
                <c:pt idx="5498">
                  <c:v>-6.7676929953752601E-2</c:v>
                </c:pt>
                <c:pt idx="5499">
                  <c:v>-6.7017874310295197E-2</c:v>
                </c:pt>
                <c:pt idx="5500">
                  <c:v>-6.6689194801674401E-2</c:v>
                </c:pt>
                <c:pt idx="5501">
                  <c:v>-6.5987636948499906E-2</c:v>
                </c:pt>
                <c:pt idx="5502">
                  <c:v>-6.5485412896881506E-2</c:v>
                </c:pt>
                <c:pt idx="5503">
                  <c:v>-6.5289197095554793E-2</c:v>
                </c:pt>
                <c:pt idx="5504">
                  <c:v>-6.4530253764398304E-2</c:v>
                </c:pt>
                <c:pt idx="5505">
                  <c:v>-6.4182384232482695E-2</c:v>
                </c:pt>
                <c:pt idx="5506">
                  <c:v>-6.3585392262782495E-2</c:v>
                </c:pt>
                <c:pt idx="5507">
                  <c:v>-6.3238162935667294E-2</c:v>
                </c:pt>
                <c:pt idx="5508">
                  <c:v>-6.2995233385059995E-2</c:v>
                </c:pt>
                <c:pt idx="5509">
                  <c:v>-6.2289401563500803E-2</c:v>
                </c:pt>
                <c:pt idx="5510">
                  <c:v>-6.2230374928659897E-2</c:v>
                </c:pt>
                <c:pt idx="5511">
                  <c:v>-6.1630168610887E-2</c:v>
                </c:pt>
                <c:pt idx="5512">
                  <c:v>-6.1524573222483898E-2</c:v>
                </c:pt>
                <c:pt idx="5513">
                  <c:v>-6.1298627252102299E-2</c:v>
                </c:pt>
                <c:pt idx="5514">
                  <c:v>-6.0853658583458897E-2</c:v>
                </c:pt>
                <c:pt idx="5515">
                  <c:v>-6.0850654269382298E-2</c:v>
                </c:pt>
                <c:pt idx="5516">
                  <c:v>-6.0289115334632701E-2</c:v>
                </c:pt>
                <c:pt idx="5517">
                  <c:v>-6.03261523902879E-2</c:v>
                </c:pt>
                <c:pt idx="5518">
                  <c:v>-6.0096325806686002E-2</c:v>
                </c:pt>
                <c:pt idx="5519">
                  <c:v>-6.0092877055078799E-2</c:v>
                </c:pt>
                <c:pt idx="5520">
                  <c:v>-6.0033084713387599E-2</c:v>
                </c:pt>
                <c:pt idx="5521">
                  <c:v>-5.9900500000793798E-2</c:v>
                </c:pt>
                <c:pt idx="5522">
                  <c:v>-5.99092331900625E-2</c:v>
                </c:pt>
                <c:pt idx="5523">
                  <c:v>-5.98992981527856E-2</c:v>
                </c:pt>
                <c:pt idx="5524">
                  <c:v>-5.9987217325041399E-2</c:v>
                </c:pt>
                <c:pt idx="5525">
                  <c:v>-5.9965502010263697E-2</c:v>
                </c:pt>
                <c:pt idx="5526">
                  <c:v>-6.0037772792345602E-2</c:v>
                </c:pt>
                <c:pt idx="5527">
                  <c:v>-6.0182495128096501E-2</c:v>
                </c:pt>
                <c:pt idx="5528">
                  <c:v>-6.0126250790362497E-2</c:v>
                </c:pt>
                <c:pt idx="5529">
                  <c:v>-6.0025261213801299E-2</c:v>
                </c:pt>
                <c:pt idx="5530">
                  <c:v>-6.0297340273721099E-2</c:v>
                </c:pt>
                <c:pt idx="5531">
                  <c:v>-6.0310635857965499E-2</c:v>
                </c:pt>
                <c:pt idx="5532">
                  <c:v>-6.0540749191991199E-2</c:v>
                </c:pt>
                <c:pt idx="5533">
                  <c:v>-6.0463848859002002E-2</c:v>
                </c:pt>
                <c:pt idx="5534">
                  <c:v>-6.0386853159043498E-2</c:v>
                </c:pt>
                <c:pt idx="5535">
                  <c:v>-6.0403613347798403E-2</c:v>
                </c:pt>
                <c:pt idx="5536">
                  <c:v>-6.0617515128975598E-2</c:v>
                </c:pt>
                <c:pt idx="5537">
                  <c:v>-6.0787435120615498E-2</c:v>
                </c:pt>
                <c:pt idx="5538">
                  <c:v>-6.0467658290664E-2</c:v>
                </c:pt>
                <c:pt idx="5539">
                  <c:v>-6.0541018244883602E-2</c:v>
                </c:pt>
                <c:pt idx="5540">
                  <c:v>-6.0201866846742003E-2</c:v>
                </c:pt>
                <c:pt idx="5541">
                  <c:v>-6.0218643589381199E-2</c:v>
                </c:pt>
                <c:pt idx="5542">
                  <c:v>-6.0262903630835203E-2</c:v>
                </c:pt>
                <c:pt idx="5543">
                  <c:v>-5.9788804542307603E-2</c:v>
                </c:pt>
                <c:pt idx="5544">
                  <c:v>-5.96529767065197E-2</c:v>
                </c:pt>
                <c:pt idx="5545">
                  <c:v>-5.9245557400216503E-2</c:v>
                </c:pt>
                <c:pt idx="5546">
                  <c:v>-5.9155841598878801E-2</c:v>
                </c:pt>
                <c:pt idx="5547">
                  <c:v>-5.8767409204225997E-2</c:v>
                </c:pt>
                <c:pt idx="5548">
                  <c:v>-5.8382903038438502E-2</c:v>
                </c:pt>
                <c:pt idx="5549">
                  <c:v>-5.8017307119459502E-2</c:v>
                </c:pt>
                <c:pt idx="5550">
                  <c:v>-5.7203050814194897E-2</c:v>
                </c:pt>
                <c:pt idx="5551">
                  <c:v>-5.6951119184758897E-2</c:v>
                </c:pt>
                <c:pt idx="5552">
                  <c:v>-5.6196729536677398E-2</c:v>
                </c:pt>
                <c:pt idx="5553">
                  <c:v>-5.54811953505428E-2</c:v>
                </c:pt>
                <c:pt idx="5554">
                  <c:v>-5.4833690368785902E-2</c:v>
                </c:pt>
                <c:pt idx="5555">
                  <c:v>-5.4093136032616999E-2</c:v>
                </c:pt>
                <c:pt idx="5556">
                  <c:v>-5.3413727541607003E-2</c:v>
                </c:pt>
                <c:pt idx="5557">
                  <c:v>-5.2448034535449398E-2</c:v>
                </c:pt>
                <c:pt idx="5558">
                  <c:v>-5.15530315580498E-2</c:v>
                </c:pt>
                <c:pt idx="5559">
                  <c:v>-5.04354307266233E-2</c:v>
                </c:pt>
                <c:pt idx="5560">
                  <c:v>-4.9597115695434298E-2</c:v>
                </c:pt>
                <c:pt idx="5561">
                  <c:v>-4.87133512131167E-2</c:v>
                </c:pt>
                <c:pt idx="5562">
                  <c:v>-4.7486778016794899E-2</c:v>
                </c:pt>
                <c:pt idx="5563">
                  <c:v>-4.6412996342775702E-2</c:v>
                </c:pt>
                <c:pt idx="5564">
                  <c:v>-4.5099924526098102E-2</c:v>
                </c:pt>
                <c:pt idx="5565">
                  <c:v>-4.4095003947415001E-2</c:v>
                </c:pt>
                <c:pt idx="5566">
                  <c:v>-4.2935987061233201E-2</c:v>
                </c:pt>
                <c:pt idx="5567">
                  <c:v>-4.1584545661547297E-2</c:v>
                </c:pt>
                <c:pt idx="5568">
                  <c:v>-4.0369728252695303E-2</c:v>
                </c:pt>
                <c:pt idx="5569">
                  <c:v>-3.8918403821471902E-2</c:v>
                </c:pt>
                <c:pt idx="5570">
                  <c:v>-3.7850320641905001E-2</c:v>
                </c:pt>
                <c:pt idx="5571">
                  <c:v>-3.66115374631929E-2</c:v>
                </c:pt>
                <c:pt idx="5572">
                  <c:v>-3.5171785256246903E-2</c:v>
                </c:pt>
                <c:pt idx="5573">
                  <c:v>-3.3950876937876101E-2</c:v>
                </c:pt>
                <c:pt idx="5574">
                  <c:v>-3.2517175898859101E-2</c:v>
                </c:pt>
                <c:pt idx="5575">
                  <c:v>-3.1322356698187802E-2</c:v>
                </c:pt>
                <c:pt idx="5576">
                  <c:v>-3.0072396855666102E-2</c:v>
                </c:pt>
                <c:pt idx="5577">
                  <c:v>-2.8648079674798401E-2</c:v>
                </c:pt>
                <c:pt idx="5578">
                  <c:v>-2.7327554122103099E-2</c:v>
                </c:pt>
                <c:pt idx="5579">
                  <c:v>-2.60454232662541E-2</c:v>
                </c:pt>
                <c:pt idx="5580">
                  <c:v>-2.4884321951611599E-2</c:v>
                </c:pt>
                <c:pt idx="5581">
                  <c:v>-2.36081720430103E-2</c:v>
                </c:pt>
                <c:pt idx="5582">
                  <c:v>-2.2405263018341198E-2</c:v>
                </c:pt>
                <c:pt idx="5583">
                  <c:v>-2.1213195379800098E-2</c:v>
                </c:pt>
                <c:pt idx="5584">
                  <c:v>-1.9990491121454401E-2</c:v>
                </c:pt>
                <c:pt idx="5585">
                  <c:v>-1.9127072780366201E-2</c:v>
                </c:pt>
                <c:pt idx="5586">
                  <c:v>-1.79309993778505E-2</c:v>
                </c:pt>
                <c:pt idx="5587">
                  <c:v>-1.6851501135966701E-2</c:v>
                </c:pt>
                <c:pt idx="5588">
                  <c:v>-1.5833407673915199E-2</c:v>
                </c:pt>
                <c:pt idx="5589">
                  <c:v>-1.49187966593506E-2</c:v>
                </c:pt>
                <c:pt idx="5590">
                  <c:v>-1.4161824898158801E-2</c:v>
                </c:pt>
                <c:pt idx="5591">
                  <c:v>-1.32894025598715E-2</c:v>
                </c:pt>
                <c:pt idx="5592">
                  <c:v>-1.2503723658645801E-2</c:v>
                </c:pt>
                <c:pt idx="5593">
                  <c:v>-1.1613610825781899E-2</c:v>
                </c:pt>
                <c:pt idx="5594">
                  <c:v>-1.10034772669288E-2</c:v>
                </c:pt>
                <c:pt idx="5595">
                  <c:v>-1.0619926779272501E-2</c:v>
                </c:pt>
                <c:pt idx="5596">
                  <c:v>-9.8071838613378193E-3</c:v>
                </c:pt>
                <c:pt idx="5597">
                  <c:v>-9.3268348822583402E-3</c:v>
                </c:pt>
                <c:pt idx="5598">
                  <c:v>-8.6385829205399001E-3</c:v>
                </c:pt>
                <c:pt idx="5599">
                  <c:v>-8.2020902612456297E-3</c:v>
                </c:pt>
                <c:pt idx="5600">
                  <c:v>-8.0092964959291597E-3</c:v>
                </c:pt>
                <c:pt idx="5601">
                  <c:v>-7.5330854013894201E-3</c:v>
                </c:pt>
                <c:pt idx="5602">
                  <c:v>-7.3283839279248602E-3</c:v>
                </c:pt>
                <c:pt idx="5603">
                  <c:v>-6.7389017958072103E-3</c:v>
                </c:pt>
                <c:pt idx="5604">
                  <c:v>-6.63912939031624E-3</c:v>
                </c:pt>
                <c:pt idx="5605">
                  <c:v>-6.5307551324212103E-3</c:v>
                </c:pt>
                <c:pt idx="5606">
                  <c:v>-6.3485419529102404E-3</c:v>
                </c:pt>
                <c:pt idx="5607">
                  <c:v>-6.3046876382624401E-3</c:v>
                </c:pt>
                <c:pt idx="5608">
                  <c:v>-5.9999980906593102E-3</c:v>
                </c:pt>
                <c:pt idx="5609">
                  <c:v>-6.1841997913731402E-3</c:v>
                </c:pt>
                <c:pt idx="5610">
                  <c:v>-6.0382492253176403E-3</c:v>
                </c:pt>
                <c:pt idx="5611">
                  <c:v>-6.0158772557736299E-3</c:v>
                </c:pt>
                <c:pt idx="5612">
                  <c:v>-5.94829023084637E-3</c:v>
                </c:pt>
                <c:pt idx="5613">
                  <c:v>-5.8549003663304804E-3</c:v>
                </c:pt>
                <c:pt idx="5614">
                  <c:v>-6.0298495728803398E-3</c:v>
                </c:pt>
                <c:pt idx="5615">
                  <c:v>-5.7753874453395204E-3</c:v>
                </c:pt>
                <c:pt idx="5616">
                  <c:v>-6.0319438886870802E-3</c:v>
                </c:pt>
                <c:pt idx="5617">
                  <c:v>-5.9528321018541301E-3</c:v>
                </c:pt>
                <c:pt idx="5618">
                  <c:v>-5.8167651634149602E-3</c:v>
                </c:pt>
                <c:pt idx="5619">
                  <c:v>-6.1744845484139601E-3</c:v>
                </c:pt>
                <c:pt idx="5620">
                  <c:v>-5.8921801506542203E-3</c:v>
                </c:pt>
                <c:pt idx="5621">
                  <c:v>-5.9671150377310703E-3</c:v>
                </c:pt>
                <c:pt idx="5622">
                  <c:v>-5.9383088478950803E-3</c:v>
                </c:pt>
                <c:pt idx="5623">
                  <c:v>-5.86694127962292E-3</c:v>
                </c:pt>
                <c:pt idx="5624">
                  <c:v>-5.9614133190680598E-3</c:v>
                </c:pt>
                <c:pt idx="5625">
                  <c:v>-5.6303843656326904E-3</c:v>
                </c:pt>
                <c:pt idx="5626">
                  <c:v>-5.7744150404884301E-3</c:v>
                </c:pt>
                <c:pt idx="5627">
                  <c:v>-5.3450404048310104E-3</c:v>
                </c:pt>
                <c:pt idx="5628">
                  <c:v>-5.3501514407856198E-3</c:v>
                </c:pt>
                <c:pt idx="5629">
                  <c:v>-5.2714880361648597E-3</c:v>
                </c:pt>
                <c:pt idx="5630">
                  <c:v>-4.9000673686871703E-3</c:v>
                </c:pt>
                <c:pt idx="5631">
                  <c:v>-4.7503071156595198E-3</c:v>
                </c:pt>
                <c:pt idx="5632">
                  <c:v>-4.2218187785642604E-3</c:v>
                </c:pt>
                <c:pt idx="5633">
                  <c:v>-4.2282815308989901E-3</c:v>
                </c:pt>
                <c:pt idx="5634">
                  <c:v>-3.87774218490214E-3</c:v>
                </c:pt>
                <c:pt idx="5635">
                  <c:v>-3.3558414340233399E-3</c:v>
                </c:pt>
                <c:pt idx="5636">
                  <c:v>-3.0456986053430898E-3</c:v>
                </c:pt>
                <c:pt idx="5637">
                  <c:v>-2.4375690561224302E-3</c:v>
                </c:pt>
                <c:pt idx="5638">
                  <c:v>-2.3597351079920502E-3</c:v>
                </c:pt>
                <c:pt idx="5639">
                  <c:v>-1.6591638556271301E-3</c:v>
                </c:pt>
                <c:pt idx="5640">
                  <c:v>-1.0695922672300899E-3</c:v>
                </c:pt>
                <c:pt idx="5641">
                  <c:v>-5.3570449151013296E-4</c:v>
                </c:pt>
                <c:pt idx="5642">
                  <c:v>2.0377608699770499E-4</c:v>
                </c:pt>
                <c:pt idx="5643">
                  <c:v>6.7127512948052801E-4</c:v>
                </c:pt>
                <c:pt idx="5644">
                  <c:v>1.2230563916383001E-3</c:v>
                </c:pt>
                <c:pt idx="5645">
                  <c:v>2.04831006812253E-3</c:v>
                </c:pt>
                <c:pt idx="5646">
                  <c:v>2.6613989537766099E-3</c:v>
                </c:pt>
                <c:pt idx="5647">
                  <c:v>3.30697121985969E-3</c:v>
                </c:pt>
                <c:pt idx="5648">
                  <c:v>3.9002929234413599E-3</c:v>
                </c:pt>
                <c:pt idx="5649">
                  <c:v>4.6817942500505302E-3</c:v>
                </c:pt>
                <c:pt idx="5650">
                  <c:v>5.4933262266911699E-3</c:v>
                </c:pt>
                <c:pt idx="5651">
                  <c:v>6.2000537551166303E-3</c:v>
                </c:pt>
                <c:pt idx="5652">
                  <c:v>6.9381924695260796E-3</c:v>
                </c:pt>
                <c:pt idx="5653">
                  <c:v>7.5592874219039298E-3</c:v>
                </c:pt>
                <c:pt idx="5654">
                  <c:v>8.4837067356150209E-3</c:v>
                </c:pt>
                <c:pt idx="5655">
                  <c:v>9.1564151852446402E-3</c:v>
                </c:pt>
                <c:pt idx="5656">
                  <c:v>1.0091788378457299E-2</c:v>
                </c:pt>
                <c:pt idx="5657">
                  <c:v>1.06207964697826E-2</c:v>
                </c:pt>
                <c:pt idx="5658">
                  <c:v>1.1312346973491301E-2</c:v>
                </c:pt>
                <c:pt idx="5659">
                  <c:v>1.20956621927218E-2</c:v>
                </c:pt>
                <c:pt idx="5660">
                  <c:v>1.2813203573775399E-2</c:v>
                </c:pt>
                <c:pt idx="5661">
                  <c:v>1.34482307150307E-2</c:v>
                </c:pt>
                <c:pt idx="5662">
                  <c:v>1.39791337702462E-2</c:v>
                </c:pt>
                <c:pt idx="5663">
                  <c:v>1.4542446007821201E-2</c:v>
                </c:pt>
                <c:pt idx="5664">
                  <c:v>1.5239942191221399E-2</c:v>
                </c:pt>
                <c:pt idx="5665">
                  <c:v>1.5725503943133001E-2</c:v>
                </c:pt>
                <c:pt idx="5666">
                  <c:v>1.6353580966003201E-2</c:v>
                </c:pt>
                <c:pt idx="5667">
                  <c:v>1.6703921260974499E-2</c:v>
                </c:pt>
                <c:pt idx="5668">
                  <c:v>1.7194746722158601E-2</c:v>
                </c:pt>
                <c:pt idx="5669">
                  <c:v>1.7681191735044201E-2</c:v>
                </c:pt>
                <c:pt idx="5670">
                  <c:v>1.8090434124096499E-2</c:v>
                </c:pt>
                <c:pt idx="5671">
                  <c:v>1.8406432005121799E-2</c:v>
                </c:pt>
                <c:pt idx="5672">
                  <c:v>1.8451435892664601E-2</c:v>
                </c:pt>
                <c:pt idx="5673">
                  <c:v>1.8748230318328001E-2</c:v>
                </c:pt>
                <c:pt idx="5674">
                  <c:v>1.8863394555625499E-2</c:v>
                </c:pt>
                <c:pt idx="5675">
                  <c:v>1.9136272347708799E-2</c:v>
                </c:pt>
                <c:pt idx="5676">
                  <c:v>1.9046819317319299E-2</c:v>
                </c:pt>
                <c:pt idx="5677">
                  <c:v>1.9141184255511201E-2</c:v>
                </c:pt>
                <c:pt idx="5678">
                  <c:v>1.9227473963765399E-2</c:v>
                </c:pt>
                <c:pt idx="5679">
                  <c:v>1.9040843267360798E-2</c:v>
                </c:pt>
                <c:pt idx="5680">
                  <c:v>1.9092427445307401E-2</c:v>
                </c:pt>
                <c:pt idx="5681">
                  <c:v>1.8671239169644901E-2</c:v>
                </c:pt>
                <c:pt idx="5682">
                  <c:v>1.8550762922240199E-2</c:v>
                </c:pt>
                <c:pt idx="5683">
                  <c:v>1.8283945805050699E-2</c:v>
                </c:pt>
                <c:pt idx="5684">
                  <c:v>1.80589439969835E-2</c:v>
                </c:pt>
                <c:pt idx="5685">
                  <c:v>1.78957649778703E-2</c:v>
                </c:pt>
                <c:pt idx="5686">
                  <c:v>1.6992371834720198E-2</c:v>
                </c:pt>
                <c:pt idx="5687">
                  <c:v>1.6805298185214701E-2</c:v>
                </c:pt>
                <c:pt idx="5688">
                  <c:v>1.6365679458601099E-2</c:v>
                </c:pt>
                <c:pt idx="5689">
                  <c:v>1.5732431308771E-2</c:v>
                </c:pt>
                <c:pt idx="5690">
                  <c:v>1.5488300373235E-2</c:v>
                </c:pt>
                <c:pt idx="5691">
                  <c:v>1.4484784621335E-2</c:v>
                </c:pt>
                <c:pt idx="5692">
                  <c:v>1.4155490578445401E-2</c:v>
                </c:pt>
                <c:pt idx="5693">
                  <c:v>1.3474499529718501E-2</c:v>
                </c:pt>
                <c:pt idx="5694">
                  <c:v>1.28830034847998E-2</c:v>
                </c:pt>
                <c:pt idx="5695">
                  <c:v>1.23694096288054E-2</c:v>
                </c:pt>
                <c:pt idx="5696">
                  <c:v>1.13060721211898E-2</c:v>
                </c:pt>
                <c:pt idx="5697">
                  <c:v>1.0691349555799E-2</c:v>
                </c:pt>
                <c:pt idx="5698">
                  <c:v>1.0121930743229099E-2</c:v>
                </c:pt>
                <c:pt idx="5699">
                  <c:v>9.3478728417086907E-3</c:v>
                </c:pt>
                <c:pt idx="5700">
                  <c:v>8.6974921413761497E-3</c:v>
                </c:pt>
                <c:pt idx="5701">
                  <c:v>7.6705054949665402E-3</c:v>
                </c:pt>
                <c:pt idx="5702">
                  <c:v>7.0726305015863201E-3</c:v>
                </c:pt>
                <c:pt idx="5703">
                  <c:v>6.3491077321744596E-3</c:v>
                </c:pt>
                <c:pt idx="5704">
                  <c:v>5.6466833420946898E-3</c:v>
                </c:pt>
                <c:pt idx="5705">
                  <c:v>5.1060320801452896E-3</c:v>
                </c:pt>
                <c:pt idx="5706">
                  <c:v>4.0619386727112098E-3</c:v>
                </c:pt>
                <c:pt idx="5707">
                  <c:v>3.5640792613649999E-3</c:v>
                </c:pt>
                <c:pt idx="5708">
                  <c:v>2.80141795354771E-3</c:v>
                </c:pt>
                <c:pt idx="5709">
                  <c:v>2.1690083532573002E-3</c:v>
                </c:pt>
                <c:pt idx="5710">
                  <c:v>1.4641439626210499E-3</c:v>
                </c:pt>
                <c:pt idx="5711">
                  <c:v>6.1143249589876603E-4</c:v>
                </c:pt>
                <c:pt idx="5712">
                  <c:v>2.2564693702170399E-4</c:v>
                </c:pt>
                <c:pt idx="5713">
                  <c:v>-4.4652187669908102E-4</c:v>
                </c:pt>
                <c:pt idx="5714">
                  <c:v>-8.5804953877934703E-4</c:v>
                </c:pt>
                <c:pt idx="5715">
                  <c:v>-1.7057625066253901E-3</c:v>
                </c:pt>
                <c:pt idx="5716">
                  <c:v>-2.2311869081752199E-3</c:v>
                </c:pt>
                <c:pt idx="5717">
                  <c:v>-2.7009167942984099E-3</c:v>
                </c:pt>
                <c:pt idx="5718">
                  <c:v>-3.3327732506215498E-3</c:v>
                </c:pt>
                <c:pt idx="5719">
                  <c:v>-3.6717995194283401E-3</c:v>
                </c:pt>
                <c:pt idx="5720">
                  <c:v>-4.3452104544044598E-3</c:v>
                </c:pt>
                <c:pt idx="5721">
                  <c:v>-4.8406097546408299E-3</c:v>
                </c:pt>
                <c:pt idx="5722">
                  <c:v>-5.0658991345579104E-3</c:v>
                </c:pt>
                <c:pt idx="5723">
                  <c:v>-5.4878220772367403E-3</c:v>
                </c:pt>
                <c:pt idx="5724">
                  <c:v>-5.8153283519198498E-3</c:v>
                </c:pt>
                <c:pt idx="5725">
                  <c:v>-6.4778066175116798E-3</c:v>
                </c:pt>
                <c:pt idx="5726">
                  <c:v>-6.5917588178675303E-3</c:v>
                </c:pt>
                <c:pt idx="5727">
                  <c:v>-7.0236326492623099E-3</c:v>
                </c:pt>
                <c:pt idx="5728">
                  <c:v>-7.3031034811969799E-3</c:v>
                </c:pt>
                <c:pt idx="5729">
                  <c:v>-7.4262521680712301E-3</c:v>
                </c:pt>
                <c:pt idx="5730">
                  <c:v>-7.9617735272153097E-3</c:v>
                </c:pt>
                <c:pt idx="5731">
                  <c:v>-8.1365548101050393E-3</c:v>
                </c:pt>
                <c:pt idx="5732">
                  <c:v>-8.4599231419258993E-3</c:v>
                </c:pt>
                <c:pt idx="5733">
                  <c:v>-8.6552277111056897E-3</c:v>
                </c:pt>
                <c:pt idx="5734">
                  <c:v>-8.9098130030724303E-3</c:v>
                </c:pt>
                <c:pt idx="5735">
                  <c:v>-9.2804076129199293E-3</c:v>
                </c:pt>
                <c:pt idx="5736">
                  <c:v>-9.3437357299172297E-3</c:v>
                </c:pt>
                <c:pt idx="5737">
                  <c:v>-9.7471035672938005E-3</c:v>
                </c:pt>
                <c:pt idx="5738">
                  <c:v>-9.8977749841509394E-3</c:v>
                </c:pt>
                <c:pt idx="5739">
                  <c:v>-1.0178875704969699E-2</c:v>
                </c:pt>
                <c:pt idx="5740">
                  <c:v>-1.0545898509184101E-2</c:v>
                </c:pt>
                <c:pt idx="5741">
                  <c:v>-1.0520600478846001E-2</c:v>
                </c:pt>
                <c:pt idx="5742">
                  <c:v>-1.10996574375582E-2</c:v>
                </c:pt>
                <c:pt idx="5743">
                  <c:v>-1.11842535540862E-2</c:v>
                </c:pt>
                <c:pt idx="5744">
                  <c:v>-1.15882952035217E-2</c:v>
                </c:pt>
                <c:pt idx="5745">
                  <c:v>-1.19463755754957E-2</c:v>
                </c:pt>
                <c:pt idx="5746">
                  <c:v>-1.22053535166225E-2</c:v>
                </c:pt>
                <c:pt idx="5747">
                  <c:v>-1.25909900327426E-2</c:v>
                </c:pt>
                <c:pt idx="5748">
                  <c:v>-1.2894844441637901E-2</c:v>
                </c:pt>
                <c:pt idx="5749">
                  <c:v>-1.3481355401602099E-2</c:v>
                </c:pt>
                <c:pt idx="5750">
                  <c:v>-1.36063733833194E-2</c:v>
                </c:pt>
                <c:pt idx="5751">
                  <c:v>-1.4171380308595501E-2</c:v>
                </c:pt>
                <c:pt idx="5752">
                  <c:v>-1.46778721643866E-2</c:v>
                </c:pt>
                <c:pt idx="5753">
                  <c:v>-1.50478616427862E-2</c:v>
                </c:pt>
                <c:pt idx="5754">
                  <c:v>-1.5719176774952999E-2</c:v>
                </c:pt>
                <c:pt idx="5755">
                  <c:v>-1.6278178046044801E-2</c:v>
                </c:pt>
                <c:pt idx="5756">
                  <c:v>-1.67795965411556E-2</c:v>
                </c:pt>
                <c:pt idx="5757">
                  <c:v>-1.7462530122388801E-2</c:v>
                </c:pt>
                <c:pt idx="5758">
                  <c:v>-1.8053679877635901E-2</c:v>
                </c:pt>
                <c:pt idx="5759">
                  <c:v>-1.8746224726788101E-2</c:v>
                </c:pt>
                <c:pt idx="5760">
                  <c:v>-1.9416806895223002E-2</c:v>
                </c:pt>
                <c:pt idx="5761">
                  <c:v>-2.0105449703190101E-2</c:v>
                </c:pt>
                <c:pt idx="5762">
                  <c:v>-2.0837852581292799E-2</c:v>
                </c:pt>
                <c:pt idx="5763">
                  <c:v>-2.15730396426882E-2</c:v>
                </c:pt>
                <c:pt idx="5764">
                  <c:v>-2.25518178773235E-2</c:v>
                </c:pt>
                <c:pt idx="5765">
                  <c:v>-2.31486522576052E-2</c:v>
                </c:pt>
                <c:pt idx="5766">
                  <c:v>-2.4066404788458201E-2</c:v>
                </c:pt>
                <c:pt idx="5767">
                  <c:v>-2.4746812139383401E-2</c:v>
                </c:pt>
                <c:pt idx="5768">
                  <c:v>-2.56479065093216E-2</c:v>
                </c:pt>
                <c:pt idx="5769">
                  <c:v>-2.6444457339600699E-2</c:v>
                </c:pt>
                <c:pt idx="5770">
                  <c:v>-2.74446818142552E-2</c:v>
                </c:pt>
                <c:pt idx="5771">
                  <c:v>-2.8195579194705299E-2</c:v>
                </c:pt>
                <c:pt idx="5772">
                  <c:v>-2.8972872914941401E-2</c:v>
                </c:pt>
                <c:pt idx="5773">
                  <c:v>-3.0066951456179901E-2</c:v>
                </c:pt>
                <c:pt idx="5774">
                  <c:v>-3.0869481116727299E-2</c:v>
                </c:pt>
                <c:pt idx="5775">
                  <c:v>-3.1701973898670001E-2</c:v>
                </c:pt>
                <c:pt idx="5776">
                  <c:v>-3.2564546025749E-2</c:v>
                </c:pt>
                <c:pt idx="5777">
                  <c:v>-3.3492687457711702E-2</c:v>
                </c:pt>
                <c:pt idx="5778">
                  <c:v>-3.4318609418108097E-2</c:v>
                </c:pt>
                <c:pt idx="5779">
                  <c:v>-3.5266163867860897E-2</c:v>
                </c:pt>
                <c:pt idx="5780">
                  <c:v>-3.6061811176474098E-2</c:v>
                </c:pt>
                <c:pt idx="5781">
                  <c:v>-3.69959152615374E-2</c:v>
                </c:pt>
                <c:pt idx="5782">
                  <c:v>-3.7579136455670903E-2</c:v>
                </c:pt>
                <c:pt idx="5783">
                  <c:v>-3.8547380867534203E-2</c:v>
                </c:pt>
                <c:pt idx="5784">
                  <c:v>-3.92736271912274E-2</c:v>
                </c:pt>
                <c:pt idx="5785">
                  <c:v>-4.0029927978301703E-2</c:v>
                </c:pt>
                <c:pt idx="5786">
                  <c:v>-4.0667598501556698E-2</c:v>
                </c:pt>
                <c:pt idx="5787">
                  <c:v>-4.1237975416215898E-2</c:v>
                </c:pt>
                <c:pt idx="5788">
                  <c:v>-4.2096887737066803E-2</c:v>
                </c:pt>
                <c:pt idx="5789">
                  <c:v>-4.2624333233474899E-2</c:v>
                </c:pt>
                <c:pt idx="5790">
                  <c:v>-4.3215172612296203E-2</c:v>
                </c:pt>
                <c:pt idx="5791">
                  <c:v>-4.36264336111514E-2</c:v>
                </c:pt>
                <c:pt idx="5792">
                  <c:v>-4.41023015626162E-2</c:v>
                </c:pt>
                <c:pt idx="5793">
                  <c:v>-4.4598095399234101E-2</c:v>
                </c:pt>
                <c:pt idx="5794">
                  <c:v>-4.5040902742195403E-2</c:v>
                </c:pt>
                <c:pt idx="5795">
                  <c:v>-4.5338138311348503E-2</c:v>
                </c:pt>
                <c:pt idx="5796">
                  <c:v>-4.55119518067734E-2</c:v>
                </c:pt>
                <c:pt idx="5797">
                  <c:v>-4.5942735540305403E-2</c:v>
                </c:pt>
                <c:pt idx="5798">
                  <c:v>-4.6206528003636997E-2</c:v>
                </c:pt>
                <c:pt idx="5799">
                  <c:v>-4.6406050678551199E-2</c:v>
                </c:pt>
                <c:pt idx="5800">
                  <c:v>-4.6463887781331897E-2</c:v>
                </c:pt>
                <c:pt idx="5801">
                  <c:v>-4.6438413872720602E-2</c:v>
                </c:pt>
                <c:pt idx="5802">
                  <c:v>-4.65113487271656E-2</c:v>
                </c:pt>
                <c:pt idx="5803">
                  <c:v>-4.6372952414992098E-2</c:v>
                </c:pt>
                <c:pt idx="5804">
                  <c:v>-4.6296983070041202E-2</c:v>
                </c:pt>
                <c:pt idx="5805">
                  <c:v>-4.6103663466954103E-2</c:v>
                </c:pt>
                <c:pt idx="5806">
                  <c:v>-4.5864591680211397E-2</c:v>
                </c:pt>
                <c:pt idx="5807">
                  <c:v>-4.5680088475554798E-2</c:v>
                </c:pt>
                <c:pt idx="5808">
                  <c:v>-4.5216135506937198E-2</c:v>
                </c:pt>
                <c:pt idx="5809">
                  <c:v>-4.4950279564511697E-2</c:v>
                </c:pt>
                <c:pt idx="5810">
                  <c:v>-4.4401281671138999E-2</c:v>
                </c:pt>
                <c:pt idx="5811">
                  <c:v>-4.4047617282631797E-2</c:v>
                </c:pt>
                <c:pt idx="5812">
                  <c:v>-4.3538069813166297E-2</c:v>
                </c:pt>
                <c:pt idx="5813">
                  <c:v>-4.2846998793768798E-2</c:v>
                </c:pt>
                <c:pt idx="5814">
                  <c:v>-4.2241600880897998E-2</c:v>
                </c:pt>
                <c:pt idx="5815">
                  <c:v>-4.1442482032986498E-2</c:v>
                </c:pt>
                <c:pt idx="5816">
                  <c:v>-4.0896364819286803E-2</c:v>
                </c:pt>
                <c:pt idx="5817">
                  <c:v>-4.0086392185833902E-2</c:v>
                </c:pt>
                <c:pt idx="5818">
                  <c:v>-3.9207051397417703E-2</c:v>
                </c:pt>
                <c:pt idx="5819">
                  <c:v>-3.84367959901133E-2</c:v>
                </c:pt>
                <c:pt idx="5820">
                  <c:v>-3.73530671639399E-2</c:v>
                </c:pt>
                <c:pt idx="5821">
                  <c:v>-3.6608590046510903E-2</c:v>
                </c:pt>
                <c:pt idx="5822">
                  <c:v>-3.5868587057087203E-2</c:v>
                </c:pt>
                <c:pt idx="5823">
                  <c:v>-3.4626898041888197E-2</c:v>
                </c:pt>
                <c:pt idx="5824">
                  <c:v>-3.3604824582261002E-2</c:v>
                </c:pt>
                <c:pt idx="5825">
                  <c:v>-3.2566154813209798E-2</c:v>
                </c:pt>
                <c:pt idx="5826">
                  <c:v>-3.1726160154524501E-2</c:v>
                </c:pt>
                <c:pt idx="5827">
                  <c:v>-3.0616858147403999E-2</c:v>
                </c:pt>
                <c:pt idx="5828">
                  <c:v>-2.9362279831055198E-2</c:v>
                </c:pt>
                <c:pt idx="5829">
                  <c:v>-2.8295996851154501E-2</c:v>
                </c:pt>
                <c:pt idx="5830">
                  <c:v>-2.6987198945493601E-2</c:v>
                </c:pt>
                <c:pt idx="5831">
                  <c:v>-2.60076510287474E-2</c:v>
                </c:pt>
                <c:pt idx="5832">
                  <c:v>-2.4885709220522901E-2</c:v>
                </c:pt>
                <c:pt idx="5833">
                  <c:v>-2.3592512996325098E-2</c:v>
                </c:pt>
                <c:pt idx="5834">
                  <c:v>-2.2445115370986798E-2</c:v>
                </c:pt>
                <c:pt idx="5835">
                  <c:v>-2.11951559685991E-2</c:v>
                </c:pt>
                <c:pt idx="5836">
                  <c:v>-2.0222830557757001E-2</c:v>
                </c:pt>
                <c:pt idx="5837">
                  <c:v>-1.8872745942219101E-2</c:v>
                </c:pt>
                <c:pt idx="5838">
                  <c:v>-1.7717207657188601E-2</c:v>
                </c:pt>
                <c:pt idx="5839">
                  <c:v>-1.6314927993948899E-2</c:v>
                </c:pt>
                <c:pt idx="5840">
                  <c:v>-1.5345036986311299E-2</c:v>
                </c:pt>
                <c:pt idx="5841">
                  <c:v>-1.4249264457720699E-2</c:v>
                </c:pt>
                <c:pt idx="5842">
                  <c:v>-1.3082953696886401E-2</c:v>
                </c:pt>
                <c:pt idx="5843">
                  <c:v>-1.1918503786252799E-2</c:v>
                </c:pt>
                <c:pt idx="5844">
                  <c:v>-1.0760497301709301E-2</c:v>
                </c:pt>
                <c:pt idx="5845">
                  <c:v>-9.7059525002106996E-3</c:v>
                </c:pt>
                <c:pt idx="5846">
                  <c:v>-8.6516451838546601E-3</c:v>
                </c:pt>
                <c:pt idx="5847">
                  <c:v>-7.6034176854361101E-3</c:v>
                </c:pt>
                <c:pt idx="5848">
                  <c:v>-6.4065501729067102E-3</c:v>
                </c:pt>
                <c:pt idx="5849">
                  <c:v>-5.3486613958874801E-3</c:v>
                </c:pt>
                <c:pt idx="5850">
                  <c:v>-4.4819526280656602E-3</c:v>
                </c:pt>
                <c:pt idx="5851">
                  <c:v>-3.46802502275559E-3</c:v>
                </c:pt>
                <c:pt idx="5852">
                  <c:v>-2.4491307225647401E-3</c:v>
                </c:pt>
                <c:pt idx="5853">
                  <c:v>-1.45335388679702E-3</c:v>
                </c:pt>
                <c:pt idx="5854">
                  <c:v>-6.4444481284374998E-4</c:v>
                </c:pt>
                <c:pt idx="5855">
                  <c:v>2.4260182966191299E-4</c:v>
                </c:pt>
                <c:pt idx="5856">
                  <c:v>1.10595780312874E-3</c:v>
                </c:pt>
                <c:pt idx="5857">
                  <c:v>1.8342326937240399E-3</c:v>
                </c:pt>
                <c:pt idx="5858">
                  <c:v>2.7982879660680298E-3</c:v>
                </c:pt>
                <c:pt idx="5859">
                  <c:v>3.41912464716275E-3</c:v>
                </c:pt>
                <c:pt idx="5860">
                  <c:v>4.04127102620154E-3</c:v>
                </c:pt>
                <c:pt idx="5861">
                  <c:v>4.9217131930187402E-3</c:v>
                </c:pt>
                <c:pt idx="5862">
                  <c:v>5.5284282512807498E-3</c:v>
                </c:pt>
                <c:pt idx="5863">
                  <c:v>6.3103713488635201E-3</c:v>
                </c:pt>
                <c:pt idx="5864">
                  <c:v>6.7378591562777396E-3</c:v>
                </c:pt>
                <c:pt idx="5865">
                  <c:v>7.1871171805044601E-3</c:v>
                </c:pt>
                <c:pt idx="5866">
                  <c:v>7.9896819778966892E-3</c:v>
                </c:pt>
                <c:pt idx="5867">
                  <c:v>8.2662877916780501E-3</c:v>
                </c:pt>
                <c:pt idx="5868">
                  <c:v>9.04044305737302E-3</c:v>
                </c:pt>
                <c:pt idx="5869">
                  <c:v>9.0402699930590604E-3</c:v>
                </c:pt>
                <c:pt idx="5870">
                  <c:v>9.5838151461915006E-3</c:v>
                </c:pt>
                <c:pt idx="5871">
                  <c:v>1.00703329734251E-2</c:v>
                </c:pt>
                <c:pt idx="5872">
                  <c:v>1.02053839228456E-2</c:v>
                </c:pt>
                <c:pt idx="5873">
                  <c:v>1.06438985017789E-2</c:v>
                </c:pt>
                <c:pt idx="5874">
                  <c:v>1.0743044869253E-2</c:v>
                </c:pt>
                <c:pt idx="5875">
                  <c:v>1.1055887135761E-2</c:v>
                </c:pt>
                <c:pt idx="5876">
                  <c:v>1.13276882325583E-2</c:v>
                </c:pt>
                <c:pt idx="5877">
                  <c:v>1.13334869229275E-2</c:v>
                </c:pt>
                <c:pt idx="5878">
                  <c:v>1.16189891779207E-2</c:v>
                </c:pt>
                <c:pt idx="5879">
                  <c:v>1.14173019810804E-2</c:v>
                </c:pt>
                <c:pt idx="5880">
                  <c:v>1.17294463067463E-2</c:v>
                </c:pt>
                <c:pt idx="5881">
                  <c:v>1.16729683813541E-2</c:v>
                </c:pt>
                <c:pt idx="5882">
                  <c:v>1.1652261202926799E-2</c:v>
                </c:pt>
                <c:pt idx="5883">
                  <c:v>1.1736068003053501E-2</c:v>
                </c:pt>
                <c:pt idx="5884">
                  <c:v>1.13245681673143E-2</c:v>
                </c:pt>
                <c:pt idx="5885">
                  <c:v>1.13944491488718E-2</c:v>
                </c:pt>
                <c:pt idx="5886">
                  <c:v>1.1098088076378999E-2</c:v>
                </c:pt>
                <c:pt idx="5887">
                  <c:v>1.1107342746817E-2</c:v>
                </c:pt>
                <c:pt idx="5888">
                  <c:v>1.07340122616184E-2</c:v>
                </c:pt>
                <c:pt idx="5889">
                  <c:v>1.0474045320963301E-2</c:v>
                </c:pt>
                <c:pt idx="5890">
                  <c:v>1.0129772006357601E-2</c:v>
                </c:pt>
                <c:pt idx="5891">
                  <c:v>9.8905155889521795E-3</c:v>
                </c:pt>
                <c:pt idx="5892">
                  <c:v>9.6203254747881106E-3</c:v>
                </c:pt>
                <c:pt idx="5893">
                  <c:v>9.2187878998007799E-3</c:v>
                </c:pt>
                <c:pt idx="5894">
                  <c:v>9.0670989846789295E-3</c:v>
                </c:pt>
                <c:pt idx="5895">
                  <c:v>8.4445395055032096E-3</c:v>
                </c:pt>
                <c:pt idx="5896">
                  <c:v>8.0513121413240008E-3</c:v>
                </c:pt>
                <c:pt idx="5897">
                  <c:v>7.68860067491948E-3</c:v>
                </c:pt>
                <c:pt idx="5898">
                  <c:v>7.1751392249136004E-3</c:v>
                </c:pt>
                <c:pt idx="5899">
                  <c:v>6.7236192629853402E-3</c:v>
                </c:pt>
                <c:pt idx="5900">
                  <c:v>6.2314850983049997E-3</c:v>
                </c:pt>
                <c:pt idx="5901">
                  <c:v>5.7755303795947802E-3</c:v>
                </c:pt>
                <c:pt idx="5902">
                  <c:v>4.9153484037262798E-3</c:v>
                </c:pt>
                <c:pt idx="5903">
                  <c:v>4.5876047883120401E-3</c:v>
                </c:pt>
                <c:pt idx="5904">
                  <c:v>3.9634710157072E-3</c:v>
                </c:pt>
                <c:pt idx="5905">
                  <c:v>3.6101186890004199E-3</c:v>
                </c:pt>
                <c:pt idx="5906">
                  <c:v>2.8577701172757602E-3</c:v>
                </c:pt>
                <c:pt idx="5907">
                  <c:v>2.3065491378636001E-3</c:v>
                </c:pt>
                <c:pt idx="5908">
                  <c:v>1.70375177245091E-3</c:v>
                </c:pt>
                <c:pt idx="5909">
                  <c:v>1.0562042111694899E-3</c:v>
                </c:pt>
                <c:pt idx="5910">
                  <c:v>7.0823506160699098E-4</c:v>
                </c:pt>
                <c:pt idx="5911" formatCode="0.00E+00">
                  <c:v>-4.3882682075407897E-5</c:v>
                </c:pt>
                <c:pt idx="5912">
                  <c:v>-5.0706780454621301E-4</c:v>
                </c:pt>
                <c:pt idx="5913">
                  <c:v>-1.2480184934157001E-3</c:v>
                </c:pt>
                <c:pt idx="5914">
                  <c:v>-1.75559609775874E-3</c:v>
                </c:pt>
                <c:pt idx="5915">
                  <c:v>-2.2909530170046898E-3</c:v>
                </c:pt>
                <c:pt idx="5916">
                  <c:v>-2.8067773348290702E-3</c:v>
                </c:pt>
                <c:pt idx="5917">
                  <c:v>-3.1315512205076701E-3</c:v>
                </c:pt>
                <c:pt idx="5918">
                  <c:v>-3.9084346285255698E-3</c:v>
                </c:pt>
                <c:pt idx="5919">
                  <c:v>-4.35518328554493E-3</c:v>
                </c:pt>
                <c:pt idx="5920">
                  <c:v>-4.78124138509503E-3</c:v>
                </c:pt>
                <c:pt idx="5921">
                  <c:v>-4.9967531244682296E-3</c:v>
                </c:pt>
                <c:pt idx="5922">
                  <c:v>-5.4579630139123302E-3</c:v>
                </c:pt>
                <c:pt idx="5923">
                  <c:v>-6.0839750888599603E-3</c:v>
                </c:pt>
                <c:pt idx="5924">
                  <c:v>-6.3892924697694399E-3</c:v>
                </c:pt>
                <c:pt idx="5925">
                  <c:v>-6.7465609267911399E-3</c:v>
                </c:pt>
                <c:pt idx="5926">
                  <c:v>-6.76787018170144E-3</c:v>
                </c:pt>
                <c:pt idx="5927">
                  <c:v>-7.0582666923880502E-3</c:v>
                </c:pt>
                <c:pt idx="5928">
                  <c:v>-7.3741943708485799E-3</c:v>
                </c:pt>
                <c:pt idx="5929">
                  <c:v>-7.4183053752941404E-3</c:v>
                </c:pt>
                <c:pt idx="5930">
                  <c:v>-7.45483039105396E-3</c:v>
                </c:pt>
                <c:pt idx="5931">
                  <c:v>-7.40241457679011E-3</c:v>
                </c:pt>
                <c:pt idx="5932">
                  <c:v>-7.5289043225505404E-3</c:v>
                </c:pt>
                <c:pt idx="5933">
                  <c:v>-7.3138869969503698E-3</c:v>
                </c:pt>
                <c:pt idx="5934">
                  <c:v>-7.3478029111971399E-3</c:v>
                </c:pt>
                <c:pt idx="5935">
                  <c:v>-6.9639307216261903E-3</c:v>
                </c:pt>
                <c:pt idx="5936">
                  <c:v>-6.8403603269539598E-3</c:v>
                </c:pt>
                <c:pt idx="5937">
                  <c:v>-6.7446255683996101E-3</c:v>
                </c:pt>
                <c:pt idx="5938">
                  <c:v>-6.1142299755545101E-3</c:v>
                </c:pt>
                <c:pt idx="5939">
                  <c:v>-5.9467756313721998E-3</c:v>
                </c:pt>
                <c:pt idx="5940">
                  <c:v>-5.1824054079185203E-3</c:v>
                </c:pt>
                <c:pt idx="5941">
                  <c:v>-4.94205880025514E-3</c:v>
                </c:pt>
                <c:pt idx="5942">
                  <c:v>-4.3955817660762796E-3</c:v>
                </c:pt>
                <c:pt idx="5943">
                  <c:v>-3.5056920682198598E-3</c:v>
                </c:pt>
                <c:pt idx="5944">
                  <c:v>-2.8517783747011101E-3</c:v>
                </c:pt>
                <c:pt idx="5945">
                  <c:v>-1.9005363526409099E-3</c:v>
                </c:pt>
                <c:pt idx="5946">
                  <c:v>-1.3628034545291601E-3</c:v>
                </c:pt>
                <c:pt idx="5947">
                  <c:v>-5.8519828418390199E-4</c:v>
                </c:pt>
                <c:pt idx="5948">
                  <c:v>4.6654278914411699E-4</c:v>
                </c:pt>
                <c:pt idx="5949">
                  <c:v>1.6923834655801599E-3</c:v>
                </c:pt>
                <c:pt idx="5950">
                  <c:v>2.6904589400010399E-3</c:v>
                </c:pt>
                <c:pt idx="5951">
                  <c:v>3.5287562635002399E-3</c:v>
                </c:pt>
                <c:pt idx="5952">
                  <c:v>4.6118158107358604E-3</c:v>
                </c:pt>
                <c:pt idx="5953">
                  <c:v>6.0288725904101698E-3</c:v>
                </c:pt>
                <c:pt idx="5954">
                  <c:v>7.1750918540175804E-3</c:v>
                </c:pt>
                <c:pt idx="5955">
                  <c:v>8.5500792553394999E-3</c:v>
                </c:pt>
                <c:pt idx="5956">
                  <c:v>9.75256229093047E-3</c:v>
                </c:pt>
                <c:pt idx="5957">
                  <c:v>1.10797257434469E-2</c:v>
                </c:pt>
                <c:pt idx="5958">
                  <c:v>1.2579788148283699E-2</c:v>
                </c:pt>
                <c:pt idx="5959">
                  <c:v>1.4021274743310601E-2</c:v>
                </c:pt>
                <c:pt idx="5960">
                  <c:v>1.5471643755668899E-2</c:v>
                </c:pt>
                <c:pt idx="5961">
                  <c:v>1.66665716964788E-2</c:v>
                </c:pt>
                <c:pt idx="5962">
                  <c:v>1.8399827762009501E-2</c:v>
                </c:pt>
                <c:pt idx="5963">
                  <c:v>1.98755426432215E-2</c:v>
                </c:pt>
                <c:pt idx="5964">
                  <c:v>2.1580762242260101E-2</c:v>
                </c:pt>
                <c:pt idx="5965">
                  <c:v>2.2944360805427499E-2</c:v>
                </c:pt>
                <c:pt idx="5966">
                  <c:v>2.4380663460142799E-2</c:v>
                </c:pt>
                <c:pt idx="5967">
                  <c:v>2.61431729558965E-2</c:v>
                </c:pt>
                <c:pt idx="5968">
                  <c:v>2.76380454835887E-2</c:v>
                </c:pt>
                <c:pt idx="5969">
                  <c:v>2.9338407838259899E-2</c:v>
                </c:pt>
                <c:pt idx="5970">
                  <c:v>3.05905953178046E-2</c:v>
                </c:pt>
                <c:pt idx="5971">
                  <c:v>3.2063161816503802E-2</c:v>
                </c:pt>
                <c:pt idx="5972">
                  <c:v>3.3644686213145099E-2</c:v>
                </c:pt>
                <c:pt idx="5973">
                  <c:v>3.5196245619779597E-2</c:v>
                </c:pt>
                <c:pt idx="5974">
                  <c:v>3.6816911114867998E-2</c:v>
                </c:pt>
                <c:pt idx="5975">
                  <c:v>3.7908098960863799E-2</c:v>
                </c:pt>
                <c:pt idx="5976">
                  <c:v>3.9349951064266697E-2</c:v>
                </c:pt>
                <c:pt idx="5977">
                  <c:v>4.0683238180541897E-2</c:v>
                </c:pt>
                <c:pt idx="5978">
                  <c:v>4.2105648628768901E-2</c:v>
                </c:pt>
                <c:pt idx="5979">
                  <c:v>4.3238089764391197E-2</c:v>
                </c:pt>
                <c:pt idx="5980">
                  <c:v>4.4295832736491701E-2</c:v>
                </c:pt>
                <c:pt idx="5981">
                  <c:v>4.5719960616107301E-2</c:v>
                </c:pt>
                <c:pt idx="5982">
                  <c:v>4.6358688828070801E-2</c:v>
                </c:pt>
                <c:pt idx="5983">
                  <c:v>4.7612099753283003E-2</c:v>
                </c:pt>
                <c:pt idx="5984">
                  <c:v>4.8613369769408298E-2</c:v>
                </c:pt>
                <c:pt idx="5985">
                  <c:v>4.9306319477897098E-2</c:v>
                </c:pt>
                <c:pt idx="5986">
                  <c:v>5.0342408174379898E-2</c:v>
                </c:pt>
                <c:pt idx="5987">
                  <c:v>5.0756608589752603E-2</c:v>
                </c:pt>
                <c:pt idx="5988">
                  <c:v>5.1737079802220302E-2</c:v>
                </c:pt>
                <c:pt idx="5989">
                  <c:v>5.2156503283883798E-2</c:v>
                </c:pt>
                <c:pt idx="5990">
                  <c:v>5.2446905076214197E-2</c:v>
                </c:pt>
                <c:pt idx="5991">
                  <c:v>5.3204465009098902E-2</c:v>
                </c:pt>
                <c:pt idx="5992">
                  <c:v>5.3324752787786603E-2</c:v>
                </c:pt>
                <c:pt idx="5993">
                  <c:v>5.3727860670263902E-2</c:v>
                </c:pt>
                <c:pt idx="5994">
                  <c:v>5.36232117250613E-2</c:v>
                </c:pt>
                <c:pt idx="5995">
                  <c:v>5.3752276414631601E-2</c:v>
                </c:pt>
                <c:pt idx="5996">
                  <c:v>5.3782962512445E-2</c:v>
                </c:pt>
                <c:pt idx="5997">
                  <c:v>5.36628233739396E-2</c:v>
                </c:pt>
                <c:pt idx="5998">
                  <c:v>5.3561947285441398E-2</c:v>
                </c:pt>
                <c:pt idx="5999">
                  <c:v>5.3009892479974299E-2</c:v>
                </c:pt>
                <c:pt idx="6000">
                  <c:v>5.28586369094034E-2</c:v>
                </c:pt>
                <c:pt idx="6001">
                  <c:v>5.2426391437470299E-2</c:v>
                </c:pt>
                <c:pt idx="6002">
                  <c:v>5.1812021694693899E-2</c:v>
                </c:pt>
                <c:pt idx="6003">
                  <c:v>5.1453368778898799E-2</c:v>
                </c:pt>
                <c:pt idx="6004">
                  <c:v>5.0445684297157498E-2</c:v>
                </c:pt>
                <c:pt idx="6005">
                  <c:v>4.9805880977033E-2</c:v>
                </c:pt>
                <c:pt idx="6006">
                  <c:v>4.8958569272286798E-2</c:v>
                </c:pt>
                <c:pt idx="6007">
                  <c:v>4.8225699853922402E-2</c:v>
                </c:pt>
                <c:pt idx="6008">
                  <c:v>4.7226457749526503E-2</c:v>
                </c:pt>
                <c:pt idx="6009">
                  <c:v>4.6005397915583703E-2</c:v>
                </c:pt>
                <c:pt idx="6010">
                  <c:v>4.4837597621789099E-2</c:v>
                </c:pt>
                <c:pt idx="6011">
                  <c:v>4.3823154438535801E-2</c:v>
                </c:pt>
                <c:pt idx="6012">
                  <c:v>4.2639821298331201E-2</c:v>
                </c:pt>
                <c:pt idx="6013">
                  <c:v>4.14015799204746E-2</c:v>
                </c:pt>
                <c:pt idx="6014">
                  <c:v>3.9808019814547797E-2</c:v>
                </c:pt>
                <c:pt idx="6015">
                  <c:v>3.8492514262020397E-2</c:v>
                </c:pt>
                <c:pt idx="6016">
                  <c:v>3.7302777721523503E-2</c:v>
                </c:pt>
                <c:pt idx="6017">
                  <c:v>3.5676883625498999E-2</c:v>
                </c:pt>
                <c:pt idx="6018">
                  <c:v>3.4341656786064101E-2</c:v>
                </c:pt>
                <c:pt idx="6019">
                  <c:v>3.2725390239768802E-2</c:v>
                </c:pt>
                <c:pt idx="6020">
                  <c:v>3.13226692450344E-2</c:v>
                </c:pt>
                <c:pt idx="6021">
                  <c:v>2.9758449780106701E-2</c:v>
                </c:pt>
                <c:pt idx="6022">
                  <c:v>2.8229980284687799E-2</c:v>
                </c:pt>
                <c:pt idx="6023">
                  <c:v>2.65810913969797E-2</c:v>
                </c:pt>
                <c:pt idx="6024">
                  <c:v>2.4793078709337502E-2</c:v>
                </c:pt>
                <c:pt idx="6025">
                  <c:v>2.35196928291404E-2</c:v>
                </c:pt>
                <c:pt idx="6026">
                  <c:v>2.1814428927823998E-2</c:v>
                </c:pt>
                <c:pt idx="6027">
                  <c:v>2.0288188477947201E-2</c:v>
                </c:pt>
                <c:pt idx="6028">
                  <c:v>1.84270881419266E-2</c:v>
                </c:pt>
                <c:pt idx="6029">
                  <c:v>1.70991428287449E-2</c:v>
                </c:pt>
                <c:pt idx="6030">
                  <c:v>1.55342768455831E-2</c:v>
                </c:pt>
                <c:pt idx="6031">
                  <c:v>1.40367924958538E-2</c:v>
                </c:pt>
                <c:pt idx="6032">
                  <c:v>1.26475246699132E-2</c:v>
                </c:pt>
                <c:pt idx="6033">
                  <c:v>1.0910360466084399E-2</c:v>
                </c:pt>
                <c:pt idx="6034">
                  <c:v>9.6093776825258402E-3</c:v>
                </c:pt>
                <c:pt idx="6035">
                  <c:v>8.1429109708585495E-3</c:v>
                </c:pt>
                <c:pt idx="6036">
                  <c:v>7.0725974928928601E-3</c:v>
                </c:pt>
                <c:pt idx="6037">
                  <c:v>5.5153259842476796E-3</c:v>
                </c:pt>
                <c:pt idx="6038">
                  <c:v>4.1485572650921902E-3</c:v>
                </c:pt>
                <c:pt idx="6039">
                  <c:v>2.8247634718084899E-3</c:v>
                </c:pt>
                <c:pt idx="6040">
                  <c:v>1.89119761737256E-3</c:v>
                </c:pt>
                <c:pt idx="6041">
                  <c:v>6.9671771142597099E-4</c:v>
                </c:pt>
                <c:pt idx="6042">
                  <c:v>-4.45518600367964E-4</c:v>
                </c:pt>
                <c:pt idx="6043">
                  <c:v>-1.21312423069255E-3</c:v>
                </c:pt>
                <c:pt idx="6044">
                  <c:v>-2.41924610251819E-3</c:v>
                </c:pt>
                <c:pt idx="6045">
                  <c:v>-3.01044428054335E-3</c:v>
                </c:pt>
                <c:pt idx="6046">
                  <c:v>-3.86449669782753E-3</c:v>
                </c:pt>
                <c:pt idx="6047">
                  <c:v>-4.7082206035400399E-3</c:v>
                </c:pt>
                <c:pt idx="6048">
                  <c:v>-5.5262981559011503E-3</c:v>
                </c:pt>
                <c:pt idx="6049">
                  <c:v>-6.1242936982963698E-3</c:v>
                </c:pt>
                <c:pt idx="6050">
                  <c:v>-6.66723582552074E-3</c:v>
                </c:pt>
                <c:pt idx="6051">
                  <c:v>-7.1118171840825603E-3</c:v>
                </c:pt>
                <c:pt idx="6052">
                  <c:v>-7.86502985080746E-3</c:v>
                </c:pt>
                <c:pt idx="6053">
                  <c:v>-8.0005614471040706E-3</c:v>
                </c:pt>
                <c:pt idx="6054">
                  <c:v>-8.3843684916341601E-3</c:v>
                </c:pt>
                <c:pt idx="6055">
                  <c:v>-8.4927287016835894E-3</c:v>
                </c:pt>
                <c:pt idx="6056">
                  <c:v>-8.5661113966555204E-3</c:v>
                </c:pt>
                <c:pt idx="6057">
                  <c:v>-9.1219509465034106E-3</c:v>
                </c:pt>
                <c:pt idx="6058">
                  <c:v>-8.7873500541795803E-3</c:v>
                </c:pt>
                <c:pt idx="6059">
                  <c:v>-9.0490874290551308E-3</c:v>
                </c:pt>
                <c:pt idx="6060">
                  <c:v>-8.8219985165967404E-3</c:v>
                </c:pt>
                <c:pt idx="6061">
                  <c:v>-8.7338488523631096E-3</c:v>
                </c:pt>
                <c:pt idx="6062">
                  <c:v>-8.9500845046004401E-3</c:v>
                </c:pt>
                <c:pt idx="6063">
                  <c:v>-8.4735258413610997E-3</c:v>
                </c:pt>
                <c:pt idx="6064">
                  <c:v>-8.4295686578581604E-3</c:v>
                </c:pt>
                <c:pt idx="6065">
                  <c:v>-7.9211959257977898E-3</c:v>
                </c:pt>
                <c:pt idx="6066">
                  <c:v>-7.7643785265047397E-3</c:v>
                </c:pt>
                <c:pt idx="6067">
                  <c:v>-7.5676782336905604E-3</c:v>
                </c:pt>
                <c:pt idx="6068">
                  <c:v>-7.0654694251390503E-3</c:v>
                </c:pt>
                <c:pt idx="6069">
                  <c:v>-6.8535523782155203E-3</c:v>
                </c:pt>
                <c:pt idx="6070">
                  <c:v>-6.1960864351329002E-3</c:v>
                </c:pt>
                <c:pt idx="6071">
                  <c:v>-5.8401037614837902E-3</c:v>
                </c:pt>
                <c:pt idx="6072">
                  <c:v>-5.4272978744904004E-3</c:v>
                </c:pt>
                <c:pt idx="6073">
                  <c:v>-4.9928791264292104E-3</c:v>
                </c:pt>
                <c:pt idx="6074">
                  <c:v>-4.5047157880979396E-3</c:v>
                </c:pt>
                <c:pt idx="6075">
                  <c:v>-3.9582409284280601E-3</c:v>
                </c:pt>
                <c:pt idx="6076">
                  <c:v>-3.57566898937109E-3</c:v>
                </c:pt>
                <c:pt idx="6077">
                  <c:v>-3.0875548083368299E-3</c:v>
                </c:pt>
                <c:pt idx="6078">
                  <c:v>-2.6726961687642699E-3</c:v>
                </c:pt>
                <c:pt idx="6079">
                  <c:v>-2.2850703519020099E-3</c:v>
                </c:pt>
                <c:pt idx="6080">
                  <c:v>-1.5494128448307299E-3</c:v>
                </c:pt>
                <c:pt idx="6081">
                  <c:v>-1.29159713424488E-3</c:v>
                </c:pt>
                <c:pt idx="6082">
                  <c:v>-7.6843844945567795E-4</c:v>
                </c:pt>
                <c:pt idx="6083">
                  <c:v>-3.3857466640010699E-4</c:v>
                </c:pt>
                <c:pt idx="6084" formatCode="0.00E+00">
                  <c:v>-5.45022493233736E-5</c:v>
                </c:pt>
                <c:pt idx="6085">
                  <c:v>3.5205967595405998E-4</c:v>
                </c:pt>
                <c:pt idx="6086">
                  <c:v>6.9629520505376996E-4</c:v>
                </c:pt>
                <c:pt idx="6087">
                  <c:v>1.0115227954936199E-3</c:v>
                </c:pt>
                <c:pt idx="6088">
                  <c:v>1.34472126368805E-3</c:v>
                </c:pt>
                <c:pt idx="6089">
                  <c:v>1.65204920796153E-3</c:v>
                </c:pt>
                <c:pt idx="6090">
                  <c:v>1.80132643065489E-3</c:v>
                </c:pt>
                <c:pt idx="6091">
                  <c:v>1.83154522790414E-3</c:v>
                </c:pt>
                <c:pt idx="6092">
                  <c:v>2.0614264166895998E-3</c:v>
                </c:pt>
                <c:pt idx="6093">
                  <c:v>2.1258066314752402E-3</c:v>
                </c:pt>
                <c:pt idx="6094">
                  <c:v>2.2349599563212699E-3</c:v>
                </c:pt>
                <c:pt idx="6095">
                  <c:v>2.08931420218679E-3</c:v>
                </c:pt>
                <c:pt idx="6096">
                  <c:v>1.9340478546289301E-3</c:v>
                </c:pt>
                <c:pt idx="6097">
                  <c:v>1.80736746946052E-3</c:v>
                </c:pt>
                <c:pt idx="6098">
                  <c:v>1.85323954574141E-3</c:v>
                </c:pt>
                <c:pt idx="6099">
                  <c:v>1.76660951749144E-3</c:v>
                </c:pt>
                <c:pt idx="6100">
                  <c:v>1.2942730629788601E-3</c:v>
                </c:pt>
                <c:pt idx="6101">
                  <c:v>9.7448568619231996E-4</c:v>
                </c:pt>
                <c:pt idx="6102">
                  <c:v>6.7968347484353997E-4</c:v>
                </c:pt>
                <c:pt idx="6103">
                  <c:v>4.7205952623493702E-4</c:v>
                </c:pt>
                <c:pt idx="6104" formatCode="0.00E+00">
                  <c:v>9.6025865407690204E-6</c:v>
                </c:pt>
                <c:pt idx="6105">
                  <c:v>-6.02100571198411E-4</c:v>
                </c:pt>
                <c:pt idx="6106">
                  <c:v>-1.0340885844160601E-3</c:v>
                </c:pt>
                <c:pt idx="6107">
                  <c:v>-1.61343221487282E-3</c:v>
                </c:pt>
                <c:pt idx="6108">
                  <c:v>-1.9948618382629201E-3</c:v>
                </c:pt>
                <c:pt idx="6109">
                  <c:v>-2.7115385475129199E-3</c:v>
                </c:pt>
                <c:pt idx="6110">
                  <c:v>-3.2618183336143801E-3</c:v>
                </c:pt>
                <c:pt idx="6111">
                  <c:v>-4.084295496935E-3</c:v>
                </c:pt>
                <c:pt idx="6112">
                  <c:v>-4.5345350262886597E-3</c:v>
                </c:pt>
                <c:pt idx="6113">
                  <c:v>-5.1940051447141996E-3</c:v>
                </c:pt>
                <c:pt idx="6114">
                  <c:v>-6.0989207761442399E-3</c:v>
                </c:pt>
                <c:pt idx="6115">
                  <c:v>-6.8194083515149403E-3</c:v>
                </c:pt>
                <c:pt idx="6116">
                  <c:v>-7.4638758604919702E-3</c:v>
                </c:pt>
                <c:pt idx="6117">
                  <c:v>-8.0052147556964898E-3</c:v>
                </c:pt>
                <c:pt idx="6118">
                  <c:v>-8.7768460345255105E-3</c:v>
                </c:pt>
                <c:pt idx="6119">
                  <c:v>-9.6611647482614197E-3</c:v>
                </c:pt>
                <c:pt idx="6120">
                  <c:v>-1.0233764263807E-2</c:v>
                </c:pt>
                <c:pt idx="6121">
                  <c:v>-1.0925639792508299E-2</c:v>
                </c:pt>
                <c:pt idx="6122">
                  <c:v>-1.14353045769565E-2</c:v>
                </c:pt>
                <c:pt idx="6123">
                  <c:v>-1.20110763495369E-2</c:v>
                </c:pt>
                <c:pt idx="6124">
                  <c:v>-1.2940139040045E-2</c:v>
                </c:pt>
                <c:pt idx="6125">
                  <c:v>-1.3253828285678899E-2</c:v>
                </c:pt>
                <c:pt idx="6126">
                  <c:v>-1.38921115631221E-2</c:v>
                </c:pt>
                <c:pt idx="6127">
                  <c:v>-1.4214191015330301E-2</c:v>
                </c:pt>
                <c:pt idx="6128">
                  <c:v>-1.47771920193598E-2</c:v>
                </c:pt>
                <c:pt idx="6129">
                  <c:v>-1.5282908886199801E-2</c:v>
                </c:pt>
                <c:pt idx="6130">
                  <c:v>-1.56497654665411E-2</c:v>
                </c:pt>
                <c:pt idx="6131">
                  <c:v>-1.58483405767567E-2</c:v>
                </c:pt>
                <c:pt idx="6132">
                  <c:v>-1.59593764210334E-2</c:v>
                </c:pt>
                <c:pt idx="6133">
                  <c:v>-1.6328123137241898E-2</c:v>
                </c:pt>
                <c:pt idx="6134">
                  <c:v>-1.6325160747257001E-2</c:v>
                </c:pt>
                <c:pt idx="6135">
                  <c:v>-1.6522965459968099E-2</c:v>
                </c:pt>
                <c:pt idx="6136">
                  <c:v>-1.6425128257553101E-2</c:v>
                </c:pt>
                <c:pt idx="6137">
                  <c:v>-1.6224300820319001E-2</c:v>
                </c:pt>
                <c:pt idx="6138">
                  <c:v>-1.6285417627286702E-2</c:v>
                </c:pt>
                <c:pt idx="6139">
                  <c:v>-1.6086906384485299E-2</c:v>
                </c:pt>
                <c:pt idx="6140">
                  <c:v>-1.5793920918427799E-2</c:v>
                </c:pt>
                <c:pt idx="6141">
                  <c:v>-1.52313907972774E-2</c:v>
                </c:pt>
                <c:pt idx="6142">
                  <c:v>-1.4916656671320101E-2</c:v>
                </c:pt>
                <c:pt idx="6143">
                  <c:v>-1.43429982967248E-2</c:v>
                </c:pt>
                <c:pt idx="6144">
                  <c:v>-1.37148031160957E-2</c:v>
                </c:pt>
                <c:pt idx="6145">
                  <c:v>-1.30393553377456E-2</c:v>
                </c:pt>
                <c:pt idx="6146">
                  <c:v>-1.22178824820777E-2</c:v>
                </c:pt>
                <c:pt idx="6147">
                  <c:v>-1.11934093099578E-2</c:v>
                </c:pt>
                <c:pt idx="6148">
                  <c:v>-1.07280496739836E-2</c:v>
                </c:pt>
                <c:pt idx="6149">
                  <c:v>-9.4937535129867995E-3</c:v>
                </c:pt>
                <c:pt idx="6150">
                  <c:v>-8.4967167087825497E-3</c:v>
                </c:pt>
                <c:pt idx="6151">
                  <c:v>-7.1916704067347403E-3</c:v>
                </c:pt>
                <c:pt idx="6152">
                  <c:v>-5.9015800087850803E-3</c:v>
                </c:pt>
                <c:pt idx="6153">
                  <c:v>-4.8828206124783896E-3</c:v>
                </c:pt>
                <c:pt idx="6154">
                  <c:v>-3.4196911091471998E-3</c:v>
                </c:pt>
                <c:pt idx="6155">
                  <c:v>-2.1024335671556201E-3</c:v>
                </c:pt>
                <c:pt idx="6156">
                  <c:v>-2.8853750932252502E-4</c:v>
                </c:pt>
                <c:pt idx="6157">
                  <c:v>1.24396722009931E-3</c:v>
                </c:pt>
                <c:pt idx="6158">
                  <c:v>2.6516522589385E-3</c:v>
                </c:pt>
                <c:pt idx="6159">
                  <c:v>4.4910963457231697E-3</c:v>
                </c:pt>
                <c:pt idx="6160">
                  <c:v>6.0064694548588298E-3</c:v>
                </c:pt>
                <c:pt idx="6161">
                  <c:v>8.0979953365623598E-3</c:v>
                </c:pt>
                <c:pt idx="6162">
                  <c:v>9.6439596284674002E-3</c:v>
                </c:pt>
                <c:pt idx="6163">
                  <c:v>1.1573934918268899E-2</c:v>
                </c:pt>
                <c:pt idx="6164">
                  <c:v>1.3221741632538701E-2</c:v>
                </c:pt>
                <c:pt idx="6165">
                  <c:v>1.5183350205073999E-2</c:v>
                </c:pt>
                <c:pt idx="6166">
                  <c:v>1.73226441376494E-2</c:v>
                </c:pt>
                <c:pt idx="6167">
                  <c:v>1.9118473248827001E-2</c:v>
                </c:pt>
                <c:pt idx="6168">
                  <c:v>2.11965003890058E-2</c:v>
                </c:pt>
                <c:pt idx="6169">
                  <c:v>2.3171564971376499E-2</c:v>
                </c:pt>
                <c:pt idx="6170">
                  <c:v>2.50924999384315E-2</c:v>
                </c:pt>
                <c:pt idx="6171">
                  <c:v>2.72720169087773E-2</c:v>
                </c:pt>
                <c:pt idx="6172">
                  <c:v>2.90708542655378E-2</c:v>
                </c:pt>
                <c:pt idx="6173">
                  <c:v>3.09372512177719E-2</c:v>
                </c:pt>
                <c:pt idx="6174">
                  <c:v>3.2827450719845302E-2</c:v>
                </c:pt>
                <c:pt idx="6175">
                  <c:v>3.4837680480563099E-2</c:v>
                </c:pt>
                <c:pt idx="6176">
                  <c:v>3.6640701831901303E-2</c:v>
                </c:pt>
                <c:pt idx="6177">
                  <c:v>3.82320007972244E-2</c:v>
                </c:pt>
                <c:pt idx="6178">
                  <c:v>4.0243494108109498E-2</c:v>
                </c:pt>
                <c:pt idx="6179">
                  <c:v>4.1863476436097599E-2</c:v>
                </c:pt>
                <c:pt idx="6180">
                  <c:v>4.36897265756283E-2</c:v>
                </c:pt>
                <c:pt idx="6181">
                  <c:v>4.5254777124682101E-2</c:v>
                </c:pt>
                <c:pt idx="6182">
                  <c:v>4.6625891984347301E-2</c:v>
                </c:pt>
                <c:pt idx="6183">
                  <c:v>4.8336172210124699E-2</c:v>
                </c:pt>
                <c:pt idx="6184">
                  <c:v>4.9454765293134202E-2</c:v>
                </c:pt>
                <c:pt idx="6185">
                  <c:v>5.1045880545328097E-2</c:v>
                </c:pt>
                <c:pt idx="6186">
                  <c:v>5.2081440552914998E-2</c:v>
                </c:pt>
                <c:pt idx="6187">
                  <c:v>5.3144144047960702E-2</c:v>
                </c:pt>
                <c:pt idx="6188">
                  <c:v>5.4355193560707102E-2</c:v>
                </c:pt>
                <c:pt idx="6189">
                  <c:v>5.5202103470625097E-2</c:v>
                </c:pt>
                <c:pt idx="6190">
                  <c:v>5.6376272430278297E-2</c:v>
                </c:pt>
                <c:pt idx="6191">
                  <c:v>5.6783723650014203E-2</c:v>
                </c:pt>
                <c:pt idx="6192">
                  <c:v>5.7536152250044201E-2</c:v>
                </c:pt>
                <c:pt idx="6193">
                  <c:v>5.8169022156969903E-2</c:v>
                </c:pt>
                <c:pt idx="6194">
                  <c:v>5.8640072454996903E-2</c:v>
                </c:pt>
                <c:pt idx="6195">
                  <c:v>5.90559644419947E-2</c:v>
                </c:pt>
                <c:pt idx="6196">
                  <c:v>5.9172026824534298E-2</c:v>
                </c:pt>
                <c:pt idx="6197">
                  <c:v>5.9404718930080397E-2</c:v>
                </c:pt>
                <c:pt idx="6198">
                  <c:v>5.9459519342612503E-2</c:v>
                </c:pt>
                <c:pt idx="6199">
                  <c:v>5.9525151109815801E-2</c:v>
                </c:pt>
                <c:pt idx="6200">
                  <c:v>5.9427267538897002E-2</c:v>
                </c:pt>
                <c:pt idx="6201">
                  <c:v>5.8846127608006303E-2</c:v>
                </c:pt>
                <c:pt idx="6202">
                  <c:v>5.85656016813332E-2</c:v>
                </c:pt>
                <c:pt idx="6203">
                  <c:v>5.8356484777991602E-2</c:v>
                </c:pt>
                <c:pt idx="6204">
                  <c:v>5.77420611104284E-2</c:v>
                </c:pt>
                <c:pt idx="6205">
                  <c:v>5.7123634880467303E-2</c:v>
                </c:pt>
                <c:pt idx="6206">
                  <c:v>5.6313914762120297E-2</c:v>
                </c:pt>
                <c:pt idx="6207">
                  <c:v>5.55024728247503E-2</c:v>
                </c:pt>
                <c:pt idx="6208">
                  <c:v>5.4688075137606602E-2</c:v>
                </c:pt>
                <c:pt idx="6209">
                  <c:v>5.3996466550834198E-2</c:v>
                </c:pt>
                <c:pt idx="6210">
                  <c:v>5.2762880297787598E-2</c:v>
                </c:pt>
                <c:pt idx="6211">
                  <c:v>5.1572862651233398E-2</c:v>
                </c:pt>
                <c:pt idx="6212">
                  <c:v>5.0645370392789997E-2</c:v>
                </c:pt>
                <c:pt idx="6213">
                  <c:v>4.9229864861031598E-2</c:v>
                </c:pt>
                <c:pt idx="6214">
                  <c:v>4.8376866121205203E-2</c:v>
                </c:pt>
                <c:pt idx="6215">
                  <c:v>4.6702823139221798E-2</c:v>
                </c:pt>
                <c:pt idx="6216">
                  <c:v>4.53885055957369E-2</c:v>
                </c:pt>
                <c:pt idx="6217">
                  <c:v>4.4061610773751599E-2</c:v>
                </c:pt>
                <c:pt idx="6218">
                  <c:v>4.2763905110709398E-2</c:v>
                </c:pt>
                <c:pt idx="6219">
                  <c:v>4.1417876665526598E-2</c:v>
                </c:pt>
                <c:pt idx="6220">
                  <c:v>3.95927252238805E-2</c:v>
                </c:pt>
                <c:pt idx="6221">
                  <c:v>3.8311327078177602E-2</c:v>
                </c:pt>
                <c:pt idx="6222">
                  <c:v>3.6658962415151E-2</c:v>
                </c:pt>
                <c:pt idx="6223">
                  <c:v>3.5460636413902201E-2</c:v>
                </c:pt>
                <c:pt idx="6224">
                  <c:v>3.3916504615126498E-2</c:v>
                </c:pt>
                <c:pt idx="6225">
                  <c:v>3.2326059261215803E-2</c:v>
                </c:pt>
                <c:pt idx="6226">
                  <c:v>3.09251650232443E-2</c:v>
                </c:pt>
                <c:pt idx="6227">
                  <c:v>2.9427448039535301E-2</c:v>
                </c:pt>
                <c:pt idx="6228">
                  <c:v>2.8375282643495901E-2</c:v>
                </c:pt>
                <c:pt idx="6229">
                  <c:v>2.6772753967852201E-2</c:v>
                </c:pt>
                <c:pt idx="6230">
                  <c:v>2.5312072968705902E-2</c:v>
                </c:pt>
                <c:pt idx="6231">
                  <c:v>2.4144521920061199E-2</c:v>
                </c:pt>
                <c:pt idx="6232">
                  <c:v>2.2748050092264199E-2</c:v>
                </c:pt>
                <c:pt idx="6233">
                  <c:v>2.1922010837635699E-2</c:v>
                </c:pt>
                <c:pt idx="6234">
                  <c:v>2.05453625522686E-2</c:v>
                </c:pt>
                <c:pt idx="6235">
                  <c:v>1.9388532800765999E-2</c:v>
                </c:pt>
                <c:pt idx="6236">
                  <c:v>1.8485399572029201E-2</c:v>
                </c:pt>
                <c:pt idx="6237">
                  <c:v>1.7465604999687599E-2</c:v>
                </c:pt>
                <c:pt idx="6238">
                  <c:v>1.7004701239268501E-2</c:v>
                </c:pt>
                <c:pt idx="6239">
                  <c:v>1.57872714697164E-2</c:v>
                </c:pt>
                <c:pt idx="6240">
                  <c:v>1.50412834955125E-2</c:v>
                </c:pt>
                <c:pt idx="6241">
                  <c:v>1.46182094242862E-2</c:v>
                </c:pt>
                <c:pt idx="6242">
                  <c:v>1.3959090839087401E-2</c:v>
                </c:pt>
                <c:pt idx="6243">
                  <c:v>1.38446821977871E-2</c:v>
                </c:pt>
                <c:pt idx="6244">
                  <c:v>1.31059368389177E-2</c:v>
                </c:pt>
                <c:pt idx="6245">
                  <c:v>1.2828070156069901E-2</c:v>
                </c:pt>
                <c:pt idx="6246">
                  <c:v>1.2678090551706E-2</c:v>
                </c:pt>
                <c:pt idx="6247">
                  <c:v>1.25933889311958E-2</c:v>
                </c:pt>
                <c:pt idx="6248">
                  <c:v>1.28588388256162E-2</c:v>
                </c:pt>
                <c:pt idx="6249">
                  <c:v>1.2530943426019899E-2</c:v>
                </c:pt>
                <c:pt idx="6250">
                  <c:v>1.2798817703083099E-2</c:v>
                </c:pt>
                <c:pt idx="6251">
                  <c:v>1.30742134079805E-2</c:v>
                </c:pt>
                <c:pt idx="6252">
                  <c:v>1.3394972202185501E-2</c:v>
                </c:pt>
                <c:pt idx="6253">
                  <c:v>1.3980936536653801E-2</c:v>
                </c:pt>
                <c:pt idx="6254">
                  <c:v>1.41526737599896E-2</c:v>
                </c:pt>
                <c:pt idx="6255">
                  <c:v>1.4928891058274199E-2</c:v>
                </c:pt>
                <c:pt idx="6256">
                  <c:v>1.54057369847101E-2</c:v>
                </c:pt>
                <c:pt idx="6257">
                  <c:v>1.6457375809801899E-2</c:v>
                </c:pt>
                <c:pt idx="6258">
                  <c:v>1.6920349156319701E-2</c:v>
                </c:pt>
                <c:pt idx="6259">
                  <c:v>1.7771048184842202E-2</c:v>
                </c:pt>
                <c:pt idx="6260">
                  <c:v>1.8764827624149098E-2</c:v>
                </c:pt>
                <c:pt idx="6261">
                  <c:v>1.9516113758744399E-2</c:v>
                </c:pt>
                <c:pt idx="6262">
                  <c:v>2.08964766189445E-2</c:v>
                </c:pt>
                <c:pt idx="6263">
                  <c:v>2.16138711444414E-2</c:v>
                </c:pt>
                <c:pt idx="6264">
                  <c:v>2.28182874476641E-2</c:v>
                </c:pt>
                <c:pt idx="6265">
                  <c:v>2.3721518789604198E-2</c:v>
                </c:pt>
                <c:pt idx="6266">
                  <c:v>2.52752819198876E-2</c:v>
                </c:pt>
                <c:pt idx="6267">
                  <c:v>2.6335006791965199E-2</c:v>
                </c:pt>
                <c:pt idx="6268">
                  <c:v>2.7436153124597899E-2</c:v>
                </c:pt>
                <c:pt idx="6269">
                  <c:v>2.8746626390997201E-2</c:v>
                </c:pt>
                <c:pt idx="6270">
                  <c:v>2.99284797999834E-2</c:v>
                </c:pt>
                <c:pt idx="6271">
                  <c:v>3.1346706579857601E-2</c:v>
                </c:pt>
                <c:pt idx="6272">
                  <c:v>3.2576463630653897E-2</c:v>
                </c:pt>
                <c:pt idx="6273">
                  <c:v>3.3568256721487701E-2</c:v>
                </c:pt>
                <c:pt idx="6274">
                  <c:v>3.4850704010139899E-2</c:v>
                </c:pt>
                <c:pt idx="6275">
                  <c:v>3.5983383250658099E-2</c:v>
                </c:pt>
                <c:pt idx="6276">
                  <c:v>3.7305194336439897E-2</c:v>
                </c:pt>
                <c:pt idx="6277">
                  <c:v>3.8427055808020201E-2</c:v>
                </c:pt>
                <c:pt idx="6278">
                  <c:v>3.9320068781864399E-2</c:v>
                </c:pt>
                <c:pt idx="6279">
                  <c:v>4.0557397752569502E-2</c:v>
                </c:pt>
                <c:pt idx="6280">
                  <c:v>4.1542633915448102E-2</c:v>
                </c:pt>
                <c:pt idx="6281">
                  <c:v>4.2644916295562399E-2</c:v>
                </c:pt>
                <c:pt idx="6282">
                  <c:v>4.3590689543149701E-2</c:v>
                </c:pt>
                <c:pt idx="6283">
                  <c:v>4.4264127381934998E-2</c:v>
                </c:pt>
                <c:pt idx="6284">
                  <c:v>4.5309374514334498E-2</c:v>
                </c:pt>
                <c:pt idx="6285">
                  <c:v>4.5946705240672299E-2</c:v>
                </c:pt>
                <c:pt idx="6286">
                  <c:v>4.67789699587896E-2</c:v>
                </c:pt>
                <c:pt idx="6287">
                  <c:v>4.7357059616795302E-2</c:v>
                </c:pt>
                <c:pt idx="6288">
                  <c:v>4.7800806781141701E-2</c:v>
                </c:pt>
                <c:pt idx="6289">
                  <c:v>4.8242588685472203E-2</c:v>
                </c:pt>
                <c:pt idx="6290">
                  <c:v>4.86648820245189E-2</c:v>
                </c:pt>
                <c:pt idx="6291">
                  <c:v>4.8990355541260501E-2</c:v>
                </c:pt>
                <c:pt idx="6292">
                  <c:v>4.9150036137983098E-2</c:v>
                </c:pt>
                <c:pt idx="6293">
                  <c:v>4.92725531419443E-2</c:v>
                </c:pt>
                <c:pt idx="6294">
                  <c:v>4.9309089146614603E-2</c:v>
                </c:pt>
                <c:pt idx="6295">
                  <c:v>4.9422816147616302E-2</c:v>
                </c:pt>
                <c:pt idx="6296">
                  <c:v>4.9272140425146702E-2</c:v>
                </c:pt>
                <c:pt idx="6297">
                  <c:v>4.8861015195544699E-2</c:v>
                </c:pt>
                <c:pt idx="6298">
                  <c:v>4.8529655939426201E-2</c:v>
                </c:pt>
                <c:pt idx="6299">
                  <c:v>4.8065874775629E-2</c:v>
                </c:pt>
                <c:pt idx="6300">
                  <c:v>4.7535260837500398E-2</c:v>
                </c:pt>
                <c:pt idx="6301">
                  <c:v>4.6911912620146101E-2</c:v>
                </c:pt>
                <c:pt idx="6302">
                  <c:v>4.6066994032156701E-2</c:v>
                </c:pt>
                <c:pt idx="6303">
                  <c:v>4.54183858371471E-2</c:v>
                </c:pt>
                <c:pt idx="6304">
                  <c:v>4.4413837529772099E-2</c:v>
                </c:pt>
                <c:pt idx="6305">
                  <c:v>4.3595465897410403E-2</c:v>
                </c:pt>
                <c:pt idx="6306">
                  <c:v>4.2449591874061603E-2</c:v>
                </c:pt>
                <c:pt idx="6307">
                  <c:v>4.1177736952475397E-2</c:v>
                </c:pt>
                <c:pt idx="6308">
                  <c:v>4.0055597538722197E-2</c:v>
                </c:pt>
                <c:pt idx="6309">
                  <c:v>3.8611591797141E-2</c:v>
                </c:pt>
                <c:pt idx="6310">
                  <c:v>3.7452433365807503E-2</c:v>
                </c:pt>
                <c:pt idx="6311">
                  <c:v>3.57081628467961E-2</c:v>
                </c:pt>
                <c:pt idx="6312">
                  <c:v>3.4144333433157897E-2</c:v>
                </c:pt>
                <c:pt idx="6313">
                  <c:v>3.2725431344987399E-2</c:v>
                </c:pt>
                <c:pt idx="6314">
                  <c:v>3.1011432950185901E-2</c:v>
                </c:pt>
                <c:pt idx="6315">
                  <c:v>2.9201069974413799E-2</c:v>
                </c:pt>
                <c:pt idx="6316">
                  <c:v>2.7189445355346099E-2</c:v>
                </c:pt>
                <c:pt idx="6317">
                  <c:v>2.5495513390905701E-2</c:v>
                </c:pt>
                <c:pt idx="6318">
                  <c:v>2.3603472957964299E-2</c:v>
                </c:pt>
                <c:pt idx="6319">
                  <c:v>2.1853821916825798E-2</c:v>
                </c:pt>
                <c:pt idx="6320">
                  <c:v>1.98688722754637E-2</c:v>
                </c:pt>
                <c:pt idx="6321">
                  <c:v>1.7472476146231999E-2</c:v>
                </c:pt>
                <c:pt idx="6322">
                  <c:v>1.5667090108733E-2</c:v>
                </c:pt>
                <c:pt idx="6323">
                  <c:v>1.3529524886263499E-2</c:v>
                </c:pt>
                <c:pt idx="6324">
                  <c:v>1.16594164085797E-2</c:v>
                </c:pt>
                <c:pt idx="6325">
                  <c:v>9.3903959838734698E-3</c:v>
                </c:pt>
                <c:pt idx="6326">
                  <c:v>7.1103348286217002E-3</c:v>
                </c:pt>
                <c:pt idx="6327">
                  <c:v>5.1531706098301797E-3</c:v>
                </c:pt>
                <c:pt idx="6328">
                  <c:v>2.9565119138917802E-3</c:v>
                </c:pt>
                <c:pt idx="6329">
                  <c:v>1.0702708890236001E-3</c:v>
                </c:pt>
                <c:pt idx="6330">
                  <c:v>-1.2364554622685099E-3</c:v>
                </c:pt>
                <c:pt idx="6331">
                  <c:v>-3.5177953164638601E-3</c:v>
                </c:pt>
                <c:pt idx="6332">
                  <c:v>-5.5159305869875996E-3</c:v>
                </c:pt>
                <c:pt idx="6333">
                  <c:v>-7.4946186354280797E-3</c:v>
                </c:pt>
                <c:pt idx="6334">
                  <c:v>-9.4198636923493E-3</c:v>
                </c:pt>
                <c:pt idx="6335">
                  <c:v>-1.1574564525603501E-2</c:v>
                </c:pt>
                <c:pt idx="6336">
                  <c:v>-1.3685825437665101E-2</c:v>
                </c:pt>
                <c:pt idx="6337">
                  <c:v>-1.5618665234045301E-2</c:v>
                </c:pt>
                <c:pt idx="6338">
                  <c:v>-1.7526749390622601E-2</c:v>
                </c:pt>
                <c:pt idx="6339">
                  <c:v>-1.9049187454158598E-2</c:v>
                </c:pt>
                <c:pt idx="6340">
                  <c:v>-2.13787632189959E-2</c:v>
                </c:pt>
                <c:pt idx="6341">
                  <c:v>-2.3043384479671601E-2</c:v>
                </c:pt>
                <c:pt idx="6342">
                  <c:v>-2.4722229383156501E-2</c:v>
                </c:pt>
                <c:pt idx="6343">
                  <c:v>-2.6363414020620899E-2</c:v>
                </c:pt>
                <c:pt idx="6344">
                  <c:v>-2.8170962681789299E-2</c:v>
                </c:pt>
                <c:pt idx="6345">
                  <c:v>-2.9800065592583299E-2</c:v>
                </c:pt>
                <c:pt idx="6346">
                  <c:v>-3.1381036436074601E-2</c:v>
                </c:pt>
                <c:pt idx="6347">
                  <c:v>-3.2903742135443698E-2</c:v>
                </c:pt>
                <c:pt idx="6348">
                  <c:v>-3.4110534841764698E-2</c:v>
                </c:pt>
                <c:pt idx="6349">
                  <c:v>-3.5574859110980003E-2</c:v>
                </c:pt>
                <c:pt idx="6350">
                  <c:v>-3.6995596361750899E-2</c:v>
                </c:pt>
                <c:pt idx="6351">
                  <c:v>-3.8255382895979399E-2</c:v>
                </c:pt>
                <c:pt idx="6352">
                  <c:v>-3.9260659315826701E-2</c:v>
                </c:pt>
                <c:pt idx="6353">
                  <c:v>-4.0421739555267601E-2</c:v>
                </c:pt>
                <c:pt idx="6354">
                  <c:v>-4.1596197197805003E-2</c:v>
                </c:pt>
                <c:pt idx="6355">
                  <c:v>-4.2676547568846701E-2</c:v>
                </c:pt>
                <c:pt idx="6356">
                  <c:v>-4.3649676926278198E-2</c:v>
                </c:pt>
                <c:pt idx="6357">
                  <c:v>-4.4504602320994201E-2</c:v>
                </c:pt>
                <c:pt idx="6358">
                  <c:v>-4.5235280908279198E-2</c:v>
                </c:pt>
                <c:pt idx="6359">
                  <c:v>-4.6210340265870203E-2</c:v>
                </c:pt>
                <c:pt idx="6360">
                  <c:v>-4.7039040540059397E-2</c:v>
                </c:pt>
                <c:pt idx="6361">
                  <c:v>-4.7563731483442097E-2</c:v>
                </c:pt>
                <c:pt idx="6362">
                  <c:v>-4.8228579567293102E-2</c:v>
                </c:pt>
                <c:pt idx="6363">
                  <c:v>-4.8601811698470603E-2</c:v>
                </c:pt>
                <c:pt idx="6364">
                  <c:v>-4.9366087505327803E-2</c:v>
                </c:pt>
                <c:pt idx="6365">
                  <c:v>-4.9687003745527501E-2</c:v>
                </c:pt>
                <c:pt idx="6366">
                  <c:v>-5.0226110919885998E-2</c:v>
                </c:pt>
                <c:pt idx="6367">
                  <c:v>-5.0547198077552903E-2</c:v>
                </c:pt>
                <c:pt idx="6368">
                  <c:v>-5.0689114843300402E-2</c:v>
                </c:pt>
                <c:pt idx="6369">
                  <c:v>-5.1316459401821501E-2</c:v>
                </c:pt>
                <c:pt idx="6370">
                  <c:v>-5.1151008730839602E-2</c:v>
                </c:pt>
                <c:pt idx="6371">
                  <c:v>-5.1648133160308501E-2</c:v>
                </c:pt>
                <c:pt idx="6372">
                  <c:v>-5.1544079845784699E-2</c:v>
                </c:pt>
                <c:pt idx="6373">
                  <c:v>-5.1725276700077698E-2</c:v>
                </c:pt>
                <c:pt idx="6374">
                  <c:v>-5.1966612928841499E-2</c:v>
                </c:pt>
                <c:pt idx="6375">
                  <c:v>-5.1761834499377803E-2</c:v>
                </c:pt>
                <c:pt idx="6376">
                  <c:v>-5.1950207899510797E-2</c:v>
                </c:pt>
                <c:pt idx="6377">
                  <c:v>-5.1718209972091103E-2</c:v>
                </c:pt>
                <c:pt idx="6378">
                  <c:v>-5.1970092676412803E-2</c:v>
                </c:pt>
                <c:pt idx="6379">
                  <c:v>-5.1787452988609602E-2</c:v>
                </c:pt>
                <c:pt idx="6380">
                  <c:v>-5.1736234889587E-2</c:v>
                </c:pt>
                <c:pt idx="6381">
                  <c:v>-5.1661479289237297E-2</c:v>
                </c:pt>
                <c:pt idx="6382">
                  <c:v>-5.1447011891764802E-2</c:v>
                </c:pt>
                <c:pt idx="6383">
                  <c:v>-5.1527097846055601E-2</c:v>
                </c:pt>
                <c:pt idx="6384">
                  <c:v>-5.1479423474026398E-2</c:v>
                </c:pt>
                <c:pt idx="6385">
                  <c:v>-5.1325055831013898E-2</c:v>
                </c:pt>
                <c:pt idx="6386">
                  <c:v>-5.1123883593768897E-2</c:v>
                </c:pt>
                <c:pt idx="6387">
                  <c:v>-5.0840061389154201E-2</c:v>
                </c:pt>
                <c:pt idx="6388">
                  <c:v>-5.1052358018907701E-2</c:v>
                </c:pt>
                <c:pt idx="6389">
                  <c:v>-5.0975695031937898E-2</c:v>
                </c:pt>
                <c:pt idx="6390">
                  <c:v>-5.0821170438330399E-2</c:v>
                </c:pt>
                <c:pt idx="6391">
                  <c:v>-5.0683150032240297E-2</c:v>
                </c:pt>
                <c:pt idx="6392">
                  <c:v>-5.06733824615642E-2</c:v>
                </c:pt>
                <c:pt idx="6393">
                  <c:v>-5.0789715939923999E-2</c:v>
                </c:pt>
                <c:pt idx="6394">
                  <c:v>-5.0672561163216598E-2</c:v>
                </c:pt>
                <c:pt idx="6395">
                  <c:v>-5.0849767551561398E-2</c:v>
                </c:pt>
                <c:pt idx="6396">
                  <c:v>-5.07327778828374E-2</c:v>
                </c:pt>
                <c:pt idx="6397">
                  <c:v>-5.0791310520689997E-2</c:v>
                </c:pt>
                <c:pt idx="6398">
                  <c:v>-5.1039139050378803E-2</c:v>
                </c:pt>
                <c:pt idx="6399">
                  <c:v>-5.1188472443213902E-2</c:v>
                </c:pt>
                <c:pt idx="6400">
                  <c:v>-5.1368373373695202E-2</c:v>
                </c:pt>
                <c:pt idx="6401">
                  <c:v>-5.14748520462944E-2</c:v>
                </c:pt>
                <c:pt idx="6402">
                  <c:v>-5.1877950091600802E-2</c:v>
                </c:pt>
                <c:pt idx="6403">
                  <c:v>-5.21558975592201E-2</c:v>
                </c:pt>
                <c:pt idx="6404">
                  <c:v>-5.2483175877644402E-2</c:v>
                </c:pt>
                <c:pt idx="6405">
                  <c:v>-5.2776760952188403E-2</c:v>
                </c:pt>
                <c:pt idx="6406">
                  <c:v>-5.3261885198355799E-2</c:v>
                </c:pt>
                <c:pt idx="6407">
                  <c:v>-5.3730402680101701E-2</c:v>
                </c:pt>
                <c:pt idx="6408">
                  <c:v>-5.4270114485120001E-2</c:v>
                </c:pt>
                <c:pt idx="6409">
                  <c:v>-5.46503076686932E-2</c:v>
                </c:pt>
                <c:pt idx="6410">
                  <c:v>-5.5305316264413901E-2</c:v>
                </c:pt>
                <c:pt idx="6411">
                  <c:v>-5.5812640321836603E-2</c:v>
                </c:pt>
                <c:pt idx="6412">
                  <c:v>-5.6627658318412301E-2</c:v>
                </c:pt>
                <c:pt idx="6413">
                  <c:v>-5.7300709199795401E-2</c:v>
                </c:pt>
                <c:pt idx="6414">
                  <c:v>-5.81170282574986E-2</c:v>
                </c:pt>
                <c:pt idx="6415">
                  <c:v>-5.8512751973204699E-2</c:v>
                </c:pt>
                <c:pt idx="6416">
                  <c:v>-5.9499118992532699E-2</c:v>
                </c:pt>
                <c:pt idx="6417">
                  <c:v>-6.0328632632841703E-2</c:v>
                </c:pt>
                <c:pt idx="6418">
                  <c:v>-6.1171790528824599E-2</c:v>
                </c:pt>
                <c:pt idx="6419">
                  <c:v>-6.2192562378743599E-2</c:v>
                </c:pt>
                <c:pt idx="6420">
                  <c:v>-6.2698809736332697E-2</c:v>
                </c:pt>
                <c:pt idx="6421">
                  <c:v>-6.3794666081552098E-2</c:v>
                </c:pt>
                <c:pt idx="6422">
                  <c:v>-6.4664237879973094E-2</c:v>
                </c:pt>
                <c:pt idx="6423">
                  <c:v>-6.5913380395533502E-2</c:v>
                </c:pt>
                <c:pt idx="6424">
                  <c:v>-6.6871403960922199E-2</c:v>
                </c:pt>
                <c:pt idx="6425">
                  <c:v>-6.7585083175029398E-2</c:v>
                </c:pt>
                <c:pt idx="6426">
                  <c:v>-6.8895535072396E-2</c:v>
                </c:pt>
                <c:pt idx="6427">
                  <c:v>-6.9768175191707804E-2</c:v>
                </c:pt>
                <c:pt idx="6428">
                  <c:v>-7.0777540530620894E-2</c:v>
                </c:pt>
                <c:pt idx="6429">
                  <c:v>-7.1846747439253594E-2</c:v>
                </c:pt>
                <c:pt idx="6430">
                  <c:v>-7.2645045446254997E-2</c:v>
                </c:pt>
                <c:pt idx="6431">
                  <c:v>-7.3661390582833497E-2</c:v>
                </c:pt>
                <c:pt idx="6432">
                  <c:v>-7.4628783991119801E-2</c:v>
                </c:pt>
                <c:pt idx="6433">
                  <c:v>-7.5597718297890901E-2</c:v>
                </c:pt>
                <c:pt idx="6434">
                  <c:v>-7.64001527042074E-2</c:v>
                </c:pt>
                <c:pt idx="6435">
                  <c:v>-7.7256200718587603E-2</c:v>
                </c:pt>
                <c:pt idx="6436">
                  <c:v>-7.8226452710619301E-2</c:v>
                </c:pt>
                <c:pt idx="6437">
                  <c:v>-7.8888520936154505E-2</c:v>
                </c:pt>
                <c:pt idx="6438">
                  <c:v>-7.9790641696426107E-2</c:v>
                </c:pt>
                <c:pt idx="6439">
                  <c:v>-8.0321878494321194E-2</c:v>
                </c:pt>
                <c:pt idx="6440">
                  <c:v>-8.1033985030518396E-2</c:v>
                </c:pt>
                <c:pt idx="6441">
                  <c:v>-8.1712542582465394E-2</c:v>
                </c:pt>
                <c:pt idx="6442">
                  <c:v>-8.2200842982248501E-2</c:v>
                </c:pt>
                <c:pt idx="6443">
                  <c:v>-8.27823645824763E-2</c:v>
                </c:pt>
                <c:pt idx="6444">
                  <c:v>-8.28594829653128E-2</c:v>
                </c:pt>
                <c:pt idx="6445">
                  <c:v>-8.3529962500146604E-2</c:v>
                </c:pt>
                <c:pt idx="6446">
                  <c:v>-8.3760178894885004E-2</c:v>
                </c:pt>
                <c:pt idx="6447">
                  <c:v>-8.3864102536631499E-2</c:v>
                </c:pt>
                <c:pt idx="6448">
                  <c:v>-8.4019884067876902E-2</c:v>
                </c:pt>
                <c:pt idx="6449">
                  <c:v>-8.3834457161020601E-2</c:v>
                </c:pt>
                <c:pt idx="6450">
                  <c:v>-8.3995013077980504E-2</c:v>
                </c:pt>
                <c:pt idx="6451">
                  <c:v>-8.3827709787988106E-2</c:v>
                </c:pt>
                <c:pt idx="6452">
                  <c:v>-8.3558650828490996E-2</c:v>
                </c:pt>
                <c:pt idx="6453">
                  <c:v>-8.3223860026215193E-2</c:v>
                </c:pt>
                <c:pt idx="6454">
                  <c:v>-8.2630638236051698E-2</c:v>
                </c:pt>
                <c:pt idx="6455">
                  <c:v>-8.2164781571676199E-2</c:v>
                </c:pt>
                <c:pt idx="6456">
                  <c:v>-8.1566678650174002E-2</c:v>
                </c:pt>
                <c:pt idx="6457">
                  <c:v>-8.0980734329363396E-2</c:v>
                </c:pt>
                <c:pt idx="6458">
                  <c:v>-8.0082141546888905E-2</c:v>
                </c:pt>
                <c:pt idx="6459">
                  <c:v>-7.9109844342147906E-2</c:v>
                </c:pt>
                <c:pt idx="6460">
                  <c:v>-7.8167802459959398E-2</c:v>
                </c:pt>
                <c:pt idx="6461">
                  <c:v>-7.7022430860416893E-2</c:v>
                </c:pt>
                <c:pt idx="6462">
                  <c:v>-7.60514072088357E-2</c:v>
                </c:pt>
                <c:pt idx="6463">
                  <c:v>-7.4491350390395006E-2</c:v>
                </c:pt>
                <c:pt idx="6464">
                  <c:v>-7.3186739408638193E-2</c:v>
                </c:pt>
                <c:pt idx="6465">
                  <c:v>-7.1860182519719096E-2</c:v>
                </c:pt>
                <c:pt idx="6466">
                  <c:v>-7.0270775318502204E-2</c:v>
                </c:pt>
                <c:pt idx="6467">
                  <c:v>-6.8802181824929504E-2</c:v>
                </c:pt>
                <c:pt idx="6468">
                  <c:v>-6.7042748814226893E-2</c:v>
                </c:pt>
                <c:pt idx="6469">
                  <c:v>-6.5418067877227495E-2</c:v>
                </c:pt>
                <c:pt idx="6470">
                  <c:v>-6.3685512453774601E-2</c:v>
                </c:pt>
                <c:pt idx="6471">
                  <c:v>-6.1847966419331699E-2</c:v>
                </c:pt>
                <c:pt idx="6472">
                  <c:v>-6.01424316398061E-2</c:v>
                </c:pt>
                <c:pt idx="6473">
                  <c:v>-5.8016135419256702E-2</c:v>
                </c:pt>
                <c:pt idx="6474">
                  <c:v>-5.6178311434891701E-2</c:v>
                </c:pt>
                <c:pt idx="6475">
                  <c:v>-5.4432226654977503E-2</c:v>
                </c:pt>
                <c:pt idx="6476">
                  <c:v>-5.24597151096853E-2</c:v>
                </c:pt>
                <c:pt idx="6477">
                  <c:v>-5.0370237038752E-2</c:v>
                </c:pt>
                <c:pt idx="6478">
                  <c:v>-4.84979173796578E-2</c:v>
                </c:pt>
                <c:pt idx="6479">
                  <c:v>-4.6563115936351103E-2</c:v>
                </c:pt>
                <c:pt idx="6480">
                  <c:v>-4.4661652262023899E-2</c:v>
                </c:pt>
                <c:pt idx="6481">
                  <c:v>-4.28518608836213E-2</c:v>
                </c:pt>
                <c:pt idx="6482">
                  <c:v>-4.0971111396437498E-2</c:v>
                </c:pt>
                <c:pt idx="6483">
                  <c:v>-3.9155004760847198E-2</c:v>
                </c:pt>
                <c:pt idx="6484">
                  <c:v>-3.7505279030009199E-2</c:v>
                </c:pt>
                <c:pt idx="6485">
                  <c:v>-3.5673337143488699E-2</c:v>
                </c:pt>
                <c:pt idx="6486">
                  <c:v>-3.4217461532458499E-2</c:v>
                </c:pt>
                <c:pt idx="6487">
                  <c:v>-3.2549630161089499E-2</c:v>
                </c:pt>
                <c:pt idx="6488">
                  <c:v>-3.1063442176595499E-2</c:v>
                </c:pt>
                <c:pt idx="6489">
                  <c:v>-2.9900630656013699E-2</c:v>
                </c:pt>
                <c:pt idx="6490">
                  <c:v>-2.8456663549352501E-2</c:v>
                </c:pt>
                <c:pt idx="6491">
                  <c:v>-2.736830943722E-2</c:v>
                </c:pt>
                <c:pt idx="6492">
                  <c:v>-2.61996755693189E-2</c:v>
                </c:pt>
                <c:pt idx="6493">
                  <c:v>-2.5539067158595798E-2</c:v>
                </c:pt>
                <c:pt idx="6494">
                  <c:v>-2.4639078521150898E-2</c:v>
                </c:pt>
                <c:pt idx="6495">
                  <c:v>-2.3792308826588102E-2</c:v>
                </c:pt>
                <c:pt idx="6496">
                  <c:v>-2.3383505395692301E-2</c:v>
                </c:pt>
                <c:pt idx="6497">
                  <c:v>-2.2761173807243198E-2</c:v>
                </c:pt>
                <c:pt idx="6498">
                  <c:v>-2.2667145092573799E-2</c:v>
                </c:pt>
                <c:pt idx="6499">
                  <c:v>-2.2511795298097801E-2</c:v>
                </c:pt>
                <c:pt idx="6500">
                  <c:v>-2.2463083823377701E-2</c:v>
                </c:pt>
                <c:pt idx="6501">
                  <c:v>-2.2419106678871599E-2</c:v>
                </c:pt>
                <c:pt idx="6502">
                  <c:v>-2.2597510447539E-2</c:v>
                </c:pt>
                <c:pt idx="6503">
                  <c:v>-2.3312593797803101E-2</c:v>
                </c:pt>
                <c:pt idx="6504">
                  <c:v>-2.3674729270672299E-2</c:v>
                </c:pt>
                <c:pt idx="6505">
                  <c:v>-2.45312586561851E-2</c:v>
                </c:pt>
                <c:pt idx="6506">
                  <c:v>-2.5009662623073099E-2</c:v>
                </c:pt>
                <c:pt idx="6507">
                  <c:v>-2.6197323062264199E-2</c:v>
                </c:pt>
                <c:pt idx="6508">
                  <c:v>-2.7226875875277601E-2</c:v>
                </c:pt>
                <c:pt idx="6509">
                  <c:v>-2.8528015698517602E-2</c:v>
                </c:pt>
                <c:pt idx="6510">
                  <c:v>-2.9817136549636001E-2</c:v>
                </c:pt>
                <c:pt idx="6511">
                  <c:v>-3.10942099508244E-2</c:v>
                </c:pt>
                <c:pt idx="6512">
                  <c:v>-3.2884550238117198E-2</c:v>
                </c:pt>
                <c:pt idx="6513">
                  <c:v>-3.4494946667793597E-2</c:v>
                </c:pt>
                <c:pt idx="6514">
                  <c:v>-3.6502078304402198E-2</c:v>
                </c:pt>
                <c:pt idx="6515">
                  <c:v>-3.8246086620834403E-2</c:v>
                </c:pt>
                <c:pt idx="6516">
                  <c:v>-3.9968068731374699E-2</c:v>
                </c:pt>
                <c:pt idx="6517">
                  <c:v>-4.2307564200583202E-2</c:v>
                </c:pt>
                <c:pt idx="6518">
                  <c:v>-4.4183125747392797E-2</c:v>
                </c:pt>
                <c:pt idx="6519">
                  <c:v>-4.64792358519854E-2</c:v>
                </c:pt>
                <c:pt idx="6520">
                  <c:v>-4.8572365220365697E-2</c:v>
                </c:pt>
                <c:pt idx="6521">
                  <c:v>-5.0681222223398097E-2</c:v>
                </c:pt>
                <c:pt idx="6522">
                  <c:v>-5.30507312261599E-2</c:v>
                </c:pt>
                <c:pt idx="6523">
                  <c:v>-5.5371071205591003E-2</c:v>
                </c:pt>
                <c:pt idx="6524">
                  <c:v>-5.7614920483954203E-2</c:v>
                </c:pt>
                <c:pt idx="6525">
                  <c:v>-5.9716813350984999E-2</c:v>
                </c:pt>
                <c:pt idx="6526">
                  <c:v>-6.1934692057127802E-2</c:v>
                </c:pt>
                <c:pt idx="6527">
                  <c:v>-6.4158012232094899E-2</c:v>
                </c:pt>
                <c:pt idx="6528">
                  <c:v>-6.6418821940305295E-2</c:v>
                </c:pt>
                <c:pt idx="6529">
                  <c:v>-6.8440620449772102E-2</c:v>
                </c:pt>
                <c:pt idx="6530">
                  <c:v>-7.0258943982383901E-2</c:v>
                </c:pt>
                <c:pt idx="6531">
                  <c:v>-7.19676068798277E-2</c:v>
                </c:pt>
                <c:pt idx="6532">
                  <c:v>-7.3983086700312894E-2</c:v>
                </c:pt>
                <c:pt idx="6533">
                  <c:v>-7.5677250187081796E-2</c:v>
                </c:pt>
                <c:pt idx="6534">
                  <c:v>-7.7155268207675903E-2</c:v>
                </c:pt>
                <c:pt idx="6535">
                  <c:v>-7.8247643253540403E-2</c:v>
                </c:pt>
                <c:pt idx="6536">
                  <c:v>-7.9403222916787794E-2</c:v>
                </c:pt>
                <c:pt idx="6537">
                  <c:v>-8.0637321595378605E-2</c:v>
                </c:pt>
                <c:pt idx="6538">
                  <c:v>-8.1475933317868898E-2</c:v>
                </c:pt>
                <c:pt idx="6539">
                  <c:v>-8.2207940681447197E-2</c:v>
                </c:pt>
                <c:pt idx="6540">
                  <c:v>-8.2499847672340698E-2</c:v>
                </c:pt>
                <c:pt idx="6541">
                  <c:v>-8.2760375063580596E-2</c:v>
                </c:pt>
                <c:pt idx="6542">
                  <c:v>-8.2795807333069099E-2</c:v>
                </c:pt>
                <c:pt idx="6543">
                  <c:v>-8.2657847395159204E-2</c:v>
                </c:pt>
                <c:pt idx="6544">
                  <c:v>-8.2251988428920397E-2</c:v>
                </c:pt>
                <c:pt idx="6545">
                  <c:v>-8.1435530002522405E-2</c:v>
                </c:pt>
                <c:pt idx="6546">
                  <c:v>-8.0687569897140002E-2</c:v>
                </c:pt>
                <c:pt idx="6547">
                  <c:v>-7.9390281757322101E-2</c:v>
                </c:pt>
                <c:pt idx="6548">
                  <c:v>-7.8309698190979299E-2</c:v>
                </c:pt>
                <c:pt idx="6549">
                  <c:v>-7.6489531823131701E-2</c:v>
                </c:pt>
                <c:pt idx="6550">
                  <c:v>-7.4781121539038403E-2</c:v>
                </c:pt>
                <c:pt idx="6551">
                  <c:v>-7.2788196411642095E-2</c:v>
                </c:pt>
                <c:pt idx="6552">
                  <c:v>-7.0181656899734601E-2</c:v>
                </c:pt>
                <c:pt idx="6553">
                  <c:v>-6.7766345732665795E-2</c:v>
                </c:pt>
                <c:pt idx="6554">
                  <c:v>-6.4748535210762501E-2</c:v>
                </c:pt>
                <c:pt idx="6555">
                  <c:v>-6.1889604741901201E-2</c:v>
                </c:pt>
                <c:pt idx="6556">
                  <c:v>-5.8447098537969699E-2</c:v>
                </c:pt>
                <c:pt idx="6557">
                  <c:v>-5.4982584560772103E-2</c:v>
                </c:pt>
                <c:pt idx="6558">
                  <c:v>-5.1221832776037098E-2</c:v>
                </c:pt>
                <c:pt idx="6559">
                  <c:v>-4.7057583774952602E-2</c:v>
                </c:pt>
                <c:pt idx="6560">
                  <c:v>-4.3281030945229199E-2</c:v>
                </c:pt>
                <c:pt idx="6561">
                  <c:v>-3.8737795281432702E-2</c:v>
                </c:pt>
                <c:pt idx="6562">
                  <c:v>-3.44698977509309E-2</c:v>
                </c:pt>
                <c:pt idx="6563">
                  <c:v>-2.9655510921627298E-2</c:v>
                </c:pt>
                <c:pt idx="6564">
                  <c:v>-2.4757064307678399E-2</c:v>
                </c:pt>
                <c:pt idx="6565">
                  <c:v>-1.9926565524225899E-2</c:v>
                </c:pt>
                <c:pt idx="6566">
                  <c:v>-1.4878861064772901E-2</c:v>
                </c:pt>
                <c:pt idx="6567">
                  <c:v>-9.7466174564825592E-3</c:v>
                </c:pt>
                <c:pt idx="6568">
                  <c:v>-4.3883281090549503E-3</c:v>
                </c:pt>
                <c:pt idx="6569">
                  <c:v>1.00098511328503E-3</c:v>
                </c:pt>
                <c:pt idx="6570">
                  <c:v>6.2032994098803196E-3</c:v>
                </c:pt>
                <c:pt idx="6571">
                  <c:v>1.1605974859737999E-2</c:v>
                </c:pt>
                <c:pt idx="6572">
                  <c:v>1.7253936037173501E-2</c:v>
                </c:pt>
                <c:pt idx="6573">
                  <c:v>2.26844181995975E-2</c:v>
                </c:pt>
                <c:pt idx="6574">
                  <c:v>2.8181682926431601E-2</c:v>
                </c:pt>
                <c:pt idx="6575">
                  <c:v>3.3568621615251398E-2</c:v>
                </c:pt>
                <c:pt idx="6576">
                  <c:v>3.8911736408056098E-2</c:v>
                </c:pt>
                <c:pt idx="6577">
                  <c:v>4.4249645423284599E-2</c:v>
                </c:pt>
                <c:pt idx="6578">
                  <c:v>4.9519373120822899E-2</c:v>
                </c:pt>
                <c:pt idx="6579">
                  <c:v>5.45700448401997E-2</c:v>
                </c:pt>
                <c:pt idx="6580">
                  <c:v>5.9690476236425601E-2</c:v>
                </c:pt>
                <c:pt idx="6581">
                  <c:v>6.4475726256570401E-2</c:v>
                </c:pt>
                <c:pt idx="6582">
                  <c:v>6.9182097688579997E-2</c:v>
                </c:pt>
                <c:pt idx="6583">
                  <c:v>7.3820385916353301E-2</c:v>
                </c:pt>
                <c:pt idx="6584">
                  <c:v>7.8028831947897698E-2</c:v>
                </c:pt>
                <c:pt idx="6585">
                  <c:v>8.2210384246178506E-2</c:v>
                </c:pt>
                <c:pt idx="6586">
                  <c:v>8.6123850987586403E-2</c:v>
                </c:pt>
                <c:pt idx="6587">
                  <c:v>8.99276389837326E-2</c:v>
                </c:pt>
                <c:pt idx="6588">
                  <c:v>9.3281039152585593E-2</c:v>
                </c:pt>
                <c:pt idx="6589">
                  <c:v>9.6619544517863004E-2</c:v>
                </c:pt>
                <c:pt idx="6590">
                  <c:v>9.9348536549093203E-2</c:v>
                </c:pt>
                <c:pt idx="6591">
                  <c:v>0.10202874736369701</c:v>
                </c:pt>
                <c:pt idx="6592">
                  <c:v>0.104442477738274</c:v>
                </c:pt>
                <c:pt idx="6593">
                  <c:v>0.10645377152169901</c:v>
                </c:pt>
                <c:pt idx="6594">
                  <c:v>0.108241797285373</c:v>
                </c:pt>
                <c:pt idx="6595">
                  <c:v>0.10950367120387999</c:v>
                </c:pt>
                <c:pt idx="6596">
                  <c:v>0.110790237775147</c:v>
                </c:pt>
                <c:pt idx="6597">
                  <c:v>0.111546523904758</c:v>
                </c:pt>
                <c:pt idx="6598">
                  <c:v>0.11216934432735</c:v>
                </c:pt>
                <c:pt idx="6599">
                  <c:v>0.11235715655845301</c:v>
                </c:pt>
                <c:pt idx="6600">
                  <c:v>0.112212713094465</c:v>
                </c:pt>
                <c:pt idx="6601">
                  <c:v>0.11171356605756901</c:v>
                </c:pt>
                <c:pt idx="6602">
                  <c:v>0.11085466565548099</c:v>
                </c:pt>
                <c:pt idx="6603">
                  <c:v>0.10994958096822</c:v>
                </c:pt>
                <c:pt idx="6604">
                  <c:v>0.10862343817221699</c:v>
                </c:pt>
                <c:pt idx="6605">
                  <c:v>0.106772258735367</c:v>
                </c:pt>
                <c:pt idx="6606">
                  <c:v>0.104739205598895</c:v>
                </c:pt>
                <c:pt idx="6607">
                  <c:v>0.102499474071992</c:v>
                </c:pt>
                <c:pt idx="6608">
                  <c:v>9.9869367124674993E-2</c:v>
                </c:pt>
                <c:pt idx="6609">
                  <c:v>9.7234415790405801E-2</c:v>
                </c:pt>
                <c:pt idx="6610">
                  <c:v>9.4045282135547595E-2</c:v>
                </c:pt>
                <c:pt idx="6611">
                  <c:v>9.09047949466667E-2</c:v>
                </c:pt>
                <c:pt idx="6612">
                  <c:v>8.7409741834486604E-2</c:v>
                </c:pt>
                <c:pt idx="6613">
                  <c:v>8.3560689991516196E-2</c:v>
                </c:pt>
                <c:pt idx="6614">
                  <c:v>7.9883978006829795E-2</c:v>
                </c:pt>
                <c:pt idx="6615">
                  <c:v>7.58259627404409E-2</c:v>
                </c:pt>
                <c:pt idx="6616">
                  <c:v>7.1716218909915003E-2</c:v>
                </c:pt>
                <c:pt idx="6617">
                  <c:v>6.7307744918498294E-2</c:v>
                </c:pt>
                <c:pt idx="6618">
                  <c:v>6.2830189246512E-2</c:v>
                </c:pt>
                <c:pt idx="6619">
                  <c:v>5.8488921401783502E-2</c:v>
                </c:pt>
                <c:pt idx="6620">
                  <c:v>5.3784223112293E-2</c:v>
                </c:pt>
                <c:pt idx="6621">
                  <c:v>4.9307111004990398E-2</c:v>
                </c:pt>
                <c:pt idx="6622">
                  <c:v>4.4554378506457E-2</c:v>
                </c:pt>
                <c:pt idx="6623">
                  <c:v>3.99675773632985E-2</c:v>
                </c:pt>
                <c:pt idx="6624">
                  <c:v>3.5181302125594498E-2</c:v>
                </c:pt>
                <c:pt idx="6625">
                  <c:v>3.0752187060906901E-2</c:v>
                </c:pt>
                <c:pt idx="6626">
                  <c:v>2.62851339336348E-2</c:v>
                </c:pt>
                <c:pt idx="6627">
                  <c:v>2.1552976926573701E-2</c:v>
                </c:pt>
                <c:pt idx="6628">
                  <c:v>1.73425294464228E-2</c:v>
                </c:pt>
                <c:pt idx="6629">
                  <c:v>1.3001011887646101E-2</c:v>
                </c:pt>
                <c:pt idx="6630">
                  <c:v>8.78331862188283E-3</c:v>
                </c:pt>
                <c:pt idx="6631">
                  <c:v>5.0054440140996801E-3</c:v>
                </c:pt>
                <c:pt idx="6632">
                  <c:v>1.11054437510293E-3</c:v>
                </c:pt>
                <c:pt idx="6633">
                  <c:v>-2.4412953489787001E-3</c:v>
                </c:pt>
                <c:pt idx="6634">
                  <c:v>-5.8282146491701299E-3</c:v>
                </c:pt>
                <c:pt idx="6635">
                  <c:v>-8.9242971420495504E-3</c:v>
                </c:pt>
                <c:pt idx="6636">
                  <c:v>-1.19881948428457E-2</c:v>
                </c:pt>
                <c:pt idx="6637">
                  <c:v>-1.4613047265170201E-2</c:v>
                </c:pt>
                <c:pt idx="6638">
                  <c:v>-1.7012221514752401E-2</c:v>
                </c:pt>
                <c:pt idx="6639">
                  <c:v>-1.9335866086106299E-2</c:v>
                </c:pt>
                <c:pt idx="6640">
                  <c:v>-2.0866071769589999E-2</c:v>
                </c:pt>
                <c:pt idx="6641">
                  <c:v>-2.2727628233079E-2</c:v>
                </c:pt>
                <c:pt idx="6642">
                  <c:v>-2.3870441890146699E-2</c:v>
                </c:pt>
                <c:pt idx="6643">
                  <c:v>-2.47462179088014E-2</c:v>
                </c:pt>
                <c:pt idx="6644">
                  <c:v>-2.55013512243428E-2</c:v>
                </c:pt>
                <c:pt idx="6645">
                  <c:v>-2.5832118408133101E-2</c:v>
                </c:pt>
                <c:pt idx="6646">
                  <c:v>-2.6003431104098099E-2</c:v>
                </c:pt>
                <c:pt idx="6647">
                  <c:v>-2.57503562415414E-2</c:v>
                </c:pt>
                <c:pt idx="6648">
                  <c:v>-2.5364917631768201E-2</c:v>
                </c:pt>
                <c:pt idx="6649">
                  <c:v>-2.4390100393474098E-2</c:v>
                </c:pt>
                <c:pt idx="6650">
                  <c:v>-2.3207246232811101E-2</c:v>
                </c:pt>
                <c:pt idx="6651">
                  <c:v>-2.1851294868366501E-2</c:v>
                </c:pt>
                <c:pt idx="6652">
                  <c:v>-1.9941037107779599E-2</c:v>
                </c:pt>
                <c:pt idx="6653">
                  <c:v>-1.7887678276524099E-2</c:v>
                </c:pt>
                <c:pt idx="6654">
                  <c:v>-1.5571432874202601E-2</c:v>
                </c:pt>
                <c:pt idx="6655">
                  <c:v>-1.2825639317966601E-2</c:v>
                </c:pt>
                <c:pt idx="6656">
                  <c:v>-1.0096794668882299E-2</c:v>
                </c:pt>
                <c:pt idx="6657">
                  <c:v>-7.009070996453E-3</c:v>
                </c:pt>
                <c:pt idx="6658">
                  <c:v>-3.5260316619695701E-3</c:v>
                </c:pt>
                <c:pt idx="6659" formatCode="0.00E+00">
                  <c:v>6.79794844935791E-6</c:v>
                </c:pt>
                <c:pt idx="6660">
                  <c:v>3.6611724822051702E-3</c:v>
                </c:pt>
                <c:pt idx="6661">
                  <c:v>7.7583538308735297E-3</c:v>
                </c:pt>
                <c:pt idx="6662">
                  <c:v>1.17190242843231E-2</c:v>
                </c:pt>
                <c:pt idx="6663">
                  <c:v>1.6172512733617701E-2</c:v>
                </c:pt>
                <c:pt idx="6664">
                  <c:v>2.03896413551054E-2</c:v>
                </c:pt>
                <c:pt idx="6665">
                  <c:v>2.5012041912975801E-2</c:v>
                </c:pt>
                <c:pt idx="6666">
                  <c:v>2.96473307917559E-2</c:v>
                </c:pt>
                <c:pt idx="6667">
                  <c:v>3.4249945921599398E-2</c:v>
                </c:pt>
                <c:pt idx="6668">
                  <c:v>3.9295194656968603E-2</c:v>
                </c:pt>
                <c:pt idx="6669">
                  <c:v>4.3956151771896101E-2</c:v>
                </c:pt>
                <c:pt idx="6670">
                  <c:v>4.8925237460413801E-2</c:v>
                </c:pt>
                <c:pt idx="6671">
                  <c:v>5.3721093395153803E-2</c:v>
                </c:pt>
                <c:pt idx="6672">
                  <c:v>5.8480210022648499E-2</c:v>
                </c:pt>
                <c:pt idx="6673">
                  <c:v>6.3359778139873202E-2</c:v>
                </c:pt>
                <c:pt idx="6674">
                  <c:v>6.8035154022313596E-2</c:v>
                </c:pt>
                <c:pt idx="6675">
                  <c:v>7.2618483732620198E-2</c:v>
                </c:pt>
                <c:pt idx="6676">
                  <c:v>7.7291875127544304E-2</c:v>
                </c:pt>
                <c:pt idx="6677">
                  <c:v>8.1853525605307204E-2</c:v>
                </c:pt>
                <c:pt idx="6678">
                  <c:v>8.6230322150415803E-2</c:v>
                </c:pt>
                <c:pt idx="6679">
                  <c:v>9.0430943821212598E-2</c:v>
                </c:pt>
                <c:pt idx="6680">
                  <c:v>9.45487842458856E-2</c:v>
                </c:pt>
                <c:pt idx="6681">
                  <c:v>9.8361777776376502E-2</c:v>
                </c:pt>
                <c:pt idx="6682">
                  <c:v>0.102116227987804</c:v>
                </c:pt>
                <c:pt idx="6683">
                  <c:v>0.105832326919012</c:v>
                </c:pt>
                <c:pt idx="6684">
                  <c:v>0.108857786209238</c:v>
                </c:pt>
                <c:pt idx="6685">
                  <c:v>0.112100526177818</c:v>
                </c:pt>
                <c:pt idx="6686">
                  <c:v>0.114734406097245</c:v>
                </c:pt>
                <c:pt idx="6687">
                  <c:v>0.117569282940073</c:v>
                </c:pt>
                <c:pt idx="6688">
                  <c:v>0.119949226512341</c:v>
                </c:pt>
                <c:pt idx="6689">
                  <c:v>0.122008576057728</c:v>
                </c:pt>
                <c:pt idx="6690">
                  <c:v>0.123935641122043</c:v>
                </c:pt>
                <c:pt idx="6691">
                  <c:v>0.1254190705064</c:v>
                </c:pt>
                <c:pt idx="6692">
                  <c:v>0.12695383667378199</c:v>
                </c:pt>
                <c:pt idx="6693">
                  <c:v>0.12790721077690601</c:v>
                </c:pt>
                <c:pt idx="6694">
                  <c:v>0.12879975862216</c:v>
                </c:pt>
                <c:pt idx="6695">
                  <c:v>0.12922756097638699</c:v>
                </c:pt>
                <c:pt idx="6696">
                  <c:v>0.12951567526685001</c:v>
                </c:pt>
                <c:pt idx="6697">
                  <c:v>0.12982399378485801</c:v>
                </c:pt>
                <c:pt idx="6698">
                  <c:v>0.129462336607401</c:v>
                </c:pt>
                <c:pt idx="6699">
                  <c:v>0.129141354580701</c:v>
                </c:pt>
                <c:pt idx="6700">
                  <c:v>0.128288873255474</c:v>
                </c:pt>
                <c:pt idx="6701">
                  <c:v>0.12745300392784401</c:v>
                </c:pt>
                <c:pt idx="6702">
                  <c:v>0.126385883201004</c:v>
                </c:pt>
                <c:pt idx="6703">
                  <c:v>0.124850510022431</c:v>
                </c:pt>
                <c:pt idx="6704">
                  <c:v>0.123437788710927</c:v>
                </c:pt>
                <c:pt idx="6705">
                  <c:v>0.121452822934196</c:v>
                </c:pt>
                <c:pt idx="6706">
                  <c:v>0.11960692501662699</c:v>
                </c:pt>
                <c:pt idx="6707">
                  <c:v>0.117702616735855</c:v>
                </c:pt>
                <c:pt idx="6708">
                  <c:v>0.115276976031831</c:v>
                </c:pt>
                <c:pt idx="6709">
                  <c:v>0.113107959911439</c:v>
                </c:pt>
                <c:pt idx="6710">
                  <c:v>0.110359352229477</c:v>
                </c:pt>
                <c:pt idx="6711">
                  <c:v>0.108002894225098</c:v>
                </c:pt>
                <c:pt idx="6712">
                  <c:v>0.10531835752969</c:v>
                </c:pt>
                <c:pt idx="6713">
                  <c:v>0.102706006234866</c:v>
                </c:pt>
                <c:pt idx="6714">
                  <c:v>9.9954996110037997E-2</c:v>
                </c:pt>
                <c:pt idx="6715">
                  <c:v>9.6832966549430896E-2</c:v>
                </c:pt>
                <c:pt idx="6716">
                  <c:v>9.4164846243911707E-2</c:v>
                </c:pt>
                <c:pt idx="6717">
                  <c:v>9.1192226517252506E-2</c:v>
                </c:pt>
                <c:pt idx="6718">
                  <c:v>8.8398187057752195E-2</c:v>
                </c:pt>
                <c:pt idx="6719">
                  <c:v>8.5382645123958698E-2</c:v>
                </c:pt>
                <c:pt idx="6720">
                  <c:v>8.2666300334447607E-2</c:v>
                </c:pt>
                <c:pt idx="6721">
                  <c:v>7.9821151691934197E-2</c:v>
                </c:pt>
                <c:pt idx="6722">
                  <c:v>7.7208438508912194E-2</c:v>
                </c:pt>
                <c:pt idx="6723">
                  <c:v>7.4638421150539494E-2</c:v>
                </c:pt>
                <c:pt idx="6724">
                  <c:v>7.2053776542131104E-2</c:v>
                </c:pt>
                <c:pt idx="6725">
                  <c:v>6.9781214850198101E-2</c:v>
                </c:pt>
                <c:pt idx="6726">
                  <c:v>6.72728641701799E-2</c:v>
                </c:pt>
                <c:pt idx="6727">
                  <c:v>6.5193238009339405E-2</c:v>
                </c:pt>
                <c:pt idx="6728">
                  <c:v>6.3308818900268696E-2</c:v>
                </c:pt>
                <c:pt idx="6729">
                  <c:v>6.1247575648378301E-2</c:v>
                </c:pt>
                <c:pt idx="6730">
                  <c:v>5.9513548176276E-2</c:v>
                </c:pt>
                <c:pt idx="6731">
                  <c:v>5.7790516907001398E-2</c:v>
                </c:pt>
                <c:pt idx="6732">
                  <c:v>5.64329777411565E-2</c:v>
                </c:pt>
                <c:pt idx="6733">
                  <c:v>5.5116614461089099E-2</c:v>
                </c:pt>
                <c:pt idx="6734">
                  <c:v>5.4089040714446701E-2</c:v>
                </c:pt>
                <c:pt idx="6735">
                  <c:v>5.32971192074677E-2</c:v>
                </c:pt>
                <c:pt idx="6736">
                  <c:v>5.2355836749381997E-2</c:v>
                </c:pt>
                <c:pt idx="6737">
                  <c:v>5.1841712099043202E-2</c:v>
                </c:pt>
                <c:pt idx="6738">
                  <c:v>5.1445720256028803E-2</c:v>
                </c:pt>
                <c:pt idx="6739">
                  <c:v>5.1261778381310998E-2</c:v>
                </c:pt>
                <c:pt idx="6740">
                  <c:v>5.1188240160411597E-2</c:v>
                </c:pt>
                <c:pt idx="6741">
                  <c:v>5.11365950089534E-2</c:v>
                </c:pt>
                <c:pt idx="6742">
                  <c:v>5.16484553539601E-2</c:v>
                </c:pt>
                <c:pt idx="6743">
                  <c:v>5.1907050238262503E-2</c:v>
                </c:pt>
                <c:pt idx="6744">
                  <c:v>5.2546611752567397E-2</c:v>
                </c:pt>
                <c:pt idx="6745">
                  <c:v>5.3180538771744099E-2</c:v>
                </c:pt>
                <c:pt idx="6746">
                  <c:v>5.4050606973098297E-2</c:v>
                </c:pt>
                <c:pt idx="6747">
                  <c:v>5.5051931946540303E-2</c:v>
                </c:pt>
                <c:pt idx="6748">
                  <c:v>5.6338849843478499E-2</c:v>
                </c:pt>
                <c:pt idx="6749">
                  <c:v>5.7505755890147801E-2</c:v>
                </c:pt>
                <c:pt idx="6750">
                  <c:v>5.8783799164778799E-2</c:v>
                </c:pt>
                <c:pt idx="6751">
                  <c:v>6.0148524973257698E-2</c:v>
                </c:pt>
                <c:pt idx="6752">
                  <c:v>6.1768872372713703E-2</c:v>
                </c:pt>
                <c:pt idx="6753">
                  <c:v>6.3367048470187703E-2</c:v>
                </c:pt>
                <c:pt idx="6754">
                  <c:v>6.4812894126941495E-2</c:v>
                </c:pt>
                <c:pt idx="6755">
                  <c:v>6.6548842519534399E-2</c:v>
                </c:pt>
                <c:pt idx="6756">
                  <c:v>6.8136863401884296E-2</c:v>
                </c:pt>
                <c:pt idx="6757">
                  <c:v>6.9981698276547905E-2</c:v>
                </c:pt>
                <c:pt idx="6758">
                  <c:v>7.1610835927506403E-2</c:v>
                </c:pt>
                <c:pt idx="6759">
                  <c:v>7.3326764150376006E-2</c:v>
                </c:pt>
                <c:pt idx="6760">
                  <c:v>7.4929085893182396E-2</c:v>
                </c:pt>
                <c:pt idx="6761">
                  <c:v>7.6484879879422707E-2</c:v>
                </c:pt>
                <c:pt idx="6762">
                  <c:v>7.8103416429637196E-2</c:v>
                </c:pt>
                <c:pt idx="6763">
                  <c:v>7.96918357843934E-2</c:v>
                </c:pt>
                <c:pt idx="6764">
                  <c:v>8.1124597704095705E-2</c:v>
                </c:pt>
                <c:pt idx="6765">
                  <c:v>8.2420955013875599E-2</c:v>
                </c:pt>
                <c:pt idx="6766">
                  <c:v>8.3722989453665297E-2</c:v>
                </c:pt>
                <c:pt idx="6767">
                  <c:v>8.5027143297936494E-2</c:v>
                </c:pt>
                <c:pt idx="6768">
                  <c:v>8.6091005902870305E-2</c:v>
                </c:pt>
                <c:pt idx="6769">
                  <c:v>8.6932829683629906E-2</c:v>
                </c:pt>
                <c:pt idx="6770">
                  <c:v>8.7945677003323106E-2</c:v>
                </c:pt>
                <c:pt idx="6771">
                  <c:v>8.8467902298807494E-2</c:v>
                </c:pt>
                <c:pt idx="6772">
                  <c:v>8.8886356585094806E-2</c:v>
                </c:pt>
                <c:pt idx="6773">
                  <c:v>8.9426122043975695E-2</c:v>
                </c:pt>
                <c:pt idx="6774">
                  <c:v>8.9606504205679102E-2</c:v>
                </c:pt>
                <c:pt idx="6775">
                  <c:v>8.9791254916976301E-2</c:v>
                </c:pt>
                <c:pt idx="6776">
                  <c:v>8.9581713356358506E-2</c:v>
                </c:pt>
                <c:pt idx="6777">
                  <c:v>8.9471637580113506E-2</c:v>
                </c:pt>
                <c:pt idx="6778">
                  <c:v>8.9038271986820003E-2</c:v>
                </c:pt>
                <c:pt idx="6779">
                  <c:v>8.8475723054641103E-2</c:v>
                </c:pt>
                <c:pt idx="6780">
                  <c:v>8.7916015880213E-2</c:v>
                </c:pt>
                <c:pt idx="6781">
                  <c:v>8.6948612054601596E-2</c:v>
                </c:pt>
                <c:pt idx="6782">
                  <c:v>8.5978339268208095E-2</c:v>
                </c:pt>
                <c:pt idx="6783">
                  <c:v>8.4766996591868801E-2</c:v>
                </c:pt>
                <c:pt idx="6784">
                  <c:v>8.3441270310659399E-2</c:v>
                </c:pt>
                <c:pt idx="6785">
                  <c:v>8.20457847874691E-2</c:v>
                </c:pt>
                <c:pt idx="6786">
                  <c:v>8.0201378050113306E-2</c:v>
                </c:pt>
                <c:pt idx="6787">
                  <c:v>7.86246055090431E-2</c:v>
                </c:pt>
                <c:pt idx="6788">
                  <c:v>7.6646801620719504E-2</c:v>
                </c:pt>
                <c:pt idx="6789">
                  <c:v>7.46826776774452E-2</c:v>
                </c:pt>
                <c:pt idx="6790">
                  <c:v>7.2654069542038804E-2</c:v>
                </c:pt>
                <c:pt idx="6791">
                  <c:v>7.0366929536492401E-2</c:v>
                </c:pt>
                <c:pt idx="6792">
                  <c:v>6.8267046418060404E-2</c:v>
                </c:pt>
                <c:pt idx="6793">
                  <c:v>6.5832218889293997E-2</c:v>
                </c:pt>
                <c:pt idx="6794">
                  <c:v>6.3419592107816697E-2</c:v>
                </c:pt>
                <c:pt idx="6795">
                  <c:v>6.0955561929454199E-2</c:v>
                </c:pt>
                <c:pt idx="6796">
                  <c:v>5.8259416491495103E-2</c:v>
                </c:pt>
                <c:pt idx="6797">
                  <c:v>5.5628311137366299E-2</c:v>
                </c:pt>
                <c:pt idx="6798">
                  <c:v>5.3023206534424501E-2</c:v>
                </c:pt>
                <c:pt idx="6799">
                  <c:v>5.0461178824007101E-2</c:v>
                </c:pt>
                <c:pt idx="6800">
                  <c:v>4.7680327976283299E-2</c:v>
                </c:pt>
                <c:pt idx="6801">
                  <c:v>4.5175622310649997E-2</c:v>
                </c:pt>
                <c:pt idx="6802">
                  <c:v>4.2486255659807903E-2</c:v>
                </c:pt>
                <c:pt idx="6803">
                  <c:v>3.9900412250341903E-2</c:v>
                </c:pt>
                <c:pt idx="6804">
                  <c:v>3.7571317947896601E-2</c:v>
                </c:pt>
                <c:pt idx="6805">
                  <c:v>3.4945208780715199E-2</c:v>
                </c:pt>
                <c:pt idx="6806">
                  <c:v>3.2647406413008E-2</c:v>
                </c:pt>
                <c:pt idx="6807">
                  <c:v>3.0091732599299599E-2</c:v>
                </c:pt>
                <c:pt idx="6808">
                  <c:v>2.79778286816223E-2</c:v>
                </c:pt>
                <c:pt idx="6809">
                  <c:v>2.57969342687571E-2</c:v>
                </c:pt>
                <c:pt idx="6810">
                  <c:v>2.36657133966524E-2</c:v>
                </c:pt>
                <c:pt idx="6811">
                  <c:v>2.1898353102282699E-2</c:v>
                </c:pt>
                <c:pt idx="6812">
                  <c:v>1.9717801222986699E-2</c:v>
                </c:pt>
                <c:pt idx="6813">
                  <c:v>1.8271014059444601E-2</c:v>
                </c:pt>
                <c:pt idx="6814">
                  <c:v>1.6626150302480099E-2</c:v>
                </c:pt>
                <c:pt idx="6815">
                  <c:v>1.5205224401583299E-2</c:v>
                </c:pt>
                <c:pt idx="6816">
                  <c:v>1.40746479061E-2</c:v>
                </c:pt>
                <c:pt idx="6817">
                  <c:v>1.2726121534959899E-2</c:v>
                </c:pt>
                <c:pt idx="6818">
                  <c:v>1.18066195076137E-2</c:v>
                </c:pt>
                <c:pt idx="6819">
                  <c:v>1.1173523268664999E-2</c:v>
                </c:pt>
                <c:pt idx="6820">
                  <c:v>1.0365930473587E-2</c:v>
                </c:pt>
                <c:pt idx="6821">
                  <c:v>1.01875630818677E-2</c:v>
                </c:pt>
                <c:pt idx="6822">
                  <c:v>9.5886768141913107E-3</c:v>
                </c:pt>
                <c:pt idx="6823">
                  <c:v>9.4829178253124403E-3</c:v>
                </c:pt>
                <c:pt idx="6824">
                  <c:v>9.55614788806094E-3</c:v>
                </c:pt>
                <c:pt idx="6825">
                  <c:v>9.62184496770618E-3</c:v>
                </c:pt>
                <c:pt idx="6826">
                  <c:v>1.01548549791873E-2</c:v>
                </c:pt>
                <c:pt idx="6827">
                  <c:v>1.03374679557749E-2</c:v>
                </c:pt>
                <c:pt idx="6828">
                  <c:v>1.1218716934484599E-2</c:v>
                </c:pt>
                <c:pt idx="6829">
                  <c:v>1.18498286099444E-2</c:v>
                </c:pt>
                <c:pt idx="6830">
                  <c:v>1.28418663246828E-2</c:v>
                </c:pt>
                <c:pt idx="6831">
                  <c:v>1.3772428394522701E-2</c:v>
                </c:pt>
                <c:pt idx="6832">
                  <c:v>1.51142786013886E-2</c:v>
                </c:pt>
                <c:pt idx="6833">
                  <c:v>1.6362936578017E-2</c:v>
                </c:pt>
                <c:pt idx="6834">
                  <c:v>1.77953451436333E-2</c:v>
                </c:pt>
                <c:pt idx="6835">
                  <c:v>1.9303104694467998E-2</c:v>
                </c:pt>
                <c:pt idx="6836">
                  <c:v>2.0930230941988801E-2</c:v>
                </c:pt>
                <c:pt idx="6837">
                  <c:v>2.2638595861100001E-2</c:v>
                </c:pt>
                <c:pt idx="6838">
                  <c:v>2.44690281445555E-2</c:v>
                </c:pt>
                <c:pt idx="6839">
                  <c:v>2.6496334149661901E-2</c:v>
                </c:pt>
                <c:pt idx="6840">
                  <c:v>2.80695988260493E-2</c:v>
                </c:pt>
                <c:pt idx="6841">
                  <c:v>3.0173887870491301E-2</c:v>
                </c:pt>
                <c:pt idx="6842">
                  <c:v>3.2079724860131102E-2</c:v>
                </c:pt>
                <c:pt idx="6843">
                  <c:v>3.42177218500248E-2</c:v>
                </c:pt>
                <c:pt idx="6844">
                  <c:v>3.6300089659091997E-2</c:v>
                </c:pt>
                <c:pt idx="6845">
                  <c:v>3.8168965386542998E-2</c:v>
                </c:pt>
                <c:pt idx="6846">
                  <c:v>4.0430829062300701E-2</c:v>
                </c:pt>
                <c:pt idx="6847">
                  <c:v>4.2369111743226003E-2</c:v>
                </c:pt>
                <c:pt idx="6848">
                  <c:v>4.4415113838199898E-2</c:v>
                </c:pt>
                <c:pt idx="6849">
                  <c:v>4.6555105979215798E-2</c:v>
                </c:pt>
                <c:pt idx="6850">
                  <c:v>4.8278916661213402E-2</c:v>
                </c:pt>
                <c:pt idx="6851">
                  <c:v>5.02235415389439E-2</c:v>
                </c:pt>
                <c:pt idx="6852">
                  <c:v>5.1931929468132798E-2</c:v>
                </c:pt>
                <c:pt idx="6853">
                  <c:v>5.36555305969489E-2</c:v>
                </c:pt>
                <c:pt idx="6854">
                  <c:v>5.5448432490395903E-2</c:v>
                </c:pt>
                <c:pt idx="6855">
                  <c:v>5.6750069065441201E-2</c:v>
                </c:pt>
                <c:pt idx="6856">
                  <c:v>5.83597072567738E-2</c:v>
                </c:pt>
                <c:pt idx="6857">
                  <c:v>5.9706928455853202E-2</c:v>
                </c:pt>
                <c:pt idx="6858">
                  <c:v>6.0965970311873598E-2</c:v>
                </c:pt>
                <c:pt idx="6859">
                  <c:v>6.2074857910472098E-2</c:v>
                </c:pt>
                <c:pt idx="6860">
                  <c:v>6.2948306450700195E-2</c:v>
                </c:pt>
                <c:pt idx="6861">
                  <c:v>6.3864899586706103E-2</c:v>
                </c:pt>
                <c:pt idx="6862">
                  <c:v>6.4595115040283896E-2</c:v>
                </c:pt>
                <c:pt idx="6863">
                  <c:v>6.51783157102057E-2</c:v>
                </c:pt>
                <c:pt idx="6864">
                  <c:v>6.5646718917338406E-2</c:v>
                </c:pt>
                <c:pt idx="6865">
                  <c:v>6.5816924617272607E-2</c:v>
                </c:pt>
                <c:pt idx="6866">
                  <c:v>6.6202673820448296E-2</c:v>
                </c:pt>
                <c:pt idx="6867">
                  <c:v>6.6043593395977901E-2</c:v>
                </c:pt>
                <c:pt idx="6868">
                  <c:v>6.5884611832051701E-2</c:v>
                </c:pt>
                <c:pt idx="6869">
                  <c:v>6.5504662005859499E-2</c:v>
                </c:pt>
                <c:pt idx="6870">
                  <c:v>6.5140900824654804E-2</c:v>
                </c:pt>
                <c:pt idx="6871">
                  <c:v>6.4577492889008603E-2</c:v>
                </c:pt>
                <c:pt idx="6872">
                  <c:v>6.3753034904175304E-2</c:v>
                </c:pt>
                <c:pt idx="6873">
                  <c:v>6.3155714397887697E-2</c:v>
                </c:pt>
                <c:pt idx="6874">
                  <c:v>6.1763391665903097E-2</c:v>
                </c:pt>
                <c:pt idx="6875">
                  <c:v>6.0780210535460802E-2</c:v>
                </c:pt>
                <c:pt idx="6876">
                  <c:v>5.9364170881675803E-2</c:v>
                </c:pt>
                <c:pt idx="6877">
                  <c:v>5.8145301986936397E-2</c:v>
                </c:pt>
                <c:pt idx="6878">
                  <c:v>5.6524629530125103E-2</c:v>
                </c:pt>
                <c:pt idx="6879">
                  <c:v>5.4691088481120399E-2</c:v>
                </c:pt>
                <c:pt idx="6880">
                  <c:v>5.31097063135227E-2</c:v>
                </c:pt>
                <c:pt idx="6881">
                  <c:v>5.1092244165647498E-2</c:v>
                </c:pt>
                <c:pt idx="6882">
                  <c:v>4.9170308760542701E-2</c:v>
                </c:pt>
                <c:pt idx="6883">
                  <c:v>4.7234873017703301E-2</c:v>
                </c:pt>
                <c:pt idx="6884">
                  <c:v>4.4822501591264101E-2</c:v>
                </c:pt>
                <c:pt idx="6885">
                  <c:v>4.2720061953304897E-2</c:v>
                </c:pt>
                <c:pt idx="6886">
                  <c:v>4.04848761842872E-2</c:v>
                </c:pt>
                <c:pt idx="6887">
                  <c:v>3.8101726434996701E-2</c:v>
                </c:pt>
                <c:pt idx="6888">
                  <c:v>3.5918847139740903E-2</c:v>
                </c:pt>
                <c:pt idx="6889">
                  <c:v>3.3295039627554097E-2</c:v>
                </c:pt>
                <c:pt idx="6890">
                  <c:v>3.0952393374776E-2</c:v>
                </c:pt>
                <c:pt idx="6891">
                  <c:v>2.8453894242326999E-2</c:v>
                </c:pt>
                <c:pt idx="6892">
                  <c:v>2.5890824127126202E-2</c:v>
                </c:pt>
                <c:pt idx="6893">
                  <c:v>2.3470061323781599E-2</c:v>
                </c:pt>
                <c:pt idx="6894">
                  <c:v>2.0820803034101599E-2</c:v>
                </c:pt>
                <c:pt idx="6895">
                  <c:v>1.86027209432384E-2</c:v>
                </c:pt>
                <c:pt idx="6896">
                  <c:v>1.5735214082838098E-2</c:v>
                </c:pt>
                <c:pt idx="6897">
                  <c:v>1.34325605384544E-2</c:v>
                </c:pt>
                <c:pt idx="6898">
                  <c:v>1.09521092072539E-2</c:v>
                </c:pt>
                <c:pt idx="6899">
                  <c:v>8.4410172132110203E-3</c:v>
                </c:pt>
                <c:pt idx="6900">
                  <c:v>6.3248379550553697E-3</c:v>
                </c:pt>
                <c:pt idx="6901">
                  <c:v>3.9644110016852996E-3</c:v>
                </c:pt>
                <c:pt idx="6902">
                  <c:v>1.6569256761971699E-3</c:v>
                </c:pt>
                <c:pt idx="6903">
                  <c:v>-6.5368743491481902E-4</c:v>
                </c:pt>
                <c:pt idx="6904">
                  <c:v>-2.6231769047094398E-3</c:v>
                </c:pt>
                <c:pt idx="6905">
                  <c:v>-4.6162564804544401E-3</c:v>
                </c:pt>
                <c:pt idx="6906">
                  <c:v>-6.5048050699521003E-3</c:v>
                </c:pt>
                <c:pt idx="6907">
                  <c:v>-8.5139495127156094E-3</c:v>
                </c:pt>
                <c:pt idx="6908">
                  <c:v>-1.01688784476622E-2</c:v>
                </c:pt>
                <c:pt idx="6909">
                  <c:v>-1.1901206396158799E-2</c:v>
                </c:pt>
                <c:pt idx="6910">
                  <c:v>-1.3534528578975399E-2</c:v>
                </c:pt>
                <c:pt idx="6911">
                  <c:v>-1.49892422679301E-2</c:v>
                </c:pt>
                <c:pt idx="6912">
                  <c:v>-1.65916905989806E-2</c:v>
                </c:pt>
                <c:pt idx="6913">
                  <c:v>-1.7826232873707801E-2</c:v>
                </c:pt>
                <c:pt idx="6914">
                  <c:v>-1.8939505840172701E-2</c:v>
                </c:pt>
                <c:pt idx="6915">
                  <c:v>-2.00981513881647E-2</c:v>
                </c:pt>
                <c:pt idx="6916">
                  <c:v>-2.11715353656989E-2</c:v>
                </c:pt>
                <c:pt idx="6917">
                  <c:v>-2.22202801552881E-2</c:v>
                </c:pt>
                <c:pt idx="6918">
                  <c:v>-2.2907663743933999E-2</c:v>
                </c:pt>
                <c:pt idx="6919">
                  <c:v>-2.35886330717931E-2</c:v>
                </c:pt>
                <c:pt idx="6920">
                  <c:v>-2.4457459663561901E-2</c:v>
                </c:pt>
                <c:pt idx="6921">
                  <c:v>-2.51339294241608E-2</c:v>
                </c:pt>
                <c:pt idx="6922">
                  <c:v>-2.5834632108431E-2</c:v>
                </c:pt>
                <c:pt idx="6923">
                  <c:v>-2.6114237726389801E-2</c:v>
                </c:pt>
                <c:pt idx="6924">
                  <c:v>-2.6482513672003601E-2</c:v>
                </c:pt>
                <c:pt idx="6925">
                  <c:v>-2.6680918465165099E-2</c:v>
                </c:pt>
                <c:pt idx="6926">
                  <c:v>-2.69995948702536E-2</c:v>
                </c:pt>
                <c:pt idx="6927">
                  <c:v>-2.7414753309415799E-2</c:v>
                </c:pt>
                <c:pt idx="6928">
                  <c:v>-2.7225780006933001E-2</c:v>
                </c:pt>
                <c:pt idx="6929">
                  <c:v>-2.7280159625035601E-2</c:v>
                </c:pt>
                <c:pt idx="6930">
                  <c:v>-2.73178769742497E-2</c:v>
                </c:pt>
                <c:pt idx="6931">
                  <c:v>-2.74371433605432E-2</c:v>
                </c:pt>
                <c:pt idx="6932">
                  <c:v>-2.74332279107556E-2</c:v>
                </c:pt>
                <c:pt idx="6933">
                  <c:v>-2.7311787391125799E-2</c:v>
                </c:pt>
                <c:pt idx="6934">
                  <c:v>-2.7162824757678301E-2</c:v>
                </c:pt>
                <c:pt idx="6935">
                  <c:v>-2.70876400636458E-2</c:v>
                </c:pt>
                <c:pt idx="6936">
                  <c:v>-2.7186914152854801E-2</c:v>
                </c:pt>
                <c:pt idx="6937">
                  <c:v>-2.7045727715662202E-2</c:v>
                </c:pt>
                <c:pt idx="6938">
                  <c:v>-2.6988776822224999E-2</c:v>
                </c:pt>
                <c:pt idx="6939">
                  <c:v>-2.6840853755553101E-2</c:v>
                </c:pt>
                <c:pt idx="6940">
                  <c:v>-2.6694097687133E-2</c:v>
                </c:pt>
                <c:pt idx="6941">
                  <c:v>-2.6767997224846501E-2</c:v>
                </c:pt>
                <c:pt idx="6942">
                  <c:v>-2.6762660966233299E-2</c:v>
                </c:pt>
                <c:pt idx="6943">
                  <c:v>-2.6648030103707501E-2</c:v>
                </c:pt>
                <c:pt idx="6944">
                  <c:v>-2.6612392477565801E-2</c:v>
                </c:pt>
                <c:pt idx="6945">
                  <c:v>-2.65983330662296E-2</c:v>
                </c:pt>
                <c:pt idx="6946">
                  <c:v>-2.6815089372985702E-2</c:v>
                </c:pt>
                <c:pt idx="6947">
                  <c:v>-2.70066778943195E-2</c:v>
                </c:pt>
                <c:pt idx="6948">
                  <c:v>-2.7067730438973901E-2</c:v>
                </c:pt>
                <c:pt idx="6949">
                  <c:v>-2.7317766726393501E-2</c:v>
                </c:pt>
                <c:pt idx="6950">
                  <c:v>-2.7511782646912099E-2</c:v>
                </c:pt>
                <c:pt idx="6951">
                  <c:v>-2.78758960825203E-2</c:v>
                </c:pt>
                <c:pt idx="6952">
                  <c:v>-2.8305344943517202E-2</c:v>
                </c:pt>
                <c:pt idx="6953">
                  <c:v>-2.8592436639214899E-2</c:v>
                </c:pt>
                <c:pt idx="6954">
                  <c:v>-2.9087474661698601E-2</c:v>
                </c:pt>
                <c:pt idx="6955">
                  <c:v>-2.9751039033636E-2</c:v>
                </c:pt>
                <c:pt idx="6956">
                  <c:v>-3.02375960263912E-2</c:v>
                </c:pt>
                <c:pt idx="6957">
                  <c:v>-3.0911249373916899E-2</c:v>
                </c:pt>
                <c:pt idx="6958">
                  <c:v>-3.15159077141745E-2</c:v>
                </c:pt>
                <c:pt idx="6959">
                  <c:v>-3.2225698551442701E-2</c:v>
                </c:pt>
                <c:pt idx="6960">
                  <c:v>-3.3254969243732099E-2</c:v>
                </c:pt>
                <c:pt idx="6961">
                  <c:v>-3.3949994602475199E-2</c:v>
                </c:pt>
                <c:pt idx="6962">
                  <c:v>-3.4889349259109297E-2</c:v>
                </c:pt>
                <c:pt idx="6963">
                  <c:v>-3.5790264739002701E-2</c:v>
                </c:pt>
                <c:pt idx="6964">
                  <c:v>-3.6687181446138598E-2</c:v>
                </c:pt>
                <c:pt idx="6965">
                  <c:v>-3.7958812412158503E-2</c:v>
                </c:pt>
                <c:pt idx="6966">
                  <c:v>-3.8892536529643099E-2</c:v>
                </c:pt>
                <c:pt idx="6967">
                  <c:v>-4.0292446553823497E-2</c:v>
                </c:pt>
                <c:pt idx="6968">
                  <c:v>-4.1201981359645701E-2</c:v>
                </c:pt>
                <c:pt idx="6969">
                  <c:v>-4.2396413156424798E-2</c:v>
                </c:pt>
                <c:pt idx="6970">
                  <c:v>-4.3857052121347502E-2</c:v>
                </c:pt>
                <c:pt idx="6971">
                  <c:v>-4.4890470023871101E-2</c:v>
                </c:pt>
                <c:pt idx="6972">
                  <c:v>-4.6293023119823501E-2</c:v>
                </c:pt>
                <c:pt idx="6973">
                  <c:v>-4.7452610479782102E-2</c:v>
                </c:pt>
                <c:pt idx="6974">
                  <c:v>-4.8752597696589801E-2</c:v>
                </c:pt>
                <c:pt idx="6975">
                  <c:v>-5.0080704109057503E-2</c:v>
                </c:pt>
                <c:pt idx="6976">
                  <c:v>-5.1493599295350502E-2</c:v>
                </c:pt>
                <c:pt idx="6977">
                  <c:v>-5.2791372038180302E-2</c:v>
                </c:pt>
                <c:pt idx="6978">
                  <c:v>-5.4127961457553997E-2</c:v>
                </c:pt>
                <c:pt idx="6979">
                  <c:v>-5.5477281850451803E-2</c:v>
                </c:pt>
                <c:pt idx="6980">
                  <c:v>-5.6728738146661697E-2</c:v>
                </c:pt>
                <c:pt idx="6981">
                  <c:v>-5.7960759682395301E-2</c:v>
                </c:pt>
                <c:pt idx="6982">
                  <c:v>-5.9304434188039698E-2</c:v>
                </c:pt>
                <c:pt idx="6983">
                  <c:v>-6.0425934600951303E-2</c:v>
                </c:pt>
                <c:pt idx="6984">
                  <c:v>-6.1737263566071197E-2</c:v>
                </c:pt>
                <c:pt idx="6985">
                  <c:v>-6.2778659081164395E-2</c:v>
                </c:pt>
                <c:pt idx="6986">
                  <c:v>-6.3881604518656002E-2</c:v>
                </c:pt>
                <c:pt idx="6987">
                  <c:v>-6.4899395333483101E-2</c:v>
                </c:pt>
                <c:pt idx="6988">
                  <c:v>-6.5882790731353502E-2</c:v>
                </c:pt>
                <c:pt idx="6989">
                  <c:v>-6.7146886954827706E-2</c:v>
                </c:pt>
                <c:pt idx="6990">
                  <c:v>-6.7760091976642206E-2</c:v>
                </c:pt>
                <c:pt idx="6991">
                  <c:v>-6.8691417237361399E-2</c:v>
                </c:pt>
                <c:pt idx="6992">
                  <c:v>-6.9539740860270399E-2</c:v>
                </c:pt>
                <c:pt idx="6993">
                  <c:v>-7.0346317303705802E-2</c:v>
                </c:pt>
                <c:pt idx="6994">
                  <c:v>-7.0787079644066997E-2</c:v>
                </c:pt>
                <c:pt idx="6995">
                  <c:v>-7.1388933938954902E-2</c:v>
                </c:pt>
                <c:pt idx="6996">
                  <c:v>-7.2059136545904595E-2</c:v>
                </c:pt>
                <c:pt idx="6997">
                  <c:v>-7.2244583918460906E-2</c:v>
                </c:pt>
                <c:pt idx="6998">
                  <c:v>-7.2986843003659194E-2</c:v>
                </c:pt>
                <c:pt idx="6999">
                  <c:v>-7.3254326002970105E-2</c:v>
                </c:pt>
                <c:pt idx="7000">
                  <c:v>-7.3467437432806704E-2</c:v>
                </c:pt>
                <c:pt idx="7001">
                  <c:v>-7.3656239046795802E-2</c:v>
                </c:pt>
                <c:pt idx="7002">
                  <c:v>-7.3634075765573501E-2</c:v>
                </c:pt>
                <c:pt idx="7003">
                  <c:v>-7.3943667316269598E-2</c:v>
                </c:pt>
                <c:pt idx="7004">
                  <c:v>-7.3863653680726296E-2</c:v>
                </c:pt>
                <c:pt idx="7005">
                  <c:v>-7.3842713928441495E-2</c:v>
                </c:pt>
                <c:pt idx="7006">
                  <c:v>-7.3778059065384802E-2</c:v>
                </c:pt>
                <c:pt idx="7007">
                  <c:v>-7.3600499083993604E-2</c:v>
                </c:pt>
                <c:pt idx="7008">
                  <c:v>-7.3411032346501606E-2</c:v>
                </c:pt>
                <c:pt idx="7009">
                  <c:v>-7.3121747291464798E-2</c:v>
                </c:pt>
                <c:pt idx="7010">
                  <c:v>-7.2793557223283401E-2</c:v>
                </c:pt>
                <c:pt idx="7011">
                  <c:v>-7.2601416108231703E-2</c:v>
                </c:pt>
                <c:pt idx="7012">
                  <c:v>-7.2093023450082006E-2</c:v>
                </c:pt>
                <c:pt idx="7013">
                  <c:v>-7.1837304753715595E-2</c:v>
                </c:pt>
                <c:pt idx="7014">
                  <c:v>-7.1283496243539995E-2</c:v>
                </c:pt>
                <c:pt idx="7015">
                  <c:v>-7.0756278006140302E-2</c:v>
                </c:pt>
                <c:pt idx="7016">
                  <c:v>-7.0280214839076996E-2</c:v>
                </c:pt>
                <c:pt idx="7017">
                  <c:v>-6.9897265923416399E-2</c:v>
                </c:pt>
                <c:pt idx="7018">
                  <c:v>-6.92448324969413E-2</c:v>
                </c:pt>
                <c:pt idx="7019">
                  <c:v>-6.8745303274336603E-2</c:v>
                </c:pt>
                <c:pt idx="7020">
                  <c:v>-6.8289320881709303E-2</c:v>
                </c:pt>
                <c:pt idx="7021">
                  <c:v>-6.7667086310525801E-2</c:v>
                </c:pt>
                <c:pt idx="7022">
                  <c:v>-6.7283595352785705E-2</c:v>
                </c:pt>
                <c:pt idx="7023">
                  <c:v>-6.6803384606123506E-2</c:v>
                </c:pt>
                <c:pt idx="7024">
                  <c:v>-6.63273673531002E-2</c:v>
                </c:pt>
                <c:pt idx="7025">
                  <c:v>-6.5631868915741201E-2</c:v>
                </c:pt>
                <c:pt idx="7026">
                  <c:v>-6.5350877941363406E-2</c:v>
                </c:pt>
                <c:pt idx="7027">
                  <c:v>-6.5033309423836894E-2</c:v>
                </c:pt>
                <c:pt idx="7028">
                  <c:v>-6.4571605664812806E-2</c:v>
                </c:pt>
                <c:pt idx="7029">
                  <c:v>-6.4354702058271096E-2</c:v>
                </c:pt>
                <c:pt idx="7030">
                  <c:v>-6.4025222387896902E-2</c:v>
                </c:pt>
                <c:pt idx="7031">
                  <c:v>-6.3831025827678897E-2</c:v>
                </c:pt>
                <c:pt idx="7032">
                  <c:v>-6.36991797051496E-2</c:v>
                </c:pt>
                <c:pt idx="7033">
                  <c:v>-6.3680466833235597E-2</c:v>
                </c:pt>
                <c:pt idx="7034">
                  <c:v>-6.3549467990425795E-2</c:v>
                </c:pt>
                <c:pt idx="7035">
                  <c:v>-6.3794162679107397E-2</c:v>
                </c:pt>
                <c:pt idx="7036">
                  <c:v>-6.3735647486423505E-2</c:v>
                </c:pt>
                <c:pt idx="7037">
                  <c:v>-6.4038862779212405E-2</c:v>
                </c:pt>
                <c:pt idx="7038">
                  <c:v>-6.4305857484526302E-2</c:v>
                </c:pt>
                <c:pt idx="7039">
                  <c:v>-6.4434285862489601E-2</c:v>
                </c:pt>
                <c:pt idx="7040">
                  <c:v>-6.5237028662336299E-2</c:v>
                </c:pt>
                <c:pt idx="7041">
                  <c:v>-6.5652047643879705E-2</c:v>
                </c:pt>
                <c:pt idx="7042">
                  <c:v>-6.6121552556173996E-2</c:v>
                </c:pt>
                <c:pt idx="7043">
                  <c:v>-6.6918099506142595E-2</c:v>
                </c:pt>
                <c:pt idx="7044">
                  <c:v>-6.7633990906488403E-2</c:v>
                </c:pt>
                <c:pt idx="7045">
                  <c:v>-6.8641068841918298E-2</c:v>
                </c:pt>
                <c:pt idx="7046">
                  <c:v>-6.9733537635439796E-2</c:v>
                </c:pt>
                <c:pt idx="7047">
                  <c:v>-7.0656881914175906E-2</c:v>
                </c:pt>
                <c:pt idx="7048">
                  <c:v>-7.1736102258199597E-2</c:v>
                </c:pt>
                <c:pt idx="7049">
                  <c:v>-7.2828141419773298E-2</c:v>
                </c:pt>
                <c:pt idx="7050">
                  <c:v>-7.45010684861558E-2</c:v>
                </c:pt>
                <c:pt idx="7051">
                  <c:v>-7.5696500936488595E-2</c:v>
                </c:pt>
                <c:pt idx="7052">
                  <c:v>-7.6967279888090503E-2</c:v>
                </c:pt>
                <c:pt idx="7053">
                  <c:v>-7.8682432021779394E-2</c:v>
                </c:pt>
                <c:pt idx="7054">
                  <c:v>-8.0026414122507605E-2</c:v>
                </c:pt>
                <c:pt idx="7055">
                  <c:v>-8.1952459229619704E-2</c:v>
                </c:pt>
                <c:pt idx="7056">
                  <c:v>-8.3581170696089405E-2</c:v>
                </c:pt>
                <c:pt idx="7057">
                  <c:v>-8.5363655409946101E-2</c:v>
                </c:pt>
                <c:pt idx="7058">
                  <c:v>-8.7334818414038201E-2</c:v>
                </c:pt>
                <c:pt idx="7059">
                  <c:v>-8.8856188923049903E-2</c:v>
                </c:pt>
                <c:pt idx="7060">
                  <c:v>-9.1235219726503503E-2</c:v>
                </c:pt>
                <c:pt idx="7061">
                  <c:v>-9.2753583878659104E-2</c:v>
                </c:pt>
                <c:pt idx="7062">
                  <c:v>-9.4982995388638303E-2</c:v>
                </c:pt>
                <c:pt idx="7063">
                  <c:v>-9.7074160517099106E-2</c:v>
                </c:pt>
                <c:pt idx="7064">
                  <c:v>-9.8708743141111902E-2</c:v>
                </c:pt>
                <c:pt idx="7065">
                  <c:v>-0.101119035292677</c:v>
                </c:pt>
                <c:pt idx="7066">
                  <c:v>-0.1030019238618</c:v>
                </c:pt>
                <c:pt idx="7067">
                  <c:v>-0.105087482401073</c:v>
                </c:pt>
                <c:pt idx="7068">
                  <c:v>-0.107274798876535</c:v>
                </c:pt>
                <c:pt idx="7069">
                  <c:v>-0.109204049471456</c:v>
                </c:pt>
                <c:pt idx="7070">
                  <c:v>-0.11115085855009001</c:v>
                </c:pt>
                <c:pt idx="7071">
                  <c:v>-0.113069916534279</c:v>
                </c:pt>
                <c:pt idx="7072">
                  <c:v>-0.11509248070292</c:v>
                </c:pt>
                <c:pt idx="7073">
                  <c:v>-0.117069641282893</c:v>
                </c:pt>
                <c:pt idx="7074">
                  <c:v>-0.118652945747449</c:v>
                </c:pt>
                <c:pt idx="7075">
                  <c:v>-0.12070520293763499</c:v>
                </c:pt>
                <c:pt idx="7076">
                  <c:v>-0.122087704205658</c:v>
                </c:pt>
                <c:pt idx="7077">
                  <c:v>-0.12389192730955299</c:v>
                </c:pt>
                <c:pt idx="7078">
                  <c:v>-0.12540243585382899</c:v>
                </c:pt>
                <c:pt idx="7079">
                  <c:v>-0.12689934302713901</c:v>
                </c:pt>
                <c:pt idx="7080">
                  <c:v>-0.128157419789416</c:v>
                </c:pt>
                <c:pt idx="7081">
                  <c:v>-0.12940337550397199</c:v>
                </c:pt>
                <c:pt idx="7082">
                  <c:v>-0.130606849293357</c:v>
                </c:pt>
                <c:pt idx="7083">
                  <c:v>-0.131701120564614</c:v>
                </c:pt>
                <c:pt idx="7084">
                  <c:v>-0.132614616976866</c:v>
                </c:pt>
                <c:pt idx="7085">
                  <c:v>-0.13324802535000099</c:v>
                </c:pt>
                <c:pt idx="7086">
                  <c:v>-0.13402429445987701</c:v>
                </c:pt>
                <c:pt idx="7087">
                  <c:v>-0.13446445184863601</c:v>
                </c:pt>
                <c:pt idx="7088">
                  <c:v>-0.13483160774226</c:v>
                </c:pt>
                <c:pt idx="7089">
                  <c:v>-0.135160169901477</c:v>
                </c:pt>
                <c:pt idx="7090">
                  <c:v>-0.13521121502948</c:v>
                </c:pt>
                <c:pt idx="7091">
                  <c:v>-0.13523517764861101</c:v>
                </c:pt>
                <c:pt idx="7092">
                  <c:v>-0.13511983603715799</c:v>
                </c:pt>
                <c:pt idx="7093">
                  <c:v>-0.13468187247781699</c:v>
                </c:pt>
                <c:pt idx="7094">
                  <c:v>-0.13441807529640501</c:v>
                </c:pt>
                <c:pt idx="7095">
                  <c:v>-0.133366870789007</c:v>
                </c:pt>
                <c:pt idx="7096">
                  <c:v>-0.133503723688632</c:v>
                </c:pt>
                <c:pt idx="7097">
                  <c:v>-0.13188219654186401</c:v>
                </c:pt>
                <c:pt idx="7098">
                  <c:v>-0.13073051752652201</c:v>
                </c:pt>
                <c:pt idx="7099">
                  <c:v>-0.129511860575173</c:v>
                </c:pt>
                <c:pt idx="7100">
                  <c:v>-0.12860462934060099</c:v>
                </c:pt>
                <c:pt idx="7101">
                  <c:v>-0.127271393482525</c:v>
                </c:pt>
                <c:pt idx="7102">
                  <c:v>-0.12522858870002301</c:v>
                </c:pt>
                <c:pt idx="7103">
                  <c:v>-0.12411123070347201</c:v>
                </c:pt>
                <c:pt idx="7104">
                  <c:v>-0.121671128316144</c:v>
                </c:pt>
                <c:pt idx="7105">
                  <c:v>-0.120081416308539</c:v>
                </c:pt>
                <c:pt idx="7106">
                  <c:v>-0.117797802099044</c:v>
                </c:pt>
                <c:pt idx="7107">
                  <c:v>-0.115654876426157</c:v>
                </c:pt>
                <c:pt idx="7108">
                  <c:v>-0.113420159062273</c:v>
                </c:pt>
                <c:pt idx="7109">
                  <c:v>-0.11090809835606601</c:v>
                </c:pt>
                <c:pt idx="7110">
                  <c:v>-0.108402500948071</c:v>
                </c:pt>
                <c:pt idx="7111">
                  <c:v>-0.10572131910658</c:v>
                </c:pt>
                <c:pt idx="7112">
                  <c:v>-0.103300754022843</c:v>
                </c:pt>
                <c:pt idx="7113">
                  <c:v>-0.100402382169369</c:v>
                </c:pt>
                <c:pt idx="7114">
                  <c:v>-9.7759434579341498E-2</c:v>
                </c:pt>
                <c:pt idx="7115">
                  <c:v>-9.4729343949052802E-2</c:v>
                </c:pt>
                <c:pt idx="7116">
                  <c:v>-9.1891866764775496E-2</c:v>
                </c:pt>
                <c:pt idx="7117">
                  <c:v>-8.9023522702272803E-2</c:v>
                </c:pt>
                <c:pt idx="7118">
                  <c:v>-8.5920523836128901E-2</c:v>
                </c:pt>
                <c:pt idx="7119">
                  <c:v>-8.2956325756608204E-2</c:v>
                </c:pt>
                <c:pt idx="7120">
                  <c:v>-7.9910304112194699E-2</c:v>
                </c:pt>
                <c:pt idx="7121">
                  <c:v>-7.6845349201549604E-2</c:v>
                </c:pt>
                <c:pt idx="7122">
                  <c:v>-7.3714434661103806E-2</c:v>
                </c:pt>
                <c:pt idx="7123">
                  <c:v>-7.0882620110490194E-2</c:v>
                </c:pt>
                <c:pt idx="7124">
                  <c:v>-6.7691241664527502E-2</c:v>
                </c:pt>
                <c:pt idx="7125">
                  <c:v>-6.4697389305566899E-2</c:v>
                </c:pt>
                <c:pt idx="7126">
                  <c:v>-6.1769510566240603E-2</c:v>
                </c:pt>
                <c:pt idx="7127">
                  <c:v>-5.8950499498957698E-2</c:v>
                </c:pt>
                <c:pt idx="7128">
                  <c:v>-5.6021966102594502E-2</c:v>
                </c:pt>
                <c:pt idx="7129">
                  <c:v>-5.3208947758137899E-2</c:v>
                </c:pt>
                <c:pt idx="7130">
                  <c:v>-5.05636150879697E-2</c:v>
                </c:pt>
                <c:pt idx="7131">
                  <c:v>-4.7718312310395798E-2</c:v>
                </c:pt>
                <c:pt idx="7132">
                  <c:v>-4.5234765869206203E-2</c:v>
                </c:pt>
                <c:pt idx="7133">
                  <c:v>-4.2729191166604598E-2</c:v>
                </c:pt>
                <c:pt idx="7134">
                  <c:v>-4.0260956300752701E-2</c:v>
                </c:pt>
                <c:pt idx="7135">
                  <c:v>-3.7951962063637198E-2</c:v>
                </c:pt>
                <c:pt idx="7136">
                  <c:v>-3.5849377007736903E-2</c:v>
                </c:pt>
                <c:pt idx="7137">
                  <c:v>-3.3727503809156997E-2</c:v>
                </c:pt>
                <c:pt idx="7138">
                  <c:v>-3.1634665690498297E-2</c:v>
                </c:pt>
                <c:pt idx="7139">
                  <c:v>-2.9639551554745201E-2</c:v>
                </c:pt>
                <c:pt idx="7140">
                  <c:v>-2.7855490227516998E-2</c:v>
                </c:pt>
                <c:pt idx="7141">
                  <c:v>-2.6351903042547802E-2</c:v>
                </c:pt>
                <c:pt idx="7142">
                  <c:v>-2.4720140884542101E-2</c:v>
                </c:pt>
                <c:pt idx="7143">
                  <c:v>-2.3300723934261199E-2</c:v>
                </c:pt>
                <c:pt idx="7144">
                  <c:v>-2.1867837731866901E-2</c:v>
                </c:pt>
                <c:pt idx="7145">
                  <c:v>-2.0839672566165601E-2</c:v>
                </c:pt>
                <c:pt idx="7146">
                  <c:v>-1.9749577096236599E-2</c:v>
                </c:pt>
                <c:pt idx="7147">
                  <c:v>-1.855436629707E-2</c:v>
                </c:pt>
                <c:pt idx="7148">
                  <c:v>-1.8126989010615501E-2</c:v>
                </c:pt>
                <c:pt idx="7149">
                  <c:v>-1.6942106567002901E-2</c:v>
                </c:pt>
                <c:pt idx="7150">
                  <c:v>-1.6686937652749801E-2</c:v>
                </c:pt>
                <c:pt idx="7151">
                  <c:v>-1.6185662396775699E-2</c:v>
                </c:pt>
                <c:pt idx="7152">
                  <c:v>-1.55431031207998E-2</c:v>
                </c:pt>
                <c:pt idx="7153">
                  <c:v>-1.53327025953627E-2</c:v>
                </c:pt>
                <c:pt idx="7154">
                  <c:v>-1.5029230146517599E-2</c:v>
                </c:pt>
                <c:pt idx="7155">
                  <c:v>-1.50629726511176E-2</c:v>
                </c:pt>
                <c:pt idx="7156">
                  <c:v>-1.48842820583098E-2</c:v>
                </c:pt>
                <c:pt idx="7157">
                  <c:v>-1.50962693259568E-2</c:v>
                </c:pt>
                <c:pt idx="7158">
                  <c:v>-1.50980833581221E-2</c:v>
                </c:pt>
                <c:pt idx="7159">
                  <c:v>-1.5368383082432199E-2</c:v>
                </c:pt>
                <c:pt idx="7160">
                  <c:v>-1.5652535686025801E-2</c:v>
                </c:pt>
                <c:pt idx="7161">
                  <c:v>-1.5937291613544499E-2</c:v>
                </c:pt>
                <c:pt idx="7162">
                  <c:v>-1.63900218679549E-2</c:v>
                </c:pt>
                <c:pt idx="7163">
                  <c:v>-1.6510115417034E-2</c:v>
                </c:pt>
                <c:pt idx="7164">
                  <c:v>-1.72079666362219E-2</c:v>
                </c:pt>
                <c:pt idx="7165">
                  <c:v>-1.75620717753334E-2</c:v>
                </c:pt>
                <c:pt idx="7166">
                  <c:v>-1.8048891319246401E-2</c:v>
                </c:pt>
                <c:pt idx="7167">
                  <c:v>-1.85026346584161E-2</c:v>
                </c:pt>
                <c:pt idx="7168">
                  <c:v>-1.8867681016497901E-2</c:v>
                </c:pt>
                <c:pt idx="7169">
                  <c:v>-1.96687854207378E-2</c:v>
                </c:pt>
                <c:pt idx="7170">
                  <c:v>-2.0207477428750301E-2</c:v>
                </c:pt>
                <c:pt idx="7171">
                  <c:v>-2.05551960846025E-2</c:v>
                </c:pt>
                <c:pt idx="7172">
                  <c:v>-2.1173313788923901E-2</c:v>
                </c:pt>
                <c:pt idx="7173">
                  <c:v>-2.1413344757439699E-2</c:v>
                </c:pt>
                <c:pt idx="7174">
                  <c:v>-2.1971645589135998E-2</c:v>
                </c:pt>
                <c:pt idx="7175">
                  <c:v>-2.21126443095363E-2</c:v>
                </c:pt>
                <c:pt idx="7176">
                  <c:v>-2.2477191449522899E-2</c:v>
                </c:pt>
                <c:pt idx="7177">
                  <c:v>-2.2689254189255301E-2</c:v>
                </c:pt>
                <c:pt idx="7178">
                  <c:v>-2.2611635914949E-2</c:v>
                </c:pt>
                <c:pt idx="7179">
                  <c:v>-2.3125037208741001E-2</c:v>
                </c:pt>
                <c:pt idx="7180">
                  <c:v>-2.27022375458651E-2</c:v>
                </c:pt>
                <c:pt idx="7181">
                  <c:v>-2.2788872776106899E-2</c:v>
                </c:pt>
                <c:pt idx="7182">
                  <c:v>-2.2705102005752199E-2</c:v>
                </c:pt>
                <c:pt idx="7183">
                  <c:v>-2.2286729735815001E-2</c:v>
                </c:pt>
                <c:pt idx="7184">
                  <c:v>-2.2184503133976199E-2</c:v>
                </c:pt>
                <c:pt idx="7185">
                  <c:v>-2.1558148735969701E-2</c:v>
                </c:pt>
                <c:pt idx="7186">
                  <c:v>-2.1091321534484501E-2</c:v>
                </c:pt>
                <c:pt idx="7187">
                  <c:v>-2.0313653919192501E-2</c:v>
                </c:pt>
                <c:pt idx="7188">
                  <c:v>-1.9628342076154499E-2</c:v>
                </c:pt>
                <c:pt idx="7189">
                  <c:v>-1.88469173116694E-2</c:v>
                </c:pt>
                <c:pt idx="7190">
                  <c:v>-1.7829085658036401E-2</c:v>
                </c:pt>
                <c:pt idx="7191">
                  <c:v>-1.67410297002684E-2</c:v>
                </c:pt>
                <c:pt idx="7192">
                  <c:v>-1.5669067833926499E-2</c:v>
                </c:pt>
                <c:pt idx="7193">
                  <c:v>-1.43568511993621E-2</c:v>
                </c:pt>
                <c:pt idx="7194">
                  <c:v>-1.30365296134908E-2</c:v>
                </c:pt>
                <c:pt idx="7195">
                  <c:v>-1.1450725517105E-2</c:v>
                </c:pt>
                <c:pt idx="7196">
                  <c:v>-9.8620362634678806E-3</c:v>
                </c:pt>
                <c:pt idx="7197">
                  <c:v>-8.2746042602516202E-3</c:v>
                </c:pt>
                <c:pt idx="7198">
                  <c:v>-6.47918388246564E-3</c:v>
                </c:pt>
                <c:pt idx="7199">
                  <c:v>-4.6941741734920503E-3</c:v>
                </c:pt>
                <c:pt idx="7200">
                  <c:v>-2.60613855195124E-3</c:v>
                </c:pt>
                <c:pt idx="7201">
                  <c:v>-7.2646636861849103E-4</c:v>
                </c:pt>
                <c:pt idx="7202">
                  <c:v>1.3627065298339499E-3</c:v>
                </c:pt>
                <c:pt idx="7203">
                  <c:v>3.4739086768946102E-3</c:v>
                </c:pt>
                <c:pt idx="7204">
                  <c:v>5.6675685281488202E-3</c:v>
                </c:pt>
                <c:pt idx="7205">
                  <c:v>8.0701149816397397E-3</c:v>
                </c:pt>
                <c:pt idx="7206">
                  <c:v>1.0341811695571501E-2</c:v>
                </c:pt>
                <c:pt idx="7207">
                  <c:v>1.24042991756412E-2</c:v>
                </c:pt>
                <c:pt idx="7208">
                  <c:v>1.49452211865332E-2</c:v>
                </c:pt>
                <c:pt idx="7209">
                  <c:v>1.74033119495864E-2</c:v>
                </c:pt>
                <c:pt idx="7210">
                  <c:v>1.9799080790049099E-2</c:v>
                </c:pt>
                <c:pt idx="7211">
                  <c:v>2.2462839402681799E-2</c:v>
                </c:pt>
                <c:pt idx="7212">
                  <c:v>2.4666216599116501E-2</c:v>
                </c:pt>
                <c:pt idx="7213">
                  <c:v>2.7143699310704001E-2</c:v>
                </c:pt>
                <c:pt idx="7214">
                  <c:v>2.9683364101836199E-2</c:v>
                </c:pt>
                <c:pt idx="7215">
                  <c:v>3.2166428793222603E-2</c:v>
                </c:pt>
                <c:pt idx="7216">
                  <c:v>3.4518324271877898E-2</c:v>
                </c:pt>
                <c:pt idx="7217">
                  <c:v>3.6881738248153099E-2</c:v>
                </c:pt>
                <c:pt idx="7218">
                  <c:v>3.9180298863595003E-2</c:v>
                </c:pt>
                <c:pt idx="7219">
                  <c:v>4.1522387322287101E-2</c:v>
                </c:pt>
                <c:pt idx="7220">
                  <c:v>4.39586446412926E-2</c:v>
                </c:pt>
                <c:pt idx="7221">
                  <c:v>4.5877660129963402E-2</c:v>
                </c:pt>
                <c:pt idx="7222">
                  <c:v>4.8194176097933403E-2</c:v>
                </c:pt>
                <c:pt idx="7223">
                  <c:v>5.0230043150275697E-2</c:v>
                </c:pt>
                <c:pt idx="7224">
                  <c:v>5.2242934885268801E-2</c:v>
                </c:pt>
                <c:pt idx="7225">
                  <c:v>5.4233735802883702E-2</c:v>
                </c:pt>
                <c:pt idx="7226">
                  <c:v>5.5943687781520403E-2</c:v>
                </c:pt>
                <c:pt idx="7227">
                  <c:v>5.7587416040783497E-2</c:v>
                </c:pt>
                <c:pt idx="7228">
                  <c:v>5.92864464989298E-2</c:v>
                </c:pt>
                <c:pt idx="7229">
                  <c:v>6.0862323905792701E-2</c:v>
                </c:pt>
                <c:pt idx="7230">
                  <c:v>6.2451710772338902E-2</c:v>
                </c:pt>
                <c:pt idx="7231">
                  <c:v>6.36302895574134E-2</c:v>
                </c:pt>
                <c:pt idx="7232">
                  <c:v>6.4871994764952604E-2</c:v>
                </c:pt>
                <c:pt idx="7233">
                  <c:v>6.6119155253297507E-2</c:v>
                </c:pt>
                <c:pt idx="7234">
                  <c:v>6.6968224828819006E-2</c:v>
                </c:pt>
                <c:pt idx="7235">
                  <c:v>6.7907862642096098E-2</c:v>
                </c:pt>
                <c:pt idx="7236">
                  <c:v>6.8610264924690995E-2</c:v>
                </c:pt>
                <c:pt idx="7237">
                  <c:v>6.93723007462346E-2</c:v>
                </c:pt>
                <c:pt idx="7238">
                  <c:v>6.9753699262845595E-2</c:v>
                </c:pt>
                <c:pt idx="7239">
                  <c:v>7.0392474703226099E-2</c:v>
                </c:pt>
                <c:pt idx="7240">
                  <c:v>7.0666329079604906E-2</c:v>
                </c:pt>
                <c:pt idx="7241">
                  <c:v>7.0653280178535602E-2</c:v>
                </c:pt>
                <c:pt idx="7242">
                  <c:v>7.1381126543188095E-2</c:v>
                </c:pt>
                <c:pt idx="7243">
                  <c:v>7.09401010797297E-2</c:v>
                </c:pt>
                <c:pt idx="7244">
                  <c:v>7.1111636793477706E-2</c:v>
                </c:pt>
                <c:pt idx="7245">
                  <c:v>7.0924582097495803E-2</c:v>
                </c:pt>
                <c:pt idx="7246">
                  <c:v>7.0587463051080004E-2</c:v>
                </c:pt>
                <c:pt idx="7247">
                  <c:v>7.0367218386027594E-2</c:v>
                </c:pt>
                <c:pt idx="7248">
                  <c:v>6.9962881833068494E-2</c:v>
                </c:pt>
                <c:pt idx="7249">
                  <c:v>6.9606194211631903E-2</c:v>
                </c:pt>
                <c:pt idx="7250">
                  <c:v>6.8835821118363505E-2</c:v>
                </c:pt>
                <c:pt idx="7251">
                  <c:v>6.8352241461446001E-2</c:v>
                </c:pt>
                <c:pt idx="7252">
                  <c:v>6.7600716212413897E-2</c:v>
                </c:pt>
                <c:pt idx="7253">
                  <c:v>6.6905193267600305E-2</c:v>
                </c:pt>
                <c:pt idx="7254">
                  <c:v>6.6219254214619397E-2</c:v>
                </c:pt>
                <c:pt idx="7255">
                  <c:v>6.5358274307620604E-2</c:v>
                </c:pt>
                <c:pt idx="7256">
                  <c:v>6.4296216046357102E-2</c:v>
                </c:pt>
                <c:pt idx="7257">
                  <c:v>6.3694980779594706E-2</c:v>
                </c:pt>
                <c:pt idx="7258">
                  <c:v>6.2729243670909596E-2</c:v>
                </c:pt>
                <c:pt idx="7259">
                  <c:v>6.1823022303750599E-2</c:v>
                </c:pt>
                <c:pt idx="7260">
                  <c:v>6.0969751704992199E-2</c:v>
                </c:pt>
                <c:pt idx="7261">
                  <c:v>6.0051161368734798E-2</c:v>
                </c:pt>
                <c:pt idx="7262">
                  <c:v>5.9320124697636999E-2</c:v>
                </c:pt>
                <c:pt idx="7263">
                  <c:v>5.8298509320450401E-2</c:v>
                </c:pt>
                <c:pt idx="7264">
                  <c:v>5.7539898374848297E-2</c:v>
                </c:pt>
                <c:pt idx="7265">
                  <c:v>5.6665514649475099E-2</c:v>
                </c:pt>
                <c:pt idx="7266">
                  <c:v>5.57851323942491E-2</c:v>
                </c:pt>
                <c:pt idx="7267">
                  <c:v>5.5286601041985302E-2</c:v>
                </c:pt>
                <c:pt idx="7268">
                  <c:v>5.44209509034893E-2</c:v>
                </c:pt>
                <c:pt idx="7269">
                  <c:v>5.3673391199108099E-2</c:v>
                </c:pt>
                <c:pt idx="7270">
                  <c:v>5.31009642069512E-2</c:v>
                </c:pt>
                <c:pt idx="7271">
                  <c:v>5.2536206785778798E-2</c:v>
                </c:pt>
                <c:pt idx="7272">
                  <c:v>5.20545618874746E-2</c:v>
                </c:pt>
                <c:pt idx="7273">
                  <c:v>5.1687720658030303E-2</c:v>
                </c:pt>
                <c:pt idx="7274">
                  <c:v>5.11260473529127E-2</c:v>
                </c:pt>
                <c:pt idx="7275">
                  <c:v>5.0876201708831198E-2</c:v>
                </c:pt>
                <c:pt idx="7276">
                  <c:v>5.0819308678542403E-2</c:v>
                </c:pt>
                <c:pt idx="7277">
                  <c:v>5.0683334914745602E-2</c:v>
                </c:pt>
                <c:pt idx="7278">
                  <c:v>5.0657370528362597E-2</c:v>
                </c:pt>
                <c:pt idx="7279">
                  <c:v>5.0674741204318197E-2</c:v>
                </c:pt>
                <c:pt idx="7280">
                  <c:v>5.0766692978205498E-2</c:v>
                </c:pt>
                <c:pt idx="7281">
                  <c:v>5.0985478391255099E-2</c:v>
                </c:pt>
                <c:pt idx="7282">
                  <c:v>5.1446874863379399E-2</c:v>
                </c:pt>
                <c:pt idx="7283">
                  <c:v>5.1548962070245202E-2</c:v>
                </c:pt>
                <c:pt idx="7284">
                  <c:v>5.21159269403009E-2</c:v>
                </c:pt>
                <c:pt idx="7285">
                  <c:v>5.2578949830060097E-2</c:v>
                </c:pt>
                <c:pt idx="7286">
                  <c:v>5.3435012043328803E-2</c:v>
                </c:pt>
                <c:pt idx="7287">
                  <c:v>5.4214570518768303E-2</c:v>
                </c:pt>
                <c:pt idx="7288">
                  <c:v>5.4824984638985601E-2</c:v>
                </c:pt>
                <c:pt idx="7289">
                  <c:v>5.58252297283389E-2</c:v>
                </c:pt>
                <c:pt idx="7290">
                  <c:v>5.6954156326578298E-2</c:v>
                </c:pt>
                <c:pt idx="7291">
                  <c:v>5.8012641914070802E-2</c:v>
                </c:pt>
                <c:pt idx="7292">
                  <c:v>5.9027278190793397E-2</c:v>
                </c:pt>
                <c:pt idx="7293">
                  <c:v>6.0080506962797299E-2</c:v>
                </c:pt>
                <c:pt idx="7294">
                  <c:v>6.1318602725699202E-2</c:v>
                </c:pt>
                <c:pt idx="7295">
                  <c:v>6.2682949726570403E-2</c:v>
                </c:pt>
                <c:pt idx="7296">
                  <c:v>6.41787400728899E-2</c:v>
                </c:pt>
                <c:pt idx="7297">
                  <c:v>6.5527938140571895E-2</c:v>
                </c:pt>
                <c:pt idx="7298">
                  <c:v>6.6869753419730601E-2</c:v>
                </c:pt>
                <c:pt idx="7299">
                  <c:v>6.8650501041774004E-2</c:v>
                </c:pt>
                <c:pt idx="7300">
                  <c:v>7.0137655528605597E-2</c:v>
                </c:pt>
                <c:pt idx="7301">
                  <c:v>7.1911298625219305E-2</c:v>
                </c:pt>
                <c:pt idx="7302">
                  <c:v>7.3322294109734204E-2</c:v>
                </c:pt>
                <c:pt idx="7303">
                  <c:v>7.5011460300162897E-2</c:v>
                </c:pt>
                <c:pt idx="7304">
                  <c:v>7.7008370814808602E-2</c:v>
                </c:pt>
                <c:pt idx="7305">
                  <c:v>7.8604656592105901E-2</c:v>
                </c:pt>
                <c:pt idx="7306">
                  <c:v>8.0561840981059799E-2</c:v>
                </c:pt>
                <c:pt idx="7307">
                  <c:v>8.2028537437511595E-2</c:v>
                </c:pt>
                <c:pt idx="7308">
                  <c:v>8.38416980321392E-2</c:v>
                </c:pt>
                <c:pt idx="7309">
                  <c:v>8.5718039099269797E-2</c:v>
                </c:pt>
                <c:pt idx="7310">
                  <c:v>8.7503642401919199E-2</c:v>
                </c:pt>
                <c:pt idx="7311">
                  <c:v>8.9203766647093202E-2</c:v>
                </c:pt>
                <c:pt idx="7312">
                  <c:v>9.0940999397339004E-2</c:v>
                </c:pt>
                <c:pt idx="7313">
                  <c:v>9.2636748567723803E-2</c:v>
                </c:pt>
                <c:pt idx="7314">
                  <c:v>9.4316978862038298E-2</c:v>
                </c:pt>
                <c:pt idx="7315">
                  <c:v>9.6106490693513305E-2</c:v>
                </c:pt>
                <c:pt idx="7316">
                  <c:v>9.7668539026985898E-2</c:v>
                </c:pt>
                <c:pt idx="7317">
                  <c:v>9.9272738606156E-2</c:v>
                </c:pt>
                <c:pt idx="7318">
                  <c:v>0.100898643441112</c:v>
                </c:pt>
                <c:pt idx="7319">
                  <c:v>0.10245584249204701</c:v>
                </c:pt>
                <c:pt idx="7320">
                  <c:v>0.103823339625381</c:v>
                </c:pt>
                <c:pt idx="7321">
                  <c:v>0.10512422069309101</c:v>
                </c:pt>
                <c:pt idx="7322">
                  <c:v>0.106507899916059</c:v>
                </c:pt>
                <c:pt idx="7323">
                  <c:v>0.10781355664318799</c:v>
                </c:pt>
                <c:pt idx="7324">
                  <c:v>0.108964042923576</c:v>
                </c:pt>
                <c:pt idx="7325">
                  <c:v>0.110148483613525</c:v>
                </c:pt>
                <c:pt idx="7326">
                  <c:v>0.111006059966594</c:v>
                </c:pt>
                <c:pt idx="7327">
                  <c:v>0.11223132729969799</c:v>
                </c:pt>
                <c:pt idx="7328">
                  <c:v>0.11301511680274701</c:v>
                </c:pt>
                <c:pt idx="7329">
                  <c:v>0.11392336590348399</c:v>
                </c:pt>
                <c:pt idx="7330">
                  <c:v>0.11449410499212</c:v>
                </c:pt>
                <c:pt idx="7331">
                  <c:v>0.11505331213996101</c:v>
                </c:pt>
                <c:pt idx="7332">
                  <c:v>0.11587713146015501</c:v>
                </c:pt>
                <c:pt idx="7333">
                  <c:v>0.11611702911489601</c:v>
                </c:pt>
                <c:pt idx="7334">
                  <c:v>0.11656290776962901</c:v>
                </c:pt>
                <c:pt idx="7335">
                  <c:v>0.116844449960106</c:v>
                </c:pt>
                <c:pt idx="7336">
                  <c:v>0.116907248091575</c:v>
                </c:pt>
                <c:pt idx="7337">
                  <c:v>0.11700924380783199</c:v>
                </c:pt>
                <c:pt idx="7338">
                  <c:v>0.116959348297757</c:v>
                </c:pt>
                <c:pt idx="7339">
                  <c:v>0.116838669909367</c:v>
                </c:pt>
                <c:pt idx="7340">
                  <c:v>0.116449725344696</c:v>
                </c:pt>
                <c:pt idx="7341">
                  <c:v>0.116168301246899</c:v>
                </c:pt>
                <c:pt idx="7342">
                  <c:v>0.11587686142933599</c:v>
                </c:pt>
                <c:pt idx="7343">
                  <c:v>0.115312709377003</c:v>
                </c:pt>
                <c:pt idx="7344">
                  <c:v>0.114573031357376</c:v>
                </c:pt>
                <c:pt idx="7345">
                  <c:v>0.113843666173742</c:v>
                </c:pt>
                <c:pt idx="7346">
                  <c:v>0.11313186197870601</c:v>
                </c:pt>
                <c:pt idx="7347">
                  <c:v>0.112079668916837</c:v>
                </c:pt>
                <c:pt idx="7348">
                  <c:v>0.11119504144773799</c:v>
                </c:pt>
                <c:pt idx="7349">
                  <c:v>0.110043981331549</c:v>
                </c:pt>
                <c:pt idx="7350">
                  <c:v>0.108715208319107</c:v>
                </c:pt>
                <c:pt idx="7351">
                  <c:v>0.107495684819492</c:v>
                </c:pt>
                <c:pt idx="7352">
                  <c:v>0.106167462354378</c:v>
                </c:pt>
                <c:pt idx="7353">
                  <c:v>0.104753910663901</c:v>
                </c:pt>
                <c:pt idx="7354">
                  <c:v>0.102913493122681</c:v>
                </c:pt>
                <c:pt idx="7355">
                  <c:v>0.10143460215703801</c:v>
                </c:pt>
                <c:pt idx="7356">
                  <c:v>9.9934409654132195E-2</c:v>
                </c:pt>
                <c:pt idx="7357">
                  <c:v>9.7865161726297806E-2</c:v>
                </c:pt>
                <c:pt idx="7358">
                  <c:v>9.6219776432345194E-2</c:v>
                </c:pt>
                <c:pt idx="7359">
                  <c:v>9.3896920540419496E-2</c:v>
                </c:pt>
                <c:pt idx="7360">
                  <c:v>9.2201757814272298E-2</c:v>
                </c:pt>
                <c:pt idx="7361">
                  <c:v>8.9987348683060797E-2</c:v>
                </c:pt>
                <c:pt idx="7362">
                  <c:v>8.7896700444120499E-2</c:v>
                </c:pt>
                <c:pt idx="7363">
                  <c:v>8.5745687327022202E-2</c:v>
                </c:pt>
                <c:pt idx="7364">
                  <c:v>8.3119245498769007E-2</c:v>
                </c:pt>
                <c:pt idx="7365">
                  <c:v>8.1131799417041406E-2</c:v>
                </c:pt>
                <c:pt idx="7366">
                  <c:v>7.8818981030264801E-2</c:v>
                </c:pt>
                <c:pt idx="7367">
                  <c:v>7.6362772022797301E-2</c:v>
                </c:pt>
                <c:pt idx="7368">
                  <c:v>7.3949466081694101E-2</c:v>
                </c:pt>
                <c:pt idx="7369">
                  <c:v>7.1381779675769599E-2</c:v>
                </c:pt>
                <c:pt idx="7370">
                  <c:v>6.8985635886681204E-2</c:v>
                </c:pt>
                <c:pt idx="7371">
                  <c:v>6.6511012955849699E-2</c:v>
                </c:pt>
                <c:pt idx="7372">
                  <c:v>6.4063226930624703E-2</c:v>
                </c:pt>
                <c:pt idx="7373">
                  <c:v>6.1365733918437297E-2</c:v>
                </c:pt>
                <c:pt idx="7374">
                  <c:v>5.8655040557559102E-2</c:v>
                </c:pt>
                <c:pt idx="7375">
                  <c:v>5.63496292200708E-2</c:v>
                </c:pt>
                <c:pt idx="7376">
                  <c:v>5.3722781693190599E-2</c:v>
                </c:pt>
                <c:pt idx="7377">
                  <c:v>5.1047260521941903E-2</c:v>
                </c:pt>
                <c:pt idx="7378">
                  <c:v>4.8628258819254297E-2</c:v>
                </c:pt>
                <c:pt idx="7379">
                  <c:v>4.5874300480831597E-2</c:v>
                </c:pt>
                <c:pt idx="7380">
                  <c:v>4.3673291846473603E-2</c:v>
                </c:pt>
                <c:pt idx="7381">
                  <c:v>4.1047892587727203E-2</c:v>
                </c:pt>
                <c:pt idx="7382">
                  <c:v>3.8387549299356998E-2</c:v>
                </c:pt>
                <c:pt idx="7383">
                  <c:v>3.6141820352891298E-2</c:v>
                </c:pt>
                <c:pt idx="7384">
                  <c:v>3.3759602112133101E-2</c:v>
                </c:pt>
                <c:pt idx="7385">
                  <c:v>3.1648365377383102E-2</c:v>
                </c:pt>
                <c:pt idx="7386">
                  <c:v>2.9351730789044898E-2</c:v>
                </c:pt>
                <c:pt idx="7387">
                  <c:v>2.69985555373485E-2</c:v>
                </c:pt>
                <c:pt idx="7388">
                  <c:v>2.5034739925753498E-2</c:v>
                </c:pt>
                <c:pt idx="7389">
                  <c:v>2.3034102432025399E-2</c:v>
                </c:pt>
                <c:pt idx="7390">
                  <c:v>2.1132948582531699E-2</c:v>
                </c:pt>
                <c:pt idx="7391">
                  <c:v>1.92408662591987E-2</c:v>
                </c:pt>
                <c:pt idx="7392">
                  <c:v>1.7432424299113201E-2</c:v>
                </c:pt>
                <c:pt idx="7393">
                  <c:v>1.5781604731466399E-2</c:v>
                </c:pt>
                <c:pt idx="7394">
                  <c:v>1.4326669553265199E-2</c:v>
                </c:pt>
                <c:pt idx="7395">
                  <c:v>1.2855385996157501E-2</c:v>
                </c:pt>
                <c:pt idx="7396">
                  <c:v>1.1499311199139E-2</c:v>
                </c:pt>
                <c:pt idx="7397">
                  <c:v>1.01516939452633E-2</c:v>
                </c:pt>
                <c:pt idx="7398">
                  <c:v>9.0058434724283494E-3</c:v>
                </c:pt>
                <c:pt idx="7399">
                  <c:v>8.3455782826152292E-3</c:v>
                </c:pt>
                <c:pt idx="7400">
                  <c:v>7.4361555048902198E-3</c:v>
                </c:pt>
                <c:pt idx="7401">
                  <c:v>6.6290893070001999E-3</c:v>
                </c:pt>
                <c:pt idx="7402">
                  <c:v>6.1678905959775404E-3</c:v>
                </c:pt>
                <c:pt idx="7403">
                  <c:v>5.7068359241537097E-3</c:v>
                </c:pt>
                <c:pt idx="7404">
                  <c:v>5.4269854011801E-3</c:v>
                </c:pt>
                <c:pt idx="7405">
                  <c:v>5.3636642937455702E-3</c:v>
                </c:pt>
                <c:pt idx="7406">
                  <c:v>4.9663428059979198E-3</c:v>
                </c:pt>
                <c:pt idx="7407">
                  <c:v>5.3000640569998798E-3</c:v>
                </c:pt>
                <c:pt idx="7408">
                  <c:v>5.4635924630242697E-3</c:v>
                </c:pt>
                <c:pt idx="7409">
                  <c:v>5.98175102737886E-3</c:v>
                </c:pt>
                <c:pt idx="7410">
                  <c:v>6.4287407383930998E-3</c:v>
                </c:pt>
                <c:pt idx="7411">
                  <c:v>6.9324790528956402E-3</c:v>
                </c:pt>
                <c:pt idx="7412">
                  <c:v>7.8808929088761692E-3</c:v>
                </c:pt>
                <c:pt idx="7413">
                  <c:v>8.5773173282249603E-3</c:v>
                </c:pt>
                <c:pt idx="7414">
                  <c:v>9.9370450698501901E-3</c:v>
                </c:pt>
                <c:pt idx="7415">
                  <c:v>1.0791321015464201E-2</c:v>
                </c:pt>
                <c:pt idx="7416">
                  <c:v>1.17660486779572E-2</c:v>
                </c:pt>
                <c:pt idx="7417">
                  <c:v>1.32360881666126E-2</c:v>
                </c:pt>
                <c:pt idx="7418">
                  <c:v>1.4515285375812001E-2</c:v>
                </c:pt>
                <c:pt idx="7419">
                  <c:v>1.6131562967008E-2</c:v>
                </c:pt>
                <c:pt idx="7420">
                  <c:v>1.7807158003962001E-2</c:v>
                </c:pt>
                <c:pt idx="7421">
                  <c:v>1.9103355149087699E-2</c:v>
                </c:pt>
                <c:pt idx="7422">
                  <c:v>2.1113298608754199E-2</c:v>
                </c:pt>
                <c:pt idx="7423">
                  <c:v>2.2690909977907899E-2</c:v>
                </c:pt>
                <c:pt idx="7424">
                  <c:v>2.47317474912572E-2</c:v>
                </c:pt>
                <c:pt idx="7425">
                  <c:v>2.6569856701753498E-2</c:v>
                </c:pt>
                <c:pt idx="7426">
                  <c:v>2.83403323950039E-2</c:v>
                </c:pt>
                <c:pt idx="7427">
                  <c:v>3.0443771607471502E-2</c:v>
                </c:pt>
                <c:pt idx="7428">
                  <c:v>3.2085291706541397E-2</c:v>
                </c:pt>
                <c:pt idx="7429">
                  <c:v>3.4207316230553599E-2</c:v>
                </c:pt>
                <c:pt idx="7430">
                  <c:v>3.6017592087251603E-2</c:v>
                </c:pt>
                <c:pt idx="7431">
                  <c:v>3.8127647595286897E-2</c:v>
                </c:pt>
                <c:pt idx="7432">
                  <c:v>3.9908723600791798E-2</c:v>
                </c:pt>
                <c:pt idx="7433">
                  <c:v>4.1678605113582297E-2</c:v>
                </c:pt>
                <c:pt idx="7434">
                  <c:v>4.3619497988129301E-2</c:v>
                </c:pt>
                <c:pt idx="7435">
                  <c:v>4.5315366643431401E-2</c:v>
                </c:pt>
                <c:pt idx="7436">
                  <c:v>4.6955233305047403E-2</c:v>
                </c:pt>
                <c:pt idx="7437">
                  <c:v>4.8589410076738199E-2</c:v>
                </c:pt>
                <c:pt idx="7438">
                  <c:v>4.9962134765584698E-2</c:v>
                </c:pt>
                <c:pt idx="7439">
                  <c:v>5.1566269081856901E-2</c:v>
                </c:pt>
                <c:pt idx="7440">
                  <c:v>5.27580973094652E-2</c:v>
                </c:pt>
                <c:pt idx="7441">
                  <c:v>5.4111111368317699E-2</c:v>
                </c:pt>
                <c:pt idx="7442">
                  <c:v>5.5315894199788898E-2</c:v>
                </c:pt>
                <c:pt idx="7443">
                  <c:v>5.6038957175036097E-2</c:v>
                </c:pt>
                <c:pt idx="7444">
                  <c:v>5.6880892986458598E-2</c:v>
                </c:pt>
                <c:pt idx="7445">
                  <c:v>5.7729839645747197E-2</c:v>
                </c:pt>
                <c:pt idx="7446">
                  <c:v>5.8205974371046097E-2</c:v>
                </c:pt>
                <c:pt idx="7447">
                  <c:v>5.8551996824582099E-2</c:v>
                </c:pt>
                <c:pt idx="7448">
                  <c:v>5.9032903928367499E-2</c:v>
                </c:pt>
                <c:pt idx="7449">
                  <c:v>5.8622694474268003E-2</c:v>
                </c:pt>
                <c:pt idx="7450">
                  <c:v>5.8763973404826003E-2</c:v>
                </c:pt>
                <c:pt idx="7451">
                  <c:v>5.8356897291937999E-2</c:v>
                </c:pt>
                <c:pt idx="7452">
                  <c:v>5.8067108280271701E-2</c:v>
                </c:pt>
                <c:pt idx="7453">
                  <c:v>5.7522388742183399E-2</c:v>
                </c:pt>
                <c:pt idx="7454">
                  <c:v>5.6330235917582898E-2</c:v>
                </c:pt>
                <c:pt idx="7455">
                  <c:v>5.5627612486473202E-2</c:v>
                </c:pt>
                <c:pt idx="7456">
                  <c:v>5.4254147650227E-2</c:v>
                </c:pt>
                <c:pt idx="7457">
                  <c:v>5.3209765483474301E-2</c:v>
                </c:pt>
                <c:pt idx="7458">
                  <c:v>5.15302369993322E-2</c:v>
                </c:pt>
                <c:pt idx="7459">
                  <c:v>4.9784990352278097E-2</c:v>
                </c:pt>
                <c:pt idx="7460">
                  <c:v>4.7917380090605199E-2</c:v>
                </c:pt>
                <c:pt idx="7461">
                  <c:v>4.5835344317899901E-2</c:v>
                </c:pt>
                <c:pt idx="7462">
                  <c:v>4.37826248061738E-2</c:v>
                </c:pt>
                <c:pt idx="7463">
                  <c:v>4.1361100033507799E-2</c:v>
                </c:pt>
                <c:pt idx="7464">
                  <c:v>3.88267026553588E-2</c:v>
                </c:pt>
                <c:pt idx="7465">
                  <c:v>3.6227555562604E-2</c:v>
                </c:pt>
                <c:pt idx="7466">
                  <c:v>3.3446428048619699E-2</c:v>
                </c:pt>
                <c:pt idx="7467">
                  <c:v>3.0629348993464599E-2</c:v>
                </c:pt>
                <c:pt idx="7468">
                  <c:v>2.74924010513895E-2</c:v>
                </c:pt>
                <c:pt idx="7469">
                  <c:v>2.44661249152546E-2</c:v>
                </c:pt>
                <c:pt idx="7470">
                  <c:v>2.1304397928953701E-2</c:v>
                </c:pt>
                <c:pt idx="7471">
                  <c:v>1.7931916934391001E-2</c:v>
                </c:pt>
                <c:pt idx="7472">
                  <c:v>1.45110074342087E-2</c:v>
                </c:pt>
                <c:pt idx="7473">
                  <c:v>1.10415406653283E-2</c:v>
                </c:pt>
                <c:pt idx="7474">
                  <c:v>7.4583088278759504E-3</c:v>
                </c:pt>
                <c:pt idx="7475">
                  <c:v>3.9325680108443402E-3</c:v>
                </c:pt>
                <c:pt idx="7476">
                  <c:v>5.3904951681748496E-4</c:v>
                </c:pt>
                <c:pt idx="7477">
                  <c:v>-3.2928857827715001E-3</c:v>
                </c:pt>
                <c:pt idx="7478">
                  <c:v>-6.8300936817074099E-3</c:v>
                </c:pt>
                <c:pt idx="7479">
                  <c:v>-1.0270464324725E-2</c:v>
                </c:pt>
                <c:pt idx="7480">
                  <c:v>-1.38991636875599E-2</c:v>
                </c:pt>
                <c:pt idx="7481">
                  <c:v>-1.7439830447959302E-2</c:v>
                </c:pt>
                <c:pt idx="7482">
                  <c:v>-2.09830843162883E-2</c:v>
                </c:pt>
                <c:pt idx="7483">
                  <c:v>-2.45194731798162E-2</c:v>
                </c:pt>
                <c:pt idx="7484">
                  <c:v>-2.7801958037502399E-2</c:v>
                </c:pt>
                <c:pt idx="7485">
                  <c:v>-3.09365530531284E-2</c:v>
                </c:pt>
                <c:pt idx="7486">
                  <c:v>-3.4318656721186697E-2</c:v>
                </c:pt>
                <c:pt idx="7487">
                  <c:v>-3.7420426797657502E-2</c:v>
                </c:pt>
                <c:pt idx="7488">
                  <c:v>-4.0334159236970597E-2</c:v>
                </c:pt>
                <c:pt idx="7489">
                  <c:v>-4.3060430328081697E-2</c:v>
                </c:pt>
                <c:pt idx="7490">
                  <c:v>-4.56843463921313E-2</c:v>
                </c:pt>
                <c:pt idx="7491">
                  <c:v>-4.8347079088483999E-2</c:v>
                </c:pt>
                <c:pt idx="7492">
                  <c:v>-5.0789743854115103E-2</c:v>
                </c:pt>
                <c:pt idx="7493">
                  <c:v>-5.29334152583135E-2</c:v>
                </c:pt>
                <c:pt idx="7494">
                  <c:v>-5.5005562605860897E-2</c:v>
                </c:pt>
                <c:pt idx="7495">
                  <c:v>-5.6908704764433403E-2</c:v>
                </c:pt>
                <c:pt idx="7496">
                  <c:v>-5.8590238278754099E-2</c:v>
                </c:pt>
                <c:pt idx="7497">
                  <c:v>-6.0234898564804303E-2</c:v>
                </c:pt>
                <c:pt idx="7498">
                  <c:v>-6.1538003300764997E-2</c:v>
                </c:pt>
                <c:pt idx="7499">
                  <c:v>-6.2688595425471894E-2</c:v>
                </c:pt>
                <c:pt idx="7500">
                  <c:v>-6.3628401808406398E-2</c:v>
                </c:pt>
                <c:pt idx="7501">
                  <c:v>-6.4465310509183998E-2</c:v>
                </c:pt>
                <c:pt idx="7502">
                  <c:v>-6.5127415807386596E-2</c:v>
                </c:pt>
                <c:pt idx="7503">
                  <c:v>-6.5262882578335499E-2</c:v>
                </c:pt>
                <c:pt idx="7504">
                  <c:v>-6.5537800384167497E-2</c:v>
                </c:pt>
                <c:pt idx="7505">
                  <c:v>-6.5491657615892498E-2</c:v>
                </c:pt>
                <c:pt idx="7506">
                  <c:v>-6.5476707118449204E-2</c:v>
                </c:pt>
                <c:pt idx="7507">
                  <c:v>-6.4880079255266204E-2</c:v>
                </c:pt>
                <c:pt idx="7508">
                  <c:v>-6.4408211289999406E-2</c:v>
                </c:pt>
                <c:pt idx="7509">
                  <c:v>-6.3512979279134699E-2</c:v>
                </c:pt>
                <c:pt idx="7510">
                  <c:v>-6.2400805450301598E-2</c:v>
                </c:pt>
                <c:pt idx="7511">
                  <c:v>-6.1629600118413098E-2</c:v>
                </c:pt>
                <c:pt idx="7512">
                  <c:v>-6.0189906056602599E-2</c:v>
                </c:pt>
                <c:pt idx="7513">
                  <c:v>-5.8778288284874899E-2</c:v>
                </c:pt>
                <c:pt idx="7514">
                  <c:v>-5.7227988837492E-2</c:v>
                </c:pt>
                <c:pt idx="7515">
                  <c:v>-5.5451731736627298E-2</c:v>
                </c:pt>
                <c:pt idx="7516">
                  <c:v>-5.3789666891890998E-2</c:v>
                </c:pt>
                <c:pt idx="7517">
                  <c:v>-5.1822676437589803E-2</c:v>
                </c:pt>
                <c:pt idx="7518">
                  <c:v>-4.9716498939784699E-2</c:v>
                </c:pt>
                <c:pt idx="7519">
                  <c:v>-4.77070789163314E-2</c:v>
                </c:pt>
                <c:pt idx="7520">
                  <c:v>-4.5415664492226497E-2</c:v>
                </c:pt>
                <c:pt idx="7521">
                  <c:v>-4.32174808783794E-2</c:v>
                </c:pt>
                <c:pt idx="7522">
                  <c:v>-4.0673581593505599E-2</c:v>
                </c:pt>
                <c:pt idx="7523">
                  <c:v>-3.8431167947061001E-2</c:v>
                </c:pt>
                <c:pt idx="7524">
                  <c:v>-3.5996990343118498E-2</c:v>
                </c:pt>
                <c:pt idx="7525">
                  <c:v>-3.3520647793879997E-2</c:v>
                </c:pt>
                <c:pt idx="7526">
                  <c:v>-3.09724087619331E-2</c:v>
                </c:pt>
                <c:pt idx="7527">
                  <c:v>-2.84384490736799E-2</c:v>
                </c:pt>
                <c:pt idx="7528">
                  <c:v>-2.60685158639898E-2</c:v>
                </c:pt>
                <c:pt idx="7529">
                  <c:v>-2.35960519004965E-2</c:v>
                </c:pt>
                <c:pt idx="7530">
                  <c:v>-2.1337264844448599E-2</c:v>
                </c:pt>
                <c:pt idx="7531">
                  <c:v>-1.87075380022645E-2</c:v>
                </c:pt>
                <c:pt idx="7532">
                  <c:v>-1.6385385063314401E-2</c:v>
                </c:pt>
                <c:pt idx="7533">
                  <c:v>-1.40715349755005E-2</c:v>
                </c:pt>
                <c:pt idx="7534">
                  <c:v>-1.20517851069817E-2</c:v>
                </c:pt>
                <c:pt idx="7535">
                  <c:v>-9.9606190070441192E-3</c:v>
                </c:pt>
                <c:pt idx="7536">
                  <c:v>-7.7435100543417198E-3</c:v>
                </c:pt>
                <c:pt idx="7537">
                  <c:v>-5.8877074848596904E-3</c:v>
                </c:pt>
                <c:pt idx="7538">
                  <c:v>-3.7890228175638699E-3</c:v>
                </c:pt>
                <c:pt idx="7539">
                  <c:v>-2.7346712136425001E-3</c:v>
                </c:pt>
                <c:pt idx="7540">
                  <c:v>-9.87437651855603E-4</c:v>
                </c:pt>
                <c:pt idx="7541">
                  <c:v>5.6813242224350205E-4</c:v>
                </c:pt>
                <c:pt idx="7542">
                  <c:v>1.6991422805672199E-3</c:v>
                </c:pt>
                <c:pt idx="7543">
                  <c:v>3.1435342725396999E-3</c:v>
                </c:pt>
                <c:pt idx="7544">
                  <c:v>3.5900947031598401E-3</c:v>
                </c:pt>
                <c:pt idx="7545">
                  <c:v>4.6919188580792897E-3</c:v>
                </c:pt>
                <c:pt idx="7546">
                  <c:v>5.3741831729948496E-3</c:v>
                </c:pt>
                <c:pt idx="7547">
                  <c:v>6.0158817265051597E-3</c:v>
                </c:pt>
                <c:pt idx="7548">
                  <c:v>6.5260334449620096E-3</c:v>
                </c:pt>
                <c:pt idx="7549">
                  <c:v>6.5055309980647799E-3</c:v>
                </c:pt>
                <c:pt idx="7550">
                  <c:v>6.7562353967277602E-3</c:v>
                </c:pt>
                <c:pt idx="7551">
                  <c:v>6.6250961172155598E-3</c:v>
                </c:pt>
                <c:pt idx="7552">
                  <c:v>6.4129420963864201E-3</c:v>
                </c:pt>
                <c:pt idx="7553">
                  <c:v>6.1640338504111401E-3</c:v>
                </c:pt>
                <c:pt idx="7554">
                  <c:v>5.4624133776779498E-3</c:v>
                </c:pt>
                <c:pt idx="7555">
                  <c:v>4.8035350649800902E-3</c:v>
                </c:pt>
                <c:pt idx="7556">
                  <c:v>4.1366827440213298E-3</c:v>
                </c:pt>
                <c:pt idx="7557">
                  <c:v>3.29931438873591E-3</c:v>
                </c:pt>
                <c:pt idx="7558">
                  <c:v>2.11431721653247E-3</c:v>
                </c:pt>
                <c:pt idx="7559">
                  <c:v>1.0822694265071101E-3</c:v>
                </c:pt>
                <c:pt idx="7560">
                  <c:v>-2.1655777118260899E-4</c:v>
                </c:pt>
                <c:pt idx="7561">
                  <c:v>-1.43987347061904E-3</c:v>
                </c:pt>
                <c:pt idx="7562">
                  <c:v>-3.1000542280312199E-3</c:v>
                </c:pt>
                <c:pt idx="7563">
                  <c:v>-4.5112457581025604E-3</c:v>
                </c:pt>
                <c:pt idx="7564">
                  <c:v>-6.19857892778195E-3</c:v>
                </c:pt>
                <c:pt idx="7565">
                  <c:v>-7.8890724941568704E-3</c:v>
                </c:pt>
                <c:pt idx="7566">
                  <c:v>-9.3784880041426696E-3</c:v>
                </c:pt>
                <c:pt idx="7567">
                  <c:v>-1.14564492676992E-2</c:v>
                </c:pt>
                <c:pt idx="7568">
                  <c:v>-1.3166600685751E-2</c:v>
                </c:pt>
                <c:pt idx="7569">
                  <c:v>-1.5055592885279599E-2</c:v>
                </c:pt>
                <c:pt idx="7570">
                  <c:v>-1.6826287555429701E-2</c:v>
                </c:pt>
                <c:pt idx="7571">
                  <c:v>-1.85341903066049E-2</c:v>
                </c:pt>
                <c:pt idx="7572">
                  <c:v>-2.04645020061467E-2</c:v>
                </c:pt>
                <c:pt idx="7573">
                  <c:v>-2.2296739030168201E-2</c:v>
                </c:pt>
                <c:pt idx="7574">
                  <c:v>-2.4144352090294901E-2</c:v>
                </c:pt>
                <c:pt idx="7575">
                  <c:v>-2.56670343952537E-2</c:v>
                </c:pt>
                <c:pt idx="7576">
                  <c:v>-2.7496724391188599E-2</c:v>
                </c:pt>
                <c:pt idx="7577">
                  <c:v>-2.9154522768900699E-2</c:v>
                </c:pt>
                <c:pt idx="7578">
                  <c:v>-3.0790495507837901E-2</c:v>
                </c:pt>
                <c:pt idx="7579">
                  <c:v>-3.2356055195209198E-2</c:v>
                </c:pt>
                <c:pt idx="7580">
                  <c:v>-3.3601225016525398E-2</c:v>
                </c:pt>
                <c:pt idx="7581">
                  <c:v>-3.5084593635957201E-2</c:v>
                </c:pt>
                <c:pt idx="7582">
                  <c:v>-3.6257688618546197E-2</c:v>
                </c:pt>
                <c:pt idx="7583">
                  <c:v>-3.76817814405161E-2</c:v>
                </c:pt>
                <c:pt idx="7584">
                  <c:v>-3.8644956122071902E-2</c:v>
                </c:pt>
                <c:pt idx="7585">
                  <c:v>-3.9519909314665098E-2</c:v>
                </c:pt>
                <c:pt idx="7586">
                  <c:v>-4.05941140613202E-2</c:v>
                </c:pt>
                <c:pt idx="7587">
                  <c:v>-4.1312029541460099E-2</c:v>
                </c:pt>
                <c:pt idx="7588">
                  <c:v>-4.2034135631767597E-2</c:v>
                </c:pt>
                <c:pt idx="7589">
                  <c:v>-4.2475918208276897E-2</c:v>
                </c:pt>
                <c:pt idx="7590">
                  <c:v>-4.2820955562061301E-2</c:v>
                </c:pt>
                <c:pt idx="7591">
                  <c:v>-4.3281256205465697E-2</c:v>
                </c:pt>
                <c:pt idx="7592">
                  <c:v>-4.3212958995170699E-2</c:v>
                </c:pt>
                <c:pt idx="7593">
                  <c:v>-4.3439115071003898E-2</c:v>
                </c:pt>
                <c:pt idx="7594">
                  <c:v>-4.3201844716298801E-2</c:v>
                </c:pt>
                <c:pt idx="7595">
                  <c:v>-4.3024520975107498E-2</c:v>
                </c:pt>
                <c:pt idx="7596">
                  <c:v>-4.2812892653043499E-2</c:v>
                </c:pt>
                <c:pt idx="7597">
                  <c:v>-4.2292002901862101E-2</c:v>
                </c:pt>
                <c:pt idx="7598">
                  <c:v>-4.1996323026805601E-2</c:v>
                </c:pt>
                <c:pt idx="7599">
                  <c:v>-4.1090934806772297E-2</c:v>
                </c:pt>
                <c:pt idx="7600">
                  <c:v>-4.0272051881198402E-2</c:v>
                </c:pt>
                <c:pt idx="7601">
                  <c:v>-3.9811905971885601E-2</c:v>
                </c:pt>
                <c:pt idx="7602">
                  <c:v>-3.8524902068433099E-2</c:v>
                </c:pt>
                <c:pt idx="7603">
                  <c:v>-3.77011694781203E-2</c:v>
                </c:pt>
                <c:pt idx="7604">
                  <c:v>-3.6579167923732198E-2</c:v>
                </c:pt>
                <c:pt idx="7605">
                  <c:v>-3.5255131980001499E-2</c:v>
                </c:pt>
                <c:pt idx="7606">
                  <c:v>-3.4151571701337299E-2</c:v>
                </c:pt>
                <c:pt idx="7607">
                  <c:v>-3.2744694993191603E-2</c:v>
                </c:pt>
                <c:pt idx="7608">
                  <c:v>-3.1519354948146602E-2</c:v>
                </c:pt>
                <c:pt idx="7609">
                  <c:v>-3.0047226139606299E-2</c:v>
                </c:pt>
                <c:pt idx="7610">
                  <c:v>-2.8446172589477601E-2</c:v>
                </c:pt>
                <c:pt idx="7611">
                  <c:v>-2.7075181659734E-2</c:v>
                </c:pt>
                <c:pt idx="7612">
                  <c:v>-2.53500758409353E-2</c:v>
                </c:pt>
                <c:pt idx="7613">
                  <c:v>-2.3905300486761101E-2</c:v>
                </c:pt>
                <c:pt idx="7614">
                  <c:v>-2.22943950186359E-2</c:v>
                </c:pt>
                <c:pt idx="7615">
                  <c:v>-2.0716574272411602E-2</c:v>
                </c:pt>
                <c:pt idx="7616">
                  <c:v>-1.9180485377605399E-2</c:v>
                </c:pt>
                <c:pt idx="7617">
                  <c:v>-1.7393741237905599E-2</c:v>
                </c:pt>
                <c:pt idx="7618">
                  <c:v>-1.6231009409297999E-2</c:v>
                </c:pt>
                <c:pt idx="7619">
                  <c:v>-1.4384863723388101E-2</c:v>
                </c:pt>
                <c:pt idx="7620">
                  <c:v>-1.31831836554061E-2</c:v>
                </c:pt>
                <c:pt idx="7621">
                  <c:v>-1.16853789756667E-2</c:v>
                </c:pt>
                <c:pt idx="7622">
                  <c:v>-1.01983721800927E-2</c:v>
                </c:pt>
                <c:pt idx="7623">
                  <c:v>-9.0362446198382594E-3</c:v>
                </c:pt>
                <c:pt idx="7624">
                  <c:v>-7.62079915978794E-3</c:v>
                </c:pt>
                <c:pt idx="7625">
                  <c:v>-6.7853353794653602E-3</c:v>
                </c:pt>
                <c:pt idx="7626">
                  <c:v>-5.3622182675544701E-3</c:v>
                </c:pt>
                <c:pt idx="7627">
                  <c:v>-4.4882171410149203E-3</c:v>
                </c:pt>
                <c:pt idx="7628">
                  <c:v>-3.4293018002326901E-3</c:v>
                </c:pt>
                <c:pt idx="7629">
                  <c:v>-2.7414395062427101E-3</c:v>
                </c:pt>
                <c:pt idx="7630">
                  <c:v>-2.0773313211521999E-3</c:v>
                </c:pt>
                <c:pt idx="7631">
                  <c:v>-1.19220322828691E-3</c:v>
                </c:pt>
                <c:pt idx="7632">
                  <c:v>-8.6957011604835198E-4</c:v>
                </c:pt>
                <c:pt idx="7633" formatCode="0.00E+00">
                  <c:v>-4.8478695847012097E-5</c:v>
                </c:pt>
                <c:pt idx="7634">
                  <c:v>-1.3789197996067899E-4</c:v>
                </c:pt>
                <c:pt idx="7635">
                  <c:v>2.3642493978974201E-4</c:v>
                </c:pt>
                <c:pt idx="7636">
                  <c:v>3.1184901398569298E-4</c:v>
                </c:pt>
                <c:pt idx="7637">
                  <c:v>2.8722079464211202E-4</c:v>
                </c:pt>
                <c:pt idx="7638">
                  <c:v>1.589987540061E-4</c:v>
                </c:pt>
                <c:pt idx="7639">
                  <c:v>-2.8358294366985899E-4</c:v>
                </c:pt>
                <c:pt idx="7640">
                  <c:v>-5.3829059452095501E-4</c:v>
                </c:pt>
                <c:pt idx="7641">
                  <c:v>-1.03436917858976E-3</c:v>
                </c:pt>
                <c:pt idx="7642">
                  <c:v>-1.64834544144157E-3</c:v>
                </c:pt>
                <c:pt idx="7643">
                  <c:v>-2.3936581700678698E-3</c:v>
                </c:pt>
                <c:pt idx="7644">
                  <c:v>-3.31171963677884E-3</c:v>
                </c:pt>
                <c:pt idx="7645">
                  <c:v>-4.1660906064655296E-3</c:v>
                </c:pt>
                <c:pt idx="7646">
                  <c:v>-5.0800415363004099E-3</c:v>
                </c:pt>
                <c:pt idx="7647">
                  <c:v>-6.4686286011634998E-3</c:v>
                </c:pt>
                <c:pt idx="7648">
                  <c:v>-7.6207456693495896E-3</c:v>
                </c:pt>
                <c:pt idx="7649">
                  <c:v>-9.1532718576510502E-3</c:v>
                </c:pt>
                <c:pt idx="7650">
                  <c:v>-1.04065275021236E-2</c:v>
                </c:pt>
                <c:pt idx="7651">
                  <c:v>-1.18856393969668E-2</c:v>
                </c:pt>
                <c:pt idx="7652">
                  <c:v>-1.3858868141165701E-2</c:v>
                </c:pt>
                <c:pt idx="7653">
                  <c:v>-1.55456104839606E-2</c:v>
                </c:pt>
                <c:pt idx="7654">
                  <c:v>-1.7298819019565401E-2</c:v>
                </c:pt>
                <c:pt idx="7655">
                  <c:v>-1.92398275057112E-2</c:v>
                </c:pt>
                <c:pt idx="7656">
                  <c:v>-2.0939312669142798E-2</c:v>
                </c:pt>
                <c:pt idx="7657">
                  <c:v>-2.31118444368856E-2</c:v>
                </c:pt>
                <c:pt idx="7658">
                  <c:v>-2.5250199030945601E-2</c:v>
                </c:pt>
                <c:pt idx="7659">
                  <c:v>-2.7249401947992E-2</c:v>
                </c:pt>
                <c:pt idx="7660">
                  <c:v>-2.9404147464427401E-2</c:v>
                </c:pt>
                <c:pt idx="7661">
                  <c:v>-3.1338003604402101E-2</c:v>
                </c:pt>
                <c:pt idx="7662">
                  <c:v>-3.3958253465987701E-2</c:v>
                </c:pt>
                <c:pt idx="7663">
                  <c:v>-3.61775517236907E-2</c:v>
                </c:pt>
                <c:pt idx="7664">
                  <c:v>-3.8494814682688103E-2</c:v>
                </c:pt>
                <c:pt idx="7665">
                  <c:v>-4.0585631481756701E-2</c:v>
                </c:pt>
                <c:pt idx="7666">
                  <c:v>-4.30352495629064E-2</c:v>
                </c:pt>
                <c:pt idx="7667">
                  <c:v>-4.5388311765268197E-2</c:v>
                </c:pt>
                <c:pt idx="7668">
                  <c:v>-4.7700850234508298E-2</c:v>
                </c:pt>
                <c:pt idx="7669">
                  <c:v>-5.0000777245183703E-2</c:v>
                </c:pt>
                <c:pt idx="7670">
                  <c:v>-5.2140561425944698E-2</c:v>
                </c:pt>
                <c:pt idx="7671">
                  <c:v>-5.4632672345062597E-2</c:v>
                </c:pt>
                <c:pt idx="7672">
                  <c:v>-5.6775946985052797E-2</c:v>
                </c:pt>
                <c:pt idx="7673">
                  <c:v>-5.8976977919386699E-2</c:v>
                </c:pt>
                <c:pt idx="7674">
                  <c:v>-6.10719627110956E-2</c:v>
                </c:pt>
                <c:pt idx="7675">
                  <c:v>-6.3257676008043495E-2</c:v>
                </c:pt>
                <c:pt idx="7676">
                  <c:v>-6.5457185560205799E-2</c:v>
                </c:pt>
                <c:pt idx="7677">
                  <c:v>-6.7455189319467507E-2</c:v>
                </c:pt>
                <c:pt idx="7678">
                  <c:v>-6.9236525278852601E-2</c:v>
                </c:pt>
                <c:pt idx="7679">
                  <c:v>-7.1209465714856396E-2</c:v>
                </c:pt>
                <c:pt idx="7680">
                  <c:v>-7.3120486551040906E-2</c:v>
                </c:pt>
                <c:pt idx="7681">
                  <c:v>-7.5004774680844294E-2</c:v>
                </c:pt>
                <c:pt idx="7682">
                  <c:v>-7.6759919728363796E-2</c:v>
                </c:pt>
                <c:pt idx="7683">
                  <c:v>-7.8230344437350802E-2</c:v>
                </c:pt>
                <c:pt idx="7684">
                  <c:v>-7.9861740953547006E-2</c:v>
                </c:pt>
                <c:pt idx="7685">
                  <c:v>-8.1349047991163104E-2</c:v>
                </c:pt>
                <c:pt idx="7686">
                  <c:v>-8.3037766960263104E-2</c:v>
                </c:pt>
                <c:pt idx="7687">
                  <c:v>-8.4090457443525293E-2</c:v>
                </c:pt>
                <c:pt idx="7688">
                  <c:v>-8.5332988488826603E-2</c:v>
                </c:pt>
                <c:pt idx="7689">
                  <c:v>-8.6526629723158499E-2</c:v>
                </c:pt>
                <c:pt idx="7690">
                  <c:v>-8.7500976230433306E-2</c:v>
                </c:pt>
                <c:pt idx="7691">
                  <c:v>-8.87999220688757E-2</c:v>
                </c:pt>
                <c:pt idx="7692">
                  <c:v>-8.9242919515420197E-2</c:v>
                </c:pt>
                <c:pt idx="7693">
                  <c:v>-9.0173476451477802E-2</c:v>
                </c:pt>
                <c:pt idx="7694">
                  <c:v>-9.0703998121024101E-2</c:v>
                </c:pt>
                <c:pt idx="7695">
                  <c:v>-9.1412008699454803E-2</c:v>
                </c:pt>
                <c:pt idx="7696">
                  <c:v>-9.1825235204951297E-2</c:v>
                </c:pt>
                <c:pt idx="7697">
                  <c:v>-9.2117138467169804E-2</c:v>
                </c:pt>
                <c:pt idx="7698">
                  <c:v>-9.2326477765353604E-2</c:v>
                </c:pt>
                <c:pt idx="7699">
                  <c:v>-9.2555170287605404E-2</c:v>
                </c:pt>
                <c:pt idx="7700">
                  <c:v>-9.2574009880899102E-2</c:v>
                </c:pt>
                <c:pt idx="7701">
                  <c:v>-9.2363548063383497E-2</c:v>
                </c:pt>
                <c:pt idx="7702">
                  <c:v>-9.2165699458615594E-2</c:v>
                </c:pt>
                <c:pt idx="7703">
                  <c:v>-9.18024477887074E-2</c:v>
                </c:pt>
                <c:pt idx="7704">
                  <c:v>-9.1446844373007305E-2</c:v>
                </c:pt>
                <c:pt idx="7705">
                  <c:v>-9.0940303928570804E-2</c:v>
                </c:pt>
                <c:pt idx="7706">
                  <c:v>-9.0296330849057499E-2</c:v>
                </c:pt>
                <c:pt idx="7707">
                  <c:v>-8.9430719384240895E-2</c:v>
                </c:pt>
                <c:pt idx="7708">
                  <c:v>-8.8564491018284994E-2</c:v>
                </c:pt>
                <c:pt idx="7709">
                  <c:v>-8.7772189802648407E-2</c:v>
                </c:pt>
                <c:pt idx="7710">
                  <c:v>-8.6747607566660695E-2</c:v>
                </c:pt>
                <c:pt idx="7711">
                  <c:v>-8.5367558757297596E-2</c:v>
                </c:pt>
                <c:pt idx="7712">
                  <c:v>-8.39896247570424E-2</c:v>
                </c:pt>
                <c:pt idx="7713">
                  <c:v>-8.2669137170037404E-2</c:v>
                </c:pt>
                <c:pt idx="7714">
                  <c:v>-8.1363524238218701E-2</c:v>
                </c:pt>
                <c:pt idx="7715">
                  <c:v>-7.97391496410636E-2</c:v>
                </c:pt>
                <c:pt idx="7716">
                  <c:v>-7.7950003612937593E-2</c:v>
                </c:pt>
                <c:pt idx="7717">
                  <c:v>-7.6210926148886707E-2</c:v>
                </c:pt>
                <c:pt idx="7718">
                  <c:v>-7.4073707393957494E-2</c:v>
                </c:pt>
                <c:pt idx="7719">
                  <c:v>-7.2642417908648102E-2</c:v>
                </c:pt>
                <c:pt idx="7720">
                  <c:v>-7.0471795904870294E-2</c:v>
                </c:pt>
                <c:pt idx="7721">
                  <c:v>-6.83482250604414E-2</c:v>
                </c:pt>
                <c:pt idx="7722">
                  <c:v>-6.6197893878071706E-2</c:v>
                </c:pt>
                <c:pt idx="7723">
                  <c:v>-6.3783077374341302E-2</c:v>
                </c:pt>
                <c:pt idx="7724">
                  <c:v>-6.1920609747843899E-2</c:v>
                </c:pt>
                <c:pt idx="7725">
                  <c:v>-5.9228271541790001E-2</c:v>
                </c:pt>
                <c:pt idx="7726">
                  <c:v>-5.6885440010413603E-2</c:v>
                </c:pt>
                <c:pt idx="7727">
                  <c:v>-5.4365856156735899E-2</c:v>
                </c:pt>
                <c:pt idx="7728">
                  <c:v>-5.1878592983116097E-2</c:v>
                </c:pt>
                <c:pt idx="7729">
                  <c:v>-4.9407856738948097E-2</c:v>
                </c:pt>
                <c:pt idx="7730">
                  <c:v>-4.6760606524843602E-2</c:v>
                </c:pt>
                <c:pt idx="7731">
                  <c:v>-4.4157116182275503E-2</c:v>
                </c:pt>
                <c:pt idx="7732">
                  <c:v>-4.1480255045955601E-2</c:v>
                </c:pt>
                <c:pt idx="7733">
                  <c:v>-3.9005136237889301E-2</c:v>
                </c:pt>
                <c:pt idx="7734">
                  <c:v>-3.6261939820811197E-2</c:v>
                </c:pt>
                <c:pt idx="7735">
                  <c:v>-3.3578032722290402E-2</c:v>
                </c:pt>
                <c:pt idx="7736">
                  <c:v>-3.0770709457835901E-2</c:v>
                </c:pt>
                <c:pt idx="7737">
                  <c:v>-2.8252492971633899E-2</c:v>
                </c:pt>
                <c:pt idx="7738">
                  <c:v>-2.56089383240845E-2</c:v>
                </c:pt>
                <c:pt idx="7739">
                  <c:v>-2.31326767426379E-2</c:v>
                </c:pt>
                <c:pt idx="7740">
                  <c:v>-2.03909014433039E-2</c:v>
                </c:pt>
                <c:pt idx="7741">
                  <c:v>-1.7883702611889599E-2</c:v>
                </c:pt>
                <c:pt idx="7742">
                  <c:v>-1.5506133102888099E-2</c:v>
                </c:pt>
                <c:pt idx="7743">
                  <c:v>-1.29692091992631E-2</c:v>
                </c:pt>
                <c:pt idx="7744">
                  <c:v>-1.08210262767696E-2</c:v>
                </c:pt>
                <c:pt idx="7745">
                  <c:v>-8.3241477312180207E-3</c:v>
                </c:pt>
                <c:pt idx="7746">
                  <c:v>-6.14505431896702E-3</c:v>
                </c:pt>
                <c:pt idx="7747">
                  <c:v>-4.0168964666454001E-3</c:v>
                </c:pt>
                <c:pt idx="7748">
                  <c:v>-1.93981123957067E-3</c:v>
                </c:pt>
                <c:pt idx="7749" formatCode="0.00E+00">
                  <c:v>-3.6975992087459599E-5</c:v>
                </c:pt>
                <c:pt idx="7750">
                  <c:v>1.8787617507357601E-3</c:v>
                </c:pt>
                <c:pt idx="7751">
                  <c:v>3.6532084583736301E-3</c:v>
                </c:pt>
                <c:pt idx="7752">
                  <c:v>5.2209643062593103E-3</c:v>
                </c:pt>
                <c:pt idx="7753">
                  <c:v>6.7404924912784501E-3</c:v>
                </c:pt>
                <c:pt idx="7754">
                  <c:v>8.2383763407500692E-3</c:v>
                </c:pt>
                <c:pt idx="7755">
                  <c:v>9.4319695498477595E-3</c:v>
                </c:pt>
                <c:pt idx="7756">
                  <c:v>1.0563869147723301E-2</c:v>
                </c:pt>
                <c:pt idx="7757">
                  <c:v>1.17880787797657E-2</c:v>
                </c:pt>
                <c:pt idx="7758">
                  <c:v>1.25766470101293E-2</c:v>
                </c:pt>
                <c:pt idx="7759">
                  <c:v>1.32803139682896E-2</c:v>
                </c:pt>
                <c:pt idx="7760">
                  <c:v>1.3921794567865299E-2</c:v>
                </c:pt>
                <c:pt idx="7761">
                  <c:v>1.4214149578096901E-2</c:v>
                </c:pt>
                <c:pt idx="7762">
                  <c:v>1.47382442801707E-2</c:v>
                </c:pt>
                <c:pt idx="7763">
                  <c:v>1.4851446043686E-2</c:v>
                </c:pt>
                <c:pt idx="7764">
                  <c:v>1.48800725588705E-2</c:v>
                </c:pt>
                <c:pt idx="7765">
                  <c:v>1.47004930004503E-2</c:v>
                </c:pt>
                <c:pt idx="7766">
                  <c:v>1.4399500067308E-2</c:v>
                </c:pt>
                <c:pt idx="7767">
                  <c:v>1.39973919898095E-2</c:v>
                </c:pt>
                <c:pt idx="7768">
                  <c:v>1.35105775802016E-2</c:v>
                </c:pt>
                <c:pt idx="7769">
                  <c:v>1.2875550070468599E-2</c:v>
                </c:pt>
                <c:pt idx="7770">
                  <c:v>1.1933993202211E-2</c:v>
                </c:pt>
                <c:pt idx="7771">
                  <c:v>1.09184525922394E-2</c:v>
                </c:pt>
                <c:pt idx="7772">
                  <c:v>9.9510124150972191E-3</c:v>
                </c:pt>
                <c:pt idx="7773">
                  <c:v>8.6828046060151605E-3</c:v>
                </c:pt>
                <c:pt idx="7774">
                  <c:v>7.5208166716191601E-3</c:v>
                </c:pt>
                <c:pt idx="7775">
                  <c:v>5.83603161375404E-3</c:v>
                </c:pt>
                <c:pt idx="7776">
                  <c:v>4.2209276111670599E-3</c:v>
                </c:pt>
                <c:pt idx="7777">
                  <c:v>2.6800257034410402E-3</c:v>
                </c:pt>
                <c:pt idx="7778">
                  <c:v>7.8631769777865097E-4</c:v>
                </c:pt>
                <c:pt idx="7779">
                  <c:v>-6.7960357117593097E-4</c:v>
                </c:pt>
                <c:pt idx="7780">
                  <c:v>-2.7682034595114401E-3</c:v>
                </c:pt>
                <c:pt idx="7781">
                  <c:v>-4.9704232293985998E-3</c:v>
                </c:pt>
                <c:pt idx="7782">
                  <c:v>-6.7092133979961598E-3</c:v>
                </c:pt>
                <c:pt idx="7783">
                  <c:v>-9.0202131600287498E-3</c:v>
                </c:pt>
                <c:pt idx="7784">
                  <c:v>-1.0877920077870499E-2</c:v>
                </c:pt>
                <c:pt idx="7785">
                  <c:v>-1.34181677391319E-2</c:v>
                </c:pt>
                <c:pt idx="7786">
                  <c:v>-1.5746700674193901E-2</c:v>
                </c:pt>
                <c:pt idx="7787">
                  <c:v>-1.7898225590388901E-2</c:v>
                </c:pt>
                <c:pt idx="7788">
                  <c:v>-2.0104685563879E-2</c:v>
                </c:pt>
                <c:pt idx="7789">
                  <c:v>-2.2524302561531401E-2</c:v>
                </c:pt>
                <c:pt idx="7790">
                  <c:v>-2.4695495472389299E-2</c:v>
                </c:pt>
                <c:pt idx="7791">
                  <c:v>-2.6948807004077001E-2</c:v>
                </c:pt>
                <c:pt idx="7792">
                  <c:v>-2.91279352967403E-2</c:v>
                </c:pt>
                <c:pt idx="7793">
                  <c:v>-3.1157257630942799E-2</c:v>
                </c:pt>
                <c:pt idx="7794">
                  <c:v>-3.3310657511222801E-2</c:v>
                </c:pt>
                <c:pt idx="7795">
                  <c:v>-3.5405743979977998E-2</c:v>
                </c:pt>
                <c:pt idx="7796">
                  <c:v>-3.7328593814496401E-2</c:v>
                </c:pt>
                <c:pt idx="7797">
                  <c:v>-3.9145699998571697E-2</c:v>
                </c:pt>
                <c:pt idx="7798">
                  <c:v>-4.0925273338573903E-2</c:v>
                </c:pt>
                <c:pt idx="7799">
                  <c:v>-4.2575222109144398E-2</c:v>
                </c:pt>
                <c:pt idx="7800">
                  <c:v>-4.4289455552195697E-2</c:v>
                </c:pt>
                <c:pt idx="7801">
                  <c:v>-4.56525066086092E-2</c:v>
                </c:pt>
                <c:pt idx="7802">
                  <c:v>-4.6861568049715002E-2</c:v>
                </c:pt>
                <c:pt idx="7803">
                  <c:v>-4.8211754646699197E-2</c:v>
                </c:pt>
                <c:pt idx="7804">
                  <c:v>-4.9241409875346399E-2</c:v>
                </c:pt>
                <c:pt idx="7805">
                  <c:v>-5.0216659020413501E-2</c:v>
                </c:pt>
                <c:pt idx="7806">
                  <c:v>-5.0840734577803103E-2</c:v>
                </c:pt>
                <c:pt idx="7807">
                  <c:v>-5.1493427611806197E-2</c:v>
                </c:pt>
                <c:pt idx="7808">
                  <c:v>-5.1885180762027798E-2</c:v>
                </c:pt>
                <c:pt idx="7809">
                  <c:v>-5.2342574009753597E-2</c:v>
                </c:pt>
                <c:pt idx="7810">
                  <c:v>-5.2272973428259997E-2</c:v>
                </c:pt>
                <c:pt idx="7811">
                  <c:v>-5.2200349557872602E-2</c:v>
                </c:pt>
                <c:pt idx="7812">
                  <c:v>-5.1901827434090497E-2</c:v>
                </c:pt>
                <c:pt idx="7813">
                  <c:v>-5.1534748321208301E-2</c:v>
                </c:pt>
                <c:pt idx="7814">
                  <c:v>-5.10815363899133E-2</c:v>
                </c:pt>
                <c:pt idx="7815">
                  <c:v>-4.99343268145108E-2</c:v>
                </c:pt>
                <c:pt idx="7816">
                  <c:v>-4.9256064300749101E-2</c:v>
                </c:pt>
                <c:pt idx="7817">
                  <c:v>-4.7938842378144601E-2</c:v>
                </c:pt>
                <c:pt idx="7818">
                  <c:v>-4.6815885110223797E-2</c:v>
                </c:pt>
                <c:pt idx="7819">
                  <c:v>-4.52507721106142E-2</c:v>
                </c:pt>
                <c:pt idx="7820">
                  <c:v>-4.3557240139767701E-2</c:v>
                </c:pt>
                <c:pt idx="7821">
                  <c:v>-4.16727244928351E-2</c:v>
                </c:pt>
                <c:pt idx="7822">
                  <c:v>-3.9788765622804097E-2</c:v>
                </c:pt>
                <c:pt idx="7823">
                  <c:v>-3.7861845389156899E-2</c:v>
                </c:pt>
                <c:pt idx="7824">
                  <c:v>-3.5435895654940999E-2</c:v>
                </c:pt>
                <c:pt idx="7825">
                  <c:v>-3.2967352642019603E-2</c:v>
                </c:pt>
                <c:pt idx="7826">
                  <c:v>-3.0411229540775499E-2</c:v>
                </c:pt>
                <c:pt idx="7827">
                  <c:v>-2.7864518670191699E-2</c:v>
                </c:pt>
                <c:pt idx="7828">
                  <c:v>-2.5149179552711301E-2</c:v>
                </c:pt>
                <c:pt idx="7829">
                  <c:v>-2.2326721848867501E-2</c:v>
                </c:pt>
                <c:pt idx="7830">
                  <c:v>-1.91370293822395E-2</c:v>
                </c:pt>
                <c:pt idx="7831">
                  <c:v>-1.6091601718061201E-2</c:v>
                </c:pt>
                <c:pt idx="7832">
                  <c:v>-1.31305119913832E-2</c:v>
                </c:pt>
                <c:pt idx="7833">
                  <c:v>-9.7306309887045892E-3</c:v>
                </c:pt>
                <c:pt idx="7834">
                  <c:v>-6.6419756747451101E-3</c:v>
                </c:pt>
                <c:pt idx="7835">
                  <c:v>-3.0619329891436501E-3</c:v>
                </c:pt>
                <c:pt idx="7836">
                  <c:v>2.4828270567494801E-4</c:v>
                </c:pt>
                <c:pt idx="7837">
                  <c:v>3.4840592006984399E-3</c:v>
                </c:pt>
                <c:pt idx="7838">
                  <c:v>7.0988349546574703E-3</c:v>
                </c:pt>
                <c:pt idx="7839">
                  <c:v>1.05074332269567E-2</c:v>
                </c:pt>
                <c:pt idx="7840">
                  <c:v>1.41370671564824E-2</c:v>
                </c:pt>
                <c:pt idx="7841">
                  <c:v>1.73831114237099E-2</c:v>
                </c:pt>
                <c:pt idx="7842">
                  <c:v>2.0699694022750501E-2</c:v>
                </c:pt>
                <c:pt idx="7843">
                  <c:v>2.4039118566455998E-2</c:v>
                </c:pt>
                <c:pt idx="7844">
                  <c:v>2.75292443645818E-2</c:v>
                </c:pt>
                <c:pt idx="7845">
                  <c:v>3.0703561527248201E-2</c:v>
                </c:pt>
                <c:pt idx="7846">
                  <c:v>3.3982437729185702E-2</c:v>
                </c:pt>
                <c:pt idx="7847">
                  <c:v>3.6859104727392102E-2</c:v>
                </c:pt>
                <c:pt idx="7848">
                  <c:v>4.0038315198979997E-2</c:v>
                </c:pt>
                <c:pt idx="7849">
                  <c:v>4.3130018756002801E-2</c:v>
                </c:pt>
                <c:pt idx="7850">
                  <c:v>4.6185670907522902E-2</c:v>
                </c:pt>
                <c:pt idx="7851">
                  <c:v>4.8536517433640701E-2</c:v>
                </c:pt>
                <c:pt idx="7852">
                  <c:v>5.1473450207842802E-2</c:v>
                </c:pt>
                <c:pt idx="7853">
                  <c:v>5.3891953489083301E-2</c:v>
                </c:pt>
                <c:pt idx="7854">
                  <c:v>5.6363596002740698E-2</c:v>
                </c:pt>
                <c:pt idx="7855">
                  <c:v>5.8792736145245598E-2</c:v>
                </c:pt>
                <c:pt idx="7856">
                  <c:v>6.0597445950131397E-2</c:v>
                </c:pt>
                <c:pt idx="7857">
                  <c:v>6.2750858282359795E-2</c:v>
                </c:pt>
                <c:pt idx="7858">
                  <c:v>6.463784056935E-2</c:v>
                </c:pt>
                <c:pt idx="7859">
                  <c:v>6.6508430536487598E-2</c:v>
                </c:pt>
                <c:pt idx="7860">
                  <c:v>6.79384744191672E-2</c:v>
                </c:pt>
                <c:pt idx="7861">
                  <c:v>6.9399566674788596E-2</c:v>
                </c:pt>
                <c:pt idx="7862">
                  <c:v>7.0847168609045302E-2</c:v>
                </c:pt>
                <c:pt idx="7863">
                  <c:v>7.1844119954740604E-2</c:v>
                </c:pt>
                <c:pt idx="7864">
                  <c:v>7.2950831677685402E-2</c:v>
                </c:pt>
                <c:pt idx="7865">
                  <c:v>7.3678941399798595E-2</c:v>
                </c:pt>
                <c:pt idx="7866">
                  <c:v>7.4466516392550502E-2</c:v>
                </c:pt>
                <c:pt idx="7867">
                  <c:v>7.5020566544390793E-2</c:v>
                </c:pt>
                <c:pt idx="7868">
                  <c:v>7.5444375032531499E-2</c:v>
                </c:pt>
                <c:pt idx="7869">
                  <c:v>7.5807787738615795E-2</c:v>
                </c:pt>
                <c:pt idx="7870">
                  <c:v>7.5770194468788604E-2</c:v>
                </c:pt>
                <c:pt idx="7871">
                  <c:v>7.5834829691992706E-2</c:v>
                </c:pt>
                <c:pt idx="7872">
                  <c:v>7.5822062014758398E-2</c:v>
                </c:pt>
                <c:pt idx="7873">
                  <c:v>7.5500360199640196E-2</c:v>
                </c:pt>
                <c:pt idx="7874">
                  <c:v>7.5256406325668296E-2</c:v>
                </c:pt>
                <c:pt idx="7875">
                  <c:v>7.4569089710875697E-2</c:v>
                </c:pt>
                <c:pt idx="7876">
                  <c:v>7.4130234085617197E-2</c:v>
                </c:pt>
                <c:pt idx="7877">
                  <c:v>7.35097167100775E-2</c:v>
                </c:pt>
                <c:pt idx="7878">
                  <c:v>7.2803977480868198E-2</c:v>
                </c:pt>
                <c:pt idx="7879">
                  <c:v>7.1897801274491496E-2</c:v>
                </c:pt>
                <c:pt idx="7880">
                  <c:v>7.1102515020233306E-2</c:v>
                </c:pt>
                <c:pt idx="7881">
                  <c:v>7.0069149982855405E-2</c:v>
                </c:pt>
                <c:pt idx="7882">
                  <c:v>6.9126407115696495E-2</c:v>
                </c:pt>
                <c:pt idx="7883">
                  <c:v>6.8096707939893003E-2</c:v>
                </c:pt>
                <c:pt idx="7884">
                  <c:v>6.6905242945289795E-2</c:v>
                </c:pt>
                <c:pt idx="7885">
                  <c:v>6.5679877553476804E-2</c:v>
                </c:pt>
                <c:pt idx="7886">
                  <c:v>6.4477471330748701E-2</c:v>
                </c:pt>
                <c:pt idx="7887">
                  <c:v>6.3519823613987905E-2</c:v>
                </c:pt>
                <c:pt idx="7888">
                  <c:v>6.2098960361502697E-2</c:v>
                </c:pt>
                <c:pt idx="7889">
                  <c:v>6.0924728833199999E-2</c:v>
                </c:pt>
                <c:pt idx="7890">
                  <c:v>5.9676425629094997E-2</c:v>
                </c:pt>
                <c:pt idx="7891">
                  <c:v>5.8352650088345497E-2</c:v>
                </c:pt>
                <c:pt idx="7892">
                  <c:v>5.7442593750078902E-2</c:v>
                </c:pt>
                <c:pt idx="7893">
                  <c:v>5.6123582675518903E-2</c:v>
                </c:pt>
                <c:pt idx="7894">
                  <c:v>5.5055390343767198E-2</c:v>
                </c:pt>
                <c:pt idx="7895">
                  <c:v>5.3855919754242303E-2</c:v>
                </c:pt>
                <c:pt idx="7896">
                  <c:v>5.2950702065431302E-2</c:v>
                </c:pt>
                <c:pt idx="7897">
                  <c:v>5.1945495157349399E-2</c:v>
                </c:pt>
                <c:pt idx="7898">
                  <c:v>5.10345364198607E-2</c:v>
                </c:pt>
                <c:pt idx="7899">
                  <c:v>4.9934014204705598E-2</c:v>
                </c:pt>
                <c:pt idx="7900">
                  <c:v>4.9118239541520101E-2</c:v>
                </c:pt>
                <c:pt idx="7901">
                  <c:v>4.8422147828356403E-2</c:v>
                </c:pt>
                <c:pt idx="7902">
                  <c:v>4.7763538028434097E-2</c:v>
                </c:pt>
                <c:pt idx="7903">
                  <c:v>4.7328812125009299E-2</c:v>
                </c:pt>
                <c:pt idx="7904">
                  <c:v>4.6317649891714802E-2</c:v>
                </c:pt>
                <c:pt idx="7905">
                  <c:v>4.6357445861665597E-2</c:v>
                </c:pt>
                <c:pt idx="7906">
                  <c:v>4.5710602845323002E-2</c:v>
                </c:pt>
                <c:pt idx="7907">
                  <c:v>4.5694553335723899E-2</c:v>
                </c:pt>
                <c:pt idx="7908">
                  <c:v>4.5312194436088998E-2</c:v>
                </c:pt>
                <c:pt idx="7909">
                  <c:v>4.5069524060344597E-2</c:v>
                </c:pt>
                <c:pt idx="7910">
                  <c:v>4.4900172969276002E-2</c:v>
                </c:pt>
                <c:pt idx="7911">
                  <c:v>4.4851755381996601E-2</c:v>
                </c:pt>
                <c:pt idx="7912">
                  <c:v>4.5125113303080097E-2</c:v>
                </c:pt>
                <c:pt idx="7913">
                  <c:v>4.5241071757462198E-2</c:v>
                </c:pt>
                <c:pt idx="7914">
                  <c:v>4.5418911862131602E-2</c:v>
                </c:pt>
                <c:pt idx="7915">
                  <c:v>4.5780839733058902E-2</c:v>
                </c:pt>
                <c:pt idx="7916">
                  <c:v>4.6105690231414198E-2</c:v>
                </c:pt>
                <c:pt idx="7917">
                  <c:v>4.66131095302946E-2</c:v>
                </c:pt>
                <c:pt idx="7918">
                  <c:v>4.7281751544908997E-2</c:v>
                </c:pt>
                <c:pt idx="7919">
                  <c:v>4.7834259587655199E-2</c:v>
                </c:pt>
                <c:pt idx="7920">
                  <c:v>4.8460305191513002E-2</c:v>
                </c:pt>
                <c:pt idx="7921">
                  <c:v>4.9054811843914498E-2</c:v>
                </c:pt>
                <c:pt idx="7922">
                  <c:v>4.98098835373261E-2</c:v>
                </c:pt>
                <c:pt idx="7923">
                  <c:v>5.0744939118528003E-2</c:v>
                </c:pt>
                <c:pt idx="7924">
                  <c:v>5.1440330977456698E-2</c:v>
                </c:pt>
                <c:pt idx="7925">
                  <c:v>5.2422494124221002E-2</c:v>
                </c:pt>
                <c:pt idx="7926">
                  <c:v>5.3022078438755602E-2</c:v>
                </c:pt>
                <c:pt idx="7927">
                  <c:v>5.4095690408959701E-2</c:v>
                </c:pt>
                <c:pt idx="7928">
                  <c:v>5.5067851073711302E-2</c:v>
                </c:pt>
                <c:pt idx="7929">
                  <c:v>5.6035546402565597E-2</c:v>
                </c:pt>
                <c:pt idx="7930">
                  <c:v>5.70643528216392E-2</c:v>
                </c:pt>
                <c:pt idx="7931">
                  <c:v>5.7767571483686199E-2</c:v>
                </c:pt>
                <c:pt idx="7932">
                  <c:v>5.8783493992856102E-2</c:v>
                </c:pt>
                <c:pt idx="7933">
                  <c:v>5.9751452356323002E-2</c:v>
                </c:pt>
                <c:pt idx="7934">
                  <c:v>6.0827959074618798E-2</c:v>
                </c:pt>
                <c:pt idx="7935">
                  <c:v>6.1523983172530099E-2</c:v>
                </c:pt>
                <c:pt idx="7936">
                  <c:v>6.2398343548992902E-2</c:v>
                </c:pt>
                <c:pt idx="7937">
                  <c:v>6.3026702022167397E-2</c:v>
                </c:pt>
                <c:pt idx="7938">
                  <c:v>6.3892562151772594E-2</c:v>
                </c:pt>
                <c:pt idx="7939">
                  <c:v>6.4786259620329203E-2</c:v>
                </c:pt>
                <c:pt idx="7940">
                  <c:v>6.5210680233976206E-2</c:v>
                </c:pt>
                <c:pt idx="7941">
                  <c:v>6.6001659899321996E-2</c:v>
                </c:pt>
                <c:pt idx="7942">
                  <c:v>6.6397959208473495E-2</c:v>
                </c:pt>
                <c:pt idx="7943">
                  <c:v>6.6999427039286394E-2</c:v>
                </c:pt>
                <c:pt idx="7944">
                  <c:v>6.7380968001659602E-2</c:v>
                </c:pt>
                <c:pt idx="7945">
                  <c:v>6.7839972267179194E-2</c:v>
                </c:pt>
                <c:pt idx="7946">
                  <c:v>6.8029919149630497E-2</c:v>
                </c:pt>
                <c:pt idx="7947">
                  <c:v>6.8119742974227099E-2</c:v>
                </c:pt>
                <c:pt idx="7948">
                  <c:v>6.8424272834991501E-2</c:v>
                </c:pt>
                <c:pt idx="7949">
                  <c:v>6.8292983867004498E-2</c:v>
                </c:pt>
                <c:pt idx="7950">
                  <c:v>6.8356894433438897E-2</c:v>
                </c:pt>
                <c:pt idx="7951">
                  <c:v>6.8198911497236003E-2</c:v>
                </c:pt>
                <c:pt idx="7952">
                  <c:v>6.7964348015624496E-2</c:v>
                </c:pt>
                <c:pt idx="7953">
                  <c:v>6.7649579218595296E-2</c:v>
                </c:pt>
                <c:pt idx="7954">
                  <c:v>6.7128942500688599E-2</c:v>
                </c:pt>
                <c:pt idx="7955">
                  <c:v>6.66754714282633E-2</c:v>
                </c:pt>
                <c:pt idx="7956">
                  <c:v>6.6034500310860902E-2</c:v>
                </c:pt>
                <c:pt idx="7957">
                  <c:v>6.5487501966145098E-2</c:v>
                </c:pt>
                <c:pt idx="7958">
                  <c:v>6.4556855615143294E-2</c:v>
                </c:pt>
                <c:pt idx="7959">
                  <c:v>6.3857799049393801E-2</c:v>
                </c:pt>
                <c:pt idx="7960">
                  <c:v>6.2822173760817002E-2</c:v>
                </c:pt>
                <c:pt idx="7961">
                  <c:v>6.1825910185374901E-2</c:v>
                </c:pt>
                <c:pt idx="7962">
                  <c:v>6.08174149524877E-2</c:v>
                </c:pt>
                <c:pt idx="7963">
                  <c:v>5.9486626277206703E-2</c:v>
                </c:pt>
                <c:pt idx="7964">
                  <c:v>5.8212806047780098E-2</c:v>
                </c:pt>
                <c:pt idx="7965">
                  <c:v>5.6726583248256003E-2</c:v>
                </c:pt>
                <c:pt idx="7966">
                  <c:v>5.5305916461906503E-2</c:v>
                </c:pt>
                <c:pt idx="7967">
                  <c:v>5.3658086933635302E-2</c:v>
                </c:pt>
                <c:pt idx="7968">
                  <c:v>5.2148871504993997E-2</c:v>
                </c:pt>
                <c:pt idx="7969">
                  <c:v>5.0490858522165998E-2</c:v>
                </c:pt>
                <c:pt idx="7970">
                  <c:v>4.8570679775029303E-2</c:v>
                </c:pt>
                <c:pt idx="7971">
                  <c:v>4.6741766217484403E-2</c:v>
                </c:pt>
                <c:pt idx="7972">
                  <c:v>4.4892083702276903E-2</c:v>
                </c:pt>
                <c:pt idx="7973">
                  <c:v>4.2962930974506902E-2</c:v>
                </c:pt>
                <c:pt idx="7974">
                  <c:v>4.07600013009079E-2</c:v>
                </c:pt>
                <c:pt idx="7975">
                  <c:v>3.8664169087617002E-2</c:v>
                </c:pt>
                <c:pt idx="7976">
                  <c:v>3.6565881544724101E-2</c:v>
                </c:pt>
                <c:pt idx="7977">
                  <c:v>3.4354285508760102E-2</c:v>
                </c:pt>
                <c:pt idx="7978">
                  <c:v>3.1874218810201402E-2</c:v>
                </c:pt>
                <c:pt idx="7979">
                  <c:v>2.9677856753796101E-2</c:v>
                </c:pt>
                <c:pt idx="7980">
                  <c:v>2.7291755617700902E-2</c:v>
                </c:pt>
                <c:pt idx="7981">
                  <c:v>2.4788812957781899E-2</c:v>
                </c:pt>
                <c:pt idx="7982">
                  <c:v>2.2671231285628601E-2</c:v>
                </c:pt>
                <c:pt idx="7983">
                  <c:v>1.98252550009228E-2</c:v>
                </c:pt>
                <c:pt idx="7984">
                  <c:v>1.7612715154153601E-2</c:v>
                </c:pt>
                <c:pt idx="7985">
                  <c:v>1.51222155694852E-2</c:v>
                </c:pt>
                <c:pt idx="7986">
                  <c:v>1.2559682893891E-2</c:v>
                </c:pt>
                <c:pt idx="7987">
                  <c:v>1.0357175050048699E-2</c:v>
                </c:pt>
                <c:pt idx="7988">
                  <c:v>7.4753825103550404E-3</c:v>
                </c:pt>
                <c:pt idx="7989">
                  <c:v>5.2631539540831402E-3</c:v>
                </c:pt>
                <c:pt idx="7990">
                  <c:v>2.6726138358463998E-3</c:v>
                </c:pt>
                <c:pt idx="7991">
                  <c:v>3.0643999202135703E-4</c:v>
                </c:pt>
                <c:pt idx="7992">
                  <c:v>-1.9976776023776402E-3</c:v>
                </c:pt>
                <c:pt idx="7993">
                  <c:v>-4.6111570623161603E-3</c:v>
                </c:pt>
                <c:pt idx="7994">
                  <c:v>-6.8598564836656198E-3</c:v>
                </c:pt>
                <c:pt idx="7995">
                  <c:v>-8.9827855282857902E-3</c:v>
                </c:pt>
                <c:pt idx="7996">
                  <c:v>-1.1325146763761699E-2</c:v>
                </c:pt>
                <c:pt idx="7997">
                  <c:v>-1.35634660119681E-2</c:v>
                </c:pt>
                <c:pt idx="7998">
                  <c:v>-1.56854250743425E-2</c:v>
                </c:pt>
                <c:pt idx="7999">
                  <c:v>-1.7675525817618599E-2</c:v>
                </c:pt>
                <c:pt idx="8000">
                  <c:v>-1.96522552644284E-2</c:v>
                </c:pt>
                <c:pt idx="8001">
                  <c:v>-2.1494780931926999E-2</c:v>
                </c:pt>
                <c:pt idx="8002">
                  <c:v>-2.3385028263147801E-2</c:v>
                </c:pt>
                <c:pt idx="8003">
                  <c:v>-2.5056914560764702E-2</c:v>
                </c:pt>
                <c:pt idx="8004">
                  <c:v>-2.6575453700919901E-2</c:v>
                </c:pt>
                <c:pt idx="8005">
                  <c:v>-2.8051377463340299E-2</c:v>
                </c:pt>
                <c:pt idx="8006">
                  <c:v>-2.9506020626164101E-2</c:v>
                </c:pt>
                <c:pt idx="8007">
                  <c:v>-3.09108303653177E-2</c:v>
                </c:pt>
                <c:pt idx="8008">
                  <c:v>-3.2058810530432399E-2</c:v>
                </c:pt>
                <c:pt idx="8009">
                  <c:v>-3.3090012469235E-2</c:v>
                </c:pt>
                <c:pt idx="8010">
                  <c:v>-3.3807314003903501E-2</c:v>
                </c:pt>
                <c:pt idx="8011">
                  <c:v>-3.5069415167117098E-2</c:v>
                </c:pt>
                <c:pt idx="8012">
                  <c:v>-3.5674342804912003E-2</c:v>
                </c:pt>
                <c:pt idx="8013">
                  <c:v>-3.6224365784604799E-2</c:v>
                </c:pt>
                <c:pt idx="8014">
                  <c:v>-3.67509625709165E-2</c:v>
                </c:pt>
                <c:pt idx="8015">
                  <c:v>-3.6857958716683403E-2</c:v>
                </c:pt>
                <c:pt idx="8016">
                  <c:v>-3.7322472890438801E-2</c:v>
                </c:pt>
                <c:pt idx="8017">
                  <c:v>-3.72774750524782E-2</c:v>
                </c:pt>
                <c:pt idx="8018">
                  <c:v>-3.7233054052141501E-2</c:v>
                </c:pt>
                <c:pt idx="8019">
                  <c:v>-3.6725188378946297E-2</c:v>
                </c:pt>
                <c:pt idx="8020">
                  <c:v>-3.6523895871989703E-2</c:v>
                </c:pt>
                <c:pt idx="8021">
                  <c:v>-3.6239853587963E-2</c:v>
                </c:pt>
                <c:pt idx="8022">
                  <c:v>-3.5653580138289002E-2</c:v>
                </c:pt>
                <c:pt idx="8023">
                  <c:v>-3.4761315743149897E-2</c:v>
                </c:pt>
                <c:pt idx="8024">
                  <c:v>-3.3820652552379801E-2</c:v>
                </c:pt>
                <c:pt idx="8025">
                  <c:v>-3.2986968600774803E-2</c:v>
                </c:pt>
                <c:pt idx="8026">
                  <c:v>-3.1730656814059698E-2</c:v>
                </c:pt>
                <c:pt idx="8027">
                  <c:v>-3.0813868688714899E-2</c:v>
                </c:pt>
                <c:pt idx="8028">
                  <c:v>-2.9261035834814601E-2</c:v>
                </c:pt>
                <c:pt idx="8029">
                  <c:v>-2.75574619455763E-2</c:v>
                </c:pt>
                <c:pt idx="8030">
                  <c:v>-2.61082989829346E-2</c:v>
                </c:pt>
                <c:pt idx="8031">
                  <c:v>-2.4625089261957601E-2</c:v>
                </c:pt>
                <c:pt idx="8032">
                  <c:v>-2.2805141151680801E-2</c:v>
                </c:pt>
                <c:pt idx="8033">
                  <c:v>-2.10727984293743E-2</c:v>
                </c:pt>
                <c:pt idx="8034">
                  <c:v>-1.8936998020679299E-2</c:v>
                </c:pt>
                <c:pt idx="8035">
                  <c:v>-1.7176298117781701E-2</c:v>
                </c:pt>
                <c:pt idx="8036">
                  <c:v>-1.48701417354512E-2</c:v>
                </c:pt>
                <c:pt idx="8037">
                  <c:v>-1.2768250137855401E-2</c:v>
                </c:pt>
                <c:pt idx="8038">
                  <c:v>-1.05315961584118E-2</c:v>
                </c:pt>
                <c:pt idx="8039">
                  <c:v>-8.3385600411680205E-3</c:v>
                </c:pt>
                <c:pt idx="8040">
                  <c:v>-6.1972929422347998E-3</c:v>
                </c:pt>
                <c:pt idx="8041">
                  <c:v>-3.6271952517736802E-3</c:v>
                </c:pt>
                <c:pt idx="8042">
                  <c:v>-1.5555769959709901E-3</c:v>
                </c:pt>
                <c:pt idx="8043">
                  <c:v>9.4294925809619698E-4</c:v>
                </c:pt>
                <c:pt idx="8044">
                  <c:v>3.1533316449780199E-3</c:v>
                </c:pt>
                <c:pt idx="8045">
                  <c:v>5.3320068059910302E-3</c:v>
                </c:pt>
                <c:pt idx="8046">
                  <c:v>7.8520391240440492E-3</c:v>
                </c:pt>
                <c:pt idx="8047">
                  <c:v>9.8718097003249704E-3</c:v>
                </c:pt>
                <c:pt idx="8048">
                  <c:v>1.22397080671253E-2</c:v>
                </c:pt>
                <c:pt idx="8049">
                  <c:v>1.4148266154663299E-2</c:v>
                </c:pt>
                <c:pt idx="8050">
                  <c:v>1.6130365612848301E-2</c:v>
                </c:pt>
                <c:pt idx="8051">
                  <c:v>1.8308796478184401E-2</c:v>
                </c:pt>
                <c:pt idx="8052">
                  <c:v>2.0211952081971001E-2</c:v>
                </c:pt>
                <c:pt idx="8053">
                  <c:v>2.1919764607732199E-2</c:v>
                </c:pt>
                <c:pt idx="8054">
                  <c:v>2.3499196622514502E-2</c:v>
                </c:pt>
                <c:pt idx="8055">
                  <c:v>2.4850830324979999E-2</c:v>
                </c:pt>
                <c:pt idx="8056">
                  <c:v>2.65472285428454E-2</c:v>
                </c:pt>
                <c:pt idx="8057">
                  <c:v>2.78225566390739E-2</c:v>
                </c:pt>
                <c:pt idx="8058">
                  <c:v>2.8757092338671499E-2</c:v>
                </c:pt>
                <c:pt idx="8059">
                  <c:v>2.97205834742151E-2</c:v>
                </c:pt>
                <c:pt idx="8060">
                  <c:v>3.0450468917119101E-2</c:v>
                </c:pt>
                <c:pt idx="8061">
                  <c:v>3.1067144102784699E-2</c:v>
                </c:pt>
                <c:pt idx="8062">
                  <c:v>3.1510295541364301E-2</c:v>
                </c:pt>
                <c:pt idx="8063">
                  <c:v>3.1652070702049999E-2</c:v>
                </c:pt>
                <c:pt idx="8064">
                  <c:v>3.1580189628732901E-2</c:v>
                </c:pt>
                <c:pt idx="8065">
                  <c:v>3.1453124463645898E-2</c:v>
                </c:pt>
                <c:pt idx="8066">
                  <c:v>3.1026530432259398E-2</c:v>
                </c:pt>
                <c:pt idx="8067">
                  <c:v>3.0392466321357999E-2</c:v>
                </c:pt>
                <c:pt idx="8068">
                  <c:v>2.9456020983580598E-2</c:v>
                </c:pt>
                <c:pt idx="8069">
                  <c:v>2.83929231915101E-2</c:v>
                </c:pt>
                <c:pt idx="8070">
                  <c:v>2.69780916894467E-2</c:v>
                </c:pt>
                <c:pt idx="8071">
                  <c:v>2.57211876192475E-2</c:v>
                </c:pt>
                <c:pt idx="8072">
                  <c:v>2.3824418778782702E-2</c:v>
                </c:pt>
                <c:pt idx="8073">
                  <c:v>2.15722169735615E-2</c:v>
                </c:pt>
                <c:pt idx="8074">
                  <c:v>1.9631093235685199E-2</c:v>
                </c:pt>
                <c:pt idx="8075">
                  <c:v>1.7116563780156802E-2</c:v>
                </c:pt>
                <c:pt idx="8076">
                  <c:v>1.46013790827482E-2</c:v>
                </c:pt>
                <c:pt idx="8077">
                  <c:v>1.1618070529835199E-2</c:v>
                </c:pt>
                <c:pt idx="8078">
                  <c:v>8.3582658680233599E-3</c:v>
                </c:pt>
                <c:pt idx="8079">
                  <c:v>5.2159393606372303E-3</c:v>
                </c:pt>
                <c:pt idx="8080">
                  <c:v>1.7139676123637199E-3</c:v>
                </c:pt>
                <c:pt idx="8081">
                  <c:v>-1.69005187803716E-3</c:v>
                </c:pt>
                <c:pt idx="8082">
                  <c:v>-5.6929496829927701E-3</c:v>
                </c:pt>
                <c:pt idx="8083">
                  <c:v>-9.8963645317512207E-3</c:v>
                </c:pt>
                <c:pt idx="8084">
                  <c:v>-1.38062038178211E-2</c:v>
                </c:pt>
                <c:pt idx="8085">
                  <c:v>-1.8229289680992002E-2</c:v>
                </c:pt>
                <c:pt idx="8086">
                  <c:v>-2.2617857634098199E-2</c:v>
                </c:pt>
                <c:pt idx="8087">
                  <c:v>-2.71932201876698E-2</c:v>
                </c:pt>
                <c:pt idx="8088">
                  <c:v>-3.21822961215779E-2</c:v>
                </c:pt>
                <c:pt idx="8089">
                  <c:v>-3.6755942677520602E-2</c:v>
                </c:pt>
                <c:pt idx="8090">
                  <c:v>-4.1643747855097203E-2</c:v>
                </c:pt>
                <c:pt idx="8091">
                  <c:v>-4.6502503775481201E-2</c:v>
                </c:pt>
                <c:pt idx="8092">
                  <c:v>-5.1639362687733698E-2</c:v>
                </c:pt>
                <c:pt idx="8093">
                  <c:v>-5.6533705426005901E-2</c:v>
                </c:pt>
                <c:pt idx="8094">
                  <c:v>-6.1433501160828699E-2</c:v>
                </c:pt>
                <c:pt idx="8095">
                  <c:v>-6.6389212056391894E-2</c:v>
                </c:pt>
                <c:pt idx="8096">
                  <c:v>-7.1399101598408496E-2</c:v>
                </c:pt>
                <c:pt idx="8097">
                  <c:v>-7.65876306925585E-2</c:v>
                </c:pt>
                <c:pt idx="8098">
                  <c:v>-8.1339357793945202E-2</c:v>
                </c:pt>
                <c:pt idx="8099">
                  <c:v>-8.6167177386935301E-2</c:v>
                </c:pt>
                <c:pt idx="8100">
                  <c:v>-9.0876669998911697E-2</c:v>
                </c:pt>
                <c:pt idx="8101">
                  <c:v>-9.5772908406170296E-2</c:v>
                </c:pt>
                <c:pt idx="8102">
                  <c:v>-0.10004651223521201</c:v>
                </c:pt>
                <c:pt idx="8103">
                  <c:v>-0.10462354259270901</c:v>
                </c:pt>
                <c:pt idx="8104">
                  <c:v>-0.10877402139650599</c:v>
                </c:pt>
                <c:pt idx="8105">
                  <c:v>-0.11258922006622001</c:v>
                </c:pt>
                <c:pt idx="8106">
                  <c:v>-0.11675041232384099</c:v>
                </c:pt>
                <c:pt idx="8107">
                  <c:v>-0.12019999061355099</c:v>
                </c:pt>
                <c:pt idx="8108">
                  <c:v>-0.123658207328596</c:v>
                </c:pt>
                <c:pt idx="8109">
                  <c:v>-0.12670394846921701</c:v>
                </c:pt>
                <c:pt idx="8110">
                  <c:v>-0.12972018128771901</c:v>
                </c:pt>
                <c:pt idx="8111">
                  <c:v>-0.132434493036722</c:v>
                </c:pt>
                <c:pt idx="8112">
                  <c:v>-0.134852978170519</c:v>
                </c:pt>
                <c:pt idx="8113">
                  <c:v>-0.13698083763380101</c:v>
                </c:pt>
                <c:pt idx="8114">
                  <c:v>-0.138690750168701</c:v>
                </c:pt>
                <c:pt idx="8115">
                  <c:v>-0.14027766421452401</c:v>
                </c:pt>
                <c:pt idx="8116">
                  <c:v>-0.14163645952547399</c:v>
                </c:pt>
                <c:pt idx="8117">
                  <c:v>-0.142531619413134</c:v>
                </c:pt>
                <c:pt idx="8118">
                  <c:v>-0.14276806140774301</c:v>
                </c:pt>
                <c:pt idx="8119">
                  <c:v>-0.14333647408102901</c:v>
                </c:pt>
                <c:pt idx="8120">
                  <c:v>-0.14323497130047999</c:v>
                </c:pt>
                <c:pt idx="8121">
                  <c:v>-0.142904875018837</c:v>
                </c:pt>
                <c:pt idx="8122">
                  <c:v>-0.142195464542896</c:v>
                </c:pt>
                <c:pt idx="8123">
                  <c:v>-0.14093673161824199</c:v>
                </c:pt>
                <c:pt idx="8124">
                  <c:v>-0.139790110464313</c:v>
                </c:pt>
                <c:pt idx="8125">
                  <c:v>-0.138031180795116</c:v>
                </c:pt>
                <c:pt idx="8126">
                  <c:v>-0.13596181127462201</c:v>
                </c:pt>
                <c:pt idx="8127">
                  <c:v>-0.13355319983627501</c:v>
                </c:pt>
                <c:pt idx="8128">
                  <c:v>-0.130893865544257</c:v>
                </c:pt>
                <c:pt idx="8129">
                  <c:v>-0.128091012209679</c:v>
                </c:pt>
                <c:pt idx="8130">
                  <c:v>-0.124741632334438</c:v>
                </c:pt>
                <c:pt idx="8131">
                  <c:v>-0.12125374601295601</c:v>
                </c:pt>
                <c:pt idx="8132">
                  <c:v>-0.117371860097242</c:v>
                </c:pt>
                <c:pt idx="8133">
                  <c:v>-0.113292918091739</c:v>
                </c:pt>
                <c:pt idx="8134">
                  <c:v>-0.109326624193576</c:v>
                </c:pt>
                <c:pt idx="8135">
                  <c:v>-0.104769890913557</c:v>
                </c:pt>
                <c:pt idx="8136">
                  <c:v>-9.9889115149547195E-2</c:v>
                </c:pt>
                <c:pt idx="8137">
                  <c:v>-9.50105908731083E-2</c:v>
                </c:pt>
                <c:pt idx="8138">
                  <c:v>-8.9792795759052704E-2</c:v>
                </c:pt>
                <c:pt idx="8139">
                  <c:v>-8.4968805556347005E-2</c:v>
                </c:pt>
                <c:pt idx="8140">
                  <c:v>-7.9450853408363095E-2</c:v>
                </c:pt>
                <c:pt idx="8141">
                  <c:v>-7.3863187558558002E-2</c:v>
                </c:pt>
                <c:pt idx="8142">
                  <c:v>-6.8055438077124594E-2</c:v>
                </c:pt>
                <c:pt idx="8143">
                  <c:v>-6.2401128167905898E-2</c:v>
                </c:pt>
                <c:pt idx="8144">
                  <c:v>-5.6861574494666701E-2</c:v>
                </c:pt>
                <c:pt idx="8145">
                  <c:v>-5.0942932051496401E-2</c:v>
                </c:pt>
                <c:pt idx="8146">
                  <c:v>-4.4998591308203599E-2</c:v>
                </c:pt>
                <c:pt idx="8147">
                  <c:v>-3.9260473903113199E-2</c:v>
                </c:pt>
                <c:pt idx="8148">
                  <c:v>-3.3346212514983202E-2</c:v>
                </c:pt>
                <c:pt idx="8149">
                  <c:v>-2.7563749193759299E-2</c:v>
                </c:pt>
                <c:pt idx="8150">
                  <c:v>-2.1845472223385998E-2</c:v>
                </c:pt>
                <c:pt idx="8151">
                  <c:v>-1.61496010102356E-2</c:v>
                </c:pt>
                <c:pt idx="8152">
                  <c:v>-1.0527737603908001E-2</c:v>
                </c:pt>
                <c:pt idx="8153">
                  <c:v>-5.0736676428687301E-3</c:v>
                </c:pt>
                <c:pt idx="8154" formatCode="0.00E+00">
                  <c:v>-3.4736502567827097E-5</c:v>
                </c:pt>
                <c:pt idx="8155">
                  <c:v>5.3060474943774898E-3</c:v>
                </c:pt>
                <c:pt idx="8156">
                  <c:v>1.00766594297507E-2</c:v>
                </c:pt>
                <c:pt idx="8157">
                  <c:v>1.4864509438686399E-2</c:v>
                </c:pt>
                <c:pt idx="8158">
                  <c:v>1.9325581078317E-2</c:v>
                </c:pt>
                <c:pt idx="8159">
                  <c:v>2.3803683179472498E-2</c:v>
                </c:pt>
                <c:pt idx="8160">
                  <c:v>2.79059160272053E-2</c:v>
                </c:pt>
                <c:pt idx="8161">
                  <c:v>3.1681708043721397E-2</c:v>
                </c:pt>
                <c:pt idx="8162">
                  <c:v>3.52043336726197E-2</c:v>
                </c:pt>
                <c:pt idx="8163">
                  <c:v>3.8368153756612497E-2</c:v>
                </c:pt>
                <c:pt idx="8164">
                  <c:v>4.1716806977165698E-2</c:v>
                </c:pt>
                <c:pt idx="8165">
                  <c:v>4.4193213862285301E-2</c:v>
                </c:pt>
                <c:pt idx="8166">
                  <c:v>4.6602462878536699E-2</c:v>
                </c:pt>
                <c:pt idx="8167">
                  <c:v>4.8588366204816803E-2</c:v>
                </c:pt>
                <c:pt idx="8168">
                  <c:v>5.0204854094790301E-2</c:v>
                </c:pt>
                <c:pt idx="8169">
                  <c:v>5.1830325665843398E-2</c:v>
                </c:pt>
                <c:pt idx="8170">
                  <c:v>5.2964289939062902E-2</c:v>
                </c:pt>
                <c:pt idx="8171">
                  <c:v>5.3665798586362098E-2</c:v>
                </c:pt>
                <c:pt idx="8172">
                  <c:v>5.39284341881862E-2</c:v>
                </c:pt>
                <c:pt idx="8173">
                  <c:v>5.39379651622394E-2</c:v>
                </c:pt>
                <c:pt idx="8174">
                  <c:v>5.3925773781691402E-2</c:v>
                </c:pt>
                <c:pt idx="8175">
                  <c:v>5.3193042057082002E-2</c:v>
                </c:pt>
                <c:pt idx="8176">
                  <c:v>5.2259788091516698E-2</c:v>
                </c:pt>
                <c:pt idx="8177">
                  <c:v>5.1031506072071603E-2</c:v>
                </c:pt>
                <c:pt idx="8178">
                  <c:v>4.9275374811919702E-2</c:v>
                </c:pt>
                <c:pt idx="8179">
                  <c:v>4.7814031915303701E-2</c:v>
                </c:pt>
                <c:pt idx="8180">
                  <c:v>4.5382122558793897E-2</c:v>
                </c:pt>
                <c:pt idx="8181">
                  <c:v>4.30776465442861E-2</c:v>
                </c:pt>
                <c:pt idx="8182">
                  <c:v>4.0066273552958998E-2</c:v>
                </c:pt>
                <c:pt idx="8183">
                  <c:v>3.7247223878320197E-2</c:v>
                </c:pt>
                <c:pt idx="8184">
                  <c:v>3.4206418946721898E-2</c:v>
                </c:pt>
                <c:pt idx="8185">
                  <c:v>3.04812523085045E-2</c:v>
                </c:pt>
                <c:pt idx="8186">
                  <c:v>2.6910518145724399E-2</c:v>
                </c:pt>
                <c:pt idx="8187">
                  <c:v>2.2931525208793199E-2</c:v>
                </c:pt>
                <c:pt idx="8188">
                  <c:v>1.9063420426158599E-2</c:v>
                </c:pt>
                <c:pt idx="8189">
                  <c:v>1.4836884619488899E-2</c:v>
                </c:pt>
                <c:pt idx="8190">
                  <c:v>1.04118874637916E-2</c:v>
                </c:pt>
                <c:pt idx="8191">
                  <c:v>5.7173248408564203E-3</c:v>
                </c:pt>
                <c:pt idx="8192">
                  <c:v>1.0783989289916199E-3</c:v>
                </c:pt>
                <c:pt idx="8193">
                  <c:v>-3.7343596331713301E-3</c:v>
                </c:pt>
                <c:pt idx="8194">
                  <c:v>-8.2437976643451004E-3</c:v>
                </c:pt>
                <c:pt idx="8195">
                  <c:v>-1.32801757158391E-2</c:v>
                </c:pt>
                <c:pt idx="8196">
                  <c:v>-1.84306565508278E-2</c:v>
                </c:pt>
                <c:pt idx="8197">
                  <c:v>-2.31462186999516E-2</c:v>
                </c:pt>
                <c:pt idx="8198">
                  <c:v>-2.8103301714689201E-2</c:v>
                </c:pt>
                <c:pt idx="8199">
                  <c:v>-3.2846488848614998E-2</c:v>
                </c:pt>
                <c:pt idx="8200">
                  <c:v>-3.7972754867981198E-2</c:v>
                </c:pt>
                <c:pt idx="8201">
                  <c:v>-4.27797611738144E-2</c:v>
                </c:pt>
                <c:pt idx="8202">
                  <c:v>-4.7611449186721201E-2</c:v>
                </c:pt>
                <c:pt idx="8203">
                  <c:v>-5.2140032202059899E-2</c:v>
                </c:pt>
                <c:pt idx="8204">
                  <c:v>-5.6568239120422699E-2</c:v>
                </c:pt>
                <c:pt idx="8205">
                  <c:v>-6.1073343962119997E-2</c:v>
                </c:pt>
                <c:pt idx="8206">
                  <c:v>-6.5243812623982197E-2</c:v>
                </c:pt>
                <c:pt idx="8207">
                  <c:v>-6.9461692621148194E-2</c:v>
                </c:pt>
                <c:pt idx="8208">
                  <c:v>-7.3071227157168003E-2</c:v>
                </c:pt>
                <c:pt idx="8209">
                  <c:v>-7.70435220592873E-2</c:v>
                </c:pt>
                <c:pt idx="8210">
                  <c:v>-8.0492077764843795E-2</c:v>
                </c:pt>
                <c:pt idx="8211">
                  <c:v>-8.3740178323418402E-2</c:v>
                </c:pt>
                <c:pt idx="8212">
                  <c:v>-8.6925656863206899E-2</c:v>
                </c:pt>
                <c:pt idx="8213">
                  <c:v>-8.95376574240377E-2</c:v>
                </c:pt>
                <c:pt idx="8214">
                  <c:v>-9.21715578992304E-2</c:v>
                </c:pt>
                <c:pt idx="8215">
                  <c:v>-9.4645012515194304E-2</c:v>
                </c:pt>
                <c:pt idx="8216">
                  <c:v>-9.64045544045804E-2</c:v>
                </c:pt>
                <c:pt idx="8217">
                  <c:v>-9.8229711814731197E-2</c:v>
                </c:pt>
                <c:pt idx="8218">
                  <c:v>-9.9465775299307599E-2</c:v>
                </c:pt>
                <c:pt idx="8219">
                  <c:v>-0.100925893070498</c:v>
                </c:pt>
                <c:pt idx="8220">
                  <c:v>-0.101715736514928</c:v>
                </c:pt>
                <c:pt idx="8221">
                  <c:v>-0.10210952889597399</c:v>
                </c:pt>
                <c:pt idx="8222">
                  <c:v>-0.102567400500661</c:v>
                </c:pt>
                <c:pt idx="8223">
                  <c:v>-0.10229702934888101</c:v>
                </c:pt>
                <c:pt idx="8224">
                  <c:v>-0.102454992205402</c:v>
                </c:pt>
                <c:pt idx="8225">
                  <c:v>-0.101425012513185</c:v>
                </c:pt>
                <c:pt idx="8226">
                  <c:v>-0.10061779000420799</c:v>
                </c:pt>
                <c:pt idx="8227">
                  <c:v>-9.9298026896430497E-2</c:v>
                </c:pt>
                <c:pt idx="8228">
                  <c:v>-9.7808168714508606E-2</c:v>
                </c:pt>
                <c:pt idx="8229">
                  <c:v>-9.6412266585638395E-2</c:v>
                </c:pt>
                <c:pt idx="8230">
                  <c:v>-9.3965088302838798E-2</c:v>
                </c:pt>
                <c:pt idx="8231">
                  <c:v>-9.17646114413984E-2</c:v>
                </c:pt>
                <c:pt idx="8232">
                  <c:v>-8.9103162378372E-2</c:v>
                </c:pt>
                <c:pt idx="8233">
                  <c:v>-8.6467018356500294E-2</c:v>
                </c:pt>
                <c:pt idx="8234">
                  <c:v>-8.3507822378031005E-2</c:v>
                </c:pt>
                <c:pt idx="8235">
                  <c:v>-8.01438448044485E-2</c:v>
                </c:pt>
                <c:pt idx="8236">
                  <c:v>-7.6638785529981407E-2</c:v>
                </c:pt>
                <c:pt idx="8237">
                  <c:v>-7.3037835106758597E-2</c:v>
                </c:pt>
                <c:pt idx="8238">
                  <c:v>-6.9324510750363694E-2</c:v>
                </c:pt>
                <c:pt idx="8239">
                  <c:v>-6.5331392771417807E-2</c:v>
                </c:pt>
                <c:pt idx="8240">
                  <c:v>-6.0950645327957499E-2</c:v>
                </c:pt>
                <c:pt idx="8241">
                  <c:v>-5.6810228808756302E-2</c:v>
                </c:pt>
                <c:pt idx="8242">
                  <c:v>-5.2277279214556202E-2</c:v>
                </c:pt>
                <c:pt idx="8243">
                  <c:v>-4.7927990803159098E-2</c:v>
                </c:pt>
                <c:pt idx="8244">
                  <c:v>-4.33862758024985E-2</c:v>
                </c:pt>
                <c:pt idx="8245">
                  <c:v>-3.85001264168751E-2</c:v>
                </c:pt>
                <c:pt idx="8246">
                  <c:v>-3.3800276780017499E-2</c:v>
                </c:pt>
                <c:pt idx="8247">
                  <c:v>-2.9152853574651701E-2</c:v>
                </c:pt>
                <c:pt idx="8248">
                  <c:v>-2.4339342845725899E-2</c:v>
                </c:pt>
                <c:pt idx="8249">
                  <c:v>-1.93494955145143E-2</c:v>
                </c:pt>
                <c:pt idx="8250">
                  <c:v>-1.46295711528925E-2</c:v>
                </c:pt>
                <c:pt idx="8251">
                  <c:v>-9.8454322892068003E-3</c:v>
                </c:pt>
                <c:pt idx="8252">
                  <c:v>-5.1389396463955702E-3</c:v>
                </c:pt>
                <c:pt idx="8253">
                  <c:v>-6.4830093271778699E-4</c:v>
                </c:pt>
                <c:pt idx="8254">
                  <c:v>4.1224096722265501E-3</c:v>
                </c:pt>
                <c:pt idx="8255">
                  <c:v>8.6766160623473892E-3</c:v>
                </c:pt>
                <c:pt idx="8256">
                  <c:v>1.3166319417218301E-2</c:v>
                </c:pt>
                <c:pt idx="8257">
                  <c:v>1.7233442794658601E-2</c:v>
                </c:pt>
                <c:pt idx="8258">
                  <c:v>2.1369965484735999E-2</c:v>
                </c:pt>
                <c:pt idx="8259">
                  <c:v>2.5589561557482599E-2</c:v>
                </c:pt>
                <c:pt idx="8260">
                  <c:v>2.9409997524631099E-2</c:v>
                </c:pt>
                <c:pt idx="8261">
                  <c:v>3.31534186682301E-2</c:v>
                </c:pt>
                <c:pt idx="8262">
                  <c:v>3.6593574698389801E-2</c:v>
                </c:pt>
                <c:pt idx="8263">
                  <c:v>3.9725480174348703E-2</c:v>
                </c:pt>
                <c:pt idx="8264">
                  <c:v>4.3033690382581397E-2</c:v>
                </c:pt>
                <c:pt idx="8265">
                  <c:v>4.61137403278341E-2</c:v>
                </c:pt>
                <c:pt idx="8266">
                  <c:v>4.8738151073983903E-2</c:v>
                </c:pt>
                <c:pt idx="8267">
                  <c:v>5.1205184537593401E-2</c:v>
                </c:pt>
                <c:pt idx="8268">
                  <c:v>5.3418920493202501E-2</c:v>
                </c:pt>
                <c:pt idx="8269">
                  <c:v>5.5399022514419999E-2</c:v>
                </c:pt>
                <c:pt idx="8270">
                  <c:v>5.7317540505637803E-2</c:v>
                </c:pt>
                <c:pt idx="8271">
                  <c:v>5.87082576558903E-2</c:v>
                </c:pt>
                <c:pt idx="8272">
                  <c:v>6.0205918435752202E-2</c:v>
                </c:pt>
                <c:pt idx="8273">
                  <c:v>6.1110225624686702E-2</c:v>
                </c:pt>
                <c:pt idx="8274">
                  <c:v>6.2026638286663903E-2</c:v>
                </c:pt>
                <c:pt idx="8275">
                  <c:v>6.2649885681929599E-2</c:v>
                </c:pt>
                <c:pt idx="8276">
                  <c:v>6.2919010991858093E-2</c:v>
                </c:pt>
                <c:pt idx="8277">
                  <c:v>6.30032078461992E-2</c:v>
                </c:pt>
                <c:pt idx="8278">
                  <c:v>6.2754056386776003E-2</c:v>
                </c:pt>
                <c:pt idx="8279">
                  <c:v>6.2452161063976601E-2</c:v>
                </c:pt>
                <c:pt idx="8280">
                  <c:v>6.1584641353173597E-2</c:v>
                </c:pt>
                <c:pt idx="8281">
                  <c:v>6.0716569378093603E-2</c:v>
                </c:pt>
                <c:pt idx="8282">
                  <c:v>5.9832077901444597E-2</c:v>
                </c:pt>
                <c:pt idx="8283">
                  <c:v>5.84534185008782E-2</c:v>
                </c:pt>
                <c:pt idx="8284">
                  <c:v>5.70568430289227E-2</c:v>
                </c:pt>
                <c:pt idx="8285">
                  <c:v>5.5044400802786997E-2</c:v>
                </c:pt>
                <c:pt idx="8286">
                  <c:v>5.3205298203427703E-2</c:v>
                </c:pt>
                <c:pt idx="8287">
                  <c:v>5.1321877288806203E-2</c:v>
                </c:pt>
                <c:pt idx="8288">
                  <c:v>4.9002492518673599E-2</c:v>
                </c:pt>
                <c:pt idx="8289">
                  <c:v>4.6664255652045301E-2</c:v>
                </c:pt>
                <c:pt idx="8290">
                  <c:v>4.3867582052982301E-2</c:v>
                </c:pt>
                <c:pt idx="8291">
                  <c:v>4.1013689693762602E-2</c:v>
                </c:pt>
                <c:pt idx="8292">
                  <c:v>3.8499322973113898E-2</c:v>
                </c:pt>
                <c:pt idx="8293">
                  <c:v>3.55203372036259E-2</c:v>
                </c:pt>
                <c:pt idx="8294">
                  <c:v>3.2470474144290398E-2</c:v>
                </c:pt>
                <c:pt idx="8295">
                  <c:v>2.9227984776788101E-2</c:v>
                </c:pt>
                <c:pt idx="8296">
                  <c:v>2.5790509325257099E-2</c:v>
                </c:pt>
                <c:pt idx="8297">
                  <c:v>2.2723862339553601E-2</c:v>
                </c:pt>
                <c:pt idx="8298">
                  <c:v>1.9468024666922601E-2</c:v>
                </c:pt>
                <c:pt idx="8299">
                  <c:v>1.59034704051902E-2</c:v>
                </c:pt>
                <c:pt idx="8300">
                  <c:v>1.25667588263093E-2</c:v>
                </c:pt>
                <c:pt idx="8301">
                  <c:v>9.0497684587383699E-3</c:v>
                </c:pt>
                <c:pt idx="8302">
                  <c:v>5.8840774202624001E-3</c:v>
                </c:pt>
                <c:pt idx="8303">
                  <c:v>2.5216999145405501E-3</c:v>
                </c:pt>
                <c:pt idx="8304">
                  <c:v>-8.6538546657957997E-4</c:v>
                </c:pt>
                <c:pt idx="8305">
                  <c:v>-4.1520387262460401E-3</c:v>
                </c:pt>
                <c:pt idx="8306">
                  <c:v>-7.4568096726539204E-3</c:v>
                </c:pt>
                <c:pt idx="8307">
                  <c:v>-1.04690025260243E-2</c:v>
                </c:pt>
                <c:pt idx="8308">
                  <c:v>-1.3755988339946601E-2</c:v>
                </c:pt>
                <c:pt idx="8309">
                  <c:v>-1.6592419877014299E-2</c:v>
                </c:pt>
                <c:pt idx="8310">
                  <c:v>-1.93270585412363E-2</c:v>
                </c:pt>
                <c:pt idx="8311">
                  <c:v>-2.2249287243075799E-2</c:v>
                </c:pt>
                <c:pt idx="8312">
                  <c:v>-2.46618145934768E-2</c:v>
                </c:pt>
                <c:pt idx="8313">
                  <c:v>-2.730224531277E-2</c:v>
                </c:pt>
                <c:pt idx="8314">
                  <c:v>-2.95758021355319E-2</c:v>
                </c:pt>
                <c:pt idx="8315">
                  <c:v>-3.1576966642792803E-2</c:v>
                </c:pt>
                <c:pt idx="8316">
                  <c:v>-3.3634202060538097E-2</c:v>
                </c:pt>
                <c:pt idx="8317">
                  <c:v>-3.52370811980591E-2</c:v>
                </c:pt>
                <c:pt idx="8318">
                  <c:v>-3.6975145667893998E-2</c:v>
                </c:pt>
                <c:pt idx="8319">
                  <c:v>-3.8372301113444501E-2</c:v>
                </c:pt>
                <c:pt idx="8320">
                  <c:v>-3.9239495821925097E-2</c:v>
                </c:pt>
                <c:pt idx="8321">
                  <c:v>-4.03688495678136E-2</c:v>
                </c:pt>
                <c:pt idx="8322">
                  <c:v>-4.0934288096193601E-2</c:v>
                </c:pt>
                <c:pt idx="8323">
                  <c:v>-4.1563754159532201E-2</c:v>
                </c:pt>
                <c:pt idx="8324">
                  <c:v>-4.2102764498985597E-2</c:v>
                </c:pt>
                <c:pt idx="8325">
                  <c:v>-4.1854532246917903E-2</c:v>
                </c:pt>
                <c:pt idx="8326">
                  <c:v>-4.1761531480311601E-2</c:v>
                </c:pt>
                <c:pt idx="8327">
                  <c:v>-4.1359396912359597E-2</c:v>
                </c:pt>
                <c:pt idx="8328">
                  <c:v>-4.0764449107593297E-2</c:v>
                </c:pt>
                <c:pt idx="8329">
                  <c:v>-3.9959680924309002E-2</c:v>
                </c:pt>
                <c:pt idx="8330">
                  <c:v>-3.8705606559539099E-2</c:v>
                </c:pt>
                <c:pt idx="8331">
                  <c:v>-3.7491067933988598E-2</c:v>
                </c:pt>
                <c:pt idx="8332">
                  <c:v>-3.5988822571489602E-2</c:v>
                </c:pt>
                <c:pt idx="8333">
                  <c:v>-3.4502304545139702E-2</c:v>
                </c:pt>
                <c:pt idx="8334">
                  <c:v>-3.2412972746487197E-2</c:v>
                </c:pt>
                <c:pt idx="8335">
                  <c:v>-3.0358749930306399E-2</c:v>
                </c:pt>
                <c:pt idx="8336">
                  <c:v>-2.8051518402421202E-2</c:v>
                </c:pt>
                <c:pt idx="8337">
                  <c:v>-2.5595240095141501E-2</c:v>
                </c:pt>
                <c:pt idx="8338">
                  <c:v>-2.28615642462929E-2</c:v>
                </c:pt>
                <c:pt idx="8339">
                  <c:v>-2.0142606170268799E-2</c:v>
                </c:pt>
                <c:pt idx="8340">
                  <c:v>-1.6842483650090799E-2</c:v>
                </c:pt>
                <c:pt idx="8341">
                  <c:v>-1.37906907986752E-2</c:v>
                </c:pt>
                <c:pt idx="8342">
                  <c:v>-1.0671603732908401E-2</c:v>
                </c:pt>
                <c:pt idx="8343">
                  <c:v>-7.0623248402986796E-3</c:v>
                </c:pt>
                <c:pt idx="8344">
                  <c:v>-3.6956636244071602E-3</c:v>
                </c:pt>
                <c:pt idx="8345">
                  <c:v>3.06483417703109E-4</c:v>
                </c:pt>
                <c:pt idx="8346">
                  <c:v>3.6904399465171999E-3</c:v>
                </c:pt>
                <c:pt idx="8347">
                  <c:v>7.5399901845170196E-3</c:v>
                </c:pt>
                <c:pt idx="8348">
                  <c:v>1.1475007381794E-2</c:v>
                </c:pt>
                <c:pt idx="8349">
                  <c:v>1.5118536611711701E-2</c:v>
                </c:pt>
                <c:pt idx="8350">
                  <c:v>1.9488794609748301E-2</c:v>
                </c:pt>
                <c:pt idx="8351">
                  <c:v>2.3108733971648299E-2</c:v>
                </c:pt>
                <c:pt idx="8352">
                  <c:v>2.7115924111957498E-2</c:v>
                </c:pt>
                <c:pt idx="8353">
                  <c:v>3.1073643231539098E-2</c:v>
                </c:pt>
                <c:pt idx="8354">
                  <c:v>3.5021785906107397E-2</c:v>
                </c:pt>
                <c:pt idx="8355">
                  <c:v>3.8924022602050197E-2</c:v>
                </c:pt>
                <c:pt idx="8356">
                  <c:v>4.2648394587143403E-2</c:v>
                </c:pt>
                <c:pt idx="8357">
                  <c:v>4.6277792859739098E-2</c:v>
                </c:pt>
                <c:pt idx="8358">
                  <c:v>5.0089470473647299E-2</c:v>
                </c:pt>
                <c:pt idx="8359">
                  <c:v>5.3550024223094801E-2</c:v>
                </c:pt>
                <c:pt idx="8360">
                  <c:v>5.7039794321948598E-2</c:v>
                </c:pt>
                <c:pt idx="8361">
                  <c:v>6.0269974516960499E-2</c:v>
                </c:pt>
                <c:pt idx="8362">
                  <c:v>6.3448781591498499E-2</c:v>
                </c:pt>
                <c:pt idx="8363">
                  <c:v>6.6683081095381194E-2</c:v>
                </c:pt>
                <c:pt idx="8364">
                  <c:v>6.9320916343427005E-2</c:v>
                </c:pt>
                <c:pt idx="8365">
                  <c:v>7.2068355522402497E-2</c:v>
                </c:pt>
                <c:pt idx="8366">
                  <c:v>7.4440966575104295E-2</c:v>
                </c:pt>
                <c:pt idx="8367">
                  <c:v>7.6857575443944198E-2</c:v>
                </c:pt>
                <c:pt idx="8368">
                  <c:v>7.9082897690648801E-2</c:v>
                </c:pt>
                <c:pt idx="8369">
                  <c:v>8.0617595811913301E-2</c:v>
                </c:pt>
                <c:pt idx="8370">
                  <c:v>8.2341377245120098E-2</c:v>
                </c:pt>
                <c:pt idx="8371">
                  <c:v>8.3737455661840501E-2</c:v>
                </c:pt>
                <c:pt idx="8372">
                  <c:v>8.4843362334820302E-2</c:v>
                </c:pt>
                <c:pt idx="8373">
                  <c:v>8.5986398923352594E-2</c:v>
                </c:pt>
                <c:pt idx="8374">
                  <c:v>8.6350412141884297E-2</c:v>
                </c:pt>
                <c:pt idx="8375">
                  <c:v>8.6795646783715694E-2</c:v>
                </c:pt>
                <c:pt idx="8376">
                  <c:v>8.6860151491974194E-2</c:v>
                </c:pt>
                <c:pt idx="8377">
                  <c:v>8.6771253923141403E-2</c:v>
                </c:pt>
                <c:pt idx="8378">
                  <c:v>8.6655752864826796E-2</c:v>
                </c:pt>
                <c:pt idx="8379">
                  <c:v>8.5661134225191393E-2</c:v>
                </c:pt>
                <c:pt idx="8380">
                  <c:v>8.4904119365647499E-2</c:v>
                </c:pt>
                <c:pt idx="8381">
                  <c:v>8.3673866645387604E-2</c:v>
                </c:pt>
                <c:pt idx="8382">
                  <c:v>8.2476397273089294E-2</c:v>
                </c:pt>
                <c:pt idx="8383">
                  <c:v>8.0763410746475403E-2</c:v>
                </c:pt>
                <c:pt idx="8384">
                  <c:v>7.8897620619598693E-2</c:v>
                </c:pt>
                <c:pt idx="8385">
                  <c:v>7.6684103468323994E-2</c:v>
                </c:pt>
                <c:pt idx="8386">
                  <c:v>7.4292536103776896E-2</c:v>
                </c:pt>
                <c:pt idx="8387">
                  <c:v>7.2018931642429701E-2</c:v>
                </c:pt>
                <c:pt idx="8388">
                  <c:v>6.9090213178170198E-2</c:v>
                </c:pt>
                <c:pt idx="8389">
                  <c:v>6.6164993384621201E-2</c:v>
                </c:pt>
                <c:pt idx="8390">
                  <c:v>6.2842471167781397E-2</c:v>
                </c:pt>
                <c:pt idx="8391">
                  <c:v>5.9507362635679698E-2</c:v>
                </c:pt>
                <c:pt idx="8392">
                  <c:v>5.6155282937209602E-2</c:v>
                </c:pt>
                <c:pt idx="8393">
                  <c:v>5.2307495832112E-2</c:v>
                </c:pt>
                <c:pt idx="8394">
                  <c:v>4.8621399001089798E-2</c:v>
                </c:pt>
                <c:pt idx="8395">
                  <c:v>4.4679147568669302E-2</c:v>
                </c:pt>
                <c:pt idx="8396">
                  <c:v>4.0589297351894003E-2</c:v>
                </c:pt>
                <c:pt idx="8397">
                  <c:v>3.6664128044649601E-2</c:v>
                </c:pt>
                <c:pt idx="8398">
                  <c:v>3.2203211616084297E-2</c:v>
                </c:pt>
                <c:pt idx="8399">
                  <c:v>2.8138435420633101E-2</c:v>
                </c:pt>
                <c:pt idx="8400">
                  <c:v>2.3671690855643902E-2</c:v>
                </c:pt>
                <c:pt idx="8401">
                  <c:v>1.9422767586962399E-2</c:v>
                </c:pt>
                <c:pt idx="8402">
                  <c:v>1.5056267007746401E-2</c:v>
                </c:pt>
                <c:pt idx="8403">
                  <c:v>1.0541124349568399E-2</c:v>
                </c:pt>
                <c:pt idx="8404">
                  <c:v>6.5120123320889503E-3</c:v>
                </c:pt>
                <c:pt idx="8405">
                  <c:v>2.0512078631422901E-3</c:v>
                </c:pt>
                <c:pt idx="8406">
                  <c:v>-1.9457420733648601E-3</c:v>
                </c:pt>
                <c:pt idx="8407">
                  <c:v>-6.1672265575652497E-3</c:v>
                </c:pt>
                <c:pt idx="8408">
                  <c:v>-1.0311257653023599E-2</c:v>
                </c:pt>
                <c:pt idx="8409">
                  <c:v>-1.3991577828659301E-2</c:v>
                </c:pt>
                <c:pt idx="8410">
                  <c:v>-1.7777766847385901E-2</c:v>
                </c:pt>
                <c:pt idx="8411">
                  <c:v>-2.1323707790276002E-2</c:v>
                </c:pt>
                <c:pt idx="8412">
                  <c:v>-2.4917440440118298E-2</c:v>
                </c:pt>
                <c:pt idx="8413">
                  <c:v>-2.8332144103352299E-2</c:v>
                </c:pt>
                <c:pt idx="8414">
                  <c:v>-3.1335132545823E-2</c:v>
                </c:pt>
                <c:pt idx="8415">
                  <c:v>-3.4074442296985703E-2</c:v>
                </c:pt>
                <c:pt idx="8416">
                  <c:v>-3.6794768915351897E-2</c:v>
                </c:pt>
                <c:pt idx="8417">
                  <c:v>-3.9263748928966502E-2</c:v>
                </c:pt>
                <c:pt idx="8418">
                  <c:v>-4.1644887302626298E-2</c:v>
                </c:pt>
                <c:pt idx="8419">
                  <c:v>-4.3203440489238201E-2</c:v>
                </c:pt>
                <c:pt idx="8420">
                  <c:v>-4.4823547778042101E-2</c:v>
                </c:pt>
                <c:pt idx="8421">
                  <c:v>-4.6399035154638703E-2</c:v>
                </c:pt>
                <c:pt idx="8422">
                  <c:v>-4.7564638168678897E-2</c:v>
                </c:pt>
                <c:pt idx="8423">
                  <c:v>-4.8500959057264197E-2</c:v>
                </c:pt>
                <c:pt idx="8424">
                  <c:v>-4.8692976193627398E-2</c:v>
                </c:pt>
                <c:pt idx="8425">
                  <c:v>-4.8924341154061697E-2</c:v>
                </c:pt>
                <c:pt idx="8426">
                  <c:v>-4.8947836395694097E-2</c:v>
                </c:pt>
                <c:pt idx="8427">
                  <c:v>-4.8771422282414698E-2</c:v>
                </c:pt>
                <c:pt idx="8428">
                  <c:v>-4.7992707151537098E-2</c:v>
                </c:pt>
                <c:pt idx="8429">
                  <c:v>-4.6899246318900897E-2</c:v>
                </c:pt>
                <c:pt idx="8430">
                  <c:v>-4.5665851638250501E-2</c:v>
                </c:pt>
                <c:pt idx="8431">
                  <c:v>-4.4245481168866597E-2</c:v>
                </c:pt>
                <c:pt idx="8432">
                  <c:v>-4.2373276224247601E-2</c:v>
                </c:pt>
                <c:pt idx="8433">
                  <c:v>-4.0265081125087102E-2</c:v>
                </c:pt>
                <c:pt idx="8434">
                  <c:v>-3.76582224636869E-2</c:v>
                </c:pt>
                <c:pt idx="8435">
                  <c:v>-3.5098881899755199E-2</c:v>
                </c:pt>
                <c:pt idx="8436">
                  <c:v>-3.2325802528876603E-2</c:v>
                </c:pt>
                <c:pt idx="8437">
                  <c:v>-2.8960500438033498E-2</c:v>
                </c:pt>
                <c:pt idx="8438">
                  <c:v>-2.5746418535522099E-2</c:v>
                </c:pt>
                <c:pt idx="8439">
                  <c:v>-2.1872912843233699E-2</c:v>
                </c:pt>
                <c:pt idx="8440">
                  <c:v>-1.7987361306853099E-2</c:v>
                </c:pt>
                <c:pt idx="8441">
                  <c:v>-1.42265712793023E-2</c:v>
                </c:pt>
                <c:pt idx="8442">
                  <c:v>-9.8145467873538405E-3</c:v>
                </c:pt>
                <c:pt idx="8443">
                  <c:v>-5.2486816858151701E-3</c:v>
                </c:pt>
                <c:pt idx="8444">
                  <c:v>-7.4895201365907397E-4</c:v>
                </c:pt>
                <c:pt idx="8445">
                  <c:v>3.8249089302881002E-3</c:v>
                </c:pt>
                <c:pt idx="8446">
                  <c:v>8.5564004876721202E-3</c:v>
                </c:pt>
                <c:pt idx="8447">
                  <c:v>1.35395630845331E-2</c:v>
                </c:pt>
                <c:pt idx="8448">
                  <c:v>1.85775162216547E-2</c:v>
                </c:pt>
                <c:pt idx="8449">
                  <c:v>2.3487182695280301E-2</c:v>
                </c:pt>
                <c:pt idx="8450">
                  <c:v>2.85767534922119E-2</c:v>
                </c:pt>
                <c:pt idx="8451">
                  <c:v>3.3696809785705002E-2</c:v>
                </c:pt>
                <c:pt idx="8452">
                  <c:v>3.8846434654297997E-2</c:v>
                </c:pt>
                <c:pt idx="8453">
                  <c:v>4.4071185645950202E-2</c:v>
                </c:pt>
                <c:pt idx="8454">
                  <c:v>4.8901205758513401E-2</c:v>
                </c:pt>
                <c:pt idx="8455">
                  <c:v>5.3796613343555101E-2</c:v>
                </c:pt>
                <c:pt idx="8456">
                  <c:v>5.8771152089638602E-2</c:v>
                </c:pt>
                <c:pt idx="8457">
                  <c:v>6.3554597181618794E-2</c:v>
                </c:pt>
                <c:pt idx="8458">
                  <c:v>6.8373374057168604E-2</c:v>
                </c:pt>
                <c:pt idx="8459">
                  <c:v>7.2759152701840704E-2</c:v>
                </c:pt>
                <c:pt idx="8460">
                  <c:v>7.7068901800821807E-2</c:v>
                </c:pt>
                <c:pt idx="8461">
                  <c:v>8.1325895405555196E-2</c:v>
                </c:pt>
                <c:pt idx="8462">
                  <c:v>8.5564660064021997E-2</c:v>
                </c:pt>
                <c:pt idx="8463">
                  <c:v>8.9421376885343504E-2</c:v>
                </c:pt>
                <c:pt idx="8464">
                  <c:v>9.2726242670442799E-2</c:v>
                </c:pt>
                <c:pt idx="8465">
                  <c:v>9.62994587848537E-2</c:v>
                </c:pt>
                <c:pt idx="8466">
                  <c:v>9.9349008332513603E-2</c:v>
                </c:pt>
                <c:pt idx="8467">
                  <c:v>0.102345205720538</c:v>
                </c:pt>
                <c:pt idx="8468">
                  <c:v>0.104824622230082</c:v>
                </c:pt>
                <c:pt idx="8469">
                  <c:v>0.106887107068228</c:v>
                </c:pt>
                <c:pt idx="8470">
                  <c:v>0.10921327261944699</c:v>
                </c:pt>
                <c:pt idx="8471">
                  <c:v>0.11074290489920401</c:v>
                </c:pt>
                <c:pt idx="8472">
                  <c:v>0.11224067217235</c:v>
                </c:pt>
                <c:pt idx="8473">
                  <c:v>0.113367606418475</c:v>
                </c:pt>
                <c:pt idx="8474">
                  <c:v>0.114046021351645</c:v>
                </c:pt>
                <c:pt idx="8475">
                  <c:v>0.11465509328538701</c:v>
                </c:pt>
                <c:pt idx="8476">
                  <c:v>0.11489466224294401</c:v>
                </c:pt>
                <c:pt idx="8477">
                  <c:v>0.114699778405595</c:v>
                </c:pt>
                <c:pt idx="8478">
                  <c:v>0.114198918822897</c:v>
                </c:pt>
                <c:pt idx="8479">
                  <c:v>0.113276213429108</c:v>
                </c:pt>
                <c:pt idx="8480">
                  <c:v>0.11239644084733801</c:v>
                </c:pt>
                <c:pt idx="8481">
                  <c:v>0.111140616182981</c:v>
                </c:pt>
                <c:pt idx="8482">
                  <c:v>0.109308759463023</c:v>
                </c:pt>
                <c:pt idx="8483">
                  <c:v>0.107391552933362</c:v>
                </c:pt>
                <c:pt idx="8484">
                  <c:v>0.104927388277259</c:v>
                </c:pt>
                <c:pt idx="8485">
                  <c:v>0.10260573180103801</c:v>
                </c:pt>
                <c:pt idx="8486">
                  <c:v>9.9939237432551203E-2</c:v>
                </c:pt>
                <c:pt idx="8487">
                  <c:v>9.6804029726422103E-2</c:v>
                </c:pt>
                <c:pt idx="8488">
                  <c:v>9.34699762589766E-2</c:v>
                </c:pt>
                <c:pt idx="8489">
                  <c:v>8.9957170030901201E-2</c:v>
                </c:pt>
                <c:pt idx="8490">
                  <c:v>8.6473291254093296E-2</c:v>
                </c:pt>
                <c:pt idx="8491">
                  <c:v>8.2803529052557195E-2</c:v>
                </c:pt>
                <c:pt idx="8492">
                  <c:v>7.8518314936361994E-2</c:v>
                </c:pt>
                <c:pt idx="8493">
                  <c:v>7.4493602519056998E-2</c:v>
                </c:pt>
                <c:pt idx="8494">
                  <c:v>7.0147149253740104E-2</c:v>
                </c:pt>
                <c:pt idx="8495">
                  <c:v>6.5910929745167393E-2</c:v>
                </c:pt>
                <c:pt idx="8496">
                  <c:v>6.1619378202660897E-2</c:v>
                </c:pt>
                <c:pt idx="8497">
                  <c:v>5.6723136055283799E-2</c:v>
                </c:pt>
                <c:pt idx="8498">
                  <c:v>5.2215979441688903E-2</c:v>
                </c:pt>
                <c:pt idx="8499">
                  <c:v>4.75000204712605E-2</c:v>
                </c:pt>
                <c:pt idx="8500">
                  <c:v>4.3018552100082798E-2</c:v>
                </c:pt>
                <c:pt idx="8501">
                  <c:v>3.8366009062023601E-2</c:v>
                </c:pt>
                <c:pt idx="8502">
                  <c:v>3.3638483245730502E-2</c:v>
                </c:pt>
                <c:pt idx="8503">
                  <c:v>2.9044888818069801E-2</c:v>
                </c:pt>
                <c:pt idx="8504">
                  <c:v>2.4546357401847501E-2</c:v>
                </c:pt>
                <c:pt idx="8505">
                  <c:v>2.0214889597482199E-2</c:v>
                </c:pt>
                <c:pt idx="8506">
                  <c:v>1.59728424358026E-2</c:v>
                </c:pt>
                <c:pt idx="8507">
                  <c:v>1.15612694890815E-2</c:v>
                </c:pt>
                <c:pt idx="8508">
                  <c:v>7.5191650592532199E-3</c:v>
                </c:pt>
                <c:pt idx="8509">
                  <c:v>3.7986962745413899E-3</c:v>
                </c:pt>
                <c:pt idx="8510" formatCode="0.00E+00">
                  <c:v>9.1206845879962504E-5</c:v>
                </c:pt>
                <c:pt idx="8511">
                  <c:v>-3.5504888096536298E-3</c:v>
                </c:pt>
                <c:pt idx="8512">
                  <c:v>-6.8343669159651697E-3</c:v>
                </c:pt>
                <c:pt idx="8513">
                  <c:v>-1.00293269308597E-2</c:v>
                </c:pt>
                <c:pt idx="8514">
                  <c:v>-1.2833975342354E-2</c:v>
                </c:pt>
                <c:pt idx="8515">
                  <c:v>-1.568909309028E-2</c:v>
                </c:pt>
                <c:pt idx="8516">
                  <c:v>-1.79418019765301E-2</c:v>
                </c:pt>
                <c:pt idx="8517">
                  <c:v>-2.0196988075850499E-2</c:v>
                </c:pt>
                <c:pt idx="8518">
                  <c:v>-2.20412312860335E-2</c:v>
                </c:pt>
                <c:pt idx="8519">
                  <c:v>-2.3381893260304199E-2</c:v>
                </c:pt>
                <c:pt idx="8520">
                  <c:v>-2.4986210549642E-2</c:v>
                </c:pt>
                <c:pt idx="8521">
                  <c:v>-2.5856854261617501E-2</c:v>
                </c:pt>
                <c:pt idx="8522">
                  <c:v>-2.6737990385143399E-2</c:v>
                </c:pt>
                <c:pt idx="8523">
                  <c:v>-2.7112061161694401E-2</c:v>
                </c:pt>
                <c:pt idx="8524">
                  <c:v>-2.7180401300676799E-2</c:v>
                </c:pt>
                <c:pt idx="8525">
                  <c:v>-2.7380335146752501E-2</c:v>
                </c:pt>
                <c:pt idx="8526">
                  <c:v>-2.68329507501304E-2</c:v>
                </c:pt>
                <c:pt idx="8527">
                  <c:v>-2.6117208871329699E-2</c:v>
                </c:pt>
                <c:pt idx="8528">
                  <c:v>-2.4877540170700398E-2</c:v>
                </c:pt>
                <c:pt idx="8529">
                  <c:v>-2.3737854256697E-2</c:v>
                </c:pt>
                <c:pt idx="8530">
                  <c:v>-2.23723707987632E-2</c:v>
                </c:pt>
                <c:pt idx="8531">
                  <c:v>-2.0478174371393699E-2</c:v>
                </c:pt>
                <c:pt idx="8532">
                  <c:v>-1.8062521541164001E-2</c:v>
                </c:pt>
                <c:pt idx="8533">
                  <c:v>-1.6009872453272098E-2</c:v>
                </c:pt>
                <c:pt idx="8534">
                  <c:v>-1.3065005662544401E-2</c:v>
                </c:pt>
                <c:pt idx="8535">
                  <c:v>-1.0678232438350199E-2</c:v>
                </c:pt>
                <c:pt idx="8536">
                  <c:v>-7.5585621376789399E-3</c:v>
                </c:pt>
                <c:pt idx="8537">
                  <c:v>-4.1117012966799902E-3</c:v>
                </c:pt>
                <c:pt idx="8538">
                  <c:v>-6.2980970611240797E-4</c:v>
                </c:pt>
                <c:pt idx="8539">
                  <c:v>2.9422609005460201E-3</c:v>
                </c:pt>
                <c:pt idx="8540">
                  <c:v>6.3539009253768498E-3</c:v>
                </c:pt>
                <c:pt idx="8541">
                  <c:v>1.06122658422395E-2</c:v>
                </c:pt>
                <c:pt idx="8542">
                  <c:v>1.46345596608204E-2</c:v>
                </c:pt>
                <c:pt idx="8543">
                  <c:v>1.89157225835529E-2</c:v>
                </c:pt>
                <c:pt idx="8544">
                  <c:v>2.3276773218890202E-2</c:v>
                </c:pt>
                <c:pt idx="8545">
                  <c:v>2.72628882731272E-2</c:v>
                </c:pt>
                <c:pt idx="8546">
                  <c:v>3.2049079722676899E-2</c:v>
                </c:pt>
                <c:pt idx="8547">
                  <c:v>3.6383711576876497E-2</c:v>
                </c:pt>
                <c:pt idx="8548">
                  <c:v>4.1035004528753097E-2</c:v>
                </c:pt>
                <c:pt idx="8549">
                  <c:v>4.5476083989274697E-2</c:v>
                </c:pt>
                <c:pt idx="8550">
                  <c:v>4.9832749520804298E-2</c:v>
                </c:pt>
                <c:pt idx="8551">
                  <c:v>5.4415819033205297E-2</c:v>
                </c:pt>
                <c:pt idx="8552">
                  <c:v>5.8955958408034401E-2</c:v>
                </c:pt>
                <c:pt idx="8553">
                  <c:v>6.3187301994421602E-2</c:v>
                </c:pt>
                <c:pt idx="8554">
                  <c:v>6.7367070336970494E-2</c:v>
                </c:pt>
                <c:pt idx="8555">
                  <c:v>7.1738429073978496E-2</c:v>
                </c:pt>
                <c:pt idx="8556">
                  <c:v>7.5766251449398206E-2</c:v>
                </c:pt>
                <c:pt idx="8557">
                  <c:v>7.9943771370429004E-2</c:v>
                </c:pt>
                <c:pt idx="8558">
                  <c:v>8.3570977925654599E-2</c:v>
                </c:pt>
                <c:pt idx="8559">
                  <c:v>8.7489458776562196E-2</c:v>
                </c:pt>
                <c:pt idx="8560">
                  <c:v>9.0850561237453095E-2</c:v>
                </c:pt>
                <c:pt idx="8561">
                  <c:v>9.4325075315385296E-2</c:v>
                </c:pt>
                <c:pt idx="8562">
                  <c:v>9.7511795394202405E-2</c:v>
                </c:pt>
                <c:pt idx="8563">
                  <c:v>0.10027995239031801</c:v>
                </c:pt>
                <c:pt idx="8564">
                  <c:v>0.103086187617056</c:v>
                </c:pt>
                <c:pt idx="8565">
                  <c:v>0.105810974339743</c:v>
                </c:pt>
                <c:pt idx="8566">
                  <c:v>0.108247793240522</c:v>
                </c:pt>
                <c:pt idx="8567">
                  <c:v>0.110126701546647</c:v>
                </c:pt>
                <c:pt idx="8568">
                  <c:v>0.111904182988376</c:v>
                </c:pt>
                <c:pt idx="8569">
                  <c:v>0.113566303047824</c:v>
                </c:pt>
                <c:pt idx="8570">
                  <c:v>0.11496728823572799</c:v>
                </c:pt>
                <c:pt idx="8571">
                  <c:v>0.11607688211919399</c:v>
                </c:pt>
                <c:pt idx="8572">
                  <c:v>0.116977141474983</c:v>
                </c:pt>
                <c:pt idx="8573">
                  <c:v>0.117439547122888</c:v>
                </c:pt>
                <c:pt idx="8574">
                  <c:v>0.11789525649650399</c:v>
                </c:pt>
                <c:pt idx="8575">
                  <c:v>0.118191237839226</c:v>
                </c:pt>
                <c:pt idx="8576">
                  <c:v>0.11801713755425799</c:v>
                </c:pt>
                <c:pt idx="8577">
                  <c:v>0.117441428000674</c:v>
                </c:pt>
                <c:pt idx="8578">
                  <c:v>0.116956676265028</c:v>
                </c:pt>
                <c:pt idx="8579">
                  <c:v>0.11602677927235699</c:v>
                </c:pt>
                <c:pt idx="8580">
                  <c:v>0.115107147209036</c:v>
                </c:pt>
                <c:pt idx="8581">
                  <c:v>0.113584919683815</c:v>
                </c:pt>
                <c:pt idx="8582">
                  <c:v>0.111981536509928</c:v>
                </c:pt>
                <c:pt idx="8583">
                  <c:v>0.110477425822796</c:v>
                </c:pt>
                <c:pt idx="8584">
                  <c:v>0.108358611396079</c:v>
                </c:pt>
                <c:pt idx="8585">
                  <c:v>0.10654415521761899</c:v>
                </c:pt>
                <c:pt idx="8586">
                  <c:v>0.10402795229202701</c:v>
                </c:pt>
                <c:pt idx="8587">
                  <c:v>0.101455881802995</c:v>
                </c:pt>
                <c:pt idx="8588">
                  <c:v>9.9103751308129304E-2</c:v>
                </c:pt>
                <c:pt idx="8589">
                  <c:v>9.6271307964146305E-2</c:v>
                </c:pt>
                <c:pt idx="8590">
                  <c:v>9.3386989195928194E-2</c:v>
                </c:pt>
                <c:pt idx="8591">
                  <c:v>9.0233215704565606E-2</c:v>
                </c:pt>
                <c:pt idx="8592">
                  <c:v>8.69767992980824E-2</c:v>
                </c:pt>
                <c:pt idx="8593">
                  <c:v>8.3896896501899298E-2</c:v>
                </c:pt>
                <c:pt idx="8594">
                  <c:v>8.0656642095017994E-2</c:v>
                </c:pt>
                <c:pt idx="8595">
                  <c:v>7.7147887079254601E-2</c:v>
                </c:pt>
                <c:pt idx="8596">
                  <c:v>7.3621324521354697E-2</c:v>
                </c:pt>
                <c:pt idx="8597">
                  <c:v>7.0184132098338001E-2</c:v>
                </c:pt>
                <c:pt idx="8598">
                  <c:v>6.6769522872386106E-2</c:v>
                </c:pt>
                <c:pt idx="8599">
                  <c:v>6.32266983205447E-2</c:v>
                </c:pt>
                <c:pt idx="8600">
                  <c:v>5.9504793455058103E-2</c:v>
                </c:pt>
                <c:pt idx="8601">
                  <c:v>5.5829341331775702E-2</c:v>
                </c:pt>
                <c:pt idx="8602">
                  <c:v>5.2531323365597501E-2</c:v>
                </c:pt>
                <c:pt idx="8603">
                  <c:v>4.9163264870790903E-2</c:v>
                </c:pt>
                <c:pt idx="8604">
                  <c:v>4.5577390888532403E-2</c:v>
                </c:pt>
                <c:pt idx="8605">
                  <c:v>4.21049145586583E-2</c:v>
                </c:pt>
                <c:pt idx="8606">
                  <c:v>3.8729428456468103E-2</c:v>
                </c:pt>
                <c:pt idx="8607">
                  <c:v>3.55812310499787E-2</c:v>
                </c:pt>
                <c:pt idx="8608">
                  <c:v>3.2595567496181498E-2</c:v>
                </c:pt>
                <c:pt idx="8609">
                  <c:v>2.9373757730386901E-2</c:v>
                </c:pt>
                <c:pt idx="8610">
                  <c:v>2.6140108431127702E-2</c:v>
                </c:pt>
                <c:pt idx="8611">
                  <c:v>2.3551933496249299E-2</c:v>
                </c:pt>
                <c:pt idx="8612">
                  <c:v>2.0797478653239301E-2</c:v>
                </c:pt>
                <c:pt idx="8613">
                  <c:v>1.8328468761521E-2</c:v>
                </c:pt>
                <c:pt idx="8614">
                  <c:v>1.57447987546879E-2</c:v>
                </c:pt>
                <c:pt idx="8615">
                  <c:v>1.3231377678472199E-2</c:v>
                </c:pt>
                <c:pt idx="8616">
                  <c:v>1.13649250836241E-2</c:v>
                </c:pt>
                <c:pt idx="8617">
                  <c:v>9.3688078856957492E-3</c:v>
                </c:pt>
                <c:pt idx="8618">
                  <c:v>7.5808128348003904E-3</c:v>
                </c:pt>
                <c:pt idx="8619">
                  <c:v>5.7362366703346702E-3</c:v>
                </c:pt>
                <c:pt idx="8620">
                  <c:v>4.1165823560676698E-3</c:v>
                </c:pt>
                <c:pt idx="8621">
                  <c:v>2.83185682145901E-3</c:v>
                </c:pt>
                <c:pt idx="8622">
                  <c:v>1.8830809676196199E-3</c:v>
                </c:pt>
                <c:pt idx="8623">
                  <c:v>7.4866280497611396E-4</c:v>
                </c:pt>
                <c:pt idx="8624">
                  <c:v>-2.6986057158067599E-4</c:v>
                </c:pt>
                <c:pt idx="8625">
                  <c:v>-1.0919067810940301E-3</c:v>
                </c:pt>
                <c:pt idx="8626">
                  <c:v>-1.3733438853393699E-3</c:v>
                </c:pt>
                <c:pt idx="8627">
                  <c:v>-1.6844098271704901E-3</c:v>
                </c:pt>
                <c:pt idx="8628">
                  <c:v>-2.03989810464848E-3</c:v>
                </c:pt>
                <c:pt idx="8629">
                  <c:v>-2.0364284206677301E-3</c:v>
                </c:pt>
                <c:pt idx="8630">
                  <c:v>-1.8968450980884901E-3</c:v>
                </c:pt>
                <c:pt idx="8631">
                  <c:v>-1.46303254780445E-3</c:v>
                </c:pt>
                <c:pt idx="8632">
                  <c:v>-1.0677022186199E-3</c:v>
                </c:pt>
                <c:pt idx="8633">
                  <c:v>-5.5394034888286601E-4</c:v>
                </c:pt>
                <c:pt idx="8634">
                  <c:v>1.2310993983568401E-4</c:v>
                </c:pt>
                <c:pt idx="8635">
                  <c:v>7.3187647412743903E-4</c:v>
                </c:pt>
                <c:pt idx="8636">
                  <c:v>1.9331873400919501E-3</c:v>
                </c:pt>
                <c:pt idx="8637">
                  <c:v>2.7664759545438498E-3</c:v>
                </c:pt>
                <c:pt idx="8638">
                  <c:v>3.9618791014276698E-3</c:v>
                </c:pt>
                <c:pt idx="8639">
                  <c:v>5.1864881797923004E-3</c:v>
                </c:pt>
                <c:pt idx="8640">
                  <c:v>6.3998860526063503E-3</c:v>
                </c:pt>
                <c:pt idx="8641">
                  <c:v>8.1719976526286302E-3</c:v>
                </c:pt>
                <c:pt idx="8642">
                  <c:v>9.3378963078147997E-3</c:v>
                </c:pt>
                <c:pt idx="8643">
                  <c:v>1.0879347349942199E-2</c:v>
                </c:pt>
                <c:pt idx="8644">
                  <c:v>1.2476456299562301E-2</c:v>
                </c:pt>
                <c:pt idx="8645">
                  <c:v>1.41094228807807E-2</c:v>
                </c:pt>
                <c:pt idx="8646">
                  <c:v>1.5824237282778601E-2</c:v>
                </c:pt>
                <c:pt idx="8647">
                  <c:v>1.73156426568312E-2</c:v>
                </c:pt>
                <c:pt idx="8648">
                  <c:v>1.9003122137450999E-2</c:v>
                </c:pt>
                <c:pt idx="8649">
                  <c:v>2.07019707040253E-2</c:v>
                </c:pt>
                <c:pt idx="8650">
                  <c:v>2.26037199156322E-2</c:v>
                </c:pt>
                <c:pt idx="8651">
                  <c:v>2.4195683053659399E-2</c:v>
                </c:pt>
                <c:pt idx="8652">
                  <c:v>2.58499992391421E-2</c:v>
                </c:pt>
                <c:pt idx="8653">
                  <c:v>2.7373271123403198E-2</c:v>
                </c:pt>
                <c:pt idx="8654">
                  <c:v>2.9051465372220701E-2</c:v>
                </c:pt>
                <c:pt idx="8655">
                  <c:v>3.0847875429459201E-2</c:v>
                </c:pt>
                <c:pt idx="8656">
                  <c:v>3.2155440073572503E-2</c:v>
                </c:pt>
                <c:pt idx="8657">
                  <c:v>3.3762546033704502E-2</c:v>
                </c:pt>
                <c:pt idx="8658">
                  <c:v>3.4854134997953701E-2</c:v>
                </c:pt>
                <c:pt idx="8659">
                  <c:v>3.6344301318098397E-2</c:v>
                </c:pt>
                <c:pt idx="8660">
                  <c:v>3.7607573147388697E-2</c:v>
                </c:pt>
                <c:pt idx="8661">
                  <c:v>3.8725502946372399E-2</c:v>
                </c:pt>
                <c:pt idx="8662">
                  <c:v>3.9484115989528799E-2</c:v>
                </c:pt>
                <c:pt idx="8663">
                  <c:v>4.0537299844388801E-2</c:v>
                </c:pt>
                <c:pt idx="8664">
                  <c:v>4.1491276320136099E-2</c:v>
                </c:pt>
                <c:pt idx="8665">
                  <c:v>4.2267206369609699E-2</c:v>
                </c:pt>
                <c:pt idx="8666">
                  <c:v>4.2772798958033202E-2</c:v>
                </c:pt>
                <c:pt idx="8667">
                  <c:v>4.3181068928341101E-2</c:v>
                </c:pt>
                <c:pt idx="8668">
                  <c:v>4.3490554098383802E-2</c:v>
                </c:pt>
                <c:pt idx="8669">
                  <c:v>4.3920331127282997E-2</c:v>
                </c:pt>
                <c:pt idx="8670">
                  <c:v>4.4114995419956803E-2</c:v>
                </c:pt>
                <c:pt idx="8671">
                  <c:v>4.3774613262965299E-2</c:v>
                </c:pt>
                <c:pt idx="8672">
                  <c:v>4.3964950580836999E-2</c:v>
                </c:pt>
                <c:pt idx="8673">
                  <c:v>4.3385030617279101E-2</c:v>
                </c:pt>
                <c:pt idx="8674">
                  <c:v>4.3290811682949598E-2</c:v>
                </c:pt>
                <c:pt idx="8675">
                  <c:v>4.2764432877727999E-2</c:v>
                </c:pt>
                <c:pt idx="8676">
                  <c:v>4.1703543843257702E-2</c:v>
                </c:pt>
                <c:pt idx="8677">
                  <c:v>4.1326787825910399E-2</c:v>
                </c:pt>
                <c:pt idx="8678">
                  <c:v>4.0084539529601601E-2</c:v>
                </c:pt>
                <c:pt idx="8679">
                  <c:v>3.9147775512959698E-2</c:v>
                </c:pt>
                <c:pt idx="8680">
                  <c:v>3.7903718497493098E-2</c:v>
                </c:pt>
                <c:pt idx="8681">
                  <c:v>3.6513199565444097E-2</c:v>
                </c:pt>
                <c:pt idx="8682">
                  <c:v>3.4937157002756999E-2</c:v>
                </c:pt>
                <c:pt idx="8683">
                  <c:v>3.3476436372873501E-2</c:v>
                </c:pt>
                <c:pt idx="8684">
                  <c:v>3.1833303152113003E-2</c:v>
                </c:pt>
                <c:pt idx="8685">
                  <c:v>2.9879671535349001E-2</c:v>
                </c:pt>
                <c:pt idx="8686">
                  <c:v>2.7926970388956099E-2</c:v>
                </c:pt>
                <c:pt idx="8687">
                  <c:v>2.5988416965825201E-2</c:v>
                </c:pt>
                <c:pt idx="8688">
                  <c:v>2.3900600632761899E-2</c:v>
                </c:pt>
                <c:pt idx="8689">
                  <c:v>2.1447562611804E-2</c:v>
                </c:pt>
                <c:pt idx="8690">
                  <c:v>1.91846077348794E-2</c:v>
                </c:pt>
                <c:pt idx="8691">
                  <c:v>1.66629376536153E-2</c:v>
                </c:pt>
                <c:pt idx="8692">
                  <c:v>1.43789047791023E-2</c:v>
                </c:pt>
                <c:pt idx="8693">
                  <c:v>1.16413489254081E-2</c:v>
                </c:pt>
                <c:pt idx="8694">
                  <c:v>9.0418288946926498E-3</c:v>
                </c:pt>
                <c:pt idx="8695">
                  <c:v>6.1946399030653899E-3</c:v>
                </c:pt>
                <c:pt idx="8696">
                  <c:v>3.52341540987674E-3</c:v>
                </c:pt>
                <c:pt idx="8697">
                  <c:v>8.9988354360524098E-4</c:v>
                </c:pt>
                <c:pt idx="8698">
                  <c:v>-2.1596744010402799E-3</c:v>
                </c:pt>
                <c:pt idx="8699">
                  <c:v>-5.1407877134600002E-3</c:v>
                </c:pt>
                <c:pt idx="8700">
                  <c:v>-8.0649582789766808E-3</c:v>
                </c:pt>
                <c:pt idx="8701">
                  <c:v>-1.1126138030824099E-2</c:v>
                </c:pt>
                <c:pt idx="8702">
                  <c:v>-1.39334204937764E-2</c:v>
                </c:pt>
                <c:pt idx="8703">
                  <c:v>-1.7073566206286001E-2</c:v>
                </c:pt>
                <c:pt idx="8704">
                  <c:v>-2.03988085802373E-2</c:v>
                </c:pt>
                <c:pt idx="8705">
                  <c:v>-2.3125251762604101E-2</c:v>
                </c:pt>
                <c:pt idx="8706">
                  <c:v>-2.6256550712194501E-2</c:v>
                </c:pt>
                <c:pt idx="8707">
                  <c:v>-2.8930554789736201E-2</c:v>
                </c:pt>
                <c:pt idx="8708">
                  <c:v>-3.2076903201878698E-2</c:v>
                </c:pt>
                <c:pt idx="8709">
                  <c:v>-3.5190953243234999E-2</c:v>
                </c:pt>
                <c:pt idx="8710">
                  <c:v>-3.8119670203821301E-2</c:v>
                </c:pt>
                <c:pt idx="8711">
                  <c:v>-4.0861041922968799E-2</c:v>
                </c:pt>
                <c:pt idx="8712">
                  <c:v>-4.3536656126044702E-2</c:v>
                </c:pt>
                <c:pt idx="8713">
                  <c:v>-4.6593027722164997E-2</c:v>
                </c:pt>
                <c:pt idx="8714">
                  <c:v>-4.94160153280968E-2</c:v>
                </c:pt>
                <c:pt idx="8715">
                  <c:v>-5.2134563880348497E-2</c:v>
                </c:pt>
                <c:pt idx="8716">
                  <c:v>-5.4518488168722297E-2</c:v>
                </c:pt>
                <c:pt idx="8717">
                  <c:v>-5.7076102001188997E-2</c:v>
                </c:pt>
                <c:pt idx="8718">
                  <c:v>-5.9569370577436997E-2</c:v>
                </c:pt>
                <c:pt idx="8719">
                  <c:v>-6.215510719707E-2</c:v>
                </c:pt>
                <c:pt idx="8720">
                  <c:v>-6.4353887562178705E-2</c:v>
                </c:pt>
                <c:pt idx="8721">
                  <c:v>-6.6486150356271104E-2</c:v>
                </c:pt>
                <c:pt idx="8722">
                  <c:v>-6.8717026667460199E-2</c:v>
                </c:pt>
                <c:pt idx="8723">
                  <c:v>-7.0841403791987501E-2</c:v>
                </c:pt>
                <c:pt idx="8724">
                  <c:v>-7.2806373452921999E-2</c:v>
                </c:pt>
                <c:pt idx="8725">
                  <c:v>-7.4539040119703304E-2</c:v>
                </c:pt>
                <c:pt idx="8726">
                  <c:v>-7.6429971635659594E-2</c:v>
                </c:pt>
                <c:pt idx="8727">
                  <c:v>-7.8021617909819402E-2</c:v>
                </c:pt>
                <c:pt idx="8728">
                  <c:v>-7.9774151118244194E-2</c:v>
                </c:pt>
                <c:pt idx="8729">
                  <c:v>-8.1209056531856796E-2</c:v>
                </c:pt>
                <c:pt idx="8730">
                  <c:v>-8.2437712158341503E-2</c:v>
                </c:pt>
                <c:pt idx="8731">
                  <c:v>-8.3841587108091697E-2</c:v>
                </c:pt>
                <c:pt idx="8732">
                  <c:v>-8.4948869632797103E-2</c:v>
                </c:pt>
                <c:pt idx="8733">
                  <c:v>-8.6043698160564105E-2</c:v>
                </c:pt>
                <c:pt idx="8734">
                  <c:v>-8.6987252324688902E-2</c:v>
                </c:pt>
                <c:pt idx="8735">
                  <c:v>-8.7775241392693798E-2</c:v>
                </c:pt>
                <c:pt idx="8736">
                  <c:v>-8.8545104291711793E-2</c:v>
                </c:pt>
                <c:pt idx="8737">
                  <c:v>-8.9294578144905101E-2</c:v>
                </c:pt>
                <c:pt idx="8738">
                  <c:v>-8.98160725719023E-2</c:v>
                </c:pt>
                <c:pt idx="8739">
                  <c:v>-9.0220298026567905E-2</c:v>
                </c:pt>
                <c:pt idx="8740">
                  <c:v>-9.04775178738636E-2</c:v>
                </c:pt>
                <c:pt idx="8741">
                  <c:v>-9.0912233665964806E-2</c:v>
                </c:pt>
                <c:pt idx="8742">
                  <c:v>-9.1124790355817595E-2</c:v>
                </c:pt>
                <c:pt idx="8743">
                  <c:v>-9.1213149799737506E-2</c:v>
                </c:pt>
                <c:pt idx="8744">
                  <c:v>-9.1052607693558399E-2</c:v>
                </c:pt>
                <c:pt idx="8745">
                  <c:v>-9.1024592899114298E-2</c:v>
                </c:pt>
                <c:pt idx="8746">
                  <c:v>-9.1029130005318204E-2</c:v>
                </c:pt>
                <c:pt idx="8747">
                  <c:v>-9.0742199636133003E-2</c:v>
                </c:pt>
                <c:pt idx="8748">
                  <c:v>-9.0451686211397903E-2</c:v>
                </c:pt>
                <c:pt idx="8749">
                  <c:v>-8.9912596019015995E-2</c:v>
                </c:pt>
                <c:pt idx="8750">
                  <c:v>-8.96119966367981E-2</c:v>
                </c:pt>
                <c:pt idx="8751">
                  <c:v>-8.9156571165457901E-2</c:v>
                </c:pt>
                <c:pt idx="8752">
                  <c:v>-8.8622181456571497E-2</c:v>
                </c:pt>
                <c:pt idx="8753">
                  <c:v>-8.7933170097717103E-2</c:v>
                </c:pt>
                <c:pt idx="8754">
                  <c:v>-8.7285408791092006E-2</c:v>
                </c:pt>
                <c:pt idx="8755">
                  <c:v>-8.6749984458275503E-2</c:v>
                </c:pt>
                <c:pt idx="8756">
                  <c:v>-8.6087421887006299E-2</c:v>
                </c:pt>
                <c:pt idx="8757">
                  <c:v>-8.5207068374323E-2</c:v>
                </c:pt>
                <c:pt idx="8758">
                  <c:v>-8.4417737371716803E-2</c:v>
                </c:pt>
                <c:pt idx="8759">
                  <c:v>-8.3555021104547295E-2</c:v>
                </c:pt>
                <c:pt idx="8760">
                  <c:v>-8.2809212845348701E-2</c:v>
                </c:pt>
                <c:pt idx="8761">
                  <c:v>-8.1806071997943694E-2</c:v>
                </c:pt>
                <c:pt idx="8762">
                  <c:v>-8.1033329352015404E-2</c:v>
                </c:pt>
                <c:pt idx="8763">
                  <c:v>-7.9988196334642603E-2</c:v>
                </c:pt>
                <c:pt idx="8764">
                  <c:v>-7.9026284588277096E-2</c:v>
                </c:pt>
                <c:pt idx="8765">
                  <c:v>-7.8611403907882002E-2</c:v>
                </c:pt>
                <c:pt idx="8766">
                  <c:v>-7.7401620977501806E-2</c:v>
                </c:pt>
                <c:pt idx="8767">
                  <c:v>-7.6568704685112898E-2</c:v>
                </c:pt>
                <c:pt idx="8768">
                  <c:v>-7.5774936111124694E-2</c:v>
                </c:pt>
                <c:pt idx="8769">
                  <c:v>-7.5027416182003898E-2</c:v>
                </c:pt>
                <c:pt idx="8770">
                  <c:v>-7.4443162345344094E-2</c:v>
                </c:pt>
                <c:pt idx="8771">
                  <c:v>-7.37197281646636E-2</c:v>
                </c:pt>
                <c:pt idx="8772">
                  <c:v>-7.2804133379976294E-2</c:v>
                </c:pt>
                <c:pt idx="8773">
                  <c:v>-7.2021104264926E-2</c:v>
                </c:pt>
                <c:pt idx="8774">
                  <c:v>-7.1624793330772096E-2</c:v>
                </c:pt>
                <c:pt idx="8775">
                  <c:v>-7.09410581197603E-2</c:v>
                </c:pt>
                <c:pt idx="8776">
                  <c:v>-7.0379158658387994E-2</c:v>
                </c:pt>
                <c:pt idx="8777">
                  <c:v>-6.9676785221367707E-2</c:v>
                </c:pt>
                <c:pt idx="8778">
                  <c:v>-6.9252611186427601E-2</c:v>
                </c:pt>
                <c:pt idx="8779">
                  <c:v>-6.8916737900401107E-2</c:v>
                </c:pt>
                <c:pt idx="8780">
                  <c:v>-6.8618812372148993E-2</c:v>
                </c:pt>
                <c:pt idx="8781">
                  <c:v>-6.8182152966807297E-2</c:v>
                </c:pt>
                <c:pt idx="8782">
                  <c:v>-6.7832845965506705E-2</c:v>
                </c:pt>
                <c:pt idx="8783">
                  <c:v>-6.7715242725030295E-2</c:v>
                </c:pt>
                <c:pt idx="8784">
                  <c:v>-6.7760417426861397E-2</c:v>
                </c:pt>
                <c:pt idx="8785">
                  <c:v>-6.7712402388676096E-2</c:v>
                </c:pt>
                <c:pt idx="8786">
                  <c:v>-6.7373080174527797E-2</c:v>
                </c:pt>
                <c:pt idx="8787">
                  <c:v>-6.7576119637002399E-2</c:v>
                </c:pt>
                <c:pt idx="8788">
                  <c:v>-6.7587496576784006E-2</c:v>
                </c:pt>
                <c:pt idx="8789">
                  <c:v>-6.79337964931373E-2</c:v>
                </c:pt>
                <c:pt idx="8790">
                  <c:v>-6.8061389072266595E-2</c:v>
                </c:pt>
                <c:pt idx="8791">
                  <c:v>-6.8342039741727395E-2</c:v>
                </c:pt>
                <c:pt idx="8792">
                  <c:v>-6.8538647366698693E-2</c:v>
                </c:pt>
                <c:pt idx="8793">
                  <c:v>-6.9102811789881202E-2</c:v>
                </c:pt>
                <c:pt idx="8794">
                  <c:v>-6.9430228951984196E-2</c:v>
                </c:pt>
                <c:pt idx="8795">
                  <c:v>-6.9931530135546802E-2</c:v>
                </c:pt>
                <c:pt idx="8796">
                  <c:v>-7.04312636979018E-2</c:v>
                </c:pt>
                <c:pt idx="8797">
                  <c:v>-7.0758424777274204E-2</c:v>
                </c:pt>
                <c:pt idx="8798">
                  <c:v>-7.1701818721112504E-2</c:v>
                </c:pt>
                <c:pt idx="8799">
                  <c:v>-7.2310428464772397E-2</c:v>
                </c:pt>
                <c:pt idx="8800">
                  <c:v>-7.2803247317599198E-2</c:v>
                </c:pt>
                <c:pt idx="8801">
                  <c:v>-7.3531875270715197E-2</c:v>
                </c:pt>
                <c:pt idx="8802">
                  <c:v>-7.4146334558191807E-2</c:v>
                </c:pt>
                <c:pt idx="8803">
                  <c:v>-7.5047282619224595E-2</c:v>
                </c:pt>
                <c:pt idx="8804">
                  <c:v>-7.5864180029488401E-2</c:v>
                </c:pt>
                <c:pt idx="8805">
                  <c:v>-7.6523830807159701E-2</c:v>
                </c:pt>
                <c:pt idx="8806">
                  <c:v>-7.7352322715628696E-2</c:v>
                </c:pt>
                <c:pt idx="8807">
                  <c:v>-7.8249063306158495E-2</c:v>
                </c:pt>
                <c:pt idx="8808">
                  <c:v>-7.9168569767087194E-2</c:v>
                </c:pt>
                <c:pt idx="8809">
                  <c:v>-7.9815054205609706E-2</c:v>
                </c:pt>
                <c:pt idx="8810">
                  <c:v>-8.0482967493172894E-2</c:v>
                </c:pt>
                <c:pt idx="8811">
                  <c:v>-8.1481801527465897E-2</c:v>
                </c:pt>
                <c:pt idx="8812">
                  <c:v>-8.22166349374195E-2</c:v>
                </c:pt>
                <c:pt idx="8813">
                  <c:v>-8.3224168589038694E-2</c:v>
                </c:pt>
                <c:pt idx="8814">
                  <c:v>-8.3916715133467601E-2</c:v>
                </c:pt>
                <c:pt idx="8815">
                  <c:v>-8.4485807288033704E-2</c:v>
                </c:pt>
                <c:pt idx="8816">
                  <c:v>-8.5393004587678095E-2</c:v>
                </c:pt>
                <c:pt idx="8817">
                  <c:v>-8.6055398242321002E-2</c:v>
                </c:pt>
                <c:pt idx="8818">
                  <c:v>-8.6724842348100503E-2</c:v>
                </c:pt>
                <c:pt idx="8819">
                  <c:v>-8.7244948856206705E-2</c:v>
                </c:pt>
                <c:pt idx="8820">
                  <c:v>-8.7610498613648197E-2</c:v>
                </c:pt>
                <c:pt idx="8821">
                  <c:v>-8.8349232025975805E-2</c:v>
                </c:pt>
                <c:pt idx="8822">
                  <c:v>-8.8842601673931099E-2</c:v>
                </c:pt>
                <c:pt idx="8823">
                  <c:v>-8.9238202829720698E-2</c:v>
                </c:pt>
                <c:pt idx="8824">
                  <c:v>-8.9569305178324995E-2</c:v>
                </c:pt>
                <c:pt idx="8825">
                  <c:v>-8.9865136793091702E-2</c:v>
                </c:pt>
                <c:pt idx="8826">
                  <c:v>-9.0213997004323698E-2</c:v>
                </c:pt>
                <c:pt idx="8827">
                  <c:v>-9.0520738608248705E-2</c:v>
                </c:pt>
                <c:pt idx="8828">
                  <c:v>-9.0512092308995901E-2</c:v>
                </c:pt>
                <c:pt idx="8829">
                  <c:v>-9.0490179046332303E-2</c:v>
                </c:pt>
                <c:pt idx="8830">
                  <c:v>-9.0377251625352595E-2</c:v>
                </c:pt>
                <c:pt idx="8831">
                  <c:v>-9.0293009363889107E-2</c:v>
                </c:pt>
                <c:pt idx="8832">
                  <c:v>-9.0314962139451505E-2</c:v>
                </c:pt>
                <c:pt idx="8833">
                  <c:v>-8.9901433046264398E-2</c:v>
                </c:pt>
                <c:pt idx="8834">
                  <c:v>-8.9500189195412999E-2</c:v>
                </c:pt>
                <c:pt idx="8835">
                  <c:v>-8.9353991656827295E-2</c:v>
                </c:pt>
                <c:pt idx="8836">
                  <c:v>-8.8648866700554593E-2</c:v>
                </c:pt>
                <c:pt idx="8837">
                  <c:v>-8.8142892186505201E-2</c:v>
                </c:pt>
                <c:pt idx="8838">
                  <c:v>-8.7441202240008106E-2</c:v>
                </c:pt>
                <c:pt idx="8839">
                  <c:v>-8.6710403736046798E-2</c:v>
                </c:pt>
                <c:pt idx="8840">
                  <c:v>-8.5808463123302398E-2</c:v>
                </c:pt>
                <c:pt idx="8841">
                  <c:v>-8.49240867691506E-2</c:v>
                </c:pt>
                <c:pt idx="8842">
                  <c:v>-8.3874463139785901E-2</c:v>
                </c:pt>
                <c:pt idx="8843">
                  <c:v>-8.2705342271741797E-2</c:v>
                </c:pt>
                <c:pt idx="8844">
                  <c:v>-8.1660430561942901E-2</c:v>
                </c:pt>
                <c:pt idx="8845">
                  <c:v>-8.0423226491650901E-2</c:v>
                </c:pt>
                <c:pt idx="8846">
                  <c:v>-7.9077470811564701E-2</c:v>
                </c:pt>
                <c:pt idx="8847">
                  <c:v>-7.7660071286288906E-2</c:v>
                </c:pt>
                <c:pt idx="8848">
                  <c:v>-7.6079703565750195E-2</c:v>
                </c:pt>
                <c:pt idx="8849">
                  <c:v>-7.4764217893122403E-2</c:v>
                </c:pt>
                <c:pt idx="8850">
                  <c:v>-7.3265843889906299E-2</c:v>
                </c:pt>
                <c:pt idx="8851">
                  <c:v>-7.13256536979964E-2</c:v>
                </c:pt>
                <c:pt idx="8852">
                  <c:v>-6.9784925511510401E-2</c:v>
                </c:pt>
                <c:pt idx="8853">
                  <c:v>-6.7900791576277902E-2</c:v>
                </c:pt>
                <c:pt idx="8854">
                  <c:v>-6.6323678267451294E-2</c:v>
                </c:pt>
                <c:pt idx="8855">
                  <c:v>-6.4432225548661695E-2</c:v>
                </c:pt>
                <c:pt idx="8856">
                  <c:v>-6.2331884770192698E-2</c:v>
                </c:pt>
                <c:pt idx="8857">
                  <c:v>-6.0570300409900898E-2</c:v>
                </c:pt>
                <c:pt idx="8858">
                  <c:v>-5.8464745463723801E-2</c:v>
                </c:pt>
                <c:pt idx="8859">
                  <c:v>-5.6690431303933503E-2</c:v>
                </c:pt>
                <c:pt idx="8860">
                  <c:v>-5.4581624791154602E-2</c:v>
                </c:pt>
                <c:pt idx="8861">
                  <c:v>-5.2593690604466198E-2</c:v>
                </c:pt>
                <c:pt idx="8862">
                  <c:v>-5.0448424438873901E-2</c:v>
                </c:pt>
                <c:pt idx="8863">
                  <c:v>-4.8548861271363798E-2</c:v>
                </c:pt>
                <c:pt idx="8864">
                  <c:v>-4.6556402349790298E-2</c:v>
                </c:pt>
                <c:pt idx="8865">
                  <c:v>-4.4717520840401599E-2</c:v>
                </c:pt>
                <c:pt idx="8866">
                  <c:v>-4.2492245072681303E-2</c:v>
                </c:pt>
                <c:pt idx="8867">
                  <c:v>-4.07423386320208E-2</c:v>
                </c:pt>
                <c:pt idx="8868">
                  <c:v>-3.8792273067656598E-2</c:v>
                </c:pt>
                <c:pt idx="8869">
                  <c:v>-3.6869449711995503E-2</c:v>
                </c:pt>
                <c:pt idx="8870">
                  <c:v>-3.51162674216213E-2</c:v>
                </c:pt>
                <c:pt idx="8871">
                  <c:v>-3.3118014600219001E-2</c:v>
                </c:pt>
                <c:pt idx="8872">
                  <c:v>-3.1679098540116198E-2</c:v>
                </c:pt>
                <c:pt idx="8873">
                  <c:v>-2.9842658159498402E-2</c:v>
                </c:pt>
                <c:pt idx="8874">
                  <c:v>-2.8373958066751501E-2</c:v>
                </c:pt>
                <c:pt idx="8875">
                  <c:v>-2.6653399146740399E-2</c:v>
                </c:pt>
                <c:pt idx="8876">
                  <c:v>-2.5159429980821799E-2</c:v>
                </c:pt>
                <c:pt idx="8877">
                  <c:v>-2.4098365271375901E-2</c:v>
                </c:pt>
                <c:pt idx="8878">
                  <c:v>-2.26338017970199E-2</c:v>
                </c:pt>
                <c:pt idx="8879">
                  <c:v>-2.1433752335031999E-2</c:v>
                </c:pt>
                <c:pt idx="8880">
                  <c:v>-2.03304688249769E-2</c:v>
                </c:pt>
                <c:pt idx="8881">
                  <c:v>-1.91879426007911E-2</c:v>
                </c:pt>
                <c:pt idx="8882">
                  <c:v>-1.85577397844983E-2</c:v>
                </c:pt>
                <c:pt idx="8883">
                  <c:v>-1.7779280120662998E-2</c:v>
                </c:pt>
                <c:pt idx="8884">
                  <c:v>-1.6833796480738201E-2</c:v>
                </c:pt>
                <c:pt idx="8885">
                  <c:v>-1.6436138616730302E-2</c:v>
                </c:pt>
                <c:pt idx="8886">
                  <c:v>-1.5795026076993599E-2</c:v>
                </c:pt>
                <c:pt idx="8887">
                  <c:v>-1.5664446676905499E-2</c:v>
                </c:pt>
                <c:pt idx="8888">
                  <c:v>-1.5468115106583301E-2</c:v>
                </c:pt>
                <c:pt idx="8889">
                  <c:v>-1.52481686623453E-2</c:v>
                </c:pt>
                <c:pt idx="8890">
                  <c:v>-1.52086738820576E-2</c:v>
                </c:pt>
                <c:pt idx="8891">
                  <c:v>-1.5439066149903299E-2</c:v>
                </c:pt>
                <c:pt idx="8892">
                  <c:v>-1.5761674204977101E-2</c:v>
                </c:pt>
                <c:pt idx="8893">
                  <c:v>-1.6200227912306599E-2</c:v>
                </c:pt>
                <c:pt idx="8894">
                  <c:v>-1.64577640105543E-2</c:v>
                </c:pt>
                <c:pt idx="8895">
                  <c:v>-1.7134769585257899E-2</c:v>
                </c:pt>
                <c:pt idx="8896">
                  <c:v>-1.79317306565644E-2</c:v>
                </c:pt>
                <c:pt idx="8897">
                  <c:v>-1.8688543009221199E-2</c:v>
                </c:pt>
                <c:pt idx="8898">
                  <c:v>-1.9491617470515601E-2</c:v>
                </c:pt>
                <c:pt idx="8899">
                  <c:v>-2.04866822936259E-2</c:v>
                </c:pt>
                <c:pt idx="8900">
                  <c:v>-2.1744338037012999E-2</c:v>
                </c:pt>
                <c:pt idx="8901">
                  <c:v>-2.25965735707125E-2</c:v>
                </c:pt>
                <c:pt idx="8902">
                  <c:v>-2.4110456228428601E-2</c:v>
                </c:pt>
                <c:pt idx="8903">
                  <c:v>-2.54576209687658E-2</c:v>
                </c:pt>
                <c:pt idx="8904">
                  <c:v>-2.6689710335703699E-2</c:v>
                </c:pt>
                <c:pt idx="8905">
                  <c:v>-2.85660440059839E-2</c:v>
                </c:pt>
                <c:pt idx="8906">
                  <c:v>-2.9924699481798302E-2</c:v>
                </c:pt>
                <c:pt idx="8907">
                  <c:v>-3.1669333905721499E-2</c:v>
                </c:pt>
                <c:pt idx="8908">
                  <c:v>-3.3041379830576298E-2</c:v>
                </c:pt>
                <c:pt idx="8909">
                  <c:v>-3.4761296027662203E-2</c:v>
                </c:pt>
                <c:pt idx="8910">
                  <c:v>-3.6623349077710303E-2</c:v>
                </c:pt>
                <c:pt idx="8911">
                  <c:v>-3.83295813933381E-2</c:v>
                </c:pt>
                <c:pt idx="8912">
                  <c:v>-4.0212142361325101E-2</c:v>
                </c:pt>
                <c:pt idx="8913">
                  <c:v>-4.1789162021485603E-2</c:v>
                </c:pt>
                <c:pt idx="8914">
                  <c:v>-4.3568105600187403E-2</c:v>
                </c:pt>
                <c:pt idx="8915">
                  <c:v>-4.5554568644544498E-2</c:v>
                </c:pt>
                <c:pt idx="8916">
                  <c:v>-4.7252133212171102E-2</c:v>
                </c:pt>
                <c:pt idx="8917">
                  <c:v>-4.8901112277184897E-2</c:v>
                </c:pt>
                <c:pt idx="8918">
                  <c:v>-5.0521171584710999E-2</c:v>
                </c:pt>
                <c:pt idx="8919">
                  <c:v>-5.2153186797210198E-2</c:v>
                </c:pt>
                <c:pt idx="8920">
                  <c:v>-5.3791129643269799E-2</c:v>
                </c:pt>
                <c:pt idx="8921">
                  <c:v>-5.5457332684396003E-2</c:v>
                </c:pt>
                <c:pt idx="8922">
                  <c:v>-5.6828227641764199E-2</c:v>
                </c:pt>
                <c:pt idx="8923">
                  <c:v>-5.7985949920595102E-2</c:v>
                </c:pt>
                <c:pt idx="8924">
                  <c:v>-5.9489931203567499E-2</c:v>
                </c:pt>
                <c:pt idx="8925">
                  <c:v>-6.0511393436998802E-2</c:v>
                </c:pt>
                <c:pt idx="8926">
                  <c:v>-6.1728997395310001E-2</c:v>
                </c:pt>
                <c:pt idx="8927">
                  <c:v>-6.26454707380278E-2</c:v>
                </c:pt>
                <c:pt idx="8928">
                  <c:v>-6.3318146243985698E-2</c:v>
                </c:pt>
                <c:pt idx="8929">
                  <c:v>-6.4210449781906404E-2</c:v>
                </c:pt>
                <c:pt idx="8930">
                  <c:v>-6.4711583437998099E-2</c:v>
                </c:pt>
                <c:pt idx="8931">
                  <c:v>-6.5179769120594505E-2</c:v>
                </c:pt>
                <c:pt idx="8932">
                  <c:v>-6.5286159942962399E-2</c:v>
                </c:pt>
                <c:pt idx="8933">
                  <c:v>-6.5667743073191606E-2</c:v>
                </c:pt>
                <c:pt idx="8934">
                  <c:v>-6.5458286208400801E-2</c:v>
                </c:pt>
                <c:pt idx="8935">
                  <c:v>-6.5376155362577404E-2</c:v>
                </c:pt>
                <c:pt idx="8936">
                  <c:v>-6.4895599308563603E-2</c:v>
                </c:pt>
                <c:pt idx="8937">
                  <c:v>-6.4275206461957599E-2</c:v>
                </c:pt>
                <c:pt idx="8938">
                  <c:v>-6.3863288562810205E-2</c:v>
                </c:pt>
                <c:pt idx="8939">
                  <c:v>-6.2753033198803099E-2</c:v>
                </c:pt>
                <c:pt idx="8940">
                  <c:v>-6.1712471617656403E-2</c:v>
                </c:pt>
                <c:pt idx="8941">
                  <c:v>-6.0332568377472397E-2</c:v>
                </c:pt>
                <c:pt idx="8942">
                  <c:v>-5.8833256181891301E-2</c:v>
                </c:pt>
                <c:pt idx="8943">
                  <c:v>-5.7341961417625598E-2</c:v>
                </c:pt>
                <c:pt idx="8944">
                  <c:v>-5.5636776480514502E-2</c:v>
                </c:pt>
                <c:pt idx="8945">
                  <c:v>-5.3599354064161601E-2</c:v>
                </c:pt>
                <c:pt idx="8946">
                  <c:v>-5.1404073000913098E-2</c:v>
                </c:pt>
                <c:pt idx="8947">
                  <c:v>-4.9077180950751698E-2</c:v>
                </c:pt>
                <c:pt idx="8948">
                  <c:v>-4.6901341406949799E-2</c:v>
                </c:pt>
                <c:pt idx="8949">
                  <c:v>-4.4343077964744897E-2</c:v>
                </c:pt>
                <c:pt idx="8950">
                  <c:v>-4.1493820280768402E-2</c:v>
                </c:pt>
                <c:pt idx="8951">
                  <c:v>-3.8527905337378397E-2</c:v>
                </c:pt>
                <c:pt idx="8952">
                  <c:v>-3.55419431136169E-2</c:v>
                </c:pt>
                <c:pt idx="8953">
                  <c:v>-3.2256867907253801E-2</c:v>
                </c:pt>
                <c:pt idx="8954">
                  <c:v>-2.9138217307228799E-2</c:v>
                </c:pt>
                <c:pt idx="8955">
                  <c:v>-2.57002685883197E-2</c:v>
                </c:pt>
                <c:pt idx="8956">
                  <c:v>-2.2026104117647799E-2</c:v>
                </c:pt>
                <c:pt idx="8957">
                  <c:v>-1.86113990495636E-2</c:v>
                </c:pt>
                <c:pt idx="8958">
                  <c:v>-1.48727839730869E-2</c:v>
                </c:pt>
                <c:pt idx="8959">
                  <c:v>-1.11931542334151E-2</c:v>
                </c:pt>
                <c:pt idx="8960">
                  <c:v>-7.3548720255558302E-3</c:v>
                </c:pt>
                <c:pt idx="8961">
                  <c:v>-3.4369758000781301E-3</c:v>
                </c:pt>
                <c:pt idx="8962">
                  <c:v>6.1154541492042204E-4</c:v>
                </c:pt>
                <c:pt idx="8963">
                  <c:v>4.5003750711426604E-3</c:v>
                </c:pt>
                <c:pt idx="8964">
                  <c:v>8.58618034894355E-3</c:v>
                </c:pt>
                <c:pt idx="8965">
                  <c:v>1.27751910106933E-2</c:v>
                </c:pt>
                <c:pt idx="8966">
                  <c:v>1.6525371984844502E-2</c:v>
                </c:pt>
                <c:pt idx="8967">
                  <c:v>2.0665326188517699E-2</c:v>
                </c:pt>
                <c:pt idx="8968">
                  <c:v>2.4591609445472201E-2</c:v>
                </c:pt>
                <c:pt idx="8969">
                  <c:v>2.8611497687549101E-2</c:v>
                </c:pt>
                <c:pt idx="8970">
                  <c:v>3.2634124492419703E-2</c:v>
                </c:pt>
                <c:pt idx="8971">
                  <c:v>3.6197661769167201E-2</c:v>
                </c:pt>
                <c:pt idx="8972">
                  <c:v>4.00085223805468E-2</c:v>
                </c:pt>
                <c:pt idx="8973">
                  <c:v>4.3702688217934299E-2</c:v>
                </c:pt>
                <c:pt idx="8974">
                  <c:v>4.7330589802528397E-2</c:v>
                </c:pt>
                <c:pt idx="8975">
                  <c:v>5.0961552604261003E-2</c:v>
                </c:pt>
                <c:pt idx="8976">
                  <c:v>5.4145881083502503E-2</c:v>
                </c:pt>
                <c:pt idx="8977">
                  <c:v>5.7392899574152702E-2</c:v>
                </c:pt>
                <c:pt idx="8978">
                  <c:v>6.0685918906032303E-2</c:v>
                </c:pt>
                <c:pt idx="8979">
                  <c:v>6.3716628974023401E-2</c:v>
                </c:pt>
                <c:pt idx="8980">
                  <c:v>6.6618945941562896E-2</c:v>
                </c:pt>
                <c:pt idx="8981">
                  <c:v>6.93121019463903E-2</c:v>
                </c:pt>
                <c:pt idx="8982">
                  <c:v>7.1666707222368897E-2</c:v>
                </c:pt>
                <c:pt idx="8983">
                  <c:v>7.4281946247361494E-2</c:v>
                </c:pt>
                <c:pt idx="8984">
                  <c:v>7.6368822764365601E-2</c:v>
                </c:pt>
                <c:pt idx="8985">
                  <c:v>7.8351439665282102E-2</c:v>
                </c:pt>
                <c:pt idx="8986">
                  <c:v>8.0295623051304804E-2</c:v>
                </c:pt>
                <c:pt idx="8987">
                  <c:v>8.1675103945476196E-2</c:v>
                </c:pt>
                <c:pt idx="8988">
                  <c:v>8.3156786843441105E-2</c:v>
                </c:pt>
                <c:pt idx="8989">
                  <c:v>8.4392087996856699E-2</c:v>
                </c:pt>
                <c:pt idx="8990">
                  <c:v>8.5398429109660196E-2</c:v>
                </c:pt>
                <c:pt idx="8991">
                  <c:v>8.5986755477896901E-2</c:v>
                </c:pt>
                <c:pt idx="8992">
                  <c:v>8.6795148897823707E-2</c:v>
                </c:pt>
                <c:pt idx="8993">
                  <c:v>8.7171864982742903E-2</c:v>
                </c:pt>
                <c:pt idx="8994">
                  <c:v>8.7223857505848698E-2</c:v>
                </c:pt>
                <c:pt idx="8995">
                  <c:v>8.7549243367954901E-2</c:v>
                </c:pt>
                <c:pt idx="8996">
                  <c:v>8.7037296431335398E-2</c:v>
                </c:pt>
                <c:pt idx="8997">
                  <c:v>8.6967800128866707E-2</c:v>
                </c:pt>
                <c:pt idx="8998">
                  <c:v>8.6250098033823899E-2</c:v>
                </c:pt>
                <c:pt idx="8999">
                  <c:v>8.5703240428944893E-2</c:v>
                </c:pt>
                <c:pt idx="9000">
                  <c:v>8.48329221502723E-2</c:v>
                </c:pt>
                <c:pt idx="9001">
                  <c:v>8.3666546305301195E-2</c:v>
                </c:pt>
                <c:pt idx="9002">
                  <c:v>8.2493078770738207E-2</c:v>
                </c:pt>
                <c:pt idx="9003">
                  <c:v>8.1328157719508895E-2</c:v>
                </c:pt>
                <c:pt idx="9004">
                  <c:v>7.9475303582651702E-2</c:v>
                </c:pt>
                <c:pt idx="9005">
                  <c:v>7.8157980849071607E-2</c:v>
                </c:pt>
                <c:pt idx="9006">
                  <c:v>7.6418671953623202E-2</c:v>
                </c:pt>
                <c:pt idx="9007">
                  <c:v>7.4523090667486303E-2</c:v>
                </c:pt>
                <c:pt idx="9008">
                  <c:v>7.28203733632449E-2</c:v>
                </c:pt>
                <c:pt idx="9009">
                  <c:v>7.0559811874095199E-2</c:v>
                </c:pt>
                <c:pt idx="9010">
                  <c:v>6.8619764612440196E-2</c:v>
                </c:pt>
                <c:pt idx="9011">
                  <c:v>6.6611303195094396E-2</c:v>
                </c:pt>
                <c:pt idx="9012">
                  <c:v>6.4216367987214806E-2</c:v>
                </c:pt>
                <c:pt idx="9013">
                  <c:v>6.1927879067085002E-2</c:v>
                </c:pt>
                <c:pt idx="9014">
                  <c:v>5.98294698664181E-2</c:v>
                </c:pt>
                <c:pt idx="9015">
                  <c:v>5.7324445475402601E-2</c:v>
                </c:pt>
                <c:pt idx="9016">
                  <c:v>5.52254343826004E-2</c:v>
                </c:pt>
                <c:pt idx="9017">
                  <c:v>5.3014516149604299E-2</c:v>
                </c:pt>
                <c:pt idx="9018">
                  <c:v>5.0626456850931E-2</c:v>
                </c:pt>
                <c:pt idx="9019">
                  <c:v>4.85275851821102E-2</c:v>
                </c:pt>
                <c:pt idx="9020">
                  <c:v>4.6240687612194298E-2</c:v>
                </c:pt>
                <c:pt idx="9021">
                  <c:v>4.4265727456746201E-2</c:v>
                </c:pt>
                <c:pt idx="9022">
                  <c:v>4.2131880353548798E-2</c:v>
                </c:pt>
                <c:pt idx="9023">
                  <c:v>4.0287854116730401E-2</c:v>
                </c:pt>
                <c:pt idx="9024">
                  <c:v>3.8230051403706299E-2</c:v>
                </c:pt>
                <c:pt idx="9025">
                  <c:v>3.6575536111333497E-2</c:v>
                </c:pt>
                <c:pt idx="9026">
                  <c:v>3.4784163718874599E-2</c:v>
                </c:pt>
                <c:pt idx="9027">
                  <c:v>3.3092541773290601E-2</c:v>
                </c:pt>
                <c:pt idx="9028">
                  <c:v>3.1609642618105997E-2</c:v>
                </c:pt>
                <c:pt idx="9029">
                  <c:v>3.0159706512532799E-2</c:v>
                </c:pt>
                <c:pt idx="9030">
                  <c:v>2.8979440479232298E-2</c:v>
                </c:pt>
                <c:pt idx="9031">
                  <c:v>2.78867502954292E-2</c:v>
                </c:pt>
                <c:pt idx="9032">
                  <c:v>2.6768594512901599E-2</c:v>
                </c:pt>
                <c:pt idx="9033">
                  <c:v>2.5978568474744699E-2</c:v>
                </c:pt>
                <c:pt idx="9034">
                  <c:v>2.52323914421798E-2</c:v>
                </c:pt>
                <c:pt idx="9035">
                  <c:v>2.4695401415076999E-2</c:v>
                </c:pt>
                <c:pt idx="9036">
                  <c:v>2.4342128949079798E-2</c:v>
                </c:pt>
                <c:pt idx="9037">
                  <c:v>2.3700184429805399E-2</c:v>
                </c:pt>
                <c:pt idx="9038">
                  <c:v>2.38744554758578E-2</c:v>
                </c:pt>
                <c:pt idx="9039">
                  <c:v>2.3924060461985499E-2</c:v>
                </c:pt>
                <c:pt idx="9040">
                  <c:v>2.3863991806693199E-2</c:v>
                </c:pt>
                <c:pt idx="9041">
                  <c:v>2.43291196214535E-2</c:v>
                </c:pt>
                <c:pt idx="9042">
                  <c:v>2.4577909417623701E-2</c:v>
                </c:pt>
                <c:pt idx="9043">
                  <c:v>2.5212586271051E-2</c:v>
                </c:pt>
                <c:pt idx="9044">
                  <c:v>2.6069372959441301E-2</c:v>
                </c:pt>
                <c:pt idx="9045">
                  <c:v>2.6665502008292201E-2</c:v>
                </c:pt>
                <c:pt idx="9046">
                  <c:v>2.7776054578062499E-2</c:v>
                </c:pt>
                <c:pt idx="9047">
                  <c:v>2.8740983093989599E-2</c:v>
                </c:pt>
                <c:pt idx="9048">
                  <c:v>3.0190812732421701E-2</c:v>
                </c:pt>
                <c:pt idx="9049">
                  <c:v>3.1300110343008898E-2</c:v>
                </c:pt>
                <c:pt idx="9050">
                  <c:v>3.2812628950526702E-2</c:v>
                </c:pt>
                <c:pt idx="9051">
                  <c:v>3.4225554532881397E-2</c:v>
                </c:pt>
                <c:pt idx="9052">
                  <c:v>3.5740275189153597E-2</c:v>
                </c:pt>
                <c:pt idx="9053">
                  <c:v>3.7731958674180097E-2</c:v>
                </c:pt>
                <c:pt idx="9054">
                  <c:v>3.9234336076460999E-2</c:v>
                </c:pt>
                <c:pt idx="9055">
                  <c:v>4.0873787895915399E-2</c:v>
                </c:pt>
                <c:pt idx="9056">
                  <c:v>4.2844296201100099E-2</c:v>
                </c:pt>
                <c:pt idx="9057">
                  <c:v>4.4627979694131001E-2</c:v>
                </c:pt>
                <c:pt idx="9058">
                  <c:v>4.6695334129781899E-2</c:v>
                </c:pt>
                <c:pt idx="9059">
                  <c:v>4.84600359651556E-2</c:v>
                </c:pt>
                <c:pt idx="9060">
                  <c:v>5.0264254072607602E-2</c:v>
                </c:pt>
                <c:pt idx="9061">
                  <c:v>5.2380215837690799E-2</c:v>
                </c:pt>
                <c:pt idx="9062">
                  <c:v>5.4182501006108497E-2</c:v>
                </c:pt>
                <c:pt idx="9063">
                  <c:v>5.6436180547161097E-2</c:v>
                </c:pt>
                <c:pt idx="9064">
                  <c:v>5.8152833433927402E-2</c:v>
                </c:pt>
                <c:pt idx="9065">
                  <c:v>5.9819081740355301E-2</c:v>
                </c:pt>
                <c:pt idx="9066">
                  <c:v>6.1816848896300902E-2</c:v>
                </c:pt>
                <c:pt idx="9067">
                  <c:v>6.3458005469414297E-2</c:v>
                </c:pt>
                <c:pt idx="9068">
                  <c:v>6.5337262791867301E-2</c:v>
                </c:pt>
                <c:pt idx="9069">
                  <c:v>6.6662821481152296E-2</c:v>
                </c:pt>
                <c:pt idx="9070">
                  <c:v>6.8266133302426604E-2</c:v>
                </c:pt>
                <c:pt idx="9071">
                  <c:v>6.9645044640688505E-2</c:v>
                </c:pt>
                <c:pt idx="9072">
                  <c:v>7.1219526458193905E-2</c:v>
                </c:pt>
                <c:pt idx="9073">
                  <c:v>7.2428760321793101E-2</c:v>
                </c:pt>
                <c:pt idx="9074">
                  <c:v>7.3475380247617503E-2</c:v>
                </c:pt>
                <c:pt idx="9075">
                  <c:v>7.4600166737840701E-2</c:v>
                </c:pt>
                <c:pt idx="9076">
                  <c:v>7.5564498730101598E-2</c:v>
                </c:pt>
                <c:pt idx="9077">
                  <c:v>7.6351229830595502E-2</c:v>
                </c:pt>
                <c:pt idx="9078">
                  <c:v>7.7013678435702504E-2</c:v>
                </c:pt>
                <c:pt idx="9079">
                  <c:v>7.7346404914482803E-2</c:v>
                </c:pt>
                <c:pt idx="9080">
                  <c:v>7.7722311882328601E-2</c:v>
                </c:pt>
                <c:pt idx="9081">
                  <c:v>7.8245850359452598E-2</c:v>
                </c:pt>
                <c:pt idx="9082">
                  <c:v>7.8257033961841999E-2</c:v>
                </c:pt>
                <c:pt idx="9083">
                  <c:v>7.8174215019246096E-2</c:v>
                </c:pt>
                <c:pt idx="9084">
                  <c:v>7.82001542561305E-2</c:v>
                </c:pt>
                <c:pt idx="9085">
                  <c:v>7.7766047762361595E-2</c:v>
                </c:pt>
                <c:pt idx="9086">
                  <c:v>7.7723136996886599E-2</c:v>
                </c:pt>
                <c:pt idx="9087">
                  <c:v>7.7031841719073596E-2</c:v>
                </c:pt>
                <c:pt idx="9088">
                  <c:v>7.6373930959940203E-2</c:v>
                </c:pt>
                <c:pt idx="9089">
                  <c:v>7.5648436186286805E-2</c:v>
                </c:pt>
                <c:pt idx="9090">
                  <c:v>7.4641369409874606E-2</c:v>
                </c:pt>
                <c:pt idx="9091">
                  <c:v>7.4021458169346396E-2</c:v>
                </c:pt>
                <c:pt idx="9092">
                  <c:v>7.2620534761649397E-2</c:v>
                </c:pt>
                <c:pt idx="9093">
                  <c:v>7.16413735353294E-2</c:v>
                </c:pt>
                <c:pt idx="9094">
                  <c:v>7.0168933870553105E-2</c:v>
                </c:pt>
                <c:pt idx="9095">
                  <c:v>6.8936276234455696E-2</c:v>
                </c:pt>
                <c:pt idx="9096">
                  <c:v>6.74183846601632E-2</c:v>
                </c:pt>
                <c:pt idx="9097">
                  <c:v>6.5795360015199394E-2</c:v>
                </c:pt>
                <c:pt idx="9098">
                  <c:v>6.4221832283251498E-2</c:v>
                </c:pt>
                <c:pt idx="9099">
                  <c:v>6.2474303725827102E-2</c:v>
                </c:pt>
                <c:pt idx="9100">
                  <c:v>6.1004185623420998E-2</c:v>
                </c:pt>
                <c:pt idx="9101">
                  <c:v>5.9073127226874397E-2</c:v>
                </c:pt>
                <c:pt idx="9102">
                  <c:v>5.7449972194242402E-2</c:v>
                </c:pt>
                <c:pt idx="9103">
                  <c:v>5.5438845116430803E-2</c:v>
                </c:pt>
                <c:pt idx="9104">
                  <c:v>5.3802278153703198E-2</c:v>
                </c:pt>
                <c:pt idx="9105">
                  <c:v>5.2026566142374102E-2</c:v>
                </c:pt>
                <c:pt idx="9106">
                  <c:v>5.0138707999647897E-2</c:v>
                </c:pt>
                <c:pt idx="9107">
                  <c:v>4.82941673863777E-2</c:v>
                </c:pt>
                <c:pt idx="9108">
                  <c:v>4.6561844622731503E-2</c:v>
                </c:pt>
                <c:pt idx="9109">
                  <c:v>4.4690298246510898E-2</c:v>
                </c:pt>
                <c:pt idx="9110">
                  <c:v>4.3129737078819001E-2</c:v>
                </c:pt>
                <c:pt idx="9111">
                  <c:v>4.1314313999664898E-2</c:v>
                </c:pt>
                <c:pt idx="9112">
                  <c:v>3.9759902336279802E-2</c:v>
                </c:pt>
                <c:pt idx="9113">
                  <c:v>3.8064951579765201E-2</c:v>
                </c:pt>
                <c:pt idx="9114">
                  <c:v>3.6719853936664097E-2</c:v>
                </c:pt>
                <c:pt idx="9115">
                  <c:v>3.5280662451506802E-2</c:v>
                </c:pt>
                <c:pt idx="9116">
                  <c:v>3.3919196191698101E-2</c:v>
                </c:pt>
                <c:pt idx="9117">
                  <c:v>3.2840693376953098E-2</c:v>
                </c:pt>
                <c:pt idx="9118">
                  <c:v>3.1570350813437197E-2</c:v>
                </c:pt>
                <c:pt idx="9119">
                  <c:v>3.0639036829008402E-2</c:v>
                </c:pt>
                <c:pt idx="9120">
                  <c:v>2.97396943152482E-2</c:v>
                </c:pt>
                <c:pt idx="9121">
                  <c:v>2.8866594723746499E-2</c:v>
                </c:pt>
                <c:pt idx="9122">
                  <c:v>2.82592384731889E-2</c:v>
                </c:pt>
                <c:pt idx="9123">
                  <c:v>2.7747319297099601E-2</c:v>
                </c:pt>
                <c:pt idx="9124">
                  <c:v>2.7273490768839798E-2</c:v>
                </c:pt>
                <c:pt idx="9125">
                  <c:v>2.70153193074446E-2</c:v>
                </c:pt>
                <c:pt idx="9126">
                  <c:v>2.6700523732535699E-2</c:v>
                </c:pt>
                <c:pt idx="9127">
                  <c:v>2.68314265867543E-2</c:v>
                </c:pt>
                <c:pt idx="9128">
                  <c:v>2.7064259249054201E-2</c:v>
                </c:pt>
                <c:pt idx="9129">
                  <c:v>2.7242088792535101E-2</c:v>
                </c:pt>
                <c:pt idx="9130">
                  <c:v>2.7591883217774098E-2</c:v>
                </c:pt>
                <c:pt idx="9131">
                  <c:v>2.8221499440334301E-2</c:v>
                </c:pt>
                <c:pt idx="9132">
                  <c:v>2.9038784900286201E-2</c:v>
                </c:pt>
                <c:pt idx="9133">
                  <c:v>2.9768870352249E-2</c:v>
                </c:pt>
                <c:pt idx="9134">
                  <c:v>3.0495325101538399E-2</c:v>
                </c:pt>
                <c:pt idx="9135">
                  <c:v>3.1416411913690802E-2</c:v>
                </c:pt>
                <c:pt idx="9136">
                  <c:v>3.2685645133592699E-2</c:v>
                </c:pt>
                <c:pt idx="9137">
                  <c:v>3.4042026392985099E-2</c:v>
                </c:pt>
                <c:pt idx="9138">
                  <c:v>3.5527346457877799E-2</c:v>
                </c:pt>
                <c:pt idx="9139">
                  <c:v>3.6728443493606301E-2</c:v>
                </c:pt>
                <c:pt idx="9140">
                  <c:v>3.8368832502229298E-2</c:v>
                </c:pt>
                <c:pt idx="9141">
                  <c:v>4.0188162487871597E-2</c:v>
                </c:pt>
                <c:pt idx="9142">
                  <c:v>4.20327166293318E-2</c:v>
                </c:pt>
                <c:pt idx="9143">
                  <c:v>4.3982462769070599E-2</c:v>
                </c:pt>
                <c:pt idx="9144">
                  <c:v>4.5610105223953597E-2</c:v>
                </c:pt>
                <c:pt idx="9145">
                  <c:v>4.7956233837438703E-2</c:v>
                </c:pt>
                <c:pt idx="9146">
                  <c:v>4.9937769271121001E-2</c:v>
                </c:pt>
                <c:pt idx="9147">
                  <c:v>5.2231188495613298E-2</c:v>
                </c:pt>
                <c:pt idx="9148">
                  <c:v>5.4432925196379899E-2</c:v>
                </c:pt>
                <c:pt idx="9149">
                  <c:v>5.6421282647554902E-2</c:v>
                </c:pt>
                <c:pt idx="9150">
                  <c:v>5.8783043091319501E-2</c:v>
                </c:pt>
                <c:pt idx="9151">
                  <c:v>6.0936715209401103E-2</c:v>
                </c:pt>
                <c:pt idx="9152">
                  <c:v>6.3509270701893897E-2</c:v>
                </c:pt>
                <c:pt idx="9153">
                  <c:v>6.57129860315811E-2</c:v>
                </c:pt>
                <c:pt idx="9154">
                  <c:v>6.7883082256392002E-2</c:v>
                </c:pt>
                <c:pt idx="9155">
                  <c:v>7.0295425430386999E-2</c:v>
                </c:pt>
                <c:pt idx="9156">
                  <c:v>7.2751586944515195E-2</c:v>
                </c:pt>
                <c:pt idx="9157">
                  <c:v>7.4727126335692604E-2</c:v>
                </c:pt>
                <c:pt idx="9158">
                  <c:v>7.7238768269548494E-2</c:v>
                </c:pt>
                <c:pt idx="9159">
                  <c:v>7.9347862868023006E-2</c:v>
                </c:pt>
                <c:pt idx="9160">
                  <c:v>8.1464755911142397E-2</c:v>
                </c:pt>
                <c:pt idx="9161">
                  <c:v>8.3796290332900397E-2</c:v>
                </c:pt>
                <c:pt idx="9162">
                  <c:v>8.5721448944818701E-2</c:v>
                </c:pt>
                <c:pt idx="9163">
                  <c:v>8.7968404120622706E-2</c:v>
                </c:pt>
                <c:pt idx="9164">
                  <c:v>8.9720102225732706E-2</c:v>
                </c:pt>
                <c:pt idx="9165">
                  <c:v>9.1878803703712902E-2</c:v>
                </c:pt>
                <c:pt idx="9166">
                  <c:v>9.3635523473754798E-2</c:v>
                </c:pt>
                <c:pt idx="9167">
                  <c:v>9.5260214766865595E-2</c:v>
                </c:pt>
                <c:pt idx="9168">
                  <c:v>9.7209891559917105E-2</c:v>
                </c:pt>
                <c:pt idx="9169">
                  <c:v>9.8599445496187293E-2</c:v>
                </c:pt>
                <c:pt idx="9170">
                  <c:v>0.100452803093191</c:v>
                </c:pt>
                <c:pt idx="9171">
                  <c:v>0.101617039157536</c:v>
                </c:pt>
                <c:pt idx="9172">
                  <c:v>0.10301730854335001</c:v>
                </c:pt>
                <c:pt idx="9173">
                  <c:v>0.10432634015438599</c:v>
                </c:pt>
                <c:pt idx="9174">
                  <c:v>0.105446452059475</c:v>
                </c:pt>
                <c:pt idx="9175">
                  <c:v>0.10674233008659</c:v>
                </c:pt>
                <c:pt idx="9176">
                  <c:v>0.107462603647553</c:v>
                </c:pt>
                <c:pt idx="9177">
                  <c:v>0.10834451822373201</c:v>
                </c:pt>
                <c:pt idx="9178">
                  <c:v>0.10905286177635599</c:v>
                </c:pt>
                <c:pt idx="9179">
                  <c:v>0.10981564620627</c:v>
                </c:pt>
                <c:pt idx="9180">
                  <c:v>0.110265791629667</c:v>
                </c:pt>
                <c:pt idx="9181">
                  <c:v>0.110666360057925</c:v>
                </c:pt>
                <c:pt idx="9182">
                  <c:v>0.110824638478267</c:v>
                </c:pt>
                <c:pt idx="9183">
                  <c:v>0.111068519763449</c:v>
                </c:pt>
                <c:pt idx="9184">
                  <c:v>0.11160014005657</c:v>
                </c:pt>
                <c:pt idx="9185">
                  <c:v>0.111453232121154</c:v>
                </c:pt>
                <c:pt idx="9186">
                  <c:v>0.111590292324867</c:v>
                </c:pt>
                <c:pt idx="9187">
                  <c:v>0.11120984557997</c:v>
                </c:pt>
                <c:pt idx="9188">
                  <c:v>0.111057627098818</c:v>
                </c:pt>
                <c:pt idx="9189">
                  <c:v>0.110946192678927</c:v>
                </c:pt>
                <c:pt idx="9190">
                  <c:v>0.110311930088538</c:v>
                </c:pt>
                <c:pt idx="9191">
                  <c:v>0.109741458179842</c:v>
                </c:pt>
                <c:pt idx="9192">
                  <c:v>0.10904495200909201</c:v>
                </c:pt>
                <c:pt idx="9193">
                  <c:v>0.108560993941615</c:v>
                </c:pt>
                <c:pt idx="9194">
                  <c:v>0.107829330321997</c:v>
                </c:pt>
                <c:pt idx="9195">
                  <c:v>0.106919307051345</c:v>
                </c:pt>
                <c:pt idx="9196">
                  <c:v>0.10612454082969699</c:v>
                </c:pt>
                <c:pt idx="9197">
                  <c:v>0.10520717938381299</c:v>
                </c:pt>
                <c:pt idx="9198">
                  <c:v>0.104191999609465</c:v>
                </c:pt>
                <c:pt idx="9199">
                  <c:v>0.103359232208192</c:v>
                </c:pt>
                <c:pt idx="9200">
                  <c:v>0.101956149959152</c:v>
                </c:pt>
                <c:pt idx="9201">
                  <c:v>0.100874866273818</c:v>
                </c:pt>
                <c:pt idx="9202">
                  <c:v>9.9701748285318997E-2</c:v>
                </c:pt>
                <c:pt idx="9203">
                  <c:v>9.8384301340866606E-2</c:v>
                </c:pt>
                <c:pt idx="9204">
                  <c:v>9.7207608603520901E-2</c:v>
                </c:pt>
                <c:pt idx="9205">
                  <c:v>9.5750724427140194E-2</c:v>
                </c:pt>
                <c:pt idx="9206">
                  <c:v>9.4738806233467004E-2</c:v>
                </c:pt>
                <c:pt idx="9207">
                  <c:v>9.3170189702470999E-2</c:v>
                </c:pt>
                <c:pt idx="9208">
                  <c:v>9.1928943629766294E-2</c:v>
                </c:pt>
                <c:pt idx="9209">
                  <c:v>9.0608384361317601E-2</c:v>
                </c:pt>
                <c:pt idx="9210">
                  <c:v>8.8952439501300204E-2</c:v>
                </c:pt>
                <c:pt idx="9211">
                  <c:v>8.7833118689647396E-2</c:v>
                </c:pt>
                <c:pt idx="9212">
                  <c:v>8.6466896214282801E-2</c:v>
                </c:pt>
                <c:pt idx="9213">
                  <c:v>8.5101705767024693E-2</c:v>
                </c:pt>
                <c:pt idx="9214">
                  <c:v>8.36219027395428E-2</c:v>
                </c:pt>
                <c:pt idx="9215">
                  <c:v>8.2132950233446994E-2</c:v>
                </c:pt>
                <c:pt idx="9216">
                  <c:v>8.1077080125017506E-2</c:v>
                </c:pt>
                <c:pt idx="9217">
                  <c:v>7.9532860385713694E-2</c:v>
                </c:pt>
                <c:pt idx="9218">
                  <c:v>7.7970943209826393E-2</c:v>
                </c:pt>
                <c:pt idx="9219">
                  <c:v>7.6757709586457196E-2</c:v>
                </c:pt>
                <c:pt idx="9220">
                  <c:v>7.5213758142999507E-2</c:v>
                </c:pt>
                <c:pt idx="9221">
                  <c:v>7.3963278959317105E-2</c:v>
                </c:pt>
                <c:pt idx="9222">
                  <c:v>7.2679745187659101E-2</c:v>
                </c:pt>
                <c:pt idx="9223">
                  <c:v>7.1328537903123101E-2</c:v>
                </c:pt>
                <c:pt idx="9224">
                  <c:v>6.9932797849241293E-2</c:v>
                </c:pt>
                <c:pt idx="9225">
                  <c:v>6.8733138548533704E-2</c:v>
                </c:pt>
                <c:pt idx="9226">
                  <c:v>6.7818581932377997E-2</c:v>
                </c:pt>
                <c:pt idx="9227">
                  <c:v>6.6423063893034595E-2</c:v>
                </c:pt>
                <c:pt idx="9228">
                  <c:v>6.5103365925138906E-2</c:v>
                </c:pt>
                <c:pt idx="9229">
                  <c:v>6.4119611027208603E-2</c:v>
                </c:pt>
                <c:pt idx="9230">
                  <c:v>6.2834844049740601E-2</c:v>
                </c:pt>
                <c:pt idx="9231">
                  <c:v>6.2070145197119203E-2</c:v>
                </c:pt>
                <c:pt idx="9232">
                  <c:v>6.0774142604972201E-2</c:v>
                </c:pt>
                <c:pt idx="9233">
                  <c:v>5.9797142944583201E-2</c:v>
                </c:pt>
                <c:pt idx="9234">
                  <c:v>5.8780338897374398E-2</c:v>
                </c:pt>
                <c:pt idx="9235">
                  <c:v>5.7741841035259603E-2</c:v>
                </c:pt>
                <c:pt idx="9236">
                  <c:v>5.7223690373149803E-2</c:v>
                </c:pt>
                <c:pt idx="9237">
                  <c:v>5.6048611018902503E-2</c:v>
                </c:pt>
                <c:pt idx="9238">
                  <c:v>5.51074670217283E-2</c:v>
                </c:pt>
                <c:pt idx="9239">
                  <c:v>5.4474429127032598E-2</c:v>
                </c:pt>
                <c:pt idx="9240">
                  <c:v>5.3650304850625601E-2</c:v>
                </c:pt>
                <c:pt idx="9241">
                  <c:v>5.31030015582344E-2</c:v>
                </c:pt>
                <c:pt idx="9242">
                  <c:v>5.2287382117981097E-2</c:v>
                </c:pt>
                <c:pt idx="9243">
                  <c:v>5.1479181633432403E-2</c:v>
                </c:pt>
                <c:pt idx="9244">
                  <c:v>5.1058711513482E-2</c:v>
                </c:pt>
                <c:pt idx="9245">
                  <c:v>5.04682314576217E-2</c:v>
                </c:pt>
                <c:pt idx="9246">
                  <c:v>5.0047201640047598E-2</c:v>
                </c:pt>
                <c:pt idx="9247">
                  <c:v>4.9487292789870199E-2</c:v>
                </c:pt>
                <c:pt idx="9248">
                  <c:v>4.8884173929122997E-2</c:v>
                </c:pt>
                <c:pt idx="9249">
                  <c:v>4.8626093691965397E-2</c:v>
                </c:pt>
                <c:pt idx="9250">
                  <c:v>4.8398040996545801E-2</c:v>
                </c:pt>
                <c:pt idx="9251">
                  <c:v>4.8189197346250899E-2</c:v>
                </c:pt>
                <c:pt idx="9252">
                  <c:v>4.7676603837206698E-2</c:v>
                </c:pt>
                <c:pt idx="9253">
                  <c:v>4.7655306059039698E-2</c:v>
                </c:pt>
                <c:pt idx="9254">
                  <c:v>4.7576816464678297E-2</c:v>
                </c:pt>
                <c:pt idx="9255">
                  <c:v>4.7432928876018098E-2</c:v>
                </c:pt>
                <c:pt idx="9256">
                  <c:v>4.7200674835637099E-2</c:v>
                </c:pt>
                <c:pt idx="9257">
                  <c:v>4.7252264727825601E-2</c:v>
                </c:pt>
                <c:pt idx="9258">
                  <c:v>4.7038040112247902E-2</c:v>
                </c:pt>
                <c:pt idx="9259">
                  <c:v>4.7190159809884599E-2</c:v>
                </c:pt>
                <c:pt idx="9260">
                  <c:v>4.7214407183386098E-2</c:v>
                </c:pt>
                <c:pt idx="9261">
                  <c:v>4.7215143723618902E-2</c:v>
                </c:pt>
                <c:pt idx="9262">
                  <c:v>4.7384283890040201E-2</c:v>
                </c:pt>
                <c:pt idx="9263">
                  <c:v>4.7325297300370203E-2</c:v>
                </c:pt>
                <c:pt idx="9264">
                  <c:v>4.7973763591724401E-2</c:v>
                </c:pt>
                <c:pt idx="9265">
                  <c:v>4.7767393337096703E-2</c:v>
                </c:pt>
                <c:pt idx="9266">
                  <c:v>4.8283747509870703E-2</c:v>
                </c:pt>
                <c:pt idx="9267">
                  <c:v>4.86232634577368E-2</c:v>
                </c:pt>
                <c:pt idx="9268">
                  <c:v>4.8674425553056198E-2</c:v>
                </c:pt>
                <c:pt idx="9269">
                  <c:v>4.9215547698201599E-2</c:v>
                </c:pt>
                <c:pt idx="9270">
                  <c:v>4.9444837346981303E-2</c:v>
                </c:pt>
                <c:pt idx="9271">
                  <c:v>4.9839500113386302E-2</c:v>
                </c:pt>
                <c:pt idx="9272">
                  <c:v>5.0239804245693097E-2</c:v>
                </c:pt>
                <c:pt idx="9273">
                  <c:v>5.07568695678896E-2</c:v>
                </c:pt>
                <c:pt idx="9274">
                  <c:v>5.1036020503468803E-2</c:v>
                </c:pt>
                <c:pt idx="9275">
                  <c:v>5.1392972963757499E-2</c:v>
                </c:pt>
                <c:pt idx="9276">
                  <c:v>5.18157275859309E-2</c:v>
                </c:pt>
                <c:pt idx="9277">
                  <c:v>5.2265767027032499E-2</c:v>
                </c:pt>
                <c:pt idx="9278">
                  <c:v>5.2759165744148399E-2</c:v>
                </c:pt>
                <c:pt idx="9279">
                  <c:v>5.30199122051844E-2</c:v>
                </c:pt>
                <c:pt idx="9280">
                  <c:v>5.3388024077118797E-2</c:v>
                </c:pt>
                <c:pt idx="9281">
                  <c:v>5.38318123056774E-2</c:v>
                </c:pt>
                <c:pt idx="9282">
                  <c:v>5.4233603382660103E-2</c:v>
                </c:pt>
                <c:pt idx="9283">
                  <c:v>5.4482660391048897E-2</c:v>
                </c:pt>
                <c:pt idx="9284">
                  <c:v>5.4641318968652597E-2</c:v>
                </c:pt>
                <c:pt idx="9285">
                  <c:v>5.4879791410896397E-2</c:v>
                </c:pt>
                <c:pt idx="9286">
                  <c:v>5.5137727474863701E-2</c:v>
                </c:pt>
                <c:pt idx="9287">
                  <c:v>5.5468291029580702E-2</c:v>
                </c:pt>
                <c:pt idx="9288">
                  <c:v>5.5449012996040097E-2</c:v>
                </c:pt>
                <c:pt idx="9289">
                  <c:v>5.5538669757871202E-2</c:v>
                </c:pt>
                <c:pt idx="9290">
                  <c:v>5.5464910049141398E-2</c:v>
                </c:pt>
                <c:pt idx="9291">
                  <c:v>5.5468016562690001E-2</c:v>
                </c:pt>
                <c:pt idx="9292">
                  <c:v>5.5478016163384603E-2</c:v>
                </c:pt>
                <c:pt idx="9293">
                  <c:v>5.5151724656448402E-2</c:v>
                </c:pt>
                <c:pt idx="9294">
                  <c:v>5.49223791308441E-2</c:v>
                </c:pt>
                <c:pt idx="9295">
                  <c:v>5.4495537004840902E-2</c:v>
                </c:pt>
                <c:pt idx="9296">
                  <c:v>5.3969385262174298E-2</c:v>
                </c:pt>
                <c:pt idx="9297">
                  <c:v>5.3747056970777002E-2</c:v>
                </c:pt>
                <c:pt idx="9298">
                  <c:v>5.2926319513202501E-2</c:v>
                </c:pt>
                <c:pt idx="9299">
                  <c:v>5.1986027383035899E-2</c:v>
                </c:pt>
                <c:pt idx="9300">
                  <c:v>5.1323024403211598E-2</c:v>
                </c:pt>
                <c:pt idx="9301">
                  <c:v>5.0239090745715503E-2</c:v>
                </c:pt>
                <c:pt idx="9302">
                  <c:v>4.9301367651249602E-2</c:v>
                </c:pt>
                <c:pt idx="9303">
                  <c:v>4.8101073803061299E-2</c:v>
                </c:pt>
                <c:pt idx="9304">
                  <c:v>4.6702738369234699E-2</c:v>
                </c:pt>
                <c:pt idx="9305">
                  <c:v>4.5397361419992399E-2</c:v>
                </c:pt>
                <c:pt idx="9306">
                  <c:v>4.3957214501016903E-2</c:v>
                </c:pt>
                <c:pt idx="9307">
                  <c:v>4.22724091761034E-2</c:v>
                </c:pt>
                <c:pt idx="9308">
                  <c:v>4.0549442840800101E-2</c:v>
                </c:pt>
                <c:pt idx="9309">
                  <c:v>3.8537141596944498E-2</c:v>
                </c:pt>
                <c:pt idx="9310">
                  <c:v>3.6591222361623897E-2</c:v>
                </c:pt>
                <c:pt idx="9311">
                  <c:v>3.4698694442229498E-2</c:v>
                </c:pt>
                <c:pt idx="9312">
                  <c:v>3.2216597027979098E-2</c:v>
                </c:pt>
                <c:pt idx="9313">
                  <c:v>2.9785750505029501E-2</c:v>
                </c:pt>
                <c:pt idx="9314">
                  <c:v>2.73379423047427E-2</c:v>
                </c:pt>
                <c:pt idx="9315">
                  <c:v>2.4852633999042702E-2</c:v>
                </c:pt>
                <c:pt idx="9316">
                  <c:v>2.2236498117683901E-2</c:v>
                </c:pt>
                <c:pt idx="9317">
                  <c:v>1.9293033310753601E-2</c:v>
                </c:pt>
                <c:pt idx="9318">
                  <c:v>1.64099857599601E-2</c:v>
                </c:pt>
                <c:pt idx="9319">
                  <c:v>1.3434344973780399E-2</c:v>
                </c:pt>
                <c:pt idx="9320">
                  <c:v>1.04329057645748E-2</c:v>
                </c:pt>
                <c:pt idx="9321">
                  <c:v>7.2060513431015001E-3</c:v>
                </c:pt>
                <c:pt idx="9322">
                  <c:v>3.7677254928256102E-3</c:v>
                </c:pt>
                <c:pt idx="9323">
                  <c:v>3.0426065426929298E-4</c:v>
                </c:pt>
                <c:pt idx="9324">
                  <c:v>-3.0963851389363799E-3</c:v>
                </c:pt>
                <c:pt idx="9325">
                  <c:v>-6.47424066992177E-3</c:v>
                </c:pt>
                <c:pt idx="9326">
                  <c:v>-1.02223892003151E-2</c:v>
                </c:pt>
                <c:pt idx="9327">
                  <c:v>-1.39495100295831E-2</c:v>
                </c:pt>
                <c:pt idx="9328">
                  <c:v>-1.7592108015730398E-2</c:v>
                </c:pt>
                <c:pt idx="9329">
                  <c:v>-2.1250159573393199E-2</c:v>
                </c:pt>
                <c:pt idx="9330">
                  <c:v>-2.4730441840396699E-2</c:v>
                </c:pt>
                <c:pt idx="9331">
                  <c:v>-2.8614230574245399E-2</c:v>
                </c:pt>
                <c:pt idx="9332">
                  <c:v>-3.2616979637751002E-2</c:v>
                </c:pt>
                <c:pt idx="9333">
                  <c:v>-3.6337688562635098E-2</c:v>
                </c:pt>
                <c:pt idx="9334">
                  <c:v>-4.0083454619433002E-2</c:v>
                </c:pt>
                <c:pt idx="9335">
                  <c:v>-4.3687415451778802E-2</c:v>
                </c:pt>
                <c:pt idx="9336">
                  <c:v>-4.76114623606489E-2</c:v>
                </c:pt>
                <c:pt idx="9337">
                  <c:v>-5.1483730282373602E-2</c:v>
                </c:pt>
                <c:pt idx="9338">
                  <c:v>-5.5135187800699398E-2</c:v>
                </c:pt>
                <c:pt idx="9339">
                  <c:v>-5.8754319476537198E-2</c:v>
                </c:pt>
                <c:pt idx="9340">
                  <c:v>-6.2306511045072503E-2</c:v>
                </c:pt>
                <c:pt idx="9341">
                  <c:v>-6.5955866249250997E-2</c:v>
                </c:pt>
                <c:pt idx="9342">
                  <c:v>-6.9526298223919994E-2</c:v>
                </c:pt>
                <c:pt idx="9343">
                  <c:v>-7.2860850030458099E-2</c:v>
                </c:pt>
                <c:pt idx="9344">
                  <c:v>-7.61175753618719E-2</c:v>
                </c:pt>
                <c:pt idx="9345">
                  <c:v>-7.9364519495410096E-2</c:v>
                </c:pt>
                <c:pt idx="9346">
                  <c:v>-8.2647294015890604E-2</c:v>
                </c:pt>
                <c:pt idx="9347">
                  <c:v>-8.5700519818277102E-2</c:v>
                </c:pt>
                <c:pt idx="9348">
                  <c:v>-8.8338039563055401E-2</c:v>
                </c:pt>
                <c:pt idx="9349">
                  <c:v>-9.1417586759132197E-2</c:v>
                </c:pt>
                <c:pt idx="9350">
                  <c:v>-9.3970219445684303E-2</c:v>
                </c:pt>
                <c:pt idx="9351">
                  <c:v>-9.6574070167962697E-2</c:v>
                </c:pt>
                <c:pt idx="9352">
                  <c:v>-9.9038770037193802E-2</c:v>
                </c:pt>
                <c:pt idx="9353">
                  <c:v>-0.101117889048165</c:v>
                </c:pt>
                <c:pt idx="9354">
                  <c:v>-0.10364820380718601</c:v>
                </c:pt>
                <c:pt idx="9355">
                  <c:v>-0.105468704251621</c:v>
                </c:pt>
                <c:pt idx="9356">
                  <c:v>-0.10732890581740499</c:v>
                </c:pt>
                <c:pt idx="9357">
                  <c:v>-0.10899933743108101</c:v>
                </c:pt>
                <c:pt idx="9358">
                  <c:v>-0.11036035747346</c:v>
                </c:pt>
                <c:pt idx="9359">
                  <c:v>-0.11215359979569001</c:v>
                </c:pt>
                <c:pt idx="9360">
                  <c:v>-0.113227806448063</c:v>
                </c:pt>
                <c:pt idx="9361">
                  <c:v>-0.114409038368045</c:v>
                </c:pt>
                <c:pt idx="9362">
                  <c:v>-0.115177592910563</c:v>
                </c:pt>
                <c:pt idx="9363">
                  <c:v>-0.116102511446437</c:v>
                </c:pt>
                <c:pt idx="9364">
                  <c:v>-0.116854121118304</c:v>
                </c:pt>
                <c:pt idx="9365">
                  <c:v>-0.11747591675043299</c:v>
                </c:pt>
                <c:pt idx="9366">
                  <c:v>-0.11770822024024701</c:v>
                </c:pt>
                <c:pt idx="9367">
                  <c:v>-0.117729804352446</c:v>
                </c:pt>
                <c:pt idx="9368">
                  <c:v>-0.118070519490157</c:v>
                </c:pt>
                <c:pt idx="9369">
                  <c:v>-0.117889843401151</c:v>
                </c:pt>
                <c:pt idx="9370">
                  <c:v>-0.11784233594118</c:v>
                </c:pt>
                <c:pt idx="9371">
                  <c:v>-0.117227848817991</c:v>
                </c:pt>
                <c:pt idx="9372">
                  <c:v>-0.116653884906583</c:v>
                </c:pt>
                <c:pt idx="9373">
                  <c:v>-0.11637273100915101</c:v>
                </c:pt>
                <c:pt idx="9374">
                  <c:v>-0.115555989599751</c:v>
                </c:pt>
                <c:pt idx="9375">
                  <c:v>-0.11472480251383101</c:v>
                </c:pt>
                <c:pt idx="9376">
                  <c:v>-0.11372049562438399</c:v>
                </c:pt>
                <c:pt idx="9377">
                  <c:v>-0.11290377710443</c:v>
                </c:pt>
                <c:pt idx="9378">
                  <c:v>-0.111952896972143</c:v>
                </c:pt>
                <c:pt idx="9379">
                  <c:v>-0.110798781506011</c:v>
                </c:pt>
                <c:pt idx="9380">
                  <c:v>-0.10958476185549</c:v>
                </c:pt>
                <c:pt idx="9381">
                  <c:v>-0.108240932196547</c:v>
                </c:pt>
                <c:pt idx="9382">
                  <c:v>-0.107072510990057</c:v>
                </c:pt>
                <c:pt idx="9383">
                  <c:v>-0.105885975179191</c:v>
                </c:pt>
                <c:pt idx="9384">
                  <c:v>-0.104213583487737</c:v>
                </c:pt>
                <c:pt idx="9385">
                  <c:v>-0.103132402273426</c:v>
                </c:pt>
                <c:pt idx="9386">
                  <c:v>-0.101402912336753</c:v>
                </c:pt>
                <c:pt idx="9387">
                  <c:v>-0.10031466927582899</c:v>
                </c:pt>
                <c:pt idx="9388">
                  <c:v>-9.9113378612436104E-2</c:v>
                </c:pt>
                <c:pt idx="9389">
                  <c:v>-9.7515189998022E-2</c:v>
                </c:pt>
                <c:pt idx="9390">
                  <c:v>-9.6262898372180106E-2</c:v>
                </c:pt>
                <c:pt idx="9391">
                  <c:v>-9.4714514805864403E-2</c:v>
                </c:pt>
                <c:pt idx="9392">
                  <c:v>-9.3880918901025595E-2</c:v>
                </c:pt>
                <c:pt idx="9393">
                  <c:v>-9.2673652783180696E-2</c:v>
                </c:pt>
                <c:pt idx="9394">
                  <c:v>-9.14633346434474E-2</c:v>
                </c:pt>
                <c:pt idx="9395">
                  <c:v>-9.0454068747604796E-2</c:v>
                </c:pt>
                <c:pt idx="9396">
                  <c:v>-8.9385325284065398E-2</c:v>
                </c:pt>
                <c:pt idx="9397">
                  <c:v>-8.8590408432001E-2</c:v>
                </c:pt>
                <c:pt idx="9398">
                  <c:v>-8.8024083793520794E-2</c:v>
                </c:pt>
                <c:pt idx="9399">
                  <c:v>-8.7064162709392906E-2</c:v>
                </c:pt>
                <c:pt idx="9400">
                  <c:v>-8.6665239983367406E-2</c:v>
                </c:pt>
                <c:pt idx="9401">
                  <c:v>-8.6164202517009694E-2</c:v>
                </c:pt>
                <c:pt idx="9402">
                  <c:v>-8.5923154231313401E-2</c:v>
                </c:pt>
                <c:pt idx="9403">
                  <c:v>-8.5705645919812806E-2</c:v>
                </c:pt>
                <c:pt idx="9404">
                  <c:v>-8.5487758529464303E-2</c:v>
                </c:pt>
                <c:pt idx="9405">
                  <c:v>-8.5833563124488504E-2</c:v>
                </c:pt>
                <c:pt idx="9406">
                  <c:v>-8.5808770211827007E-2</c:v>
                </c:pt>
                <c:pt idx="9407">
                  <c:v>-8.6281632584097198E-2</c:v>
                </c:pt>
                <c:pt idx="9408">
                  <c:v>-8.6588313446487E-2</c:v>
                </c:pt>
                <c:pt idx="9409">
                  <c:v>-8.7074100806325702E-2</c:v>
                </c:pt>
                <c:pt idx="9410">
                  <c:v>-8.7946266754669503E-2</c:v>
                </c:pt>
                <c:pt idx="9411">
                  <c:v>-8.8674460572492106E-2</c:v>
                </c:pt>
                <c:pt idx="9412">
                  <c:v>-8.9820991916028894E-2</c:v>
                </c:pt>
                <c:pt idx="9413">
                  <c:v>-9.0806493457457504E-2</c:v>
                </c:pt>
                <c:pt idx="9414">
                  <c:v>-9.1915285485329304E-2</c:v>
                </c:pt>
                <c:pt idx="9415">
                  <c:v>-9.3558242160675001E-2</c:v>
                </c:pt>
                <c:pt idx="9416">
                  <c:v>-9.5076606993789503E-2</c:v>
                </c:pt>
                <c:pt idx="9417">
                  <c:v>-9.6490533797164796E-2</c:v>
                </c:pt>
                <c:pt idx="9418">
                  <c:v>-9.8356229449805002E-2</c:v>
                </c:pt>
                <c:pt idx="9419">
                  <c:v>-0.10006238467098</c:v>
                </c:pt>
                <c:pt idx="9420">
                  <c:v>-0.10216766864536</c:v>
                </c:pt>
                <c:pt idx="9421">
                  <c:v>-0.104362765871566</c:v>
                </c:pt>
                <c:pt idx="9422">
                  <c:v>-0.106370726544032</c:v>
                </c:pt>
                <c:pt idx="9423">
                  <c:v>-0.10863817958434301</c:v>
                </c:pt>
                <c:pt idx="9424">
                  <c:v>-0.11089820380087401</c:v>
                </c:pt>
                <c:pt idx="9425">
                  <c:v>-0.11349368697599301</c:v>
                </c:pt>
                <c:pt idx="9426">
                  <c:v>-0.115962798767824</c:v>
                </c:pt>
                <c:pt idx="9427">
                  <c:v>-0.11832295767937399</c:v>
                </c:pt>
                <c:pt idx="9428">
                  <c:v>-0.12081703121366601</c:v>
                </c:pt>
                <c:pt idx="9429">
                  <c:v>-0.123348129297948</c:v>
                </c:pt>
                <c:pt idx="9430">
                  <c:v>-0.126247270132023</c:v>
                </c:pt>
                <c:pt idx="9431">
                  <c:v>-0.12891875323219701</c:v>
                </c:pt>
                <c:pt idx="9432">
                  <c:v>-0.13164156680772501</c:v>
                </c:pt>
                <c:pt idx="9433">
                  <c:v>-0.13425111196015399</c:v>
                </c:pt>
                <c:pt idx="9434">
                  <c:v>-0.13696366970785201</c:v>
                </c:pt>
                <c:pt idx="9435">
                  <c:v>-0.13964837289106199</c:v>
                </c:pt>
                <c:pt idx="9436">
                  <c:v>-0.142379812693398</c:v>
                </c:pt>
                <c:pt idx="9437">
                  <c:v>-0.14479267012806099</c:v>
                </c:pt>
                <c:pt idx="9438">
                  <c:v>-0.14745172814518701</c:v>
                </c:pt>
                <c:pt idx="9439">
                  <c:v>-0.150011455546572</c:v>
                </c:pt>
                <c:pt idx="9440">
                  <c:v>-0.152289368259233</c:v>
                </c:pt>
                <c:pt idx="9441">
                  <c:v>-0.154854509467238</c:v>
                </c:pt>
                <c:pt idx="9442">
                  <c:v>-0.15677541063869799</c:v>
                </c:pt>
                <c:pt idx="9443">
                  <c:v>-0.15935230226194599</c:v>
                </c:pt>
                <c:pt idx="9444">
                  <c:v>-0.161427616157062</c:v>
                </c:pt>
                <c:pt idx="9445">
                  <c:v>-0.16341152272877199</c:v>
                </c:pt>
                <c:pt idx="9446">
                  <c:v>-0.16530853146685201</c:v>
                </c:pt>
                <c:pt idx="9447">
                  <c:v>-0.16681923824685599</c:v>
                </c:pt>
                <c:pt idx="9448">
                  <c:v>-0.168815796790419</c:v>
                </c:pt>
                <c:pt idx="9449">
                  <c:v>-0.170278504111819</c:v>
                </c:pt>
                <c:pt idx="9450">
                  <c:v>-0.17149512343048701</c:v>
                </c:pt>
                <c:pt idx="9451">
                  <c:v>-0.17253677918204999</c:v>
                </c:pt>
                <c:pt idx="9452">
                  <c:v>-0.17344448615886501</c:v>
                </c:pt>
                <c:pt idx="9453">
                  <c:v>-0.17429254027850399</c:v>
                </c:pt>
                <c:pt idx="9454">
                  <c:v>-0.175249899299078</c:v>
                </c:pt>
                <c:pt idx="9455">
                  <c:v>-0.17568467939784399</c:v>
                </c:pt>
                <c:pt idx="9456">
                  <c:v>-0.17580381173846499</c:v>
                </c:pt>
                <c:pt idx="9457">
                  <c:v>-0.175936549184318</c:v>
                </c:pt>
                <c:pt idx="9458">
                  <c:v>-0.17607031258938699</c:v>
                </c:pt>
                <c:pt idx="9459">
                  <c:v>-0.175743936967894</c:v>
                </c:pt>
                <c:pt idx="9460">
                  <c:v>-0.17536723993894199</c:v>
                </c:pt>
                <c:pt idx="9461">
                  <c:v>-0.174894449389639</c:v>
                </c:pt>
                <c:pt idx="9462">
                  <c:v>-0.17399183406882801</c:v>
                </c:pt>
                <c:pt idx="9463">
                  <c:v>-0.17315762991238801</c:v>
                </c:pt>
                <c:pt idx="9464">
                  <c:v>-0.17198675402532301</c:v>
                </c:pt>
                <c:pt idx="9465">
                  <c:v>-0.170663511245118</c:v>
                </c:pt>
                <c:pt idx="9466">
                  <c:v>-0.16916389914399499</c:v>
                </c:pt>
                <c:pt idx="9467">
                  <c:v>-0.16759150077606499</c:v>
                </c:pt>
                <c:pt idx="9468">
                  <c:v>-0.165776273704555</c:v>
                </c:pt>
                <c:pt idx="9469">
                  <c:v>-0.16380717806503201</c:v>
                </c:pt>
                <c:pt idx="9470">
                  <c:v>-0.16144647171982801</c:v>
                </c:pt>
                <c:pt idx="9471">
                  <c:v>-0.15933576103490199</c:v>
                </c:pt>
                <c:pt idx="9472">
                  <c:v>-0.156966005198175</c:v>
                </c:pt>
                <c:pt idx="9473">
                  <c:v>-0.154346321059109</c:v>
                </c:pt>
                <c:pt idx="9474">
                  <c:v>-0.15169317407746599</c:v>
                </c:pt>
                <c:pt idx="9475">
                  <c:v>-0.148903723441244</c:v>
                </c:pt>
                <c:pt idx="9476">
                  <c:v>-0.14618038815626599</c:v>
                </c:pt>
                <c:pt idx="9477">
                  <c:v>-0.14318249720592699</c:v>
                </c:pt>
                <c:pt idx="9478">
                  <c:v>-0.14034556906618101</c:v>
                </c:pt>
                <c:pt idx="9479">
                  <c:v>-0.13686076332158201</c:v>
                </c:pt>
                <c:pt idx="9480">
                  <c:v>-0.133681601912533</c:v>
                </c:pt>
                <c:pt idx="9481">
                  <c:v>-0.13028509167362101</c:v>
                </c:pt>
                <c:pt idx="9482">
                  <c:v>-0.127545713834398</c:v>
                </c:pt>
                <c:pt idx="9483">
                  <c:v>-0.124082118972223</c:v>
                </c:pt>
                <c:pt idx="9484">
                  <c:v>-0.12062859693050899</c:v>
                </c:pt>
                <c:pt idx="9485">
                  <c:v>-0.11728965454126</c:v>
                </c:pt>
                <c:pt idx="9486">
                  <c:v>-0.114009676215178</c:v>
                </c:pt>
                <c:pt idx="9487">
                  <c:v>-0.110760860257978</c:v>
                </c:pt>
                <c:pt idx="9488">
                  <c:v>-0.107377489834958</c:v>
                </c:pt>
                <c:pt idx="9489">
                  <c:v>-0.104265453083336</c:v>
                </c:pt>
                <c:pt idx="9490">
                  <c:v>-0.101258949998953</c:v>
                </c:pt>
                <c:pt idx="9491">
                  <c:v>-9.7858383031360394E-2</c:v>
                </c:pt>
                <c:pt idx="9492">
                  <c:v>-9.4742431334864305E-2</c:v>
                </c:pt>
                <c:pt idx="9493">
                  <c:v>-9.1718418389955203E-2</c:v>
                </c:pt>
                <c:pt idx="9494">
                  <c:v>-8.9054055987644196E-2</c:v>
                </c:pt>
                <c:pt idx="9495">
                  <c:v>-8.6257835047032203E-2</c:v>
                </c:pt>
                <c:pt idx="9496">
                  <c:v>-8.34495209949353E-2</c:v>
                </c:pt>
                <c:pt idx="9497">
                  <c:v>-8.0648184380490207E-2</c:v>
                </c:pt>
                <c:pt idx="9498">
                  <c:v>-7.7925124716502897E-2</c:v>
                </c:pt>
                <c:pt idx="9499">
                  <c:v>-7.6066660333935193E-2</c:v>
                </c:pt>
                <c:pt idx="9500">
                  <c:v>-7.3845800091035196E-2</c:v>
                </c:pt>
                <c:pt idx="9501">
                  <c:v>-7.1938713209624597E-2</c:v>
                </c:pt>
                <c:pt idx="9502">
                  <c:v>-6.9827644499361893E-2</c:v>
                </c:pt>
                <c:pt idx="9503">
                  <c:v>-6.7930569196485394E-2</c:v>
                </c:pt>
                <c:pt idx="9504">
                  <c:v>-6.6571847285175803E-2</c:v>
                </c:pt>
                <c:pt idx="9505">
                  <c:v>-6.52366567867496E-2</c:v>
                </c:pt>
                <c:pt idx="9506">
                  <c:v>-6.3974878225590601E-2</c:v>
                </c:pt>
                <c:pt idx="9507">
                  <c:v>-6.2699564497042407E-2</c:v>
                </c:pt>
                <c:pt idx="9508">
                  <c:v>-6.1759453516128902E-2</c:v>
                </c:pt>
                <c:pt idx="9509">
                  <c:v>-6.1074698669633498E-2</c:v>
                </c:pt>
                <c:pt idx="9510">
                  <c:v>-6.0753319687429697E-2</c:v>
                </c:pt>
                <c:pt idx="9511">
                  <c:v>-6.0034691256783602E-2</c:v>
                </c:pt>
                <c:pt idx="9512">
                  <c:v>-5.96703346682083E-2</c:v>
                </c:pt>
                <c:pt idx="9513">
                  <c:v>-5.9784039282504503E-2</c:v>
                </c:pt>
                <c:pt idx="9514">
                  <c:v>-5.98818243479756E-2</c:v>
                </c:pt>
                <c:pt idx="9515">
                  <c:v>-6.0377014683362103E-2</c:v>
                </c:pt>
                <c:pt idx="9516">
                  <c:v>-6.05646021958385E-2</c:v>
                </c:pt>
                <c:pt idx="9517">
                  <c:v>-6.10197901067948E-2</c:v>
                </c:pt>
                <c:pt idx="9518">
                  <c:v>-6.1714945274580803E-2</c:v>
                </c:pt>
                <c:pt idx="9519">
                  <c:v>-6.2728279832123701E-2</c:v>
                </c:pt>
                <c:pt idx="9520">
                  <c:v>-6.3802885254687303E-2</c:v>
                </c:pt>
                <c:pt idx="9521">
                  <c:v>-6.4772169780897795E-2</c:v>
                </c:pt>
                <c:pt idx="9522">
                  <c:v>-6.6043848314773099E-2</c:v>
                </c:pt>
                <c:pt idx="9523">
                  <c:v>-6.7520396565036903E-2</c:v>
                </c:pt>
                <c:pt idx="9524">
                  <c:v>-6.8755860943423897E-2</c:v>
                </c:pt>
                <c:pt idx="9525">
                  <c:v>-7.0532663740885904E-2</c:v>
                </c:pt>
                <c:pt idx="9526">
                  <c:v>-7.2023350080836795E-2</c:v>
                </c:pt>
                <c:pt idx="9527">
                  <c:v>-7.3688864066086796E-2</c:v>
                </c:pt>
                <c:pt idx="9528">
                  <c:v>-7.5531790293927203E-2</c:v>
                </c:pt>
                <c:pt idx="9529">
                  <c:v>-7.7200735427275305E-2</c:v>
                </c:pt>
                <c:pt idx="9530">
                  <c:v>-7.9271510285496505E-2</c:v>
                </c:pt>
                <c:pt idx="9531">
                  <c:v>-8.0683657364415101E-2</c:v>
                </c:pt>
                <c:pt idx="9532">
                  <c:v>-8.2828437427648796E-2</c:v>
                </c:pt>
                <c:pt idx="9533">
                  <c:v>-8.4591552797492101E-2</c:v>
                </c:pt>
                <c:pt idx="9534">
                  <c:v>-8.6296068098303993E-2</c:v>
                </c:pt>
                <c:pt idx="9535">
                  <c:v>-8.8138136417728399E-2</c:v>
                </c:pt>
                <c:pt idx="9536">
                  <c:v>-8.97225079322099E-2</c:v>
                </c:pt>
                <c:pt idx="9537">
                  <c:v>-9.1513026854703902E-2</c:v>
                </c:pt>
                <c:pt idx="9538">
                  <c:v>-9.3163835787518995E-2</c:v>
                </c:pt>
                <c:pt idx="9539">
                  <c:v>-9.4543419136348103E-2</c:v>
                </c:pt>
                <c:pt idx="9540">
                  <c:v>-9.5919637890363799E-2</c:v>
                </c:pt>
                <c:pt idx="9541">
                  <c:v>-9.7252194826314406E-2</c:v>
                </c:pt>
                <c:pt idx="9542">
                  <c:v>-9.8342046234733596E-2</c:v>
                </c:pt>
                <c:pt idx="9543">
                  <c:v>-9.9566535608511197E-2</c:v>
                </c:pt>
                <c:pt idx="9544">
                  <c:v>-0.10040214546263</c:v>
                </c:pt>
                <c:pt idx="9545">
                  <c:v>-0.10092974556968599</c:v>
                </c:pt>
                <c:pt idx="9546">
                  <c:v>-0.101756240772165</c:v>
                </c:pt>
                <c:pt idx="9547">
                  <c:v>-0.102045874954871</c:v>
                </c:pt>
                <c:pt idx="9548">
                  <c:v>-0.102312293544244</c:v>
                </c:pt>
                <c:pt idx="9549">
                  <c:v>-0.102224910214214</c:v>
                </c:pt>
                <c:pt idx="9550">
                  <c:v>-0.10215917150796699</c:v>
                </c:pt>
                <c:pt idx="9551">
                  <c:v>-0.101695991646154</c:v>
                </c:pt>
                <c:pt idx="9552">
                  <c:v>-0.101083970939948</c:v>
                </c:pt>
                <c:pt idx="9553">
                  <c:v>-0.100282672289269</c:v>
                </c:pt>
                <c:pt idx="9554">
                  <c:v>-9.9222378707E-2</c:v>
                </c:pt>
                <c:pt idx="9555">
                  <c:v>-9.8180334836610594E-2</c:v>
                </c:pt>
                <c:pt idx="9556">
                  <c:v>-9.67525579852027E-2</c:v>
                </c:pt>
                <c:pt idx="9557">
                  <c:v>-9.5032388031778797E-2</c:v>
                </c:pt>
                <c:pt idx="9558">
                  <c:v>-9.3130729500880902E-2</c:v>
                </c:pt>
                <c:pt idx="9559">
                  <c:v>-9.0898300219442105E-2</c:v>
                </c:pt>
                <c:pt idx="9560">
                  <c:v>-8.8905654575953605E-2</c:v>
                </c:pt>
                <c:pt idx="9561">
                  <c:v>-8.6261530605980505E-2</c:v>
                </c:pt>
                <c:pt idx="9562">
                  <c:v>-8.3261295715626696E-2</c:v>
                </c:pt>
                <c:pt idx="9563">
                  <c:v>-8.0501412809079298E-2</c:v>
                </c:pt>
                <c:pt idx="9564">
                  <c:v>-7.7051772198489105E-2</c:v>
                </c:pt>
                <c:pt idx="9565">
                  <c:v>-7.4090994101306498E-2</c:v>
                </c:pt>
                <c:pt idx="9566">
                  <c:v>-7.0610550422246801E-2</c:v>
                </c:pt>
                <c:pt idx="9567">
                  <c:v>-6.6660873049547098E-2</c:v>
                </c:pt>
                <c:pt idx="9568">
                  <c:v>-6.3049134646555302E-2</c:v>
                </c:pt>
                <c:pt idx="9569">
                  <c:v>-5.8816551046072203E-2</c:v>
                </c:pt>
                <c:pt idx="9570">
                  <c:v>-5.4847091647626703E-2</c:v>
                </c:pt>
                <c:pt idx="9571">
                  <c:v>-5.0558456633127802E-2</c:v>
                </c:pt>
                <c:pt idx="9572">
                  <c:v>-4.5964450104706102E-2</c:v>
                </c:pt>
                <c:pt idx="9573">
                  <c:v>-4.1416873173123703E-2</c:v>
                </c:pt>
                <c:pt idx="9574">
                  <c:v>-3.67370299405224E-2</c:v>
                </c:pt>
                <c:pt idx="9575">
                  <c:v>-3.1982138472554898E-2</c:v>
                </c:pt>
                <c:pt idx="9576">
                  <c:v>-2.72946735673637E-2</c:v>
                </c:pt>
                <c:pt idx="9577">
                  <c:v>-2.21265043304535E-2</c:v>
                </c:pt>
                <c:pt idx="9578">
                  <c:v>-1.72790656907525E-2</c:v>
                </c:pt>
                <c:pt idx="9579">
                  <c:v>-1.23672156514572E-2</c:v>
                </c:pt>
                <c:pt idx="9580">
                  <c:v>-7.5417627045411204E-3</c:v>
                </c:pt>
                <c:pt idx="9581">
                  <c:v>-2.4220304432752901E-3</c:v>
                </c:pt>
                <c:pt idx="9582">
                  <c:v>2.5290333072238501E-3</c:v>
                </c:pt>
                <c:pt idx="9583">
                  <c:v>7.3935214382913504E-3</c:v>
                </c:pt>
                <c:pt idx="9584">
                  <c:v>1.24336178059593E-2</c:v>
                </c:pt>
                <c:pt idx="9585">
                  <c:v>1.6870120056477599E-2</c:v>
                </c:pt>
                <c:pt idx="9586">
                  <c:v>2.1840384198146299E-2</c:v>
                </c:pt>
                <c:pt idx="9587">
                  <c:v>2.6645044289912601E-2</c:v>
                </c:pt>
                <c:pt idx="9588">
                  <c:v>3.0917666957241099E-2</c:v>
                </c:pt>
                <c:pt idx="9589">
                  <c:v>3.56576118846555E-2</c:v>
                </c:pt>
                <c:pt idx="9590">
                  <c:v>3.9756602267762203E-2</c:v>
                </c:pt>
                <c:pt idx="9591">
                  <c:v>4.41279911923124E-2</c:v>
                </c:pt>
                <c:pt idx="9592">
                  <c:v>4.8268435847740397E-2</c:v>
                </c:pt>
                <c:pt idx="9593">
                  <c:v>5.1911181506963097E-2</c:v>
                </c:pt>
                <c:pt idx="9594">
                  <c:v>5.5712680658907297E-2</c:v>
                </c:pt>
                <c:pt idx="9595">
                  <c:v>5.9188135942758499E-2</c:v>
                </c:pt>
                <c:pt idx="9596">
                  <c:v>6.2563698815394003E-2</c:v>
                </c:pt>
                <c:pt idx="9597">
                  <c:v>6.5700078017625202E-2</c:v>
                </c:pt>
                <c:pt idx="9598">
                  <c:v>6.8411502743099303E-2</c:v>
                </c:pt>
                <c:pt idx="9599">
                  <c:v>7.1144575791942402E-2</c:v>
                </c:pt>
                <c:pt idx="9600">
                  <c:v>7.3694754628556999E-2</c:v>
                </c:pt>
                <c:pt idx="9601">
                  <c:v>7.5888738260822194E-2</c:v>
                </c:pt>
                <c:pt idx="9602">
                  <c:v>7.8006952588713194E-2</c:v>
                </c:pt>
                <c:pt idx="9603">
                  <c:v>7.9595590535792099E-2</c:v>
                </c:pt>
                <c:pt idx="9604">
                  <c:v>8.0953299336951903E-2</c:v>
                </c:pt>
                <c:pt idx="9605">
                  <c:v>8.2437795626384897E-2</c:v>
                </c:pt>
                <c:pt idx="9606">
                  <c:v>8.3462360934329696E-2</c:v>
                </c:pt>
                <c:pt idx="9607">
                  <c:v>8.4100667465589099E-2</c:v>
                </c:pt>
                <c:pt idx="9608">
                  <c:v>8.4576710733136606E-2</c:v>
                </c:pt>
                <c:pt idx="9609">
                  <c:v>8.50945425942089E-2</c:v>
                </c:pt>
                <c:pt idx="9610">
                  <c:v>8.5108656842335206E-2</c:v>
                </c:pt>
                <c:pt idx="9611">
                  <c:v>8.4936556750329198E-2</c:v>
                </c:pt>
                <c:pt idx="9612">
                  <c:v>8.4522447897908207E-2</c:v>
                </c:pt>
                <c:pt idx="9613">
                  <c:v>8.3801463062549403E-2</c:v>
                </c:pt>
                <c:pt idx="9614">
                  <c:v>8.3159657466056899E-2</c:v>
                </c:pt>
                <c:pt idx="9615">
                  <c:v>8.23224411102806E-2</c:v>
                </c:pt>
                <c:pt idx="9616">
                  <c:v>8.1007700091522694E-2</c:v>
                </c:pt>
                <c:pt idx="9617">
                  <c:v>7.9678455152759703E-2</c:v>
                </c:pt>
                <c:pt idx="9618">
                  <c:v>7.7915961683360499E-2</c:v>
                </c:pt>
                <c:pt idx="9619">
                  <c:v>7.6723440490572004E-2</c:v>
                </c:pt>
                <c:pt idx="9620">
                  <c:v>7.4681366332850094E-2</c:v>
                </c:pt>
                <c:pt idx="9621">
                  <c:v>7.2378843608155302E-2</c:v>
                </c:pt>
                <c:pt idx="9622">
                  <c:v>7.0628801275789299E-2</c:v>
                </c:pt>
                <c:pt idx="9623">
                  <c:v>6.8064579259418403E-2</c:v>
                </c:pt>
                <c:pt idx="9624">
                  <c:v>6.6004781067477897E-2</c:v>
                </c:pt>
                <c:pt idx="9625">
                  <c:v>6.3578736402802094E-2</c:v>
                </c:pt>
                <c:pt idx="9626">
                  <c:v>6.0941203186954201E-2</c:v>
                </c:pt>
                <c:pt idx="9627">
                  <c:v>5.8504675052996502E-2</c:v>
                </c:pt>
                <c:pt idx="9628">
                  <c:v>5.5895857923976798E-2</c:v>
                </c:pt>
                <c:pt idx="9629">
                  <c:v>5.35676793379131E-2</c:v>
                </c:pt>
                <c:pt idx="9630">
                  <c:v>5.1018664517950202E-2</c:v>
                </c:pt>
                <c:pt idx="9631">
                  <c:v>4.8315616786745397E-2</c:v>
                </c:pt>
                <c:pt idx="9632">
                  <c:v>4.5859294586044201E-2</c:v>
                </c:pt>
                <c:pt idx="9633">
                  <c:v>4.3607254444573203E-2</c:v>
                </c:pt>
                <c:pt idx="9634">
                  <c:v>4.1115684735003197E-2</c:v>
                </c:pt>
                <c:pt idx="9635">
                  <c:v>3.8823491642010002E-2</c:v>
                </c:pt>
                <c:pt idx="9636">
                  <c:v>3.64715105443877E-2</c:v>
                </c:pt>
                <c:pt idx="9637">
                  <c:v>3.4410218521569599E-2</c:v>
                </c:pt>
                <c:pt idx="9638">
                  <c:v>3.254807507752E-2</c:v>
                </c:pt>
                <c:pt idx="9639">
                  <c:v>3.0408626320638399E-2</c:v>
                </c:pt>
                <c:pt idx="9640">
                  <c:v>2.8681872146239899E-2</c:v>
                </c:pt>
                <c:pt idx="9641">
                  <c:v>2.7252220914792499E-2</c:v>
                </c:pt>
                <c:pt idx="9642">
                  <c:v>2.5899622715789501E-2</c:v>
                </c:pt>
                <c:pt idx="9643">
                  <c:v>2.4571363851705399E-2</c:v>
                </c:pt>
                <c:pt idx="9644">
                  <c:v>2.3305425393796399E-2</c:v>
                </c:pt>
                <c:pt idx="9645">
                  <c:v>2.2452720748176599E-2</c:v>
                </c:pt>
                <c:pt idx="9646">
                  <c:v>2.18368648900788E-2</c:v>
                </c:pt>
                <c:pt idx="9647">
                  <c:v>2.1605804593412999E-2</c:v>
                </c:pt>
                <c:pt idx="9648">
                  <c:v>2.09089147738853E-2</c:v>
                </c:pt>
                <c:pt idx="9649">
                  <c:v>2.0942282838413699E-2</c:v>
                </c:pt>
                <c:pt idx="9650">
                  <c:v>2.10801865625601E-2</c:v>
                </c:pt>
                <c:pt idx="9651">
                  <c:v>2.1376611175282501E-2</c:v>
                </c:pt>
                <c:pt idx="9652">
                  <c:v>2.2294436350410899E-2</c:v>
                </c:pt>
                <c:pt idx="9653">
                  <c:v>2.27910337048121E-2</c:v>
                </c:pt>
                <c:pt idx="9654">
                  <c:v>2.3765872722953201E-2</c:v>
                </c:pt>
                <c:pt idx="9655">
                  <c:v>2.4893587128760501E-2</c:v>
                </c:pt>
                <c:pt idx="9656">
                  <c:v>2.6647569306469301E-2</c:v>
                </c:pt>
                <c:pt idx="9657">
                  <c:v>2.8339604546309499E-2</c:v>
                </c:pt>
                <c:pt idx="9658">
                  <c:v>2.9956844606933701E-2</c:v>
                </c:pt>
                <c:pt idx="9659">
                  <c:v>3.1954514585503302E-2</c:v>
                </c:pt>
                <c:pt idx="9660">
                  <c:v>3.4450081253881902E-2</c:v>
                </c:pt>
                <c:pt idx="9661">
                  <c:v>3.6922992806506197E-2</c:v>
                </c:pt>
                <c:pt idx="9662">
                  <c:v>3.9452491991354699E-2</c:v>
                </c:pt>
                <c:pt idx="9663">
                  <c:v>4.2327938863066697E-2</c:v>
                </c:pt>
                <c:pt idx="9664">
                  <c:v>4.49089578252998E-2</c:v>
                </c:pt>
                <c:pt idx="9665">
                  <c:v>4.8192034501982298E-2</c:v>
                </c:pt>
                <c:pt idx="9666">
                  <c:v>5.1529688034812698E-2</c:v>
                </c:pt>
                <c:pt idx="9667">
                  <c:v>5.46467693481755E-2</c:v>
                </c:pt>
                <c:pt idx="9668">
                  <c:v>5.7966072224909099E-2</c:v>
                </c:pt>
                <c:pt idx="9669">
                  <c:v>6.1617217999630498E-2</c:v>
                </c:pt>
                <c:pt idx="9670">
                  <c:v>6.5221913929900399E-2</c:v>
                </c:pt>
                <c:pt idx="9671">
                  <c:v>6.8977268474359602E-2</c:v>
                </c:pt>
                <c:pt idx="9672">
                  <c:v>7.2709598474213197E-2</c:v>
                </c:pt>
                <c:pt idx="9673">
                  <c:v>7.6478945983595295E-2</c:v>
                </c:pt>
                <c:pt idx="9674">
                  <c:v>8.0344072439346201E-2</c:v>
                </c:pt>
                <c:pt idx="9675">
                  <c:v>8.4083913383777201E-2</c:v>
                </c:pt>
                <c:pt idx="9676">
                  <c:v>8.7980570249590107E-2</c:v>
                </c:pt>
                <c:pt idx="9677">
                  <c:v>9.1690076657910902E-2</c:v>
                </c:pt>
                <c:pt idx="9678">
                  <c:v>9.5375214292499594E-2</c:v>
                </c:pt>
                <c:pt idx="9679">
                  <c:v>9.9073251534059895E-2</c:v>
                </c:pt>
                <c:pt idx="9680">
                  <c:v>0.102987412262165</c:v>
                </c:pt>
                <c:pt idx="9681">
                  <c:v>0.10625953740925501</c:v>
                </c:pt>
                <c:pt idx="9682">
                  <c:v>0.109660555742971</c:v>
                </c:pt>
                <c:pt idx="9683">
                  <c:v>0.113428672157209</c:v>
                </c:pt>
                <c:pt idx="9684">
                  <c:v>0.116356758851339</c:v>
                </c:pt>
                <c:pt idx="9685">
                  <c:v>0.119827064731427</c:v>
                </c:pt>
                <c:pt idx="9686">
                  <c:v>0.122448309811026</c:v>
                </c:pt>
                <c:pt idx="9687">
                  <c:v>0.12539018625279799</c:v>
                </c:pt>
                <c:pt idx="9688">
                  <c:v>0.128013067124742</c:v>
                </c:pt>
                <c:pt idx="9689">
                  <c:v>0.130260197436181</c:v>
                </c:pt>
                <c:pt idx="9690">
                  <c:v>0.13298044067329501</c:v>
                </c:pt>
                <c:pt idx="9691">
                  <c:v>0.134495944338407</c:v>
                </c:pt>
                <c:pt idx="9692">
                  <c:v>0.13663589278982899</c:v>
                </c:pt>
                <c:pt idx="9693">
                  <c:v>0.13827956675761699</c:v>
                </c:pt>
                <c:pt idx="9694">
                  <c:v>0.13978389841275399</c:v>
                </c:pt>
                <c:pt idx="9695">
                  <c:v>0.140896391212459</c:v>
                </c:pt>
                <c:pt idx="9696">
                  <c:v>0.14204996029959399</c:v>
                </c:pt>
                <c:pt idx="9697">
                  <c:v>0.14273425412903101</c:v>
                </c:pt>
                <c:pt idx="9698">
                  <c:v>0.143396044765222</c:v>
                </c:pt>
                <c:pt idx="9699">
                  <c:v>0.14400141283158599</c:v>
                </c:pt>
                <c:pt idx="9700">
                  <c:v>0.14370838119937199</c:v>
                </c:pt>
                <c:pt idx="9701">
                  <c:v>0.143735837022126</c:v>
                </c:pt>
                <c:pt idx="9702">
                  <c:v>0.143200306690388</c:v>
                </c:pt>
                <c:pt idx="9703">
                  <c:v>0.14284866469017701</c:v>
                </c:pt>
                <c:pt idx="9704">
                  <c:v>0.14183888941777001</c:v>
                </c:pt>
                <c:pt idx="9705">
                  <c:v>0.14094503601260799</c:v>
                </c:pt>
                <c:pt idx="9706">
                  <c:v>0.13958511995425399</c:v>
                </c:pt>
                <c:pt idx="9707">
                  <c:v>0.13811640575534301</c:v>
                </c:pt>
                <c:pt idx="9708">
                  <c:v>0.13659666803010301</c:v>
                </c:pt>
                <c:pt idx="9709">
                  <c:v>0.134569700196111</c:v>
                </c:pt>
                <c:pt idx="9710">
                  <c:v>0.132768206111256</c:v>
                </c:pt>
                <c:pt idx="9711">
                  <c:v>0.13037889274078601</c:v>
                </c:pt>
                <c:pt idx="9712">
                  <c:v>0.128189757183441</c:v>
                </c:pt>
                <c:pt idx="9713">
                  <c:v>0.125671034673601</c:v>
                </c:pt>
                <c:pt idx="9714">
                  <c:v>0.12286844160741001</c:v>
                </c:pt>
                <c:pt idx="9715">
                  <c:v>0.120101832870615</c:v>
                </c:pt>
                <c:pt idx="9716">
                  <c:v>0.117271710352592</c:v>
                </c:pt>
                <c:pt idx="9717">
                  <c:v>0.114228020005723</c:v>
                </c:pt>
                <c:pt idx="9718">
                  <c:v>0.11100745568779299</c:v>
                </c:pt>
                <c:pt idx="9719">
                  <c:v>0.107852519272002</c:v>
                </c:pt>
                <c:pt idx="9720">
                  <c:v>0.104577585576073</c:v>
                </c:pt>
                <c:pt idx="9721">
                  <c:v>0.101301384082427</c:v>
                </c:pt>
                <c:pt idx="9722">
                  <c:v>9.7959032397926998E-2</c:v>
                </c:pt>
                <c:pt idx="9723">
                  <c:v>9.4626586184987801E-2</c:v>
                </c:pt>
                <c:pt idx="9724">
                  <c:v>9.0975579535701304E-2</c:v>
                </c:pt>
                <c:pt idx="9725">
                  <c:v>8.7744317855902407E-2</c:v>
                </c:pt>
                <c:pt idx="9726">
                  <c:v>8.4256987748747195E-2</c:v>
                </c:pt>
                <c:pt idx="9727">
                  <c:v>8.1117285110203899E-2</c:v>
                </c:pt>
                <c:pt idx="9728">
                  <c:v>7.7501483682393096E-2</c:v>
                </c:pt>
                <c:pt idx="9729">
                  <c:v>7.4115594534464799E-2</c:v>
                </c:pt>
                <c:pt idx="9730">
                  <c:v>7.1049060214390697E-2</c:v>
                </c:pt>
                <c:pt idx="9731">
                  <c:v>6.7886371809727897E-2</c:v>
                </c:pt>
                <c:pt idx="9732">
                  <c:v>6.4733450136740395E-2</c:v>
                </c:pt>
                <c:pt idx="9733">
                  <c:v>6.1647708824460301E-2</c:v>
                </c:pt>
                <c:pt idx="9734">
                  <c:v>5.9130946765780901E-2</c:v>
                </c:pt>
                <c:pt idx="9735">
                  <c:v>5.5797302449416698E-2</c:v>
                </c:pt>
                <c:pt idx="9736">
                  <c:v>5.3809112818003803E-2</c:v>
                </c:pt>
                <c:pt idx="9737">
                  <c:v>5.09843665289735E-2</c:v>
                </c:pt>
                <c:pt idx="9738">
                  <c:v>4.86911475075349E-2</c:v>
                </c:pt>
                <c:pt idx="9739">
                  <c:v>4.6693954204187302E-2</c:v>
                </c:pt>
                <c:pt idx="9740">
                  <c:v>4.4448302886567197E-2</c:v>
                </c:pt>
                <c:pt idx="9741">
                  <c:v>4.3100417916170697E-2</c:v>
                </c:pt>
                <c:pt idx="9742">
                  <c:v>4.07830617061977E-2</c:v>
                </c:pt>
                <c:pt idx="9743">
                  <c:v>3.9595145761499501E-2</c:v>
                </c:pt>
                <c:pt idx="9744">
                  <c:v>3.8164741959787203E-2</c:v>
                </c:pt>
                <c:pt idx="9745">
                  <c:v>3.6726637963010199E-2</c:v>
                </c:pt>
                <c:pt idx="9746">
                  <c:v>3.6083387487144902E-2</c:v>
                </c:pt>
                <c:pt idx="9747">
                  <c:v>3.5041089587341499E-2</c:v>
                </c:pt>
                <c:pt idx="9748">
                  <c:v>3.4517137790652401E-2</c:v>
                </c:pt>
                <c:pt idx="9749">
                  <c:v>3.4063052961341801E-2</c:v>
                </c:pt>
                <c:pt idx="9750">
                  <c:v>3.3732251850865702E-2</c:v>
                </c:pt>
                <c:pt idx="9751">
                  <c:v>3.3878506987579597E-2</c:v>
                </c:pt>
                <c:pt idx="9752">
                  <c:v>3.3863229160577803E-2</c:v>
                </c:pt>
                <c:pt idx="9753">
                  <c:v>3.4188766559643903E-2</c:v>
                </c:pt>
                <c:pt idx="9754">
                  <c:v>3.4628532750294302E-2</c:v>
                </c:pt>
                <c:pt idx="9755">
                  <c:v>3.55642631694537E-2</c:v>
                </c:pt>
                <c:pt idx="9756">
                  <c:v>3.63084015803413E-2</c:v>
                </c:pt>
                <c:pt idx="9757">
                  <c:v>3.7162829270442697E-2</c:v>
                </c:pt>
                <c:pt idx="9758">
                  <c:v>3.84601807641443E-2</c:v>
                </c:pt>
                <c:pt idx="9759">
                  <c:v>3.9743140647384101E-2</c:v>
                </c:pt>
                <c:pt idx="9760">
                  <c:v>4.1209294356935197E-2</c:v>
                </c:pt>
                <c:pt idx="9761">
                  <c:v>4.2704311047608197E-2</c:v>
                </c:pt>
                <c:pt idx="9762">
                  <c:v>4.4481148495843503E-2</c:v>
                </c:pt>
                <c:pt idx="9763">
                  <c:v>4.6473125325743103E-2</c:v>
                </c:pt>
                <c:pt idx="9764">
                  <c:v>4.82932040195354E-2</c:v>
                </c:pt>
                <c:pt idx="9765">
                  <c:v>5.0269892540629198E-2</c:v>
                </c:pt>
                <c:pt idx="9766">
                  <c:v>5.2484472729932299E-2</c:v>
                </c:pt>
                <c:pt idx="9767">
                  <c:v>5.4800256060510401E-2</c:v>
                </c:pt>
                <c:pt idx="9768">
                  <c:v>5.7292742872302002E-2</c:v>
                </c:pt>
                <c:pt idx="9769">
                  <c:v>5.96375887902309E-2</c:v>
                </c:pt>
                <c:pt idx="9770">
                  <c:v>6.1863291605434897E-2</c:v>
                </c:pt>
                <c:pt idx="9771">
                  <c:v>6.46114702323696E-2</c:v>
                </c:pt>
                <c:pt idx="9772">
                  <c:v>6.7116438774154602E-2</c:v>
                </c:pt>
                <c:pt idx="9773">
                  <c:v>6.9791747427529499E-2</c:v>
                </c:pt>
                <c:pt idx="9774">
                  <c:v>7.2557300211592901E-2</c:v>
                </c:pt>
                <c:pt idx="9775">
                  <c:v>7.4764561051524306E-2</c:v>
                </c:pt>
                <c:pt idx="9776">
                  <c:v>7.7646869410459896E-2</c:v>
                </c:pt>
                <c:pt idx="9777">
                  <c:v>8.0252472682922196E-2</c:v>
                </c:pt>
                <c:pt idx="9778">
                  <c:v>8.28780055420867E-2</c:v>
                </c:pt>
                <c:pt idx="9779">
                  <c:v>8.5565764490263804E-2</c:v>
                </c:pt>
                <c:pt idx="9780">
                  <c:v>8.7842098290108001E-2</c:v>
                </c:pt>
                <c:pt idx="9781">
                  <c:v>9.0436926335697998E-2</c:v>
                </c:pt>
                <c:pt idx="9782">
                  <c:v>9.2820563465112901E-2</c:v>
                </c:pt>
                <c:pt idx="9783">
                  <c:v>9.5370209770400297E-2</c:v>
                </c:pt>
                <c:pt idx="9784">
                  <c:v>9.7521310840417402E-2</c:v>
                </c:pt>
                <c:pt idx="9785">
                  <c:v>9.9748911316483196E-2</c:v>
                </c:pt>
                <c:pt idx="9786">
                  <c:v>0.101768558316832</c:v>
                </c:pt>
                <c:pt idx="9787">
                  <c:v>0.10393993844185299</c:v>
                </c:pt>
                <c:pt idx="9788">
                  <c:v>0.105798238322174</c:v>
                </c:pt>
                <c:pt idx="9789">
                  <c:v>0.107695265649157</c:v>
                </c:pt>
                <c:pt idx="9790">
                  <c:v>0.109221023662793</c:v>
                </c:pt>
                <c:pt idx="9791">
                  <c:v>0.111033943042164</c:v>
                </c:pt>
                <c:pt idx="9792">
                  <c:v>0.11253591571143901</c:v>
                </c:pt>
                <c:pt idx="9793">
                  <c:v>0.113574563111625</c:v>
                </c:pt>
                <c:pt idx="9794">
                  <c:v>0.11519491874108601</c:v>
                </c:pt>
                <c:pt idx="9795">
                  <c:v>0.11583226589031401</c:v>
                </c:pt>
                <c:pt idx="9796">
                  <c:v>0.11714975634777</c:v>
                </c:pt>
                <c:pt idx="9797">
                  <c:v>0.117778254760168</c:v>
                </c:pt>
                <c:pt idx="9798">
                  <c:v>0.118278154626661</c:v>
                </c:pt>
                <c:pt idx="9799">
                  <c:v>0.118841083924334</c:v>
                </c:pt>
                <c:pt idx="9800">
                  <c:v>0.11898876031844299</c:v>
                </c:pt>
                <c:pt idx="9801">
                  <c:v>0.119490446150188</c:v>
                </c:pt>
                <c:pt idx="9802">
                  <c:v>0.119325191313003</c:v>
                </c:pt>
                <c:pt idx="9803">
                  <c:v>0.119185530631918</c:v>
                </c:pt>
                <c:pt idx="9804">
                  <c:v>0.118944151587401</c:v>
                </c:pt>
                <c:pt idx="9805">
                  <c:v>0.118715282703917</c:v>
                </c:pt>
                <c:pt idx="9806">
                  <c:v>0.11800133492613001</c:v>
                </c:pt>
                <c:pt idx="9807">
                  <c:v>0.117341380597343</c:v>
                </c:pt>
                <c:pt idx="9808">
                  <c:v>0.116413376556833</c:v>
                </c:pt>
                <c:pt idx="9809">
                  <c:v>0.11541379368606899</c:v>
                </c:pt>
                <c:pt idx="9810">
                  <c:v>0.114336177042868</c:v>
                </c:pt>
                <c:pt idx="9811">
                  <c:v>0.113053754937904</c:v>
                </c:pt>
                <c:pt idx="9812">
                  <c:v>0.11146699532026499</c:v>
                </c:pt>
                <c:pt idx="9813">
                  <c:v>0.109819792691618</c:v>
                </c:pt>
                <c:pt idx="9814">
                  <c:v>0.108285974198557</c:v>
                </c:pt>
                <c:pt idx="9815">
                  <c:v>0.106601866315242</c:v>
                </c:pt>
                <c:pt idx="9816">
                  <c:v>0.104595804964338</c:v>
                </c:pt>
                <c:pt idx="9817">
                  <c:v>0.102561405063279</c:v>
                </c:pt>
                <c:pt idx="9818">
                  <c:v>0.10032507187949501</c:v>
                </c:pt>
                <c:pt idx="9819">
                  <c:v>9.8232363970454206E-2</c:v>
                </c:pt>
                <c:pt idx="9820">
                  <c:v>9.5959108351394304E-2</c:v>
                </c:pt>
                <c:pt idx="9821">
                  <c:v>9.3491499663360095E-2</c:v>
                </c:pt>
                <c:pt idx="9822">
                  <c:v>9.0980335269208998E-2</c:v>
                </c:pt>
                <c:pt idx="9823">
                  <c:v>8.8240512339226404E-2</c:v>
                </c:pt>
                <c:pt idx="9824">
                  <c:v>8.5759856886474806E-2</c:v>
                </c:pt>
                <c:pt idx="9825">
                  <c:v>8.3024228018127699E-2</c:v>
                </c:pt>
                <c:pt idx="9826">
                  <c:v>8.0081952008537294E-2</c:v>
                </c:pt>
                <c:pt idx="9827">
                  <c:v>7.7313544222723504E-2</c:v>
                </c:pt>
                <c:pt idx="9828">
                  <c:v>7.4254772797561097E-2</c:v>
                </c:pt>
                <c:pt idx="9829">
                  <c:v>7.1451843030143694E-2</c:v>
                </c:pt>
                <c:pt idx="9830">
                  <c:v>6.8482324530798694E-2</c:v>
                </c:pt>
                <c:pt idx="9831">
                  <c:v>6.5257438749197302E-2</c:v>
                </c:pt>
                <c:pt idx="9832">
                  <c:v>6.2415778564715599E-2</c:v>
                </c:pt>
                <c:pt idx="9833">
                  <c:v>5.9375987430817102E-2</c:v>
                </c:pt>
                <c:pt idx="9834">
                  <c:v>5.6319975590015697E-2</c:v>
                </c:pt>
                <c:pt idx="9835">
                  <c:v>5.3353092281157699E-2</c:v>
                </c:pt>
                <c:pt idx="9836">
                  <c:v>5.0327247083757402E-2</c:v>
                </c:pt>
                <c:pt idx="9837">
                  <c:v>4.7206861892022597E-2</c:v>
                </c:pt>
                <c:pt idx="9838">
                  <c:v>4.4343141476374602E-2</c:v>
                </c:pt>
                <c:pt idx="9839">
                  <c:v>4.1349346248482098E-2</c:v>
                </c:pt>
                <c:pt idx="9840">
                  <c:v>3.8325845847151901E-2</c:v>
                </c:pt>
                <c:pt idx="9841">
                  <c:v>3.5479070822605402E-2</c:v>
                </c:pt>
                <c:pt idx="9842">
                  <c:v>3.2813301957005103E-2</c:v>
                </c:pt>
                <c:pt idx="9843">
                  <c:v>2.9962698220000299E-2</c:v>
                </c:pt>
                <c:pt idx="9844">
                  <c:v>2.7352308940768202E-2</c:v>
                </c:pt>
                <c:pt idx="9845">
                  <c:v>2.4614737556555299E-2</c:v>
                </c:pt>
                <c:pt idx="9846">
                  <c:v>2.2006270692647802E-2</c:v>
                </c:pt>
                <c:pt idx="9847">
                  <c:v>1.9823813828170202E-2</c:v>
                </c:pt>
                <c:pt idx="9848">
                  <c:v>1.7287662899275101E-2</c:v>
                </c:pt>
                <c:pt idx="9849">
                  <c:v>1.5054573116615301E-2</c:v>
                </c:pt>
                <c:pt idx="9850">
                  <c:v>1.28418943935888E-2</c:v>
                </c:pt>
                <c:pt idx="9851">
                  <c:v>1.08913414473761E-2</c:v>
                </c:pt>
                <c:pt idx="9852">
                  <c:v>9.1907962013802608E-3</c:v>
                </c:pt>
                <c:pt idx="9853">
                  <c:v>7.4510748176159899E-3</c:v>
                </c:pt>
                <c:pt idx="9854">
                  <c:v>5.6048514232036797E-3</c:v>
                </c:pt>
                <c:pt idx="9855">
                  <c:v>4.2259199496117398E-3</c:v>
                </c:pt>
                <c:pt idx="9856">
                  <c:v>2.7661407600481601E-3</c:v>
                </c:pt>
                <c:pt idx="9857">
                  <c:v>1.7222927396057901E-3</c:v>
                </c:pt>
                <c:pt idx="9858">
                  <c:v>9.5671432181140598E-4</c:v>
                </c:pt>
                <c:pt idx="9859">
                  <c:v>-4.4354553014639802E-4</c:v>
                </c:pt>
                <c:pt idx="9860">
                  <c:v>-8.7511356885675397E-4</c:v>
                </c:pt>
                <c:pt idx="9861">
                  <c:v>-1.5958526473366099E-3</c:v>
                </c:pt>
                <c:pt idx="9862">
                  <c:v>-1.70439190069384E-3</c:v>
                </c:pt>
                <c:pt idx="9863">
                  <c:v>-2.0923269736082299E-3</c:v>
                </c:pt>
                <c:pt idx="9864">
                  <c:v>-2.34263269916727E-3</c:v>
                </c:pt>
                <c:pt idx="9865">
                  <c:v>-2.1876121967372899E-3</c:v>
                </c:pt>
                <c:pt idx="9866">
                  <c:v>-2.1151361416204399E-3</c:v>
                </c:pt>
                <c:pt idx="9867">
                  <c:v>-1.51648935996553E-3</c:v>
                </c:pt>
                <c:pt idx="9868">
                  <c:v>-1.1355345268103201E-3</c:v>
                </c:pt>
                <c:pt idx="9869">
                  <c:v>-4.9479594995497798E-4</c:v>
                </c:pt>
                <c:pt idx="9870">
                  <c:v>1.15622229669007E-4</c:v>
                </c:pt>
                <c:pt idx="9871">
                  <c:v>1.3287033128261301E-3</c:v>
                </c:pt>
                <c:pt idx="9872">
                  <c:v>2.4634275449199202E-3</c:v>
                </c:pt>
                <c:pt idx="9873">
                  <c:v>3.70313154264562E-3</c:v>
                </c:pt>
                <c:pt idx="9874">
                  <c:v>5.2506268615998899E-3</c:v>
                </c:pt>
                <c:pt idx="9875">
                  <c:v>6.6266403844855298E-3</c:v>
                </c:pt>
                <c:pt idx="9876">
                  <c:v>8.4585644529081398E-3</c:v>
                </c:pt>
                <c:pt idx="9877">
                  <c:v>1.02203174075754E-2</c:v>
                </c:pt>
                <c:pt idx="9878">
                  <c:v>1.2119533567589101E-2</c:v>
                </c:pt>
                <c:pt idx="9879">
                  <c:v>1.4005422009058299E-2</c:v>
                </c:pt>
                <c:pt idx="9880">
                  <c:v>1.62167958502159E-2</c:v>
                </c:pt>
                <c:pt idx="9881">
                  <c:v>1.8341647590982099E-2</c:v>
                </c:pt>
                <c:pt idx="9882">
                  <c:v>2.0643993054978001E-2</c:v>
                </c:pt>
                <c:pt idx="9883">
                  <c:v>2.3078713601175301E-2</c:v>
                </c:pt>
                <c:pt idx="9884">
                  <c:v>2.5205715117606001E-2</c:v>
                </c:pt>
                <c:pt idx="9885">
                  <c:v>2.7915383359750998E-2</c:v>
                </c:pt>
                <c:pt idx="9886">
                  <c:v>3.02144626888066E-2</c:v>
                </c:pt>
                <c:pt idx="9887">
                  <c:v>3.25766730846207E-2</c:v>
                </c:pt>
                <c:pt idx="9888">
                  <c:v>3.53270981972117E-2</c:v>
                </c:pt>
                <c:pt idx="9889">
                  <c:v>3.7837323870607099E-2</c:v>
                </c:pt>
                <c:pt idx="9890">
                  <c:v>4.0382319241600101E-2</c:v>
                </c:pt>
                <c:pt idx="9891">
                  <c:v>4.2714996421118999E-2</c:v>
                </c:pt>
                <c:pt idx="9892">
                  <c:v>4.5268764412117697E-2</c:v>
                </c:pt>
                <c:pt idx="9893">
                  <c:v>4.76981848566818E-2</c:v>
                </c:pt>
                <c:pt idx="9894">
                  <c:v>5.0239977097764697E-2</c:v>
                </c:pt>
                <c:pt idx="9895">
                  <c:v>5.2398605495505901E-2</c:v>
                </c:pt>
                <c:pt idx="9896">
                  <c:v>5.4723417854548102E-2</c:v>
                </c:pt>
                <c:pt idx="9897">
                  <c:v>5.6796860070262398E-2</c:v>
                </c:pt>
                <c:pt idx="9898">
                  <c:v>5.88643700906194E-2</c:v>
                </c:pt>
                <c:pt idx="9899">
                  <c:v>6.1088471860954098E-2</c:v>
                </c:pt>
                <c:pt idx="9900">
                  <c:v>6.2740827477270902E-2</c:v>
                </c:pt>
                <c:pt idx="9901">
                  <c:v>6.4395821687637606E-2</c:v>
                </c:pt>
                <c:pt idx="9902">
                  <c:v>6.5792460474035197E-2</c:v>
                </c:pt>
                <c:pt idx="9903">
                  <c:v>6.7274619535399302E-2</c:v>
                </c:pt>
                <c:pt idx="9904">
                  <c:v>6.8689681001856906E-2</c:v>
                </c:pt>
                <c:pt idx="9905">
                  <c:v>6.9525997488991895E-2</c:v>
                </c:pt>
                <c:pt idx="9906">
                  <c:v>7.0364295332333904E-2</c:v>
                </c:pt>
                <c:pt idx="9907">
                  <c:v>7.0924610685023801E-2</c:v>
                </c:pt>
                <c:pt idx="9908">
                  <c:v>7.1338995692442897E-2</c:v>
                </c:pt>
                <c:pt idx="9909">
                  <c:v>7.1585537307969599E-2</c:v>
                </c:pt>
                <c:pt idx="9910">
                  <c:v>7.1625794767025797E-2</c:v>
                </c:pt>
                <c:pt idx="9911">
                  <c:v>7.1324035977073999E-2</c:v>
                </c:pt>
                <c:pt idx="9912">
                  <c:v>7.0828164347244094E-2</c:v>
                </c:pt>
                <c:pt idx="9913">
                  <c:v>7.0355911765799597E-2</c:v>
                </c:pt>
                <c:pt idx="9914">
                  <c:v>6.9547910437914598E-2</c:v>
                </c:pt>
                <c:pt idx="9915">
                  <c:v>6.8156420045236393E-2</c:v>
                </c:pt>
                <c:pt idx="9916">
                  <c:v>6.7263208811720904E-2</c:v>
                </c:pt>
                <c:pt idx="9917">
                  <c:v>6.5071834033568601E-2</c:v>
                </c:pt>
                <c:pt idx="9918">
                  <c:v>6.3645040505957595E-2</c:v>
                </c:pt>
                <c:pt idx="9919">
                  <c:v>6.14345992200123E-2</c:v>
                </c:pt>
                <c:pt idx="9920">
                  <c:v>5.8850548244467303E-2</c:v>
                </c:pt>
                <c:pt idx="9921">
                  <c:v>5.6478027550676102E-2</c:v>
                </c:pt>
                <c:pt idx="9922">
                  <c:v>5.33773633123069E-2</c:v>
                </c:pt>
                <c:pt idx="9923">
                  <c:v>5.0623482511741397E-2</c:v>
                </c:pt>
                <c:pt idx="9924">
                  <c:v>4.7244061814258102E-2</c:v>
                </c:pt>
                <c:pt idx="9925">
                  <c:v>4.3634451480211799E-2</c:v>
                </c:pt>
                <c:pt idx="9926">
                  <c:v>4.0167001062621999E-2</c:v>
                </c:pt>
                <c:pt idx="9927">
                  <c:v>3.6149288639047698E-2</c:v>
                </c:pt>
                <c:pt idx="9928">
                  <c:v>3.2218629506232797E-2</c:v>
                </c:pt>
                <c:pt idx="9929">
                  <c:v>2.7807446504764799E-2</c:v>
                </c:pt>
                <c:pt idx="9930">
                  <c:v>2.3250547595511799E-2</c:v>
                </c:pt>
                <c:pt idx="9931">
                  <c:v>1.87934604497134E-2</c:v>
                </c:pt>
                <c:pt idx="9932">
                  <c:v>1.39911313907562E-2</c:v>
                </c:pt>
                <c:pt idx="9933">
                  <c:v>9.2374208783239705E-3</c:v>
                </c:pt>
                <c:pt idx="9934">
                  <c:v>4.0240221391864501E-3</c:v>
                </c:pt>
                <c:pt idx="9935">
                  <c:v>-1.0617860793275099E-3</c:v>
                </c:pt>
                <c:pt idx="9936">
                  <c:v>-6.2028805150376497E-3</c:v>
                </c:pt>
                <c:pt idx="9937">
                  <c:v>-1.1380536529378101E-2</c:v>
                </c:pt>
                <c:pt idx="9938">
                  <c:v>-1.6807771631122199E-2</c:v>
                </c:pt>
                <c:pt idx="9939">
                  <c:v>-2.2172060081028701E-2</c:v>
                </c:pt>
                <c:pt idx="9940">
                  <c:v>-2.75797381919358E-2</c:v>
                </c:pt>
                <c:pt idx="9941">
                  <c:v>-3.2889085747249698E-2</c:v>
                </c:pt>
                <c:pt idx="9942">
                  <c:v>-3.8368553889659901E-2</c:v>
                </c:pt>
                <c:pt idx="9943">
                  <c:v>-4.3673012920382899E-2</c:v>
                </c:pt>
                <c:pt idx="9944">
                  <c:v>-4.9034879398984703E-2</c:v>
                </c:pt>
                <c:pt idx="9945">
                  <c:v>-5.4439007901023503E-2</c:v>
                </c:pt>
                <c:pt idx="9946">
                  <c:v>-5.9445995048009098E-2</c:v>
                </c:pt>
                <c:pt idx="9947">
                  <c:v>-6.4796761437644401E-2</c:v>
                </c:pt>
                <c:pt idx="9948">
                  <c:v>-6.9714841943654293E-2</c:v>
                </c:pt>
                <c:pt idx="9949">
                  <c:v>-7.4741939809104194E-2</c:v>
                </c:pt>
                <c:pt idx="9950">
                  <c:v>-7.9339600559708706E-2</c:v>
                </c:pt>
                <c:pt idx="9951">
                  <c:v>-8.3837244517883894E-2</c:v>
                </c:pt>
                <c:pt idx="9952">
                  <c:v>-8.8361705961445505E-2</c:v>
                </c:pt>
                <c:pt idx="9953">
                  <c:v>-9.2702004344827393E-2</c:v>
                </c:pt>
                <c:pt idx="9954">
                  <c:v>-9.65819809800358E-2</c:v>
                </c:pt>
                <c:pt idx="9955">
                  <c:v>-0.100251411502319</c:v>
                </c:pt>
                <c:pt idx="9956">
                  <c:v>-0.103862858688777</c:v>
                </c:pt>
                <c:pt idx="9957">
                  <c:v>-0.107212706017005</c:v>
                </c:pt>
                <c:pt idx="9958">
                  <c:v>-0.110515139553632</c:v>
                </c:pt>
                <c:pt idx="9959">
                  <c:v>-0.113210408846052</c:v>
                </c:pt>
                <c:pt idx="9960">
                  <c:v>-0.11575158185302099</c:v>
                </c:pt>
                <c:pt idx="9961">
                  <c:v>-0.11799068250452401</c:v>
                </c:pt>
                <c:pt idx="9962">
                  <c:v>-0.12012545646796401</c:v>
                </c:pt>
                <c:pt idx="9963">
                  <c:v>-0.121980981750249</c:v>
                </c:pt>
                <c:pt idx="9964">
                  <c:v>-0.123271284227928</c:v>
                </c:pt>
                <c:pt idx="9965">
                  <c:v>-0.124390560571045</c:v>
                </c:pt>
                <c:pt idx="9966">
                  <c:v>-0.12509289749997901</c:v>
                </c:pt>
                <c:pt idx="9967">
                  <c:v>-0.12580693252939901</c:v>
                </c:pt>
                <c:pt idx="9968">
                  <c:v>-0.12599565728827</c:v>
                </c:pt>
                <c:pt idx="9969">
                  <c:v>-0.12579216745409999</c:v>
                </c:pt>
                <c:pt idx="9970">
                  <c:v>-0.12567296843973999</c:v>
                </c:pt>
                <c:pt idx="9971">
                  <c:v>-0.124797239563019</c:v>
                </c:pt>
                <c:pt idx="9972">
                  <c:v>-0.12398800886301101</c:v>
                </c:pt>
                <c:pt idx="9973">
                  <c:v>-0.122512893531026</c:v>
                </c:pt>
                <c:pt idx="9974">
                  <c:v>-0.12102167971208801</c:v>
                </c:pt>
                <c:pt idx="9975">
                  <c:v>-0.119506124183239</c:v>
                </c:pt>
                <c:pt idx="9976">
                  <c:v>-0.11734858527241</c:v>
                </c:pt>
                <c:pt idx="9977">
                  <c:v>-0.115081072052857</c:v>
                </c:pt>
                <c:pt idx="9978">
                  <c:v>-0.112540565899952</c:v>
                </c:pt>
                <c:pt idx="9979">
                  <c:v>-0.109588376687907</c:v>
                </c:pt>
                <c:pt idx="9980">
                  <c:v>-0.10688563154316599</c:v>
                </c:pt>
                <c:pt idx="9981">
                  <c:v>-0.103722224229302</c:v>
                </c:pt>
                <c:pt idx="9982">
                  <c:v>-0.100162505764908</c:v>
                </c:pt>
                <c:pt idx="9983">
                  <c:v>-9.6589522272130995E-2</c:v>
                </c:pt>
                <c:pt idx="9984">
                  <c:v>-9.2846232864713593E-2</c:v>
                </c:pt>
                <c:pt idx="9985">
                  <c:v>-8.9230456491708396E-2</c:v>
                </c:pt>
                <c:pt idx="9986">
                  <c:v>-8.5332358417902501E-2</c:v>
                </c:pt>
                <c:pt idx="9987">
                  <c:v>-8.1244299400307099E-2</c:v>
                </c:pt>
                <c:pt idx="9988">
                  <c:v>-7.6998540566470902E-2</c:v>
                </c:pt>
                <c:pt idx="9989">
                  <c:v>-7.3067251699986596E-2</c:v>
                </c:pt>
                <c:pt idx="9990">
                  <c:v>-6.8860981614649597E-2</c:v>
                </c:pt>
                <c:pt idx="9991">
                  <c:v>-6.46470793755093E-2</c:v>
                </c:pt>
                <c:pt idx="9992">
                  <c:v>-6.05145855119558E-2</c:v>
                </c:pt>
                <c:pt idx="9993">
                  <c:v>-5.6112178883006597E-2</c:v>
                </c:pt>
                <c:pt idx="9994">
                  <c:v>-5.2140506250218502E-2</c:v>
                </c:pt>
                <c:pt idx="9995">
                  <c:v>-4.8100936435262101E-2</c:v>
                </c:pt>
                <c:pt idx="9996">
                  <c:v>-4.4139243618644901E-2</c:v>
                </c:pt>
                <c:pt idx="9997">
                  <c:v>-4.0206839087500001E-2</c:v>
                </c:pt>
                <c:pt idx="9998">
                  <c:v>-3.6333221613913898E-2</c:v>
                </c:pt>
                <c:pt idx="9999">
                  <c:v>-3.2806695533577297E-2</c:v>
                </c:pt>
                <c:pt idx="10000">
                  <c:v>-2.93384463359673E-2</c:v>
                </c:pt>
                <c:pt idx="10001">
                  <c:v>-2.60258538988625E-2</c:v>
                </c:pt>
                <c:pt idx="10002">
                  <c:v>-2.2824881553908601E-2</c:v>
                </c:pt>
                <c:pt idx="10003">
                  <c:v>-2.00583611001269E-2</c:v>
                </c:pt>
                <c:pt idx="10004">
                  <c:v>-1.7188111125710202E-2</c:v>
                </c:pt>
                <c:pt idx="10005">
                  <c:v>-1.47542152738297E-2</c:v>
                </c:pt>
                <c:pt idx="10006">
                  <c:v>-1.24747781219509E-2</c:v>
                </c:pt>
                <c:pt idx="10007">
                  <c:v>-1.04465517219198E-2</c:v>
                </c:pt>
                <c:pt idx="10008">
                  <c:v>-8.9420060272981401E-3</c:v>
                </c:pt>
                <c:pt idx="10009">
                  <c:v>-7.4696418817256499E-3</c:v>
                </c:pt>
                <c:pt idx="10010">
                  <c:v>-6.1955863850220996E-3</c:v>
                </c:pt>
                <c:pt idx="10011">
                  <c:v>-5.4442038182636902E-3</c:v>
                </c:pt>
                <c:pt idx="10012">
                  <c:v>-4.86835690595727E-3</c:v>
                </c:pt>
                <c:pt idx="10013">
                  <c:v>-4.7132193309137897E-3</c:v>
                </c:pt>
                <c:pt idx="10014">
                  <c:v>-4.8787444470067701E-3</c:v>
                </c:pt>
                <c:pt idx="10015">
                  <c:v>-5.1312863329968901E-3</c:v>
                </c:pt>
                <c:pt idx="10016">
                  <c:v>-5.6552521172095601E-3</c:v>
                </c:pt>
                <c:pt idx="10017">
                  <c:v>-6.7997386961590398E-3</c:v>
                </c:pt>
                <c:pt idx="10018">
                  <c:v>-8.1101989596962399E-3</c:v>
                </c:pt>
                <c:pt idx="10019">
                  <c:v>-9.7181209386482392E-3</c:v>
                </c:pt>
                <c:pt idx="10020">
                  <c:v>-1.15707011781651E-2</c:v>
                </c:pt>
                <c:pt idx="10021">
                  <c:v>-1.3723483855535901E-2</c:v>
                </c:pt>
                <c:pt idx="10022">
                  <c:v>-1.61521727996824E-2</c:v>
                </c:pt>
                <c:pt idx="10023">
                  <c:v>-1.9119980014455602E-2</c:v>
                </c:pt>
                <c:pt idx="10024">
                  <c:v>-2.2187476897171501E-2</c:v>
                </c:pt>
                <c:pt idx="10025">
                  <c:v>-2.54246493684262E-2</c:v>
                </c:pt>
                <c:pt idx="10026">
                  <c:v>-2.89865773805431E-2</c:v>
                </c:pt>
                <c:pt idx="10027">
                  <c:v>-3.2575717023052203E-2</c:v>
                </c:pt>
                <c:pt idx="10028">
                  <c:v>-3.6853790362418301E-2</c:v>
                </c:pt>
                <c:pt idx="10029">
                  <c:v>-4.1149750408290803E-2</c:v>
                </c:pt>
                <c:pt idx="10030">
                  <c:v>-4.5467738418151701E-2</c:v>
                </c:pt>
                <c:pt idx="10031">
                  <c:v>-5.0285664375599198E-2</c:v>
                </c:pt>
                <c:pt idx="10032">
                  <c:v>-5.4959648127154301E-2</c:v>
                </c:pt>
                <c:pt idx="10033">
                  <c:v>-6.0013937395003998E-2</c:v>
                </c:pt>
                <c:pt idx="10034">
                  <c:v>-6.5060813028610706E-2</c:v>
                </c:pt>
                <c:pt idx="10035">
                  <c:v>-7.0109645540662693E-2</c:v>
                </c:pt>
                <c:pt idx="10036">
                  <c:v>-7.5657110015768594E-2</c:v>
                </c:pt>
                <c:pt idx="10037">
                  <c:v>-8.0857884495368099E-2</c:v>
                </c:pt>
                <c:pt idx="10038">
                  <c:v>-8.6173463762616198E-2</c:v>
                </c:pt>
                <c:pt idx="10039">
                  <c:v>-9.1765309370810899E-2</c:v>
                </c:pt>
                <c:pt idx="10040">
                  <c:v>-9.7139812105428394E-2</c:v>
                </c:pt>
                <c:pt idx="10041">
                  <c:v>-0.10269653744347799</c:v>
                </c:pt>
                <c:pt idx="10042">
                  <c:v>-0.108285160316322</c:v>
                </c:pt>
                <c:pt idx="10043">
                  <c:v>-0.113517838166921</c:v>
                </c:pt>
                <c:pt idx="10044">
                  <c:v>-0.118708056389931</c:v>
                </c:pt>
                <c:pt idx="10045">
                  <c:v>-0.12416004315526501</c:v>
                </c:pt>
                <c:pt idx="10046">
                  <c:v>-0.12920859069646801</c:v>
                </c:pt>
                <c:pt idx="10047">
                  <c:v>-0.134259296906481</c:v>
                </c:pt>
                <c:pt idx="10048">
                  <c:v>-0.13884152409013401</c:v>
                </c:pt>
                <c:pt idx="10049">
                  <c:v>-0.14355646374856801</c:v>
                </c:pt>
                <c:pt idx="10050">
                  <c:v>-0.148264127119656</c:v>
                </c:pt>
                <c:pt idx="10051">
                  <c:v>-0.152474001601831</c:v>
                </c:pt>
                <c:pt idx="10052">
                  <c:v>-0.156647874904698</c:v>
                </c:pt>
                <c:pt idx="10053">
                  <c:v>-0.16045821410085001</c:v>
                </c:pt>
                <c:pt idx="10054">
                  <c:v>-0.164105317548361</c:v>
                </c:pt>
                <c:pt idx="10055">
                  <c:v>-0.167540645192436</c:v>
                </c:pt>
                <c:pt idx="10056">
                  <c:v>-0.17081241912862399</c:v>
                </c:pt>
                <c:pt idx="10057">
                  <c:v>-0.173481452619654</c:v>
                </c:pt>
                <c:pt idx="10058">
                  <c:v>-0.175949474417853</c:v>
                </c:pt>
                <c:pt idx="10059">
                  <c:v>-0.17824278651689801</c:v>
                </c:pt>
                <c:pt idx="10060">
                  <c:v>-0.18007374481834301</c:v>
                </c:pt>
                <c:pt idx="10061">
                  <c:v>-0.181778412181336</c:v>
                </c:pt>
                <c:pt idx="10062">
                  <c:v>-0.18282505600358101</c:v>
                </c:pt>
                <c:pt idx="10063">
                  <c:v>-0.18393580094120199</c:v>
                </c:pt>
                <c:pt idx="10064">
                  <c:v>-0.18463100010494801</c:v>
                </c:pt>
                <c:pt idx="10065">
                  <c:v>-0.18480537583159001</c:v>
                </c:pt>
                <c:pt idx="10066">
                  <c:v>-0.184637766308238</c:v>
                </c:pt>
                <c:pt idx="10067">
                  <c:v>-0.18435191753348101</c:v>
                </c:pt>
                <c:pt idx="10068">
                  <c:v>-0.183534965725481</c:v>
                </c:pt>
                <c:pt idx="10069">
                  <c:v>-0.182698209810329</c:v>
                </c:pt>
                <c:pt idx="10070">
                  <c:v>-0.18125045528518399</c:v>
                </c:pt>
                <c:pt idx="10071">
                  <c:v>-0.17933361127016101</c:v>
                </c:pt>
                <c:pt idx="10072">
                  <c:v>-0.17739746141269699</c:v>
                </c:pt>
                <c:pt idx="10073">
                  <c:v>-0.17505489136821201</c:v>
                </c:pt>
                <c:pt idx="10074">
                  <c:v>-0.17232226307786</c:v>
                </c:pt>
                <c:pt idx="10075">
                  <c:v>-0.169670261640221</c:v>
                </c:pt>
                <c:pt idx="10076">
                  <c:v>-0.16618932966741201</c:v>
                </c:pt>
                <c:pt idx="10077">
                  <c:v>-0.16274785333654199</c:v>
                </c:pt>
                <c:pt idx="10078">
                  <c:v>-0.15900959538237799</c:v>
                </c:pt>
                <c:pt idx="10079">
                  <c:v>-0.154891547562333</c:v>
                </c:pt>
                <c:pt idx="10080">
                  <c:v>-0.15070921587799099</c:v>
                </c:pt>
                <c:pt idx="10081">
                  <c:v>-0.146191841744891</c:v>
                </c:pt>
                <c:pt idx="10082">
                  <c:v>-0.14156739429817999</c:v>
                </c:pt>
                <c:pt idx="10083">
                  <c:v>-0.13673384792989399</c:v>
                </c:pt>
                <c:pt idx="10084">
                  <c:v>-0.13156980981821301</c:v>
                </c:pt>
                <c:pt idx="10085">
                  <c:v>-0.126466241757522</c:v>
                </c:pt>
                <c:pt idx="10086">
                  <c:v>-0.121078071105127</c:v>
                </c:pt>
                <c:pt idx="10087">
                  <c:v>-0.115557693850301</c:v>
                </c:pt>
                <c:pt idx="10088">
                  <c:v>-0.109850613198648</c:v>
                </c:pt>
                <c:pt idx="10089">
                  <c:v>-0.10426970457791</c:v>
                </c:pt>
                <c:pt idx="10090">
                  <c:v>-9.8395007634081794E-2</c:v>
                </c:pt>
                <c:pt idx="10091">
                  <c:v>-9.2605377320975804E-2</c:v>
                </c:pt>
                <c:pt idx="10092">
                  <c:v>-8.6992779128569397E-2</c:v>
                </c:pt>
                <c:pt idx="10093">
                  <c:v>-8.0945505144851104E-2</c:v>
                </c:pt>
                <c:pt idx="10094">
                  <c:v>-7.4935903409830307E-2</c:v>
                </c:pt>
                <c:pt idx="10095">
                  <c:v>-6.9100329429520199E-2</c:v>
                </c:pt>
                <c:pt idx="10096">
                  <c:v>-6.3106942487961795E-2</c:v>
                </c:pt>
                <c:pt idx="10097">
                  <c:v>-5.77872546521465E-2</c:v>
                </c:pt>
                <c:pt idx="10098">
                  <c:v>-5.1752117882715998E-2</c:v>
                </c:pt>
                <c:pt idx="10099">
                  <c:v>-4.6154846335497601E-2</c:v>
                </c:pt>
                <c:pt idx="10100">
                  <c:v>-4.0483674327087001E-2</c:v>
                </c:pt>
                <c:pt idx="10101">
                  <c:v>-3.4933771011957999E-2</c:v>
                </c:pt>
                <c:pt idx="10102">
                  <c:v>-2.9743776246083001E-2</c:v>
                </c:pt>
                <c:pt idx="10103">
                  <c:v>-2.44623856051694E-2</c:v>
                </c:pt>
                <c:pt idx="10104">
                  <c:v>-1.9195213469821899E-2</c:v>
                </c:pt>
                <c:pt idx="10105">
                  <c:v>-1.4275141395464199E-2</c:v>
                </c:pt>
                <c:pt idx="10106">
                  <c:v>-9.4655726854260998E-3</c:v>
                </c:pt>
                <c:pt idx="10107">
                  <c:v>-5.0236036922600303E-3</c:v>
                </c:pt>
                <c:pt idx="10108">
                  <c:v>-8.1850279093887996E-4</c:v>
                </c:pt>
                <c:pt idx="10109">
                  <c:v>3.5657134800141199E-3</c:v>
                </c:pt>
                <c:pt idx="10110">
                  <c:v>7.4593383132155501E-3</c:v>
                </c:pt>
                <c:pt idx="10111">
                  <c:v>1.13089467511313E-2</c:v>
                </c:pt>
                <c:pt idx="10112">
                  <c:v>1.4761855574905201E-2</c:v>
                </c:pt>
                <c:pt idx="10113">
                  <c:v>1.7884484184663402E-2</c:v>
                </c:pt>
                <c:pt idx="10114">
                  <c:v>2.1185383947119201E-2</c:v>
                </c:pt>
                <c:pt idx="10115">
                  <c:v>2.3864704412674201E-2</c:v>
                </c:pt>
                <c:pt idx="10116">
                  <c:v>2.6706578170399401E-2</c:v>
                </c:pt>
                <c:pt idx="10117">
                  <c:v>2.8820326233285801E-2</c:v>
                </c:pt>
                <c:pt idx="10118">
                  <c:v>3.1169162839757101E-2</c:v>
                </c:pt>
                <c:pt idx="10119">
                  <c:v>3.2795682626390397E-2</c:v>
                </c:pt>
                <c:pt idx="10120">
                  <c:v>3.44062565361005E-2</c:v>
                </c:pt>
                <c:pt idx="10121">
                  <c:v>3.5999507331350697E-2</c:v>
                </c:pt>
                <c:pt idx="10122">
                  <c:v>3.6980744887018899E-2</c:v>
                </c:pt>
                <c:pt idx="10123">
                  <c:v>3.8079279284588902E-2</c:v>
                </c:pt>
                <c:pt idx="10124">
                  <c:v>3.86679124670865E-2</c:v>
                </c:pt>
                <c:pt idx="10125">
                  <c:v>3.8983238847123999E-2</c:v>
                </c:pt>
                <c:pt idx="10126">
                  <c:v>3.92841465393668E-2</c:v>
                </c:pt>
                <c:pt idx="10127">
                  <c:v>3.9478060642635503E-2</c:v>
                </c:pt>
                <c:pt idx="10128">
                  <c:v>3.9219319178857501E-2</c:v>
                </c:pt>
                <c:pt idx="10129">
                  <c:v>3.87727371570303E-2</c:v>
                </c:pt>
                <c:pt idx="10130">
                  <c:v>3.80378508935834E-2</c:v>
                </c:pt>
                <c:pt idx="10131">
                  <c:v>3.7359942382682101E-2</c:v>
                </c:pt>
                <c:pt idx="10132">
                  <c:v>3.6480630015934497E-2</c:v>
                </c:pt>
                <c:pt idx="10133">
                  <c:v>3.5419144695960199E-2</c:v>
                </c:pt>
                <c:pt idx="10134">
                  <c:v>3.4185758795686097E-2</c:v>
                </c:pt>
                <c:pt idx="10135">
                  <c:v>3.2358228454852402E-2</c:v>
                </c:pt>
                <c:pt idx="10136">
                  <c:v>3.1105498284837399E-2</c:v>
                </c:pt>
                <c:pt idx="10137">
                  <c:v>2.9389730368190901E-2</c:v>
                </c:pt>
                <c:pt idx="10138">
                  <c:v>2.7636718946107801E-2</c:v>
                </c:pt>
                <c:pt idx="10139">
                  <c:v>2.5646071123836399E-2</c:v>
                </c:pt>
                <c:pt idx="10140">
                  <c:v>2.3487320643888102E-2</c:v>
                </c:pt>
                <c:pt idx="10141">
                  <c:v>2.1580960847495102E-2</c:v>
                </c:pt>
                <c:pt idx="10142">
                  <c:v>1.9451770031878202E-2</c:v>
                </c:pt>
                <c:pt idx="10143">
                  <c:v>1.74631320789513E-2</c:v>
                </c:pt>
                <c:pt idx="10144">
                  <c:v>1.5118400168892701E-2</c:v>
                </c:pt>
                <c:pt idx="10145">
                  <c:v>1.2738741629963799E-2</c:v>
                </c:pt>
                <c:pt idx="10146">
                  <c:v>1.0527793745201601E-2</c:v>
                </c:pt>
                <c:pt idx="10147">
                  <c:v>8.2767420774408698E-3</c:v>
                </c:pt>
                <c:pt idx="10148">
                  <c:v>6.09876304908398E-3</c:v>
                </c:pt>
                <c:pt idx="10149">
                  <c:v>3.8454751888188899E-3</c:v>
                </c:pt>
                <c:pt idx="10150">
                  <c:v>1.4959952449920401E-3</c:v>
                </c:pt>
                <c:pt idx="10151">
                  <c:v>-5.3897603641288295E-4</c:v>
                </c:pt>
                <c:pt idx="10152">
                  <c:v>-2.7427942484209099E-3</c:v>
                </c:pt>
                <c:pt idx="10153">
                  <c:v>-4.9795081286445799E-3</c:v>
                </c:pt>
                <c:pt idx="10154">
                  <c:v>-6.7564092914053396E-3</c:v>
                </c:pt>
                <c:pt idx="10155">
                  <c:v>-8.7660697721678605E-3</c:v>
                </c:pt>
                <c:pt idx="10156">
                  <c:v>-1.05096748867618E-2</c:v>
                </c:pt>
                <c:pt idx="10157">
                  <c:v>-1.2152920640185499E-2</c:v>
                </c:pt>
                <c:pt idx="10158">
                  <c:v>-1.38675757919839E-2</c:v>
                </c:pt>
                <c:pt idx="10159">
                  <c:v>-1.50913180626858E-2</c:v>
                </c:pt>
                <c:pt idx="10160">
                  <c:v>-1.65667941613288E-2</c:v>
                </c:pt>
                <c:pt idx="10161">
                  <c:v>-1.7722425371027199E-2</c:v>
                </c:pt>
                <c:pt idx="10162">
                  <c:v>-1.8804978796665001E-2</c:v>
                </c:pt>
                <c:pt idx="10163">
                  <c:v>-1.9830658039034599E-2</c:v>
                </c:pt>
                <c:pt idx="10164">
                  <c:v>-2.0537996389411801E-2</c:v>
                </c:pt>
                <c:pt idx="10165">
                  <c:v>-2.10738337965224E-2</c:v>
                </c:pt>
                <c:pt idx="10166">
                  <c:v>-2.1531375883896701E-2</c:v>
                </c:pt>
                <c:pt idx="10167">
                  <c:v>-2.2002919244086299E-2</c:v>
                </c:pt>
                <c:pt idx="10168">
                  <c:v>-2.2094362642710402E-2</c:v>
                </c:pt>
                <c:pt idx="10169">
                  <c:v>-2.2009164196106601E-2</c:v>
                </c:pt>
                <c:pt idx="10170">
                  <c:v>-2.1697566741188001E-2</c:v>
                </c:pt>
                <c:pt idx="10171">
                  <c:v>-2.1420673073842499E-2</c:v>
                </c:pt>
                <c:pt idx="10172">
                  <c:v>-2.08789817032781E-2</c:v>
                </c:pt>
                <c:pt idx="10173">
                  <c:v>-2.0218409747504801E-2</c:v>
                </c:pt>
                <c:pt idx="10174">
                  <c:v>-1.9356706877687799E-2</c:v>
                </c:pt>
                <c:pt idx="10175">
                  <c:v>-1.83387869470178E-2</c:v>
                </c:pt>
                <c:pt idx="10176">
                  <c:v>-1.7167102791483001E-2</c:v>
                </c:pt>
                <c:pt idx="10177">
                  <c:v>-1.59389891871939E-2</c:v>
                </c:pt>
                <c:pt idx="10178">
                  <c:v>-1.44977427780522E-2</c:v>
                </c:pt>
                <c:pt idx="10179">
                  <c:v>-1.2595565593254501E-2</c:v>
                </c:pt>
                <c:pt idx="10180">
                  <c:v>-1.1158320979593701E-2</c:v>
                </c:pt>
                <c:pt idx="10181">
                  <c:v>-9.1429659985799005E-3</c:v>
                </c:pt>
                <c:pt idx="10182">
                  <c:v>-6.8993205960409401E-3</c:v>
                </c:pt>
                <c:pt idx="10183">
                  <c:v>-5.0521352561813896E-3</c:v>
                </c:pt>
                <c:pt idx="10184">
                  <c:v>-2.2503805109457399E-3</c:v>
                </c:pt>
                <c:pt idx="10185" formatCode="0.00E+00">
                  <c:v>-2.8791584001652199E-5</c:v>
                </c:pt>
                <c:pt idx="10186">
                  <c:v>2.4235057898261002E-3</c:v>
                </c:pt>
                <c:pt idx="10187">
                  <c:v>5.1043221098556E-3</c:v>
                </c:pt>
                <c:pt idx="10188">
                  <c:v>7.8570772979247496E-3</c:v>
                </c:pt>
                <c:pt idx="10189">
                  <c:v>1.0728138151339999E-2</c:v>
                </c:pt>
                <c:pt idx="10190">
                  <c:v>1.35916424607235E-2</c:v>
                </c:pt>
                <c:pt idx="10191">
                  <c:v>1.6467796560263401E-2</c:v>
                </c:pt>
                <c:pt idx="10192">
                  <c:v>1.9484775408257601E-2</c:v>
                </c:pt>
                <c:pt idx="10193">
                  <c:v>2.2682759254725699E-2</c:v>
                </c:pt>
                <c:pt idx="10194">
                  <c:v>2.5775802165194601E-2</c:v>
                </c:pt>
                <c:pt idx="10195">
                  <c:v>2.8975227532201001E-2</c:v>
                </c:pt>
                <c:pt idx="10196">
                  <c:v>3.1972278552775603E-2</c:v>
                </c:pt>
                <c:pt idx="10197">
                  <c:v>3.5365062135614897E-2</c:v>
                </c:pt>
                <c:pt idx="10198">
                  <c:v>3.8562914431393501E-2</c:v>
                </c:pt>
                <c:pt idx="10199">
                  <c:v>4.1871195678916999E-2</c:v>
                </c:pt>
                <c:pt idx="10200">
                  <c:v>4.5268564308996798E-2</c:v>
                </c:pt>
                <c:pt idx="10201">
                  <c:v>4.84043323867199E-2</c:v>
                </c:pt>
                <c:pt idx="10202">
                  <c:v>5.1650311022967001E-2</c:v>
                </c:pt>
                <c:pt idx="10203">
                  <c:v>5.4663301134484497E-2</c:v>
                </c:pt>
                <c:pt idx="10204">
                  <c:v>5.7869007127419297E-2</c:v>
                </c:pt>
                <c:pt idx="10205">
                  <c:v>6.0965858232405301E-2</c:v>
                </c:pt>
                <c:pt idx="10206">
                  <c:v>6.3974423674439895E-2</c:v>
                </c:pt>
                <c:pt idx="10207">
                  <c:v>6.7039406326807896E-2</c:v>
                </c:pt>
                <c:pt idx="10208">
                  <c:v>6.9633327733420694E-2</c:v>
                </c:pt>
                <c:pt idx="10209">
                  <c:v>7.2727191830009003E-2</c:v>
                </c:pt>
                <c:pt idx="10210">
                  <c:v>7.5286148214601903E-2</c:v>
                </c:pt>
                <c:pt idx="10211">
                  <c:v>7.7938720913759002E-2</c:v>
                </c:pt>
                <c:pt idx="10212">
                  <c:v>8.0740132132018194E-2</c:v>
                </c:pt>
                <c:pt idx="10213">
                  <c:v>8.2693760246587894E-2</c:v>
                </c:pt>
                <c:pt idx="10214">
                  <c:v>8.5154309918108795E-2</c:v>
                </c:pt>
                <c:pt idx="10215">
                  <c:v>8.7403150319063302E-2</c:v>
                </c:pt>
                <c:pt idx="10216">
                  <c:v>8.9513745043757795E-2</c:v>
                </c:pt>
                <c:pt idx="10217">
                  <c:v>9.1580132561602898E-2</c:v>
                </c:pt>
                <c:pt idx="10218">
                  <c:v>9.3149255702659403E-2</c:v>
                </c:pt>
                <c:pt idx="10219">
                  <c:v>9.4790588136104095E-2</c:v>
                </c:pt>
                <c:pt idx="10220">
                  <c:v>9.6377891205778901E-2</c:v>
                </c:pt>
                <c:pt idx="10221">
                  <c:v>9.7895974692935497E-2</c:v>
                </c:pt>
                <c:pt idx="10222">
                  <c:v>9.9236387271684698E-2</c:v>
                </c:pt>
                <c:pt idx="10223">
                  <c:v>0.100209718490241</c:v>
                </c:pt>
                <c:pt idx="10224">
                  <c:v>0.101135344967331</c:v>
                </c:pt>
                <c:pt idx="10225">
                  <c:v>0.102257479751922</c:v>
                </c:pt>
                <c:pt idx="10226">
                  <c:v>0.102954433353231</c:v>
                </c:pt>
                <c:pt idx="10227">
                  <c:v>0.103564887024715</c:v>
                </c:pt>
                <c:pt idx="10228">
                  <c:v>0.10391367825867801</c:v>
                </c:pt>
                <c:pt idx="10229">
                  <c:v>0.104030277182265</c:v>
                </c:pt>
                <c:pt idx="10230">
                  <c:v>0.10432886792467</c:v>
                </c:pt>
                <c:pt idx="10231">
                  <c:v>0.104261019141086</c:v>
                </c:pt>
                <c:pt idx="10232">
                  <c:v>0.10404652022405</c:v>
                </c:pt>
                <c:pt idx="10233">
                  <c:v>0.103830986256888</c:v>
                </c:pt>
                <c:pt idx="10234">
                  <c:v>0.10337425870476399</c:v>
                </c:pt>
                <c:pt idx="10235">
                  <c:v>0.102968484740285</c:v>
                </c:pt>
                <c:pt idx="10236">
                  <c:v>0.10231078772737601</c:v>
                </c:pt>
                <c:pt idx="10237">
                  <c:v>0.101823680556712</c:v>
                </c:pt>
                <c:pt idx="10238">
                  <c:v>0.100757852924726</c:v>
                </c:pt>
                <c:pt idx="10239">
                  <c:v>0.100017048154374</c:v>
                </c:pt>
                <c:pt idx="10240">
                  <c:v>9.90901594589194E-2</c:v>
                </c:pt>
                <c:pt idx="10241">
                  <c:v>9.7844592260291893E-2</c:v>
                </c:pt>
                <c:pt idx="10242">
                  <c:v>9.6740899398132199E-2</c:v>
                </c:pt>
                <c:pt idx="10243">
                  <c:v>9.5514384356756299E-2</c:v>
                </c:pt>
                <c:pt idx="10244">
                  <c:v>9.4269049321592094E-2</c:v>
                </c:pt>
                <c:pt idx="10245">
                  <c:v>9.2904630751424702E-2</c:v>
                </c:pt>
                <c:pt idx="10246">
                  <c:v>9.1531198655039794E-2</c:v>
                </c:pt>
                <c:pt idx="10247">
                  <c:v>8.9967633909014202E-2</c:v>
                </c:pt>
                <c:pt idx="10248">
                  <c:v>8.8757649736634706E-2</c:v>
                </c:pt>
                <c:pt idx="10249">
                  <c:v>8.7271411505493501E-2</c:v>
                </c:pt>
                <c:pt idx="10250">
                  <c:v>8.5711267131094906E-2</c:v>
                </c:pt>
                <c:pt idx="10251">
                  <c:v>8.4191347218756901E-2</c:v>
                </c:pt>
                <c:pt idx="10252">
                  <c:v>8.2548288327647601E-2</c:v>
                </c:pt>
                <c:pt idx="10253">
                  <c:v>8.1413413182166106E-2</c:v>
                </c:pt>
                <c:pt idx="10254">
                  <c:v>7.9765210336149597E-2</c:v>
                </c:pt>
                <c:pt idx="10255">
                  <c:v>7.8381212162903502E-2</c:v>
                </c:pt>
                <c:pt idx="10256">
                  <c:v>7.6981094951266593E-2</c:v>
                </c:pt>
                <c:pt idx="10257">
                  <c:v>7.5362895580810302E-2</c:v>
                </c:pt>
                <c:pt idx="10258">
                  <c:v>7.4261705034579906E-2</c:v>
                </c:pt>
                <c:pt idx="10259">
                  <c:v>7.2815907634331406E-2</c:v>
                </c:pt>
                <c:pt idx="10260">
                  <c:v>7.1774202738188797E-2</c:v>
                </c:pt>
                <c:pt idx="10261">
                  <c:v>7.0525611759115203E-2</c:v>
                </c:pt>
                <c:pt idx="10262">
                  <c:v>6.9454809192142003E-2</c:v>
                </c:pt>
                <c:pt idx="10263">
                  <c:v>6.8552702496558995E-2</c:v>
                </c:pt>
                <c:pt idx="10264">
                  <c:v>6.7522399617826703E-2</c:v>
                </c:pt>
                <c:pt idx="10265">
                  <c:v>6.6716490397159697E-2</c:v>
                </c:pt>
                <c:pt idx="10266">
                  <c:v>6.5963871770442398E-2</c:v>
                </c:pt>
                <c:pt idx="10267">
                  <c:v>6.5387849186510694E-2</c:v>
                </c:pt>
                <c:pt idx="10268">
                  <c:v>6.4828692129885096E-2</c:v>
                </c:pt>
                <c:pt idx="10269">
                  <c:v>6.42365266608656E-2</c:v>
                </c:pt>
                <c:pt idx="10270">
                  <c:v>6.4070964001574901E-2</c:v>
                </c:pt>
                <c:pt idx="10271">
                  <c:v>6.3759057177118897E-2</c:v>
                </c:pt>
                <c:pt idx="10272">
                  <c:v>6.3626023661757E-2</c:v>
                </c:pt>
                <c:pt idx="10273">
                  <c:v>6.3748445728344399E-2</c:v>
                </c:pt>
                <c:pt idx="10274">
                  <c:v>6.3432323097143695E-2</c:v>
                </c:pt>
                <c:pt idx="10275">
                  <c:v>6.3783766650208407E-2</c:v>
                </c:pt>
                <c:pt idx="10276">
                  <c:v>6.4119791304641793E-2</c:v>
                </c:pt>
                <c:pt idx="10277">
                  <c:v>6.4503284395757601E-2</c:v>
                </c:pt>
                <c:pt idx="10278">
                  <c:v>6.5092530073275104E-2</c:v>
                </c:pt>
                <c:pt idx="10279">
                  <c:v>6.5467706931957595E-2</c:v>
                </c:pt>
                <c:pt idx="10280">
                  <c:v>6.6316597302904401E-2</c:v>
                </c:pt>
                <c:pt idx="10281">
                  <c:v>6.7134535176430699E-2</c:v>
                </c:pt>
                <c:pt idx="10282">
                  <c:v>6.7962165025426194E-2</c:v>
                </c:pt>
                <c:pt idx="10283">
                  <c:v>6.8913196630157797E-2</c:v>
                </c:pt>
                <c:pt idx="10284">
                  <c:v>6.9913267543736807E-2</c:v>
                </c:pt>
                <c:pt idx="10285">
                  <c:v>7.1098239196538598E-2</c:v>
                </c:pt>
                <c:pt idx="10286">
                  <c:v>7.2378181110662396E-2</c:v>
                </c:pt>
                <c:pt idx="10287">
                  <c:v>7.3547374060206602E-2</c:v>
                </c:pt>
                <c:pt idx="10288">
                  <c:v>7.4790264503178897E-2</c:v>
                </c:pt>
                <c:pt idx="10289">
                  <c:v>7.6189550674448603E-2</c:v>
                </c:pt>
                <c:pt idx="10290">
                  <c:v>7.7710921911162995E-2</c:v>
                </c:pt>
                <c:pt idx="10291">
                  <c:v>7.9182150097053997E-2</c:v>
                </c:pt>
                <c:pt idx="10292">
                  <c:v>8.0462794829789297E-2</c:v>
                </c:pt>
                <c:pt idx="10293">
                  <c:v>8.1901125703876504E-2</c:v>
                </c:pt>
                <c:pt idx="10294">
                  <c:v>8.3383425182532694E-2</c:v>
                </c:pt>
                <c:pt idx="10295">
                  <c:v>8.4855091752498807E-2</c:v>
                </c:pt>
                <c:pt idx="10296">
                  <c:v>8.6245563869224703E-2</c:v>
                </c:pt>
                <c:pt idx="10297">
                  <c:v>8.7549851170322199E-2</c:v>
                </c:pt>
                <c:pt idx="10298">
                  <c:v>8.8868383466522302E-2</c:v>
                </c:pt>
                <c:pt idx="10299">
                  <c:v>9.0110938194433304E-2</c:v>
                </c:pt>
                <c:pt idx="10300">
                  <c:v>9.1700340888973206E-2</c:v>
                </c:pt>
                <c:pt idx="10301">
                  <c:v>9.2818879850800895E-2</c:v>
                </c:pt>
                <c:pt idx="10302">
                  <c:v>9.35918199314556E-2</c:v>
                </c:pt>
                <c:pt idx="10303">
                  <c:v>9.4967378944933706E-2</c:v>
                </c:pt>
                <c:pt idx="10304">
                  <c:v>9.5728691784776596E-2</c:v>
                </c:pt>
                <c:pt idx="10305">
                  <c:v>9.6755514920928196E-2</c:v>
                </c:pt>
                <c:pt idx="10306">
                  <c:v>9.7481255171448802E-2</c:v>
                </c:pt>
                <c:pt idx="10307">
                  <c:v>9.7883266401789598E-2</c:v>
                </c:pt>
                <c:pt idx="10308">
                  <c:v>9.8506794135807402E-2</c:v>
                </c:pt>
                <c:pt idx="10309">
                  <c:v>9.8733313480018195E-2</c:v>
                </c:pt>
                <c:pt idx="10310">
                  <c:v>9.8974835885048601E-2</c:v>
                </c:pt>
                <c:pt idx="10311">
                  <c:v>9.9061357536943298E-2</c:v>
                </c:pt>
                <c:pt idx="10312">
                  <c:v>9.8705759747119398E-2</c:v>
                </c:pt>
                <c:pt idx="10313">
                  <c:v>9.8498493236983606E-2</c:v>
                </c:pt>
                <c:pt idx="10314">
                  <c:v>9.8076153198496899E-2</c:v>
                </c:pt>
                <c:pt idx="10315">
                  <c:v>9.7443111382905595E-2</c:v>
                </c:pt>
                <c:pt idx="10316">
                  <c:v>9.6637034046042902E-2</c:v>
                </c:pt>
                <c:pt idx="10317">
                  <c:v>9.5570855625302598E-2</c:v>
                </c:pt>
                <c:pt idx="10318">
                  <c:v>9.4505542074179105E-2</c:v>
                </c:pt>
                <c:pt idx="10319">
                  <c:v>9.3226575618084298E-2</c:v>
                </c:pt>
                <c:pt idx="10320">
                  <c:v>9.1333660206533301E-2</c:v>
                </c:pt>
                <c:pt idx="10321">
                  <c:v>8.9907727237674095E-2</c:v>
                </c:pt>
                <c:pt idx="10322">
                  <c:v>8.7687882078135701E-2</c:v>
                </c:pt>
                <c:pt idx="10323">
                  <c:v>8.5738420368403304E-2</c:v>
                </c:pt>
                <c:pt idx="10324">
                  <c:v>8.3343517356610705E-2</c:v>
                </c:pt>
                <c:pt idx="10325">
                  <c:v>8.07706100265842E-2</c:v>
                </c:pt>
                <c:pt idx="10326">
                  <c:v>7.8104990712655503E-2</c:v>
                </c:pt>
                <c:pt idx="10327">
                  <c:v>7.5090510616938194E-2</c:v>
                </c:pt>
                <c:pt idx="10328">
                  <c:v>7.2307138020875697E-2</c:v>
                </c:pt>
                <c:pt idx="10329">
                  <c:v>6.8817036874602999E-2</c:v>
                </c:pt>
                <c:pt idx="10330">
                  <c:v>6.5435867047966306E-2</c:v>
                </c:pt>
                <c:pt idx="10331">
                  <c:v>6.1907051196875701E-2</c:v>
                </c:pt>
                <c:pt idx="10332">
                  <c:v>5.8139183610500203E-2</c:v>
                </c:pt>
                <c:pt idx="10333">
                  <c:v>5.4430063347037698E-2</c:v>
                </c:pt>
                <c:pt idx="10334">
                  <c:v>5.03673779906431E-2</c:v>
                </c:pt>
                <c:pt idx="10335">
                  <c:v>4.6138710907459697E-2</c:v>
                </c:pt>
                <c:pt idx="10336">
                  <c:v>4.1749956936152702E-2</c:v>
                </c:pt>
                <c:pt idx="10337">
                  <c:v>3.76422218608592E-2</c:v>
                </c:pt>
                <c:pt idx="10338">
                  <c:v>3.3018658901141001E-2</c:v>
                </c:pt>
                <c:pt idx="10339">
                  <c:v>2.8598300426081899E-2</c:v>
                </c:pt>
                <c:pt idx="10340">
                  <c:v>2.3888841432672801E-2</c:v>
                </c:pt>
                <c:pt idx="10341">
                  <c:v>1.9235224575203401E-2</c:v>
                </c:pt>
                <c:pt idx="10342">
                  <c:v>1.45591748155028E-2</c:v>
                </c:pt>
                <c:pt idx="10343">
                  <c:v>9.8193309803317908E-3</c:v>
                </c:pt>
                <c:pt idx="10344">
                  <c:v>5.0974210633101397E-3</c:v>
                </c:pt>
                <c:pt idx="10345">
                  <c:v>2.2868678700152501E-4</c:v>
                </c:pt>
                <c:pt idx="10346">
                  <c:v>-4.3998890458571398E-3</c:v>
                </c:pt>
                <c:pt idx="10347">
                  <c:v>-9.1321658879955307E-3</c:v>
                </c:pt>
                <c:pt idx="10348">
                  <c:v>-1.39872564844377E-2</c:v>
                </c:pt>
                <c:pt idx="10349">
                  <c:v>-1.8632457084607298E-2</c:v>
                </c:pt>
                <c:pt idx="10350">
                  <c:v>-2.3061180152119502E-2</c:v>
                </c:pt>
                <c:pt idx="10351">
                  <c:v>-2.7549846012575301E-2</c:v>
                </c:pt>
                <c:pt idx="10352">
                  <c:v>-3.2178174675885303E-2</c:v>
                </c:pt>
                <c:pt idx="10353">
                  <c:v>-3.6514752918491197E-2</c:v>
                </c:pt>
                <c:pt idx="10354">
                  <c:v>-4.0567687380941603E-2</c:v>
                </c:pt>
                <c:pt idx="10355">
                  <c:v>-4.4538993328546203E-2</c:v>
                </c:pt>
                <c:pt idx="10356">
                  <c:v>-4.8303999821680099E-2</c:v>
                </c:pt>
                <c:pt idx="10357">
                  <c:v>-5.2114149016836198E-2</c:v>
                </c:pt>
                <c:pt idx="10358">
                  <c:v>-5.5708283432834203E-2</c:v>
                </c:pt>
                <c:pt idx="10359">
                  <c:v>-5.8959042380489102E-2</c:v>
                </c:pt>
                <c:pt idx="10360">
                  <c:v>-6.21831429454607E-2</c:v>
                </c:pt>
                <c:pt idx="10361">
                  <c:v>-6.4825722750918802E-2</c:v>
                </c:pt>
                <c:pt idx="10362">
                  <c:v>-6.7575361718646504E-2</c:v>
                </c:pt>
                <c:pt idx="10363">
                  <c:v>-7.0385079465992206E-2</c:v>
                </c:pt>
                <c:pt idx="10364">
                  <c:v>-7.2225042675940695E-2</c:v>
                </c:pt>
                <c:pt idx="10365">
                  <c:v>-7.4314620236352602E-2</c:v>
                </c:pt>
                <c:pt idx="10366">
                  <c:v>-7.5950123939153805E-2</c:v>
                </c:pt>
                <c:pt idx="10367">
                  <c:v>-7.7438378996328994E-2</c:v>
                </c:pt>
                <c:pt idx="10368">
                  <c:v>-7.8610586852494405E-2</c:v>
                </c:pt>
                <c:pt idx="10369">
                  <c:v>-7.9452818390300398E-2</c:v>
                </c:pt>
                <c:pt idx="10370">
                  <c:v>-8.0021705924825604E-2</c:v>
                </c:pt>
                <c:pt idx="10371">
                  <c:v>-8.0195602687044704E-2</c:v>
                </c:pt>
                <c:pt idx="10372">
                  <c:v>-8.0561599106271198E-2</c:v>
                </c:pt>
                <c:pt idx="10373">
                  <c:v>-8.0318564974855802E-2</c:v>
                </c:pt>
                <c:pt idx="10374">
                  <c:v>-7.9739969690815996E-2</c:v>
                </c:pt>
                <c:pt idx="10375">
                  <c:v>-7.8664341048966996E-2</c:v>
                </c:pt>
                <c:pt idx="10376">
                  <c:v>-7.7953529553508802E-2</c:v>
                </c:pt>
                <c:pt idx="10377">
                  <c:v>-7.6532699371077997E-2</c:v>
                </c:pt>
                <c:pt idx="10378">
                  <c:v>-7.4914922843255696E-2</c:v>
                </c:pt>
                <c:pt idx="10379">
                  <c:v>-7.2874072828300898E-2</c:v>
                </c:pt>
                <c:pt idx="10380">
                  <c:v>-7.0908616768503005E-2</c:v>
                </c:pt>
                <c:pt idx="10381">
                  <c:v>-6.8499440732722294E-2</c:v>
                </c:pt>
                <c:pt idx="10382">
                  <c:v>-6.5854633394064804E-2</c:v>
                </c:pt>
                <c:pt idx="10383">
                  <c:v>-6.3238909988036399E-2</c:v>
                </c:pt>
                <c:pt idx="10384">
                  <c:v>-5.98636115159931E-2</c:v>
                </c:pt>
                <c:pt idx="10385">
                  <c:v>-5.6748276708917002E-2</c:v>
                </c:pt>
                <c:pt idx="10386">
                  <c:v>-5.3215424081529898E-2</c:v>
                </c:pt>
                <c:pt idx="10387">
                  <c:v>-4.9737636667531601E-2</c:v>
                </c:pt>
                <c:pt idx="10388">
                  <c:v>-4.59258062250388E-2</c:v>
                </c:pt>
                <c:pt idx="10389">
                  <c:v>-4.1727166034837899E-2</c:v>
                </c:pt>
                <c:pt idx="10390">
                  <c:v>-3.8013815955729703E-2</c:v>
                </c:pt>
                <c:pt idx="10391">
                  <c:v>-3.35996075428944E-2</c:v>
                </c:pt>
                <c:pt idx="10392">
                  <c:v>-2.94754947814868E-2</c:v>
                </c:pt>
                <c:pt idx="10393">
                  <c:v>-2.4785796497403999E-2</c:v>
                </c:pt>
                <c:pt idx="10394">
                  <c:v>-2.0514432798039699E-2</c:v>
                </c:pt>
                <c:pt idx="10395">
                  <c:v>-1.5935312368196699E-2</c:v>
                </c:pt>
                <c:pt idx="10396">
                  <c:v>-1.14762234674012E-2</c:v>
                </c:pt>
                <c:pt idx="10397">
                  <c:v>-7.0275198885685203E-3</c:v>
                </c:pt>
                <c:pt idx="10398">
                  <c:v>-2.1465257739486199E-3</c:v>
                </c:pt>
                <c:pt idx="10399">
                  <c:v>2.2345786294885798E-3</c:v>
                </c:pt>
                <c:pt idx="10400">
                  <c:v>6.9653936790888002E-3</c:v>
                </c:pt>
                <c:pt idx="10401">
                  <c:v>1.11663254223113E-2</c:v>
                </c:pt>
                <c:pt idx="10402">
                  <c:v>1.5806224670387999E-2</c:v>
                </c:pt>
                <c:pt idx="10403">
                  <c:v>2.0119098955605399E-2</c:v>
                </c:pt>
                <c:pt idx="10404">
                  <c:v>2.4176026436390202E-2</c:v>
                </c:pt>
                <c:pt idx="10405">
                  <c:v>2.8229794121319901E-2</c:v>
                </c:pt>
                <c:pt idx="10406">
                  <c:v>3.2202436860269003E-2</c:v>
                </c:pt>
                <c:pt idx="10407">
                  <c:v>3.6082115419030399E-2</c:v>
                </c:pt>
                <c:pt idx="10408">
                  <c:v>3.9563097842865998E-2</c:v>
                </c:pt>
                <c:pt idx="10409">
                  <c:v>4.28887664055509E-2</c:v>
                </c:pt>
                <c:pt idx="10410">
                  <c:v>4.6036280791566103E-2</c:v>
                </c:pt>
                <c:pt idx="10411">
                  <c:v>4.9083353682927301E-2</c:v>
                </c:pt>
                <c:pt idx="10412">
                  <c:v>5.2157443569280502E-2</c:v>
                </c:pt>
                <c:pt idx="10413">
                  <c:v>5.4353184479646599E-2</c:v>
                </c:pt>
                <c:pt idx="10414">
                  <c:v>5.6723928966222498E-2</c:v>
                </c:pt>
                <c:pt idx="10415">
                  <c:v>5.8627729092086203E-2</c:v>
                </c:pt>
                <c:pt idx="10416">
                  <c:v>6.0394202405829399E-2</c:v>
                </c:pt>
                <c:pt idx="10417">
                  <c:v>6.2106262475013399E-2</c:v>
                </c:pt>
                <c:pt idx="10418">
                  <c:v>6.2928110037100998E-2</c:v>
                </c:pt>
                <c:pt idx="10419">
                  <c:v>6.3656233611079499E-2</c:v>
                </c:pt>
                <c:pt idx="10420">
                  <c:v>6.4114547999555196E-2</c:v>
                </c:pt>
                <c:pt idx="10421">
                  <c:v>6.4683618792762895E-2</c:v>
                </c:pt>
                <c:pt idx="10422">
                  <c:v>6.4623939445065601E-2</c:v>
                </c:pt>
                <c:pt idx="10423">
                  <c:v>6.4052726682649899E-2</c:v>
                </c:pt>
                <c:pt idx="10424">
                  <c:v>6.3212022846127494E-2</c:v>
                </c:pt>
                <c:pt idx="10425">
                  <c:v>6.2474023764854197E-2</c:v>
                </c:pt>
                <c:pt idx="10426">
                  <c:v>6.1215711287019303E-2</c:v>
                </c:pt>
                <c:pt idx="10427">
                  <c:v>5.9518320941105797E-2</c:v>
                </c:pt>
                <c:pt idx="10428">
                  <c:v>5.7555632492560002E-2</c:v>
                </c:pt>
                <c:pt idx="10429">
                  <c:v>5.5227277691040799E-2</c:v>
                </c:pt>
                <c:pt idx="10430">
                  <c:v>5.2947177071413602E-2</c:v>
                </c:pt>
                <c:pt idx="10431">
                  <c:v>5.0065782889546197E-2</c:v>
                </c:pt>
                <c:pt idx="10432">
                  <c:v>4.6919556664274997E-2</c:v>
                </c:pt>
                <c:pt idx="10433">
                  <c:v>4.3660096628845999E-2</c:v>
                </c:pt>
                <c:pt idx="10434">
                  <c:v>4.0006683173943298E-2</c:v>
                </c:pt>
                <c:pt idx="10435">
                  <c:v>3.6255133215893798E-2</c:v>
                </c:pt>
                <c:pt idx="10436">
                  <c:v>3.2229519028990301E-2</c:v>
                </c:pt>
                <c:pt idx="10437">
                  <c:v>2.78601294819282E-2</c:v>
                </c:pt>
                <c:pt idx="10438">
                  <c:v>2.3387305564639398E-2</c:v>
                </c:pt>
                <c:pt idx="10439">
                  <c:v>1.8819395807114999E-2</c:v>
                </c:pt>
                <c:pt idx="10440">
                  <c:v>1.3999796394430501E-2</c:v>
                </c:pt>
                <c:pt idx="10441">
                  <c:v>8.8225988462667295E-3</c:v>
                </c:pt>
                <c:pt idx="10442">
                  <c:v>3.8537717086049401E-3</c:v>
                </c:pt>
                <c:pt idx="10443">
                  <c:v>-1.34661343086737E-3</c:v>
                </c:pt>
                <c:pt idx="10444">
                  <c:v>-6.9068130634571297E-3</c:v>
                </c:pt>
                <c:pt idx="10445">
                  <c:v>-1.20046454655888E-2</c:v>
                </c:pt>
                <c:pt idx="10446">
                  <c:v>-1.7815775207313499E-2</c:v>
                </c:pt>
                <c:pt idx="10447">
                  <c:v>-2.3498133177001401E-2</c:v>
                </c:pt>
                <c:pt idx="10448">
                  <c:v>-2.8808138651189402E-2</c:v>
                </c:pt>
                <c:pt idx="10449">
                  <c:v>-3.4416627915979298E-2</c:v>
                </c:pt>
                <c:pt idx="10450">
                  <c:v>-3.9808625634344001E-2</c:v>
                </c:pt>
                <c:pt idx="10451">
                  <c:v>-4.5757591546015601E-2</c:v>
                </c:pt>
                <c:pt idx="10452">
                  <c:v>-5.1174686874420998E-2</c:v>
                </c:pt>
                <c:pt idx="10453">
                  <c:v>-5.6580098233599697E-2</c:v>
                </c:pt>
                <c:pt idx="10454">
                  <c:v>-6.1840440289127302E-2</c:v>
                </c:pt>
                <c:pt idx="10455">
                  <c:v>-6.6977899938513899E-2</c:v>
                </c:pt>
                <c:pt idx="10456">
                  <c:v>-7.2304070523282402E-2</c:v>
                </c:pt>
                <c:pt idx="10457">
                  <c:v>-7.7469949156550297E-2</c:v>
                </c:pt>
                <c:pt idx="10458">
                  <c:v>-8.2059387051795996E-2</c:v>
                </c:pt>
                <c:pt idx="10459">
                  <c:v>-8.6711421731844707E-2</c:v>
                </c:pt>
                <c:pt idx="10460">
                  <c:v>-9.1152908202683305E-2</c:v>
                </c:pt>
                <c:pt idx="10461">
                  <c:v>-9.5535008172345101E-2</c:v>
                </c:pt>
                <c:pt idx="10462">
                  <c:v>-9.9612177281007699E-2</c:v>
                </c:pt>
                <c:pt idx="10463">
                  <c:v>-0.10334097340361401</c:v>
                </c:pt>
                <c:pt idx="10464">
                  <c:v>-0.106934375522096</c:v>
                </c:pt>
                <c:pt idx="10465">
                  <c:v>-0.110242100302786</c:v>
                </c:pt>
                <c:pt idx="10466">
                  <c:v>-0.113343141213401</c:v>
                </c:pt>
                <c:pt idx="10467">
                  <c:v>-0.11609620984685699</c:v>
                </c:pt>
                <c:pt idx="10468">
                  <c:v>-0.11852939621106701</c:v>
                </c:pt>
                <c:pt idx="10469">
                  <c:v>-0.120863528447316</c:v>
                </c:pt>
                <c:pt idx="10470">
                  <c:v>-0.122695113435641</c:v>
                </c:pt>
                <c:pt idx="10471">
                  <c:v>-0.12454440729039699</c:v>
                </c:pt>
                <c:pt idx="10472">
                  <c:v>-0.12572699731185599</c:v>
                </c:pt>
                <c:pt idx="10473">
                  <c:v>-0.12667506664838901</c:v>
                </c:pt>
                <c:pt idx="10474">
                  <c:v>-0.127847175974549</c:v>
                </c:pt>
                <c:pt idx="10475">
                  <c:v>-0.12809874601306701</c:v>
                </c:pt>
                <c:pt idx="10476">
                  <c:v>-0.12818571622831801</c:v>
                </c:pt>
                <c:pt idx="10477">
                  <c:v>-0.12815219398630601</c:v>
                </c:pt>
                <c:pt idx="10478">
                  <c:v>-0.12756733116619901</c:v>
                </c:pt>
                <c:pt idx="10479">
                  <c:v>-0.12717141338171201</c:v>
                </c:pt>
                <c:pt idx="10480">
                  <c:v>-0.126181432392484</c:v>
                </c:pt>
                <c:pt idx="10481">
                  <c:v>-0.124994151454397</c:v>
                </c:pt>
                <c:pt idx="10482">
                  <c:v>-0.123383031178376</c:v>
                </c:pt>
                <c:pt idx="10483">
                  <c:v>-0.121529967591068</c:v>
                </c:pt>
                <c:pt idx="10484">
                  <c:v>-0.11979883208724899</c:v>
                </c:pt>
                <c:pt idx="10485">
                  <c:v>-0.117590944466193</c:v>
                </c:pt>
                <c:pt idx="10486">
                  <c:v>-0.114914675530467</c:v>
                </c:pt>
                <c:pt idx="10487">
                  <c:v>-0.1125256881901</c:v>
                </c:pt>
                <c:pt idx="10488">
                  <c:v>-0.10950469406192199</c:v>
                </c:pt>
                <c:pt idx="10489">
                  <c:v>-0.106710386774944</c:v>
                </c:pt>
                <c:pt idx="10490">
                  <c:v>-0.103490568969261</c:v>
                </c:pt>
                <c:pt idx="10491">
                  <c:v>-0.100179554903999</c:v>
                </c:pt>
                <c:pt idx="10492">
                  <c:v>-9.6915732116616402E-2</c:v>
                </c:pt>
                <c:pt idx="10493">
                  <c:v>-9.34210426765755E-2</c:v>
                </c:pt>
                <c:pt idx="10494">
                  <c:v>-9.0002747580663997E-2</c:v>
                </c:pt>
                <c:pt idx="10495">
                  <c:v>-8.6098251063609299E-2</c:v>
                </c:pt>
                <c:pt idx="10496">
                  <c:v>-8.27669891904982E-2</c:v>
                </c:pt>
                <c:pt idx="10497">
                  <c:v>-7.8908206701280903E-2</c:v>
                </c:pt>
                <c:pt idx="10498">
                  <c:v>-7.5163583889616803E-2</c:v>
                </c:pt>
                <c:pt idx="10499">
                  <c:v>-7.1641290852097694E-2</c:v>
                </c:pt>
                <c:pt idx="10500">
                  <c:v>-6.7643338257233301E-2</c:v>
                </c:pt>
                <c:pt idx="10501">
                  <c:v>-6.4101599931048303E-2</c:v>
                </c:pt>
                <c:pt idx="10502">
                  <c:v>-6.0541651064955501E-2</c:v>
                </c:pt>
                <c:pt idx="10503">
                  <c:v>-5.6912650181221901E-2</c:v>
                </c:pt>
                <c:pt idx="10504">
                  <c:v>-5.36800780719114E-2</c:v>
                </c:pt>
                <c:pt idx="10505">
                  <c:v>-4.9971371862188203E-2</c:v>
                </c:pt>
                <c:pt idx="10506">
                  <c:v>-4.69739856361591E-2</c:v>
                </c:pt>
                <c:pt idx="10507">
                  <c:v>-4.4075159846759103E-2</c:v>
                </c:pt>
                <c:pt idx="10508">
                  <c:v>-4.0918969140123301E-2</c:v>
                </c:pt>
                <c:pt idx="10509">
                  <c:v>-3.8435019398075199E-2</c:v>
                </c:pt>
                <c:pt idx="10510">
                  <c:v>-3.5487946540739598E-2</c:v>
                </c:pt>
                <c:pt idx="10511">
                  <c:v>-3.32741361202828E-2</c:v>
                </c:pt>
                <c:pt idx="10512">
                  <c:v>-3.1256576276693399E-2</c:v>
                </c:pt>
                <c:pt idx="10513">
                  <c:v>-2.9218012299825999E-2</c:v>
                </c:pt>
                <c:pt idx="10514">
                  <c:v>-2.7486597740157201E-2</c:v>
                </c:pt>
                <c:pt idx="10515">
                  <c:v>-2.6045258593993901E-2</c:v>
                </c:pt>
                <c:pt idx="10516">
                  <c:v>-2.4721064011747802E-2</c:v>
                </c:pt>
                <c:pt idx="10517">
                  <c:v>-2.3987230679557599E-2</c:v>
                </c:pt>
                <c:pt idx="10518">
                  <c:v>-2.33720994481828E-2</c:v>
                </c:pt>
                <c:pt idx="10519">
                  <c:v>-2.2465305307273999E-2</c:v>
                </c:pt>
                <c:pt idx="10520">
                  <c:v>-2.2541874300368501E-2</c:v>
                </c:pt>
                <c:pt idx="10521">
                  <c:v>-2.2419867681464201E-2</c:v>
                </c:pt>
                <c:pt idx="10522">
                  <c:v>-2.2900571619311499E-2</c:v>
                </c:pt>
                <c:pt idx="10523">
                  <c:v>-2.34442214410986E-2</c:v>
                </c:pt>
                <c:pt idx="10524">
                  <c:v>-2.4163479751009201E-2</c:v>
                </c:pt>
                <c:pt idx="10525">
                  <c:v>-2.5405311501554E-2</c:v>
                </c:pt>
                <c:pt idx="10526">
                  <c:v>-2.6937608433583601E-2</c:v>
                </c:pt>
                <c:pt idx="10527">
                  <c:v>-2.8538874000751401E-2</c:v>
                </c:pt>
                <c:pt idx="10528">
                  <c:v>-3.0385633110125401E-2</c:v>
                </c:pt>
                <c:pt idx="10529">
                  <c:v>-3.2585822738854901E-2</c:v>
                </c:pt>
                <c:pt idx="10530">
                  <c:v>-3.4889595507298601E-2</c:v>
                </c:pt>
                <c:pt idx="10531">
                  <c:v>-3.7733849329404698E-2</c:v>
                </c:pt>
                <c:pt idx="10532">
                  <c:v>-4.0486228574222502E-2</c:v>
                </c:pt>
                <c:pt idx="10533">
                  <c:v>-4.3353784829330902E-2</c:v>
                </c:pt>
                <c:pt idx="10534">
                  <c:v>-4.6789432223873398E-2</c:v>
                </c:pt>
                <c:pt idx="10535">
                  <c:v>-5.0298825664209401E-2</c:v>
                </c:pt>
                <c:pt idx="10536">
                  <c:v>-5.3713013191011398E-2</c:v>
                </c:pt>
                <c:pt idx="10537">
                  <c:v>-5.7701846539723399E-2</c:v>
                </c:pt>
                <c:pt idx="10538">
                  <c:v>-6.1315222685351001E-2</c:v>
                </c:pt>
                <c:pt idx="10539">
                  <c:v>-6.5644954638315101E-2</c:v>
                </c:pt>
                <c:pt idx="10540">
                  <c:v>-6.9999783740677099E-2</c:v>
                </c:pt>
                <c:pt idx="10541">
                  <c:v>-7.4020604109851604E-2</c:v>
                </c:pt>
                <c:pt idx="10542">
                  <c:v>-7.8573182145728004E-2</c:v>
                </c:pt>
                <c:pt idx="10543">
                  <c:v>-8.2753443135712798E-2</c:v>
                </c:pt>
                <c:pt idx="10544">
                  <c:v>-8.7282366051396804E-2</c:v>
                </c:pt>
                <c:pt idx="10545">
                  <c:v>-9.1964411404467206E-2</c:v>
                </c:pt>
                <c:pt idx="10546">
                  <c:v>-9.6249065548028298E-2</c:v>
                </c:pt>
                <c:pt idx="10547">
                  <c:v>-0.100631367501561</c:v>
                </c:pt>
                <c:pt idx="10548">
                  <c:v>-0.105282334236182</c:v>
                </c:pt>
                <c:pt idx="10549">
                  <c:v>-0.109526931661143</c:v>
                </c:pt>
                <c:pt idx="10550">
                  <c:v>-0.11407397146586901</c:v>
                </c:pt>
                <c:pt idx="10551">
                  <c:v>-0.118164585534984</c:v>
                </c:pt>
                <c:pt idx="10552">
                  <c:v>-0.122391090114745</c:v>
                </c:pt>
                <c:pt idx="10553">
                  <c:v>-0.12665872140268999</c:v>
                </c:pt>
                <c:pt idx="10554">
                  <c:v>-0.13066755422193399</c:v>
                </c:pt>
                <c:pt idx="10555">
                  <c:v>-0.13446951174122901</c:v>
                </c:pt>
                <c:pt idx="10556">
                  <c:v>-0.137979275276225</c:v>
                </c:pt>
                <c:pt idx="10557">
                  <c:v>-0.14176448987396101</c:v>
                </c:pt>
                <c:pt idx="10558">
                  <c:v>-0.14495115820061399</c:v>
                </c:pt>
                <c:pt idx="10559">
                  <c:v>-0.14822694396142699</c:v>
                </c:pt>
                <c:pt idx="10560">
                  <c:v>-0.15101956973217801</c:v>
                </c:pt>
                <c:pt idx="10561">
                  <c:v>-0.15371065689517399</c:v>
                </c:pt>
                <c:pt idx="10562">
                  <c:v>-0.15641458718665299</c:v>
                </c:pt>
                <c:pt idx="10563">
                  <c:v>-0.15868108005192799</c:v>
                </c:pt>
                <c:pt idx="10564">
                  <c:v>-0.16069455068560601</c:v>
                </c:pt>
                <c:pt idx="10565">
                  <c:v>-0.16243479503261199</c:v>
                </c:pt>
                <c:pt idx="10566">
                  <c:v>-0.163915694676214</c:v>
                </c:pt>
                <c:pt idx="10567">
                  <c:v>-0.16536237612330101</c:v>
                </c:pt>
                <c:pt idx="10568">
                  <c:v>-0.166547253303546</c:v>
                </c:pt>
                <c:pt idx="10569">
                  <c:v>-0.16719844056336999</c:v>
                </c:pt>
                <c:pt idx="10570">
                  <c:v>-0.16762739273006999</c:v>
                </c:pt>
                <c:pt idx="10571">
                  <c:v>-0.16781732814754399</c:v>
                </c:pt>
                <c:pt idx="10572">
                  <c:v>-0.168013112851878</c:v>
                </c:pt>
                <c:pt idx="10573">
                  <c:v>-0.16776719193280701</c:v>
                </c:pt>
                <c:pt idx="10574">
                  <c:v>-0.16713201853724799</c:v>
                </c:pt>
                <c:pt idx="10575">
                  <c:v>-0.166198002097875</c:v>
                </c:pt>
                <c:pt idx="10576">
                  <c:v>-0.165100154163831</c:v>
                </c:pt>
                <c:pt idx="10577">
                  <c:v>-0.16388514365950199</c:v>
                </c:pt>
                <c:pt idx="10578">
                  <c:v>-0.16251948916338399</c:v>
                </c:pt>
                <c:pt idx="10579">
                  <c:v>-0.16060169805656499</c:v>
                </c:pt>
                <c:pt idx="10580">
                  <c:v>-0.158363851461472</c:v>
                </c:pt>
                <c:pt idx="10581">
                  <c:v>-0.15625916929011799</c:v>
                </c:pt>
                <c:pt idx="10582">
                  <c:v>-0.153881013596637</c:v>
                </c:pt>
                <c:pt idx="10583">
                  <c:v>-0.151385457305905</c:v>
                </c:pt>
                <c:pt idx="10584">
                  <c:v>-0.148298184926972</c:v>
                </c:pt>
                <c:pt idx="10585">
                  <c:v>-0.14520650013601999</c:v>
                </c:pt>
                <c:pt idx="10586">
                  <c:v>-0.141960239308699</c:v>
                </c:pt>
                <c:pt idx="10587">
                  <c:v>-0.138598299663795</c:v>
                </c:pt>
                <c:pt idx="10588">
                  <c:v>-0.13509659990165199</c:v>
                </c:pt>
                <c:pt idx="10589">
                  <c:v>-0.13106292894458399</c:v>
                </c:pt>
                <c:pt idx="10590">
                  <c:v>-0.127492344994284</c:v>
                </c:pt>
                <c:pt idx="10591">
                  <c:v>-0.12340056863339199</c:v>
                </c:pt>
                <c:pt idx="10592">
                  <c:v>-0.119527271320679</c:v>
                </c:pt>
                <c:pt idx="10593">
                  <c:v>-0.115390842340892</c:v>
                </c:pt>
                <c:pt idx="10594">
                  <c:v>-0.111064914479334</c:v>
                </c:pt>
                <c:pt idx="10595">
                  <c:v>-0.10714875221077901</c:v>
                </c:pt>
                <c:pt idx="10596">
                  <c:v>-0.10276313626334301</c:v>
                </c:pt>
                <c:pt idx="10597">
                  <c:v>-9.83928078545524E-2</c:v>
                </c:pt>
                <c:pt idx="10598">
                  <c:v>-9.4038962627623499E-2</c:v>
                </c:pt>
                <c:pt idx="10599">
                  <c:v>-8.9672919976942905E-2</c:v>
                </c:pt>
                <c:pt idx="10600">
                  <c:v>-8.5590989918565605E-2</c:v>
                </c:pt>
                <c:pt idx="10601">
                  <c:v>-8.1374323963580394E-2</c:v>
                </c:pt>
                <c:pt idx="10602">
                  <c:v>-7.7000875055120002E-2</c:v>
                </c:pt>
                <c:pt idx="10603">
                  <c:v>-7.2869531674611798E-2</c:v>
                </c:pt>
                <c:pt idx="10604">
                  <c:v>-6.8707610005816502E-2</c:v>
                </c:pt>
                <c:pt idx="10605">
                  <c:v>-6.48235888227148E-2</c:v>
                </c:pt>
                <c:pt idx="10606">
                  <c:v>-6.1178584062221E-2</c:v>
                </c:pt>
                <c:pt idx="10607">
                  <c:v>-5.68538563762475E-2</c:v>
                </c:pt>
                <c:pt idx="10608">
                  <c:v>-5.3466962340326898E-2</c:v>
                </c:pt>
                <c:pt idx="10609">
                  <c:v>-4.9919198459286197E-2</c:v>
                </c:pt>
                <c:pt idx="10610">
                  <c:v>-4.6554356324221002E-2</c:v>
                </c:pt>
                <c:pt idx="10611">
                  <c:v>-4.3207274279407099E-2</c:v>
                </c:pt>
                <c:pt idx="10612">
                  <c:v>-4.0029919882305399E-2</c:v>
                </c:pt>
                <c:pt idx="10613">
                  <c:v>-3.7115520573081998E-2</c:v>
                </c:pt>
                <c:pt idx="10614">
                  <c:v>-3.44622700563307E-2</c:v>
                </c:pt>
                <c:pt idx="10615">
                  <c:v>-3.2138244124986101E-2</c:v>
                </c:pt>
                <c:pt idx="10616">
                  <c:v>-2.9559702464564099E-2</c:v>
                </c:pt>
                <c:pt idx="10617">
                  <c:v>-2.73436614615679E-2</c:v>
                </c:pt>
                <c:pt idx="10618">
                  <c:v>-2.5278666139971599E-2</c:v>
                </c:pt>
                <c:pt idx="10619">
                  <c:v>-2.3469074707724899E-2</c:v>
                </c:pt>
                <c:pt idx="10620">
                  <c:v>-2.19824790865061E-2</c:v>
                </c:pt>
                <c:pt idx="10621">
                  <c:v>-2.0558580480382699E-2</c:v>
                </c:pt>
                <c:pt idx="10622">
                  <c:v>-1.9236868018654801E-2</c:v>
                </c:pt>
                <c:pt idx="10623">
                  <c:v>-1.83343959336329E-2</c:v>
                </c:pt>
                <c:pt idx="10624">
                  <c:v>-1.7432148935463899E-2</c:v>
                </c:pt>
                <c:pt idx="10625">
                  <c:v>-1.6896467879548099E-2</c:v>
                </c:pt>
                <c:pt idx="10626">
                  <c:v>-1.6599074116945299E-2</c:v>
                </c:pt>
                <c:pt idx="10627">
                  <c:v>-1.62179303141676E-2</c:v>
                </c:pt>
                <c:pt idx="10628">
                  <c:v>-1.64565215538016E-2</c:v>
                </c:pt>
                <c:pt idx="10629">
                  <c:v>-1.6324661695387901E-2</c:v>
                </c:pt>
                <c:pt idx="10630">
                  <c:v>-1.6875035178672899E-2</c:v>
                </c:pt>
                <c:pt idx="10631">
                  <c:v>-1.7438760191091699E-2</c:v>
                </c:pt>
                <c:pt idx="10632">
                  <c:v>-1.8071165988039699E-2</c:v>
                </c:pt>
                <c:pt idx="10633">
                  <c:v>-1.9246313557807801E-2</c:v>
                </c:pt>
                <c:pt idx="10634">
                  <c:v>-2.0145492388011599E-2</c:v>
                </c:pt>
                <c:pt idx="10635">
                  <c:v>-2.1232911233139699E-2</c:v>
                </c:pt>
                <c:pt idx="10636">
                  <c:v>-2.27536044677643E-2</c:v>
                </c:pt>
                <c:pt idx="10637">
                  <c:v>-2.4373803941168198E-2</c:v>
                </c:pt>
                <c:pt idx="10638">
                  <c:v>-2.60007740375395E-2</c:v>
                </c:pt>
                <c:pt idx="10639">
                  <c:v>-2.7820450475947001E-2</c:v>
                </c:pt>
                <c:pt idx="10640">
                  <c:v>-2.9394399259089501E-2</c:v>
                </c:pt>
                <c:pt idx="10641">
                  <c:v>-3.1613827019789403E-2</c:v>
                </c:pt>
                <c:pt idx="10642">
                  <c:v>-3.3752659513529203E-2</c:v>
                </c:pt>
                <c:pt idx="10643">
                  <c:v>-3.5849529258754197E-2</c:v>
                </c:pt>
                <c:pt idx="10644">
                  <c:v>-3.7995098516896898E-2</c:v>
                </c:pt>
                <c:pt idx="10645">
                  <c:v>-4.02387752993177E-2</c:v>
                </c:pt>
                <c:pt idx="10646">
                  <c:v>-4.2752437151047797E-2</c:v>
                </c:pt>
                <c:pt idx="10647">
                  <c:v>-4.5178411960350898E-2</c:v>
                </c:pt>
                <c:pt idx="10648">
                  <c:v>-4.7822870965484501E-2</c:v>
                </c:pt>
                <c:pt idx="10649">
                  <c:v>-5.0132490855583398E-2</c:v>
                </c:pt>
                <c:pt idx="10650">
                  <c:v>-5.2689855786466303E-2</c:v>
                </c:pt>
                <c:pt idx="10651">
                  <c:v>-5.5410044060434198E-2</c:v>
                </c:pt>
                <c:pt idx="10652">
                  <c:v>-5.7833790407337299E-2</c:v>
                </c:pt>
                <c:pt idx="10653">
                  <c:v>-6.0419966359355502E-2</c:v>
                </c:pt>
                <c:pt idx="10654">
                  <c:v>-6.2737598942511602E-2</c:v>
                </c:pt>
                <c:pt idx="10655">
                  <c:v>-6.5082748044149999E-2</c:v>
                </c:pt>
                <c:pt idx="10656">
                  <c:v>-6.77414123346229E-2</c:v>
                </c:pt>
                <c:pt idx="10657">
                  <c:v>-6.9836112940434195E-2</c:v>
                </c:pt>
                <c:pt idx="10658">
                  <c:v>-7.2392754607854201E-2</c:v>
                </c:pt>
                <c:pt idx="10659">
                  <c:v>-7.4416637891943596E-2</c:v>
                </c:pt>
                <c:pt idx="10660">
                  <c:v>-7.6475363890333603E-2</c:v>
                </c:pt>
                <c:pt idx="10661">
                  <c:v>-7.8735343016964193E-2</c:v>
                </c:pt>
                <c:pt idx="10662">
                  <c:v>-8.0659421637330503E-2</c:v>
                </c:pt>
                <c:pt idx="10663">
                  <c:v>-8.2587177613404103E-2</c:v>
                </c:pt>
                <c:pt idx="10664">
                  <c:v>-8.4149687784058805E-2</c:v>
                </c:pt>
                <c:pt idx="10665">
                  <c:v>-8.5758610594183105E-2</c:v>
                </c:pt>
                <c:pt idx="10666">
                  <c:v>-8.7433584713733803E-2</c:v>
                </c:pt>
                <c:pt idx="10667">
                  <c:v>-8.8586114641859504E-2</c:v>
                </c:pt>
                <c:pt idx="10668">
                  <c:v>-8.96710456760937E-2</c:v>
                </c:pt>
                <c:pt idx="10669">
                  <c:v>-9.0850315479484106E-2</c:v>
                </c:pt>
                <c:pt idx="10670">
                  <c:v>-9.1580991126914493E-2</c:v>
                </c:pt>
                <c:pt idx="10671">
                  <c:v>-9.2328508861993203E-2</c:v>
                </c:pt>
                <c:pt idx="10672">
                  <c:v>-9.2661908332624998E-2</c:v>
                </c:pt>
                <c:pt idx="10673">
                  <c:v>-9.3353091120143603E-2</c:v>
                </c:pt>
                <c:pt idx="10674">
                  <c:v>-9.3289757449388194E-2</c:v>
                </c:pt>
                <c:pt idx="10675">
                  <c:v>-9.3227566096591802E-2</c:v>
                </c:pt>
                <c:pt idx="10676">
                  <c:v>-9.3186008478716401E-2</c:v>
                </c:pt>
                <c:pt idx="10677">
                  <c:v>-9.2367083184717799E-2</c:v>
                </c:pt>
                <c:pt idx="10678">
                  <c:v>-9.2208897557267896E-2</c:v>
                </c:pt>
                <c:pt idx="10679">
                  <c:v>-9.1220662567520996E-2</c:v>
                </c:pt>
                <c:pt idx="10680">
                  <c:v>-9.0261025954554194E-2</c:v>
                </c:pt>
                <c:pt idx="10681">
                  <c:v>-8.8937643366938005E-2</c:v>
                </c:pt>
                <c:pt idx="10682">
                  <c:v>-8.7266537362399602E-2</c:v>
                </c:pt>
                <c:pt idx="10683">
                  <c:v>-8.5948916650522095E-2</c:v>
                </c:pt>
                <c:pt idx="10684">
                  <c:v>-8.3905156897720601E-2</c:v>
                </c:pt>
                <c:pt idx="10685">
                  <c:v>-8.1839218064131997E-2</c:v>
                </c:pt>
                <c:pt idx="10686">
                  <c:v>-7.9564303080103302E-2</c:v>
                </c:pt>
                <c:pt idx="10687">
                  <c:v>-7.6973729576870695E-2</c:v>
                </c:pt>
                <c:pt idx="10688">
                  <c:v>-7.4444333851355696E-2</c:v>
                </c:pt>
                <c:pt idx="10689">
                  <c:v>-7.16694681130563E-2</c:v>
                </c:pt>
                <c:pt idx="10690">
                  <c:v>-6.8500503341187097E-2</c:v>
                </c:pt>
                <c:pt idx="10691">
                  <c:v>-6.5148290695205099E-2</c:v>
                </c:pt>
                <c:pt idx="10692">
                  <c:v>-6.1708646056467399E-2</c:v>
                </c:pt>
                <c:pt idx="10693">
                  <c:v>-5.8153882541525599E-2</c:v>
                </c:pt>
                <c:pt idx="10694">
                  <c:v>-5.4559624303155599E-2</c:v>
                </c:pt>
                <c:pt idx="10695">
                  <c:v>-5.0409872891114101E-2</c:v>
                </c:pt>
                <c:pt idx="10696">
                  <c:v>-4.6159270518319702E-2</c:v>
                </c:pt>
                <c:pt idx="10697">
                  <c:v>-4.1828783541560798E-2</c:v>
                </c:pt>
                <c:pt idx="10698">
                  <c:v>-3.7453992671937997E-2</c:v>
                </c:pt>
                <c:pt idx="10699">
                  <c:v>-3.2869284991631401E-2</c:v>
                </c:pt>
                <c:pt idx="10700">
                  <c:v>-2.8163405412290898E-2</c:v>
                </c:pt>
                <c:pt idx="10701">
                  <c:v>-2.3204660445334299E-2</c:v>
                </c:pt>
                <c:pt idx="10702">
                  <c:v>-1.81465718143578E-2</c:v>
                </c:pt>
                <c:pt idx="10703">
                  <c:v>-1.3194903856537999E-2</c:v>
                </c:pt>
                <c:pt idx="10704">
                  <c:v>-7.9393319640661195E-3</c:v>
                </c:pt>
                <c:pt idx="10705">
                  <c:v>-2.7839653234164601E-3</c:v>
                </c:pt>
                <c:pt idx="10706">
                  <c:v>2.52831715665847E-3</c:v>
                </c:pt>
                <c:pt idx="10707">
                  <c:v>8.1433911141548798E-3</c:v>
                </c:pt>
                <c:pt idx="10708">
                  <c:v>1.36843800403609E-2</c:v>
                </c:pt>
                <c:pt idx="10709">
                  <c:v>1.9053860214839801E-2</c:v>
                </c:pt>
                <c:pt idx="10710">
                  <c:v>2.49644699386159E-2</c:v>
                </c:pt>
                <c:pt idx="10711">
                  <c:v>3.02632649066326E-2</c:v>
                </c:pt>
                <c:pt idx="10712">
                  <c:v>3.5973688307222099E-2</c:v>
                </c:pt>
                <c:pt idx="10713">
                  <c:v>4.1728707923804703E-2</c:v>
                </c:pt>
                <c:pt idx="10714">
                  <c:v>4.70837985509657E-2</c:v>
                </c:pt>
                <c:pt idx="10715">
                  <c:v>5.3056060299165701E-2</c:v>
                </c:pt>
                <c:pt idx="10716">
                  <c:v>5.8141044684151599E-2</c:v>
                </c:pt>
                <c:pt idx="10717">
                  <c:v>6.3665803353057104E-2</c:v>
                </c:pt>
                <c:pt idx="10718">
                  <c:v>6.9299069668156701E-2</c:v>
                </c:pt>
                <c:pt idx="10719">
                  <c:v>7.4532576749218205E-2</c:v>
                </c:pt>
                <c:pt idx="10720">
                  <c:v>7.9907091621711598E-2</c:v>
                </c:pt>
                <c:pt idx="10721">
                  <c:v>8.4889930885280698E-2</c:v>
                </c:pt>
                <c:pt idx="10722">
                  <c:v>8.9940456512317093E-2</c:v>
                </c:pt>
                <c:pt idx="10723">
                  <c:v>9.5039559116580699E-2</c:v>
                </c:pt>
                <c:pt idx="10724">
                  <c:v>9.98655510417953E-2</c:v>
                </c:pt>
                <c:pt idx="10725">
                  <c:v>0.10442942691849801</c:v>
                </c:pt>
                <c:pt idx="10726">
                  <c:v>0.109005504961905</c:v>
                </c:pt>
                <c:pt idx="10727">
                  <c:v>0.11310361282397199</c:v>
                </c:pt>
                <c:pt idx="10728">
                  <c:v>0.11753071580973</c:v>
                </c:pt>
                <c:pt idx="10729">
                  <c:v>0.121546787889926</c:v>
                </c:pt>
                <c:pt idx="10730">
                  <c:v>0.12503940466691801</c:v>
                </c:pt>
                <c:pt idx="10731">
                  <c:v>0.128638126000058</c:v>
                </c:pt>
                <c:pt idx="10732">
                  <c:v>0.13221156917243501</c:v>
                </c:pt>
                <c:pt idx="10733">
                  <c:v>0.13526660459707701</c:v>
                </c:pt>
                <c:pt idx="10734">
                  <c:v>0.13812128890551401</c:v>
                </c:pt>
                <c:pt idx="10735">
                  <c:v>0.140875328188479</c:v>
                </c:pt>
                <c:pt idx="10736">
                  <c:v>0.14318441695588499</c:v>
                </c:pt>
                <c:pt idx="10737">
                  <c:v>0.14547265647369401</c:v>
                </c:pt>
                <c:pt idx="10738">
                  <c:v>0.14762092790439801</c:v>
                </c:pt>
                <c:pt idx="10739">
                  <c:v>0.14904918970744799</c:v>
                </c:pt>
                <c:pt idx="10740">
                  <c:v>0.150702665831459</c:v>
                </c:pt>
                <c:pt idx="10741">
                  <c:v>0.15169423048505301</c:v>
                </c:pt>
                <c:pt idx="10742">
                  <c:v>0.15297878126487499</c:v>
                </c:pt>
                <c:pt idx="10743">
                  <c:v>0.15361285778152001</c:v>
                </c:pt>
                <c:pt idx="10744">
                  <c:v>0.15391172458953101</c:v>
                </c:pt>
                <c:pt idx="10745">
                  <c:v>0.15424051509883199</c:v>
                </c:pt>
                <c:pt idx="10746">
                  <c:v>0.154208116677444</c:v>
                </c:pt>
                <c:pt idx="10747">
                  <c:v>0.15407049000619999</c:v>
                </c:pt>
                <c:pt idx="10748">
                  <c:v>0.153480837695468</c:v>
                </c:pt>
                <c:pt idx="10749">
                  <c:v>0.15279279704278201</c:v>
                </c:pt>
                <c:pt idx="10750">
                  <c:v>0.15164790088015501</c:v>
                </c:pt>
                <c:pt idx="10751">
                  <c:v>0.15066544418195299</c:v>
                </c:pt>
                <c:pt idx="10752">
                  <c:v>0.14933709740113399</c:v>
                </c:pt>
                <c:pt idx="10753">
                  <c:v>0.14776915987692099</c:v>
                </c:pt>
                <c:pt idx="10754">
                  <c:v>0.145839386574562</c:v>
                </c:pt>
                <c:pt idx="10755">
                  <c:v>0.14379336650310101</c:v>
                </c:pt>
                <c:pt idx="10756">
                  <c:v>0.14207758900837</c:v>
                </c:pt>
                <c:pt idx="10757">
                  <c:v>0.13960975610053</c:v>
                </c:pt>
                <c:pt idx="10758">
                  <c:v>0.137213396412459</c:v>
                </c:pt>
                <c:pt idx="10759">
                  <c:v>0.134560372980424</c:v>
                </c:pt>
                <c:pt idx="10760">
                  <c:v>0.13200867240440201</c:v>
                </c:pt>
                <c:pt idx="10761">
                  <c:v>0.12914451755946599</c:v>
                </c:pt>
                <c:pt idx="10762">
                  <c:v>0.12646791927791201</c:v>
                </c:pt>
                <c:pt idx="10763">
                  <c:v>0.123506028238253</c:v>
                </c:pt>
                <c:pt idx="10764">
                  <c:v>0.120515937017608</c:v>
                </c:pt>
                <c:pt idx="10765">
                  <c:v>0.11771247083542399</c:v>
                </c:pt>
                <c:pt idx="10766">
                  <c:v>0.114713945721265</c:v>
                </c:pt>
                <c:pt idx="10767">
                  <c:v>0.11148642203110699</c:v>
                </c:pt>
                <c:pt idx="10768">
                  <c:v>0.10865911322300199</c:v>
                </c:pt>
                <c:pt idx="10769">
                  <c:v>0.105521351426088</c:v>
                </c:pt>
                <c:pt idx="10770">
                  <c:v>0.102880960322955</c:v>
                </c:pt>
                <c:pt idx="10771">
                  <c:v>9.9869494444181806E-2</c:v>
                </c:pt>
                <c:pt idx="10772">
                  <c:v>9.6796599306666398E-2</c:v>
                </c:pt>
                <c:pt idx="10773">
                  <c:v>9.4415322611191899E-2</c:v>
                </c:pt>
                <c:pt idx="10774">
                  <c:v>9.1811298515656697E-2</c:v>
                </c:pt>
                <c:pt idx="10775">
                  <c:v>8.9526312671680305E-2</c:v>
                </c:pt>
                <c:pt idx="10776">
                  <c:v>8.7108930863004405E-2</c:v>
                </c:pt>
                <c:pt idx="10777">
                  <c:v>8.4604583814418599E-2</c:v>
                </c:pt>
                <c:pt idx="10778">
                  <c:v>8.2933515775077696E-2</c:v>
                </c:pt>
                <c:pt idx="10779">
                  <c:v>8.1123738607910195E-2</c:v>
                </c:pt>
                <c:pt idx="10780">
                  <c:v>7.9662926554456198E-2</c:v>
                </c:pt>
                <c:pt idx="10781">
                  <c:v>7.8092827214131993E-2</c:v>
                </c:pt>
                <c:pt idx="10782">
                  <c:v>7.6731752909901002E-2</c:v>
                </c:pt>
                <c:pt idx="10783">
                  <c:v>7.5689617389802497E-2</c:v>
                </c:pt>
                <c:pt idx="10784">
                  <c:v>7.5312018871859093E-2</c:v>
                </c:pt>
                <c:pt idx="10785">
                  <c:v>7.4604509712654796E-2</c:v>
                </c:pt>
                <c:pt idx="10786">
                  <c:v>7.4367581985249301E-2</c:v>
                </c:pt>
                <c:pt idx="10787">
                  <c:v>7.4168639568115799E-2</c:v>
                </c:pt>
                <c:pt idx="10788">
                  <c:v>7.4508139458827602E-2</c:v>
                </c:pt>
                <c:pt idx="10789">
                  <c:v>7.5179731505570793E-2</c:v>
                </c:pt>
                <c:pt idx="10790">
                  <c:v>7.5874200672542497E-2</c:v>
                </c:pt>
                <c:pt idx="10791">
                  <c:v>7.6777605913953703E-2</c:v>
                </c:pt>
                <c:pt idx="10792">
                  <c:v>7.80406586453955E-2</c:v>
                </c:pt>
                <c:pt idx="10793">
                  <c:v>7.9539177217332599E-2</c:v>
                </c:pt>
                <c:pt idx="10794">
                  <c:v>8.1451859770674401E-2</c:v>
                </c:pt>
                <c:pt idx="10795">
                  <c:v>8.3429143061526906E-2</c:v>
                </c:pt>
                <c:pt idx="10796">
                  <c:v>8.5644292250733001E-2</c:v>
                </c:pt>
                <c:pt idx="10797">
                  <c:v>8.8041017658264303E-2</c:v>
                </c:pt>
                <c:pt idx="10798">
                  <c:v>9.0912768730266602E-2</c:v>
                </c:pt>
                <c:pt idx="10799">
                  <c:v>9.3649882509049903E-2</c:v>
                </c:pt>
                <c:pt idx="10800">
                  <c:v>9.6778951795603696E-2</c:v>
                </c:pt>
                <c:pt idx="10801">
                  <c:v>0.10024809394678</c:v>
                </c:pt>
                <c:pt idx="10802">
                  <c:v>0.103663814500163</c:v>
                </c:pt>
                <c:pt idx="10803">
                  <c:v>0.107383701847703</c:v>
                </c:pt>
                <c:pt idx="10804">
                  <c:v>0.111163000048459</c:v>
                </c:pt>
                <c:pt idx="10805">
                  <c:v>0.11511742537877</c:v>
                </c:pt>
                <c:pt idx="10806">
                  <c:v>0.11949275065892</c:v>
                </c:pt>
                <c:pt idx="10807">
                  <c:v>0.12360348978210201</c:v>
                </c:pt>
                <c:pt idx="10808">
                  <c:v>0.12785667683361701</c:v>
                </c:pt>
                <c:pt idx="10809">
                  <c:v>0.132331656925888</c:v>
                </c:pt>
                <c:pt idx="10810">
                  <c:v>0.13651733159153701</c:v>
                </c:pt>
                <c:pt idx="10811">
                  <c:v>0.14114170516507299</c:v>
                </c:pt>
                <c:pt idx="10812">
                  <c:v>0.14578709448129301</c:v>
                </c:pt>
                <c:pt idx="10813">
                  <c:v>0.15001967837750499</c:v>
                </c:pt>
                <c:pt idx="10814">
                  <c:v>0.154684657706156</c:v>
                </c:pt>
                <c:pt idx="10815">
                  <c:v>0.15876335569635799</c:v>
                </c:pt>
                <c:pt idx="10816">
                  <c:v>0.16349750258395099</c:v>
                </c:pt>
                <c:pt idx="10817">
                  <c:v>0.167734725552695</c:v>
                </c:pt>
                <c:pt idx="10818">
                  <c:v>0.171922115642794</c:v>
                </c:pt>
                <c:pt idx="10819">
                  <c:v>0.175966712180643</c:v>
                </c:pt>
                <c:pt idx="10820">
                  <c:v>0.17992213112549199</c:v>
                </c:pt>
                <c:pt idx="10821">
                  <c:v>0.18386062394647801</c:v>
                </c:pt>
                <c:pt idx="10822">
                  <c:v>0.18746495144303499</c:v>
                </c:pt>
                <c:pt idx="10823">
                  <c:v>0.19118821863660199</c:v>
                </c:pt>
                <c:pt idx="10824">
                  <c:v>0.19424179911055101</c:v>
                </c:pt>
                <c:pt idx="10825">
                  <c:v>0.19727231869901099</c:v>
                </c:pt>
                <c:pt idx="10826">
                  <c:v>0.20027737785505101</c:v>
                </c:pt>
                <c:pt idx="10827">
                  <c:v>0.20268685191711899</c:v>
                </c:pt>
                <c:pt idx="10828">
                  <c:v>0.20518196458535501</c:v>
                </c:pt>
                <c:pt idx="10829">
                  <c:v>0.207347327259535</c:v>
                </c:pt>
                <c:pt idx="10830">
                  <c:v>0.209101019992113</c:v>
                </c:pt>
                <c:pt idx="10831">
                  <c:v>0.21107727202474</c:v>
                </c:pt>
                <c:pt idx="10832">
                  <c:v>0.21195946465426399</c:v>
                </c:pt>
                <c:pt idx="10833">
                  <c:v>0.21329171579703399</c:v>
                </c:pt>
                <c:pt idx="10834">
                  <c:v>0.21420292746983599</c:v>
                </c:pt>
                <c:pt idx="10835">
                  <c:v>0.21435094220516299</c:v>
                </c:pt>
                <c:pt idx="10836">
                  <c:v>0.21478091839435001</c:v>
                </c:pt>
                <c:pt idx="10837">
                  <c:v>0.21407041675407301</c:v>
                </c:pt>
                <c:pt idx="10838">
                  <c:v>0.21393392592152</c:v>
                </c:pt>
                <c:pt idx="10839">
                  <c:v>0.21320229573414901</c:v>
                </c:pt>
                <c:pt idx="10840">
                  <c:v>0.212194881271355</c:v>
                </c:pt>
                <c:pt idx="10841">
                  <c:v>0.21103442428106001</c:v>
                </c:pt>
                <c:pt idx="10842">
                  <c:v>0.20934950410654299</c:v>
                </c:pt>
                <c:pt idx="10843">
                  <c:v>0.20731599793077801</c:v>
                </c:pt>
                <c:pt idx="10844">
                  <c:v>0.20541468881489799</c:v>
                </c:pt>
                <c:pt idx="10845">
                  <c:v>0.20325127175191801</c:v>
                </c:pt>
                <c:pt idx="10846">
                  <c:v>0.200558042558345</c:v>
                </c:pt>
                <c:pt idx="10847">
                  <c:v>0.19764052672677199</c:v>
                </c:pt>
                <c:pt idx="10848">
                  <c:v>0.19452209538374601</c:v>
                </c:pt>
                <c:pt idx="10849">
                  <c:v>0.19164744912228401</c:v>
                </c:pt>
                <c:pt idx="10850">
                  <c:v>0.18802702254075501</c:v>
                </c:pt>
                <c:pt idx="10851">
                  <c:v>0.184597177165536</c:v>
                </c:pt>
                <c:pt idx="10852">
                  <c:v>0.180603987317902</c:v>
                </c:pt>
                <c:pt idx="10853">
                  <c:v>0.17702119816449899</c:v>
                </c:pt>
                <c:pt idx="10854">
                  <c:v>0.173019076210639</c:v>
                </c:pt>
                <c:pt idx="10855">
                  <c:v>0.169000317154782</c:v>
                </c:pt>
                <c:pt idx="10856">
                  <c:v>0.16511902783721399</c:v>
                </c:pt>
                <c:pt idx="10857">
                  <c:v>0.160586289173835</c:v>
                </c:pt>
                <c:pt idx="10858">
                  <c:v>0.15696080236750201</c:v>
                </c:pt>
                <c:pt idx="10859">
                  <c:v>0.152707646040809</c:v>
                </c:pt>
                <c:pt idx="10860">
                  <c:v>0.14855305369300101</c:v>
                </c:pt>
                <c:pt idx="10861">
                  <c:v>0.14448393091832401</c:v>
                </c:pt>
                <c:pt idx="10862">
                  <c:v>0.14024851936801599</c:v>
                </c:pt>
                <c:pt idx="10863">
                  <c:v>0.13657270666413099</c:v>
                </c:pt>
                <c:pt idx="10864">
                  <c:v>0.13265726717338899</c:v>
                </c:pt>
                <c:pt idx="10865">
                  <c:v>0.12867012836927</c:v>
                </c:pt>
                <c:pt idx="10866">
                  <c:v>0.12526665434166601</c:v>
                </c:pt>
                <c:pt idx="10867">
                  <c:v>0.121727361741806</c:v>
                </c:pt>
                <c:pt idx="10868">
                  <c:v>0.118664118522936</c:v>
                </c:pt>
                <c:pt idx="10869">
                  <c:v>0.115574151798609</c:v>
                </c:pt>
                <c:pt idx="10870">
                  <c:v>0.11270450547373401</c:v>
                </c:pt>
                <c:pt idx="10871">
                  <c:v>0.110109905435157</c:v>
                </c:pt>
                <c:pt idx="10872">
                  <c:v>0.10776146577092301</c:v>
                </c:pt>
                <c:pt idx="10873">
                  <c:v>0.10582852666973599</c:v>
                </c:pt>
                <c:pt idx="10874">
                  <c:v>0.103843470346438</c:v>
                </c:pt>
                <c:pt idx="10875">
                  <c:v>0.10223746870302799</c:v>
                </c:pt>
                <c:pt idx="10876">
                  <c:v>0.100872085183706</c:v>
                </c:pt>
                <c:pt idx="10877">
                  <c:v>0.10012269872688299</c:v>
                </c:pt>
                <c:pt idx="10878">
                  <c:v>9.9323080998343694E-2</c:v>
                </c:pt>
                <c:pt idx="10879">
                  <c:v>9.8713746949079098E-2</c:v>
                </c:pt>
                <c:pt idx="10880">
                  <c:v>9.8670775424694601E-2</c:v>
                </c:pt>
                <c:pt idx="10881">
                  <c:v>9.8843329590138196E-2</c:v>
                </c:pt>
                <c:pt idx="10882">
                  <c:v>9.9384680370917702E-2</c:v>
                </c:pt>
                <c:pt idx="10883">
                  <c:v>0.10019431392095</c:v>
                </c:pt>
                <c:pt idx="10884">
                  <c:v>0.10127258932352499</c:v>
                </c:pt>
                <c:pt idx="10885">
                  <c:v>0.102667906059229</c:v>
                </c:pt>
                <c:pt idx="10886">
                  <c:v>0.10430836033551499</c:v>
                </c:pt>
                <c:pt idx="10887">
                  <c:v>0.106512249271748</c:v>
                </c:pt>
                <c:pt idx="10888">
                  <c:v>0.108339477054632</c:v>
                </c:pt>
                <c:pt idx="10889">
                  <c:v>0.111090507197055</c:v>
                </c:pt>
                <c:pt idx="10890">
                  <c:v>0.11369525029352701</c:v>
                </c:pt>
                <c:pt idx="10891">
                  <c:v>0.11685378334537901</c:v>
                </c:pt>
                <c:pt idx="10892">
                  <c:v>0.11995507975620499</c:v>
                </c:pt>
                <c:pt idx="10893">
                  <c:v>0.12307671615150299</c:v>
                </c:pt>
                <c:pt idx="10894">
                  <c:v>0.127006673923626</c:v>
                </c:pt>
                <c:pt idx="10895">
                  <c:v>0.130409096535481</c:v>
                </c:pt>
                <c:pt idx="10896">
                  <c:v>0.13462646925841501</c:v>
                </c:pt>
                <c:pt idx="10897">
                  <c:v>0.138578182120381</c:v>
                </c:pt>
                <c:pt idx="10898">
                  <c:v>0.14261274127872101</c:v>
                </c:pt>
                <c:pt idx="10899">
                  <c:v>0.146819183543827</c:v>
                </c:pt>
                <c:pt idx="10900">
                  <c:v>0.151248568582078</c:v>
                </c:pt>
                <c:pt idx="10901">
                  <c:v>0.15555470335521501</c:v>
                </c:pt>
                <c:pt idx="10902">
                  <c:v>0.15986757341605401</c:v>
                </c:pt>
                <c:pt idx="10903">
                  <c:v>0.164073495746202</c:v>
                </c:pt>
                <c:pt idx="10904">
                  <c:v>0.16821459503691799</c:v>
                </c:pt>
                <c:pt idx="10905">
                  <c:v>0.172662670487924</c:v>
                </c:pt>
                <c:pt idx="10906">
                  <c:v>0.17669470973281901</c:v>
                </c:pt>
                <c:pt idx="10907">
                  <c:v>0.18080408662685701</c:v>
                </c:pt>
                <c:pt idx="10908">
                  <c:v>0.184603210431944</c:v>
                </c:pt>
                <c:pt idx="10909">
                  <c:v>0.18848318574980399</c:v>
                </c:pt>
                <c:pt idx="10910">
                  <c:v>0.19211600415487501</c:v>
                </c:pt>
                <c:pt idx="10911">
                  <c:v>0.195448811744974</c:v>
                </c:pt>
                <c:pt idx="10912">
                  <c:v>0.19855144030618199</c:v>
                </c:pt>
                <c:pt idx="10913">
                  <c:v>0.20147130576385899</c:v>
                </c:pt>
                <c:pt idx="10914">
                  <c:v>0.20434325409151</c:v>
                </c:pt>
                <c:pt idx="10915">
                  <c:v>0.20663432846265301</c:v>
                </c:pt>
                <c:pt idx="10916">
                  <c:v>0.208694827408404</c:v>
                </c:pt>
                <c:pt idx="10917">
                  <c:v>0.21035824349819199</c:v>
                </c:pt>
                <c:pt idx="10918">
                  <c:v>0.21177713086212999</c:v>
                </c:pt>
                <c:pt idx="10919">
                  <c:v>0.213000980314102</c:v>
                </c:pt>
                <c:pt idx="10920">
                  <c:v>0.21348742849212199</c:v>
                </c:pt>
                <c:pt idx="10921">
                  <c:v>0.213796016833421</c:v>
                </c:pt>
                <c:pt idx="10922">
                  <c:v>0.213846208112731</c:v>
                </c:pt>
                <c:pt idx="10923">
                  <c:v>0.213232128838892</c:v>
                </c:pt>
                <c:pt idx="10924">
                  <c:v>0.21254445806039901</c:v>
                </c:pt>
                <c:pt idx="10925">
                  <c:v>0.21123483314736399</c:v>
                </c:pt>
                <c:pt idx="10926">
                  <c:v>0.20951355362281501</c:v>
                </c:pt>
                <c:pt idx="10927">
                  <c:v>0.20743048194274799</c:v>
                </c:pt>
                <c:pt idx="10928">
                  <c:v>0.205016920519832</c:v>
                </c:pt>
                <c:pt idx="10929">
                  <c:v>0.20210385619480301</c:v>
                </c:pt>
                <c:pt idx="10930">
                  <c:v>0.198625166509831</c:v>
                </c:pt>
                <c:pt idx="10931">
                  <c:v>0.194694904626279</c:v>
                </c:pt>
                <c:pt idx="10932">
                  <c:v>0.190505649790258</c:v>
                </c:pt>
                <c:pt idx="10933">
                  <c:v>0.186100691173882</c:v>
                </c:pt>
                <c:pt idx="10934">
                  <c:v>0.181178185701069</c:v>
                </c:pt>
                <c:pt idx="10935">
                  <c:v>0.17579937459570499</c:v>
                </c:pt>
                <c:pt idx="10936">
                  <c:v>0.169904311685045</c:v>
                </c:pt>
                <c:pt idx="10937">
                  <c:v>0.164014430196359</c:v>
                </c:pt>
                <c:pt idx="10938">
                  <c:v>0.15749209059553099</c:v>
                </c:pt>
                <c:pt idx="10939">
                  <c:v>0.15089343669130101</c:v>
                </c:pt>
                <c:pt idx="10940">
                  <c:v>0.14379076714943601</c:v>
                </c:pt>
                <c:pt idx="10941">
                  <c:v>0.13637651849837901</c:v>
                </c:pt>
                <c:pt idx="10942">
                  <c:v>0.12876709075399401</c:v>
                </c:pt>
                <c:pt idx="10943">
                  <c:v>0.120924205257575</c:v>
                </c:pt>
                <c:pt idx="10944">
                  <c:v>0.112941188508174</c:v>
                </c:pt>
                <c:pt idx="10945">
                  <c:v>0.10452262756077201</c:v>
                </c:pt>
                <c:pt idx="10946">
                  <c:v>9.6148377087914003E-2</c:v>
                </c:pt>
                <c:pt idx="10947">
                  <c:v>8.7510605463724203E-2</c:v>
                </c:pt>
                <c:pt idx="10948">
                  <c:v>7.8764481337562198E-2</c:v>
                </c:pt>
                <c:pt idx="10949">
                  <c:v>6.9775048466757597E-2</c:v>
                </c:pt>
                <c:pt idx="10950">
                  <c:v>6.1092924777085798E-2</c:v>
                </c:pt>
                <c:pt idx="10951">
                  <c:v>5.1993505667334697E-2</c:v>
                </c:pt>
                <c:pt idx="10952">
                  <c:v>4.2969806767386397E-2</c:v>
                </c:pt>
                <c:pt idx="10953">
                  <c:v>3.3881902754596203E-2</c:v>
                </c:pt>
                <c:pt idx="10954">
                  <c:v>2.47641742819131E-2</c:v>
                </c:pt>
                <c:pt idx="10955">
                  <c:v>1.5847936845001701E-2</c:v>
                </c:pt>
                <c:pt idx="10956">
                  <c:v>6.8872677349598099E-3</c:v>
                </c:pt>
                <c:pt idx="10957">
                  <c:v>-2.0294704008190401E-3</c:v>
                </c:pt>
                <c:pt idx="10958">
                  <c:v>-1.07036853130313E-2</c:v>
                </c:pt>
                <c:pt idx="10959">
                  <c:v>-1.95473934595859E-2</c:v>
                </c:pt>
                <c:pt idx="10960">
                  <c:v>-2.7911208114048201E-2</c:v>
                </c:pt>
                <c:pt idx="10961">
                  <c:v>-3.5989139091668301E-2</c:v>
                </c:pt>
                <c:pt idx="10962">
                  <c:v>-4.4009250734725801E-2</c:v>
                </c:pt>
                <c:pt idx="10963">
                  <c:v>-5.2015373780257397E-2</c:v>
                </c:pt>
                <c:pt idx="10964">
                  <c:v>-5.9418353010701599E-2</c:v>
                </c:pt>
                <c:pt idx="10965">
                  <c:v>-6.6771092555845193E-2</c:v>
                </c:pt>
                <c:pt idx="10966">
                  <c:v>-7.3542576811851806E-2</c:v>
                </c:pt>
                <c:pt idx="10967">
                  <c:v>-8.0420145704844404E-2</c:v>
                </c:pt>
                <c:pt idx="10968">
                  <c:v>-8.6772859971733798E-2</c:v>
                </c:pt>
                <c:pt idx="10969">
                  <c:v>-9.2781579469887104E-2</c:v>
                </c:pt>
                <c:pt idx="10970">
                  <c:v>-9.8515749091502E-2</c:v>
                </c:pt>
                <c:pt idx="10971">
                  <c:v>-0.103714081130893</c:v>
                </c:pt>
                <c:pt idx="10972">
                  <c:v>-0.108775508415503</c:v>
                </c:pt>
                <c:pt idx="10973">
                  <c:v>-0.11326489379863799</c:v>
                </c:pt>
                <c:pt idx="10974">
                  <c:v>-0.117477955553258</c:v>
                </c:pt>
                <c:pt idx="10975">
                  <c:v>-0.120990123779109</c:v>
                </c:pt>
                <c:pt idx="10976">
                  <c:v>-0.124497297934622</c:v>
                </c:pt>
                <c:pt idx="10977">
                  <c:v>-0.127447509567544</c:v>
                </c:pt>
                <c:pt idx="10978">
                  <c:v>-0.12990842643549699</c:v>
                </c:pt>
                <c:pt idx="10979">
                  <c:v>-0.132080152947576</c:v>
                </c:pt>
                <c:pt idx="10980">
                  <c:v>-0.13349701813936299</c:v>
                </c:pt>
                <c:pt idx="10981">
                  <c:v>-0.134938057993676</c:v>
                </c:pt>
                <c:pt idx="10982">
                  <c:v>-0.13588037721440299</c:v>
                </c:pt>
                <c:pt idx="10983">
                  <c:v>-0.13631315413363901</c:v>
                </c:pt>
                <c:pt idx="10984">
                  <c:v>-0.13647452548460601</c:v>
                </c:pt>
                <c:pt idx="10985">
                  <c:v>-0.13593525873462201</c:v>
                </c:pt>
                <c:pt idx="10986">
                  <c:v>-0.135346174811112</c:v>
                </c:pt>
                <c:pt idx="10987">
                  <c:v>-0.13436533039394299</c:v>
                </c:pt>
                <c:pt idx="10988">
                  <c:v>-0.13292462442637501</c:v>
                </c:pt>
                <c:pt idx="10989">
                  <c:v>-0.131065222645152</c:v>
                </c:pt>
                <c:pt idx="10990">
                  <c:v>-0.12908167832346501</c:v>
                </c:pt>
                <c:pt idx="10991">
                  <c:v>-0.126498659354151</c:v>
                </c:pt>
                <c:pt idx="10992">
                  <c:v>-0.12391881124599601</c:v>
                </c:pt>
                <c:pt idx="10993">
                  <c:v>-0.12097710715971501</c:v>
                </c:pt>
                <c:pt idx="10994">
                  <c:v>-0.11759099550340001</c:v>
                </c:pt>
                <c:pt idx="10995">
                  <c:v>-0.114291083710107</c:v>
                </c:pt>
                <c:pt idx="10996">
                  <c:v>-0.110423789104672</c:v>
                </c:pt>
                <c:pt idx="10997">
                  <c:v>-0.106668515674679</c:v>
                </c:pt>
                <c:pt idx="10998">
                  <c:v>-0.10256439483672899</c:v>
                </c:pt>
                <c:pt idx="10999">
                  <c:v>-9.8423300600744695E-2</c:v>
                </c:pt>
                <c:pt idx="11000">
                  <c:v>-9.3982208807066897E-2</c:v>
                </c:pt>
                <c:pt idx="11001">
                  <c:v>-8.9479162060278603E-2</c:v>
                </c:pt>
                <c:pt idx="11002">
                  <c:v>-8.5014163722797506E-2</c:v>
                </c:pt>
                <c:pt idx="11003">
                  <c:v>-8.0223805314638796E-2</c:v>
                </c:pt>
                <c:pt idx="11004">
                  <c:v>-7.5729019903588601E-2</c:v>
                </c:pt>
                <c:pt idx="11005">
                  <c:v>-7.0914552679298706E-2</c:v>
                </c:pt>
                <c:pt idx="11006">
                  <c:v>-6.6039309886481601E-2</c:v>
                </c:pt>
                <c:pt idx="11007">
                  <c:v>-6.1327973914036701E-2</c:v>
                </c:pt>
                <c:pt idx="11008">
                  <c:v>-5.6445981510239801E-2</c:v>
                </c:pt>
                <c:pt idx="11009">
                  <c:v>-5.1773628375943098E-2</c:v>
                </c:pt>
                <c:pt idx="11010">
                  <c:v>-4.7446131879252201E-2</c:v>
                </c:pt>
                <c:pt idx="11011">
                  <c:v>-4.2784502838235497E-2</c:v>
                </c:pt>
                <c:pt idx="11012">
                  <c:v>-3.8339592275012699E-2</c:v>
                </c:pt>
                <c:pt idx="11013">
                  <c:v>-3.3949548610740198E-2</c:v>
                </c:pt>
                <c:pt idx="11014">
                  <c:v>-2.99649722509342E-2</c:v>
                </c:pt>
                <c:pt idx="11015">
                  <c:v>-2.5971000516792901E-2</c:v>
                </c:pt>
                <c:pt idx="11016">
                  <c:v>-2.2028331879725201E-2</c:v>
                </c:pt>
                <c:pt idx="11017">
                  <c:v>-1.84369887786358E-2</c:v>
                </c:pt>
                <c:pt idx="11018">
                  <c:v>-1.47053464891072E-2</c:v>
                </c:pt>
                <c:pt idx="11019">
                  <c:v>-1.1526744119592499E-2</c:v>
                </c:pt>
                <c:pt idx="11020">
                  <c:v>-8.7031831063952396E-3</c:v>
                </c:pt>
                <c:pt idx="11021">
                  <c:v>-5.9907234415855397E-3</c:v>
                </c:pt>
                <c:pt idx="11022">
                  <c:v>-3.2121986780695999E-3</c:v>
                </c:pt>
                <c:pt idx="11023">
                  <c:v>-1.08394024099177E-3</c:v>
                </c:pt>
                <c:pt idx="11024">
                  <c:v>7.8642800566019902E-4</c:v>
                </c:pt>
                <c:pt idx="11025">
                  <c:v>2.39501577311137E-3</c:v>
                </c:pt>
                <c:pt idx="11026">
                  <c:v>3.9260883436439001E-3</c:v>
                </c:pt>
                <c:pt idx="11027">
                  <c:v>5.2789078880966503E-3</c:v>
                </c:pt>
                <c:pt idx="11028">
                  <c:v>6.0218881826939004E-3</c:v>
                </c:pt>
                <c:pt idx="11029">
                  <c:v>6.7091025897579497E-3</c:v>
                </c:pt>
                <c:pt idx="11030">
                  <c:v>6.6952651694599102E-3</c:v>
                </c:pt>
                <c:pt idx="11031">
                  <c:v>7.0957356581174604E-3</c:v>
                </c:pt>
                <c:pt idx="11032">
                  <c:v>6.5295546214403999E-3</c:v>
                </c:pt>
                <c:pt idx="11033">
                  <c:v>6.0278876199491302E-3</c:v>
                </c:pt>
                <c:pt idx="11034">
                  <c:v>5.1252761035964801E-3</c:v>
                </c:pt>
                <c:pt idx="11035">
                  <c:v>3.75438137906916E-3</c:v>
                </c:pt>
                <c:pt idx="11036">
                  <c:v>2.5773496495718E-3</c:v>
                </c:pt>
                <c:pt idx="11037">
                  <c:v>5.2805319540242797E-4</c:v>
                </c:pt>
                <c:pt idx="11038">
                  <c:v>-1.5914540893558499E-3</c:v>
                </c:pt>
                <c:pt idx="11039">
                  <c:v>-3.79986059678547E-3</c:v>
                </c:pt>
                <c:pt idx="11040">
                  <c:v>-6.3113781608306304E-3</c:v>
                </c:pt>
                <c:pt idx="11041">
                  <c:v>-9.1708356648326095E-3</c:v>
                </c:pt>
                <c:pt idx="11042">
                  <c:v>-1.22908630154941E-2</c:v>
                </c:pt>
                <c:pt idx="11043">
                  <c:v>-1.5676267852410899E-2</c:v>
                </c:pt>
                <c:pt idx="11044">
                  <c:v>-1.9284647654193899E-2</c:v>
                </c:pt>
                <c:pt idx="11045">
                  <c:v>-2.2787859274694702E-2</c:v>
                </c:pt>
                <c:pt idx="11046">
                  <c:v>-2.6796775639255501E-2</c:v>
                </c:pt>
                <c:pt idx="11047">
                  <c:v>-3.1010208574832901E-2</c:v>
                </c:pt>
                <c:pt idx="11048">
                  <c:v>-3.5446680190995998E-2</c:v>
                </c:pt>
                <c:pt idx="11049">
                  <c:v>-3.9942759267309301E-2</c:v>
                </c:pt>
                <c:pt idx="11050">
                  <c:v>-4.4266429014679802E-2</c:v>
                </c:pt>
                <c:pt idx="11051">
                  <c:v>-4.9213783552779798E-2</c:v>
                </c:pt>
                <c:pt idx="11052">
                  <c:v>-5.4112418834455903E-2</c:v>
                </c:pt>
                <c:pt idx="11053">
                  <c:v>-5.9237168450527698E-2</c:v>
                </c:pt>
                <c:pt idx="11054">
                  <c:v>-6.4219915984936995E-2</c:v>
                </c:pt>
                <c:pt idx="11055">
                  <c:v>-6.9308965928196395E-2</c:v>
                </c:pt>
                <c:pt idx="11056">
                  <c:v>-7.4615857090377699E-2</c:v>
                </c:pt>
                <c:pt idx="11057">
                  <c:v>-7.9877592560482394E-2</c:v>
                </c:pt>
                <c:pt idx="11058">
                  <c:v>-8.5239291719229004E-2</c:v>
                </c:pt>
                <c:pt idx="11059">
                  <c:v>-9.0243422307859603E-2</c:v>
                </c:pt>
                <c:pt idx="11060">
                  <c:v>-9.5767375602998098E-2</c:v>
                </c:pt>
                <c:pt idx="11061">
                  <c:v>-0.10112438754935001</c:v>
                </c:pt>
                <c:pt idx="11062">
                  <c:v>-0.106347647989019</c:v>
                </c:pt>
                <c:pt idx="11063">
                  <c:v>-0.111759529444593</c:v>
                </c:pt>
                <c:pt idx="11064">
                  <c:v>-0.116642438741264</c:v>
                </c:pt>
                <c:pt idx="11065">
                  <c:v>-0.12200717514653101</c:v>
                </c:pt>
                <c:pt idx="11066">
                  <c:v>-0.12714137187152399</c:v>
                </c:pt>
                <c:pt idx="11067">
                  <c:v>-0.13199272157070799</c:v>
                </c:pt>
                <c:pt idx="11068">
                  <c:v>-0.136928720420573</c:v>
                </c:pt>
                <c:pt idx="11069">
                  <c:v>-0.14147083055640899</c:v>
                </c:pt>
                <c:pt idx="11070">
                  <c:v>-0.14614143476066299</c:v>
                </c:pt>
                <c:pt idx="11071">
                  <c:v>-0.15075351930276101</c:v>
                </c:pt>
                <c:pt idx="11072">
                  <c:v>-0.154988977634089</c:v>
                </c:pt>
                <c:pt idx="11073">
                  <c:v>-0.158975727008838</c:v>
                </c:pt>
                <c:pt idx="11074">
                  <c:v>-0.16296641631945299</c:v>
                </c:pt>
                <c:pt idx="11075">
                  <c:v>-0.16675708722169399</c:v>
                </c:pt>
                <c:pt idx="11076">
                  <c:v>-0.17042028500662801</c:v>
                </c:pt>
                <c:pt idx="11077">
                  <c:v>-0.17391299099297999</c:v>
                </c:pt>
                <c:pt idx="11078">
                  <c:v>-0.17695606120295199</c:v>
                </c:pt>
                <c:pt idx="11079">
                  <c:v>-0.180041984411106</c:v>
                </c:pt>
                <c:pt idx="11080">
                  <c:v>-0.182897329261618</c:v>
                </c:pt>
                <c:pt idx="11081">
                  <c:v>-0.18548407194665401</c:v>
                </c:pt>
                <c:pt idx="11082">
                  <c:v>-0.18783401324239701</c:v>
                </c:pt>
                <c:pt idx="11083">
                  <c:v>-0.18998067854008499</c:v>
                </c:pt>
                <c:pt idx="11084">
                  <c:v>-0.19173512658162101</c:v>
                </c:pt>
                <c:pt idx="11085">
                  <c:v>-0.19350309571486701</c:v>
                </c:pt>
                <c:pt idx="11086">
                  <c:v>-0.195074980313066</c:v>
                </c:pt>
                <c:pt idx="11087">
                  <c:v>-0.19627747150497901</c:v>
                </c:pt>
                <c:pt idx="11088">
                  <c:v>-0.19736404562235299</c:v>
                </c:pt>
                <c:pt idx="11089">
                  <c:v>-0.198021570258401</c:v>
                </c:pt>
                <c:pt idx="11090">
                  <c:v>-0.19855011643817</c:v>
                </c:pt>
                <c:pt idx="11091">
                  <c:v>-0.19894718013451099</c:v>
                </c:pt>
                <c:pt idx="11092">
                  <c:v>-0.19891004061946599</c:v>
                </c:pt>
                <c:pt idx="11093">
                  <c:v>-0.19893950965455201</c:v>
                </c:pt>
                <c:pt idx="11094">
                  <c:v>-0.198654307902635</c:v>
                </c:pt>
                <c:pt idx="11095">
                  <c:v>-0.19797155228447799</c:v>
                </c:pt>
                <c:pt idx="11096">
                  <c:v>-0.19720705414229101</c:v>
                </c:pt>
                <c:pt idx="11097">
                  <c:v>-0.196091459271</c:v>
                </c:pt>
                <c:pt idx="11098">
                  <c:v>-0.19509708450240201</c:v>
                </c:pt>
                <c:pt idx="11099">
                  <c:v>-0.19392527706238899</c:v>
                </c:pt>
                <c:pt idx="11100">
                  <c:v>-0.19241264008534201</c:v>
                </c:pt>
                <c:pt idx="11101">
                  <c:v>-0.19061164396973099</c:v>
                </c:pt>
                <c:pt idx="11102">
                  <c:v>-0.188909395183811</c:v>
                </c:pt>
                <c:pt idx="11103">
                  <c:v>-0.186936341095532</c:v>
                </c:pt>
                <c:pt idx="11104">
                  <c:v>-0.184983277453318</c:v>
                </c:pt>
                <c:pt idx="11105">
                  <c:v>-0.182814508436134</c:v>
                </c:pt>
                <c:pt idx="11106">
                  <c:v>-0.18024450289770899</c:v>
                </c:pt>
                <c:pt idx="11107">
                  <c:v>-0.17797289597997501</c:v>
                </c:pt>
                <c:pt idx="11108">
                  <c:v>-0.175470829542754</c:v>
                </c:pt>
                <c:pt idx="11109">
                  <c:v>-0.172971817062749</c:v>
                </c:pt>
                <c:pt idx="11110">
                  <c:v>-0.17027867380214701</c:v>
                </c:pt>
                <c:pt idx="11111">
                  <c:v>-0.16748770614800501</c:v>
                </c:pt>
                <c:pt idx="11112">
                  <c:v>-0.164618181408447</c:v>
                </c:pt>
                <c:pt idx="11113">
                  <c:v>-0.16199844525690299</c:v>
                </c:pt>
                <c:pt idx="11114">
                  <c:v>-0.159162465470957</c:v>
                </c:pt>
                <c:pt idx="11115">
                  <c:v>-0.15632054448302601</c:v>
                </c:pt>
                <c:pt idx="11116">
                  <c:v>-0.15343098129215499</c:v>
                </c:pt>
                <c:pt idx="11117">
                  <c:v>-0.15050670370649299</c:v>
                </c:pt>
                <c:pt idx="11118">
                  <c:v>-0.14797590133539701</c:v>
                </c:pt>
                <c:pt idx="11119">
                  <c:v>-0.14522313650382801</c:v>
                </c:pt>
                <c:pt idx="11120">
                  <c:v>-0.14233562400769301</c:v>
                </c:pt>
                <c:pt idx="11121">
                  <c:v>-0.139946487208228</c:v>
                </c:pt>
                <c:pt idx="11122">
                  <c:v>-0.13735843432915801</c:v>
                </c:pt>
                <c:pt idx="11123">
                  <c:v>-0.13486622976479401</c:v>
                </c:pt>
                <c:pt idx="11124">
                  <c:v>-0.132779465313558</c:v>
                </c:pt>
                <c:pt idx="11125">
                  <c:v>-0.13024749415981601</c:v>
                </c:pt>
                <c:pt idx="11126">
                  <c:v>-0.12834349496573799</c:v>
                </c:pt>
                <c:pt idx="11127">
                  <c:v>-0.12626855458349601</c:v>
                </c:pt>
                <c:pt idx="11128">
                  <c:v>-0.12440324484674101</c:v>
                </c:pt>
                <c:pt idx="11129">
                  <c:v>-0.122791246635512</c:v>
                </c:pt>
                <c:pt idx="11130">
                  <c:v>-0.121000096703336</c:v>
                </c:pt>
                <c:pt idx="11131">
                  <c:v>-0.119772996735867</c:v>
                </c:pt>
                <c:pt idx="11132">
                  <c:v>-0.118633300981846</c:v>
                </c:pt>
                <c:pt idx="11133">
                  <c:v>-0.117443513082055</c:v>
                </c:pt>
                <c:pt idx="11134">
                  <c:v>-0.116368931642627</c:v>
                </c:pt>
                <c:pt idx="11135">
                  <c:v>-0.11592061739378599</c:v>
                </c:pt>
                <c:pt idx="11136">
                  <c:v>-0.115272678187606</c:v>
                </c:pt>
                <c:pt idx="11137">
                  <c:v>-0.114972863326953</c:v>
                </c:pt>
                <c:pt idx="11138">
                  <c:v>-0.11492860773536299</c:v>
                </c:pt>
                <c:pt idx="11139">
                  <c:v>-0.114709512386584</c:v>
                </c:pt>
                <c:pt idx="11140">
                  <c:v>-0.115115264701833</c:v>
                </c:pt>
                <c:pt idx="11141">
                  <c:v>-0.11541185242777099</c:v>
                </c:pt>
                <c:pt idx="11142">
                  <c:v>-0.116203418745294</c:v>
                </c:pt>
                <c:pt idx="11143">
                  <c:v>-0.117001562741907</c:v>
                </c:pt>
                <c:pt idx="11144">
                  <c:v>-0.117838562859705</c:v>
                </c:pt>
                <c:pt idx="11145">
                  <c:v>-0.119207947237975</c:v>
                </c:pt>
                <c:pt idx="11146">
                  <c:v>-0.120766865447196</c:v>
                </c:pt>
                <c:pt idx="11147">
                  <c:v>-0.12215894718393</c:v>
                </c:pt>
                <c:pt idx="11148">
                  <c:v>-0.123982323843937</c:v>
                </c:pt>
                <c:pt idx="11149">
                  <c:v>-0.12586204795913</c:v>
                </c:pt>
                <c:pt idx="11150">
                  <c:v>-0.127868341078239</c:v>
                </c:pt>
                <c:pt idx="11151">
                  <c:v>-0.130283287696045</c:v>
                </c:pt>
                <c:pt idx="11152">
                  <c:v>-0.13260181103934199</c:v>
                </c:pt>
                <c:pt idx="11153">
                  <c:v>-0.13509216733656501</c:v>
                </c:pt>
                <c:pt idx="11154">
                  <c:v>-0.137823870179063</c:v>
                </c:pt>
                <c:pt idx="11155">
                  <c:v>-0.14060396555153001</c:v>
                </c:pt>
                <c:pt idx="11156">
                  <c:v>-0.14368956529736901</c:v>
                </c:pt>
                <c:pt idx="11157">
                  <c:v>-0.14653612775399599</c:v>
                </c:pt>
                <c:pt idx="11158">
                  <c:v>-0.149548663612629</c:v>
                </c:pt>
                <c:pt idx="11159">
                  <c:v>-0.15290719248741799</c:v>
                </c:pt>
                <c:pt idx="11160">
                  <c:v>-0.156294971315556</c:v>
                </c:pt>
                <c:pt idx="11161">
                  <c:v>-0.15954626147525999</c:v>
                </c:pt>
                <c:pt idx="11162">
                  <c:v>-0.16295201211277099</c:v>
                </c:pt>
                <c:pt idx="11163">
                  <c:v>-0.16641716449952901</c:v>
                </c:pt>
                <c:pt idx="11164">
                  <c:v>-0.16973851657524899</c:v>
                </c:pt>
                <c:pt idx="11165">
                  <c:v>-0.17354934165033301</c:v>
                </c:pt>
                <c:pt idx="11166">
                  <c:v>-0.176798753937943</c:v>
                </c:pt>
                <c:pt idx="11167">
                  <c:v>-0.18019325674549799</c:v>
                </c:pt>
                <c:pt idx="11168">
                  <c:v>-0.18368810753289599</c:v>
                </c:pt>
                <c:pt idx="11169">
                  <c:v>-0.187060658209834</c:v>
                </c:pt>
                <c:pt idx="11170">
                  <c:v>-0.190442459714774</c:v>
                </c:pt>
                <c:pt idx="11171">
                  <c:v>-0.19360182165283099</c:v>
                </c:pt>
                <c:pt idx="11172">
                  <c:v>-0.19665930072454499</c:v>
                </c:pt>
                <c:pt idx="11173">
                  <c:v>-0.19990585837684899</c:v>
                </c:pt>
                <c:pt idx="11174">
                  <c:v>-0.20286406554448899</c:v>
                </c:pt>
                <c:pt idx="11175">
                  <c:v>-0.20581723188693299</c:v>
                </c:pt>
                <c:pt idx="11176">
                  <c:v>-0.20841262503006699</c:v>
                </c:pt>
                <c:pt idx="11177">
                  <c:v>-0.21110976517379401</c:v>
                </c:pt>
                <c:pt idx="11178">
                  <c:v>-0.21347359668927601</c:v>
                </c:pt>
                <c:pt idx="11179">
                  <c:v>-0.216025777926799</c:v>
                </c:pt>
                <c:pt idx="11180">
                  <c:v>-0.218116811509381</c:v>
                </c:pt>
                <c:pt idx="11181">
                  <c:v>-0.21980544107684299</c:v>
                </c:pt>
                <c:pt idx="11182">
                  <c:v>-0.221845220735084</c:v>
                </c:pt>
                <c:pt idx="11183">
                  <c:v>-0.22329416064958499</c:v>
                </c:pt>
                <c:pt idx="11184">
                  <c:v>-0.22490165956570499</c:v>
                </c:pt>
                <c:pt idx="11185">
                  <c:v>-0.22590625864466499</c:v>
                </c:pt>
                <c:pt idx="11186">
                  <c:v>-0.22659330468977301</c:v>
                </c:pt>
                <c:pt idx="11187">
                  <c:v>-0.22773453674455099</c:v>
                </c:pt>
                <c:pt idx="11188">
                  <c:v>-0.22823781619376199</c:v>
                </c:pt>
                <c:pt idx="11189">
                  <c:v>-0.22860036480152901</c:v>
                </c:pt>
                <c:pt idx="11190">
                  <c:v>-0.228648722152688</c:v>
                </c:pt>
                <c:pt idx="11191">
                  <c:v>-0.22831211735880499</c:v>
                </c:pt>
                <c:pt idx="11192">
                  <c:v>-0.228178788144693</c:v>
                </c:pt>
                <c:pt idx="11193">
                  <c:v>-0.22764602118246399</c:v>
                </c:pt>
                <c:pt idx="11194">
                  <c:v>-0.22671116875662101</c:v>
                </c:pt>
                <c:pt idx="11195">
                  <c:v>-0.22564155020105101</c:v>
                </c:pt>
                <c:pt idx="11196">
                  <c:v>-0.22429364798161799</c:v>
                </c:pt>
                <c:pt idx="11197">
                  <c:v>-0.22292611016139399</c:v>
                </c:pt>
                <c:pt idx="11198">
                  <c:v>-0.221405459349306</c:v>
                </c:pt>
                <c:pt idx="11199">
                  <c:v>-0.219361888020257</c:v>
                </c:pt>
                <c:pt idx="11200">
                  <c:v>-0.21723484117964101</c:v>
                </c:pt>
                <c:pt idx="11201">
                  <c:v>-0.21511746607273999</c:v>
                </c:pt>
                <c:pt idx="11202">
                  <c:v>-0.21266524854791299</c:v>
                </c:pt>
                <c:pt idx="11203">
                  <c:v>-0.21008234358622499</c:v>
                </c:pt>
                <c:pt idx="11204">
                  <c:v>-0.207202215523134</c:v>
                </c:pt>
                <c:pt idx="11205">
                  <c:v>-0.20423807700469099</c:v>
                </c:pt>
                <c:pt idx="11206">
                  <c:v>-0.20115616181500101</c:v>
                </c:pt>
                <c:pt idx="11207">
                  <c:v>-0.197997375976458</c:v>
                </c:pt>
                <c:pt idx="11208">
                  <c:v>-0.19459791261713499</c:v>
                </c:pt>
                <c:pt idx="11209">
                  <c:v>-0.191170037555596</c:v>
                </c:pt>
                <c:pt idx="11210">
                  <c:v>-0.187818509571367</c:v>
                </c:pt>
                <c:pt idx="11211">
                  <c:v>-0.18393405891487399</c:v>
                </c:pt>
                <c:pt idx="11212">
                  <c:v>-0.18049479389138001</c:v>
                </c:pt>
                <c:pt idx="11213">
                  <c:v>-0.17654076747921599</c:v>
                </c:pt>
                <c:pt idx="11214">
                  <c:v>-0.17273967224689299</c:v>
                </c:pt>
                <c:pt idx="11215">
                  <c:v>-0.16923350166923901</c:v>
                </c:pt>
                <c:pt idx="11216">
                  <c:v>-0.165377038021148</c:v>
                </c:pt>
                <c:pt idx="11217">
                  <c:v>-0.161639088339433</c:v>
                </c:pt>
                <c:pt idx="11218">
                  <c:v>-0.15748236450484501</c:v>
                </c:pt>
                <c:pt idx="11219">
                  <c:v>-0.15383409172215501</c:v>
                </c:pt>
                <c:pt idx="11220">
                  <c:v>-0.150396655764891</c:v>
                </c:pt>
                <c:pt idx="11221">
                  <c:v>-0.14657228018919</c:v>
                </c:pt>
                <c:pt idx="11222">
                  <c:v>-0.14303679050381499</c:v>
                </c:pt>
                <c:pt idx="11223">
                  <c:v>-0.13953203399306799</c:v>
                </c:pt>
                <c:pt idx="11224">
                  <c:v>-0.13611218542339601</c:v>
                </c:pt>
                <c:pt idx="11225">
                  <c:v>-0.13282616800857799</c:v>
                </c:pt>
                <c:pt idx="11226">
                  <c:v>-0.129836486949055</c:v>
                </c:pt>
                <c:pt idx="11227">
                  <c:v>-0.12664707092503999</c:v>
                </c:pt>
                <c:pt idx="11228">
                  <c:v>-0.123898775784425</c:v>
                </c:pt>
                <c:pt idx="11229">
                  <c:v>-0.121210486369859</c:v>
                </c:pt>
                <c:pt idx="11230">
                  <c:v>-0.118652272023708</c:v>
                </c:pt>
                <c:pt idx="11231">
                  <c:v>-0.116236177135998</c:v>
                </c:pt>
                <c:pt idx="11232">
                  <c:v>-0.113889571099935</c:v>
                </c:pt>
                <c:pt idx="11233">
                  <c:v>-0.112160656381324</c:v>
                </c:pt>
                <c:pt idx="11234">
                  <c:v>-0.110333622525394</c:v>
                </c:pt>
                <c:pt idx="11235">
                  <c:v>-0.108710234345705</c:v>
                </c:pt>
                <c:pt idx="11236">
                  <c:v>-0.107133454051221</c:v>
                </c:pt>
                <c:pt idx="11237">
                  <c:v>-0.10614997772132601</c:v>
                </c:pt>
                <c:pt idx="11238">
                  <c:v>-0.10536667235706799</c:v>
                </c:pt>
                <c:pt idx="11239">
                  <c:v>-0.10449317914996301</c:v>
                </c:pt>
                <c:pt idx="11240">
                  <c:v>-0.10408923437188899</c:v>
                </c:pt>
                <c:pt idx="11241">
                  <c:v>-0.103523186774873</c:v>
                </c:pt>
                <c:pt idx="11242">
                  <c:v>-0.103709964815735</c:v>
                </c:pt>
                <c:pt idx="11243">
                  <c:v>-0.104006839801759</c:v>
                </c:pt>
                <c:pt idx="11244">
                  <c:v>-0.104225648609857</c:v>
                </c:pt>
                <c:pt idx="11245">
                  <c:v>-0.10512517125214101</c:v>
                </c:pt>
                <c:pt idx="11246">
                  <c:v>-0.105626780783771</c:v>
                </c:pt>
                <c:pt idx="11247">
                  <c:v>-0.10687002518594201</c:v>
                </c:pt>
                <c:pt idx="11248">
                  <c:v>-0.10821823719906901</c:v>
                </c:pt>
                <c:pt idx="11249">
                  <c:v>-0.109557407501227</c:v>
                </c:pt>
                <c:pt idx="11250">
                  <c:v>-0.111291984412589</c:v>
                </c:pt>
                <c:pt idx="11251">
                  <c:v>-0.112955034180775</c:v>
                </c:pt>
                <c:pt idx="11252">
                  <c:v>-0.11507833321562599</c:v>
                </c:pt>
                <c:pt idx="11253">
                  <c:v>-0.117477257877258</c:v>
                </c:pt>
                <c:pt idx="11254">
                  <c:v>-0.119688120807131</c:v>
                </c:pt>
                <c:pt idx="11255">
                  <c:v>-0.122123659590389</c:v>
                </c:pt>
                <c:pt idx="11256">
                  <c:v>-0.125034655745864</c:v>
                </c:pt>
                <c:pt idx="11257">
                  <c:v>-0.12779519993090599</c:v>
                </c:pt>
                <c:pt idx="11258">
                  <c:v>-0.13070952897263199</c:v>
                </c:pt>
                <c:pt idx="11259">
                  <c:v>-0.133774138949182</c:v>
                </c:pt>
                <c:pt idx="11260">
                  <c:v>-0.13690063133331301</c:v>
                </c:pt>
                <c:pt idx="11261">
                  <c:v>-0.139896593593101</c:v>
                </c:pt>
                <c:pt idx="11262">
                  <c:v>-0.143266006250061</c:v>
                </c:pt>
                <c:pt idx="11263">
                  <c:v>-0.14659387770746801</c:v>
                </c:pt>
                <c:pt idx="11264">
                  <c:v>-0.149943722873565</c:v>
                </c:pt>
                <c:pt idx="11265">
                  <c:v>-0.15340956427698099</c:v>
                </c:pt>
                <c:pt idx="11266">
                  <c:v>-0.156822694140727</c:v>
                </c:pt>
                <c:pt idx="11267">
                  <c:v>-0.16032316781235301</c:v>
                </c:pt>
                <c:pt idx="11268">
                  <c:v>-0.16365379181185999</c:v>
                </c:pt>
                <c:pt idx="11269">
                  <c:v>-0.16713843751797899</c:v>
                </c:pt>
                <c:pt idx="11270">
                  <c:v>-0.170567166030656</c:v>
                </c:pt>
                <c:pt idx="11271">
                  <c:v>-0.17363625317942799</c:v>
                </c:pt>
                <c:pt idx="11272">
                  <c:v>-0.17700894223437899</c:v>
                </c:pt>
                <c:pt idx="11273">
                  <c:v>-0.18012890628829301</c:v>
                </c:pt>
                <c:pt idx="11274">
                  <c:v>-0.183027331813406</c:v>
                </c:pt>
                <c:pt idx="11275">
                  <c:v>-0.185885954518895</c:v>
                </c:pt>
                <c:pt idx="11276">
                  <c:v>-0.18888889365201</c:v>
                </c:pt>
                <c:pt idx="11277">
                  <c:v>-0.19134562193406601</c:v>
                </c:pt>
                <c:pt idx="11278">
                  <c:v>-0.19384565250381999</c:v>
                </c:pt>
                <c:pt idx="11279">
                  <c:v>-0.19613226220510399</c:v>
                </c:pt>
                <c:pt idx="11280">
                  <c:v>-0.19828333843458201</c:v>
                </c:pt>
                <c:pt idx="11281">
                  <c:v>-0.20042721013981399</c:v>
                </c:pt>
                <c:pt idx="11282">
                  <c:v>-0.20192447223121299</c:v>
                </c:pt>
                <c:pt idx="11283">
                  <c:v>-0.203486705861991</c:v>
                </c:pt>
                <c:pt idx="11284">
                  <c:v>-0.20496704622973899</c:v>
                </c:pt>
                <c:pt idx="11285">
                  <c:v>-0.20589419146072299</c:v>
                </c:pt>
                <c:pt idx="11286">
                  <c:v>-0.20678303670909301</c:v>
                </c:pt>
                <c:pt idx="11287">
                  <c:v>-0.207548595669411</c:v>
                </c:pt>
                <c:pt idx="11288">
                  <c:v>-0.207823326273676</c:v>
                </c:pt>
                <c:pt idx="11289">
                  <c:v>-0.20796611579983901</c:v>
                </c:pt>
                <c:pt idx="11290">
                  <c:v>-0.207759954006833</c:v>
                </c:pt>
                <c:pt idx="11291">
                  <c:v>-0.207353592266626</c:v>
                </c:pt>
                <c:pt idx="11292">
                  <c:v>-0.20642668177279899</c:v>
                </c:pt>
                <c:pt idx="11293">
                  <c:v>-0.20564766393558201</c:v>
                </c:pt>
                <c:pt idx="11294">
                  <c:v>-0.204352294420378</c:v>
                </c:pt>
                <c:pt idx="11295">
                  <c:v>-0.20289861513069499</c:v>
                </c:pt>
                <c:pt idx="11296">
                  <c:v>-0.20116850725753299</c:v>
                </c:pt>
                <c:pt idx="11297">
                  <c:v>-0.199024509368708</c:v>
                </c:pt>
                <c:pt idx="11298">
                  <c:v>-0.19674588988785599</c:v>
                </c:pt>
                <c:pt idx="11299">
                  <c:v>-0.19396290706557201</c:v>
                </c:pt>
                <c:pt idx="11300">
                  <c:v>-0.191331920871817</c:v>
                </c:pt>
                <c:pt idx="11301">
                  <c:v>-0.188112074152988</c:v>
                </c:pt>
                <c:pt idx="11302">
                  <c:v>-0.18472516980385101</c:v>
                </c:pt>
                <c:pt idx="11303">
                  <c:v>-0.18131003181199501</c:v>
                </c:pt>
                <c:pt idx="11304">
                  <c:v>-0.17738448051636599</c:v>
                </c:pt>
                <c:pt idx="11305">
                  <c:v>-0.173193185400663</c:v>
                </c:pt>
                <c:pt idx="11306">
                  <c:v>-0.16901040858410299</c:v>
                </c:pt>
                <c:pt idx="11307">
                  <c:v>-0.16451631475095499</c:v>
                </c:pt>
                <c:pt idx="11308">
                  <c:v>-0.159716688830503</c:v>
                </c:pt>
                <c:pt idx="11309">
                  <c:v>-0.154902379682931</c:v>
                </c:pt>
                <c:pt idx="11310">
                  <c:v>-0.14963900161798999</c:v>
                </c:pt>
                <c:pt idx="11311">
                  <c:v>-0.14443915190869699</c:v>
                </c:pt>
                <c:pt idx="11312">
                  <c:v>-0.138886073393269</c:v>
                </c:pt>
                <c:pt idx="11313">
                  <c:v>-0.13362351862253799</c:v>
                </c:pt>
                <c:pt idx="11314">
                  <c:v>-0.12786814238313299</c:v>
                </c:pt>
                <c:pt idx="11315">
                  <c:v>-0.121769386723292</c:v>
                </c:pt>
                <c:pt idx="11316">
                  <c:v>-0.115897317169716</c:v>
                </c:pt>
                <c:pt idx="11317">
                  <c:v>-0.10982363150228899</c:v>
                </c:pt>
                <c:pt idx="11318">
                  <c:v>-0.10367068773777199</c:v>
                </c:pt>
                <c:pt idx="11319">
                  <c:v>-9.7477611065905495E-2</c:v>
                </c:pt>
                <c:pt idx="11320">
                  <c:v>-9.1253038311215506E-2</c:v>
                </c:pt>
                <c:pt idx="11321">
                  <c:v>-8.4886088676635399E-2</c:v>
                </c:pt>
                <c:pt idx="11322">
                  <c:v>-7.87245711675989E-2</c:v>
                </c:pt>
                <c:pt idx="11323">
                  <c:v>-7.2337241492375401E-2</c:v>
                </c:pt>
                <c:pt idx="11324">
                  <c:v>-6.6056126481442504E-2</c:v>
                </c:pt>
                <c:pt idx="11325">
                  <c:v>-5.95241919652005E-2</c:v>
                </c:pt>
                <c:pt idx="11326">
                  <c:v>-5.3116793914301901E-2</c:v>
                </c:pt>
                <c:pt idx="11327">
                  <c:v>-4.7088080321980197E-2</c:v>
                </c:pt>
                <c:pt idx="11328">
                  <c:v>-4.0927467770608301E-2</c:v>
                </c:pt>
                <c:pt idx="11329">
                  <c:v>-3.4920478722040099E-2</c:v>
                </c:pt>
                <c:pt idx="11330">
                  <c:v>-2.8716901010408701E-2</c:v>
                </c:pt>
                <c:pt idx="11331">
                  <c:v>-2.30258563094239E-2</c:v>
                </c:pt>
                <c:pt idx="11332">
                  <c:v>-1.7280698883893102E-2</c:v>
                </c:pt>
                <c:pt idx="11333">
                  <c:v>-1.16490837337889E-2</c:v>
                </c:pt>
                <c:pt idx="11334">
                  <c:v>-6.2085435352443596E-3</c:v>
                </c:pt>
                <c:pt idx="11335">
                  <c:v>-4.0540300731008199E-4</c:v>
                </c:pt>
                <c:pt idx="11336">
                  <c:v>4.5610346637920199E-3</c:v>
                </c:pt>
                <c:pt idx="11337">
                  <c:v>9.3005746030117194E-3</c:v>
                </c:pt>
                <c:pt idx="11338">
                  <c:v>1.43466865315284E-2</c:v>
                </c:pt>
                <c:pt idx="11339">
                  <c:v>1.8843561628318201E-2</c:v>
                </c:pt>
                <c:pt idx="11340">
                  <c:v>2.3583090861188701E-2</c:v>
                </c:pt>
                <c:pt idx="11341">
                  <c:v>2.7672570618691199E-2</c:v>
                </c:pt>
                <c:pt idx="11342">
                  <c:v>3.1674265442424E-2</c:v>
                </c:pt>
                <c:pt idx="11343">
                  <c:v>3.5553566545630001E-2</c:v>
                </c:pt>
                <c:pt idx="11344">
                  <c:v>3.8892950309223302E-2</c:v>
                </c:pt>
                <c:pt idx="11345">
                  <c:v>4.2270352291290197E-2</c:v>
                </c:pt>
                <c:pt idx="11346">
                  <c:v>4.5243537152310498E-2</c:v>
                </c:pt>
                <c:pt idx="11347">
                  <c:v>4.8072226520865603E-2</c:v>
                </c:pt>
                <c:pt idx="11348">
                  <c:v>5.06687521981544E-2</c:v>
                </c:pt>
                <c:pt idx="11349">
                  <c:v>5.2972548407789297E-2</c:v>
                </c:pt>
                <c:pt idx="11350">
                  <c:v>5.4966916756734797E-2</c:v>
                </c:pt>
                <c:pt idx="11351">
                  <c:v>5.6906543581193E-2</c:v>
                </c:pt>
                <c:pt idx="11352">
                  <c:v>5.8386740952667798E-2</c:v>
                </c:pt>
                <c:pt idx="11353">
                  <c:v>5.96037716693699E-2</c:v>
                </c:pt>
                <c:pt idx="11354">
                  <c:v>6.0678037788033698E-2</c:v>
                </c:pt>
                <c:pt idx="11355">
                  <c:v>6.1569360993833297E-2</c:v>
                </c:pt>
                <c:pt idx="11356">
                  <c:v>6.22027807583014E-2</c:v>
                </c:pt>
                <c:pt idx="11357">
                  <c:v>6.2575330929955902E-2</c:v>
                </c:pt>
                <c:pt idx="11358">
                  <c:v>6.2726860632722703E-2</c:v>
                </c:pt>
                <c:pt idx="11359">
                  <c:v>6.2363719164971403E-2</c:v>
                </c:pt>
                <c:pt idx="11360">
                  <c:v>6.2186514036691898E-2</c:v>
                </c:pt>
                <c:pt idx="11361">
                  <c:v>6.17819945594121E-2</c:v>
                </c:pt>
                <c:pt idx="11362">
                  <c:v>6.1098749405253602E-2</c:v>
                </c:pt>
                <c:pt idx="11363">
                  <c:v>6.0145653780854499E-2</c:v>
                </c:pt>
                <c:pt idx="11364">
                  <c:v>5.8803120288306102E-2</c:v>
                </c:pt>
                <c:pt idx="11365">
                  <c:v>5.7579039967037303E-2</c:v>
                </c:pt>
                <c:pt idx="11366">
                  <c:v>5.6271403217902201E-2</c:v>
                </c:pt>
                <c:pt idx="11367">
                  <c:v>5.4715450239193497E-2</c:v>
                </c:pt>
                <c:pt idx="11368">
                  <c:v>5.3285576315066599E-2</c:v>
                </c:pt>
                <c:pt idx="11369">
                  <c:v>5.11478683657213E-2</c:v>
                </c:pt>
                <c:pt idx="11370">
                  <c:v>4.9282487149304E-2</c:v>
                </c:pt>
                <c:pt idx="11371">
                  <c:v>4.7400599033109898E-2</c:v>
                </c:pt>
                <c:pt idx="11372">
                  <c:v>4.54419953315831E-2</c:v>
                </c:pt>
                <c:pt idx="11373">
                  <c:v>4.3435311339502597E-2</c:v>
                </c:pt>
                <c:pt idx="11374">
                  <c:v>4.10690827783073E-2</c:v>
                </c:pt>
                <c:pt idx="11375">
                  <c:v>3.8957741903199103E-2</c:v>
                </c:pt>
                <c:pt idx="11376">
                  <c:v>3.6789818322405701E-2</c:v>
                </c:pt>
                <c:pt idx="11377">
                  <c:v>3.4582005299448597E-2</c:v>
                </c:pt>
                <c:pt idx="11378">
                  <c:v>3.2355754819552801E-2</c:v>
                </c:pt>
                <c:pt idx="11379">
                  <c:v>3.0270719586130399E-2</c:v>
                </c:pt>
                <c:pt idx="11380">
                  <c:v>2.8139813780488701E-2</c:v>
                </c:pt>
                <c:pt idx="11381">
                  <c:v>2.6250303468542301E-2</c:v>
                </c:pt>
                <c:pt idx="11382">
                  <c:v>2.4352412872262998E-2</c:v>
                </c:pt>
                <c:pt idx="11383">
                  <c:v>2.24776362815408E-2</c:v>
                </c:pt>
                <c:pt idx="11384">
                  <c:v>2.0556104679356101E-2</c:v>
                </c:pt>
                <c:pt idx="11385">
                  <c:v>1.9211724264485901E-2</c:v>
                </c:pt>
                <c:pt idx="11386">
                  <c:v>1.7816191137807202E-2</c:v>
                </c:pt>
                <c:pt idx="11387">
                  <c:v>1.6233891077323401E-2</c:v>
                </c:pt>
                <c:pt idx="11388">
                  <c:v>1.5222172599774399E-2</c:v>
                </c:pt>
                <c:pt idx="11389">
                  <c:v>1.3872019551085701E-2</c:v>
                </c:pt>
                <c:pt idx="11390">
                  <c:v>1.3251747446075299E-2</c:v>
                </c:pt>
                <c:pt idx="11391">
                  <c:v>1.25579523614211E-2</c:v>
                </c:pt>
                <c:pt idx="11392">
                  <c:v>1.21091194861768E-2</c:v>
                </c:pt>
                <c:pt idx="11393">
                  <c:v>1.19964989048771E-2</c:v>
                </c:pt>
                <c:pt idx="11394">
                  <c:v>1.16521661666944E-2</c:v>
                </c:pt>
                <c:pt idx="11395">
                  <c:v>1.21014891086013E-2</c:v>
                </c:pt>
                <c:pt idx="11396">
                  <c:v>1.23245151351167E-2</c:v>
                </c:pt>
                <c:pt idx="11397">
                  <c:v>1.2935980515140701E-2</c:v>
                </c:pt>
                <c:pt idx="11398">
                  <c:v>1.3798831617330099E-2</c:v>
                </c:pt>
                <c:pt idx="11399">
                  <c:v>1.4784889326000099E-2</c:v>
                </c:pt>
                <c:pt idx="11400">
                  <c:v>1.6146920694665098E-2</c:v>
                </c:pt>
                <c:pt idx="11401">
                  <c:v>1.7724386672848501E-2</c:v>
                </c:pt>
                <c:pt idx="11402">
                  <c:v>1.9390310931651802E-2</c:v>
                </c:pt>
                <c:pt idx="11403">
                  <c:v>2.12306490208625E-2</c:v>
                </c:pt>
                <c:pt idx="11404">
                  <c:v>2.33608356949121E-2</c:v>
                </c:pt>
                <c:pt idx="11405">
                  <c:v>2.56412099812202E-2</c:v>
                </c:pt>
                <c:pt idx="11406">
                  <c:v>2.8318008563941299E-2</c:v>
                </c:pt>
                <c:pt idx="11407">
                  <c:v>3.09848409401965E-2</c:v>
                </c:pt>
                <c:pt idx="11408">
                  <c:v>3.3902516039210497E-2</c:v>
                </c:pt>
                <c:pt idx="11409">
                  <c:v>3.7113359506298398E-2</c:v>
                </c:pt>
                <c:pt idx="11410">
                  <c:v>4.0355208549102101E-2</c:v>
                </c:pt>
                <c:pt idx="11411">
                  <c:v>4.3883854020686397E-2</c:v>
                </c:pt>
                <c:pt idx="11412">
                  <c:v>4.7442517653453198E-2</c:v>
                </c:pt>
                <c:pt idx="11413">
                  <c:v>5.13273455984882E-2</c:v>
                </c:pt>
                <c:pt idx="11414">
                  <c:v>5.5101237747136898E-2</c:v>
                </c:pt>
                <c:pt idx="11415">
                  <c:v>5.91489012796034E-2</c:v>
                </c:pt>
                <c:pt idx="11416">
                  <c:v>6.3333027054108898E-2</c:v>
                </c:pt>
                <c:pt idx="11417">
                  <c:v>6.7255155682698894E-2</c:v>
                </c:pt>
                <c:pt idx="11418">
                  <c:v>7.1796240315013193E-2</c:v>
                </c:pt>
                <c:pt idx="11419">
                  <c:v>7.58930872827729E-2</c:v>
                </c:pt>
                <c:pt idx="11420">
                  <c:v>8.0461376232561999E-2</c:v>
                </c:pt>
                <c:pt idx="11421">
                  <c:v>8.4912597335393594E-2</c:v>
                </c:pt>
                <c:pt idx="11422">
                  <c:v>8.8970504260349206E-2</c:v>
                </c:pt>
                <c:pt idx="11423">
                  <c:v>9.3720128035973502E-2</c:v>
                </c:pt>
                <c:pt idx="11424">
                  <c:v>9.7807013844875904E-2</c:v>
                </c:pt>
                <c:pt idx="11425">
                  <c:v>0.10222747365164001</c:v>
                </c:pt>
                <c:pt idx="11426">
                  <c:v>0.106478018644313</c:v>
                </c:pt>
                <c:pt idx="11427">
                  <c:v>0.11068460545999401</c:v>
                </c:pt>
                <c:pt idx="11428">
                  <c:v>0.11487964668402401</c:v>
                </c:pt>
                <c:pt idx="11429">
                  <c:v>0.118767736139331</c:v>
                </c:pt>
                <c:pt idx="11430">
                  <c:v>0.122555996127691</c:v>
                </c:pt>
                <c:pt idx="11431">
                  <c:v>0.126438751124025</c:v>
                </c:pt>
                <c:pt idx="11432">
                  <c:v>0.13019849274877299</c:v>
                </c:pt>
                <c:pt idx="11433">
                  <c:v>0.133457809692794</c:v>
                </c:pt>
                <c:pt idx="11434">
                  <c:v>0.13679686054876899</c:v>
                </c:pt>
                <c:pt idx="11435">
                  <c:v>0.13975523142388599</c:v>
                </c:pt>
                <c:pt idx="11436">
                  <c:v>0.142789783697328</c:v>
                </c:pt>
                <c:pt idx="11437">
                  <c:v>0.145583039828932</c:v>
                </c:pt>
                <c:pt idx="11438">
                  <c:v>0.14795550852749001</c:v>
                </c:pt>
                <c:pt idx="11439">
                  <c:v>0.15042329945482499</c:v>
                </c:pt>
                <c:pt idx="11440">
                  <c:v>0.15241047402710001</c:v>
                </c:pt>
                <c:pt idx="11441">
                  <c:v>0.15401994546981501</c:v>
                </c:pt>
                <c:pt idx="11442">
                  <c:v>0.15549381759217501</c:v>
                </c:pt>
                <c:pt idx="11443">
                  <c:v>0.15684436431867399</c:v>
                </c:pt>
                <c:pt idx="11444">
                  <c:v>0.157715033403173</c:v>
                </c:pt>
                <c:pt idx="11445">
                  <c:v>0.158629913415019</c:v>
                </c:pt>
                <c:pt idx="11446">
                  <c:v>0.15921395068558999</c:v>
                </c:pt>
                <c:pt idx="11447">
                  <c:v>0.15910952530419101</c:v>
                </c:pt>
                <c:pt idx="11448">
                  <c:v>0.159319863801198</c:v>
                </c:pt>
                <c:pt idx="11449">
                  <c:v>0.15887168162277601</c:v>
                </c:pt>
                <c:pt idx="11450">
                  <c:v>0.15838357980902101</c:v>
                </c:pt>
                <c:pt idx="11451">
                  <c:v>0.157739429377175</c:v>
                </c:pt>
                <c:pt idx="11452">
                  <c:v>0.156440165106361</c:v>
                </c:pt>
                <c:pt idx="11453">
                  <c:v>0.15542216543127399</c:v>
                </c:pt>
                <c:pt idx="11454">
                  <c:v>0.15385977147681301</c:v>
                </c:pt>
                <c:pt idx="11455">
                  <c:v>0.15225124041083199</c:v>
                </c:pt>
                <c:pt idx="11456">
                  <c:v>0.150487050590418</c:v>
                </c:pt>
                <c:pt idx="11457">
                  <c:v>0.14830759282791101</c:v>
                </c:pt>
                <c:pt idx="11458">
                  <c:v>0.146074600125017</c:v>
                </c:pt>
                <c:pt idx="11459">
                  <c:v>0.14362198775656501</c:v>
                </c:pt>
                <c:pt idx="11460">
                  <c:v>0.14116531218832801</c:v>
                </c:pt>
                <c:pt idx="11461">
                  <c:v>0.13852771454451801</c:v>
                </c:pt>
                <c:pt idx="11462">
                  <c:v>0.13573473601674901</c:v>
                </c:pt>
                <c:pt idx="11463">
                  <c:v>0.13263796021728</c:v>
                </c:pt>
                <c:pt idx="11464">
                  <c:v>0.129916520082728</c:v>
                </c:pt>
                <c:pt idx="11465">
                  <c:v>0.126821362057707</c:v>
                </c:pt>
                <c:pt idx="11466">
                  <c:v>0.123630440072862</c:v>
                </c:pt>
                <c:pt idx="11467">
                  <c:v>0.120847529388059</c:v>
                </c:pt>
                <c:pt idx="11468">
                  <c:v>0.11747148581832199</c:v>
                </c:pt>
                <c:pt idx="11469">
                  <c:v>0.11461518848167</c:v>
                </c:pt>
                <c:pt idx="11470">
                  <c:v>0.11138435252510299</c:v>
                </c:pt>
                <c:pt idx="11471">
                  <c:v>0.108698622460099</c:v>
                </c:pt>
                <c:pt idx="11472">
                  <c:v>0.105700932494376</c:v>
                </c:pt>
                <c:pt idx="11473">
                  <c:v>0.102953515977715</c:v>
                </c:pt>
                <c:pt idx="11474">
                  <c:v>0.100229047951905</c:v>
                </c:pt>
                <c:pt idx="11475">
                  <c:v>9.7638104205514303E-2</c:v>
                </c:pt>
                <c:pt idx="11476">
                  <c:v>9.5292140257264193E-2</c:v>
                </c:pt>
                <c:pt idx="11477">
                  <c:v>9.28240618371131E-2</c:v>
                </c:pt>
                <c:pt idx="11478">
                  <c:v>9.1093861172447096E-2</c:v>
                </c:pt>
                <c:pt idx="11479">
                  <c:v>8.9040720930015901E-2</c:v>
                </c:pt>
                <c:pt idx="11480">
                  <c:v>8.73047772949095E-2</c:v>
                </c:pt>
                <c:pt idx="11481">
                  <c:v>8.6061911734801405E-2</c:v>
                </c:pt>
                <c:pt idx="11482">
                  <c:v>8.4929856422300901E-2</c:v>
                </c:pt>
                <c:pt idx="11483">
                  <c:v>8.4022592540368604E-2</c:v>
                </c:pt>
                <c:pt idx="11484">
                  <c:v>8.3134953531136105E-2</c:v>
                </c:pt>
                <c:pt idx="11485">
                  <c:v>8.2629093136691104E-2</c:v>
                </c:pt>
                <c:pt idx="11486">
                  <c:v>8.2500146825000703E-2</c:v>
                </c:pt>
                <c:pt idx="11487">
                  <c:v>8.2800385294953704E-2</c:v>
                </c:pt>
                <c:pt idx="11488">
                  <c:v>8.3042745778558899E-2</c:v>
                </c:pt>
                <c:pt idx="11489">
                  <c:v>8.3879612427907493E-2</c:v>
                </c:pt>
                <c:pt idx="11490">
                  <c:v>8.4517087822168505E-2</c:v>
                </c:pt>
                <c:pt idx="11491">
                  <c:v>8.5993606558452798E-2</c:v>
                </c:pt>
                <c:pt idx="11492">
                  <c:v>8.7775117393811206E-2</c:v>
                </c:pt>
                <c:pt idx="11493">
                  <c:v>8.9519784344503903E-2</c:v>
                </c:pt>
                <c:pt idx="11494">
                  <c:v>9.1622225444503297E-2</c:v>
                </c:pt>
                <c:pt idx="11495">
                  <c:v>9.3812698549581602E-2</c:v>
                </c:pt>
                <c:pt idx="11496">
                  <c:v>9.6663822087324103E-2</c:v>
                </c:pt>
                <c:pt idx="11497">
                  <c:v>9.9639074032583194E-2</c:v>
                </c:pt>
                <c:pt idx="11498">
                  <c:v>0.102763608711539</c:v>
                </c:pt>
                <c:pt idx="11499">
                  <c:v>0.106095008142539</c:v>
                </c:pt>
                <c:pt idx="11500">
                  <c:v>0.109744985188551</c:v>
                </c:pt>
                <c:pt idx="11501">
                  <c:v>0.113542151768201</c:v>
                </c:pt>
                <c:pt idx="11502">
                  <c:v>0.11772909974127101</c:v>
                </c:pt>
                <c:pt idx="11503">
                  <c:v>0.121909204912531</c:v>
                </c:pt>
                <c:pt idx="11504">
                  <c:v>0.12653777926104401</c:v>
                </c:pt>
                <c:pt idx="11505">
                  <c:v>0.13089638590202701</c:v>
                </c:pt>
                <c:pt idx="11506">
                  <c:v>0.13574802983775899</c:v>
                </c:pt>
                <c:pt idx="11507">
                  <c:v>0.140495989387248</c:v>
                </c:pt>
                <c:pt idx="11508">
                  <c:v>0.14524139532352001</c:v>
                </c:pt>
                <c:pt idx="11509">
                  <c:v>0.15061739698659499</c:v>
                </c:pt>
                <c:pt idx="11510">
                  <c:v>0.15525894401438101</c:v>
                </c:pt>
                <c:pt idx="11511">
                  <c:v>0.160400506195054</c:v>
                </c:pt>
                <c:pt idx="11512">
                  <c:v>0.16524462980125401</c:v>
                </c:pt>
                <c:pt idx="11513">
                  <c:v>0.17025194588349099</c:v>
                </c:pt>
                <c:pt idx="11514">
                  <c:v>0.17534074474924399</c:v>
                </c:pt>
                <c:pt idx="11515">
                  <c:v>0.180083528675057</c:v>
                </c:pt>
                <c:pt idx="11516">
                  <c:v>0.18511017830136201</c:v>
                </c:pt>
                <c:pt idx="11517">
                  <c:v>0.189624842115106</c:v>
                </c:pt>
                <c:pt idx="11518">
                  <c:v>0.19394982619293499</c:v>
                </c:pt>
                <c:pt idx="11519">
                  <c:v>0.198604414232045</c:v>
                </c:pt>
                <c:pt idx="11520">
                  <c:v>0.20272800925638801</c:v>
                </c:pt>
                <c:pt idx="11521">
                  <c:v>0.206619209966422</c:v>
                </c:pt>
                <c:pt idx="11522">
                  <c:v>0.21039542389857499</c:v>
                </c:pt>
                <c:pt idx="11523">
                  <c:v>0.21372446612651499</c:v>
                </c:pt>
                <c:pt idx="11524">
                  <c:v>0.21714464066700401</c:v>
                </c:pt>
                <c:pt idx="11525">
                  <c:v>0.22009813720503199</c:v>
                </c:pt>
                <c:pt idx="11526">
                  <c:v>0.22252296811428601</c:v>
                </c:pt>
                <c:pt idx="11527">
                  <c:v>0.22489312741225401</c:v>
                </c:pt>
                <c:pt idx="11528">
                  <c:v>0.226745458225592</c:v>
                </c:pt>
                <c:pt idx="11529">
                  <c:v>0.22855446628658599</c:v>
                </c:pt>
                <c:pt idx="11530">
                  <c:v>0.229687881684004</c:v>
                </c:pt>
                <c:pt idx="11531">
                  <c:v>0.23072853996395001</c:v>
                </c:pt>
                <c:pt idx="11532">
                  <c:v>0.23119671969931099</c:v>
                </c:pt>
                <c:pt idx="11533">
                  <c:v>0.23133055465007099</c:v>
                </c:pt>
                <c:pt idx="11534">
                  <c:v>0.231439931998492</c:v>
                </c:pt>
                <c:pt idx="11535">
                  <c:v>0.230390402829524</c:v>
                </c:pt>
                <c:pt idx="11536">
                  <c:v>0.22962374076224601</c:v>
                </c:pt>
                <c:pt idx="11537">
                  <c:v>0.228079118928803</c:v>
                </c:pt>
                <c:pt idx="11538">
                  <c:v>0.22621082278221599</c:v>
                </c:pt>
                <c:pt idx="11539">
                  <c:v>0.22405612181703499</c:v>
                </c:pt>
                <c:pt idx="11540">
                  <c:v>0.22117523197774899</c:v>
                </c:pt>
                <c:pt idx="11541">
                  <c:v>0.21829031510414401</c:v>
                </c:pt>
                <c:pt idx="11542">
                  <c:v>0.21474792025662501</c:v>
                </c:pt>
                <c:pt idx="11543">
                  <c:v>0.21111072113566801</c:v>
                </c:pt>
                <c:pt idx="11544">
                  <c:v>0.20697928203456001</c:v>
                </c:pt>
                <c:pt idx="11545">
                  <c:v>0.202425659745567</c:v>
                </c:pt>
                <c:pt idx="11546">
                  <c:v>0.19757740781949501</c:v>
                </c:pt>
                <c:pt idx="11547">
                  <c:v>0.19261917461125799</c:v>
                </c:pt>
                <c:pt idx="11548">
                  <c:v>0.18719463458109001</c:v>
                </c:pt>
                <c:pt idx="11549">
                  <c:v>0.18154408895238799</c:v>
                </c:pt>
                <c:pt idx="11550">
                  <c:v>0.17549037339517401</c:v>
                </c:pt>
                <c:pt idx="11551">
                  <c:v>0.169290447990772</c:v>
                </c:pt>
                <c:pt idx="11552">
                  <c:v>0.162858473226484</c:v>
                </c:pt>
                <c:pt idx="11553">
                  <c:v>0.15627561087685499</c:v>
                </c:pt>
                <c:pt idx="11554">
                  <c:v>0.14936735115875199</c:v>
                </c:pt>
                <c:pt idx="11555">
                  <c:v>0.14232991065007</c:v>
                </c:pt>
                <c:pt idx="11556">
                  <c:v>0.13525933650702399</c:v>
                </c:pt>
                <c:pt idx="11557">
                  <c:v>0.12820061167087499</c:v>
                </c:pt>
                <c:pt idx="11558">
                  <c:v>0.120814104595973</c:v>
                </c:pt>
                <c:pt idx="11559">
                  <c:v>0.113531199841175</c:v>
                </c:pt>
                <c:pt idx="11560">
                  <c:v>0.106145925920083</c:v>
                </c:pt>
                <c:pt idx="11561">
                  <c:v>9.8883357045421005E-2</c:v>
                </c:pt>
                <c:pt idx="11562">
                  <c:v>9.1593225393027305E-2</c:v>
                </c:pt>
                <c:pt idx="11563">
                  <c:v>8.40474721548298E-2</c:v>
                </c:pt>
                <c:pt idx="11564">
                  <c:v>7.7120931585564795E-2</c:v>
                </c:pt>
                <c:pt idx="11565">
                  <c:v>6.9811475173791604E-2</c:v>
                </c:pt>
                <c:pt idx="11566">
                  <c:v>6.2986923787988605E-2</c:v>
                </c:pt>
                <c:pt idx="11567">
                  <c:v>5.6048988311333203E-2</c:v>
                </c:pt>
                <c:pt idx="11568">
                  <c:v>4.9158938109041601E-2</c:v>
                </c:pt>
                <c:pt idx="11569">
                  <c:v>4.2926086832816603E-2</c:v>
                </c:pt>
                <c:pt idx="11570">
                  <c:v>3.6536502276995599E-2</c:v>
                </c:pt>
                <c:pt idx="11571">
                  <c:v>3.0666871768512401E-2</c:v>
                </c:pt>
                <c:pt idx="11572">
                  <c:v>2.4963711327828899E-2</c:v>
                </c:pt>
                <c:pt idx="11573">
                  <c:v>1.9263287705037699E-2</c:v>
                </c:pt>
                <c:pt idx="11574">
                  <c:v>1.4272095002375499E-2</c:v>
                </c:pt>
                <c:pt idx="11575">
                  <c:v>9.3601999090662507E-3</c:v>
                </c:pt>
                <c:pt idx="11576">
                  <c:v>4.9407088329629202E-3</c:v>
                </c:pt>
                <c:pt idx="11577">
                  <c:v>6.3209844977496401E-4</c:v>
                </c:pt>
                <c:pt idx="11578">
                  <c:v>-3.30641986942604E-3</c:v>
                </c:pt>
                <c:pt idx="11579">
                  <c:v>-6.81876711417519E-3</c:v>
                </c:pt>
                <c:pt idx="11580">
                  <c:v>-9.7496494901805394E-3</c:v>
                </c:pt>
                <c:pt idx="11581">
                  <c:v>-1.25902819283399E-2</c:v>
                </c:pt>
                <c:pt idx="11582">
                  <c:v>-1.50052394272063E-2</c:v>
                </c:pt>
                <c:pt idx="11583">
                  <c:v>-1.69723189114196E-2</c:v>
                </c:pt>
                <c:pt idx="11584">
                  <c:v>-1.8635753147505402E-2</c:v>
                </c:pt>
                <c:pt idx="11585">
                  <c:v>-1.9839019351987699E-2</c:v>
                </c:pt>
                <c:pt idx="11586">
                  <c:v>-2.0636754653642099E-2</c:v>
                </c:pt>
                <c:pt idx="11587">
                  <c:v>-2.1048219218967001E-2</c:v>
                </c:pt>
                <c:pt idx="11588">
                  <c:v>-2.1222322651775399E-2</c:v>
                </c:pt>
                <c:pt idx="11589">
                  <c:v>-2.0829249904460501E-2</c:v>
                </c:pt>
                <c:pt idx="11590">
                  <c:v>-2.02082213103651E-2</c:v>
                </c:pt>
                <c:pt idx="11591">
                  <c:v>-1.9350047500688899E-2</c:v>
                </c:pt>
                <c:pt idx="11592">
                  <c:v>-1.7733258907110801E-2</c:v>
                </c:pt>
                <c:pt idx="11593">
                  <c:v>-1.6226231181417201E-2</c:v>
                </c:pt>
                <c:pt idx="11594">
                  <c:v>-1.39841743579289E-2</c:v>
                </c:pt>
                <c:pt idx="11595">
                  <c:v>-1.21127513667079E-2</c:v>
                </c:pt>
                <c:pt idx="11596">
                  <c:v>-9.5254953257748794E-3</c:v>
                </c:pt>
                <c:pt idx="11597">
                  <c:v>-6.4641569491413701E-3</c:v>
                </c:pt>
                <c:pt idx="11598">
                  <c:v>-3.40452364336285E-3</c:v>
                </c:pt>
                <c:pt idx="11599">
                  <c:v>1.85644773986163E-4</c:v>
                </c:pt>
                <c:pt idx="11600">
                  <c:v>3.3397575050144799E-3</c:v>
                </c:pt>
                <c:pt idx="11601">
                  <c:v>7.0289623917431298E-3</c:v>
                </c:pt>
                <c:pt idx="11602">
                  <c:v>1.1108199220490399E-2</c:v>
                </c:pt>
                <c:pt idx="11603">
                  <c:v>1.49297122114967E-2</c:v>
                </c:pt>
                <c:pt idx="11604">
                  <c:v>1.9502165401003899E-2</c:v>
                </c:pt>
                <c:pt idx="11605">
                  <c:v>2.3403917692998499E-2</c:v>
                </c:pt>
                <c:pt idx="11606">
                  <c:v>2.7744843416683301E-2</c:v>
                </c:pt>
                <c:pt idx="11607">
                  <c:v>3.2153842992215902E-2</c:v>
                </c:pt>
                <c:pt idx="11608">
                  <c:v>3.6666619885559103E-2</c:v>
                </c:pt>
                <c:pt idx="11609">
                  <c:v>4.1025678110777501E-2</c:v>
                </c:pt>
                <c:pt idx="11610">
                  <c:v>4.5424996101949597E-2</c:v>
                </c:pt>
                <c:pt idx="11611">
                  <c:v>4.9732019281199399E-2</c:v>
                </c:pt>
                <c:pt idx="11612">
                  <c:v>5.3995721068638598E-2</c:v>
                </c:pt>
                <c:pt idx="11613">
                  <c:v>5.8390570929745998E-2</c:v>
                </c:pt>
                <c:pt idx="11614">
                  <c:v>6.2566350786570593E-2</c:v>
                </c:pt>
                <c:pt idx="11615">
                  <c:v>6.6558729264897698E-2</c:v>
                </c:pt>
                <c:pt idx="11616">
                  <c:v>7.0525203049993504E-2</c:v>
                </c:pt>
                <c:pt idx="11617">
                  <c:v>7.4401851323685403E-2</c:v>
                </c:pt>
                <c:pt idx="11618">
                  <c:v>7.77901608040234E-2</c:v>
                </c:pt>
                <c:pt idx="11619">
                  <c:v>8.1192514227420395E-2</c:v>
                </c:pt>
                <c:pt idx="11620">
                  <c:v>8.4465018732880107E-2</c:v>
                </c:pt>
                <c:pt idx="11621">
                  <c:v>8.74251581197103E-2</c:v>
                </c:pt>
                <c:pt idx="11622">
                  <c:v>9.0385050767290004E-2</c:v>
                </c:pt>
                <c:pt idx="11623">
                  <c:v>9.24931832944762E-2</c:v>
                </c:pt>
                <c:pt idx="11624">
                  <c:v>9.50778338345699E-2</c:v>
                </c:pt>
                <c:pt idx="11625">
                  <c:v>9.6895602288232005E-2</c:v>
                </c:pt>
                <c:pt idx="11626">
                  <c:v>9.8596585664183098E-2</c:v>
                </c:pt>
                <c:pt idx="11627">
                  <c:v>0.10038933549307399</c:v>
                </c:pt>
                <c:pt idx="11628">
                  <c:v>0.101220768637409</c:v>
                </c:pt>
                <c:pt idx="11629">
                  <c:v>0.10219891275384101</c:v>
                </c:pt>
                <c:pt idx="11630">
                  <c:v>0.102813414898295</c:v>
                </c:pt>
                <c:pt idx="11631">
                  <c:v>0.103200636000967</c:v>
                </c:pt>
                <c:pt idx="11632">
                  <c:v>0.103294544240872</c:v>
                </c:pt>
                <c:pt idx="11633">
                  <c:v>0.102817499947271</c:v>
                </c:pt>
                <c:pt idx="11634">
                  <c:v>0.102261079765843</c:v>
                </c:pt>
                <c:pt idx="11635">
                  <c:v>0.10159308197054601</c:v>
                </c:pt>
                <c:pt idx="11636">
                  <c:v>0.100648057152481</c:v>
                </c:pt>
                <c:pt idx="11637">
                  <c:v>9.9329458406211102E-2</c:v>
                </c:pt>
                <c:pt idx="11638">
                  <c:v>9.7709484914054803E-2</c:v>
                </c:pt>
                <c:pt idx="11639">
                  <c:v>9.5784511950808504E-2</c:v>
                </c:pt>
                <c:pt idx="11640">
                  <c:v>9.38491263726762E-2</c:v>
                </c:pt>
                <c:pt idx="11641">
                  <c:v>9.1761057723260903E-2</c:v>
                </c:pt>
                <c:pt idx="11642">
                  <c:v>8.9294376395939901E-2</c:v>
                </c:pt>
                <c:pt idx="11643">
                  <c:v>8.6540791371486694E-2</c:v>
                </c:pt>
                <c:pt idx="11644">
                  <c:v>8.3794328216493102E-2</c:v>
                </c:pt>
                <c:pt idx="11645">
                  <c:v>8.0767151505377194E-2</c:v>
                </c:pt>
                <c:pt idx="11646">
                  <c:v>7.7777101337845003E-2</c:v>
                </c:pt>
                <c:pt idx="11647">
                  <c:v>7.4436933285437004E-2</c:v>
                </c:pt>
                <c:pt idx="11648">
                  <c:v>7.1037321570226394E-2</c:v>
                </c:pt>
                <c:pt idx="11649">
                  <c:v>6.77074059986085E-2</c:v>
                </c:pt>
                <c:pt idx="11650">
                  <c:v>6.4113927935079196E-2</c:v>
                </c:pt>
                <c:pt idx="11651">
                  <c:v>6.0510740050336298E-2</c:v>
                </c:pt>
                <c:pt idx="11652">
                  <c:v>5.6875397954704102E-2</c:v>
                </c:pt>
                <c:pt idx="11653">
                  <c:v>5.3136336555860197E-2</c:v>
                </c:pt>
                <c:pt idx="11654">
                  <c:v>4.9632386449924397E-2</c:v>
                </c:pt>
                <c:pt idx="11655">
                  <c:v>4.6068690033755799E-2</c:v>
                </c:pt>
                <c:pt idx="11656">
                  <c:v>4.2298980714293097E-2</c:v>
                </c:pt>
                <c:pt idx="11657">
                  <c:v>3.8674909442844303E-2</c:v>
                </c:pt>
                <c:pt idx="11658">
                  <c:v>3.5187443095008701E-2</c:v>
                </c:pt>
                <c:pt idx="11659">
                  <c:v>3.17463898907017E-2</c:v>
                </c:pt>
                <c:pt idx="11660">
                  <c:v>2.8349229835964398E-2</c:v>
                </c:pt>
                <c:pt idx="11661">
                  <c:v>2.4926253212827099E-2</c:v>
                </c:pt>
                <c:pt idx="11662">
                  <c:v>2.17768531245193E-2</c:v>
                </c:pt>
                <c:pt idx="11663">
                  <c:v>1.88314940895923E-2</c:v>
                </c:pt>
                <c:pt idx="11664">
                  <c:v>1.59012952142196E-2</c:v>
                </c:pt>
                <c:pt idx="11665">
                  <c:v>1.3116326018950301E-2</c:v>
                </c:pt>
                <c:pt idx="11666">
                  <c:v>1.04960717703376E-2</c:v>
                </c:pt>
                <c:pt idx="11667">
                  <c:v>7.9034416615569297E-3</c:v>
                </c:pt>
                <c:pt idx="11668">
                  <c:v>5.7646684985307502E-3</c:v>
                </c:pt>
                <c:pt idx="11669">
                  <c:v>3.60923949672802E-3</c:v>
                </c:pt>
                <c:pt idx="11670">
                  <c:v>1.68070003141774E-3</c:v>
                </c:pt>
                <c:pt idx="11671" formatCode="0.00E+00">
                  <c:v>-2.1845776688515899E-5</c:v>
                </c:pt>
                <c:pt idx="11672">
                  <c:v>-1.6349217199456601E-3</c:v>
                </c:pt>
                <c:pt idx="11673">
                  <c:v>-3.03111552329545E-3</c:v>
                </c:pt>
                <c:pt idx="11674">
                  <c:v>-4.2390683466656202E-3</c:v>
                </c:pt>
                <c:pt idx="11675">
                  <c:v>-5.2739835843659899E-3</c:v>
                </c:pt>
                <c:pt idx="11676">
                  <c:v>-5.94761093260315E-3</c:v>
                </c:pt>
                <c:pt idx="11677">
                  <c:v>-6.5751537437535902E-3</c:v>
                </c:pt>
                <c:pt idx="11678">
                  <c:v>-6.9619586295285698E-3</c:v>
                </c:pt>
                <c:pt idx="11679">
                  <c:v>-7.4751529098052499E-3</c:v>
                </c:pt>
                <c:pt idx="11680">
                  <c:v>-7.3060932283726399E-3</c:v>
                </c:pt>
                <c:pt idx="11681">
                  <c:v>-7.1828759006207898E-3</c:v>
                </c:pt>
                <c:pt idx="11682">
                  <c:v>-6.8425385792503903E-3</c:v>
                </c:pt>
                <c:pt idx="11683">
                  <c:v>-6.2894953668902803E-3</c:v>
                </c:pt>
                <c:pt idx="11684">
                  <c:v>-6.15792902707301E-3</c:v>
                </c:pt>
                <c:pt idx="11685">
                  <c:v>-4.9803556857408102E-3</c:v>
                </c:pt>
                <c:pt idx="11686">
                  <c:v>-4.4912893156851099E-3</c:v>
                </c:pt>
                <c:pt idx="11687">
                  <c:v>-3.3072289720342098E-3</c:v>
                </c:pt>
                <c:pt idx="11688">
                  <c:v>-2.3237510049510701E-3</c:v>
                </c:pt>
                <c:pt idx="11689">
                  <c:v>-1.4893643481538299E-3</c:v>
                </c:pt>
                <c:pt idx="11690" formatCode="0.00E+00">
                  <c:v>-2.9161317900070401E-5</c:v>
                </c:pt>
                <c:pt idx="11691">
                  <c:v>1.06478996445115E-3</c:v>
                </c:pt>
                <c:pt idx="11692">
                  <c:v>2.4205875783299999E-3</c:v>
                </c:pt>
                <c:pt idx="11693">
                  <c:v>4.0044831860530901E-3</c:v>
                </c:pt>
                <c:pt idx="11694">
                  <c:v>5.00378263983778E-3</c:v>
                </c:pt>
                <c:pt idx="11695">
                  <c:v>6.4499497643528397E-3</c:v>
                </c:pt>
                <c:pt idx="11696">
                  <c:v>7.9593401262561397E-3</c:v>
                </c:pt>
                <c:pt idx="11697">
                  <c:v>9.2568501144924698E-3</c:v>
                </c:pt>
                <c:pt idx="11698">
                  <c:v>1.0607017843911E-2</c:v>
                </c:pt>
                <c:pt idx="11699">
                  <c:v>1.17066872761176E-2</c:v>
                </c:pt>
                <c:pt idx="11700">
                  <c:v>1.2911207529631799E-2</c:v>
                </c:pt>
                <c:pt idx="11701">
                  <c:v>1.40713531048367E-2</c:v>
                </c:pt>
                <c:pt idx="11702">
                  <c:v>1.52722583841872E-2</c:v>
                </c:pt>
                <c:pt idx="11703">
                  <c:v>1.6121376056267699E-2</c:v>
                </c:pt>
                <c:pt idx="11704">
                  <c:v>1.7030185586747199E-2</c:v>
                </c:pt>
                <c:pt idx="11705">
                  <c:v>1.7758022280459699E-2</c:v>
                </c:pt>
                <c:pt idx="11706">
                  <c:v>1.83181092741369E-2</c:v>
                </c:pt>
                <c:pt idx="11707">
                  <c:v>1.8893713712754098E-2</c:v>
                </c:pt>
                <c:pt idx="11708">
                  <c:v>1.9256134800437998E-2</c:v>
                </c:pt>
                <c:pt idx="11709">
                  <c:v>1.9261085189170499E-2</c:v>
                </c:pt>
                <c:pt idx="11710">
                  <c:v>1.9508630348056399E-2</c:v>
                </c:pt>
                <c:pt idx="11711">
                  <c:v>1.8914413162181599E-2</c:v>
                </c:pt>
                <c:pt idx="11712">
                  <c:v>1.8662063040927501E-2</c:v>
                </c:pt>
                <c:pt idx="11713">
                  <c:v>1.8251910523305801E-2</c:v>
                </c:pt>
                <c:pt idx="11714">
                  <c:v>1.7318953631282798E-2</c:v>
                </c:pt>
                <c:pt idx="11715">
                  <c:v>1.6724322597382602E-2</c:v>
                </c:pt>
                <c:pt idx="11716">
                  <c:v>1.5247439977664101E-2</c:v>
                </c:pt>
                <c:pt idx="11717">
                  <c:v>1.39049199164524E-2</c:v>
                </c:pt>
                <c:pt idx="11718">
                  <c:v>1.2422462479455099E-2</c:v>
                </c:pt>
                <c:pt idx="11719">
                  <c:v>1.08190638474442E-2</c:v>
                </c:pt>
                <c:pt idx="11720">
                  <c:v>9.0739300345902291E-3</c:v>
                </c:pt>
                <c:pt idx="11721">
                  <c:v>6.7956980399507599E-3</c:v>
                </c:pt>
                <c:pt idx="11722">
                  <c:v>4.29916652262904E-3</c:v>
                </c:pt>
                <c:pt idx="11723">
                  <c:v>2.0750786241431102E-3</c:v>
                </c:pt>
                <c:pt idx="11724">
                  <c:v>-6.5480128881299695E-4</c:v>
                </c:pt>
                <c:pt idx="11725">
                  <c:v>-3.40919094512305E-3</c:v>
                </c:pt>
                <c:pt idx="11726">
                  <c:v>-6.5134416751428904E-3</c:v>
                </c:pt>
                <c:pt idx="11727">
                  <c:v>-9.87562868731761E-3</c:v>
                </c:pt>
                <c:pt idx="11728">
                  <c:v>-1.33202708547748E-2</c:v>
                </c:pt>
                <c:pt idx="11729">
                  <c:v>-1.6718355826485801E-2</c:v>
                </c:pt>
                <c:pt idx="11730">
                  <c:v>-2.0366228006469402E-2</c:v>
                </c:pt>
                <c:pt idx="11731">
                  <c:v>-2.4406199996431399E-2</c:v>
                </c:pt>
                <c:pt idx="11732">
                  <c:v>-2.8160574822146602E-2</c:v>
                </c:pt>
                <c:pt idx="11733">
                  <c:v>-3.23235550204517E-2</c:v>
                </c:pt>
                <c:pt idx="11734">
                  <c:v>-3.6301277008175002E-2</c:v>
                </c:pt>
                <c:pt idx="11735">
                  <c:v>-4.04717157671515E-2</c:v>
                </c:pt>
                <c:pt idx="11736">
                  <c:v>-4.4927757085500501E-2</c:v>
                </c:pt>
                <c:pt idx="11737">
                  <c:v>-4.93490717835064E-2</c:v>
                </c:pt>
                <c:pt idx="11738">
                  <c:v>-5.3651002965270402E-2</c:v>
                </c:pt>
                <c:pt idx="11739">
                  <c:v>-5.8239264339574499E-2</c:v>
                </c:pt>
                <c:pt idx="11740">
                  <c:v>-6.2657773451789203E-2</c:v>
                </c:pt>
                <c:pt idx="11741">
                  <c:v>-6.71900630357741E-2</c:v>
                </c:pt>
                <c:pt idx="11742">
                  <c:v>-7.1750090126201496E-2</c:v>
                </c:pt>
                <c:pt idx="11743">
                  <c:v>-7.6104506322960799E-2</c:v>
                </c:pt>
                <c:pt idx="11744">
                  <c:v>-8.0716948242091496E-2</c:v>
                </c:pt>
                <c:pt idx="11745">
                  <c:v>-8.4918798549697402E-2</c:v>
                </c:pt>
                <c:pt idx="11746">
                  <c:v>-8.9335221896722897E-2</c:v>
                </c:pt>
                <c:pt idx="11747">
                  <c:v>-9.3911447329754497E-2</c:v>
                </c:pt>
                <c:pt idx="11748">
                  <c:v>-9.77949539607183E-2</c:v>
                </c:pt>
                <c:pt idx="11749">
                  <c:v>-0.10228036009195</c:v>
                </c:pt>
                <c:pt idx="11750">
                  <c:v>-0.106275024576286</c:v>
                </c:pt>
                <c:pt idx="11751">
                  <c:v>-0.11026380090096501</c:v>
                </c:pt>
                <c:pt idx="11752">
                  <c:v>-0.11418868890835</c:v>
                </c:pt>
                <c:pt idx="11753">
                  <c:v>-0.11767567865936999</c:v>
                </c:pt>
                <c:pt idx="11754">
                  <c:v>-0.121497538496975</c:v>
                </c:pt>
                <c:pt idx="11755">
                  <c:v>-0.124976941466568</c:v>
                </c:pt>
                <c:pt idx="11756">
                  <c:v>-0.128353595324849</c:v>
                </c:pt>
                <c:pt idx="11757">
                  <c:v>-0.13135607538695501</c:v>
                </c:pt>
                <c:pt idx="11758">
                  <c:v>-0.13443289898171701</c:v>
                </c:pt>
                <c:pt idx="11759">
                  <c:v>-0.13707514848837901</c:v>
                </c:pt>
                <c:pt idx="11760">
                  <c:v>-0.139941040715649</c:v>
                </c:pt>
                <c:pt idx="11761">
                  <c:v>-0.14214456025475999</c:v>
                </c:pt>
                <c:pt idx="11762">
                  <c:v>-0.144495893947552</c:v>
                </c:pt>
                <c:pt idx="11763">
                  <c:v>-0.14659548651101001</c:v>
                </c:pt>
                <c:pt idx="11764">
                  <c:v>-0.14865056097568999</c:v>
                </c:pt>
                <c:pt idx="11765">
                  <c:v>-0.15028191195277599</c:v>
                </c:pt>
                <c:pt idx="11766">
                  <c:v>-0.15166585291569901</c:v>
                </c:pt>
                <c:pt idx="11767">
                  <c:v>-0.153210849318166</c:v>
                </c:pt>
                <c:pt idx="11768">
                  <c:v>-0.15427385215811701</c:v>
                </c:pt>
                <c:pt idx="11769">
                  <c:v>-0.155295232132312</c:v>
                </c:pt>
                <c:pt idx="11770">
                  <c:v>-0.15586946976385699</c:v>
                </c:pt>
                <c:pt idx="11771">
                  <c:v>-0.156335564529165</c:v>
                </c:pt>
                <c:pt idx="11772">
                  <c:v>-0.15694929786872</c:v>
                </c:pt>
                <c:pt idx="11773">
                  <c:v>-0.157182069444289</c:v>
                </c:pt>
                <c:pt idx="11774">
                  <c:v>-0.15719257328585101</c:v>
                </c:pt>
                <c:pt idx="11775">
                  <c:v>-0.15701748306329</c:v>
                </c:pt>
                <c:pt idx="11776">
                  <c:v>-0.15635194237212999</c:v>
                </c:pt>
                <c:pt idx="11777">
                  <c:v>-0.155882779420873</c:v>
                </c:pt>
                <c:pt idx="11778">
                  <c:v>-0.15538553342460201</c:v>
                </c:pt>
                <c:pt idx="11779">
                  <c:v>-0.154384326420727</c:v>
                </c:pt>
                <c:pt idx="11780">
                  <c:v>-0.15354898190431401</c:v>
                </c:pt>
                <c:pt idx="11781">
                  <c:v>-0.15208346462345501</c:v>
                </c:pt>
                <c:pt idx="11782">
                  <c:v>-0.151035684577739</c:v>
                </c:pt>
                <c:pt idx="11783">
                  <c:v>-0.14988596574517399</c:v>
                </c:pt>
                <c:pt idx="11784">
                  <c:v>-0.14815545621554699</c:v>
                </c:pt>
                <c:pt idx="11785">
                  <c:v>-0.14660765419826099</c:v>
                </c:pt>
                <c:pt idx="11786">
                  <c:v>-0.14472615579345899</c:v>
                </c:pt>
                <c:pt idx="11787">
                  <c:v>-0.14308837268414101</c:v>
                </c:pt>
                <c:pt idx="11788">
                  <c:v>-0.141258714727893</c:v>
                </c:pt>
                <c:pt idx="11789">
                  <c:v>-0.139110863120914</c:v>
                </c:pt>
                <c:pt idx="11790">
                  <c:v>-0.13712752419881</c:v>
                </c:pt>
                <c:pt idx="11791">
                  <c:v>-0.13498928674185701</c:v>
                </c:pt>
                <c:pt idx="11792">
                  <c:v>-0.13293168484293599</c:v>
                </c:pt>
                <c:pt idx="11793">
                  <c:v>-0.13067228568202399</c:v>
                </c:pt>
                <c:pt idx="11794">
                  <c:v>-0.128454444375559</c:v>
                </c:pt>
                <c:pt idx="11795">
                  <c:v>-0.12617222375005499</c:v>
                </c:pt>
                <c:pt idx="11796">
                  <c:v>-0.123950939523231</c:v>
                </c:pt>
                <c:pt idx="11797">
                  <c:v>-0.121809937046694</c:v>
                </c:pt>
                <c:pt idx="11798">
                  <c:v>-0.11929358840121999</c:v>
                </c:pt>
                <c:pt idx="11799">
                  <c:v>-0.116941039025316</c:v>
                </c:pt>
                <c:pt idx="11800">
                  <c:v>-0.11483455570357901</c:v>
                </c:pt>
                <c:pt idx="11801">
                  <c:v>-0.112428131611396</c:v>
                </c:pt>
                <c:pt idx="11802">
                  <c:v>-0.11028558102128801</c:v>
                </c:pt>
                <c:pt idx="11803">
                  <c:v>-0.107863706763298</c:v>
                </c:pt>
                <c:pt idx="11804">
                  <c:v>-0.10555690748931899</c:v>
                </c:pt>
                <c:pt idx="11805">
                  <c:v>-0.103653926347202</c:v>
                </c:pt>
                <c:pt idx="11806">
                  <c:v>-0.101461337818385</c:v>
                </c:pt>
                <c:pt idx="11807">
                  <c:v>-9.9398833221159694E-2</c:v>
                </c:pt>
                <c:pt idx="11808">
                  <c:v>-9.7351696046201294E-2</c:v>
                </c:pt>
                <c:pt idx="11809">
                  <c:v>-9.5255442953608396E-2</c:v>
                </c:pt>
                <c:pt idx="11810">
                  <c:v>-9.3486443896723198E-2</c:v>
                </c:pt>
                <c:pt idx="11811">
                  <c:v>-9.1761091901138597E-2</c:v>
                </c:pt>
                <c:pt idx="11812">
                  <c:v>-8.9714878388961194E-2</c:v>
                </c:pt>
                <c:pt idx="11813">
                  <c:v>-8.7990771322125294E-2</c:v>
                </c:pt>
                <c:pt idx="11814">
                  <c:v>-8.6313778469092398E-2</c:v>
                </c:pt>
                <c:pt idx="11815">
                  <c:v>-8.48021313507068E-2</c:v>
                </c:pt>
                <c:pt idx="11816">
                  <c:v>-8.3343913078633799E-2</c:v>
                </c:pt>
                <c:pt idx="11817">
                  <c:v>-8.1839977211961595E-2</c:v>
                </c:pt>
                <c:pt idx="11818">
                  <c:v>-8.0507598209624803E-2</c:v>
                </c:pt>
                <c:pt idx="11819">
                  <c:v>-7.9305346721135803E-2</c:v>
                </c:pt>
                <c:pt idx="11820">
                  <c:v>-7.8103711271427095E-2</c:v>
                </c:pt>
                <c:pt idx="11821">
                  <c:v>-7.7046856056146001E-2</c:v>
                </c:pt>
                <c:pt idx="11822">
                  <c:v>-7.6001778341509493E-2</c:v>
                </c:pt>
                <c:pt idx="11823">
                  <c:v>-7.5123904695750698E-2</c:v>
                </c:pt>
                <c:pt idx="11824">
                  <c:v>-7.4376518102495598E-2</c:v>
                </c:pt>
                <c:pt idx="11825">
                  <c:v>-7.3558607360660194E-2</c:v>
                </c:pt>
                <c:pt idx="11826">
                  <c:v>-7.2840539214173897E-2</c:v>
                </c:pt>
                <c:pt idx="11827">
                  <c:v>-7.2318602170728497E-2</c:v>
                </c:pt>
                <c:pt idx="11828">
                  <c:v>-7.1916439546826097E-2</c:v>
                </c:pt>
                <c:pt idx="11829">
                  <c:v>-7.1406659265353403E-2</c:v>
                </c:pt>
                <c:pt idx="11830">
                  <c:v>-7.1425729892451301E-2</c:v>
                </c:pt>
                <c:pt idx="11831">
                  <c:v>-7.10143499715577E-2</c:v>
                </c:pt>
                <c:pt idx="11832">
                  <c:v>-7.0746410646559593E-2</c:v>
                </c:pt>
                <c:pt idx="11833">
                  <c:v>-7.1413329211295506E-2</c:v>
                </c:pt>
                <c:pt idx="11834">
                  <c:v>-7.11451357918403E-2</c:v>
                </c:pt>
                <c:pt idx="11835">
                  <c:v>-7.1598442945469201E-2</c:v>
                </c:pt>
                <c:pt idx="11836">
                  <c:v>-7.1529751985318205E-2</c:v>
                </c:pt>
                <c:pt idx="11837">
                  <c:v>-7.2301309184057597E-2</c:v>
                </c:pt>
                <c:pt idx="11838">
                  <c:v>-7.2729103946521503E-2</c:v>
                </c:pt>
                <c:pt idx="11839">
                  <c:v>-7.3383848047382905E-2</c:v>
                </c:pt>
                <c:pt idx="11840">
                  <c:v>-7.4188989359339097E-2</c:v>
                </c:pt>
                <c:pt idx="11841">
                  <c:v>-7.4607919597797806E-2</c:v>
                </c:pt>
                <c:pt idx="11842">
                  <c:v>-7.5960398348667899E-2</c:v>
                </c:pt>
                <c:pt idx="11843">
                  <c:v>-7.6655593127853097E-2</c:v>
                </c:pt>
                <c:pt idx="11844">
                  <c:v>-7.8307604494810598E-2</c:v>
                </c:pt>
                <c:pt idx="11845">
                  <c:v>-7.9246203073930599E-2</c:v>
                </c:pt>
                <c:pt idx="11846">
                  <c:v>-8.0634522813114201E-2</c:v>
                </c:pt>
                <c:pt idx="11847">
                  <c:v>-8.2207721925421903E-2</c:v>
                </c:pt>
                <c:pt idx="11848">
                  <c:v>-8.3860797589495301E-2</c:v>
                </c:pt>
                <c:pt idx="11849">
                  <c:v>-8.5847474663538897E-2</c:v>
                </c:pt>
                <c:pt idx="11850">
                  <c:v>-8.7246186007308699E-2</c:v>
                </c:pt>
                <c:pt idx="11851">
                  <c:v>-8.9514614017722094E-2</c:v>
                </c:pt>
                <c:pt idx="11852">
                  <c:v>-9.1480504980611693E-2</c:v>
                </c:pt>
                <c:pt idx="11853">
                  <c:v>-9.3788170781042096E-2</c:v>
                </c:pt>
                <c:pt idx="11854">
                  <c:v>-9.6076954673180601E-2</c:v>
                </c:pt>
                <c:pt idx="11855">
                  <c:v>-9.8225873132314706E-2</c:v>
                </c:pt>
                <c:pt idx="11856">
                  <c:v>-0.10100766758587899</c:v>
                </c:pt>
                <c:pt idx="11857">
                  <c:v>-0.103540924010492</c:v>
                </c:pt>
                <c:pt idx="11858">
                  <c:v>-0.106457099983693</c:v>
                </c:pt>
                <c:pt idx="11859">
                  <c:v>-0.109194570397252</c:v>
                </c:pt>
                <c:pt idx="11860">
                  <c:v>-0.112162874853783</c:v>
                </c:pt>
                <c:pt idx="11861">
                  <c:v>-0.115513342560379</c:v>
                </c:pt>
                <c:pt idx="11862">
                  <c:v>-0.118503582817912</c:v>
                </c:pt>
                <c:pt idx="11863">
                  <c:v>-0.122205155639694</c:v>
                </c:pt>
                <c:pt idx="11864">
                  <c:v>-0.125256293022386</c:v>
                </c:pt>
                <c:pt idx="11865">
                  <c:v>-0.12886311485985799</c:v>
                </c:pt>
                <c:pt idx="11866">
                  <c:v>-0.132781590275724</c:v>
                </c:pt>
                <c:pt idx="11867">
                  <c:v>-0.136424459759244</c:v>
                </c:pt>
                <c:pt idx="11868">
                  <c:v>-0.140192602980343</c:v>
                </c:pt>
                <c:pt idx="11869">
                  <c:v>-0.14417481080137001</c:v>
                </c:pt>
                <c:pt idx="11870">
                  <c:v>-0.14820608691637799</c:v>
                </c:pt>
                <c:pt idx="11871">
                  <c:v>-0.15243011425889899</c:v>
                </c:pt>
                <c:pt idx="11872">
                  <c:v>-0.15702887007105301</c:v>
                </c:pt>
                <c:pt idx="11873">
                  <c:v>-0.16105795557074201</c:v>
                </c:pt>
                <c:pt idx="11874">
                  <c:v>-0.16568275453606299</c:v>
                </c:pt>
                <c:pt idx="11875">
                  <c:v>-0.170112563447649</c:v>
                </c:pt>
                <c:pt idx="11876">
                  <c:v>-0.17481688773724099</c:v>
                </c:pt>
                <c:pt idx="11877">
                  <c:v>-0.179709742182636</c:v>
                </c:pt>
                <c:pt idx="11878">
                  <c:v>-0.18398488608334801</c:v>
                </c:pt>
                <c:pt idx="11879">
                  <c:v>-0.18908670196545199</c:v>
                </c:pt>
                <c:pt idx="11880">
                  <c:v>-0.193846985597939</c:v>
                </c:pt>
                <c:pt idx="11881">
                  <c:v>-0.19881996627675499</c:v>
                </c:pt>
                <c:pt idx="11882">
                  <c:v>-0.203665758101297</c:v>
                </c:pt>
                <c:pt idx="11883">
                  <c:v>-0.20870151036523499</c:v>
                </c:pt>
                <c:pt idx="11884">
                  <c:v>-0.21376117729010799</c:v>
                </c:pt>
                <c:pt idx="11885">
                  <c:v>-0.21863869051099499</c:v>
                </c:pt>
                <c:pt idx="11886">
                  <c:v>-0.22398266461772201</c:v>
                </c:pt>
                <c:pt idx="11887">
                  <c:v>-0.22870453212526401</c:v>
                </c:pt>
                <c:pt idx="11888">
                  <c:v>-0.23397307638966899</c:v>
                </c:pt>
                <c:pt idx="11889">
                  <c:v>-0.23902661401609401</c:v>
                </c:pt>
                <c:pt idx="11890">
                  <c:v>-0.2439327930156</c:v>
                </c:pt>
                <c:pt idx="11891">
                  <c:v>-0.24891934083925901</c:v>
                </c:pt>
                <c:pt idx="11892">
                  <c:v>-0.25366042417311202</c:v>
                </c:pt>
                <c:pt idx="11893">
                  <c:v>-0.25867507064609502</c:v>
                </c:pt>
                <c:pt idx="11894">
                  <c:v>-0.263306202895217</c:v>
                </c:pt>
                <c:pt idx="11895">
                  <c:v>-0.26806705808494702</c:v>
                </c:pt>
                <c:pt idx="11896">
                  <c:v>-0.27256945186673698</c:v>
                </c:pt>
                <c:pt idx="11897">
                  <c:v>-0.27701954557888597</c:v>
                </c:pt>
                <c:pt idx="11898">
                  <c:v>-0.28133972761151099</c:v>
                </c:pt>
                <c:pt idx="11899">
                  <c:v>-0.28565145430903999</c:v>
                </c:pt>
                <c:pt idx="11900">
                  <c:v>-0.28973620580546799</c:v>
                </c:pt>
                <c:pt idx="11901">
                  <c:v>-0.29357755403819802</c:v>
                </c:pt>
                <c:pt idx="11902">
                  <c:v>-0.29750692002145601</c:v>
                </c:pt>
                <c:pt idx="11903">
                  <c:v>-0.30099172709942201</c:v>
                </c:pt>
                <c:pt idx="11904">
                  <c:v>-0.30457532781207403</c:v>
                </c:pt>
                <c:pt idx="11905">
                  <c:v>-0.307581582057045</c:v>
                </c:pt>
                <c:pt idx="11906">
                  <c:v>-0.31075747916528601</c:v>
                </c:pt>
                <c:pt idx="11907">
                  <c:v>-0.31356423477623802</c:v>
                </c:pt>
                <c:pt idx="11908">
                  <c:v>-0.31608168841807799</c:v>
                </c:pt>
                <c:pt idx="11909">
                  <c:v>-0.31856375130185</c:v>
                </c:pt>
                <c:pt idx="11910">
                  <c:v>-0.32038631066023399</c:v>
                </c:pt>
                <c:pt idx="11911">
                  <c:v>-0.32259426248613798</c:v>
                </c:pt>
                <c:pt idx="11912">
                  <c:v>-0.324057168599164</c:v>
                </c:pt>
                <c:pt idx="11913">
                  <c:v>-0.32554593036249801</c:v>
                </c:pt>
                <c:pt idx="11914">
                  <c:v>-0.32660163341833898</c:v>
                </c:pt>
                <c:pt idx="11915">
                  <c:v>-0.327413975070107</c:v>
                </c:pt>
                <c:pt idx="11916">
                  <c:v>-0.328066612885969</c:v>
                </c:pt>
                <c:pt idx="11917">
                  <c:v>-0.32840739978662398</c:v>
                </c:pt>
                <c:pt idx="11918">
                  <c:v>-0.32847459249098498</c:v>
                </c:pt>
                <c:pt idx="11919">
                  <c:v>-0.32792005240415401</c:v>
                </c:pt>
                <c:pt idx="11920">
                  <c:v>-0.327497663048603</c:v>
                </c:pt>
                <c:pt idx="11921">
                  <c:v>-0.32655861236537997</c:v>
                </c:pt>
                <c:pt idx="11922">
                  <c:v>-0.32549797227873201</c:v>
                </c:pt>
                <c:pt idx="11923">
                  <c:v>-0.32383290177051099</c:v>
                </c:pt>
                <c:pt idx="11924">
                  <c:v>-0.32215076029559597</c:v>
                </c:pt>
                <c:pt idx="11925">
                  <c:v>-0.319885769554209</c:v>
                </c:pt>
                <c:pt idx="11926">
                  <c:v>-0.31758297724271201</c:v>
                </c:pt>
                <c:pt idx="11927">
                  <c:v>-0.31514852343374</c:v>
                </c:pt>
                <c:pt idx="11928">
                  <c:v>-0.31218004247944903</c:v>
                </c:pt>
                <c:pt idx="11929">
                  <c:v>-0.30901908537547901</c:v>
                </c:pt>
                <c:pt idx="11930">
                  <c:v>-0.30522264374268698</c:v>
                </c:pt>
                <c:pt idx="11931">
                  <c:v>-0.30145337817648798</c:v>
                </c:pt>
                <c:pt idx="11932">
                  <c:v>-0.29758701453727099</c:v>
                </c:pt>
                <c:pt idx="11933">
                  <c:v>-0.29335460997441498</c:v>
                </c:pt>
                <c:pt idx="11934">
                  <c:v>-0.28869124675885</c:v>
                </c:pt>
                <c:pt idx="11935">
                  <c:v>-0.28367997153772001</c:v>
                </c:pt>
                <c:pt idx="11936">
                  <c:v>-0.27880782818810901</c:v>
                </c:pt>
                <c:pt idx="11937">
                  <c:v>-0.273473394010258</c:v>
                </c:pt>
                <c:pt idx="11938">
                  <c:v>-0.26816172311040598</c:v>
                </c:pt>
                <c:pt idx="11939">
                  <c:v>-0.26237674670153399</c:v>
                </c:pt>
                <c:pt idx="11940">
                  <c:v>-0.25642408113006299</c:v>
                </c:pt>
                <c:pt idx="11941">
                  <c:v>-0.25049183407077802</c:v>
                </c:pt>
                <c:pt idx="11942">
                  <c:v>-0.24441762301060499</c:v>
                </c:pt>
                <c:pt idx="11943">
                  <c:v>-0.238088003996314</c:v>
                </c:pt>
                <c:pt idx="11944">
                  <c:v>-0.23177360973846201</c:v>
                </c:pt>
                <c:pt idx="11945">
                  <c:v>-0.224968437092018</c:v>
                </c:pt>
                <c:pt idx="11946">
                  <c:v>-0.21849017736259199</c:v>
                </c:pt>
                <c:pt idx="11947">
                  <c:v>-0.21171325268958699</c:v>
                </c:pt>
                <c:pt idx="11948">
                  <c:v>-0.20498363428803801</c:v>
                </c:pt>
                <c:pt idx="11949">
                  <c:v>-0.198070056463688</c:v>
                </c:pt>
                <c:pt idx="11950">
                  <c:v>-0.19089636188192</c:v>
                </c:pt>
                <c:pt idx="11951">
                  <c:v>-0.184662511319413</c:v>
                </c:pt>
                <c:pt idx="11952">
                  <c:v>-0.17754647598856799</c:v>
                </c:pt>
                <c:pt idx="11953">
                  <c:v>-0.17055477300498101</c:v>
                </c:pt>
                <c:pt idx="11954">
                  <c:v>-0.16429089739865099</c:v>
                </c:pt>
                <c:pt idx="11955">
                  <c:v>-0.15759687027529601</c:v>
                </c:pt>
                <c:pt idx="11956">
                  <c:v>-0.151186019339244</c:v>
                </c:pt>
                <c:pt idx="11957">
                  <c:v>-0.14430869908152399</c:v>
                </c:pt>
                <c:pt idx="11958">
                  <c:v>-0.13813675520184299</c:v>
                </c:pt>
                <c:pt idx="11959">
                  <c:v>-0.132294108384159</c:v>
                </c:pt>
                <c:pt idx="11960">
                  <c:v>-0.126338547445802</c:v>
                </c:pt>
                <c:pt idx="11961">
                  <c:v>-0.120221044126838</c:v>
                </c:pt>
                <c:pt idx="11962">
                  <c:v>-0.114534093217683</c:v>
                </c:pt>
                <c:pt idx="11963">
                  <c:v>-0.10909234959593</c:v>
                </c:pt>
                <c:pt idx="11964">
                  <c:v>-0.10390253662832399</c:v>
                </c:pt>
                <c:pt idx="11965">
                  <c:v>-9.9189835737829898E-2</c:v>
                </c:pt>
                <c:pt idx="11966">
                  <c:v>-9.4430975839351505E-2</c:v>
                </c:pt>
                <c:pt idx="11967">
                  <c:v>-8.9800588153858704E-2</c:v>
                </c:pt>
                <c:pt idx="11968">
                  <c:v>-8.5820224373869297E-2</c:v>
                </c:pt>
                <c:pt idx="11969">
                  <c:v>-8.2299318141826894E-2</c:v>
                </c:pt>
                <c:pt idx="11970">
                  <c:v>-7.8502221389878293E-2</c:v>
                </c:pt>
                <c:pt idx="11971">
                  <c:v>-7.56014501224129E-2</c:v>
                </c:pt>
                <c:pt idx="11972">
                  <c:v>-7.2475948173244195E-2</c:v>
                </c:pt>
                <c:pt idx="11973">
                  <c:v>-6.9931493427743796E-2</c:v>
                </c:pt>
                <c:pt idx="11974">
                  <c:v>-6.7633861860564207E-2</c:v>
                </c:pt>
                <c:pt idx="11975">
                  <c:v>-6.5545494138099694E-2</c:v>
                </c:pt>
                <c:pt idx="11976">
                  <c:v>-6.42894838273841E-2</c:v>
                </c:pt>
                <c:pt idx="11977">
                  <c:v>-6.2867143600189607E-2</c:v>
                </c:pt>
                <c:pt idx="11978">
                  <c:v>-6.1932441329372201E-2</c:v>
                </c:pt>
                <c:pt idx="11979">
                  <c:v>-6.18293577106604E-2</c:v>
                </c:pt>
                <c:pt idx="11980">
                  <c:v>-6.1182160179093503E-2</c:v>
                </c:pt>
                <c:pt idx="11981">
                  <c:v>-6.1658230909038797E-2</c:v>
                </c:pt>
                <c:pt idx="11982">
                  <c:v>-6.2556319314697503E-2</c:v>
                </c:pt>
                <c:pt idx="11983">
                  <c:v>-6.2987728372776497E-2</c:v>
                </c:pt>
                <c:pt idx="11984">
                  <c:v>-6.4268874251391397E-2</c:v>
                </c:pt>
                <c:pt idx="11985">
                  <c:v>-6.5718232537089694E-2</c:v>
                </c:pt>
                <c:pt idx="11986">
                  <c:v>-6.7613268751330793E-2</c:v>
                </c:pt>
                <c:pt idx="11987">
                  <c:v>-6.9903517486387207E-2</c:v>
                </c:pt>
                <c:pt idx="11988">
                  <c:v>-7.2326891243442701E-2</c:v>
                </c:pt>
                <c:pt idx="11989">
                  <c:v>-7.5068885699237003E-2</c:v>
                </c:pt>
                <c:pt idx="11990">
                  <c:v>-7.8175264226995902E-2</c:v>
                </c:pt>
                <c:pt idx="11991">
                  <c:v>-8.1724983936015405E-2</c:v>
                </c:pt>
                <c:pt idx="11992">
                  <c:v>-8.5087017842047294E-2</c:v>
                </c:pt>
                <c:pt idx="11993">
                  <c:v>-8.8959322236485894E-2</c:v>
                </c:pt>
                <c:pt idx="11994">
                  <c:v>-9.3088570194017894E-2</c:v>
                </c:pt>
                <c:pt idx="11995">
                  <c:v>-9.7415022747675398E-2</c:v>
                </c:pt>
                <c:pt idx="11996">
                  <c:v>-0.101912145836658</c:v>
                </c:pt>
                <c:pt idx="11997">
                  <c:v>-0.106660639340039</c:v>
                </c:pt>
                <c:pt idx="11998">
                  <c:v>-0.11145966633791</c:v>
                </c:pt>
                <c:pt idx="11999">
                  <c:v>-0.116340513999605</c:v>
                </c:pt>
                <c:pt idx="12000">
                  <c:v>-0.121408150552234</c:v>
                </c:pt>
                <c:pt idx="12001">
                  <c:v>-0.126631756358245</c:v>
                </c:pt>
                <c:pt idx="12002">
                  <c:v>-0.13155104569172499</c:v>
                </c:pt>
                <c:pt idx="12003">
                  <c:v>-0.136883635376153</c:v>
                </c:pt>
                <c:pt idx="12004">
                  <c:v>-0.14232338116639701</c:v>
                </c:pt>
                <c:pt idx="12005">
                  <c:v>-0.14736106430847901</c:v>
                </c:pt>
                <c:pt idx="12006">
                  <c:v>-0.152784441600648</c:v>
                </c:pt>
                <c:pt idx="12007">
                  <c:v>-0.15772679557888</c:v>
                </c:pt>
                <c:pt idx="12008">
                  <c:v>-0.163068818574374</c:v>
                </c:pt>
                <c:pt idx="12009">
                  <c:v>-0.16836667864322799</c:v>
                </c:pt>
                <c:pt idx="12010">
                  <c:v>-0.17305684052963799</c:v>
                </c:pt>
                <c:pt idx="12011">
                  <c:v>-0.178235479605342</c:v>
                </c:pt>
                <c:pt idx="12012">
                  <c:v>-0.18236905455611299</c:v>
                </c:pt>
                <c:pt idx="12013">
                  <c:v>-0.187222424892239</c:v>
                </c:pt>
                <c:pt idx="12014">
                  <c:v>-0.191421097252192</c:v>
                </c:pt>
                <c:pt idx="12015">
                  <c:v>-0.19539004687460501</c:v>
                </c:pt>
                <c:pt idx="12016">
                  <c:v>-0.19903299763132001</c:v>
                </c:pt>
                <c:pt idx="12017">
                  <c:v>-0.20260596547165799</c:v>
                </c:pt>
                <c:pt idx="12018">
                  <c:v>-0.20569222186577099</c:v>
                </c:pt>
                <c:pt idx="12019">
                  <c:v>-0.208910625259002</c:v>
                </c:pt>
                <c:pt idx="12020">
                  <c:v>-0.211449545140109</c:v>
                </c:pt>
                <c:pt idx="12021">
                  <c:v>-0.213643496997862</c:v>
                </c:pt>
                <c:pt idx="12022">
                  <c:v>-0.21570895482072699</c:v>
                </c:pt>
                <c:pt idx="12023">
                  <c:v>-0.21748048183296401</c:v>
                </c:pt>
                <c:pt idx="12024">
                  <c:v>-0.21894254755729101</c:v>
                </c:pt>
                <c:pt idx="12025">
                  <c:v>-0.21956577578200501</c:v>
                </c:pt>
                <c:pt idx="12026">
                  <c:v>-0.219990815546902</c:v>
                </c:pt>
                <c:pt idx="12027">
                  <c:v>-0.21970559409635301</c:v>
                </c:pt>
                <c:pt idx="12028">
                  <c:v>-0.21932072031241701</c:v>
                </c:pt>
                <c:pt idx="12029">
                  <c:v>-0.21851592299266301</c:v>
                </c:pt>
                <c:pt idx="12030">
                  <c:v>-0.2171690995702</c:v>
                </c:pt>
                <c:pt idx="12031">
                  <c:v>-0.21541444491627501</c:v>
                </c:pt>
                <c:pt idx="12032">
                  <c:v>-0.21308851774986501</c:v>
                </c:pt>
                <c:pt idx="12033">
                  <c:v>-0.21074021657618799</c:v>
                </c:pt>
                <c:pt idx="12034">
                  <c:v>-0.207610378267537</c:v>
                </c:pt>
                <c:pt idx="12035">
                  <c:v>-0.20399303284859299</c:v>
                </c:pt>
                <c:pt idx="12036">
                  <c:v>-0.20032185120777399</c:v>
                </c:pt>
                <c:pt idx="12037">
                  <c:v>-0.19556571131636799</c:v>
                </c:pt>
                <c:pt idx="12038">
                  <c:v>-0.190694749111498</c:v>
                </c:pt>
                <c:pt idx="12039">
                  <c:v>-0.18539605163058601</c:v>
                </c:pt>
                <c:pt idx="12040">
                  <c:v>-0.17947253166340699</c:v>
                </c:pt>
                <c:pt idx="12041">
                  <c:v>-0.17310576045609799</c:v>
                </c:pt>
                <c:pt idx="12042">
                  <c:v>-0.166292176700197</c:v>
                </c:pt>
                <c:pt idx="12043">
                  <c:v>-0.159266413988054</c:v>
                </c:pt>
                <c:pt idx="12044">
                  <c:v>-0.15173964619630601</c:v>
                </c:pt>
                <c:pt idx="12045">
                  <c:v>-0.14364183822551099</c:v>
                </c:pt>
                <c:pt idx="12046">
                  <c:v>-0.13554854104206199</c:v>
                </c:pt>
                <c:pt idx="12047">
                  <c:v>-0.12666860319082099</c:v>
                </c:pt>
                <c:pt idx="12048">
                  <c:v>-0.117740898152253</c:v>
                </c:pt>
                <c:pt idx="12049">
                  <c:v>-0.108273133715137</c:v>
                </c:pt>
                <c:pt idx="12050">
                  <c:v>-9.8792961343494898E-2</c:v>
                </c:pt>
                <c:pt idx="12051">
                  <c:v>-8.8452300806911396E-2</c:v>
                </c:pt>
                <c:pt idx="12052">
                  <c:v>-7.8275191809682398E-2</c:v>
                </c:pt>
                <c:pt idx="12053">
                  <c:v>-6.7208470181492105E-2</c:v>
                </c:pt>
                <c:pt idx="12054">
                  <c:v>-5.6665669349382303E-2</c:v>
                </c:pt>
                <c:pt idx="12055">
                  <c:v>-4.6094447144307403E-2</c:v>
                </c:pt>
                <c:pt idx="12056">
                  <c:v>-3.43299813736508E-2</c:v>
                </c:pt>
                <c:pt idx="12057">
                  <c:v>-2.3524122305674099E-2</c:v>
                </c:pt>
                <c:pt idx="12058">
                  <c:v>-1.20160179760912E-2</c:v>
                </c:pt>
                <c:pt idx="12059">
                  <c:v>-5.1309353585351103E-4</c:v>
                </c:pt>
                <c:pt idx="12060">
                  <c:v>1.11679622067029E-2</c:v>
                </c:pt>
                <c:pt idx="12061">
                  <c:v>2.2759782333624499E-2</c:v>
                </c:pt>
                <c:pt idx="12062">
                  <c:v>3.4289275602423903E-2</c:v>
                </c:pt>
                <c:pt idx="12063">
                  <c:v>4.5960214577316902E-2</c:v>
                </c:pt>
                <c:pt idx="12064">
                  <c:v>5.73620566883686E-2</c:v>
                </c:pt>
                <c:pt idx="12065">
                  <c:v>6.9218639660525105E-2</c:v>
                </c:pt>
                <c:pt idx="12066">
                  <c:v>8.03984587883948E-2</c:v>
                </c:pt>
                <c:pt idx="12067">
                  <c:v>9.1814004252249407E-2</c:v>
                </c:pt>
                <c:pt idx="12068">
                  <c:v>0.102711531724146</c:v>
                </c:pt>
                <c:pt idx="12069">
                  <c:v>0.113465542013355</c:v>
                </c:pt>
                <c:pt idx="12070">
                  <c:v>0.124398691598484</c:v>
                </c:pt>
                <c:pt idx="12071">
                  <c:v>0.13472454392996999</c:v>
                </c:pt>
                <c:pt idx="12072">
                  <c:v>0.14517837703681299</c:v>
                </c:pt>
                <c:pt idx="12073">
                  <c:v>0.154913789545397</c:v>
                </c:pt>
                <c:pt idx="12074">
                  <c:v>0.16452827504926601</c:v>
                </c:pt>
                <c:pt idx="12075">
                  <c:v>0.174136238028578</c:v>
                </c:pt>
                <c:pt idx="12076">
                  <c:v>0.18295303728311699</c:v>
                </c:pt>
                <c:pt idx="12077">
                  <c:v>0.192047084208577</c:v>
                </c:pt>
                <c:pt idx="12078">
                  <c:v>0.200439013303438</c:v>
                </c:pt>
                <c:pt idx="12079">
                  <c:v>0.20794170843801299</c:v>
                </c:pt>
                <c:pt idx="12080">
                  <c:v>0.216174480942498</c:v>
                </c:pt>
                <c:pt idx="12081">
                  <c:v>0.22298690893088699</c:v>
                </c:pt>
                <c:pt idx="12082">
                  <c:v>0.23000297322263299</c:v>
                </c:pt>
                <c:pt idx="12083">
                  <c:v>0.236504596054078</c:v>
                </c:pt>
                <c:pt idx="12084">
                  <c:v>0.242445355274784</c:v>
                </c:pt>
                <c:pt idx="12085">
                  <c:v>0.248120826421451</c:v>
                </c:pt>
                <c:pt idx="12086">
                  <c:v>0.25319549412994402</c:v>
                </c:pt>
                <c:pt idx="12087">
                  <c:v>0.25825070012534601</c:v>
                </c:pt>
                <c:pt idx="12088">
                  <c:v>0.261830073595681</c:v>
                </c:pt>
                <c:pt idx="12089">
                  <c:v>0.26611864879457903</c:v>
                </c:pt>
                <c:pt idx="12090">
                  <c:v>0.26904433707497299</c:v>
                </c:pt>
                <c:pt idx="12091">
                  <c:v>0.27229910540666802</c:v>
                </c:pt>
                <c:pt idx="12092">
                  <c:v>0.27447265203751398</c:v>
                </c:pt>
                <c:pt idx="12093">
                  <c:v>0.27672554625935902</c:v>
                </c:pt>
                <c:pt idx="12094">
                  <c:v>0.27823710517908201</c:v>
                </c:pt>
                <c:pt idx="12095">
                  <c:v>0.27941953104758199</c:v>
                </c:pt>
                <c:pt idx="12096">
                  <c:v>0.28063396883608699</c:v>
                </c:pt>
                <c:pt idx="12097">
                  <c:v>0.28054848305416102</c:v>
                </c:pt>
                <c:pt idx="12098">
                  <c:v>0.280830910062281</c:v>
                </c:pt>
                <c:pt idx="12099">
                  <c:v>0.280417180198195</c:v>
                </c:pt>
                <c:pt idx="12100">
                  <c:v>0.27973590361256301</c:v>
                </c:pt>
                <c:pt idx="12101">
                  <c:v>0.27823566429173902</c:v>
                </c:pt>
                <c:pt idx="12102">
                  <c:v>0.27693632410211499</c:v>
                </c:pt>
                <c:pt idx="12103">
                  <c:v>0.27515358236367998</c:v>
                </c:pt>
                <c:pt idx="12104">
                  <c:v>0.27291616564176402</c:v>
                </c:pt>
                <c:pt idx="12105">
                  <c:v>0.27084021065609398</c:v>
                </c:pt>
                <c:pt idx="12106">
                  <c:v>0.26799444384063997</c:v>
                </c:pt>
                <c:pt idx="12107">
                  <c:v>0.265124096376394</c:v>
                </c:pt>
                <c:pt idx="12108">
                  <c:v>0.26222719304643999</c:v>
                </c:pt>
                <c:pt idx="12109">
                  <c:v>0.25918867219319203</c:v>
                </c:pt>
                <c:pt idx="12110">
                  <c:v>0.25571471241070798</c:v>
                </c:pt>
                <c:pt idx="12111">
                  <c:v>0.25207778052867202</c:v>
                </c:pt>
                <c:pt idx="12112">
                  <c:v>0.248575284132523</c:v>
                </c:pt>
                <c:pt idx="12113">
                  <c:v>0.244690408677322</c:v>
                </c:pt>
                <c:pt idx="12114">
                  <c:v>0.241164819674376</c:v>
                </c:pt>
                <c:pt idx="12115">
                  <c:v>0.23711257721251</c:v>
                </c:pt>
                <c:pt idx="12116">
                  <c:v>0.23340652517371299</c:v>
                </c:pt>
                <c:pt idx="12117">
                  <c:v>0.22963243865886501</c:v>
                </c:pt>
                <c:pt idx="12118">
                  <c:v>0.22605722966045699</c:v>
                </c:pt>
                <c:pt idx="12119">
                  <c:v>0.22257210281909301</c:v>
                </c:pt>
                <c:pt idx="12120">
                  <c:v>0.218827946272696</c:v>
                </c:pt>
                <c:pt idx="12121">
                  <c:v>0.21572289442291501</c:v>
                </c:pt>
                <c:pt idx="12122">
                  <c:v>0.21277017067448201</c:v>
                </c:pt>
                <c:pt idx="12123">
                  <c:v>0.209623005450081</c:v>
                </c:pt>
                <c:pt idx="12124">
                  <c:v>0.20702634329063899</c:v>
                </c:pt>
                <c:pt idx="12125">
                  <c:v>0.20422758192124299</c:v>
                </c:pt>
                <c:pt idx="12126">
                  <c:v>0.202231299717402</c:v>
                </c:pt>
                <c:pt idx="12127">
                  <c:v>0.20017021291635601</c:v>
                </c:pt>
                <c:pt idx="12128">
                  <c:v>0.19843247321406601</c:v>
                </c:pt>
                <c:pt idx="12129">
                  <c:v>0.19698090659803999</c:v>
                </c:pt>
                <c:pt idx="12130">
                  <c:v>0.19583983180779299</c:v>
                </c:pt>
                <c:pt idx="12131">
                  <c:v>0.19534989333189601</c:v>
                </c:pt>
                <c:pt idx="12132">
                  <c:v>0.194987920628762</c:v>
                </c:pt>
                <c:pt idx="12133">
                  <c:v>0.195197211190557</c:v>
                </c:pt>
                <c:pt idx="12134">
                  <c:v>0.195771350037963</c:v>
                </c:pt>
                <c:pt idx="12135">
                  <c:v>0.19693540747823901</c:v>
                </c:pt>
                <c:pt idx="12136">
                  <c:v>0.198249718807542</c:v>
                </c:pt>
                <c:pt idx="12137">
                  <c:v>0.20057177253334199</c:v>
                </c:pt>
                <c:pt idx="12138">
                  <c:v>0.202725131041256</c:v>
                </c:pt>
                <c:pt idx="12139">
                  <c:v>0.205513857092817</c:v>
                </c:pt>
                <c:pt idx="12140">
                  <c:v>0.20895834712924299</c:v>
                </c:pt>
                <c:pt idx="12141">
                  <c:v>0.21265609079317599</c:v>
                </c:pt>
                <c:pt idx="12142">
                  <c:v>0.21705063159978499</c:v>
                </c:pt>
                <c:pt idx="12143">
                  <c:v>0.221846902918516</c:v>
                </c:pt>
                <c:pt idx="12144">
                  <c:v>0.22711744473145301</c:v>
                </c:pt>
                <c:pt idx="12145">
                  <c:v>0.232775764354337</c:v>
                </c:pt>
                <c:pt idx="12146">
                  <c:v>0.23891190667609799</c:v>
                </c:pt>
                <c:pt idx="12147">
                  <c:v>0.245816380488353</c:v>
                </c:pt>
                <c:pt idx="12148">
                  <c:v>0.25247064030594302</c:v>
                </c:pt>
                <c:pt idx="12149">
                  <c:v>0.26047228999729199</c:v>
                </c:pt>
                <c:pt idx="12150">
                  <c:v>0.268073500336864</c:v>
                </c:pt>
                <c:pt idx="12151">
                  <c:v>0.27655648256594301</c:v>
                </c:pt>
                <c:pt idx="12152">
                  <c:v>0.28478764154744401</c:v>
                </c:pt>
                <c:pt idx="12153">
                  <c:v>0.29397018821523402</c:v>
                </c:pt>
                <c:pt idx="12154">
                  <c:v>0.30319221267018698</c:v>
                </c:pt>
                <c:pt idx="12155">
                  <c:v>0.31268850347459798</c:v>
                </c:pt>
                <c:pt idx="12156">
                  <c:v>0.32263235407297902</c:v>
                </c:pt>
                <c:pt idx="12157">
                  <c:v>0.33248144854595502</c:v>
                </c:pt>
                <c:pt idx="12158">
                  <c:v>0.34284972729838598</c:v>
                </c:pt>
                <c:pt idx="12159">
                  <c:v>0.35356212312435797</c:v>
                </c:pt>
                <c:pt idx="12160">
                  <c:v>0.36432562458408302</c:v>
                </c:pt>
                <c:pt idx="12161">
                  <c:v>0.37497074122806601</c:v>
                </c:pt>
                <c:pt idx="12162">
                  <c:v>0.38582963802008902</c:v>
                </c:pt>
                <c:pt idx="12163">
                  <c:v>0.39676650268609298</c:v>
                </c:pt>
                <c:pt idx="12164">
                  <c:v>0.40765693764312799</c:v>
                </c:pt>
                <c:pt idx="12165">
                  <c:v>0.41880599205869201</c:v>
                </c:pt>
                <c:pt idx="12166">
                  <c:v>0.42959010962782501</c:v>
                </c:pt>
                <c:pt idx="12167">
                  <c:v>0.44012592395216898</c:v>
                </c:pt>
                <c:pt idx="12168">
                  <c:v>0.45074683276122002</c:v>
                </c:pt>
                <c:pt idx="12169">
                  <c:v>0.46152159571651502</c:v>
                </c:pt>
                <c:pt idx="12170">
                  <c:v>0.47178005417193303</c:v>
                </c:pt>
                <c:pt idx="12171">
                  <c:v>0.48196849376826001</c:v>
                </c:pt>
                <c:pt idx="12172">
                  <c:v>0.49200126439255398</c:v>
                </c:pt>
                <c:pt idx="12173">
                  <c:v>0.50161444899613705</c:v>
                </c:pt>
                <c:pt idx="12174">
                  <c:v>0.51117690409221395</c:v>
                </c:pt>
                <c:pt idx="12175">
                  <c:v>0.51991114936924099</c:v>
                </c:pt>
                <c:pt idx="12176">
                  <c:v>0.52849230370836298</c:v>
                </c:pt>
                <c:pt idx="12177">
                  <c:v>0.53675722546274196</c:v>
                </c:pt>
                <c:pt idx="12178">
                  <c:v>0.54460256844642696</c:v>
                </c:pt>
                <c:pt idx="12179">
                  <c:v>0.55230954024594503</c:v>
                </c:pt>
                <c:pt idx="12180">
                  <c:v>0.55873293215713904</c:v>
                </c:pt>
                <c:pt idx="12181">
                  <c:v>0.56536550549273601</c:v>
                </c:pt>
                <c:pt idx="12182">
                  <c:v>0.57113477565437099</c:v>
                </c:pt>
                <c:pt idx="12183">
                  <c:v>0.57637588626921299</c:v>
                </c:pt>
                <c:pt idx="12184">
                  <c:v>0.58108230637371105</c:v>
                </c:pt>
                <c:pt idx="12185">
                  <c:v>0.58516310190353704</c:v>
                </c:pt>
                <c:pt idx="12186">
                  <c:v>0.58885311473079704</c:v>
                </c:pt>
                <c:pt idx="12187">
                  <c:v>0.59139501065786004</c:v>
                </c:pt>
                <c:pt idx="12188">
                  <c:v>0.59378541732685897</c:v>
                </c:pt>
                <c:pt idx="12189">
                  <c:v>0.59512474637312995</c:v>
                </c:pt>
                <c:pt idx="12190">
                  <c:v>0.59661755407111905</c:v>
                </c:pt>
                <c:pt idx="12191">
                  <c:v>0.59668177529274102</c:v>
                </c:pt>
                <c:pt idx="12192">
                  <c:v>0.59626553376032898</c:v>
                </c:pt>
                <c:pt idx="12193">
                  <c:v>0.59548024921158205</c:v>
                </c:pt>
                <c:pt idx="12194">
                  <c:v>0.59357288783481399</c:v>
                </c:pt>
                <c:pt idx="12195">
                  <c:v>0.59178757410432103</c:v>
                </c:pt>
                <c:pt idx="12196">
                  <c:v>0.588591746361663</c:v>
                </c:pt>
                <c:pt idx="12197">
                  <c:v>0.58546212106252704</c:v>
                </c:pt>
                <c:pt idx="12198">
                  <c:v>0.58094469246596803</c:v>
                </c:pt>
                <c:pt idx="12199">
                  <c:v>0.57667889205185197</c:v>
                </c:pt>
                <c:pt idx="12200">
                  <c:v>0.57154119910189005</c:v>
                </c:pt>
                <c:pt idx="12201">
                  <c:v>0.56567391301877601</c:v>
                </c:pt>
                <c:pt idx="12202">
                  <c:v>0.55966326141482003</c:v>
                </c:pt>
                <c:pt idx="12203">
                  <c:v>0.55263819163314998</c:v>
                </c:pt>
                <c:pt idx="12204">
                  <c:v>0.54596298809994404</c:v>
                </c:pt>
                <c:pt idx="12205">
                  <c:v>0.53839671410894696</c:v>
                </c:pt>
                <c:pt idx="12206">
                  <c:v>0.53074398469045903</c:v>
                </c:pt>
                <c:pt idx="12207">
                  <c:v>0.52204820722957201</c:v>
                </c:pt>
                <c:pt idx="12208">
                  <c:v>0.51329077880726404</c:v>
                </c:pt>
                <c:pt idx="12209">
                  <c:v>0.50465604006091203</c:v>
                </c:pt>
                <c:pt idx="12210">
                  <c:v>0.495134618166236</c:v>
                </c:pt>
                <c:pt idx="12211">
                  <c:v>0.48615716057034303</c:v>
                </c:pt>
                <c:pt idx="12212">
                  <c:v>0.47654198453931901</c:v>
                </c:pt>
                <c:pt idx="12213">
                  <c:v>0.46687248509446599</c:v>
                </c:pt>
                <c:pt idx="12214">
                  <c:v>0.45740687573461902</c:v>
                </c:pt>
                <c:pt idx="12215">
                  <c:v>0.44749808468497099</c:v>
                </c:pt>
                <c:pt idx="12216">
                  <c:v>0.43772442201977002</c:v>
                </c:pt>
                <c:pt idx="12217">
                  <c:v>0.42821797816060703</c:v>
                </c:pt>
                <c:pt idx="12218">
                  <c:v>0.418646486831524</c:v>
                </c:pt>
                <c:pt idx="12219">
                  <c:v>0.40897283510933702</c:v>
                </c:pt>
                <c:pt idx="12220">
                  <c:v>0.39972428590139703</c:v>
                </c:pt>
                <c:pt idx="12221">
                  <c:v>0.39061467091701202</c:v>
                </c:pt>
                <c:pt idx="12222">
                  <c:v>0.38171041601487299</c:v>
                </c:pt>
                <c:pt idx="12223">
                  <c:v>0.37350757772203602</c:v>
                </c:pt>
                <c:pt idx="12224">
                  <c:v>0.365233107445951</c:v>
                </c:pt>
                <c:pt idx="12225">
                  <c:v>0.35734278578459699</c:v>
                </c:pt>
                <c:pt idx="12226">
                  <c:v>0.34989547603390497</c:v>
                </c:pt>
                <c:pt idx="12227">
                  <c:v>0.34318274803536403</c:v>
                </c:pt>
                <c:pt idx="12228">
                  <c:v>0.33668815208023001</c:v>
                </c:pt>
                <c:pt idx="12229">
                  <c:v>0.330641026742865</c:v>
                </c:pt>
                <c:pt idx="12230">
                  <c:v>0.32547559451603703</c:v>
                </c:pt>
                <c:pt idx="12231">
                  <c:v>0.32038857909270801</c:v>
                </c:pt>
                <c:pt idx="12232">
                  <c:v>0.31632691596745999</c:v>
                </c:pt>
                <c:pt idx="12233">
                  <c:v>0.31298893557150997</c:v>
                </c:pt>
                <c:pt idx="12234">
                  <c:v>0.31012377382606898</c:v>
                </c:pt>
                <c:pt idx="12235">
                  <c:v>0.30774795563735502</c:v>
                </c:pt>
                <c:pt idx="12236">
                  <c:v>0.30636945439158703</c:v>
                </c:pt>
                <c:pt idx="12237">
                  <c:v>0.30565146995805398</c:v>
                </c:pt>
                <c:pt idx="12238">
                  <c:v>0.30514275468502899</c:v>
                </c:pt>
                <c:pt idx="12239">
                  <c:v>0.30610652618377598</c:v>
                </c:pt>
                <c:pt idx="12240">
                  <c:v>0.307219874718136</c:v>
                </c:pt>
                <c:pt idx="12241">
                  <c:v>0.30893203212382803</c:v>
                </c:pt>
                <c:pt idx="12242">
                  <c:v>0.31191508693146902</c:v>
                </c:pt>
                <c:pt idx="12243">
                  <c:v>0.315167200691992</c:v>
                </c:pt>
                <c:pt idx="12244">
                  <c:v>0.31913348761480398</c:v>
                </c:pt>
                <c:pt idx="12245">
                  <c:v>0.323846274365656</c:v>
                </c:pt>
                <c:pt idx="12246">
                  <c:v>0.32917935951002802</c:v>
                </c:pt>
                <c:pt idx="12247">
                  <c:v>0.33516750830147102</c:v>
                </c:pt>
                <c:pt idx="12248">
                  <c:v>0.34168415736812202</c:v>
                </c:pt>
                <c:pt idx="12249">
                  <c:v>0.349035395439945</c:v>
                </c:pt>
                <c:pt idx="12250">
                  <c:v>0.35671951123763002</c:v>
                </c:pt>
                <c:pt idx="12251">
                  <c:v>0.36453208806542903</c:v>
                </c:pt>
                <c:pt idx="12252">
                  <c:v>0.37365598595153499</c:v>
                </c:pt>
                <c:pt idx="12253">
                  <c:v>0.382476385732479</c:v>
                </c:pt>
                <c:pt idx="12254">
                  <c:v>0.39228810388677698</c:v>
                </c:pt>
                <c:pt idx="12255">
                  <c:v>0.40227823310837302</c:v>
                </c:pt>
                <c:pt idx="12256">
                  <c:v>0.41239447885091401</c:v>
                </c:pt>
                <c:pt idx="12257">
                  <c:v>0.42275913004436699</c:v>
                </c:pt>
                <c:pt idx="12258">
                  <c:v>0.43347404485893898</c:v>
                </c:pt>
                <c:pt idx="12259">
                  <c:v>0.44440239028196898</c:v>
                </c:pt>
                <c:pt idx="12260">
                  <c:v>0.45538810000962898</c:v>
                </c:pt>
                <c:pt idx="12261">
                  <c:v>0.46647966924560202</c:v>
                </c:pt>
                <c:pt idx="12262">
                  <c:v>0.47745600232888302</c:v>
                </c:pt>
                <c:pt idx="12263">
                  <c:v>0.48830293464678998</c:v>
                </c:pt>
                <c:pt idx="12264">
                  <c:v>0.49972189173376502</c:v>
                </c:pt>
                <c:pt idx="12265">
                  <c:v>0.51030504826290102</c:v>
                </c:pt>
                <c:pt idx="12266">
                  <c:v>0.52106222519702705</c:v>
                </c:pt>
                <c:pt idx="12267">
                  <c:v>0.53115858697754503</c:v>
                </c:pt>
                <c:pt idx="12268">
                  <c:v>0.54119659915062801</c:v>
                </c:pt>
                <c:pt idx="12269">
                  <c:v>0.55141834167830805</c:v>
                </c:pt>
                <c:pt idx="12270">
                  <c:v>0.56059808715748705</c:v>
                </c:pt>
                <c:pt idx="12271">
                  <c:v>0.56946293597771702</c:v>
                </c:pt>
                <c:pt idx="12272">
                  <c:v>0.57754806621730104</c:v>
                </c:pt>
                <c:pt idx="12273">
                  <c:v>0.58559768601234397</c:v>
                </c:pt>
                <c:pt idx="12274">
                  <c:v>0.59309994623878803</c:v>
                </c:pt>
                <c:pt idx="12275">
                  <c:v>0.59967944805176798</c:v>
                </c:pt>
                <c:pt idx="12276">
                  <c:v>0.60536421813340702</c:v>
                </c:pt>
                <c:pt idx="12277">
                  <c:v>0.61090146700016601</c:v>
                </c:pt>
                <c:pt idx="12278">
                  <c:v>0.61513149519154897</c:v>
                </c:pt>
                <c:pt idx="12279">
                  <c:v>0.61887767160099105</c:v>
                </c:pt>
                <c:pt idx="12280">
                  <c:v>0.62207282668387698</c:v>
                </c:pt>
                <c:pt idx="12281">
                  <c:v>0.62408064908824501</c:v>
                </c:pt>
                <c:pt idx="12282">
                  <c:v>0.62542744202237799</c:v>
                </c:pt>
                <c:pt idx="12283">
                  <c:v>0.62584903977530604</c:v>
                </c:pt>
                <c:pt idx="12284">
                  <c:v>0.62564597565242797</c:v>
                </c:pt>
                <c:pt idx="12285">
                  <c:v>0.62422802839067404</c:v>
                </c:pt>
                <c:pt idx="12286">
                  <c:v>0.62216578402138001</c:v>
                </c:pt>
                <c:pt idx="12287">
                  <c:v>0.61910897929185105</c:v>
                </c:pt>
                <c:pt idx="12288">
                  <c:v>0.61537523924869197</c:v>
                </c:pt>
                <c:pt idx="12289">
                  <c:v>0.61030927524315304</c:v>
                </c:pt>
                <c:pt idx="12290">
                  <c:v>0.60489854488363204</c:v>
                </c:pt>
                <c:pt idx="12291">
                  <c:v>0.59842111170262802</c:v>
                </c:pt>
                <c:pt idx="12292">
                  <c:v>0.59127817677308003</c:v>
                </c:pt>
                <c:pt idx="12293">
                  <c:v>0.58284169974880595</c:v>
                </c:pt>
                <c:pt idx="12294">
                  <c:v>0.573975381419493</c:v>
                </c:pt>
                <c:pt idx="12295">
                  <c:v>0.564414024714462</c:v>
                </c:pt>
                <c:pt idx="12296">
                  <c:v>0.55407700990199105</c:v>
                </c:pt>
                <c:pt idx="12297">
                  <c:v>0.543180799785282</c:v>
                </c:pt>
                <c:pt idx="12298">
                  <c:v>0.53111758427413003</c:v>
                </c:pt>
                <c:pt idx="12299">
                  <c:v>0.51903784900076499</c:v>
                </c:pt>
                <c:pt idx="12300">
                  <c:v>0.505947909219712</c:v>
                </c:pt>
                <c:pt idx="12301">
                  <c:v>0.49241553329381799</c:v>
                </c:pt>
                <c:pt idx="12302">
                  <c:v>0.47884506540134397</c:v>
                </c:pt>
                <c:pt idx="12303">
                  <c:v>0.46390445653701501</c:v>
                </c:pt>
                <c:pt idx="12304">
                  <c:v>0.44926403253963698</c:v>
                </c:pt>
                <c:pt idx="12305">
                  <c:v>0.43406218795274198</c:v>
                </c:pt>
                <c:pt idx="12306">
                  <c:v>0.41885400162999498</c:v>
                </c:pt>
                <c:pt idx="12307">
                  <c:v>0.40318055123082902</c:v>
                </c:pt>
                <c:pt idx="12308">
                  <c:v>0.38735549310509299</c:v>
                </c:pt>
                <c:pt idx="12309">
                  <c:v>0.37122686830599499</c:v>
                </c:pt>
                <c:pt idx="12310">
                  <c:v>0.35546320896594802</c:v>
                </c:pt>
                <c:pt idx="12311">
                  <c:v>0.33952637050081602</c:v>
                </c:pt>
                <c:pt idx="12312">
                  <c:v>0.32376047659333101</c:v>
                </c:pt>
                <c:pt idx="12313">
                  <c:v>0.30774637080640699</c:v>
                </c:pt>
                <c:pt idx="12314">
                  <c:v>0.29223487228678002</c:v>
                </c:pt>
                <c:pt idx="12315">
                  <c:v>0.27663052949448802</c:v>
                </c:pt>
                <c:pt idx="12316">
                  <c:v>0.261566253866235</c:v>
                </c:pt>
                <c:pt idx="12317">
                  <c:v>0.24638771364079501</c:v>
                </c:pt>
                <c:pt idx="12318">
                  <c:v>0.232452235131729</c:v>
                </c:pt>
                <c:pt idx="12319">
                  <c:v>0.21824151631612801</c:v>
                </c:pt>
                <c:pt idx="12320">
                  <c:v>0.204655074824832</c:v>
                </c:pt>
                <c:pt idx="12321">
                  <c:v>0.191900006158715</c:v>
                </c:pt>
                <c:pt idx="12322">
                  <c:v>0.17966430989673501</c:v>
                </c:pt>
                <c:pt idx="12323">
                  <c:v>0.167915630392585</c:v>
                </c:pt>
                <c:pt idx="12324">
                  <c:v>0.15658259582272199</c:v>
                </c:pt>
                <c:pt idx="12325">
                  <c:v>0.14649788511337899</c:v>
                </c:pt>
                <c:pt idx="12326">
                  <c:v>0.136817310097994</c:v>
                </c:pt>
                <c:pt idx="12327">
                  <c:v>0.12786522394137001</c:v>
                </c:pt>
                <c:pt idx="12328">
                  <c:v>0.119655946752024</c:v>
                </c:pt>
                <c:pt idx="12329">
                  <c:v>0.112367405955502</c:v>
                </c:pt>
                <c:pt idx="12330">
                  <c:v>0.105979292088957</c:v>
                </c:pt>
                <c:pt idx="12331">
                  <c:v>0.100046626704486</c:v>
                </c:pt>
                <c:pt idx="12332">
                  <c:v>9.56407522636296E-2</c:v>
                </c:pt>
                <c:pt idx="12333">
                  <c:v>9.1298870101632706E-2</c:v>
                </c:pt>
                <c:pt idx="12334">
                  <c:v>8.8575867895167901E-2</c:v>
                </c:pt>
                <c:pt idx="12335">
                  <c:v>8.6132484836642903E-2</c:v>
                </c:pt>
                <c:pt idx="12336">
                  <c:v>8.4701478630934801E-2</c:v>
                </c:pt>
                <c:pt idx="12337">
                  <c:v>8.4151896804056506E-2</c:v>
                </c:pt>
                <c:pt idx="12338">
                  <c:v>8.4374945757950195E-2</c:v>
                </c:pt>
                <c:pt idx="12339">
                  <c:v>8.5561643021848099E-2</c:v>
                </c:pt>
                <c:pt idx="12340">
                  <c:v>8.7221175014123895E-2</c:v>
                </c:pt>
                <c:pt idx="12341">
                  <c:v>9.0101328110353096E-2</c:v>
                </c:pt>
                <c:pt idx="12342">
                  <c:v>9.2877540533247899E-2</c:v>
                </c:pt>
                <c:pt idx="12343">
                  <c:v>9.7180399867210707E-2</c:v>
                </c:pt>
                <c:pt idx="12344">
                  <c:v>0.10152280823426001</c:v>
                </c:pt>
                <c:pt idx="12345">
                  <c:v>0.107266574572439</c:v>
                </c:pt>
                <c:pt idx="12346">
                  <c:v>0.112577585060835</c:v>
                </c:pt>
                <c:pt idx="12347">
                  <c:v>0.119086089615785</c:v>
                </c:pt>
                <c:pt idx="12348">
                  <c:v>0.12590812503746199</c:v>
                </c:pt>
                <c:pt idx="12349">
                  <c:v>0.13314293738062699</c:v>
                </c:pt>
                <c:pt idx="12350">
                  <c:v>0.14099631756188599</c:v>
                </c:pt>
                <c:pt idx="12351">
                  <c:v>0.148729032461381</c:v>
                </c:pt>
                <c:pt idx="12352">
                  <c:v>0.15706491189712901</c:v>
                </c:pt>
                <c:pt idx="12353">
                  <c:v>0.16552582442084701</c:v>
                </c:pt>
                <c:pt idx="12354">
                  <c:v>0.17422212119516201</c:v>
                </c:pt>
                <c:pt idx="12355">
                  <c:v>0.182690758468293</c:v>
                </c:pt>
                <c:pt idx="12356">
                  <c:v>0.19105107924037101</c:v>
                </c:pt>
                <c:pt idx="12357">
                  <c:v>0.200362223212917</c:v>
                </c:pt>
                <c:pt idx="12358">
                  <c:v>0.20828276515288599</c:v>
                </c:pt>
                <c:pt idx="12359">
                  <c:v>0.21714569199407099</c:v>
                </c:pt>
                <c:pt idx="12360">
                  <c:v>0.22489711796495901</c:v>
                </c:pt>
                <c:pt idx="12361">
                  <c:v>0.23296366463932899</c:v>
                </c:pt>
                <c:pt idx="12362">
                  <c:v>0.240595401697688</c:v>
                </c:pt>
                <c:pt idx="12363">
                  <c:v>0.24774157096720001</c:v>
                </c:pt>
                <c:pt idx="12364">
                  <c:v>0.254696431842513</c:v>
                </c:pt>
                <c:pt idx="12365">
                  <c:v>0.26071918755150902</c:v>
                </c:pt>
                <c:pt idx="12366">
                  <c:v>0.26694547326471602</c:v>
                </c:pt>
                <c:pt idx="12367">
                  <c:v>0.27181131959578603</c:v>
                </c:pt>
                <c:pt idx="12368">
                  <c:v>0.276661556395843</c:v>
                </c:pt>
                <c:pt idx="12369">
                  <c:v>0.28009532337350002</c:v>
                </c:pt>
                <c:pt idx="12370">
                  <c:v>0.28388136098105798</c:v>
                </c:pt>
                <c:pt idx="12371">
                  <c:v>0.286510196753752</c:v>
                </c:pt>
                <c:pt idx="12372">
                  <c:v>0.28763699863807501</c:v>
                </c:pt>
                <c:pt idx="12373">
                  <c:v>0.28926279943136002</c:v>
                </c:pt>
                <c:pt idx="12374">
                  <c:v>0.28888198544444899</c:v>
                </c:pt>
                <c:pt idx="12375">
                  <c:v>0.28883224493618898</c:v>
                </c:pt>
                <c:pt idx="12376">
                  <c:v>0.28714278076650601</c:v>
                </c:pt>
                <c:pt idx="12377">
                  <c:v>0.285043743840451</c:v>
                </c:pt>
                <c:pt idx="12378">
                  <c:v>0.28203057217726402</c:v>
                </c:pt>
                <c:pt idx="12379">
                  <c:v>0.27781865284201002</c:v>
                </c:pt>
                <c:pt idx="12380">
                  <c:v>0.27332669530371001</c:v>
                </c:pt>
                <c:pt idx="12381">
                  <c:v>0.26735511449409699</c:v>
                </c:pt>
                <c:pt idx="12382">
                  <c:v>0.26127618399304497</c:v>
                </c:pt>
                <c:pt idx="12383">
                  <c:v>0.25376759430950202</c:v>
                </c:pt>
                <c:pt idx="12384">
                  <c:v>0.24596989070361699</c:v>
                </c:pt>
                <c:pt idx="12385">
                  <c:v>0.23704887934280999</c:v>
                </c:pt>
                <c:pt idx="12386">
                  <c:v>0.22733437699485801</c:v>
                </c:pt>
                <c:pt idx="12387">
                  <c:v>0.21737761448401799</c:v>
                </c:pt>
                <c:pt idx="12388">
                  <c:v>0.20613228997621799</c:v>
                </c:pt>
                <c:pt idx="12389">
                  <c:v>0.19503482193861099</c:v>
                </c:pt>
                <c:pt idx="12390">
                  <c:v>0.182751088670915</c:v>
                </c:pt>
                <c:pt idx="12391">
                  <c:v>0.169761378304331</c:v>
                </c:pt>
                <c:pt idx="12392">
                  <c:v>0.15653119191013801</c:v>
                </c:pt>
                <c:pt idx="12393">
                  <c:v>0.142547192691966</c:v>
                </c:pt>
                <c:pt idx="12394">
                  <c:v>0.128815214236537</c:v>
                </c:pt>
                <c:pt idx="12395">
                  <c:v>0.114160222510509</c:v>
                </c:pt>
                <c:pt idx="12396">
                  <c:v>9.9123695150402993E-2</c:v>
                </c:pt>
                <c:pt idx="12397">
                  <c:v>8.4010783902300601E-2</c:v>
                </c:pt>
                <c:pt idx="12398">
                  <c:v>6.8575621687186006E-2</c:v>
                </c:pt>
                <c:pt idx="12399">
                  <c:v>5.2928449345766397E-2</c:v>
                </c:pt>
                <c:pt idx="12400">
                  <c:v>3.73455766427956E-2</c:v>
                </c:pt>
                <c:pt idx="12401">
                  <c:v>2.15669883061619E-2</c:v>
                </c:pt>
                <c:pt idx="12402">
                  <c:v>5.7176730677314198E-3</c:v>
                </c:pt>
                <c:pt idx="12403">
                  <c:v>-9.7850196917513704E-3</c:v>
                </c:pt>
                <c:pt idx="12404">
                  <c:v>-2.5328904151097599E-2</c:v>
                </c:pt>
                <c:pt idx="12405">
                  <c:v>-4.0538383793981503E-2</c:v>
                </c:pt>
                <c:pt idx="12406">
                  <c:v>-5.5727944425829297E-2</c:v>
                </c:pt>
                <c:pt idx="12407">
                  <c:v>-7.07118766188575E-2</c:v>
                </c:pt>
                <c:pt idx="12408">
                  <c:v>-8.5281779288638296E-2</c:v>
                </c:pt>
                <c:pt idx="12409">
                  <c:v>-9.9440358548934807E-2</c:v>
                </c:pt>
                <c:pt idx="12410">
                  <c:v>-0.112823424287712</c:v>
                </c:pt>
                <c:pt idx="12411">
                  <c:v>-0.126176091769168</c:v>
                </c:pt>
                <c:pt idx="12412">
                  <c:v>-0.138880255948055</c:v>
                </c:pt>
                <c:pt idx="12413">
                  <c:v>-0.150908445275973</c:v>
                </c:pt>
                <c:pt idx="12414">
                  <c:v>-0.162360671271124</c:v>
                </c:pt>
                <c:pt idx="12415">
                  <c:v>-0.17307735616342201</c:v>
                </c:pt>
                <c:pt idx="12416">
                  <c:v>-0.18316917628693399</c:v>
                </c:pt>
                <c:pt idx="12417">
                  <c:v>-0.1924194581308</c:v>
                </c:pt>
                <c:pt idx="12418">
                  <c:v>-0.20113752415758401</c:v>
                </c:pt>
                <c:pt idx="12419">
                  <c:v>-0.209235108835015</c:v>
                </c:pt>
                <c:pt idx="12420">
                  <c:v>-0.215916676559022</c:v>
                </c:pt>
                <c:pt idx="12421">
                  <c:v>-0.22252955651872799</c:v>
                </c:pt>
                <c:pt idx="12422">
                  <c:v>-0.22778876491997799</c:v>
                </c:pt>
                <c:pt idx="12423">
                  <c:v>-0.23249407537639</c:v>
                </c:pt>
                <c:pt idx="12424">
                  <c:v>-0.23642391018219799</c:v>
                </c:pt>
                <c:pt idx="12425">
                  <c:v>-0.239248783356864</c:v>
                </c:pt>
                <c:pt idx="12426">
                  <c:v>-0.241519914376783</c:v>
                </c:pt>
                <c:pt idx="12427">
                  <c:v>-0.24250201565079699</c:v>
                </c:pt>
                <c:pt idx="12428">
                  <c:v>-0.24330678245349099</c:v>
                </c:pt>
                <c:pt idx="12429">
                  <c:v>-0.243144111696835</c:v>
                </c:pt>
                <c:pt idx="12430">
                  <c:v>-0.242201810662934</c:v>
                </c:pt>
                <c:pt idx="12431">
                  <c:v>-0.240167810139883</c:v>
                </c:pt>
                <c:pt idx="12432">
                  <c:v>-0.237761146948922</c:v>
                </c:pt>
                <c:pt idx="12433">
                  <c:v>-0.23461657623534199</c:v>
                </c:pt>
                <c:pt idx="12434">
                  <c:v>-0.23096563080746799</c:v>
                </c:pt>
                <c:pt idx="12435">
                  <c:v>-0.22656099160262699</c:v>
                </c:pt>
                <c:pt idx="12436">
                  <c:v>-0.22115451621985799</c:v>
                </c:pt>
                <c:pt idx="12437">
                  <c:v>-0.21590902485115401</c:v>
                </c:pt>
                <c:pt idx="12438">
                  <c:v>-0.209713893248164</c:v>
                </c:pt>
                <c:pt idx="12439">
                  <c:v>-0.20337259942210101</c:v>
                </c:pt>
                <c:pt idx="12440">
                  <c:v>-0.196479733479556</c:v>
                </c:pt>
                <c:pt idx="12441">
                  <c:v>-0.18884373207215099</c:v>
                </c:pt>
                <c:pt idx="12442">
                  <c:v>-0.181314829306297</c:v>
                </c:pt>
                <c:pt idx="12443">
                  <c:v>-0.17331863821250801</c:v>
                </c:pt>
                <c:pt idx="12444">
                  <c:v>-0.16551648100815</c:v>
                </c:pt>
                <c:pt idx="12445">
                  <c:v>-0.156832545536815</c:v>
                </c:pt>
                <c:pt idx="12446">
                  <c:v>-0.148640088287429</c:v>
                </c:pt>
                <c:pt idx="12447">
                  <c:v>-0.14007713320582699</c:v>
                </c:pt>
                <c:pt idx="12448">
                  <c:v>-0.13150956675901901</c:v>
                </c:pt>
                <c:pt idx="12449">
                  <c:v>-0.12334250142957399</c:v>
                </c:pt>
                <c:pt idx="12450">
                  <c:v>-0.114692040888538</c:v>
                </c:pt>
                <c:pt idx="12451">
                  <c:v>-0.10654772716420099</c:v>
                </c:pt>
                <c:pt idx="12452">
                  <c:v>-9.8427604168517493E-2</c:v>
                </c:pt>
                <c:pt idx="12453">
                  <c:v>-9.05229016352639E-2</c:v>
                </c:pt>
                <c:pt idx="12454">
                  <c:v>-8.2838491097038794E-2</c:v>
                </c:pt>
                <c:pt idx="12455">
                  <c:v>-7.5374186393483006E-2</c:v>
                </c:pt>
                <c:pt idx="12456">
                  <c:v>-6.8751897044167606E-2</c:v>
                </c:pt>
                <c:pt idx="12457">
                  <c:v>-6.1867832290150103E-2</c:v>
                </c:pt>
                <c:pt idx="12458">
                  <c:v>-5.5830333953661902E-2</c:v>
                </c:pt>
                <c:pt idx="12459">
                  <c:v>-4.97653055339227E-2</c:v>
                </c:pt>
                <c:pt idx="12460">
                  <c:v>-4.47723098880769E-2</c:v>
                </c:pt>
                <c:pt idx="12461">
                  <c:v>-3.9798344628777599E-2</c:v>
                </c:pt>
                <c:pt idx="12462">
                  <c:v>-3.5578225328826998E-2</c:v>
                </c:pt>
                <c:pt idx="12463">
                  <c:v>-3.20212556558052E-2</c:v>
                </c:pt>
                <c:pt idx="12464">
                  <c:v>-2.8626443085869299E-2</c:v>
                </c:pt>
                <c:pt idx="12465">
                  <c:v>-2.6365357068698001E-2</c:v>
                </c:pt>
                <c:pt idx="12466">
                  <c:v>-2.4288671563350801E-2</c:v>
                </c:pt>
                <c:pt idx="12467">
                  <c:v>-2.2982197698843999E-2</c:v>
                </c:pt>
                <c:pt idx="12468">
                  <c:v>-2.2114445799379701E-2</c:v>
                </c:pt>
                <c:pt idx="12469">
                  <c:v>-2.2015059034370701E-2</c:v>
                </c:pt>
                <c:pt idx="12470">
                  <c:v>-2.2534482798545901E-2</c:v>
                </c:pt>
                <c:pt idx="12471">
                  <c:v>-2.3644018800112399E-2</c:v>
                </c:pt>
                <c:pt idx="12472">
                  <c:v>-2.5450658411560599E-2</c:v>
                </c:pt>
                <c:pt idx="12473">
                  <c:v>-2.7466373639909E-2</c:v>
                </c:pt>
                <c:pt idx="12474">
                  <c:v>-3.0603290356495502E-2</c:v>
                </c:pt>
                <c:pt idx="12475">
                  <c:v>-3.3931541676593298E-2</c:v>
                </c:pt>
                <c:pt idx="12476">
                  <c:v>-3.79669645111156E-2</c:v>
                </c:pt>
                <c:pt idx="12477">
                  <c:v>-4.2534571824698601E-2</c:v>
                </c:pt>
                <c:pt idx="12478">
                  <c:v>-4.7271172828211597E-2</c:v>
                </c:pt>
                <c:pt idx="12479">
                  <c:v>-5.2849499917537901E-2</c:v>
                </c:pt>
                <c:pt idx="12480">
                  <c:v>-5.9094648948542002E-2</c:v>
                </c:pt>
                <c:pt idx="12481">
                  <c:v>-6.5148697914494902E-2</c:v>
                </c:pt>
                <c:pt idx="12482">
                  <c:v>-7.1949776866794393E-2</c:v>
                </c:pt>
                <c:pt idx="12483">
                  <c:v>-7.8868760970244603E-2</c:v>
                </c:pt>
                <c:pt idx="12484">
                  <c:v>-8.6304348938706796E-2</c:v>
                </c:pt>
                <c:pt idx="12485">
                  <c:v>-9.4193052379296399E-2</c:v>
                </c:pt>
                <c:pt idx="12486">
                  <c:v>-0.10208962949384801</c:v>
                </c:pt>
                <c:pt idx="12487">
                  <c:v>-0.11027965747391</c:v>
                </c:pt>
                <c:pt idx="12488">
                  <c:v>-0.118629208448432</c:v>
                </c:pt>
                <c:pt idx="12489">
                  <c:v>-0.127011056713803</c:v>
                </c:pt>
                <c:pt idx="12490">
                  <c:v>-0.13555840746349601</c:v>
                </c:pt>
                <c:pt idx="12491">
                  <c:v>-0.14418116157432201</c:v>
                </c:pt>
                <c:pt idx="12492">
                  <c:v>-0.152866098144881</c:v>
                </c:pt>
                <c:pt idx="12493">
                  <c:v>-0.16154021128930601</c:v>
                </c:pt>
                <c:pt idx="12494">
                  <c:v>-0.169798944177634</c:v>
                </c:pt>
                <c:pt idx="12495">
                  <c:v>-0.178558954659331</c:v>
                </c:pt>
                <c:pt idx="12496">
                  <c:v>-0.186579923617712</c:v>
                </c:pt>
                <c:pt idx="12497">
                  <c:v>-0.19489568085579501</c:v>
                </c:pt>
                <c:pt idx="12498">
                  <c:v>-0.20274978370055299</c:v>
                </c:pt>
                <c:pt idx="12499">
                  <c:v>-0.21025219380823301</c:v>
                </c:pt>
                <c:pt idx="12500">
                  <c:v>-0.217889280231124</c:v>
                </c:pt>
                <c:pt idx="12501">
                  <c:v>-0.224997532657154</c:v>
                </c:pt>
                <c:pt idx="12502">
                  <c:v>-0.23219035454456499</c:v>
                </c:pt>
                <c:pt idx="12503">
                  <c:v>-0.23848557429968401</c:v>
                </c:pt>
                <c:pt idx="12504">
                  <c:v>-0.244744610576862</c:v>
                </c:pt>
                <c:pt idx="12505">
                  <c:v>-0.25059971942838</c:v>
                </c:pt>
                <c:pt idx="12506">
                  <c:v>-0.25591521701477499</c:v>
                </c:pt>
                <c:pt idx="12507">
                  <c:v>-0.26135441430089101</c:v>
                </c:pt>
                <c:pt idx="12508">
                  <c:v>-0.26600366138763698</c:v>
                </c:pt>
                <c:pt idx="12509">
                  <c:v>-0.27014579753642398</c:v>
                </c:pt>
                <c:pt idx="12510">
                  <c:v>-0.27402923972447801</c:v>
                </c:pt>
                <c:pt idx="12511">
                  <c:v>-0.27741675496180401</c:v>
                </c:pt>
                <c:pt idx="12512">
                  <c:v>-0.28064640826887899</c:v>
                </c:pt>
                <c:pt idx="12513">
                  <c:v>-0.28352982917890102</c:v>
                </c:pt>
                <c:pt idx="12514">
                  <c:v>-0.285735872586319</c:v>
                </c:pt>
                <c:pt idx="12515">
                  <c:v>-0.28775297934905097</c:v>
                </c:pt>
                <c:pt idx="12516">
                  <c:v>-0.28922134783136799</c:v>
                </c:pt>
                <c:pt idx="12517">
                  <c:v>-0.29063384376628598</c:v>
                </c:pt>
                <c:pt idx="12518">
                  <c:v>-0.29177441756127198</c:v>
                </c:pt>
                <c:pt idx="12519">
                  <c:v>-0.29228794059808599</c:v>
                </c:pt>
                <c:pt idx="12520">
                  <c:v>-0.292547274642804</c:v>
                </c:pt>
                <c:pt idx="12521">
                  <c:v>-0.29241131984369501</c:v>
                </c:pt>
                <c:pt idx="12522">
                  <c:v>-0.292477210590536</c:v>
                </c:pt>
                <c:pt idx="12523">
                  <c:v>-0.29205209203431698</c:v>
                </c:pt>
                <c:pt idx="12524">
                  <c:v>-0.291309488179675</c:v>
                </c:pt>
                <c:pt idx="12525">
                  <c:v>-0.29074837262278203</c:v>
                </c:pt>
                <c:pt idx="12526">
                  <c:v>-0.28985444627075002</c:v>
                </c:pt>
                <c:pt idx="12527">
                  <c:v>-0.28902888221193201</c:v>
                </c:pt>
                <c:pt idx="12528">
                  <c:v>-0.28800268869670398</c:v>
                </c:pt>
                <c:pt idx="12529">
                  <c:v>-0.28688124936690101</c:v>
                </c:pt>
                <c:pt idx="12530">
                  <c:v>-0.28594480142141698</c:v>
                </c:pt>
                <c:pt idx="12531">
                  <c:v>-0.28487074728598</c:v>
                </c:pt>
                <c:pt idx="12532">
                  <c:v>-0.284042405185638</c:v>
                </c:pt>
                <c:pt idx="12533">
                  <c:v>-0.28304194022516899</c:v>
                </c:pt>
                <c:pt idx="12534">
                  <c:v>-0.28231122941333497</c:v>
                </c:pt>
                <c:pt idx="12535">
                  <c:v>-0.28176828291044298</c:v>
                </c:pt>
                <c:pt idx="12536">
                  <c:v>-0.281299160474625</c:v>
                </c:pt>
                <c:pt idx="12537">
                  <c:v>-0.28105035635699799</c:v>
                </c:pt>
                <c:pt idx="12538">
                  <c:v>-0.28104977140207599</c:v>
                </c:pt>
                <c:pt idx="12539">
                  <c:v>-0.28127440608753201</c:v>
                </c:pt>
                <c:pt idx="12540">
                  <c:v>-0.28177106596940998</c:v>
                </c:pt>
                <c:pt idx="12541">
                  <c:v>-0.282686010658801</c:v>
                </c:pt>
                <c:pt idx="12542">
                  <c:v>-0.28371331634490399</c:v>
                </c:pt>
                <c:pt idx="12543">
                  <c:v>-0.28523296545445298</c:v>
                </c:pt>
                <c:pt idx="12544">
                  <c:v>-0.28702532319692797</c:v>
                </c:pt>
                <c:pt idx="12545">
                  <c:v>-0.28912826636712802</c:v>
                </c:pt>
                <c:pt idx="12546">
                  <c:v>-0.29161114119516401</c:v>
                </c:pt>
                <c:pt idx="12547">
                  <c:v>-0.294544230324844</c:v>
                </c:pt>
                <c:pt idx="12548">
                  <c:v>-0.29773369666876898</c:v>
                </c:pt>
                <c:pt idx="12549">
                  <c:v>-0.30121921363373999</c:v>
                </c:pt>
                <c:pt idx="12550">
                  <c:v>-0.30556309927473202</c:v>
                </c:pt>
                <c:pt idx="12551">
                  <c:v>-0.309759270652882</c:v>
                </c:pt>
                <c:pt idx="12552">
                  <c:v>-0.31451679605475302</c:v>
                </c:pt>
                <c:pt idx="12553">
                  <c:v>-0.31967344775032303</c:v>
                </c:pt>
                <c:pt idx="12554">
                  <c:v>-0.32510784537811199</c:v>
                </c:pt>
                <c:pt idx="12555">
                  <c:v>-0.33090086732305202</c:v>
                </c:pt>
                <c:pt idx="12556">
                  <c:v>-0.33717774439796999</c:v>
                </c:pt>
                <c:pt idx="12557">
                  <c:v>-0.34345981261271002</c:v>
                </c:pt>
                <c:pt idx="12558">
                  <c:v>-0.35023188039839998</c:v>
                </c:pt>
                <c:pt idx="12559">
                  <c:v>-0.35731419273324599</c:v>
                </c:pt>
                <c:pt idx="12560">
                  <c:v>-0.364658382990521</c:v>
                </c:pt>
                <c:pt idx="12561">
                  <c:v>-0.37212464263244399</c:v>
                </c:pt>
                <c:pt idx="12562">
                  <c:v>-0.37973871311951402</c:v>
                </c:pt>
                <c:pt idx="12563">
                  <c:v>-0.38769867731503799</c:v>
                </c:pt>
                <c:pt idx="12564">
                  <c:v>-0.39583034007644902</c:v>
                </c:pt>
                <c:pt idx="12565">
                  <c:v>-0.404021066189307</c:v>
                </c:pt>
                <c:pt idx="12566">
                  <c:v>-0.41222289356056102</c:v>
                </c:pt>
                <c:pt idx="12567">
                  <c:v>-0.42046654284017398</c:v>
                </c:pt>
                <c:pt idx="12568">
                  <c:v>-0.42869709192817002</c:v>
                </c:pt>
                <c:pt idx="12569">
                  <c:v>-0.43723376635921601</c:v>
                </c:pt>
                <c:pt idx="12570">
                  <c:v>-0.44555731349331401</c:v>
                </c:pt>
                <c:pt idx="12571">
                  <c:v>-0.45352898651628099</c:v>
                </c:pt>
                <c:pt idx="12572">
                  <c:v>-0.46170344604564001</c:v>
                </c:pt>
                <c:pt idx="12573">
                  <c:v>-0.46946820406355699</c:v>
                </c:pt>
                <c:pt idx="12574">
                  <c:v>-0.47741553892252098</c:v>
                </c:pt>
                <c:pt idx="12575">
                  <c:v>-0.485066803391698</c:v>
                </c:pt>
                <c:pt idx="12576">
                  <c:v>-0.49233073686223899</c:v>
                </c:pt>
                <c:pt idx="12577">
                  <c:v>-0.49927518384538799</c:v>
                </c:pt>
                <c:pt idx="12578">
                  <c:v>-0.50579047240617303</c:v>
                </c:pt>
                <c:pt idx="12579">
                  <c:v>-0.51214407446258903</c:v>
                </c:pt>
                <c:pt idx="12580">
                  <c:v>-0.51825014002373804</c:v>
                </c:pt>
                <c:pt idx="12581">
                  <c:v>-0.52353110379227097</c:v>
                </c:pt>
                <c:pt idx="12582">
                  <c:v>-0.52864976830751498</c:v>
                </c:pt>
                <c:pt idx="12583">
                  <c:v>-0.53323373006571595</c:v>
                </c:pt>
                <c:pt idx="12584">
                  <c:v>-0.53738292030684398</c:v>
                </c:pt>
                <c:pt idx="12585">
                  <c:v>-0.54086913758452004</c:v>
                </c:pt>
                <c:pt idx="12586">
                  <c:v>-0.54401225081724902</c:v>
                </c:pt>
                <c:pt idx="12587">
                  <c:v>-0.54660188198943604</c:v>
                </c:pt>
                <c:pt idx="12588">
                  <c:v>-0.54831539479999603</c:v>
                </c:pt>
                <c:pt idx="12589">
                  <c:v>-0.54961631529456401</c:v>
                </c:pt>
                <c:pt idx="12590">
                  <c:v>-0.55053560990525297</c:v>
                </c:pt>
                <c:pt idx="12591">
                  <c:v>-0.55062059438729805</c:v>
                </c:pt>
                <c:pt idx="12592">
                  <c:v>-0.55033295489854905</c:v>
                </c:pt>
                <c:pt idx="12593">
                  <c:v>-0.54906172386456698</c:v>
                </c:pt>
                <c:pt idx="12594">
                  <c:v>-0.54751556984220495</c:v>
                </c:pt>
                <c:pt idx="12595">
                  <c:v>-0.54491704776852901</c:v>
                </c:pt>
                <c:pt idx="12596">
                  <c:v>-0.54237325640784995</c:v>
                </c:pt>
                <c:pt idx="12597">
                  <c:v>-0.53899276802542795</c:v>
                </c:pt>
                <c:pt idx="12598">
                  <c:v>-0.53488058697354501</c:v>
                </c:pt>
                <c:pt idx="12599">
                  <c:v>-0.53020490650685703</c:v>
                </c:pt>
                <c:pt idx="12600">
                  <c:v>-0.52502691905292698</c:v>
                </c:pt>
                <c:pt idx="12601">
                  <c:v>-0.51909830328777196</c:v>
                </c:pt>
                <c:pt idx="12602">
                  <c:v>-0.51289123948665205</c:v>
                </c:pt>
                <c:pt idx="12603">
                  <c:v>-0.50633562196822801</c:v>
                </c:pt>
                <c:pt idx="12604">
                  <c:v>-0.499040844767972</c:v>
                </c:pt>
                <c:pt idx="12605">
                  <c:v>-0.49132771796785901</c:v>
                </c:pt>
                <c:pt idx="12606">
                  <c:v>-0.48319817564286899</c:v>
                </c:pt>
                <c:pt idx="12607">
                  <c:v>-0.47452747510420401</c:v>
                </c:pt>
                <c:pt idx="12608">
                  <c:v>-0.46598081425436899</c:v>
                </c:pt>
                <c:pt idx="12609">
                  <c:v>-0.456606419931123</c:v>
                </c:pt>
                <c:pt idx="12610">
                  <c:v>-0.44735658738110601</c:v>
                </c:pt>
                <c:pt idx="12611">
                  <c:v>-0.43744387146205799</c:v>
                </c:pt>
                <c:pt idx="12612">
                  <c:v>-0.42766390129475501</c:v>
                </c:pt>
                <c:pt idx="12613">
                  <c:v>-0.41746088825144101</c:v>
                </c:pt>
                <c:pt idx="12614">
                  <c:v>-0.40690010391644499</c:v>
                </c:pt>
                <c:pt idx="12615">
                  <c:v>-0.396637485252609</c:v>
                </c:pt>
                <c:pt idx="12616">
                  <c:v>-0.38595174864585502</c:v>
                </c:pt>
                <c:pt idx="12617">
                  <c:v>-0.37559985372179</c:v>
                </c:pt>
                <c:pt idx="12618">
                  <c:v>-0.36462548521078503</c:v>
                </c:pt>
                <c:pt idx="12619">
                  <c:v>-0.35424825140378402</c:v>
                </c:pt>
                <c:pt idx="12620">
                  <c:v>-0.34354898819525498</c:v>
                </c:pt>
                <c:pt idx="12621">
                  <c:v>-0.33299628043901702</c:v>
                </c:pt>
                <c:pt idx="12622">
                  <c:v>-0.322837272012853</c:v>
                </c:pt>
                <c:pt idx="12623">
                  <c:v>-0.31257823566904702</c:v>
                </c:pt>
                <c:pt idx="12624">
                  <c:v>-0.30280591327953799</c:v>
                </c:pt>
                <c:pt idx="12625">
                  <c:v>-0.29318355501149201</c:v>
                </c:pt>
                <c:pt idx="12626">
                  <c:v>-0.28376103546355902</c:v>
                </c:pt>
                <c:pt idx="12627">
                  <c:v>-0.27457439337447898</c:v>
                </c:pt>
                <c:pt idx="12628">
                  <c:v>-0.26566740134362699</c:v>
                </c:pt>
                <c:pt idx="12629">
                  <c:v>-0.25738163236678402</c:v>
                </c:pt>
                <c:pt idx="12630">
                  <c:v>-0.24909992936973699</c:v>
                </c:pt>
                <c:pt idx="12631">
                  <c:v>-0.24179178736697701</c:v>
                </c:pt>
                <c:pt idx="12632">
                  <c:v>-0.23420119101920001</c:v>
                </c:pt>
                <c:pt idx="12633">
                  <c:v>-0.227287634407384</c:v>
                </c:pt>
                <c:pt idx="12634">
                  <c:v>-0.220873854372306</c:v>
                </c:pt>
                <c:pt idx="12635">
                  <c:v>-0.21516488965049099</c:v>
                </c:pt>
                <c:pt idx="12636">
                  <c:v>-0.21000955309642899</c:v>
                </c:pt>
                <c:pt idx="12637">
                  <c:v>-0.204647435141256</c:v>
                </c:pt>
                <c:pt idx="12638">
                  <c:v>-0.20063993033967101</c:v>
                </c:pt>
                <c:pt idx="12639">
                  <c:v>-0.196522029546398</c:v>
                </c:pt>
                <c:pt idx="12640">
                  <c:v>-0.19339067195888199</c:v>
                </c:pt>
                <c:pt idx="12641">
                  <c:v>-0.19055638351094301</c:v>
                </c:pt>
                <c:pt idx="12642">
                  <c:v>-0.18810511916863801</c:v>
                </c:pt>
                <c:pt idx="12643">
                  <c:v>-0.18619108399259501</c:v>
                </c:pt>
                <c:pt idx="12644">
                  <c:v>-0.185235077138201</c:v>
                </c:pt>
                <c:pt idx="12645">
                  <c:v>-0.18452705555884</c:v>
                </c:pt>
                <c:pt idx="12646">
                  <c:v>-0.18400601372460801</c:v>
                </c:pt>
                <c:pt idx="12647">
                  <c:v>-0.18452011643851099</c:v>
                </c:pt>
                <c:pt idx="12648">
                  <c:v>-0.185207610957766</c:v>
                </c:pt>
                <c:pt idx="12649">
                  <c:v>-0.18680238134937499</c:v>
                </c:pt>
                <c:pt idx="12650">
                  <c:v>-0.18855880552826501</c:v>
                </c:pt>
                <c:pt idx="12651">
                  <c:v>-0.190498280860776</c:v>
                </c:pt>
                <c:pt idx="12652">
                  <c:v>-0.19331059524438199</c:v>
                </c:pt>
                <c:pt idx="12653">
                  <c:v>-0.196597296089006</c:v>
                </c:pt>
                <c:pt idx="12654">
                  <c:v>-0.19996610540916099</c:v>
                </c:pt>
                <c:pt idx="12655">
                  <c:v>-0.20412278047572399</c:v>
                </c:pt>
                <c:pt idx="12656">
                  <c:v>-0.208078057496841</c:v>
                </c:pt>
                <c:pt idx="12657">
                  <c:v>-0.21305095451546699</c:v>
                </c:pt>
                <c:pt idx="12658">
                  <c:v>-0.21825361710309901</c:v>
                </c:pt>
                <c:pt idx="12659">
                  <c:v>-0.223484228625868</c:v>
                </c:pt>
                <c:pt idx="12660">
                  <c:v>-0.229122716393766</c:v>
                </c:pt>
                <c:pt idx="12661">
                  <c:v>-0.23505676920017701</c:v>
                </c:pt>
                <c:pt idx="12662">
                  <c:v>-0.241346232547823</c:v>
                </c:pt>
                <c:pt idx="12663">
                  <c:v>-0.248154917163948</c:v>
                </c:pt>
                <c:pt idx="12664">
                  <c:v>-0.25484355226815503</c:v>
                </c:pt>
                <c:pt idx="12665">
                  <c:v>-0.26176143439147798</c:v>
                </c:pt>
                <c:pt idx="12666">
                  <c:v>-0.268752535456175</c:v>
                </c:pt>
                <c:pt idx="12667">
                  <c:v>-0.27624626422693399</c:v>
                </c:pt>
                <c:pt idx="12668">
                  <c:v>-0.283838214552255</c:v>
                </c:pt>
                <c:pt idx="12669">
                  <c:v>-0.29114988920756502</c:v>
                </c:pt>
                <c:pt idx="12670">
                  <c:v>-0.29902392513103399</c:v>
                </c:pt>
                <c:pt idx="12671">
                  <c:v>-0.306691204590682</c:v>
                </c:pt>
                <c:pt idx="12672">
                  <c:v>-0.31461542479504101</c:v>
                </c:pt>
                <c:pt idx="12673">
                  <c:v>-0.32230743270696499</c:v>
                </c:pt>
                <c:pt idx="12674">
                  <c:v>-0.33032602700429198</c:v>
                </c:pt>
                <c:pt idx="12675">
                  <c:v>-0.33823296678394599</c:v>
                </c:pt>
                <c:pt idx="12676">
                  <c:v>-0.34614319505657198</c:v>
                </c:pt>
                <c:pt idx="12677">
                  <c:v>-0.35403937421947901</c:v>
                </c:pt>
                <c:pt idx="12678">
                  <c:v>-0.36164569414949999</c:v>
                </c:pt>
                <c:pt idx="12679">
                  <c:v>-0.36932634519952401</c:v>
                </c:pt>
                <c:pt idx="12680">
                  <c:v>-0.376914811827817</c:v>
                </c:pt>
                <c:pt idx="12681">
                  <c:v>-0.38472260513642398</c:v>
                </c:pt>
                <c:pt idx="12682">
                  <c:v>-0.39201068717703302</c:v>
                </c:pt>
                <c:pt idx="12683">
                  <c:v>-0.39922793702984699</c:v>
                </c:pt>
                <c:pt idx="12684">
                  <c:v>-0.406291586869439</c:v>
                </c:pt>
                <c:pt idx="12685">
                  <c:v>-0.41335671810286201</c:v>
                </c:pt>
                <c:pt idx="12686">
                  <c:v>-0.42026527936164998</c:v>
                </c:pt>
                <c:pt idx="12687">
                  <c:v>-0.42689471854582201</c:v>
                </c:pt>
                <c:pt idx="12688">
                  <c:v>-0.43309742922983602</c:v>
                </c:pt>
                <c:pt idx="12689">
                  <c:v>-0.43949827876972197</c:v>
                </c:pt>
                <c:pt idx="12690">
                  <c:v>-0.44570105920340097</c:v>
                </c:pt>
                <c:pt idx="12691">
                  <c:v>-0.451705552119543</c:v>
                </c:pt>
                <c:pt idx="12692">
                  <c:v>-0.45730409844978398</c:v>
                </c:pt>
                <c:pt idx="12693">
                  <c:v>-0.46237171190895399</c:v>
                </c:pt>
                <c:pt idx="12694">
                  <c:v>-0.467958790612165</c:v>
                </c:pt>
                <c:pt idx="12695">
                  <c:v>-0.472832827448324</c:v>
                </c:pt>
                <c:pt idx="12696">
                  <c:v>-0.47782406459167498</c:v>
                </c:pt>
                <c:pt idx="12697">
                  <c:v>-0.48203735689982602</c:v>
                </c:pt>
                <c:pt idx="12698">
                  <c:v>-0.48630475673715701</c:v>
                </c:pt>
                <c:pt idx="12699">
                  <c:v>-0.49037001932024998</c:v>
                </c:pt>
                <c:pt idx="12700">
                  <c:v>-0.493949097661255</c:v>
                </c:pt>
                <c:pt idx="12701">
                  <c:v>-0.49768225188149501</c:v>
                </c:pt>
                <c:pt idx="12702">
                  <c:v>-0.50077587842980698</c:v>
                </c:pt>
                <c:pt idx="12703">
                  <c:v>-0.50369955143914402</c:v>
                </c:pt>
                <c:pt idx="12704">
                  <c:v>-0.50640060790749897</c:v>
                </c:pt>
                <c:pt idx="12705">
                  <c:v>-0.50891256713891397</c:v>
                </c:pt>
                <c:pt idx="12706">
                  <c:v>-0.51102003602280299</c:v>
                </c:pt>
                <c:pt idx="12707">
                  <c:v>-0.51297862587962895</c:v>
                </c:pt>
                <c:pt idx="12708">
                  <c:v>-0.51448119957371596</c:v>
                </c:pt>
                <c:pt idx="12709">
                  <c:v>-0.515711371469602</c:v>
                </c:pt>
                <c:pt idx="12710">
                  <c:v>-0.51668867418098297</c:v>
                </c:pt>
                <c:pt idx="12711">
                  <c:v>-0.51737513003456004</c:v>
                </c:pt>
                <c:pt idx="12712">
                  <c:v>-0.51792390020053203</c:v>
                </c:pt>
                <c:pt idx="12713">
                  <c:v>-0.51785013357285004</c:v>
                </c:pt>
                <c:pt idx="12714">
                  <c:v>-0.51720318624644901</c:v>
                </c:pt>
                <c:pt idx="12715">
                  <c:v>-0.516814354017338</c:v>
                </c:pt>
                <c:pt idx="12716">
                  <c:v>-0.51572358349798497</c:v>
                </c:pt>
                <c:pt idx="12717">
                  <c:v>-0.51481511910756805</c:v>
                </c:pt>
                <c:pt idx="12718">
                  <c:v>-0.51324703816831496</c:v>
                </c:pt>
                <c:pt idx="12719">
                  <c:v>-0.51119864520500702</c:v>
                </c:pt>
                <c:pt idx="12720">
                  <c:v>-0.50883440457644002</c:v>
                </c:pt>
                <c:pt idx="12721">
                  <c:v>-0.50645311401542703</c:v>
                </c:pt>
                <c:pt idx="12722">
                  <c:v>-0.50339128888187201</c:v>
                </c:pt>
                <c:pt idx="12723">
                  <c:v>-0.50025078213635799</c:v>
                </c:pt>
                <c:pt idx="12724">
                  <c:v>-0.49629196460637898</c:v>
                </c:pt>
                <c:pt idx="12725">
                  <c:v>-0.49223160337567201</c:v>
                </c:pt>
                <c:pt idx="12726">
                  <c:v>-0.48803351519594701</c:v>
                </c:pt>
                <c:pt idx="12727">
                  <c:v>-0.48321805686684099</c:v>
                </c:pt>
                <c:pt idx="12728">
                  <c:v>-0.47855693476101502</c:v>
                </c:pt>
                <c:pt idx="12729">
                  <c:v>-0.47249432149305198</c:v>
                </c:pt>
                <c:pt idx="12730">
                  <c:v>-0.46709147266384199</c:v>
                </c:pt>
                <c:pt idx="12731">
                  <c:v>-0.460894318635931</c:v>
                </c:pt>
                <c:pt idx="12732">
                  <c:v>-0.45459328666457799</c:v>
                </c:pt>
                <c:pt idx="12733">
                  <c:v>-0.44796196085687001</c:v>
                </c:pt>
                <c:pt idx="12734">
                  <c:v>-0.44091455379824201</c:v>
                </c:pt>
                <c:pt idx="12735">
                  <c:v>-0.43361577420374098</c:v>
                </c:pt>
                <c:pt idx="12736">
                  <c:v>-0.42566853126246001</c:v>
                </c:pt>
                <c:pt idx="12737">
                  <c:v>-0.41801528060417997</c:v>
                </c:pt>
                <c:pt idx="12738">
                  <c:v>-0.40940997168488402</c:v>
                </c:pt>
                <c:pt idx="12739">
                  <c:v>-0.40060184224617401</c:v>
                </c:pt>
                <c:pt idx="12740">
                  <c:v>-0.39193812719535198</c:v>
                </c:pt>
                <c:pt idx="12741">
                  <c:v>-0.38275410970337398</c:v>
                </c:pt>
                <c:pt idx="12742">
                  <c:v>-0.37330767784510599</c:v>
                </c:pt>
                <c:pt idx="12743">
                  <c:v>-0.36363630154701598</c:v>
                </c:pt>
                <c:pt idx="12744">
                  <c:v>-0.35398420146874598</c:v>
                </c:pt>
                <c:pt idx="12745">
                  <c:v>-0.34420126286723801</c:v>
                </c:pt>
                <c:pt idx="12746">
                  <c:v>-0.33414431917360599</c:v>
                </c:pt>
                <c:pt idx="12747">
                  <c:v>-0.32380811833103101</c:v>
                </c:pt>
                <c:pt idx="12748">
                  <c:v>-0.313422143694147</c:v>
                </c:pt>
                <c:pt idx="12749">
                  <c:v>-0.30295103674539697</c:v>
                </c:pt>
                <c:pt idx="12750">
                  <c:v>-0.29246317053575899</c:v>
                </c:pt>
                <c:pt idx="12751">
                  <c:v>-0.28186390045152099</c:v>
                </c:pt>
                <c:pt idx="12752">
                  <c:v>-0.27128491793211401</c:v>
                </c:pt>
                <c:pt idx="12753">
                  <c:v>-0.26065299290093702</c:v>
                </c:pt>
                <c:pt idx="12754">
                  <c:v>-0.249822726129801</c:v>
                </c:pt>
                <c:pt idx="12755">
                  <c:v>-0.239680407602617</c:v>
                </c:pt>
                <c:pt idx="12756">
                  <c:v>-0.22906754649772901</c:v>
                </c:pt>
                <c:pt idx="12757">
                  <c:v>-0.21869205197986599</c:v>
                </c:pt>
                <c:pt idx="12758">
                  <c:v>-0.208479597044159</c:v>
                </c:pt>
                <c:pt idx="12759">
                  <c:v>-0.19864373380848899</c:v>
                </c:pt>
                <c:pt idx="12760">
                  <c:v>-0.18889268081767399</c:v>
                </c:pt>
                <c:pt idx="12761">
                  <c:v>-0.17906557142108101</c:v>
                </c:pt>
                <c:pt idx="12762">
                  <c:v>-0.16987360722179701</c:v>
                </c:pt>
                <c:pt idx="12763">
                  <c:v>-0.160857851920476</c:v>
                </c:pt>
                <c:pt idx="12764">
                  <c:v>-0.15210299081818601</c:v>
                </c:pt>
                <c:pt idx="12765">
                  <c:v>-0.14411230909669301</c:v>
                </c:pt>
                <c:pt idx="12766">
                  <c:v>-0.13586441824835899</c:v>
                </c:pt>
                <c:pt idx="12767">
                  <c:v>-0.12811864673533899</c:v>
                </c:pt>
                <c:pt idx="12768">
                  <c:v>-0.12089287853279999</c:v>
                </c:pt>
                <c:pt idx="12769">
                  <c:v>-0.114069577806916</c:v>
                </c:pt>
                <c:pt idx="12770">
                  <c:v>-0.10776935124140399</c:v>
                </c:pt>
                <c:pt idx="12771">
                  <c:v>-0.10211795089039501</c:v>
                </c:pt>
                <c:pt idx="12772">
                  <c:v>-9.7196943441081901E-2</c:v>
                </c:pt>
                <c:pt idx="12773">
                  <c:v>-9.2576500878669907E-2</c:v>
                </c:pt>
                <c:pt idx="12774">
                  <c:v>-8.8296242053137797E-2</c:v>
                </c:pt>
                <c:pt idx="12775">
                  <c:v>-8.4585631933050895E-2</c:v>
                </c:pt>
                <c:pt idx="12776">
                  <c:v>-8.1407105289969098E-2</c:v>
                </c:pt>
                <c:pt idx="12777">
                  <c:v>-7.9029348637859403E-2</c:v>
                </c:pt>
                <c:pt idx="12778">
                  <c:v>-7.7336461910557305E-2</c:v>
                </c:pt>
                <c:pt idx="12779">
                  <c:v>-7.5896429318619799E-2</c:v>
                </c:pt>
                <c:pt idx="12780">
                  <c:v>-7.5148147153006703E-2</c:v>
                </c:pt>
                <c:pt idx="12781">
                  <c:v>-7.5112928308045501E-2</c:v>
                </c:pt>
                <c:pt idx="12782">
                  <c:v>-7.5696286879529298E-2</c:v>
                </c:pt>
                <c:pt idx="12783">
                  <c:v>-7.6833474204559896E-2</c:v>
                </c:pt>
                <c:pt idx="12784">
                  <c:v>-7.8660194630572097E-2</c:v>
                </c:pt>
                <c:pt idx="12785">
                  <c:v>-8.09957693038523E-2</c:v>
                </c:pt>
                <c:pt idx="12786">
                  <c:v>-8.4285358169248203E-2</c:v>
                </c:pt>
                <c:pt idx="12787">
                  <c:v>-8.8018833403332802E-2</c:v>
                </c:pt>
                <c:pt idx="12788">
                  <c:v>-9.1916429191575499E-2</c:v>
                </c:pt>
                <c:pt idx="12789">
                  <c:v>-9.6498824247283205E-2</c:v>
                </c:pt>
                <c:pt idx="12790">
                  <c:v>-0.10192643472221</c:v>
                </c:pt>
                <c:pt idx="12791">
                  <c:v>-0.107658664667116</c:v>
                </c:pt>
                <c:pt idx="12792">
                  <c:v>-0.113856352277629</c:v>
                </c:pt>
                <c:pt idx="12793">
                  <c:v>-0.120379062780428</c:v>
                </c:pt>
                <c:pt idx="12794">
                  <c:v>-0.12726567419704901</c:v>
                </c:pt>
                <c:pt idx="12795">
                  <c:v>-0.13466233258097501</c:v>
                </c:pt>
                <c:pt idx="12796">
                  <c:v>-0.14243146174379401</c:v>
                </c:pt>
                <c:pt idx="12797">
                  <c:v>-0.150635351887309</c:v>
                </c:pt>
                <c:pt idx="12798">
                  <c:v>-0.15866374398036201</c:v>
                </c:pt>
                <c:pt idx="12799">
                  <c:v>-0.16725888945946901</c:v>
                </c:pt>
                <c:pt idx="12800">
                  <c:v>-0.176185103421242</c:v>
                </c:pt>
                <c:pt idx="12801">
                  <c:v>-0.18482609816626699</c:v>
                </c:pt>
                <c:pt idx="12802">
                  <c:v>-0.19393597903404799</c:v>
                </c:pt>
                <c:pt idx="12803">
                  <c:v>-0.20273345443474999</c:v>
                </c:pt>
                <c:pt idx="12804">
                  <c:v>-0.211546838492676</c:v>
                </c:pt>
                <c:pt idx="12805">
                  <c:v>-0.22071938291795401</c:v>
                </c:pt>
                <c:pt idx="12806">
                  <c:v>-0.22948284105809499</c:v>
                </c:pt>
                <c:pt idx="12807">
                  <c:v>-0.237764450784511</c:v>
                </c:pt>
                <c:pt idx="12808">
                  <c:v>-0.24641276078205601</c:v>
                </c:pt>
                <c:pt idx="12809">
                  <c:v>-0.25459434068912001</c:v>
                </c:pt>
                <c:pt idx="12810">
                  <c:v>-0.26242848052448497</c:v>
                </c:pt>
                <c:pt idx="12811">
                  <c:v>-0.27020295931545202</c:v>
                </c:pt>
                <c:pt idx="12812">
                  <c:v>-0.27705365882620497</c:v>
                </c:pt>
                <c:pt idx="12813">
                  <c:v>-0.28383446103436399</c:v>
                </c:pt>
                <c:pt idx="12814">
                  <c:v>-0.290063826148169</c:v>
                </c:pt>
                <c:pt idx="12815">
                  <c:v>-0.29589697257785702</c:v>
                </c:pt>
                <c:pt idx="12816">
                  <c:v>-0.30127713176749299</c:v>
                </c:pt>
                <c:pt idx="12817">
                  <c:v>-0.30558782490617098</c:v>
                </c:pt>
                <c:pt idx="12818">
                  <c:v>-0.30973704082185299</c:v>
                </c:pt>
                <c:pt idx="12819">
                  <c:v>-0.31274856532478901</c:v>
                </c:pt>
                <c:pt idx="12820">
                  <c:v>-0.31508427547822498</c:v>
                </c:pt>
                <c:pt idx="12821">
                  <c:v>-0.316812452105253</c:v>
                </c:pt>
                <c:pt idx="12822">
                  <c:v>-0.317929171323589</c:v>
                </c:pt>
                <c:pt idx="12823">
                  <c:v>-0.31805679033453499</c:v>
                </c:pt>
                <c:pt idx="12824">
                  <c:v>-0.31720950360724798</c:v>
                </c:pt>
                <c:pt idx="12825">
                  <c:v>-0.31578891402547099</c:v>
                </c:pt>
                <c:pt idx="12826">
                  <c:v>-0.313175812235365</c:v>
                </c:pt>
                <c:pt idx="12827">
                  <c:v>-0.31018360283919399</c:v>
                </c:pt>
                <c:pt idx="12828">
                  <c:v>-0.30574280108373397</c:v>
                </c:pt>
                <c:pt idx="12829">
                  <c:v>-0.30019614112669701</c:v>
                </c:pt>
                <c:pt idx="12830">
                  <c:v>-0.294431166648979</c:v>
                </c:pt>
                <c:pt idx="12831">
                  <c:v>-0.28707787290152498</c:v>
                </c:pt>
                <c:pt idx="12832">
                  <c:v>-0.27937821205985502</c:v>
                </c:pt>
                <c:pt idx="12833">
                  <c:v>-0.27061263709268801</c:v>
                </c:pt>
                <c:pt idx="12834">
                  <c:v>-0.26041912187782501</c:v>
                </c:pt>
                <c:pt idx="12835">
                  <c:v>-0.249907033259124</c:v>
                </c:pt>
                <c:pt idx="12836">
                  <c:v>-0.23847406117623501</c:v>
                </c:pt>
                <c:pt idx="12837">
                  <c:v>-0.226114297441004</c:v>
                </c:pt>
                <c:pt idx="12838">
                  <c:v>-0.21290150734431501</c:v>
                </c:pt>
                <c:pt idx="12839">
                  <c:v>-0.19875924664917599</c:v>
                </c:pt>
                <c:pt idx="12840">
                  <c:v>-0.18391406626656501</c:v>
                </c:pt>
                <c:pt idx="12841">
                  <c:v>-0.1685324764668</c:v>
                </c:pt>
                <c:pt idx="12842">
                  <c:v>-0.15200637690609101</c:v>
                </c:pt>
                <c:pt idx="12843">
                  <c:v>-0.13524154810629399</c:v>
                </c:pt>
                <c:pt idx="12844">
                  <c:v>-0.117467324357641</c:v>
                </c:pt>
                <c:pt idx="12845">
                  <c:v>-9.9570833901965305E-2</c:v>
                </c:pt>
                <c:pt idx="12846">
                  <c:v>-8.1052507103278396E-2</c:v>
                </c:pt>
                <c:pt idx="12847">
                  <c:v>-6.19890921738235E-2</c:v>
                </c:pt>
                <c:pt idx="12848">
                  <c:v>-4.2484794955564599E-2</c:v>
                </c:pt>
                <c:pt idx="12849">
                  <c:v>-2.2806534445447599E-2</c:v>
                </c:pt>
                <c:pt idx="12850">
                  <c:v>-2.7921130472250101E-3</c:v>
                </c:pt>
                <c:pt idx="12851">
                  <c:v>1.7582903680399602E-2</c:v>
                </c:pt>
                <c:pt idx="12852">
                  <c:v>3.79131424740883E-2</c:v>
                </c:pt>
                <c:pt idx="12853">
                  <c:v>5.8533159886266603E-2</c:v>
                </c:pt>
                <c:pt idx="12854">
                  <c:v>7.9062680417280207E-2</c:v>
                </c:pt>
                <c:pt idx="12855">
                  <c:v>9.9600998143695704E-2</c:v>
                </c:pt>
                <c:pt idx="12856">
                  <c:v>0.12038197931198601</c:v>
                </c:pt>
                <c:pt idx="12857">
                  <c:v>0.140775044811845</c:v>
                </c:pt>
                <c:pt idx="12858">
                  <c:v>0.16110964328539201</c:v>
                </c:pt>
                <c:pt idx="12859">
                  <c:v>0.18101044969932401</c:v>
                </c:pt>
                <c:pt idx="12860">
                  <c:v>0.20047411482011099</c:v>
                </c:pt>
                <c:pt idx="12861">
                  <c:v>0.21996075223148401</c:v>
                </c:pt>
                <c:pt idx="12862">
                  <c:v>0.23868823770952399</c:v>
                </c:pt>
                <c:pt idx="12863">
                  <c:v>0.25713915152711297</c:v>
                </c:pt>
                <c:pt idx="12864">
                  <c:v>0.27511236172629</c:v>
                </c:pt>
                <c:pt idx="12865">
                  <c:v>0.29210213009684</c:v>
                </c:pt>
                <c:pt idx="12866">
                  <c:v>0.308662228103182</c:v>
                </c:pt>
                <c:pt idx="12867">
                  <c:v>0.32452598244884401</c:v>
                </c:pt>
                <c:pt idx="12868">
                  <c:v>0.339444489114268</c:v>
                </c:pt>
                <c:pt idx="12869">
                  <c:v>0.35386022006321499</c:v>
                </c:pt>
                <c:pt idx="12870">
                  <c:v>0.36712944607853798</c:v>
                </c:pt>
                <c:pt idx="12871">
                  <c:v>0.379634072554693</c:v>
                </c:pt>
                <c:pt idx="12872">
                  <c:v>0.39129200328236302</c:v>
                </c:pt>
                <c:pt idx="12873">
                  <c:v>0.40197178456853799</c:v>
                </c:pt>
                <c:pt idx="12874">
                  <c:v>0.41172905441456298</c:v>
                </c:pt>
                <c:pt idx="12875">
                  <c:v>0.42037171086363201</c:v>
                </c:pt>
                <c:pt idx="12876">
                  <c:v>0.42814981877344399</c:v>
                </c:pt>
                <c:pt idx="12877">
                  <c:v>0.434753197214933</c:v>
                </c:pt>
                <c:pt idx="12878">
                  <c:v>0.440195919274467</c:v>
                </c:pt>
                <c:pt idx="12879">
                  <c:v>0.44448939017762901</c:v>
                </c:pt>
                <c:pt idx="12880">
                  <c:v>0.44799573464831899</c:v>
                </c:pt>
                <c:pt idx="12881">
                  <c:v>0.44999175085151999</c:v>
                </c:pt>
                <c:pt idx="12882">
                  <c:v>0.45126692614792002</c:v>
                </c:pt>
                <c:pt idx="12883">
                  <c:v>0.45154559798371502</c:v>
                </c:pt>
                <c:pt idx="12884">
                  <c:v>0.45038578742638602</c:v>
                </c:pt>
                <c:pt idx="12885">
                  <c:v>0.44873475244796301</c:v>
                </c:pt>
                <c:pt idx="12886">
                  <c:v>0.44559269414413499</c:v>
                </c:pt>
                <c:pt idx="12887">
                  <c:v>0.441517975810298</c:v>
                </c:pt>
                <c:pt idx="12888">
                  <c:v>0.43658006134513599</c:v>
                </c:pt>
                <c:pt idx="12889">
                  <c:v>0.43054765393537398</c:v>
                </c:pt>
                <c:pt idx="12890">
                  <c:v>0.42371925898406398</c:v>
                </c:pt>
                <c:pt idx="12891">
                  <c:v>0.41610772891933101</c:v>
                </c:pt>
                <c:pt idx="12892">
                  <c:v>0.40759171949238698</c:v>
                </c:pt>
                <c:pt idx="12893">
                  <c:v>0.39815678470468102</c:v>
                </c:pt>
                <c:pt idx="12894">
                  <c:v>0.38840385014733803</c:v>
                </c:pt>
                <c:pt idx="12895">
                  <c:v>0.37776699519021401</c:v>
                </c:pt>
                <c:pt idx="12896">
                  <c:v>0.36677560585708802</c:v>
                </c:pt>
                <c:pt idx="12897">
                  <c:v>0.35495832000695499</c:v>
                </c:pt>
                <c:pt idx="12898">
                  <c:v>0.342681856005353</c:v>
                </c:pt>
                <c:pt idx="12899">
                  <c:v>0.33025227511785599</c:v>
                </c:pt>
                <c:pt idx="12900">
                  <c:v>0.31709101213250901</c:v>
                </c:pt>
                <c:pt idx="12901">
                  <c:v>0.303802118722514</c:v>
                </c:pt>
                <c:pt idx="12902">
                  <c:v>0.29030786102470801</c:v>
                </c:pt>
                <c:pt idx="12903">
                  <c:v>0.276601712236349</c:v>
                </c:pt>
                <c:pt idx="12904">
                  <c:v>0.262724669103782</c:v>
                </c:pt>
                <c:pt idx="12905">
                  <c:v>0.24903262466849399</c:v>
                </c:pt>
                <c:pt idx="12906">
                  <c:v>0.23523099207984399</c:v>
                </c:pt>
                <c:pt idx="12907">
                  <c:v>0.221705548128832</c:v>
                </c:pt>
                <c:pt idx="12908">
                  <c:v>0.20835358855416</c:v>
                </c:pt>
                <c:pt idx="12909">
                  <c:v>0.19504283685431101</c:v>
                </c:pt>
                <c:pt idx="12910">
                  <c:v>0.182234834358043</c:v>
                </c:pt>
                <c:pt idx="12911">
                  <c:v>0.16952772499869301</c:v>
                </c:pt>
                <c:pt idx="12912">
                  <c:v>0.15769471093961901</c:v>
                </c:pt>
                <c:pt idx="12913">
                  <c:v>0.146356730522403</c:v>
                </c:pt>
                <c:pt idx="12914">
                  <c:v>0.13508432976680701</c:v>
                </c:pt>
                <c:pt idx="12915">
                  <c:v>0.124982888994926</c:v>
                </c:pt>
                <c:pt idx="12916">
                  <c:v>0.115335145435476</c:v>
                </c:pt>
                <c:pt idx="12917">
                  <c:v>0.106540250003128</c:v>
                </c:pt>
                <c:pt idx="12918">
                  <c:v>9.8373476314055006E-2</c:v>
                </c:pt>
                <c:pt idx="12919">
                  <c:v>9.1152226433990902E-2</c:v>
                </c:pt>
                <c:pt idx="12920">
                  <c:v>8.47362768396802E-2</c:v>
                </c:pt>
                <c:pt idx="12921">
                  <c:v>7.9535578132392301E-2</c:v>
                </c:pt>
                <c:pt idx="12922">
                  <c:v>7.5063816382184206E-2</c:v>
                </c:pt>
                <c:pt idx="12923">
                  <c:v>7.1807055152551202E-2</c:v>
                </c:pt>
                <c:pt idx="12924">
                  <c:v>6.9314816593013501E-2</c:v>
                </c:pt>
                <c:pt idx="12925">
                  <c:v>6.7921773396047297E-2</c:v>
                </c:pt>
                <c:pt idx="12926">
                  <c:v>6.7863500682499495E-2</c:v>
                </c:pt>
                <c:pt idx="12927">
                  <c:v>6.8642286832854296E-2</c:v>
                </c:pt>
                <c:pt idx="12928">
                  <c:v>7.0685428240741602E-2</c:v>
                </c:pt>
                <c:pt idx="12929">
                  <c:v>7.3584080225947507E-2</c:v>
                </c:pt>
                <c:pt idx="12930">
                  <c:v>7.78377418995196E-2</c:v>
                </c:pt>
                <c:pt idx="12931">
                  <c:v>8.3277241256728404E-2</c:v>
                </c:pt>
                <c:pt idx="12932">
                  <c:v>8.9575347284609003E-2</c:v>
                </c:pt>
                <c:pt idx="12933">
                  <c:v>9.7352916809169104E-2</c:v>
                </c:pt>
                <c:pt idx="12934">
                  <c:v>0.105986210320896</c:v>
                </c:pt>
                <c:pt idx="12935">
                  <c:v>0.115763439256841</c:v>
                </c:pt>
                <c:pt idx="12936">
                  <c:v>0.12673953406187499</c:v>
                </c:pt>
                <c:pt idx="12937">
                  <c:v>0.13875776841895901</c:v>
                </c:pt>
                <c:pt idx="12938">
                  <c:v>0.15170733226119901</c:v>
                </c:pt>
                <c:pt idx="12939">
                  <c:v>0.165699602013026</c:v>
                </c:pt>
                <c:pt idx="12940">
                  <c:v>0.180662406739205</c:v>
                </c:pt>
                <c:pt idx="12941">
                  <c:v>0.19618746277514301</c:v>
                </c:pt>
                <c:pt idx="12942">
                  <c:v>0.21267917736126901</c:v>
                </c:pt>
                <c:pt idx="12943">
                  <c:v>0.230111118415886</c:v>
                </c:pt>
                <c:pt idx="12944">
                  <c:v>0.247990546240247</c:v>
                </c:pt>
                <c:pt idx="12945">
                  <c:v>0.26704770200894801</c:v>
                </c:pt>
                <c:pt idx="12946">
                  <c:v>0.28634163934851198</c:v>
                </c:pt>
                <c:pt idx="12947">
                  <c:v>0.30648946212762002</c:v>
                </c:pt>
                <c:pt idx="12948">
                  <c:v>0.32700591363308401</c:v>
                </c:pt>
                <c:pt idx="12949">
                  <c:v>0.34805571127654</c:v>
                </c:pt>
                <c:pt idx="12950">
                  <c:v>0.36974743826138001</c:v>
                </c:pt>
                <c:pt idx="12951">
                  <c:v>0.39120204460698699</c:v>
                </c:pt>
                <c:pt idx="12952">
                  <c:v>0.41334429100342901</c:v>
                </c:pt>
                <c:pt idx="12953">
                  <c:v>0.435378852971811</c:v>
                </c:pt>
                <c:pt idx="12954">
                  <c:v>0.45764952714354301</c:v>
                </c:pt>
                <c:pt idx="12955">
                  <c:v>0.48019703709393702</c:v>
                </c:pt>
                <c:pt idx="12956">
                  <c:v>0.502182998367946</c:v>
                </c:pt>
                <c:pt idx="12957">
                  <c:v>0.52416305332180202</c:v>
                </c:pt>
                <c:pt idx="12958">
                  <c:v>0.54614123102729495</c:v>
                </c:pt>
                <c:pt idx="12959">
                  <c:v>0.56787043738656795</c:v>
                </c:pt>
                <c:pt idx="12960">
                  <c:v>0.58942424988787201</c:v>
                </c:pt>
                <c:pt idx="12961">
                  <c:v>0.61045126129348304</c:v>
                </c:pt>
                <c:pt idx="12962">
                  <c:v>0.63113176907648205</c:v>
                </c:pt>
                <c:pt idx="12963">
                  <c:v>0.65130065222463995</c:v>
                </c:pt>
                <c:pt idx="12964">
                  <c:v>0.67072576209920398</c:v>
                </c:pt>
                <c:pt idx="12965">
                  <c:v>0.68967914936362695</c:v>
                </c:pt>
                <c:pt idx="12966">
                  <c:v>0.70773528542596598</c:v>
                </c:pt>
                <c:pt idx="12967">
                  <c:v>0.72554672354322303</c:v>
                </c:pt>
                <c:pt idx="12968">
                  <c:v>0.74196615234720498</c:v>
                </c:pt>
                <c:pt idx="12969">
                  <c:v>0.75756941267127798</c:v>
                </c:pt>
                <c:pt idx="12970">
                  <c:v>0.77250736556033905</c:v>
                </c:pt>
                <c:pt idx="12971">
                  <c:v>0.78633381315288597</c:v>
                </c:pt>
                <c:pt idx="12972">
                  <c:v>0.79980130131841898</c:v>
                </c:pt>
                <c:pt idx="12973">
                  <c:v>0.81128331768416295</c:v>
                </c:pt>
                <c:pt idx="12974">
                  <c:v>0.82229663873257897</c:v>
                </c:pt>
                <c:pt idx="12975">
                  <c:v>0.83199918661402805</c:v>
                </c:pt>
                <c:pt idx="12976">
                  <c:v>0.84100674455782098</c:v>
                </c:pt>
                <c:pt idx="12977">
                  <c:v>0.84894385393726701</c:v>
                </c:pt>
                <c:pt idx="12978">
                  <c:v>0.85500583400100205</c:v>
                </c:pt>
                <c:pt idx="12979">
                  <c:v>0.86037732391230803</c:v>
                </c:pt>
                <c:pt idx="12980">
                  <c:v>0.86476201943466402</c:v>
                </c:pt>
                <c:pt idx="12981">
                  <c:v>0.86788716446401404</c:v>
                </c:pt>
                <c:pt idx="12982">
                  <c:v>0.869773663146309</c:v>
                </c:pt>
                <c:pt idx="12983">
                  <c:v>0.87030454844421701</c:v>
                </c:pt>
                <c:pt idx="12984">
                  <c:v>0.86981052473866605</c:v>
                </c:pt>
                <c:pt idx="12985">
                  <c:v>0.86851639291961802</c:v>
                </c:pt>
                <c:pt idx="12986">
                  <c:v>0.86576406582335697</c:v>
                </c:pt>
                <c:pt idx="12987">
                  <c:v>0.86202210786658096</c:v>
                </c:pt>
                <c:pt idx="12988">
                  <c:v>0.857089198875434</c:v>
                </c:pt>
                <c:pt idx="12989">
                  <c:v>0.85118560945381105</c:v>
                </c:pt>
                <c:pt idx="12990">
                  <c:v>0.84466302158737705</c:v>
                </c:pt>
                <c:pt idx="12991">
                  <c:v>0.83681074606247696</c:v>
                </c:pt>
                <c:pt idx="12992">
                  <c:v>0.82821304828968401</c:v>
                </c:pt>
                <c:pt idx="12993">
                  <c:v>0.81844562006828203</c:v>
                </c:pt>
                <c:pt idx="12994">
                  <c:v>0.808175080378569</c:v>
                </c:pt>
                <c:pt idx="12995">
                  <c:v>0.79689264630356504</c:v>
                </c:pt>
                <c:pt idx="12996">
                  <c:v>0.78496526713183601</c:v>
                </c:pt>
                <c:pt idx="12997">
                  <c:v>0.77246569667617304</c:v>
                </c:pt>
                <c:pt idx="12998">
                  <c:v>0.75902074810436004</c:v>
                </c:pt>
                <c:pt idx="12999">
                  <c:v>0.74561786663751495</c:v>
                </c:pt>
                <c:pt idx="13000">
                  <c:v>0.73107658402281495</c:v>
                </c:pt>
                <c:pt idx="13001">
                  <c:v>0.71635492348862095</c:v>
                </c:pt>
                <c:pt idx="13002">
                  <c:v>0.701457650039505</c:v>
                </c:pt>
                <c:pt idx="13003">
                  <c:v>0.686027410610621</c:v>
                </c:pt>
                <c:pt idx="13004">
                  <c:v>0.67074215221292</c:v>
                </c:pt>
                <c:pt idx="13005">
                  <c:v>0.654557240593026</c:v>
                </c:pt>
                <c:pt idx="13006">
                  <c:v>0.63908566290026902</c:v>
                </c:pt>
                <c:pt idx="13007">
                  <c:v>0.62337348411538196</c:v>
                </c:pt>
                <c:pt idx="13008">
                  <c:v>0.60740107292547796</c:v>
                </c:pt>
                <c:pt idx="13009">
                  <c:v>0.59202796802003899</c:v>
                </c:pt>
                <c:pt idx="13010">
                  <c:v>0.57604765381613199</c:v>
                </c:pt>
                <c:pt idx="13011">
                  <c:v>0.56083689979471596</c:v>
                </c:pt>
                <c:pt idx="13012">
                  <c:v>0.54591105289291597</c:v>
                </c:pt>
                <c:pt idx="13013">
                  <c:v>0.53128874672155502</c:v>
                </c:pt>
                <c:pt idx="13014">
                  <c:v>0.51706756898385597</c:v>
                </c:pt>
                <c:pt idx="13015">
                  <c:v>0.50335511935700605</c:v>
                </c:pt>
                <c:pt idx="13016">
                  <c:v>0.49019036817799</c:v>
                </c:pt>
                <c:pt idx="13017">
                  <c:v>0.47764422351251401</c:v>
                </c:pt>
                <c:pt idx="13018">
                  <c:v>0.465810557890105</c:v>
                </c:pt>
                <c:pt idx="13019">
                  <c:v>0.45447822709451602</c:v>
                </c:pt>
                <c:pt idx="13020">
                  <c:v>0.443977932899769</c:v>
                </c:pt>
                <c:pt idx="13021">
                  <c:v>0.43436185319280801</c:v>
                </c:pt>
                <c:pt idx="13022">
                  <c:v>0.425666770989373</c:v>
                </c:pt>
                <c:pt idx="13023">
                  <c:v>0.417354899393371</c:v>
                </c:pt>
                <c:pt idx="13024">
                  <c:v>0.41003050790548501</c:v>
                </c:pt>
                <c:pt idx="13025">
                  <c:v>0.40355747386935098</c:v>
                </c:pt>
                <c:pt idx="13026">
                  <c:v>0.39842080400601898</c:v>
                </c:pt>
                <c:pt idx="13027">
                  <c:v>0.39382383002129301</c:v>
                </c:pt>
                <c:pt idx="13028">
                  <c:v>0.39036747526827698</c:v>
                </c:pt>
                <c:pt idx="13029">
                  <c:v>0.38766529189163101</c:v>
                </c:pt>
                <c:pt idx="13030">
                  <c:v>0.38577847056783898</c:v>
                </c:pt>
                <c:pt idx="13031">
                  <c:v>0.38552996935368</c:v>
                </c:pt>
                <c:pt idx="13032">
                  <c:v>0.38567937282356302</c:v>
                </c:pt>
                <c:pt idx="13033">
                  <c:v>0.38692660655295802</c:v>
                </c:pt>
                <c:pt idx="13034">
                  <c:v>0.38921702112585599</c:v>
                </c:pt>
                <c:pt idx="13035">
                  <c:v>0.39217329334707401</c:v>
                </c:pt>
                <c:pt idx="13036">
                  <c:v>0.39657584828874198</c:v>
                </c:pt>
                <c:pt idx="13037">
                  <c:v>0.40145008785062702</c:v>
                </c:pt>
                <c:pt idx="13038">
                  <c:v>0.407112881423071</c:v>
                </c:pt>
                <c:pt idx="13039">
                  <c:v>0.41356011468847098</c:v>
                </c:pt>
                <c:pt idx="13040">
                  <c:v>0.42100017835487202</c:v>
                </c:pt>
                <c:pt idx="13041">
                  <c:v>0.42921572060961899</c:v>
                </c:pt>
                <c:pt idx="13042">
                  <c:v>0.43815350487244997</c:v>
                </c:pt>
                <c:pt idx="13043">
                  <c:v>0.447594752700047</c:v>
                </c:pt>
                <c:pt idx="13044">
                  <c:v>0.45782220446162197</c:v>
                </c:pt>
                <c:pt idx="13045">
                  <c:v>0.46844104311200901</c:v>
                </c:pt>
                <c:pt idx="13046">
                  <c:v>0.47969346503716398</c:v>
                </c:pt>
                <c:pt idx="13047">
                  <c:v>0.49125387851533697</c:v>
                </c:pt>
                <c:pt idx="13048">
                  <c:v>0.50326989983704695</c:v>
                </c:pt>
                <c:pt idx="13049">
                  <c:v>0.51581871812907898</c:v>
                </c:pt>
                <c:pt idx="13050">
                  <c:v>0.52858746585129801</c:v>
                </c:pt>
                <c:pt idx="13051">
                  <c:v>0.54132779747683302</c:v>
                </c:pt>
                <c:pt idx="13052">
                  <c:v>0.55436415687023599</c:v>
                </c:pt>
                <c:pt idx="13053">
                  <c:v>0.56783040351037095</c:v>
                </c:pt>
                <c:pt idx="13054">
                  <c:v>0.58112925977704999</c:v>
                </c:pt>
                <c:pt idx="13055">
                  <c:v>0.59433645822897296</c:v>
                </c:pt>
                <c:pt idx="13056">
                  <c:v>0.60749611066509202</c:v>
                </c:pt>
                <c:pt idx="13057">
                  <c:v>0.62053134566648904</c:v>
                </c:pt>
                <c:pt idx="13058">
                  <c:v>0.63374647686017005</c:v>
                </c:pt>
                <c:pt idx="13059">
                  <c:v>0.64621095130034101</c:v>
                </c:pt>
                <c:pt idx="13060">
                  <c:v>0.65823076476432096</c:v>
                </c:pt>
                <c:pt idx="13061">
                  <c:v>0.67014720563834296</c:v>
                </c:pt>
                <c:pt idx="13062">
                  <c:v>0.68144027991139</c:v>
                </c:pt>
                <c:pt idx="13063">
                  <c:v>0.69243977544758295</c:v>
                </c:pt>
                <c:pt idx="13064">
                  <c:v>0.70263323448152604</c:v>
                </c:pt>
                <c:pt idx="13065">
                  <c:v>0.71212294385384201</c:v>
                </c:pt>
                <c:pt idx="13066">
                  <c:v>0.72109381488822699</c:v>
                </c:pt>
                <c:pt idx="13067">
                  <c:v>0.72949641693478096</c:v>
                </c:pt>
                <c:pt idx="13068">
                  <c:v>0.73727022930129604</c:v>
                </c:pt>
                <c:pt idx="13069">
                  <c:v>0.74400288072360699</c:v>
                </c:pt>
                <c:pt idx="13070">
                  <c:v>0.74941924542324601</c:v>
                </c:pt>
                <c:pt idx="13071">
                  <c:v>0.75463692312821795</c:v>
                </c:pt>
                <c:pt idx="13072">
                  <c:v>0.75904295716891601</c:v>
                </c:pt>
                <c:pt idx="13073">
                  <c:v>0.76211454645197496</c:v>
                </c:pt>
                <c:pt idx="13074">
                  <c:v>0.76427742331670101</c:v>
                </c:pt>
                <c:pt idx="13075">
                  <c:v>0.76522216929688003</c:v>
                </c:pt>
                <c:pt idx="13076">
                  <c:v>0.76554057774133</c:v>
                </c:pt>
                <c:pt idx="13077">
                  <c:v>0.76471820724358797</c:v>
                </c:pt>
                <c:pt idx="13078">
                  <c:v>0.762888134408372</c:v>
                </c:pt>
                <c:pt idx="13079">
                  <c:v>0.75983807006425697</c:v>
                </c:pt>
                <c:pt idx="13080">
                  <c:v>0.75588252944582401</c:v>
                </c:pt>
                <c:pt idx="13081">
                  <c:v>0.75101125736067897</c:v>
                </c:pt>
                <c:pt idx="13082">
                  <c:v>0.745028993698991</c:v>
                </c:pt>
                <c:pt idx="13083">
                  <c:v>0.73798538824598203</c:v>
                </c:pt>
                <c:pt idx="13084">
                  <c:v>0.72990445900649803</c:v>
                </c:pt>
                <c:pt idx="13085">
                  <c:v>0.72105824621843095</c:v>
                </c:pt>
                <c:pt idx="13086">
                  <c:v>0.711198736107856</c:v>
                </c:pt>
                <c:pt idx="13087">
                  <c:v>0.70021721067539699</c:v>
                </c:pt>
                <c:pt idx="13088">
                  <c:v>0.68826793136613096</c:v>
                </c:pt>
                <c:pt idx="13089">
                  <c:v>0.67583296332072496</c:v>
                </c:pt>
                <c:pt idx="13090">
                  <c:v>0.66206416186334405</c:v>
                </c:pt>
                <c:pt idx="13091">
                  <c:v>0.64790607028993097</c:v>
                </c:pt>
                <c:pt idx="13092">
                  <c:v>0.63272139051455201</c:v>
                </c:pt>
                <c:pt idx="13093">
                  <c:v>0.61705089896077603</c:v>
                </c:pt>
                <c:pt idx="13094">
                  <c:v>0.60086402913981596</c:v>
                </c:pt>
                <c:pt idx="13095">
                  <c:v>0.58384370010771802</c:v>
                </c:pt>
                <c:pt idx="13096">
                  <c:v>0.56636232776762196</c:v>
                </c:pt>
                <c:pt idx="13097">
                  <c:v>0.54818067846640295</c:v>
                </c:pt>
                <c:pt idx="13098">
                  <c:v>0.52984621613705096</c:v>
                </c:pt>
                <c:pt idx="13099">
                  <c:v>0.511030305529377</c:v>
                </c:pt>
                <c:pt idx="13100">
                  <c:v>0.49192074175426798</c:v>
                </c:pt>
                <c:pt idx="13101">
                  <c:v>0.47244516763866801</c:v>
                </c:pt>
                <c:pt idx="13102">
                  <c:v>0.45281565734736701</c:v>
                </c:pt>
                <c:pt idx="13103">
                  <c:v>0.43285495640216198</c:v>
                </c:pt>
                <c:pt idx="13104">
                  <c:v>0.41309169403921198</c:v>
                </c:pt>
                <c:pt idx="13105">
                  <c:v>0.39297992883435001</c:v>
                </c:pt>
                <c:pt idx="13106">
                  <c:v>0.373541905111615</c:v>
                </c:pt>
                <c:pt idx="13107">
                  <c:v>0.35328743496946302</c:v>
                </c:pt>
                <c:pt idx="13108">
                  <c:v>0.334104312255397</c:v>
                </c:pt>
                <c:pt idx="13109">
                  <c:v>0.31393431081460799</c:v>
                </c:pt>
                <c:pt idx="13110">
                  <c:v>0.29587594701668801</c:v>
                </c:pt>
                <c:pt idx="13111">
                  <c:v>0.27687970853617</c:v>
                </c:pt>
                <c:pt idx="13112">
                  <c:v>0.25798708441822998</c:v>
                </c:pt>
                <c:pt idx="13113">
                  <c:v>0.24031552977507301</c:v>
                </c:pt>
                <c:pt idx="13114">
                  <c:v>0.22261514796103499</c:v>
                </c:pt>
                <c:pt idx="13115">
                  <c:v>0.206193409006068</c:v>
                </c:pt>
                <c:pt idx="13116">
                  <c:v>0.18872499798401299</c:v>
                </c:pt>
                <c:pt idx="13117">
                  <c:v>0.17357941769586699</c:v>
                </c:pt>
                <c:pt idx="13118">
                  <c:v>0.158031722860661</c:v>
                </c:pt>
                <c:pt idx="13119">
                  <c:v>0.14381346792001101</c:v>
                </c:pt>
                <c:pt idx="13120">
                  <c:v>0.12968221462961699</c:v>
                </c:pt>
                <c:pt idx="13121">
                  <c:v>0.116652469472703</c:v>
                </c:pt>
                <c:pt idx="13122">
                  <c:v>0.10456224479222299</c:v>
                </c:pt>
                <c:pt idx="13123">
                  <c:v>9.2674425577992506E-2</c:v>
                </c:pt>
                <c:pt idx="13124">
                  <c:v>8.2635542609992702E-2</c:v>
                </c:pt>
                <c:pt idx="13125">
                  <c:v>7.1883385636866498E-2</c:v>
                </c:pt>
                <c:pt idx="13126">
                  <c:v>6.2915378214149595E-2</c:v>
                </c:pt>
                <c:pt idx="13127">
                  <c:v>5.4936526347433297E-2</c:v>
                </c:pt>
                <c:pt idx="13128">
                  <c:v>4.7193291163872102E-2</c:v>
                </c:pt>
                <c:pt idx="13129">
                  <c:v>4.09826798095939E-2</c:v>
                </c:pt>
                <c:pt idx="13130">
                  <c:v>3.4249883664987497E-2</c:v>
                </c:pt>
                <c:pt idx="13131">
                  <c:v>3.00560148051476E-2</c:v>
                </c:pt>
                <c:pt idx="13132">
                  <c:v>2.5406860829947E-2</c:v>
                </c:pt>
                <c:pt idx="13133">
                  <c:v>2.2176617745348098E-2</c:v>
                </c:pt>
                <c:pt idx="13134">
                  <c:v>1.9625819467164199E-2</c:v>
                </c:pt>
                <c:pt idx="13135">
                  <c:v>1.7268749327802601E-2</c:v>
                </c:pt>
                <c:pt idx="13136">
                  <c:v>1.65657851781131E-2</c:v>
                </c:pt>
                <c:pt idx="13137">
                  <c:v>1.5910943278279299E-2</c:v>
                </c:pt>
                <c:pt idx="13138">
                  <c:v>1.6544564823291402E-2</c:v>
                </c:pt>
                <c:pt idx="13139">
                  <c:v>1.6517517459292301E-2</c:v>
                </c:pt>
                <c:pt idx="13140">
                  <c:v>1.84279870717542E-2</c:v>
                </c:pt>
                <c:pt idx="13141">
                  <c:v>2.02996328670908E-2</c:v>
                </c:pt>
                <c:pt idx="13142">
                  <c:v>2.2658524204606501E-2</c:v>
                </c:pt>
                <c:pt idx="13143">
                  <c:v>2.5714551564756601E-2</c:v>
                </c:pt>
                <c:pt idx="13144">
                  <c:v>2.87011743964114E-2</c:v>
                </c:pt>
                <c:pt idx="13145">
                  <c:v>3.2971574705276702E-2</c:v>
                </c:pt>
                <c:pt idx="13146">
                  <c:v>3.7016663112181901E-2</c:v>
                </c:pt>
                <c:pt idx="13147">
                  <c:v>4.1226421570050499E-2</c:v>
                </c:pt>
                <c:pt idx="13148">
                  <c:v>4.6126236028472697E-2</c:v>
                </c:pt>
                <c:pt idx="13149">
                  <c:v>4.9802362437705201E-2</c:v>
                </c:pt>
                <c:pt idx="13150">
                  <c:v>5.6235171487305301E-2</c:v>
                </c:pt>
                <c:pt idx="13151">
                  <c:v>6.0619036940762698E-2</c:v>
                </c:pt>
                <c:pt idx="13152">
                  <c:v>6.5972405784647498E-2</c:v>
                </c:pt>
                <c:pt idx="13153">
                  <c:v>7.0548047146800005E-2</c:v>
                </c:pt>
                <c:pt idx="13154">
                  <c:v>7.5649851782945504E-2</c:v>
                </c:pt>
                <c:pt idx="13155">
                  <c:v>8.1030304836765099E-2</c:v>
                </c:pt>
                <c:pt idx="13156">
                  <c:v>8.4539941975990698E-2</c:v>
                </c:pt>
                <c:pt idx="13157">
                  <c:v>9.1117063928124006E-2</c:v>
                </c:pt>
                <c:pt idx="13158">
                  <c:v>9.3343754000490498E-2</c:v>
                </c:pt>
                <c:pt idx="13159">
                  <c:v>9.8327785072208601E-2</c:v>
                </c:pt>
                <c:pt idx="13160">
                  <c:v>0.10206314316506999</c:v>
                </c:pt>
                <c:pt idx="13161">
                  <c:v>0.104651276696686</c:v>
                </c:pt>
                <c:pt idx="13162">
                  <c:v>0.108555166779221</c:v>
                </c:pt>
                <c:pt idx="13163">
                  <c:v>0.109222739856162</c:v>
                </c:pt>
                <c:pt idx="13164">
                  <c:v>0.113334535809423</c:v>
                </c:pt>
                <c:pt idx="13165">
                  <c:v>0.11264357227397299</c:v>
                </c:pt>
                <c:pt idx="13166">
                  <c:v>0.11523033241606399</c:v>
                </c:pt>
                <c:pt idx="13167">
                  <c:v>0.114513347370577</c:v>
                </c:pt>
                <c:pt idx="13168">
                  <c:v>0.113740765432504</c:v>
                </c:pt>
                <c:pt idx="13169">
                  <c:v>0.114513622658634</c:v>
                </c:pt>
                <c:pt idx="13170">
                  <c:v>0.11070039157485401</c:v>
                </c:pt>
                <c:pt idx="13171">
                  <c:v>0.11066806724723501</c:v>
                </c:pt>
                <c:pt idx="13172">
                  <c:v>0.105970927723266</c:v>
                </c:pt>
                <c:pt idx="13173">
                  <c:v>0.103761823628434</c:v>
                </c:pt>
                <c:pt idx="13174">
                  <c:v>9.89847023313013E-2</c:v>
                </c:pt>
                <c:pt idx="13175">
                  <c:v>9.4147387727066698E-2</c:v>
                </c:pt>
                <c:pt idx="13176">
                  <c:v>8.9722130539582196E-2</c:v>
                </c:pt>
                <c:pt idx="13177">
                  <c:v>8.20182473190708E-2</c:v>
                </c:pt>
                <c:pt idx="13178">
                  <c:v>7.6957016180068602E-2</c:v>
                </c:pt>
                <c:pt idx="13179">
                  <c:v>6.8187621657300496E-2</c:v>
                </c:pt>
                <c:pt idx="13180">
                  <c:v>6.1132953303286199E-2</c:v>
                </c:pt>
                <c:pt idx="13181">
                  <c:v>5.2258304193469399E-2</c:v>
                </c:pt>
                <c:pt idx="13182">
                  <c:v>4.2890552178618403E-2</c:v>
                </c:pt>
                <c:pt idx="13183">
                  <c:v>3.3747117758653702E-2</c:v>
                </c:pt>
                <c:pt idx="13184">
                  <c:v>2.2645806823229701E-2</c:v>
                </c:pt>
                <c:pt idx="13185">
                  <c:v>1.3215690547111801E-2</c:v>
                </c:pt>
                <c:pt idx="13186">
                  <c:v>7.2985626443630703E-4</c:v>
                </c:pt>
                <c:pt idx="13187">
                  <c:v>-9.5952775899146702E-3</c:v>
                </c:pt>
                <c:pt idx="13188">
                  <c:v>-2.22490909660608E-2</c:v>
                </c:pt>
                <c:pt idx="13189">
                  <c:v>-3.4747177199754398E-2</c:v>
                </c:pt>
                <c:pt idx="13190">
                  <c:v>-4.6404136010351503E-2</c:v>
                </c:pt>
                <c:pt idx="13191">
                  <c:v>-6.02880439610829E-2</c:v>
                </c:pt>
                <c:pt idx="13192">
                  <c:v>-7.2473212684154006E-2</c:v>
                </c:pt>
                <c:pt idx="13193">
                  <c:v>-8.6759879599793796E-2</c:v>
                </c:pt>
                <c:pt idx="13194">
                  <c:v>-9.9482115772199495E-2</c:v>
                </c:pt>
                <c:pt idx="13195">
                  <c:v>-0.113720020971802</c:v>
                </c:pt>
                <c:pt idx="13196">
                  <c:v>-0.127106203491099</c:v>
                </c:pt>
                <c:pt idx="13197">
                  <c:v>-0.14040965206800601</c:v>
                </c:pt>
                <c:pt idx="13198">
                  <c:v>-0.155010933286054</c:v>
                </c:pt>
                <c:pt idx="13199">
                  <c:v>-0.16768231681300799</c:v>
                </c:pt>
                <c:pt idx="13200">
                  <c:v>-0.18177599187500801</c:v>
                </c:pt>
                <c:pt idx="13201">
                  <c:v>-0.19454614980181401</c:v>
                </c:pt>
                <c:pt idx="13202">
                  <c:v>-0.20785509561885299</c:v>
                </c:pt>
                <c:pt idx="13203">
                  <c:v>-0.22086909429662399</c:v>
                </c:pt>
                <c:pt idx="13204">
                  <c:v>-0.233452635133574</c:v>
                </c:pt>
                <c:pt idx="13205">
                  <c:v>-0.24624989800092001</c:v>
                </c:pt>
                <c:pt idx="13206">
                  <c:v>-0.25739837395410797</c:v>
                </c:pt>
                <c:pt idx="13207">
                  <c:v>-0.26952093946880601</c:v>
                </c:pt>
                <c:pt idx="13208">
                  <c:v>-0.28068746554115198</c:v>
                </c:pt>
                <c:pt idx="13209">
                  <c:v>-0.291524818971934</c:v>
                </c:pt>
                <c:pt idx="13210">
                  <c:v>-0.30195899962829498</c:v>
                </c:pt>
                <c:pt idx="13211">
                  <c:v>-0.31149788266471501</c:v>
                </c:pt>
                <c:pt idx="13212">
                  <c:v>-0.32074636390070799</c:v>
                </c:pt>
                <c:pt idx="13213">
                  <c:v>-0.32952174030202902</c:v>
                </c:pt>
                <c:pt idx="13214">
                  <c:v>-0.338286097582783</c:v>
                </c:pt>
                <c:pt idx="13215">
                  <c:v>-0.34549589490585803</c:v>
                </c:pt>
                <c:pt idx="13216">
                  <c:v>-0.35268479751424298</c:v>
                </c:pt>
                <c:pt idx="13217">
                  <c:v>-0.35909610315180202</c:v>
                </c:pt>
                <c:pt idx="13218">
                  <c:v>-0.36481124866852199</c:v>
                </c:pt>
                <c:pt idx="13219">
                  <c:v>-0.37040764583492602</c:v>
                </c:pt>
                <c:pt idx="13220">
                  <c:v>-0.37499746781086701</c:v>
                </c:pt>
                <c:pt idx="13221">
                  <c:v>-0.37907636993106603</c:v>
                </c:pt>
                <c:pt idx="13222">
                  <c:v>-0.38239278497719997</c:v>
                </c:pt>
                <c:pt idx="13223">
                  <c:v>-0.38545920954020702</c:v>
                </c:pt>
                <c:pt idx="13224">
                  <c:v>-0.38779748046471901</c:v>
                </c:pt>
                <c:pt idx="13225">
                  <c:v>-0.389607225382608</c:v>
                </c:pt>
                <c:pt idx="13226">
                  <c:v>-0.39078465191452</c:v>
                </c:pt>
                <c:pt idx="13227">
                  <c:v>-0.39131955213123198</c:v>
                </c:pt>
                <c:pt idx="13228">
                  <c:v>-0.391463466405158</c:v>
                </c:pt>
                <c:pt idx="13229">
                  <c:v>-0.39113585024592601</c:v>
                </c:pt>
                <c:pt idx="13230">
                  <c:v>-0.39011552289457302</c:v>
                </c:pt>
                <c:pt idx="13231">
                  <c:v>-0.38882093012513103</c:v>
                </c:pt>
                <c:pt idx="13232">
                  <c:v>-0.38691904433796098</c:v>
                </c:pt>
                <c:pt idx="13233">
                  <c:v>-0.38487509655207602</c:v>
                </c:pt>
                <c:pt idx="13234">
                  <c:v>-0.38235645580411398</c:v>
                </c:pt>
                <c:pt idx="13235">
                  <c:v>-0.37913361306870902</c:v>
                </c:pt>
                <c:pt idx="13236">
                  <c:v>-0.37628598941990199</c:v>
                </c:pt>
                <c:pt idx="13237">
                  <c:v>-0.37243471489417901</c:v>
                </c:pt>
                <c:pt idx="13238">
                  <c:v>-0.36887021011506699</c:v>
                </c:pt>
                <c:pt idx="13239">
                  <c:v>-0.364710141196875</c:v>
                </c:pt>
                <c:pt idx="13240">
                  <c:v>-0.36045041733476402</c:v>
                </c:pt>
                <c:pt idx="13241">
                  <c:v>-0.35621017083673101</c:v>
                </c:pt>
                <c:pt idx="13242">
                  <c:v>-0.351703757964686</c:v>
                </c:pt>
                <c:pt idx="13243">
                  <c:v>-0.34710308713731203</c:v>
                </c:pt>
                <c:pt idx="13244">
                  <c:v>-0.34234850218381502</c:v>
                </c:pt>
                <c:pt idx="13245">
                  <c:v>-0.33769925584125698</c:v>
                </c:pt>
                <c:pt idx="13246">
                  <c:v>-0.33277069119917402</c:v>
                </c:pt>
                <c:pt idx="13247">
                  <c:v>-0.328413755700595</c:v>
                </c:pt>
                <c:pt idx="13248">
                  <c:v>-0.32360726114981597</c:v>
                </c:pt>
                <c:pt idx="13249">
                  <c:v>-0.31913318938902602</c:v>
                </c:pt>
                <c:pt idx="13250">
                  <c:v>-0.31470449144012302</c:v>
                </c:pt>
                <c:pt idx="13251">
                  <c:v>-0.31026292106403303</c:v>
                </c:pt>
                <c:pt idx="13252">
                  <c:v>-0.30635597120022301</c:v>
                </c:pt>
                <c:pt idx="13253">
                  <c:v>-0.302362484182362</c:v>
                </c:pt>
                <c:pt idx="13254">
                  <c:v>-0.29879367729415501</c:v>
                </c:pt>
                <c:pt idx="13255">
                  <c:v>-0.29521712353159002</c:v>
                </c:pt>
                <c:pt idx="13256">
                  <c:v>-0.292030698381608</c:v>
                </c:pt>
                <c:pt idx="13257">
                  <c:v>-0.28913669987826501</c:v>
                </c:pt>
                <c:pt idx="13258">
                  <c:v>-0.286400359267931</c:v>
                </c:pt>
                <c:pt idx="13259">
                  <c:v>-0.28398860080419702</c:v>
                </c:pt>
                <c:pt idx="13260">
                  <c:v>-0.28204947937421099</c:v>
                </c:pt>
                <c:pt idx="13261">
                  <c:v>-0.28039619526253501</c:v>
                </c:pt>
                <c:pt idx="13262">
                  <c:v>-0.27901985196906598</c:v>
                </c:pt>
                <c:pt idx="13263">
                  <c:v>-0.27795452069319498</c:v>
                </c:pt>
                <c:pt idx="13264">
                  <c:v>-0.27733269932879101</c:v>
                </c:pt>
                <c:pt idx="13265">
                  <c:v>-0.27703890631855999</c:v>
                </c:pt>
                <c:pt idx="13266">
                  <c:v>-0.27707446749495102</c:v>
                </c:pt>
                <c:pt idx="13267">
                  <c:v>-0.27716883965267303</c:v>
                </c:pt>
                <c:pt idx="13268">
                  <c:v>-0.27774196887926</c:v>
                </c:pt>
                <c:pt idx="13269">
                  <c:v>-0.27876564526222503</c:v>
                </c:pt>
                <c:pt idx="13270">
                  <c:v>-0.280306326615888</c:v>
                </c:pt>
                <c:pt idx="13271">
                  <c:v>-0.28194981762499999</c:v>
                </c:pt>
                <c:pt idx="13272">
                  <c:v>-0.28358001223526702</c:v>
                </c:pt>
                <c:pt idx="13273">
                  <c:v>-0.285753876951298</c:v>
                </c:pt>
                <c:pt idx="13274">
                  <c:v>-0.28822064746382398</c:v>
                </c:pt>
                <c:pt idx="13275">
                  <c:v>-0.29145349672792498</c:v>
                </c:pt>
                <c:pt idx="13276">
                  <c:v>-0.29408947748041098</c:v>
                </c:pt>
                <c:pt idx="13277">
                  <c:v>-0.29728152080156001</c:v>
                </c:pt>
                <c:pt idx="13278">
                  <c:v>-0.30056091765480297</c:v>
                </c:pt>
                <c:pt idx="13279">
                  <c:v>-0.30430463406897201</c:v>
                </c:pt>
                <c:pt idx="13280">
                  <c:v>-0.308210368451938</c:v>
                </c:pt>
                <c:pt idx="13281">
                  <c:v>-0.31190494182265399</c:v>
                </c:pt>
                <c:pt idx="13282">
                  <c:v>-0.316241116315856</c:v>
                </c:pt>
                <c:pt idx="13283">
                  <c:v>-0.319972190455871</c:v>
                </c:pt>
                <c:pt idx="13284">
                  <c:v>-0.32453796606733198</c:v>
                </c:pt>
                <c:pt idx="13285">
                  <c:v>-0.32853629100974602</c:v>
                </c:pt>
                <c:pt idx="13286">
                  <c:v>-0.33326538549422602</c:v>
                </c:pt>
                <c:pt idx="13287">
                  <c:v>-0.33738842839463901</c:v>
                </c:pt>
                <c:pt idx="13288">
                  <c:v>-0.34174050510353898</c:v>
                </c:pt>
                <c:pt idx="13289">
                  <c:v>-0.34625997345767001</c:v>
                </c:pt>
                <c:pt idx="13290">
                  <c:v>-0.35019923522590701</c:v>
                </c:pt>
                <c:pt idx="13291">
                  <c:v>-0.35478114688606199</c:v>
                </c:pt>
                <c:pt idx="13292">
                  <c:v>-0.35893150201382501</c:v>
                </c:pt>
                <c:pt idx="13293">
                  <c:v>-0.36309880059382099</c:v>
                </c:pt>
                <c:pt idx="13294">
                  <c:v>-0.36694237473819002</c:v>
                </c:pt>
                <c:pt idx="13295">
                  <c:v>-0.37072102348407598</c:v>
                </c:pt>
                <c:pt idx="13296">
                  <c:v>-0.37457906147761399</c:v>
                </c:pt>
                <c:pt idx="13297">
                  <c:v>-0.37823924926008601</c:v>
                </c:pt>
                <c:pt idx="13298">
                  <c:v>-0.381657143030111</c:v>
                </c:pt>
                <c:pt idx="13299">
                  <c:v>-0.38469066441430699</c:v>
                </c:pt>
                <c:pt idx="13300">
                  <c:v>-0.38782551238421997</c:v>
                </c:pt>
                <c:pt idx="13301">
                  <c:v>-0.39064848911364802</c:v>
                </c:pt>
                <c:pt idx="13302">
                  <c:v>-0.39364984902380001</c:v>
                </c:pt>
                <c:pt idx="13303">
                  <c:v>-0.39580706712727698</c:v>
                </c:pt>
                <c:pt idx="13304">
                  <c:v>-0.398158503002491</c:v>
                </c:pt>
                <c:pt idx="13305">
                  <c:v>-0.400265877543934</c:v>
                </c:pt>
                <c:pt idx="13306">
                  <c:v>-0.40204821145559799</c:v>
                </c:pt>
                <c:pt idx="13307">
                  <c:v>-0.40411219020022798</c:v>
                </c:pt>
                <c:pt idx="13308">
                  <c:v>-0.40542345471505498</c:v>
                </c:pt>
                <c:pt idx="13309">
                  <c:v>-0.40654185194125703</c:v>
                </c:pt>
                <c:pt idx="13310">
                  <c:v>-0.407572300443999</c:v>
                </c:pt>
                <c:pt idx="13311">
                  <c:v>-0.40848853314108202</c:v>
                </c:pt>
                <c:pt idx="13312">
                  <c:v>-0.40930983657410402</c:v>
                </c:pt>
                <c:pt idx="13313">
                  <c:v>-0.40962487164738098</c:v>
                </c:pt>
                <c:pt idx="13314">
                  <c:v>-0.41008310132329101</c:v>
                </c:pt>
                <c:pt idx="13315">
                  <c:v>-0.410013807611179</c:v>
                </c:pt>
                <c:pt idx="13316">
                  <c:v>-0.410250817730824</c:v>
                </c:pt>
                <c:pt idx="13317">
                  <c:v>-0.41017817924872801</c:v>
                </c:pt>
                <c:pt idx="13318">
                  <c:v>-0.40996578577366699</c:v>
                </c:pt>
                <c:pt idx="13319">
                  <c:v>-0.40972794409039298</c:v>
                </c:pt>
                <c:pt idx="13320">
                  <c:v>-0.40902669551993598</c:v>
                </c:pt>
                <c:pt idx="13321">
                  <c:v>-0.40846827125895202</c:v>
                </c:pt>
                <c:pt idx="13322">
                  <c:v>-0.40790583670603098</c:v>
                </c:pt>
                <c:pt idx="13323">
                  <c:v>-0.40725466112722902</c:v>
                </c:pt>
                <c:pt idx="13324">
                  <c:v>-0.40651761520382901</c:v>
                </c:pt>
                <c:pt idx="13325">
                  <c:v>-0.40579384470892299</c:v>
                </c:pt>
                <c:pt idx="13326">
                  <c:v>-0.40487625135876998</c:v>
                </c:pt>
                <c:pt idx="13327">
                  <c:v>-0.40402360487001598</c:v>
                </c:pt>
                <c:pt idx="13328">
                  <c:v>-0.40328901059761801</c:v>
                </c:pt>
                <c:pt idx="13329">
                  <c:v>-0.40275247789883101</c:v>
                </c:pt>
                <c:pt idx="13330">
                  <c:v>-0.40193715869893798</c:v>
                </c:pt>
                <c:pt idx="13331">
                  <c:v>-0.40126236585316899</c:v>
                </c:pt>
                <c:pt idx="13332">
                  <c:v>-0.40073545058760002</c:v>
                </c:pt>
                <c:pt idx="13333">
                  <c:v>-0.40018977223924501</c:v>
                </c:pt>
                <c:pt idx="13334">
                  <c:v>-0.39971194819225597</c:v>
                </c:pt>
                <c:pt idx="13335">
                  <c:v>-0.39943445114245701</c:v>
                </c:pt>
                <c:pt idx="13336">
                  <c:v>-0.399207320892844</c:v>
                </c:pt>
                <c:pt idx="13337">
                  <c:v>-0.39885355227207803</c:v>
                </c:pt>
                <c:pt idx="13338">
                  <c:v>-0.39877485785096001</c:v>
                </c:pt>
                <c:pt idx="13339">
                  <c:v>-0.39913484370833602</c:v>
                </c:pt>
                <c:pt idx="13340">
                  <c:v>-0.399180090834727</c:v>
                </c:pt>
                <c:pt idx="13341">
                  <c:v>-0.39945945986755699</c:v>
                </c:pt>
                <c:pt idx="13342">
                  <c:v>-0.39987214258120402</c:v>
                </c:pt>
                <c:pt idx="13343">
                  <c:v>-0.40047728879931799</c:v>
                </c:pt>
                <c:pt idx="13344">
                  <c:v>-0.401244295590925</c:v>
                </c:pt>
                <c:pt idx="13345">
                  <c:v>-0.40218696861982001</c:v>
                </c:pt>
                <c:pt idx="13346">
                  <c:v>-0.40314082634256898</c:v>
                </c:pt>
                <c:pt idx="13347">
                  <c:v>-0.40423384990328498</c:v>
                </c:pt>
                <c:pt idx="13348">
                  <c:v>-0.40529685003221</c:v>
                </c:pt>
                <c:pt idx="13349">
                  <c:v>-0.406701213417</c:v>
                </c:pt>
                <c:pt idx="13350">
                  <c:v>-0.40815902219147598</c:v>
                </c:pt>
                <c:pt idx="13351">
                  <c:v>-0.40943786625695</c:v>
                </c:pt>
                <c:pt idx="13352">
                  <c:v>-0.41120116697202702</c:v>
                </c:pt>
                <c:pt idx="13353">
                  <c:v>-0.41274326101473602</c:v>
                </c:pt>
                <c:pt idx="13354">
                  <c:v>-0.41438351343669899</c:v>
                </c:pt>
                <c:pt idx="13355">
                  <c:v>-0.41642861242233598</c:v>
                </c:pt>
                <c:pt idx="13356">
                  <c:v>-0.41786798504120398</c:v>
                </c:pt>
                <c:pt idx="13357">
                  <c:v>-0.419718618600534</c:v>
                </c:pt>
                <c:pt idx="13358">
                  <c:v>-0.42149829674236899</c:v>
                </c:pt>
                <c:pt idx="13359">
                  <c:v>-0.42350159841010399</c:v>
                </c:pt>
                <c:pt idx="13360">
                  <c:v>-0.42510884576385299</c:v>
                </c:pt>
                <c:pt idx="13361">
                  <c:v>-0.426758079708</c:v>
                </c:pt>
                <c:pt idx="13362">
                  <c:v>-0.42855036197247798</c:v>
                </c:pt>
                <c:pt idx="13363">
                  <c:v>-0.42998355356120399</c:v>
                </c:pt>
                <c:pt idx="13364">
                  <c:v>-0.43137329134852997</c:v>
                </c:pt>
                <c:pt idx="13365">
                  <c:v>-0.43284702542773501</c:v>
                </c:pt>
                <c:pt idx="13366">
                  <c:v>-0.43417273673596202</c:v>
                </c:pt>
                <c:pt idx="13367">
                  <c:v>-0.43509733418533297</c:v>
                </c:pt>
                <c:pt idx="13368">
                  <c:v>-0.43606079508547302</c:v>
                </c:pt>
                <c:pt idx="13369">
                  <c:v>-0.43690109615148198</c:v>
                </c:pt>
                <c:pt idx="13370">
                  <c:v>-0.43755386911849797</c:v>
                </c:pt>
                <c:pt idx="13371">
                  <c:v>-0.43782645077597399</c:v>
                </c:pt>
                <c:pt idx="13372">
                  <c:v>-0.43816763582906099</c:v>
                </c:pt>
                <c:pt idx="13373">
                  <c:v>-0.43799582571372397</c:v>
                </c:pt>
                <c:pt idx="13374">
                  <c:v>-0.43764664645756302</c:v>
                </c:pt>
                <c:pt idx="13375">
                  <c:v>-0.43724306595701901</c:v>
                </c:pt>
                <c:pt idx="13376">
                  <c:v>-0.43623924808833497</c:v>
                </c:pt>
                <c:pt idx="13377">
                  <c:v>-0.43538296160342499</c:v>
                </c:pt>
                <c:pt idx="13378">
                  <c:v>-0.433759100546388</c:v>
                </c:pt>
                <c:pt idx="13379">
                  <c:v>-0.43216162753269</c:v>
                </c:pt>
                <c:pt idx="13380">
                  <c:v>-0.43049045271910402</c:v>
                </c:pt>
                <c:pt idx="13381">
                  <c:v>-0.428456801203076</c:v>
                </c:pt>
                <c:pt idx="13382">
                  <c:v>-0.42595031589311899</c:v>
                </c:pt>
                <c:pt idx="13383">
                  <c:v>-0.42298066446620203</c:v>
                </c:pt>
                <c:pt idx="13384">
                  <c:v>-0.42009359424868797</c:v>
                </c:pt>
                <c:pt idx="13385">
                  <c:v>-0.41690009533899203</c:v>
                </c:pt>
                <c:pt idx="13386">
                  <c:v>-0.41344903532120703</c:v>
                </c:pt>
                <c:pt idx="13387">
                  <c:v>-0.40971421167674699</c:v>
                </c:pt>
                <c:pt idx="13388">
                  <c:v>-0.40564312250016499</c:v>
                </c:pt>
                <c:pt idx="13389">
                  <c:v>-0.401106582780139</c:v>
                </c:pt>
                <c:pt idx="13390">
                  <c:v>-0.396581757681577</c:v>
                </c:pt>
                <c:pt idx="13391">
                  <c:v>-0.39211028079750099</c:v>
                </c:pt>
                <c:pt idx="13392">
                  <c:v>-0.38701214241263998</c:v>
                </c:pt>
                <c:pt idx="13393">
                  <c:v>-0.38184266472134998</c:v>
                </c:pt>
                <c:pt idx="13394">
                  <c:v>-0.37654375425321202</c:v>
                </c:pt>
                <c:pt idx="13395">
                  <c:v>-0.37090587752090298</c:v>
                </c:pt>
                <c:pt idx="13396">
                  <c:v>-0.36530638807810001</c:v>
                </c:pt>
                <c:pt idx="13397">
                  <c:v>-0.359480664351571</c:v>
                </c:pt>
                <c:pt idx="13398">
                  <c:v>-0.35352667495198098</c:v>
                </c:pt>
                <c:pt idx="13399">
                  <c:v>-0.34755934459489002</c:v>
                </c:pt>
                <c:pt idx="13400">
                  <c:v>-0.341469851395999</c:v>
                </c:pt>
                <c:pt idx="13401">
                  <c:v>-0.33532678267677601</c:v>
                </c:pt>
                <c:pt idx="13402">
                  <c:v>-0.32908329034311901</c:v>
                </c:pt>
                <c:pt idx="13403">
                  <c:v>-0.322938358829929</c:v>
                </c:pt>
                <c:pt idx="13404">
                  <c:v>-0.31668119938130201</c:v>
                </c:pt>
                <c:pt idx="13405">
                  <c:v>-0.31064601823605997</c:v>
                </c:pt>
                <c:pt idx="13406">
                  <c:v>-0.30405561799477498</c:v>
                </c:pt>
                <c:pt idx="13407">
                  <c:v>-0.29828581557207401</c:v>
                </c:pt>
                <c:pt idx="13408">
                  <c:v>-0.29209606202893401</c:v>
                </c:pt>
                <c:pt idx="13409">
                  <c:v>-0.286257468227053</c:v>
                </c:pt>
                <c:pt idx="13410">
                  <c:v>-0.28024579049535098</c:v>
                </c:pt>
                <c:pt idx="13411">
                  <c:v>-0.27452501788584699</c:v>
                </c:pt>
                <c:pt idx="13412">
                  <c:v>-0.26912717032160599</c:v>
                </c:pt>
                <c:pt idx="13413">
                  <c:v>-0.263584478296365</c:v>
                </c:pt>
                <c:pt idx="13414">
                  <c:v>-0.25862504542845099</c:v>
                </c:pt>
                <c:pt idx="13415">
                  <c:v>-0.25348705805702099</c:v>
                </c:pt>
                <c:pt idx="13416">
                  <c:v>-0.248656960323031</c:v>
                </c:pt>
                <c:pt idx="13417">
                  <c:v>-0.24417983376552199</c:v>
                </c:pt>
                <c:pt idx="13418">
                  <c:v>-0.239831721374649</c:v>
                </c:pt>
                <c:pt idx="13419">
                  <c:v>-0.235908602644995</c:v>
                </c:pt>
                <c:pt idx="13420">
                  <c:v>-0.23178221994863299</c:v>
                </c:pt>
                <c:pt idx="13421">
                  <c:v>-0.22852883763093901</c:v>
                </c:pt>
                <c:pt idx="13422">
                  <c:v>-0.22502471242120201</c:v>
                </c:pt>
                <c:pt idx="13423">
                  <c:v>-0.22229849369465299</c:v>
                </c:pt>
                <c:pt idx="13424">
                  <c:v>-0.21964674969321901</c:v>
                </c:pt>
                <c:pt idx="13425">
                  <c:v>-0.21744015983447601</c:v>
                </c:pt>
                <c:pt idx="13426">
                  <c:v>-0.21526999476248601</c:v>
                </c:pt>
                <c:pt idx="13427">
                  <c:v>-0.213582888994262</c:v>
                </c:pt>
                <c:pt idx="13428">
                  <c:v>-0.21235169092278</c:v>
                </c:pt>
                <c:pt idx="13429">
                  <c:v>-0.211421909235743</c:v>
                </c:pt>
                <c:pt idx="13430">
                  <c:v>-0.210641055930337</c:v>
                </c:pt>
                <c:pt idx="13431">
                  <c:v>-0.21017987479023301</c:v>
                </c:pt>
                <c:pt idx="13432">
                  <c:v>-0.21006896768031899</c:v>
                </c:pt>
                <c:pt idx="13433">
                  <c:v>-0.210108682688361</c:v>
                </c:pt>
                <c:pt idx="13434">
                  <c:v>-0.21082108059601901</c:v>
                </c:pt>
                <c:pt idx="13435">
                  <c:v>-0.21149226326103099</c:v>
                </c:pt>
                <c:pt idx="13436">
                  <c:v>-0.21270563800502901</c:v>
                </c:pt>
                <c:pt idx="13437">
                  <c:v>-0.21392739375181</c:v>
                </c:pt>
                <c:pt idx="13438">
                  <c:v>-0.21543624961788799</c:v>
                </c:pt>
                <c:pt idx="13439">
                  <c:v>-0.21754134045218901</c:v>
                </c:pt>
                <c:pt idx="13440">
                  <c:v>-0.21935305395995999</c:v>
                </c:pt>
                <c:pt idx="13441">
                  <c:v>-0.221445536562767</c:v>
                </c:pt>
                <c:pt idx="13442">
                  <c:v>-0.22395941263826</c:v>
                </c:pt>
                <c:pt idx="13443">
                  <c:v>-0.2266350140218</c:v>
                </c:pt>
                <c:pt idx="13444">
                  <c:v>-0.229359616712766</c:v>
                </c:pt>
                <c:pt idx="13445">
                  <c:v>-0.23243985389739699</c:v>
                </c:pt>
                <c:pt idx="13446">
                  <c:v>-0.23536314839050099</c:v>
                </c:pt>
                <c:pt idx="13447">
                  <c:v>-0.238252700921181</c:v>
                </c:pt>
                <c:pt idx="13448">
                  <c:v>-0.241634403105733</c:v>
                </c:pt>
                <c:pt idx="13449">
                  <c:v>-0.24471013847935899</c:v>
                </c:pt>
                <c:pt idx="13450">
                  <c:v>-0.24815159552049601</c:v>
                </c:pt>
                <c:pt idx="13451">
                  <c:v>-0.25137859415438202</c:v>
                </c:pt>
                <c:pt idx="13452">
                  <c:v>-0.25454235561829702</c:v>
                </c:pt>
                <c:pt idx="13453">
                  <c:v>-0.25804011935462101</c:v>
                </c:pt>
                <c:pt idx="13454">
                  <c:v>-0.26104215848157503</c:v>
                </c:pt>
                <c:pt idx="13455">
                  <c:v>-0.26446469148977197</c:v>
                </c:pt>
                <c:pt idx="13456">
                  <c:v>-0.26746418131302901</c:v>
                </c:pt>
                <c:pt idx="13457">
                  <c:v>-0.270174276353222</c:v>
                </c:pt>
                <c:pt idx="13458">
                  <c:v>-0.27326313912021499</c:v>
                </c:pt>
                <c:pt idx="13459">
                  <c:v>-0.27583591855520001</c:v>
                </c:pt>
                <c:pt idx="13460">
                  <c:v>-0.27857238107594101</c:v>
                </c:pt>
                <c:pt idx="13461">
                  <c:v>-0.28075008171648402</c:v>
                </c:pt>
                <c:pt idx="13462">
                  <c:v>-0.28307791677863198</c:v>
                </c:pt>
                <c:pt idx="13463">
                  <c:v>-0.28485930744389698</c:v>
                </c:pt>
                <c:pt idx="13464">
                  <c:v>-0.28682995295465302</c:v>
                </c:pt>
                <c:pt idx="13465">
                  <c:v>-0.28856602820104199</c:v>
                </c:pt>
                <c:pt idx="13466">
                  <c:v>-0.28959775096284701</c:v>
                </c:pt>
                <c:pt idx="13467">
                  <c:v>-0.29079218935512802</c:v>
                </c:pt>
                <c:pt idx="13468">
                  <c:v>-0.29155363048177901</c:v>
                </c:pt>
                <c:pt idx="13469">
                  <c:v>-0.29230781311764997</c:v>
                </c:pt>
                <c:pt idx="13470">
                  <c:v>-0.29261660954478702</c:v>
                </c:pt>
                <c:pt idx="13471">
                  <c:v>-0.292507393065153</c:v>
                </c:pt>
                <c:pt idx="13472">
                  <c:v>-0.29215385836645102</c:v>
                </c:pt>
                <c:pt idx="13473">
                  <c:v>-0.29162201743392602</c:v>
                </c:pt>
                <c:pt idx="13474">
                  <c:v>-0.29087712731568599</c:v>
                </c:pt>
                <c:pt idx="13475">
                  <c:v>-0.28959407112796098</c:v>
                </c:pt>
                <c:pt idx="13476">
                  <c:v>-0.28836355706225603</c:v>
                </c:pt>
                <c:pt idx="13477">
                  <c:v>-0.28637971701824699</c:v>
                </c:pt>
                <c:pt idx="13478">
                  <c:v>-0.28453904619237402</c:v>
                </c:pt>
                <c:pt idx="13479">
                  <c:v>-0.28208644733469801</c:v>
                </c:pt>
                <c:pt idx="13480">
                  <c:v>-0.27948973864041599</c:v>
                </c:pt>
                <c:pt idx="13481">
                  <c:v>-0.27658517085914802</c:v>
                </c:pt>
                <c:pt idx="13482">
                  <c:v>-0.273474048130605</c:v>
                </c:pt>
                <c:pt idx="13483">
                  <c:v>-0.26985016722228899</c:v>
                </c:pt>
                <c:pt idx="13484">
                  <c:v>-0.26601695216390198</c:v>
                </c:pt>
                <c:pt idx="13485">
                  <c:v>-0.26220757539135597</c:v>
                </c:pt>
                <c:pt idx="13486">
                  <c:v>-0.25781247043078398</c:v>
                </c:pt>
                <c:pt idx="13487">
                  <c:v>-0.25346834250092498</c:v>
                </c:pt>
                <c:pt idx="13488">
                  <c:v>-0.248795811751688</c:v>
                </c:pt>
                <c:pt idx="13489">
                  <c:v>-0.243640615577214</c:v>
                </c:pt>
                <c:pt idx="13490">
                  <c:v>-0.238511938874334</c:v>
                </c:pt>
                <c:pt idx="13491">
                  <c:v>-0.23327231929574799</c:v>
                </c:pt>
                <c:pt idx="13492">
                  <c:v>-0.22789470003431</c:v>
                </c:pt>
                <c:pt idx="13493">
                  <c:v>-0.22200371120415299</c:v>
                </c:pt>
                <c:pt idx="13494">
                  <c:v>-0.21610348557169801</c:v>
                </c:pt>
                <c:pt idx="13495">
                  <c:v>-0.21022228945190699</c:v>
                </c:pt>
                <c:pt idx="13496">
                  <c:v>-0.20405517143187701</c:v>
                </c:pt>
                <c:pt idx="13497">
                  <c:v>-0.19790215266868499</c:v>
                </c:pt>
                <c:pt idx="13498">
                  <c:v>-0.19159953908374899</c:v>
                </c:pt>
                <c:pt idx="13499">
                  <c:v>-0.18499666666688999</c:v>
                </c:pt>
                <c:pt idx="13500">
                  <c:v>-0.17840433363695901</c:v>
                </c:pt>
                <c:pt idx="13501">
                  <c:v>-0.172001897986018</c:v>
                </c:pt>
                <c:pt idx="13502">
                  <c:v>-0.165413383231617</c:v>
                </c:pt>
                <c:pt idx="13503">
                  <c:v>-0.15857545676811199</c:v>
                </c:pt>
                <c:pt idx="13504">
                  <c:v>-0.151898608068786</c:v>
                </c:pt>
                <c:pt idx="13505">
                  <c:v>-0.14536621633334701</c:v>
                </c:pt>
                <c:pt idx="13506">
                  <c:v>-0.13868101904084101</c:v>
                </c:pt>
                <c:pt idx="13507">
                  <c:v>-0.13208399445462499</c:v>
                </c:pt>
                <c:pt idx="13508">
                  <c:v>-0.12550003178137101</c:v>
                </c:pt>
                <c:pt idx="13509">
                  <c:v>-0.11855757317495599</c:v>
                </c:pt>
                <c:pt idx="13510">
                  <c:v>-0.112303786416248</c:v>
                </c:pt>
                <c:pt idx="13511">
                  <c:v>-0.10577083478037801</c:v>
                </c:pt>
                <c:pt idx="13512">
                  <c:v>-9.9271308760816496E-2</c:v>
                </c:pt>
                <c:pt idx="13513">
                  <c:v>-9.2908814517300903E-2</c:v>
                </c:pt>
                <c:pt idx="13514">
                  <c:v>-8.6559937891868499E-2</c:v>
                </c:pt>
                <c:pt idx="13515">
                  <c:v>-8.0504778595871906E-2</c:v>
                </c:pt>
                <c:pt idx="13516">
                  <c:v>-7.42399983534687E-2</c:v>
                </c:pt>
                <c:pt idx="13517">
                  <c:v>-6.8363560508602095E-2</c:v>
                </c:pt>
                <c:pt idx="13518">
                  <c:v>-6.2259958763676501E-2</c:v>
                </c:pt>
                <c:pt idx="13519">
                  <c:v>-5.6380717878454598E-2</c:v>
                </c:pt>
                <c:pt idx="13520">
                  <c:v>-5.0810245775340601E-2</c:v>
                </c:pt>
                <c:pt idx="13521">
                  <c:v>-4.5190308667758299E-2</c:v>
                </c:pt>
                <c:pt idx="13522">
                  <c:v>-3.9638893067025102E-2</c:v>
                </c:pt>
                <c:pt idx="13523">
                  <c:v>-3.4294537625273597E-2</c:v>
                </c:pt>
                <c:pt idx="13524">
                  <c:v>-2.87655906179019E-2</c:v>
                </c:pt>
                <c:pt idx="13525">
                  <c:v>-2.3703091397126001E-2</c:v>
                </c:pt>
                <c:pt idx="13526">
                  <c:v>-1.85165814328377E-2</c:v>
                </c:pt>
                <c:pt idx="13527">
                  <c:v>-1.3747330599620499E-2</c:v>
                </c:pt>
                <c:pt idx="13528">
                  <c:v>-8.7209137640294407E-3</c:v>
                </c:pt>
                <c:pt idx="13529">
                  <c:v>-3.70470909740634E-3</c:v>
                </c:pt>
                <c:pt idx="13530">
                  <c:v>7.5953045250467502E-4</c:v>
                </c:pt>
                <c:pt idx="13531">
                  <c:v>5.6547044233580899E-3</c:v>
                </c:pt>
                <c:pt idx="13532">
                  <c:v>9.8712227566667404E-3</c:v>
                </c:pt>
                <c:pt idx="13533">
                  <c:v>1.441744142149E-2</c:v>
                </c:pt>
                <c:pt idx="13534">
                  <c:v>1.88649926490475E-2</c:v>
                </c:pt>
                <c:pt idx="13535">
                  <c:v>2.3088401078863698E-2</c:v>
                </c:pt>
                <c:pt idx="13536">
                  <c:v>2.7692354792323799E-2</c:v>
                </c:pt>
                <c:pt idx="13537">
                  <c:v>3.1670305928130499E-2</c:v>
                </c:pt>
                <c:pt idx="13538">
                  <c:v>3.59584838400075E-2</c:v>
                </c:pt>
                <c:pt idx="13539">
                  <c:v>4.0027446461686503E-2</c:v>
                </c:pt>
                <c:pt idx="13540">
                  <c:v>4.4061910137795202E-2</c:v>
                </c:pt>
                <c:pt idx="13541">
                  <c:v>4.8380563114880301E-2</c:v>
                </c:pt>
                <c:pt idx="13542">
                  <c:v>5.2242170916838297E-2</c:v>
                </c:pt>
                <c:pt idx="13543">
                  <c:v>5.6383935084948301E-2</c:v>
                </c:pt>
                <c:pt idx="13544">
                  <c:v>6.02915275159355E-2</c:v>
                </c:pt>
                <c:pt idx="13545">
                  <c:v>6.4288908091389901E-2</c:v>
                </c:pt>
                <c:pt idx="13546">
                  <c:v>6.8341715095603106E-2</c:v>
                </c:pt>
                <c:pt idx="13547">
                  <c:v>7.2397530166383797E-2</c:v>
                </c:pt>
                <c:pt idx="13548">
                  <c:v>7.6500896904842602E-2</c:v>
                </c:pt>
                <c:pt idx="13549">
                  <c:v>8.0496240669632096E-2</c:v>
                </c:pt>
                <c:pt idx="13550">
                  <c:v>8.4542900586260405E-2</c:v>
                </c:pt>
                <c:pt idx="13551">
                  <c:v>8.8682569217500298E-2</c:v>
                </c:pt>
                <c:pt idx="13552">
                  <c:v>9.2727281743012396E-2</c:v>
                </c:pt>
                <c:pt idx="13553">
                  <c:v>9.6984019140171199E-2</c:v>
                </c:pt>
                <c:pt idx="13554">
                  <c:v>0.101361198829567</c:v>
                </c:pt>
                <c:pt idx="13555">
                  <c:v>0.105455655518132</c:v>
                </c:pt>
                <c:pt idx="13556">
                  <c:v>0.109836095878091</c:v>
                </c:pt>
                <c:pt idx="13557">
                  <c:v>0.113910931728388</c:v>
                </c:pt>
                <c:pt idx="13558">
                  <c:v>0.118515048668903</c:v>
                </c:pt>
                <c:pt idx="13559">
                  <c:v>0.12295539515100901</c:v>
                </c:pt>
                <c:pt idx="13560">
                  <c:v>0.12736336935641401</c:v>
                </c:pt>
                <c:pt idx="13561">
                  <c:v>0.13178331600069801</c:v>
                </c:pt>
                <c:pt idx="13562">
                  <c:v>0.13624554012315199</c:v>
                </c:pt>
                <c:pt idx="13563">
                  <c:v>0.14144564902117501</c:v>
                </c:pt>
                <c:pt idx="13564">
                  <c:v>0.14594227040100299</c:v>
                </c:pt>
                <c:pt idx="13565">
                  <c:v>0.150771466990198</c:v>
                </c:pt>
                <c:pt idx="13566">
                  <c:v>0.155375050670779</c:v>
                </c:pt>
                <c:pt idx="13567">
                  <c:v>0.16061428285950399</c:v>
                </c:pt>
                <c:pt idx="13568">
                  <c:v>0.165229444563951</c:v>
                </c:pt>
                <c:pt idx="13569">
                  <c:v>0.17042008067765399</c:v>
                </c:pt>
                <c:pt idx="13570">
                  <c:v>0.17561279893690901</c:v>
                </c:pt>
                <c:pt idx="13571">
                  <c:v>0.18012676705021699</c:v>
                </c:pt>
                <c:pt idx="13572">
                  <c:v>0.18554203415594001</c:v>
                </c:pt>
                <c:pt idx="13573">
                  <c:v>0.19054999619389501</c:v>
                </c:pt>
                <c:pt idx="13574">
                  <c:v>0.19595153871960599</c:v>
                </c:pt>
                <c:pt idx="13575">
                  <c:v>0.20086396363735001</c:v>
                </c:pt>
                <c:pt idx="13576">
                  <c:v>0.20619341147815201</c:v>
                </c:pt>
                <c:pt idx="13577">
                  <c:v>0.211398498852545</c:v>
                </c:pt>
                <c:pt idx="13578">
                  <c:v>0.216279146416755</c:v>
                </c:pt>
                <c:pt idx="13579">
                  <c:v>0.221819676084446</c:v>
                </c:pt>
                <c:pt idx="13580">
                  <c:v>0.226586643828843</c:v>
                </c:pt>
                <c:pt idx="13581">
                  <c:v>0.23235736547810801</c:v>
                </c:pt>
                <c:pt idx="13582">
                  <c:v>0.23685082931677301</c:v>
                </c:pt>
                <c:pt idx="13583">
                  <c:v>0.24197351497451899</c:v>
                </c:pt>
                <c:pt idx="13584">
                  <c:v>0.24697537812391701</c:v>
                </c:pt>
                <c:pt idx="13585">
                  <c:v>0.25155414473277699</c:v>
                </c:pt>
                <c:pt idx="13586">
                  <c:v>0.25680977093027002</c:v>
                </c:pt>
                <c:pt idx="13587">
                  <c:v>0.26091003262249401</c:v>
                </c:pt>
                <c:pt idx="13588">
                  <c:v>0.26609347494115498</c:v>
                </c:pt>
                <c:pt idx="13589">
                  <c:v>0.27006791471053898</c:v>
                </c:pt>
                <c:pt idx="13590">
                  <c:v>0.274564603529381</c:v>
                </c:pt>
                <c:pt idx="13591">
                  <c:v>0.278995248528075</c:v>
                </c:pt>
                <c:pt idx="13592">
                  <c:v>0.28269895875839501</c:v>
                </c:pt>
                <c:pt idx="13593">
                  <c:v>0.28690754195938001</c:v>
                </c:pt>
                <c:pt idx="13594">
                  <c:v>0.290166804626524</c:v>
                </c:pt>
                <c:pt idx="13595">
                  <c:v>0.29396609813697899</c:v>
                </c:pt>
                <c:pt idx="13596">
                  <c:v>0.29708872032461497</c:v>
                </c:pt>
                <c:pt idx="13597">
                  <c:v>0.300302617781327</c:v>
                </c:pt>
                <c:pt idx="13598">
                  <c:v>0.30325040146416499</c:v>
                </c:pt>
                <c:pt idx="13599">
                  <c:v>0.30569495788412998</c:v>
                </c:pt>
                <c:pt idx="13600">
                  <c:v>0.30841921103797798</c:v>
                </c:pt>
                <c:pt idx="13601">
                  <c:v>0.31026124741567401</c:v>
                </c:pt>
                <c:pt idx="13602">
                  <c:v>0.31257510198286498</c:v>
                </c:pt>
                <c:pt idx="13603">
                  <c:v>0.31402151587349603</c:v>
                </c:pt>
                <c:pt idx="13604">
                  <c:v>0.31578047041463903</c:v>
                </c:pt>
                <c:pt idx="13605">
                  <c:v>0.317036064413251</c:v>
                </c:pt>
                <c:pt idx="13606">
                  <c:v>0.31781208272461497</c:v>
                </c:pt>
                <c:pt idx="13607">
                  <c:v>0.31873261545672299</c:v>
                </c:pt>
                <c:pt idx="13608">
                  <c:v>0.31899188743097501</c:v>
                </c:pt>
                <c:pt idx="13609">
                  <c:v>0.31913315918569601</c:v>
                </c:pt>
                <c:pt idx="13610">
                  <c:v>0.319041048682352</c:v>
                </c:pt>
                <c:pt idx="13611">
                  <c:v>0.318600385545174</c:v>
                </c:pt>
                <c:pt idx="13612">
                  <c:v>0.31790206530016202</c:v>
                </c:pt>
                <c:pt idx="13613">
                  <c:v>0.31685932602702299</c:v>
                </c:pt>
                <c:pt idx="13614">
                  <c:v>0.31586172796467699</c:v>
                </c:pt>
                <c:pt idx="13615">
                  <c:v>0.313907089432303</c:v>
                </c:pt>
                <c:pt idx="13616">
                  <c:v>0.31228132205653603</c:v>
                </c:pt>
                <c:pt idx="13617">
                  <c:v>0.31022082317512401</c:v>
                </c:pt>
                <c:pt idx="13618">
                  <c:v>0.30772254856206199</c:v>
                </c:pt>
                <c:pt idx="13619">
                  <c:v>0.30545926592394501</c:v>
                </c:pt>
                <c:pt idx="13620">
                  <c:v>0.302352357564173</c:v>
                </c:pt>
                <c:pt idx="13621">
                  <c:v>0.29925034428769798</c:v>
                </c:pt>
                <c:pt idx="13622">
                  <c:v>0.29561067018509202</c:v>
                </c:pt>
                <c:pt idx="13623">
                  <c:v>0.29212706525465698</c:v>
                </c:pt>
                <c:pt idx="13624">
                  <c:v>0.28830587500768901</c:v>
                </c:pt>
                <c:pt idx="13625">
                  <c:v>0.28406833469013998</c:v>
                </c:pt>
                <c:pt idx="13626">
                  <c:v>0.27995424004853697</c:v>
                </c:pt>
                <c:pt idx="13627">
                  <c:v>0.27547883809080498</c:v>
                </c:pt>
                <c:pt idx="13628">
                  <c:v>0.270772550312044</c:v>
                </c:pt>
                <c:pt idx="13629">
                  <c:v>0.26566399483277198</c:v>
                </c:pt>
                <c:pt idx="13630">
                  <c:v>0.26101381048217898</c:v>
                </c:pt>
                <c:pt idx="13631">
                  <c:v>0.25561098886151501</c:v>
                </c:pt>
                <c:pt idx="13632">
                  <c:v>0.25075612039503897</c:v>
                </c:pt>
                <c:pt idx="13633">
                  <c:v>0.24524187399029601</c:v>
                </c:pt>
                <c:pt idx="13634">
                  <c:v>0.239649761087497</c:v>
                </c:pt>
                <c:pt idx="13635">
                  <c:v>0.23451285079102399</c:v>
                </c:pt>
                <c:pt idx="13636">
                  <c:v>0.228707400915895</c:v>
                </c:pt>
                <c:pt idx="13637">
                  <c:v>0.223518913678941</c:v>
                </c:pt>
                <c:pt idx="13638">
                  <c:v>0.21763857081649099</c:v>
                </c:pt>
                <c:pt idx="13639">
                  <c:v>0.21248003451823999</c:v>
                </c:pt>
                <c:pt idx="13640">
                  <c:v>0.20670043226409701</c:v>
                </c:pt>
                <c:pt idx="13641">
                  <c:v>0.20159193928865801</c:v>
                </c:pt>
                <c:pt idx="13642">
                  <c:v>0.19633850473624301</c:v>
                </c:pt>
                <c:pt idx="13643">
                  <c:v>0.191007204910491</c:v>
                </c:pt>
                <c:pt idx="13644">
                  <c:v>0.186248663012654</c:v>
                </c:pt>
                <c:pt idx="13645">
                  <c:v>0.181152452974397</c:v>
                </c:pt>
                <c:pt idx="13646">
                  <c:v>0.176682360223653</c:v>
                </c:pt>
                <c:pt idx="13647">
                  <c:v>0.17202105487057101</c:v>
                </c:pt>
                <c:pt idx="13648">
                  <c:v>0.16778183992366799</c:v>
                </c:pt>
                <c:pt idx="13649">
                  <c:v>0.164025668123566</c:v>
                </c:pt>
                <c:pt idx="13650">
                  <c:v>0.160037352912278</c:v>
                </c:pt>
                <c:pt idx="13651">
                  <c:v>0.15678540828891399</c:v>
                </c:pt>
                <c:pt idx="13652">
                  <c:v>0.15337470013055901</c:v>
                </c:pt>
                <c:pt idx="13653">
                  <c:v>0.15081796785134599</c:v>
                </c:pt>
                <c:pt idx="13654">
                  <c:v>0.148284602463994</c:v>
                </c:pt>
                <c:pt idx="13655">
                  <c:v>0.14598184609548301</c:v>
                </c:pt>
                <c:pt idx="13656">
                  <c:v>0.14437980699152</c:v>
                </c:pt>
                <c:pt idx="13657">
                  <c:v>0.143207460292442</c:v>
                </c:pt>
                <c:pt idx="13658">
                  <c:v>0.142421982775677</c:v>
                </c:pt>
                <c:pt idx="13659">
                  <c:v>0.14180707449369501</c:v>
                </c:pt>
                <c:pt idx="13660">
                  <c:v>0.142016676095917</c:v>
                </c:pt>
                <c:pt idx="13661">
                  <c:v>0.14237955580471201</c:v>
                </c:pt>
                <c:pt idx="13662">
                  <c:v>0.14338194589598199</c:v>
                </c:pt>
                <c:pt idx="13663">
                  <c:v>0.14480461384403201</c:v>
                </c:pt>
                <c:pt idx="13664">
                  <c:v>0.14682970740623599</c:v>
                </c:pt>
                <c:pt idx="13665">
                  <c:v>0.14898229923182801</c:v>
                </c:pt>
                <c:pt idx="13666">
                  <c:v>0.15209541599547399</c:v>
                </c:pt>
                <c:pt idx="13667">
                  <c:v>0.15489033148497799</c:v>
                </c:pt>
                <c:pt idx="13668">
                  <c:v>0.15914529670866301</c:v>
                </c:pt>
                <c:pt idx="13669">
                  <c:v>0.163347627267203</c:v>
                </c:pt>
                <c:pt idx="13670">
                  <c:v>0.168270801251796</c:v>
                </c:pt>
                <c:pt idx="13671">
                  <c:v>0.173495222244574</c:v>
                </c:pt>
                <c:pt idx="13672">
                  <c:v>0.17929371895767099</c:v>
                </c:pt>
                <c:pt idx="13673">
                  <c:v>0.18560260966314299</c:v>
                </c:pt>
                <c:pt idx="13674">
                  <c:v>0.19235196527839901</c:v>
                </c:pt>
                <c:pt idx="13675">
                  <c:v>0.199617277123391</c:v>
                </c:pt>
                <c:pt idx="13676">
                  <c:v>0.207337400315145</c:v>
                </c:pt>
                <c:pt idx="13677">
                  <c:v>0.21535010012590999</c:v>
                </c:pt>
                <c:pt idx="13678">
                  <c:v>0.22402336153803501</c:v>
                </c:pt>
                <c:pt idx="13679">
                  <c:v>0.232488665772106</c:v>
                </c:pt>
                <c:pt idx="13680">
                  <c:v>0.24151966404762601</c:v>
                </c:pt>
                <c:pt idx="13681">
                  <c:v>0.25100286057057303</c:v>
                </c:pt>
                <c:pt idx="13682">
                  <c:v>0.26095832292774201</c:v>
                </c:pt>
                <c:pt idx="13683">
                  <c:v>0.27108869717419398</c:v>
                </c:pt>
                <c:pt idx="13684">
                  <c:v>0.28139286478084902</c:v>
                </c:pt>
                <c:pt idx="13685">
                  <c:v>0.29140617744735298</c:v>
                </c:pt>
                <c:pt idx="13686">
                  <c:v>0.30192165010773497</c:v>
                </c:pt>
                <c:pt idx="13687">
                  <c:v>0.31273371460057497</c:v>
                </c:pt>
                <c:pt idx="13688">
                  <c:v>0.32391869099213</c:v>
                </c:pt>
                <c:pt idx="13689">
                  <c:v>0.33482000228707098</c:v>
                </c:pt>
                <c:pt idx="13690">
                  <c:v>0.34568457096915001</c:v>
                </c:pt>
                <c:pt idx="13691">
                  <c:v>0.35619941594916599</c:v>
                </c:pt>
                <c:pt idx="13692">
                  <c:v>0.36705435277908099</c:v>
                </c:pt>
                <c:pt idx="13693">
                  <c:v>0.37826936223045499</c:v>
                </c:pt>
                <c:pt idx="13694">
                  <c:v>0.38880761439177602</c:v>
                </c:pt>
                <c:pt idx="13695">
                  <c:v>0.39942654760969798</c:v>
                </c:pt>
                <c:pt idx="13696">
                  <c:v>0.40945056134819802</c:v>
                </c:pt>
                <c:pt idx="13697">
                  <c:v>0.41968777403399299</c:v>
                </c:pt>
                <c:pt idx="13698">
                  <c:v>0.429315155551591</c:v>
                </c:pt>
                <c:pt idx="13699">
                  <c:v>0.43861899055512599</c:v>
                </c:pt>
                <c:pt idx="13700">
                  <c:v>0.447636060219193</c:v>
                </c:pt>
                <c:pt idx="13701">
                  <c:v>0.45643020556220099</c:v>
                </c:pt>
                <c:pt idx="13702">
                  <c:v>0.46470669068097398</c:v>
                </c:pt>
                <c:pt idx="13703">
                  <c:v>0.47269358631448799</c:v>
                </c:pt>
                <c:pt idx="13704">
                  <c:v>0.479799950386461</c:v>
                </c:pt>
                <c:pt idx="13705">
                  <c:v>0.48595438677053698</c:v>
                </c:pt>
                <c:pt idx="13706">
                  <c:v>0.49287571132146202</c:v>
                </c:pt>
                <c:pt idx="13707">
                  <c:v>0.49775394119195299</c:v>
                </c:pt>
                <c:pt idx="13708">
                  <c:v>0.50347476349871001</c:v>
                </c:pt>
                <c:pt idx="13709">
                  <c:v>0.50697962223513104</c:v>
                </c:pt>
                <c:pt idx="13710">
                  <c:v>0.51116494306941895</c:v>
                </c:pt>
                <c:pt idx="13711">
                  <c:v>0.51351741536939599</c:v>
                </c:pt>
                <c:pt idx="13712">
                  <c:v>0.51610108899651996</c:v>
                </c:pt>
                <c:pt idx="13713">
                  <c:v>0.51795213919805705</c:v>
                </c:pt>
                <c:pt idx="13714">
                  <c:v>0.51766234477210404</c:v>
                </c:pt>
                <c:pt idx="13715">
                  <c:v>0.518870427876444</c:v>
                </c:pt>
                <c:pt idx="13716">
                  <c:v>0.51684490674121297</c:v>
                </c:pt>
                <c:pt idx="13717">
                  <c:v>0.51645230884217397</c:v>
                </c:pt>
                <c:pt idx="13718">
                  <c:v>0.51351752102116299</c:v>
                </c:pt>
                <c:pt idx="13719">
                  <c:v>0.51077090969360694</c:v>
                </c:pt>
                <c:pt idx="13720">
                  <c:v>0.50711050913286204</c:v>
                </c:pt>
                <c:pt idx="13721">
                  <c:v>0.50188199304523395</c:v>
                </c:pt>
                <c:pt idx="13722">
                  <c:v>0.49764032258362101</c:v>
                </c:pt>
                <c:pt idx="13723">
                  <c:v>0.48990933722296498</c:v>
                </c:pt>
                <c:pt idx="13724">
                  <c:v>0.48480855647097798</c:v>
                </c:pt>
                <c:pt idx="13725">
                  <c:v>0.475982440292193</c:v>
                </c:pt>
                <c:pt idx="13726">
                  <c:v>0.46796447750671799</c:v>
                </c:pt>
                <c:pt idx="13727">
                  <c:v>0.45965875544852902</c:v>
                </c:pt>
                <c:pt idx="13728">
                  <c:v>0.44937482449287602</c:v>
                </c:pt>
                <c:pt idx="13729">
                  <c:v>0.44009680475450202</c:v>
                </c:pt>
                <c:pt idx="13730">
                  <c:v>0.42788426148818898</c:v>
                </c:pt>
                <c:pt idx="13731">
                  <c:v>0.41771812385051899</c:v>
                </c:pt>
                <c:pt idx="13732">
                  <c:v>0.40490884945811401</c:v>
                </c:pt>
                <c:pt idx="13733">
                  <c:v>0.39296259448867799</c:v>
                </c:pt>
                <c:pt idx="13734">
                  <c:v>0.38055705025443798</c:v>
                </c:pt>
                <c:pt idx="13735">
                  <c:v>0.36667002571323398</c:v>
                </c:pt>
                <c:pt idx="13736">
                  <c:v>0.35359323144931698</c:v>
                </c:pt>
                <c:pt idx="13737">
                  <c:v>0.33900492259092302</c:v>
                </c:pt>
                <c:pt idx="13738">
                  <c:v>0.32565745082014802</c:v>
                </c:pt>
                <c:pt idx="13739">
                  <c:v>0.31092110374082699</c:v>
                </c:pt>
                <c:pt idx="13740">
                  <c:v>0.296566879539852</c:v>
                </c:pt>
                <c:pt idx="13741">
                  <c:v>0.28161613161045301</c:v>
                </c:pt>
                <c:pt idx="13742">
                  <c:v>0.266637287254052</c:v>
                </c:pt>
                <c:pt idx="13743">
                  <c:v>0.25232407559504899</c:v>
                </c:pt>
                <c:pt idx="13744">
                  <c:v>0.23691116821775099</c:v>
                </c:pt>
                <c:pt idx="13745">
                  <c:v>0.22271540186455199</c:v>
                </c:pt>
                <c:pt idx="13746">
                  <c:v>0.20742539827289699</c:v>
                </c:pt>
                <c:pt idx="13747">
                  <c:v>0.19313110680591999</c:v>
                </c:pt>
                <c:pt idx="13748">
                  <c:v>0.17910108961085</c:v>
                </c:pt>
                <c:pt idx="13749">
                  <c:v>0.16494619867582999</c:v>
                </c:pt>
                <c:pt idx="13750">
                  <c:v>0.15145567632443099</c:v>
                </c:pt>
                <c:pt idx="13751">
                  <c:v>0.13780115778082999</c:v>
                </c:pt>
                <c:pt idx="13752">
                  <c:v>0.12503534013282</c:v>
                </c:pt>
                <c:pt idx="13753">
                  <c:v>0.112295777384106</c:v>
                </c:pt>
                <c:pt idx="13754">
                  <c:v>0.100454452504044</c:v>
                </c:pt>
                <c:pt idx="13755">
                  <c:v>8.8954664069962996E-2</c:v>
                </c:pt>
                <c:pt idx="13756">
                  <c:v>7.7680757070364495E-2</c:v>
                </c:pt>
                <c:pt idx="13757">
                  <c:v>6.7449348156438105E-2</c:v>
                </c:pt>
                <c:pt idx="13758">
                  <c:v>5.7322915214523401E-2</c:v>
                </c:pt>
                <c:pt idx="13759">
                  <c:v>4.8679070712540802E-2</c:v>
                </c:pt>
                <c:pt idx="13760">
                  <c:v>3.9572384591861902E-2</c:v>
                </c:pt>
                <c:pt idx="13761">
                  <c:v>3.2008057610209202E-2</c:v>
                </c:pt>
                <c:pt idx="13762">
                  <c:v>2.4795702687010701E-2</c:v>
                </c:pt>
                <c:pt idx="13763">
                  <c:v>1.7959679915233399E-2</c:v>
                </c:pt>
                <c:pt idx="13764">
                  <c:v>1.2591455772657099E-2</c:v>
                </c:pt>
                <c:pt idx="13765">
                  <c:v>7.4510685814925398E-3</c:v>
                </c:pt>
                <c:pt idx="13766">
                  <c:v>2.9800506141443102E-3</c:v>
                </c:pt>
                <c:pt idx="13767">
                  <c:v>-4.1350157821235802E-4</c:v>
                </c:pt>
                <c:pt idx="13768">
                  <c:v>-3.2824990638775798E-3</c:v>
                </c:pt>
                <c:pt idx="13769">
                  <c:v>-5.53437000225646E-3</c:v>
                </c:pt>
                <c:pt idx="13770">
                  <c:v>-6.5291467933437297E-3</c:v>
                </c:pt>
                <c:pt idx="13771">
                  <c:v>-7.7511420848845498E-3</c:v>
                </c:pt>
                <c:pt idx="13772">
                  <c:v>-7.5213653529983002E-3</c:v>
                </c:pt>
                <c:pt idx="13773">
                  <c:v>-7.3631168835519697E-3</c:v>
                </c:pt>
                <c:pt idx="13774">
                  <c:v>-5.5979597303033998E-3</c:v>
                </c:pt>
                <c:pt idx="13775">
                  <c:v>-4.2362123086831004E-3</c:v>
                </c:pt>
                <c:pt idx="13776">
                  <c:v>-1.28613871456205E-3</c:v>
                </c:pt>
                <c:pt idx="13777">
                  <c:v>1.8082945110537299E-3</c:v>
                </c:pt>
                <c:pt idx="13778">
                  <c:v>4.7790422412323803E-3</c:v>
                </c:pt>
                <c:pt idx="13779">
                  <c:v>9.5730875401375398E-3</c:v>
                </c:pt>
                <c:pt idx="13780">
                  <c:v>1.36303396795524E-2</c:v>
                </c:pt>
                <c:pt idx="13781">
                  <c:v>1.9060875791377298E-2</c:v>
                </c:pt>
                <c:pt idx="13782">
                  <c:v>2.38564454718392E-2</c:v>
                </c:pt>
                <c:pt idx="13783">
                  <c:v>2.9887449966067198E-2</c:v>
                </c:pt>
                <c:pt idx="13784">
                  <c:v>3.5627007670728503E-2</c:v>
                </c:pt>
                <c:pt idx="13785">
                  <c:v>4.1350810923850498E-2</c:v>
                </c:pt>
                <c:pt idx="13786">
                  <c:v>4.8410850283129699E-2</c:v>
                </c:pt>
                <c:pt idx="13787">
                  <c:v>5.3868837307837703E-2</c:v>
                </c:pt>
                <c:pt idx="13788">
                  <c:v>6.1511619676411097E-2</c:v>
                </c:pt>
                <c:pt idx="13789">
                  <c:v>6.7359393673445997E-2</c:v>
                </c:pt>
                <c:pt idx="13790">
                  <c:v>7.4268281484210497E-2</c:v>
                </c:pt>
                <c:pt idx="13791">
                  <c:v>8.0677266872128103E-2</c:v>
                </c:pt>
                <c:pt idx="13792">
                  <c:v>8.7274197111875701E-2</c:v>
                </c:pt>
                <c:pt idx="13793">
                  <c:v>9.3715331252016101E-2</c:v>
                </c:pt>
                <c:pt idx="13794">
                  <c:v>9.9227980571927901E-2</c:v>
                </c:pt>
                <c:pt idx="13795">
                  <c:v>0.10582358819703599</c:v>
                </c:pt>
                <c:pt idx="13796">
                  <c:v>0.110325672391669</c:v>
                </c:pt>
                <c:pt idx="13797">
                  <c:v>0.116143516129586</c:v>
                </c:pt>
                <c:pt idx="13798">
                  <c:v>0.12046386089004101</c:v>
                </c:pt>
                <c:pt idx="13799">
                  <c:v>0.124846635649226</c:v>
                </c:pt>
                <c:pt idx="13800">
                  <c:v>0.12898640755652699</c:v>
                </c:pt>
                <c:pt idx="13801">
                  <c:v>0.13183227890031199</c:v>
                </c:pt>
                <c:pt idx="13802">
                  <c:v>0.13513399376406601</c:v>
                </c:pt>
                <c:pt idx="13803">
                  <c:v>0.13664629227647401</c:v>
                </c:pt>
                <c:pt idx="13804">
                  <c:v>0.13871770660094099</c:v>
                </c:pt>
                <c:pt idx="13805">
                  <c:v>0.13942599718568</c:v>
                </c:pt>
                <c:pt idx="13806">
                  <c:v>0.139771919599397</c:v>
                </c:pt>
                <c:pt idx="13807">
                  <c:v>0.13942129186119501</c:v>
                </c:pt>
                <c:pt idx="13808">
                  <c:v>0.13813631386411501</c:v>
                </c:pt>
                <c:pt idx="13809">
                  <c:v>0.136545103506899</c:v>
                </c:pt>
                <c:pt idx="13810">
                  <c:v>0.133606706024813</c:v>
                </c:pt>
                <c:pt idx="13811">
                  <c:v>0.13073650919080099</c:v>
                </c:pt>
                <c:pt idx="13812">
                  <c:v>0.12654830499466299</c:v>
                </c:pt>
                <c:pt idx="13813">
                  <c:v>0.121819353486483</c:v>
                </c:pt>
                <c:pt idx="13814">
                  <c:v>0.116392168644868</c:v>
                </c:pt>
                <c:pt idx="13815">
                  <c:v>0.110222301603264</c:v>
                </c:pt>
                <c:pt idx="13816">
                  <c:v>0.10345329535329199</c:v>
                </c:pt>
                <c:pt idx="13817">
                  <c:v>9.5712994166683801E-2</c:v>
                </c:pt>
                <c:pt idx="13818">
                  <c:v>8.7587719239969497E-2</c:v>
                </c:pt>
                <c:pt idx="13819">
                  <c:v>7.8831834714264304E-2</c:v>
                </c:pt>
                <c:pt idx="13820">
                  <c:v>6.9464078349549402E-2</c:v>
                </c:pt>
                <c:pt idx="13821">
                  <c:v>5.9302449039734403E-2</c:v>
                </c:pt>
                <c:pt idx="13822">
                  <c:v>4.8968235192152501E-2</c:v>
                </c:pt>
                <c:pt idx="13823">
                  <c:v>3.7704569874746401E-2</c:v>
                </c:pt>
                <c:pt idx="13824">
                  <c:v>2.6017372252850501E-2</c:v>
                </c:pt>
                <c:pt idx="13825">
                  <c:v>1.4274074765031401E-2</c:v>
                </c:pt>
                <c:pt idx="13826">
                  <c:v>1.6452374457809199E-3</c:v>
                </c:pt>
                <c:pt idx="13827">
                  <c:v>-1.10810746776735E-2</c:v>
                </c:pt>
                <c:pt idx="13828">
                  <c:v>-2.3973307242587699E-2</c:v>
                </c:pt>
                <c:pt idx="13829">
                  <c:v>-3.7368465912842298E-2</c:v>
                </c:pt>
                <c:pt idx="13830">
                  <c:v>-5.0714426044481203E-2</c:v>
                </c:pt>
                <c:pt idx="13831">
                  <c:v>-6.4406165470970597E-2</c:v>
                </c:pt>
                <c:pt idx="13832">
                  <c:v>-7.8096094138182401E-2</c:v>
                </c:pt>
                <c:pt idx="13833">
                  <c:v>-9.1779594821604193E-2</c:v>
                </c:pt>
                <c:pt idx="13834">
                  <c:v>-0.105643379564536</c:v>
                </c:pt>
                <c:pt idx="13835">
                  <c:v>-0.119253861830728</c:v>
                </c:pt>
                <c:pt idx="13836">
                  <c:v>-0.132965186284277</c:v>
                </c:pt>
                <c:pt idx="13837">
                  <c:v>-0.14633594239150199</c:v>
                </c:pt>
                <c:pt idx="13838">
                  <c:v>-0.159537624828122</c:v>
                </c:pt>
                <c:pt idx="13839">
                  <c:v>-0.17269631930854801</c:v>
                </c:pt>
                <c:pt idx="13840">
                  <c:v>-0.185343563786044</c:v>
                </c:pt>
                <c:pt idx="13841">
                  <c:v>-0.19756879081325901</c:v>
                </c:pt>
                <c:pt idx="13842">
                  <c:v>-0.209080029933774</c:v>
                </c:pt>
                <c:pt idx="13843">
                  <c:v>-0.22029989680693099</c:v>
                </c:pt>
                <c:pt idx="13844">
                  <c:v>-0.231053659394826</c:v>
                </c:pt>
                <c:pt idx="13845">
                  <c:v>-0.24159623503427299</c:v>
                </c:pt>
                <c:pt idx="13846">
                  <c:v>-0.25131088892984199</c:v>
                </c:pt>
                <c:pt idx="13847">
                  <c:v>-0.26031040473402101</c:v>
                </c:pt>
                <c:pt idx="13848">
                  <c:v>-0.26896377422100498</c:v>
                </c:pt>
                <c:pt idx="13849">
                  <c:v>-0.27661077052548599</c:v>
                </c:pt>
                <c:pt idx="13850">
                  <c:v>-0.283756731041511</c:v>
                </c:pt>
                <c:pt idx="13851">
                  <c:v>-0.29030794837955098</c:v>
                </c:pt>
                <c:pt idx="13852">
                  <c:v>-0.29580239059320601</c:v>
                </c:pt>
                <c:pt idx="13853">
                  <c:v>-0.30081039959250799</c:v>
                </c:pt>
                <c:pt idx="13854">
                  <c:v>-0.30457146009174202</c:v>
                </c:pt>
                <c:pt idx="13855">
                  <c:v>-0.30769814607517398</c:v>
                </c:pt>
                <c:pt idx="13856">
                  <c:v>-0.31048745599299199</c:v>
                </c:pt>
                <c:pt idx="13857">
                  <c:v>-0.31180140800574402</c:v>
                </c:pt>
                <c:pt idx="13858">
                  <c:v>-0.31271590581155201</c:v>
                </c:pt>
                <c:pt idx="13859">
                  <c:v>-0.31280025999272998</c:v>
                </c:pt>
                <c:pt idx="13860">
                  <c:v>-0.31200836805486898</c:v>
                </c:pt>
                <c:pt idx="13861">
                  <c:v>-0.31057316014588199</c:v>
                </c:pt>
                <c:pt idx="13862">
                  <c:v>-0.30829214282248402</c:v>
                </c:pt>
                <c:pt idx="13863">
                  <c:v>-0.30537772670560898</c:v>
                </c:pt>
                <c:pt idx="13864">
                  <c:v>-0.30166212442851098</c:v>
                </c:pt>
                <c:pt idx="13865">
                  <c:v>-0.29722191994003699</c:v>
                </c:pt>
                <c:pt idx="13866">
                  <c:v>-0.29230967401552399</c:v>
                </c:pt>
                <c:pt idx="13867">
                  <c:v>-0.28659890317537401</c:v>
                </c:pt>
                <c:pt idx="13868">
                  <c:v>-0.28018097302748901</c:v>
                </c:pt>
                <c:pt idx="13869">
                  <c:v>-0.27340535098843699</c:v>
                </c:pt>
                <c:pt idx="13870">
                  <c:v>-0.26620411334954702</c:v>
                </c:pt>
                <c:pt idx="13871">
                  <c:v>-0.25825590369176699</c:v>
                </c:pt>
                <c:pt idx="13872">
                  <c:v>-0.25039290213325299</c:v>
                </c:pt>
                <c:pt idx="13873">
                  <c:v>-0.24175699420117699</c:v>
                </c:pt>
                <c:pt idx="13874">
                  <c:v>-0.23298539903527099</c:v>
                </c:pt>
                <c:pt idx="13875">
                  <c:v>-0.22382891629183199</c:v>
                </c:pt>
                <c:pt idx="13876">
                  <c:v>-0.21449347444806099</c:v>
                </c:pt>
                <c:pt idx="13877">
                  <c:v>-0.20502730809685399</c:v>
                </c:pt>
                <c:pt idx="13878">
                  <c:v>-0.19539404550366299</c:v>
                </c:pt>
                <c:pt idx="13879">
                  <c:v>-0.185873261331888</c:v>
                </c:pt>
                <c:pt idx="13880">
                  <c:v>-0.17613103987749901</c:v>
                </c:pt>
                <c:pt idx="13881">
                  <c:v>-0.166485447720673</c:v>
                </c:pt>
                <c:pt idx="13882">
                  <c:v>-0.157230714368534</c:v>
                </c:pt>
                <c:pt idx="13883">
                  <c:v>-0.14788457921895801</c:v>
                </c:pt>
                <c:pt idx="13884">
                  <c:v>-0.138973316988007</c:v>
                </c:pt>
                <c:pt idx="13885">
                  <c:v>-0.13004348554519499</c:v>
                </c:pt>
                <c:pt idx="13886">
                  <c:v>-0.121597815173223</c:v>
                </c:pt>
                <c:pt idx="13887">
                  <c:v>-0.113642203580314</c:v>
                </c:pt>
                <c:pt idx="13888">
                  <c:v>-0.10596242477781399</c:v>
                </c:pt>
                <c:pt idx="13889">
                  <c:v>-9.8834531678147403E-2</c:v>
                </c:pt>
                <c:pt idx="13890">
                  <c:v>-9.2106613486218694E-2</c:v>
                </c:pt>
                <c:pt idx="13891">
                  <c:v>-8.5921169857096399E-2</c:v>
                </c:pt>
                <c:pt idx="13892">
                  <c:v>-8.0446661264925501E-2</c:v>
                </c:pt>
                <c:pt idx="13893">
                  <c:v>-7.5509788069623704E-2</c:v>
                </c:pt>
                <c:pt idx="13894">
                  <c:v>-7.1298884748932395E-2</c:v>
                </c:pt>
                <c:pt idx="13895">
                  <c:v>-6.7685019673805802E-2</c:v>
                </c:pt>
                <c:pt idx="13896">
                  <c:v>-6.4750209113346502E-2</c:v>
                </c:pt>
                <c:pt idx="13897">
                  <c:v>-6.2614055088312998E-2</c:v>
                </c:pt>
                <c:pt idx="13898">
                  <c:v>-6.1202155489870798E-2</c:v>
                </c:pt>
                <c:pt idx="13899">
                  <c:v>-6.05651256492327E-2</c:v>
                </c:pt>
                <c:pt idx="13900">
                  <c:v>-6.0592583231204498E-2</c:v>
                </c:pt>
                <c:pt idx="13901">
                  <c:v>-6.1543334403012503E-2</c:v>
                </c:pt>
                <c:pt idx="13902">
                  <c:v>-6.3118082260338298E-2</c:v>
                </c:pt>
                <c:pt idx="13903">
                  <c:v>-6.5500740934127194E-2</c:v>
                </c:pt>
                <c:pt idx="13904">
                  <c:v>-6.8772119057519301E-2</c:v>
                </c:pt>
                <c:pt idx="13905">
                  <c:v>-7.2670411771689702E-2</c:v>
                </c:pt>
                <c:pt idx="13906">
                  <c:v>-7.7477442565921803E-2</c:v>
                </c:pt>
                <c:pt idx="13907">
                  <c:v>-8.3050661795838296E-2</c:v>
                </c:pt>
                <c:pt idx="13908">
                  <c:v>-8.9021775433752004E-2</c:v>
                </c:pt>
                <c:pt idx="13909">
                  <c:v>-9.6011518162589599E-2</c:v>
                </c:pt>
                <c:pt idx="13910">
                  <c:v>-0.10340203731759499</c:v>
                </c:pt>
                <c:pt idx="13911">
                  <c:v>-0.111691264325324</c:v>
                </c:pt>
                <c:pt idx="13912">
                  <c:v>-0.120471663023607</c:v>
                </c:pt>
                <c:pt idx="13913">
                  <c:v>-0.12987996695446999</c:v>
                </c:pt>
                <c:pt idx="13914">
                  <c:v>-0.139787435719221</c:v>
                </c:pt>
                <c:pt idx="13915">
                  <c:v>-0.14987140986219699</c:v>
                </c:pt>
                <c:pt idx="13916">
                  <c:v>-0.161018380486255</c:v>
                </c:pt>
                <c:pt idx="13917">
                  <c:v>-0.17223745188692899</c:v>
                </c:pt>
                <c:pt idx="13918">
                  <c:v>-0.184005177177989</c:v>
                </c:pt>
                <c:pt idx="13919">
                  <c:v>-0.19590082113006901</c:v>
                </c:pt>
                <c:pt idx="13920">
                  <c:v>-0.20819893336064299</c:v>
                </c:pt>
                <c:pt idx="13921">
                  <c:v>-0.220593385596763</c:v>
                </c:pt>
                <c:pt idx="13922">
                  <c:v>-0.23310184792383401</c:v>
                </c:pt>
                <c:pt idx="13923">
                  <c:v>-0.2458803598613</c:v>
                </c:pt>
                <c:pt idx="13924">
                  <c:v>-0.25864824665068098</c:v>
                </c:pt>
                <c:pt idx="13925">
                  <c:v>-0.27143239849176398</c:v>
                </c:pt>
                <c:pt idx="13926">
                  <c:v>-0.28407622838150998</c:v>
                </c:pt>
                <c:pt idx="13927">
                  <c:v>-0.29678206116851003</c:v>
                </c:pt>
                <c:pt idx="13928">
                  <c:v>-0.30924723943961202</c:v>
                </c:pt>
                <c:pt idx="13929">
                  <c:v>-0.321487149736574</c:v>
                </c:pt>
                <c:pt idx="13930">
                  <c:v>-0.33337251062944401</c:v>
                </c:pt>
                <c:pt idx="13931">
                  <c:v>-0.345215680305763</c:v>
                </c:pt>
                <c:pt idx="13932">
                  <c:v>-0.35648961564759302</c:v>
                </c:pt>
                <c:pt idx="13933">
                  <c:v>-0.36743768030916901</c:v>
                </c:pt>
                <c:pt idx="13934">
                  <c:v>-0.37817381681673101</c:v>
                </c:pt>
                <c:pt idx="13935">
                  <c:v>-0.387922617394719</c:v>
                </c:pt>
                <c:pt idx="13936">
                  <c:v>-0.397746266490627</c:v>
                </c:pt>
                <c:pt idx="13937">
                  <c:v>-0.40636355589770901</c:v>
                </c:pt>
                <c:pt idx="13938">
                  <c:v>-0.415068024273888</c:v>
                </c:pt>
                <c:pt idx="13939">
                  <c:v>-0.42277334719701098</c:v>
                </c:pt>
                <c:pt idx="13940">
                  <c:v>-0.429521929816159</c:v>
                </c:pt>
                <c:pt idx="13941">
                  <c:v>-0.436350069116271</c:v>
                </c:pt>
                <c:pt idx="13942">
                  <c:v>-0.44177337345045598</c:v>
                </c:pt>
                <c:pt idx="13943">
                  <c:v>-0.44716022281023399</c:v>
                </c:pt>
                <c:pt idx="13944">
                  <c:v>-0.45128437679330702</c:v>
                </c:pt>
                <c:pt idx="13945">
                  <c:v>-0.45495138350935099</c:v>
                </c:pt>
                <c:pt idx="13946">
                  <c:v>-0.45758770769873103</c:v>
                </c:pt>
                <c:pt idx="13947">
                  <c:v>-0.45990130838545501</c:v>
                </c:pt>
                <c:pt idx="13948">
                  <c:v>-0.46137679761076</c:v>
                </c:pt>
                <c:pt idx="13949">
                  <c:v>-0.46170940862212501</c:v>
                </c:pt>
                <c:pt idx="13950">
                  <c:v>-0.46186104151335899</c:v>
                </c:pt>
                <c:pt idx="13951">
                  <c:v>-0.46078606374848802</c:v>
                </c:pt>
                <c:pt idx="13952">
                  <c:v>-0.459438313410584</c:v>
                </c:pt>
                <c:pt idx="13953">
                  <c:v>-0.45685893013560702</c:v>
                </c:pt>
                <c:pt idx="13954">
                  <c:v>-0.45421418842032502</c:v>
                </c:pt>
                <c:pt idx="13955">
                  <c:v>-0.450579475866144</c:v>
                </c:pt>
                <c:pt idx="13956">
                  <c:v>-0.44618991917040601</c:v>
                </c:pt>
                <c:pt idx="13957">
                  <c:v>-0.44144955083610699</c:v>
                </c:pt>
                <c:pt idx="13958">
                  <c:v>-0.43602084581630002</c:v>
                </c:pt>
                <c:pt idx="13959">
                  <c:v>-0.42998656148160103</c:v>
                </c:pt>
                <c:pt idx="13960">
                  <c:v>-0.42360748424828598</c:v>
                </c:pt>
                <c:pt idx="13961">
                  <c:v>-0.41674648981161</c:v>
                </c:pt>
                <c:pt idx="13962">
                  <c:v>-0.40933900580285199</c:v>
                </c:pt>
                <c:pt idx="13963">
                  <c:v>-0.40144355951669503</c:v>
                </c:pt>
                <c:pt idx="13964">
                  <c:v>-0.39331385310761802</c:v>
                </c:pt>
                <c:pt idx="13965">
                  <c:v>-0.38512720266450701</c:v>
                </c:pt>
                <c:pt idx="13966">
                  <c:v>-0.37603867441562899</c:v>
                </c:pt>
                <c:pt idx="13967">
                  <c:v>-0.36725732821567098</c:v>
                </c:pt>
                <c:pt idx="13968">
                  <c:v>-0.35790054036959501</c:v>
                </c:pt>
                <c:pt idx="13969">
                  <c:v>-0.34887257532166999</c:v>
                </c:pt>
                <c:pt idx="13970">
                  <c:v>-0.33928840079023098</c:v>
                </c:pt>
                <c:pt idx="13971">
                  <c:v>-0.32997922368251698</c:v>
                </c:pt>
                <c:pt idx="13972">
                  <c:v>-0.32055771868382099</c:v>
                </c:pt>
                <c:pt idx="13973">
                  <c:v>-0.310950539492029</c:v>
                </c:pt>
                <c:pt idx="13974">
                  <c:v>-0.30217798768166998</c:v>
                </c:pt>
                <c:pt idx="13975">
                  <c:v>-0.292567748718848</c:v>
                </c:pt>
                <c:pt idx="13976">
                  <c:v>-0.28365708669196799</c:v>
                </c:pt>
                <c:pt idx="13977">
                  <c:v>-0.27490705399030002</c:v>
                </c:pt>
                <c:pt idx="13978">
                  <c:v>-0.26627323345560699</c:v>
                </c:pt>
                <c:pt idx="13979">
                  <c:v>-0.25794692771872602</c:v>
                </c:pt>
                <c:pt idx="13980">
                  <c:v>-0.24983318857485301</c:v>
                </c:pt>
                <c:pt idx="13981">
                  <c:v>-0.24225169338356101</c:v>
                </c:pt>
                <c:pt idx="13982">
                  <c:v>-0.23470234847804999</c:v>
                </c:pt>
                <c:pt idx="13983">
                  <c:v>-0.22808469559279301</c:v>
                </c:pt>
                <c:pt idx="13984">
                  <c:v>-0.22139483468134599</c:v>
                </c:pt>
                <c:pt idx="13985">
                  <c:v>-0.215454184651897</c:v>
                </c:pt>
                <c:pt idx="13986">
                  <c:v>-0.209833729620268</c:v>
                </c:pt>
                <c:pt idx="13987">
                  <c:v>-0.204662123897137</c:v>
                </c:pt>
                <c:pt idx="13988">
                  <c:v>-0.200187258978686</c:v>
                </c:pt>
                <c:pt idx="13989">
                  <c:v>-0.195872659806865</c:v>
                </c:pt>
                <c:pt idx="13990">
                  <c:v>-0.19234228907903</c:v>
                </c:pt>
                <c:pt idx="13991">
                  <c:v>-0.189120901415993</c:v>
                </c:pt>
                <c:pt idx="13992">
                  <c:v>-0.186462622036107</c:v>
                </c:pt>
                <c:pt idx="13993">
                  <c:v>-0.18434000784519999</c:v>
                </c:pt>
                <c:pt idx="13994">
                  <c:v>-0.183008433696287</c:v>
                </c:pt>
                <c:pt idx="13995">
                  <c:v>-0.181870385296662</c:v>
                </c:pt>
                <c:pt idx="13996">
                  <c:v>-0.18104897803655501</c:v>
                </c:pt>
                <c:pt idx="13997">
                  <c:v>-0.181132229530693</c:v>
                </c:pt>
                <c:pt idx="13998">
                  <c:v>-0.18135744582479399</c:v>
                </c:pt>
                <c:pt idx="13999">
                  <c:v>-0.18247071943023199</c:v>
                </c:pt>
                <c:pt idx="14000">
                  <c:v>-0.18367642060848499</c:v>
                </c:pt>
                <c:pt idx="14001">
                  <c:v>-0.18551373567561899</c:v>
                </c:pt>
                <c:pt idx="14002">
                  <c:v>-0.187353633738261</c:v>
                </c:pt>
                <c:pt idx="14003">
                  <c:v>-0.189883339174196</c:v>
                </c:pt>
                <c:pt idx="14004">
                  <c:v>-0.192827972599703</c:v>
                </c:pt>
                <c:pt idx="14005">
                  <c:v>-0.19581246291064</c:v>
                </c:pt>
                <c:pt idx="14006">
                  <c:v>-0.199449052794647</c:v>
                </c:pt>
                <c:pt idx="14007">
                  <c:v>-0.20310678527652301</c:v>
                </c:pt>
                <c:pt idx="14008">
                  <c:v>-0.207043485575305</c:v>
                </c:pt>
                <c:pt idx="14009">
                  <c:v>-0.21110305313474501</c:v>
                </c:pt>
                <c:pt idx="14010">
                  <c:v>-0.215589884418316</c:v>
                </c:pt>
                <c:pt idx="14011">
                  <c:v>-0.220090628442244</c:v>
                </c:pt>
                <c:pt idx="14012">
                  <c:v>-0.22458221468325801</c:v>
                </c:pt>
                <c:pt idx="14013">
                  <c:v>-0.229429892638148</c:v>
                </c:pt>
                <c:pt idx="14014">
                  <c:v>-0.234073290632065</c:v>
                </c:pt>
                <c:pt idx="14015">
                  <c:v>-0.238869569522277</c:v>
                </c:pt>
                <c:pt idx="14016">
                  <c:v>-0.24351245923784101</c:v>
                </c:pt>
                <c:pt idx="14017">
                  <c:v>-0.24821124007818299</c:v>
                </c:pt>
                <c:pt idx="14018">
                  <c:v>-0.25263531049132498</c:v>
                </c:pt>
                <c:pt idx="14019">
                  <c:v>-0.25717626304747898</c:v>
                </c:pt>
                <c:pt idx="14020">
                  <c:v>-0.26150056273300298</c:v>
                </c:pt>
                <c:pt idx="14021">
                  <c:v>-0.26565668313059798</c:v>
                </c:pt>
                <c:pt idx="14022">
                  <c:v>-0.26958675846790803</c:v>
                </c:pt>
                <c:pt idx="14023">
                  <c:v>-0.27320514953548303</c:v>
                </c:pt>
                <c:pt idx="14024">
                  <c:v>-0.27680513110621002</c:v>
                </c:pt>
                <c:pt idx="14025">
                  <c:v>-0.27983455010330299</c:v>
                </c:pt>
                <c:pt idx="14026">
                  <c:v>-0.28305917299759997</c:v>
                </c:pt>
                <c:pt idx="14027">
                  <c:v>-0.28578843254088199</c:v>
                </c:pt>
                <c:pt idx="14028">
                  <c:v>-0.28797622294103797</c:v>
                </c:pt>
                <c:pt idx="14029">
                  <c:v>-0.29000631848681302</c:v>
                </c:pt>
                <c:pt idx="14030">
                  <c:v>-0.29142570683623897</c:v>
                </c:pt>
                <c:pt idx="14031">
                  <c:v>-0.29286366281156301</c:v>
                </c:pt>
                <c:pt idx="14032">
                  <c:v>-0.29381971601878398</c:v>
                </c:pt>
                <c:pt idx="14033">
                  <c:v>-0.29450456969574101</c:v>
                </c:pt>
                <c:pt idx="14034">
                  <c:v>-0.29467841283039398</c:v>
                </c:pt>
                <c:pt idx="14035">
                  <c:v>-0.294484187586323</c:v>
                </c:pt>
                <c:pt idx="14036">
                  <c:v>-0.29397457286025402</c:v>
                </c:pt>
                <c:pt idx="14037">
                  <c:v>-0.29334661109843901</c:v>
                </c:pt>
                <c:pt idx="14038">
                  <c:v>-0.29221964614086399</c:v>
                </c:pt>
                <c:pt idx="14039">
                  <c:v>-0.29091334288690102</c:v>
                </c:pt>
                <c:pt idx="14040">
                  <c:v>-0.28888040659528302</c:v>
                </c:pt>
                <c:pt idx="14041">
                  <c:v>-0.286641621362002</c:v>
                </c:pt>
                <c:pt idx="14042">
                  <c:v>-0.28437613196773498</c:v>
                </c:pt>
                <c:pt idx="14043">
                  <c:v>-0.28157775497292897</c:v>
                </c:pt>
                <c:pt idx="14044">
                  <c:v>-0.27867329927534301</c:v>
                </c:pt>
                <c:pt idx="14045">
                  <c:v>-0.27551147973575002</c:v>
                </c:pt>
                <c:pt idx="14046">
                  <c:v>-0.27194144339640902</c:v>
                </c:pt>
                <c:pt idx="14047">
                  <c:v>-0.26825408106680998</c:v>
                </c:pt>
                <c:pt idx="14048">
                  <c:v>-0.26462817360938101</c:v>
                </c:pt>
                <c:pt idx="14049">
                  <c:v>-0.26072807235037898</c:v>
                </c:pt>
                <c:pt idx="14050">
                  <c:v>-0.25642050747932899</c:v>
                </c:pt>
                <c:pt idx="14051">
                  <c:v>-0.25238899719795999</c:v>
                </c:pt>
                <c:pt idx="14052">
                  <c:v>-0.24785158371768101</c:v>
                </c:pt>
                <c:pt idx="14053">
                  <c:v>-0.24369331766159</c:v>
                </c:pt>
                <c:pt idx="14054">
                  <c:v>-0.23937009005843299</c:v>
                </c:pt>
                <c:pt idx="14055">
                  <c:v>-0.23474783455673201</c:v>
                </c:pt>
                <c:pt idx="14056">
                  <c:v>-0.23035997310502501</c:v>
                </c:pt>
                <c:pt idx="14057">
                  <c:v>-0.22575544390115301</c:v>
                </c:pt>
                <c:pt idx="14058">
                  <c:v>-0.221452107871069</c:v>
                </c:pt>
                <c:pt idx="14059">
                  <c:v>-0.21725278561307801</c:v>
                </c:pt>
                <c:pt idx="14060">
                  <c:v>-0.212797256355269</c:v>
                </c:pt>
                <c:pt idx="14061">
                  <c:v>-0.20887748673187501</c:v>
                </c:pt>
                <c:pt idx="14062">
                  <c:v>-0.20473944375803599</c:v>
                </c:pt>
                <c:pt idx="14063">
                  <c:v>-0.200841502456722</c:v>
                </c:pt>
                <c:pt idx="14064">
                  <c:v>-0.197342981677746</c:v>
                </c:pt>
                <c:pt idx="14065">
                  <c:v>-0.19359498580621901</c:v>
                </c:pt>
                <c:pt idx="14066">
                  <c:v>-0.190458763864648</c:v>
                </c:pt>
                <c:pt idx="14067">
                  <c:v>-0.18731064119830401</c:v>
                </c:pt>
                <c:pt idx="14068">
                  <c:v>-0.184270008868685</c:v>
                </c:pt>
                <c:pt idx="14069">
                  <c:v>-0.18169597267507201</c:v>
                </c:pt>
                <c:pt idx="14070">
                  <c:v>-0.17932538556615901</c:v>
                </c:pt>
                <c:pt idx="14071">
                  <c:v>-0.17684563542130999</c:v>
                </c:pt>
                <c:pt idx="14072">
                  <c:v>-0.17503673687407001</c:v>
                </c:pt>
                <c:pt idx="14073">
                  <c:v>-0.17311303651718299</c:v>
                </c:pt>
                <c:pt idx="14074">
                  <c:v>-0.17158172189370799</c:v>
                </c:pt>
                <c:pt idx="14075">
                  <c:v>-0.17036031119096401</c:v>
                </c:pt>
                <c:pt idx="14076">
                  <c:v>-0.169321011837436</c:v>
                </c:pt>
                <c:pt idx="14077">
                  <c:v>-0.16849933648194401</c:v>
                </c:pt>
                <c:pt idx="14078">
                  <c:v>-0.16789942543307701</c:v>
                </c:pt>
                <c:pt idx="14079">
                  <c:v>-0.16756778846679801</c:v>
                </c:pt>
                <c:pt idx="14080">
                  <c:v>-0.16742246515801701</c:v>
                </c:pt>
                <c:pt idx="14081">
                  <c:v>-0.167573624066469</c:v>
                </c:pt>
                <c:pt idx="14082">
                  <c:v>-0.16769640665999599</c:v>
                </c:pt>
                <c:pt idx="14083">
                  <c:v>-0.168165191628949</c:v>
                </c:pt>
                <c:pt idx="14084">
                  <c:v>-0.168730480858062</c:v>
                </c:pt>
                <c:pt idx="14085">
                  <c:v>-0.169417503931792</c:v>
                </c:pt>
                <c:pt idx="14086">
                  <c:v>-0.17024710797461201</c:v>
                </c:pt>
                <c:pt idx="14087">
                  <c:v>-0.17125682284930099</c:v>
                </c:pt>
                <c:pt idx="14088">
                  <c:v>-0.172278622890644</c:v>
                </c:pt>
                <c:pt idx="14089">
                  <c:v>-0.173448005788301</c:v>
                </c:pt>
                <c:pt idx="14090">
                  <c:v>-0.17472216515689401</c:v>
                </c:pt>
                <c:pt idx="14091">
                  <c:v>-0.175939702782857</c:v>
                </c:pt>
                <c:pt idx="14092">
                  <c:v>-0.17730210817550901</c:v>
                </c:pt>
                <c:pt idx="14093">
                  <c:v>-0.17850520903618</c:v>
                </c:pt>
                <c:pt idx="14094">
                  <c:v>-0.17983131206656899</c:v>
                </c:pt>
                <c:pt idx="14095">
                  <c:v>-0.18117233042272399</c:v>
                </c:pt>
                <c:pt idx="14096">
                  <c:v>-0.182314036704736</c:v>
                </c:pt>
                <c:pt idx="14097">
                  <c:v>-0.18351508618711199</c:v>
                </c:pt>
                <c:pt idx="14098">
                  <c:v>-0.184262913785606</c:v>
                </c:pt>
                <c:pt idx="14099">
                  <c:v>-0.18541714833353301</c:v>
                </c:pt>
                <c:pt idx="14100">
                  <c:v>-0.186207565784272</c:v>
                </c:pt>
                <c:pt idx="14101">
                  <c:v>-0.18667757134100901</c:v>
                </c:pt>
                <c:pt idx="14102">
                  <c:v>-0.18719994758604699</c:v>
                </c:pt>
                <c:pt idx="14103">
                  <c:v>-0.187481279474075</c:v>
                </c:pt>
                <c:pt idx="14104">
                  <c:v>-0.18782533596449499</c:v>
                </c:pt>
                <c:pt idx="14105">
                  <c:v>-0.187688328554521</c:v>
                </c:pt>
                <c:pt idx="14106">
                  <c:v>-0.187762298166051</c:v>
                </c:pt>
                <c:pt idx="14107">
                  <c:v>-0.18702555806903601</c:v>
                </c:pt>
                <c:pt idx="14108">
                  <c:v>-0.18658927582049001</c:v>
                </c:pt>
                <c:pt idx="14109">
                  <c:v>-0.18572152755732699</c:v>
                </c:pt>
                <c:pt idx="14110">
                  <c:v>-0.184654989633007</c:v>
                </c:pt>
                <c:pt idx="14111">
                  <c:v>-0.18324105836999299</c:v>
                </c:pt>
                <c:pt idx="14112">
                  <c:v>-0.18170154166805699</c:v>
                </c:pt>
                <c:pt idx="14113">
                  <c:v>-0.18016276399133099</c:v>
                </c:pt>
                <c:pt idx="14114">
                  <c:v>-0.178190997624979</c:v>
                </c:pt>
                <c:pt idx="14115">
                  <c:v>-0.17590923392954599</c:v>
                </c:pt>
                <c:pt idx="14116">
                  <c:v>-0.17365271362912901</c:v>
                </c:pt>
                <c:pt idx="14117">
                  <c:v>-0.17095454717474601</c:v>
                </c:pt>
                <c:pt idx="14118">
                  <c:v>-0.168260078489333</c:v>
                </c:pt>
                <c:pt idx="14119">
                  <c:v>-0.16548611004119201</c:v>
                </c:pt>
                <c:pt idx="14120">
                  <c:v>-0.16217319203787101</c:v>
                </c:pt>
                <c:pt idx="14121">
                  <c:v>-0.159022687429548</c:v>
                </c:pt>
                <c:pt idx="14122">
                  <c:v>-0.15543570086339201</c:v>
                </c:pt>
                <c:pt idx="14123">
                  <c:v>-0.15211671279107999</c:v>
                </c:pt>
                <c:pt idx="14124">
                  <c:v>-0.148460020440942</c:v>
                </c:pt>
                <c:pt idx="14125">
                  <c:v>-0.14483331183162201</c:v>
                </c:pt>
                <c:pt idx="14126">
                  <c:v>-0.14082454093489599</c:v>
                </c:pt>
                <c:pt idx="14127">
                  <c:v>-0.13709717339481001</c:v>
                </c:pt>
                <c:pt idx="14128">
                  <c:v>-0.13318592689077799</c:v>
                </c:pt>
                <c:pt idx="14129">
                  <c:v>-0.129311709441079</c:v>
                </c:pt>
                <c:pt idx="14130">
                  <c:v>-0.12572985601660999</c:v>
                </c:pt>
                <c:pt idx="14131">
                  <c:v>-0.121722287274701</c:v>
                </c:pt>
                <c:pt idx="14132">
                  <c:v>-0.117961921473727</c:v>
                </c:pt>
                <c:pt idx="14133">
                  <c:v>-0.11439733447273499</c:v>
                </c:pt>
                <c:pt idx="14134">
                  <c:v>-0.11090706918444999</c:v>
                </c:pt>
                <c:pt idx="14135">
                  <c:v>-0.10759703030859399</c:v>
                </c:pt>
                <c:pt idx="14136">
                  <c:v>-0.104279005386072</c:v>
                </c:pt>
                <c:pt idx="14137">
                  <c:v>-0.10093379629862299</c:v>
                </c:pt>
                <c:pt idx="14138">
                  <c:v>-9.8062204514424295E-2</c:v>
                </c:pt>
                <c:pt idx="14139">
                  <c:v>-9.5239493996891203E-2</c:v>
                </c:pt>
                <c:pt idx="14140">
                  <c:v>-9.2913579436281105E-2</c:v>
                </c:pt>
                <c:pt idx="14141">
                  <c:v>-9.0487182053067702E-2</c:v>
                </c:pt>
                <c:pt idx="14142">
                  <c:v>-8.8196503894441003E-2</c:v>
                </c:pt>
                <c:pt idx="14143">
                  <c:v>-8.6517547824850397E-2</c:v>
                </c:pt>
                <c:pt idx="14144">
                  <c:v>-8.48398453748688E-2</c:v>
                </c:pt>
                <c:pt idx="14145">
                  <c:v>-8.3964819047895906E-2</c:v>
                </c:pt>
                <c:pt idx="14146">
                  <c:v>-8.2825590200295895E-2</c:v>
                </c:pt>
                <c:pt idx="14147">
                  <c:v>-8.1934958653479897E-2</c:v>
                </c:pt>
                <c:pt idx="14148">
                  <c:v>-8.1620642350811998E-2</c:v>
                </c:pt>
                <c:pt idx="14149">
                  <c:v>-8.1435434336761203E-2</c:v>
                </c:pt>
                <c:pt idx="14150">
                  <c:v>-8.1568878310781204E-2</c:v>
                </c:pt>
                <c:pt idx="14151">
                  <c:v>-8.1998713464044207E-2</c:v>
                </c:pt>
                <c:pt idx="14152">
                  <c:v>-8.2655397120813698E-2</c:v>
                </c:pt>
                <c:pt idx="14153">
                  <c:v>-8.3468213611317399E-2</c:v>
                </c:pt>
                <c:pt idx="14154">
                  <c:v>-8.4775283369706605E-2</c:v>
                </c:pt>
                <c:pt idx="14155">
                  <c:v>-8.6212436958930494E-2</c:v>
                </c:pt>
                <c:pt idx="14156">
                  <c:v>-8.8053382201284405E-2</c:v>
                </c:pt>
                <c:pt idx="14157">
                  <c:v>-8.9947915215974505E-2</c:v>
                </c:pt>
                <c:pt idx="14158">
                  <c:v>-9.2131339933360604E-2</c:v>
                </c:pt>
                <c:pt idx="14159">
                  <c:v>-9.4528425391248505E-2</c:v>
                </c:pt>
                <c:pt idx="14160">
                  <c:v>-9.71519933151654E-2</c:v>
                </c:pt>
                <c:pt idx="14161">
                  <c:v>-9.9753513495793894E-2</c:v>
                </c:pt>
                <c:pt idx="14162">
                  <c:v>-0.102640689404759</c:v>
                </c:pt>
                <c:pt idx="14163">
                  <c:v>-0.105560793013304</c:v>
                </c:pt>
                <c:pt idx="14164">
                  <c:v>-0.108522472699529</c:v>
                </c:pt>
                <c:pt idx="14165">
                  <c:v>-0.11171904925305599</c:v>
                </c:pt>
                <c:pt idx="14166">
                  <c:v>-0.11479331806243</c:v>
                </c:pt>
                <c:pt idx="14167">
                  <c:v>-0.118126533736299</c:v>
                </c:pt>
                <c:pt idx="14168">
                  <c:v>-0.12105317725010099</c:v>
                </c:pt>
                <c:pt idx="14169">
                  <c:v>-0.124219139489313</c:v>
                </c:pt>
                <c:pt idx="14170">
                  <c:v>-0.127286443840812</c:v>
                </c:pt>
                <c:pt idx="14171">
                  <c:v>-0.13009348601947601</c:v>
                </c:pt>
                <c:pt idx="14172">
                  <c:v>-0.13300503899654301</c:v>
                </c:pt>
                <c:pt idx="14173">
                  <c:v>-0.13573246833118499</c:v>
                </c:pt>
                <c:pt idx="14174">
                  <c:v>-0.13811876544451501</c:v>
                </c:pt>
                <c:pt idx="14175">
                  <c:v>-0.14038802415537699</c:v>
                </c:pt>
                <c:pt idx="14176">
                  <c:v>-0.14229199556651201</c:v>
                </c:pt>
                <c:pt idx="14177">
                  <c:v>-0.14388935038813899</c:v>
                </c:pt>
                <c:pt idx="14178">
                  <c:v>-0.14546064349492099</c:v>
                </c:pt>
                <c:pt idx="14179">
                  <c:v>-0.146393623325445</c:v>
                </c:pt>
                <c:pt idx="14180">
                  <c:v>-0.14701051142725199</c:v>
                </c:pt>
                <c:pt idx="14181">
                  <c:v>-0.14715987966708699</c:v>
                </c:pt>
                <c:pt idx="14182">
                  <c:v>-0.147063301230415</c:v>
                </c:pt>
                <c:pt idx="14183">
                  <c:v>-0.14669291041430699</c:v>
                </c:pt>
                <c:pt idx="14184">
                  <c:v>-0.14564237268291</c:v>
                </c:pt>
                <c:pt idx="14185">
                  <c:v>-0.144142331546777</c:v>
                </c:pt>
                <c:pt idx="14186">
                  <c:v>-0.142114383918267</c:v>
                </c:pt>
                <c:pt idx="14187">
                  <c:v>-0.13955546036973401</c:v>
                </c:pt>
                <c:pt idx="14188">
                  <c:v>-0.13667287730172401</c:v>
                </c:pt>
                <c:pt idx="14189">
                  <c:v>-0.133203840847191</c:v>
                </c:pt>
                <c:pt idx="14190">
                  <c:v>-0.129069430392106</c:v>
                </c:pt>
                <c:pt idx="14191">
                  <c:v>-0.124507180107335</c:v>
                </c:pt>
                <c:pt idx="14192">
                  <c:v>-0.11929642531765</c:v>
                </c:pt>
                <c:pt idx="14193">
                  <c:v>-0.113740305604284</c:v>
                </c:pt>
                <c:pt idx="14194">
                  <c:v>-0.107357338856885</c:v>
                </c:pt>
                <c:pt idx="14195">
                  <c:v>-0.10079265634794</c:v>
                </c:pt>
                <c:pt idx="14196">
                  <c:v>-9.3413989995087404E-2</c:v>
                </c:pt>
                <c:pt idx="14197">
                  <c:v>-8.5532065663138507E-2</c:v>
                </c:pt>
                <c:pt idx="14198">
                  <c:v>-7.7078386284849004E-2</c:v>
                </c:pt>
                <c:pt idx="14199">
                  <c:v>-6.8343499234760102E-2</c:v>
                </c:pt>
                <c:pt idx="14200">
                  <c:v>-5.9298052997887499E-2</c:v>
                </c:pt>
                <c:pt idx="14201">
                  <c:v>-4.9125009231599702E-2</c:v>
                </c:pt>
                <c:pt idx="14202">
                  <c:v>-3.8993477054307502E-2</c:v>
                </c:pt>
                <c:pt idx="14203">
                  <c:v>-2.7938997930066899E-2</c:v>
                </c:pt>
                <c:pt idx="14204">
                  <c:v>-1.6905990155267999E-2</c:v>
                </c:pt>
                <c:pt idx="14205">
                  <c:v>-5.53340648732538E-3</c:v>
                </c:pt>
                <c:pt idx="14206">
                  <c:v>6.51499490675764E-3</c:v>
                </c:pt>
                <c:pt idx="14207">
                  <c:v>1.8807906995207999E-2</c:v>
                </c:pt>
                <c:pt idx="14208">
                  <c:v>3.1322588589549803E-2</c:v>
                </c:pt>
                <c:pt idx="14209">
                  <c:v>4.4006392692210801E-2</c:v>
                </c:pt>
                <c:pt idx="14210">
                  <c:v>5.6726727260731601E-2</c:v>
                </c:pt>
                <c:pt idx="14211">
                  <c:v>7.0124781102672007E-2</c:v>
                </c:pt>
                <c:pt idx="14212">
                  <c:v>8.3437991728156496E-2</c:v>
                </c:pt>
                <c:pt idx="14213">
                  <c:v>9.6896170958887903E-2</c:v>
                </c:pt>
                <c:pt idx="14214">
                  <c:v>0.11066098907119799</c:v>
                </c:pt>
                <c:pt idx="14215">
                  <c:v>0.123811721984717</c:v>
                </c:pt>
                <c:pt idx="14216">
                  <c:v>0.13769419710522901</c:v>
                </c:pt>
                <c:pt idx="14217">
                  <c:v>0.151385155091775</c:v>
                </c:pt>
                <c:pt idx="14218">
                  <c:v>0.16484331863222601</c:v>
                </c:pt>
                <c:pt idx="14219">
                  <c:v>0.17816263351397299</c:v>
                </c:pt>
                <c:pt idx="14220">
                  <c:v>0.19144096872956801</c:v>
                </c:pt>
                <c:pt idx="14221">
                  <c:v>0.204456626745531</c:v>
                </c:pt>
                <c:pt idx="14222">
                  <c:v>0.21714194668059</c:v>
                </c:pt>
                <c:pt idx="14223">
                  <c:v>0.229712271506057</c:v>
                </c:pt>
                <c:pt idx="14224">
                  <c:v>0.24185866049216601</c:v>
                </c:pt>
                <c:pt idx="14225">
                  <c:v>0.25348653396499699</c:v>
                </c:pt>
                <c:pt idx="14226">
                  <c:v>0.26499414337460298</c:v>
                </c:pt>
                <c:pt idx="14227">
                  <c:v>0.275743142523731</c:v>
                </c:pt>
                <c:pt idx="14228">
                  <c:v>0.286316614594191</c:v>
                </c:pt>
                <c:pt idx="14229">
                  <c:v>0.29642649681330902</c:v>
                </c:pt>
                <c:pt idx="14230">
                  <c:v>0.30596865354203701</c:v>
                </c:pt>
                <c:pt idx="14231">
                  <c:v>0.314628168669708</c:v>
                </c:pt>
                <c:pt idx="14232">
                  <c:v>0.32282958751191099</c:v>
                </c:pt>
                <c:pt idx="14233">
                  <c:v>0.33058167206665201</c:v>
                </c:pt>
                <c:pt idx="14234">
                  <c:v>0.337890815175659</c:v>
                </c:pt>
                <c:pt idx="14235">
                  <c:v>0.344297175002233</c:v>
                </c:pt>
                <c:pt idx="14236">
                  <c:v>0.35000234331726798</c:v>
                </c:pt>
                <c:pt idx="14237">
                  <c:v>0.354796606489031</c:v>
                </c:pt>
                <c:pt idx="14238">
                  <c:v>0.35918217264876301</c:v>
                </c:pt>
                <c:pt idx="14239">
                  <c:v>0.36327371082852</c:v>
                </c:pt>
                <c:pt idx="14240">
                  <c:v>0.36621102940272399</c:v>
                </c:pt>
                <c:pt idx="14241">
                  <c:v>0.36858753963327301</c:v>
                </c:pt>
                <c:pt idx="14242">
                  <c:v>0.369928993181806</c:v>
                </c:pt>
                <c:pt idx="14243">
                  <c:v>0.37075512306491598</c:v>
                </c:pt>
                <c:pt idx="14244">
                  <c:v>0.37138221790119003</c:v>
                </c:pt>
                <c:pt idx="14245">
                  <c:v>0.371124874265505</c:v>
                </c:pt>
                <c:pt idx="14246">
                  <c:v>0.37001286377423898</c:v>
                </c:pt>
                <c:pt idx="14247">
                  <c:v>0.36802191450632399</c:v>
                </c:pt>
                <c:pt idx="14248">
                  <c:v>0.36578282118931499</c:v>
                </c:pt>
                <c:pt idx="14249">
                  <c:v>0.36299327000915099</c:v>
                </c:pt>
                <c:pt idx="14250">
                  <c:v>0.35932186981951197</c:v>
                </c:pt>
                <c:pt idx="14251">
                  <c:v>0.35557958055904498</c:v>
                </c:pt>
                <c:pt idx="14252">
                  <c:v>0.35073096116192798</c:v>
                </c:pt>
                <c:pt idx="14253">
                  <c:v>0.34555081772135199</c:v>
                </c:pt>
                <c:pt idx="14254">
                  <c:v>0.33975610210784501</c:v>
                </c:pt>
                <c:pt idx="14255">
                  <c:v>0.33385340650392398</c:v>
                </c:pt>
                <c:pt idx="14256">
                  <c:v>0.32762699847739901</c:v>
                </c:pt>
                <c:pt idx="14257">
                  <c:v>0.32061387903877397</c:v>
                </c:pt>
                <c:pt idx="14258">
                  <c:v>0.31364085273986397</c:v>
                </c:pt>
                <c:pt idx="14259">
                  <c:v>0.30546023055993798</c:v>
                </c:pt>
                <c:pt idx="14260">
                  <c:v>0.29820704496022399</c:v>
                </c:pt>
                <c:pt idx="14261">
                  <c:v>0.29012889466858999</c:v>
                </c:pt>
                <c:pt idx="14262">
                  <c:v>0.28194021920838702</c:v>
                </c:pt>
                <c:pt idx="14263">
                  <c:v>0.27366360440444398</c:v>
                </c:pt>
                <c:pt idx="14264">
                  <c:v>0.26459855871210097</c:v>
                </c:pt>
                <c:pt idx="14265">
                  <c:v>0.25624872235662599</c:v>
                </c:pt>
                <c:pt idx="14266">
                  <c:v>0.24747820660446901</c:v>
                </c:pt>
                <c:pt idx="14267">
                  <c:v>0.239095985329322</c:v>
                </c:pt>
                <c:pt idx="14268">
                  <c:v>0.230174877231478</c:v>
                </c:pt>
                <c:pt idx="14269">
                  <c:v>0.22165612141626101</c:v>
                </c:pt>
                <c:pt idx="14270">
                  <c:v>0.21279595958254399</c:v>
                </c:pt>
                <c:pt idx="14271">
                  <c:v>0.20467057410116701</c:v>
                </c:pt>
                <c:pt idx="14272">
                  <c:v>0.19657941972378101</c:v>
                </c:pt>
                <c:pt idx="14273">
                  <c:v>0.188464602029429</c:v>
                </c:pt>
                <c:pt idx="14274">
                  <c:v>0.18052749632190701</c:v>
                </c:pt>
                <c:pt idx="14275">
                  <c:v>0.172960086902017</c:v>
                </c:pt>
                <c:pt idx="14276">
                  <c:v>0.16578245239849701</c:v>
                </c:pt>
                <c:pt idx="14277">
                  <c:v>0.15901807910781299</c:v>
                </c:pt>
                <c:pt idx="14278">
                  <c:v>0.15244870907765301</c:v>
                </c:pt>
                <c:pt idx="14279">
                  <c:v>0.146323845955073</c:v>
                </c:pt>
                <c:pt idx="14280">
                  <c:v>0.140645061408329</c:v>
                </c:pt>
                <c:pt idx="14281">
                  <c:v>0.13500555462504099</c:v>
                </c:pt>
                <c:pt idx="14282">
                  <c:v>0.13042030747098701</c:v>
                </c:pt>
                <c:pt idx="14283">
                  <c:v>0.12595653438068399</c:v>
                </c:pt>
                <c:pt idx="14284">
                  <c:v>0.122091515773776</c:v>
                </c:pt>
                <c:pt idx="14285">
                  <c:v>0.11867783853128901</c:v>
                </c:pt>
                <c:pt idx="14286">
                  <c:v>0.115565053111137</c:v>
                </c:pt>
                <c:pt idx="14287">
                  <c:v>0.113422161020101</c:v>
                </c:pt>
                <c:pt idx="14288">
                  <c:v>0.111606547731669</c:v>
                </c:pt>
                <c:pt idx="14289">
                  <c:v>0.11009603669116901</c:v>
                </c:pt>
                <c:pt idx="14290">
                  <c:v>0.109295824838736</c:v>
                </c:pt>
                <c:pt idx="14291">
                  <c:v>0.109199518417846</c:v>
                </c:pt>
                <c:pt idx="14292">
                  <c:v>0.109353573451436</c:v>
                </c:pt>
                <c:pt idx="14293">
                  <c:v>0.110174853096816</c:v>
                </c:pt>
                <c:pt idx="14294">
                  <c:v>0.111499881847527</c:v>
                </c:pt>
                <c:pt idx="14295">
                  <c:v>0.113186205219134</c:v>
                </c:pt>
                <c:pt idx="14296">
                  <c:v>0.115614553364319</c:v>
                </c:pt>
                <c:pt idx="14297">
                  <c:v>0.118604588393669</c:v>
                </c:pt>
                <c:pt idx="14298">
                  <c:v>0.121853447487869</c:v>
                </c:pt>
                <c:pt idx="14299">
                  <c:v>0.12564766360886701</c:v>
                </c:pt>
                <c:pt idx="14300">
                  <c:v>0.12973027350841099</c:v>
                </c:pt>
                <c:pt idx="14301">
                  <c:v>0.13458817553659</c:v>
                </c:pt>
                <c:pt idx="14302">
                  <c:v>0.139257866451447</c:v>
                </c:pt>
                <c:pt idx="14303">
                  <c:v>0.14507638986132901</c:v>
                </c:pt>
                <c:pt idx="14304">
                  <c:v>0.150708290815284</c:v>
                </c:pt>
                <c:pt idx="14305">
                  <c:v>0.156776140943408</c:v>
                </c:pt>
                <c:pt idx="14306">
                  <c:v>0.163306914993646</c:v>
                </c:pt>
                <c:pt idx="14307">
                  <c:v>0.16999625264229501</c:v>
                </c:pt>
                <c:pt idx="14308">
                  <c:v>0.177143709408942</c:v>
                </c:pt>
                <c:pt idx="14309">
                  <c:v>0.184556528878007</c:v>
                </c:pt>
                <c:pt idx="14310">
                  <c:v>0.19178989765563201</c:v>
                </c:pt>
                <c:pt idx="14311">
                  <c:v>0.199398215421731</c:v>
                </c:pt>
                <c:pt idx="14312">
                  <c:v>0.207332590440924</c:v>
                </c:pt>
                <c:pt idx="14313">
                  <c:v>0.21552662831115599</c:v>
                </c:pt>
                <c:pt idx="14314">
                  <c:v>0.22354996330443899</c:v>
                </c:pt>
                <c:pt idx="14315">
                  <c:v>0.23153144021744601</c:v>
                </c:pt>
                <c:pt idx="14316">
                  <c:v>0.24001773038503199</c:v>
                </c:pt>
                <c:pt idx="14317">
                  <c:v>0.24824343592862599</c:v>
                </c:pt>
                <c:pt idx="14318">
                  <c:v>0.25686054610157599</c:v>
                </c:pt>
                <c:pt idx="14319">
                  <c:v>0.26493620936927997</c:v>
                </c:pt>
                <c:pt idx="14320">
                  <c:v>0.27345391668837299</c:v>
                </c:pt>
                <c:pt idx="14321">
                  <c:v>0.28173750966920802</c:v>
                </c:pt>
                <c:pt idx="14322">
                  <c:v>0.29018380256064302</c:v>
                </c:pt>
                <c:pt idx="14323">
                  <c:v>0.29857153310686901</c:v>
                </c:pt>
                <c:pt idx="14324">
                  <c:v>0.306432527103708</c:v>
                </c:pt>
                <c:pt idx="14325">
                  <c:v>0.31464939885613602</c:v>
                </c:pt>
                <c:pt idx="14326">
                  <c:v>0.32254791295866198</c:v>
                </c:pt>
                <c:pt idx="14327">
                  <c:v>0.330549894818218</c:v>
                </c:pt>
                <c:pt idx="14328">
                  <c:v>0.33816958884327702</c:v>
                </c:pt>
                <c:pt idx="14329">
                  <c:v>0.34554464293140202</c:v>
                </c:pt>
                <c:pt idx="14330">
                  <c:v>0.35284016855829198</c:v>
                </c:pt>
                <c:pt idx="14331">
                  <c:v>0.35998643835192201</c:v>
                </c:pt>
                <c:pt idx="14332">
                  <c:v>0.36685295898849402</c:v>
                </c:pt>
                <c:pt idx="14333">
                  <c:v>0.37358800891090099</c:v>
                </c:pt>
                <c:pt idx="14334">
                  <c:v>0.38012951825962998</c:v>
                </c:pt>
                <c:pt idx="14335">
                  <c:v>0.386565270873588</c:v>
                </c:pt>
                <c:pt idx="14336">
                  <c:v>0.39269853483985401</c:v>
                </c:pt>
                <c:pt idx="14337">
                  <c:v>0.39852267015145099</c:v>
                </c:pt>
                <c:pt idx="14338">
                  <c:v>0.40423646436006999</c:v>
                </c:pt>
                <c:pt idx="14339">
                  <c:v>0.40974696221298101</c:v>
                </c:pt>
                <c:pt idx="14340">
                  <c:v>0.41541240640740101</c:v>
                </c:pt>
                <c:pt idx="14341">
                  <c:v>0.42015276309266603</c:v>
                </c:pt>
                <c:pt idx="14342">
                  <c:v>0.42490118811807598</c:v>
                </c:pt>
                <c:pt idx="14343">
                  <c:v>0.42975300501118302</c:v>
                </c:pt>
                <c:pt idx="14344">
                  <c:v>0.434006184889554</c:v>
                </c:pt>
                <c:pt idx="14345">
                  <c:v>0.43804329022153699</c:v>
                </c:pt>
                <c:pt idx="14346">
                  <c:v>0.44197539664736901</c:v>
                </c:pt>
                <c:pt idx="14347">
                  <c:v>0.44559260829355402</c:v>
                </c:pt>
                <c:pt idx="14348">
                  <c:v>0.44916819912225903</c:v>
                </c:pt>
                <c:pt idx="14349">
                  <c:v>0.45233478804429</c:v>
                </c:pt>
                <c:pt idx="14350">
                  <c:v>0.45542686047188702</c:v>
                </c:pt>
                <c:pt idx="14351">
                  <c:v>0.45813939921380797</c:v>
                </c:pt>
                <c:pt idx="14352">
                  <c:v>0.46094273812883901</c:v>
                </c:pt>
                <c:pt idx="14353">
                  <c:v>0.46333211272675101</c:v>
                </c:pt>
                <c:pt idx="14354">
                  <c:v>0.46539027815162298</c:v>
                </c:pt>
                <c:pt idx="14355">
                  <c:v>0.46777033114824801</c:v>
                </c:pt>
                <c:pt idx="14356">
                  <c:v>0.46940068517512501</c:v>
                </c:pt>
                <c:pt idx="14357">
                  <c:v>0.47119321059151198</c:v>
                </c:pt>
                <c:pt idx="14358">
                  <c:v>0.47260793939641599</c:v>
                </c:pt>
                <c:pt idx="14359">
                  <c:v>0.47409100716265001</c:v>
                </c:pt>
                <c:pt idx="14360">
                  <c:v>0.47507063465246901</c:v>
                </c:pt>
                <c:pt idx="14361">
                  <c:v>0.47606404797068003</c:v>
                </c:pt>
                <c:pt idx="14362">
                  <c:v>0.47700961562300398</c:v>
                </c:pt>
                <c:pt idx="14363">
                  <c:v>0.47732592903141002</c:v>
                </c:pt>
                <c:pt idx="14364">
                  <c:v>0.47819010222701802</c:v>
                </c:pt>
                <c:pt idx="14365">
                  <c:v>0.47842310324333898</c:v>
                </c:pt>
                <c:pt idx="14366">
                  <c:v>0.478399708725328</c:v>
                </c:pt>
                <c:pt idx="14367">
                  <c:v>0.47840473613097001</c:v>
                </c:pt>
                <c:pt idx="14368">
                  <c:v>0.47822733105668502</c:v>
                </c:pt>
                <c:pt idx="14369">
                  <c:v>0.47799279865108901</c:v>
                </c:pt>
                <c:pt idx="14370">
                  <c:v>0.47729491655389999</c:v>
                </c:pt>
                <c:pt idx="14371">
                  <c:v>0.47670580171511001</c:v>
                </c:pt>
                <c:pt idx="14372">
                  <c:v>0.47548685822895997</c:v>
                </c:pt>
                <c:pt idx="14373">
                  <c:v>0.47467546145047701</c:v>
                </c:pt>
                <c:pt idx="14374">
                  <c:v>0.47327365926681803</c:v>
                </c:pt>
                <c:pt idx="14375">
                  <c:v>0.47192100027254502</c:v>
                </c:pt>
                <c:pt idx="14376">
                  <c:v>0.47027723542246203</c:v>
                </c:pt>
                <c:pt idx="14377">
                  <c:v>0.46850185621630402</c:v>
                </c:pt>
                <c:pt idx="14378">
                  <c:v>0.466644019804417</c:v>
                </c:pt>
                <c:pt idx="14379">
                  <c:v>0.46416899480927198</c:v>
                </c:pt>
                <c:pt idx="14380">
                  <c:v>0.46213690493328402</c:v>
                </c:pt>
                <c:pt idx="14381">
                  <c:v>0.45935173946774899</c:v>
                </c:pt>
                <c:pt idx="14382">
                  <c:v>0.45663033960986099</c:v>
                </c:pt>
                <c:pt idx="14383">
                  <c:v>0.45366582549781098</c:v>
                </c:pt>
                <c:pt idx="14384">
                  <c:v>0.45031057645339501</c:v>
                </c:pt>
                <c:pt idx="14385">
                  <c:v>0.44673206798225501</c:v>
                </c:pt>
                <c:pt idx="14386">
                  <c:v>0.44340717179158601</c:v>
                </c:pt>
                <c:pt idx="14387">
                  <c:v>0.43954931175940098</c:v>
                </c:pt>
                <c:pt idx="14388">
                  <c:v>0.43528742401620801</c:v>
                </c:pt>
                <c:pt idx="14389">
                  <c:v>0.43088169809954002</c:v>
                </c:pt>
                <c:pt idx="14390">
                  <c:v>0.42634183384117702</c:v>
                </c:pt>
                <c:pt idx="14391">
                  <c:v>0.42175598950852999</c:v>
                </c:pt>
                <c:pt idx="14392">
                  <c:v>0.41669796157779199</c:v>
                </c:pt>
                <c:pt idx="14393">
                  <c:v>0.41134289989860601</c:v>
                </c:pt>
                <c:pt idx="14394">
                  <c:v>0.405934881764073</c:v>
                </c:pt>
                <c:pt idx="14395">
                  <c:v>0.40023414287078901</c:v>
                </c:pt>
                <c:pt idx="14396">
                  <c:v>0.39438359614705698</c:v>
                </c:pt>
                <c:pt idx="14397">
                  <c:v>0.38798458167877697</c:v>
                </c:pt>
                <c:pt idx="14398">
                  <c:v>0.38181236529523899</c:v>
                </c:pt>
                <c:pt idx="14399">
                  <c:v>0.375288578154583</c:v>
                </c:pt>
                <c:pt idx="14400">
                  <c:v>0.36886464990290102</c:v>
                </c:pt>
                <c:pt idx="14401">
                  <c:v>0.36192691643144698</c:v>
                </c:pt>
                <c:pt idx="14402">
                  <c:v>0.35490538521116899</c:v>
                </c:pt>
                <c:pt idx="14403">
                  <c:v>0.34773333558677999</c:v>
                </c:pt>
                <c:pt idx="14404">
                  <c:v>0.34042549466062699</c:v>
                </c:pt>
                <c:pt idx="14405">
                  <c:v>0.333567233713296</c:v>
                </c:pt>
                <c:pt idx="14406">
                  <c:v>0.32562718767363402</c:v>
                </c:pt>
                <c:pt idx="14407">
                  <c:v>0.31827822240658399</c:v>
                </c:pt>
                <c:pt idx="14408">
                  <c:v>0.310571280425951</c:v>
                </c:pt>
                <c:pt idx="14409">
                  <c:v>0.303107099481631</c:v>
                </c:pt>
                <c:pt idx="14410">
                  <c:v>0.29548319616882202</c:v>
                </c:pt>
                <c:pt idx="14411">
                  <c:v>0.28751793287537503</c:v>
                </c:pt>
                <c:pt idx="14412">
                  <c:v>0.27999074116225398</c:v>
                </c:pt>
                <c:pt idx="14413">
                  <c:v>0.27233310926431198</c:v>
                </c:pt>
                <c:pt idx="14414">
                  <c:v>0.26490238971511498</c:v>
                </c:pt>
                <c:pt idx="14415">
                  <c:v>0.25755776664553198</c:v>
                </c:pt>
                <c:pt idx="14416">
                  <c:v>0.24995923135450199</c:v>
                </c:pt>
                <c:pt idx="14417">
                  <c:v>0.242830480842363</c:v>
                </c:pt>
                <c:pt idx="14418">
                  <c:v>0.23612177808333101</c:v>
                </c:pt>
                <c:pt idx="14419">
                  <c:v>0.22919741260923299</c:v>
                </c:pt>
                <c:pt idx="14420">
                  <c:v>0.22250910220819001</c:v>
                </c:pt>
                <c:pt idx="14421">
                  <c:v>0.216072851417033</c:v>
                </c:pt>
                <c:pt idx="14422">
                  <c:v>0.21032236195718901</c:v>
                </c:pt>
                <c:pt idx="14423">
                  <c:v>0.20444668579052</c:v>
                </c:pt>
                <c:pt idx="14424">
                  <c:v>0.19870794389055399</c:v>
                </c:pt>
                <c:pt idx="14425">
                  <c:v>0.193549752991825</c:v>
                </c:pt>
                <c:pt idx="14426">
                  <c:v>0.18871832536003799</c:v>
                </c:pt>
                <c:pt idx="14427">
                  <c:v>0.18449085341954999</c:v>
                </c:pt>
                <c:pt idx="14428">
                  <c:v>0.180236851346399</c:v>
                </c:pt>
                <c:pt idx="14429">
                  <c:v>0.17675300618682999</c:v>
                </c:pt>
                <c:pt idx="14430">
                  <c:v>0.17335035333794799</c:v>
                </c:pt>
                <c:pt idx="14431">
                  <c:v>0.170743409967027</c:v>
                </c:pt>
                <c:pt idx="14432">
                  <c:v>0.168914938880487</c:v>
                </c:pt>
                <c:pt idx="14433">
                  <c:v>0.16661597832320599</c:v>
                </c:pt>
                <c:pt idx="14434">
                  <c:v>0.165624295039146</c:v>
                </c:pt>
                <c:pt idx="14435">
                  <c:v>0.164601335395786</c:v>
                </c:pt>
                <c:pt idx="14436">
                  <c:v>0.16438735485176101</c:v>
                </c:pt>
                <c:pt idx="14437">
                  <c:v>0.164763094582426</c:v>
                </c:pt>
                <c:pt idx="14438">
                  <c:v>0.16521529584311201</c:v>
                </c:pt>
                <c:pt idx="14439">
                  <c:v>0.16650885491687301</c:v>
                </c:pt>
                <c:pt idx="14440">
                  <c:v>0.16811276134571801</c:v>
                </c:pt>
                <c:pt idx="14441">
                  <c:v>0.17062060005619101</c:v>
                </c:pt>
                <c:pt idx="14442">
                  <c:v>0.17350857347082899</c:v>
                </c:pt>
                <c:pt idx="14443">
                  <c:v>0.17661997195253801</c:v>
                </c:pt>
                <c:pt idx="14444">
                  <c:v>0.180628251108051</c:v>
                </c:pt>
                <c:pt idx="14445">
                  <c:v>0.18495085154574201</c:v>
                </c:pt>
                <c:pt idx="14446">
                  <c:v>0.19004243857116501</c:v>
                </c:pt>
                <c:pt idx="14447">
                  <c:v>0.19528177618461701</c:v>
                </c:pt>
                <c:pt idx="14448">
                  <c:v>0.20092819018493999</c:v>
                </c:pt>
                <c:pt idx="14449">
                  <c:v>0.206993964823839</c:v>
                </c:pt>
                <c:pt idx="14450">
                  <c:v>0.21368487743219999</c:v>
                </c:pt>
                <c:pt idx="14451">
                  <c:v>0.220624340107792</c:v>
                </c:pt>
                <c:pt idx="14452">
                  <c:v>0.22787427120279199</c:v>
                </c:pt>
                <c:pt idx="14453">
                  <c:v>0.23548990006944101</c:v>
                </c:pt>
                <c:pt idx="14454">
                  <c:v>0.24356918566786501</c:v>
                </c:pt>
                <c:pt idx="14455">
                  <c:v>0.251771264581369</c:v>
                </c:pt>
                <c:pt idx="14456">
                  <c:v>0.26029166333489301</c:v>
                </c:pt>
                <c:pt idx="14457">
                  <c:v>0.268924301226452</c:v>
                </c:pt>
                <c:pt idx="14458">
                  <c:v>0.27798426865515902</c:v>
                </c:pt>
                <c:pt idx="14459">
                  <c:v>0.28722114139043697</c:v>
                </c:pt>
                <c:pt idx="14460">
                  <c:v>0.29612527076190098</c:v>
                </c:pt>
                <c:pt idx="14461">
                  <c:v>0.30558122779879499</c:v>
                </c:pt>
                <c:pt idx="14462">
                  <c:v>0.31505295677223599</c:v>
                </c:pt>
                <c:pt idx="14463">
                  <c:v>0.32429586347528799</c:v>
                </c:pt>
                <c:pt idx="14464">
                  <c:v>0.33383645689781399</c:v>
                </c:pt>
                <c:pt idx="14465">
                  <c:v>0.342873169182976</c:v>
                </c:pt>
                <c:pt idx="14466">
                  <c:v>0.35217387259782301</c:v>
                </c:pt>
                <c:pt idx="14467">
                  <c:v>0.36101918939156402</c:v>
                </c:pt>
                <c:pt idx="14468">
                  <c:v>0.37007578224929399</c:v>
                </c:pt>
                <c:pt idx="14469">
                  <c:v>0.37871290048780298</c:v>
                </c:pt>
                <c:pt idx="14470">
                  <c:v>0.387122730099213</c:v>
                </c:pt>
                <c:pt idx="14471">
                  <c:v>0.395184122325408</c:v>
                </c:pt>
                <c:pt idx="14472">
                  <c:v>0.40339679010247997</c:v>
                </c:pt>
                <c:pt idx="14473">
                  <c:v>0.410869578119332</c:v>
                </c:pt>
                <c:pt idx="14474">
                  <c:v>0.41796853489894298</c:v>
                </c:pt>
                <c:pt idx="14475">
                  <c:v>0.42497095858943101</c:v>
                </c:pt>
                <c:pt idx="14476">
                  <c:v>0.43085580349232999</c:v>
                </c:pt>
                <c:pt idx="14477">
                  <c:v>0.43716168286750301</c:v>
                </c:pt>
                <c:pt idx="14478">
                  <c:v>0.44239622417111801</c:v>
                </c:pt>
                <c:pt idx="14479">
                  <c:v>0.44749937665577899</c:v>
                </c:pt>
                <c:pt idx="14480">
                  <c:v>0.45152687602852598</c:v>
                </c:pt>
                <c:pt idx="14481">
                  <c:v>0.45548657218978</c:v>
                </c:pt>
                <c:pt idx="14482">
                  <c:v>0.45892561990735098</c:v>
                </c:pt>
                <c:pt idx="14483">
                  <c:v>0.46135348568319501</c:v>
                </c:pt>
                <c:pt idx="14484">
                  <c:v>0.46383236569699998</c:v>
                </c:pt>
                <c:pt idx="14485">
                  <c:v>0.46505621029563798</c:v>
                </c:pt>
                <c:pt idx="14486">
                  <c:v>0.46605637966262697</c:v>
                </c:pt>
                <c:pt idx="14487">
                  <c:v>0.46634300550614699</c:v>
                </c:pt>
                <c:pt idx="14488">
                  <c:v>0.46575096124651599</c:v>
                </c:pt>
                <c:pt idx="14489">
                  <c:v>0.46490741106733902</c:v>
                </c:pt>
                <c:pt idx="14490">
                  <c:v>0.46304999876145397</c:v>
                </c:pt>
                <c:pt idx="14491">
                  <c:v>0.46099933689892397</c:v>
                </c:pt>
                <c:pt idx="14492">
                  <c:v>0.458151882815857</c:v>
                </c:pt>
                <c:pt idx="14493">
                  <c:v>0.45428775729463</c:v>
                </c:pt>
                <c:pt idx="14494">
                  <c:v>0.45043525117164701</c:v>
                </c:pt>
                <c:pt idx="14495">
                  <c:v>0.44553823069917298</c:v>
                </c:pt>
                <c:pt idx="14496">
                  <c:v>0.44058203767628401</c:v>
                </c:pt>
                <c:pt idx="14497">
                  <c:v>0.43464039946193</c:v>
                </c:pt>
                <c:pt idx="14498">
                  <c:v>0.42810002832066801</c:v>
                </c:pt>
                <c:pt idx="14499">
                  <c:v>0.42114431780149902</c:v>
                </c:pt>
                <c:pt idx="14500">
                  <c:v>0.41384538360993001</c:v>
                </c:pt>
                <c:pt idx="14501">
                  <c:v>0.40607750662693498</c:v>
                </c:pt>
                <c:pt idx="14502">
                  <c:v>0.397793693743695</c:v>
                </c:pt>
                <c:pt idx="14503">
                  <c:v>0.38866999811983</c:v>
                </c:pt>
                <c:pt idx="14504">
                  <c:v>0.379535279181336</c:v>
                </c:pt>
                <c:pt idx="14505">
                  <c:v>0.37040505829915299</c:v>
                </c:pt>
                <c:pt idx="14506">
                  <c:v>0.36048082663615599</c:v>
                </c:pt>
                <c:pt idx="14507">
                  <c:v>0.35040722365764998</c:v>
                </c:pt>
                <c:pt idx="14508">
                  <c:v>0.339945641393603</c:v>
                </c:pt>
                <c:pt idx="14509">
                  <c:v>0.32948430763442399</c:v>
                </c:pt>
                <c:pt idx="14510">
                  <c:v>0.31887282283990598</c:v>
                </c:pt>
                <c:pt idx="14511">
                  <c:v>0.308155422095092</c:v>
                </c:pt>
                <c:pt idx="14512">
                  <c:v>0.29702594352079198</c:v>
                </c:pt>
                <c:pt idx="14513">
                  <c:v>0.28587886898687498</c:v>
                </c:pt>
                <c:pt idx="14514">
                  <c:v>0.27539209717646601</c:v>
                </c:pt>
                <c:pt idx="14515">
                  <c:v>0.26412034571691601</c:v>
                </c:pt>
                <c:pt idx="14516">
                  <c:v>0.25338940285895001</c:v>
                </c:pt>
                <c:pt idx="14517">
                  <c:v>0.24229095352216301</c:v>
                </c:pt>
                <c:pt idx="14518">
                  <c:v>0.23162694478385101</c:v>
                </c:pt>
                <c:pt idx="14519">
                  <c:v>0.22147032559773899</c:v>
                </c:pt>
                <c:pt idx="14520">
                  <c:v>0.210907820156956</c:v>
                </c:pt>
                <c:pt idx="14521">
                  <c:v>0.201028853546111</c:v>
                </c:pt>
                <c:pt idx="14522">
                  <c:v>0.19099351972012099</c:v>
                </c:pt>
                <c:pt idx="14523">
                  <c:v>0.181782353517498</c:v>
                </c:pt>
                <c:pt idx="14524">
                  <c:v>0.17277566029130501</c:v>
                </c:pt>
                <c:pt idx="14525">
                  <c:v>0.16376084059147999</c:v>
                </c:pt>
                <c:pt idx="14526">
                  <c:v>0.155572689846184</c:v>
                </c:pt>
                <c:pt idx="14527">
                  <c:v>0.147485199066164</c:v>
                </c:pt>
                <c:pt idx="14528">
                  <c:v>0.14018485066175099</c:v>
                </c:pt>
                <c:pt idx="14529">
                  <c:v>0.13313369436955599</c:v>
                </c:pt>
                <c:pt idx="14530">
                  <c:v>0.12648216778653701</c:v>
                </c:pt>
                <c:pt idx="14531">
                  <c:v>0.120018312922349</c:v>
                </c:pt>
                <c:pt idx="14532">
                  <c:v>0.11472340256836699</c:v>
                </c:pt>
                <c:pt idx="14533">
                  <c:v>0.10975954978788099</c:v>
                </c:pt>
                <c:pt idx="14534">
                  <c:v>0.104962519368511</c:v>
                </c:pt>
                <c:pt idx="14535">
                  <c:v>0.101122176609679</c:v>
                </c:pt>
                <c:pt idx="14536">
                  <c:v>9.7357867040273299E-2</c:v>
                </c:pt>
                <c:pt idx="14537">
                  <c:v>9.4757127081023906E-2</c:v>
                </c:pt>
                <c:pt idx="14538">
                  <c:v>9.2010146270478002E-2</c:v>
                </c:pt>
                <c:pt idx="14539">
                  <c:v>9.0126078370764001E-2</c:v>
                </c:pt>
                <c:pt idx="14540">
                  <c:v>8.8755246721613099E-2</c:v>
                </c:pt>
                <c:pt idx="14541">
                  <c:v>8.7654906606560806E-2</c:v>
                </c:pt>
                <c:pt idx="14542">
                  <c:v>8.7575448541542394E-2</c:v>
                </c:pt>
                <c:pt idx="14543">
                  <c:v>8.70686830399931E-2</c:v>
                </c:pt>
                <c:pt idx="14544">
                  <c:v>8.7787676646313206E-2</c:v>
                </c:pt>
                <c:pt idx="14545">
                  <c:v>8.8303009805629801E-2</c:v>
                </c:pt>
                <c:pt idx="14546">
                  <c:v>8.9884092968409907E-2</c:v>
                </c:pt>
                <c:pt idx="14547">
                  <c:v>9.1539524465702099E-2</c:v>
                </c:pt>
                <c:pt idx="14548">
                  <c:v>9.3474480109958902E-2</c:v>
                </c:pt>
                <c:pt idx="14549">
                  <c:v>9.5802682227451599E-2</c:v>
                </c:pt>
                <c:pt idx="14550">
                  <c:v>9.8376373713873505E-2</c:v>
                </c:pt>
                <c:pt idx="14551">
                  <c:v>0.10157589295201599</c:v>
                </c:pt>
                <c:pt idx="14552">
                  <c:v>0.104531554339101</c:v>
                </c:pt>
                <c:pt idx="14553">
                  <c:v>0.107828775023839</c:v>
                </c:pt>
                <c:pt idx="14554">
                  <c:v>0.11124449099753</c:v>
                </c:pt>
                <c:pt idx="14555">
                  <c:v>0.115073127323628</c:v>
                </c:pt>
                <c:pt idx="14556">
                  <c:v>0.118666058466795</c:v>
                </c:pt>
                <c:pt idx="14557">
                  <c:v>0.122579797724329</c:v>
                </c:pt>
                <c:pt idx="14558">
                  <c:v>0.12632194340936601</c:v>
                </c:pt>
                <c:pt idx="14559">
                  <c:v>0.129974076204044</c:v>
                </c:pt>
                <c:pt idx="14560">
                  <c:v>0.134047909654223</c:v>
                </c:pt>
                <c:pt idx="14561">
                  <c:v>0.13753664975784199</c:v>
                </c:pt>
                <c:pt idx="14562">
                  <c:v>0.141219960061755</c:v>
                </c:pt>
                <c:pt idx="14563">
                  <c:v>0.14452972079872201</c:v>
                </c:pt>
                <c:pt idx="14564">
                  <c:v>0.147780980870935</c:v>
                </c:pt>
                <c:pt idx="14565">
                  <c:v>0.15083756068516099</c:v>
                </c:pt>
                <c:pt idx="14566">
                  <c:v>0.15367742445403501</c:v>
                </c:pt>
                <c:pt idx="14567">
                  <c:v>0.15601298843832301</c:v>
                </c:pt>
                <c:pt idx="14568">
                  <c:v>0.15789959113408</c:v>
                </c:pt>
                <c:pt idx="14569">
                  <c:v>0.15984209999226401</c:v>
                </c:pt>
                <c:pt idx="14570">
                  <c:v>0.16125742018460801</c:v>
                </c:pt>
                <c:pt idx="14571">
                  <c:v>0.162263779618565</c:v>
                </c:pt>
                <c:pt idx="14572">
                  <c:v>0.16268759957541201</c:v>
                </c:pt>
                <c:pt idx="14573">
                  <c:v>0.16268761994825401</c:v>
                </c:pt>
                <c:pt idx="14574">
                  <c:v>0.162414805205643</c:v>
                </c:pt>
                <c:pt idx="14575">
                  <c:v>0.16167282963341301</c:v>
                </c:pt>
                <c:pt idx="14576">
                  <c:v>0.16026308255715699</c:v>
                </c:pt>
                <c:pt idx="14577">
                  <c:v>0.158399701878364</c:v>
                </c:pt>
                <c:pt idx="14578">
                  <c:v>0.156063174115606</c:v>
                </c:pt>
                <c:pt idx="14579">
                  <c:v>0.15294885311588799</c:v>
                </c:pt>
                <c:pt idx="14580">
                  <c:v>0.14989530579102001</c:v>
                </c:pt>
                <c:pt idx="14581">
                  <c:v>0.145640002868133</c:v>
                </c:pt>
                <c:pt idx="14582">
                  <c:v>0.14125333350784999</c:v>
                </c:pt>
                <c:pt idx="14583">
                  <c:v>0.13617095309382299</c:v>
                </c:pt>
                <c:pt idx="14584">
                  <c:v>0.130635581843141</c:v>
                </c:pt>
                <c:pt idx="14585">
                  <c:v>0.124724943491876</c:v>
                </c:pt>
                <c:pt idx="14586">
                  <c:v>0.117963424812057</c:v>
                </c:pt>
                <c:pt idx="14587">
                  <c:v>0.110899287348061</c:v>
                </c:pt>
                <c:pt idx="14588">
                  <c:v>0.103243515775037</c:v>
                </c:pt>
                <c:pt idx="14589">
                  <c:v>9.5198143022024007E-2</c:v>
                </c:pt>
                <c:pt idx="14590">
                  <c:v>8.7077002262634595E-2</c:v>
                </c:pt>
                <c:pt idx="14591">
                  <c:v>7.8063497388497202E-2</c:v>
                </c:pt>
                <c:pt idx="14592">
                  <c:v>6.8631442334970205E-2</c:v>
                </c:pt>
                <c:pt idx="14593">
                  <c:v>5.9256128670430501E-2</c:v>
                </c:pt>
                <c:pt idx="14594">
                  <c:v>4.9198240135090797E-2</c:v>
                </c:pt>
                <c:pt idx="14595">
                  <c:v>3.90564257721241E-2</c:v>
                </c:pt>
                <c:pt idx="14596">
                  <c:v>2.85649153902028E-2</c:v>
                </c:pt>
                <c:pt idx="14597">
                  <c:v>1.78068253198361E-2</c:v>
                </c:pt>
                <c:pt idx="14598">
                  <c:v>6.9315179892795202E-3</c:v>
                </c:pt>
                <c:pt idx="14599">
                  <c:v>-4.1991369055529998E-3</c:v>
                </c:pt>
                <c:pt idx="14600">
                  <c:v>-1.5194968412638E-2</c:v>
                </c:pt>
                <c:pt idx="14601">
                  <c:v>-2.67311383897131E-2</c:v>
                </c:pt>
                <c:pt idx="14602">
                  <c:v>-3.7729305345042902E-2</c:v>
                </c:pt>
                <c:pt idx="14603">
                  <c:v>-4.91546914797934E-2</c:v>
                </c:pt>
                <c:pt idx="14604">
                  <c:v>-6.0366957051631101E-2</c:v>
                </c:pt>
                <c:pt idx="14605">
                  <c:v>-7.1357913770142098E-2</c:v>
                </c:pt>
                <c:pt idx="14606">
                  <c:v>-8.2512100306161004E-2</c:v>
                </c:pt>
                <c:pt idx="14607">
                  <c:v>-9.3290717964284398E-2</c:v>
                </c:pt>
                <c:pt idx="14608">
                  <c:v>-0.103982561080865</c:v>
                </c:pt>
                <c:pt idx="14609">
                  <c:v>-0.11433148971991899</c:v>
                </c:pt>
                <c:pt idx="14610">
                  <c:v>-0.124615208975554</c:v>
                </c:pt>
                <c:pt idx="14611">
                  <c:v>-0.134639501213075</c:v>
                </c:pt>
                <c:pt idx="14612">
                  <c:v>-0.14395749750077499</c:v>
                </c:pt>
                <c:pt idx="14613">
                  <c:v>-0.15314004634220099</c:v>
                </c:pt>
                <c:pt idx="14614">
                  <c:v>-0.162054306696821</c:v>
                </c:pt>
                <c:pt idx="14615">
                  <c:v>-0.17023160079248001</c:v>
                </c:pt>
                <c:pt idx="14616">
                  <c:v>-0.178200690413305</c:v>
                </c:pt>
                <c:pt idx="14617">
                  <c:v>-0.18545823762761701</c:v>
                </c:pt>
                <c:pt idx="14618">
                  <c:v>-0.19231848798743501</c:v>
                </c:pt>
                <c:pt idx="14619">
                  <c:v>-0.19863188453886901</c:v>
                </c:pt>
                <c:pt idx="14620">
                  <c:v>-0.20427813803971201</c:v>
                </c:pt>
                <c:pt idx="14621">
                  <c:v>-0.209442328552924</c:v>
                </c:pt>
                <c:pt idx="14622">
                  <c:v>-0.21394966359571599</c:v>
                </c:pt>
                <c:pt idx="14623">
                  <c:v>-0.21810927351907999</c:v>
                </c:pt>
                <c:pt idx="14624">
                  <c:v>-0.22151131133600899</c:v>
                </c:pt>
                <c:pt idx="14625">
                  <c:v>-0.22425537073601601</c:v>
                </c:pt>
                <c:pt idx="14626">
                  <c:v>-0.22644785857271199</c:v>
                </c:pt>
                <c:pt idx="14627">
                  <c:v>-0.22774226178754001</c:v>
                </c:pt>
                <c:pt idx="14628">
                  <c:v>-0.22882816519344401</c:v>
                </c:pt>
                <c:pt idx="14629">
                  <c:v>-0.22910441508236001</c:v>
                </c:pt>
                <c:pt idx="14630">
                  <c:v>-0.228676303848344</c:v>
                </c:pt>
                <c:pt idx="14631">
                  <c:v>-0.227870314255946</c:v>
                </c:pt>
                <c:pt idx="14632">
                  <c:v>-0.22615003301842501</c:v>
                </c:pt>
                <c:pt idx="14633">
                  <c:v>-0.22429140656640301</c:v>
                </c:pt>
                <c:pt idx="14634">
                  <c:v>-0.22154722993530401</c:v>
                </c:pt>
                <c:pt idx="14635">
                  <c:v>-0.21830938813925899</c:v>
                </c:pt>
                <c:pt idx="14636">
                  <c:v>-0.214896344350963</c:v>
                </c:pt>
                <c:pt idx="14637">
                  <c:v>-0.210564394071241</c:v>
                </c:pt>
                <c:pt idx="14638">
                  <c:v>-0.205895294688379</c:v>
                </c:pt>
                <c:pt idx="14639">
                  <c:v>-0.201068697517648</c:v>
                </c:pt>
                <c:pt idx="14640">
                  <c:v>-0.19508014444371699</c:v>
                </c:pt>
                <c:pt idx="14641">
                  <c:v>-0.189501400860344</c:v>
                </c:pt>
                <c:pt idx="14642">
                  <c:v>-0.183290803136783</c:v>
                </c:pt>
                <c:pt idx="14643">
                  <c:v>-0.17680154429735601</c:v>
                </c:pt>
                <c:pt idx="14644">
                  <c:v>-0.169990039785061</c:v>
                </c:pt>
                <c:pt idx="14645">
                  <c:v>-0.16302073304954701</c:v>
                </c:pt>
                <c:pt idx="14646">
                  <c:v>-0.15564563460138101</c:v>
                </c:pt>
                <c:pt idx="14647">
                  <c:v>-0.14844523374306801</c:v>
                </c:pt>
                <c:pt idx="14648">
                  <c:v>-0.14114769264153701</c:v>
                </c:pt>
                <c:pt idx="14649">
                  <c:v>-0.133346324768983</c:v>
                </c:pt>
                <c:pt idx="14650">
                  <c:v>-0.12616498871923201</c:v>
                </c:pt>
                <c:pt idx="14651">
                  <c:v>-0.11862504077260499</c:v>
                </c:pt>
                <c:pt idx="14652">
                  <c:v>-0.111209319339027</c:v>
                </c:pt>
                <c:pt idx="14653">
                  <c:v>-0.104043650702542</c:v>
                </c:pt>
                <c:pt idx="14654">
                  <c:v>-9.7011503964546095E-2</c:v>
                </c:pt>
                <c:pt idx="14655">
                  <c:v>-9.0015287798882099E-2</c:v>
                </c:pt>
                <c:pt idx="14656">
                  <c:v>-8.3275163190987406E-2</c:v>
                </c:pt>
                <c:pt idx="14657">
                  <c:v>-7.7060363194968604E-2</c:v>
                </c:pt>
                <c:pt idx="14658">
                  <c:v>-7.0722654428948498E-2</c:v>
                </c:pt>
                <c:pt idx="14659">
                  <c:v>-6.5266898898640402E-2</c:v>
                </c:pt>
                <c:pt idx="14660">
                  <c:v>-5.9841422501468199E-2</c:v>
                </c:pt>
                <c:pt idx="14661">
                  <c:v>-5.5014832528858297E-2</c:v>
                </c:pt>
                <c:pt idx="14662">
                  <c:v>-5.0598899569524097E-2</c:v>
                </c:pt>
                <c:pt idx="14663">
                  <c:v>-4.6728828038103201E-2</c:v>
                </c:pt>
                <c:pt idx="14664">
                  <c:v>-4.3594174101456197E-2</c:v>
                </c:pt>
                <c:pt idx="14665">
                  <c:v>-4.0507329278156201E-2</c:v>
                </c:pt>
                <c:pt idx="14666">
                  <c:v>-3.8564033559793598E-2</c:v>
                </c:pt>
                <c:pt idx="14667">
                  <c:v>-3.6915972542611697E-2</c:v>
                </c:pt>
                <c:pt idx="14668">
                  <c:v>-3.5715451140037997E-2</c:v>
                </c:pt>
                <c:pt idx="14669">
                  <c:v>-3.5698164816350797E-2</c:v>
                </c:pt>
                <c:pt idx="14670">
                  <c:v>-3.6005536613208197E-2</c:v>
                </c:pt>
                <c:pt idx="14671">
                  <c:v>-3.7051001915682301E-2</c:v>
                </c:pt>
                <c:pt idx="14672">
                  <c:v>-3.8582851910571203E-2</c:v>
                </c:pt>
                <c:pt idx="14673">
                  <c:v>-4.1067520992376497E-2</c:v>
                </c:pt>
                <c:pt idx="14674">
                  <c:v>-4.3979099985015903E-2</c:v>
                </c:pt>
                <c:pt idx="14675">
                  <c:v>-4.7993877050485502E-2</c:v>
                </c:pt>
                <c:pt idx="14676">
                  <c:v>-5.2322206051076597E-2</c:v>
                </c:pt>
                <c:pt idx="14677">
                  <c:v>-5.7527524872543298E-2</c:v>
                </c:pt>
                <c:pt idx="14678">
                  <c:v>-6.3407110051207E-2</c:v>
                </c:pt>
                <c:pt idx="14679">
                  <c:v>-6.9863399675948595E-2</c:v>
                </c:pt>
                <c:pt idx="14680">
                  <c:v>-7.7050698610316506E-2</c:v>
                </c:pt>
                <c:pt idx="14681">
                  <c:v>-8.4659187845751493E-2</c:v>
                </c:pt>
                <c:pt idx="14682">
                  <c:v>-9.3138743110870101E-2</c:v>
                </c:pt>
                <c:pt idx="14683">
                  <c:v>-0.102197235804886</c:v>
                </c:pt>
                <c:pt idx="14684">
                  <c:v>-0.111759361964683</c:v>
                </c:pt>
                <c:pt idx="14685">
                  <c:v>-0.121799634029032</c:v>
                </c:pt>
                <c:pt idx="14686">
                  <c:v>-0.13221190923987799</c:v>
                </c:pt>
                <c:pt idx="14687">
                  <c:v>-0.14348492156128501</c:v>
                </c:pt>
                <c:pt idx="14688">
                  <c:v>-0.15492966826830201</c:v>
                </c:pt>
                <c:pt idx="14689">
                  <c:v>-0.167077618697442</c:v>
                </c:pt>
                <c:pt idx="14690">
                  <c:v>-0.179321554866579</c:v>
                </c:pt>
                <c:pt idx="14691">
                  <c:v>-0.19185988920997299</c:v>
                </c:pt>
                <c:pt idx="14692">
                  <c:v>-0.205110615945717</c:v>
                </c:pt>
                <c:pt idx="14693">
                  <c:v>-0.21825205811802101</c:v>
                </c:pt>
                <c:pt idx="14694">
                  <c:v>-0.23178621248112399</c:v>
                </c:pt>
                <c:pt idx="14695">
                  <c:v>-0.24528573866844999</c:v>
                </c:pt>
                <c:pt idx="14696">
                  <c:v>-0.259082437062296</c:v>
                </c:pt>
                <c:pt idx="14697">
                  <c:v>-0.273163543960672</c:v>
                </c:pt>
                <c:pt idx="14698">
                  <c:v>-0.28702158072505002</c:v>
                </c:pt>
                <c:pt idx="14699">
                  <c:v>-0.30094875972885299</c:v>
                </c:pt>
                <c:pt idx="14700">
                  <c:v>-0.31475914906436098</c:v>
                </c:pt>
                <c:pt idx="14701">
                  <c:v>-0.32851593584274102</c:v>
                </c:pt>
                <c:pt idx="14702">
                  <c:v>-0.34224304352587998</c:v>
                </c:pt>
                <c:pt idx="14703">
                  <c:v>-0.35600598584222798</c:v>
                </c:pt>
                <c:pt idx="14704">
                  <c:v>-0.36914754200870398</c:v>
                </c:pt>
                <c:pt idx="14705">
                  <c:v>-0.38221370212836198</c:v>
                </c:pt>
                <c:pt idx="14706">
                  <c:v>-0.395039956816713</c:v>
                </c:pt>
                <c:pt idx="14707">
                  <c:v>-0.40750194733580403</c:v>
                </c:pt>
                <c:pt idx="14708">
                  <c:v>-0.41959468819025397</c:v>
                </c:pt>
                <c:pt idx="14709">
                  <c:v>-0.43109164045931703</c:v>
                </c:pt>
                <c:pt idx="14710">
                  <c:v>-0.44248317659032599</c:v>
                </c:pt>
                <c:pt idx="14711">
                  <c:v>-0.45339019776613698</c:v>
                </c:pt>
                <c:pt idx="14712">
                  <c:v>-0.463459334427133</c:v>
                </c:pt>
                <c:pt idx="14713">
                  <c:v>-0.47329562890920501</c:v>
                </c:pt>
                <c:pt idx="14714">
                  <c:v>-0.48260223687586301</c:v>
                </c:pt>
                <c:pt idx="14715">
                  <c:v>-0.49120636459728401</c:v>
                </c:pt>
                <c:pt idx="14716">
                  <c:v>-0.49930118495505799</c:v>
                </c:pt>
                <c:pt idx="14717">
                  <c:v>-0.50678171857347798</c:v>
                </c:pt>
                <c:pt idx="14718">
                  <c:v>-0.51333526219289405</c:v>
                </c:pt>
                <c:pt idx="14719">
                  <c:v>-0.51949029489147802</c:v>
                </c:pt>
                <c:pt idx="14720">
                  <c:v>-0.52494191488430197</c:v>
                </c:pt>
                <c:pt idx="14721">
                  <c:v>-0.52980413912665003</c:v>
                </c:pt>
                <c:pt idx="14722">
                  <c:v>-0.53404894911160405</c:v>
                </c:pt>
                <c:pt idx="14723">
                  <c:v>-0.53719609797647605</c:v>
                </c:pt>
                <c:pt idx="14724">
                  <c:v>-0.540177495684947</c:v>
                </c:pt>
                <c:pt idx="14725">
                  <c:v>-0.54227933473468204</c:v>
                </c:pt>
                <c:pt idx="14726">
                  <c:v>-0.54370559061249601</c:v>
                </c:pt>
                <c:pt idx="14727">
                  <c:v>-0.54446461739807195</c:v>
                </c:pt>
                <c:pt idx="14728">
                  <c:v>-0.54445142823006898</c:v>
                </c:pt>
                <c:pt idx="14729">
                  <c:v>-0.54400299834169497</c:v>
                </c:pt>
                <c:pt idx="14730">
                  <c:v>-0.54296083486073099</c:v>
                </c:pt>
                <c:pt idx="14731">
                  <c:v>-0.54110752643905102</c:v>
                </c:pt>
                <c:pt idx="14732">
                  <c:v>-0.53868941749786803</c:v>
                </c:pt>
                <c:pt idx="14733">
                  <c:v>-0.53593987849875302</c:v>
                </c:pt>
                <c:pt idx="14734">
                  <c:v>-0.532432061402759</c:v>
                </c:pt>
                <c:pt idx="14735">
                  <c:v>-0.52869003320978603</c:v>
                </c:pt>
                <c:pt idx="14736">
                  <c:v>-0.52401301174139403</c:v>
                </c:pt>
                <c:pt idx="14737">
                  <c:v>-0.51897231886414097</c:v>
                </c:pt>
                <c:pt idx="14738">
                  <c:v>-0.51383099359145401</c:v>
                </c:pt>
                <c:pt idx="14739">
                  <c:v>-0.50803060774628805</c:v>
                </c:pt>
                <c:pt idx="14740">
                  <c:v>-0.50203897732388203</c:v>
                </c:pt>
                <c:pt idx="14741">
                  <c:v>-0.49547369149980303</c:v>
                </c:pt>
                <c:pt idx="14742">
                  <c:v>-0.48870320658480398</c:v>
                </c:pt>
                <c:pt idx="14743">
                  <c:v>-0.48168424546388899</c:v>
                </c:pt>
                <c:pt idx="14744">
                  <c:v>-0.47452035603784798</c:v>
                </c:pt>
                <c:pt idx="14745">
                  <c:v>-0.46717578558246903</c:v>
                </c:pt>
                <c:pt idx="14746">
                  <c:v>-0.459546130768687</c:v>
                </c:pt>
                <c:pt idx="14747">
                  <c:v>-0.45194678650368603</c:v>
                </c:pt>
                <c:pt idx="14748">
                  <c:v>-0.44406278736314098</c:v>
                </c:pt>
                <c:pt idx="14749">
                  <c:v>-0.436594705299584</c:v>
                </c:pt>
                <c:pt idx="14750">
                  <c:v>-0.428549753436961</c:v>
                </c:pt>
                <c:pt idx="14751">
                  <c:v>-0.42084779421948398</c:v>
                </c:pt>
                <c:pt idx="14752">
                  <c:v>-0.41321275153012699</c:v>
                </c:pt>
                <c:pt idx="14753">
                  <c:v>-0.40551397269236</c:v>
                </c:pt>
                <c:pt idx="14754">
                  <c:v>-0.39818909479792303</c:v>
                </c:pt>
                <c:pt idx="14755">
                  <c:v>-0.39074862149129103</c:v>
                </c:pt>
                <c:pt idx="14756">
                  <c:v>-0.383629613582394</c:v>
                </c:pt>
                <c:pt idx="14757">
                  <c:v>-0.37671138236178497</c:v>
                </c:pt>
                <c:pt idx="14758">
                  <c:v>-0.370276591204108</c:v>
                </c:pt>
                <c:pt idx="14759">
                  <c:v>-0.363681515973522</c:v>
                </c:pt>
                <c:pt idx="14760">
                  <c:v>-0.35781827502299002</c:v>
                </c:pt>
                <c:pt idx="14761">
                  <c:v>-0.35187815421819801</c:v>
                </c:pt>
                <c:pt idx="14762">
                  <c:v>-0.34660833794658202</c:v>
                </c:pt>
                <c:pt idx="14763">
                  <c:v>-0.34166056184765597</c:v>
                </c:pt>
                <c:pt idx="14764">
                  <c:v>-0.33672437883748102</c:v>
                </c:pt>
                <c:pt idx="14765">
                  <c:v>-0.33276645936902499</c:v>
                </c:pt>
                <c:pt idx="14766">
                  <c:v>-0.32875608699465902</c:v>
                </c:pt>
                <c:pt idx="14767">
                  <c:v>-0.32523361340407198</c:v>
                </c:pt>
                <c:pt idx="14768">
                  <c:v>-0.32243503993241202</c:v>
                </c:pt>
                <c:pt idx="14769">
                  <c:v>-0.31972746353082199</c:v>
                </c:pt>
                <c:pt idx="14770">
                  <c:v>-0.31768990175287498</c:v>
                </c:pt>
                <c:pt idx="14771">
                  <c:v>-0.31601602053878203</c:v>
                </c:pt>
                <c:pt idx="14772">
                  <c:v>-0.314610118075413</c:v>
                </c:pt>
                <c:pt idx="14773">
                  <c:v>-0.31381127710551998</c:v>
                </c:pt>
                <c:pt idx="14774">
                  <c:v>-0.31365897508511797</c:v>
                </c:pt>
                <c:pt idx="14775">
                  <c:v>-0.313644070999061</c:v>
                </c:pt>
                <c:pt idx="14776">
                  <c:v>-0.314026583001633</c:v>
                </c:pt>
                <c:pt idx="14777">
                  <c:v>-0.31486966960456098</c:v>
                </c:pt>
                <c:pt idx="14778">
                  <c:v>-0.31605335770411302</c:v>
                </c:pt>
                <c:pt idx="14779">
                  <c:v>-0.31785696820768999</c:v>
                </c:pt>
                <c:pt idx="14780">
                  <c:v>-0.31987207053953198</c:v>
                </c:pt>
                <c:pt idx="14781">
                  <c:v>-0.32210079795304197</c:v>
                </c:pt>
                <c:pt idx="14782">
                  <c:v>-0.32474168517444002</c:v>
                </c:pt>
                <c:pt idx="14783">
                  <c:v>-0.327400520217352</c:v>
                </c:pt>
                <c:pt idx="14784">
                  <c:v>-0.33098910873177301</c:v>
                </c:pt>
                <c:pt idx="14785">
                  <c:v>-0.33458554054112499</c:v>
                </c:pt>
                <c:pt idx="14786">
                  <c:v>-0.33819781096609403</c:v>
                </c:pt>
                <c:pt idx="14787">
                  <c:v>-0.34220334972400102</c:v>
                </c:pt>
                <c:pt idx="14788">
                  <c:v>-0.34606621107790903</c:v>
                </c:pt>
                <c:pt idx="14789">
                  <c:v>-0.350451365791978</c:v>
                </c:pt>
                <c:pt idx="14790">
                  <c:v>-0.35489029535210898</c:v>
                </c:pt>
                <c:pt idx="14791">
                  <c:v>-0.35941336160453802</c:v>
                </c:pt>
                <c:pt idx="14792">
                  <c:v>-0.36394400873015698</c:v>
                </c:pt>
                <c:pt idx="14793">
                  <c:v>-0.36848164731120098</c:v>
                </c:pt>
                <c:pt idx="14794">
                  <c:v>-0.372997189390951</c:v>
                </c:pt>
                <c:pt idx="14795">
                  <c:v>-0.377488216789516</c:v>
                </c:pt>
                <c:pt idx="14796">
                  <c:v>-0.38217433268928502</c:v>
                </c:pt>
                <c:pt idx="14797">
                  <c:v>-0.38644113596194202</c:v>
                </c:pt>
                <c:pt idx="14798">
                  <c:v>-0.39101866551339898</c:v>
                </c:pt>
                <c:pt idx="14799">
                  <c:v>-0.395168224137739</c:v>
                </c:pt>
                <c:pt idx="14800">
                  <c:v>-0.39930162659653401</c:v>
                </c:pt>
                <c:pt idx="14801">
                  <c:v>-0.40315261082602299</c:v>
                </c:pt>
                <c:pt idx="14802">
                  <c:v>-0.406899405726031</c:v>
                </c:pt>
                <c:pt idx="14803">
                  <c:v>-0.41059857591186499</c:v>
                </c:pt>
                <c:pt idx="14804">
                  <c:v>-0.41366036490898</c:v>
                </c:pt>
                <c:pt idx="14805">
                  <c:v>-0.416804788343762</c:v>
                </c:pt>
                <c:pt idx="14806">
                  <c:v>-0.41934448702389499</c:v>
                </c:pt>
                <c:pt idx="14807">
                  <c:v>-0.42214559438988702</c:v>
                </c:pt>
                <c:pt idx="14808">
                  <c:v>-0.424121035925692</c:v>
                </c:pt>
                <c:pt idx="14809">
                  <c:v>-0.42626703213543399</c:v>
                </c:pt>
                <c:pt idx="14810">
                  <c:v>-0.42763294504746002</c:v>
                </c:pt>
                <c:pt idx="14811">
                  <c:v>-0.42889782877458899</c:v>
                </c:pt>
                <c:pt idx="14812">
                  <c:v>-0.43008569239833999</c:v>
                </c:pt>
                <c:pt idx="14813">
                  <c:v>-0.43063412173464499</c:v>
                </c:pt>
                <c:pt idx="14814">
                  <c:v>-0.43087153495449398</c:v>
                </c:pt>
                <c:pt idx="14815">
                  <c:v>-0.430523969946084</c:v>
                </c:pt>
                <c:pt idx="14816">
                  <c:v>-0.43027066861952301</c:v>
                </c:pt>
                <c:pt idx="14817">
                  <c:v>-0.42936323623251299</c:v>
                </c:pt>
                <c:pt idx="14818">
                  <c:v>-0.428481284780862</c:v>
                </c:pt>
                <c:pt idx="14819">
                  <c:v>-0.42692836957358499</c:v>
                </c:pt>
                <c:pt idx="14820">
                  <c:v>-0.42497948265603502</c:v>
                </c:pt>
                <c:pt idx="14821">
                  <c:v>-0.42267375114227301</c:v>
                </c:pt>
                <c:pt idx="14822">
                  <c:v>-0.42048871668104598</c:v>
                </c:pt>
                <c:pt idx="14823">
                  <c:v>-0.418186994895693</c:v>
                </c:pt>
                <c:pt idx="14824">
                  <c:v>-0.41471495160034599</c:v>
                </c:pt>
                <c:pt idx="14825">
                  <c:v>-0.41174089165348698</c:v>
                </c:pt>
                <c:pt idx="14826">
                  <c:v>-0.40809203274276601</c:v>
                </c:pt>
                <c:pt idx="14827">
                  <c:v>-0.40436906547906898</c:v>
                </c:pt>
                <c:pt idx="14828">
                  <c:v>-0.40049831052006502</c:v>
                </c:pt>
                <c:pt idx="14829">
                  <c:v>-0.39641979054965099</c:v>
                </c:pt>
                <c:pt idx="14830">
                  <c:v>-0.39214254597133502</c:v>
                </c:pt>
                <c:pt idx="14831">
                  <c:v>-0.38734411735970298</c:v>
                </c:pt>
                <c:pt idx="14832">
                  <c:v>-0.382962996332042</c:v>
                </c:pt>
                <c:pt idx="14833">
                  <c:v>-0.378079035464643</c:v>
                </c:pt>
                <c:pt idx="14834">
                  <c:v>-0.37338913979083899</c:v>
                </c:pt>
                <c:pt idx="14835">
                  <c:v>-0.36835802722212801</c:v>
                </c:pt>
                <c:pt idx="14836">
                  <c:v>-0.36358175634823903</c:v>
                </c:pt>
                <c:pt idx="14837">
                  <c:v>-0.35874088267299498</c:v>
                </c:pt>
                <c:pt idx="14838">
                  <c:v>-0.353460441637937</c:v>
                </c:pt>
                <c:pt idx="14839">
                  <c:v>-0.34899797735010502</c:v>
                </c:pt>
                <c:pt idx="14840">
                  <c:v>-0.34406080686421298</c:v>
                </c:pt>
                <c:pt idx="14841">
                  <c:v>-0.33911619195835602</c:v>
                </c:pt>
                <c:pt idx="14842">
                  <c:v>-0.33445088401552098</c:v>
                </c:pt>
                <c:pt idx="14843">
                  <c:v>-0.32983390046889899</c:v>
                </c:pt>
                <c:pt idx="14844">
                  <c:v>-0.32561811125706902</c:v>
                </c:pt>
                <c:pt idx="14845">
                  <c:v>-0.32143981518463399</c:v>
                </c:pt>
                <c:pt idx="14846">
                  <c:v>-0.31720408557246499</c:v>
                </c:pt>
                <c:pt idx="14847">
                  <c:v>-0.31348823836238399</c:v>
                </c:pt>
                <c:pt idx="14848">
                  <c:v>-0.30971983190197699</c:v>
                </c:pt>
                <c:pt idx="14849">
                  <c:v>-0.30648776487597301</c:v>
                </c:pt>
                <c:pt idx="14850">
                  <c:v>-0.30355746874980999</c:v>
                </c:pt>
                <c:pt idx="14851">
                  <c:v>-0.30049596634100001</c:v>
                </c:pt>
                <c:pt idx="14852">
                  <c:v>-0.29774804314487702</c:v>
                </c:pt>
                <c:pt idx="14853">
                  <c:v>-0.29537309939732298</c:v>
                </c:pt>
                <c:pt idx="14854">
                  <c:v>-0.29344993747956499</c:v>
                </c:pt>
                <c:pt idx="14855">
                  <c:v>-0.29196158793576099</c:v>
                </c:pt>
                <c:pt idx="14856">
                  <c:v>-0.29029820740691098</c:v>
                </c:pt>
                <c:pt idx="14857">
                  <c:v>-0.28905029385619901</c:v>
                </c:pt>
                <c:pt idx="14858">
                  <c:v>-0.28850120147691699</c:v>
                </c:pt>
                <c:pt idx="14859">
                  <c:v>-0.28785234855405001</c:v>
                </c:pt>
                <c:pt idx="14860">
                  <c:v>-0.28761738963336297</c:v>
                </c:pt>
                <c:pt idx="14861">
                  <c:v>-0.28768472708880399</c:v>
                </c:pt>
                <c:pt idx="14862">
                  <c:v>-0.28816944901723801</c:v>
                </c:pt>
                <c:pt idx="14863">
                  <c:v>-0.28856728999248099</c:v>
                </c:pt>
                <c:pt idx="14864">
                  <c:v>-0.28961816088617898</c:v>
                </c:pt>
                <c:pt idx="14865">
                  <c:v>-0.29079293538329698</c:v>
                </c:pt>
                <c:pt idx="14866">
                  <c:v>-0.29207587710899602</c:v>
                </c:pt>
                <c:pt idx="14867">
                  <c:v>-0.294011420413408</c:v>
                </c:pt>
                <c:pt idx="14868">
                  <c:v>-0.29564041670522401</c:v>
                </c:pt>
                <c:pt idx="14869">
                  <c:v>-0.29793453257472302</c:v>
                </c:pt>
                <c:pt idx="14870">
                  <c:v>-0.30005017263515499</c:v>
                </c:pt>
                <c:pt idx="14871">
                  <c:v>-0.30248160512154898</c:v>
                </c:pt>
                <c:pt idx="14872">
                  <c:v>-0.30558318767752202</c:v>
                </c:pt>
                <c:pt idx="14873">
                  <c:v>-0.30816498378095802</c:v>
                </c:pt>
                <c:pt idx="14874">
                  <c:v>-0.31112845897096703</c:v>
                </c:pt>
                <c:pt idx="14875">
                  <c:v>-0.31406273279221902</c:v>
                </c:pt>
                <c:pt idx="14876">
                  <c:v>-0.317140226914847</c:v>
                </c:pt>
                <c:pt idx="14877">
                  <c:v>-0.32051928024007598</c:v>
                </c:pt>
                <c:pt idx="14878">
                  <c:v>-0.32351558027058103</c:v>
                </c:pt>
                <c:pt idx="14879">
                  <c:v>-0.326656632493949</c:v>
                </c:pt>
                <c:pt idx="14880">
                  <c:v>-0.32985535355663098</c:v>
                </c:pt>
                <c:pt idx="14881">
                  <c:v>-0.33274887972092099</c:v>
                </c:pt>
                <c:pt idx="14882">
                  <c:v>-0.33606139748370201</c:v>
                </c:pt>
                <c:pt idx="14883">
                  <c:v>-0.33921262872518398</c:v>
                </c:pt>
                <c:pt idx="14884">
                  <c:v>-0.34178275090122501</c:v>
                </c:pt>
                <c:pt idx="14885">
                  <c:v>-0.34471375600705201</c:v>
                </c:pt>
                <c:pt idx="14886">
                  <c:v>-0.34733111093985097</c:v>
                </c:pt>
                <c:pt idx="14887">
                  <c:v>-0.34977001366662203</c:v>
                </c:pt>
                <c:pt idx="14888">
                  <c:v>-0.352063500056155</c:v>
                </c:pt>
                <c:pt idx="14889">
                  <c:v>-0.35412728128133197</c:v>
                </c:pt>
                <c:pt idx="14890">
                  <c:v>-0.35606388862771798</c:v>
                </c:pt>
                <c:pt idx="14891">
                  <c:v>-0.35751078144190501</c:v>
                </c:pt>
                <c:pt idx="14892">
                  <c:v>-0.35905033902949801</c:v>
                </c:pt>
                <c:pt idx="14893">
                  <c:v>-0.36008540289761098</c:v>
                </c:pt>
                <c:pt idx="14894">
                  <c:v>-0.36087744894753399</c:v>
                </c:pt>
                <c:pt idx="14895">
                  <c:v>-0.36122575104023702</c:v>
                </c:pt>
                <c:pt idx="14896">
                  <c:v>-0.36127635256921897</c:v>
                </c:pt>
                <c:pt idx="14897">
                  <c:v>-0.36114376910755103</c:v>
                </c:pt>
                <c:pt idx="14898">
                  <c:v>-0.36041339265110101</c:v>
                </c:pt>
                <c:pt idx="14899">
                  <c:v>-0.359711257789675</c:v>
                </c:pt>
                <c:pt idx="14900">
                  <c:v>-0.35818059591701201</c:v>
                </c:pt>
                <c:pt idx="14901">
                  <c:v>-0.35665321241812198</c:v>
                </c:pt>
                <c:pt idx="14902">
                  <c:v>-0.35456942709037897</c:v>
                </c:pt>
                <c:pt idx="14903">
                  <c:v>-0.35208919162494101</c:v>
                </c:pt>
                <c:pt idx="14904">
                  <c:v>-0.34936213647087699</c:v>
                </c:pt>
                <c:pt idx="14905">
                  <c:v>-0.346197374132799</c:v>
                </c:pt>
                <c:pt idx="14906">
                  <c:v>-0.34261230708433199</c:v>
                </c:pt>
                <c:pt idx="14907">
                  <c:v>-0.33841876607656601</c:v>
                </c:pt>
                <c:pt idx="14908">
                  <c:v>-0.33429457379458299</c:v>
                </c:pt>
                <c:pt idx="14909">
                  <c:v>-0.32941574705739501</c:v>
                </c:pt>
                <c:pt idx="14910">
                  <c:v>-0.32441325725144199</c:v>
                </c:pt>
                <c:pt idx="14911">
                  <c:v>-0.31876202435258799</c:v>
                </c:pt>
                <c:pt idx="14912">
                  <c:v>-0.31307523972133999</c:v>
                </c:pt>
                <c:pt idx="14913">
                  <c:v>-0.30691884379177198</c:v>
                </c:pt>
                <c:pt idx="14914">
                  <c:v>-0.300366904782431</c:v>
                </c:pt>
                <c:pt idx="14915">
                  <c:v>-0.29373297978033602</c:v>
                </c:pt>
                <c:pt idx="14916">
                  <c:v>-0.28636223734630101</c:v>
                </c:pt>
                <c:pt idx="14917">
                  <c:v>-0.27910210181543199</c:v>
                </c:pt>
                <c:pt idx="14918">
                  <c:v>-0.27132402319363702</c:v>
                </c:pt>
                <c:pt idx="14919">
                  <c:v>-0.26346100076951001</c:v>
                </c:pt>
                <c:pt idx="14920">
                  <c:v>-0.25510120779606499</c:v>
                </c:pt>
                <c:pt idx="14921">
                  <c:v>-0.24669535452375099</c:v>
                </c:pt>
                <c:pt idx="14922">
                  <c:v>-0.23799248821077401</c:v>
                </c:pt>
                <c:pt idx="14923">
                  <c:v>-0.228987070497986</c:v>
                </c:pt>
                <c:pt idx="14924">
                  <c:v>-0.22011715729713399</c:v>
                </c:pt>
                <c:pt idx="14925">
                  <c:v>-0.210641783082609</c:v>
                </c:pt>
                <c:pt idx="14926">
                  <c:v>-0.20124284457549199</c:v>
                </c:pt>
                <c:pt idx="14927">
                  <c:v>-0.19199110072095399</c:v>
                </c:pt>
                <c:pt idx="14928">
                  <c:v>-0.182335213816403</c:v>
                </c:pt>
                <c:pt idx="14929">
                  <c:v>-0.172682082087315</c:v>
                </c:pt>
                <c:pt idx="14930">
                  <c:v>-0.16299376650188999</c:v>
                </c:pt>
                <c:pt idx="14931">
                  <c:v>-0.15314313450870001</c:v>
                </c:pt>
                <c:pt idx="14932">
                  <c:v>-0.14340797387499199</c:v>
                </c:pt>
                <c:pt idx="14933">
                  <c:v>-0.13364045391323701</c:v>
                </c:pt>
                <c:pt idx="14934">
                  <c:v>-0.123692537312247</c:v>
                </c:pt>
                <c:pt idx="14935">
                  <c:v>-0.113942459840701</c:v>
                </c:pt>
                <c:pt idx="14936">
                  <c:v>-0.104106973462991</c:v>
                </c:pt>
                <c:pt idx="14937">
                  <c:v>-9.4658150696792301E-2</c:v>
                </c:pt>
                <c:pt idx="14938">
                  <c:v>-8.5104492429595793E-2</c:v>
                </c:pt>
                <c:pt idx="14939">
                  <c:v>-7.5237127393269501E-2</c:v>
                </c:pt>
                <c:pt idx="14940">
                  <c:v>-6.6171102663362805E-2</c:v>
                </c:pt>
                <c:pt idx="14941">
                  <c:v>-5.6882768878579897E-2</c:v>
                </c:pt>
                <c:pt idx="14942">
                  <c:v>-4.78640419275402E-2</c:v>
                </c:pt>
                <c:pt idx="14943">
                  <c:v>-3.8969006228967699E-2</c:v>
                </c:pt>
                <c:pt idx="14944">
                  <c:v>-3.00962246550282E-2</c:v>
                </c:pt>
                <c:pt idx="14945">
                  <c:v>-2.1684708889568902E-2</c:v>
                </c:pt>
                <c:pt idx="14946">
                  <c:v>-1.30912062751999E-2</c:v>
                </c:pt>
                <c:pt idx="14947">
                  <c:v>-4.9720037733964103E-3</c:v>
                </c:pt>
                <c:pt idx="14948">
                  <c:v>3.1753540762501599E-3</c:v>
                </c:pt>
                <c:pt idx="14949">
                  <c:v>1.06198771579403E-2</c:v>
                </c:pt>
                <c:pt idx="14950">
                  <c:v>1.8176040656605899E-2</c:v>
                </c:pt>
                <c:pt idx="14951">
                  <c:v>2.5385279510425698E-2</c:v>
                </c:pt>
                <c:pt idx="14952">
                  <c:v>3.2555754395422402E-2</c:v>
                </c:pt>
                <c:pt idx="14953">
                  <c:v>3.9594610460729998E-2</c:v>
                </c:pt>
                <c:pt idx="14954">
                  <c:v>4.5568845120653297E-2</c:v>
                </c:pt>
                <c:pt idx="14955">
                  <c:v>5.2125193536414698E-2</c:v>
                </c:pt>
                <c:pt idx="14956">
                  <c:v>5.7765429043793101E-2</c:v>
                </c:pt>
                <c:pt idx="14957">
                  <c:v>6.3748039273588394E-2</c:v>
                </c:pt>
                <c:pt idx="14958">
                  <c:v>6.9196123800805295E-2</c:v>
                </c:pt>
                <c:pt idx="14959">
                  <c:v>7.4215864856131603E-2</c:v>
                </c:pt>
                <c:pt idx="14960">
                  <c:v>7.9299256880641697E-2</c:v>
                </c:pt>
                <c:pt idx="14961">
                  <c:v>8.3891994198742603E-2</c:v>
                </c:pt>
                <c:pt idx="14962">
                  <c:v>8.8313105837481698E-2</c:v>
                </c:pt>
                <c:pt idx="14963">
                  <c:v>9.2513650370176503E-2</c:v>
                </c:pt>
                <c:pt idx="14964">
                  <c:v>9.6259958831402398E-2</c:v>
                </c:pt>
                <c:pt idx="14965">
                  <c:v>9.9796025731694299E-2</c:v>
                </c:pt>
                <c:pt idx="14966">
                  <c:v>0.10334116821499199</c:v>
                </c:pt>
                <c:pt idx="14967">
                  <c:v>0.106428830558537</c:v>
                </c:pt>
                <c:pt idx="14968">
                  <c:v>0.109401678729986</c:v>
                </c:pt>
                <c:pt idx="14969">
                  <c:v>0.111957010892463</c:v>
                </c:pt>
                <c:pt idx="14970">
                  <c:v>0.11425764430477101</c:v>
                </c:pt>
                <c:pt idx="14971">
                  <c:v>0.116470313932587</c:v>
                </c:pt>
                <c:pt idx="14972">
                  <c:v>0.118357269736061</c:v>
                </c:pt>
                <c:pt idx="14973">
                  <c:v>0.120306302174607</c:v>
                </c:pt>
                <c:pt idx="14974">
                  <c:v>0.121880825521805</c:v>
                </c:pt>
                <c:pt idx="14975">
                  <c:v>0.123439318855446</c:v>
                </c:pt>
                <c:pt idx="14976">
                  <c:v>0.124456258035235</c:v>
                </c:pt>
                <c:pt idx="14977">
                  <c:v>0.12534063263071499</c:v>
                </c:pt>
                <c:pt idx="14978">
                  <c:v>0.126430819964438</c:v>
                </c:pt>
                <c:pt idx="14979">
                  <c:v>0.127159381008426</c:v>
                </c:pt>
                <c:pt idx="14980">
                  <c:v>0.12799790714840301</c:v>
                </c:pt>
                <c:pt idx="14981">
                  <c:v>0.12810784210880899</c:v>
                </c:pt>
                <c:pt idx="14982">
                  <c:v>0.12839076075257799</c:v>
                </c:pt>
                <c:pt idx="14983">
                  <c:v>0.128622439038199</c:v>
                </c:pt>
                <c:pt idx="14984">
                  <c:v>0.12866962322706499</c:v>
                </c:pt>
                <c:pt idx="14985">
                  <c:v>0.12868620361083399</c:v>
                </c:pt>
                <c:pt idx="14986">
                  <c:v>0.12862127047086999</c:v>
                </c:pt>
                <c:pt idx="14987">
                  <c:v>0.12817657583423001</c:v>
                </c:pt>
                <c:pt idx="14988">
                  <c:v>0.128157587129269</c:v>
                </c:pt>
                <c:pt idx="14989">
                  <c:v>0.12776888482101501</c:v>
                </c:pt>
                <c:pt idx="14990">
                  <c:v>0.12754501398844001</c:v>
                </c:pt>
                <c:pt idx="14991">
                  <c:v>0.12702019158942701</c:v>
                </c:pt>
                <c:pt idx="14992">
                  <c:v>0.12623725126820201</c:v>
                </c:pt>
                <c:pt idx="14993">
                  <c:v>0.12598808080375101</c:v>
                </c:pt>
                <c:pt idx="14994">
                  <c:v>0.12543672878290599</c:v>
                </c:pt>
                <c:pt idx="14995">
                  <c:v>0.124884027186066</c:v>
                </c:pt>
                <c:pt idx="14996">
                  <c:v>0.124346247924553</c:v>
                </c:pt>
                <c:pt idx="14997">
                  <c:v>0.12365519315619</c:v>
                </c:pt>
                <c:pt idx="14998">
                  <c:v>0.123086932880989</c:v>
                </c:pt>
                <c:pt idx="14999">
                  <c:v>0.122602076173657</c:v>
                </c:pt>
                <c:pt idx="15000">
                  <c:v>0.122133330593467</c:v>
                </c:pt>
                <c:pt idx="15001">
                  <c:v>0.121638594594399</c:v>
                </c:pt>
                <c:pt idx="15002">
                  <c:v>0.121235353449599</c:v>
                </c:pt>
                <c:pt idx="15003">
                  <c:v>0.12086887213888201</c:v>
                </c:pt>
                <c:pt idx="15004">
                  <c:v>0.120367267769088</c:v>
                </c:pt>
                <c:pt idx="15005">
                  <c:v>0.120265976547363</c:v>
                </c:pt>
                <c:pt idx="15006">
                  <c:v>0.12002209061759</c:v>
                </c:pt>
                <c:pt idx="15007">
                  <c:v>0.119894519599827</c:v>
                </c:pt>
                <c:pt idx="15008">
                  <c:v>0.119847493497152</c:v>
                </c:pt>
                <c:pt idx="15009">
                  <c:v>0.119588076413672</c:v>
                </c:pt>
                <c:pt idx="15010">
                  <c:v>0.120047356947833</c:v>
                </c:pt>
                <c:pt idx="15011">
                  <c:v>0.120196334450984</c:v>
                </c:pt>
                <c:pt idx="15012">
                  <c:v>0.120683358513925</c:v>
                </c:pt>
                <c:pt idx="15013">
                  <c:v>0.12116170866814301</c:v>
                </c:pt>
                <c:pt idx="15014">
                  <c:v>0.121349983486958</c:v>
                </c:pt>
                <c:pt idx="15015">
                  <c:v>0.122416822163078</c:v>
                </c:pt>
                <c:pt idx="15016">
                  <c:v>0.12327157441035</c:v>
                </c:pt>
                <c:pt idx="15017">
                  <c:v>0.124355679430928</c:v>
                </c:pt>
                <c:pt idx="15018">
                  <c:v>0.125367595863039</c:v>
                </c:pt>
                <c:pt idx="15019">
                  <c:v>0.126530732869824</c:v>
                </c:pt>
                <c:pt idx="15020">
                  <c:v>0.127807773260979</c:v>
                </c:pt>
                <c:pt idx="15021">
                  <c:v>0.129533385062819</c:v>
                </c:pt>
                <c:pt idx="15022">
                  <c:v>0.13105782124450199</c:v>
                </c:pt>
                <c:pt idx="15023">
                  <c:v>0.13292524976828601</c:v>
                </c:pt>
                <c:pt idx="15024">
                  <c:v>0.13465363206335099</c:v>
                </c:pt>
                <c:pt idx="15025">
                  <c:v>0.13693779961074701</c:v>
                </c:pt>
                <c:pt idx="15026">
                  <c:v>0.13930059261570499</c:v>
                </c:pt>
                <c:pt idx="15027">
                  <c:v>0.14147338411444299</c:v>
                </c:pt>
                <c:pt idx="15028">
                  <c:v>0.14403057820120799</c:v>
                </c:pt>
                <c:pt idx="15029">
                  <c:v>0.14677156914356801</c:v>
                </c:pt>
                <c:pt idx="15030">
                  <c:v>0.14958964367826399</c:v>
                </c:pt>
                <c:pt idx="15031">
                  <c:v>0.15253599444614799</c:v>
                </c:pt>
                <c:pt idx="15032">
                  <c:v>0.15546858868681801</c:v>
                </c:pt>
                <c:pt idx="15033">
                  <c:v>0.15854925461410899</c:v>
                </c:pt>
                <c:pt idx="15034">
                  <c:v>0.16180320762741701</c:v>
                </c:pt>
                <c:pt idx="15035">
                  <c:v>0.16542730908359901</c:v>
                </c:pt>
                <c:pt idx="15036">
                  <c:v>0.16871161695724099</c:v>
                </c:pt>
                <c:pt idx="15037">
                  <c:v>0.172371283899381</c:v>
                </c:pt>
                <c:pt idx="15038">
                  <c:v>0.17590414471513299</c:v>
                </c:pt>
                <c:pt idx="15039">
                  <c:v>0.179899173102892</c:v>
                </c:pt>
                <c:pt idx="15040">
                  <c:v>0.18385491716315999</c:v>
                </c:pt>
                <c:pt idx="15041">
                  <c:v>0.18745865180299301</c:v>
                </c:pt>
                <c:pt idx="15042">
                  <c:v>0.19170373587226799</c:v>
                </c:pt>
                <c:pt idx="15043">
                  <c:v>0.195457034886692</c:v>
                </c:pt>
                <c:pt idx="15044">
                  <c:v>0.19973396716493799</c:v>
                </c:pt>
                <c:pt idx="15045">
                  <c:v>0.20408390747001701</c:v>
                </c:pt>
                <c:pt idx="15046">
                  <c:v>0.20803210130678801</c:v>
                </c:pt>
                <c:pt idx="15047">
                  <c:v>0.21223858104013499</c:v>
                </c:pt>
                <c:pt idx="15048">
                  <c:v>0.21638386439593299</c:v>
                </c:pt>
                <c:pt idx="15049">
                  <c:v>0.22056047176916499</c:v>
                </c:pt>
                <c:pt idx="15050">
                  <c:v>0.22484053635676299</c:v>
                </c:pt>
                <c:pt idx="15051">
                  <c:v>0.22891067629824899</c:v>
                </c:pt>
                <c:pt idx="15052">
                  <c:v>0.23287203522334801</c:v>
                </c:pt>
                <c:pt idx="15053">
                  <c:v>0.237195201297979</c:v>
                </c:pt>
                <c:pt idx="15054">
                  <c:v>0.24103480619947401</c:v>
                </c:pt>
                <c:pt idx="15055">
                  <c:v>0.245309755423433</c:v>
                </c:pt>
                <c:pt idx="15056">
                  <c:v>0.24906419023725801</c:v>
                </c:pt>
                <c:pt idx="15057">
                  <c:v>0.25284967198684799</c:v>
                </c:pt>
                <c:pt idx="15058">
                  <c:v>0.25668177098522399</c:v>
                </c:pt>
                <c:pt idx="15059">
                  <c:v>0.26012285130740198</c:v>
                </c:pt>
                <c:pt idx="15060">
                  <c:v>0.263740749259886</c:v>
                </c:pt>
                <c:pt idx="15061">
                  <c:v>0.267034312052572</c:v>
                </c:pt>
                <c:pt idx="15062">
                  <c:v>0.27022677598440997</c:v>
                </c:pt>
                <c:pt idx="15063">
                  <c:v>0.27314892118266199</c:v>
                </c:pt>
                <c:pt idx="15064">
                  <c:v>0.27615149870544697</c:v>
                </c:pt>
                <c:pt idx="15065">
                  <c:v>0.278895566178405</c:v>
                </c:pt>
                <c:pt idx="15066">
                  <c:v>0.28137645978960402</c:v>
                </c:pt>
                <c:pt idx="15067">
                  <c:v>0.28390338475397098</c:v>
                </c:pt>
                <c:pt idx="15068">
                  <c:v>0.28562907265604098</c:v>
                </c:pt>
                <c:pt idx="15069">
                  <c:v>0.28775190933891498</c:v>
                </c:pt>
                <c:pt idx="15070">
                  <c:v>0.289516490235325</c:v>
                </c:pt>
                <c:pt idx="15071">
                  <c:v>0.29111397339559802</c:v>
                </c:pt>
                <c:pt idx="15072">
                  <c:v>0.29253651746616199</c:v>
                </c:pt>
                <c:pt idx="15073">
                  <c:v>0.29347889201651001</c:v>
                </c:pt>
                <c:pt idx="15074">
                  <c:v>0.294462563729608</c:v>
                </c:pt>
                <c:pt idx="15075">
                  <c:v>0.29512937726489702</c:v>
                </c:pt>
                <c:pt idx="15076">
                  <c:v>0.295660352461589</c:v>
                </c:pt>
                <c:pt idx="15077">
                  <c:v>0.29616114923359899</c:v>
                </c:pt>
                <c:pt idx="15078">
                  <c:v>0.296125428629607</c:v>
                </c:pt>
                <c:pt idx="15079">
                  <c:v>0.295793717772942</c:v>
                </c:pt>
                <c:pt idx="15080">
                  <c:v>0.29584448507286998</c:v>
                </c:pt>
                <c:pt idx="15081">
                  <c:v>0.29511814563654098</c:v>
                </c:pt>
                <c:pt idx="15082">
                  <c:v>0.29466602246475199</c:v>
                </c:pt>
                <c:pt idx="15083">
                  <c:v>0.29384659812674901</c:v>
                </c:pt>
                <c:pt idx="15084">
                  <c:v>0.292847920160408</c:v>
                </c:pt>
                <c:pt idx="15085">
                  <c:v>0.29188401783439499</c:v>
                </c:pt>
                <c:pt idx="15086">
                  <c:v>0.29057806330723601</c:v>
                </c:pt>
                <c:pt idx="15087">
                  <c:v>0.28938319115441002</c:v>
                </c:pt>
                <c:pt idx="15088">
                  <c:v>0.28790345621223901</c:v>
                </c:pt>
                <c:pt idx="15089">
                  <c:v>0.28635020757718899</c:v>
                </c:pt>
                <c:pt idx="15090">
                  <c:v>0.28489750985228202</c:v>
                </c:pt>
                <c:pt idx="15091">
                  <c:v>0.283017896558723</c:v>
                </c:pt>
                <c:pt idx="15092">
                  <c:v>0.28154625828816099</c:v>
                </c:pt>
                <c:pt idx="15093">
                  <c:v>0.27970743025106498</c:v>
                </c:pt>
                <c:pt idx="15094">
                  <c:v>0.27846763506570799</c:v>
                </c:pt>
                <c:pt idx="15095">
                  <c:v>0.27672566158536599</c:v>
                </c:pt>
                <c:pt idx="15096">
                  <c:v>0.27507431178894998</c:v>
                </c:pt>
                <c:pt idx="15097">
                  <c:v>0.273796521980326</c:v>
                </c:pt>
                <c:pt idx="15098">
                  <c:v>0.272237273177728</c:v>
                </c:pt>
                <c:pt idx="15099">
                  <c:v>0.27118862914341901</c:v>
                </c:pt>
                <c:pt idx="15100">
                  <c:v>0.26961146740383302</c:v>
                </c:pt>
                <c:pt idx="15101">
                  <c:v>0.26860927896090903</c:v>
                </c:pt>
                <c:pt idx="15102">
                  <c:v>0.26770044486926903</c:v>
                </c:pt>
                <c:pt idx="15103">
                  <c:v>0.266943127575197</c:v>
                </c:pt>
                <c:pt idx="15104">
                  <c:v>0.26636874858113602</c:v>
                </c:pt>
                <c:pt idx="15105">
                  <c:v>0.26591377830871998</c:v>
                </c:pt>
                <c:pt idx="15106">
                  <c:v>0.26575538774026197</c:v>
                </c:pt>
                <c:pt idx="15107">
                  <c:v>0.26582341413631899</c:v>
                </c:pt>
                <c:pt idx="15108">
                  <c:v>0.26623395969116298</c:v>
                </c:pt>
                <c:pt idx="15109">
                  <c:v>0.26696031090106798</c:v>
                </c:pt>
                <c:pt idx="15110">
                  <c:v>0.26735864276752702</c:v>
                </c:pt>
                <c:pt idx="15111">
                  <c:v>0.26857696508774598</c:v>
                </c:pt>
                <c:pt idx="15112">
                  <c:v>0.27010705740394603</c:v>
                </c:pt>
                <c:pt idx="15113">
                  <c:v>0.27155177161648503</c:v>
                </c:pt>
                <c:pt idx="15114">
                  <c:v>0.27370476464239502</c:v>
                </c:pt>
                <c:pt idx="15115">
                  <c:v>0.27571154971976097</c:v>
                </c:pt>
                <c:pt idx="15116">
                  <c:v>0.27815304266114699</c:v>
                </c:pt>
                <c:pt idx="15117">
                  <c:v>0.28114406161996602</c:v>
                </c:pt>
                <c:pt idx="15118">
                  <c:v>0.28414154358537203</c:v>
                </c:pt>
                <c:pt idx="15119">
                  <c:v>0.28763586116294598</c:v>
                </c:pt>
                <c:pt idx="15120">
                  <c:v>0.291148901884559</c:v>
                </c:pt>
                <c:pt idx="15121">
                  <c:v>0.29536236556277701</c:v>
                </c:pt>
                <c:pt idx="15122">
                  <c:v>0.29971190684945298</c:v>
                </c:pt>
                <c:pt idx="15123">
                  <c:v>0.30397511488672702</c:v>
                </c:pt>
                <c:pt idx="15124">
                  <c:v>0.30877606889891401</c:v>
                </c:pt>
                <c:pt idx="15125">
                  <c:v>0.31372507605393801</c:v>
                </c:pt>
                <c:pt idx="15126">
                  <c:v>0.31926031061989801</c:v>
                </c:pt>
                <c:pt idx="15127">
                  <c:v>0.324433693527862</c:v>
                </c:pt>
                <c:pt idx="15128">
                  <c:v>0.32987734294315402</c:v>
                </c:pt>
                <c:pt idx="15129">
                  <c:v>0.33562272700094198</c:v>
                </c:pt>
                <c:pt idx="15130">
                  <c:v>0.341524110560741</c:v>
                </c:pt>
                <c:pt idx="15131">
                  <c:v>0.34780149635876401</c:v>
                </c:pt>
                <c:pt idx="15132">
                  <c:v>0.35369255242375502</c:v>
                </c:pt>
                <c:pt idx="15133">
                  <c:v>0.35976275539632402</c:v>
                </c:pt>
                <c:pt idx="15134">
                  <c:v>0.36608876755407599</c:v>
                </c:pt>
                <c:pt idx="15135">
                  <c:v>0.37237245028810401</c:v>
                </c:pt>
                <c:pt idx="15136">
                  <c:v>0.37884157044921402</c:v>
                </c:pt>
                <c:pt idx="15137">
                  <c:v>0.385054296263798</c:v>
                </c:pt>
                <c:pt idx="15138">
                  <c:v>0.39087106219234602</c:v>
                </c:pt>
                <c:pt idx="15139">
                  <c:v>0.39707481780325998</c:v>
                </c:pt>
                <c:pt idx="15140">
                  <c:v>0.402886132794194</c:v>
                </c:pt>
                <c:pt idx="15141">
                  <c:v>0.40890736438277497</c:v>
                </c:pt>
                <c:pt idx="15142">
                  <c:v>0.41451541425210098</c:v>
                </c:pt>
                <c:pt idx="15143">
                  <c:v>0.41965398957943001</c:v>
                </c:pt>
                <c:pt idx="15144">
                  <c:v>0.42478928153828499</c:v>
                </c:pt>
                <c:pt idx="15145">
                  <c:v>0.42956506221483898</c:v>
                </c:pt>
                <c:pt idx="15146">
                  <c:v>0.43443556572249598</c:v>
                </c:pt>
                <c:pt idx="15147">
                  <c:v>0.43851754901840501</c:v>
                </c:pt>
                <c:pt idx="15148">
                  <c:v>0.442562668811949</c:v>
                </c:pt>
                <c:pt idx="15149">
                  <c:v>0.44592362603815799</c:v>
                </c:pt>
                <c:pt idx="15150">
                  <c:v>0.44896459630976698</c:v>
                </c:pt>
                <c:pt idx="15151">
                  <c:v>0.45162903903617702</c:v>
                </c:pt>
                <c:pt idx="15152">
                  <c:v>0.453986835098033</c:v>
                </c:pt>
                <c:pt idx="15153">
                  <c:v>0.45579583223991899</c:v>
                </c:pt>
                <c:pt idx="15154">
                  <c:v>0.45679142781506699</c:v>
                </c:pt>
                <c:pt idx="15155">
                  <c:v>0.45752177078233802</c:v>
                </c:pt>
                <c:pt idx="15156">
                  <c:v>0.45774419467866501</c:v>
                </c:pt>
                <c:pt idx="15157">
                  <c:v>0.45753077633348999</c:v>
                </c:pt>
                <c:pt idx="15158">
                  <c:v>0.456899548090685</c:v>
                </c:pt>
                <c:pt idx="15159">
                  <c:v>0.455446546000081</c:v>
                </c:pt>
                <c:pt idx="15160">
                  <c:v>0.453252875318023</c:v>
                </c:pt>
                <c:pt idx="15161">
                  <c:v>0.45110722448703999</c:v>
                </c:pt>
                <c:pt idx="15162">
                  <c:v>0.44802590195390901</c:v>
                </c:pt>
                <c:pt idx="15163">
                  <c:v>0.444623653735222</c:v>
                </c:pt>
                <c:pt idx="15164">
                  <c:v>0.44058614757089598</c:v>
                </c:pt>
                <c:pt idx="15165">
                  <c:v>0.43568823639757298</c:v>
                </c:pt>
                <c:pt idx="15166">
                  <c:v>0.430780385783186</c:v>
                </c:pt>
                <c:pt idx="15167">
                  <c:v>0.42496563093227702</c:v>
                </c:pt>
                <c:pt idx="15168">
                  <c:v>0.41892189552881298</c:v>
                </c:pt>
                <c:pt idx="15169">
                  <c:v>0.41224316877330702</c:v>
                </c:pt>
                <c:pt idx="15170">
                  <c:v>0.40471008859039698</c:v>
                </c:pt>
                <c:pt idx="15171">
                  <c:v>0.397244464557791</c:v>
                </c:pt>
                <c:pt idx="15172">
                  <c:v>0.38940165967100698</c:v>
                </c:pt>
                <c:pt idx="15173">
                  <c:v>0.38104334801418299</c:v>
                </c:pt>
                <c:pt idx="15174">
                  <c:v>0.37242464983413998</c:v>
                </c:pt>
                <c:pt idx="15175">
                  <c:v>0.363386090702502</c:v>
                </c:pt>
                <c:pt idx="15176">
                  <c:v>0.35409696701254501</c:v>
                </c:pt>
                <c:pt idx="15177">
                  <c:v>0.34455822834066202</c:v>
                </c:pt>
                <c:pt idx="15178">
                  <c:v>0.33468096711977902</c:v>
                </c:pt>
                <c:pt idx="15179">
                  <c:v>0.32481357273857497</c:v>
                </c:pt>
                <c:pt idx="15180">
                  <c:v>0.31479525219293902</c:v>
                </c:pt>
                <c:pt idx="15181">
                  <c:v>0.30456387104581201</c:v>
                </c:pt>
                <c:pt idx="15182">
                  <c:v>0.294168204054438</c:v>
                </c:pt>
                <c:pt idx="15183">
                  <c:v>0.28385592926717301</c:v>
                </c:pt>
                <c:pt idx="15184">
                  <c:v>0.27344539655678202</c:v>
                </c:pt>
                <c:pt idx="15185">
                  <c:v>0.263497118752202</c:v>
                </c:pt>
                <c:pt idx="15186">
                  <c:v>0.25325960436970402</c:v>
                </c:pt>
                <c:pt idx="15187">
                  <c:v>0.24313834212692301</c:v>
                </c:pt>
                <c:pt idx="15188">
                  <c:v>0.23352267237296501</c:v>
                </c:pt>
                <c:pt idx="15189">
                  <c:v>0.223870195315166</c:v>
                </c:pt>
                <c:pt idx="15190">
                  <c:v>0.214722319185433</c:v>
                </c:pt>
                <c:pt idx="15191">
                  <c:v>0.20585555261465599</c:v>
                </c:pt>
                <c:pt idx="15192">
                  <c:v>0.19711046076524599</c:v>
                </c:pt>
                <c:pt idx="15193">
                  <c:v>0.18875448544932599</c:v>
                </c:pt>
                <c:pt idx="15194">
                  <c:v>0.18091865493438899</c:v>
                </c:pt>
                <c:pt idx="15195">
                  <c:v>0.17358919148357399</c:v>
                </c:pt>
                <c:pt idx="15196">
                  <c:v>0.16697317485278201</c:v>
                </c:pt>
                <c:pt idx="15197">
                  <c:v>0.16017906325258199</c:v>
                </c:pt>
                <c:pt idx="15198">
                  <c:v>0.15453804781854699</c:v>
                </c:pt>
                <c:pt idx="15199">
                  <c:v>0.14931397489319601</c:v>
                </c:pt>
                <c:pt idx="15200">
                  <c:v>0.14461336050943799</c:v>
                </c:pt>
                <c:pt idx="15201">
                  <c:v>0.14067869334489999</c:v>
                </c:pt>
                <c:pt idx="15202">
                  <c:v>0.137300204755057</c:v>
                </c:pt>
                <c:pt idx="15203">
                  <c:v>0.13430318650193299</c:v>
                </c:pt>
                <c:pt idx="15204">
                  <c:v>0.132331593207763</c:v>
                </c:pt>
                <c:pt idx="15205">
                  <c:v>0.13073763927558901</c:v>
                </c:pt>
                <c:pt idx="15206">
                  <c:v>0.129877259203246</c:v>
                </c:pt>
                <c:pt idx="15207">
                  <c:v>0.12973809990413099</c:v>
                </c:pt>
                <c:pt idx="15208">
                  <c:v>0.13005083985364899</c:v>
                </c:pt>
                <c:pt idx="15209">
                  <c:v>0.13131994507281</c:v>
                </c:pt>
                <c:pt idx="15210">
                  <c:v>0.13302709568402599</c:v>
                </c:pt>
                <c:pt idx="15211">
                  <c:v>0.13535022535914301</c:v>
                </c:pt>
                <c:pt idx="15212">
                  <c:v>0.13847508768706701</c:v>
                </c:pt>
                <c:pt idx="15213">
                  <c:v>0.142240546227936</c:v>
                </c:pt>
                <c:pt idx="15214">
                  <c:v>0.14607231809231999</c:v>
                </c:pt>
                <c:pt idx="15215">
                  <c:v>0.15100087336217899</c:v>
                </c:pt>
                <c:pt idx="15216">
                  <c:v>0.156359989245104</c:v>
                </c:pt>
                <c:pt idx="15217">
                  <c:v>0.16207386485966699</c:v>
                </c:pt>
                <c:pt idx="15218">
                  <c:v>0.16859303577406201</c:v>
                </c:pt>
                <c:pt idx="15219">
                  <c:v>0.17480336267520699</c:v>
                </c:pt>
                <c:pt idx="15220">
                  <c:v>0.181894393032213</c:v>
                </c:pt>
                <c:pt idx="15221">
                  <c:v>0.18924838986437201</c:v>
                </c:pt>
                <c:pt idx="15222">
                  <c:v>0.19678862145540699</c:v>
                </c:pt>
                <c:pt idx="15223">
                  <c:v>0.204769434039444</c:v>
                </c:pt>
                <c:pt idx="15224">
                  <c:v>0.21276331259805301</c:v>
                </c:pt>
                <c:pt idx="15225">
                  <c:v>0.22086912418075899</c:v>
                </c:pt>
                <c:pt idx="15226">
                  <c:v>0.229416763832581</c:v>
                </c:pt>
                <c:pt idx="15227">
                  <c:v>0.23768555857374199</c:v>
                </c:pt>
                <c:pt idx="15228">
                  <c:v>0.24626647370721899</c:v>
                </c:pt>
                <c:pt idx="15229">
                  <c:v>0.25459503377852599</c:v>
                </c:pt>
                <c:pt idx="15230">
                  <c:v>0.26260500766753098</c:v>
                </c:pt>
                <c:pt idx="15231">
                  <c:v>0.27096886007492998</c:v>
                </c:pt>
                <c:pt idx="15232">
                  <c:v>0.27868692321168098</c:v>
                </c:pt>
                <c:pt idx="15233">
                  <c:v>0.28636724479906001</c:v>
                </c:pt>
                <c:pt idx="15234">
                  <c:v>0.29384241392595201</c:v>
                </c:pt>
                <c:pt idx="15235">
                  <c:v>0.30071048443601001</c:v>
                </c:pt>
                <c:pt idx="15236">
                  <c:v>0.307348765219217</c:v>
                </c:pt>
                <c:pt idx="15237">
                  <c:v>0.31359122610554102</c:v>
                </c:pt>
                <c:pt idx="15238">
                  <c:v>0.31922208715367001</c:v>
                </c:pt>
                <c:pt idx="15239">
                  <c:v>0.32422469974122198</c:v>
                </c:pt>
                <c:pt idx="15240">
                  <c:v>0.32928464300424698</c:v>
                </c:pt>
                <c:pt idx="15241">
                  <c:v>0.33293462986129602</c:v>
                </c:pt>
                <c:pt idx="15242">
                  <c:v>0.336149605578977</c:v>
                </c:pt>
                <c:pt idx="15243">
                  <c:v>0.33920339372664499</c:v>
                </c:pt>
                <c:pt idx="15244">
                  <c:v>0.341309016173447</c:v>
                </c:pt>
                <c:pt idx="15245">
                  <c:v>0.34268190575305701</c:v>
                </c:pt>
                <c:pt idx="15246">
                  <c:v>0.34310176346397497</c:v>
                </c:pt>
                <c:pt idx="15247">
                  <c:v>0.34307903672398699</c:v>
                </c:pt>
                <c:pt idx="15248">
                  <c:v>0.34195156169899799</c:v>
                </c:pt>
                <c:pt idx="15249">
                  <c:v>0.34042976188280999</c:v>
                </c:pt>
                <c:pt idx="15250">
                  <c:v>0.33821298884665701</c:v>
                </c:pt>
                <c:pt idx="15251">
                  <c:v>0.33469660450244498</c:v>
                </c:pt>
                <c:pt idx="15252">
                  <c:v>0.33043695221861002</c:v>
                </c:pt>
                <c:pt idx="15253">
                  <c:v>0.32593185989169199</c:v>
                </c:pt>
                <c:pt idx="15254">
                  <c:v>0.32056712151831501</c:v>
                </c:pt>
                <c:pt idx="15255">
                  <c:v>0.31410549435385299</c:v>
                </c:pt>
                <c:pt idx="15256">
                  <c:v>0.30742321412993501</c:v>
                </c:pt>
                <c:pt idx="15257">
                  <c:v>0.29925019360621602</c:v>
                </c:pt>
                <c:pt idx="15258">
                  <c:v>0.29102955096330202</c:v>
                </c:pt>
                <c:pt idx="15259">
                  <c:v>0.28191557736731099</c:v>
                </c:pt>
                <c:pt idx="15260">
                  <c:v>0.27212210119619801</c:v>
                </c:pt>
                <c:pt idx="15261">
                  <c:v>0.261950178350424</c:v>
                </c:pt>
                <c:pt idx="15262">
                  <c:v>0.25079240942440401</c:v>
                </c:pt>
                <c:pt idx="15263">
                  <c:v>0.23940970750729801</c:v>
                </c:pt>
                <c:pt idx="15264">
                  <c:v>0.22751330388844099</c:v>
                </c:pt>
                <c:pt idx="15265">
                  <c:v>0.21509593917370301</c:v>
                </c:pt>
                <c:pt idx="15266">
                  <c:v>0.20238780121483599</c:v>
                </c:pt>
                <c:pt idx="15267">
                  <c:v>0.189116034209421</c:v>
                </c:pt>
                <c:pt idx="15268">
                  <c:v>0.17575974632494101</c:v>
                </c:pt>
                <c:pt idx="15269">
                  <c:v>0.16206412317958199</c:v>
                </c:pt>
                <c:pt idx="15270">
                  <c:v>0.148215028276205</c:v>
                </c:pt>
                <c:pt idx="15271">
                  <c:v>0.134383883278516</c:v>
                </c:pt>
                <c:pt idx="15272">
                  <c:v>0.120170804625263</c:v>
                </c:pt>
                <c:pt idx="15273">
                  <c:v>0.106292504623673</c:v>
                </c:pt>
                <c:pt idx="15274">
                  <c:v>9.2149065774426706E-2</c:v>
                </c:pt>
                <c:pt idx="15275">
                  <c:v>7.8255500309282702E-2</c:v>
                </c:pt>
                <c:pt idx="15276">
                  <c:v>6.4445519298643894E-2</c:v>
                </c:pt>
                <c:pt idx="15277">
                  <c:v>5.0631720311187497E-2</c:v>
                </c:pt>
                <c:pt idx="15278">
                  <c:v>3.7560207928843299E-2</c:v>
                </c:pt>
                <c:pt idx="15279">
                  <c:v>2.4259371765824302E-2</c:v>
                </c:pt>
                <c:pt idx="15280">
                  <c:v>1.17033516130466E-2</c:v>
                </c:pt>
                <c:pt idx="15281">
                  <c:v>-4.05759790981208E-4</c:v>
                </c:pt>
                <c:pt idx="15282">
                  <c:v>-1.2241740106878301E-2</c:v>
                </c:pt>
                <c:pt idx="15283">
                  <c:v>-2.3508312866059401E-2</c:v>
                </c:pt>
                <c:pt idx="15284">
                  <c:v>-3.4218497723020602E-2</c:v>
                </c:pt>
                <c:pt idx="15285">
                  <c:v>-4.4625406013883102E-2</c:v>
                </c:pt>
                <c:pt idx="15286">
                  <c:v>-5.3836996777235503E-2</c:v>
                </c:pt>
                <c:pt idx="15287">
                  <c:v>-6.2756894859413395E-2</c:v>
                </c:pt>
                <c:pt idx="15288">
                  <c:v>-7.0909204206606694E-2</c:v>
                </c:pt>
                <c:pt idx="15289">
                  <c:v>-7.8283463494587993E-2</c:v>
                </c:pt>
                <c:pt idx="15290">
                  <c:v>-8.5054868681003704E-2</c:v>
                </c:pt>
                <c:pt idx="15291">
                  <c:v>-9.0681988066119407E-2</c:v>
                </c:pt>
                <c:pt idx="15292">
                  <c:v>-9.5862204579209506E-2</c:v>
                </c:pt>
                <c:pt idx="15293">
                  <c:v>-0.100177523607669</c:v>
                </c:pt>
                <c:pt idx="15294">
                  <c:v>-0.103874050291273</c:v>
                </c:pt>
                <c:pt idx="15295">
                  <c:v>-0.106186207461552</c:v>
                </c:pt>
                <c:pt idx="15296">
                  <c:v>-0.10808090847927899</c:v>
                </c:pt>
                <c:pt idx="15297">
                  <c:v>-0.109252032344076</c:v>
                </c:pt>
                <c:pt idx="15298">
                  <c:v>-0.10936024148099301</c:v>
                </c:pt>
                <c:pt idx="15299">
                  <c:v>-0.109122490704259</c:v>
                </c:pt>
                <c:pt idx="15300">
                  <c:v>-0.10747269844091301</c:v>
                </c:pt>
                <c:pt idx="15301">
                  <c:v>-0.1055570080522</c:v>
                </c:pt>
                <c:pt idx="15302">
                  <c:v>-0.102934217154767</c:v>
                </c:pt>
                <c:pt idx="15303">
                  <c:v>-9.9453700133415202E-2</c:v>
                </c:pt>
                <c:pt idx="15304">
                  <c:v>-9.5195376820952901E-2</c:v>
                </c:pt>
                <c:pt idx="15305">
                  <c:v>-9.0111132914275402E-2</c:v>
                </c:pt>
                <c:pt idx="15306">
                  <c:v>-8.4892821711612304E-2</c:v>
                </c:pt>
                <c:pt idx="15307">
                  <c:v>-7.9147157397757004E-2</c:v>
                </c:pt>
                <c:pt idx="15308">
                  <c:v>-7.2703375015547397E-2</c:v>
                </c:pt>
                <c:pt idx="15309">
                  <c:v>-6.5737061434412297E-2</c:v>
                </c:pt>
                <c:pt idx="15310">
                  <c:v>-5.8180350591729997E-2</c:v>
                </c:pt>
                <c:pt idx="15311">
                  <c:v>-5.04446766031195E-2</c:v>
                </c:pt>
                <c:pt idx="15312">
                  <c:v>-4.2865196904448698E-2</c:v>
                </c:pt>
                <c:pt idx="15313">
                  <c:v>-3.4493763254635101E-2</c:v>
                </c:pt>
                <c:pt idx="15314">
                  <c:v>-2.5707473579171101E-2</c:v>
                </c:pt>
                <c:pt idx="15315">
                  <c:v>-1.72531899941216E-2</c:v>
                </c:pt>
                <c:pt idx="15316">
                  <c:v>-8.3205832594196397E-3</c:v>
                </c:pt>
                <c:pt idx="15317">
                  <c:v>1.86768218932867E-4</c:v>
                </c:pt>
                <c:pt idx="15318">
                  <c:v>9.0497335976510804E-3</c:v>
                </c:pt>
                <c:pt idx="15319">
                  <c:v>1.7674106006390501E-2</c:v>
                </c:pt>
                <c:pt idx="15320">
                  <c:v>2.63051277697318E-2</c:v>
                </c:pt>
                <c:pt idx="15321">
                  <c:v>3.4621090606503098E-2</c:v>
                </c:pt>
                <c:pt idx="15322">
                  <c:v>4.2742261751274699E-2</c:v>
                </c:pt>
                <c:pt idx="15323">
                  <c:v>5.0518854425936101E-2</c:v>
                </c:pt>
                <c:pt idx="15324">
                  <c:v>5.77623278118366E-2</c:v>
                </c:pt>
                <c:pt idx="15325">
                  <c:v>6.5100474469854105E-2</c:v>
                </c:pt>
                <c:pt idx="15326">
                  <c:v>7.1541594555459095E-2</c:v>
                </c:pt>
                <c:pt idx="15327">
                  <c:v>7.7715536836823307E-2</c:v>
                </c:pt>
                <c:pt idx="15328">
                  <c:v>8.3305115173157404E-2</c:v>
                </c:pt>
                <c:pt idx="15329">
                  <c:v>8.7827204424652305E-2</c:v>
                </c:pt>
                <c:pt idx="15330">
                  <c:v>9.2473973939022902E-2</c:v>
                </c:pt>
                <c:pt idx="15331">
                  <c:v>9.6117379878778594E-2</c:v>
                </c:pt>
                <c:pt idx="15332">
                  <c:v>9.9312362985945798E-2</c:v>
                </c:pt>
                <c:pt idx="15333">
                  <c:v>0.101713951241791</c:v>
                </c:pt>
                <c:pt idx="15334">
                  <c:v>0.102818003820575</c:v>
                </c:pt>
                <c:pt idx="15335">
                  <c:v>0.103992294537603</c:v>
                </c:pt>
                <c:pt idx="15336">
                  <c:v>0.104093538655574</c:v>
                </c:pt>
                <c:pt idx="15337">
                  <c:v>0.103499576411933</c:v>
                </c:pt>
                <c:pt idx="15338">
                  <c:v>0.102258253507264</c:v>
                </c:pt>
                <c:pt idx="15339">
                  <c:v>9.9474845140013105E-2</c:v>
                </c:pt>
                <c:pt idx="15340">
                  <c:v>9.6521749932649101E-2</c:v>
                </c:pt>
                <c:pt idx="15341">
                  <c:v>9.2915704548989494E-2</c:v>
                </c:pt>
                <c:pt idx="15342">
                  <c:v>8.8192962211247103E-2</c:v>
                </c:pt>
                <c:pt idx="15343">
                  <c:v>8.3106835304274096E-2</c:v>
                </c:pt>
                <c:pt idx="15344">
                  <c:v>7.6769334314258406E-2</c:v>
                </c:pt>
                <c:pt idx="15345">
                  <c:v>6.9774536992512001E-2</c:v>
                </c:pt>
                <c:pt idx="15346">
                  <c:v>6.26523467634926E-2</c:v>
                </c:pt>
                <c:pt idx="15347">
                  <c:v>5.4678377327638902E-2</c:v>
                </c:pt>
                <c:pt idx="15348">
                  <c:v>4.5818394176482202E-2</c:v>
                </c:pt>
                <c:pt idx="15349">
                  <c:v>3.6359923047359098E-2</c:v>
                </c:pt>
                <c:pt idx="15350">
                  <c:v>2.6583708063933099E-2</c:v>
                </c:pt>
                <c:pt idx="15351">
                  <c:v>1.6225002857369199E-2</c:v>
                </c:pt>
                <c:pt idx="15352">
                  <c:v>5.4525852349137198E-3</c:v>
                </c:pt>
                <c:pt idx="15353">
                  <c:v>-5.7180892095146903E-3</c:v>
                </c:pt>
                <c:pt idx="15354">
                  <c:v>-1.7473946016761301E-2</c:v>
                </c:pt>
                <c:pt idx="15355">
                  <c:v>-2.9395802097972899E-2</c:v>
                </c:pt>
                <c:pt idx="15356">
                  <c:v>-4.1586437471489601E-2</c:v>
                </c:pt>
                <c:pt idx="15357">
                  <c:v>-5.37981851106741E-2</c:v>
                </c:pt>
                <c:pt idx="15358">
                  <c:v>-6.6390823423896697E-2</c:v>
                </c:pt>
                <c:pt idx="15359">
                  <c:v>-7.9023015774481703E-2</c:v>
                </c:pt>
                <c:pt idx="15360">
                  <c:v>-9.1379061236723097E-2</c:v>
                </c:pt>
                <c:pt idx="15361">
                  <c:v>-0.10430429774646301</c:v>
                </c:pt>
                <c:pt idx="15362">
                  <c:v>-0.116739798120593</c:v>
                </c:pt>
                <c:pt idx="15363">
                  <c:v>-0.12886288508777999</c:v>
                </c:pt>
                <c:pt idx="15364">
                  <c:v>-0.14131864364807101</c:v>
                </c:pt>
                <c:pt idx="15365">
                  <c:v>-0.15290379577648899</c:v>
                </c:pt>
                <c:pt idx="15366">
                  <c:v>-0.16470586881763999</c:v>
                </c:pt>
                <c:pt idx="15367">
                  <c:v>-0.176096905645591</c:v>
                </c:pt>
                <c:pt idx="15368">
                  <c:v>-0.18694119949442101</c:v>
                </c:pt>
                <c:pt idx="15369">
                  <c:v>-0.197259175314559</c:v>
                </c:pt>
                <c:pt idx="15370">
                  <c:v>-0.20719507208313701</c:v>
                </c:pt>
                <c:pt idx="15371">
                  <c:v>-0.21671658072557701</c:v>
                </c:pt>
                <c:pt idx="15372">
                  <c:v>-0.22562299321879101</c:v>
                </c:pt>
                <c:pt idx="15373">
                  <c:v>-0.23373064191593099</c:v>
                </c:pt>
                <c:pt idx="15374">
                  <c:v>-0.24102002936990999</c:v>
                </c:pt>
                <c:pt idx="15375">
                  <c:v>-0.248052253783487</c:v>
                </c:pt>
                <c:pt idx="15376">
                  <c:v>-0.254139661837886</c:v>
                </c:pt>
                <c:pt idx="15377">
                  <c:v>-0.25970911209655301</c:v>
                </c:pt>
                <c:pt idx="15378">
                  <c:v>-0.264199100348601</c:v>
                </c:pt>
                <c:pt idx="15379">
                  <c:v>-0.26806525389522801</c:v>
                </c:pt>
                <c:pt idx="15380">
                  <c:v>-0.27125615156794403</c:v>
                </c:pt>
                <c:pt idx="15381">
                  <c:v>-0.27350244755682501</c:v>
                </c:pt>
                <c:pt idx="15382">
                  <c:v>-0.27537040832308102</c:v>
                </c:pt>
                <c:pt idx="15383">
                  <c:v>-0.27603311421266202</c:v>
                </c:pt>
                <c:pt idx="15384">
                  <c:v>-0.27600358041671402</c:v>
                </c:pt>
                <c:pt idx="15385">
                  <c:v>-0.27529189618301703</c:v>
                </c:pt>
                <c:pt idx="15386">
                  <c:v>-0.27397033032285401</c:v>
                </c:pt>
                <c:pt idx="15387">
                  <c:v>-0.271652808312147</c:v>
                </c:pt>
                <c:pt idx="15388">
                  <c:v>-0.26859709798224102</c:v>
                </c:pt>
                <c:pt idx="15389">
                  <c:v>-0.26541051536600202</c:v>
                </c:pt>
                <c:pt idx="15390">
                  <c:v>-0.26085930080282699</c:v>
                </c:pt>
                <c:pt idx="15391">
                  <c:v>-0.25618735173670298</c:v>
                </c:pt>
                <c:pt idx="15392">
                  <c:v>-0.250601383916147</c:v>
                </c:pt>
                <c:pt idx="15393">
                  <c:v>-0.244570995650888</c:v>
                </c:pt>
                <c:pt idx="15394">
                  <c:v>-0.23838861887258</c:v>
                </c:pt>
                <c:pt idx="15395">
                  <c:v>-0.231217064231905</c:v>
                </c:pt>
                <c:pt idx="15396">
                  <c:v>-0.224004299663009</c:v>
                </c:pt>
                <c:pt idx="15397">
                  <c:v>-0.21609271815151401</c:v>
                </c:pt>
                <c:pt idx="15398">
                  <c:v>-0.20817288578778101</c:v>
                </c:pt>
                <c:pt idx="15399">
                  <c:v>-0.20003910039051101</c:v>
                </c:pt>
                <c:pt idx="15400">
                  <c:v>-0.19157769262777599</c:v>
                </c:pt>
                <c:pt idx="15401">
                  <c:v>-0.18271625861269</c:v>
                </c:pt>
                <c:pt idx="15402">
                  <c:v>-0.174038072222958</c:v>
                </c:pt>
                <c:pt idx="15403">
                  <c:v>-0.16534263540795499</c:v>
                </c:pt>
                <c:pt idx="15404">
                  <c:v>-0.15668931567851399</c:v>
                </c:pt>
                <c:pt idx="15405">
                  <c:v>-0.14805434036896201</c:v>
                </c:pt>
                <c:pt idx="15406">
                  <c:v>-0.139250151699399</c:v>
                </c:pt>
                <c:pt idx="15407">
                  <c:v>-0.13107378674832701</c:v>
                </c:pt>
                <c:pt idx="15408">
                  <c:v>-0.12290761919956</c:v>
                </c:pt>
                <c:pt idx="15409">
                  <c:v>-0.11524536903399001</c:v>
                </c:pt>
                <c:pt idx="15410">
                  <c:v>-0.107730673092695</c:v>
                </c:pt>
                <c:pt idx="15411">
                  <c:v>-0.100460262711959</c:v>
                </c:pt>
                <c:pt idx="15412">
                  <c:v>-9.37140952504074E-2</c:v>
                </c:pt>
                <c:pt idx="15413">
                  <c:v>-8.7424075755040104E-2</c:v>
                </c:pt>
                <c:pt idx="15414">
                  <c:v>-8.1830498389632397E-2</c:v>
                </c:pt>
                <c:pt idx="15415">
                  <c:v>-7.6191116050776594E-2</c:v>
                </c:pt>
                <c:pt idx="15416">
                  <c:v>-7.1913127109055994E-2</c:v>
                </c:pt>
                <c:pt idx="15417">
                  <c:v>-6.7820406078436396E-2</c:v>
                </c:pt>
                <c:pt idx="15418">
                  <c:v>-6.4313464916107496E-2</c:v>
                </c:pt>
                <c:pt idx="15419">
                  <c:v>-6.1636910665831698E-2</c:v>
                </c:pt>
                <c:pt idx="15420">
                  <c:v>-5.9276817915079799E-2</c:v>
                </c:pt>
                <c:pt idx="15421">
                  <c:v>-5.8327319286765197E-2</c:v>
                </c:pt>
                <c:pt idx="15422">
                  <c:v>-5.7482201706541003E-2</c:v>
                </c:pt>
                <c:pt idx="15423">
                  <c:v>-5.7598848402064702E-2</c:v>
                </c:pt>
                <c:pt idx="15424">
                  <c:v>-5.8029524297007203E-2</c:v>
                </c:pt>
                <c:pt idx="15425">
                  <c:v>-5.93983026050822E-2</c:v>
                </c:pt>
                <c:pt idx="15426">
                  <c:v>-6.1587345981297302E-2</c:v>
                </c:pt>
                <c:pt idx="15427">
                  <c:v>-6.4500790428601004E-2</c:v>
                </c:pt>
                <c:pt idx="15428">
                  <c:v>-6.7985594833783802E-2</c:v>
                </c:pt>
                <c:pt idx="15429">
                  <c:v>-7.1633344233005103E-2</c:v>
                </c:pt>
                <c:pt idx="15430">
                  <c:v>-7.6704771530537993E-2</c:v>
                </c:pt>
                <c:pt idx="15431">
                  <c:v>-8.1803962311362804E-2</c:v>
                </c:pt>
                <c:pt idx="15432">
                  <c:v>-8.8271420307230702E-2</c:v>
                </c:pt>
                <c:pt idx="15433">
                  <c:v>-9.4438856461160806E-2</c:v>
                </c:pt>
                <c:pt idx="15434">
                  <c:v>-0.101413581483115</c:v>
                </c:pt>
                <c:pt idx="15435">
                  <c:v>-0.10890684493796</c:v>
                </c:pt>
                <c:pt idx="15436">
                  <c:v>-0.116639646837815</c:v>
                </c:pt>
                <c:pt idx="15437">
                  <c:v>-0.12526131286141701</c:v>
                </c:pt>
                <c:pt idx="15438">
                  <c:v>-0.133526245064573</c:v>
                </c:pt>
                <c:pt idx="15439">
                  <c:v>-0.142500505918812</c:v>
                </c:pt>
                <c:pt idx="15440">
                  <c:v>-0.151426584578393</c:v>
                </c:pt>
                <c:pt idx="15441">
                  <c:v>-0.16078658915621999</c:v>
                </c:pt>
                <c:pt idx="15442">
                  <c:v>-0.16997539730255901</c:v>
                </c:pt>
                <c:pt idx="15443">
                  <c:v>-0.179318849274897</c:v>
                </c:pt>
                <c:pt idx="15444">
                  <c:v>-0.18911855084544599</c:v>
                </c:pt>
                <c:pt idx="15445">
                  <c:v>-0.19822405525228501</c:v>
                </c:pt>
                <c:pt idx="15446">
                  <c:v>-0.20757888481251199</c:v>
                </c:pt>
                <c:pt idx="15447">
                  <c:v>-0.21648054732823799</c:v>
                </c:pt>
                <c:pt idx="15448">
                  <c:v>-0.22535704070213</c:v>
                </c:pt>
                <c:pt idx="15449">
                  <c:v>-0.23434768233287101</c:v>
                </c:pt>
                <c:pt idx="15450">
                  <c:v>-0.24242028557546999</c:v>
                </c:pt>
                <c:pt idx="15451">
                  <c:v>-0.25043695640300101</c:v>
                </c:pt>
                <c:pt idx="15452">
                  <c:v>-0.25758000536345799</c:v>
                </c:pt>
                <c:pt idx="15453">
                  <c:v>-0.264638650951176</c:v>
                </c:pt>
                <c:pt idx="15454">
                  <c:v>-0.27141820015074197</c:v>
                </c:pt>
                <c:pt idx="15455">
                  <c:v>-0.27705976827475798</c:v>
                </c:pt>
                <c:pt idx="15456">
                  <c:v>-0.28219574002862402</c:v>
                </c:pt>
                <c:pt idx="15457">
                  <c:v>-0.28661383711897798</c:v>
                </c:pt>
                <c:pt idx="15458">
                  <c:v>-0.29046781810027</c:v>
                </c:pt>
                <c:pt idx="15459">
                  <c:v>-0.29397222419692298</c:v>
                </c:pt>
                <c:pt idx="15460">
                  <c:v>-0.29649668700662002</c:v>
                </c:pt>
                <c:pt idx="15461">
                  <c:v>-0.29775694349586701</c:v>
                </c:pt>
                <c:pt idx="15462">
                  <c:v>-0.29881342632665497</c:v>
                </c:pt>
                <c:pt idx="15463">
                  <c:v>-0.29882591665911901</c:v>
                </c:pt>
                <c:pt idx="15464">
                  <c:v>-0.298322404456344</c:v>
                </c:pt>
                <c:pt idx="15465">
                  <c:v>-0.29685418379520701</c:v>
                </c:pt>
                <c:pt idx="15466">
                  <c:v>-0.29421265385337297</c:v>
                </c:pt>
                <c:pt idx="15467">
                  <c:v>-0.29110604342263802</c:v>
                </c:pt>
                <c:pt idx="15468">
                  <c:v>-0.287149264904696</c:v>
                </c:pt>
                <c:pt idx="15469">
                  <c:v>-0.282399004084123</c:v>
                </c:pt>
                <c:pt idx="15470">
                  <c:v>-0.27668680065436202</c:v>
                </c:pt>
                <c:pt idx="15471">
                  <c:v>-0.270654938290951</c:v>
                </c:pt>
                <c:pt idx="15472">
                  <c:v>-0.26344685819329999</c:v>
                </c:pt>
                <c:pt idx="15473">
                  <c:v>-0.255662611868057</c:v>
                </c:pt>
                <c:pt idx="15474">
                  <c:v>-0.24736692078866801</c:v>
                </c:pt>
                <c:pt idx="15475">
                  <c:v>-0.23826679383543001</c:v>
                </c:pt>
                <c:pt idx="15476">
                  <c:v>-0.228913177805876</c:v>
                </c:pt>
                <c:pt idx="15477">
                  <c:v>-0.21850191609853101</c:v>
                </c:pt>
                <c:pt idx="15478">
                  <c:v>-0.20788401295145201</c:v>
                </c:pt>
                <c:pt idx="15479">
                  <c:v>-0.19654611843707601</c:v>
                </c:pt>
                <c:pt idx="15480">
                  <c:v>-0.18477535149319199</c:v>
                </c:pt>
                <c:pt idx="15481">
                  <c:v>-0.17338256729311899</c:v>
                </c:pt>
                <c:pt idx="15482">
                  <c:v>-0.161117322349036</c:v>
                </c:pt>
                <c:pt idx="15483">
                  <c:v>-0.14838449368517001</c:v>
                </c:pt>
                <c:pt idx="15484">
                  <c:v>-0.13582393972894999</c:v>
                </c:pt>
                <c:pt idx="15485">
                  <c:v>-0.122942897481748</c:v>
                </c:pt>
                <c:pt idx="15486">
                  <c:v>-0.110421760533184</c:v>
                </c:pt>
                <c:pt idx="15487">
                  <c:v>-9.8051009369305803E-2</c:v>
                </c:pt>
                <c:pt idx="15488">
                  <c:v>-8.49065738037309E-2</c:v>
                </c:pt>
                <c:pt idx="15489">
                  <c:v>-7.2414183518914099E-2</c:v>
                </c:pt>
                <c:pt idx="15490">
                  <c:v>-5.9911236375762802E-2</c:v>
                </c:pt>
                <c:pt idx="15491">
                  <c:v>-4.8059448887059403E-2</c:v>
                </c:pt>
                <c:pt idx="15492">
                  <c:v>-3.6314540900595202E-2</c:v>
                </c:pt>
                <c:pt idx="15493">
                  <c:v>-2.4717660395283E-2</c:v>
                </c:pt>
                <c:pt idx="15494">
                  <c:v>-1.3745338702719399E-2</c:v>
                </c:pt>
                <c:pt idx="15495">
                  <c:v>-3.030073158654E-3</c:v>
                </c:pt>
                <c:pt idx="15496">
                  <c:v>6.8030735496970004E-3</c:v>
                </c:pt>
                <c:pt idx="15497">
                  <c:v>1.6225043535520699E-2</c:v>
                </c:pt>
                <c:pt idx="15498">
                  <c:v>2.5174130413186301E-2</c:v>
                </c:pt>
                <c:pt idx="15499">
                  <c:v>3.3270313930139898E-2</c:v>
                </c:pt>
                <c:pt idx="15500">
                  <c:v>4.0782645867251603E-2</c:v>
                </c:pt>
                <c:pt idx="15501">
                  <c:v>4.7164191602299101E-2</c:v>
                </c:pt>
                <c:pt idx="15502">
                  <c:v>5.3231312989933201E-2</c:v>
                </c:pt>
                <c:pt idx="15503">
                  <c:v>5.7971638557977601E-2</c:v>
                </c:pt>
                <c:pt idx="15504">
                  <c:v>6.2349524503963402E-2</c:v>
                </c:pt>
                <c:pt idx="15505">
                  <c:v>6.57315823554524E-2</c:v>
                </c:pt>
                <c:pt idx="15506">
                  <c:v>6.8034127251608803E-2</c:v>
                </c:pt>
                <c:pt idx="15507">
                  <c:v>6.9781675710280794E-2</c:v>
                </c:pt>
                <c:pt idx="15508">
                  <c:v>7.0053218241525397E-2</c:v>
                </c:pt>
                <c:pt idx="15509">
                  <c:v>6.9690477105629006E-2</c:v>
                </c:pt>
                <c:pt idx="15510">
                  <c:v>6.8653776258382801E-2</c:v>
                </c:pt>
                <c:pt idx="15511">
                  <c:v>6.6353366527545504E-2</c:v>
                </c:pt>
                <c:pt idx="15512">
                  <c:v>6.3425212404680603E-2</c:v>
                </c:pt>
                <c:pt idx="15513">
                  <c:v>5.9291929520620103E-2</c:v>
                </c:pt>
                <c:pt idx="15514">
                  <c:v>5.4193182599764397E-2</c:v>
                </c:pt>
                <c:pt idx="15515">
                  <c:v>4.8602052383208597E-2</c:v>
                </c:pt>
                <c:pt idx="15516">
                  <c:v>4.21174546723974E-2</c:v>
                </c:pt>
                <c:pt idx="15517">
                  <c:v>3.4720019635638998E-2</c:v>
                </c:pt>
                <c:pt idx="15518">
                  <c:v>2.64066087805504E-2</c:v>
                </c:pt>
                <c:pt idx="15519">
                  <c:v>1.7562597015620501E-2</c:v>
                </c:pt>
                <c:pt idx="15520">
                  <c:v>8.1522842624460901E-3</c:v>
                </c:pt>
                <c:pt idx="15521">
                  <c:v>-1.95592237315779E-3</c:v>
                </c:pt>
                <c:pt idx="15522">
                  <c:v>-1.2947961874948601E-2</c:v>
                </c:pt>
                <c:pt idx="15523">
                  <c:v>-2.4360895967016301E-2</c:v>
                </c:pt>
                <c:pt idx="15524">
                  <c:v>-3.6312117802476299E-2</c:v>
                </c:pt>
                <c:pt idx="15525">
                  <c:v>-4.8310875930261801E-2</c:v>
                </c:pt>
                <c:pt idx="15526">
                  <c:v>-6.10656259784269E-2</c:v>
                </c:pt>
                <c:pt idx="15527">
                  <c:v>-7.40517342693683E-2</c:v>
                </c:pt>
                <c:pt idx="15528">
                  <c:v>-8.7347174488780405E-2</c:v>
                </c:pt>
                <c:pt idx="15529">
                  <c:v>-0.10061701839729199</c:v>
                </c:pt>
                <c:pt idx="15530">
                  <c:v>-0.114121361921002</c:v>
                </c:pt>
                <c:pt idx="15531">
                  <c:v>-0.12779537877549399</c:v>
                </c:pt>
                <c:pt idx="15532">
                  <c:v>-0.14106366893174399</c:v>
                </c:pt>
                <c:pt idx="15533">
                  <c:v>-0.15463065954314301</c:v>
                </c:pt>
                <c:pt idx="15534">
                  <c:v>-0.16774712692702801</c:v>
                </c:pt>
                <c:pt idx="15535">
                  <c:v>-0.18050721522845201</c:v>
                </c:pt>
                <c:pt idx="15536">
                  <c:v>-0.19354287344083901</c:v>
                </c:pt>
                <c:pt idx="15537">
                  <c:v>-0.20579973398689699</c:v>
                </c:pt>
                <c:pt idx="15538">
                  <c:v>-0.21764786812966799</c:v>
                </c:pt>
                <c:pt idx="15539">
                  <c:v>-0.22914113369865199</c:v>
                </c:pt>
                <c:pt idx="15540">
                  <c:v>-0.239940115636431</c:v>
                </c:pt>
                <c:pt idx="15541">
                  <c:v>-0.25048682144032502</c:v>
                </c:pt>
                <c:pt idx="15542">
                  <c:v>-0.26023307700564902</c:v>
                </c:pt>
                <c:pt idx="15543">
                  <c:v>-0.26911033068307599</c:v>
                </c:pt>
                <c:pt idx="15544">
                  <c:v>-0.27720974189552</c:v>
                </c:pt>
                <c:pt idx="15545">
                  <c:v>-0.28455575793523902</c:v>
                </c:pt>
                <c:pt idx="15546">
                  <c:v>-0.29115780037325301</c:v>
                </c:pt>
                <c:pt idx="15547">
                  <c:v>-0.29723113901228498</c:v>
                </c:pt>
                <c:pt idx="15548">
                  <c:v>-0.30185068172261198</c:v>
                </c:pt>
                <c:pt idx="15549">
                  <c:v>-0.30573897369005298</c:v>
                </c:pt>
                <c:pt idx="15550">
                  <c:v>-0.308575859170589</c:v>
                </c:pt>
                <c:pt idx="15551">
                  <c:v>-0.31075634292139598</c:v>
                </c:pt>
                <c:pt idx="15552">
                  <c:v>-0.31186517246526102</c:v>
                </c:pt>
                <c:pt idx="15553">
                  <c:v>-0.311765344169744</c:v>
                </c:pt>
                <c:pt idx="15554">
                  <c:v>-0.310762880274701</c:v>
                </c:pt>
                <c:pt idx="15555">
                  <c:v>-0.30885382618647</c:v>
                </c:pt>
                <c:pt idx="15556">
                  <c:v>-0.30592251689009498</c:v>
                </c:pt>
                <c:pt idx="15557">
                  <c:v>-0.30194984222986199</c:v>
                </c:pt>
                <c:pt idx="15558">
                  <c:v>-0.29741580876135498</c:v>
                </c:pt>
                <c:pt idx="15559">
                  <c:v>-0.29133412700960098</c:v>
                </c:pt>
                <c:pt idx="15560">
                  <c:v>-0.28463254891989698</c:v>
                </c:pt>
                <c:pt idx="15561">
                  <c:v>-0.27698853826533998</c:v>
                </c:pt>
                <c:pt idx="15562">
                  <c:v>-0.268161810494155</c:v>
                </c:pt>
                <c:pt idx="15563">
                  <c:v>-0.25915682869217299</c:v>
                </c:pt>
                <c:pt idx="15564">
                  <c:v>-0.24910690175730801</c:v>
                </c:pt>
                <c:pt idx="15565">
                  <c:v>-0.23807315577264199</c:v>
                </c:pt>
                <c:pt idx="15566">
                  <c:v>-0.226588748387725</c:v>
                </c:pt>
                <c:pt idx="15567">
                  <c:v>-0.21406102247154701</c:v>
                </c:pt>
                <c:pt idx="15568">
                  <c:v>-0.20144517081633301</c:v>
                </c:pt>
                <c:pt idx="15569">
                  <c:v>-0.18838176329077999</c:v>
                </c:pt>
                <c:pt idx="15570">
                  <c:v>-0.17426547462458999</c:v>
                </c:pt>
                <c:pt idx="15571">
                  <c:v>-0.15998641268321201</c:v>
                </c:pt>
                <c:pt idx="15572">
                  <c:v>-0.145143873084328</c:v>
                </c:pt>
                <c:pt idx="15573">
                  <c:v>-0.130340287047401</c:v>
                </c:pt>
                <c:pt idx="15574">
                  <c:v>-0.11531278816306099</c:v>
                </c:pt>
                <c:pt idx="15575">
                  <c:v>-9.9867132078314894E-2</c:v>
                </c:pt>
                <c:pt idx="15576">
                  <c:v>-8.40352606539881E-2</c:v>
                </c:pt>
                <c:pt idx="15577">
                  <c:v>-6.8601819934855299E-2</c:v>
                </c:pt>
                <c:pt idx="15578">
                  <c:v>-5.3115633169720303E-2</c:v>
                </c:pt>
                <c:pt idx="15579">
                  <c:v>-3.77585111428346E-2</c:v>
                </c:pt>
                <c:pt idx="15580">
                  <c:v>-2.23666945227282E-2</c:v>
                </c:pt>
                <c:pt idx="15581">
                  <c:v>-6.9747679220016302E-3</c:v>
                </c:pt>
                <c:pt idx="15582">
                  <c:v>7.6816725351246196E-3</c:v>
                </c:pt>
                <c:pt idx="15583">
                  <c:v>2.2203915786640702E-2</c:v>
                </c:pt>
                <c:pt idx="15584">
                  <c:v>3.6387981686236602E-2</c:v>
                </c:pt>
                <c:pt idx="15585">
                  <c:v>5.0110751553914999E-2</c:v>
                </c:pt>
                <c:pt idx="15586">
                  <c:v>6.3433439511343004E-2</c:v>
                </c:pt>
                <c:pt idx="15587">
                  <c:v>7.6166819623694995E-2</c:v>
                </c:pt>
                <c:pt idx="15588">
                  <c:v>8.8008916514690796E-2</c:v>
                </c:pt>
                <c:pt idx="15589">
                  <c:v>9.9843899400799102E-2</c:v>
                </c:pt>
                <c:pt idx="15590">
                  <c:v>0.11044682229788599</c:v>
                </c:pt>
                <c:pt idx="15591">
                  <c:v>0.120444233912486</c:v>
                </c:pt>
                <c:pt idx="15592">
                  <c:v>0.129902154614356</c:v>
                </c:pt>
                <c:pt idx="15593">
                  <c:v>0.138194115880031</c:v>
                </c:pt>
                <c:pt idx="15594">
                  <c:v>0.146246833635096</c:v>
                </c:pt>
                <c:pt idx="15595">
                  <c:v>0.15296478777181299</c:v>
                </c:pt>
                <c:pt idx="15596">
                  <c:v>0.158810961472102</c:v>
                </c:pt>
                <c:pt idx="15597">
                  <c:v>0.16402996293125799</c:v>
                </c:pt>
                <c:pt idx="15598">
                  <c:v>0.16819492978585901</c:v>
                </c:pt>
                <c:pt idx="15599">
                  <c:v>0.171764428988713</c:v>
                </c:pt>
                <c:pt idx="15600">
                  <c:v>0.174272094352871</c:v>
                </c:pt>
                <c:pt idx="15601">
                  <c:v>0.17545729657179701</c:v>
                </c:pt>
                <c:pt idx="15602">
                  <c:v>0.17605065419518801</c:v>
                </c:pt>
                <c:pt idx="15603">
                  <c:v>0.175923614388524</c:v>
                </c:pt>
                <c:pt idx="15604">
                  <c:v>0.17456126800094099</c:v>
                </c:pt>
                <c:pt idx="15605">
                  <c:v>0.17271636605367899</c:v>
                </c:pt>
                <c:pt idx="15606">
                  <c:v>0.169439868012036</c:v>
                </c:pt>
                <c:pt idx="15607">
                  <c:v>0.16562947106852099</c:v>
                </c:pt>
                <c:pt idx="15608">
                  <c:v>0.16118300925068901</c:v>
                </c:pt>
                <c:pt idx="15609">
                  <c:v>0.15570972808679301</c:v>
                </c:pt>
                <c:pt idx="15610">
                  <c:v>0.149783219783507</c:v>
                </c:pt>
                <c:pt idx="15611">
                  <c:v>0.14271519980309999</c:v>
                </c:pt>
                <c:pt idx="15612">
                  <c:v>0.13529865927139501</c:v>
                </c:pt>
                <c:pt idx="15613">
                  <c:v>0.127265372115658</c:v>
                </c:pt>
                <c:pt idx="15614">
                  <c:v>0.118448837638639</c:v>
                </c:pt>
                <c:pt idx="15615">
                  <c:v>0.109101056583097</c:v>
                </c:pt>
                <c:pt idx="15616">
                  <c:v>9.9271400342133706E-2</c:v>
                </c:pt>
                <c:pt idx="15617">
                  <c:v>8.9361758357209206E-2</c:v>
                </c:pt>
                <c:pt idx="15618">
                  <c:v>7.8452568356905394E-2</c:v>
                </c:pt>
                <c:pt idx="15619">
                  <c:v>6.7626123979897201E-2</c:v>
                </c:pt>
                <c:pt idx="15620">
                  <c:v>5.6269869038228802E-2</c:v>
                </c:pt>
                <c:pt idx="15621">
                  <c:v>4.4562665942431301E-2</c:v>
                </c:pt>
                <c:pt idx="15622">
                  <c:v>3.3227499531529203E-2</c:v>
                </c:pt>
                <c:pt idx="15623">
                  <c:v>2.1086288419940199E-2</c:v>
                </c:pt>
                <c:pt idx="15624">
                  <c:v>9.3507857281722399E-3</c:v>
                </c:pt>
                <c:pt idx="15625">
                  <c:v>-2.6902590802811602E-3</c:v>
                </c:pt>
                <c:pt idx="15626">
                  <c:v>-1.46921420969189E-2</c:v>
                </c:pt>
                <c:pt idx="15627">
                  <c:v>-2.62604947956744E-2</c:v>
                </c:pt>
                <c:pt idx="15628">
                  <c:v>-3.8168139234994902E-2</c:v>
                </c:pt>
                <c:pt idx="15629">
                  <c:v>-4.9793276550889998E-2</c:v>
                </c:pt>
                <c:pt idx="15630">
                  <c:v>-6.0864568823606698E-2</c:v>
                </c:pt>
                <c:pt idx="15631">
                  <c:v>-7.2030520468059897E-2</c:v>
                </c:pt>
                <c:pt idx="15632">
                  <c:v>-8.2574126174833798E-2</c:v>
                </c:pt>
                <c:pt idx="15633">
                  <c:v>-9.2846304181429098E-2</c:v>
                </c:pt>
                <c:pt idx="15634">
                  <c:v>-0.10298919234378601</c:v>
                </c:pt>
                <c:pt idx="15635">
                  <c:v>-0.11238269790979501</c:v>
                </c:pt>
                <c:pt idx="15636">
                  <c:v>-0.12148853444321001</c:v>
                </c:pt>
                <c:pt idx="15637">
                  <c:v>-0.129876606793557</c:v>
                </c:pt>
                <c:pt idx="15638">
                  <c:v>-0.13771294321548</c:v>
                </c:pt>
                <c:pt idx="15639">
                  <c:v>-0.14532469253712901</c:v>
                </c:pt>
                <c:pt idx="15640">
                  <c:v>-0.15185643081877701</c:v>
                </c:pt>
                <c:pt idx="15641">
                  <c:v>-0.15824897503832899</c:v>
                </c:pt>
                <c:pt idx="15642">
                  <c:v>-0.16376960849842701</c:v>
                </c:pt>
                <c:pt idx="15643">
                  <c:v>-0.16856348983917399</c:v>
                </c:pt>
                <c:pt idx="15644">
                  <c:v>-0.17263831863000501</c:v>
                </c:pt>
                <c:pt idx="15645">
                  <c:v>-0.17610024775453301</c:v>
                </c:pt>
                <c:pt idx="15646">
                  <c:v>-0.17909615367965301</c:v>
                </c:pt>
                <c:pt idx="15647">
                  <c:v>-0.18122086438200499</c:v>
                </c:pt>
                <c:pt idx="15648">
                  <c:v>-0.18284511669136699</c:v>
                </c:pt>
                <c:pt idx="15649">
                  <c:v>-0.18332600785610401</c:v>
                </c:pt>
                <c:pt idx="15650">
                  <c:v>-0.18352010691204201</c:v>
                </c:pt>
                <c:pt idx="15651">
                  <c:v>-0.183181546317955</c:v>
                </c:pt>
                <c:pt idx="15652">
                  <c:v>-0.18183330654536001</c:v>
                </c:pt>
                <c:pt idx="15653">
                  <c:v>-0.18007571650187401</c:v>
                </c:pt>
                <c:pt idx="15654">
                  <c:v>-0.177115152349406</c:v>
                </c:pt>
                <c:pt idx="15655">
                  <c:v>-0.17416503467036401</c:v>
                </c:pt>
                <c:pt idx="15656">
                  <c:v>-0.17064845327114</c:v>
                </c:pt>
                <c:pt idx="15657">
                  <c:v>-0.166252129891205</c:v>
                </c:pt>
                <c:pt idx="15658">
                  <c:v>-0.161550603718942</c:v>
                </c:pt>
                <c:pt idx="15659">
                  <c:v>-0.15598475606210399</c:v>
                </c:pt>
                <c:pt idx="15660">
                  <c:v>-0.15017932400881001</c:v>
                </c:pt>
                <c:pt idx="15661">
                  <c:v>-0.144227803904905</c:v>
                </c:pt>
                <c:pt idx="15662">
                  <c:v>-0.13747140087894799</c:v>
                </c:pt>
                <c:pt idx="15663">
                  <c:v>-0.13019886827903401</c:v>
                </c:pt>
                <c:pt idx="15664">
                  <c:v>-0.122563382241097</c:v>
                </c:pt>
                <c:pt idx="15665">
                  <c:v>-0.11485786300065701</c:v>
                </c:pt>
                <c:pt idx="15666">
                  <c:v>-0.10702646323942901</c:v>
                </c:pt>
                <c:pt idx="15667">
                  <c:v>-9.8591478700512797E-2</c:v>
                </c:pt>
                <c:pt idx="15668">
                  <c:v>-9.0016566064269998E-2</c:v>
                </c:pt>
                <c:pt idx="15669">
                  <c:v>-8.1217409490546705E-2</c:v>
                </c:pt>
                <c:pt idx="15670">
                  <c:v>-7.2387448351854997E-2</c:v>
                </c:pt>
                <c:pt idx="15671">
                  <c:v>-6.3551060935357701E-2</c:v>
                </c:pt>
                <c:pt idx="15672">
                  <c:v>-5.4448351693190601E-2</c:v>
                </c:pt>
                <c:pt idx="15673">
                  <c:v>-4.5472208559690398E-2</c:v>
                </c:pt>
                <c:pt idx="15674">
                  <c:v>-3.6277920100222197E-2</c:v>
                </c:pt>
                <c:pt idx="15675">
                  <c:v>-2.7548919618185699E-2</c:v>
                </c:pt>
                <c:pt idx="15676">
                  <c:v>-1.8429688835866501E-2</c:v>
                </c:pt>
                <c:pt idx="15677">
                  <c:v>-9.6463780733849792E-3</c:v>
                </c:pt>
                <c:pt idx="15678">
                  <c:v>-1.2353738123782299E-3</c:v>
                </c:pt>
                <c:pt idx="15679">
                  <c:v>7.6949281378234299E-3</c:v>
                </c:pt>
                <c:pt idx="15680">
                  <c:v>1.5788890249466898E-2</c:v>
                </c:pt>
                <c:pt idx="15681">
                  <c:v>2.4161666550081E-2</c:v>
                </c:pt>
                <c:pt idx="15682">
                  <c:v>3.20277985148886E-2</c:v>
                </c:pt>
                <c:pt idx="15683">
                  <c:v>3.9511192831871801E-2</c:v>
                </c:pt>
                <c:pt idx="15684">
                  <c:v>4.6976425443047802E-2</c:v>
                </c:pt>
                <c:pt idx="15685">
                  <c:v>5.3989026360770499E-2</c:v>
                </c:pt>
                <c:pt idx="15686">
                  <c:v>6.0779751037518398E-2</c:v>
                </c:pt>
                <c:pt idx="15687">
                  <c:v>6.7254323454203693E-2</c:v>
                </c:pt>
                <c:pt idx="15688">
                  <c:v>7.2956628386941294E-2</c:v>
                </c:pt>
                <c:pt idx="15689">
                  <c:v>7.8740544157805598E-2</c:v>
                </c:pt>
                <c:pt idx="15690">
                  <c:v>8.3972752735057304E-2</c:v>
                </c:pt>
                <c:pt idx="15691">
                  <c:v>8.8966307676786899E-2</c:v>
                </c:pt>
                <c:pt idx="15692">
                  <c:v>9.3394520322628002E-2</c:v>
                </c:pt>
                <c:pt idx="15693">
                  <c:v>9.7500145255157697E-2</c:v>
                </c:pt>
                <c:pt idx="15694">
                  <c:v>0.101204151206516</c:v>
                </c:pt>
                <c:pt idx="15695">
                  <c:v>0.104685899446378</c:v>
                </c:pt>
                <c:pt idx="15696">
                  <c:v>0.10771991974761901</c:v>
                </c:pt>
                <c:pt idx="15697">
                  <c:v>0.11024327198570601</c:v>
                </c:pt>
                <c:pt idx="15698">
                  <c:v>0.112244624410909</c:v>
                </c:pt>
                <c:pt idx="15699">
                  <c:v>0.11401938048695701</c:v>
                </c:pt>
                <c:pt idx="15700">
                  <c:v>0.11543150557366599</c:v>
                </c:pt>
                <c:pt idx="15701">
                  <c:v>0.116458664062108</c:v>
                </c:pt>
                <c:pt idx="15702">
                  <c:v>0.117046145080062</c:v>
                </c:pt>
                <c:pt idx="15703">
                  <c:v>0.117366346277113</c:v>
                </c:pt>
                <c:pt idx="15704">
                  <c:v>0.117361773097622</c:v>
                </c:pt>
                <c:pt idx="15705">
                  <c:v>0.116950252630059</c:v>
                </c:pt>
                <c:pt idx="15706">
                  <c:v>0.11631933517172199</c:v>
                </c:pt>
                <c:pt idx="15707">
                  <c:v>0.11523194630481</c:v>
                </c:pt>
                <c:pt idx="15708">
                  <c:v>0.113934153554617</c:v>
                </c:pt>
                <c:pt idx="15709">
                  <c:v>0.112726535709317</c:v>
                </c:pt>
                <c:pt idx="15710">
                  <c:v>0.110513275892569</c:v>
                </c:pt>
                <c:pt idx="15711">
                  <c:v>0.108385581140409</c:v>
                </c:pt>
                <c:pt idx="15712">
                  <c:v>0.10618848832926001</c:v>
                </c:pt>
                <c:pt idx="15713">
                  <c:v>0.103544745703377</c:v>
                </c:pt>
                <c:pt idx="15714">
                  <c:v>0.10097280113615401</c:v>
                </c:pt>
                <c:pt idx="15715">
                  <c:v>9.7646428976005895E-2</c:v>
                </c:pt>
                <c:pt idx="15716">
                  <c:v>9.4510405936297198E-2</c:v>
                </c:pt>
                <c:pt idx="15717">
                  <c:v>9.1473034222285296E-2</c:v>
                </c:pt>
                <c:pt idx="15718">
                  <c:v>8.7889277828919005E-2</c:v>
                </c:pt>
                <c:pt idx="15719">
                  <c:v>8.4528005901768705E-2</c:v>
                </c:pt>
                <c:pt idx="15720">
                  <c:v>8.0576373821745401E-2</c:v>
                </c:pt>
                <c:pt idx="15721">
                  <c:v>7.6646216633898007E-2</c:v>
                </c:pt>
                <c:pt idx="15722">
                  <c:v>7.2889842840262495E-2</c:v>
                </c:pt>
                <c:pt idx="15723">
                  <c:v>6.9074102157806794E-2</c:v>
                </c:pt>
                <c:pt idx="15724">
                  <c:v>6.4840286019896706E-2</c:v>
                </c:pt>
                <c:pt idx="15725">
                  <c:v>6.0721452826507601E-2</c:v>
                </c:pt>
                <c:pt idx="15726">
                  <c:v>5.6281927666153898E-2</c:v>
                </c:pt>
                <c:pt idx="15727">
                  <c:v>5.2079370700987102E-2</c:v>
                </c:pt>
                <c:pt idx="15728">
                  <c:v>4.8020010053584701E-2</c:v>
                </c:pt>
                <c:pt idx="15729">
                  <c:v>4.3587237123891398E-2</c:v>
                </c:pt>
                <c:pt idx="15730">
                  <c:v>3.91566134275863E-2</c:v>
                </c:pt>
                <c:pt idx="15731">
                  <c:v>3.4769863542808699E-2</c:v>
                </c:pt>
                <c:pt idx="15732">
                  <c:v>3.0583513366264602E-2</c:v>
                </c:pt>
                <c:pt idx="15733">
                  <c:v>2.62101022994214E-2</c:v>
                </c:pt>
                <c:pt idx="15734">
                  <c:v>2.1958312081888101E-2</c:v>
                </c:pt>
                <c:pt idx="15735">
                  <c:v>1.7467584994476301E-2</c:v>
                </c:pt>
                <c:pt idx="15736">
                  <c:v>1.3356315346154101E-2</c:v>
                </c:pt>
                <c:pt idx="15737">
                  <c:v>8.9966950298023297E-3</c:v>
                </c:pt>
                <c:pt idx="15738">
                  <c:v>4.4915339698117403E-3</c:v>
                </c:pt>
                <c:pt idx="15739">
                  <c:v>6.4708308959430996E-4</c:v>
                </c:pt>
                <c:pt idx="15740">
                  <c:v>-3.9778834367758999E-3</c:v>
                </c:pt>
                <c:pt idx="15741">
                  <c:v>-7.8634038988953606E-3</c:v>
                </c:pt>
                <c:pt idx="15742">
                  <c:v>-1.1916161866589999E-2</c:v>
                </c:pt>
                <c:pt idx="15743">
                  <c:v>-1.6312264573483299E-2</c:v>
                </c:pt>
                <c:pt idx="15744">
                  <c:v>-2.03066811257758E-2</c:v>
                </c:pt>
                <c:pt idx="15745">
                  <c:v>-2.41673865271009E-2</c:v>
                </c:pt>
                <c:pt idx="15746">
                  <c:v>-2.82606682349992E-2</c:v>
                </c:pt>
                <c:pt idx="15747">
                  <c:v>-3.2124575266636701E-2</c:v>
                </c:pt>
                <c:pt idx="15748">
                  <c:v>-3.6302978689783202E-2</c:v>
                </c:pt>
                <c:pt idx="15749">
                  <c:v>-3.9971423859962101E-2</c:v>
                </c:pt>
                <c:pt idx="15750">
                  <c:v>-4.3613045214569601E-2</c:v>
                </c:pt>
                <c:pt idx="15751">
                  <c:v>-4.7558602043765399E-2</c:v>
                </c:pt>
                <c:pt idx="15752">
                  <c:v>-5.1231644220326E-2</c:v>
                </c:pt>
                <c:pt idx="15753">
                  <c:v>-5.5071215684508498E-2</c:v>
                </c:pt>
                <c:pt idx="15754">
                  <c:v>-5.89173777682893E-2</c:v>
                </c:pt>
                <c:pt idx="15755">
                  <c:v>-6.2235506642371097E-2</c:v>
                </c:pt>
                <c:pt idx="15756">
                  <c:v>-6.5849268646571396E-2</c:v>
                </c:pt>
                <c:pt idx="15757">
                  <c:v>-6.9466185090541699E-2</c:v>
                </c:pt>
                <c:pt idx="15758">
                  <c:v>-7.3045095294782203E-2</c:v>
                </c:pt>
                <c:pt idx="15759">
                  <c:v>-7.6339786222569497E-2</c:v>
                </c:pt>
                <c:pt idx="15760">
                  <c:v>-7.9587926536527007E-2</c:v>
                </c:pt>
                <c:pt idx="15761">
                  <c:v>-8.2899057605594004E-2</c:v>
                </c:pt>
                <c:pt idx="15762">
                  <c:v>-8.61339173630285E-2</c:v>
                </c:pt>
                <c:pt idx="15763">
                  <c:v>-8.9310446408600405E-2</c:v>
                </c:pt>
                <c:pt idx="15764">
                  <c:v>-9.2303281734293099E-2</c:v>
                </c:pt>
                <c:pt idx="15765">
                  <c:v>-9.5453673397337901E-2</c:v>
                </c:pt>
                <c:pt idx="15766">
                  <c:v>-9.83174957794824E-2</c:v>
                </c:pt>
                <c:pt idx="15767">
                  <c:v>-0.10136052753203199</c:v>
                </c:pt>
                <c:pt idx="15768">
                  <c:v>-0.104168650420967</c:v>
                </c:pt>
                <c:pt idx="15769">
                  <c:v>-0.106704101682308</c:v>
                </c:pt>
                <c:pt idx="15770">
                  <c:v>-0.10955191273262101</c:v>
                </c:pt>
                <c:pt idx="15771">
                  <c:v>-0.112041214306561</c:v>
                </c:pt>
                <c:pt idx="15772">
                  <c:v>-0.114333200731335</c:v>
                </c:pt>
                <c:pt idx="15773">
                  <c:v>-0.116755753602832</c:v>
                </c:pt>
                <c:pt idx="15774">
                  <c:v>-0.118720803127791</c:v>
                </c:pt>
                <c:pt idx="15775">
                  <c:v>-0.120825059798453</c:v>
                </c:pt>
                <c:pt idx="15776">
                  <c:v>-0.12273393568956099</c:v>
                </c:pt>
                <c:pt idx="15777">
                  <c:v>-0.124371452076895</c:v>
                </c:pt>
                <c:pt idx="15778">
                  <c:v>-0.125972846957048</c:v>
                </c:pt>
                <c:pt idx="15779">
                  <c:v>-0.127361851961071</c:v>
                </c:pt>
                <c:pt idx="15780">
                  <c:v>-0.128509681232816</c:v>
                </c:pt>
                <c:pt idx="15781">
                  <c:v>-0.130211418618081</c:v>
                </c:pt>
                <c:pt idx="15782">
                  <c:v>-0.13057790146822601</c:v>
                </c:pt>
                <c:pt idx="15783">
                  <c:v>-0.13130007578974201</c:v>
                </c:pt>
                <c:pt idx="15784">
                  <c:v>-0.13192450257850999</c:v>
                </c:pt>
                <c:pt idx="15785">
                  <c:v>-0.13231676902106801</c:v>
                </c:pt>
                <c:pt idx="15786">
                  <c:v>-0.13267075169960599</c:v>
                </c:pt>
                <c:pt idx="15787">
                  <c:v>-0.13262273775507699</c:v>
                </c:pt>
                <c:pt idx="15788">
                  <c:v>-0.132327857136633</c:v>
                </c:pt>
                <c:pt idx="15789">
                  <c:v>-0.131897972472893</c:v>
                </c:pt>
                <c:pt idx="15790">
                  <c:v>-0.13140137887482201</c:v>
                </c:pt>
                <c:pt idx="15791">
                  <c:v>-0.13064563605253901</c:v>
                </c:pt>
                <c:pt idx="15792">
                  <c:v>-0.12971626378928</c:v>
                </c:pt>
                <c:pt idx="15793">
                  <c:v>-0.12854956131119599</c:v>
                </c:pt>
                <c:pt idx="15794">
                  <c:v>-0.127315984567342</c:v>
                </c:pt>
                <c:pt idx="15795">
                  <c:v>-0.12587788594476401</c:v>
                </c:pt>
                <c:pt idx="15796">
                  <c:v>-0.124075783349628</c:v>
                </c:pt>
                <c:pt idx="15797">
                  <c:v>-0.12234176195273</c:v>
                </c:pt>
                <c:pt idx="15798">
                  <c:v>-0.12024542683690199</c:v>
                </c:pt>
                <c:pt idx="15799">
                  <c:v>-0.118107676196885</c:v>
                </c:pt>
                <c:pt idx="15800">
                  <c:v>-0.11576485852643401</c:v>
                </c:pt>
                <c:pt idx="15801">
                  <c:v>-0.113303207257273</c:v>
                </c:pt>
                <c:pt idx="15802">
                  <c:v>-0.110694733250272</c:v>
                </c:pt>
                <c:pt idx="15803">
                  <c:v>-0.107925226979366</c:v>
                </c:pt>
                <c:pt idx="15804">
                  <c:v>-0.10526741566589499</c:v>
                </c:pt>
                <c:pt idx="15805">
                  <c:v>-0.102292238479366</c:v>
                </c:pt>
                <c:pt idx="15806">
                  <c:v>-9.9384038448037504E-2</c:v>
                </c:pt>
                <c:pt idx="15807">
                  <c:v>-9.6097891104547306E-2</c:v>
                </c:pt>
                <c:pt idx="15808">
                  <c:v>-9.3205985713064099E-2</c:v>
                </c:pt>
                <c:pt idx="15809">
                  <c:v>-9.0198329350076795E-2</c:v>
                </c:pt>
                <c:pt idx="15810">
                  <c:v>-8.6942081128290202E-2</c:v>
                </c:pt>
                <c:pt idx="15811">
                  <c:v>-8.3890500318738404E-2</c:v>
                </c:pt>
                <c:pt idx="15812">
                  <c:v>-8.0540013444607705E-2</c:v>
                </c:pt>
                <c:pt idx="15813">
                  <c:v>-7.7492513507607302E-2</c:v>
                </c:pt>
                <c:pt idx="15814">
                  <c:v>-7.4396458146832503E-2</c:v>
                </c:pt>
                <c:pt idx="15815">
                  <c:v>-7.1321577103649003E-2</c:v>
                </c:pt>
                <c:pt idx="15816">
                  <c:v>-6.82477986372476E-2</c:v>
                </c:pt>
                <c:pt idx="15817">
                  <c:v>-6.5291187714930199E-2</c:v>
                </c:pt>
                <c:pt idx="15818">
                  <c:v>-6.2542851359111598E-2</c:v>
                </c:pt>
                <c:pt idx="15819">
                  <c:v>-5.9836635555326902E-2</c:v>
                </c:pt>
                <c:pt idx="15820">
                  <c:v>-5.7421408773894803E-2</c:v>
                </c:pt>
                <c:pt idx="15821">
                  <c:v>-5.5064256212050501E-2</c:v>
                </c:pt>
                <c:pt idx="15822">
                  <c:v>-5.25348832022925E-2</c:v>
                </c:pt>
                <c:pt idx="15823">
                  <c:v>-5.0448932594952298E-2</c:v>
                </c:pt>
                <c:pt idx="15824">
                  <c:v>-4.86309002913414E-2</c:v>
                </c:pt>
                <c:pt idx="15825">
                  <c:v>-4.6853691754933799E-2</c:v>
                </c:pt>
                <c:pt idx="15826">
                  <c:v>-4.5475406309450503E-2</c:v>
                </c:pt>
                <c:pt idx="15827">
                  <c:v>-4.3923445216538799E-2</c:v>
                </c:pt>
                <c:pt idx="15828">
                  <c:v>-4.2905907486358703E-2</c:v>
                </c:pt>
                <c:pt idx="15829">
                  <c:v>-4.1993585926373402E-2</c:v>
                </c:pt>
                <c:pt idx="15830">
                  <c:v>-4.1449699962467897E-2</c:v>
                </c:pt>
                <c:pt idx="15831">
                  <c:v>-4.1199821917385797E-2</c:v>
                </c:pt>
                <c:pt idx="15832">
                  <c:v>-4.1001698436260801E-2</c:v>
                </c:pt>
                <c:pt idx="15833">
                  <c:v>-4.1315741467332003E-2</c:v>
                </c:pt>
                <c:pt idx="15834">
                  <c:v>-4.1617161998448997E-2</c:v>
                </c:pt>
                <c:pt idx="15835">
                  <c:v>-4.2404058649429602E-2</c:v>
                </c:pt>
                <c:pt idx="15836">
                  <c:v>-4.3329380993266602E-2</c:v>
                </c:pt>
                <c:pt idx="15837">
                  <c:v>-4.4679200160756702E-2</c:v>
                </c:pt>
                <c:pt idx="15838">
                  <c:v>-4.6067379558058598E-2</c:v>
                </c:pt>
                <c:pt idx="15839">
                  <c:v>-4.7705296324539598E-2</c:v>
                </c:pt>
                <c:pt idx="15840">
                  <c:v>-4.9652899158292303E-2</c:v>
                </c:pt>
                <c:pt idx="15841">
                  <c:v>-5.1918247055475E-2</c:v>
                </c:pt>
                <c:pt idx="15842">
                  <c:v>-5.4386751629017203E-2</c:v>
                </c:pt>
                <c:pt idx="15843">
                  <c:v>-5.7094199784563503E-2</c:v>
                </c:pt>
                <c:pt idx="15844">
                  <c:v>-6.0013592877566101E-2</c:v>
                </c:pt>
                <c:pt idx="15845">
                  <c:v>-6.3100850689974702E-2</c:v>
                </c:pt>
                <c:pt idx="15846">
                  <c:v>-6.6524518805891594E-2</c:v>
                </c:pt>
                <c:pt idx="15847">
                  <c:v>-7.0225060979009393E-2</c:v>
                </c:pt>
                <c:pt idx="15848">
                  <c:v>-7.3993682128382796E-2</c:v>
                </c:pt>
                <c:pt idx="15849">
                  <c:v>-7.8040612738162096E-2</c:v>
                </c:pt>
                <c:pt idx="15850">
                  <c:v>-8.2126569897724405E-2</c:v>
                </c:pt>
                <c:pt idx="15851">
                  <c:v>-8.6882223484622101E-2</c:v>
                </c:pt>
                <c:pt idx="15852">
                  <c:v>-9.0696778102224804E-2</c:v>
                </c:pt>
                <c:pt idx="15853">
                  <c:v>-9.5492342187335696E-2</c:v>
                </c:pt>
                <c:pt idx="15854">
                  <c:v>-9.9501261614847195E-2</c:v>
                </c:pt>
                <c:pt idx="15855">
                  <c:v>-0.104947340322123</c:v>
                </c:pt>
                <c:pt idx="15856">
                  <c:v>-0.109120865340988</c:v>
                </c:pt>
                <c:pt idx="15857">
                  <c:v>-0.113900201515241</c:v>
                </c:pt>
                <c:pt idx="15858">
                  <c:v>-0.118248465164651</c:v>
                </c:pt>
                <c:pt idx="15859">
                  <c:v>-0.123553250360874</c:v>
                </c:pt>
                <c:pt idx="15860">
                  <c:v>-0.12875615289419601</c:v>
                </c:pt>
                <c:pt idx="15861">
                  <c:v>-0.13290157791441401</c:v>
                </c:pt>
                <c:pt idx="15862">
                  <c:v>-0.13829485647982101</c:v>
                </c:pt>
                <c:pt idx="15863">
                  <c:v>-0.142076089968874</c:v>
                </c:pt>
                <c:pt idx="15864">
                  <c:v>-0.14724881216425501</c:v>
                </c:pt>
                <c:pt idx="15865">
                  <c:v>-0.15139118165738</c:v>
                </c:pt>
                <c:pt idx="15866">
                  <c:v>-0.15640099203847899</c:v>
                </c:pt>
                <c:pt idx="15867">
                  <c:v>-0.15892134966907001</c:v>
                </c:pt>
                <c:pt idx="15868">
                  <c:v>-0.16352386868285601</c:v>
                </c:pt>
                <c:pt idx="15869">
                  <c:v>-0.167440093108424</c:v>
                </c:pt>
                <c:pt idx="15870">
                  <c:v>-0.17036638947341601</c:v>
                </c:pt>
                <c:pt idx="15871">
                  <c:v>-0.17479714046282899</c:v>
                </c:pt>
                <c:pt idx="15872">
                  <c:v>-0.17686061918628901</c:v>
                </c:pt>
                <c:pt idx="15873">
                  <c:v>-0.18003169246394499</c:v>
                </c:pt>
                <c:pt idx="15874">
                  <c:v>-0.18202024556906801</c:v>
                </c:pt>
                <c:pt idx="15875">
                  <c:v>-0.18550115368880801</c:v>
                </c:pt>
                <c:pt idx="15876">
                  <c:v>-0.18642158675186901</c:v>
                </c:pt>
                <c:pt idx="15877">
                  <c:v>-0.18845688579752701</c:v>
                </c:pt>
                <c:pt idx="15878">
                  <c:v>-0.18998024493205001</c:v>
                </c:pt>
                <c:pt idx="15879">
                  <c:v>-0.189678477545767</c:v>
                </c:pt>
                <c:pt idx="15880">
                  <c:v>-0.192255155671504</c:v>
                </c:pt>
                <c:pt idx="15881">
                  <c:v>-0.191294730041914</c:v>
                </c:pt>
                <c:pt idx="15882">
                  <c:v>-0.191735715393793</c:v>
                </c:pt>
                <c:pt idx="15883">
                  <c:v>-0.19106554940516501</c:v>
                </c:pt>
                <c:pt idx="15884">
                  <c:v>-0.19031360726346899</c:v>
                </c:pt>
                <c:pt idx="15885">
                  <c:v>-0.189792604517384</c:v>
                </c:pt>
                <c:pt idx="15886">
                  <c:v>-0.188153446514402</c:v>
                </c:pt>
                <c:pt idx="15887">
                  <c:v>-0.187031409644943</c:v>
                </c:pt>
                <c:pt idx="15888">
                  <c:v>-0.18364172428724701</c:v>
                </c:pt>
                <c:pt idx="15889">
                  <c:v>-0.182015851473389</c:v>
                </c:pt>
                <c:pt idx="15890">
                  <c:v>-0.17938661451581001</c:v>
                </c:pt>
                <c:pt idx="15891">
                  <c:v>-0.17607705562616999</c:v>
                </c:pt>
                <c:pt idx="15892">
                  <c:v>-0.17294285373052501</c:v>
                </c:pt>
                <c:pt idx="15893">
                  <c:v>-0.168548701772432</c:v>
                </c:pt>
                <c:pt idx="15894">
                  <c:v>-0.16475784325819401</c:v>
                </c:pt>
                <c:pt idx="15895">
                  <c:v>-0.16059975414455699</c:v>
                </c:pt>
                <c:pt idx="15896">
                  <c:v>-0.156776482912304</c:v>
                </c:pt>
                <c:pt idx="15897">
                  <c:v>-0.151359350208007</c:v>
                </c:pt>
                <c:pt idx="15898">
                  <c:v>-0.146423861846248</c:v>
                </c:pt>
                <c:pt idx="15899">
                  <c:v>-0.14108873976539599</c:v>
                </c:pt>
                <c:pt idx="15900">
                  <c:v>-0.135384665396793</c:v>
                </c:pt>
                <c:pt idx="15901">
                  <c:v>-0.13038457350784999</c:v>
                </c:pt>
                <c:pt idx="15902">
                  <c:v>-0.123906884848969</c:v>
                </c:pt>
                <c:pt idx="15903">
                  <c:v>-0.118335397596474</c:v>
                </c:pt>
                <c:pt idx="15904">
                  <c:v>-0.11144511138893</c:v>
                </c:pt>
                <c:pt idx="15905">
                  <c:v>-0.105487003993446</c:v>
                </c:pt>
                <c:pt idx="15906">
                  <c:v>-9.9111287716887195E-2</c:v>
                </c:pt>
                <c:pt idx="15907">
                  <c:v>-9.24337724019553E-2</c:v>
                </c:pt>
                <c:pt idx="15908">
                  <c:v>-8.60258885542938E-2</c:v>
                </c:pt>
                <c:pt idx="15909">
                  <c:v>-7.8658228147674203E-2</c:v>
                </c:pt>
                <c:pt idx="15910">
                  <c:v>-7.2057896563025206E-2</c:v>
                </c:pt>
                <c:pt idx="15911">
                  <c:v>-6.5198901732429995E-2</c:v>
                </c:pt>
                <c:pt idx="15912">
                  <c:v>-5.8799557860219301E-2</c:v>
                </c:pt>
                <c:pt idx="15913">
                  <c:v>-5.1724613447420097E-2</c:v>
                </c:pt>
                <c:pt idx="15914">
                  <c:v>-4.4914966666216201E-2</c:v>
                </c:pt>
                <c:pt idx="15915">
                  <c:v>-3.8562539961236E-2</c:v>
                </c:pt>
                <c:pt idx="15916">
                  <c:v>-3.1108862397984698E-2</c:v>
                </c:pt>
                <c:pt idx="15917">
                  <c:v>-2.5614923042745701E-2</c:v>
                </c:pt>
                <c:pt idx="15918">
                  <c:v>-1.8659382981497299E-2</c:v>
                </c:pt>
                <c:pt idx="15919">
                  <c:v>-1.1993904616075E-2</c:v>
                </c:pt>
                <c:pt idx="15920">
                  <c:v>-5.7647298943902803E-3</c:v>
                </c:pt>
                <c:pt idx="15921">
                  <c:v>6.7488015690236902E-4</c:v>
                </c:pt>
                <c:pt idx="15922">
                  <c:v>6.3098902099711501E-3</c:v>
                </c:pt>
                <c:pt idx="15923">
                  <c:v>1.2415420160255999E-2</c:v>
                </c:pt>
                <c:pt idx="15924">
                  <c:v>1.78208139407358E-2</c:v>
                </c:pt>
                <c:pt idx="15925">
                  <c:v>2.3834057115865299E-2</c:v>
                </c:pt>
                <c:pt idx="15926">
                  <c:v>2.89890119859131E-2</c:v>
                </c:pt>
                <c:pt idx="15927">
                  <c:v>3.3720184827707E-2</c:v>
                </c:pt>
                <c:pt idx="15928">
                  <c:v>3.8564039546161201E-2</c:v>
                </c:pt>
                <c:pt idx="15929">
                  <c:v>4.3368861102846101E-2</c:v>
                </c:pt>
                <c:pt idx="15930">
                  <c:v>4.8246176627482602E-2</c:v>
                </c:pt>
                <c:pt idx="15931">
                  <c:v>5.2261646165244299E-2</c:v>
                </c:pt>
                <c:pt idx="15932">
                  <c:v>5.6281900089968098E-2</c:v>
                </c:pt>
                <c:pt idx="15933">
                  <c:v>5.9777663385014397E-2</c:v>
                </c:pt>
                <c:pt idx="15934">
                  <c:v>6.3298994746218806E-2</c:v>
                </c:pt>
                <c:pt idx="15935">
                  <c:v>6.6618255463175693E-2</c:v>
                </c:pt>
                <c:pt idx="15936">
                  <c:v>6.9606228052816202E-2</c:v>
                </c:pt>
                <c:pt idx="15937">
                  <c:v>7.2274971341404801E-2</c:v>
                </c:pt>
                <c:pt idx="15938">
                  <c:v>7.4557411254915801E-2</c:v>
                </c:pt>
                <c:pt idx="15939">
                  <c:v>7.6731111256787402E-2</c:v>
                </c:pt>
                <c:pt idx="15940">
                  <c:v>7.8734833964697104E-2</c:v>
                </c:pt>
                <c:pt idx="15941">
                  <c:v>8.0519093305690098E-2</c:v>
                </c:pt>
                <c:pt idx="15942">
                  <c:v>8.1676452891641896E-2</c:v>
                </c:pt>
                <c:pt idx="15943">
                  <c:v>8.2965554553982399E-2</c:v>
                </c:pt>
                <c:pt idx="15944">
                  <c:v>8.3750246101089706E-2</c:v>
                </c:pt>
                <c:pt idx="15945">
                  <c:v>8.4561468628059897E-2</c:v>
                </c:pt>
                <c:pt idx="15946">
                  <c:v>8.5053372705084201E-2</c:v>
                </c:pt>
                <c:pt idx="15947">
                  <c:v>8.5155779060720693E-2</c:v>
                </c:pt>
                <c:pt idx="15948">
                  <c:v>8.5149194827905894E-2</c:v>
                </c:pt>
                <c:pt idx="15949">
                  <c:v>8.4794868715553404E-2</c:v>
                </c:pt>
                <c:pt idx="15950">
                  <c:v>8.42205687036163E-2</c:v>
                </c:pt>
                <c:pt idx="15951">
                  <c:v>8.3567218689776401E-2</c:v>
                </c:pt>
                <c:pt idx="15952">
                  <c:v>8.2690746136363305E-2</c:v>
                </c:pt>
                <c:pt idx="15953">
                  <c:v>8.1395757522699203E-2</c:v>
                </c:pt>
                <c:pt idx="15954">
                  <c:v>8.0230179263583196E-2</c:v>
                </c:pt>
                <c:pt idx="15955">
                  <c:v>7.8451473563274005E-2</c:v>
                </c:pt>
                <c:pt idx="15956">
                  <c:v>7.7116189226582102E-2</c:v>
                </c:pt>
                <c:pt idx="15957">
                  <c:v>7.5014210995173802E-2</c:v>
                </c:pt>
                <c:pt idx="15958">
                  <c:v>7.3133694509642799E-2</c:v>
                </c:pt>
                <c:pt idx="15959">
                  <c:v>7.1141051112620604E-2</c:v>
                </c:pt>
                <c:pt idx="15960">
                  <c:v>6.8341646615599799E-2</c:v>
                </c:pt>
                <c:pt idx="15961">
                  <c:v>6.6211338768827302E-2</c:v>
                </c:pt>
                <c:pt idx="15962">
                  <c:v>6.3428687709859002E-2</c:v>
                </c:pt>
                <c:pt idx="15963">
                  <c:v>6.0703192445554097E-2</c:v>
                </c:pt>
                <c:pt idx="15964">
                  <c:v>5.7757103610688199E-2</c:v>
                </c:pt>
                <c:pt idx="15965">
                  <c:v>5.4627858671464302E-2</c:v>
                </c:pt>
                <c:pt idx="15966">
                  <c:v>5.1545084785524997E-2</c:v>
                </c:pt>
                <c:pt idx="15967">
                  <c:v>4.8164038526524497E-2</c:v>
                </c:pt>
                <c:pt idx="15968">
                  <c:v>4.4894244971250302E-2</c:v>
                </c:pt>
                <c:pt idx="15969">
                  <c:v>4.1492732571172898E-2</c:v>
                </c:pt>
                <c:pt idx="15970">
                  <c:v>3.7909570844333197E-2</c:v>
                </c:pt>
                <c:pt idx="15971">
                  <c:v>3.4604400924173197E-2</c:v>
                </c:pt>
                <c:pt idx="15972">
                  <c:v>3.0697244542416499E-2</c:v>
                </c:pt>
                <c:pt idx="15973">
                  <c:v>2.7359042664144299E-2</c:v>
                </c:pt>
                <c:pt idx="15974">
                  <c:v>2.35375518913899E-2</c:v>
                </c:pt>
                <c:pt idx="15975">
                  <c:v>1.99353541571641E-2</c:v>
                </c:pt>
                <c:pt idx="15976">
                  <c:v>1.59647037565155E-2</c:v>
                </c:pt>
                <c:pt idx="15977">
                  <c:v>1.2124184581150501E-2</c:v>
                </c:pt>
                <c:pt idx="15978">
                  <c:v>8.5799455575620905E-3</c:v>
                </c:pt>
                <c:pt idx="15979">
                  <c:v>4.5004337855031303E-3</c:v>
                </c:pt>
                <c:pt idx="15980">
                  <c:v>1.15912881000787E-3</c:v>
                </c:pt>
                <c:pt idx="15981">
                  <c:v>-2.7720475189322701E-3</c:v>
                </c:pt>
                <c:pt idx="15982">
                  <c:v>-6.41666955993523E-3</c:v>
                </c:pt>
                <c:pt idx="15983">
                  <c:v>-9.9937316058457005E-3</c:v>
                </c:pt>
                <c:pt idx="15984">
                  <c:v>-1.34677023331508E-2</c:v>
                </c:pt>
                <c:pt idx="15985">
                  <c:v>-1.70195946410861E-2</c:v>
                </c:pt>
                <c:pt idx="15986">
                  <c:v>-2.0416798774981901E-2</c:v>
                </c:pt>
                <c:pt idx="15987">
                  <c:v>-2.3924484802146002E-2</c:v>
                </c:pt>
                <c:pt idx="15988">
                  <c:v>-2.71729227667655E-2</c:v>
                </c:pt>
                <c:pt idx="15989">
                  <c:v>-3.0197738983058602E-2</c:v>
                </c:pt>
                <c:pt idx="15990">
                  <c:v>-3.3505764866443299E-2</c:v>
                </c:pt>
                <c:pt idx="15991">
                  <c:v>-3.6324446056539499E-2</c:v>
                </c:pt>
                <c:pt idx="15992">
                  <c:v>-3.9161287069864999E-2</c:v>
                </c:pt>
                <c:pt idx="15993">
                  <c:v>-4.22706238389065E-2</c:v>
                </c:pt>
                <c:pt idx="15994">
                  <c:v>-4.4765895926373901E-2</c:v>
                </c:pt>
                <c:pt idx="15995">
                  <c:v>-4.7264187843543498E-2</c:v>
                </c:pt>
                <c:pt idx="15996">
                  <c:v>-4.9758671080511602E-2</c:v>
                </c:pt>
                <c:pt idx="15997">
                  <c:v>-5.1982903164100702E-2</c:v>
                </c:pt>
                <c:pt idx="15998">
                  <c:v>-5.4019008833058803E-2</c:v>
                </c:pt>
                <c:pt idx="15999">
                  <c:v>-5.6099001886146298E-2</c:v>
                </c:pt>
                <c:pt idx="16000">
                  <c:v>-5.7748393406472101E-2</c:v>
                </c:pt>
                <c:pt idx="16001">
                  <c:v>-5.94562449003933E-2</c:v>
                </c:pt>
                <c:pt idx="16002">
                  <c:v>-6.0804657476332902E-2</c:v>
                </c:pt>
                <c:pt idx="16003">
                  <c:v>-6.2408639832328798E-2</c:v>
                </c:pt>
                <c:pt idx="16004">
                  <c:v>-6.3436563053166903E-2</c:v>
                </c:pt>
                <c:pt idx="16005">
                  <c:v>-6.4390142670541703E-2</c:v>
                </c:pt>
                <c:pt idx="16006">
                  <c:v>-6.5369255285085998E-2</c:v>
                </c:pt>
                <c:pt idx="16007">
                  <c:v>-6.5722355129320897E-2</c:v>
                </c:pt>
                <c:pt idx="16008">
                  <c:v>-6.6343523939441595E-2</c:v>
                </c:pt>
                <c:pt idx="16009">
                  <c:v>-6.6527069771226105E-2</c:v>
                </c:pt>
                <c:pt idx="16010">
                  <c:v>-6.6519076815125394E-2</c:v>
                </c:pt>
                <c:pt idx="16011">
                  <c:v>-6.6322080251412105E-2</c:v>
                </c:pt>
                <c:pt idx="16012">
                  <c:v>-6.5938071656718403E-2</c:v>
                </c:pt>
                <c:pt idx="16013">
                  <c:v>-6.5356796699668804E-2</c:v>
                </c:pt>
                <c:pt idx="16014">
                  <c:v>-6.45407310303594E-2</c:v>
                </c:pt>
                <c:pt idx="16015">
                  <c:v>-6.3559286769996406E-2</c:v>
                </c:pt>
                <c:pt idx="16016">
                  <c:v>-6.2135698541747199E-2</c:v>
                </c:pt>
                <c:pt idx="16017">
                  <c:v>-6.0794723220894603E-2</c:v>
                </c:pt>
                <c:pt idx="16018">
                  <c:v>-5.8916456638178301E-2</c:v>
                </c:pt>
                <c:pt idx="16019">
                  <c:v>-5.72577478723542E-2</c:v>
                </c:pt>
                <c:pt idx="16020">
                  <c:v>-5.5000991531034903E-2</c:v>
                </c:pt>
                <c:pt idx="16021">
                  <c:v>-5.2583659292371097E-2</c:v>
                </c:pt>
                <c:pt idx="16022">
                  <c:v>-4.9979917685710598E-2</c:v>
                </c:pt>
                <c:pt idx="16023">
                  <c:v>-4.7268167124051901E-2</c:v>
                </c:pt>
                <c:pt idx="16024">
                  <c:v>-4.4069512221573598E-2</c:v>
                </c:pt>
                <c:pt idx="16025">
                  <c:v>-4.1011711801926601E-2</c:v>
                </c:pt>
                <c:pt idx="16026">
                  <c:v>-3.7641983978081897E-2</c:v>
                </c:pt>
                <c:pt idx="16027">
                  <c:v>-3.3759750011119E-2</c:v>
                </c:pt>
                <c:pt idx="16028">
                  <c:v>-3.01118505694167E-2</c:v>
                </c:pt>
                <c:pt idx="16029">
                  <c:v>-2.58812919022295E-2</c:v>
                </c:pt>
                <c:pt idx="16030">
                  <c:v>-2.2134221329109999E-2</c:v>
                </c:pt>
                <c:pt idx="16031">
                  <c:v>-1.7766725907278302E-2</c:v>
                </c:pt>
                <c:pt idx="16032">
                  <c:v>-1.32679927276217E-2</c:v>
                </c:pt>
                <c:pt idx="16033">
                  <c:v>-8.7628770946580996E-3</c:v>
                </c:pt>
                <c:pt idx="16034">
                  <c:v>-3.6947278295161902E-3</c:v>
                </c:pt>
                <c:pt idx="16035">
                  <c:v>8.1287159872863704E-4</c:v>
                </c:pt>
                <c:pt idx="16036">
                  <c:v>5.8270547092817296E-3</c:v>
                </c:pt>
                <c:pt idx="16037">
                  <c:v>1.0929005645060601E-2</c:v>
                </c:pt>
                <c:pt idx="16038">
                  <c:v>1.6193643568931101E-2</c:v>
                </c:pt>
                <c:pt idx="16039">
                  <c:v>2.1396020163610498E-2</c:v>
                </c:pt>
                <c:pt idx="16040">
                  <c:v>2.67176896897908E-2</c:v>
                </c:pt>
                <c:pt idx="16041">
                  <c:v>3.1746878336460699E-2</c:v>
                </c:pt>
                <c:pt idx="16042">
                  <c:v>3.7273534513492898E-2</c:v>
                </c:pt>
                <c:pt idx="16043">
                  <c:v>4.2749266476617899E-2</c:v>
                </c:pt>
                <c:pt idx="16044">
                  <c:v>4.8095762535577902E-2</c:v>
                </c:pt>
                <c:pt idx="16045">
                  <c:v>5.3489203316926803E-2</c:v>
                </c:pt>
                <c:pt idx="16046">
                  <c:v>5.8935191203250102E-2</c:v>
                </c:pt>
                <c:pt idx="16047">
                  <c:v>6.4052434749369405E-2</c:v>
                </c:pt>
                <c:pt idx="16048">
                  <c:v>6.9501150896089894E-2</c:v>
                </c:pt>
                <c:pt idx="16049">
                  <c:v>7.4663655122552006E-2</c:v>
                </c:pt>
                <c:pt idx="16050">
                  <c:v>7.9695631356875005E-2</c:v>
                </c:pt>
                <c:pt idx="16051">
                  <c:v>8.4797997161267694E-2</c:v>
                </c:pt>
                <c:pt idx="16052">
                  <c:v>8.9805076352849095E-2</c:v>
                </c:pt>
                <c:pt idx="16053">
                  <c:v>9.4508101496701302E-2</c:v>
                </c:pt>
                <c:pt idx="16054">
                  <c:v>9.9346883676184203E-2</c:v>
                </c:pt>
                <c:pt idx="16055">
                  <c:v>0.103866503227594</c:v>
                </c:pt>
                <c:pt idx="16056">
                  <c:v>0.10835816525195301</c:v>
                </c:pt>
                <c:pt idx="16057">
                  <c:v>0.112325948140446</c:v>
                </c:pt>
                <c:pt idx="16058">
                  <c:v>0.11607741064834901</c:v>
                </c:pt>
                <c:pt idx="16059">
                  <c:v>0.120176075991324</c:v>
                </c:pt>
                <c:pt idx="16060">
                  <c:v>0.123509660176072</c:v>
                </c:pt>
                <c:pt idx="16061">
                  <c:v>0.12738042622555901</c:v>
                </c:pt>
                <c:pt idx="16062">
                  <c:v>0.13034558782182601</c:v>
                </c:pt>
                <c:pt idx="16063">
                  <c:v>0.133282021771993</c:v>
                </c:pt>
                <c:pt idx="16064">
                  <c:v>0.13616855402382699</c:v>
                </c:pt>
                <c:pt idx="16065">
                  <c:v>0.13854403173359101</c:v>
                </c:pt>
                <c:pt idx="16066">
                  <c:v>0.14099504657138001</c:v>
                </c:pt>
                <c:pt idx="16067">
                  <c:v>0.14283829658206501</c:v>
                </c:pt>
                <c:pt idx="16068">
                  <c:v>0.14454933716541199</c:v>
                </c:pt>
                <c:pt idx="16069">
                  <c:v>0.14578393632234601</c:v>
                </c:pt>
                <c:pt idx="16070">
                  <c:v>0.147326628196502</c:v>
                </c:pt>
                <c:pt idx="16071">
                  <c:v>0.148179118791987</c:v>
                </c:pt>
                <c:pt idx="16072">
                  <c:v>0.149084641576303</c:v>
                </c:pt>
                <c:pt idx="16073">
                  <c:v>0.14949475175768001</c:v>
                </c:pt>
                <c:pt idx="16074">
                  <c:v>0.149608016090858</c:v>
                </c:pt>
                <c:pt idx="16075">
                  <c:v>0.14977942023947899</c:v>
                </c:pt>
                <c:pt idx="16076">
                  <c:v>0.14934047566910899</c:v>
                </c:pt>
                <c:pt idx="16077">
                  <c:v>0.14908548836407401</c:v>
                </c:pt>
                <c:pt idx="16078">
                  <c:v>0.14812697827941501</c:v>
                </c:pt>
                <c:pt idx="16079">
                  <c:v>0.14740738187933999</c:v>
                </c:pt>
                <c:pt idx="16080">
                  <c:v>0.146263350017901</c:v>
                </c:pt>
                <c:pt idx="16081">
                  <c:v>0.14491447293207599</c:v>
                </c:pt>
                <c:pt idx="16082">
                  <c:v>0.14356853551530199</c:v>
                </c:pt>
                <c:pt idx="16083">
                  <c:v>0.14176282604364701</c:v>
                </c:pt>
                <c:pt idx="16084">
                  <c:v>0.139946499870818</c:v>
                </c:pt>
                <c:pt idx="16085">
                  <c:v>0.13755047598891301</c:v>
                </c:pt>
                <c:pt idx="16086">
                  <c:v>0.13568852199859799</c:v>
                </c:pt>
                <c:pt idx="16087">
                  <c:v>0.13330701303298101</c:v>
                </c:pt>
                <c:pt idx="16088">
                  <c:v>0.13098926060914701</c:v>
                </c:pt>
                <c:pt idx="16089">
                  <c:v>0.12866728401966299</c:v>
                </c:pt>
                <c:pt idx="16090">
                  <c:v>0.12587729762250399</c:v>
                </c:pt>
                <c:pt idx="16091">
                  <c:v>0.12354463544784899</c:v>
                </c:pt>
                <c:pt idx="16092">
                  <c:v>0.12070649306413</c:v>
                </c:pt>
                <c:pt idx="16093">
                  <c:v>0.117997486758567</c:v>
                </c:pt>
                <c:pt idx="16094">
                  <c:v>0.115357859221434</c:v>
                </c:pt>
                <c:pt idx="16095">
                  <c:v>0.11229532759500201</c:v>
                </c:pt>
                <c:pt idx="16096">
                  <c:v>0.109624637677165</c:v>
                </c:pt>
                <c:pt idx="16097">
                  <c:v>0.10683127627238199</c:v>
                </c:pt>
                <c:pt idx="16098">
                  <c:v>0.104119594447726</c:v>
                </c:pt>
                <c:pt idx="16099">
                  <c:v>0.101711843354996</c:v>
                </c:pt>
                <c:pt idx="16100">
                  <c:v>9.9138051015505199E-2</c:v>
                </c:pt>
                <c:pt idx="16101">
                  <c:v>9.65570578312554E-2</c:v>
                </c:pt>
                <c:pt idx="16102">
                  <c:v>9.4264068175506796E-2</c:v>
                </c:pt>
                <c:pt idx="16103">
                  <c:v>9.1996923497676006E-2</c:v>
                </c:pt>
                <c:pt idx="16104">
                  <c:v>8.9945220223011602E-2</c:v>
                </c:pt>
                <c:pt idx="16105">
                  <c:v>8.8051850102636803E-2</c:v>
                </c:pt>
                <c:pt idx="16106">
                  <c:v>8.6326729181389006E-2</c:v>
                </c:pt>
                <c:pt idx="16107">
                  <c:v>8.4649875300622304E-2</c:v>
                </c:pt>
                <c:pt idx="16108">
                  <c:v>8.3477538733563797E-2</c:v>
                </c:pt>
                <c:pt idx="16109">
                  <c:v>8.2409848415435402E-2</c:v>
                </c:pt>
                <c:pt idx="16110">
                  <c:v>8.1262941165092195E-2</c:v>
                </c:pt>
                <c:pt idx="16111">
                  <c:v>8.0335625897259302E-2</c:v>
                </c:pt>
                <c:pt idx="16112">
                  <c:v>7.9908235345254805E-2</c:v>
                </c:pt>
                <c:pt idx="16113">
                  <c:v>7.9626881481719106E-2</c:v>
                </c:pt>
                <c:pt idx="16114">
                  <c:v>7.9582844076622195E-2</c:v>
                </c:pt>
                <c:pt idx="16115">
                  <c:v>7.9873588197031595E-2</c:v>
                </c:pt>
                <c:pt idx="16116">
                  <c:v>8.0402648538340296E-2</c:v>
                </c:pt>
                <c:pt idx="16117">
                  <c:v>8.0989263580376905E-2</c:v>
                </c:pt>
                <c:pt idx="16118">
                  <c:v>8.2201815357147795E-2</c:v>
                </c:pt>
                <c:pt idx="16119">
                  <c:v>8.3476533145727103E-2</c:v>
                </c:pt>
                <c:pt idx="16120">
                  <c:v>8.50175064267088E-2</c:v>
                </c:pt>
                <c:pt idx="16121">
                  <c:v>8.6798490677961096E-2</c:v>
                </c:pt>
                <c:pt idx="16122">
                  <c:v>8.8718614475645996E-2</c:v>
                </c:pt>
                <c:pt idx="16123">
                  <c:v>9.0825622729486299E-2</c:v>
                </c:pt>
                <c:pt idx="16124">
                  <c:v>9.34491141062673E-2</c:v>
                </c:pt>
                <c:pt idx="16125">
                  <c:v>9.6355647102114195E-2</c:v>
                </c:pt>
                <c:pt idx="16126">
                  <c:v>9.9350822033694594E-2</c:v>
                </c:pt>
                <c:pt idx="16127">
                  <c:v>0.10247718321664299</c:v>
                </c:pt>
                <c:pt idx="16128">
                  <c:v>0.10587531249238399</c:v>
                </c:pt>
                <c:pt idx="16129">
                  <c:v>0.10958869738628201</c:v>
                </c:pt>
                <c:pt idx="16130">
                  <c:v>0.113077140559407</c:v>
                </c:pt>
                <c:pt idx="16131">
                  <c:v>0.11704795925291001</c:v>
                </c:pt>
                <c:pt idx="16132">
                  <c:v>0.121156285644514</c:v>
                </c:pt>
                <c:pt idx="16133">
                  <c:v>0.12555037025480401</c:v>
                </c:pt>
                <c:pt idx="16134">
                  <c:v>0.12984880605837801</c:v>
                </c:pt>
                <c:pt idx="16135">
                  <c:v>0.13430704289638701</c:v>
                </c:pt>
                <c:pt idx="16136">
                  <c:v>0.13886072742480601</c:v>
                </c:pt>
                <c:pt idx="16137">
                  <c:v>0.14336598572866399</c:v>
                </c:pt>
                <c:pt idx="16138">
                  <c:v>0.14784808083838799</c:v>
                </c:pt>
                <c:pt idx="16139">
                  <c:v>0.15270910613449401</c:v>
                </c:pt>
                <c:pt idx="16140">
                  <c:v>0.15745678974504701</c:v>
                </c:pt>
                <c:pt idx="16141">
                  <c:v>0.162097576729475</c:v>
                </c:pt>
                <c:pt idx="16142">
                  <c:v>0.16683507646958201</c:v>
                </c:pt>
                <c:pt idx="16143">
                  <c:v>0.171227209727739</c:v>
                </c:pt>
                <c:pt idx="16144">
                  <c:v>0.17572824426105499</c:v>
                </c:pt>
                <c:pt idx="16145">
                  <c:v>0.18045671243224601</c:v>
                </c:pt>
                <c:pt idx="16146">
                  <c:v>0.18483854484421799</c:v>
                </c:pt>
                <c:pt idx="16147">
                  <c:v>0.188975494905745</c:v>
                </c:pt>
                <c:pt idx="16148">
                  <c:v>0.19301122324727901</c:v>
                </c:pt>
                <c:pt idx="16149">
                  <c:v>0.19701801008053901</c:v>
                </c:pt>
                <c:pt idx="16150">
                  <c:v>0.20076616696254701</c:v>
                </c:pt>
                <c:pt idx="16151">
                  <c:v>0.204345827888711</c:v>
                </c:pt>
                <c:pt idx="16152">
                  <c:v>0.20790896283556501</c:v>
                </c:pt>
                <c:pt idx="16153">
                  <c:v>0.2108934612344</c:v>
                </c:pt>
                <c:pt idx="16154">
                  <c:v>0.21397163094096899</c:v>
                </c:pt>
                <c:pt idx="16155">
                  <c:v>0.216500236284423</c:v>
                </c:pt>
                <c:pt idx="16156">
                  <c:v>0.21895368128860199</c:v>
                </c:pt>
                <c:pt idx="16157">
                  <c:v>0.22105508719171901</c:v>
                </c:pt>
                <c:pt idx="16158">
                  <c:v>0.22295809178149201</c:v>
                </c:pt>
                <c:pt idx="16159">
                  <c:v>0.22459526841228</c:v>
                </c:pt>
                <c:pt idx="16160">
                  <c:v>0.22565631877447301</c:v>
                </c:pt>
                <c:pt idx="16161">
                  <c:v>0.226886839776234</c:v>
                </c:pt>
                <c:pt idx="16162">
                  <c:v>0.227452512374441</c:v>
                </c:pt>
                <c:pt idx="16163">
                  <c:v>0.227774432275545</c:v>
                </c:pt>
                <c:pt idx="16164">
                  <c:v>0.22767461934781499</c:v>
                </c:pt>
                <c:pt idx="16165">
                  <c:v>0.22730780999511799</c:v>
                </c:pt>
                <c:pt idx="16166">
                  <c:v>0.226603538632659</c:v>
                </c:pt>
                <c:pt idx="16167">
                  <c:v>0.22559954538559901</c:v>
                </c:pt>
                <c:pt idx="16168">
                  <c:v>0.22450385727894301</c:v>
                </c:pt>
                <c:pt idx="16169">
                  <c:v>0.22264478540035501</c:v>
                </c:pt>
                <c:pt idx="16170">
                  <c:v>0.220791634837218</c:v>
                </c:pt>
                <c:pt idx="16171">
                  <c:v>0.218542952068042</c:v>
                </c:pt>
                <c:pt idx="16172">
                  <c:v>0.21594473825775501</c:v>
                </c:pt>
                <c:pt idx="16173">
                  <c:v>0.21316038545716701</c:v>
                </c:pt>
                <c:pt idx="16174">
                  <c:v>0.20978942426570299</c:v>
                </c:pt>
                <c:pt idx="16175">
                  <c:v>0.20656936733218401</c:v>
                </c:pt>
                <c:pt idx="16176">
                  <c:v>0.20267037517252401</c:v>
                </c:pt>
                <c:pt idx="16177">
                  <c:v>0.198764652886187</c:v>
                </c:pt>
                <c:pt idx="16178">
                  <c:v>0.19476384825353099</c:v>
                </c:pt>
                <c:pt idx="16179">
                  <c:v>0.190252449848899</c:v>
                </c:pt>
                <c:pt idx="16180">
                  <c:v>0.18582775690572101</c:v>
                </c:pt>
                <c:pt idx="16181">
                  <c:v>0.18093705308267499</c:v>
                </c:pt>
                <c:pt idx="16182">
                  <c:v>0.17616739095814901</c:v>
                </c:pt>
                <c:pt idx="16183">
                  <c:v>0.17101299520382299</c:v>
                </c:pt>
                <c:pt idx="16184">
                  <c:v>0.16608335954869199</c:v>
                </c:pt>
                <c:pt idx="16185">
                  <c:v>0.160876248280439</c:v>
                </c:pt>
                <c:pt idx="16186">
                  <c:v>0.15542363411514101</c:v>
                </c:pt>
                <c:pt idx="16187">
                  <c:v>0.15014891579199</c:v>
                </c:pt>
                <c:pt idx="16188">
                  <c:v>0.144720939100041</c:v>
                </c:pt>
                <c:pt idx="16189">
                  <c:v>0.13953133952152</c:v>
                </c:pt>
                <c:pt idx="16190">
                  <c:v>0.13391711969485401</c:v>
                </c:pt>
                <c:pt idx="16191">
                  <c:v>0.12877309339979501</c:v>
                </c:pt>
                <c:pt idx="16192">
                  <c:v>0.123366403190335</c:v>
                </c:pt>
                <c:pt idx="16193">
                  <c:v>0.118334818403405</c:v>
                </c:pt>
                <c:pt idx="16194">
                  <c:v>0.11337570450180701</c:v>
                </c:pt>
                <c:pt idx="16195">
                  <c:v>0.108510019167886</c:v>
                </c:pt>
                <c:pt idx="16196">
                  <c:v>0.10355453458194</c:v>
                </c:pt>
                <c:pt idx="16197">
                  <c:v>9.9143291171486694E-2</c:v>
                </c:pt>
                <c:pt idx="16198">
                  <c:v>9.4856477674224601E-2</c:v>
                </c:pt>
                <c:pt idx="16199">
                  <c:v>9.0638762997906006E-2</c:v>
                </c:pt>
                <c:pt idx="16200">
                  <c:v>8.6829167673474705E-2</c:v>
                </c:pt>
                <c:pt idx="16201">
                  <c:v>8.3161599162304894E-2</c:v>
                </c:pt>
                <c:pt idx="16202">
                  <c:v>8.0053488811045806E-2</c:v>
                </c:pt>
                <c:pt idx="16203">
                  <c:v>7.6903116513128505E-2</c:v>
                </c:pt>
                <c:pt idx="16204">
                  <c:v>7.4114014091448396E-2</c:v>
                </c:pt>
                <c:pt idx="16205">
                  <c:v>7.1826482699346106E-2</c:v>
                </c:pt>
                <c:pt idx="16206">
                  <c:v>6.9784587530165601E-2</c:v>
                </c:pt>
                <c:pt idx="16207">
                  <c:v>6.8101100319404098E-2</c:v>
                </c:pt>
                <c:pt idx="16208">
                  <c:v>6.6699160590628803E-2</c:v>
                </c:pt>
                <c:pt idx="16209">
                  <c:v>6.5691731869030004E-2</c:v>
                </c:pt>
                <c:pt idx="16210">
                  <c:v>6.5278938584062404E-2</c:v>
                </c:pt>
                <c:pt idx="16211">
                  <c:v>6.5155012087983105E-2</c:v>
                </c:pt>
                <c:pt idx="16212">
                  <c:v>6.5362098848879793E-2</c:v>
                </c:pt>
                <c:pt idx="16213">
                  <c:v>6.6196904266518003E-2</c:v>
                </c:pt>
                <c:pt idx="16214">
                  <c:v>6.7043326962752198E-2</c:v>
                </c:pt>
                <c:pt idx="16215">
                  <c:v>6.8820540514549902E-2</c:v>
                </c:pt>
                <c:pt idx="16216">
                  <c:v>7.0648897467811306E-2</c:v>
                </c:pt>
                <c:pt idx="16217">
                  <c:v>7.2883019080808895E-2</c:v>
                </c:pt>
                <c:pt idx="16218">
                  <c:v>7.5749825030186999E-2</c:v>
                </c:pt>
                <c:pt idx="16219">
                  <c:v>7.8781308775457401E-2</c:v>
                </c:pt>
                <c:pt idx="16220">
                  <c:v>8.2436538251685204E-2</c:v>
                </c:pt>
                <c:pt idx="16221">
                  <c:v>8.6040728878169201E-2</c:v>
                </c:pt>
                <c:pt idx="16222">
                  <c:v>9.0518541024136701E-2</c:v>
                </c:pt>
                <c:pt idx="16223">
                  <c:v>9.4982465782469397E-2</c:v>
                </c:pt>
                <c:pt idx="16224">
                  <c:v>0.10017869203893499</c:v>
                </c:pt>
                <c:pt idx="16225">
                  <c:v>0.105483405983181</c:v>
                </c:pt>
                <c:pt idx="16226">
                  <c:v>0.110788070413225</c:v>
                </c:pt>
                <c:pt idx="16227">
                  <c:v>0.116983414159819</c:v>
                </c:pt>
                <c:pt idx="16228">
                  <c:v>0.123104540205243</c:v>
                </c:pt>
                <c:pt idx="16229">
                  <c:v>0.12964034397959201</c:v>
                </c:pt>
                <c:pt idx="16230">
                  <c:v>0.13618153135213501</c:v>
                </c:pt>
                <c:pt idx="16231">
                  <c:v>0.14290543957820201</c:v>
                </c:pt>
                <c:pt idx="16232">
                  <c:v>0.150255096034487</c:v>
                </c:pt>
                <c:pt idx="16233">
                  <c:v>0.15706747558061801</c:v>
                </c:pt>
                <c:pt idx="16234">
                  <c:v>0.164565354694306</c:v>
                </c:pt>
                <c:pt idx="16235">
                  <c:v>0.17207148016596899</c:v>
                </c:pt>
                <c:pt idx="16236">
                  <c:v>0.17929232099702699</c:v>
                </c:pt>
                <c:pt idx="16237">
                  <c:v>0.18737155336837899</c:v>
                </c:pt>
                <c:pt idx="16238">
                  <c:v>0.19476126393888199</c:v>
                </c:pt>
                <c:pt idx="16239">
                  <c:v>0.20240239964795101</c:v>
                </c:pt>
                <c:pt idx="16240">
                  <c:v>0.20956432655804799</c:v>
                </c:pt>
                <c:pt idx="16241">
                  <c:v>0.21715206107689999</c:v>
                </c:pt>
                <c:pt idx="16242">
                  <c:v>0.22427569776713899</c:v>
                </c:pt>
                <c:pt idx="16243">
                  <c:v>0.231470660160676</c:v>
                </c:pt>
                <c:pt idx="16244">
                  <c:v>0.23864435614683099</c:v>
                </c:pt>
                <c:pt idx="16245">
                  <c:v>0.24507746180611001</c:v>
                </c:pt>
                <c:pt idx="16246">
                  <c:v>0.251887376003534</c:v>
                </c:pt>
                <c:pt idx="16247">
                  <c:v>0.258025324886621</c:v>
                </c:pt>
                <c:pt idx="16248">
                  <c:v>0.264242029554697</c:v>
                </c:pt>
                <c:pt idx="16249">
                  <c:v>0.26991192445995099</c:v>
                </c:pt>
                <c:pt idx="16250">
                  <c:v>0.27538601081595498</c:v>
                </c:pt>
                <c:pt idx="16251">
                  <c:v>0.28035746722621502</c:v>
                </c:pt>
                <c:pt idx="16252">
                  <c:v>0.28514359603259598</c:v>
                </c:pt>
                <c:pt idx="16253">
                  <c:v>0.28960510723745098</c:v>
                </c:pt>
                <c:pt idx="16254">
                  <c:v>0.29331951008107698</c:v>
                </c:pt>
                <c:pt idx="16255">
                  <c:v>0.29703234373668003</c:v>
                </c:pt>
                <c:pt idx="16256">
                  <c:v>0.29982664669653197</c:v>
                </c:pt>
                <c:pt idx="16257">
                  <c:v>0.30276935113480102</c:v>
                </c:pt>
                <c:pt idx="16258">
                  <c:v>0.30457656552620299</c:v>
                </c:pt>
                <c:pt idx="16259">
                  <c:v>0.306567012308191</c:v>
                </c:pt>
                <c:pt idx="16260">
                  <c:v>0.30771607040639398</c:v>
                </c:pt>
                <c:pt idx="16261">
                  <c:v>0.3083555916813</c:v>
                </c:pt>
                <c:pt idx="16262">
                  <c:v>0.30865952176175299</c:v>
                </c:pt>
                <c:pt idx="16263">
                  <c:v>0.30818390717987598</c:v>
                </c:pt>
                <c:pt idx="16264">
                  <c:v>0.30766252557317297</c:v>
                </c:pt>
                <c:pt idx="16265">
                  <c:v>0.30633285365726898</c:v>
                </c:pt>
                <c:pt idx="16266">
                  <c:v>0.30470075943874803</c:v>
                </c:pt>
                <c:pt idx="16267">
                  <c:v>0.30245916639211601</c:v>
                </c:pt>
                <c:pt idx="16268">
                  <c:v>0.299556995751602</c:v>
                </c:pt>
                <c:pt idx="16269">
                  <c:v>0.29656096162483597</c:v>
                </c:pt>
                <c:pt idx="16270">
                  <c:v>0.29280883263076801</c:v>
                </c:pt>
                <c:pt idx="16271">
                  <c:v>0.288650761296534</c:v>
                </c:pt>
                <c:pt idx="16272">
                  <c:v>0.28416512486803203</c:v>
                </c:pt>
                <c:pt idx="16273">
                  <c:v>0.27907279035243099</c:v>
                </c:pt>
                <c:pt idx="16274">
                  <c:v>0.27391305803610899</c:v>
                </c:pt>
                <c:pt idx="16275">
                  <c:v>0.26817510683019002</c:v>
                </c:pt>
                <c:pt idx="16276">
                  <c:v>0.26206281418869298</c:v>
                </c:pt>
                <c:pt idx="16277">
                  <c:v>0.25565236809351799</c:v>
                </c:pt>
                <c:pt idx="16278">
                  <c:v>0.24890619914340301</c:v>
                </c:pt>
                <c:pt idx="16279">
                  <c:v>0.24195154085880499</c:v>
                </c:pt>
                <c:pt idx="16280">
                  <c:v>0.234641965527567</c:v>
                </c:pt>
                <c:pt idx="16281">
                  <c:v>0.22731547999535301</c:v>
                </c:pt>
                <c:pt idx="16282">
                  <c:v>0.21947174088961799</c:v>
                </c:pt>
                <c:pt idx="16283">
                  <c:v>0.21172879536960501</c:v>
                </c:pt>
                <c:pt idx="16284">
                  <c:v>0.20371157945666399</c:v>
                </c:pt>
                <c:pt idx="16285">
                  <c:v>0.195227917002608</c:v>
                </c:pt>
                <c:pt idx="16286">
                  <c:v>0.18739511941973699</c:v>
                </c:pt>
                <c:pt idx="16287">
                  <c:v>0.17910460941680001</c:v>
                </c:pt>
                <c:pt idx="16288">
                  <c:v>0.17094287903324501</c:v>
                </c:pt>
                <c:pt idx="16289">
                  <c:v>0.162757461783445</c:v>
                </c:pt>
                <c:pt idx="16290">
                  <c:v>0.15444689006877599</c:v>
                </c:pt>
                <c:pt idx="16291">
                  <c:v>0.14662374035648201</c:v>
                </c:pt>
                <c:pt idx="16292">
                  <c:v>0.138682570196103</c:v>
                </c:pt>
                <c:pt idx="16293">
                  <c:v>0.131071131097942</c:v>
                </c:pt>
                <c:pt idx="16294">
                  <c:v>0.123384360831179</c:v>
                </c:pt>
                <c:pt idx="16295">
                  <c:v>0.115945269477947</c:v>
                </c:pt>
                <c:pt idx="16296">
                  <c:v>0.108994670912365</c:v>
                </c:pt>
                <c:pt idx="16297">
                  <c:v>0.102171636296174</c:v>
                </c:pt>
                <c:pt idx="16298">
                  <c:v>9.5842890334442696E-2</c:v>
                </c:pt>
                <c:pt idx="16299">
                  <c:v>8.9723020519381594E-2</c:v>
                </c:pt>
                <c:pt idx="16300">
                  <c:v>8.4129836356948706E-2</c:v>
                </c:pt>
                <c:pt idx="16301">
                  <c:v>7.8703905593023704E-2</c:v>
                </c:pt>
                <c:pt idx="16302">
                  <c:v>7.3979640529635904E-2</c:v>
                </c:pt>
                <c:pt idx="16303">
                  <c:v>6.9486959876115195E-2</c:v>
                </c:pt>
                <c:pt idx="16304">
                  <c:v>6.5481232732271299E-2</c:v>
                </c:pt>
                <c:pt idx="16305">
                  <c:v>6.20675599263786E-2</c:v>
                </c:pt>
                <c:pt idx="16306">
                  <c:v>5.8807516397582103E-2</c:v>
                </c:pt>
                <c:pt idx="16307">
                  <c:v>5.6557605324847798E-2</c:v>
                </c:pt>
                <c:pt idx="16308">
                  <c:v>5.4297714496445597E-2</c:v>
                </c:pt>
                <c:pt idx="16309">
                  <c:v>5.2600651597691298E-2</c:v>
                </c:pt>
                <c:pt idx="16310">
                  <c:v>5.1756304137249097E-2</c:v>
                </c:pt>
                <c:pt idx="16311">
                  <c:v>5.1121852262834402E-2</c:v>
                </c:pt>
                <c:pt idx="16312">
                  <c:v>5.1272149242242E-2</c:v>
                </c:pt>
                <c:pt idx="16313">
                  <c:v>5.1668932352875799E-2</c:v>
                </c:pt>
                <c:pt idx="16314">
                  <c:v>5.2909460209453599E-2</c:v>
                </c:pt>
                <c:pt idx="16315">
                  <c:v>5.43651679601828E-2</c:v>
                </c:pt>
                <c:pt idx="16316">
                  <c:v>5.6600073447454699E-2</c:v>
                </c:pt>
                <c:pt idx="16317">
                  <c:v>5.9145510925763603E-2</c:v>
                </c:pt>
                <c:pt idx="16318">
                  <c:v>6.20764205522365E-2</c:v>
                </c:pt>
                <c:pt idx="16319">
                  <c:v>6.5879518397420803E-2</c:v>
                </c:pt>
                <c:pt idx="16320">
                  <c:v>6.9724992333229305E-2</c:v>
                </c:pt>
                <c:pt idx="16321">
                  <c:v>7.4226911609364496E-2</c:v>
                </c:pt>
                <c:pt idx="16322">
                  <c:v>7.8924478169435403E-2</c:v>
                </c:pt>
                <c:pt idx="16323">
                  <c:v>8.4195991544671306E-2</c:v>
                </c:pt>
                <c:pt idx="16324">
                  <c:v>8.9620942495794997E-2</c:v>
                </c:pt>
                <c:pt idx="16325">
                  <c:v>9.5405676827901797E-2</c:v>
                </c:pt>
                <c:pt idx="16326">
                  <c:v>0.101835448867495</c:v>
                </c:pt>
                <c:pt idx="16327">
                  <c:v>0.10791317537395299</c:v>
                </c:pt>
                <c:pt idx="16328">
                  <c:v>0.114587221665332</c:v>
                </c:pt>
                <c:pt idx="16329">
                  <c:v>0.121282442502731</c:v>
                </c:pt>
                <c:pt idx="16330">
                  <c:v>0.128165026644671</c:v>
                </c:pt>
                <c:pt idx="16331">
                  <c:v>0.135341681922555</c:v>
                </c:pt>
                <c:pt idx="16332">
                  <c:v>0.14266509463674101</c:v>
                </c:pt>
                <c:pt idx="16333">
                  <c:v>0.149792094077037</c:v>
                </c:pt>
                <c:pt idx="16334">
                  <c:v>0.156824784693677</c:v>
                </c:pt>
                <c:pt idx="16335">
                  <c:v>0.164165614078398</c:v>
                </c:pt>
                <c:pt idx="16336">
                  <c:v>0.17113427977526</c:v>
                </c:pt>
                <c:pt idx="16337">
                  <c:v>0.178196418589154</c:v>
                </c:pt>
                <c:pt idx="16338">
                  <c:v>0.18487979394771401</c:v>
                </c:pt>
                <c:pt idx="16339">
                  <c:v>0.19155548520653201</c:v>
                </c:pt>
                <c:pt idx="16340">
                  <c:v>0.198164075056076</c:v>
                </c:pt>
                <c:pt idx="16341">
                  <c:v>0.204068448245395</c:v>
                </c:pt>
                <c:pt idx="16342">
                  <c:v>0.21008209742310899</c:v>
                </c:pt>
                <c:pt idx="16343">
                  <c:v>0.21561039759765299</c:v>
                </c:pt>
                <c:pt idx="16344">
                  <c:v>0.22078671338900799</c:v>
                </c:pt>
                <c:pt idx="16345">
                  <c:v>0.225386889126891</c:v>
                </c:pt>
                <c:pt idx="16346">
                  <c:v>0.22974051137616699</c:v>
                </c:pt>
                <c:pt idx="16347">
                  <c:v>0.233802852916528</c:v>
                </c:pt>
                <c:pt idx="16348">
                  <c:v>0.23703349177841901</c:v>
                </c:pt>
                <c:pt idx="16349">
                  <c:v>0.24014314596238701</c:v>
                </c:pt>
                <c:pt idx="16350">
                  <c:v>0.24215147146933</c:v>
                </c:pt>
                <c:pt idx="16351">
                  <c:v>0.244088239986158</c:v>
                </c:pt>
                <c:pt idx="16352">
                  <c:v>0.24540781901130801</c:v>
                </c:pt>
                <c:pt idx="16353">
                  <c:v>0.246227297023316</c:v>
                </c:pt>
                <c:pt idx="16354">
                  <c:v>0.246329818637435</c:v>
                </c:pt>
                <c:pt idx="16355">
                  <c:v>0.24567724726743601</c:v>
                </c:pt>
                <c:pt idx="16356">
                  <c:v>0.24489109499721401</c:v>
                </c:pt>
                <c:pt idx="16357">
                  <c:v>0.24288394721559001</c:v>
                </c:pt>
                <c:pt idx="16358">
                  <c:v>0.24084997764400701</c:v>
                </c:pt>
                <c:pt idx="16359">
                  <c:v>0.237954687542862</c:v>
                </c:pt>
                <c:pt idx="16360">
                  <c:v>0.23443218314773501</c:v>
                </c:pt>
                <c:pt idx="16361">
                  <c:v>0.230183144164509</c:v>
                </c:pt>
                <c:pt idx="16362">
                  <c:v>0.225686233177124</c:v>
                </c:pt>
                <c:pt idx="16363">
                  <c:v>0.22041803235055199</c:v>
                </c:pt>
                <c:pt idx="16364">
                  <c:v>0.214521151024857</c:v>
                </c:pt>
                <c:pt idx="16365">
                  <c:v>0.208284348859681</c:v>
                </c:pt>
                <c:pt idx="16366">
                  <c:v>0.201309540682414</c:v>
                </c:pt>
                <c:pt idx="16367">
                  <c:v>0.19390193778175999</c:v>
                </c:pt>
                <c:pt idx="16368">
                  <c:v>0.186210069274797</c:v>
                </c:pt>
                <c:pt idx="16369">
                  <c:v>0.17785492571002801</c:v>
                </c:pt>
                <c:pt idx="16370">
                  <c:v>0.16913964864890499</c:v>
                </c:pt>
                <c:pt idx="16371">
                  <c:v>0.16023671860201</c:v>
                </c:pt>
                <c:pt idx="16372">
                  <c:v>0.15067535538740101</c:v>
                </c:pt>
                <c:pt idx="16373">
                  <c:v>0.140975270696682</c:v>
                </c:pt>
                <c:pt idx="16374">
                  <c:v>0.13092874545300301</c:v>
                </c:pt>
                <c:pt idx="16375">
                  <c:v>0.120556181222779</c:v>
                </c:pt>
                <c:pt idx="16376">
                  <c:v>0.11016246528543901</c:v>
                </c:pt>
                <c:pt idx="16377">
                  <c:v>9.9494545735489104E-2</c:v>
                </c:pt>
                <c:pt idx="16378">
                  <c:v>8.88450668757544E-2</c:v>
                </c:pt>
                <c:pt idx="16379">
                  <c:v>7.8140721190446502E-2</c:v>
                </c:pt>
                <c:pt idx="16380">
                  <c:v>6.7244195388058106E-2</c:v>
                </c:pt>
                <c:pt idx="16381">
                  <c:v>5.6535459715122E-2</c:v>
                </c:pt>
                <c:pt idx="16382">
                  <c:v>4.5630652100988302E-2</c:v>
                </c:pt>
                <c:pt idx="16383">
                  <c:v>3.53786218979249E-2</c:v>
                </c:pt>
                <c:pt idx="16384">
                  <c:v>2.4804347680290599E-2</c:v>
                </c:pt>
                <c:pt idx="16385">
                  <c:v>1.4486462237139799E-2</c:v>
                </c:pt>
                <c:pt idx="16386">
                  <c:v>4.5349014991950803E-3</c:v>
                </c:pt>
                <c:pt idx="16387">
                  <c:v>-5.2709761368608396E-3</c:v>
                </c:pt>
                <c:pt idx="16388">
                  <c:v>-1.4615560241725599E-2</c:v>
                </c:pt>
                <c:pt idx="16389">
                  <c:v>-2.36022170447545E-2</c:v>
                </c:pt>
                <c:pt idx="16390">
                  <c:v>-3.2096513899926099E-2</c:v>
                </c:pt>
                <c:pt idx="16391">
                  <c:v>-4.0555131736787299E-2</c:v>
                </c:pt>
                <c:pt idx="16392">
                  <c:v>-4.7976517136414903E-2</c:v>
                </c:pt>
                <c:pt idx="16393">
                  <c:v>-5.5445133500356202E-2</c:v>
                </c:pt>
                <c:pt idx="16394">
                  <c:v>-6.1866038197032E-2</c:v>
                </c:pt>
                <c:pt idx="16395">
                  <c:v>-6.8070179221095498E-2</c:v>
                </c:pt>
                <c:pt idx="16396">
                  <c:v>-7.3327968829989001E-2</c:v>
                </c:pt>
                <c:pt idx="16397">
                  <c:v>-7.8297802367351801E-2</c:v>
                </c:pt>
                <c:pt idx="16398">
                  <c:v>-8.2315213759431502E-2</c:v>
                </c:pt>
                <c:pt idx="16399">
                  <c:v>-8.5831217852818401E-2</c:v>
                </c:pt>
                <c:pt idx="16400">
                  <c:v>-8.8647827754728695E-2</c:v>
                </c:pt>
                <c:pt idx="16401">
                  <c:v>-9.0817889764883794E-2</c:v>
                </c:pt>
                <c:pt idx="16402">
                  <c:v>-9.2146474253816196E-2</c:v>
                </c:pt>
                <c:pt idx="16403">
                  <c:v>-9.3548292171070802E-2</c:v>
                </c:pt>
                <c:pt idx="16404">
                  <c:v>-9.3082833720501704E-2</c:v>
                </c:pt>
                <c:pt idx="16405">
                  <c:v>-9.2709465306909405E-2</c:v>
                </c:pt>
                <c:pt idx="16406">
                  <c:v>-9.1038669998275701E-2</c:v>
                </c:pt>
                <c:pt idx="16407">
                  <c:v>-8.9126714538912702E-2</c:v>
                </c:pt>
                <c:pt idx="16408">
                  <c:v>-8.6296613098836794E-2</c:v>
                </c:pt>
                <c:pt idx="16409">
                  <c:v>-8.28339155279946E-2</c:v>
                </c:pt>
                <c:pt idx="16410">
                  <c:v>-7.9053360456718305E-2</c:v>
                </c:pt>
                <c:pt idx="16411">
                  <c:v>-7.3892932551420695E-2</c:v>
                </c:pt>
                <c:pt idx="16412">
                  <c:v>-6.9135211352114798E-2</c:v>
                </c:pt>
                <c:pt idx="16413">
                  <c:v>-6.3033170773720407E-2</c:v>
                </c:pt>
                <c:pt idx="16414">
                  <c:v>-5.6974940968760601E-2</c:v>
                </c:pt>
                <c:pt idx="16415">
                  <c:v>-4.98585047267305E-2</c:v>
                </c:pt>
                <c:pt idx="16416">
                  <c:v>-4.2413891301708598E-2</c:v>
                </c:pt>
                <c:pt idx="16417">
                  <c:v>-3.4531509092228803E-2</c:v>
                </c:pt>
                <c:pt idx="16418">
                  <c:v>-2.6092510229037899E-2</c:v>
                </c:pt>
                <c:pt idx="16419">
                  <c:v>-1.7857379357515302E-2</c:v>
                </c:pt>
                <c:pt idx="16420">
                  <c:v>-8.4642695837084999E-3</c:v>
                </c:pt>
                <c:pt idx="16421">
                  <c:v>5.3588621677723501E-4</c:v>
                </c:pt>
                <c:pt idx="16422">
                  <c:v>1.04105377141093E-2</c:v>
                </c:pt>
                <c:pt idx="16423">
                  <c:v>1.9984757695941099E-2</c:v>
                </c:pt>
                <c:pt idx="16424">
                  <c:v>2.9735916422704501E-2</c:v>
                </c:pt>
                <c:pt idx="16425">
                  <c:v>3.9902829631985902E-2</c:v>
                </c:pt>
                <c:pt idx="16426">
                  <c:v>4.9768602372063299E-2</c:v>
                </c:pt>
                <c:pt idx="16427">
                  <c:v>5.9559386040427098E-2</c:v>
                </c:pt>
                <c:pt idx="16428">
                  <c:v>6.9431039776987002E-2</c:v>
                </c:pt>
                <c:pt idx="16429">
                  <c:v>7.9264213782178003E-2</c:v>
                </c:pt>
                <c:pt idx="16430">
                  <c:v>8.8853762832032099E-2</c:v>
                </c:pt>
                <c:pt idx="16431">
                  <c:v>9.8456935576443305E-2</c:v>
                </c:pt>
                <c:pt idx="16432">
                  <c:v>0.107335499254903</c:v>
                </c:pt>
                <c:pt idx="16433">
                  <c:v>0.116414767281919</c:v>
                </c:pt>
                <c:pt idx="16434">
                  <c:v>0.124732416603205</c:v>
                </c:pt>
                <c:pt idx="16435">
                  <c:v>0.13298681003283599</c:v>
                </c:pt>
                <c:pt idx="16436">
                  <c:v>0.14092957132646</c:v>
                </c:pt>
                <c:pt idx="16437">
                  <c:v>0.14777319224655899</c:v>
                </c:pt>
                <c:pt idx="16438">
                  <c:v>0.154687893495354</c:v>
                </c:pt>
                <c:pt idx="16439">
                  <c:v>0.160744720076272</c:v>
                </c:pt>
                <c:pt idx="16440">
                  <c:v>0.166105594015868</c:v>
                </c:pt>
                <c:pt idx="16441">
                  <c:v>0.17113308885165401</c:v>
                </c:pt>
                <c:pt idx="16442">
                  <c:v>0.17518669353782201</c:v>
                </c:pt>
                <c:pt idx="16443">
                  <c:v>0.17893753952588801</c:v>
                </c:pt>
                <c:pt idx="16444">
                  <c:v>0.18150408992370501</c:v>
                </c:pt>
                <c:pt idx="16445">
                  <c:v>0.18383663224596899</c:v>
                </c:pt>
                <c:pt idx="16446">
                  <c:v>0.18528793445873501</c:v>
                </c:pt>
                <c:pt idx="16447">
                  <c:v>0.185773018111801</c:v>
                </c:pt>
                <c:pt idx="16448">
                  <c:v>0.18571933741282401</c:v>
                </c:pt>
                <c:pt idx="16449">
                  <c:v>0.184762218199164</c:v>
                </c:pt>
                <c:pt idx="16450">
                  <c:v>0.18299535807310099</c:v>
                </c:pt>
                <c:pt idx="16451">
                  <c:v>0.18049025255639201</c:v>
                </c:pt>
                <c:pt idx="16452">
                  <c:v>0.177374426598886</c:v>
                </c:pt>
                <c:pt idx="16453">
                  <c:v>0.173268972425726</c:v>
                </c:pt>
                <c:pt idx="16454">
                  <c:v>0.16820740180847801</c:v>
                </c:pt>
                <c:pt idx="16455">
                  <c:v>0.16276741063397701</c:v>
                </c:pt>
                <c:pt idx="16456">
                  <c:v>0.156489530654008</c:v>
                </c:pt>
                <c:pt idx="16457">
                  <c:v>0.14978432962215699</c:v>
                </c:pt>
                <c:pt idx="16458">
                  <c:v>0.141957407635497</c:v>
                </c:pt>
                <c:pt idx="16459">
                  <c:v>0.13363804034759399</c:v>
                </c:pt>
                <c:pt idx="16460">
                  <c:v>0.12458511577213301</c:v>
                </c:pt>
                <c:pt idx="16461">
                  <c:v>0.115044819185702</c:v>
                </c:pt>
                <c:pt idx="16462">
                  <c:v>0.105006076477775</c:v>
                </c:pt>
                <c:pt idx="16463">
                  <c:v>9.4261907530969496E-2</c:v>
                </c:pt>
                <c:pt idx="16464">
                  <c:v>8.3236986063578794E-2</c:v>
                </c:pt>
                <c:pt idx="16465">
                  <c:v>7.1365668469510396E-2</c:v>
                </c:pt>
                <c:pt idx="16466">
                  <c:v>5.9567416674189098E-2</c:v>
                </c:pt>
                <c:pt idx="16467">
                  <c:v>4.72185437136299E-2</c:v>
                </c:pt>
                <c:pt idx="16468">
                  <c:v>3.44677243885151E-2</c:v>
                </c:pt>
                <c:pt idx="16469">
                  <c:v>2.1629509699911099E-2</c:v>
                </c:pt>
                <c:pt idx="16470">
                  <c:v>8.2288087465575196E-3</c:v>
                </c:pt>
                <c:pt idx="16471">
                  <c:v>-4.9822992791190603E-3</c:v>
                </c:pt>
                <c:pt idx="16472">
                  <c:v>-1.8506266056961301E-2</c:v>
                </c:pt>
                <c:pt idx="16473">
                  <c:v>-3.1697932927938002E-2</c:v>
                </c:pt>
                <c:pt idx="16474">
                  <c:v>-4.5412445835578998E-2</c:v>
                </c:pt>
                <c:pt idx="16475">
                  <c:v>-5.8915382798358902E-2</c:v>
                </c:pt>
                <c:pt idx="16476">
                  <c:v>-7.2301528342639698E-2</c:v>
                </c:pt>
                <c:pt idx="16477">
                  <c:v>-8.5638836879262506E-2</c:v>
                </c:pt>
                <c:pt idx="16478">
                  <c:v>-9.8669990850546604E-2</c:v>
                </c:pt>
                <c:pt idx="16479">
                  <c:v>-0.111579893795257</c:v>
                </c:pt>
                <c:pt idx="16480">
                  <c:v>-0.12422383979020001</c:v>
                </c:pt>
                <c:pt idx="16481">
                  <c:v>-0.136583453660342</c:v>
                </c:pt>
                <c:pt idx="16482">
                  <c:v>-0.14852916102554201</c:v>
                </c:pt>
                <c:pt idx="16483">
                  <c:v>-0.160007680353315</c:v>
                </c:pt>
                <c:pt idx="16484">
                  <c:v>-0.171077898854961</c:v>
                </c:pt>
                <c:pt idx="16485">
                  <c:v>-0.18161840448216901</c:v>
                </c:pt>
                <c:pt idx="16486">
                  <c:v>-0.191760974001007</c:v>
                </c:pt>
                <c:pt idx="16487">
                  <c:v>-0.20131047445158001</c:v>
                </c:pt>
                <c:pt idx="16488">
                  <c:v>-0.21021697823995</c:v>
                </c:pt>
                <c:pt idx="16489">
                  <c:v>-0.218455166703107</c:v>
                </c:pt>
                <c:pt idx="16490">
                  <c:v>-0.226195266505962</c:v>
                </c:pt>
                <c:pt idx="16491">
                  <c:v>-0.23336722111279001</c:v>
                </c:pt>
                <c:pt idx="16492">
                  <c:v>-0.239895914163232</c:v>
                </c:pt>
                <c:pt idx="16493">
                  <c:v>-0.24563212513416299</c:v>
                </c:pt>
                <c:pt idx="16494">
                  <c:v>-0.25065697705197898</c:v>
                </c:pt>
                <c:pt idx="16495">
                  <c:v>-0.25501552579127601</c:v>
                </c:pt>
                <c:pt idx="16496">
                  <c:v>-0.25866940763986002</c:v>
                </c:pt>
                <c:pt idx="16497">
                  <c:v>-0.26165344342161201</c:v>
                </c:pt>
                <c:pt idx="16498">
                  <c:v>-0.26392252310641801</c:v>
                </c:pt>
                <c:pt idx="16499">
                  <c:v>-0.26552832066641202</c:v>
                </c:pt>
                <c:pt idx="16500">
                  <c:v>-0.26629473984093799</c:v>
                </c:pt>
                <c:pt idx="16501">
                  <c:v>-0.26635642434894602</c:v>
                </c:pt>
                <c:pt idx="16502">
                  <c:v>-0.26610525007041003</c:v>
                </c:pt>
                <c:pt idx="16503">
                  <c:v>-0.26504883280980501</c:v>
                </c:pt>
                <c:pt idx="16504">
                  <c:v>-0.263386020918988</c:v>
                </c:pt>
                <c:pt idx="16505">
                  <c:v>-0.26100450553548399</c:v>
                </c:pt>
                <c:pt idx="16506">
                  <c:v>-0.25811356734645002</c:v>
                </c:pt>
                <c:pt idx="16507">
                  <c:v>-0.25476621042687903</c:v>
                </c:pt>
                <c:pt idx="16508">
                  <c:v>-0.25095416714030799</c:v>
                </c:pt>
                <c:pt idx="16509">
                  <c:v>-0.24670969354866401</c:v>
                </c:pt>
                <c:pt idx="16510">
                  <c:v>-0.241713489073344</c:v>
                </c:pt>
                <c:pt idx="16511">
                  <c:v>-0.23665602138515299</c:v>
                </c:pt>
                <c:pt idx="16512">
                  <c:v>-0.23103927047424</c:v>
                </c:pt>
                <c:pt idx="16513">
                  <c:v>-0.22524917582125001</c:v>
                </c:pt>
                <c:pt idx="16514">
                  <c:v>-0.21908169463430099</c:v>
                </c:pt>
                <c:pt idx="16515">
                  <c:v>-0.21278954621547699</c:v>
                </c:pt>
                <c:pt idx="16516">
                  <c:v>-0.20624062059111001</c:v>
                </c:pt>
                <c:pt idx="16517">
                  <c:v>-0.199554618113021</c:v>
                </c:pt>
                <c:pt idx="16518">
                  <c:v>-0.19293792917394201</c:v>
                </c:pt>
                <c:pt idx="16519">
                  <c:v>-0.18603971300168101</c:v>
                </c:pt>
                <c:pt idx="16520">
                  <c:v>-0.17943216940429699</c:v>
                </c:pt>
                <c:pt idx="16521">
                  <c:v>-0.17262661397186099</c:v>
                </c:pt>
                <c:pt idx="16522">
                  <c:v>-0.16575406668180501</c:v>
                </c:pt>
                <c:pt idx="16523">
                  <c:v>-0.15926359515283101</c:v>
                </c:pt>
                <c:pt idx="16524">
                  <c:v>-0.15292990155837399</c:v>
                </c:pt>
                <c:pt idx="16525">
                  <c:v>-0.14682993577585801</c:v>
                </c:pt>
                <c:pt idx="16526">
                  <c:v>-0.14075016396620099</c:v>
                </c:pt>
                <c:pt idx="16527">
                  <c:v>-0.13503181268615599</c:v>
                </c:pt>
                <c:pt idx="16528">
                  <c:v>-0.129528524766095</c:v>
                </c:pt>
                <c:pt idx="16529">
                  <c:v>-0.124671121424239</c:v>
                </c:pt>
                <c:pt idx="16530">
                  <c:v>-0.120204427014846</c:v>
                </c:pt>
                <c:pt idx="16531">
                  <c:v>-0.115855693755522</c:v>
                </c:pt>
                <c:pt idx="16532">
                  <c:v>-0.11191863764851701</c:v>
                </c:pt>
                <c:pt idx="16533">
                  <c:v>-0.108665223081</c:v>
                </c:pt>
                <c:pt idx="16534">
                  <c:v>-0.105985299222406</c:v>
                </c:pt>
                <c:pt idx="16535">
                  <c:v>-0.103659798610531</c:v>
                </c:pt>
                <c:pt idx="16536">
                  <c:v>-0.101833471657651</c:v>
                </c:pt>
                <c:pt idx="16537">
                  <c:v>-0.100318522166221</c:v>
                </c:pt>
                <c:pt idx="16538">
                  <c:v>-9.9525699726698502E-2</c:v>
                </c:pt>
                <c:pt idx="16539">
                  <c:v>-9.9317235626834394E-2</c:v>
                </c:pt>
                <c:pt idx="16540">
                  <c:v>-9.9637501805551906E-2</c:v>
                </c:pt>
                <c:pt idx="16541">
                  <c:v>-0.100482087313845</c:v>
                </c:pt>
                <c:pt idx="16542">
                  <c:v>-0.101759736110507</c:v>
                </c:pt>
                <c:pt idx="16543">
                  <c:v>-0.103584623665539</c:v>
                </c:pt>
                <c:pt idx="16544">
                  <c:v>-0.106054030226333</c:v>
                </c:pt>
                <c:pt idx="16545">
                  <c:v>-0.109074595440246</c:v>
                </c:pt>
                <c:pt idx="16546">
                  <c:v>-0.112431738162289</c:v>
                </c:pt>
                <c:pt idx="16547">
                  <c:v>-0.116495365956879</c:v>
                </c:pt>
                <c:pt idx="16548">
                  <c:v>-0.12072175475998401</c:v>
                </c:pt>
                <c:pt idx="16549">
                  <c:v>-0.12545879944291299</c:v>
                </c:pt>
                <c:pt idx="16550">
                  <c:v>-0.13075781359531599</c:v>
                </c:pt>
                <c:pt idx="16551">
                  <c:v>-0.13638063866851</c:v>
                </c:pt>
                <c:pt idx="16552">
                  <c:v>-0.142620611185377</c:v>
                </c:pt>
                <c:pt idx="16553">
                  <c:v>-0.14851903411557199</c:v>
                </c:pt>
                <c:pt idx="16554">
                  <c:v>-0.15519034340122401</c:v>
                </c:pt>
                <c:pt idx="16555">
                  <c:v>-0.162046998133485</c:v>
                </c:pt>
                <c:pt idx="16556">
                  <c:v>-0.16904983804843299</c:v>
                </c:pt>
                <c:pt idx="16557">
                  <c:v>-0.17648171265656001</c:v>
                </c:pt>
                <c:pt idx="16558">
                  <c:v>-0.183718728013225</c:v>
                </c:pt>
                <c:pt idx="16559">
                  <c:v>-0.19114740487940801</c:v>
                </c:pt>
                <c:pt idx="16560">
                  <c:v>-0.19876933803591801</c:v>
                </c:pt>
                <c:pt idx="16561">
                  <c:v>-0.20654320462620801</c:v>
                </c:pt>
                <c:pt idx="16562">
                  <c:v>-0.21416075558429901</c:v>
                </c:pt>
                <c:pt idx="16563">
                  <c:v>-0.22184037244323801</c:v>
                </c:pt>
                <c:pt idx="16564">
                  <c:v>-0.22910210784037399</c:v>
                </c:pt>
                <c:pt idx="16565">
                  <c:v>-0.236496033857063</c:v>
                </c:pt>
                <c:pt idx="16566">
                  <c:v>-0.24373468274735199</c:v>
                </c:pt>
                <c:pt idx="16567">
                  <c:v>-0.25074486159610598</c:v>
                </c:pt>
                <c:pt idx="16568">
                  <c:v>-0.25759831991051801</c:v>
                </c:pt>
                <c:pt idx="16569">
                  <c:v>-0.263985727456645</c:v>
                </c:pt>
                <c:pt idx="16570">
                  <c:v>-0.270201647347111</c:v>
                </c:pt>
                <c:pt idx="16571">
                  <c:v>-0.27604717023442099</c:v>
                </c:pt>
                <c:pt idx="16572">
                  <c:v>-0.28155779472363401</c:v>
                </c:pt>
                <c:pt idx="16573">
                  <c:v>-0.286658532781292</c:v>
                </c:pt>
                <c:pt idx="16574">
                  <c:v>-0.29140806022999999</c:v>
                </c:pt>
                <c:pt idx="16575">
                  <c:v>-0.29569444067978701</c:v>
                </c:pt>
                <c:pt idx="16576">
                  <c:v>-0.29936220010594899</c:v>
                </c:pt>
                <c:pt idx="16577">
                  <c:v>-0.30263878020740498</c:v>
                </c:pt>
                <c:pt idx="16578">
                  <c:v>-0.30544869373342298</c:v>
                </c:pt>
                <c:pt idx="16579">
                  <c:v>-0.30765697804983999</c:v>
                </c:pt>
                <c:pt idx="16580">
                  <c:v>-0.30925875849664902</c:v>
                </c:pt>
                <c:pt idx="16581">
                  <c:v>-0.31048101355000701</c:v>
                </c:pt>
                <c:pt idx="16582">
                  <c:v>-0.310949189338037</c:v>
                </c:pt>
                <c:pt idx="16583">
                  <c:v>-0.31106832205509499</c:v>
                </c:pt>
                <c:pt idx="16584">
                  <c:v>-0.31057016807791499</c:v>
                </c:pt>
                <c:pt idx="16585">
                  <c:v>-0.30972734858249601</c:v>
                </c:pt>
                <c:pt idx="16586">
                  <c:v>-0.30823412322177202</c:v>
                </c:pt>
                <c:pt idx="16587">
                  <c:v>-0.30599448550803598</c:v>
                </c:pt>
                <c:pt idx="16588">
                  <c:v>-0.30359924564736801</c:v>
                </c:pt>
                <c:pt idx="16589">
                  <c:v>-0.30035167629972698</c:v>
                </c:pt>
                <c:pt idx="16590">
                  <c:v>-0.29689341384593798</c:v>
                </c:pt>
                <c:pt idx="16591">
                  <c:v>-0.29275274398087098</c:v>
                </c:pt>
                <c:pt idx="16592">
                  <c:v>-0.28832959476755199</c:v>
                </c:pt>
                <c:pt idx="16593">
                  <c:v>-0.28326779889247999</c:v>
                </c:pt>
                <c:pt idx="16594">
                  <c:v>-0.278169157951002</c:v>
                </c:pt>
                <c:pt idx="16595">
                  <c:v>-0.27243457365512302</c:v>
                </c:pt>
                <c:pt idx="16596">
                  <c:v>-0.26648292599726497</c:v>
                </c:pt>
                <c:pt idx="16597">
                  <c:v>-0.26016934375672801</c:v>
                </c:pt>
                <c:pt idx="16598">
                  <c:v>-0.25371993147795102</c:v>
                </c:pt>
                <c:pt idx="16599">
                  <c:v>-0.247033879525657</c:v>
                </c:pt>
                <c:pt idx="16600">
                  <c:v>-0.24025403470493301</c:v>
                </c:pt>
                <c:pt idx="16601">
                  <c:v>-0.233021668532088</c:v>
                </c:pt>
                <c:pt idx="16602">
                  <c:v>-0.22595282200439301</c:v>
                </c:pt>
                <c:pt idx="16603">
                  <c:v>-0.218761555291101</c:v>
                </c:pt>
                <c:pt idx="16604">
                  <c:v>-0.211540785999523</c:v>
                </c:pt>
                <c:pt idx="16605">
                  <c:v>-0.20437081897449699</c:v>
                </c:pt>
                <c:pt idx="16606">
                  <c:v>-0.19718277746124399</c:v>
                </c:pt>
                <c:pt idx="16607">
                  <c:v>-0.19013851296627701</c:v>
                </c:pt>
                <c:pt idx="16608">
                  <c:v>-0.18313732138838401</c:v>
                </c:pt>
                <c:pt idx="16609">
                  <c:v>-0.17636307449757899</c:v>
                </c:pt>
                <c:pt idx="16610">
                  <c:v>-0.16984345681874599</c:v>
                </c:pt>
                <c:pt idx="16611">
                  <c:v>-0.16362379607376201</c:v>
                </c:pt>
                <c:pt idx="16612">
                  <c:v>-0.15756250978410499</c:v>
                </c:pt>
                <c:pt idx="16613">
                  <c:v>-0.15210702706690901</c:v>
                </c:pt>
                <c:pt idx="16614">
                  <c:v>-0.146725178751269</c:v>
                </c:pt>
                <c:pt idx="16615">
                  <c:v>-0.14171297066885599</c:v>
                </c:pt>
                <c:pt idx="16616">
                  <c:v>-0.13726269439227101</c:v>
                </c:pt>
                <c:pt idx="16617">
                  <c:v>-0.13310545995644599</c:v>
                </c:pt>
                <c:pt idx="16618">
                  <c:v>-0.129576602961852</c:v>
                </c:pt>
                <c:pt idx="16619">
                  <c:v>-0.12634299857831</c:v>
                </c:pt>
                <c:pt idx="16620">
                  <c:v>-0.123868677611378</c:v>
                </c:pt>
                <c:pt idx="16621">
                  <c:v>-0.121703156901149</c:v>
                </c:pt>
                <c:pt idx="16622">
                  <c:v>-0.12032643900277</c:v>
                </c:pt>
                <c:pt idx="16623">
                  <c:v>-0.119373383750151</c:v>
                </c:pt>
                <c:pt idx="16624">
                  <c:v>-0.118995878977864</c:v>
                </c:pt>
                <c:pt idx="16625">
                  <c:v>-0.11906879244549801</c:v>
                </c:pt>
                <c:pt idx="16626">
                  <c:v>-0.120128845623481</c:v>
                </c:pt>
                <c:pt idx="16627">
                  <c:v>-0.121548343584386</c:v>
                </c:pt>
                <c:pt idx="16628">
                  <c:v>-0.123592219757024</c:v>
                </c:pt>
                <c:pt idx="16629">
                  <c:v>-0.12611855497163299</c:v>
                </c:pt>
                <c:pt idx="16630">
                  <c:v>-0.129317798387313</c:v>
                </c:pt>
                <c:pt idx="16631">
                  <c:v>-0.13328725693340501</c:v>
                </c:pt>
                <c:pt idx="16632">
                  <c:v>-0.13771634469317501</c:v>
                </c:pt>
                <c:pt idx="16633">
                  <c:v>-0.14254140626835901</c:v>
                </c:pt>
                <c:pt idx="16634">
                  <c:v>-0.14804008571824501</c:v>
                </c:pt>
                <c:pt idx="16635">
                  <c:v>-0.15416844002569699</c:v>
                </c:pt>
                <c:pt idx="16636">
                  <c:v>-0.160556223131152</c:v>
                </c:pt>
                <c:pt idx="16637">
                  <c:v>-0.167741826114645</c:v>
                </c:pt>
                <c:pt idx="16638">
                  <c:v>-0.17503261448530699</c:v>
                </c:pt>
                <c:pt idx="16639">
                  <c:v>-0.18316034803311201</c:v>
                </c:pt>
                <c:pt idx="16640">
                  <c:v>-0.19157092734460501</c:v>
                </c:pt>
                <c:pt idx="16641">
                  <c:v>-0.20009057381793</c:v>
                </c:pt>
                <c:pt idx="16642">
                  <c:v>-0.20912966524701801</c:v>
                </c:pt>
                <c:pt idx="16643">
                  <c:v>-0.21835196099596599</c:v>
                </c:pt>
                <c:pt idx="16644">
                  <c:v>-0.22811250177925799</c:v>
                </c:pt>
                <c:pt idx="16645">
                  <c:v>-0.23804318835737701</c:v>
                </c:pt>
                <c:pt idx="16646">
                  <c:v>-0.247785180185459</c:v>
                </c:pt>
                <c:pt idx="16647">
                  <c:v>-0.25792113755588902</c:v>
                </c:pt>
                <c:pt idx="16648">
                  <c:v>-0.268169707919103</c:v>
                </c:pt>
                <c:pt idx="16649">
                  <c:v>-0.27856859673102502</c:v>
                </c:pt>
                <c:pt idx="16650">
                  <c:v>-0.28898183107701098</c:v>
                </c:pt>
                <c:pt idx="16651">
                  <c:v>-0.29911750550053401</c:v>
                </c:pt>
                <c:pt idx="16652">
                  <c:v>-0.30932366231206498</c:v>
                </c:pt>
                <c:pt idx="16653">
                  <c:v>-0.31966613603579103</c:v>
                </c:pt>
                <c:pt idx="16654">
                  <c:v>-0.329710030667066</c:v>
                </c:pt>
                <c:pt idx="16655">
                  <c:v>-0.33966805217041102</c:v>
                </c:pt>
                <c:pt idx="16656">
                  <c:v>-0.34923450574935699</c:v>
                </c:pt>
                <c:pt idx="16657">
                  <c:v>-0.35854741244552402</c:v>
                </c:pt>
                <c:pt idx="16658">
                  <c:v>-0.36759883179021402</c:v>
                </c:pt>
                <c:pt idx="16659">
                  <c:v>-0.376542634948005</c:v>
                </c:pt>
                <c:pt idx="16660">
                  <c:v>-0.38488662180008198</c:v>
                </c:pt>
                <c:pt idx="16661">
                  <c:v>-0.39292739466987398</c:v>
                </c:pt>
                <c:pt idx="16662">
                  <c:v>-0.40055229599298497</c:v>
                </c:pt>
                <c:pt idx="16663">
                  <c:v>-0.407609566196593</c:v>
                </c:pt>
                <c:pt idx="16664">
                  <c:v>-0.41450342390346301</c:v>
                </c:pt>
                <c:pt idx="16665">
                  <c:v>-0.42040813590227899</c:v>
                </c:pt>
                <c:pt idx="16666">
                  <c:v>-0.42633372085276899</c:v>
                </c:pt>
                <c:pt idx="16667">
                  <c:v>-0.43155286189370101</c:v>
                </c:pt>
                <c:pt idx="16668">
                  <c:v>-0.43624756448873703</c:v>
                </c:pt>
                <c:pt idx="16669">
                  <c:v>-0.43982638407388103</c:v>
                </c:pt>
                <c:pt idx="16670">
                  <c:v>-0.44359863780447301</c:v>
                </c:pt>
                <c:pt idx="16671">
                  <c:v>-0.44636836463407398</c:v>
                </c:pt>
                <c:pt idx="16672">
                  <c:v>-0.44879936018698102</c:v>
                </c:pt>
                <c:pt idx="16673">
                  <c:v>-0.450207854121498</c:v>
                </c:pt>
                <c:pt idx="16674">
                  <c:v>-0.45120419797167899</c:v>
                </c:pt>
                <c:pt idx="16675">
                  <c:v>-0.451902014565017</c:v>
                </c:pt>
                <c:pt idx="16676">
                  <c:v>-0.45158856715891099</c:v>
                </c:pt>
                <c:pt idx="16677">
                  <c:v>-0.45112131876489098</c:v>
                </c:pt>
                <c:pt idx="16678">
                  <c:v>-0.449633018562555</c:v>
                </c:pt>
                <c:pt idx="16679">
                  <c:v>-0.44760772811692001</c:v>
                </c:pt>
                <c:pt idx="16680">
                  <c:v>-0.44529471815657101</c:v>
                </c:pt>
                <c:pt idx="16681">
                  <c:v>-0.44243370887217598</c:v>
                </c:pt>
                <c:pt idx="16682">
                  <c:v>-0.43884612785921101</c:v>
                </c:pt>
                <c:pt idx="16683">
                  <c:v>-0.43485184654849801</c:v>
                </c:pt>
                <c:pt idx="16684">
                  <c:v>-0.43016341908876599</c:v>
                </c:pt>
                <c:pt idx="16685">
                  <c:v>-0.425255246215755</c:v>
                </c:pt>
                <c:pt idx="16686">
                  <c:v>-0.419903485330621</c:v>
                </c:pt>
                <c:pt idx="16687">
                  <c:v>-0.41388749162626598</c:v>
                </c:pt>
                <c:pt idx="16688">
                  <c:v>-0.407704586663095</c:v>
                </c:pt>
                <c:pt idx="16689">
                  <c:v>-0.40118079135104601</c:v>
                </c:pt>
                <c:pt idx="16690">
                  <c:v>-0.39420989830645198</c:v>
                </c:pt>
                <c:pt idx="16691">
                  <c:v>-0.387119446127278</c:v>
                </c:pt>
                <c:pt idx="16692">
                  <c:v>-0.37962325054241702</c:v>
                </c:pt>
                <c:pt idx="16693">
                  <c:v>-0.37188003470977299</c:v>
                </c:pt>
                <c:pt idx="16694">
                  <c:v>-0.36399129857686102</c:v>
                </c:pt>
                <c:pt idx="16695">
                  <c:v>-0.35627600811560001</c:v>
                </c:pt>
                <c:pt idx="16696">
                  <c:v>-0.34779984029657302</c:v>
                </c:pt>
                <c:pt idx="16697">
                  <c:v>-0.339524148797611</c:v>
                </c:pt>
                <c:pt idx="16698">
                  <c:v>-0.33116416639541801</c:v>
                </c:pt>
                <c:pt idx="16699">
                  <c:v>-0.322830691827873</c:v>
                </c:pt>
                <c:pt idx="16700">
                  <c:v>-0.31463569154086501</c:v>
                </c:pt>
                <c:pt idx="16701">
                  <c:v>-0.30600812636521801</c:v>
                </c:pt>
                <c:pt idx="16702">
                  <c:v>-0.29810016524128402</c:v>
                </c:pt>
                <c:pt idx="16703">
                  <c:v>-0.28957759966422703</c:v>
                </c:pt>
                <c:pt idx="16704">
                  <c:v>-0.28183326659388303</c:v>
                </c:pt>
                <c:pt idx="16705">
                  <c:v>-0.27421773202968303</c:v>
                </c:pt>
                <c:pt idx="16706">
                  <c:v>-0.266193204816008</c:v>
                </c:pt>
                <c:pt idx="16707">
                  <c:v>-0.25892819318971899</c:v>
                </c:pt>
                <c:pt idx="16708">
                  <c:v>-0.25173018813725401</c:v>
                </c:pt>
                <c:pt idx="16709">
                  <c:v>-0.245094418578715</c:v>
                </c:pt>
                <c:pt idx="16710">
                  <c:v>-0.23885927609423599</c:v>
                </c:pt>
                <c:pt idx="16711">
                  <c:v>-0.23144835393768001</c:v>
                </c:pt>
                <c:pt idx="16712">
                  <c:v>-0.22601659592853399</c:v>
                </c:pt>
                <c:pt idx="16713">
                  <c:v>-0.219857300952359</c:v>
                </c:pt>
                <c:pt idx="16714">
                  <c:v>-0.21558416622983201</c:v>
                </c:pt>
                <c:pt idx="16715">
                  <c:v>-0.210163759423245</c:v>
                </c:pt>
                <c:pt idx="16716">
                  <c:v>-0.205628509137432</c:v>
                </c:pt>
                <c:pt idx="16717">
                  <c:v>-0.201581745331883</c:v>
                </c:pt>
                <c:pt idx="16718">
                  <c:v>-0.19752628057947599</c:v>
                </c:pt>
                <c:pt idx="16719">
                  <c:v>-0.19455787641099101</c:v>
                </c:pt>
                <c:pt idx="16720">
                  <c:v>-0.19117248873926199</c:v>
                </c:pt>
                <c:pt idx="16721">
                  <c:v>-0.18897089211507201</c:v>
                </c:pt>
                <c:pt idx="16722">
                  <c:v>-0.186924929413227</c:v>
                </c:pt>
                <c:pt idx="16723">
                  <c:v>-0.184980737334865</c:v>
                </c:pt>
                <c:pt idx="16724">
                  <c:v>-0.18375842369796</c:v>
                </c:pt>
                <c:pt idx="16725">
                  <c:v>-0.182472215529357</c:v>
                </c:pt>
                <c:pt idx="16726">
                  <c:v>-0.18211487739944299</c:v>
                </c:pt>
                <c:pt idx="16727">
                  <c:v>-0.181692248180089</c:v>
                </c:pt>
                <c:pt idx="16728">
                  <c:v>-0.181768708224162</c:v>
                </c:pt>
                <c:pt idx="16729">
                  <c:v>-0.182038260192388</c:v>
                </c:pt>
                <c:pt idx="16730">
                  <c:v>-0.18271937061529001</c:v>
                </c:pt>
                <c:pt idx="16731">
                  <c:v>-0.18390920857759999</c:v>
                </c:pt>
                <c:pt idx="16732">
                  <c:v>-0.18531973296438201</c:v>
                </c:pt>
                <c:pt idx="16733">
                  <c:v>-0.18666315065581099</c:v>
                </c:pt>
                <c:pt idx="16734">
                  <c:v>-0.18844841516277799</c:v>
                </c:pt>
                <c:pt idx="16735">
                  <c:v>-0.190633805835077</c:v>
                </c:pt>
                <c:pt idx="16736">
                  <c:v>-0.192506670670889</c:v>
                </c:pt>
                <c:pt idx="16737">
                  <c:v>-0.19521314442191801</c:v>
                </c:pt>
                <c:pt idx="16738">
                  <c:v>-0.19712354459119</c:v>
                </c:pt>
                <c:pt idx="16739">
                  <c:v>-0.20016558832652001</c:v>
                </c:pt>
                <c:pt idx="16740">
                  <c:v>-0.20264912018900599</c:v>
                </c:pt>
                <c:pt idx="16741">
                  <c:v>-0.20556425250695401</c:v>
                </c:pt>
                <c:pt idx="16742">
                  <c:v>-0.208171376768397</c:v>
                </c:pt>
                <c:pt idx="16743">
                  <c:v>-0.211019520779679</c:v>
                </c:pt>
                <c:pt idx="16744">
                  <c:v>-0.214078612045185</c:v>
                </c:pt>
                <c:pt idx="16745">
                  <c:v>-0.21664997646279299</c:v>
                </c:pt>
                <c:pt idx="16746">
                  <c:v>-0.21967275066154099</c:v>
                </c:pt>
                <c:pt idx="16747">
                  <c:v>-0.22177320438371301</c:v>
                </c:pt>
                <c:pt idx="16748">
                  <c:v>-0.22476263474116201</c:v>
                </c:pt>
                <c:pt idx="16749">
                  <c:v>-0.22696005163394101</c:v>
                </c:pt>
                <c:pt idx="16750">
                  <c:v>-0.22945769598483401</c:v>
                </c:pt>
                <c:pt idx="16751">
                  <c:v>-0.231661963092954</c:v>
                </c:pt>
                <c:pt idx="16752">
                  <c:v>-0.233308728048613</c:v>
                </c:pt>
                <c:pt idx="16753">
                  <c:v>-0.23507241399859199</c:v>
                </c:pt>
                <c:pt idx="16754">
                  <c:v>-0.23656395569574901</c:v>
                </c:pt>
                <c:pt idx="16755">
                  <c:v>-0.23781782590068701</c:v>
                </c:pt>
                <c:pt idx="16756">
                  <c:v>-0.238712284608809</c:v>
                </c:pt>
                <c:pt idx="16757">
                  <c:v>-0.23958861085359001</c:v>
                </c:pt>
                <c:pt idx="16758">
                  <c:v>-0.239773971606696</c:v>
                </c:pt>
                <c:pt idx="16759">
                  <c:v>-0.24025461494604899</c:v>
                </c:pt>
                <c:pt idx="16760">
                  <c:v>-0.23987556221619599</c:v>
                </c:pt>
                <c:pt idx="16761">
                  <c:v>-0.23961800100200301</c:v>
                </c:pt>
                <c:pt idx="16762">
                  <c:v>-0.238808585636583</c:v>
                </c:pt>
                <c:pt idx="16763">
                  <c:v>-0.23767966901190701</c:v>
                </c:pt>
                <c:pt idx="16764">
                  <c:v>-0.23644487705171</c:v>
                </c:pt>
                <c:pt idx="16765">
                  <c:v>-0.234317371013012</c:v>
                </c:pt>
                <c:pt idx="16766">
                  <c:v>-0.232505039677709</c:v>
                </c:pt>
                <c:pt idx="16767">
                  <c:v>-0.22975303540026601</c:v>
                </c:pt>
                <c:pt idx="16768">
                  <c:v>-0.227213165489804</c:v>
                </c:pt>
                <c:pt idx="16769">
                  <c:v>-0.22396094652760901</c:v>
                </c:pt>
                <c:pt idx="16770">
                  <c:v>-0.22060352223673599</c:v>
                </c:pt>
                <c:pt idx="16771">
                  <c:v>-0.216937522886021</c:v>
                </c:pt>
                <c:pt idx="16772">
                  <c:v>-0.212876251702041</c:v>
                </c:pt>
                <c:pt idx="16773">
                  <c:v>-0.208750234703032</c:v>
                </c:pt>
                <c:pt idx="16774">
                  <c:v>-0.20419389350258901</c:v>
                </c:pt>
                <c:pt idx="16775">
                  <c:v>-0.19939081830897801</c:v>
                </c:pt>
                <c:pt idx="16776">
                  <c:v>-0.19423330982658901</c:v>
                </c:pt>
                <c:pt idx="16777">
                  <c:v>-0.188829622524535</c:v>
                </c:pt>
                <c:pt idx="16778">
                  <c:v>-0.183400604090422</c:v>
                </c:pt>
                <c:pt idx="16779">
                  <c:v>-0.17751752400304299</c:v>
                </c:pt>
                <c:pt idx="16780">
                  <c:v>-0.17150664537398499</c:v>
                </c:pt>
                <c:pt idx="16781">
                  <c:v>-0.165476474590803</c:v>
                </c:pt>
                <c:pt idx="16782">
                  <c:v>-0.15911064474523701</c:v>
                </c:pt>
                <c:pt idx="16783">
                  <c:v>-0.15276340164903801</c:v>
                </c:pt>
                <c:pt idx="16784">
                  <c:v>-0.146189720370305</c:v>
                </c:pt>
                <c:pt idx="16785">
                  <c:v>-0.13959108670612599</c:v>
                </c:pt>
                <c:pt idx="16786">
                  <c:v>-0.13290086721119801</c:v>
                </c:pt>
                <c:pt idx="16787">
                  <c:v>-0.12616639398706</c:v>
                </c:pt>
                <c:pt idx="16788">
                  <c:v>-0.11950690285625901</c:v>
                </c:pt>
                <c:pt idx="16789">
                  <c:v>-0.112691340652916</c:v>
                </c:pt>
                <c:pt idx="16790">
                  <c:v>-0.10569765487768799</c:v>
                </c:pt>
                <c:pt idx="16791">
                  <c:v>-9.9117148759936005E-2</c:v>
                </c:pt>
                <c:pt idx="16792">
                  <c:v>-9.2335191735145303E-2</c:v>
                </c:pt>
                <c:pt idx="16793">
                  <c:v>-8.5511906794919698E-2</c:v>
                </c:pt>
                <c:pt idx="16794">
                  <c:v>-7.9189615238369801E-2</c:v>
                </c:pt>
                <c:pt idx="16795">
                  <c:v>-7.2416546765966899E-2</c:v>
                </c:pt>
                <c:pt idx="16796">
                  <c:v>-6.60621461208038E-2</c:v>
                </c:pt>
                <c:pt idx="16797">
                  <c:v>-5.9850620355664103E-2</c:v>
                </c:pt>
                <c:pt idx="16798">
                  <c:v>-5.3615865967897199E-2</c:v>
                </c:pt>
                <c:pt idx="16799">
                  <c:v>-4.7757576248706003E-2</c:v>
                </c:pt>
                <c:pt idx="16800">
                  <c:v>-4.1924355564488598E-2</c:v>
                </c:pt>
                <c:pt idx="16801">
                  <c:v>-3.6432928578344598E-2</c:v>
                </c:pt>
                <c:pt idx="16802">
                  <c:v>-3.0933402527495001E-2</c:v>
                </c:pt>
                <c:pt idx="16803">
                  <c:v>-2.57306618424895E-2</c:v>
                </c:pt>
                <c:pt idx="16804">
                  <c:v>-2.0840511602140802E-2</c:v>
                </c:pt>
                <c:pt idx="16805">
                  <c:v>-1.5921173972434099E-2</c:v>
                </c:pt>
                <c:pt idx="16806">
                  <c:v>-1.13629070315299E-2</c:v>
                </c:pt>
                <c:pt idx="16807">
                  <c:v>-6.9658112307872701E-3</c:v>
                </c:pt>
                <c:pt idx="16808">
                  <c:v>-3.0350623697240299E-3</c:v>
                </c:pt>
                <c:pt idx="16809">
                  <c:v>8.4393261980789005E-4</c:v>
                </c:pt>
                <c:pt idx="16810">
                  <c:v>4.3194361851688701E-3</c:v>
                </c:pt>
                <c:pt idx="16811">
                  <c:v>7.6181323014619098E-3</c:v>
                </c:pt>
                <c:pt idx="16812">
                  <c:v>1.0928562948956199E-2</c:v>
                </c:pt>
                <c:pt idx="16813">
                  <c:v>1.3544020751910101E-2</c:v>
                </c:pt>
                <c:pt idx="16814">
                  <c:v>1.59920406178524E-2</c:v>
                </c:pt>
                <c:pt idx="16815">
                  <c:v>1.8474833255058401E-2</c:v>
                </c:pt>
                <c:pt idx="16816">
                  <c:v>2.05905137930571E-2</c:v>
                </c:pt>
                <c:pt idx="16817">
                  <c:v>2.2319059621708999E-2</c:v>
                </c:pt>
                <c:pt idx="16818">
                  <c:v>2.3864185696753099E-2</c:v>
                </c:pt>
                <c:pt idx="16819">
                  <c:v>2.52091465660307E-2</c:v>
                </c:pt>
                <c:pt idx="16820">
                  <c:v>2.6292055568561699E-2</c:v>
                </c:pt>
                <c:pt idx="16821">
                  <c:v>2.71385087687641E-2</c:v>
                </c:pt>
                <c:pt idx="16822">
                  <c:v>2.7888333800597701E-2</c:v>
                </c:pt>
                <c:pt idx="16823">
                  <c:v>2.83284968431484E-2</c:v>
                </c:pt>
                <c:pt idx="16824">
                  <c:v>2.83197288791197E-2</c:v>
                </c:pt>
                <c:pt idx="16825">
                  <c:v>2.8481116717278199E-2</c:v>
                </c:pt>
                <c:pt idx="16826">
                  <c:v>2.84774786428184E-2</c:v>
                </c:pt>
                <c:pt idx="16827">
                  <c:v>2.8161013403113101E-2</c:v>
                </c:pt>
                <c:pt idx="16828">
                  <c:v>2.7733653453231099E-2</c:v>
                </c:pt>
                <c:pt idx="16829">
                  <c:v>2.7257085261399201E-2</c:v>
                </c:pt>
                <c:pt idx="16830">
                  <c:v>2.67268975629926E-2</c:v>
                </c:pt>
                <c:pt idx="16831">
                  <c:v>2.5946413313551301E-2</c:v>
                </c:pt>
                <c:pt idx="16832">
                  <c:v>2.51341226509832E-2</c:v>
                </c:pt>
                <c:pt idx="16833">
                  <c:v>2.42932324178603E-2</c:v>
                </c:pt>
                <c:pt idx="16834">
                  <c:v>2.3482765751804299E-2</c:v>
                </c:pt>
                <c:pt idx="16835">
                  <c:v>2.2377085666918799E-2</c:v>
                </c:pt>
                <c:pt idx="16836">
                  <c:v>2.1506377412999801E-2</c:v>
                </c:pt>
                <c:pt idx="16837">
                  <c:v>2.0250061720133501E-2</c:v>
                </c:pt>
                <c:pt idx="16838">
                  <c:v>1.9371703954817E-2</c:v>
                </c:pt>
                <c:pt idx="16839">
                  <c:v>1.8709811212911001E-2</c:v>
                </c:pt>
                <c:pt idx="16840">
                  <c:v>1.7380846725804401E-2</c:v>
                </c:pt>
                <c:pt idx="16841">
                  <c:v>1.67145156693723E-2</c:v>
                </c:pt>
                <c:pt idx="16842">
                  <c:v>1.57706704143174E-2</c:v>
                </c:pt>
                <c:pt idx="16843">
                  <c:v>1.5099005594629299E-2</c:v>
                </c:pt>
                <c:pt idx="16844">
                  <c:v>1.46507494821966E-2</c:v>
                </c:pt>
                <c:pt idx="16845">
                  <c:v>1.40103539259576E-2</c:v>
                </c:pt>
                <c:pt idx="16846">
                  <c:v>1.36928418464137E-2</c:v>
                </c:pt>
                <c:pt idx="16847">
                  <c:v>1.34625877283769E-2</c:v>
                </c:pt>
                <c:pt idx="16848">
                  <c:v>1.3351385804985801E-2</c:v>
                </c:pt>
                <c:pt idx="16849">
                  <c:v>1.3655795175576401E-2</c:v>
                </c:pt>
                <c:pt idx="16850">
                  <c:v>1.3518190360265201E-2</c:v>
                </c:pt>
                <c:pt idx="16851">
                  <c:v>1.37842396156636E-2</c:v>
                </c:pt>
                <c:pt idx="16852">
                  <c:v>1.46104153397833E-2</c:v>
                </c:pt>
                <c:pt idx="16853">
                  <c:v>1.50331094565796E-2</c:v>
                </c:pt>
                <c:pt idx="16854">
                  <c:v>1.61037439951125E-2</c:v>
                </c:pt>
                <c:pt idx="16855">
                  <c:v>1.710634335873E-2</c:v>
                </c:pt>
                <c:pt idx="16856">
                  <c:v>1.8421027467754099E-2</c:v>
                </c:pt>
                <c:pt idx="16857">
                  <c:v>2.00055693259126E-2</c:v>
                </c:pt>
                <c:pt idx="16858">
                  <c:v>2.1699688989884499E-2</c:v>
                </c:pt>
                <c:pt idx="16859">
                  <c:v>2.3596790337110801E-2</c:v>
                </c:pt>
                <c:pt idx="16860">
                  <c:v>2.56426893185678E-2</c:v>
                </c:pt>
                <c:pt idx="16861">
                  <c:v>2.80991454703917E-2</c:v>
                </c:pt>
                <c:pt idx="16862">
                  <c:v>3.06217958392704E-2</c:v>
                </c:pt>
                <c:pt idx="16863">
                  <c:v>3.3516497422093998E-2</c:v>
                </c:pt>
                <c:pt idx="16864">
                  <c:v>3.6337234343993503E-2</c:v>
                </c:pt>
                <c:pt idx="16865">
                  <c:v>3.9667811757976401E-2</c:v>
                </c:pt>
                <c:pt idx="16866">
                  <c:v>4.3093396767451803E-2</c:v>
                </c:pt>
                <c:pt idx="16867">
                  <c:v>4.6597790529766599E-2</c:v>
                </c:pt>
                <c:pt idx="16868">
                  <c:v>5.0598213603916899E-2</c:v>
                </c:pt>
                <c:pt idx="16869">
                  <c:v>5.4544936578882798E-2</c:v>
                </c:pt>
                <c:pt idx="16870">
                  <c:v>5.87498087709575E-2</c:v>
                </c:pt>
                <c:pt idx="16871">
                  <c:v>6.3237691829049106E-2</c:v>
                </c:pt>
                <c:pt idx="16872">
                  <c:v>6.7913300903368903E-2</c:v>
                </c:pt>
                <c:pt idx="16873">
                  <c:v>7.2502324652829103E-2</c:v>
                </c:pt>
                <c:pt idx="16874">
                  <c:v>7.79089175847964E-2</c:v>
                </c:pt>
                <c:pt idx="16875">
                  <c:v>8.2811303583180396E-2</c:v>
                </c:pt>
                <c:pt idx="16876">
                  <c:v>8.8265038045172106E-2</c:v>
                </c:pt>
                <c:pt idx="16877">
                  <c:v>9.3597109988369995E-2</c:v>
                </c:pt>
                <c:pt idx="16878">
                  <c:v>9.9202280360598499E-2</c:v>
                </c:pt>
                <c:pt idx="16879">
                  <c:v>0.10481912163740199</c:v>
                </c:pt>
                <c:pt idx="16880">
                  <c:v>0.110583860877256</c:v>
                </c:pt>
                <c:pt idx="16881">
                  <c:v>0.116760198794819</c:v>
                </c:pt>
                <c:pt idx="16882">
                  <c:v>0.122363070785783</c:v>
                </c:pt>
                <c:pt idx="16883">
                  <c:v>0.128498015465211</c:v>
                </c:pt>
                <c:pt idx="16884">
                  <c:v>0.13448466512271701</c:v>
                </c:pt>
                <c:pt idx="16885">
                  <c:v>0.14080346363490701</c:v>
                </c:pt>
                <c:pt idx="16886">
                  <c:v>0.14686570021768899</c:v>
                </c:pt>
                <c:pt idx="16887">
                  <c:v>0.15310637277160499</c:v>
                </c:pt>
                <c:pt idx="16888">
                  <c:v>0.1590861004411</c:v>
                </c:pt>
                <c:pt idx="16889">
                  <c:v>0.165191934511564</c:v>
                </c:pt>
                <c:pt idx="16890">
                  <c:v>0.171565378311408</c:v>
                </c:pt>
                <c:pt idx="16891">
                  <c:v>0.17757227383281499</c:v>
                </c:pt>
                <c:pt idx="16892">
                  <c:v>0.18346126525508399</c:v>
                </c:pt>
                <c:pt idx="16893">
                  <c:v>0.18933635025590501</c:v>
                </c:pt>
                <c:pt idx="16894">
                  <c:v>0.19530115597157799</c:v>
                </c:pt>
                <c:pt idx="16895">
                  <c:v>0.20091868427185</c:v>
                </c:pt>
                <c:pt idx="16896">
                  <c:v>0.20649766139221201</c:v>
                </c:pt>
                <c:pt idx="16897">
                  <c:v>0.21225234936586701</c:v>
                </c:pt>
                <c:pt idx="16898">
                  <c:v>0.21766903748829999</c:v>
                </c:pt>
                <c:pt idx="16899">
                  <c:v>0.222720404433005</c:v>
                </c:pt>
                <c:pt idx="16900">
                  <c:v>0.227861516786065</c:v>
                </c:pt>
                <c:pt idx="16901">
                  <c:v>0.23282445370933799</c:v>
                </c:pt>
                <c:pt idx="16902">
                  <c:v>0.23775475685271499</c:v>
                </c:pt>
                <c:pt idx="16903">
                  <c:v>0.24234800734886899</c:v>
                </c:pt>
                <c:pt idx="16904">
                  <c:v>0.24648532871103301</c:v>
                </c:pt>
                <c:pt idx="16905">
                  <c:v>0.25055127971943397</c:v>
                </c:pt>
                <c:pt idx="16906">
                  <c:v>0.25465241677818901</c:v>
                </c:pt>
                <c:pt idx="16907">
                  <c:v>0.25850809040212502</c:v>
                </c:pt>
                <c:pt idx="16908">
                  <c:v>0.26212471602510101</c:v>
                </c:pt>
                <c:pt idx="16909">
                  <c:v>0.26542892511344701</c:v>
                </c:pt>
                <c:pt idx="16910">
                  <c:v>0.26817597007337801</c:v>
                </c:pt>
                <c:pt idx="16911">
                  <c:v>0.27157112732301603</c:v>
                </c:pt>
                <c:pt idx="16912">
                  <c:v>0.273920692500354</c:v>
                </c:pt>
                <c:pt idx="16913">
                  <c:v>0.27658380821049999</c:v>
                </c:pt>
                <c:pt idx="16914">
                  <c:v>0.27849412054148798</c:v>
                </c:pt>
                <c:pt idx="16915">
                  <c:v>0.28032882544070697</c:v>
                </c:pt>
                <c:pt idx="16916">
                  <c:v>0.28220940002099798</c:v>
                </c:pt>
                <c:pt idx="16917">
                  <c:v>0.283450594256968</c:v>
                </c:pt>
                <c:pt idx="16918">
                  <c:v>0.28456988227263602</c:v>
                </c:pt>
                <c:pt idx="16919">
                  <c:v>0.28519088706611301</c:v>
                </c:pt>
                <c:pt idx="16920">
                  <c:v>0.28594769457145502</c:v>
                </c:pt>
                <c:pt idx="16921">
                  <c:v>0.28597959655076499</c:v>
                </c:pt>
                <c:pt idx="16922">
                  <c:v>0.28615034555195801</c:v>
                </c:pt>
                <c:pt idx="16923">
                  <c:v>0.28598554883111899</c:v>
                </c:pt>
                <c:pt idx="16924">
                  <c:v>0.28547045366107199</c:v>
                </c:pt>
                <c:pt idx="16925">
                  <c:v>0.28509618671895898</c:v>
                </c:pt>
                <c:pt idx="16926">
                  <c:v>0.28378430597069298</c:v>
                </c:pt>
                <c:pt idx="16927">
                  <c:v>0.28301349268764098</c:v>
                </c:pt>
                <c:pt idx="16928">
                  <c:v>0.28153798185879603</c:v>
                </c:pt>
                <c:pt idx="16929">
                  <c:v>0.28004965563647499</c:v>
                </c:pt>
                <c:pt idx="16930">
                  <c:v>0.27822687893085601</c:v>
                </c:pt>
                <c:pt idx="16931">
                  <c:v>0.276119858729446</c:v>
                </c:pt>
                <c:pt idx="16932">
                  <c:v>0.27388182204327</c:v>
                </c:pt>
                <c:pt idx="16933">
                  <c:v>0.27164674247647302</c:v>
                </c:pt>
                <c:pt idx="16934">
                  <c:v>0.26923186476015698</c:v>
                </c:pt>
                <c:pt idx="16935">
                  <c:v>0.26651078722422</c:v>
                </c:pt>
                <c:pt idx="16936">
                  <c:v>0.26377195468977099</c:v>
                </c:pt>
                <c:pt idx="16937">
                  <c:v>0.26060906742533002</c:v>
                </c:pt>
                <c:pt idx="16938">
                  <c:v>0.25754206482782699</c:v>
                </c:pt>
                <c:pt idx="16939">
                  <c:v>0.25458570613065901</c:v>
                </c:pt>
                <c:pt idx="16940">
                  <c:v>0.25135596541944299</c:v>
                </c:pt>
                <c:pt idx="16941">
                  <c:v>0.24803251081536301</c:v>
                </c:pt>
                <c:pt idx="16942">
                  <c:v>0.24454756246652301</c:v>
                </c:pt>
                <c:pt idx="16943">
                  <c:v>0.24114145629803899</c:v>
                </c:pt>
                <c:pt idx="16944">
                  <c:v>0.23808288770587299</c:v>
                </c:pt>
                <c:pt idx="16945">
                  <c:v>0.23432816026403799</c:v>
                </c:pt>
                <c:pt idx="16946">
                  <c:v>0.230989257080956</c:v>
                </c:pt>
                <c:pt idx="16947">
                  <c:v>0.22734834872772799</c:v>
                </c:pt>
                <c:pt idx="16948">
                  <c:v>0.224098824045809</c:v>
                </c:pt>
                <c:pt idx="16949">
                  <c:v>0.22072626711059001</c:v>
                </c:pt>
                <c:pt idx="16950">
                  <c:v>0.21744428461232199</c:v>
                </c:pt>
                <c:pt idx="16951">
                  <c:v>0.21423405644238</c:v>
                </c:pt>
                <c:pt idx="16952">
                  <c:v>0.21120187493909501</c:v>
                </c:pt>
                <c:pt idx="16953">
                  <c:v>0.20822768846018899</c:v>
                </c:pt>
                <c:pt idx="16954">
                  <c:v>0.20511793892313501</c:v>
                </c:pt>
                <c:pt idx="16955">
                  <c:v>0.20254372881718899</c:v>
                </c:pt>
                <c:pt idx="16956">
                  <c:v>0.19961665272576401</c:v>
                </c:pt>
                <c:pt idx="16957">
                  <c:v>0.19731143564742501</c:v>
                </c:pt>
                <c:pt idx="16958">
                  <c:v>0.19478552775015101</c:v>
                </c:pt>
                <c:pt idx="16959">
                  <c:v>0.19239008248535999</c:v>
                </c:pt>
                <c:pt idx="16960">
                  <c:v>0.19061604751112801</c:v>
                </c:pt>
                <c:pt idx="16961">
                  <c:v>0.18859949349298899</c:v>
                </c:pt>
                <c:pt idx="16962">
                  <c:v>0.18710634524391201</c:v>
                </c:pt>
                <c:pt idx="16963">
                  <c:v>0.18559280325142799</c:v>
                </c:pt>
                <c:pt idx="16964">
                  <c:v>0.18422514753507699</c:v>
                </c:pt>
                <c:pt idx="16965">
                  <c:v>0.183352910545654</c:v>
                </c:pt>
                <c:pt idx="16966">
                  <c:v>0.182654238968188</c:v>
                </c:pt>
                <c:pt idx="16967">
                  <c:v>0.18208665184591299</c:v>
                </c:pt>
                <c:pt idx="16968">
                  <c:v>0.18190139703946601</c:v>
                </c:pt>
                <c:pt idx="16969">
                  <c:v>0.181487627626118</c:v>
                </c:pt>
                <c:pt idx="16970">
                  <c:v>0.182067467391098</c:v>
                </c:pt>
                <c:pt idx="16971">
                  <c:v>0.18243033568175401</c:v>
                </c:pt>
                <c:pt idx="16972">
                  <c:v>0.18305448371045599</c:v>
                </c:pt>
                <c:pt idx="16973">
                  <c:v>0.18379590391956199</c:v>
                </c:pt>
                <c:pt idx="16974">
                  <c:v>0.185013432502004</c:v>
                </c:pt>
                <c:pt idx="16975">
                  <c:v>0.18641175951747499</c:v>
                </c:pt>
                <c:pt idx="16976">
                  <c:v>0.18820501478215401</c:v>
                </c:pt>
                <c:pt idx="16977">
                  <c:v>0.189839628752871</c:v>
                </c:pt>
                <c:pt idx="16978">
                  <c:v>0.191903467291347</c:v>
                </c:pt>
                <c:pt idx="16979">
                  <c:v>0.19430973750981501</c:v>
                </c:pt>
                <c:pt idx="16980">
                  <c:v>0.19670969764965801</c:v>
                </c:pt>
                <c:pt idx="16981">
                  <c:v>0.19938257254080599</c:v>
                </c:pt>
                <c:pt idx="16982">
                  <c:v>0.20215565120748499</c:v>
                </c:pt>
                <c:pt idx="16983">
                  <c:v>0.20506662539821</c:v>
                </c:pt>
                <c:pt idx="16984">
                  <c:v>0.20845337424490701</c:v>
                </c:pt>
                <c:pt idx="16985">
                  <c:v>0.211550078102829</c:v>
                </c:pt>
                <c:pt idx="16986">
                  <c:v>0.21510196987736399</c:v>
                </c:pt>
                <c:pt idx="16987">
                  <c:v>0.21875748010287599</c:v>
                </c:pt>
                <c:pt idx="16988">
                  <c:v>0.22223441653358</c:v>
                </c:pt>
                <c:pt idx="16989">
                  <c:v>0.226119352122197</c:v>
                </c:pt>
                <c:pt idx="16990">
                  <c:v>0.22993098457938699</c:v>
                </c:pt>
                <c:pt idx="16991">
                  <c:v>0.23378098834570199</c:v>
                </c:pt>
                <c:pt idx="16992">
                  <c:v>0.23779495115478</c:v>
                </c:pt>
                <c:pt idx="16993">
                  <c:v>0.241823871734762</c:v>
                </c:pt>
                <c:pt idx="16994">
                  <c:v>0.24564264061879801</c:v>
                </c:pt>
                <c:pt idx="16995">
                  <c:v>0.249732322189987</c:v>
                </c:pt>
                <c:pt idx="16996">
                  <c:v>0.25340696131271001</c:v>
                </c:pt>
                <c:pt idx="16997">
                  <c:v>0.25733248224882599</c:v>
                </c:pt>
                <c:pt idx="16998">
                  <c:v>0.26110045031895002</c:v>
                </c:pt>
                <c:pt idx="16999">
                  <c:v>0.26467179567119098</c:v>
                </c:pt>
                <c:pt idx="17000">
                  <c:v>0.26843279073827098</c:v>
                </c:pt>
                <c:pt idx="17001">
                  <c:v>0.27147680270687202</c:v>
                </c:pt>
                <c:pt idx="17002">
                  <c:v>0.27505638199233601</c:v>
                </c:pt>
                <c:pt idx="17003">
                  <c:v>0.27823143445964799</c:v>
                </c:pt>
                <c:pt idx="17004">
                  <c:v>0.281156761416261</c:v>
                </c:pt>
                <c:pt idx="17005">
                  <c:v>0.28395809187613502</c:v>
                </c:pt>
                <c:pt idx="17006">
                  <c:v>0.28673986455911599</c:v>
                </c:pt>
                <c:pt idx="17007">
                  <c:v>0.289121826948879</c:v>
                </c:pt>
                <c:pt idx="17008">
                  <c:v>0.29123563437424399</c:v>
                </c:pt>
                <c:pt idx="17009">
                  <c:v>0.29322199545925898</c:v>
                </c:pt>
                <c:pt idx="17010">
                  <c:v>0.29462419137750001</c:v>
                </c:pt>
                <c:pt idx="17011">
                  <c:v>0.29618250622818398</c:v>
                </c:pt>
                <c:pt idx="17012">
                  <c:v>0.29741440064131702</c:v>
                </c:pt>
                <c:pt idx="17013">
                  <c:v>0.298012310378787</c:v>
                </c:pt>
                <c:pt idx="17014">
                  <c:v>0.29884462836271503</c:v>
                </c:pt>
                <c:pt idx="17015">
                  <c:v>0.29889702918947297</c:v>
                </c:pt>
                <c:pt idx="17016">
                  <c:v>0.299105200345891</c:v>
                </c:pt>
                <c:pt idx="17017">
                  <c:v>0.298865761298438</c:v>
                </c:pt>
                <c:pt idx="17018">
                  <c:v>0.29818316535031397</c:v>
                </c:pt>
                <c:pt idx="17019">
                  <c:v>0.297278296366564</c:v>
                </c:pt>
                <c:pt idx="17020">
                  <c:v>0.29606583238221501</c:v>
                </c:pt>
                <c:pt idx="17021">
                  <c:v>0.29474707130830502</c:v>
                </c:pt>
                <c:pt idx="17022">
                  <c:v>0.29316117026626298</c:v>
                </c:pt>
                <c:pt idx="17023">
                  <c:v>0.290881126205631</c:v>
                </c:pt>
                <c:pt idx="17024">
                  <c:v>0.28838111928049598</c:v>
                </c:pt>
                <c:pt idx="17025">
                  <c:v>0.28602526250302901</c:v>
                </c:pt>
                <c:pt idx="17026">
                  <c:v>0.28288984467767497</c:v>
                </c:pt>
                <c:pt idx="17027">
                  <c:v>0.28028524479855899</c:v>
                </c:pt>
                <c:pt idx="17028">
                  <c:v>0.27650016448509601</c:v>
                </c:pt>
                <c:pt idx="17029">
                  <c:v>0.272935524997093</c:v>
                </c:pt>
                <c:pt idx="17030">
                  <c:v>0.26940852470670001</c:v>
                </c:pt>
                <c:pt idx="17031">
                  <c:v>0.265200153640685</c:v>
                </c:pt>
                <c:pt idx="17032">
                  <c:v>0.26122409795743101</c:v>
                </c:pt>
                <c:pt idx="17033">
                  <c:v>0.25691374253826099</c:v>
                </c:pt>
                <c:pt idx="17034">
                  <c:v>0.252594043805073</c:v>
                </c:pt>
                <c:pt idx="17035">
                  <c:v>0.24784854840414899</c:v>
                </c:pt>
                <c:pt idx="17036">
                  <c:v>0.24287411135041301</c:v>
                </c:pt>
                <c:pt idx="17037">
                  <c:v>0.238031451073866</c:v>
                </c:pt>
                <c:pt idx="17038">
                  <c:v>0.23321282156722201</c:v>
                </c:pt>
                <c:pt idx="17039">
                  <c:v>0.22834234997814201</c:v>
                </c:pt>
                <c:pt idx="17040">
                  <c:v>0.22314466573060501</c:v>
                </c:pt>
                <c:pt idx="17041">
                  <c:v>0.21805549131678501</c:v>
                </c:pt>
                <c:pt idx="17042">
                  <c:v>0.212885925691332</c:v>
                </c:pt>
                <c:pt idx="17043">
                  <c:v>0.20808761564633199</c:v>
                </c:pt>
                <c:pt idx="17044">
                  <c:v>0.203174665451679</c:v>
                </c:pt>
                <c:pt idx="17045">
                  <c:v>0.197927585992522</c:v>
                </c:pt>
                <c:pt idx="17046">
                  <c:v>0.19316452937690801</c:v>
                </c:pt>
                <c:pt idx="17047">
                  <c:v>0.188465058854447</c:v>
                </c:pt>
                <c:pt idx="17048">
                  <c:v>0.18389820753299699</c:v>
                </c:pt>
                <c:pt idx="17049">
                  <c:v>0.17955432927221601</c:v>
                </c:pt>
                <c:pt idx="17050">
                  <c:v>0.174887584505732</c:v>
                </c:pt>
                <c:pt idx="17051">
                  <c:v>0.17066604526131801</c:v>
                </c:pt>
                <c:pt idx="17052">
                  <c:v>0.16692152584711201</c:v>
                </c:pt>
                <c:pt idx="17053">
                  <c:v>0.16295730707989001</c:v>
                </c:pt>
                <c:pt idx="17054">
                  <c:v>0.159531527708618</c:v>
                </c:pt>
                <c:pt idx="17055">
                  <c:v>0.15598641117225601</c:v>
                </c:pt>
                <c:pt idx="17056">
                  <c:v>0.152838054256247</c:v>
                </c:pt>
                <c:pt idx="17057">
                  <c:v>0.15030005211988001</c:v>
                </c:pt>
                <c:pt idx="17058">
                  <c:v>0.14754483058037501</c:v>
                </c:pt>
                <c:pt idx="17059">
                  <c:v>0.14537054458701801</c:v>
                </c:pt>
                <c:pt idx="17060">
                  <c:v>0.14339553549579301</c:v>
                </c:pt>
                <c:pt idx="17061">
                  <c:v>0.141642419596161</c:v>
                </c:pt>
                <c:pt idx="17062">
                  <c:v>0.14040502662523999</c:v>
                </c:pt>
                <c:pt idx="17063">
                  <c:v>0.13929650126486201</c:v>
                </c:pt>
                <c:pt idx="17064">
                  <c:v>0.13851625522602901</c:v>
                </c:pt>
                <c:pt idx="17065">
                  <c:v>0.137973543645907</c:v>
                </c:pt>
                <c:pt idx="17066">
                  <c:v>0.137952334432274</c:v>
                </c:pt>
                <c:pt idx="17067">
                  <c:v>0.137940535898676</c:v>
                </c:pt>
                <c:pt idx="17068">
                  <c:v>0.13855802364265801</c:v>
                </c:pt>
                <c:pt idx="17069">
                  <c:v>0.13937565918469699</c:v>
                </c:pt>
                <c:pt idx="17070">
                  <c:v>0.14030078778326899</c:v>
                </c:pt>
                <c:pt idx="17071">
                  <c:v>0.14171811715933999</c:v>
                </c:pt>
                <c:pt idx="17072">
                  <c:v>0.143147139172703</c:v>
                </c:pt>
                <c:pt idx="17073">
                  <c:v>0.14506456811860499</c:v>
                </c:pt>
                <c:pt idx="17074">
                  <c:v>0.14710688198536001</c:v>
                </c:pt>
                <c:pt idx="17075">
                  <c:v>0.14935709716455201</c:v>
                </c:pt>
                <c:pt idx="17076">
                  <c:v>0.15189922411206</c:v>
                </c:pt>
                <c:pt idx="17077">
                  <c:v>0.15446858640748101</c:v>
                </c:pt>
                <c:pt idx="17078">
                  <c:v>0.15718872824249799</c:v>
                </c:pt>
                <c:pt idx="17079">
                  <c:v>0.16036223212256301</c:v>
                </c:pt>
                <c:pt idx="17080">
                  <c:v>0.16347197562739901</c:v>
                </c:pt>
                <c:pt idx="17081">
                  <c:v>0.16670275544796301</c:v>
                </c:pt>
                <c:pt idx="17082">
                  <c:v>0.170085546464045</c:v>
                </c:pt>
                <c:pt idx="17083">
                  <c:v>0.17330488791923801</c:v>
                </c:pt>
                <c:pt idx="17084">
                  <c:v>0.17691666022804101</c:v>
                </c:pt>
                <c:pt idx="17085">
                  <c:v>0.18038486167861201</c:v>
                </c:pt>
                <c:pt idx="17086">
                  <c:v>0.18372878366730999</c:v>
                </c:pt>
                <c:pt idx="17087">
                  <c:v>0.18721292403593701</c:v>
                </c:pt>
                <c:pt idx="17088">
                  <c:v>0.19031325724565001</c:v>
                </c:pt>
                <c:pt idx="17089">
                  <c:v>0.19389360837753</c:v>
                </c:pt>
                <c:pt idx="17090">
                  <c:v>0.19688229935211099</c:v>
                </c:pt>
                <c:pt idx="17091">
                  <c:v>0.1998854295883</c:v>
                </c:pt>
                <c:pt idx="17092">
                  <c:v>0.20266243741062501</c:v>
                </c:pt>
                <c:pt idx="17093">
                  <c:v>0.20547582780125401</c:v>
                </c:pt>
                <c:pt idx="17094">
                  <c:v>0.20807329518561499</c:v>
                </c:pt>
                <c:pt idx="17095">
                  <c:v>0.21015452677136001</c:v>
                </c:pt>
                <c:pt idx="17096">
                  <c:v>0.21234154824751</c:v>
                </c:pt>
                <c:pt idx="17097">
                  <c:v>0.21370500537714801</c:v>
                </c:pt>
                <c:pt idx="17098">
                  <c:v>0.21557537233773899</c:v>
                </c:pt>
                <c:pt idx="17099">
                  <c:v>0.216458910289374</c:v>
                </c:pt>
                <c:pt idx="17100">
                  <c:v>0.21714953910326701</c:v>
                </c:pt>
                <c:pt idx="17101">
                  <c:v>0.217867330733477</c:v>
                </c:pt>
                <c:pt idx="17102">
                  <c:v>0.217623102125204</c:v>
                </c:pt>
                <c:pt idx="17103">
                  <c:v>0.21759165751902901</c:v>
                </c:pt>
                <c:pt idx="17104">
                  <c:v>0.216850629445905</c:v>
                </c:pt>
                <c:pt idx="17105">
                  <c:v>0.21570810593930501</c:v>
                </c:pt>
                <c:pt idx="17106">
                  <c:v>0.21418603730309299</c:v>
                </c:pt>
                <c:pt idx="17107">
                  <c:v>0.212136511999785</c:v>
                </c:pt>
                <c:pt idx="17108">
                  <c:v>0.20986417889907</c:v>
                </c:pt>
                <c:pt idx="17109">
                  <c:v>0.207155869442855</c:v>
                </c:pt>
                <c:pt idx="17110">
                  <c:v>0.20372631465535601</c:v>
                </c:pt>
                <c:pt idx="17111">
                  <c:v>0.20011615013068501</c:v>
                </c:pt>
                <c:pt idx="17112">
                  <c:v>0.19590904538355799</c:v>
                </c:pt>
                <c:pt idx="17113">
                  <c:v>0.19130533173696801</c:v>
                </c:pt>
                <c:pt idx="17114">
                  <c:v>0.18640641404257999</c:v>
                </c:pt>
                <c:pt idx="17115">
                  <c:v>0.180851023447099</c:v>
                </c:pt>
                <c:pt idx="17116">
                  <c:v>0.175003871966282</c:v>
                </c:pt>
                <c:pt idx="17117">
                  <c:v>0.16880491137591599</c:v>
                </c:pt>
                <c:pt idx="17118">
                  <c:v>0.161926396493003</c:v>
                </c:pt>
                <c:pt idx="17119">
                  <c:v>0.15481439895330501</c:v>
                </c:pt>
                <c:pt idx="17120">
                  <c:v>0.14736639937472501</c:v>
                </c:pt>
                <c:pt idx="17121">
                  <c:v>0.139707915700373</c:v>
                </c:pt>
                <c:pt idx="17122">
                  <c:v>0.131321870888785</c:v>
                </c:pt>
                <c:pt idx="17123">
                  <c:v>0.123079620067541</c:v>
                </c:pt>
                <c:pt idx="17124">
                  <c:v>0.114258056862781</c:v>
                </c:pt>
                <c:pt idx="17125">
                  <c:v>0.10550243867782599</c:v>
                </c:pt>
                <c:pt idx="17126">
                  <c:v>9.6431457899869497E-2</c:v>
                </c:pt>
                <c:pt idx="17127">
                  <c:v>8.6647688120243899E-2</c:v>
                </c:pt>
                <c:pt idx="17128">
                  <c:v>7.7244928491458906E-2</c:v>
                </c:pt>
                <c:pt idx="17129">
                  <c:v>6.7158573583694398E-2</c:v>
                </c:pt>
                <c:pt idx="17130">
                  <c:v>5.7595038873893598E-2</c:v>
                </c:pt>
                <c:pt idx="17131">
                  <c:v>4.7893621935648001E-2</c:v>
                </c:pt>
                <c:pt idx="17132">
                  <c:v>3.7536396499716101E-2</c:v>
                </c:pt>
                <c:pt idx="17133">
                  <c:v>2.7594445731405501E-2</c:v>
                </c:pt>
                <c:pt idx="17134">
                  <c:v>1.7484202834774101E-2</c:v>
                </c:pt>
                <c:pt idx="17135">
                  <c:v>7.5234155898923002E-3</c:v>
                </c:pt>
                <c:pt idx="17136">
                  <c:v>-2.2682940011859E-3</c:v>
                </c:pt>
                <c:pt idx="17137">
                  <c:v>-1.19791283969826E-2</c:v>
                </c:pt>
                <c:pt idx="17138">
                  <c:v>-2.1783256264525701E-2</c:v>
                </c:pt>
                <c:pt idx="17139">
                  <c:v>-3.1142800291510501E-2</c:v>
                </c:pt>
                <c:pt idx="17140">
                  <c:v>-4.0452559642588599E-2</c:v>
                </c:pt>
                <c:pt idx="17141">
                  <c:v>-4.94724779122762E-2</c:v>
                </c:pt>
                <c:pt idx="17142">
                  <c:v>-5.8432854153103002E-2</c:v>
                </c:pt>
                <c:pt idx="17143">
                  <c:v>-6.6991355343765102E-2</c:v>
                </c:pt>
                <c:pt idx="17144">
                  <c:v>-7.4872914533584606E-2</c:v>
                </c:pt>
                <c:pt idx="17145">
                  <c:v>-8.28221044885325E-2</c:v>
                </c:pt>
                <c:pt idx="17146">
                  <c:v>-9.0318608288277799E-2</c:v>
                </c:pt>
                <c:pt idx="17147">
                  <c:v>-9.7391278899453995E-2</c:v>
                </c:pt>
                <c:pt idx="17148">
                  <c:v>-0.104162172414637</c:v>
                </c:pt>
                <c:pt idx="17149">
                  <c:v>-0.110316991724697</c:v>
                </c:pt>
                <c:pt idx="17150">
                  <c:v>-0.116190241814645</c:v>
                </c:pt>
                <c:pt idx="17151">
                  <c:v>-0.121332059206371</c:v>
                </c:pt>
                <c:pt idx="17152">
                  <c:v>-0.12610249614362301</c:v>
                </c:pt>
                <c:pt idx="17153">
                  <c:v>-0.13039121633905701</c:v>
                </c:pt>
                <c:pt idx="17154">
                  <c:v>-0.134145294664689</c:v>
                </c:pt>
                <c:pt idx="17155">
                  <c:v>-0.13754976135781299</c:v>
                </c:pt>
                <c:pt idx="17156">
                  <c:v>-0.14016907200016901</c:v>
                </c:pt>
                <c:pt idx="17157">
                  <c:v>-0.14249800474524699</c:v>
                </c:pt>
                <c:pt idx="17158">
                  <c:v>-0.14382921009018801</c:v>
                </c:pt>
                <c:pt idx="17159">
                  <c:v>-0.145346046845233</c:v>
                </c:pt>
                <c:pt idx="17160">
                  <c:v>-0.145889754726477</c:v>
                </c:pt>
                <c:pt idx="17161">
                  <c:v>-0.14579916365110901</c:v>
                </c:pt>
                <c:pt idx="17162">
                  <c:v>-0.14541084143907201</c:v>
                </c:pt>
                <c:pt idx="17163">
                  <c:v>-0.14432683432079099</c:v>
                </c:pt>
                <c:pt idx="17164">
                  <c:v>-0.14272034441008499</c:v>
                </c:pt>
                <c:pt idx="17165">
                  <c:v>-0.14070359757737799</c:v>
                </c:pt>
                <c:pt idx="17166">
                  <c:v>-0.13836647509893901</c:v>
                </c:pt>
                <c:pt idx="17167">
                  <c:v>-0.13497029265369201</c:v>
                </c:pt>
                <c:pt idx="17168">
                  <c:v>-0.13154852840702799</c:v>
                </c:pt>
                <c:pt idx="17169">
                  <c:v>-0.12744529843350899</c:v>
                </c:pt>
                <c:pt idx="17170">
                  <c:v>-0.12336812704864999</c:v>
                </c:pt>
                <c:pt idx="17171">
                  <c:v>-0.118609669199759</c:v>
                </c:pt>
                <c:pt idx="17172">
                  <c:v>-0.11318100558430599</c:v>
                </c:pt>
                <c:pt idx="17173">
                  <c:v>-0.107818690162665</c:v>
                </c:pt>
                <c:pt idx="17174">
                  <c:v>-0.10182280669876501</c:v>
                </c:pt>
                <c:pt idx="17175">
                  <c:v>-9.6104180278126103E-2</c:v>
                </c:pt>
                <c:pt idx="17176">
                  <c:v>-8.9552340688166199E-2</c:v>
                </c:pt>
                <c:pt idx="17177">
                  <c:v>-8.2999749761016803E-2</c:v>
                </c:pt>
                <c:pt idx="17178">
                  <c:v>-7.6074255307992195E-2</c:v>
                </c:pt>
                <c:pt idx="17179">
                  <c:v>-6.8933503296465595E-2</c:v>
                </c:pt>
                <c:pt idx="17180">
                  <c:v>-6.2005905267635698E-2</c:v>
                </c:pt>
                <c:pt idx="17181">
                  <c:v>-5.4805866272057698E-2</c:v>
                </c:pt>
                <c:pt idx="17182">
                  <c:v>-4.7658396599160199E-2</c:v>
                </c:pt>
                <c:pt idx="17183">
                  <c:v>-4.0151583324399998E-2</c:v>
                </c:pt>
                <c:pt idx="17184">
                  <c:v>-3.2669013152383797E-2</c:v>
                </c:pt>
                <c:pt idx="17185">
                  <c:v>-2.5987433879952899E-2</c:v>
                </c:pt>
                <c:pt idx="17186">
                  <c:v>-1.8382605976826099E-2</c:v>
                </c:pt>
                <c:pt idx="17187">
                  <c:v>-1.1062331009648801E-2</c:v>
                </c:pt>
                <c:pt idx="17188">
                  <c:v>-4.0036368172061002E-3</c:v>
                </c:pt>
                <c:pt idx="17189">
                  <c:v>2.8297057952169601E-3</c:v>
                </c:pt>
                <c:pt idx="17190">
                  <c:v>8.9553447679292502E-3</c:v>
                </c:pt>
                <c:pt idx="17191">
                  <c:v>1.5893602649173701E-2</c:v>
                </c:pt>
                <c:pt idx="17192">
                  <c:v>2.1563608541608201E-2</c:v>
                </c:pt>
                <c:pt idx="17193">
                  <c:v>2.7821569875138601E-2</c:v>
                </c:pt>
                <c:pt idx="17194">
                  <c:v>3.2956001878475097E-2</c:v>
                </c:pt>
                <c:pt idx="17195">
                  <c:v>3.8487916717010198E-2</c:v>
                </c:pt>
                <c:pt idx="17196">
                  <c:v>4.3237970488269099E-2</c:v>
                </c:pt>
                <c:pt idx="17197">
                  <c:v>4.76038514973946E-2</c:v>
                </c:pt>
                <c:pt idx="17198">
                  <c:v>5.1365243276388903E-2</c:v>
                </c:pt>
                <c:pt idx="17199">
                  <c:v>5.5187325986908002E-2</c:v>
                </c:pt>
                <c:pt idx="17200">
                  <c:v>5.8349088111660397E-2</c:v>
                </c:pt>
                <c:pt idx="17201">
                  <c:v>6.0839773444627002E-2</c:v>
                </c:pt>
                <c:pt idx="17202">
                  <c:v>6.3237650122100406E-2</c:v>
                </c:pt>
                <c:pt idx="17203">
                  <c:v>6.4606023978046101E-2</c:v>
                </c:pt>
                <c:pt idx="17204">
                  <c:v>6.6044147718545901E-2</c:v>
                </c:pt>
                <c:pt idx="17205">
                  <c:v>6.6399938369369596E-2</c:v>
                </c:pt>
                <c:pt idx="17206">
                  <c:v>6.6798828775545799E-2</c:v>
                </c:pt>
                <c:pt idx="17207">
                  <c:v>6.6356218214659798E-2</c:v>
                </c:pt>
                <c:pt idx="17208">
                  <c:v>6.5418775451675501E-2</c:v>
                </c:pt>
                <c:pt idx="17209">
                  <c:v>6.3867301184319603E-2</c:v>
                </c:pt>
                <c:pt idx="17210">
                  <c:v>6.1941678923716603E-2</c:v>
                </c:pt>
                <c:pt idx="17211">
                  <c:v>5.9895006843041401E-2</c:v>
                </c:pt>
                <c:pt idx="17212">
                  <c:v>5.6550216120602702E-2</c:v>
                </c:pt>
                <c:pt idx="17213">
                  <c:v>5.33156825896757E-2</c:v>
                </c:pt>
                <c:pt idx="17214">
                  <c:v>4.9122786257033903E-2</c:v>
                </c:pt>
                <c:pt idx="17215">
                  <c:v>4.4688770056541503E-2</c:v>
                </c:pt>
                <c:pt idx="17216">
                  <c:v>3.9843933990219203E-2</c:v>
                </c:pt>
                <c:pt idx="17217">
                  <c:v>3.4452196816091803E-2</c:v>
                </c:pt>
                <c:pt idx="17218">
                  <c:v>2.9161247500836499E-2</c:v>
                </c:pt>
                <c:pt idx="17219">
                  <c:v>2.2349496247996401E-2</c:v>
                </c:pt>
                <c:pt idx="17220">
                  <c:v>1.6104484073386501E-2</c:v>
                </c:pt>
                <c:pt idx="17221">
                  <c:v>8.9613229687190502E-3</c:v>
                </c:pt>
                <c:pt idx="17222">
                  <c:v>1.94469497163181E-3</c:v>
                </c:pt>
                <c:pt idx="17223">
                  <c:v>-5.53189183986132E-3</c:v>
                </c:pt>
                <c:pt idx="17224">
                  <c:v>-1.3546452138737E-2</c:v>
                </c:pt>
                <c:pt idx="17225">
                  <c:v>-2.1578595946221302E-2</c:v>
                </c:pt>
                <c:pt idx="17226">
                  <c:v>-3.0117769556139401E-2</c:v>
                </c:pt>
                <c:pt idx="17227">
                  <c:v>-3.8315161294292702E-2</c:v>
                </c:pt>
                <c:pt idx="17228">
                  <c:v>-4.69498983935525E-2</c:v>
                </c:pt>
                <c:pt idx="17229">
                  <c:v>-5.5709429888304199E-2</c:v>
                </c:pt>
                <c:pt idx="17230">
                  <c:v>-6.4627155369230194E-2</c:v>
                </c:pt>
                <c:pt idx="17231">
                  <c:v>-7.3649145343982703E-2</c:v>
                </c:pt>
                <c:pt idx="17232">
                  <c:v>-8.2408192948127401E-2</c:v>
                </c:pt>
                <c:pt idx="17233">
                  <c:v>-9.1542290655770298E-2</c:v>
                </c:pt>
                <c:pt idx="17234">
                  <c:v>-0.10021781166195801</c:v>
                </c:pt>
                <c:pt idx="17235">
                  <c:v>-0.109358380234057</c:v>
                </c:pt>
                <c:pt idx="17236">
                  <c:v>-0.118073862256543</c:v>
                </c:pt>
                <c:pt idx="17237">
                  <c:v>-0.12685559823959899</c:v>
                </c:pt>
                <c:pt idx="17238">
                  <c:v>-0.13523166247571899</c:v>
                </c:pt>
                <c:pt idx="17239">
                  <c:v>-0.14367859932619201</c:v>
                </c:pt>
                <c:pt idx="17240">
                  <c:v>-0.15177299731263899</c:v>
                </c:pt>
                <c:pt idx="17241">
                  <c:v>-0.159733170316012</c:v>
                </c:pt>
                <c:pt idx="17242">
                  <c:v>-0.167668570370547</c:v>
                </c:pt>
                <c:pt idx="17243">
                  <c:v>-0.17472313252642299</c:v>
                </c:pt>
                <c:pt idx="17244">
                  <c:v>-0.18171369936052501</c:v>
                </c:pt>
                <c:pt idx="17245">
                  <c:v>-0.18829140108290801</c:v>
                </c:pt>
                <c:pt idx="17246">
                  <c:v>-0.19502603732717599</c:v>
                </c:pt>
                <c:pt idx="17247">
                  <c:v>-0.20099028501171701</c:v>
                </c:pt>
                <c:pt idx="17248">
                  <c:v>-0.20664479393329199</c:v>
                </c:pt>
                <c:pt idx="17249">
                  <c:v>-0.21179027100522901</c:v>
                </c:pt>
                <c:pt idx="17250">
                  <c:v>-0.21647387032704701</c:v>
                </c:pt>
                <c:pt idx="17251">
                  <c:v>-0.22117773911389699</c:v>
                </c:pt>
                <c:pt idx="17252">
                  <c:v>-0.22504223206213</c:v>
                </c:pt>
                <c:pt idx="17253">
                  <c:v>-0.228877824556834</c:v>
                </c:pt>
                <c:pt idx="17254">
                  <c:v>-0.231369223914421</c:v>
                </c:pt>
                <c:pt idx="17255">
                  <c:v>-0.234317364334926</c:v>
                </c:pt>
                <c:pt idx="17256">
                  <c:v>-0.236159364397032</c:v>
                </c:pt>
                <c:pt idx="17257">
                  <c:v>-0.23828382793908301</c:v>
                </c:pt>
                <c:pt idx="17258">
                  <c:v>-0.23949040665320301</c:v>
                </c:pt>
                <c:pt idx="17259">
                  <c:v>-0.240163429712964</c:v>
                </c:pt>
                <c:pt idx="17260">
                  <c:v>-0.24055432292243301</c:v>
                </c:pt>
                <c:pt idx="17261">
                  <c:v>-0.24038749688848399</c:v>
                </c:pt>
                <c:pt idx="17262">
                  <c:v>-0.240407603580232</c:v>
                </c:pt>
                <c:pt idx="17263">
                  <c:v>-0.23914214257421601</c:v>
                </c:pt>
                <c:pt idx="17264">
                  <c:v>-0.23807897864687899</c:v>
                </c:pt>
                <c:pt idx="17265">
                  <c:v>-0.23612445797838</c:v>
                </c:pt>
                <c:pt idx="17266">
                  <c:v>-0.23410296884732701</c:v>
                </c:pt>
                <c:pt idx="17267">
                  <c:v>-0.23185240060173801</c:v>
                </c:pt>
                <c:pt idx="17268">
                  <c:v>-0.228812631337273</c:v>
                </c:pt>
                <c:pt idx="17269">
                  <c:v>-0.22617455186886701</c:v>
                </c:pt>
                <c:pt idx="17270">
                  <c:v>-0.222383309394936</c:v>
                </c:pt>
                <c:pt idx="17271">
                  <c:v>-0.21875387323857601</c:v>
                </c:pt>
                <c:pt idx="17272">
                  <c:v>-0.21470315791233299</c:v>
                </c:pt>
                <c:pt idx="17273">
                  <c:v>-0.2107566338987</c:v>
                </c:pt>
                <c:pt idx="17274">
                  <c:v>-0.20641507294438699</c:v>
                </c:pt>
                <c:pt idx="17275">
                  <c:v>-0.20176289837852299</c:v>
                </c:pt>
                <c:pt idx="17276">
                  <c:v>-0.197078110381252</c:v>
                </c:pt>
                <c:pt idx="17277">
                  <c:v>-0.192125462796049</c:v>
                </c:pt>
                <c:pt idx="17278">
                  <c:v>-0.187355490068804</c:v>
                </c:pt>
                <c:pt idx="17279">
                  <c:v>-0.18235893169488299</c:v>
                </c:pt>
                <c:pt idx="17280">
                  <c:v>-0.17732758003167401</c:v>
                </c:pt>
                <c:pt idx="17281">
                  <c:v>-0.171805035148377</c:v>
                </c:pt>
                <c:pt idx="17282">
                  <c:v>-0.16658521896088599</c:v>
                </c:pt>
                <c:pt idx="17283">
                  <c:v>-0.161584817215254</c:v>
                </c:pt>
                <c:pt idx="17284">
                  <c:v>-0.156370359173406</c:v>
                </c:pt>
                <c:pt idx="17285">
                  <c:v>-0.15131595171163501</c:v>
                </c:pt>
                <c:pt idx="17286">
                  <c:v>-0.14609793661472001</c:v>
                </c:pt>
                <c:pt idx="17287">
                  <c:v>-0.14123715636522199</c:v>
                </c:pt>
                <c:pt idx="17288">
                  <c:v>-0.13660010198669001</c:v>
                </c:pt>
                <c:pt idx="17289">
                  <c:v>-0.13211433694283201</c:v>
                </c:pt>
                <c:pt idx="17290">
                  <c:v>-0.127604367753446</c:v>
                </c:pt>
                <c:pt idx="17291">
                  <c:v>-0.12306746987473199</c:v>
                </c:pt>
                <c:pt idx="17292">
                  <c:v>-0.119114868689778</c:v>
                </c:pt>
                <c:pt idx="17293">
                  <c:v>-0.115165759154699</c:v>
                </c:pt>
                <c:pt idx="17294">
                  <c:v>-0.111522317684897</c:v>
                </c:pt>
                <c:pt idx="17295">
                  <c:v>-0.10791475087137201</c:v>
                </c:pt>
                <c:pt idx="17296">
                  <c:v>-0.10479177607583599</c:v>
                </c:pt>
                <c:pt idx="17297">
                  <c:v>-0.10195283406312899</c:v>
                </c:pt>
                <c:pt idx="17298">
                  <c:v>-9.9117214372801299E-2</c:v>
                </c:pt>
                <c:pt idx="17299">
                  <c:v>-9.6795129696099005E-2</c:v>
                </c:pt>
                <c:pt idx="17300">
                  <c:v>-9.4772729681645101E-2</c:v>
                </c:pt>
                <c:pt idx="17301">
                  <c:v>-9.3037457337249205E-2</c:v>
                </c:pt>
                <c:pt idx="17302">
                  <c:v>-9.1729292953036598E-2</c:v>
                </c:pt>
                <c:pt idx="17303">
                  <c:v>-9.0559085750934298E-2</c:v>
                </c:pt>
                <c:pt idx="17304">
                  <c:v>-8.9627776134133502E-2</c:v>
                </c:pt>
                <c:pt idx="17305">
                  <c:v>-8.9184269677068703E-2</c:v>
                </c:pt>
                <c:pt idx="17306">
                  <c:v>-8.8893402522671597E-2</c:v>
                </c:pt>
                <c:pt idx="17307">
                  <c:v>-8.9149682715598505E-2</c:v>
                </c:pt>
                <c:pt idx="17308">
                  <c:v>-8.9356279953087994E-2</c:v>
                </c:pt>
                <c:pt idx="17309">
                  <c:v>-9.0003073767714201E-2</c:v>
                </c:pt>
                <c:pt idx="17310">
                  <c:v>-9.1071821081498E-2</c:v>
                </c:pt>
                <c:pt idx="17311">
                  <c:v>-9.2112814152504399E-2</c:v>
                </c:pt>
                <c:pt idx="17312">
                  <c:v>-9.4036721752539798E-2</c:v>
                </c:pt>
                <c:pt idx="17313">
                  <c:v>-9.5728716822422802E-2</c:v>
                </c:pt>
                <c:pt idx="17314">
                  <c:v>-9.7787876114140401E-2</c:v>
                </c:pt>
                <c:pt idx="17315">
                  <c:v>-0.10009135912533899</c:v>
                </c:pt>
                <c:pt idx="17316">
                  <c:v>-0.10273346935215399</c:v>
                </c:pt>
                <c:pt idx="17317">
                  <c:v>-0.105560878149305</c:v>
                </c:pt>
                <c:pt idx="17318">
                  <c:v>-0.108683735128424</c:v>
                </c:pt>
                <c:pt idx="17319">
                  <c:v>-0.111871645461743</c:v>
                </c:pt>
                <c:pt idx="17320">
                  <c:v>-0.115066803940771</c:v>
                </c:pt>
                <c:pt idx="17321">
                  <c:v>-0.118737093865661</c:v>
                </c:pt>
                <c:pt idx="17322">
                  <c:v>-0.12237368501700099</c:v>
                </c:pt>
                <c:pt idx="17323">
                  <c:v>-0.126333399985012</c:v>
                </c:pt>
                <c:pt idx="17324">
                  <c:v>-0.13041050165916801</c:v>
                </c:pt>
                <c:pt idx="17325">
                  <c:v>-0.13425792638636599</c:v>
                </c:pt>
                <c:pt idx="17326">
                  <c:v>-0.13861366672355799</c:v>
                </c:pt>
                <c:pt idx="17327">
                  <c:v>-0.142493205443808</c:v>
                </c:pt>
                <c:pt idx="17328">
                  <c:v>-0.14715047666221301</c:v>
                </c:pt>
                <c:pt idx="17329">
                  <c:v>-0.15151413543690101</c:v>
                </c:pt>
                <c:pt idx="17330">
                  <c:v>-0.155641524195369</c:v>
                </c:pt>
                <c:pt idx="17331">
                  <c:v>-0.160093184863461</c:v>
                </c:pt>
                <c:pt idx="17332">
                  <c:v>-0.164232816498041</c:v>
                </c:pt>
                <c:pt idx="17333">
                  <c:v>-0.168757711347786</c:v>
                </c:pt>
                <c:pt idx="17334">
                  <c:v>-0.17290525202854901</c:v>
                </c:pt>
                <c:pt idx="17335">
                  <c:v>-0.17717513726565201</c:v>
                </c:pt>
                <c:pt idx="17336">
                  <c:v>-0.181306450899023</c:v>
                </c:pt>
                <c:pt idx="17337">
                  <c:v>-0.185150289643183</c:v>
                </c:pt>
                <c:pt idx="17338">
                  <c:v>-0.18907048002316901</c:v>
                </c:pt>
                <c:pt idx="17339">
                  <c:v>-0.19302166525064299</c:v>
                </c:pt>
                <c:pt idx="17340">
                  <c:v>-0.19673778025371</c:v>
                </c:pt>
                <c:pt idx="17341">
                  <c:v>-0.200167509864456</c:v>
                </c:pt>
                <c:pt idx="17342">
                  <c:v>-0.20358144701619699</c:v>
                </c:pt>
                <c:pt idx="17343">
                  <c:v>-0.206623891058554</c:v>
                </c:pt>
                <c:pt idx="17344">
                  <c:v>-0.20970701424497001</c:v>
                </c:pt>
                <c:pt idx="17345">
                  <c:v>-0.21264796027500901</c:v>
                </c:pt>
                <c:pt idx="17346">
                  <c:v>-0.21531704126454801</c:v>
                </c:pt>
                <c:pt idx="17347">
                  <c:v>-0.217738656141198</c:v>
                </c:pt>
                <c:pt idx="17348">
                  <c:v>-0.22003998411342299</c:v>
                </c:pt>
                <c:pt idx="17349">
                  <c:v>-0.221803475682322</c:v>
                </c:pt>
                <c:pt idx="17350">
                  <c:v>-0.223555616017625</c:v>
                </c:pt>
                <c:pt idx="17351">
                  <c:v>-0.22534962166148101</c:v>
                </c:pt>
                <c:pt idx="17352">
                  <c:v>-0.22659616327530799</c:v>
                </c:pt>
                <c:pt idx="17353">
                  <c:v>-0.22779143266935001</c:v>
                </c:pt>
                <c:pt idx="17354">
                  <c:v>-0.228353502030648</c:v>
                </c:pt>
                <c:pt idx="17355">
                  <c:v>-0.22915902570229699</c:v>
                </c:pt>
                <c:pt idx="17356">
                  <c:v>-0.22983511945014801</c:v>
                </c:pt>
                <c:pt idx="17357">
                  <c:v>-0.229596289058633</c:v>
                </c:pt>
                <c:pt idx="17358">
                  <c:v>-0.22975380244569801</c:v>
                </c:pt>
                <c:pt idx="17359">
                  <c:v>-0.22924190170681899</c:v>
                </c:pt>
                <c:pt idx="17360">
                  <c:v>-0.22883708798595001</c:v>
                </c:pt>
                <c:pt idx="17361">
                  <c:v>-0.228314696233267</c:v>
                </c:pt>
                <c:pt idx="17362">
                  <c:v>-0.22699136407703099</c:v>
                </c:pt>
                <c:pt idx="17363">
                  <c:v>-0.22568569968844401</c:v>
                </c:pt>
                <c:pt idx="17364">
                  <c:v>-0.22416071686612499</c:v>
                </c:pt>
                <c:pt idx="17365">
                  <c:v>-0.22249118883295599</c:v>
                </c:pt>
                <c:pt idx="17366">
                  <c:v>-0.220840226342571</c:v>
                </c:pt>
                <c:pt idx="17367">
                  <c:v>-0.21879042751536501</c:v>
                </c:pt>
                <c:pt idx="17368">
                  <c:v>-0.216270880991454</c:v>
                </c:pt>
                <c:pt idx="17369">
                  <c:v>-0.213760626474745</c:v>
                </c:pt>
                <c:pt idx="17370">
                  <c:v>-0.21091030905660499</c:v>
                </c:pt>
                <c:pt idx="17371">
                  <c:v>-0.20841622198621701</c:v>
                </c:pt>
                <c:pt idx="17372">
                  <c:v>-0.205434795421367</c:v>
                </c:pt>
                <c:pt idx="17373">
                  <c:v>-0.20184690239925801</c:v>
                </c:pt>
                <c:pt idx="17374">
                  <c:v>-0.19857371292311099</c:v>
                </c:pt>
                <c:pt idx="17375">
                  <c:v>-0.19500142295686701</c:v>
                </c:pt>
                <c:pt idx="17376">
                  <c:v>-0.19145828210454599</c:v>
                </c:pt>
                <c:pt idx="17377">
                  <c:v>-0.18746417349126299</c:v>
                </c:pt>
                <c:pt idx="17378">
                  <c:v>-0.183544566034929</c:v>
                </c:pt>
                <c:pt idx="17379">
                  <c:v>-0.17945716751423699</c:v>
                </c:pt>
                <c:pt idx="17380">
                  <c:v>-0.17520785376015299</c:v>
                </c:pt>
                <c:pt idx="17381">
                  <c:v>-0.17088492907418901</c:v>
                </c:pt>
                <c:pt idx="17382">
                  <c:v>-0.16655042855009</c:v>
                </c:pt>
                <c:pt idx="17383">
                  <c:v>-0.16204236354426199</c:v>
                </c:pt>
                <c:pt idx="17384">
                  <c:v>-0.157393827011892</c:v>
                </c:pt>
                <c:pt idx="17385">
                  <c:v>-0.15282646324163601</c:v>
                </c:pt>
                <c:pt idx="17386">
                  <c:v>-0.14772036931441099</c:v>
                </c:pt>
                <c:pt idx="17387">
                  <c:v>-0.14294715786437701</c:v>
                </c:pt>
                <c:pt idx="17388">
                  <c:v>-0.13832301457781601</c:v>
                </c:pt>
                <c:pt idx="17389">
                  <c:v>-0.13325065575397199</c:v>
                </c:pt>
                <c:pt idx="17390">
                  <c:v>-0.128347835006594</c:v>
                </c:pt>
                <c:pt idx="17391">
                  <c:v>-0.12307014920481101</c:v>
                </c:pt>
                <c:pt idx="17392">
                  <c:v>-0.118341305917274</c:v>
                </c:pt>
                <c:pt idx="17393">
                  <c:v>-0.11337110419636</c:v>
                </c:pt>
                <c:pt idx="17394">
                  <c:v>-0.108637722970906</c:v>
                </c:pt>
                <c:pt idx="17395">
                  <c:v>-0.10349517003487101</c:v>
                </c:pt>
                <c:pt idx="17396">
                  <c:v>-9.8418543201170494E-2</c:v>
                </c:pt>
                <c:pt idx="17397">
                  <c:v>-9.3659775980085999E-2</c:v>
                </c:pt>
                <c:pt idx="17398">
                  <c:v>-8.8934202433917905E-2</c:v>
                </c:pt>
                <c:pt idx="17399">
                  <c:v>-8.4098151434972998E-2</c:v>
                </c:pt>
                <c:pt idx="17400">
                  <c:v>-7.8909228510144203E-2</c:v>
                </c:pt>
                <c:pt idx="17401">
                  <c:v>-7.4641440339279497E-2</c:v>
                </c:pt>
                <c:pt idx="17402">
                  <c:v>-6.9531970624613901E-2</c:v>
                </c:pt>
                <c:pt idx="17403">
                  <c:v>-6.5269565138885599E-2</c:v>
                </c:pt>
                <c:pt idx="17404">
                  <c:v>-6.0726687549796501E-2</c:v>
                </c:pt>
                <c:pt idx="17405">
                  <c:v>-5.5882307178151902E-2</c:v>
                </c:pt>
                <c:pt idx="17406">
                  <c:v>-5.1777644287741099E-2</c:v>
                </c:pt>
                <c:pt idx="17407">
                  <c:v>-4.7519099423858902E-2</c:v>
                </c:pt>
                <c:pt idx="17408">
                  <c:v>-4.3419336284266197E-2</c:v>
                </c:pt>
                <c:pt idx="17409">
                  <c:v>-3.9095941222782801E-2</c:v>
                </c:pt>
                <c:pt idx="17410">
                  <c:v>-3.5497195525719998E-2</c:v>
                </c:pt>
                <c:pt idx="17411">
                  <c:v>-3.1462477210210699E-2</c:v>
                </c:pt>
                <c:pt idx="17412">
                  <c:v>-2.8088276076541501E-2</c:v>
                </c:pt>
                <c:pt idx="17413">
                  <c:v>-2.4129365938417802E-2</c:v>
                </c:pt>
                <c:pt idx="17414">
                  <c:v>-2.0688168528109101E-2</c:v>
                </c:pt>
                <c:pt idx="17415">
                  <c:v>-1.7922504360256698E-2</c:v>
                </c:pt>
                <c:pt idx="17416">
                  <c:v>-1.4275301528632999E-2</c:v>
                </c:pt>
                <c:pt idx="17417">
                  <c:v>-1.1541735545854999E-2</c:v>
                </c:pt>
                <c:pt idx="17418">
                  <c:v>-8.4135790509864798E-3</c:v>
                </c:pt>
                <c:pt idx="17419">
                  <c:v>-5.9812587303101098E-3</c:v>
                </c:pt>
                <c:pt idx="17420">
                  <c:v>-3.5670039269388499E-3</c:v>
                </c:pt>
                <c:pt idx="17421">
                  <c:v>-1.1503020591444001E-3</c:v>
                </c:pt>
                <c:pt idx="17422">
                  <c:v>1.00507301356765E-3</c:v>
                </c:pt>
                <c:pt idx="17423">
                  <c:v>3.1865856386701398E-3</c:v>
                </c:pt>
                <c:pt idx="17424">
                  <c:v>4.9149650526983998E-3</c:v>
                </c:pt>
                <c:pt idx="17425">
                  <c:v>6.2670693695333598E-3</c:v>
                </c:pt>
                <c:pt idx="17426">
                  <c:v>8.0201928031579002E-3</c:v>
                </c:pt>
                <c:pt idx="17427">
                  <c:v>9.3588247796585408E-3</c:v>
                </c:pt>
                <c:pt idx="17428">
                  <c:v>1.02436173509851E-2</c:v>
                </c:pt>
                <c:pt idx="17429">
                  <c:v>1.14375471475038E-2</c:v>
                </c:pt>
                <c:pt idx="17430">
                  <c:v>1.17093380871123E-2</c:v>
                </c:pt>
                <c:pt idx="17431">
                  <c:v>1.24644290292841E-2</c:v>
                </c:pt>
                <c:pt idx="17432">
                  <c:v>1.25635369796924E-2</c:v>
                </c:pt>
                <c:pt idx="17433">
                  <c:v>1.28450255512135E-2</c:v>
                </c:pt>
                <c:pt idx="17434">
                  <c:v>1.24951344677207E-2</c:v>
                </c:pt>
                <c:pt idx="17435">
                  <c:v>1.22452211583296E-2</c:v>
                </c:pt>
                <c:pt idx="17436">
                  <c:v>1.1746305081866699E-2</c:v>
                </c:pt>
                <c:pt idx="17437">
                  <c:v>1.0799097968881901E-2</c:v>
                </c:pt>
                <c:pt idx="17438">
                  <c:v>1.0138478493111299E-2</c:v>
                </c:pt>
                <c:pt idx="17439">
                  <c:v>8.7236290713101402E-3</c:v>
                </c:pt>
                <c:pt idx="17440">
                  <c:v>7.8752540748993904E-3</c:v>
                </c:pt>
                <c:pt idx="17441">
                  <c:v>5.8903474308100801E-3</c:v>
                </c:pt>
                <c:pt idx="17442">
                  <c:v>4.3522391497009599E-3</c:v>
                </c:pt>
                <c:pt idx="17443">
                  <c:v>2.64102863077778E-3</c:v>
                </c:pt>
                <c:pt idx="17444">
                  <c:v>5.3181821248570295E-4</c:v>
                </c:pt>
                <c:pt idx="17445">
                  <c:v>-1.1403167252263501E-3</c:v>
                </c:pt>
                <c:pt idx="17446">
                  <c:v>-4.1032965785984402E-3</c:v>
                </c:pt>
                <c:pt idx="17447">
                  <c:v>-6.5141505395423897E-3</c:v>
                </c:pt>
                <c:pt idx="17448">
                  <c:v>-8.9601977762165004E-3</c:v>
                </c:pt>
                <c:pt idx="17449">
                  <c:v>-1.17169596399599E-2</c:v>
                </c:pt>
                <c:pt idx="17450">
                  <c:v>-1.42750892193379E-2</c:v>
                </c:pt>
                <c:pt idx="17451">
                  <c:v>-1.7437057216852202E-2</c:v>
                </c:pt>
                <c:pt idx="17452">
                  <c:v>-2.0705225230155E-2</c:v>
                </c:pt>
                <c:pt idx="17453">
                  <c:v>-2.38258649481169E-2</c:v>
                </c:pt>
                <c:pt idx="17454">
                  <c:v>-2.69860427457197E-2</c:v>
                </c:pt>
                <c:pt idx="17455">
                  <c:v>-3.0271316841824499E-2</c:v>
                </c:pt>
                <c:pt idx="17456">
                  <c:v>-3.34665718339828E-2</c:v>
                </c:pt>
                <c:pt idx="17457">
                  <c:v>-3.7316482271128701E-2</c:v>
                </c:pt>
                <c:pt idx="17458">
                  <c:v>-4.0492629360341502E-2</c:v>
                </c:pt>
                <c:pt idx="17459">
                  <c:v>-4.4055950565921001E-2</c:v>
                </c:pt>
                <c:pt idx="17460">
                  <c:v>-4.7613417620884099E-2</c:v>
                </c:pt>
                <c:pt idx="17461">
                  <c:v>-5.0970936015512697E-2</c:v>
                </c:pt>
                <c:pt idx="17462">
                  <c:v>-5.4554340480345402E-2</c:v>
                </c:pt>
                <c:pt idx="17463">
                  <c:v>-5.8018890726910202E-2</c:v>
                </c:pt>
                <c:pt idx="17464">
                  <c:v>-6.1503866609130903E-2</c:v>
                </c:pt>
                <c:pt idx="17465">
                  <c:v>-6.4749276761590702E-2</c:v>
                </c:pt>
                <c:pt idx="17466">
                  <c:v>-6.7906758604839801E-2</c:v>
                </c:pt>
                <c:pt idx="17467">
                  <c:v>-7.10396815043422E-2</c:v>
                </c:pt>
                <c:pt idx="17468">
                  <c:v>-7.4286949019948298E-2</c:v>
                </c:pt>
                <c:pt idx="17469">
                  <c:v>-7.7219124280076101E-2</c:v>
                </c:pt>
                <c:pt idx="17470">
                  <c:v>-7.9846789929578499E-2</c:v>
                </c:pt>
                <c:pt idx="17471">
                  <c:v>-8.2567265294592698E-2</c:v>
                </c:pt>
                <c:pt idx="17472">
                  <c:v>-8.4689343525047006E-2</c:v>
                </c:pt>
                <c:pt idx="17473">
                  <c:v>-8.7515652957031606E-2</c:v>
                </c:pt>
                <c:pt idx="17474">
                  <c:v>-8.9824794865315402E-2</c:v>
                </c:pt>
                <c:pt idx="17475">
                  <c:v>-9.1596163148553802E-2</c:v>
                </c:pt>
                <c:pt idx="17476">
                  <c:v>-9.3577356708383103E-2</c:v>
                </c:pt>
                <c:pt idx="17477">
                  <c:v>-9.4728952994433305E-2</c:v>
                </c:pt>
                <c:pt idx="17478">
                  <c:v>-9.6542685000985506E-2</c:v>
                </c:pt>
                <c:pt idx="17479">
                  <c:v>-9.7495159630828498E-2</c:v>
                </c:pt>
                <c:pt idx="17480">
                  <c:v>-9.8227311214723195E-2</c:v>
                </c:pt>
                <c:pt idx="17481">
                  <c:v>-9.8997179834927201E-2</c:v>
                </c:pt>
                <c:pt idx="17482">
                  <c:v>-9.9098182653301697E-2</c:v>
                </c:pt>
                <c:pt idx="17483">
                  <c:v>-9.9253420043939194E-2</c:v>
                </c:pt>
                <c:pt idx="17484">
                  <c:v>-9.9172178772201594E-2</c:v>
                </c:pt>
                <c:pt idx="17485">
                  <c:v>-9.8711349437482707E-2</c:v>
                </c:pt>
                <c:pt idx="17486">
                  <c:v>-9.7914298311231995E-2</c:v>
                </c:pt>
                <c:pt idx="17487">
                  <c:v>-9.6792658350416005E-2</c:v>
                </c:pt>
                <c:pt idx="17488">
                  <c:v>-9.5504720780153707E-2</c:v>
                </c:pt>
                <c:pt idx="17489">
                  <c:v>-9.4110938654622903E-2</c:v>
                </c:pt>
                <c:pt idx="17490">
                  <c:v>-9.2065241639511394E-2</c:v>
                </c:pt>
                <c:pt idx="17491">
                  <c:v>-8.9797374698074695E-2</c:v>
                </c:pt>
                <c:pt idx="17492">
                  <c:v>-8.7265221778460994E-2</c:v>
                </c:pt>
                <c:pt idx="17493">
                  <c:v>-8.4345874177070096E-2</c:v>
                </c:pt>
                <c:pt idx="17494">
                  <c:v>-8.1310809250912303E-2</c:v>
                </c:pt>
                <c:pt idx="17495">
                  <c:v>-7.7919971597054397E-2</c:v>
                </c:pt>
                <c:pt idx="17496">
                  <c:v>-7.4359396887514501E-2</c:v>
                </c:pt>
                <c:pt idx="17497">
                  <c:v>-7.0209359846471406E-2</c:v>
                </c:pt>
                <c:pt idx="17498">
                  <c:v>-6.6158106679036502E-2</c:v>
                </c:pt>
                <c:pt idx="17499">
                  <c:v>-6.1490201461817801E-2</c:v>
                </c:pt>
                <c:pt idx="17500">
                  <c:v>-5.6911464056250499E-2</c:v>
                </c:pt>
                <c:pt idx="17501">
                  <c:v>-5.2012735699770898E-2</c:v>
                </c:pt>
                <c:pt idx="17502">
                  <c:v>-4.66253450750145E-2</c:v>
                </c:pt>
                <c:pt idx="17503">
                  <c:v>-4.1195982664198397E-2</c:v>
                </c:pt>
                <c:pt idx="17504">
                  <c:v>-3.5255312403410503E-2</c:v>
                </c:pt>
                <c:pt idx="17505">
                  <c:v>-2.9749452130869498E-2</c:v>
                </c:pt>
                <c:pt idx="17506">
                  <c:v>-2.35772547853875E-2</c:v>
                </c:pt>
                <c:pt idx="17507">
                  <c:v>-1.71716021869203E-2</c:v>
                </c:pt>
                <c:pt idx="17508">
                  <c:v>-1.0701858232834E-2</c:v>
                </c:pt>
                <c:pt idx="17509">
                  <c:v>-4.0367645625839603E-3</c:v>
                </c:pt>
                <c:pt idx="17510">
                  <c:v>2.5310385675719502E-3</c:v>
                </c:pt>
                <c:pt idx="17511">
                  <c:v>9.1985874914052908E-3</c:v>
                </c:pt>
                <c:pt idx="17512">
                  <c:v>1.6293514658398001E-2</c:v>
                </c:pt>
                <c:pt idx="17513">
                  <c:v>2.34402189459787E-2</c:v>
                </c:pt>
                <c:pt idx="17514">
                  <c:v>3.04118326220073E-2</c:v>
                </c:pt>
                <c:pt idx="17515">
                  <c:v>3.7555502649080197E-2</c:v>
                </c:pt>
                <c:pt idx="17516">
                  <c:v>4.43199434947475E-2</c:v>
                </c:pt>
                <c:pt idx="17517">
                  <c:v>5.1820412050268501E-2</c:v>
                </c:pt>
                <c:pt idx="17518">
                  <c:v>5.88943259034692E-2</c:v>
                </c:pt>
                <c:pt idx="17519">
                  <c:v>6.6133501853813198E-2</c:v>
                </c:pt>
                <c:pt idx="17520">
                  <c:v>7.3270388510762299E-2</c:v>
                </c:pt>
                <c:pt idx="17521">
                  <c:v>7.9923206655795595E-2</c:v>
                </c:pt>
                <c:pt idx="17522">
                  <c:v>8.6935163254897696E-2</c:v>
                </c:pt>
                <c:pt idx="17523">
                  <c:v>9.3783131360272498E-2</c:v>
                </c:pt>
                <c:pt idx="17524">
                  <c:v>0.100473579283965</c:v>
                </c:pt>
                <c:pt idx="17525">
                  <c:v>0.10684603885706399</c:v>
                </c:pt>
                <c:pt idx="17526">
                  <c:v>0.113389124767957</c:v>
                </c:pt>
                <c:pt idx="17527">
                  <c:v>0.119196647699491</c:v>
                </c:pt>
                <c:pt idx="17528">
                  <c:v>0.12545406521693001</c:v>
                </c:pt>
                <c:pt idx="17529">
                  <c:v>0.13135188755346</c:v>
                </c:pt>
                <c:pt idx="17530">
                  <c:v>0.136871194902074</c:v>
                </c:pt>
                <c:pt idx="17531">
                  <c:v>0.142273064763831</c:v>
                </c:pt>
                <c:pt idx="17532">
                  <c:v>0.14737752873076099</c:v>
                </c:pt>
                <c:pt idx="17533">
                  <c:v>0.15219829666327001</c:v>
                </c:pt>
                <c:pt idx="17534">
                  <c:v>0.15717848504406001</c:v>
                </c:pt>
                <c:pt idx="17535">
                  <c:v>0.16152997827773599</c:v>
                </c:pt>
                <c:pt idx="17536">
                  <c:v>0.16549210327327701</c:v>
                </c:pt>
                <c:pt idx="17537">
                  <c:v>0.16946469184882099</c:v>
                </c:pt>
                <c:pt idx="17538">
                  <c:v>0.17267414585184801</c:v>
                </c:pt>
                <c:pt idx="17539">
                  <c:v>0.17620213470756399</c:v>
                </c:pt>
                <c:pt idx="17540">
                  <c:v>0.17915197777918099</c:v>
                </c:pt>
                <c:pt idx="17541">
                  <c:v>0.181810813820351</c:v>
                </c:pt>
                <c:pt idx="17542">
                  <c:v>0.184267374832599</c:v>
                </c:pt>
                <c:pt idx="17543">
                  <c:v>0.18577035621069901</c:v>
                </c:pt>
                <c:pt idx="17544">
                  <c:v>0.18796550620097699</c:v>
                </c:pt>
                <c:pt idx="17545">
                  <c:v>0.189414759355129</c:v>
                </c:pt>
                <c:pt idx="17546">
                  <c:v>0.19086472451855599</c:v>
                </c:pt>
                <c:pt idx="17547">
                  <c:v>0.19154390819146</c:v>
                </c:pt>
                <c:pt idx="17548">
                  <c:v>0.19190044000753501</c:v>
                </c:pt>
                <c:pt idx="17549">
                  <c:v>0.19233481514108999</c:v>
                </c:pt>
                <c:pt idx="17550">
                  <c:v>0.19252783755430999</c:v>
                </c:pt>
                <c:pt idx="17551">
                  <c:v>0.19225399572985</c:v>
                </c:pt>
                <c:pt idx="17552">
                  <c:v>0.19139857584577399</c:v>
                </c:pt>
                <c:pt idx="17553">
                  <c:v>0.19082754812720401</c:v>
                </c:pt>
                <c:pt idx="17554">
                  <c:v>0.18945815589738699</c:v>
                </c:pt>
                <c:pt idx="17555">
                  <c:v>0.188386186238299</c:v>
                </c:pt>
                <c:pt idx="17556">
                  <c:v>0.18693828918427599</c:v>
                </c:pt>
                <c:pt idx="17557">
                  <c:v>0.18487135183731501</c:v>
                </c:pt>
                <c:pt idx="17558">
                  <c:v>0.18306801246627799</c:v>
                </c:pt>
                <c:pt idx="17559">
                  <c:v>0.18066890113509501</c:v>
                </c:pt>
                <c:pt idx="17560">
                  <c:v>0.178499992573803</c:v>
                </c:pt>
                <c:pt idx="17561">
                  <c:v>0.175831790446034</c:v>
                </c:pt>
                <c:pt idx="17562">
                  <c:v>0.17326568940995199</c:v>
                </c:pt>
                <c:pt idx="17563">
                  <c:v>0.170366146699864</c:v>
                </c:pt>
                <c:pt idx="17564">
                  <c:v>0.167327024586266</c:v>
                </c:pt>
                <c:pt idx="17565">
                  <c:v>0.16411183170086699</c:v>
                </c:pt>
                <c:pt idx="17566">
                  <c:v>0.160866921771701</c:v>
                </c:pt>
                <c:pt idx="17567">
                  <c:v>0.157811100640978</c:v>
                </c:pt>
                <c:pt idx="17568">
                  <c:v>0.154334908243798</c:v>
                </c:pt>
                <c:pt idx="17569">
                  <c:v>0.151130659084594</c:v>
                </c:pt>
                <c:pt idx="17570">
                  <c:v>0.147339961008881</c:v>
                </c:pt>
                <c:pt idx="17571">
                  <c:v>0.14387112413589101</c:v>
                </c:pt>
                <c:pt idx="17572">
                  <c:v>0.14083547906129301</c:v>
                </c:pt>
                <c:pt idx="17573">
                  <c:v>0.137039484660303</c:v>
                </c:pt>
                <c:pt idx="17574">
                  <c:v>0.13397662231749499</c:v>
                </c:pt>
                <c:pt idx="17575">
                  <c:v>0.13040963975939299</c:v>
                </c:pt>
                <c:pt idx="17576">
                  <c:v>0.12706334719381601</c:v>
                </c:pt>
                <c:pt idx="17577">
                  <c:v>0.124183836616426</c:v>
                </c:pt>
                <c:pt idx="17578">
                  <c:v>0.120690114262187</c:v>
                </c:pt>
                <c:pt idx="17579">
                  <c:v>0.11790420365734799</c:v>
                </c:pt>
                <c:pt idx="17580">
                  <c:v>0.114761420398651</c:v>
                </c:pt>
                <c:pt idx="17581">
                  <c:v>0.112222358518167</c:v>
                </c:pt>
                <c:pt idx="17582">
                  <c:v>0.109439760695549</c:v>
                </c:pt>
                <c:pt idx="17583">
                  <c:v>0.10719022188400699</c:v>
                </c:pt>
                <c:pt idx="17584">
                  <c:v>0.104714635722138</c:v>
                </c:pt>
                <c:pt idx="17585">
                  <c:v>0.102463586817821</c:v>
                </c:pt>
                <c:pt idx="17586">
                  <c:v>0.100995563204407</c:v>
                </c:pt>
                <c:pt idx="17587">
                  <c:v>9.8945842948919893E-2</c:v>
                </c:pt>
                <c:pt idx="17588">
                  <c:v>9.7551879599997296E-2</c:v>
                </c:pt>
                <c:pt idx="17589">
                  <c:v>9.5872083955029094E-2</c:v>
                </c:pt>
                <c:pt idx="17590">
                  <c:v>9.4994669057175005E-2</c:v>
                </c:pt>
                <c:pt idx="17591">
                  <c:v>9.4129882918708205E-2</c:v>
                </c:pt>
                <c:pt idx="17592">
                  <c:v>9.3092088106626503E-2</c:v>
                </c:pt>
                <c:pt idx="17593">
                  <c:v>9.2800722981180597E-2</c:v>
                </c:pt>
                <c:pt idx="17594">
                  <c:v>9.2230086463882296E-2</c:v>
                </c:pt>
                <c:pt idx="17595">
                  <c:v>9.2426531399541406E-2</c:v>
                </c:pt>
                <c:pt idx="17596">
                  <c:v>9.2541506407093604E-2</c:v>
                </c:pt>
                <c:pt idx="17597">
                  <c:v>9.2866322580437699E-2</c:v>
                </c:pt>
                <c:pt idx="17598">
                  <c:v>9.3377782390243802E-2</c:v>
                </c:pt>
                <c:pt idx="17599">
                  <c:v>9.4462695008275102E-2</c:v>
                </c:pt>
                <c:pt idx="17600">
                  <c:v>9.5326760852747494E-2</c:v>
                </c:pt>
                <c:pt idx="17601">
                  <c:v>9.6692070226645693E-2</c:v>
                </c:pt>
                <c:pt idx="17602">
                  <c:v>9.8216885441326507E-2</c:v>
                </c:pt>
                <c:pt idx="17603">
                  <c:v>9.9576670040787199E-2</c:v>
                </c:pt>
                <c:pt idx="17604">
                  <c:v>0.10175167858319201</c:v>
                </c:pt>
                <c:pt idx="17605">
                  <c:v>0.103120796142863</c:v>
                </c:pt>
                <c:pt idx="17606">
                  <c:v>0.105753851662838</c:v>
                </c:pt>
                <c:pt idx="17607">
                  <c:v>0.10797773376721601</c:v>
                </c:pt>
                <c:pt idx="17608">
                  <c:v>0.110677730859808</c:v>
                </c:pt>
                <c:pt idx="17609">
                  <c:v>0.113274434377428</c:v>
                </c:pt>
                <c:pt idx="17610">
                  <c:v>0.115843420466185</c:v>
                </c:pt>
                <c:pt idx="17611">
                  <c:v>0.11894654050959499</c:v>
                </c:pt>
                <c:pt idx="17612">
                  <c:v>0.121867720456001</c:v>
                </c:pt>
                <c:pt idx="17613">
                  <c:v>0.12547524034893701</c:v>
                </c:pt>
                <c:pt idx="17614">
                  <c:v>0.12832862942811299</c:v>
                </c:pt>
                <c:pt idx="17615">
                  <c:v>0.13173680767447599</c:v>
                </c:pt>
                <c:pt idx="17616">
                  <c:v>0.134957825985107</c:v>
                </c:pt>
                <c:pt idx="17617">
                  <c:v>0.13858607181308899</c:v>
                </c:pt>
                <c:pt idx="17618">
                  <c:v>0.14232678212017799</c:v>
                </c:pt>
                <c:pt idx="17619">
                  <c:v>0.14549499223548701</c:v>
                </c:pt>
                <c:pt idx="17620">
                  <c:v>0.14911238192049001</c:v>
                </c:pt>
                <c:pt idx="17621">
                  <c:v>0.15261572465479201</c:v>
                </c:pt>
                <c:pt idx="17622">
                  <c:v>0.15622275186764401</c:v>
                </c:pt>
                <c:pt idx="17623">
                  <c:v>0.16008201791946</c:v>
                </c:pt>
                <c:pt idx="17624">
                  <c:v>0.163337579516528</c:v>
                </c:pt>
                <c:pt idx="17625">
                  <c:v>0.16673176517480001</c:v>
                </c:pt>
                <c:pt idx="17626">
                  <c:v>0.17042636759594099</c:v>
                </c:pt>
                <c:pt idx="17627">
                  <c:v>0.173688932172126</c:v>
                </c:pt>
                <c:pt idx="17628">
                  <c:v>0.17717232497197299</c:v>
                </c:pt>
                <c:pt idx="17629">
                  <c:v>0.18021325822009601</c:v>
                </c:pt>
                <c:pt idx="17630">
                  <c:v>0.18319858091035299</c:v>
                </c:pt>
                <c:pt idx="17631">
                  <c:v>0.186328945838625</c:v>
                </c:pt>
                <c:pt idx="17632">
                  <c:v>0.18905806477311901</c:v>
                </c:pt>
                <c:pt idx="17633">
                  <c:v>0.191938513862147</c:v>
                </c:pt>
                <c:pt idx="17634">
                  <c:v>0.19447624970924801</c:v>
                </c:pt>
                <c:pt idx="17635">
                  <c:v>0.19687697111417399</c:v>
                </c:pt>
                <c:pt idx="17636">
                  <c:v>0.19946400238588599</c:v>
                </c:pt>
                <c:pt idx="17637">
                  <c:v>0.201662648226337</c:v>
                </c:pt>
                <c:pt idx="17638">
                  <c:v>0.20372780208483701</c:v>
                </c:pt>
                <c:pt idx="17639">
                  <c:v>0.205598057439947</c:v>
                </c:pt>
                <c:pt idx="17640">
                  <c:v>0.20758380981284799</c:v>
                </c:pt>
                <c:pt idx="17641">
                  <c:v>0.20909458207770501</c:v>
                </c:pt>
                <c:pt idx="17642">
                  <c:v>0.210379961540372</c:v>
                </c:pt>
                <c:pt idx="17643">
                  <c:v>0.21182088020742201</c:v>
                </c:pt>
                <c:pt idx="17644">
                  <c:v>0.212696984883917</c:v>
                </c:pt>
                <c:pt idx="17645">
                  <c:v>0.21385685716627501</c:v>
                </c:pt>
                <c:pt idx="17646">
                  <c:v>0.21444697512095701</c:v>
                </c:pt>
                <c:pt idx="17647">
                  <c:v>0.21499255136881501</c:v>
                </c:pt>
                <c:pt idx="17648">
                  <c:v>0.21569402136101301</c:v>
                </c:pt>
                <c:pt idx="17649">
                  <c:v>0.215805237824514</c:v>
                </c:pt>
                <c:pt idx="17650">
                  <c:v>0.21648244490371599</c:v>
                </c:pt>
                <c:pt idx="17651">
                  <c:v>0.21606048801116801</c:v>
                </c:pt>
                <c:pt idx="17652">
                  <c:v>0.21572753092691699</c:v>
                </c:pt>
                <c:pt idx="17653">
                  <c:v>0.21584951802622701</c:v>
                </c:pt>
                <c:pt idx="17654">
                  <c:v>0.21532916005848601</c:v>
                </c:pt>
                <c:pt idx="17655">
                  <c:v>0.21497503447427499</c:v>
                </c:pt>
                <c:pt idx="17656">
                  <c:v>0.21436238106725</c:v>
                </c:pt>
                <c:pt idx="17657">
                  <c:v>0.21347854779706801</c:v>
                </c:pt>
                <c:pt idx="17658">
                  <c:v>0.212725014278766</c:v>
                </c:pt>
                <c:pt idx="17659">
                  <c:v>0.21193246136197399</c:v>
                </c:pt>
                <c:pt idx="17660">
                  <c:v>0.21100877119575301</c:v>
                </c:pt>
                <c:pt idx="17661">
                  <c:v>0.20996076446864501</c:v>
                </c:pt>
                <c:pt idx="17662">
                  <c:v>0.20883303993510399</c:v>
                </c:pt>
                <c:pt idx="17663">
                  <c:v>0.20787658672446799</c:v>
                </c:pt>
                <c:pt idx="17664">
                  <c:v>0.20671139447261999</c:v>
                </c:pt>
                <c:pt idx="17665">
                  <c:v>0.20578377718688501</c:v>
                </c:pt>
                <c:pt idx="17666">
                  <c:v>0.20465657834763201</c:v>
                </c:pt>
                <c:pt idx="17667">
                  <c:v>0.20346162934154099</c:v>
                </c:pt>
                <c:pt idx="17668">
                  <c:v>0.202389465856854</c:v>
                </c:pt>
                <c:pt idx="17669">
                  <c:v>0.20129998796923701</c:v>
                </c:pt>
                <c:pt idx="17670">
                  <c:v>0.200331264342167</c:v>
                </c:pt>
                <c:pt idx="17671">
                  <c:v>0.19896313839067101</c:v>
                </c:pt>
                <c:pt idx="17672">
                  <c:v>0.198459123461078</c:v>
                </c:pt>
                <c:pt idx="17673">
                  <c:v>0.197392207673912</c:v>
                </c:pt>
                <c:pt idx="17674">
                  <c:v>0.19640404831435601</c:v>
                </c:pt>
                <c:pt idx="17675">
                  <c:v>0.195969640835567</c:v>
                </c:pt>
                <c:pt idx="17676">
                  <c:v>0.195090091340785</c:v>
                </c:pt>
                <c:pt idx="17677">
                  <c:v>0.19524300297032399</c:v>
                </c:pt>
                <c:pt idx="17678">
                  <c:v>0.19457531141335599</c:v>
                </c:pt>
                <c:pt idx="17679">
                  <c:v>0.194318600922158</c:v>
                </c:pt>
                <c:pt idx="17680">
                  <c:v>0.19428634169270501</c:v>
                </c:pt>
                <c:pt idx="17681">
                  <c:v>0.19442461526996199</c:v>
                </c:pt>
                <c:pt idx="17682">
                  <c:v>0.19488106365185501</c:v>
                </c:pt>
                <c:pt idx="17683">
                  <c:v>0.19483783840260999</c:v>
                </c:pt>
                <c:pt idx="17684">
                  <c:v>0.19541108886702499</c:v>
                </c:pt>
                <c:pt idx="17685">
                  <c:v>0.195926786204006</c:v>
                </c:pt>
                <c:pt idx="17686">
                  <c:v>0.19701691630566301</c:v>
                </c:pt>
                <c:pt idx="17687">
                  <c:v>0.197860972791922</c:v>
                </c:pt>
                <c:pt idx="17688">
                  <c:v>0.19916553943120799</c:v>
                </c:pt>
                <c:pt idx="17689">
                  <c:v>0.20019087199886601</c:v>
                </c:pt>
                <c:pt idx="17690">
                  <c:v>0.201635673868966</c:v>
                </c:pt>
                <c:pt idx="17691">
                  <c:v>0.20345110063546501</c:v>
                </c:pt>
                <c:pt idx="17692">
                  <c:v>0.20538467806497901</c:v>
                </c:pt>
                <c:pt idx="17693">
                  <c:v>0.20761923809563901</c:v>
                </c:pt>
                <c:pt idx="17694">
                  <c:v>0.20925542541508699</c:v>
                </c:pt>
                <c:pt idx="17695">
                  <c:v>0.21168463019419601</c:v>
                </c:pt>
                <c:pt idx="17696">
                  <c:v>0.214173550183198</c:v>
                </c:pt>
                <c:pt idx="17697">
                  <c:v>0.21696459418057301</c:v>
                </c:pt>
                <c:pt idx="17698">
                  <c:v>0.21962986764003301</c:v>
                </c:pt>
                <c:pt idx="17699">
                  <c:v>0.22246775601820701</c:v>
                </c:pt>
                <c:pt idx="17700">
                  <c:v>0.22533397438173899</c:v>
                </c:pt>
                <c:pt idx="17701">
                  <c:v>0.228166688570687</c:v>
                </c:pt>
                <c:pt idx="17702">
                  <c:v>0.23162376129224499</c:v>
                </c:pt>
                <c:pt idx="17703">
                  <c:v>0.234744336598742</c:v>
                </c:pt>
                <c:pt idx="17704">
                  <c:v>0.238302283665662</c:v>
                </c:pt>
                <c:pt idx="17705">
                  <c:v>0.24158977348135799</c:v>
                </c:pt>
                <c:pt idx="17706">
                  <c:v>0.24469687941977999</c:v>
                </c:pt>
                <c:pt idx="17707">
                  <c:v>0.24842758423285599</c:v>
                </c:pt>
                <c:pt idx="17708">
                  <c:v>0.25193959398568799</c:v>
                </c:pt>
                <c:pt idx="17709">
                  <c:v>0.25552582945575802</c:v>
                </c:pt>
                <c:pt idx="17710">
                  <c:v>0.25890872043154101</c:v>
                </c:pt>
                <c:pt idx="17711">
                  <c:v>0.26198314866174199</c:v>
                </c:pt>
                <c:pt idx="17712">
                  <c:v>0.265467161307959</c:v>
                </c:pt>
                <c:pt idx="17713">
                  <c:v>0.26883958508421402</c:v>
                </c:pt>
                <c:pt idx="17714">
                  <c:v>0.27207547881209498</c:v>
                </c:pt>
                <c:pt idx="17715">
                  <c:v>0.27517916240102602</c:v>
                </c:pt>
                <c:pt idx="17716">
                  <c:v>0.27790412144342702</c:v>
                </c:pt>
                <c:pt idx="17717">
                  <c:v>0.28069911476096299</c:v>
                </c:pt>
                <c:pt idx="17718">
                  <c:v>0.28371187854845797</c:v>
                </c:pt>
                <c:pt idx="17719">
                  <c:v>0.28605141359136299</c:v>
                </c:pt>
                <c:pt idx="17720">
                  <c:v>0.28860231127851499</c:v>
                </c:pt>
                <c:pt idx="17721">
                  <c:v>0.29041805382700703</c:v>
                </c:pt>
                <c:pt idx="17722">
                  <c:v>0.29212713080834501</c:v>
                </c:pt>
                <c:pt idx="17723">
                  <c:v>0.29389673808723099</c:v>
                </c:pt>
                <c:pt idx="17724">
                  <c:v>0.29526047463108601</c:v>
                </c:pt>
                <c:pt idx="17725">
                  <c:v>0.296412623301119</c:v>
                </c:pt>
                <c:pt idx="17726">
                  <c:v>0.29715223462808599</c:v>
                </c:pt>
                <c:pt idx="17727">
                  <c:v>0.29769746430149602</c:v>
                </c:pt>
                <c:pt idx="17728">
                  <c:v>0.29771984299974202</c:v>
                </c:pt>
                <c:pt idx="17729">
                  <c:v>0.29777061012436401</c:v>
                </c:pt>
                <c:pt idx="17730">
                  <c:v>0.297338091097549</c:v>
                </c:pt>
                <c:pt idx="17731">
                  <c:v>0.296494347209176</c:v>
                </c:pt>
                <c:pt idx="17732">
                  <c:v>0.29538777340086397</c:v>
                </c:pt>
                <c:pt idx="17733">
                  <c:v>0.29373257826555699</c:v>
                </c:pt>
                <c:pt idx="17734">
                  <c:v>0.29204663840486</c:v>
                </c:pt>
                <c:pt idx="17735">
                  <c:v>0.28982834865679302</c:v>
                </c:pt>
                <c:pt idx="17736">
                  <c:v>0.28706358806770998</c:v>
                </c:pt>
                <c:pt idx="17737">
                  <c:v>0.28410757636047401</c:v>
                </c:pt>
                <c:pt idx="17738">
                  <c:v>0.280737245073992</c:v>
                </c:pt>
                <c:pt idx="17739">
                  <c:v>0.27709314913001498</c:v>
                </c:pt>
                <c:pt idx="17740">
                  <c:v>0.27318752709778499</c:v>
                </c:pt>
                <c:pt idx="17741">
                  <c:v>0.26877811256412198</c:v>
                </c:pt>
                <c:pt idx="17742">
                  <c:v>0.263905316453734</c:v>
                </c:pt>
                <c:pt idx="17743">
                  <c:v>0.25871321623884302</c:v>
                </c:pt>
                <c:pt idx="17744">
                  <c:v>0.253455147138957</c:v>
                </c:pt>
                <c:pt idx="17745">
                  <c:v>0.247902997117667</c:v>
                </c:pt>
                <c:pt idx="17746">
                  <c:v>0.241774501964752</c:v>
                </c:pt>
                <c:pt idx="17747">
                  <c:v>0.23525854635943899</c:v>
                </c:pt>
                <c:pt idx="17748">
                  <c:v>0.22873069578717201</c:v>
                </c:pt>
                <c:pt idx="17749">
                  <c:v>0.22180536240179999</c:v>
                </c:pt>
                <c:pt idx="17750">
                  <c:v>0.21461853091904201</c:v>
                </c:pt>
                <c:pt idx="17751">
                  <c:v>0.20729928601820899</c:v>
                </c:pt>
                <c:pt idx="17752">
                  <c:v>0.199478978423549</c:v>
                </c:pt>
                <c:pt idx="17753">
                  <c:v>0.19163759908609501</c:v>
                </c:pt>
                <c:pt idx="17754">
                  <c:v>0.18385616690819001</c:v>
                </c:pt>
                <c:pt idx="17755">
                  <c:v>0.17579459597561101</c:v>
                </c:pt>
                <c:pt idx="17756">
                  <c:v>0.167454448357722</c:v>
                </c:pt>
                <c:pt idx="17757">
                  <c:v>0.159261869603496</c:v>
                </c:pt>
                <c:pt idx="17758">
                  <c:v>0.150770318513853</c:v>
                </c:pt>
                <c:pt idx="17759">
                  <c:v>0.142367125061755</c:v>
                </c:pt>
                <c:pt idx="17760">
                  <c:v>0.134019956006102</c:v>
                </c:pt>
                <c:pt idx="17761">
                  <c:v>0.12560314912804199</c:v>
                </c:pt>
                <c:pt idx="17762">
                  <c:v>0.117062554861458</c:v>
                </c:pt>
                <c:pt idx="17763">
                  <c:v>0.10855169641566501</c:v>
                </c:pt>
                <c:pt idx="17764">
                  <c:v>0.10032460071997699</c:v>
                </c:pt>
                <c:pt idx="17765">
                  <c:v>9.2114620591624702E-2</c:v>
                </c:pt>
                <c:pt idx="17766">
                  <c:v>8.4064858791740499E-2</c:v>
                </c:pt>
                <c:pt idx="17767">
                  <c:v>7.6235601076657403E-2</c:v>
                </c:pt>
                <c:pt idx="17768">
                  <c:v>6.8215656678188297E-2</c:v>
                </c:pt>
                <c:pt idx="17769">
                  <c:v>6.0858018302312598E-2</c:v>
                </c:pt>
                <c:pt idx="17770">
                  <c:v>5.3514068655849498E-2</c:v>
                </c:pt>
                <c:pt idx="17771">
                  <c:v>4.64767497444913E-2</c:v>
                </c:pt>
                <c:pt idx="17772">
                  <c:v>3.9813671180660801E-2</c:v>
                </c:pt>
                <c:pt idx="17773">
                  <c:v>3.3157952774224002E-2</c:v>
                </c:pt>
                <c:pt idx="17774">
                  <c:v>2.6954756470816601E-2</c:v>
                </c:pt>
                <c:pt idx="17775">
                  <c:v>2.10920484221979E-2</c:v>
                </c:pt>
                <c:pt idx="17776">
                  <c:v>1.54677224725287E-2</c:v>
                </c:pt>
                <c:pt idx="17777">
                  <c:v>1.03296778600954E-2</c:v>
                </c:pt>
                <c:pt idx="17778">
                  <c:v>5.4519671984046298E-3</c:v>
                </c:pt>
                <c:pt idx="17779">
                  <c:v>8.6212603008332901E-4</c:v>
                </c:pt>
                <c:pt idx="17780">
                  <c:v>-3.2523880752009801E-3</c:v>
                </c:pt>
                <c:pt idx="17781">
                  <c:v>-7.10162110535335E-3</c:v>
                </c:pt>
                <c:pt idx="17782">
                  <c:v>-9.9901317420447895E-3</c:v>
                </c:pt>
                <c:pt idx="17783">
                  <c:v>-1.29668989534764E-2</c:v>
                </c:pt>
                <c:pt idx="17784">
                  <c:v>-1.5361262664233001E-2</c:v>
                </c:pt>
                <c:pt idx="17785">
                  <c:v>-1.73955697817284E-2</c:v>
                </c:pt>
                <c:pt idx="17786">
                  <c:v>-1.8970920967143E-2</c:v>
                </c:pt>
                <c:pt idx="17787">
                  <c:v>-2.0054386202950501E-2</c:v>
                </c:pt>
                <c:pt idx="17788">
                  <c:v>-2.0998717193015499E-2</c:v>
                </c:pt>
                <c:pt idx="17789">
                  <c:v>-2.13007606832556E-2</c:v>
                </c:pt>
                <c:pt idx="17790">
                  <c:v>-2.1605202680363901E-2</c:v>
                </c:pt>
                <c:pt idx="17791">
                  <c:v>-2.08881288558448E-2</c:v>
                </c:pt>
                <c:pt idx="17792">
                  <c:v>-2.01716559523527E-2</c:v>
                </c:pt>
                <c:pt idx="17793">
                  <c:v>-1.9275698622109899E-2</c:v>
                </c:pt>
                <c:pt idx="17794">
                  <c:v>-1.7482442813078002E-2</c:v>
                </c:pt>
                <c:pt idx="17795">
                  <c:v>-1.5912447474877502E-2</c:v>
                </c:pt>
                <c:pt idx="17796">
                  <c:v>-1.34605996305639E-2</c:v>
                </c:pt>
                <c:pt idx="17797">
                  <c:v>-1.12258286031915E-2</c:v>
                </c:pt>
                <c:pt idx="17798">
                  <c:v>-8.3391059042244101E-3</c:v>
                </c:pt>
                <c:pt idx="17799">
                  <c:v>-5.2923996130963104E-3</c:v>
                </c:pt>
                <c:pt idx="17800">
                  <c:v>-2.2056725429852402E-3</c:v>
                </c:pt>
                <c:pt idx="17801">
                  <c:v>1.34153329372955E-3</c:v>
                </c:pt>
                <c:pt idx="17802">
                  <c:v>4.8743522329475902E-3</c:v>
                </c:pt>
                <c:pt idx="17803">
                  <c:v>8.6877317156598098E-3</c:v>
                </c:pt>
                <c:pt idx="17804">
                  <c:v>1.2565731226540601E-2</c:v>
                </c:pt>
                <c:pt idx="17805">
                  <c:v>1.6766961273878701E-2</c:v>
                </c:pt>
                <c:pt idx="17806">
                  <c:v>2.0771996882804001E-2</c:v>
                </c:pt>
                <c:pt idx="17807">
                  <c:v>2.5114404008278701E-2</c:v>
                </c:pt>
                <c:pt idx="17808">
                  <c:v>2.9020455507572599E-2</c:v>
                </c:pt>
                <c:pt idx="17809">
                  <c:v>3.33254516566606E-2</c:v>
                </c:pt>
                <c:pt idx="17810">
                  <c:v>3.7602269879655301E-2</c:v>
                </c:pt>
                <c:pt idx="17811">
                  <c:v>4.1517881547477799E-2</c:v>
                </c:pt>
                <c:pt idx="17812">
                  <c:v>4.5606074247139798E-2</c:v>
                </c:pt>
                <c:pt idx="17813">
                  <c:v>4.9355167071783702E-2</c:v>
                </c:pt>
                <c:pt idx="17814">
                  <c:v>5.32201349637784E-2</c:v>
                </c:pt>
                <c:pt idx="17815">
                  <c:v>5.64311096421811E-2</c:v>
                </c:pt>
                <c:pt idx="17816">
                  <c:v>5.9984097681594503E-2</c:v>
                </c:pt>
                <c:pt idx="17817">
                  <c:v>6.2886379083172503E-2</c:v>
                </c:pt>
                <c:pt idx="17818">
                  <c:v>6.6075237836659695E-2</c:v>
                </c:pt>
                <c:pt idx="17819">
                  <c:v>6.8421347443750002E-2</c:v>
                </c:pt>
                <c:pt idx="17820">
                  <c:v>7.0441946190594601E-2</c:v>
                </c:pt>
                <c:pt idx="17821">
                  <c:v>7.2684645873603695E-2</c:v>
                </c:pt>
                <c:pt idx="17822">
                  <c:v>7.39707401769409E-2</c:v>
                </c:pt>
                <c:pt idx="17823">
                  <c:v>7.5627573176154705E-2</c:v>
                </c:pt>
                <c:pt idx="17824">
                  <c:v>7.6364848173816197E-2</c:v>
                </c:pt>
                <c:pt idx="17825">
                  <c:v>7.6558013376134604E-2</c:v>
                </c:pt>
                <c:pt idx="17826">
                  <c:v>7.6931664414440701E-2</c:v>
                </c:pt>
                <c:pt idx="17827">
                  <c:v>7.6439771500851503E-2</c:v>
                </c:pt>
                <c:pt idx="17828">
                  <c:v>7.6175699485544701E-2</c:v>
                </c:pt>
                <c:pt idx="17829">
                  <c:v>7.4836973741811599E-2</c:v>
                </c:pt>
                <c:pt idx="17830">
                  <c:v>7.3130023451249596E-2</c:v>
                </c:pt>
                <c:pt idx="17831">
                  <c:v>7.1225380999085305E-2</c:v>
                </c:pt>
                <c:pt idx="17832">
                  <c:v>6.86976045067276E-2</c:v>
                </c:pt>
                <c:pt idx="17833">
                  <c:v>6.5967337286230707E-2</c:v>
                </c:pt>
                <c:pt idx="17834">
                  <c:v>6.2988340156884606E-2</c:v>
                </c:pt>
                <c:pt idx="17835">
                  <c:v>5.9023179639576401E-2</c:v>
                </c:pt>
                <c:pt idx="17836">
                  <c:v>5.48758802537316E-2</c:v>
                </c:pt>
                <c:pt idx="17837">
                  <c:v>5.0704864628509302E-2</c:v>
                </c:pt>
                <c:pt idx="17838">
                  <c:v>4.5887430890163498E-2</c:v>
                </c:pt>
                <c:pt idx="17839">
                  <c:v>4.0802815511479601E-2</c:v>
                </c:pt>
                <c:pt idx="17840">
                  <c:v>3.5179758933817903E-2</c:v>
                </c:pt>
                <c:pt idx="17841">
                  <c:v>2.9390544582725199E-2</c:v>
                </c:pt>
                <c:pt idx="17842">
                  <c:v>2.3092999508627601E-2</c:v>
                </c:pt>
                <c:pt idx="17843">
                  <c:v>1.6809776849088898E-2</c:v>
                </c:pt>
                <c:pt idx="17844">
                  <c:v>1.0040554826087801E-2</c:v>
                </c:pt>
                <c:pt idx="17845">
                  <c:v>3.3328781532847799E-3</c:v>
                </c:pt>
                <c:pt idx="17846">
                  <c:v>-3.7248603284327098E-3</c:v>
                </c:pt>
                <c:pt idx="17847">
                  <c:v>-1.12766104075163E-2</c:v>
                </c:pt>
                <c:pt idx="17848">
                  <c:v>-1.8362343755603999E-2</c:v>
                </c:pt>
                <c:pt idx="17849">
                  <c:v>-2.60348138959599E-2</c:v>
                </c:pt>
                <c:pt idx="17850">
                  <c:v>-3.3310999664108699E-2</c:v>
                </c:pt>
                <c:pt idx="17851">
                  <c:v>-4.0799099618691201E-2</c:v>
                </c:pt>
                <c:pt idx="17852">
                  <c:v>-4.8712931556886802E-2</c:v>
                </c:pt>
                <c:pt idx="17853">
                  <c:v>-5.6195265598480398E-2</c:v>
                </c:pt>
                <c:pt idx="17854">
                  <c:v>-6.3884218921805E-2</c:v>
                </c:pt>
                <c:pt idx="17855">
                  <c:v>-7.1240059541501893E-2</c:v>
                </c:pt>
                <c:pt idx="17856">
                  <c:v>-7.8398358547285801E-2</c:v>
                </c:pt>
                <c:pt idx="17857">
                  <c:v>-8.5740296263537796E-2</c:v>
                </c:pt>
                <c:pt idx="17858">
                  <c:v>-9.2980144690273103E-2</c:v>
                </c:pt>
                <c:pt idx="17859">
                  <c:v>-9.96430578584349E-2</c:v>
                </c:pt>
                <c:pt idx="17860">
                  <c:v>-0.105997630824964</c:v>
                </c:pt>
                <c:pt idx="17861">
                  <c:v>-0.112141034685109</c:v>
                </c:pt>
                <c:pt idx="17862">
                  <c:v>-0.11823306279476101</c:v>
                </c:pt>
                <c:pt idx="17863">
                  <c:v>-0.124048634201288</c:v>
                </c:pt>
                <c:pt idx="17864">
                  <c:v>-0.128952726968699</c:v>
                </c:pt>
                <c:pt idx="17865">
                  <c:v>-0.13384784034543601</c:v>
                </c:pt>
                <c:pt idx="17866">
                  <c:v>-0.13814972856670399</c:v>
                </c:pt>
                <c:pt idx="17867">
                  <c:v>-0.14228270175396501</c:v>
                </c:pt>
                <c:pt idx="17868">
                  <c:v>-0.146024404845885</c:v>
                </c:pt>
                <c:pt idx="17869">
                  <c:v>-0.14905264342593</c:v>
                </c:pt>
                <c:pt idx="17870">
                  <c:v>-0.15150783901037601</c:v>
                </c:pt>
                <c:pt idx="17871">
                  <c:v>-0.15396777791434299</c:v>
                </c:pt>
                <c:pt idx="17872">
                  <c:v>-0.1555655100902</c:v>
                </c:pt>
                <c:pt idx="17873">
                  <c:v>-0.15659029527166601</c:v>
                </c:pt>
                <c:pt idx="17874">
                  <c:v>-0.15756986840693499</c:v>
                </c:pt>
                <c:pt idx="17875">
                  <c:v>-0.15742397899463501</c:v>
                </c:pt>
                <c:pt idx="17876">
                  <c:v>-0.15737506320314601</c:v>
                </c:pt>
                <c:pt idx="17877">
                  <c:v>-0.156430288619022</c:v>
                </c:pt>
                <c:pt idx="17878">
                  <c:v>-0.15486173915752299</c:v>
                </c:pt>
                <c:pt idx="17879">
                  <c:v>-0.15336514099071499</c:v>
                </c:pt>
                <c:pt idx="17880">
                  <c:v>-0.15114172259641101</c:v>
                </c:pt>
                <c:pt idx="17881">
                  <c:v>-0.148397383039717</c:v>
                </c:pt>
                <c:pt idx="17882">
                  <c:v>-0.14530747894840801</c:v>
                </c:pt>
                <c:pt idx="17883">
                  <c:v>-0.14161095406551799</c:v>
                </c:pt>
                <c:pt idx="17884">
                  <c:v>-0.13766414610987401</c:v>
                </c:pt>
                <c:pt idx="17885">
                  <c:v>-0.133727572464233</c:v>
                </c:pt>
                <c:pt idx="17886">
                  <c:v>-0.12877932253003199</c:v>
                </c:pt>
                <c:pt idx="17887">
                  <c:v>-0.123918129718029</c:v>
                </c:pt>
                <c:pt idx="17888">
                  <c:v>-0.118460609864977</c:v>
                </c:pt>
                <c:pt idx="17889">
                  <c:v>-0.11277444358158401</c:v>
                </c:pt>
                <c:pt idx="17890">
                  <c:v>-0.107490501327983</c:v>
                </c:pt>
                <c:pt idx="17891">
                  <c:v>-0.101407260143813</c:v>
                </c:pt>
                <c:pt idx="17892">
                  <c:v>-9.5437500894604399E-2</c:v>
                </c:pt>
                <c:pt idx="17893">
                  <c:v>-8.9077357966193996E-2</c:v>
                </c:pt>
                <c:pt idx="17894">
                  <c:v>-8.3004142598604794E-2</c:v>
                </c:pt>
                <c:pt idx="17895">
                  <c:v>-7.6821862314952902E-2</c:v>
                </c:pt>
                <c:pt idx="17896">
                  <c:v>-7.0616221689776507E-2</c:v>
                </c:pt>
                <c:pt idx="17897">
                  <c:v>-6.4295487334253401E-2</c:v>
                </c:pt>
                <c:pt idx="17898">
                  <c:v>-5.8090541427347001E-2</c:v>
                </c:pt>
                <c:pt idx="17899">
                  <c:v>-5.2163857482981101E-2</c:v>
                </c:pt>
                <c:pt idx="17900">
                  <c:v>-4.64494529096161E-2</c:v>
                </c:pt>
                <c:pt idx="17901">
                  <c:v>-4.09642929494047E-2</c:v>
                </c:pt>
                <c:pt idx="17902">
                  <c:v>-3.5636711213349E-2</c:v>
                </c:pt>
                <c:pt idx="17903">
                  <c:v>-3.0519848963018601E-2</c:v>
                </c:pt>
                <c:pt idx="17904">
                  <c:v>-2.5961647683487701E-2</c:v>
                </c:pt>
                <c:pt idx="17905">
                  <c:v>-2.16303713623269E-2</c:v>
                </c:pt>
                <c:pt idx="17906">
                  <c:v>-1.8071130742751702E-2</c:v>
                </c:pt>
                <c:pt idx="17907">
                  <c:v>-1.45379581692877E-2</c:v>
                </c:pt>
                <c:pt idx="17908">
                  <c:v>-1.1627692547692E-2</c:v>
                </c:pt>
                <c:pt idx="17909">
                  <c:v>-9.3190973639588198E-3</c:v>
                </c:pt>
                <c:pt idx="17910">
                  <c:v>-7.34341911775658E-3</c:v>
                </c:pt>
                <c:pt idx="17911">
                  <c:v>-6.1541067369628001E-3</c:v>
                </c:pt>
                <c:pt idx="17912">
                  <c:v>-5.6913661824181897E-3</c:v>
                </c:pt>
                <c:pt idx="17913">
                  <c:v>-5.5426750514370599E-3</c:v>
                </c:pt>
                <c:pt idx="17914">
                  <c:v>-5.9642999800910996E-3</c:v>
                </c:pt>
                <c:pt idx="17915">
                  <c:v>-7.3401086883759003E-3</c:v>
                </c:pt>
                <c:pt idx="17916">
                  <c:v>-9.1504959743422907E-3</c:v>
                </c:pt>
                <c:pt idx="17917">
                  <c:v>-1.1961371376098101E-2</c:v>
                </c:pt>
                <c:pt idx="17918">
                  <c:v>-1.5290215984381701E-2</c:v>
                </c:pt>
                <c:pt idx="17919">
                  <c:v>-1.9255685027095001E-2</c:v>
                </c:pt>
                <c:pt idx="17920">
                  <c:v>-2.39902446496938E-2</c:v>
                </c:pt>
                <c:pt idx="17921">
                  <c:v>-2.96703840673786E-2</c:v>
                </c:pt>
                <c:pt idx="17922">
                  <c:v>-3.5887795229879303E-2</c:v>
                </c:pt>
                <c:pt idx="17923">
                  <c:v>-4.2807958840685903E-2</c:v>
                </c:pt>
                <c:pt idx="17924">
                  <c:v>-5.0278298578561503E-2</c:v>
                </c:pt>
                <c:pt idx="17925">
                  <c:v>-5.8306866698408899E-2</c:v>
                </c:pt>
                <c:pt idx="17926">
                  <c:v>-6.7426297298920496E-2</c:v>
                </c:pt>
                <c:pt idx="17927">
                  <c:v>-7.7017026206704503E-2</c:v>
                </c:pt>
                <c:pt idx="17928">
                  <c:v>-8.7467055905509697E-2</c:v>
                </c:pt>
                <c:pt idx="17929">
                  <c:v>-9.8123190994925294E-2</c:v>
                </c:pt>
                <c:pt idx="17930">
                  <c:v>-0.10935962743321299</c:v>
                </c:pt>
                <c:pt idx="17931">
                  <c:v>-0.12135522847522801</c:v>
                </c:pt>
                <c:pt idx="17932">
                  <c:v>-0.13404039669308501</c:v>
                </c:pt>
                <c:pt idx="17933">
                  <c:v>-0.146752289289732</c:v>
                </c:pt>
                <c:pt idx="17934">
                  <c:v>-0.16024706420790799</c:v>
                </c:pt>
                <c:pt idx="17935">
                  <c:v>-0.173774690504297</c:v>
                </c:pt>
                <c:pt idx="17936">
                  <c:v>-0.187897942038284</c:v>
                </c:pt>
                <c:pt idx="17937">
                  <c:v>-0.20241634576380799</c:v>
                </c:pt>
                <c:pt idx="17938">
                  <c:v>-0.21701243484461699</c:v>
                </c:pt>
                <c:pt idx="17939">
                  <c:v>-0.23211652027481899</c:v>
                </c:pt>
                <c:pt idx="17940">
                  <c:v>-0.247125525448286</c:v>
                </c:pt>
                <c:pt idx="17941">
                  <c:v>-0.26215715717728699</c:v>
                </c:pt>
                <c:pt idx="17942">
                  <c:v>-0.27740053264345499</c:v>
                </c:pt>
                <c:pt idx="17943">
                  <c:v>-0.29262426660374002</c:v>
                </c:pt>
                <c:pt idx="17944">
                  <c:v>-0.30801489244017699</c:v>
                </c:pt>
                <c:pt idx="17945">
                  <c:v>-0.32322869541022597</c:v>
                </c:pt>
                <c:pt idx="17946">
                  <c:v>-0.337959457836847</c:v>
                </c:pt>
                <c:pt idx="17947">
                  <c:v>-0.352862167087305</c:v>
                </c:pt>
                <c:pt idx="17948">
                  <c:v>-0.36743625592426599</c:v>
                </c:pt>
                <c:pt idx="17949">
                  <c:v>-0.38165192905812101</c:v>
                </c:pt>
                <c:pt idx="17950">
                  <c:v>-0.39568711320900701</c:v>
                </c:pt>
                <c:pt idx="17951">
                  <c:v>-0.40886834223185498</c:v>
                </c:pt>
                <c:pt idx="17952">
                  <c:v>-0.42193994816247399</c:v>
                </c:pt>
                <c:pt idx="17953">
                  <c:v>-0.43439952254828301</c:v>
                </c:pt>
                <c:pt idx="17954">
                  <c:v>-0.446355562924243</c:v>
                </c:pt>
                <c:pt idx="17955">
                  <c:v>-0.457748125785025</c:v>
                </c:pt>
                <c:pt idx="17956">
                  <c:v>-0.468177856201832</c:v>
                </c:pt>
                <c:pt idx="17957">
                  <c:v>-0.47809367446399798</c:v>
                </c:pt>
                <c:pt idx="17958">
                  <c:v>-0.487363845454165</c:v>
                </c:pt>
                <c:pt idx="17959">
                  <c:v>-0.49616532012124598</c:v>
                </c:pt>
                <c:pt idx="17960">
                  <c:v>-0.50373534422718702</c:v>
                </c:pt>
                <c:pt idx="17961">
                  <c:v>-0.51073199629459998</c:v>
                </c:pt>
                <c:pt idx="17962">
                  <c:v>-0.51685132905876596</c:v>
                </c:pt>
                <c:pt idx="17963">
                  <c:v>-0.52192032725418602</c:v>
                </c:pt>
                <c:pt idx="17964">
                  <c:v>-0.52659146197667495</c:v>
                </c:pt>
                <c:pt idx="17965">
                  <c:v>-0.52955859562567598</c:v>
                </c:pt>
                <c:pt idx="17966">
                  <c:v>-0.53230600164570296</c:v>
                </c:pt>
                <c:pt idx="17967">
                  <c:v>-0.53399546025274902</c:v>
                </c:pt>
                <c:pt idx="17968">
                  <c:v>-0.53450030128505299</c:v>
                </c:pt>
                <c:pt idx="17969">
                  <c:v>-0.53440919792517905</c:v>
                </c:pt>
                <c:pt idx="17970">
                  <c:v>-0.53287939392370598</c:v>
                </c:pt>
                <c:pt idx="17971">
                  <c:v>-0.53096393728565505</c:v>
                </c:pt>
                <c:pt idx="17972">
                  <c:v>-0.52807523834887404</c:v>
                </c:pt>
                <c:pt idx="17973">
                  <c:v>-0.523994094074409</c:v>
                </c:pt>
                <c:pt idx="17974">
                  <c:v>-0.51927868385725395</c:v>
                </c:pt>
                <c:pt idx="17975">
                  <c:v>-0.51345651718514496</c:v>
                </c:pt>
                <c:pt idx="17976">
                  <c:v>-0.50681137685049304</c:v>
                </c:pt>
                <c:pt idx="17977">
                  <c:v>-0.49971296676690102</c:v>
                </c:pt>
                <c:pt idx="17978">
                  <c:v>-0.49127770583236302</c:v>
                </c:pt>
                <c:pt idx="17979">
                  <c:v>-0.482247831339017</c:v>
                </c:pt>
                <c:pt idx="17980">
                  <c:v>-0.472676084778971</c:v>
                </c:pt>
                <c:pt idx="17981">
                  <c:v>-0.46199856426735503</c:v>
                </c:pt>
                <c:pt idx="17982">
                  <c:v>-0.451293759917899</c:v>
                </c:pt>
                <c:pt idx="17983">
                  <c:v>-0.43923355204410403</c:v>
                </c:pt>
                <c:pt idx="17984">
                  <c:v>-0.42708511192930498</c:v>
                </c:pt>
                <c:pt idx="17985">
                  <c:v>-0.41413874282789598</c:v>
                </c:pt>
                <c:pt idx="17986">
                  <c:v>-0.40074481829751202</c:v>
                </c:pt>
                <c:pt idx="17987">
                  <c:v>-0.38701210707029499</c:v>
                </c:pt>
                <c:pt idx="17988">
                  <c:v>-0.372878827441811</c:v>
                </c:pt>
                <c:pt idx="17989">
                  <c:v>-0.358690211050256</c:v>
                </c:pt>
                <c:pt idx="17990">
                  <c:v>-0.34342500732959003</c:v>
                </c:pt>
                <c:pt idx="17991">
                  <c:v>-0.32875204658823498</c:v>
                </c:pt>
                <c:pt idx="17992">
                  <c:v>-0.31298258605628998</c:v>
                </c:pt>
                <c:pt idx="17993">
                  <c:v>-0.29791571111673998</c:v>
                </c:pt>
                <c:pt idx="17994">
                  <c:v>-0.28266684962501198</c:v>
                </c:pt>
                <c:pt idx="17995">
                  <c:v>-0.26679794497382497</c:v>
                </c:pt>
                <c:pt idx="17996">
                  <c:v>-0.25164175324152699</c:v>
                </c:pt>
                <c:pt idx="17997">
                  <c:v>-0.235628273130633</c:v>
                </c:pt>
                <c:pt idx="17998">
                  <c:v>-0.220772931125925</c:v>
                </c:pt>
                <c:pt idx="17999">
                  <c:v>-0.20579005536235101</c:v>
                </c:pt>
                <c:pt idx="18000">
                  <c:v>-0.19079187732234201</c:v>
                </c:pt>
                <c:pt idx="18001">
                  <c:v>-0.17625160274682</c:v>
                </c:pt>
                <c:pt idx="18002">
                  <c:v>-0.16179431191149099</c:v>
                </c:pt>
                <c:pt idx="18003">
                  <c:v>-0.14798083882010199</c:v>
                </c:pt>
                <c:pt idx="18004">
                  <c:v>-0.134697231234536</c:v>
                </c:pt>
                <c:pt idx="18005">
                  <c:v>-0.121760079749821</c:v>
                </c:pt>
                <c:pt idx="18006">
                  <c:v>-0.10902696812031</c:v>
                </c:pt>
                <c:pt idx="18007">
                  <c:v>-9.7036112504541194E-2</c:v>
                </c:pt>
                <c:pt idx="18008">
                  <c:v>-8.5630595581820804E-2</c:v>
                </c:pt>
                <c:pt idx="18009">
                  <c:v>-7.4983198387037694E-2</c:v>
                </c:pt>
                <c:pt idx="18010">
                  <c:v>-6.4692831560802994E-2</c:v>
                </c:pt>
                <c:pt idx="18011">
                  <c:v>-5.5182162602053997E-2</c:v>
                </c:pt>
                <c:pt idx="18012">
                  <c:v>-4.6191326093631399E-2</c:v>
                </c:pt>
                <c:pt idx="18013">
                  <c:v>-3.82051462843713E-2</c:v>
                </c:pt>
                <c:pt idx="18014">
                  <c:v>-3.06427082733392E-2</c:v>
                </c:pt>
                <c:pt idx="18015">
                  <c:v>-2.4120449605122701E-2</c:v>
                </c:pt>
                <c:pt idx="18016">
                  <c:v>-1.8122160340446E-2</c:v>
                </c:pt>
                <c:pt idx="18017">
                  <c:v>-1.2469161248990401E-2</c:v>
                </c:pt>
                <c:pt idx="18018">
                  <c:v>-8.6357747378630108E-3</c:v>
                </c:pt>
                <c:pt idx="18019">
                  <c:v>-4.4110313812190799E-3</c:v>
                </c:pt>
                <c:pt idx="18020">
                  <c:v>-1.4050292181809699E-3</c:v>
                </c:pt>
                <c:pt idx="18021">
                  <c:v>5.7346575172895502E-4</c:v>
                </c:pt>
                <c:pt idx="18022">
                  <c:v>2.3792947450208099E-3</c:v>
                </c:pt>
                <c:pt idx="18023">
                  <c:v>2.9056179611526901E-3</c:v>
                </c:pt>
                <c:pt idx="18024">
                  <c:v>3.2138575947991098E-3</c:v>
                </c:pt>
                <c:pt idx="18025">
                  <c:v>2.42179921386534E-3</c:v>
                </c:pt>
                <c:pt idx="18026">
                  <c:v>9.4995522840373098E-4</c:v>
                </c:pt>
                <c:pt idx="18027">
                  <c:v>-7.51667810944256E-4</c:v>
                </c:pt>
                <c:pt idx="18028">
                  <c:v>-3.5868006789746402E-3</c:v>
                </c:pt>
                <c:pt idx="18029">
                  <c:v>-6.6924147498535801E-3</c:v>
                </c:pt>
                <c:pt idx="18030">
                  <c:v>-1.0586700275714799E-2</c:v>
                </c:pt>
                <c:pt idx="18031">
                  <c:v>-1.4940670179231501E-2</c:v>
                </c:pt>
                <c:pt idx="18032">
                  <c:v>-1.9999315711897399E-2</c:v>
                </c:pt>
                <c:pt idx="18033">
                  <c:v>-2.50609772126738E-2</c:v>
                </c:pt>
                <c:pt idx="18034">
                  <c:v>-3.10818107383448E-2</c:v>
                </c:pt>
                <c:pt idx="18035">
                  <c:v>-3.7286155133150999E-2</c:v>
                </c:pt>
                <c:pt idx="18036">
                  <c:v>-4.3943588228698198E-2</c:v>
                </c:pt>
                <c:pt idx="18037">
                  <c:v>-5.1310714719670303E-2</c:v>
                </c:pt>
                <c:pt idx="18038">
                  <c:v>-5.8179511461130401E-2</c:v>
                </c:pt>
                <c:pt idx="18039">
                  <c:v>-6.5950908310448697E-2</c:v>
                </c:pt>
                <c:pt idx="18040">
                  <c:v>-7.3729460391286902E-2</c:v>
                </c:pt>
                <c:pt idx="18041">
                  <c:v>-8.1900317661743993E-2</c:v>
                </c:pt>
                <c:pt idx="18042">
                  <c:v>-9.0171734715463803E-2</c:v>
                </c:pt>
                <c:pt idx="18043">
                  <c:v>-9.8364557270599701E-2</c:v>
                </c:pt>
                <c:pt idx="18044">
                  <c:v>-0.106658837797018</c:v>
                </c:pt>
                <c:pt idx="18045">
                  <c:v>-0.115223391101878</c:v>
                </c:pt>
                <c:pt idx="18046">
                  <c:v>-0.12356662028802801</c:v>
                </c:pt>
                <c:pt idx="18047">
                  <c:v>-0.131970853894222</c:v>
                </c:pt>
                <c:pt idx="18048">
                  <c:v>-0.14044032775658799</c:v>
                </c:pt>
                <c:pt idx="18049">
                  <c:v>-0.14846046466288501</c:v>
                </c:pt>
                <c:pt idx="18050">
                  <c:v>-0.15670700348465899</c:v>
                </c:pt>
                <c:pt idx="18051">
                  <c:v>-0.16447401832126801</c:v>
                </c:pt>
                <c:pt idx="18052">
                  <c:v>-0.172257552136477</c:v>
                </c:pt>
                <c:pt idx="18053">
                  <c:v>-0.17995647524403999</c:v>
                </c:pt>
                <c:pt idx="18054">
                  <c:v>-0.18705031831681099</c:v>
                </c:pt>
                <c:pt idx="18055">
                  <c:v>-0.19384013899364499</c:v>
                </c:pt>
                <c:pt idx="18056">
                  <c:v>-0.20048904561335701</c:v>
                </c:pt>
                <c:pt idx="18057">
                  <c:v>-0.20667360763491999</c:v>
                </c:pt>
                <c:pt idx="18058">
                  <c:v>-0.21269294311515199</c:v>
                </c:pt>
                <c:pt idx="18059">
                  <c:v>-0.21819033242243899</c:v>
                </c:pt>
                <c:pt idx="18060">
                  <c:v>-0.22310105178136599</c:v>
                </c:pt>
                <c:pt idx="18061">
                  <c:v>-0.22780304869829199</c:v>
                </c:pt>
                <c:pt idx="18062">
                  <c:v>-0.23216718652063001</c:v>
                </c:pt>
                <c:pt idx="18063">
                  <c:v>-0.23588947508586899</c:v>
                </c:pt>
                <c:pt idx="18064">
                  <c:v>-0.23951801113532001</c:v>
                </c:pt>
                <c:pt idx="18065">
                  <c:v>-0.24197745778782301</c:v>
                </c:pt>
                <c:pt idx="18066">
                  <c:v>-0.24462630676656399</c:v>
                </c:pt>
                <c:pt idx="18067">
                  <c:v>-0.24673952561033599</c:v>
                </c:pt>
                <c:pt idx="18068">
                  <c:v>-0.24824754812140501</c:v>
                </c:pt>
                <c:pt idx="18069">
                  <c:v>-0.249692724652083</c:v>
                </c:pt>
                <c:pt idx="18070">
                  <c:v>-0.24981474563234099</c:v>
                </c:pt>
                <c:pt idx="18071">
                  <c:v>-0.25031175968800301</c:v>
                </c:pt>
                <c:pt idx="18072">
                  <c:v>-0.249836253480373</c:v>
                </c:pt>
                <c:pt idx="18073">
                  <c:v>-0.24934715238761401</c:v>
                </c:pt>
                <c:pt idx="18074">
                  <c:v>-0.24811747379962901</c:v>
                </c:pt>
                <c:pt idx="18075">
                  <c:v>-0.24644251201617301</c:v>
                </c:pt>
                <c:pt idx="18076">
                  <c:v>-0.24444739994765699</c:v>
                </c:pt>
                <c:pt idx="18077">
                  <c:v>-0.24212817950634799</c:v>
                </c:pt>
                <c:pt idx="18078">
                  <c:v>-0.23952929090005401</c:v>
                </c:pt>
                <c:pt idx="18079">
                  <c:v>-0.23618495311215201</c:v>
                </c:pt>
                <c:pt idx="18080">
                  <c:v>-0.23308436010307501</c:v>
                </c:pt>
                <c:pt idx="18081">
                  <c:v>-0.22928820532843699</c:v>
                </c:pt>
                <c:pt idx="18082">
                  <c:v>-0.22519874405182999</c:v>
                </c:pt>
                <c:pt idx="18083">
                  <c:v>-0.22108738898116101</c:v>
                </c:pt>
                <c:pt idx="18084">
                  <c:v>-0.21630182840884399</c:v>
                </c:pt>
                <c:pt idx="18085">
                  <c:v>-0.21177434625505701</c:v>
                </c:pt>
                <c:pt idx="18086">
                  <c:v>-0.20672762847958701</c:v>
                </c:pt>
                <c:pt idx="18087">
                  <c:v>-0.20131209100374101</c:v>
                </c:pt>
                <c:pt idx="18088">
                  <c:v>-0.19605023145601699</c:v>
                </c:pt>
                <c:pt idx="18089">
                  <c:v>-0.190230810506791</c:v>
                </c:pt>
                <c:pt idx="18090">
                  <c:v>-0.18498213239418199</c:v>
                </c:pt>
                <c:pt idx="18091">
                  <c:v>-0.17921355982852999</c:v>
                </c:pt>
                <c:pt idx="18092">
                  <c:v>-0.17319623513065499</c:v>
                </c:pt>
                <c:pt idx="18093">
                  <c:v>-0.16731659289522299</c:v>
                </c:pt>
                <c:pt idx="18094">
                  <c:v>-0.16124952902405601</c:v>
                </c:pt>
                <c:pt idx="18095">
                  <c:v>-0.15543188446119299</c:v>
                </c:pt>
                <c:pt idx="18096">
                  <c:v>-0.14969790615572601</c:v>
                </c:pt>
                <c:pt idx="18097">
                  <c:v>-0.143413954643141</c:v>
                </c:pt>
                <c:pt idx="18098">
                  <c:v>-0.13755404887906</c:v>
                </c:pt>
                <c:pt idx="18099">
                  <c:v>-0.13150565447623699</c:v>
                </c:pt>
                <c:pt idx="18100">
                  <c:v>-0.12576708460678199</c:v>
                </c:pt>
                <c:pt idx="18101">
                  <c:v>-0.12019698297542</c:v>
                </c:pt>
                <c:pt idx="18102">
                  <c:v>-0.114390622484843</c:v>
                </c:pt>
                <c:pt idx="18103">
                  <c:v>-0.108977513912768</c:v>
                </c:pt>
                <c:pt idx="18104">
                  <c:v>-0.10346542009439499</c:v>
                </c:pt>
                <c:pt idx="18105">
                  <c:v>-9.8261476659797203E-2</c:v>
                </c:pt>
                <c:pt idx="18106">
                  <c:v>-9.3199256781969705E-2</c:v>
                </c:pt>
                <c:pt idx="18107">
                  <c:v>-8.8391039888902803E-2</c:v>
                </c:pt>
                <c:pt idx="18108">
                  <c:v>-8.3535006245853999E-2</c:v>
                </c:pt>
                <c:pt idx="18109">
                  <c:v>-7.8878186460484195E-2</c:v>
                </c:pt>
                <c:pt idx="18110">
                  <c:v>-7.4670317418651294E-2</c:v>
                </c:pt>
                <c:pt idx="18111">
                  <c:v>-6.9996686207313405E-2</c:v>
                </c:pt>
                <c:pt idx="18112">
                  <c:v>-6.6337522862324E-2</c:v>
                </c:pt>
                <c:pt idx="18113">
                  <c:v>-6.2298814992577799E-2</c:v>
                </c:pt>
                <c:pt idx="18114">
                  <c:v>-5.8521543419896203E-2</c:v>
                </c:pt>
                <c:pt idx="18115">
                  <c:v>-5.5155065048118103E-2</c:v>
                </c:pt>
                <c:pt idx="18116">
                  <c:v>-5.1576851966057102E-2</c:v>
                </c:pt>
                <c:pt idx="18117">
                  <c:v>-4.8869550638223798E-2</c:v>
                </c:pt>
                <c:pt idx="18118">
                  <c:v>-4.5679469004681297E-2</c:v>
                </c:pt>
                <c:pt idx="18119">
                  <c:v>-4.3088580462437603E-2</c:v>
                </c:pt>
                <c:pt idx="18120">
                  <c:v>-4.0536751993159197E-2</c:v>
                </c:pt>
                <c:pt idx="18121">
                  <c:v>-3.8032564071891803E-2</c:v>
                </c:pt>
                <c:pt idx="18122">
                  <c:v>-3.5786047736598998E-2</c:v>
                </c:pt>
                <c:pt idx="18123">
                  <c:v>-3.3894071676969201E-2</c:v>
                </c:pt>
                <c:pt idx="18124">
                  <c:v>-3.1760306916274801E-2</c:v>
                </c:pt>
                <c:pt idx="18125">
                  <c:v>-2.9967447901743698E-2</c:v>
                </c:pt>
                <c:pt idx="18126">
                  <c:v>-2.8452095760230101E-2</c:v>
                </c:pt>
                <c:pt idx="18127">
                  <c:v>-2.7068500727559799E-2</c:v>
                </c:pt>
                <c:pt idx="18128">
                  <c:v>-2.5534416134894201E-2</c:v>
                </c:pt>
                <c:pt idx="18129">
                  <c:v>-2.38510578470114E-2</c:v>
                </c:pt>
                <c:pt idx="18130">
                  <c:v>-2.2886132791616901E-2</c:v>
                </c:pt>
                <c:pt idx="18131">
                  <c:v>-2.1680999641619701E-2</c:v>
                </c:pt>
                <c:pt idx="18132">
                  <c:v>-2.0800496757089899E-2</c:v>
                </c:pt>
                <c:pt idx="18133">
                  <c:v>-1.9763824418396199E-2</c:v>
                </c:pt>
                <c:pt idx="18134">
                  <c:v>-1.8899392415493699E-2</c:v>
                </c:pt>
                <c:pt idx="18135">
                  <c:v>-1.8179725665018499E-2</c:v>
                </c:pt>
                <c:pt idx="18136">
                  <c:v>-1.7332083930547599E-2</c:v>
                </c:pt>
                <c:pt idx="18137">
                  <c:v>-1.66561956607564E-2</c:v>
                </c:pt>
                <c:pt idx="18138">
                  <c:v>-1.5663653276061999E-2</c:v>
                </c:pt>
                <c:pt idx="18139">
                  <c:v>-1.5300129021413001E-2</c:v>
                </c:pt>
                <c:pt idx="18140">
                  <c:v>-1.45252809645274E-2</c:v>
                </c:pt>
                <c:pt idx="18141">
                  <c:v>-1.3773988911322199E-2</c:v>
                </c:pt>
                <c:pt idx="18142">
                  <c:v>-1.32793380918029E-2</c:v>
                </c:pt>
                <c:pt idx="18143">
                  <c:v>-1.2540439552503099E-2</c:v>
                </c:pt>
                <c:pt idx="18144">
                  <c:v>-1.1843476097439101E-2</c:v>
                </c:pt>
                <c:pt idx="18145">
                  <c:v>-1.12951190847291E-2</c:v>
                </c:pt>
                <c:pt idx="18146">
                  <c:v>-1.08429427616365E-2</c:v>
                </c:pt>
                <c:pt idx="18147">
                  <c:v>-1.0187060393260099E-2</c:v>
                </c:pt>
                <c:pt idx="18148">
                  <c:v>-9.4132460554593907E-3</c:v>
                </c:pt>
                <c:pt idx="18149">
                  <c:v>-8.8957090189325204E-3</c:v>
                </c:pt>
                <c:pt idx="18150">
                  <c:v>-8.3264534044808092E-3</c:v>
                </c:pt>
                <c:pt idx="18151">
                  <c:v>-7.6136626319450399E-3</c:v>
                </c:pt>
                <c:pt idx="18152">
                  <c:v>-7.0406358392370496E-3</c:v>
                </c:pt>
                <c:pt idx="18153">
                  <c:v>-6.1060247907820803E-3</c:v>
                </c:pt>
                <c:pt idx="18154">
                  <c:v>-5.3941442349587998E-3</c:v>
                </c:pt>
                <c:pt idx="18155">
                  <c:v>-4.7737249733670701E-3</c:v>
                </c:pt>
                <c:pt idx="18156">
                  <c:v>-3.93748595341135E-3</c:v>
                </c:pt>
                <c:pt idx="18157">
                  <c:v>-3.2096807896921701E-3</c:v>
                </c:pt>
                <c:pt idx="18158">
                  <c:v>-2.3317905414221999E-3</c:v>
                </c:pt>
                <c:pt idx="18159">
                  <c:v>-1.76836866995896E-3</c:v>
                </c:pt>
                <c:pt idx="18160">
                  <c:v>-9.0352290245891503E-4</c:v>
                </c:pt>
                <c:pt idx="18161">
                  <c:v>1.74713087163705E-4</c:v>
                </c:pt>
                <c:pt idx="18162">
                  <c:v>9.1794375124146298E-4</c:v>
                </c:pt>
                <c:pt idx="18163">
                  <c:v>1.7741424556563001E-3</c:v>
                </c:pt>
                <c:pt idx="18164">
                  <c:v>2.4439635678646702E-3</c:v>
                </c:pt>
                <c:pt idx="18165">
                  <c:v>3.5693978235989601E-3</c:v>
                </c:pt>
                <c:pt idx="18166">
                  <c:v>4.33100941200579E-3</c:v>
                </c:pt>
                <c:pt idx="18167">
                  <c:v>5.3161925096165399E-3</c:v>
                </c:pt>
                <c:pt idx="18168">
                  <c:v>6.46105269282063E-3</c:v>
                </c:pt>
                <c:pt idx="18169">
                  <c:v>6.9346454747484104E-3</c:v>
                </c:pt>
                <c:pt idx="18170">
                  <c:v>8.1475519266852904E-3</c:v>
                </c:pt>
                <c:pt idx="18171">
                  <c:v>8.9197746517133795E-3</c:v>
                </c:pt>
                <c:pt idx="18172">
                  <c:v>9.9622336554863692E-3</c:v>
                </c:pt>
                <c:pt idx="18173">
                  <c:v>1.07197192900161E-2</c:v>
                </c:pt>
                <c:pt idx="18174">
                  <c:v>1.1579007075400801E-2</c:v>
                </c:pt>
                <c:pt idx="18175">
                  <c:v>1.2917425622462401E-2</c:v>
                </c:pt>
                <c:pt idx="18176">
                  <c:v>1.34621790841973E-2</c:v>
                </c:pt>
                <c:pt idx="18177">
                  <c:v>1.4576471594036799E-2</c:v>
                </c:pt>
                <c:pt idx="18178">
                  <c:v>1.54792599738506E-2</c:v>
                </c:pt>
                <c:pt idx="18179">
                  <c:v>1.63698531651792E-2</c:v>
                </c:pt>
                <c:pt idx="18180">
                  <c:v>1.73178665433079E-2</c:v>
                </c:pt>
                <c:pt idx="18181">
                  <c:v>1.8263452338959801E-2</c:v>
                </c:pt>
                <c:pt idx="18182">
                  <c:v>1.90033155572609E-2</c:v>
                </c:pt>
                <c:pt idx="18183">
                  <c:v>2.00113735388401E-2</c:v>
                </c:pt>
                <c:pt idx="18184">
                  <c:v>2.11034982682748E-2</c:v>
                </c:pt>
                <c:pt idx="18185">
                  <c:v>2.17481043577997E-2</c:v>
                </c:pt>
                <c:pt idx="18186">
                  <c:v>2.2825916303801101E-2</c:v>
                </c:pt>
                <c:pt idx="18187">
                  <c:v>2.3454259512558001E-2</c:v>
                </c:pt>
                <c:pt idx="18188">
                  <c:v>2.4558722292632701E-2</c:v>
                </c:pt>
                <c:pt idx="18189">
                  <c:v>2.5355627042351201E-2</c:v>
                </c:pt>
                <c:pt idx="18190">
                  <c:v>2.6485620164090801E-2</c:v>
                </c:pt>
                <c:pt idx="18191">
                  <c:v>2.7171395278331002E-2</c:v>
                </c:pt>
                <c:pt idx="18192">
                  <c:v>2.8324122428882801E-2</c:v>
                </c:pt>
                <c:pt idx="18193">
                  <c:v>2.92618692276914E-2</c:v>
                </c:pt>
                <c:pt idx="18194">
                  <c:v>3.0285986425847001E-2</c:v>
                </c:pt>
                <c:pt idx="18195">
                  <c:v>3.1371938597121E-2</c:v>
                </c:pt>
                <c:pt idx="18196">
                  <c:v>3.2283495220277E-2</c:v>
                </c:pt>
                <c:pt idx="18197">
                  <c:v>3.37050596238146E-2</c:v>
                </c:pt>
                <c:pt idx="18198">
                  <c:v>3.4353041775494003E-2</c:v>
                </c:pt>
                <c:pt idx="18199">
                  <c:v>3.5799349948042201E-2</c:v>
                </c:pt>
                <c:pt idx="18200">
                  <c:v>3.6972139253039903E-2</c:v>
                </c:pt>
                <c:pt idx="18201">
                  <c:v>3.8245715065207797E-2</c:v>
                </c:pt>
                <c:pt idx="18202">
                  <c:v>3.9770993615791998E-2</c:v>
                </c:pt>
                <c:pt idx="18203">
                  <c:v>4.1014475666968697E-2</c:v>
                </c:pt>
                <c:pt idx="18204">
                  <c:v>4.2609948048256102E-2</c:v>
                </c:pt>
                <c:pt idx="18205">
                  <c:v>4.40508678242678E-2</c:v>
                </c:pt>
                <c:pt idx="18206">
                  <c:v>4.5853849169404201E-2</c:v>
                </c:pt>
                <c:pt idx="18207">
                  <c:v>4.7678044959135801E-2</c:v>
                </c:pt>
                <c:pt idx="18208">
                  <c:v>4.9465850097825503E-2</c:v>
                </c:pt>
                <c:pt idx="18209">
                  <c:v>5.1000366458899202E-2</c:v>
                </c:pt>
                <c:pt idx="18210">
                  <c:v>5.3255712346246403E-2</c:v>
                </c:pt>
                <c:pt idx="18211">
                  <c:v>5.52564818992754E-2</c:v>
                </c:pt>
                <c:pt idx="18212">
                  <c:v>5.7456529513497598E-2</c:v>
                </c:pt>
                <c:pt idx="18213">
                  <c:v>5.9578512906204903E-2</c:v>
                </c:pt>
                <c:pt idx="18214">
                  <c:v>6.1764035837615798E-2</c:v>
                </c:pt>
                <c:pt idx="18215">
                  <c:v>6.4296614536613797E-2</c:v>
                </c:pt>
                <c:pt idx="18216">
                  <c:v>6.6837304447016105E-2</c:v>
                </c:pt>
                <c:pt idx="18217">
                  <c:v>6.9806872270718703E-2</c:v>
                </c:pt>
                <c:pt idx="18218">
                  <c:v>7.22992943544844E-2</c:v>
                </c:pt>
                <c:pt idx="18219">
                  <c:v>7.5273976060192802E-2</c:v>
                </c:pt>
                <c:pt idx="18220">
                  <c:v>7.8014754967624902E-2</c:v>
                </c:pt>
                <c:pt idx="18221">
                  <c:v>8.1171735617284899E-2</c:v>
                </c:pt>
                <c:pt idx="18222">
                  <c:v>8.4382313945464194E-2</c:v>
                </c:pt>
                <c:pt idx="18223">
                  <c:v>8.74216430699363E-2</c:v>
                </c:pt>
                <c:pt idx="18224">
                  <c:v>9.0753414392700807E-2</c:v>
                </c:pt>
                <c:pt idx="18225">
                  <c:v>9.3821412104335894E-2</c:v>
                </c:pt>
                <c:pt idx="18226">
                  <c:v>9.7309551260482602E-2</c:v>
                </c:pt>
                <c:pt idx="18227">
                  <c:v>0.100962039857053</c:v>
                </c:pt>
                <c:pt idx="18228">
                  <c:v>0.10437282777427601</c:v>
                </c:pt>
                <c:pt idx="18229">
                  <c:v>0.107908398713944</c:v>
                </c:pt>
                <c:pt idx="18230">
                  <c:v>0.11168990671644401</c:v>
                </c:pt>
                <c:pt idx="18231">
                  <c:v>0.11516193673920699</c:v>
                </c:pt>
                <c:pt idx="18232">
                  <c:v>0.11915300102394499</c:v>
                </c:pt>
                <c:pt idx="18233">
                  <c:v>0.122917593299251</c:v>
                </c:pt>
                <c:pt idx="18234">
                  <c:v>0.126723634745224</c:v>
                </c:pt>
                <c:pt idx="18235">
                  <c:v>0.13056822653273201</c:v>
                </c:pt>
                <c:pt idx="18236">
                  <c:v>0.134169142097465</c:v>
                </c:pt>
                <c:pt idx="18237">
                  <c:v>0.138184710104546</c:v>
                </c:pt>
                <c:pt idx="18238">
                  <c:v>0.14191242024783501</c:v>
                </c:pt>
                <c:pt idx="18239">
                  <c:v>0.14579817786670299</c:v>
                </c:pt>
                <c:pt idx="18240">
                  <c:v>0.14966450372597701</c:v>
                </c:pt>
                <c:pt idx="18241">
                  <c:v>0.15330017509084501</c:v>
                </c:pt>
                <c:pt idx="18242">
                  <c:v>0.15700355003417801</c:v>
                </c:pt>
                <c:pt idx="18243">
                  <c:v>0.16081330853204301</c:v>
                </c:pt>
                <c:pt idx="18244">
                  <c:v>0.16423083147169201</c:v>
                </c:pt>
                <c:pt idx="18245">
                  <c:v>0.16810174497842401</c:v>
                </c:pt>
                <c:pt idx="18246">
                  <c:v>0.17168559342456</c:v>
                </c:pt>
                <c:pt idx="18247">
                  <c:v>0.175043411726754</c:v>
                </c:pt>
                <c:pt idx="18248">
                  <c:v>0.17826392617692199</c:v>
                </c:pt>
                <c:pt idx="18249">
                  <c:v>0.181648409148083</c:v>
                </c:pt>
                <c:pt idx="18250">
                  <c:v>0.18483348321321799</c:v>
                </c:pt>
                <c:pt idx="18251">
                  <c:v>0.18792504087419701</c:v>
                </c:pt>
                <c:pt idx="18252">
                  <c:v>0.19079472443901599</c:v>
                </c:pt>
                <c:pt idx="18253">
                  <c:v>0.19340473280722301</c:v>
                </c:pt>
                <c:pt idx="18254">
                  <c:v>0.19622133189480501</c:v>
                </c:pt>
                <c:pt idx="18255">
                  <c:v>0.198763678036212</c:v>
                </c:pt>
                <c:pt idx="18256">
                  <c:v>0.201512868538719</c:v>
                </c:pt>
                <c:pt idx="18257">
                  <c:v>0.20385403540362901</c:v>
                </c:pt>
                <c:pt idx="18258">
                  <c:v>0.20589381617858701</c:v>
                </c:pt>
                <c:pt idx="18259">
                  <c:v>0.20801049165967</c:v>
                </c:pt>
                <c:pt idx="18260">
                  <c:v>0.20989148125864701</c:v>
                </c:pt>
                <c:pt idx="18261">
                  <c:v>0.21187820050508299</c:v>
                </c:pt>
                <c:pt idx="18262">
                  <c:v>0.21367446991972699</c:v>
                </c:pt>
                <c:pt idx="18263">
                  <c:v>0.21470898584238299</c:v>
                </c:pt>
                <c:pt idx="18264">
                  <c:v>0.216156493437511</c:v>
                </c:pt>
                <c:pt idx="18265">
                  <c:v>0.21744296763899701</c:v>
                </c:pt>
                <c:pt idx="18266">
                  <c:v>0.218415993713657</c:v>
                </c:pt>
                <c:pt idx="18267">
                  <c:v>0.21937339144341</c:v>
                </c:pt>
                <c:pt idx="18268">
                  <c:v>0.21966763948465401</c:v>
                </c:pt>
                <c:pt idx="18269">
                  <c:v>0.22043461263619801</c:v>
                </c:pt>
                <c:pt idx="18270">
                  <c:v>0.220826133072348</c:v>
                </c:pt>
                <c:pt idx="18271">
                  <c:v>0.22108771380719999</c:v>
                </c:pt>
                <c:pt idx="18272">
                  <c:v>0.22141826411283899</c:v>
                </c:pt>
                <c:pt idx="18273">
                  <c:v>0.22119017593330101</c:v>
                </c:pt>
                <c:pt idx="18274">
                  <c:v>0.22132033040573701</c:v>
                </c:pt>
                <c:pt idx="18275">
                  <c:v>0.221086276417609</c:v>
                </c:pt>
                <c:pt idx="18276">
                  <c:v>0.22091825326306999</c:v>
                </c:pt>
                <c:pt idx="18277">
                  <c:v>0.22039729755739701</c:v>
                </c:pt>
                <c:pt idx="18278">
                  <c:v>0.21959015207006599</c:v>
                </c:pt>
                <c:pt idx="18279">
                  <c:v>0.21904374669152801</c:v>
                </c:pt>
                <c:pt idx="18280">
                  <c:v>0.21829492967815201</c:v>
                </c:pt>
                <c:pt idx="18281">
                  <c:v>0.217742626001213</c:v>
                </c:pt>
                <c:pt idx="18282">
                  <c:v>0.216516263995125</c:v>
                </c:pt>
                <c:pt idx="18283">
                  <c:v>0.21562623330938799</c:v>
                </c:pt>
                <c:pt idx="18284">
                  <c:v>0.214689161309114</c:v>
                </c:pt>
                <c:pt idx="18285">
                  <c:v>0.213288584179818</c:v>
                </c:pt>
                <c:pt idx="18286">
                  <c:v>0.21250352945937201</c:v>
                </c:pt>
                <c:pt idx="18287">
                  <c:v>0.211155266544963</c:v>
                </c:pt>
                <c:pt idx="18288">
                  <c:v>0.209962965082648</c:v>
                </c:pt>
                <c:pt idx="18289">
                  <c:v>0.208703771020081</c:v>
                </c:pt>
                <c:pt idx="18290">
                  <c:v>0.20728138460302001</c:v>
                </c:pt>
                <c:pt idx="18291">
                  <c:v>0.20604591016712301</c:v>
                </c:pt>
                <c:pt idx="18292">
                  <c:v>0.204766094148676</c:v>
                </c:pt>
                <c:pt idx="18293">
                  <c:v>0.20343928977825301</c:v>
                </c:pt>
                <c:pt idx="18294">
                  <c:v>0.202099774093599</c:v>
                </c:pt>
                <c:pt idx="18295">
                  <c:v>0.20076718274943001</c:v>
                </c:pt>
                <c:pt idx="18296">
                  <c:v>0.19941625903410901</c:v>
                </c:pt>
                <c:pt idx="18297">
                  <c:v>0.19852557764519699</c:v>
                </c:pt>
                <c:pt idx="18298">
                  <c:v>0.19701381001603299</c:v>
                </c:pt>
                <c:pt idx="18299">
                  <c:v>0.19609027126647799</c:v>
                </c:pt>
                <c:pt idx="18300">
                  <c:v>0.19462490694662099</c:v>
                </c:pt>
                <c:pt idx="18301">
                  <c:v>0.19368878561285399</c:v>
                </c:pt>
                <c:pt idx="18302">
                  <c:v>0.19283379999591199</c:v>
                </c:pt>
                <c:pt idx="18303">
                  <c:v>0.19172629982776401</c:v>
                </c:pt>
                <c:pt idx="18304">
                  <c:v>0.19093124570790401</c:v>
                </c:pt>
                <c:pt idx="18305">
                  <c:v>0.189861703693186</c:v>
                </c:pt>
                <c:pt idx="18306">
                  <c:v>0.18927264340561301</c:v>
                </c:pt>
                <c:pt idx="18307">
                  <c:v>0.188314499465359</c:v>
                </c:pt>
                <c:pt idx="18308">
                  <c:v>0.18792788549745801</c:v>
                </c:pt>
                <c:pt idx="18309">
                  <c:v>0.18746610367740499</c:v>
                </c:pt>
                <c:pt idx="18310">
                  <c:v>0.18680290947676001</c:v>
                </c:pt>
                <c:pt idx="18311">
                  <c:v>0.186720118067354</c:v>
                </c:pt>
                <c:pt idx="18312">
                  <c:v>0.18642068340680701</c:v>
                </c:pt>
                <c:pt idx="18313">
                  <c:v>0.18622863278593099</c:v>
                </c:pt>
                <c:pt idx="18314">
                  <c:v>0.18617767682279401</c:v>
                </c:pt>
                <c:pt idx="18315">
                  <c:v>0.186095173689967</c:v>
                </c:pt>
                <c:pt idx="18316">
                  <c:v>0.186202893185829</c:v>
                </c:pt>
                <c:pt idx="18317">
                  <c:v>0.18609310830970899</c:v>
                </c:pt>
                <c:pt idx="18318">
                  <c:v>0.186533645720868</c:v>
                </c:pt>
                <c:pt idx="18319">
                  <c:v>0.18693060796930999</c:v>
                </c:pt>
                <c:pt idx="18320">
                  <c:v>0.18724645931092901</c:v>
                </c:pt>
                <c:pt idx="18321">
                  <c:v>0.18810845169086701</c:v>
                </c:pt>
                <c:pt idx="18322">
                  <c:v>0.18837860063249401</c:v>
                </c:pt>
                <c:pt idx="18323">
                  <c:v>0.18911408079717701</c:v>
                </c:pt>
                <c:pt idx="18324">
                  <c:v>0.19001291030487599</c:v>
                </c:pt>
                <c:pt idx="18325">
                  <c:v>0.19095935585117901</c:v>
                </c:pt>
                <c:pt idx="18326">
                  <c:v>0.19178679890447201</c:v>
                </c:pt>
                <c:pt idx="18327">
                  <c:v>0.192849146809145</c:v>
                </c:pt>
                <c:pt idx="18328">
                  <c:v>0.193900928699168</c:v>
                </c:pt>
                <c:pt idx="18329">
                  <c:v>0.19503048094553099</c:v>
                </c:pt>
                <c:pt idx="18330">
                  <c:v>0.19617835873488201</c:v>
                </c:pt>
                <c:pt idx="18331">
                  <c:v>0.19720052260535301</c:v>
                </c:pt>
                <c:pt idx="18332">
                  <c:v>0.19860833032061201</c:v>
                </c:pt>
                <c:pt idx="18333">
                  <c:v>0.19966744379872001</c:v>
                </c:pt>
                <c:pt idx="18334">
                  <c:v>0.20123370178626299</c:v>
                </c:pt>
                <c:pt idx="18335">
                  <c:v>0.20239489924097401</c:v>
                </c:pt>
                <c:pt idx="18336">
                  <c:v>0.204121747721632</c:v>
                </c:pt>
                <c:pt idx="18337">
                  <c:v>0.20542454525685599</c:v>
                </c:pt>
                <c:pt idx="18338">
                  <c:v>0.206675209101542</c:v>
                </c:pt>
                <c:pt idx="18339">
                  <c:v>0.20849126208298599</c:v>
                </c:pt>
                <c:pt idx="18340">
                  <c:v>0.20945508049262601</c:v>
                </c:pt>
                <c:pt idx="18341">
                  <c:v>0.211343715198342</c:v>
                </c:pt>
                <c:pt idx="18342">
                  <c:v>0.21234342933405601</c:v>
                </c:pt>
                <c:pt idx="18343">
                  <c:v>0.21406291247571499</c:v>
                </c:pt>
                <c:pt idx="18344">
                  <c:v>0.21508048834586799</c:v>
                </c:pt>
                <c:pt idx="18345">
                  <c:v>0.216348505647148</c:v>
                </c:pt>
                <c:pt idx="18346">
                  <c:v>0.21803126632681899</c:v>
                </c:pt>
                <c:pt idx="18347">
                  <c:v>0.218749072518309</c:v>
                </c:pt>
                <c:pt idx="18348">
                  <c:v>0.220544967092834</c:v>
                </c:pt>
                <c:pt idx="18349">
                  <c:v>0.221454075424251</c:v>
                </c:pt>
                <c:pt idx="18350">
                  <c:v>0.22272417239195699</c:v>
                </c:pt>
                <c:pt idx="18351">
                  <c:v>0.22373780901766699</c:v>
                </c:pt>
                <c:pt idx="18352">
                  <c:v>0.22506924444529</c:v>
                </c:pt>
                <c:pt idx="18353">
                  <c:v>0.22586158912183699</c:v>
                </c:pt>
                <c:pt idx="18354">
                  <c:v>0.22662337299944099</c:v>
                </c:pt>
                <c:pt idx="18355">
                  <c:v>0.22749222888582599</c:v>
                </c:pt>
                <c:pt idx="18356">
                  <c:v>0.227914520947083</c:v>
                </c:pt>
                <c:pt idx="18357">
                  <c:v>0.22862948216642801</c:v>
                </c:pt>
                <c:pt idx="18358">
                  <c:v>0.228989852991624</c:v>
                </c:pt>
                <c:pt idx="18359">
                  <c:v>0.22951107179294</c:v>
                </c:pt>
                <c:pt idx="18360">
                  <c:v>0.229664194616817</c:v>
                </c:pt>
                <c:pt idx="18361">
                  <c:v>0.22992702641934201</c:v>
                </c:pt>
                <c:pt idx="18362">
                  <c:v>0.22998980696041799</c:v>
                </c:pt>
                <c:pt idx="18363">
                  <c:v>0.22997865640763601</c:v>
                </c:pt>
                <c:pt idx="18364">
                  <c:v>0.229922133922528</c:v>
                </c:pt>
                <c:pt idx="18365">
                  <c:v>0.22960551674327101</c:v>
                </c:pt>
                <c:pt idx="18366">
                  <c:v>0.229310206928002</c:v>
                </c:pt>
                <c:pt idx="18367">
                  <c:v>0.22884801701847801</c:v>
                </c:pt>
                <c:pt idx="18368">
                  <c:v>0.22831382294185601</c:v>
                </c:pt>
                <c:pt idx="18369">
                  <c:v>0.22734148909939</c:v>
                </c:pt>
                <c:pt idx="18370">
                  <c:v>0.22668931847208701</c:v>
                </c:pt>
                <c:pt idx="18371">
                  <c:v>0.225623959358772</c:v>
                </c:pt>
                <c:pt idx="18372">
                  <c:v>0.22421738276891401</c:v>
                </c:pt>
                <c:pt idx="18373">
                  <c:v>0.22317776613847501</c:v>
                </c:pt>
                <c:pt idx="18374">
                  <c:v>0.22165936870540201</c:v>
                </c:pt>
                <c:pt idx="18375">
                  <c:v>0.22031427306349999</c:v>
                </c:pt>
                <c:pt idx="18376">
                  <c:v>0.218827758053424</c:v>
                </c:pt>
                <c:pt idx="18377">
                  <c:v>0.21718700945594999</c:v>
                </c:pt>
                <c:pt idx="18378">
                  <c:v>0.215209353353218</c:v>
                </c:pt>
                <c:pt idx="18379">
                  <c:v>0.21343224044124101</c:v>
                </c:pt>
                <c:pt idx="18380">
                  <c:v>0.21146204191554099</c:v>
                </c:pt>
                <c:pt idx="18381">
                  <c:v>0.20935649006963999</c:v>
                </c:pt>
                <c:pt idx="18382">
                  <c:v>0.20690250445015201</c:v>
                </c:pt>
                <c:pt idx="18383">
                  <c:v>0.20459384091858701</c:v>
                </c:pt>
                <c:pt idx="18384">
                  <c:v>0.20223458562230501</c:v>
                </c:pt>
                <c:pt idx="18385">
                  <c:v>0.19939700612244399</c:v>
                </c:pt>
                <c:pt idx="18386">
                  <c:v>0.19696370777064301</c:v>
                </c:pt>
                <c:pt idx="18387">
                  <c:v>0.194125617259609</c:v>
                </c:pt>
                <c:pt idx="18388">
                  <c:v>0.19128216136443699</c:v>
                </c:pt>
                <c:pt idx="18389">
                  <c:v>0.18849352841463099</c:v>
                </c:pt>
                <c:pt idx="18390">
                  <c:v>0.18538103831010999</c:v>
                </c:pt>
                <c:pt idx="18391">
                  <c:v>0.18243051229587101</c:v>
                </c:pt>
                <c:pt idx="18392">
                  <c:v>0.17934681123791801</c:v>
                </c:pt>
                <c:pt idx="18393">
                  <c:v>0.17623790161209199</c:v>
                </c:pt>
                <c:pt idx="18394">
                  <c:v>0.17259408890620001</c:v>
                </c:pt>
                <c:pt idx="18395">
                  <c:v>0.16948278488330901</c:v>
                </c:pt>
                <c:pt idx="18396">
                  <c:v>0.16611299902742999</c:v>
                </c:pt>
                <c:pt idx="18397">
                  <c:v>0.16254870838322499</c:v>
                </c:pt>
                <c:pt idx="18398">
                  <c:v>0.15910275995367401</c:v>
                </c:pt>
                <c:pt idx="18399">
                  <c:v>0.15528058404160699</c:v>
                </c:pt>
                <c:pt idx="18400">
                  <c:v>0.15180222092278201</c:v>
                </c:pt>
                <c:pt idx="18401">
                  <c:v>0.14819108345971399</c:v>
                </c:pt>
                <c:pt idx="18402">
                  <c:v>0.14455231551411399</c:v>
                </c:pt>
                <c:pt idx="18403">
                  <c:v>0.14099787954680501</c:v>
                </c:pt>
                <c:pt idx="18404">
                  <c:v>0.13693834485547299</c:v>
                </c:pt>
                <c:pt idx="18405">
                  <c:v>0.13325067005649399</c:v>
                </c:pt>
                <c:pt idx="18406">
                  <c:v>0.12952404808105999</c:v>
                </c:pt>
                <c:pt idx="18407">
                  <c:v>0.12581109950593999</c:v>
                </c:pt>
                <c:pt idx="18408">
                  <c:v>0.12204649559577301</c:v>
                </c:pt>
                <c:pt idx="18409">
                  <c:v>0.118251487317238</c:v>
                </c:pt>
                <c:pt idx="18410">
                  <c:v>0.11414954126023601</c:v>
                </c:pt>
                <c:pt idx="18411">
                  <c:v>0.110473381234395</c:v>
                </c:pt>
                <c:pt idx="18412">
                  <c:v>0.10654673030696001</c:v>
                </c:pt>
                <c:pt idx="18413">
                  <c:v>0.102739372348523</c:v>
                </c:pt>
                <c:pt idx="18414">
                  <c:v>9.8918925968094401E-2</c:v>
                </c:pt>
                <c:pt idx="18415">
                  <c:v>9.4979478809513296E-2</c:v>
                </c:pt>
                <c:pt idx="18416">
                  <c:v>9.1298572761586705E-2</c:v>
                </c:pt>
                <c:pt idx="18417">
                  <c:v>8.74010484312117E-2</c:v>
                </c:pt>
                <c:pt idx="18418">
                  <c:v>8.3648549411916198E-2</c:v>
                </c:pt>
                <c:pt idx="18419">
                  <c:v>7.9955997059316206E-2</c:v>
                </c:pt>
                <c:pt idx="18420">
                  <c:v>7.6335198769151597E-2</c:v>
                </c:pt>
                <c:pt idx="18421">
                  <c:v>7.2478118428428703E-2</c:v>
                </c:pt>
                <c:pt idx="18422">
                  <c:v>6.86827643056135E-2</c:v>
                </c:pt>
                <c:pt idx="18423">
                  <c:v>6.5117598587230804E-2</c:v>
                </c:pt>
                <c:pt idx="18424">
                  <c:v>6.1529687358160501E-2</c:v>
                </c:pt>
                <c:pt idx="18425">
                  <c:v>5.7919240486654901E-2</c:v>
                </c:pt>
                <c:pt idx="18426">
                  <c:v>5.41485655903369E-2</c:v>
                </c:pt>
                <c:pt idx="18427">
                  <c:v>5.0449275117796899E-2</c:v>
                </c:pt>
                <c:pt idx="18428">
                  <c:v>4.7260753365550599E-2</c:v>
                </c:pt>
                <c:pt idx="18429">
                  <c:v>4.3607497138979497E-2</c:v>
                </c:pt>
                <c:pt idx="18430">
                  <c:v>4.03070661184569E-2</c:v>
                </c:pt>
                <c:pt idx="18431">
                  <c:v>3.6707166391775202E-2</c:v>
                </c:pt>
                <c:pt idx="18432">
                  <c:v>3.30574640368623E-2</c:v>
                </c:pt>
                <c:pt idx="18433">
                  <c:v>3.0006863998491E-2</c:v>
                </c:pt>
                <c:pt idx="18434">
                  <c:v>2.6498226168919701E-2</c:v>
                </c:pt>
                <c:pt idx="18435">
                  <c:v>2.33716022727538E-2</c:v>
                </c:pt>
                <c:pt idx="18436">
                  <c:v>2.00010865740925E-2</c:v>
                </c:pt>
                <c:pt idx="18437">
                  <c:v>1.64923230873734E-2</c:v>
                </c:pt>
                <c:pt idx="18438">
                  <c:v>1.33368765311427E-2</c:v>
                </c:pt>
                <c:pt idx="18439">
                  <c:v>1.03205978808255E-2</c:v>
                </c:pt>
                <c:pt idx="18440">
                  <c:v>7.17756122468144E-3</c:v>
                </c:pt>
                <c:pt idx="18441">
                  <c:v>3.9473836438893902E-3</c:v>
                </c:pt>
                <c:pt idx="18442">
                  <c:v>7.2640683509844805E-4</c:v>
                </c:pt>
                <c:pt idx="18443">
                  <c:v>-2.2638698911713602E-3</c:v>
                </c:pt>
                <c:pt idx="18444">
                  <c:v>-5.1345672609659403E-3</c:v>
                </c:pt>
                <c:pt idx="18445">
                  <c:v>-7.9309631483843804E-3</c:v>
                </c:pt>
                <c:pt idx="18446">
                  <c:v>-1.07838671429097E-2</c:v>
                </c:pt>
                <c:pt idx="18447">
                  <c:v>-1.37637843565485E-2</c:v>
                </c:pt>
                <c:pt idx="18448">
                  <c:v>-1.6492362609332699E-2</c:v>
                </c:pt>
                <c:pt idx="18449">
                  <c:v>-1.9306710626531699E-2</c:v>
                </c:pt>
                <c:pt idx="18450">
                  <c:v>-2.1875295916367801E-2</c:v>
                </c:pt>
                <c:pt idx="18451">
                  <c:v>-2.4543490173795601E-2</c:v>
                </c:pt>
                <c:pt idx="18452">
                  <c:v>-2.7116130659746499E-2</c:v>
                </c:pt>
                <c:pt idx="18453">
                  <c:v>-2.9600028150072601E-2</c:v>
                </c:pt>
                <c:pt idx="18454">
                  <c:v>-3.2345598977521997E-2</c:v>
                </c:pt>
                <c:pt idx="18455">
                  <c:v>-3.4475205287560297E-2</c:v>
                </c:pt>
                <c:pt idx="18456">
                  <c:v>-3.6850564826384602E-2</c:v>
                </c:pt>
                <c:pt idx="18457">
                  <c:v>-3.9120125407476197E-2</c:v>
                </c:pt>
                <c:pt idx="18458">
                  <c:v>-4.1176821203625799E-2</c:v>
                </c:pt>
                <c:pt idx="18459">
                  <c:v>-4.3456670249116702E-2</c:v>
                </c:pt>
                <c:pt idx="18460">
                  <c:v>-4.5378136858638597E-2</c:v>
                </c:pt>
                <c:pt idx="18461">
                  <c:v>-4.7156137413243697E-2</c:v>
                </c:pt>
                <c:pt idx="18462">
                  <c:v>-4.89883329732815E-2</c:v>
                </c:pt>
                <c:pt idx="18463">
                  <c:v>-5.0725510208027201E-2</c:v>
                </c:pt>
                <c:pt idx="18464">
                  <c:v>-5.2356958626425802E-2</c:v>
                </c:pt>
                <c:pt idx="18465">
                  <c:v>-5.39416156487178E-2</c:v>
                </c:pt>
                <c:pt idx="18466">
                  <c:v>-5.5178906506469498E-2</c:v>
                </c:pt>
                <c:pt idx="18467">
                  <c:v>-5.6677474340170501E-2</c:v>
                </c:pt>
                <c:pt idx="18468">
                  <c:v>-5.75846815193733E-2</c:v>
                </c:pt>
                <c:pt idx="18469">
                  <c:v>-5.8591262724419203E-2</c:v>
                </c:pt>
                <c:pt idx="18470">
                  <c:v>-5.9678705730648401E-2</c:v>
                </c:pt>
                <c:pt idx="18471">
                  <c:v>-6.0369493722738199E-2</c:v>
                </c:pt>
                <c:pt idx="18472">
                  <c:v>-6.0988457719929702E-2</c:v>
                </c:pt>
                <c:pt idx="18473">
                  <c:v>-6.1346847624215599E-2</c:v>
                </c:pt>
                <c:pt idx="18474">
                  <c:v>-6.1706120203772398E-2</c:v>
                </c:pt>
                <c:pt idx="18475">
                  <c:v>-6.1809361382553697E-2</c:v>
                </c:pt>
                <c:pt idx="18476">
                  <c:v>-6.19095957432605E-2</c:v>
                </c:pt>
                <c:pt idx="18477">
                  <c:v>-6.1896774512088297E-2</c:v>
                </c:pt>
                <c:pt idx="18478">
                  <c:v>-6.1457008380101999E-2</c:v>
                </c:pt>
                <c:pt idx="18479">
                  <c:v>-6.1009495041322102E-2</c:v>
                </c:pt>
                <c:pt idx="18480">
                  <c:v>-6.05239541252987E-2</c:v>
                </c:pt>
                <c:pt idx="18481">
                  <c:v>-6.0064881177945603E-2</c:v>
                </c:pt>
                <c:pt idx="18482">
                  <c:v>-5.9212835449341798E-2</c:v>
                </c:pt>
                <c:pt idx="18483">
                  <c:v>-5.8205867478461598E-2</c:v>
                </c:pt>
                <c:pt idx="18484">
                  <c:v>-5.7035764893326998E-2</c:v>
                </c:pt>
                <c:pt idx="18485">
                  <c:v>-5.5954109755099603E-2</c:v>
                </c:pt>
                <c:pt idx="18486">
                  <c:v>-5.4532908257109998E-2</c:v>
                </c:pt>
                <c:pt idx="18487">
                  <c:v>-5.3376325255321301E-2</c:v>
                </c:pt>
                <c:pt idx="18488">
                  <c:v>-5.1091597664612499E-2</c:v>
                </c:pt>
                <c:pt idx="18489">
                  <c:v>-4.9970382699860198E-2</c:v>
                </c:pt>
                <c:pt idx="18490">
                  <c:v>-4.7762236065127403E-2</c:v>
                </c:pt>
                <c:pt idx="18491">
                  <c:v>-4.5904455698475399E-2</c:v>
                </c:pt>
                <c:pt idx="18492">
                  <c:v>-4.4199494321252197E-2</c:v>
                </c:pt>
                <c:pt idx="18493">
                  <c:v>-4.1823231496484502E-2</c:v>
                </c:pt>
                <c:pt idx="18494">
                  <c:v>-4.0269503852068803E-2</c:v>
                </c:pt>
                <c:pt idx="18495">
                  <c:v>-3.7599628046030897E-2</c:v>
                </c:pt>
                <c:pt idx="18496">
                  <c:v>-3.56962149539643E-2</c:v>
                </c:pt>
                <c:pt idx="18497">
                  <c:v>-3.3367770043965898E-2</c:v>
                </c:pt>
                <c:pt idx="18498">
                  <c:v>-3.1189265944129799E-2</c:v>
                </c:pt>
                <c:pt idx="18499">
                  <c:v>-2.9119648166215501E-2</c:v>
                </c:pt>
                <c:pt idx="18500">
                  <c:v>-2.6563595630875701E-2</c:v>
                </c:pt>
                <c:pt idx="18501">
                  <c:v>-2.45714925636479E-2</c:v>
                </c:pt>
                <c:pt idx="18502">
                  <c:v>-2.2679729001364501E-2</c:v>
                </c:pt>
                <c:pt idx="18503">
                  <c:v>-2.0430579522708998E-2</c:v>
                </c:pt>
                <c:pt idx="18504">
                  <c:v>-1.8517700641198901E-2</c:v>
                </c:pt>
                <c:pt idx="18505">
                  <c:v>-1.6468047980758699E-2</c:v>
                </c:pt>
                <c:pt idx="18506">
                  <c:v>-1.47943918730717E-2</c:v>
                </c:pt>
                <c:pt idx="18507">
                  <c:v>-1.2723979211174199E-2</c:v>
                </c:pt>
                <c:pt idx="18508">
                  <c:v>-1.158830220715E-2</c:v>
                </c:pt>
                <c:pt idx="18509">
                  <c:v>-1.0010177538992301E-2</c:v>
                </c:pt>
                <c:pt idx="18510">
                  <c:v>-8.5248271701213602E-3</c:v>
                </c:pt>
                <c:pt idx="18511">
                  <c:v>-7.60833406537351E-3</c:v>
                </c:pt>
                <c:pt idx="18512">
                  <c:v>-6.41366800682078E-3</c:v>
                </c:pt>
                <c:pt idx="18513">
                  <c:v>-5.9086049371767403E-3</c:v>
                </c:pt>
                <c:pt idx="18514">
                  <c:v>-5.5237710530809496E-3</c:v>
                </c:pt>
                <c:pt idx="18515">
                  <c:v>-5.1474973061762103E-3</c:v>
                </c:pt>
                <c:pt idx="18516">
                  <c:v>-5.2875044383326499E-3</c:v>
                </c:pt>
                <c:pt idx="18517">
                  <c:v>-5.6797682179332201E-3</c:v>
                </c:pt>
                <c:pt idx="18518">
                  <c:v>-6.3412968441427997E-3</c:v>
                </c:pt>
                <c:pt idx="18519">
                  <c:v>-7.1655911023014501E-3</c:v>
                </c:pt>
                <c:pt idx="18520">
                  <c:v>-8.4295592239279696E-3</c:v>
                </c:pt>
                <c:pt idx="18521">
                  <c:v>-9.8160146698367499E-3</c:v>
                </c:pt>
                <c:pt idx="18522">
                  <c:v>-1.18599542204608E-2</c:v>
                </c:pt>
                <c:pt idx="18523">
                  <c:v>-1.40395163348845E-2</c:v>
                </c:pt>
                <c:pt idx="18524">
                  <c:v>-1.6568549071315102E-2</c:v>
                </c:pt>
                <c:pt idx="18525">
                  <c:v>-1.9721340040502001E-2</c:v>
                </c:pt>
                <c:pt idx="18526">
                  <c:v>-2.2891441067588399E-2</c:v>
                </c:pt>
                <c:pt idx="18527">
                  <c:v>-2.6752116346923299E-2</c:v>
                </c:pt>
                <c:pt idx="18528">
                  <c:v>-3.0762779256755999E-2</c:v>
                </c:pt>
                <c:pt idx="18529">
                  <c:v>-3.5442496434893798E-2</c:v>
                </c:pt>
                <c:pt idx="18530">
                  <c:v>-4.0250857608332101E-2</c:v>
                </c:pt>
                <c:pt idx="18531">
                  <c:v>-4.5581231285868898E-2</c:v>
                </c:pt>
                <c:pt idx="18532">
                  <c:v>-5.1431746234885403E-2</c:v>
                </c:pt>
                <c:pt idx="18533">
                  <c:v>-5.7246568810455499E-2</c:v>
                </c:pt>
                <c:pt idx="18534">
                  <c:v>-6.4071096960173504E-2</c:v>
                </c:pt>
                <c:pt idx="18535">
                  <c:v>-7.0589170271990201E-2</c:v>
                </c:pt>
                <c:pt idx="18536">
                  <c:v>-7.8124561823131003E-2</c:v>
                </c:pt>
                <c:pt idx="18537">
                  <c:v>-8.5722505072560101E-2</c:v>
                </c:pt>
                <c:pt idx="18538">
                  <c:v>-9.3597833243550699E-2</c:v>
                </c:pt>
                <c:pt idx="18539">
                  <c:v>-0.102057803432825</c:v>
                </c:pt>
                <c:pt idx="18540">
                  <c:v>-0.110215059317483</c:v>
                </c:pt>
                <c:pt idx="18541">
                  <c:v>-0.119819401792396</c:v>
                </c:pt>
                <c:pt idx="18542">
                  <c:v>-0.128847866474193</c:v>
                </c:pt>
                <c:pt idx="18543">
                  <c:v>-0.138601432505432</c:v>
                </c:pt>
                <c:pt idx="18544">
                  <c:v>-0.14814629666486501</c:v>
                </c:pt>
                <c:pt idx="18545">
                  <c:v>-0.15823682985311099</c:v>
                </c:pt>
                <c:pt idx="18546">
                  <c:v>-0.16847147208632199</c:v>
                </c:pt>
                <c:pt idx="18547">
                  <c:v>-0.17911680688238901</c:v>
                </c:pt>
                <c:pt idx="18548">
                  <c:v>-0.189657036100118</c:v>
                </c:pt>
                <c:pt idx="18549">
                  <c:v>-0.20012984400492101</c:v>
                </c:pt>
                <c:pt idx="18550">
                  <c:v>-0.21102285137523</c:v>
                </c:pt>
                <c:pt idx="18551">
                  <c:v>-0.22174482021506101</c:v>
                </c:pt>
                <c:pt idx="18552">
                  <c:v>-0.233038614003686</c:v>
                </c:pt>
                <c:pt idx="18553">
                  <c:v>-0.24382622555564201</c:v>
                </c:pt>
                <c:pt idx="18554">
                  <c:v>-0.25473720110472903</c:v>
                </c:pt>
                <c:pt idx="18555">
                  <c:v>-0.26562166379450097</c:v>
                </c:pt>
                <c:pt idx="18556">
                  <c:v>-0.27641768746422302</c:v>
                </c:pt>
                <c:pt idx="18557">
                  <c:v>-0.28731144760403199</c:v>
                </c:pt>
                <c:pt idx="18558">
                  <c:v>-0.297677243434738</c:v>
                </c:pt>
                <c:pt idx="18559">
                  <c:v>-0.30811479242185502</c:v>
                </c:pt>
                <c:pt idx="18560">
                  <c:v>-0.31800171096291102</c:v>
                </c:pt>
                <c:pt idx="18561">
                  <c:v>-0.327896057654669</c:v>
                </c:pt>
                <c:pt idx="18562">
                  <c:v>-0.33733637652270698</c:v>
                </c:pt>
                <c:pt idx="18563">
                  <c:v>-0.346601985188149</c:v>
                </c:pt>
                <c:pt idx="18564">
                  <c:v>-0.35554632340988102</c:v>
                </c:pt>
                <c:pt idx="18565">
                  <c:v>-0.36386831950425103</c:v>
                </c:pt>
                <c:pt idx="18566">
                  <c:v>-0.37204602586810298</c:v>
                </c:pt>
                <c:pt idx="18567">
                  <c:v>-0.37935352136832901</c:v>
                </c:pt>
                <c:pt idx="18568">
                  <c:v>-0.38689494667229402</c:v>
                </c:pt>
                <c:pt idx="18569">
                  <c:v>-0.393619076459166</c:v>
                </c:pt>
                <c:pt idx="18570">
                  <c:v>-0.39963860170614202</c:v>
                </c:pt>
                <c:pt idx="18571">
                  <c:v>-0.40514292426370901</c:v>
                </c:pt>
                <c:pt idx="18572">
                  <c:v>-0.409992631739725</c:v>
                </c:pt>
                <c:pt idx="18573">
                  <c:v>-0.414638545549955</c:v>
                </c:pt>
                <c:pt idx="18574">
                  <c:v>-0.41867002642221102</c:v>
                </c:pt>
                <c:pt idx="18575">
                  <c:v>-0.42184189503138603</c:v>
                </c:pt>
                <c:pt idx="18576">
                  <c:v>-0.42413350462113197</c:v>
                </c:pt>
                <c:pt idx="18577">
                  <c:v>-0.42614178217055199</c:v>
                </c:pt>
                <c:pt idx="18578">
                  <c:v>-0.42737545838357299</c:v>
                </c:pt>
                <c:pt idx="18579">
                  <c:v>-0.42833287059495201</c:v>
                </c:pt>
                <c:pt idx="18580">
                  <c:v>-0.42853632295878702</c:v>
                </c:pt>
                <c:pt idx="18581">
                  <c:v>-0.42758057140896899</c:v>
                </c:pt>
                <c:pt idx="18582">
                  <c:v>-0.42661355846151899</c:v>
                </c:pt>
                <c:pt idx="18583">
                  <c:v>-0.42444906817627898</c:v>
                </c:pt>
                <c:pt idx="18584">
                  <c:v>-0.42226553640905201</c:v>
                </c:pt>
                <c:pt idx="18585">
                  <c:v>-0.41887059868997001</c:v>
                </c:pt>
                <c:pt idx="18586">
                  <c:v>-0.41518709983732299</c:v>
                </c:pt>
                <c:pt idx="18587">
                  <c:v>-0.41061389797218401</c:v>
                </c:pt>
                <c:pt idx="18588">
                  <c:v>-0.40553878849518699</c:v>
                </c:pt>
                <c:pt idx="18589">
                  <c:v>-0.40019515347005102</c:v>
                </c:pt>
                <c:pt idx="18590">
                  <c:v>-0.39368795015608299</c:v>
                </c:pt>
                <c:pt idx="18591">
                  <c:v>-0.38741381290843502</c:v>
                </c:pt>
                <c:pt idx="18592">
                  <c:v>-0.38026024227758798</c:v>
                </c:pt>
                <c:pt idx="18593">
                  <c:v>-0.37257818504454698</c:v>
                </c:pt>
                <c:pt idx="18594">
                  <c:v>-0.36462507435990699</c:v>
                </c:pt>
                <c:pt idx="18595">
                  <c:v>-0.35615013129083201</c:v>
                </c:pt>
                <c:pt idx="18596">
                  <c:v>-0.34783835837579802</c:v>
                </c:pt>
                <c:pt idx="18597">
                  <c:v>-0.33837794599806997</c:v>
                </c:pt>
                <c:pt idx="18598">
                  <c:v>-0.32885475910281797</c:v>
                </c:pt>
                <c:pt idx="18599">
                  <c:v>-0.31920589063958399</c:v>
                </c:pt>
                <c:pt idx="18600">
                  <c:v>-0.30923916687372099</c:v>
                </c:pt>
                <c:pt idx="18601">
                  <c:v>-0.29950998166022602</c:v>
                </c:pt>
                <c:pt idx="18602">
                  <c:v>-0.28909475789761102</c:v>
                </c:pt>
                <c:pt idx="18603">
                  <c:v>-0.27867184809089501</c:v>
                </c:pt>
                <c:pt idx="18604">
                  <c:v>-0.26811644454118599</c:v>
                </c:pt>
                <c:pt idx="18605">
                  <c:v>-0.25781393404101999</c:v>
                </c:pt>
                <c:pt idx="18606">
                  <c:v>-0.24773403587682999</c:v>
                </c:pt>
                <c:pt idx="18607">
                  <c:v>-0.23743376371309</c:v>
                </c:pt>
                <c:pt idx="18608">
                  <c:v>-0.227045143248613</c:v>
                </c:pt>
                <c:pt idx="18609">
                  <c:v>-0.21717648831997899</c:v>
                </c:pt>
                <c:pt idx="18610">
                  <c:v>-0.20761128342858501</c:v>
                </c:pt>
                <c:pt idx="18611">
                  <c:v>-0.19807172360042499</c:v>
                </c:pt>
                <c:pt idx="18612">
                  <c:v>-0.18930782618288899</c:v>
                </c:pt>
                <c:pt idx="18613">
                  <c:v>-0.179975973833188</c:v>
                </c:pt>
                <c:pt idx="18614">
                  <c:v>-0.17145281206566501</c:v>
                </c:pt>
                <c:pt idx="18615">
                  <c:v>-0.163298165494105</c:v>
                </c:pt>
                <c:pt idx="18616">
                  <c:v>-0.15581299002315199</c:v>
                </c:pt>
                <c:pt idx="18617">
                  <c:v>-0.148965551222772</c:v>
                </c:pt>
                <c:pt idx="18618">
                  <c:v>-0.142113463166746</c:v>
                </c:pt>
                <c:pt idx="18619">
                  <c:v>-0.136086452190089</c:v>
                </c:pt>
                <c:pt idx="18620">
                  <c:v>-0.130594934255159</c:v>
                </c:pt>
                <c:pt idx="18621">
                  <c:v>-0.12586168294571801</c:v>
                </c:pt>
                <c:pt idx="18622">
                  <c:v>-0.121703758907677</c:v>
                </c:pt>
                <c:pt idx="18623">
                  <c:v>-0.118482116291822</c:v>
                </c:pt>
                <c:pt idx="18624">
                  <c:v>-0.11512479275203499</c:v>
                </c:pt>
                <c:pt idx="18625">
                  <c:v>-0.11292231787776499</c:v>
                </c:pt>
                <c:pt idx="18626">
                  <c:v>-0.11159096873311899</c:v>
                </c:pt>
                <c:pt idx="18627">
                  <c:v>-0.110507072936897</c:v>
                </c:pt>
                <c:pt idx="18628">
                  <c:v>-0.110887112243436</c:v>
                </c:pt>
                <c:pt idx="18629">
                  <c:v>-0.11118581879570399</c:v>
                </c:pt>
                <c:pt idx="18630">
                  <c:v>-0.11225673334385</c:v>
                </c:pt>
                <c:pt idx="18631">
                  <c:v>-0.11429135821309699</c:v>
                </c:pt>
                <c:pt idx="18632">
                  <c:v>-0.116976103396223</c:v>
                </c:pt>
                <c:pt idx="18633">
                  <c:v>-0.120678818341922</c:v>
                </c:pt>
                <c:pt idx="18634">
                  <c:v>-0.124498499652534</c:v>
                </c:pt>
                <c:pt idx="18635">
                  <c:v>-0.129284720234736</c:v>
                </c:pt>
                <c:pt idx="18636">
                  <c:v>-0.134587335023613</c:v>
                </c:pt>
                <c:pt idx="18637">
                  <c:v>-0.140684141968932</c:v>
                </c:pt>
                <c:pt idx="18638">
                  <c:v>-0.14726584161807699</c:v>
                </c:pt>
                <c:pt idx="18639">
                  <c:v>-0.15442537429281999</c:v>
                </c:pt>
                <c:pt idx="18640">
                  <c:v>-0.16187427610847599</c:v>
                </c:pt>
                <c:pt idx="18641">
                  <c:v>-0.16978638100655499</c:v>
                </c:pt>
                <c:pt idx="18642">
                  <c:v>-0.17847498478357199</c:v>
                </c:pt>
                <c:pt idx="18643">
                  <c:v>-0.18764718555069801</c:v>
                </c:pt>
                <c:pt idx="18644">
                  <c:v>-0.19712141860000901</c:v>
                </c:pt>
                <c:pt idx="18645">
                  <c:v>-0.206606259140411</c:v>
                </c:pt>
                <c:pt idx="18646">
                  <c:v>-0.21652129266894499</c:v>
                </c:pt>
                <c:pt idx="18647">
                  <c:v>-0.22673114306280401</c:v>
                </c:pt>
                <c:pt idx="18648">
                  <c:v>-0.23738416941028401</c:v>
                </c:pt>
                <c:pt idx="18649">
                  <c:v>-0.24776919277135301</c:v>
                </c:pt>
                <c:pt idx="18650">
                  <c:v>-0.25846946712030799</c:v>
                </c:pt>
                <c:pt idx="18651">
                  <c:v>-0.269198487324532</c:v>
                </c:pt>
                <c:pt idx="18652">
                  <c:v>-0.27969028424211401</c:v>
                </c:pt>
                <c:pt idx="18653">
                  <c:v>-0.29062359971583002</c:v>
                </c:pt>
                <c:pt idx="18654">
                  <c:v>-0.30079147727210798</c:v>
                </c:pt>
                <c:pt idx="18655">
                  <c:v>-0.311406153652727</c:v>
                </c:pt>
                <c:pt idx="18656">
                  <c:v>-0.32123569563245102</c:v>
                </c:pt>
                <c:pt idx="18657">
                  <c:v>-0.33101624873070701</c:v>
                </c:pt>
                <c:pt idx="18658">
                  <c:v>-0.34054459675069398</c:v>
                </c:pt>
                <c:pt idx="18659">
                  <c:v>-0.34950598899885299</c:v>
                </c:pt>
                <c:pt idx="18660">
                  <c:v>-0.35864063832570697</c:v>
                </c:pt>
                <c:pt idx="18661">
                  <c:v>-0.36644439249983302</c:v>
                </c:pt>
                <c:pt idx="18662">
                  <c:v>-0.37423559465904599</c:v>
                </c:pt>
                <c:pt idx="18663">
                  <c:v>-0.38105048804957098</c:v>
                </c:pt>
                <c:pt idx="18664">
                  <c:v>-0.38769092057624699</c:v>
                </c:pt>
                <c:pt idx="18665">
                  <c:v>-0.393851617124933</c:v>
                </c:pt>
                <c:pt idx="18666">
                  <c:v>-0.39887870010195497</c:v>
                </c:pt>
                <c:pt idx="18667">
                  <c:v>-0.40326383033940899</c:v>
                </c:pt>
                <c:pt idx="18668">
                  <c:v>-0.40664863236901799</c:v>
                </c:pt>
                <c:pt idx="18669">
                  <c:v>-0.40975803403855199</c:v>
                </c:pt>
                <c:pt idx="18670">
                  <c:v>-0.41184824657792302</c:v>
                </c:pt>
                <c:pt idx="18671">
                  <c:v>-0.41317295510073998</c:v>
                </c:pt>
                <c:pt idx="18672">
                  <c:v>-0.41330356250427103</c:v>
                </c:pt>
                <c:pt idx="18673">
                  <c:v>-0.41268541751010601</c:v>
                </c:pt>
                <c:pt idx="18674">
                  <c:v>-0.41155575892546797</c:v>
                </c:pt>
                <c:pt idx="18675">
                  <c:v>-0.40944076771441401</c:v>
                </c:pt>
                <c:pt idx="18676">
                  <c:v>-0.40632189718078199</c:v>
                </c:pt>
                <c:pt idx="18677">
                  <c:v>-0.40211587239221502</c:v>
                </c:pt>
                <c:pt idx="18678">
                  <c:v>-0.397456370712783</c:v>
                </c:pt>
                <c:pt idx="18679">
                  <c:v>-0.39164366684183399</c:v>
                </c:pt>
                <c:pt idx="18680">
                  <c:v>-0.38514065983487999</c:v>
                </c:pt>
                <c:pt idx="18681">
                  <c:v>-0.37742127350036397</c:v>
                </c:pt>
                <c:pt idx="18682">
                  <c:v>-0.36925604258675698</c:v>
                </c:pt>
                <c:pt idx="18683">
                  <c:v>-0.359924590167708</c:v>
                </c:pt>
                <c:pt idx="18684">
                  <c:v>-0.35007762950820398</c:v>
                </c:pt>
                <c:pt idx="18685">
                  <c:v>-0.33941202016590499</c:v>
                </c:pt>
                <c:pt idx="18686">
                  <c:v>-0.32788602989445498</c:v>
                </c:pt>
                <c:pt idx="18687">
                  <c:v>-0.31617649205194998</c:v>
                </c:pt>
                <c:pt idx="18688">
                  <c:v>-0.302992167751162</c:v>
                </c:pt>
                <c:pt idx="18689">
                  <c:v>-0.29026860938160798</c:v>
                </c:pt>
                <c:pt idx="18690">
                  <c:v>-0.27580490660942503</c:v>
                </c:pt>
                <c:pt idx="18691">
                  <c:v>-0.26165994551775301</c:v>
                </c:pt>
                <c:pt idx="18692">
                  <c:v>-0.24680721080221199</c:v>
                </c:pt>
                <c:pt idx="18693">
                  <c:v>-0.231471390342193</c:v>
                </c:pt>
                <c:pt idx="18694">
                  <c:v>-0.21566897537626201</c:v>
                </c:pt>
                <c:pt idx="18695">
                  <c:v>-0.19950285131067899</c:v>
                </c:pt>
                <c:pt idx="18696">
                  <c:v>-0.183601817699653</c:v>
                </c:pt>
                <c:pt idx="18697">
                  <c:v>-0.16666688126033399</c:v>
                </c:pt>
                <c:pt idx="18698">
                  <c:v>-0.15066392100894699</c:v>
                </c:pt>
                <c:pt idx="18699">
                  <c:v>-0.13383824739793701</c:v>
                </c:pt>
                <c:pt idx="18700">
                  <c:v>-0.117283748449051</c:v>
                </c:pt>
                <c:pt idx="18701">
                  <c:v>-0.100452272805546</c:v>
                </c:pt>
                <c:pt idx="18702">
                  <c:v>-8.3969197860061198E-2</c:v>
                </c:pt>
                <c:pt idx="18703">
                  <c:v>-6.7743347686264305E-2</c:v>
                </c:pt>
                <c:pt idx="18704">
                  <c:v>-5.1448575947659198E-2</c:v>
                </c:pt>
                <c:pt idx="18705">
                  <c:v>-3.5874524462546298E-2</c:v>
                </c:pt>
                <c:pt idx="18706">
                  <c:v>-2.01031314525256E-2</c:v>
                </c:pt>
                <c:pt idx="18707">
                  <c:v>-4.91315284319652E-3</c:v>
                </c:pt>
                <c:pt idx="18708">
                  <c:v>9.8939213581362706E-3</c:v>
                </c:pt>
                <c:pt idx="18709">
                  <c:v>2.4007752132437901E-2</c:v>
                </c:pt>
                <c:pt idx="18710">
                  <c:v>3.7538301821605002E-2</c:v>
                </c:pt>
                <c:pt idx="18711">
                  <c:v>5.0471560445583999E-2</c:v>
                </c:pt>
                <c:pt idx="18712">
                  <c:v>6.3012197744055296E-2</c:v>
                </c:pt>
                <c:pt idx="18713">
                  <c:v>7.4838025715665502E-2</c:v>
                </c:pt>
                <c:pt idx="18714">
                  <c:v>8.5619022266317693E-2</c:v>
                </c:pt>
                <c:pt idx="18715">
                  <c:v>9.5569001612265406E-2</c:v>
                </c:pt>
                <c:pt idx="18716">
                  <c:v>0.104949035097534</c:v>
                </c:pt>
                <c:pt idx="18717">
                  <c:v>0.113539176741387</c:v>
                </c:pt>
                <c:pt idx="18718">
                  <c:v>0.121321256671317</c:v>
                </c:pt>
                <c:pt idx="18719">
                  <c:v>0.12769524888997599</c:v>
                </c:pt>
                <c:pt idx="18720">
                  <c:v>0.13357604779985899</c:v>
                </c:pt>
                <c:pt idx="18721">
                  <c:v>0.13818713794738899</c:v>
                </c:pt>
                <c:pt idx="18722">
                  <c:v>0.14223518506185401</c:v>
                </c:pt>
                <c:pt idx="18723">
                  <c:v>0.14512529057273699</c:v>
                </c:pt>
                <c:pt idx="18724">
                  <c:v>0.14689241819521301</c:v>
                </c:pt>
                <c:pt idx="18725">
                  <c:v>0.14762349494473201</c:v>
                </c:pt>
                <c:pt idx="18726">
                  <c:v>0.14754407963562299</c:v>
                </c:pt>
                <c:pt idx="18727">
                  <c:v>0.14646091627711399</c:v>
                </c:pt>
                <c:pt idx="18728">
                  <c:v>0.144110152940298</c:v>
                </c:pt>
                <c:pt idx="18729">
                  <c:v>0.14127357774357599</c:v>
                </c:pt>
                <c:pt idx="18730">
                  <c:v>0.13688115303568199</c:v>
                </c:pt>
                <c:pt idx="18731">
                  <c:v>0.13206894425857299</c:v>
                </c:pt>
                <c:pt idx="18732">
                  <c:v>0.12610112933096901</c:v>
                </c:pt>
                <c:pt idx="18733">
                  <c:v>0.11940404999689599</c:v>
                </c:pt>
                <c:pt idx="18734">
                  <c:v>0.111585416191399</c:v>
                </c:pt>
                <c:pt idx="18735">
                  <c:v>0.102770799615167</c:v>
                </c:pt>
                <c:pt idx="18736">
                  <c:v>9.3596872540989695E-2</c:v>
                </c:pt>
                <c:pt idx="18737">
                  <c:v>8.31452945270027E-2</c:v>
                </c:pt>
                <c:pt idx="18738">
                  <c:v>7.2291547073314505E-2</c:v>
                </c:pt>
                <c:pt idx="18739">
                  <c:v>6.0664814630584298E-2</c:v>
                </c:pt>
                <c:pt idx="18740">
                  <c:v>4.8556604913261699E-2</c:v>
                </c:pt>
                <c:pt idx="18741">
                  <c:v>3.5089660850825898E-2</c:v>
                </c:pt>
                <c:pt idx="18742">
                  <c:v>2.1699241930939601E-2</c:v>
                </c:pt>
                <c:pt idx="18743">
                  <c:v>7.68582421457177E-3</c:v>
                </c:pt>
                <c:pt idx="18744">
                  <c:v>-6.7914037802377699E-3</c:v>
                </c:pt>
                <c:pt idx="18745">
                  <c:v>-2.1297112419773299E-2</c:v>
                </c:pt>
                <c:pt idx="18746">
                  <c:v>-3.6883197429891199E-2</c:v>
                </c:pt>
                <c:pt idx="18747">
                  <c:v>-5.2435340281581998E-2</c:v>
                </c:pt>
                <c:pt idx="18748">
                  <c:v>-6.8298415887672506E-2</c:v>
                </c:pt>
                <c:pt idx="18749">
                  <c:v>-8.3999407984556504E-2</c:v>
                </c:pt>
                <c:pt idx="18750">
                  <c:v>-9.9905104893166993E-2</c:v>
                </c:pt>
                <c:pt idx="18751">
                  <c:v>-0.116335817059636</c:v>
                </c:pt>
                <c:pt idx="18752">
                  <c:v>-0.13223728798926501</c:v>
                </c:pt>
                <c:pt idx="18753">
                  <c:v>-0.14835598288722401</c:v>
                </c:pt>
                <c:pt idx="18754">
                  <c:v>-0.16431694842934</c:v>
                </c:pt>
                <c:pt idx="18755">
                  <c:v>-0.17996731946168101</c:v>
                </c:pt>
                <c:pt idx="18756">
                  <c:v>-0.195583912427437</c:v>
                </c:pt>
                <c:pt idx="18757">
                  <c:v>-0.21080790688961901</c:v>
                </c:pt>
                <c:pt idx="18758">
                  <c:v>-0.22566672438299301</c:v>
                </c:pt>
                <c:pt idx="18759">
                  <c:v>-0.24009500830602601</c:v>
                </c:pt>
                <c:pt idx="18760">
                  <c:v>-0.254071065597677</c:v>
                </c:pt>
                <c:pt idx="18761">
                  <c:v>-0.26757274578162499</c:v>
                </c:pt>
                <c:pt idx="18762">
                  <c:v>-0.28059177848973199</c:v>
                </c:pt>
                <c:pt idx="18763">
                  <c:v>-0.29305063547918397</c:v>
                </c:pt>
                <c:pt idx="18764">
                  <c:v>-0.304751189020177</c:v>
                </c:pt>
                <c:pt idx="18765">
                  <c:v>-0.31587837232996002</c:v>
                </c:pt>
                <c:pt idx="18766">
                  <c:v>-0.32606133135327797</c:v>
                </c:pt>
                <c:pt idx="18767">
                  <c:v>-0.335598216496241</c:v>
                </c:pt>
                <c:pt idx="18768">
                  <c:v>-0.34429150403934999</c:v>
                </c:pt>
                <c:pt idx="18769">
                  <c:v>-0.352499851777205</c:v>
                </c:pt>
                <c:pt idx="18770">
                  <c:v>-0.35958738162200699</c:v>
                </c:pt>
                <c:pt idx="18771">
                  <c:v>-0.36590201477737799</c:v>
                </c:pt>
                <c:pt idx="18772">
                  <c:v>-0.371308561109159</c:v>
                </c:pt>
                <c:pt idx="18773">
                  <c:v>-0.37585337434961802</c:v>
                </c:pt>
                <c:pt idx="18774">
                  <c:v>-0.37984403927532001</c:v>
                </c:pt>
                <c:pt idx="18775">
                  <c:v>-0.38248153569167098</c:v>
                </c:pt>
                <c:pt idx="18776">
                  <c:v>-0.38420134972856401</c:v>
                </c:pt>
                <c:pt idx="18777">
                  <c:v>-0.38518281207749799</c:v>
                </c:pt>
                <c:pt idx="18778">
                  <c:v>-0.385475925720553</c:v>
                </c:pt>
                <c:pt idx="18779">
                  <c:v>-0.38474679741489298</c:v>
                </c:pt>
                <c:pt idx="18780">
                  <c:v>-0.38304803710742102</c:v>
                </c:pt>
                <c:pt idx="18781">
                  <c:v>-0.38036901260021999</c:v>
                </c:pt>
                <c:pt idx="18782">
                  <c:v>-0.37682675446168401</c:v>
                </c:pt>
                <c:pt idx="18783">
                  <c:v>-0.37282159662254299</c:v>
                </c:pt>
                <c:pt idx="18784">
                  <c:v>-0.367940082412962</c:v>
                </c:pt>
                <c:pt idx="18785">
                  <c:v>-0.36200041381369502</c:v>
                </c:pt>
                <c:pt idx="18786">
                  <c:v>-0.35509393860722799</c:v>
                </c:pt>
                <c:pt idx="18787">
                  <c:v>-0.34751768934357602</c:v>
                </c:pt>
                <c:pt idx="18788">
                  <c:v>-0.33956578285961098</c:v>
                </c:pt>
                <c:pt idx="18789">
                  <c:v>-0.33109739467816002</c:v>
                </c:pt>
                <c:pt idx="18790">
                  <c:v>-0.321426739863716</c:v>
                </c:pt>
                <c:pt idx="18791">
                  <c:v>-0.31141942771070502</c:v>
                </c:pt>
                <c:pt idx="18792">
                  <c:v>-0.30033884780778197</c:v>
                </c:pt>
                <c:pt idx="18793">
                  <c:v>-0.289210740082603</c:v>
                </c:pt>
                <c:pt idx="18794">
                  <c:v>-0.27760066099094499</c:v>
                </c:pt>
                <c:pt idx="18795">
                  <c:v>-0.26536555023944702</c:v>
                </c:pt>
                <c:pt idx="18796">
                  <c:v>-0.25256302696787403</c:v>
                </c:pt>
                <c:pt idx="18797">
                  <c:v>-0.23917267332818201</c:v>
                </c:pt>
                <c:pt idx="18798">
                  <c:v>-0.225537806629655</c:v>
                </c:pt>
                <c:pt idx="18799">
                  <c:v>-0.21169963810533499</c:v>
                </c:pt>
                <c:pt idx="18800">
                  <c:v>-0.19795065486737601</c:v>
                </c:pt>
                <c:pt idx="18801">
                  <c:v>-0.18339248471119901</c:v>
                </c:pt>
                <c:pt idx="18802">
                  <c:v>-0.16856923297795201</c:v>
                </c:pt>
                <c:pt idx="18803">
                  <c:v>-0.15361332614286199</c:v>
                </c:pt>
                <c:pt idx="18804">
                  <c:v>-0.13884470011215599</c:v>
                </c:pt>
                <c:pt idx="18805">
                  <c:v>-0.124122824150683</c:v>
                </c:pt>
                <c:pt idx="18806">
                  <c:v>-0.109124436888102</c:v>
                </c:pt>
                <c:pt idx="18807">
                  <c:v>-9.3923769547827399E-2</c:v>
                </c:pt>
                <c:pt idx="18808">
                  <c:v>-7.8676776579423305E-2</c:v>
                </c:pt>
                <c:pt idx="18809">
                  <c:v>-6.3788122078464501E-2</c:v>
                </c:pt>
                <c:pt idx="18810">
                  <c:v>-4.9332657717175397E-2</c:v>
                </c:pt>
                <c:pt idx="18811">
                  <c:v>-3.4765326162427002E-2</c:v>
                </c:pt>
                <c:pt idx="18812">
                  <c:v>-1.9932984035613301E-2</c:v>
                </c:pt>
                <c:pt idx="18813">
                  <c:v>-5.8238734802554502E-3</c:v>
                </c:pt>
                <c:pt idx="18814">
                  <c:v>8.4436555381307895E-3</c:v>
                </c:pt>
                <c:pt idx="18815">
                  <c:v>2.18683324936257E-2</c:v>
                </c:pt>
                <c:pt idx="18816">
                  <c:v>3.5205591931966901E-2</c:v>
                </c:pt>
                <c:pt idx="18817">
                  <c:v>4.8457711430038998E-2</c:v>
                </c:pt>
                <c:pt idx="18818">
                  <c:v>6.1201777122246503E-2</c:v>
                </c:pt>
                <c:pt idx="18819">
                  <c:v>7.3587633762517604E-2</c:v>
                </c:pt>
                <c:pt idx="18820">
                  <c:v>8.5359107247929694E-2</c:v>
                </c:pt>
                <c:pt idx="18821">
                  <c:v>9.6827451347557297E-2</c:v>
                </c:pt>
                <c:pt idx="18822">
                  <c:v>0.10815838291356999</c:v>
                </c:pt>
                <c:pt idx="18823">
                  <c:v>0.118094209119356</c:v>
                </c:pt>
                <c:pt idx="18824">
                  <c:v>0.129164309326707</c:v>
                </c:pt>
                <c:pt idx="18825">
                  <c:v>0.13831510729975299</c:v>
                </c:pt>
                <c:pt idx="18826">
                  <c:v>0.14820519795008899</c:v>
                </c:pt>
                <c:pt idx="18827">
                  <c:v>0.15644830349129299</c:v>
                </c:pt>
                <c:pt idx="18828">
                  <c:v>0.16513923208703901</c:v>
                </c:pt>
                <c:pt idx="18829">
                  <c:v>0.17283760962613001</c:v>
                </c:pt>
                <c:pt idx="18830">
                  <c:v>0.18001729281331399</c:v>
                </c:pt>
                <c:pt idx="18831">
                  <c:v>0.18819604251722899</c:v>
                </c:pt>
                <c:pt idx="18832">
                  <c:v>0.19272416652498001</c:v>
                </c:pt>
                <c:pt idx="18833">
                  <c:v>0.19980592877176701</c:v>
                </c:pt>
                <c:pt idx="18834">
                  <c:v>0.204929190795543</c:v>
                </c:pt>
                <c:pt idx="18835">
                  <c:v>0.21033796718811401</c:v>
                </c:pt>
                <c:pt idx="18836">
                  <c:v>0.21514371034166499</c:v>
                </c:pt>
                <c:pt idx="18837">
                  <c:v>0.218756956210543</c:v>
                </c:pt>
                <c:pt idx="18838">
                  <c:v>0.223246533054477</c:v>
                </c:pt>
                <c:pt idx="18839">
                  <c:v>0.22549152192653299</c:v>
                </c:pt>
                <c:pt idx="18840">
                  <c:v>0.23018301527734</c:v>
                </c:pt>
                <c:pt idx="18841">
                  <c:v>0.23189458624158399</c:v>
                </c:pt>
                <c:pt idx="18842">
                  <c:v>0.23444252162587001</c:v>
                </c:pt>
                <c:pt idx="18843">
                  <c:v>0.23640041751298199</c:v>
                </c:pt>
                <c:pt idx="18844">
                  <c:v>0.23782958053956299</c:v>
                </c:pt>
                <c:pt idx="18845">
                  <c:v>0.239876444112015</c:v>
                </c:pt>
                <c:pt idx="18846">
                  <c:v>0.24042985943234199</c:v>
                </c:pt>
                <c:pt idx="18847">
                  <c:v>0.24200221859477</c:v>
                </c:pt>
                <c:pt idx="18848">
                  <c:v>0.241838630089559</c:v>
                </c:pt>
                <c:pt idx="18849">
                  <c:v>0.24271203084446599</c:v>
                </c:pt>
                <c:pt idx="18850">
                  <c:v>0.24276165194202301</c:v>
                </c:pt>
                <c:pt idx="18851">
                  <c:v>0.24285632717032701</c:v>
                </c:pt>
                <c:pt idx="18852">
                  <c:v>0.24309173499244999</c:v>
                </c:pt>
                <c:pt idx="18853">
                  <c:v>0.24242363199293199</c:v>
                </c:pt>
                <c:pt idx="18854">
                  <c:v>0.24228689380180299</c:v>
                </c:pt>
                <c:pt idx="18855">
                  <c:v>0.24138380211750199</c:v>
                </c:pt>
                <c:pt idx="18856">
                  <c:v>0.24130375966863099</c:v>
                </c:pt>
                <c:pt idx="18857">
                  <c:v>0.24069352214598599</c:v>
                </c:pt>
                <c:pt idx="18858">
                  <c:v>0.23990781248007101</c:v>
                </c:pt>
                <c:pt idx="18859">
                  <c:v>0.23927027723944799</c:v>
                </c:pt>
                <c:pt idx="18860">
                  <c:v>0.238167387919798</c:v>
                </c:pt>
                <c:pt idx="18861">
                  <c:v>0.238065616728241</c:v>
                </c:pt>
                <c:pt idx="18862">
                  <c:v>0.23745895788949201</c:v>
                </c:pt>
                <c:pt idx="18863">
                  <c:v>0.23697023458452801</c:v>
                </c:pt>
                <c:pt idx="18864">
                  <c:v>0.23621425940453999</c:v>
                </c:pt>
                <c:pt idx="18865">
                  <c:v>0.23554047173148401</c:v>
                </c:pt>
                <c:pt idx="18866">
                  <c:v>0.23548756588213299</c:v>
                </c:pt>
                <c:pt idx="18867">
                  <c:v>0.23510571602726299</c:v>
                </c:pt>
                <c:pt idx="18868">
                  <c:v>0.235347084129861</c:v>
                </c:pt>
                <c:pt idx="18869">
                  <c:v>0.23467271121699501</c:v>
                </c:pt>
                <c:pt idx="18870">
                  <c:v>0.234744520849796</c:v>
                </c:pt>
                <c:pt idx="18871">
                  <c:v>0.23514954760477699</c:v>
                </c:pt>
                <c:pt idx="18872">
                  <c:v>0.235493702823967</c:v>
                </c:pt>
                <c:pt idx="18873">
                  <c:v>0.236048017148348</c:v>
                </c:pt>
                <c:pt idx="18874">
                  <c:v>0.236414435299036</c:v>
                </c:pt>
                <c:pt idx="18875">
                  <c:v>0.23745311165128599</c:v>
                </c:pt>
                <c:pt idx="18876">
                  <c:v>0.238290121715552</c:v>
                </c:pt>
                <c:pt idx="18877">
                  <c:v>0.23952548447646799</c:v>
                </c:pt>
                <c:pt idx="18878">
                  <c:v>0.240481716272572</c:v>
                </c:pt>
                <c:pt idx="18879">
                  <c:v>0.24170548296490599</c:v>
                </c:pt>
                <c:pt idx="18880">
                  <c:v>0.24350966646475</c:v>
                </c:pt>
                <c:pt idx="18881">
                  <c:v>0.24499870301197699</c:v>
                </c:pt>
                <c:pt idx="18882">
                  <c:v>0.24666283364900901</c:v>
                </c:pt>
                <c:pt idx="18883">
                  <c:v>0.248414134618131</c:v>
                </c:pt>
                <c:pt idx="18884">
                  <c:v>0.25073295311331101</c:v>
                </c:pt>
                <c:pt idx="18885">
                  <c:v>0.25290291649661401</c:v>
                </c:pt>
                <c:pt idx="18886">
                  <c:v>0.25505084335559303</c:v>
                </c:pt>
                <c:pt idx="18887">
                  <c:v>0.25761930321015802</c:v>
                </c:pt>
                <c:pt idx="18888">
                  <c:v>0.25982612985373599</c:v>
                </c:pt>
                <c:pt idx="18889">
                  <c:v>0.263178478928907</c:v>
                </c:pt>
                <c:pt idx="18890">
                  <c:v>0.26559208378770899</c:v>
                </c:pt>
                <c:pt idx="18891">
                  <c:v>0.26838717244079902</c:v>
                </c:pt>
                <c:pt idx="18892">
                  <c:v>0.27130914757415098</c:v>
                </c:pt>
                <c:pt idx="18893">
                  <c:v>0.27429108965773102</c:v>
                </c:pt>
                <c:pt idx="18894">
                  <c:v>0.27769317991498899</c:v>
                </c:pt>
                <c:pt idx="18895">
                  <c:v>0.28044435811437701</c:v>
                </c:pt>
                <c:pt idx="18896">
                  <c:v>0.28366913968897001</c:v>
                </c:pt>
                <c:pt idx="18897">
                  <c:v>0.28665562830674202</c:v>
                </c:pt>
                <c:pt idx="18898">
                  <c:v>0.29019414266576798</c:v>
                </c:pt>
                <c:pt idx="18899">
                  <c:v>0.29306823994578501</c:v>
                </c:pt>
                <c:pt idx="18900">
                  <c:v>0.29645109150929499</c:v>
                </c:pt>
                <c:pt idx="18901">
                  <c:v>0.299491102331295</c:v>
                </c:pt>
                <c:pt idx="18902">
                  <c:v>0.30284538162427999</c:v>
                </c:pt>
                <c:pt idx="18903">
                  <c:v>0.30611197460280698</c:v>
                </c:pt>
                <c:pt idx="18904">
                  <c:v>0.30905845863383102</c:v>
                </c:pt>
                <c:pt idx="18905">
                  <c:v>0.31227545440354099</c:v>
                </c:pt>
                <c:pt idx="18906">
                  <c:v>0.31526591974364199</c:v>
                </c:pt>
                <c:pt idx="18907">
                  <c:v>0.31852486115973699</c:v>
                </c:pt>
                <c:pt idx="18908">
                  <c:v>0.32122971632039898</c:v>
                </c:pt>
                <c:pt idx="18909">
                  <c:v>0.32407833966917898</c:v>
                </c:pt>
                <c:pt idx="18910">
                  <c:v>0.32672957414607601</c:v>
                </c:pt>
                <c:pt idx="18911">
                  <c:v>0.32949473389299799</c:v>
                </c:pt>
                <c:pt idx="18912">
                  <c:v>0.33215559172480602</c:v>
                </c:pt>
                <c:pt idx="18913">
                  <c:v>0.334382091145559</c:v>
                </c:pt>
                <c:pt idx="18914">
                  <c:v>0.33682497938634698</c:v>
                </c:pt>
                <c:pt idx="18915">
                  <c:v>0.33884817486037999</c:v>
                </c:pt>
                <c:pt idx="18916">
                  <c:v>0.34145770540141301</c:v>
                </c:pt>
                <c:pt idx="18917">
                  <c:v>0.34320511712061402</c:v>
                </c:pt>
                <c:pt idx="18918">
                  <c:v>0.34496210640693797</c:v>
                </c:pt>
                <c:pt idx="18919">
                  <c:v>0.346895728627511</c:v>
                </c:pt>
                <c:pt idx="18920">
                  <c:v>0.348394737880589</c:v>
                </c:pt>
                <c:pt idx="18921">
                  <c:v>0.35025278281642702</c:v>
                </c:pt>
                <c:pt idx="18922">
                  <c:v>0.35120258526682602</c:v>
                </c:pt>
                <c:pt idx="18923">
                  <c:v>0.35237445093768499</c:v>
                </c:pt>
                <c:pt idx="18924">
                  <c:v>0.35353579384802197</c:v>
                </c:pt>
                <c:pt idx="18925">
                  <c:v>0.35455659224372899</c:v>
                </c:pt>
                <c:pt idx="18926">
                  <c:v>0.35536545605563702</c:v>
                </c:pt>
                <c:pt idx="18927">
                  <c:v>0.35587420824606197</c:v>
                </c:pt>
                <c:pt idx="18928">
                  <c:v>0.35637156107850199</c:v>
                </c:pt>
                <c:pt idx="18929">
                  <c:v>0.35702693683504599</c:v>
                </c:pt>
                <c:pt idx="18930">
                  <c:v>0.357270057290694</c:v>
                </c:pt>
                <c:pt idx="18931">
                  <c:v>0.35731637677435502</c:v>
                </c:pt>
                <c:pt idx="18932">
                  <c:v>0.35749533428515801</c:v>
                </c:pt>
                <c:pt idx="18933">
                  <c:v>0.35719787180958201</c:v>
                </c:pt>
                <c:pt idx="18934">
                  <c:v>0.35719124165622002</c:v>
                </c:pt>
                <c:pt idx="18935">
                  <c:v>0.35657350050745101</c:v>
                </c:pt>
                <c:pt idx="18936">
                  <c:v>0.35604806157079699</c:v>
                </c:pt>
                <c:pt idx="18937">
                  <c:v>0.35539988116028998</c:v>
                </c:pt>
                <c:pt idx="18938">
                  <c:v>0.35479175211348601</c:v>
                </c:pt>
                <c:pt idx="18939">
                  <c:v>0.35403752997008903</c:v>
                </c:pt>
                <c:pt idx="18940">
                  <c:v>0.35269438517912</c:v>
                </c:pt>
                <c:pt idx="18941">
                  <c:v>0.35191679977391599</c:v>
                </c:pt>
                <c:pt idx="18942">
                  <c:v>0.35069517081964302</c:v>
                </c:pt>
                <c:pt idx="18943">
                  <c:v>0.34985762887045901</c:v>
                </c:pt>
                <c:pt idx="18944">
                  <c:v>0.34841420245147903</c:v>
                </c:pt>
                <c:pt idx="18945">
                  <c:v>0.34710815794557098</c:v>
                </c:pt>
                <c:pt idx="18946">
                  <c:v>0.345723751608143</c:v>
                </c:pt>
                <c:pt idx="18947">
                  <c:v>0.34412487567383299</c:v>
                </c:pt>
                <c:pt idx="18948">
                  <c:v>0.34311934261726101</c:v>
                </c:pt>
                <c:pt idx="18949">
                  <c:v>0.34123896411643101</c:v>
                </c:pt>
                <c:pt idx="18950">
                  <c:v>0.33956502346460299</c:v>
                </c:pt>
                <c:pt idx="18951">
                  <c:v>0.33799175976268803</c:v>
                </c:pt>
                <c:pt idx="18952">
                  <c:v>0.33670336781580601</c:v>
                </c:pt>
                <c:pt idx="18953">
                  <c:v>0.335085250494849</c:v>
                </c:pt>
                <c:pt idx="18954">
                  <c:v>0.33358123751915503</c:v>
                </c:pt>
                <c:pt idx="18955">
                  <c:v>0.33195361572920801</c:v>
                </c:pt>
                <c:pt idx="18956">
                  <c:v>0.33053782693469103</c:v>
                </c:pt>
                <c:pt idx="18957">
                  <c:v>0.32885325989283198</c:v>
                </c:pt>
                <c:pt idx="18958">
                  <c:v>0.32752056724945999</c:v>
                </c:pt>
                <c:pt idx="18959">
                  <c:v>0.32641233042044598</c:v>
                </c:pt>
                <c:pt idx="18960">
                  <c:v>0.32492683230952302</c:v>
                </c:pt>
                <c:pt idx="18961">
                  <c:v>0.32400612816213598</c:v>
                </c:pt>
                <c:pt idx="18962">
                  <c:v>0.32252706175352602</c:v>
                </c:pt>
                <c:pt idx="18963">
                  <c:v>0.32153833403093102</c:v>
                </c:pt>
                <c:pt idx="18964">
                  <c:v>0.32034071199833902</c:v>
                </c:pt>
                <c:pt idx="18965">
                  <c:v>0.31982058663374402</c:v>
                </c:pt>
                <c:pt idx="18966">
                  <c:v>0.31894771734479099</c:v>
                </c:pt>
                <c:pt idx="18967">
                  <c:v>0.31818074404142199</c:v>
                </c:pt>
                <c:pt idx="18968">
                  <c:v>0.31771588209757201</c:v>
                </c:pt>
                <c:pt idx="18969">
                  <c:v>0.31749767830189701</c:v>
                </c:pt>
                <c:pt idx="18970">
                  <c:v>0.31748976729016398</c:v>
                </c:pt>
                <c:pt idx="18971">
                  <c:v>0.31715079532247298</c:v>
                </c:pt>
                <c:pt idx="18972">
                  <c:v>0.31727867531871801</c:v>
                </c:pt>
                <c:pt idx="18973">
                  <c:v>0.31725319434190002</c:v>
                </c:pt>
                <c:pt idx="18974">
                  <c:v>0.31753249475183298</c:v>
                </c:pt>
                <c:pt idx="18975">
                  <c:v>0.31836093198501098</c:v>
                </c:pt>
                <c:pt idx="18976">
                  <c:v>0.318549612812081</c:v>
                </c:pt>
                <c:pt idx="18977">
                  <c:v>0.31942793431606498</c:v>
                </c:pt>
                <c:pt idx="18978">
                  <c:v>0.32051933324762799</c:v>
                </c:pt>
                <c:pt idx="18979">
                  <c:v>0.32142402096902101</c:v>
                </c:pt>
                <c:pt idx="18980">
                  <c:v>0.32306090027335499</c:v>
                </c:pt>
                <c:pt idx="18981">
                  <c:v>0.32430339547028503</c:v>
                </c:pt>
                <c:pt idx="18982">
                  <c:v>0.32592302500433201</c:v>
                </c:pt>
                <c:pt idx="18983">
                  <c:v>0.327700645420134</c:v>
                </c:pt>
                <c:pt idx="18984">
                  <c:v>0.32948658730112901</c:v>
                </c:pt>
                <c:pt idx="18985">
                  <c:v>0.33191502554637398</c:v>
                </c:pt>
                <c:pt idx="18986">
                  <c:v>0.334222087289474</c:v>
                </c:pt>
                <c:pt idx="18987">
                  <c:v>0.33643945174775802</c:v>
                </c:pt>
                <c:pt idx="18988">
                  <c:v>0.33914213670205301</c:v>
                </c:pt>
                <c:pt idx="18989">
                  <c:v>0.34137276009177298</c:v>
                </c:pt>
                <c:pt idx="18990">
                  <c:v>0.34465993852474602</c:v>
                </c:pt>
                <c:pt idx="18991">
                  <c:v>0.346990868448671</c:v>
                </c:pt>
                <c:pt idx="18992">
                  <c:v>0.35024134350700098</c:v>
                </c:pt>
                <c:pt idx="18993">
                  <c:v>0.35365531182351301</c:v>
                </c:pt>
                <c:pt idx="18994">
                  <c:v>0.35663679274899601</c:v>
                </c:pt>
                <c:pt idx="18995">
                  <c:v>0.36019505813016101</c:v>
                </c:pt>
                <c:pt idx="18996">
                  <c:v>0.36357255261869498</c:v>
                </c:pt>
                <c:pt idx="18997">
                  <c:v>0.367335631184385</c:v>
                </c:pt>
                <c:pt idx="18998">
                  <c:v>0.37076817911029702</c:v>
                </c:pt>
                <c:pt idx="18999">
                  <c:v>0.374660218844513</c:v>
                </c:pt>
                <c:pt idx="19000">
                  <c:v>0.378216520649377</c:v>
                </c:pt>
                <c:pt idx="19001">
                  <c:v>0.38187810748722101</c:v>
                </c:pt>
                <c:pt idx="19002">
                  <c:v>0.385853558721581</c:v>
                </c:pt>
                <c:pt idx="19003">
                  <c:v>0.389195153581047</c:v>
                </c:pt>
                <c:pt idx="19004">
                  <c:v>0.39312955657997001</c:v>
                </c:pt>
                <c:pt idx="19005">
                  <c:v>0.396721812450327</c:v>
                </c:pt>
                <c:pt idx="19006">
                  <c:v>0.40033838014220702</c:v>
                </c:pt>
                <c:pt idx="19007">
                  <c:v>0.40410317013644398</c:v>
                </c:pt>
                <c:pt idx="19008">
                  <c:v>0.40735857257470098</c:v>
                </c:pt>
                <c:pt idx="19009">
                  <c:v>0.41084129884496401</c:v>
                </c:pt>
                <c:pt idx="19010">
                  <c:v>0.41412965483603997</c:v>
                </c:pt>
                <c:pt idx="19011">
                  <c:v>0.41747235355198498</c:v>
                </c:pt>
                <c:pt idx="19012">
                  <c:v>0.42083498135846198</c:v>
                </c:pt>
                <c:pt idx="19013">
                  <c:v>0.42366102030437902</c:v>
                </c:pt>
                <c:pt idx="19014">
                  <c:v>0.426205827743802</c:v>
                </c:pt>
                <c:pt idx="19015">
                  <c:v>0.42878301226639898</c:v>
                </c:pt>
                <c:pt idx="19016">
                  <c:v>0.43094871115168598</c:v>
                </c:pt>
                <c:pt idx="19017">
                  <c:v>0.43338477794740998</c:v>
                </c:pt>
                <c:pt idx="19018">
                  <c:v>0.435349627250053</c:v>
                </c:pt>
                <c:pt idx="19019">
                  <c:v>0.43676790780674901</c:v>
                </c:pt>
                <c:pt idx="19020">
                  <c:v>0.43846186986450397</c:v>
                </c:pt>
                <c:pt idx="19021">
                  <c:v>0.43941057285323498</c:v>
                </c:pt>
                <c:pt idx="19022">
                  <c:v>0.44046931662984701</c:v>
                </c:pt>
                <c:pt idx="19023">
                  <c:v>0.44116002902867701</c:v>
                </c:pt>
                <c:pt idx="19024">
                  <c:v>0.441549189841134</c:v>
                </c:pt>
                <c:pt idx="19025">
                  <c:v>0.44154213782463497</c:v>
                </c:pt>
                <c:pt idx="19026">
                  <c:v>0.44128450536865299</c:v>
                </c:pt>
                <c:pt idx="19027">
                  <c:v>0.44087627162596799</c:v>
                </c:pt>
                <c:pt idx="19028">
                  <c:v>0.43947113561233098</c:v>
                </c:pt>
                <c:pt idx="19029">
                  <c:v>0.43869229381573199</c:v>
                </c:pt>
                <c:pt idx="19030">
                  <c:v>0.43689939148280699</c:v>
                </c:pt>
                <c:pt idx="19031">
                  <c:v>0.43488096069020099</c:v>
                </c:pt>
                <c:pt idx="19032">
                  <c:v>0.432449127590529</c:v>
                </c:pt>
                <c:pt idx="19033">
                  <c:v>0.42991506358314402</c:v>
                </c:pt>
                <c:pt idx="19034">
                  <c:v>0.42726754016596502</c:v>
                </c:pt>
                <c:pt idx="19035">
                  <c:v>0.423485665845449</c:v>
                </c:pt>
                <c:pt idx="19036">
                  <c:v>0.41999039024243801</c:v>
                </c:pt>
                <c:pt idx="19037">
                  <c:v>0.41605173626369801</c:v>
                </c:pt>
                <c:pt idx="19038">
                  <c:v>0.411768172575525</c:v>
                </c:pt>
                <c:pt idx="19039">
                  <c:v>0.40714649141342801</c:v>
                </c:pt>
                <c:pt idx="19040">
                  <c:v>0.40198235669333299</c:v>
                </c:pt>
                <c:pt idx="19041">
                  <c:v>0.396478529812478</c:v>
                </c:pt>
                <c:pt idx="19042">
                  <c:v>0.39104214489062999</c:v>
                </c:pt>
                <c:pt idx="19043">
                  <c:v>0.38518929081623599</c:v>
                </c:pt>
                <c:pt idx="19044">
                  <c:v>0.37897805965409398</c:v>
                </c:pt>
                <c:pt idx="19045">
                  <c:v>0.372415841128937</c:v>
                </c:pt>
                <c:pt idx="19046">
                  <c:v>0.36522925566484599</c:v>
                </c:pt>
                <c:pt idx="19047">
                  <c:v>0.35856810174248099</c:v>
                </c:pt>
                <c:pt idx="19048">
                  <c:v>0.35139585772411602</c:v>
                </c:pt>
                <c:pt idx="19049">
                  <c:v>0.34377956542898502</c:v>
                </c:pt>
                <c:pt idx="19050">
                  <c:v>0.33606101553853202</c:v>
                </c:pt>
                <c:pt idx="19051">
                  <c:v>0.32798968335989198</c:v>
                </c:pt>
                <c:pt idx="19052">
                  <c:v>0.32014755671062001</c:v>
                </c:pt>
                <c:pt idx="19053">
                  <c:v>0.31188550183185998</c:v>
                </c:pt>
                <c:pt idx="19054">
                  <c:v>0.303599485314128</c:v>
                </c:pt>
                <c:pt idx="19055">
                  <c:v>0.294861298653328</c:v>
                </c:pt>
                <c:pt idx="19056">
                  <c:v>0.28656902187926198</c:v>
                </c:pt>
                <c:pt idx="19057">
                  <c:v>0.27767979560387901</c:v>
                </c:pt>
                <c:pt idx="19058">
                  <c:v>0.26917381953045399</c:v>
                </c:pt>
                <c:pt idx="19059">
                  <c:v>0.26039465907575299</c:v>
                </c:pt>
                <c:pt idx="19060">
                  <c:v>0.25177792051334003</c:v>
                </c:pt>
                <c:pt idx="19061">
                  <c:v>0.24337495755705499</c:v>
                </c:pt>
                <c:pt idx="19062">
                  <c:v>0.23438211322520799</c:v>
                </c:pt>
                <c:pt idx="19063">
                  <c:v>0.226138763285651</c:v>
                </c:pt>
                <c:pt idx="19064">
                  <c:v>0.217483959262257</c:v>
                </c:pt>
                <c:pt idx="19065">
                  <c:v>0.20953949008244799</c:v>
                </c:pt>
                <c:pt idx="19066">
                  <c:v>0.20130928468728199</c:v>
                </c:pt>
                <c:pt idx="19067">
                  <c:v>0.19314329193676699</c:v>
                </c:pt>
                <c:pt idx="19068">
                  <c:v>0.185485733273445</c:v>
                </c:pt>
                <c:pt idx="19069">
                  <c:v>0.177963160386581</c:v>
                </c:pt>
                <c:pt idx="19070">
                  <c:v>0.17063142005013801</c:v>
                </c:pt>
                <c:pt idx="19071">
                  <c:v>0.16327427461660299</c:v>
                </c:pt>
                <c:pt idx="19072">
                  <c:v>0.15662093445599801</c:v>
                </c:pt>
                <c:pt idx="19073">
                  <c:v>0.14999355237294401</c:v>
                </c:pt>
                <c:pt idx="19074">
                  <c:v>0.144082232735223</c:v>
                </c:pt>
                <c:pt idx="19075">
                  <c:v>0.138007135695983</c:v>
                </c:pt>
                <c:pt idx="19076">
                  <c:v>0.132460031683306</c:v>
                </c:pt>
                <c:pt idx="19077">
                  <c:v>0.12725093343067301</c:v>
                </c:pt>
                <c:pt idx="19078">
                  <c:v>0.12250829022534</c:v>
                </c:pt>
                <c:pt idx="19079">
                  <c:v>0.118153554552179</c:v>
                </c:pt>
                <c:pt idx="19080">
                  <c:v>0.11394476889744699</c:v>
                </c:pt>
                <c:pt idx="19081">
                  <c:v>0.11032580701242201</c:v>
                </c:pt>
                <c:pt idx="19082">
                  <c:v>0.10699120062353799</c:v>
                </c:pt>
                <c:pt idx="19083">
                  <c:v>0.10449638387245</c:v>
                </c:pt>
                <c:pt idx="19084">
                  <c:v>0.101803438340564</c:v>
                </c:pt>
                <c:pt idx="19085">
                  <c:v>9.9832736374015393E-2</c:v>
                </c:pt>
                <c:pt idx="19086">
                  <c:v>9.81059151864382E-2</c:v>
                </c:pt>
                <c:pt idx="19087">
                  <c:v>9.6879793796115998E-2</c:v>
                </c:pt>
                <c:pt idx="19088">
                  <c:v>9.6484061187916997E-2</c:v>
                </c:pt>
                <c:pt idx="19089">
                  <c:v>9.5695643772981898E-2</c:v>
                </c:pt>
                <c:pt idx="19090">
                  <c:v>9.5913530854316503E-2</c:v>
                </c:pt>
                <c:pt idx="19091">
                  <c:v>9.6220883923722397E-2</c:v>
                </c:pt>
                <c:pt idx="19092">
                  <c:v>9.6991235774606305E-2</c:v>
                </c:pt>
                <c:pt idx="19093">
                  <c:v>9.8347647626842005E-2</c:v>
                </c:pt>
                <c:pt idx="19094">
                  <c:v>9.9755970184047998E-2</c:v>
                </c:pt>
                <c:pt idx="19095">
                  <c:v>0.10105968117306501</c:v>
                </c:pt>
                <c:pt idx="19096">
                  <c:v>0.103353864630307</c:v>
                </c:pt>
                <c:pt idx="19097">
                  <c:v>0.10562379404155101</c:v>
                </c:pt>
                <c:pt idx="19098">
                  <c:v>0.108579241955485</c:v>
                </c:pt>
                <c:pt idx="19099">
                  <c:v>0.111543011269004</c:v>
                </c:pt>
                <c:pt idx="19100">
                  <c:v>0.11457027788313399</c:v>
                </c:pt>
                <c:pt idx="19101">
                  <c:v>0.11829185205164799</c:v>
                </c:pt>
                <c:pt idx="19102">
                  <c:v>0.121647825628851</c:v>
                </c:pt>
                <c:pt idx="19103">
                  <c:v>0.12573626934818899</c:v>
                </c:pt>
                <c:pt idx="19104">
                  <c:v>0.12965620134456901</c:v>
                </c:pt>
                <c:pt idx="19105">
                  <c:v>0.13351822706712199</c:v>
                </c:pt>
                <c:pt idx="19106">
                  <c:v>0.137632432609823</c:v>
                </c:pt>
                <c:pt idx="19107">
                  <c:v>0.141942692794501</c:v>
                </c:pt>
                <c:pt idx="19108">
                  <c:v>0.14611779342536699</c:v>
                </c:pt>
                <c:pt idx="19109">
                  <c:v>0.15020590986039201</c:v>
                </c:pt>
                <c:pt idx="19110">
                  <c:v>0.15483937601468301</c:v>
                </c:pt>
                <c:pt idx="19111">
                  <c:v>0.158414007248773</c:v>
                </c:pt>
                <c:pt idx="19112">
                  <c:v>0.16293274153375201</c:v>
                </c:pt>
                <c:pt idx="19113">
                  <c:v>0.166523699680167</c:v>
                </c:pt>
                <c:pt idx="19114">
                  <c:v>0.17043064769712599</c:v>
                </c:pt>
                <c:pt idx="19115">
                  <c:v>0.17426709416424499</c:v>
                </c:pt>
                <c:pt idx="19116">
                  <c:v>0.17750255333165099</c:v>
                </c:pt>
                <c:pt idx="19117">
                  <c:v>0.18113436935293001</c:v>
                </c:pt>
                <c:pt idx="19118">
                  <c:v>0.18385688232303601</c:v>
                </c:pt>
                <c:pt idx="19119">
                  <c:v>0.186854217584423</c:v>
                </c:pt>
                <c:pt idx="19120">
                  <c:v>0.18908957989295999</c:v>
                </c:pt>
                <c:pt idx="19121">
                  <c:v>0.19134817192414899</c:v>
                </c:pt>
                <c:pt idx="19122">
                  <c:v>0.19295713020902999</c:v>
                </c:pt>
                <c:pt idx="19123">
                  <c:v>0.19460636991222999</c:v>
                </c:pt>
                <c:pt idx="19124">
                  <c:v>0.19578001652001001</c:v>
                </c:pt>
                <c:pt idx="19125">
                  <c:v>0.19626546607879999</c:v>
                </c:pt>
                <c:pt idx="19126">
                  <c:v>0.19701659887256201</c:v>
                </c:pt>
                <c:pt idx="19127">
                  <c:v>0.19618499806253301</c:v>
                </c:pt>
                <c:pt idx="19128">
                  <c:v>0.19601997891367801</c:v>
                </c:pt>
                <c:pt idx="19129">
                  <c:v>0.194935275976895</c:v>
                </c:pt>
                <c:pt idx="19130">
                  <c:v>0.19338173837330899</c:v>
                </c:pt>
                <c:pt idx="19131">
                  <c:v>0.191748817784994</c:v>
                </c:pt>
                <c:pt idx="19132">
                  <c:v>0.188812811391215</c:v>
                </c:pt>
                <c:pt idx="19133">
                  <c:v>0.18625526908602699</c:v>
                </c:pt>
                <c:pt idx="19134">
                  <c:v>0.182765382199291</c:v>
                </c:pt>
                <c:pt idx="19135">
                  <c:v>0.178985667058603</c:v>
                </c:pt>
                <c:pt idx="19136">
                  <c:v>0.17466733351013999</c:v>
                </c:pt>
                <c:pt idx="19137">
                  <c:v>0.16977311086573499</c:v>
                </c:pt>
                <c:pt idx="19138">
                  <c:v>0.16457427329426899</c:v>
                </c:pt>
                <c:pt idx="19139">
                  <c:v>0.158692570305734</c:v>
                </c:pt>
                <c:pt idx="19140">
                  <c:v>0.15280632699586</c:v>
                </c:pt>
                <c:pt idx="19141">
                  <c:v>0.14595514866015999</c:v>
                </c:pt>
                <c:pt idx="19142">
                  <c:v>0.13918261887361499</c:v>
                </c:pt>
                <c:pt idx="19143">
                  <c:v>0.13152866261637</c:v>
                </c:pt>
                <c:pt idx="19144">
                  <c:v>0.123790048474113</c:v>
                </c:pt>
                <c:pt idx="19145">
                  <c:v>0.115722357603309</c:v>
                </c:pt>
                <c:pt idx="19146">
                  <c:v>0.106809972180365</c:v>
                </c:pt>
                <c:pt idx="19147">
                  <c:v>9.8296091823027898E-2</c:v>
                </c:pt>
                <c:pt idx="19148">
                  <c:v>8.8955891511621504E-2</c:v>
                </c:pt>
                <c:pt idx="19149">
                  <c:v>7.9441761520427201E-2</c:v>
                </c:pt>
                <c:pt idx="19150">
                  <c:v>6.9757369851902395E-2</c:v>
                </c:pt>
                <c:pt idx="19151">
                  <c:v>5.9759720869259902E-2</c:v>
                </c:pt>
                <c:pt idx="19152">
                  <c:v>4.96791593234042E-2</c:v>
                </c:pt>
                <c:pt idx="19153">
                  <c:v>3.9545295940837999E-2</c:v>
                </c:pt>
                <c:pt idx="19154">
                  <c:v>2.9014347996557999E-2</c:v>
                </c:pt>
                <c:pt idx="19155">
                  <c:v>1.8350125520122801E-2</c:v>
                </c:pt>
                <c:pt idx="19156">
                  <c:v>8.00688618897007E-3</c:v>
                </c:pt>
                <c:pt idx="19157">
                  <c:v>-2.8785389129718998E-3</c:v>
                </c:pt>
                <c:pt idx="19158">
                  <c:v>-1.31843834151672E-2</c:v>
                </c:pt>
                <c:pt idx="19159">
                  <c:v>-2.3906086289811002E-2</c:v>
                </c:pt>
                <c:pt idx="19160">
                  <c:v>-3.4447238670057702E-2</c:v>
                </c:pt>
                <c:pt idx="19161">
                  <c:v>-4.4716628352501599E-2</c:v>
                </c:pt>
                <c:pt idx="19162">
                  <c:v>-5.5307647756764597E-2</c:v>
                </c:pt>
                <c:pt idx="19163">
                  <c:v>-6.5108766880409605E-2</c:v>
                </c:pt>
                <c:pt idx="19164">
                  <c:v>-7.5098771764303296E-2</c:v>
                </c:pt>
                <c:pt idx="19165">
                  <c:v>-8.4856861847741494E-2</c:v>
                </c:pt>
                <c:pt idx="19166">
                  <c:v>-9.4235978361168898E-2</c:v>
                </c:pt>
                <c:pt idx="19167">
                  <c:v>-0.103525193820593</c:v>
                </c:pt>
                <c:pt idx="19168">
                  <c:v>-0.112298257396638</c:v>
                </c:pt>
                <c:pt idx="19169">
                  <c:v>-0.120643028308519</c:v>
                </c:pt>
                <c:pt idx="19170">
                  <c:v>-0.12874125851867499</c:v>
                </c:pt>
                <c:pt idx="19171">
                  <c:v>-0.13660028888262099</c:v>
                </c:pt>
                <c:pt idx="19172">
                  <c:v>-0.143873980115025</c:v>
                </c:pt>
                <c:pt idx="19173">
                  <c:v>-0.15075729649226499</c:v>
                </c:pt>
                <c:pt idx="19174">
                  <c:v>-0.15702137895538501</c:v>
                </c:pt>
                <c:pt idx="19175">
                  <c:v>-0.16292687078054599</c:v>
                </c:pt>
                <c:pt idx="19176">
                  <c:v>-0.16863718887590701</c:v>
                </c:pt>
                <c:pt idx="19177">
                  <c:v>-0.173650647006382</c:v>
                </c:pt>
                <c:pt idx="19178">
                  <c:v>-0.17797938245221201</c:v>
                </c:pt>
                <c:pt idx="19179">
                  <c:v>-0.18200525350105001</c:v>
                </c:pt>
                <c:pt idx="19180">
                  <c:v>-0.18510543281748301</c:v>
                </c:pt>
                <c:pt idx="19181">
                  <c:v>-0.18832563327059099</c:v>
                </c:pt>
                <c:pt idx="19182">
                  <c:v>-0.19061652978174201</c:v>
                </c:pt>
                <c:pt idx="19183">
                  <c:v>-0.19235361117776301</c:v>
                </c:pt>
                <c:pt idx="19184">
                  <c:v>-0.19379590963641199</c:v>
                </c:pt>
                <c:pt idx="19185">
                  <c:v>-0.19411860036335099</c:v>
                </c:pt>
                <c:pt idx="19186">
                  <c:v>-0.19497640520311399</c:v>
                </c:pt>
                <c:pt idx="19187">
                  <c:v>-0.19462931322828</c:v>
                </c:pt>
                <c:pt idx="19188">
                  <c:v>-0.19366419859362399</c:v>
                </c:pt>
                <c:pt idx="19189">
                  <c:v>-0.19262647132340799</c:v>
                </c:pt>
                <c:pt idx="19190">
                  <c:v>-0.190694237044613</c:v>
                </c:pt>
                <c:pt idx="19191">
                  <c:v>-0.18877176303229401</c:v>
                </c:pt>
                <c:pt idx="19192">
                  <c:v>-0.18630303224139899</c:v>
                </c:pt>
                <c:pt idx="19193">
                  <c:v>-0.18323526820074801</c:v>
                </c:pt>
                <c:pt idx="19194">
                  <c:v>-0.17981717313902801</c:v>
                </c:pt>
                <c:pt idx="19195">
                  <c:v>-0.17619127816312899</c:v>
                </c:pt>
                <c:pt idx="19196">
                  <c:v>-0.172121763569312</c:v>
                </c:pt>
                <c:pt idx="19197">
                  <c:v>-0.16774252000450701</c:v>
                </c:pt>
                <c:pt idx="19198">
                  <c:v>-0.16330825174219099</c:v>
                </c:pt>
                <c:pt idx="19199">
                  <c:v>-0.15864979185380801</c:v>
                </c:pt>
                <c:pt idx="19200">
                  <c:v>-0.153407845542546</c:v>
                </c:pt>
                <c:pt idx="19201">
                  <c:v>-0.14854519210853701</c:v>
                </c:pt>
                <c:pt idx="19202">
                  <c:v>-0.143015372998644</c:v>
                </c:pt>
                <c:pt idx="19203">
                  <c:v>-0.13781345386318999</c:v>
                </c:pt>
                <c:pt idx="19204">
                  <c:v>-0.131974052216354</c:v>
                </c:pt>
                <c:pt idx="19205">
                  <c:v>-0.126625269397447</c:v>
                </c:pt>
                <c:pt idx="19206">
                  <c:v>-0.121415057990612</c:v>
                </c:pt>
                <c:pt idx="19207">
                  <c:v>-0.115643412569847</c:v>
                </c:pt>
                <c:pt idx="19208">
                  <c:v>-0.110461041563095</c:v>
                </c:pt>
                <c:pt idx="19209">
                  <c:v>-0.10520987194847201</c:v>
                </c:pt>
                <c:pt idx="19210">
                  <c:v>-9.9915680972338494E-2</c:v>
                </c:pt>
                <c:pt idx="19211">
                  <c:v>-9.5105862917353498E-2</c:v>
                </c:pt>
                <c:pt idx="19212">
                  <c:v>-9.04855520906446E-2</c:v>
                </c:pt>
                <c:pt idx="19213">
                  <c:v>-8.6008624804855896E-2</c:v>
                </c:pt>
                <c:pt idx="19214">
                  <c:v>-8.2178201117851707E-2</c:v>
                </c:pt>
                <c:pt idx="19215">
                  <c:v>-7.7965066734921998E-2</c:v>
                </c:pt>
                <c:pt idx="19216">
                  <c:v>-7.4546402807378898E-2</c:v>
                </c:pt>
                <c:pt idx="19217">
                  <c:v>-7.1386439662043596E-2</c:v>
                </c:pt>
                <c:pt idx="19218">
                  <c:v>-6.8553779766040004E-2</c:v>
                </c:pt>
                <c:pt idx="19219">
                  <c:v>-6.6611225117241199E-2</c:v>
                </c:pt>
                <c:pt idx="19220">
                  <c:v>-6.4488055627284893E-2</c:v>
                </c:pt>
                <c:pt idx="19221">
                  <c:v>-6.3142179734009901E-2</c:v>
                </c:pt>
                <c:pt idx="19222">
                  <c:v>-6.2246254570791103E-2</c:v>
                </c:pt>
                <c:pt idx="19223">
                  <c:v>-6.1859381715918003E-2</c:v>
                </c:pt>
                <c:pt idx="19224">
                  <c:v>-6.1802928970665298E-2</c:v>
                </c:pt>
                <c:pt idx="19225">
                  <c:v>-6.2596803631232795E-2</c:v>
                </c:pt>
                <c:pt idx="19226">
                  <c:v>-6.3923295743336203E-2</c:v>
                </c:pt>
                <c:pt idx="19227">
                  <c:v>-6.55706921314132E-2</c:v>
                </c:pt>
                <c:pt idx="19228">
                  <c:v>-6.8128226342337297E-2</c:v>
                </c:pt>
                <c:pt idx="19229">
                  <c:v>-7.0458276108229898E-2</c:v>
                </c:pt>
                <c:pt idx="19230">
                  <c:v>-7.4278142787241694E-2</c:v>
                </c:pt>
                <c:pt idx="19231">
                  <c:v>-7.7979907738097307E-2</c:v>
                </c:pt>
                <c:pt idx="19232">
                  <c:v>-8.2640028404615207E-2</c:v>
                </c:pt>
                <c:pt idx="19233">
                  <c:v>-8.7875184325813302E-2</c:v>
                </c:pt>
                <c:pt idx="19234">
                  <c:v>-9.3015136792579597E-2</c:v>
                </c:pt>
                <c:pt idx="19235">
                  <c:v>-9.9310737581539493E-2</c:v>
                </c:pt>
                <c:pt idx="19236">
                  <c:v>-0.106040750303821</c:v>
                </c:pt>
                <c:pt idx="19237">
                  <c:v>-0.113021816193668</c:v>
                </c:pt>
                <c:pt idx="19238">
                  <c:v>-0.120594808619545</c:v>
                </c:pt>
                <c:pt idx="19239">
                  <c:v>-0.128529473770953</c:v>
                </c:pt>
                <c:pt idx="19240">
                  <c:v>-0.136888728620329</c:v>
                </c:pt>
                <c:pt idx="19241">
                  <c:v>-0.145596368939473</c:v>
                </c:pt>
                <c:pt idx="19242">
                  <c:v>-0.15497695546589099</c:v>
                </c:pt>
                <c:pt idx="19243">
                  <c:v>-0.164441967835501</c:v>
                </c:pt>
                <c:pt idx="19244">
                  <c:v>-0.174034927828016</c:v>
                </c:pt>
                <c:pt idx="19245">
                  <c:v>-0.18423097633363</c:v>
                </c:pt>
                <c:pt idx="19246">
                  <c:v>-0.194478475308555</c:v>
                </c:pt>
                <c:pt idx="19247">
                  <c:v>-0.20505220041581401</c:v>
                </c:pt>
                <c:pt idx="19248">
                  <c:v>-0.215517816809107</c:v>
                </c:pt>
                <c:pt idx="19249">
                  <c:v>-0.22620786134822199</c:v>
                </c:pt>
                <c:pt idx="19250">
                  <c:v>-0.23687748943143999</c:v>
                </c:pt>
                <c:pt idx="19251">
                  <c:v>-0.24749597111302599</c:v>
                </c:pt>
                <c:pt idx="19252">
                  <c:v>-0.258650354900541</c:v>
                </c:pt>
                <c:pt idx="19253">
                  <c:v>-0.26906980268242803</c:v>
                </c:pt>
                <c:pt idx="19254">
                  <c:v>-0.279901591979969</c:v>
                </c:pt>
                <c:pt idx="19255">
                  <c:v>-0.29015965641549202</c:v>
                </c:pt>
                <c:pt idx="19256">
                  <c:v>-0.300230415451535</c:v>
                </c:pt>
                <c:pt idx="19257">
                  <c:v>-0.31059049397952798</c:v>
                </c:pt>
                <c:pt idx="19258">
                  <c:v>-0.320129520932666</c:v>
                </c:pt>
                <c:pt idx="19259">
                  <c:v>-0.32972920232976699</c:v>
                </c:pt>
                <c:pt idx="19260">
                  <c:v>-0.33855533906594698</c:v>
                </c:pt>
                <c:pt idx="19261">
                  <c:v>-0.34722604362996101</c:v>
                </c:pt>
                <c:pt idx="19262">
                  <c:v>-0.35532360047579498</c:v>
                </c:pt>
                <c:pt idx="19263">
                  <c:v>-0.36351260994719797</c:v>
                </c:pt>
                <c:pt idx="19264">
                  <c:v>-0.37068585990820302</c:v>
                </c:pt>
                <c:pt idx="19265">
                  <c:v>-0.37714427415178198</c:v>
                </c:pt>
                <c:pt idx="19266">
                  <c:v>-0.38351921429805302</c:v>
                </c:pt>
                <c:pt idx="19267">
                  <c:v>-0.38876622913997499</c:v>
                </c:pt>
                <c:pt idx="19268">
                  <c:v>-0.39414464364038898</c:v>
                </c:pt>
                <c:pt idx="19269">
                  <c:v>-0.39830910563920302</c:v>
                </c:pt>
                <c:pt idx="19270">
                  <c:v>-0.401736075265473</c:v>
                </c:pt>
                <c:pt idx="19271">
                  <c:v>-0.40462914813186501</c:v>
                </c:pt>
                <c:pt idx="19272">
                  <c:v>-0.40662696875953502</c:v>
                </c:pt>
                <c:pt idx="19273">
                  <c:v>-0.40833538306035899</c:v>
                </c:pt>
                <c:pt idx="19274">
                  <c:v>-0.40892448827901001</c:v>
                </c:pt>
                <c:pt idx="19275">
                  <c:v>-0.40879896185964398</c:v>
                </c:pt>
                <c:pt idx="19276">
                  <c:v>-0.40776299689305301</c:v>
                </c:pt>
                <c:pt idx="19277">
                  <c:v>-0.40613965786425898</c:v>
                </c:pt>
                <c:pt idx="19278">
                  <c:v>-0.403964031300167</c:v>
                </c:pt>
                <c:pt idx="19279">
                  <c:v>-0.40070144006392999</c:v>
                </c:pt>
                <c:pt idx="19280">
                  <c:v>-0.39674677197792502</c:v>
                </c:pt>
                <c:pt idx="19281">
                  <c:v>-0.392154116859388</c:v>
                </c:pt>
                <c:pt idx="19282">
                  <c:v>-0.38674962929304202</c:v>
                </c:pt>
                <c:pt idx="19283">
                  <c:v>-0.38052606149370299</c:v>
                </c:pt>
                <c:pt idx="19284">
                  <c:v>-0.37355308194770798</c:v>
                </c:pt>
                <c:pt idx="19285">
                  <c:v>-0.36609498991414302</c:v>
                </c:pt>
                <c:pt idx="19286">
                  <c:v>-0.35790573329554098</c:v>
                </c:pt>
                <c:pt idx="19287">
                  <c:v>-0.348953456852934</c:v>
                </c:pt>
                <c:pt idx="19288">
                  <c:v>-0.33941534813468199</c:v>
                </c:pt>
                <c:pt idx="19289">
                  <c:v>-0.32915207070651598</c:v>
                </c:pt>
                <c:pt idx="19290">
                  <c:v>-0.31896647425174002</c:v>
                </c:pt>
                <c:pt idx="19291">
                  <c:v>-0.30756776424844301</c:v>
                </c:pt>
                <c:pt idx="19292">
                  <c:v>-0.295761712797599</c:v>
                </c:pt>
                <c:pt idx="19293">
                  <c:v>-0.28361594346684998</c:v>
                </c:pt>
                <c:pt idx="19294">
                  <c:v>-0.27098793262947102</c:v>
                </c:pt>
                <c:pt idx="19295">
                  <c:v>-0.25860974666717301</c:v>
                </c:pt>
                <c:pt idx="19296">
                  <c:v>-0.24534028894135701</c:v>
                </c:pt>
                <c:pt idx="19297">
                  <c:v>-0.23184723122720899</c:v>
                </c:pt>
                <c:pt idx="19298">
                  <c:v>-0.21779187529633201</c:v>
                </c:pt>
                <c:pt idx="19299">
                  <c:v>-0.204188852057439</c:v>
                </c:pt>
                <c:pt idx="19300">
                  <c:v>-0.190367769437495</c:v>
                </c:pt>
                <c:pt idx="19301">
                  <c:v>-0.17647570060637699</c:v>
                </c:pt>
                <c:pt idx="19302">
                  <c:v>-0.162470365405083</c:v>
                </c:pt>
                <c:pt idx="19303">
                  <c:v>-0.148146593573943</c:v>
                </c:pt>
                <c:pt idx="19304">
                  <c:v>-0.134353918882404</c:v>
                </c:pt>
                <c:pt idx="19305">
                  <c:v>-0.12049811600744301</c:v>
                </c:pt>
                <c:pt idx="19306">
                  <c:v>-0.107236363531155</c:v>
                </c:pt>
                <c:pt idx="19307">
                  <c:v>-9.3664935419340303E-2</c:v>
                </c:pt>
                <c:pt idx="19308">
                  <c:v>-8.0500463725370397E-2</c:v>
                </c:pt>
                <c:pt idx="19309">
                  <c:v>-6.7804639556124702E-2</c:v>
                </c:pt>
                <c:pt idx="19310">
                  <c:v>-5.51357480936637E-2</c:v>
                </c:pt>
                <c:pt idx="19311">
                  <c:v>-4.34244773602427E-2</c:v>
                </c:pt>
                <c:pt idx="19312">
                  <c:v>-3.1703432697864499E-2</c:v>
                </c:pt>
                <c:pt idx="19313">
                  <c:v>-2.0853821206990902E-2</c:v>
                </c:pt>
                <c:pt idx="19314">
                  <c:v>-1.0153953440763801E-2</c:v>
                </c:pt>
                <c:pt idx="19315">
                  <c:v>-1.4278019865007099E-4</c:v>
                </c:pt>
                <c:pt idx="19316">
                  <c:v>9.1296521866728007E-3</c:v>
                </c:pt>
                <c:pt idx="19317">
                  <c:v>1.78541956387182E-2</c:v>
                </c:pt>
                <c:pt idx="19318">
                  <c:v>2.5493748202660801E-2</c:v>
                </c:pt>
                <c:pt idx="19319">
                  <c:v>3.3048942543223998E-2</c:v>
                </c:pt>
                <c:pt idx="19320">
                  <c:v>3.9463229327263698E-2</c:v>
                </c:pt>
                <c:pt idx="19321">
                  <c:v>4.5446383552758103E-2</c:v>
                </c:pt>
                <c:pt idx="19322">
                  <c:v>5.0174155004097498E-2</c:v>
                </c:pt>
                <c:pt idx="19323">
                  <c:v>5.4218310216237298E-2</c:v>
                </c:pt>
                <c:pt idx="19324">
                  <c:v>5.7857122240784403E-2</c:v>
                </c:pt>
                <c:pt idx="19325">
                  <c:v>6.0410794999374698E-2</c:v>
                </c:pt>
                <c:pt idx="19326">
                  <c:v>6.2313919055537299E-2</c:v>
                </c:pt>
                <c:pt idx="19327">
                  <c:v>6.2965538367465698E-2</c:v>
                </c:pt>
                <c:pt idx="19328">
                  <c:v>6.2938364509149802E-2</c:v>
                </c:pt>
                <c:pt idx="19329">
                  <c:v>6.2244910795535603E-2</c:v>
                </c:pt>
                <c:pt idx="19330">
                  <c:v>6.0651301996562997E-2</c:v>
                </c:pt>
                <c:pt idx="19331">
                  <c:v>5.8269000191858399E-2</c:v>
                </c:pt>
                <c:pt idx="19332">
                  <c:v>5.49293626756081E-2</c:v>
                </c:pt>
                <c:pt idx="19333">
                  <c:v>5.0629803657304899E-2</c:v>
                </c:pt>
                <c:pt idx="19334">
                  <c:v>4.5617781161377997E-2</c:v>
                </c:pt>
                <c:pt idx="19335">
                  <c:v>4.0107799366576699E-2</c:v>
                </c:pt>
                <c:pt idx="19336">
                  <c:v>3.38222164692654E-2</c:v>
                </c:pt>
                <c:pt idx="19337">
                  <c:v>2.6584561978129799E-2</c:v>
                </c:pt>
                <c:pt idx="19338">
                  <c:v>1.8735359399211698E-2</c:v>
                </c:pt>
                <c:pt idx="19339">
                  <c:v>1.02203603700911E-2</c:v>
                </c:pt>
                <c:pt idx="19340">
                  <c:v>9.5229272017747797E-4</c:v>
                </c:pt>
                <c:pt idx="19341">
                  <c:v>-8.6867575919576008E-3</c:v>
                </c:pt>
                <c:pt idx="19342">
                  <c:v>-1.88709258744197E-2</c:v>
                </c:pt>
                <c:pt idx="19343">
                  <c:v>-2.9830759077743699E-2</c:v>
                </c:pt>
                <c:pt idx="19344">
                  <c:v>-4.1013474014368903E-2</c:v>
                </c:pt>
                <c:pt idx="19345">
                  <c:v>-5.2908531915014101E-2</c:v>
                </c:pt>
                <c:pt idx="19346">
                  <c:v>-6.5010770832849896E-2</c:v>
                </c:pt>
                <c:pt idx="19347">
                  <c:v>-7.7300142452182294E-2</c:v>
                </c:pt>
                <c:pt idx="19348">
                  <c:v>-9.0073311490206198E-2</c:v>
                </c:pt>
                <c:pt idx="19349">
                  <c:v>-0.10286236459048401</c:v>
                </c:pt>
                <c:pt idx="19350">
                  <c:v>-0.116530125367725</c:v>
                </c:pt>
                <c:pt idx="19351">
                  <c:v>-0.129496424357739</c:v>
                </c:pt>
                <c:pt idx="19352">
                  <c:v>-0.14280374730495701</c:v>
                </c:pt>
                <c:pt idx="19353">
                  <c:v>-0.15608025050070201</c:v>
                </c:pt>
                <c:pt idx="19354">
                  <c:v>-0.169361873325199</c:v>
                </c:pt>
                <c:pt idx="19355">
                  <c:v>-0.183066136732358</c:v>
                </c:pt>
                <c:pt idx="19356">
                  <c:v>-0.19630533707462999</c:v>
                </c:pt>
                <c:pt idx="19357">
                  <c:v>-0.209081859842488</c:v>
                </c:pt>
                <c:pt idx="19358">
                  <c:v>-0.22180730851451899</c:v>
                </c:pt>
                <c:pt idx="19359">
                  <c:v>-0.23436357096303401</c:v>
                </c:pt>
                <c:pt idx="19360">
                  <c:v>-0.246519132469422</c:v>
                </c:pt>
                <c:pt idx="19361">
                  <c:v>-0.25870018434953401</c:v>
                </c:pt>
                <c:pt idx="19362">
                  <c:v>-0.26981494784763499</c:v>
                </c:pt>
                <c:pt idx="19363">
                  <c:v>-0.28082908339096802</c:v>
                </c:pt>
                <c:pt idx="19364">
                  <c:v>-0.29126235917010401</c:v>
                </c:pt>
                <c:pt idx="19365">
                  <c:v>-0.30124887975291098</c:v>
                </c:pt>
                <c:pt idx="19366">
                  <c:v>-0.31078126491715402</c:v>
                </c:pt>
                <c:pt idx="19367">
                  <c:v>-0.3192090503569</c:v>
                </c:pt>
                <c:pt idx="19368">
                  <c:v>-0.32752080722947302</c:v>
                </c:pt>
                <c:pt idx="19369">
                  <c:v>-0.33457219740731797</c:v>
                </c:pt>
                <c:pt idx="19370">
                  <c:v>-0.34137446816389599</c:v>
                </c:pt>
                <c:pt idx="19371">
                  <c:v>-0.347413930231523</c:v>
                </c:pt>
                <c:pt idx="19372">
                  <c:v>-0.35262507242483898</c:v>
                </c:pt>
                <c:pt idx="19373">
                  <c:v>-0.35722696837814</c:v>
                </c:pt>
                <c:pt idx="19374">
                  <c:v>-0.36058472509300898</c:v>
                </c:pt>
                <c:pt idx="19375">
                  <c:v>-0.36353415988860399</c:v>
                </c:pt>
                <c:pt idx="19376">
                  <c:v>-0.365293328796092</c:v>
                </c:pt>
                <c:pt idx="19377">
                  <c:v>-0.36693097199437202</c:v>
                </c:pt>
                <c:pt idx="19378">
                  <c:v>-0.36717809636776</c:v>
                </c:pt>
                <c:pt idx="19379">
                  <c:v>-0.366559326516741</c:v>
                </c:pt>
                <c:pt idx="19380">
                  <c:v>-0.36520243043766598</c:v>
                </c:pt>
                <c:pt idx="19381">
                  <c:v>-0.36303471768126999</c:v>
                </c:pt>
                <c:pt idx="19382">
                  <c:v>-0.36032237185480098</c:v>
                </c:pt>
                <c:pt idx="19383">
                  <c:v>-0.356511444788989</c:v>
                </c:pt>
                <c:pt idx="19384">
                  <c:v>-0.35190516454814802</c:v>
                </c:pt>
                <c:pt idx="19385">
                  <c:v>-0.34651189437318802</c:v>
                </c:pt>
                <c:pt idx="19386">
                  <c:v>-0.340448636622732</c:v>
                </c:pt>
                <c:pt idx="19387">
                  <c:v>-0.33377803793963801</c:v>
                </c:pt>
                <c:pt idx="19388">
                  <c:v>-0.32650316190009798</c:v>
                </c:pt>
                <c:pt idx="19389">
                  <c:v>-0.31816774614966098</c:v>
                </c:pt>
                <c:pt idx="19390">
                  <c:v>-0.309401248196293</c:v>
                </c:pt>
                <c:pt idx="19391">
                  <c:v>-0.29995237752856901</c:v>
                </c:pt>
                <c:pt idx="19392">
                  <c:v>-0.29018905224091401</c:v>
                </c:pt>
                <c:pt idx="19393">
                  <c:v>-0.279681021582043</c:v>
                </c:pt>
                <c:pt idx="19394">
                  <c:v>-0.26852691810604101</c:v>
                </c:pt>
                <c:pt idx="19395">
                  <c:v>-0.25722806319997199</c:v>
                </c:pt>
                <c:pt idx="19396">
                  <c:v>-0.24517151367699799</c:v>
                </c:pt>
                <c:pt idx="19397">
                  <c:v>-0.23325784899896501</c:v>
                </c:pt>
                <c:pt idx="19398">
                  <c:v>-0.22065955434960799</c:v>
                </c:pt>
                <c:pt idx="19399">
                  <c:v>-0.20815649059115099</c:v>
                </c:pt>
                <c:pt idx="19400">
                  <c:v>-0.195240319907936</c:v>
                </c:pt>
                <c:pt idx="19401">
                  <c:v>-0.18193009348955799</c:v>
                </c:pt>
                <c:pt idx="19402">
                  <c:v>-0.16884161909855999</c:v>
                </c:pt>
                <c:pt idx="19403">
                  <c:v>-0.15531253467603101</c:v>
                </c:pt>
                <c:pt idx="19404">
                  <c:v>-0.142329966287676</c:v>
                </c:pt>
                <c:pt idx="19405">
                  <c:v>-0.129065271916117</c:v>
                </c:pt>
                <c:pt idx="19406">
                  <c:v>-0.115802992273388</c:v>
                </c:pt>
                <c:pt idx="19407">
                  <c:v>-0.102802123291188</c:v>
                </c:pt>
                <c:pt idx="19408">
                  <c:v>-8.9772901483841594E-2</c:v>
                </c:pt>
                <c:pt idx="19409">
                  <c:v>-7.7489721703803E-2</c:v>
                </c:pt>
                <c:pt idx="19410">
                  <c:v>-6.5100857225353304E-2</c:v>
                </c:pt>
                <c:pt idx="19411">
                  <c:v>-5.3127102317729602E-2</c:v>
                </c:pt>
                <c:pt idx="19412">
                  <c:v>-4.1422826273852999E-2</c:v>
                </c:pt>
                <c:pt idx="19413">
                  <c:v>-3.0219300831871701E-2</c:v>
                </c:pt>
                <c:pt idx="19414">
                  <c:v>-1.9484088842279298E-2</c:v>
                </c:pt>
                <c:pt idx="19415">
                  <c:v>-9.2645504223260004E-3</c:v>
                </c:pt>
                <c:pt idx="19416">
                  <c:v>6.44930723437574E-4</c:v>
                </c:pt>
                <c:pt idx="19417">
                  <c:v>9.9468709436871094E-3</c:v>
                </c:pt>
                <c:pt idx="19418">
                  <c:v>1.8489978379554701E-2</c:v>
                </c:pt>
                <c:pt idx="19419">
                  <c:v>2.63440609660106E-2</c:v>
                </c:pt>
                <c:pt idx="19420">
                  <c:v>3.3629052430360802E-2</c:v>
                </c:pt>
                <c:pt idx="19421">
                  <c:v>4.0610921021204997E-2</c:v>
                </c:pt>
                <c:pt idx="19422">
                  <c:v>4.6497287072997703E-2</c:v>
                </c:pt>
                <c:pt idx="19423">
                  <c:v>5.18384445563723E-2</c:v>
                </c:pt>
                <c:pt idx="19424">
                  <c:v>5.6386405228490102E-2</c:v>
                </c:pt>
                <c:pt idx="19425">
                  <c:v>6.0335480745951103E-2</c:v>
                </c:pt>
                <c:pt idx="19426">
                  <c:v>6.3419748798118097E-2</c:v>
                </c:pt>
                <c:pt idx="19427">
                  <c:v>6.56987264698837E-2</c:v>
                </c:pt>
                <c:pt idx="19428">
                  <c:v>6.7461088704621294E-2</c:v>
                </c:pt>
                <c:pt idx="19429">
                  <c:v>6.8199420504781796E-2</c:v>
                </c:pt>
                <c:pt idx="19430">
                  <c:v>6.8678195223589505E-2</c:v>
                </c:pt>
                <c:pt idx="19431">
                  <c:v>6.7937394545644805E-2</c:v>
                </c:pt>
                <c:pt idx="19432">
                  <c:v>6.65813503021737E-2</c:v>
                </c:pt>
                <c:pt idx="19433">
                  <c:v>6.4620429168219903E-2</c:v>
                </c:pt>
                <c:pt idx="19434">
                  <c:v>6.17533713812142E-2</c:v>
                </c:pt>
                <c:pt idx="19435">
                  <c:v>5.8550883679165902E-2</c:v>
                </c:pt>
                <c:pt idx="19436">
                  <c:v>5.4468811929403303E-2</c:v>
                </c:pt>
                <c:pt idx="19437">
                  <c:v>4.9650319344477202E-2</c:v>
                </c:pt>
                <c:pt idx="19438">
                  <c:v>4.4427163835888399E-2</c:v>
                </c:pt>
                <c:pt idx="19439">
                  <c:v>3.8583287245475703E-2</c:v>
                </c:pt>
                <c:pt idx="19440">
                  <c:v>3.2195101565892698E-2</c:v>
                </c:pt>
                <c:pt idx="19441">
                  <c:v>2.5243229979314798E-2</c:v>
                </c:pt>
                <c:pt idx="19442">
                  <c:v>1.7827738395970301E-2</c:v>
                </c:pt>
                <c:pt idx="19443">
                  <c:v>1.00254834712371E-2</c:v>
                </c:pt>
                <c:pt idx="19444">
                  <c:v>1.78708449653611E-3</c:v>
                </c:pt>
                <c:pt idx="19445">
                  <c:v>-6.7163216303063201E-3</c:v>
                </c:pt>
                <c:pt idx="19446">
                  <c:v>-1.5505273064063E-2</c:v>
                </c:pt>
                <c:pt idx="19447">
                  <c:v>-2.4814744745566799E-2</c:v>
                </c:pt>
                <c:pt idx="19448">
                  <c:v>-3.4160146773222301E-2</c:v>
                </c:pt>
                <c:pt idx="19449">
                  <c:v>-4.3655603812623303E-2</c:v>
                </c:pt>
                <c:pt idx="19450">
                  <c:v>-5.3408430728469597E-2</c:v>
                </c:pt>
                <c:pt idx="19451">
                  <c:v>-6.3163982317065895E-2</c:v>
                </c:pt>
                <c:pt idx="19452">
                  <c:v>-7.3286014747936695E-2</c:v>
                </c:pt>
                <c:pt idx="19453">
                  <c:v>-8.2849543187112906E-2</c:v>
                </c:pt>
                <c:pt idx="19454">
                  <c:v>-9.2693027826244001E-2</c:v>
                </c:pt>
                <c:pt idx="19455">
                  <c:v>-0.102445503926419</c:v>
                </c:pt>
                <c:pt idx="19456">
                  <c:v>-0.111913794476971</c:v>
                </c:pt>
                <c:pt idx="19457">
                  <c:v>-0.121173993796215</c:v>
                </c:pt>
                <c:pt idx="19458">
                  <c:v>-0.13032032737546601</c:v>
                </c:pt>
                <c:pt idx="19459">
                  <c:v>-0.139406330478027</c:v>
                </c:pt>
                <c:pt idx="19460">
                  <c:v>-0.14768439313523499</c:v>
                </c:pt>
                <c:pt idx="19461">
                  <c:v>-0.15610472956425001</c:v>
                </c:pt>
                <c:pt idx="19462">
                  <c:v>-0.16357921675416801</c:v>
                </c:pt>
                <c:pt idx="19463">
                  <c:v>-0.171025906375363</c:v>
                </c:pt>
                <c:pt idx="19464">
                  <c:v>-0.178111238554191</c:v>
                </c:pt>
                <c:pt idx="19465">
                  <c:v>-0.18431442023278299</c:v>
                </c:pt>
                <c:pt idx="19466">
                  <c:v>-0.19026242996325299</c:v>
                </c:pt>
                <c:pt idx="19467">
                  <c:v>-0.195136733985907</c:v>
                </c:pt>
                <c:pt idx="19468">
                  <c:v>-0.19987560030674201</c:v>
                </c:pt>
                <c:pt idx="19469">
                  <c:v>-0.20392133249128799</c:v>
                </c:pt>
                <c:pt idx="19470">
                  <c:v>-0.20745330707444301</c:v>
                </c:pt>
                <c:pt idx="19471">
                  <c:v>-0.21028709734116399</c:v>
                </c:pt>
                <c:pt idx="19472">
                  <c:v>-0.21220534566284599</c:v>
                </c:pt>
                <c:pt idx="19473">
                  <c:v>-0.21356481579310299</c:v>
                </c:pt>
                <c:pt idx="19474">
                  <c:v>-0.21461238914094699</c:v>
                </c:pt>
                <c:pt idx="19475">
                  <c:v>-0.21455507056178599</c:v>
                </c:pt>
                <c:pt idx="19476">
                  <c:v>-0.213593213451826</c:v>
                </c:pt>
                <c:pt idx="19477">
                  <c:v>-0.21244420651002999</c:v>
                </c:pt>
                <c:pt idx="19478">
                  <c:v>-0.21017148420528001</c:v>
                </c:pt>
                <c:pt idx="19479">
                  <c:v>-0.207666651884436</c:v>
                </c:pt>
                <c:pt idx="19480">
                  <c:v>-0.20412517457168</c:v>
                </c:pt>
                <c:pt idx="19481">
                  <c:v>-0.200044675724981</c:v>
                </c:pt>
                <c:pt idx="19482">
                  <c:v>-0.195152154741632</c:v>
                </c:pt>
                <c:pt idx="19483">
                  <c:v>-0.189594618831495</c:v>
                </c:pt>
                <c:pt idx="19484">
                  <c:v>-0.18363659767726401</c:v>
                </c:pt>
                <c:pt idx="19485">
                  <c:v>-0.17685694578087599</c:v>
                </c:pt>
                <c:pt idx="19486">
                  <c:v>-0.169774773481664</c:v>
                </c:pt>
                <c:pt idx="19487">
                  <c:v>-0.16178532485237301</c:v>
                </c:pt>
                <c:pt idx="19488">
                  <c:v>-0.15365134278728501</c:v>
                </c:pt>
                <c:pt idx="19489">
                  <c:v>-0.14437717908641001</c:v>
                </c:pt>
                <c:pt idx="19490">
                  <c:v>-0.135394949240395</c:v>
                </c:pt>
                <c:pt idx="19491">
                  <c:v>-0.12589056656006201</c:v>
                </c:pt>
                <c:pt idx="19492">
                  <c:v>-0.11562332688459299</c:v>
                </c:pt>
                <c:pt idx="19493">
                  <c:v>-0.10542710388405201</c:v>
                </c:pt>
                <c:pt idx="19494">
                  <c:v>-9.4428478288247603E-2</c:v>
                </c:pt>
                <c:pt idx="19495">
                  <c:v>-8.3756488463757606E-2</c:v>
                </c:pt>
                <c:pt idx="19496">
                  <c:v>-7.2560776141420605E-2</c:v>
                </c:pt>
                <c:pt idx="19497">
                  <c:v>-6.1256284215960001E-2</c:v>
                </c:pt>
                <c:pt idx="19498">
                  <c:v>-4.9406456980893299E-2</c:v>
                </c:pt>
                <c:pt idx="19499">
                  <c:v>-3.78741644379329E-2</c:v>
                </c:pt>
                <c:pt idx="19500">
                  <c:v>-2.6024885896508899E-2</c:v>
                </c:pt>
                <c:pt idx="19501">
                  <c:v>-1.46807482866639E-2</c:v>
                </c:pt>
                <c:pt idx="19502">
                  <c:v>-2.9524048517178699E-3</c:v>
                </c:pt>
                <c:pt idx="19503">
                  <c:v>8.7378471486596193E-3</c:v>
                </c:pt>
                <c:pt idx="19504">
                  <c:v>2.0000176588118299E-2</c:v>
                </c:pt>
                <c:pt idx="19505">
                  <c:v>3.1594169471209001E-2</c:v>
                </c:pt>
                <c:pt idx="19506">
                  <c:v>4.2050902926524698E-2</c:v>
                </c:pt>
                <c:pt idx="19507">
                  <c:v>5.3198975322096297E-2</c:v>
                </c:pt>
                <c:pt idx="19508">
                  <c:v>6.3649018905030899E-2</c:v>
                </c:pt>
                <c:pt idx="19509">
                  <c:v>7.3805029024869601E-2</c:v>
                </c:pt>
                <c:pt idx="19510">
                  <c:v>8.37604789774576E-2</c:v>
                </c:pt>
                <c:pt idx="19511">
                  <c:v>9.3101383553006498E-2</c:v>
                </c:pt>
                <c:pt idx="19512">
                  <c:v>0.10231585365580501</c:v>
                </c:pt>
                <c:pt idx="19513">
                  <c:v>0.110723486493811</c:v>
                </c:pt>
                <c:pt idx="19514">
                  <c:v>0.119010091447904</c:v>
                </c:pt>
                <c:pt idx="19515">
                  <c:v>0.12632540479836199</c:v>
                </c:pt>
                <c:pt idx="19516">
                  <c:v>0.133639163591455</c:v>
                </c:pt>
                <c:pt idx="19517">
                  <c:v>0.139952770044599</c:v>
                </c:pt>
                <c:pt idx="19518">
                  <c:v>0.14575657876163201</c:v>
                </c:pt>
                <c:pt idx="19519">
                  <c:v>0.15115824540488401</c:v>
                </c:pt>
                <c:pt idx="19520">
                  <c:v>0.155775033113596</c:v>
                </c:pt>
                <c:pt idx="19521">
                  <c:v>0.16024852643541701</c:v>
                </c:pt>
                <c:pt idx="19522">
                  <c:v>0.16340924494342801</c:v>
                </c:pt>
                <c:pt idx="19523">
                  <c:v>0.16623834368277701</c:v>
                </c:pt>
                <c:pt idx="19524">
                  <c:v>0.16870476344478499</c:v>
                </c:pt>
                <c:pt idx="19525">
                  <c:v>0.17024831069920801</c:v>
                </c:pt>
                <c:pt idx="19526">
                  <c:v>0.171475800995011</c:v>
                </c:pt>
                <c:pt idx="19527">
                  <c:v>0.17153047964854601</c:v>
                </c:pt>
                <c:pt idx="19528">
                  <c:v>0.17126819932720999</c:v>
                </c:pt>
                <c:pt idx="19529">
                  <c:v>0.17043378885843799</c:v>
                </c:pt>
                <c:pt idx="19530">
                  <c:v>0.16898072877412601</c:v>
                </c:pt>
                <c:pt idx="19531">
                  <c:v>0.16690796791181201</c:v>
                </c:pt>
                <c:pt idx="19532">
                  <c:v>0.16444223351342499</c:v>
                </c:pt>
                <c:pt idx="19533">
                  <c:v>0.16089941664017299</c:v>
                </c:pt>
                <c:pt idx="19534">
                  <c:v>0.15770202193548499</c:v>
                </c:pt>
                <c:pt idx="19535">
                  <c:v>0.15374081922649299</c:v>
                </c:pt>
                <c:pt idx="19536">
                  <c:v>0.14878668791420999</c:v>
                </c:pt>
                <c:pt idx="19537">
                  <c:v>0.14418601569341499</c:v>
                </c:pt>
                <c:pt idx="19538">
                  <c:v>0.13847503091129301</c:v>
                </c:pt>
                <c:pt idx="19539">
                  <c:v>0.13312232213482</c:v>
                </c:pt>
                <c:pt idx="19540">
                  <c:v>0.12697994143299399</c:v>
                </c:pt>
                <c:pt idx="19541">
                  <c:v>0.12060377276939201</c:v>
                </c:pt>
                <c:pt idx="19542">
                  <c:v>0.114154070384353</c:v>
                </c:pt>
                <c:pt idx="19543">
                  <c:v>0.107184430522255</c:v>
                </c:pt>
                <c:pt idx="19544">
                  <c:v>0.100505752149636</c:v>
                </c:pt>
                <c:pt idx="19545">
                  <c:v>9.3005950021587999E-2</c:v>
                </c:pt>
                <c:pt idx="19546">
                  <c:v>8.6352913199762404E-2</c:v>
                </c:pt>
                <c:pt idx="19547">
                  <c:v>7.87710843053743E-2</c:v>
                </c:pt>
                <c:pt idx="19548">
                  <c:v>7.2116460672909499E-2</c:v>
                </c:pt>
                <c:pt idx="19549">
                  <c:v>6.4501451883596295E-2</c:v>
                </c:pt>
                <c:pt idx="19550">
                  <c:v>5.7291145457438998E-2</c:v>
                </c:pt>
                <c:pt idx="19551">
                  <c:v>5.0726716709382197E-2</c:v>
                </c:pt>
                <c:pt idx="19552">
                  <c:v>4.3772032836498199E-2</c:v>
                </c:pt>
                <c:pt idx="19553">
                  <c:v>3.7359643176124599E-2</c:v>
                </c:pt>
                <c:pt idx="19554">
                  <c:v>3.07044605528668E-2</c:v>
                </c:pt>
                <c:pt idx="19555">
                  <c:v>2.4522379873984E-2</c:v>
                </c:pt>
                <c:pt idx="19556">
                  <c:v>1.88360479889539E-2</c:v>
                </c:pt>
                <c:pt idx="19557">
                  <c:v>1.34256871835969E-2</c:v>
                </c:pt>
                <c:pt idx="19558">
                  <c:v>8.5840503789522803E-3</c:v>
                </c:pt>
                <c:pt idx="19559">
                  <c:v>3.76009805905087E-3</c:v>
                </c:pt>
                <c:pt idx="19560">
                  <c:v>-9.0678534947539904E-4</c:v>
                </c:pt>
                <c:pt idx="19561">
                  <c:v>-4.3926078608760404E-3</c:v>
                </c:pt>
                <c:pt idx="19562">
                  <c:v>-7.51487495868167E-3</c:v>
                </c:pt>
                <c:pt idx="19563">
                  <c:v>-1.03953253955044E-2</c:v>
                </c:pt>
                <c:pt idx="19564">
                  <c:v>-1.27033200287379E-2</c:v>
                </c:pt>
                <c:pt idx="19565">
                  <c:v>-1.4712024676410401E-2</c:v>
                </c:pt>
                <c:pt idx="19566">
                  <c:v>-1.5685019783889899E-2</c:v>
                </c:pt>
                <c:pt idx="19567">
                  <c:v>-1.6321070713854399E-2</c:v>
                </c:pt>
                <c:pt idx="19568">
                  <c:v>-1.6230767847721001E-2</c:v>
                </c:pt>
                <c:pt idx="19569">
                  <c:v>-1.5946796566142001E-2</c:v>
                </c:pt>
                <c:pt idx="19570">
                  <c:v>-1.49790134239561E-2</c:v>
                </c:pt>
                <c:pt idx="19571">
                  <c:v>-1.3066839762475999E-2</c:v>
                </c:pt>
                <c:pt idx="19572">
                  <c:v>-1.07471538897724E-2</c:v>
                </c:pt>
                <c:pt idx="19573">
                  <c:v>-7.8147487067514593E-3</c:v>
                </c:pt>
                <c:pt idx="19574">
                  <c:v>-4.6578212404952699E-3</c:v>
                </c:pt>
                <c:pt idx="19575">
                  <c:v>-3.8460567078252099E-4</c:v>
                </c:pt>
                <c:pt idx="19576">
                  <c:v>4.1658269613402497E-3</c:v>
                </c:pt>
                <c:pt idx="19577">
                  <c:v>9.2394509773389907E-3</c:v>
                </c:pt>
                <c:pt idx="19578">
                  <c:v>1.52896929016519E-2</c:v>
                </c:pt>
                <c:pt idx="19579">
                  <c:v>2.12102659039544E-2</c:v>
                </c:pt>
                <c:pt idx="19580">
                  <c:v>2.8179384776389899E-2</c:v>
                </c:pt>
                <c:pt idx="19581">
                  <c:v>3.5045848097765502E-2</c:v>
                </c:pt>
                <c:pt idx="19582">
                  <c:v>4.2695025985839803E-2</c:v>
                </c:pt>
                <c:pt idx="19583">
                  <c:v>5.0805473605679302E-2</c:v>
                </c:pt>
                <c:pt idx="19584">
                  <c:v>5.9216252027156802E-2</c:v>
                </c:pt>
                <c:pt idx="19585">
                  <c:v>6.8248992638238595E-2</c:v>
                </c:pt>
                <c:pt idx="19586">
                  <c:v>7.7358384702142402E-2</c:v>
                </c:pt>
                <c:pt idx="19587">
                  <c:v>8.6852010205195396E-2</c:v>
                </c:pt>
                <c:pt idx="19588">
                  <c:v>9.6651522052152702E-2</c:v>
                </c:pt>
                <c:pt idx="19589">
                  <c:v>0.106754424420944</c:v>
                </c:pt>
                <c:pt idx="19590">
                  <c:v>0.117021189586934</c:v>
                </c:pt>
                <c:pt idx="19591">
                  <c:v>0.12761722183687299</c:v>
                </c:pt>
                <c:pt idx="19592">
                  <c:v>0.13788376736295399</c:v>
                </c:pt>
                <c:pt idx="19593">
                  <c:v>0.14876191497989699</c:v>
                </c:pt>
                <c:pt idx="19594">
                  <c:v>0.159697064411984</c:v>
                </c:pt>
                <c:pt idx="19595">
                  <c:v>0.17033923460108899</c:v>
                </c:pt>
                <c:pt idx="19596">
                  <c:v>0.181167960603589</c:v>
                </c:pt>
                <c:pt idx="19597">
                  <c:v>0.19184544880905</c:v>
                </c:pt>
                <c:pt idx="19598">
                  <c:v>0.20264638783636499</c:v>
                </c:pt>
                <c:pt idx="19599">
                  <c:v>0.213089889814848</c:v>
                </c:pt>
                <c:pt idx="19600">
                  <c:v>0.223564708711636</c:v>
                </c:pt>
                <c:pt idx="19601">
                  <c:v>0.23364140533668601</c:v>
                </c:pt>
                <c:pt idx="19602">
                  <c:v>0.24374746865212199</c:v>
                </c:pt>
                <c:pt idx="19603">
                  <c:v>0.253527504625778</c:v>
                </c:pt>
                <c:pt idx="19604">
                  <c:v>0.26292355122400901</c:v>
                </c:pt>
                <c:pt idx="19605">
                  <c:v>0.27198974129418702</c:v>
                </c:pt>
                <c:pt idx="19606">
                  <c:v>0.28079479163846199</c:v>
                </c:pt>
                <c:pt idx="19607">
                  <c:v>0.28927346152778499</c:v>
                </c:pt>
                <c:pt idx="19608">
                  <c:v>0.29727864779378699</c:v>
                </c:pt>
                <c:pt idx="19609">
                  <c:v>0.30460841767985702</c:v>
                </c:pt>
                <c:pt idx="19610">
                  <c:v>0.31180426193768401</c:v>
                </c:pt>
                <c:pt idx="19611">
                  <c:v>0.31846841186411601</c:v>
                </c:pt>
                <c:pt idx="19612">
                  <c:v>0.32459787083032898</c:v>
                </c:pt>
                <c:pt idx="19613">
                  <c:v>0.33049344264915897</c:v>
                </c:pt>
                <c:pt idx="19614">
                  <c:v>0.33540417882107798</c:v>
                </c:pt>
                <c:pt idx="19615">
                  <c:v>0.34019158974598102</c:v>
                </c:pt>
                <c:pt idx="19616">
                  <c:v>0.34418475990486003</c:v>
                </c:pt>
                <c:pt idx="19617">
                  <c:v>0.347850512296137</c:v>
                </c:pt>
                <c:pt idx="19618">
                  <c:v>0.35097920934660198</c:v>
                </c:pt>
                <c:pt idx="19619">
                  <c:v>0.35327990278388399</c:v>
                </c:pt>
                <c:pt idx="19620">
                  <c:v>0.35509535675616299</c:v>
                </c:pt>
                <c:pt idx="19621">
                  <c:v>0.35641382982994602</c:v>
                </c:pt>
                <c:pt idx="19622">
                  <c:v>0.35726945449057501</c:v>
                </c:pt>
                <c:pt idx="19623">
                  <c:v>0.35760496034011402</c:v>
                </c:pt>
                <c:pt idx="19624">
                  <c:v>0.35726338166605898</c:v>
                </c:pt>
                <c:pt idx="19625">
                  <c:v>0.35625170233244802</c:v>
                </c:pt>
                <c:pt idx="19626">
                  <c:v>0.35508584315018199</c:v>
                </c:pt>
                <c:pt idx="19627">
                  <c:v>0.35308637358009498</c:v>
                </c:pt>
                <c:pt idx="19628">
                  <c:v>0.35103523875625497</c:v>
                </c:pt>
                <c:pt idx="19629">
                  <c:v>0.34824874381027798</c:v>
                </c:pt>
                <c:pt idx="19630">
                  <c:v>0.34505337641657702</c:v>
                </c:pt>
                <c:pt idx="19631">
                  <c:v>0.34146973620573401</c:v>
                </c:pt>
                <c:pt idx="19632">
                  <c:v>0.33742576322636902</c:v>
                </c:pt>
                <c:pt idx="19633">
                  <c:v>0.33315712267712699</c:v>
                </c:pt>
                <c:pt idx="19634">
                  <c:v>0.32836957622194601</c:v>
                </c:pt>
                <c:pt idx="19635">
                  <c:v>0.323545796432607</c:v>
                </c:pt>
                <c:pt idx="19636">
                  <c:v>0.31797963604516499</c:v>
                </c:pt>
                <c:pt idx="19637">
                  <c:v>0.31241905787528401</c:v>
                </c:pt>
                <c:pt idx="19638">
                  <c:v>0.30651069812238801</c:v>
                </c:pt>
                <c:pt idx="19639">
                  <c:v>0.30046328718995102</c:v>
                </c:pt>
                <c:pt idx="19640">
                  <c:v>0.29449452334035803</c:v>
                </c:pt>
                <c:pt idx="19641">
                  <c:v>0.28786532014018201</c:v>
                </c:pt>
                <c:pt idx="19642">
                  <c:v>0.28125049958557702</c:v>
                </c:pt>
                <c:pt idx="19643">
                  <c:v>0.27495078256008398</c:v>
                </c:pt>
                <c:pt idx="19644">
                  <c:v>0.26807860761535801</c:v>
                </c:pt>
                <c:pt idx="19645">
                  <c:v>0.26170011980227398</c:v>
                </c:pt>
                <c:pt idx="19646">
                  <c:v>0.25468702349774702</c:v>
                </c:pt>
                <c:pt idx="19647">
                  <c:v>0.24781496597389999</c:v>
                </c:pt>
                <c:pt idx="19648">
                  <c:v>0.241234738043407</c:v>
                </c:pt>
                <c:pt idx="19649">
                  <c:v>0.23473917247592599</c:v>
                </c:pt>
                <c:pt idx="19650">
                  <c:v>0.22832002328360301</c:v>
                </c:pt>
                <c:pt idx="19651">
                  <c:v>0.22186777437039701</c:v>
                </c:pt>
                <c:pt idx="19652">
                  <c:v>0.215387747762014</c:v>
                </c:pt>
                <c:pt idx="19653">
                  <c:v>0.209755588138301</c:v>
                </c:pt>
                <c:pt idx="19654">
                  <c:v>0.203747626417082</c:v>
                </c:pt>
                <c:pt idx="19655">
                  <c:v>0.198084958815548</c:v>
                </c:pt>
                <c:pt idx="19656">
                  <c:v>0.192865972768022</c:v>
                </c:pt>
                <c:pt idx="19657">
                  <c:v>0.187497802707464</c:v>
                </c:pt>
                <c:pt idx="19658">
                  <c:v>0.182725073118331</c:v>
                </c:pt>
                <c:pt idx="19659">
                  <c:v>0.178076021531129</c:v>
                </c:pt>
                <c:pt idx="19660">
                  <c:v>0.17355537308454599</c:v>
                </c:pt>
                <c:pt idx="19661">
                  <c:v>0.16943759299755101</c:v>
                </c:pt>
                <c:pt idx="19662">
                  <c:v>0.165665732835972</c:v>
                </c:pt>
                <c:pt idx="19663">
                  <c:v>0.162122254619499</c:v>
                </c:pt>
                <c:pt idx="19664">
                  <c:v>0.158724227839491</c:v>
                </c:pt>
                <c:pt idx="19665">
                  <c:v>0.155751915345678</c:v>
                </c:pt>
                <c:pt idx="19666">
                  <c:v>0.15305040558617</c:v>
                </c:pt>
                <c:pt idx="19667">
                  <c:v>0.150929662008425</c:v>
                </c:pt>
                <c:pt idx="19668">
                  <c:v>0.14895399402933801</c:v>
                </c:pt>
                <c:pt idx="19669">
                  <c:v>0.147012466679877</c:v>
                </c:pt>
                <c:pt idx="19670">
                  <c:v>0.14581502417846801</c:v>
                </c:pt>
                <c:pt idx="19671">
                  <c:v>0.14475806159850901</c:v>
                </c:pt>
                <c:pt idx="19672">
                  <c:v>0.143938738690605</c:v>
                </c:pt>
                <c:pt idx="19673">
                  <c:v>0.14345755507098801</c:v>
                </c:pt>
                <c:pt idx="19674">
                  <c:v>0.142871704584391</c:v>
                </c:pt>
                <c:pt idx="19675">
                  <c:v>0.14285063662550501</c:v>
                </c:pt>
                <c:pt idx="19676">
                  <c:v>0.14292454118088299</c:v>
                </c:pt>
                <c:pt idx="19677">
                  <c:v>0.143332961982338</c:v>
                </c:pt>
                <c:pt idx="19678">
                  <c:v>0.14387023695735099</c:v>
                </c:pt>
                <c:pt idx="19679">
                  <c:v>0.14433235596021601</c:v>
                </c:pt>
                <c:pt idx="19680">
                  <c:v>0.14498324660812201</c:v>
                </c:pt>
                <c:pt idx="19681">
                  <c:v>0.146474587603076</c:v>
                </c:pt>
                <c:pt idx="19682">
                  <c:v>0.147313199544229</c:v>
                </c:pt>
                <c:pt idx="19683">
                  <c:v>0.14859126733934899</c:v>
                </c:pt>
                <c:pt idx="19684">
                  <c:v>0.149707056651804</c:v>
                </c:pt>
                <c:pt idx="19685">
                  <c:v>0.151033981284142</c:v>
                </c:pt>
                <c:pt idx="19686">
                  <c:v>0.15246449200112799</c:v>
                </c:pt>
                <c:pt idx="19687">
                  <c:v>0.153827875059558</c:v>
                </c:pt>
                <c:pt idx="19688">
                  <c:v>0.15494227962856699</c:v>
                </c:pt>
                <c:pt idx="19689">
                  <c:v>0.15611660313692199</c:v>
                </c:pt>
                <c:pt idx="19690">
                  <c:v>0.15741328229213</c:v>
                </c:pt>
                <c:pt idx="19691">
                  <c:v>0.15846592141120799</c:v>
                </c:pt>
                <c:pt idx="19692">
                  <c:v>0.159455196681001</c:v>
                </c:pt>
                <c:pt idx="19693">
                  <c:v>0.160325608014669</c:v>
                </c:pt>
                <c:pt idx="19694">
                  <c:v>0.16098793010988</c:v>
                </c:pt>
                <c:pt idx="19695">
                  <c:v>0.161601835851968</c:v>
                </c:pt>
                <c:pt idx="19696">
                  <c:v>0.161650141588014</c:v>
                </c:pt>
                <c:pt idx="19697">
                  <c:v>0.16190597252660799</c:v>
                </c:pt>
                <c:pt idx="19698">
                  <c:v>0.16180425099387699</c:v>
                </c:pt>
                <c:pt idx="19699">
                  <c:v>0.16124478344614701</c:v>
                </c:pt>
                <c:pt idx="19700">
                  <c:v>0.160622410242755</c:v>
                </c:pt>
                <c:pt idx="19701">
                  <c:v>0.15948450821021301</c:v>
                </c:pt>
                <c:pt idx="19702">
                  <c:v>0.15794218479236199</c:v>
                </c:pt>
                <c:pt idx="19703">
                  <c:v>0.156583590151051</c:v>
                </c:pt>
                <c:pt idx="19704">
                  <c:v>0.15470621812973601</c:v>
                </c:pt>
                <c:pt idx="19705">
                  <c:v>0.15235486999841999</c:v>
                </c:pt>
                <c:pt idx="19706">
                  <c:v>0.149909295317599</c:v>
                </c:pt>
                <c:pt idx="19707">
                  <c:v>0.14667778005275101</c:v>
                </c:pt>
                <c:pt idx="19708">
                  <c:v>0.14366128197353101</c:v>
                </c:pt>
                <c:pt idx="19709">
                  <c:v>0.140206908032973</c:v>
                </c:pt>
                <c:pt idx="19710">
                  <c:v>0.13591002154026399</c:v>
                </c:pt>
                <c:pt idx="19711">
                  <c:v>0.13191613416050799</c:v>
                </c:pt>
                <c:pt idx="19712">
                  <c:v>0.12711618312564801</c:v>
                </c:pt>
                <c:pt idx="19713">
                  <c:v>0.12221063788565401</c:v>
                </c:pt>
                <c:pt idx="19714">
                  <c:v>0.116821428318478</c:v>
                </c:pt>
                <c:pt idx="19715">
                  <c:v>0.111110636538091</c:v>
                </c:pt>
                <c:pt idx="19716">
                  <c:v>0.10516114019129801</c:v>
                </c:pt>
                <c:pt idx="19717">
                  <c:v>9.8919016360676404E-2</c:v>
                </c:pt>
                <c:pt idx="19718">
                  <c:v>9.2417505266654598E-2</c:v>
                </c:pt>
                <c:pt idx="19719">
                  <c:v>8.5335977745386593E-2</c:v>
                </c:pt>
                <c:pt idx="19720">
                  <c:v>7.8244523071443695E-2</c:v>
                </c:pt>
                <c:pt idx="19721">
                  <c:v>7.0966656494149502E-2</c:v>
                </c:pt>
                <c:pt idx="19722">
                  <c:v>6.3664933222586803E-2</c:v>
                </c:pt>
                <c:pt idx="19723">
                  <c:v>5.58133572788269E-2</c:v>
                </c:pt>
                <c:pt idx="19724">
                  <c:v>4.7662170207057403E-2</c:v>
                </c:pt>
                <c:pt idx="19725">
                  <c:v>3.98337024159129E-2</c:v>
                </c:pt>
                <c:pt idx="19726">
                  <c:v>3.1348705328130999E-2</c:v>
                </c:pt>
                <c:pt idx="19727">
                  <c:v>2.3093089185440702E-2</c:v>
                </c:pt>
                <c:pt idx="19728">
                  <c:v>1.4666043325028201E-2</c:v>
                </c:pt>
                <c:pt idx="19729">
                  <c:v>5.6593871917537597E-3</c:v>
                </c:pt>
                <c:pt idx="19730">
                  <c:v>-2.7035309336694E-3</c:v>
                </c:pt>
                <c:pt idx="19731">
                  <c:v>-1.11508587247632E-2</c:v>
                </c:pt>
                <c:pt idx="19732">
                  <c:v>-1.9762711594129199E-2</c:v>
                </c:pt>
                <c:pt idx="19733">
                  <c:v>-2.8155011943461299E-2</c:v>
                </c:pt>
                <c:pt idx="19734">
                  <c:v>-3.6939667460760099E-2</c:v>
                </c:pt>
                <c:pt idx="19735">
                  <c:v>-4.5332798588308902E-2</c:v>
                </c:pt>
                <c:pt idx="19736">
                  <c:v>-5.3511615312353003E-2</c:v>
                </c:pt>
                <c:pt idx="19737">
                  <c:v>-6.1897482595028502E-2</c:v>
                </c:pt>
                <c:pt idx="19738">
                  <c:v>-6.9942189364389395E-2</c:v>
                </c:pt>
                <c:pt idx="19739">
                  <c:v>-7.8042865228057395E-2</c:v>
                </c:pt>
                <c:pt idx="19740">
                  <c:v>-8.5535608774105196E-2</c:v>
                </c:pt>
                <c:pt idx="19741">
                  <c:v>-9.3018242966424303E-2</c:v>
                </c:pt>
                <c:pt idx="19742">
                  <c:v>-0.100165830427159</c:v>
                </c:pt>
                <c:pt idx="19743">
                  <c:v>-0.107249811678145</c:v>
                </c:pt>
                <c:pt idx="19744">
                  <c:v>-0.11399917951272399</c:v>
                </c:pt>
                <c:pt idx="19745">
                  <c:v>-0.120091025947545</c:v>
                </c:pt>
                <c:pt idx="19746">
                  <c:v>-0.12635262630146801</c:v>
                </c:pt>
                <c:pt idx="19747">
                  <c:v>-0.13211020743326499</c:v>
                </c:pt>
                <c:pt idx="19748">
                  <c:v>-0.13734416003811001</c:v>
                </c:pt>
                <c:pt idx="19749">
                  <c:v>-0.14220234162004</c:v>
                </c:pt>
                <c:pt idx="19750">
                  <c:v>-0.14663197368582301</c:v>
                </c:pt>
                <c:pt idx="19751">
                  <c:v>-0.15105016343991601</c:v>
                </c:pt>
                <c:pt idx="19752">
                  <c:v>-0.15455275834527901</c:v>
                </c:pt>
                <c:pt idx="19753">
                  <c:v>-0.157810079152685</c:v>
                </c:pt>
                <c:pt idx="19754">
                  <c:v>-0.16063556124860201</c:v>
                </c:pt>
                <c:pt idx="19755">
                  <c:v>-0.16297285210448001</c:v>
                </c:pt>
                <c:pt idx="19756">
                  <c:v>-0.16535057365917399</c:v>
                </c:pt>
                <c:pt idx="19757">
                  <c:v>-0.16684593196456601</c:v>
                </c:pt>
                <c:pt idx="19758">
                  <c:v>-0.167883453693882</c:v>
                </c:pt>
                <c:pt idx="19759">
                  <c:v>-0.168457435334882</c:v>
                </c:pt>
                <c:pt idx="19760">
                  <c:v>-0.16856827156757501</c:v>
                </c:pt>
                <c:pt idx="19761">
                  <c:v>-0.16855301986406199</c:v>
                </c:pt>
                <c:pt idx="19762">
                  <c:v>-0.16806822369515101</c:v>
                </c:pt>
                <c:pt idx="19763">
                  <c:v>-0.16670875399839699</c:v>
                </c:pt>
                <c:pt idx="19764">
                  <c:v>-0.16532186116724901</c:v>
                </c:pt>
                <c:pt idx="19765">
                  <c:v>-0.16322639504132999</c:v>
                </c:pt>
                <c:pt idx="19766">
                  <c:v>-0.160975570089916</c:v>
                </c:pt>
                <c:pt idx="19767">
                  <c:v>-0.15823315235941299</c:v>
                </c:pt>
                <c:pt idx="19768">
                  <c:v>-0.155018735294527</c:v>
                </c:pt>
                <c:pt idx="19769">
                  <c:v>-0.15148740247023701</c:v>
                </c:pt>
                <c:pt idx="19770">
                  <c:v>-0.14757636351544001</c:v>
                </c:pt>
                <c:pt idx="19771">
                  <c:v>-0.14352220208482699</c:v>
                </c:pt>
                <c:pt idx="19772">
                  <c:v>-0.139011972102215</c:v>
                </c:pt>
                <c:pt idx="19773">
                  <c:v>-0.13436753577025301</c:v>
                </c:pt>
                <c:pt idx="19774">
                  <c:v>-0.12938918179695499</c:v>
                </c:pt>
                <c:pt idx="19775">
                  <c:v>-0.123959663411218</c:v>
                </c:pt>
                <c:pt idx="19776">
                  <c:v>-0.118713878652868</c:v>
                </c:pt>
                <c:pt idx="19777">
                  <c:v>-0.112781581984222</c:v>
                </c:pt>
                <c:pt idx="19778">
                  <c:v>-0.107407440919589</c:v>
                </c:pt>
                <c:pt idx="19779">
                  <c:v>-0.101168050614722</c:v>
                </c:pt>
                <c:pt idx="19780">
                  <c:v>-9.5203760321032505E-2</c:v>
                </c:pt>
                <c:pt idx="19781">
                  <c:v>-8.9151478791909503E-2</c:v>
                </c:pt>
                <c:pt idx="19782">
                  <c:v>-8.2641703927514604E-2</c:v>
                </c:pt>
                <c:pt idx="19783">
                  <c:v>-7.70020169034831E-2</c:v>
                </c:pt>
                <c:pt idx="19784">
                  <c:v>-7.0726920720674297E-2</c:v>
                </c:pt>
                <c:pt idx="19785">
                  <c:v>-6.4158614269082606E-2</c:v>
                </c:pt>
                <c:pt idx="19786">
                  <c:v>-5.8286111642148503E-2</c:v>
                </c:pt>
                <c:pt idx="19787">
                  <c:v>-5.20769310609214E-2</c:v>
                </c:pt>
                <c:pt idx="19788">
                  <c:v>-4.6169382011617903E-2</c:v>
                </c:pt>
                <c:pt idx="19789">
                  <c:v>-4.0535575881875702E-2</c:v>
                </c:pt>
                <c:pt idx="19790">
                  <c:v>-3.4821986624896099E-2</c:v>
                </c:pt>
                <c:pt idx="19791">
                  <c:v>-2.9394769625096601E-2</c:v>
                </c:pt>
                <c:pt idx="19792">
                  <c:v>-2.4250191804908599E-2</c:v>
                </c:pt>
                <c:pt idx="19793">
                  <c:v>-1.9486330612974001E-2</c:v>
                </c:pt>
                <c:pt idx="19794">
                  <c:v>-1.5090685261367399E-2</c:v>
                </c:pt>
                <c:pt idx="19795">
                  <c:v>-1.0642196756059E-2</c:v>
                </c:pt>
                <c:pt idx="19796">
                  <c:v>-6.6746431360594797E-3</c:v>
                </c:pt>
                <c:pt idx="19797">
                  <c:v>-3.0433940339269498E-3</c:v>
                </c:pt>
                <c:pt idx="19798">
                  <c:v>2.0524984574905899E-4</c:v>
                </c:pt>
                <c:pt idx="19799">
                  <c:v>2.75746880487548E-3</c:v>
                </c:pt>
                <c:pt idx="19800">
                  <c:v>5.1630503684859204E-3</c:v>
                </c:pt>
                <c:pt idx="19801">
                  <c:v>7.2426170883138196E-3</c:v>
                </c:pt>
                <c:pt idx="19802">
                  <c:v>8.5670158645127208E-3</c:v>
                </c:pt>
                <c:pt idx="19803">
                  <c:v>9.4617827279344698E-3</c:v>
                </c:pt>
                <c:pt idx="19804">
                  <c:v>1.01091793453464E-2</c:v>
                </c:pt>
                <c:pt idx="19805">
                  <c:v>9.9983212206946302E-3</c:v>
                </c:pt>
                <c:pt idx="19806">
                  <c:v>9.3224920105269803E-3</c:v>
                </c:pt>
                <c:pt idx="19807">
                  <c:v>8.3249849711030492E-3</c:v>
                </c:pt>
                <c:pt idx="19808">
                  <c:v>6.4500709279264696E-3</c:v>
                </c:pt>
                <c:pt idx="19809">
                  <c:v>4.8324089018631899E-3</c:v>
                </c:pt>
                <c:pt idx="19810">
                  <c:v>1.86382548398605E-3</c:v>
                </c:pt>
                <c:pt idx="19811">
                  <c:v>-1.59580488823645E-3</c:v>
                </c:pt>
                <c:pt idx="19812">
                  <c:v>-5.3510004962594301E-3</c:v>
                </c:pt>
                <c:pt idx="19813">
                  <c:v>-9.7759499328436607E-3</c:v>
                </c:pt>
                <c:pt idx="19814">
                  <c:v>-1.43889499693645E-2</c:v>
                </c:pt>
                <c:pt idx="19815">
                  <c:v>-2.0107158080548599E-2</c:v>
                </c:pt>
                <c:pt idx="19816">
                  <c:v>-2.63429042649653E-2</c:v>
                </c:pt>
                <c:pt idx="19817">
                  <c:v>-3.2865510139495603E-2</c:v>
                </c:pt>
                <c:pt idx="19818">
                  <c:v>-3.9798598929434603E-2</c:v>
                </c:pt>
                <c:pt idx="19819">
                  <c:v>-4.7341577385938603E-2</c:v>
                </c:pt>
                <c:pt idx="19820">
                  <c:v>-5.5327753845628297E-2</c:v>
                </c:pt>
                <c:pt idx="19821">
                  <c:v>-6.4313246403114505E-2</c:v>
                </c:pt>
                <c:pt idx="19822">
                  <c:v>-7.3503790807835603E-2</c:v>
                </c:pt>
                <c:pt idx="19823">
                  <c:v>-8.2687580167889504E-2</c:v>
                </c:pt>
                <c:pt idx="19824">
                  <c:v>-9.2560473561346099E-2</c:v>
                </c:pt>
                <c:pt idx="19825">
                  <c:v>-0.103125934662619</c:v>
                </c:pt>
                <c:pt idx="19826">
                  <c:v>-0.11427383639918599</c:v>
                </c:pt>
                <c:pt idx="19827">
                  <c:v>-0.12540856119566801</c:v>
                </c:pt>
                <c:pt idx="19828">
                  <c:v>-0.136674362185465</c:v>
                </c:pt>
                <c:pt idx="19829">
                  <c:v>-0.14840767695923199</c:v>
                </c:pt>
                <c:pt idx="19830">
                  <c:v>-0.16088478853368299</c:v>
                </c:pt>
                <c:pt idx="19831">
                  <c:v>-0.17317069947803501</c:v>
                </c:pt>
                <c:pt idx="19832">
                  <c:v>-0.18559232041409501</c:v>
                </c:pt>
                <c:pt idx="19833">
                  <c:v>-0.198780078015833</c:v>
                </c:pt>
                <c:pt idx="19834">
                  <c:v>-0.21186989112012999</c:v>
                </c:pt>
                <c:pt idx="19835">
                  <c:v>-0.225220678811722</c:v>
                </c:pt>
                <c:pt idx="19836">
                  <c:v>-0.23851642453878999</c:v>
                </c:pt>
                <c:pt idx="19837">
                  <c:v>-0.25183856400334798</c:v>
                </c:pt>
                <c:pt idx="19838">
                  <c:v>-0.265793621414114</c:v>
                </c:pt>
                <c:pt idx="19839">
                  <c:v>-0.27921596390609599</c:v>
                </c:pt>
                <c:pt idx="19840">
                  <c:v>-0.293102766382552</c:v>
                </c:pt>
                <c:pt idx="19841">
                  <c:v>-0.30672862386193001</c:v>
                </c:pt>
                <c:pt idx="19842">
                  <c:v>-0.32013889685767499</c:v>
                </c:pt>
                <c:pt idx="19843">
                  <c:v>-0.33417987432750501</c:v>
                </c:pt>
                <c:pt idx="19844">
                  <c:v>-0.34731716065353002</c:v>
                </c:pt>
                <c:pt idx="19845">
                  <c:v>-0.36076713289005702</c:v>
                </c:pt>
                <c:pt idx="19846">
                  <c:v>-0.37396036465584098</c:v>
                </c:pt>
                <c:pt idx="19847">
                  <c:v>-0.38695786787832198</c:v>
                </c:pt>
                <c:pt idx="19848">
                  <c:v>-0.40009331628998401</c:v>
                </c:pt>
                <c:pt idx="19849">
                  <c:v>-0.41268050586777999</c:v>
                </c:pt>
                <c:pt idx="19850">
                  <c:v>-0.42478384159696603</c:v>
                </c:pt>
                <c:pt idx="19851">
                  <c:v>-0.43687976090646802</c:v>
                </c:pt>
                <c:pt idx="19852">
                  <c:v>-0.44854691807288799</c:v>
                </c:pt>
                <c:pt idx="19853">
                  <c:v>-0.460248268857536</c:v>
                </c:pt>
                <c:pt idx="19854">
                  <c:v>-0.47140477164753603</c:v>
                </c:pt>
                <c:pt idx="19855">
                  <c:v>-0.48187239098569901</c:v>
                </c:pt>
                <c:pt idx="19856">
                  <c:v>-0.49237662855120701</c:v>
                </c:pt>
                <c:pt idx="19857">
                  <c:v>-0.50218746089166999</c:v>
                </c:pt>
                <c:pt idx="19858">
                  <c:v>-0.51178504781102296</c:v>
                </c:pt>
                <c:pt idx="19859">
                  <c:v>-0.52073777629477203</c:v>
                </c:pt>
                <c:pt idx="19860">
                  <c:v>-0.52945315063687604</c:v>
                </c:pt>
                <c:pt idx="19861">
                  <c:v>-0.53764846337434302</c:v>
                </c:pt>
                <c:pt idx="19862">
                  <c:v>-0.54519355010773696</c:v>
                </c:pt>
                <c:pt idx="19863">
                  <c:v>-0.55235433992687799</c:v>
                </c:pt>
                <c:pt idx="19864">
                  <c:v>-0.55891517393243395</c:v>
                </c:pt>
                <c:pt idx="19865">
                  <c:v>-0.56524875800862995</c:v>
                </c:pt>
                <c:pt idx="19866">
                  <c:v>-0.57084116130898999</c:v>
                </c:pt>
                <c:pt idx="19867">
                  <c:v>-0.57600773715771303</c:v>
                </c:pt>
                <c:pt idx="19868">
                  <c:v>-0.58046073979966395</c:v>
                </c:pt>
                <c:pt idx="19869">
                  <c:v>-0.58442972605733801</c:v>
                </c:pt>
                <c:pt idx="19870">
                  <c:v>-0.58840305672370896</c:v>
                </c:pt>
                <c:pt idx="19871">
                  <c:v>-0.59106932770714604</c:v>
                </c:pt>
                <c:pt idx="19872">
                  <c:v>-0.59383377726554498</c:v>
                </c:pt>
                <c:pt idx="19873">
                  <c:v>-0.59571434354567299</c:v>
                </c:pt>
                <c:pt idx="19874">
                  <c:v>-0.59723979275658501</c:v>
                </c:pt>
                <c:pt idx="19875">
                  <c:v>-0.59842951095724894</c:v>
                </c:pt>
                <c:pt idx="19876">
                  <c:v>-0.59892578472920599</c:v>
                </c:pt>
                <c:pt idx="19877">
                  <c:v>-0.59899180842051702</c:v>
                </c:pt>
                <c:pt idx="19878">
                  <c:v>-0.59840265663637104</c:v>
                </c:pt>
                <c:pt idx="19879">
                  <c:v>-0.597396112221662</c:v>
                </c:pt>
                <c:pt idx="19880">
                  <c:v>-0.59634616790458705</c:v>
                </c:pt>
                <c:pt idx="19881">
                  <c:v>-0.59446255909049195</c:v>
                </c:pt>
                <c:pt idx="19882">
                  <c:v>-0.59193201412130902</c:v>
                </c:pt>
                <c:pt idx="19883">
                  <c:v>-0.58958862818456503</c:v>
                </c:pt>
                <c:pt idx="19884">
                  <c:v>-0.58642762929732495</c:v>
                </c:pt>
                <c:pt idx="19885">
                  <c:v>-0.58320341035779799</c:v>
                </c:pt>
                <c:pt idx="19886">
                  <c:v>-0.57952266128552399</c:v>
                </c:pt>
                <c:pt idx="19887">
                  <c:v>-0.57550854972370102</c:v>
                </c:pt>
                <c:pt idx="19888">
                  <c:v>-0.57115689191736696</c:v>
                </c:pt>
                <c:pt idx="19889">
                  <c:v>-0.56635393758738695</c:v>
                </c:pt>
                <c:pt idx="19890">
                  <c:v>-0.56152405197855604</c:v>
                </c:pt>
                <c:pt idx="19891">
                  <c:v>-0.55594113017651903</c:v>
                </c:pt>
                <c:pt idx="19892">
                  <c:v>-0.55069730746074796</c:v>
                </c:pt>
                <c:pt idx="19893">
                  <c:v>-0.54477156410524197</c:v>
                </c:pt>
                <c:pt idx="19894">
                  <c:v>-0.53922369478705201</c:v>
                </c:pt>
                <c:pt idx="19895">
                  <c:v>-0.53270009269202201</c:v>
                </c:pt>
                <c:pt idx="19896">
                  <c:v>-0.52616618394395498</c:v>
                </c:pt>
                <c:pt idx="19897">
                  <c:v>-0.52010079460054803</c:v>
                </c:pt>
                <c:pt idx="19898">
                  <c:v>-0.51319907180625901</c:v>
                </c:pt>
                <c:pt idx="19899">
                  <c:v>-0.50680958888975902</c:v>
                </c:pt>
                <c:pt idx="19900">
                  <c:v>-0.49975647477198498</c:v>
                </c:pt>
                <c:pt idx="19901">
                  <c:v>-0.49292106406589697</c:v>
                </c:pt>
                <c:pt idx="19902">
                  <c:v>-0.48617449816984398</c:v>
                </c:pt>
                <c:pt idx="19903">
                  <c:v>-0.47907568077425</c:v>
                </c:pt>
                <c:pt idx="19904">
                  <c:v>-0.47217367716414199</c:v>
                </c:pt>
                <c:pt idx="19905">
                  <c:v>-0.464903238387393</c:v>
                </c:pt>
                <c:pt idx="19906">
                  <c:v>-0.45771581063039002</c:v>
                </c:pt>
                <c:pt idx="19907">
                  <c:v>-0.45085350016824799</c:v>
                </c:pt>
                <c:pt idx="19908">
                  <c:v>-0.44386863181813502</c:v>
                </c:pt>
                <c:pt idx="19909">
                  <c:v>-0.43699228461871498</c:v>
                </c:pt>
                <c:pt idx="19910">
                  <c:v>-0.43002926704573202</c:v>
                </c:pt>
                <c:pt idx="19911">
                  <c:v>-0.423137731426113</c:v>
                </c:pt>
                <c:pt idx="19912">
                  <c:v>-0.41652066863915999</c:v>
                </c:pt>
                <c:pt idx="19913">
                  <c:v>-0.41014782517612602</c:v>
                </c:pt>
                <c:pt idx="19914">
                  <c:v>-0.40344224019804198</c:v>
                </c:pt>
                <c:pt idx="19915">
                  <c:v>-0.39710756974456202</c:v>
                </c:pt>
                <c:pt idx="19916">
                  <c:v>-0.39084343833745899</c:v>
                </c:pt>
                <c:pt idx="19917">
                  <c:v>-0.384727627644881</c:v>
                </c:pt>
                <c:pt idx="19918">
                  <c:v>-0.37879273778280298</c:v>
                </c:pt>
                <c:pt idx="19919">
                  <c:v>-0.37286937269591103</c:v>
                </c:pt>
                <c:pt idx="19920">
                  <c:v>-0.367139524770277</c:v>
                </c:pt>
                <c:pt idx="19921">
                  <c:v>-0.361798190097607</c:v>
                </c:pt>
                <c:pt idx="19922">
                  <c:v>-0.35624827841529999</c:v>
                </c:pt>
                <c:pt idx="19923">
                  <c:v>-0.35092018704854</c:v>
                </c:pt>
                <c:pt idx="19924">
                  <c:v>-0.34614355553364501</c:v>
                </c:pt>
                <c:pt idx="19925">
                  <c:v>-0.34118072124586402</c:v>
                </c:pt>
                <c:pt idx="19926">
                  <c:v>-0.33647649730122797</c:v>
                </c:pt>
                <c:pt idx="19927">
                  <c:v>-0.33179668985384603</c:v>
                </c:pt>
                <c:pt idx="19928">
                  <c:v>-0.32730813404042902</c:v>
                </c:pt>
                <c:pt idx="19929">
                  <c:v>-0.32330751725947299</c:v>
                </c:pt>
                <c:pt idx="19930">
                  <c:v>-0.31898407981799698</c:v>
                </c:pt>
                <c:pt idx="19931">
                  <c:v>-0.31512461476486903</c:v>
                </c:pt>
                <c:pt idx="19932">
                  <c:v>-0.31109403106608502</c:v>
                </c:pt>
                <c:pt idx="19933">
                  <c:v>-0.30718274400080597</c:v>
                </c:pt>
                <c:pt idx="19934">
                  <c:v>-0.304126557304228</c:v>
                </c:pt>
                <c:pt idx="19935">
                  <c:v>-0.30066850161374797</c:v>
                </c:pt>
                <c:pt idx="19936">
                  <c:v>-0.29726973748768298</c:v>
                </c:pt>
                <c:pt idx="19937">
                  <c:v>-0.29409981145243902</c:v>
                </c:pt>
                <c:pt idx="19938">
                  <c:v>-0.290932194931034</c:v>
                </c:pt>
                <c:pt idx="19939">
                  <c:v>-0.28831100857055703</c:v>
                </c:pt>
                <c:pt idx="19940">
                  <c:v>-0.28580665945665901</c:v>
                </c:pt>
                <c:pt idx="19941">
                  <c:v>-0.28289617934970301</c:v>
                </c:pt>
                <c:pt idx="19942">
                  <c:v>-0.28025363017196098</c:v>
                </c:pt>
                <c:pt idx="19943">
                  <c:v>-0.277746442394673</c:v>
                </c:pt>
                <c:pt idx="19944">
                  <c:v>-0.27546179785290098</c:v>
                </c:pt>
                <c:pt idx="19945">
                  <c:v>-0.273358558221245</c:v>
                </c:pt>
                <c:pt idx="19946">
                  <c:v>-0.27108026999086399</c:v>
                </c:pt>
                <c:pt idx="19947">
                  <c:v>-0.26897059857479699</c:v>
                </c:pt>
                <c:pt idx="19948">
                  <c:v>-0.26715445070129701</c:v>
                </c:pt>
                <c:pt idx="19949">
                  <c:v>-0.26511297985649002</c:v>
                </c:pt>
                <c:pt idx="19950">
                  <c:v>-0.26329638554418799</c:v>
                </c:pt>
                <c:pt idx="19951">
                  <c:v>-0.26156058870201598</c:v>
                </c:pt>
                <c:pt idx="19952">
                  <c:v>-0.25972309987835202</c:v>
                </c:pt>
                <c:pt idx="19953">
                  <c:v>-0.25848630075849799</c:v>
                </c:pt>
                <c:pt idx="19954">
                  <c:v>-0.25665989589552402</c:v>
                </c:pt>
                <c:pt idx="19955">
                  <c:v>-0.25524210011557202</c:v>
                </c:pt>
                <c:pt idx="19956">
                  <c:v>-0.25429605320208398</c:v>
                </c:pt>
                <c:pt idx="19957">
                  <c:v>-0.25275952960826797</c:v>
                </c:pt>
                <c:pt idx="19958">
                  <c:v>-0.25141755345078498</c:v>
                </c:pt>
                <c:pt idx="19959">
                  <c:v>-0.25003994752258202</c:v>
                </c:pt>
                <c:pt idx="19960">
                  <c:v>-0.24882982741732601</c:v>
                </c:pt>
                <c:pt idx="19961">
                  <c:v>-0.248193595523898</c:v>
                </c:pt>
                <c:pt idx="19962">
                  <c:v>-0.247013237971073</c:v>
                </c:pt>
                <c:pt idx="19963">
                  <c:v>-0.24584928696185099</c:v>
                </c:pt>
                <c:pt idx="19964">
                  <c:v>-0.24485662427626501</c:v>
                </c:pt>
                <c:pt idx="19965">
                  <c:v>-0.24402084187138301</c:v>
                </c:pt>
                <c:pt idx="19966">
                  <c:v>-0.243271867964516</c:v>
                </c:pt>
                <c:pt idx="19967">
                  <c:v>-0.242698289311263</c:v>
                </c:pt>
                <c:pt idx="19968">
                  <c:v>-0.24169023059698899</c:v>
                </c:pt>
                <c:pt idx="19969">
                  <c:v>-0.240972993817655</c:v>
                </c:pt>
                <c:pt idx="19970">
                  <c:v>-0.240234160570062</c:v>
                </c:pt>
                <c:pt idx="19971">
                  <c:v>-0.23971654272603199</c:v>
                </c:pt>
                <c:pt idx="19972">
                  <c:v>-0.239205895393373</c:v>
                </c:pt>
                <c:pt idx="19973">
                  <c:v>-0.23848363553465801</c:v>
                </c:pt>
                <c:pt idx="19974">
                  <c:v>-0.23776006743599801</c:v>
                </c:pt>
                <c:pt idx="19975">
                  <c:v>-0.23726639039105801</c:v>
                </c:pt>
                <c:pt idx="19976">
                  <c:v>-0.23678232508489999</c:v>
                </c:pt>
                <c:pt idx="19977">
                  <c:v>-0.23634322494777901</c:v>
                </c:pt>
                <c:pt idx="19978">
                  <c:v>-0.23607365014770401</c:v>
                </c:pt>
                <c:pt idx="19979">
                  <c:v>-0.23535354161734701</c:v>
                </c:pt>
                <c:pt idx="19980">
                  <c:v>-0.23514213233473399</c:v>
                </c:pt>
                <c:pt idx="19981">
                  <c:v>-0.23473438326528601</c:v>
                </c:pt>
                <c:pt idx="19982">
                  <c:v>-0.23423679537557801</c:v>
                </c:pt>
                <c:pt idx="19983">
                  <c:v>-0.23418835911855801</c:v>
                </c:pt>
                <c:pt idx="19984">
                  <c:v>-0.23362358213811599</c:v>
                </c:pt>
                <c:pt idx="19985">
                  <c:v>-0.23334274254253401</c:v>
                </c:pt>
                <c:pt idx="19986">
                  <c:v>-0.23295621866376801</c:v>
                </c:pt>
                <c:pt idx="19987">
                  <c:v>-0.2326182114092</c:v>
                </c:pt>
                <c:pt idx="19988">
                  <c:v>-0.23234040340496701</c:v>
                </c:pt>
                <c:pt idx="19989">
                  <c:v>-0.232083362590881</c:v>
                </c:pt>
                <c:pt idx="19990">
                  <c:v>-0.231726434755684</c:v>
                </c:pt>
                <c:pt idx="19991">
                  <c:v>-0.23144931114398501</c:v>
                </c:pt>
                <c:pt idx="19992">
                  <c:v>-0.23097217929046501</c:v>
                </c:pt>
                <c:pt idx="19993">
                  <c:v>-0.230663345332422</c:v>
                </c:pt>
                <c:pt idx="19994">
                  <c:v>-0.23053861078190399</c:v>
                </c:pt>
                <c:pt idx="19995">
                  <c:v>-0.22972352883157801</c:v>
                </c:pt>
                <c:pt idx="19996">
                  <c:v>-0.22923752741644801</c:v>
                </c:pt>
                <c:pt idx="19997">
                  <c:v>-0.228714075128303</c:v>
                </c:pt>
                <c:pt idx="19998">
                  <c:v>-0.228314353632289</c:v>
                </c:pt>
                <c:pt idx="19999">
                  <c:v>-0.22775802577747001</c:v>
                </c:pt>
                <c:pt idx="20000">
                  <c:v>-0.22681385738059801</c:v>
                </c:pt>
                <c:pt idx="20001">
                  <c:v>-0.22617352587796499</c:v>
                </c:pt>
                <c:pt idx="20002">
                  <c:v>-0.22550697576527101</c:v>
                </c:pt>
                <c:pt idx="20003">
                  <c:v>-0.22460323901370399</c:v>
                </c:pt>
                <c:pt idx="20004">
                  <c:v>-0.22381601872447399</c:v>
                </c:pt>
                <c:pt idx="20005">
                  <c:v>-0.22298351809648201</c:v>
                </c:pt>
                <c:pt idx="20006">
                  <c:v>-0.221688337916777</c:v>
                </c:pt>
                <c:pt idx="20007">
                  <c:v>-0.220789398290965</c:v>
                </c:pt>
                <c:pt idx="20008">
                  <c:v>-0.219429512643909</c:v>
                </c:pt>
                <c:pt idx="20009">
                  <c:v>-0.21805855655710801</c:v>
                </c:pt>
                <c:pt idx="20010">
                  <c:v>-0.216757189694917</c:v>
                </c:pt>
                <c:pt idx="20011">
                  <c:v>-0.21505215314110401</c:v>
                </c:pt>
                <c:pt idx="20012">
                  <c:v>-0.213469476854978</c:v>
                </c:pt>
                <c:pt idx="20013">
                  <c:v>-0.211643324706315</c:v>
                </c:pt>
                <c:pt idx="20014">
                  <c:v>-0.20967733479092601</c:v>
                </c:pt>
                <c:pt idx="20015">
                  <c:v>-0.207685507887515</c:v>
                </c:pt>
                <c:pt idx="20016">
                  <c:v>-0.20556900835358699</c:v>
                </c:pt>
                <c:pt idx="20017">
                  <c:v>-0.20318481832413099</c:v>
                </c:pt>
                <c:pt idx="20018">
                  <c:v>-0.200772198257546</c:v>
                </c:pt>
                <c:pt idx="20019">
                  <c:v>-0.19821689514480401</c:v>
                </c:pt>
                <c:pt idx="20020">
                  <c:v>-0.19568073292590599</c:v>
                </c:pt>
                <c:pt idx="20021">
                  <c:v>-0.19294987117040999</c:v>
                </c:pt>
                <c:pt idx="20022">
                  <c:v>-0.18969050842910501</c:v>
                </c:pt>
                <c:pt idx="20023">
                  <c:v>-0.18682222521181999</c:v>
                </c:pt>
                <c:pt idx="20024">
                  <c:v>-0.18345858301345899</c:v>
                </c:pt>
                <c:pt idx="20025">
                  <c:v>-0.18012951919782499</c:v>
                </c:pt>
                <c:pt idx="20026">
                  <c:v>-0.176685976770911</c:v>
                </c:pt>
                <c:pt idx="20027">
                  <c:v>-0.17283220180762801</c:v>
                </c:pt>
                <c:pt idx="20028">
                  <c:v>-0.169052949893467</c:v>
                </c:pt>
                <c:pt idx="20029">
                  <c:v>-0.165226844012269</c:v>
                </c:pt>
                <c:pt idx="20030">
                  <c:v>-0.16109182489538601</c:v>
                </c:pt>
                <c:pt idx="20031">
                  <c:v>-0.156941923368111</c:v>
                </c:pt>
                <c:pt idx="20032">
                  <c:v>-0.15263002691924599</c:v>
                </c:pt>
                <c:pt idx="20033">
                  <c:v>-0.14808165882403501</c:v>
                </c:pt>
                <c:pt idx="20034">
                  <c:v>-0.143488486871789</c:v>
                </c:pt>
                <c:pt idx="20035">
                  <c:v>-0.138815437773888</c:v>
                </c:pt>
                <c:pt idx="20036">
                  <c:v>-0.13371673099450901</c:v>
                </c:pt>
                <c:pt idx="20037">
                  <c:v>-0.128836630253849</c:v>
                </c:pt>
                <c:pt idx="20038">
                  <c:v>-0.123774269458913</c:v>
                </c:pt>
                <c:pt idx="20039">
                  <c:v>-0.11844505845994199</c:v>
                </c:pt>
                <c:pt idx="20040">
                  <c:v>-0.11326408765496</c:v>
                </c:pt>
                <c:pt idx="20041">
                  <c:v>-0.10772074944648399</c:v>
                </c:pt>
                <c:pt idx="20042">
                  <c:v>-0.102628816631728</c:v>
                </c:pt>
                <c:pt idx="20043">
                  <c:v>-9.6908153184962806E-2</c:v>
                </c:pt>
                <c:pt idx="20044">
                  <c:v>-9.1326225870670102E-2</c:v>
                </c:pt>
                <c:pt idx="20045">
                  <c:v>-8.5672014514187003E-2</c:v>
                </c:pt>
                <c:pt idx="20046">
                  <c:v>-7.9752283214556005E-2</c:v>
                </c:pt>
                <c:pt idx="20047">
                  <c:v>-7.3998628934894506E-2</c:v>
                </c:pt>
                <c:pt idx="20048">
                  <c:v>-6.8313546621872306E-2</c:v>
                </c:pt>
                <c:pt idx="20049">
                  <c:v>-6.2227957049002802E-2</c:v>
                </c:pt>
                <c:pt idx="20050">
                  <c:v>-5.6295517011657303E-2</c:v>
                </c:pt>
                <c:pt idx="20051">
                  <c:v>-4.99561164859793E-2</c:v>
                </c:pt>
                <c:pt idx="20052">
                  <c:v>-4.4049546299323401E-2</c:v>
                </c:pt>
                <c:pt idx="20053">
                  <c:v>-3.8162025913493797E-2</c:v>
                </c:pt>
                <c:pt idx="20054">
                  <c:v>-3.1741971174730599E-2</c:v>
                </c:pt>
                <c:pt idx="20055">
                  <c:v>-2.56782776484226E-2</c:v>
                </c:pt>
                <c:pt idx="20056">
                  <c:v>-1.92844212413197E-2</c:v>
                </c:pt>
                <c:pt idx="20057">
                  <c:v>-1.3376284131791901E-2</c:v>
                </c:pt>
                <c:pt idx="20058">
                  <c:v>-7.2022930487823803E-3</c:v>
                </c:pt>
                <c:pt idx="20059">
                  <c:v>-8.5198523121552403E-4</c:v>
                </c:pt>
                <c:pt idx="20060">
                  <c:v>5.38430930513332E-3</c:v>
                </c:pt>
                <c:pt idx="20061">
                  <c:v>1.17415359973844E-2</c:v>
                </c:pt>
                <c:pt idx="20062">
                  <c:v>1.77998222357891E-2</c:v>
                </c:pt>
                <c:pt idx="20063">
                  <c:v>2.4228137581908799E-2</c:v>
                </c:pt>
                <c:pt idx="20064">
                  <c:v>3.0350077155179001E-2</c:v>
                </c:pt>
                <c:pt idx="20065">
                  <c:v>3.66066752951432E-2</c:v>
                </c:pt>
                <c:pt idx="20066">
                  <c:v>4.2986126308291003E-2</c:v>
                </c:pt>
                <c:pt idx="20067">
                  <c:v>4.9195784224443401E-2</c:v>
                </c:pt>
                <c:pt idx="20068">
                  <c:v>5.5792965220961499E-2</c:v>
                </c:pt>
                <c:pt idx="20069">
                  <c:v>6.17061744123963E-2</c:v>
                </c:pt>
                <c:pt idx="20070">
                  <c:v>6.8159033562968596E-2</c:v>
                </c:pt>
                <c:pt idx="20071">
                  <c:v>7.4394914339515894E-2</c:v>
                </c:pt>
                <c:pt idx="20072">
                  <c:v>8.0883296821499306E-2</c:v>
                </c:pt>
                <c:pt idx="20073">
                  <c:v>8.7433205723840807E-2</c:v>
                </c:pt>
                <c:pt idx="20074">
                  <c:v>9.3394868898799693E-2</c:v>
                </c:pt>
                <c:pt idx="20075">
                  <c:v>9.9755598989400798E-2</c:v>
                </c:pt>
                <c:pt idx="20076">
                  <c:v>0.105971994840716</c:v>
                </c:pt>
                <c:pt idx="20077">
                  <c:v>0.112723612578638</c:v>
                </c:pt>
                <c:pt idx="20078">
                  <c:v>0.119249383227235</c:v>
                </c:pt>
                <c:pt idx="20079">
                  <c:v>0.12550887241414299</c:v>
                </c:pt>
                <c:pt idx="20080">
                  <c:v>0.13185941311885699</c:v>
                </c:pt>
                <c:pt idx="20081">
                  <c:v>0.13857898349044001</c:v>
                </c:pt>
                <c:pt idx="20082">
                  <c:v>0.145100537670459</c:v>
                </c:pt>
                <c:pt idx="20083">
                  <c:v>0.15201753358553899</c:v>
                </c:pt>
                <c:pt idx="20084">
                  <c:v>0.15828188657137099</c:v>
                </c:pt>
                <c:pt idx="20085">
                  <c:v>0.165178231749705</c:v>
                </c:pt>
                <c:pt idx="20086">
                  <c:v>0.17201694019496999</c:v>
                </c:pt>
                <c:pt idx="20087">
                  <c:v>0.17890202593898299</c:v>
                </c:pt>
                <c:pt idx="20088">
                  <c:v>0.186007896475196</c:v>
                </c:pt>
                <c:pt idx="20089">
                  <c:v>0.19280394559098399</c:v>
                </c:pt>
                <c:pt idx="20090">
                  <c:v>0.199941664025022</c:v>
                </c:pt>
                <c:pt idx="20091">
                  <c:v>0.20706450593112299</c:v>
                </c:pt>
                <c:pt idx="20092">
                  <c:v>0.214348159855237</c:v>
                </c:pt>
                <c:pt idx="20093">
                  <c:v>0.22139571984717199</c:v>
                </c:pt>
                <c:pt idx="20094">
                  <c:v>0.22885644190820101</c:v>
                </c:pt>
                <c:pt idx="20095">
                  <c:v>0.23632506924604299</c:v>
                </c:pt>
                <c:pt idx="20096">
                  <c:v>0.24357390766161399</c:v>
                </c:pt>
                <c:pt idx="20097">
                  <c:v>0.25124105925291401</c:v>
                </c:pt>
                <c:pt idx="20098">
                  <c:v>0.25849291303838601</c:v>
                </c:pt>
                <c:pt idx="20099">
                  <c:v>0.266589393148912</c:v>
                </c:pt>
                <c:pt idx="20100">
                  <c:v>0.27423269699076602</c:v>
                </c:pt>
                <c:pt idx="20101">
                  <c:v>0.28180496016781997</c:v>
                </c:pt>
                <c:pt idx="20102">
                  <c:v>0.28973205023821502</c:v>
                </c:pt>
                <c:pt idx="20103">
                  <c:v>0.297464236934674</c:v>
                </c:pt>
                <c:pt idx="20104">
                  <c:v>0.30559293697280099</c:v>
                </c:pt>
                <c:pt idx="20105">
                  <c:v>0.31343335708072001</c:v>
                </c:pt>
                <c:pt idx="20106">
                  <c:v>0.32120700272434799</c:v>
                </c:pt>
                <c:pt idx="20107">
                  <c:v>0.32889900528388299</c:v>
                </c:pt>
                <c:pt idx="20108">
                  <c:v>0.33687103869979801</c:v>
                </c:pt>
                <c:pt idx="20109">
                  <c:v>0.34475664831441799</c:v>
                </c:pt>
                <c:pt idx="20110">
                  <c:v>0.35257990297796699</c:v>
                </c:pt>
                <c:pt idx="20111">
                  <c:v>0.36005684924369102</c:v>
                </c:pt>
                <c:pt idx="20112">
                  <c:v>0.36774613363845599</c:v>
                </c:pt>
                <c:pt idx="20113">
                  <c:v>0.37566740448716601</c:v>
                </c:pt>
                <c:pt idx="20114">
                  <c:v>0.38311634890363699</c:v>
                </c:pt>
                <c:pt idx="20115">
                  <c:v>0.39106115356745202</c:v>
                </c:pt>
                <c:pt idx="20116">
                  <c:v>0.39756182010373903</c:v>
                </c:pt>
                <c:pt idx="20117">
                  <c:v>0.405359238586602</c:v>
                </c:pt>
                <c:pt idx="20118">
                  <c:v>0.412470988157495</c:v>
                </c:pt>
                <c:pt idx="20119">
                  <c:v>0.41949648091042901</c:v>
                </c:pt>
                <c:pt idx="20120">
                  <c:v>0.426011273083649</c:v>
                </c:pt>
                <c:pt idx="20121">
                  <c:v>0.43294413301531498</c:v>
                </c:pt>
                <c:pt idx="20122">
                  <c:v>0.43905729593993797</c:v>
                </c:pt>
                <c:pt idx="20123">
                  <c:v>0.44520565139849699</c:v>
                </c:pt>
                <c:pt idx="20124">
                  <c:v>0.451702335011127</c:v>
                </c:pt>
                <c:pt idx="20125">
                  <c:v>0.45685972546564402</c:v>
                </c:pt>
                <c:pt idx="20126">
                  <c:v>0.46270725030125598</c:v>
                </c:pt>
                <c:pt idx="20127">
                  <c:v>0.46782152538032001</c:v>
                </c:pt>
                <c:pt idx="20128">
                  <c:v>0.47288799770652701</c:v>
                </c:pt>
                <c:pt idx="20129">
                  <c:v>0.47763529703004898</c:v>
                </c:pt>
                <c:pt idx="20130">
                  <c:v>0.48173287431532502</c:v>
                </c:pt>
                <c:pt idx="20131">
                  <c:v>0.48643330968693199</c:v>
                </c:pt>
                <c:pt idx="20132">
                  <c:v>0.489943181712654</c:v>
                </c:pt>
                <c:pt idx="20133">
                  <c:v>0.49367919427420498</c:v>
                </c:pt>
                <c:pt idx="20134">
                  <c:v>0.49651987324035002</c:v>
                </c:pt>
                <c:pt idx="20135">
                  <c:v>0.49967019983164901</c:v>
                </c:pt>
                <c:pt idx="20136">
                  <c:v>0.50217207794376295</c:v>
                </c:pt>
                <c:pt idx="20137">
                  <c:v>0.50426321294494203</c:v>
                </c:pt>
                <c:pt idx="20138">
                  <c:v>0.50584408957317695</c:v>
                </c:pt>
                <c:pt idx="20139">
                  <c:v>0.50727102219075704</c:v>
                </c:pt>
                <c:pt idx="20140">
                  <c:v>0.50867599926503604</c:v>
                </c:pt>
                <c:pt idx="20141">
                  <c:v>0.50920298404684505</c:v>
                </c:pt>
                <c:pt idx="20142">
                  <c:v>0.50987872326575401</c:v>
                </c:pt>
                <c:pt idx="20143">
                  <c:v>0.50951009299691297</c:v>
                </c:pt>
                <c:pt idx="20144">
                  <c:v>0.50918621018427901</c:v>
                </c:pt>
                <c:pt idx="20145">
                  <c:v>0.50883360178264503</c:v>
                </c:pt>
                <c:pt idx="20146">
                  <c:v>0.50775289335204499</c:v>
                </c:pt>
                <c:pt idx="20147">
                  <c:v>0.50640802999260304</c:v>
                </c:pt>
                <c:pt idx="20148">
                  <c:v>0.50474555454766801</c:v>
                </c:pt>
                <c:pt idx="20149">
                  <c:v>0.50286633325533303</c:v>
                </c:pt>
                <c:pt idx="20150">
                  <c:v>0.500641040732693</c:v>
                </c:pt>
                <c:pt idx="20151">
                  <c:v>0.49827744275781299</c:v>
                </c:pt>
                <c:pt idx="20152">
                  <c:v>0.49520676220511001</c:v>
                </c:pt>
                <c:pt idx="20153">
                  <c:v>0.49244722064006002</c:v>
                </c:pt>
                <c:pt idx="20154">
                  <c:v>0.48904802930597002</c:v>
                </c:pt>
                <c:pt idx="20155">
                  <c:v>0.48576263325834002</c:v>
                </c:pt>
                <c:pt idx="20156">
                  <c:v>0.48183419570093</c:v>
                </c:pt>
                <c:pt idx="20157">
                  <c:v>0.477997979810944</c:v>
                </c:pt>
                <c:pt idx="20158">
                  <c:v>0.47429802356713202</c:v>
                </c:pt>
                <c:pt idx="20159">
                  <c:v>0.46995421644303997</c:v>
                </c:pt>
                <c:pt idx="20160">
                  <c:v>0.46600078787147903</c:v>
                </c:pt>
                <c:pt idx="20161">
                  <c:v>0.46127926785141499</c:v>
                </c:pt>
                <c:pt idx="20162">
                  <c:v>0.457078602799803</c:v>
                </c:pt>
                <c:pt idx="20163">
                  <c:v>0.45250129631882402</c:v>
                </c:pt>
                <c:pt idx="20164">
                  <c:v>0.44831145807124301</c:v>
                </c:pt>
                <c:pt idx="20165">
                  <c:v>0.44356375698942802</c:v>
                </c:pt>
                <c:pt idx="20166">
                  <c:v>0.43914168166799</c:v>
                </c:pt>
                <c:pt idx="20167">
                  <c:v>0.43482852822558798</c:v>
                </c:pt>
                <c:pt idx="20168">
                  <c:v>0.430463410843271</c:v>
                </c:pt>
                <c:pt idx="20169">
                  <c:v>0.42663086652850002</c:v>
                </c:pt>
                <c:pt idx="20170">
                  <c:v>0.422073023260359</c:v>
                </c:pt>
                <c:pt idx="20171">
                  <c:v>0.418480940491814</c:v>
                </c:pt>
                <c:pt idx="20172">
                  <c:v>0.41477525203038701</c:v>
                </c:pt>
                <c:pt idx="20173">
                  <c:v>0.411505016023201</c:v>
                </c:pt>
                <c:pt idx="20174">
                  <c:v>0.40804266621621799</c:v>
                </c:pt>
                <c:pt idx="20175">
                  <c:v>0.40489979594756198</c:v>
                </c:pt>
                <c:pt idx="20176">
                  <c:v>0.40238235444130599</c:v>
                </c:pt>
                <c:pt idx="20177">
                  <c:v>0.39970225887565902</c:v>
                </c:pt>
                <c:pt idx="20178">
                  <c:v>0.397801377960804</c:v>
                </c:pt>
                <c:pt idx="20179">
                  <c:v>0.39565626005260301</c:v>
                </c:pt>
                <c:pt idx="20180">
                  <c:v>0.394401975161985</c:v>
                </c:pt>
                <c:pt idx="20181">
                  <c:v>0.39310421763011499</c:v>
                </c:pt>
                <c:pt idx="20182">
                  <c:v>0.39243983435881402</c:v>
                </c:pt>
                <c:pt idx="20183">
                  <c:v>0.39201792891732701</c:v>
                </c:pt>
                <c:pt idx="20184">
                  <c:v>0.39199609830564303</c:v>
                </c:pt>
                <c:pt idx="20185">
                  <c:v>0.39266551993290399</c:v>
                </c:pt>
                <c:pt idx="20186">
                  <c:v>0.39302406617659302</c:v>
                </c:pt>
                <c:pt idx="20187">
                  <c:v>0.394410592593191</c:v>
                </c:pt>
                <c:pt idx="20188">
                  <c:v>0.39577574490632</c:v>
                </c:pt>
                <c:pt idx="20189">
                  <c:v>0.39791550821883998</c:v>
                </c:pt>
                <c:pt idx="20190">
                  <c:v>0.400560796274191</c:v>
                </c:pt>
                <c:pt idx="20191">
                  <c:v>0.40308803255995301</c:v>
                </c:pt>
                <c:pt idx="20192">
                  <c:v>0.40632983568257902</c:v>
                </c:pt>
                <c:pt idx="20193">
                  <c:v>0.409904467784863</c:v>
                </c:pt>
                <c:pt idx="20194">
                  <c:v>0.41397572292988799</c:v>
                </c:pt>
                <c:pt idx="20195">
                  <c:v>0.41820027246554897</c:v>
                </c:pt>
                <c:pt idx="20196">
                  <c:v>0.42292281974151502</c:v>
                </c:pt>
                <c:pt idx="20197">
                  <c:v>0.42767613436941398</c:v>
                </c:pt>
                <c:pt idx="20198">
                  <c:v>0.43303798098339602</c:v>
                </c:pt>
                <c:pt idx="20199">
                  <c:v>0.43865086586303498</c:v>
                </c:pt>
                <c:pt idx="20200">
                  <c:v>0.444429986672218</c:v>
                </c:pt>
                <c:pt idx="20201">
                  <c:v>0.45051941074409502</c:v>
                </c:pt>
                <c:pt idx="20202">
                  <c:v>0.45644198696252902</c:v>
                </c:pt>
                <c:pt idx="20203">
                  <c:v>0.46325450456512102</c:v>
                </c:pt>
                <c:pt idx="20204">
                  <c:v>0.46958965538402703</c:v>
                </c:pt>
                <c:pt idx="20205">
                  <c:v>0.47654628249618802</c:v>
                </c:pt>
                <c:pt idx="20206">
                  <c:v>0.48346699043721802</c:v>
                </c:pt>
                <c:pt idx="20207">
                  <c:v>0.49026851197469401</c:v>
                </c:pt>
                <c:pt idx="20208">
                  <c:v>0.49738543871357599</c:v>
                </c:pt>
                <c:pt idx="20209">
                  <c:v>0.50440459926324999</c:v>
                </c:pt>
                <c:pt idx="20210">
                  <c:v>0.51146485322678303</c:v>
                </c:pt>
                <c:pt idx="20211">
                  <c:v>0.51826675241332498</c:v>
                </c:pt>
                <c:pt idx="20212">
                  <c:v>0.52535759574235597</c:v>
                </c:pt>
                <c:pt idx="20213">
                  <c:v>0.53181961779236198</c:v>
                </c:pt>
                <c:pt idx="20214">
                  <c:v>0.53836610105240301</c:v>
                </c:pt>
                <c:pt idx="20215">
                  <c:v>0.54509875253168205</c:v>
                </c:pt>
                <c:pt idx="20216">
                  <c:v>0.550849071464241</c:v>
                </c:pt>
                <c:pt idx="20217">
                  <c:v>0.55716456709460405</c:v>
                </c:pt>
                <c:pt idx="20218">
                  <c:v>0.56268301277701505</c:v>
                </c:pt>
                <c:pt idx="20219">
                  <c:v>0.56814437497561698</c:v>
                </c:pt>
                <c:pt idx="20220">
                  <c:v>0.57308914136488898</c:v>
                </c:pt>
                <c:pt idx="20221">
                  <c:v>0.57781274287685302</c:v>
                </c:pt>
                <c:pt idx="20222">
                  <c:v>0.58245662754960204</c:v>
                </c:pt>
                <c:pt idx="20223">
                  <c:v>0.58585631066230504</c:v>
                </c:pt>
                <c:pt idx="20224">
                  <c:v>0.58940960972927903</c:v>
                </c:pt>
                <c:pt idx="20225">
                  <c:v>0.59253605758088501</c:v>
                </c:pt>
                <c:pt idx="20226">
                  <c:v>0.59517961836086597</c:v>
                </c:pt>
                <c:pt idx="20227">
                  <c:v>0.59722952217209602</c:v>
                </c:pt>
                <c:pt idx="20228">
                  <c:v>0.59866081417288997</c:v>
                </c:pt>
                <c:pt idx="20229">
                  <c:v>0.59939167007564098</c:v>
                </c:pt>
                <c:pt idx="20230">
                  <c:v>0.60000870377536097</c:v>
                </c:pt>
                <c:pt idx="20231">
                  <c:v>0.60016458754698798</c:v>
                </c:pt>
                <c:pt idx="20232">
                  <c:v>0.59936992580938098</c:v>
                </c:pt>
                <c:pt idx="20233">
                  <c:v>0.59830081473994601</c:v>
                </c:pt>
                <c:pt idx="20234">
                  <c:v>0.59627585756385204</c:v>
                </c:pt>
                <c:pt idx="20235">
                  <c:v>0.59411171812922103</c:v>
                </c:pt>
                <c:pt idx="20236">
                  <c:v>0.59125529525500198</c:v>
                </c:pt>
                <c:pt idx="20237">
                  <c:v>0.58802322915857996</c:v>
                </c:pt>
                <c:pt idx="20238">
                  <c:v>0.58377605424303403</c:v>
                </c:pt>
                <c:pt idx="20239">
                  <c:v>0.57945876998271395</c:v>
                </c:pt>
                <c:pt idx="20240">
                  <c:v>0.57429240388388203</c:v>
                </c:pt>
                <c:pt idx="20241">
                  <c:v>0.56882278623844595</c:v>
                </c:pt>
                <c:pt idx="20242">
                  <c:v>0.56284500022471395</c:v>
                </c:pt>
                <c:pt idx="20243">
                  <c:v>0.55631853963764</c:v>
                </c:pt>
                <c:pt idx="20244">
                  <c:v>0.54953750426567005</c:v>
                </c:pt>
                <c:pt idx="20245">
                  <c:v>0.54206513888733199</c:v>
                </c:pt>
                <c:pt idx="20246">
                  <c:v>0.53446177737072698</c:v>
                </c:pt>
                <c:pt idx="20247">
                  <c:v>0.52647421263233296</c:v>
                </c:pt>
                <c:pt idx="20248">
                  <c:v>0.51779347761671302</c:v>
                </c:pt>
                <c:pt idx="20249">
                  <c:v>0.50945685089046</c:v>
                </c:pt>
                <c:pt idx="20250">
                  <c:v>0.50043532596652696</c:v>
                </c:pt>
                <c:pt idx="20251">
                  <c:v>0.49107958736601898</c:v>
                </c:pt>
                <c:pt idx="20252">
                  <c:v>0.48171520755165598</c:v>
                </c:pt>
                <c:pt idx="20253">
                  <c:v>0.47204015678872402</c:v>
                </c:pt>
                <c:pt idx="20254">
                  <c:v>0.46248595140717502</c:v>
                </c:pt>
                <c:pt idx="20255">
                  <c:v>0.45286939443659202</c:v>
                </c:pt>
                <c:pt idx="20256">
                  <c:v>0.44289505478234598</c:v>
                </c:pt>
                <c:pt idx="20257">
                  <c:v>0.433036933657169</c:v>
                </c:pt>
                <c:pt idx="20258">
                  <c:v>0.42326252480052801</c:v>
                </c:pt>
                <c:pt idx="20259">
                  <c:v>0.41345318347383597</c:v>
                </c:pt>
                <c:pt idx="20260">
                  <c:v>0.40382481041717599</c:v>
                </c:pt>
                <c:pt idx="20261">
                  <c:v>0.394189475785652</c:v>
                </c:pt>
                <c:pt idx="20262">
                  <c:v>0.38509958923447701</c:v>
                </c:pt>
                <c:pt idx="20263">
                  <c:v>0.37583902308823303</c:v>
                </c:pt>
                <c:pt idx="20264">
                  <c:v>0.36710549811382598</c:v>
                </c:pt>
                <c:pt idx="20265">
                  <c:v>0.35856412687627998</c:v>
                </c:pt>
                <c:pt idx="20266">
                  <c:v>0.350407223042145</c:v>
                </c:pt>
                <c:pt idx="20267">
                  <c:v>0.34249791369333199</c:v>
                </c:pt>
                <c:pt idx="20268">
                  <c:v>0.33478135473694598</c:v>
                </c:pt>
                <c:pt idx="20269">
                  <c:v>0.32785310459939698</c:v>
                </c:pt>
                <c:pt idx="20270">
                  <c:v>0.32085515547242299</c:v>
                </c:pt>
                <c:pt idx="20271">
                  <c:v>0.31506634324149502</c:v>
                </c:pt>
                <c:pt idx="20272">
                  <c:v>0.30923282699496901</c:v>
                </c:pt>
                <c:pt idx="20273">
                  <c:v>0.30399024382415502</c:v>
                </c:pt>
                <c:pt idx="20274">
                  <c:v>0.29945976300275001</c:v>
                </c:pt>
                <c:pt idx="20275">
                  <c:v>0.29530790212309399</c:v>
                </c:pt>
                <c:pt idx="20276">
                  <c:v>0.29170499921288101</c:v>
                </c:pt>
                <c:pt idx="20277">
                  <c:v>0.28873463659816201</c:v>
                </c:pt>
                <c:pt idx="20278">
                  <c:v>0.28618326700848801</c:v>
                </c:pt>
                <c:pt idx="20279">
                  <c:v>0.28394322107168901</c:v>
                </c:pt>
                <c:pt idx="20280">
                  <c:v>0.28276964005181499</c:v>
                </c:pt>
                <c:pt idx="20281">
                  <c:v>0.28192071583279699</c:v>
                </c:pt>
                <c:pt idx="20282">
                  <c:v>0.28173232717556601</c:v>
                </c:pt>
                <c:pt idx="20283">
                  <c:v>0.28206956846888798</c:v>
                </c:pt>
                <c:pt idx="20284">
                  <c:v>0.28283407422698997</c:v>
                </c:pt>
                <c:pt idx="20285">
                  <c:v>0.28427355982116997</c:v>
                </c:pt>
                <c:pt idx="20286">
                  <c:v>0.28627656471215401</c:v>
                </c:pt>
                <c:pt idx="20287">
                  <c:v>0.28870922605692501</c:v>
                </c:pt>
                <c:pt idx="20288">
                  <c:v>0.29137327953226799</c:v>
                </c:pt>
                <c:pt idx="20289">
                  <c:v>0.29480253401082901</c:v>
                </c:pt>
                <c:pt idx="20290">
                  <c:v>0.29870514406016702</c:v>
                </c:pt>
                <c:pt idx="20291">
                  <c:v>0.30265555089709401</c:v>
                </c:pt>
                <c:pt idx="20292">
                  <c:v>0.307137171590324</c:v>
                </c:pt>
                <c:pt idx="20293">
                  <c:v>0.31165959044764202</c:v>
                </c:pt>
                <c:pt idx="20294">
                  <c:v>0.31683510961517702</c:v>
                </c:pt>
                <c:pt idx="20295">
                  <c:v>0.32199322220069199</c:v>
                </c:pt>
                <c:pt idx="20296">
                  <c:v>0.32765824874785399</c:v>
                </c:pt>
                <c:pt idx="20297">
                  <c:v>0.33312250811257599</c:v>
                </c:pt>
                <c:pt idx="20298">
                  <c:v>0.33867451349255501</c:v>
                </c:pt>
                <c:pt idx="20299">
                  <c:v>0.34478317509893602</c:v>
                </c:pt>
                <c:pt idx="20300">
                  <c:v>0.35045717584036201</c:v>
                </c:pt>
                <c:pt idx="20301">
                  <c:v>0.35639615975803102</c:v>
                </c:pt>
                <c:pt idx="20302">
                  <c:v>0.36225475858930301</c:v>
                </c:pt>
                <c:pt idx="20303">
                  <c:v>0.367769132175638</c:v>
                </c:pt>
                <c:pt idx="20304">
                  <c:v>0.37327194430639499</c:v>
                </c:pt>
                <c:pt idx="20305">
                  <c:v>0.37861067877204402</c:v>
                </c:pt>
                <c:pt idx="20306">
                  <c:v>0.38345024208532102</c:v>
                </c:pt>
                <c:pt idx="20307">
                  <c:v>0.38817212381242699</c:v>
                </c:pt>
                <c:pt idx="20308">
                  <c:v>0.39269571827205202</c:v>
                </c:pt>
                <c:pt idx="20309">
                  <c:v>0.39676137175757198</c:v>
                </c:pt>
                <c:pt idx="20310">
                  <c:v>0.40001231906496998</c:v>
                </c:pt>
                <c:pt idx="20311">
                  <c:v>0.403107466995962</c:v>
                </c:pt>
                <c:pt idx="20312">
                  <c:v>0.405868405633726</c:v>
                </c:pt>
                <c:pt idx="20313">
                  <c:v>0.40800112381530101</c:v>
                </c:pt>
                <c:pt idx="20314">
                  <c:v>0.40936691651738999</c:v>
                </c:pt>
                <c:pt idx="20315">
                  <c:v>0.41041565116762002</c:v>
                </c:pt>
                <c:pt idx="20316">
                  <c:v>0.41041298116417302</c:v>
                </c:pt>
                <c:pt idx="20317">
                  <c:v>0.41021978189610098</c:v>
                </c:pt>
                <c:pt idx="20318">
                  <c:v>0.40919606265462899</c:v>
                </c:pt>
                <c:pt idx="20319">
                  <c:v>0.40724991340948402</c:v>
                </c:pt>
                <c:pt idx="20320">
                  <c:v>0.40461544116221798</c:v>
                </c:pt>
                <c:pt idx="20321">
                  <c:v>0.40128419628287998</c:v>
                </c:pt>
                <c:pt idx="20322">
                  <c:v>0.397321464114607</c:v>
                </c:pt>
                <c:pt idx="20323">
                  <c:v>0.39247372387367202</c:v>
                </c:pt>
                <c:pt idx="20324">
                  <c:v>0.38727459032279199</c:v>
                </c:pt>
                <c:pt idx="20325">
                  <c:v>0.38056855853809601</c:v>
                </c:pt>
                <c:pt idx="20326">
                  <c:v>0.373750465785395</c:v>
                </c:pt>
                <c:pt idx="20327">
                  <c:v>0.36593452608828098</c:v>
                </c:pt>
                <c:pt idx="20328">
                  <c:v>0.35725814405948703</c:v>
                </c:pt>
                <c:pt idx="20329">
                  <c:v>0.34811785097004699</c:v>
                </c:pt>
                <c:pt idx="20330">
                  <c:v>0.33781874215164998</c:v>
                </c:pt>
                <c:pt idx="20331">
                  <c:v>0.32737103324907202</c:v>
                </c:pt>
                <c:pt idx="20332">
                  <c:v>0.31563533899815399</c:v>
                </c:pt>
                <c:pt idx="20333">
                  <c:v>0.30373019725464301</c:v>
                </c:pt>
                <c:pt idx="20334">
                  <c:v>0.29101168505665298</c:v>
                </c:pt>
                <c:pt idx="20335">
                  <c:v>0.27766236530792299</c:v>
                </c:pt>
                <c:pt idx="20336">
                  <c:v>0.26384023304163501</c:v>
                </c:pt>
                <c:pt idx="20337">
                  <c:v>0.249426616380613</c:v>
                </c:pt>
                <c:pt idx="20338">
                  <c:v>0.23445582351706901</c:v>
                </c:pt>
                <c:pt idx="20339">
                  <c:v>0.219087611946788</c:v>
                </c:pt>
                <c:pt idx="20340">
                  <c:v>0.20352217337329001</c:v>
                </c:pt>
                <c:pt idx="20341">
                  <c:v>0.18733397160457699</c:v>
                </c:pt>
                <c:pt idx="20342">
                  <c:v>0.17094794095655999</c:v>
                </c:pt>
                <c:pt idx="20343">
                  <c:v>0.15411068833354999</c:v>
                </c:pt>
                <c:pt idx="20344">
                  <c:v>0.137400600912647</c:v>
                </c:pt>
                <c:pt idx="20345">
                  <c:v>0.120470714625217</c:v>
                </c:pt>
                <c:pt idx="20346">
                  <c:v>0.102884064170102</c:v>
                </c:pt>
                <c:pt idx="20347">
                  <c:v>8.5785717120235597E-2</c:v>
                </c:pt>
                <c:pt idx="20348">
                  <c:v>6.8478808422189494E-2</c:v>
                </c:pt>
                <c:pt idx="20349">
                  <c:v>5.1213676727510198E-2</c:v>
                </c:pt>
                <c:pt idx="20350">
                  <c:v>3.4206521268680901E-2</c:v>
                </c:pt>
                <c:pt idx="20351">
                  <c:v>1.71421501506633E-2</c:v>
                </c:pt>
                <c:pt idx="20352">
                  <c:v>4.3637846943208599E-4</c:v>
                </c:pt>
                <c:pt idx="20353">
                  <c:v>-1.6336716938813299E-2</c:v>
                </c:pt>
                <c:pt idx="20354">
                  <c:v>-3.2337521194598297E-2</c:v>
                </c:pt>
                <c:pt idx="20355">
                  <c:v>-4.82861394791212E-2</c:v>
                </c:pt>
                <c:pt idx="20356">
                  <c:v>-6.40212825598587E-2</c:v>
                </c:pt>
                <c:pt idx="20357">
                  <c:v>-7.9155777276941494E-2</c:v>
                </c:pt>
                <c:pt idx="20358">
                  <c:v>-9.3738328021104003E-2</c:v>
                </c:pt>
                <c:pt idx="20359">
                  <c:v>-0.10771311440984099</c:v>
                </c:pt>
                <c:pt idx="20360">
                  <c:v>-0.121463048840892</c:v>
                </c:pt>
                <c:pt idx="20361">
                  <c:v>-0.13438256564486001</c:v>
                </c:pt>
                <c:pt idx="20362">
                  <c:v>-0.14678116132559099</c:v>
                </c:pt>
                <c:pt idx="20363">
                  <c:v>-0.15870244853837601</c:v>
                </c:pt>
                <c:pt idx="20364">
                  <c:v>-0.16941542799105599</c:v>
                </c:pt>
                <c:pt idx="20365">
                  <c:v>-0.17970713194732699</c:v>
                </c:pt>
                <c:pt idx="20366">
                  <c:v>-0.18944798125715401</c:v>
                </c:pt>
                <c:pt idx="20367">
                  <c:v>-0.198131969825599</c:v>
                </c:pt>
                <c:pt idx="20368">
                  <c:v>-0.20622024698952701</c:v>
                </c:pt>
                <c:pt idx="20369">
                  <c:v>-0.21361733283600701</c:v>
                </c:pt>
                <c:pt idx="20370">
                  <c:v>-0.21990696806954399</c:v>
                </c:pt>
                <c:pt idx="20371">
                  <c:v>-0.22580167759542699</c:v>
                </c:pt>
                <c:pt idx="20372">
                  <c:v>-0.23076977469627599</c:v>
                </c:pt>
                <c:pt idx="20373">
                  <c:v>-0.23494481613719501</c:v>
                </c:pt>
                <c:pt idx="20374">
                  <c:v>-0.238426965782705</c:v>
                </c:pt>
                <c:pt idx="20375">
                  <c:v>-0.24101924402142899</c:v>
                </c:pt>
                <c:pt idx="20376">
                  <c:v>-0.24295890594695299</c:v>
                </c:pt>
                <c:pt idx="20377">
                  <c:v>-0.24412149574112099</c:v>
                </c:pt>
                <c:pt idx="20378">
                  <c:v>-0.24451592484144499</c:v>
                </c:pt>
                <c:pt idx="20379">
                  <c:v>-0.24423565393263</c:v>
                </c:pt>
                <c:pt idx="20380">
                  <c:v>-0.243288872834236</c:v>
                </c:pt>
                <c:pt idx="20381">
                  <c:v>-0.24151975292771999</c:v>
                </c:pt>
                <c:pt idx="20382">
                  <c:v>-0.23945524110392</c:v>
                </c:pt>
                <c:pt idx="20383">
                  <c:v>-0.23681078866341601</c:v>
                </c:pt>
                <c:pt idx="20384">
                  <c:v>-0.23335382380101499</c:v>
                </c:pt>
                <c:pt idx="20385">
                  <c:v>-0.22948970760364501</c:v>
                </c:pt>
                <c:pt idx="20386">
                  <c:v>-0.22524663896411301</c:v>
                </c:pt>
                <c:pt idx="20387">
                  <c:v>-0.22038600746068701</c:v>
                </c:pt>
                <c:pt idx="20388">
                  <c:v>-0.21550449651096801</c:v>
                </c:pt>
                <c:pt idx="20389">
                  <c:v>-0.21012729333869301</c:v>
                </c:pt>
                <c:pt idx="20390">
                  <c:v>-0.204173279697241</c:v>
                </c:pt>
                <c:pt idx="20391">
                  <c:v>-0.19822565663969199</c:v>
                </c:pt>
                <c:pt idx="20392">
                  <c:v>-0.19203177463843801</c:v>
                </c:pt>
                <c:pt idx="20393">
                  <c:v>-0.18582492460185199</c:v>
                </c:pt>
                <c:pt idx="20394">
                  <c:v>-0.17970902412467599</c:v>
                </c:pt>
                <c:pt idx="20395">
                  <c:v>-0.17301165719157599</c:v>
                </c:pt>
                <c:pt idx="20396">
                  <c:v>-0.16667205963287801</c:v>
                </c:pt>
                <c:pt idx="20397">
                  <c:v>-0.160149521444725</c:v>
                </c:pt>
                <c:pt idx="20398">
                  <c:v>-0.15408627170552799</c:v>
                </c:pt>
                <c:pt idx="20399">
                  <c:v>-0.14810237655249101</c:v>
                </c:pt>
                <c:pt idx="20400">
                  <c:v>-0.14202648166086501</c:v>
                </c:pt>
                <c:pt idx="20401">
                  <c:v>-0.13626419526712499</c:v>
                </c:pt>
                <c:pt idx="20402">
                  <c:v>-0.13087754167433599</c:v>
                </c:pt>
                <c:pt idx="20403">
                  <c:v>-0.125959537777665</c:v>
                </c:pt>
                <c:pt idx="20404">
                  <c:v>-0.12125381278259</c:v>
                </c:pt>
                <c:pt idx="20405">
                  <c:v>-0.116935180803186</c:v>
                </c:pt>
                <c:pt idx="20406">
                  <c:v>-0.112842608073183</c:v>
                </c:pt>
                <c:pt idx="20407">
                  <c:v>-0.109355458174254</c:v>
                </c:pt>
                <c:pt idx="20408">
                  <c:v>-0.10657008545937401</c:v>
                </c:pt>
                <c:pt idx="20409">
                  <c:v>-0.104175689066401</c:v>
                </c:pt>
                <c:pt idx="20410">
                  <c:v>-0.102259252106883</c:v>
                </c:pt>
                <c:pt idx="20411">
                  <c:v>-0.10091646950418499</c:v>
                </c:pt>
                <c:pt idx="20412">
                  <c:v>-0.10011391783441299</c:v>
                </c:pt>
                <c:pt idx="20413">
                  <c:v>-0.100039121055844</c:v>
                </c:pt>
                <c:pt idx="20414">
                  <c:v>-0.100367151664066</c:v>
                </c:pt>
                <c:pt idx="20415">
                  <c:v>-0.101596804222107</c:v>
                </c:pt>
                <c:pt idx="20416">
                  <c:v>-0.103338452551493</c:v>
                </c:pt>
                <c:pt idx="20417">
                  <c:v>-0.10544785704835</c:v>
                </c:pt>
                <c:pt idx="20418">
                  <c:v>-0.108458041694865</c:v>
                </c:pt>
                <c:pt idx="20419">
                  <c:v>-0.11188154363759301</c:v>
                </c:pt>
                <c:pt idx="20420">
                  <c:v>-0.11597626231467301</c:v>
                </c:pt>
                <c:pt idx="20421">
                  <c:v>-0.120797855664216</c:v>
                </c:pt>
                <c:pt idx="20422">
                  <c:v>-0.125938570660941</c:v>
                </c:pt>
                <c:pt idx="20423">
                  <c:v>-0.131885314504325</c:v>
                </c:pt>
                <c:pt idx="20424">
                  <c:v>-0.13812952209114199</c:v>
                </c:pt>
                <c:pt idx="20425">
                  <c:v>-0.14514950196774901</c:v>
                </c:pt>
                <c:pt idx="20426">
                  <c:v>-0.15252814235341</c:v>
                </c:pt>
                <c:pt idx="20427">
                  <c:v>-0.16033836131826801</c:v>
                </c:pt>
                <c:pt idx="20428">
                  <c:v>-0.16851707848150199</c:v>
                </c:pt>
                <c:pt idx="20429">
                  <c:v>-0.17693390317201599</c:v>
                </c:pt>
                <c:pt idx="20430">
                  <c:v>-0.18619613217188799</c:v>
                </c:pt>
                <c:pt idx="20431">
                  <c:v>-0.19553288820637599</c:v>
                </c:pt>
                <c:pt idx="20432">
                  <c:v>-0.205147156689239</c:v>
                </c:pt>
                <c:pt idx="20433">
                  <c:v>-0.21495492098647201</c:v>
                </c:pt>
                <c:pt idx="20434">
                  <c:v>-0.22502382368056101</c:v>
                </c:pt>
                <c:pt idx="20435">
                  <c:v>-0.235301479666712</c:v>
                </c:pt>
                <c:pt idx="20436">
                  <c:v>-0.245591282239844</c:v>
                </c:pt>
                <c:pt idx="20437">
                  <c:v>-0.256147342081818</c:v>
                </c:pt>
                <c:pt idx="20438">
                  <c:v>-0.26646706737769699</c:v>
                </c:pt>
                <c:pt idx="20439">
                  <c:v>-0.277116326367912</c:v>
                </c:pt>
                <c:pt idx="20440">
                  <c:v>-0.287513121467105</c:v>
                </c:pt>
                <c:pt idx="20441">
                  <c:v>-0.29790530942531901</c:v>
                </c:pt>
                <c:pt idx="20442">
                  <c:v>-0.30788572499085598</c:v>
                </c:pt>
                <c:pt idx="20443">
                  <c:v>-0.31819311618824803</c:v>
                </c:pt>
                <c:pt idx="20444">
                  <c:v>-0.32793385658061802</c:v>
                </c:pt>
                <c:pt idx="20445">
                  <c:v>-0.33736095703088398</c:v>
                </c:pt>
                <c:pt idx="20446">
                  <c:v>-0.34673699146186399</c:v>
                </c:pt>
                <c:pt idx="20447">
                  <c:v>-0.35533900132962698</c:v>
                </c:pt>
                <c:pt idx="20448">
                  <c:v>-0.36425977924054398</c:v>
                </c:pt>
                <c:pt idx="20449">
                  <c:v>-0.37222274906420699</c:v>
                </c:pt>
                <c:pt idx="20450">
                  <c:v>-0.38007226803962701</c:v>
                </c:pt>
                <c:pt idx="20451">
                  <c:v>-0.38729984906874498</c:v>
                </c:pt>
                <c:pt idx="20452">
                  <c:v>-0.39414068933183599</c:v>
                </c:pt>
                <c:pt idx="20453">
                  <c:v>-0.40062112307009301</c:v>
                </c:pt>
                <c:pt idx="20454">
                  <c:v>-0.40634975470858498</c:v>
                </c:pt>
                <c:pt idx="20455">
                  <c:v>-0.41192260142407999</c:v>
                </c:pt>
                <c:pt idx="20456">
                  <c:v>-0.416290904651065</c:v>
                </c:pt>
                <c:pt idx="20457">
                  <c:v>-0.42073787029009002</c:v>
                </c:pt>
                <c:pt idx="20458">
                  <c:v>-0.424357779607406</c:v>
                </c:pt>
                <c:pt idx="20459">
                  <c:v>-0.42747989694497301</c:v>
                </c:pt>
                <c:pt idx="20460">
                  <c:v>-0.43005924432547099</c:v>
                </c:pt>
                <c:pt idx="20461">
                  <c:v>-0.43173061609862601</c:v>
                </c:pt>
                <c:pt idx="20462">
                  <c:v>-0.43337617980721699</c:v>
                </c:pt>
                <c:pt idx="20463">
                  <c:v>-0.434169480001941</c:v>
                </c:pt>
                <c:pt idx="20464">
                  <c:v>-0.43451761611670198</c:v>
                </c:pt>
                <c:pt idx="20465">
                  <c:v>-0.43425765185570298</c:v>
                </c:pt>
                <c:pt idx="20466">
                  <c:v>-0.43367451148554198</c:v>
                </c:pt>
                <c:pt idx="20467">
                  <c:v>-0.43237745088309398</c:v>
                </c:pt>
                <c:pt idx="20468">
                  <c:v>-0.43073865029452202</c:v>
                </c:pt>
                <c:pt idx="20469">
                  <c:v>-0.42839143159696003</c:v>
                </c:pt>
                <c:pt idx="20470">
                  <c:v>-0.42596329956352902</c:v>
                </c:pt>
                <c:pt idx="20471">
                  <c:v>-0.42309565426933798</c:v>
                </c:pt>
                <c:pt idx="20472">
                  <c:v>-0.41962535838965598</c:v>
                </c:pt>
                <c:pt idx="20473">
                  <c:v>-0.41604531365335101</c:v>
                </c:pt>
                <c:pt idx="20474">
                  <c:v>-0.41177065110518202</c:v>
                </c:pt>
                <c:pt idx="20475">
                  <c:v>-0.40765505274865499</c:v>
                </c:pt>
                <c:pt idx="20476">
                  <c:v>-0.40340930293810601</c:v>
                </c:pt>
                <c:pt idx="20477">
                  <c:v>-0.39866289465199001</c:v>
                </c:pt>
                <c:pt idx="20478">
                  <c:v>-0.39370373156173699</c:v>
                </c:pt>
                <c:pt idx="20479">
                  <c:v>-0.38867181646018301</c:v>
                </c:pt>
                <c:pt idx="20480">
                  <c:v>-0.383698680815521</c:v>
                </c:pt>
                <c:pt idx="20481">
                  <c:v>-0.37848077361323301</c:v>
                </c:pt>
                <c:pt idx="20482">
                  <c:v>-0.37362902197720099</c:v>
                </c:pt>
                <c:pt idx="20483">
                  <c:v>-0.36854586175517001</c:v>
                </c:pt>
                <c:pt idx="20484">
                  <c:v>-0.36311408778878901</c:v>
                </c:pt>
                <c:pt idx="20485">
                  <c:v>-0.35842102537993098</c:v>
                </c:pt>
                <c:pt idx="20486">
                  <c:v>-0.35361682679001999</c:v>
                </c:pt>
                <c:pt idx="20487">
                  <c:v>-0.34911878695172899</c:v>
                </c:pt>
                <c:pt idx="20488">
                  <c:v>-0.34466746011141097</c:v>
                </c:pt>
                <c:pt idx="20489">
                  <c:v>-0.34041818444219502</c:v>
                </c:pt>
                <c:pt idx="20490">
                  <c:v>-0.33662317017372201</c:v>
                </c:pt>
                <c:pt idx="20491">
                  <c:v>-0.33292353008901698</c:v>
                </c:pt>
                <c:pt idx="20492">
                  <c:v>-0.33001450958136502</c:v>
                </c:pt>
                <c:pt idx="20493">
                  <c:v>-0.327049571068108</c:v>
                </c:pt>
                <c:pt idx="20494">
                  <c:v>-0.32474862955224199</c:v>
                </c:pt>
                <c:pt idx="20495">
                  <c:v>-0.322638651556586</c:v>
                </c:pt>
                <c:pt idx="20496">
                  <c:v>-0.32100641304501898</c:v>
                </c:pt>
                <c:pt idx="20497">
                  <c:v>-0.319843174456235</c:v>
                </c:pt>
                <c:pt idx="20498">
                  <c:v>-0.31933425825753398</c:v>
                </c:pt>
                <c:pt idx="20499">
                  <c:v>-0.319117034889702</c:v>
                </c:pt>
                <c:pt idx="20500">
                  <c:v>-0.319333329420456</c:v>
                </c:pt>
                <c:pt idx="20501">
                  <c:v>-0.32028039396163899</c:v>
                </c:pt>
                <c:pt idx="20502">
                  <c:v>-0.321394155789269</c:v>
                </c:pt>
                <c:pt idx="20503">
                  <c:v>-0.32336452029574297</c:v>
                </c:pt>
                <c:pt idx="20504">
                  <c:v>-0.325900361468838</c:v>
                </c:pt>
                <c:pt idx="20505">
                  <c:v>-0.32856123281925298</c:v>
                </c:pt>
                <c:pt idx="20506">
                  <c:v>-0.33174592636169897</c:v>
                </c:pt>
                <c:pt idx="20507">
                  <c:v>-0.335473766160308</c:v>
                </c:pt>
                <c:pt idx="20508">
                  <c:v>-0.34012773594178197</c:v>
                </c:pt>
                <c:pt idx="20509">
                  <c:v>-0.344831958901125</c:v>
                </c:pt>
                <c:pt idx="20510">
                  <c:v>-0.350107114210015</c:v>
                </c:pt>
                <c:pt idx="20511">
                  <c:v>-0.35525685745880597</c:v>
                </c:pt>
                <c:pt idx="20512">
                  <c:v>-0.361364656294136</c:v>
                </c:pt>
                <c:pt idx="20513">
                  <c:v>-0.367694900344958</c:v>
                </c:pt>
                <c:pt idx="20514">
                  <c:v>-0.37463838205287597</c:v>
                </c:pt>
                <c:pt idx="20515">
                  <c:v>-0.38165252359770802</c:v>
                </c:pt>
                <c:pt idx="20516">
                  <c:v>-0.38872288466662303</c:v>
                </c:pt>
                <c:pt idx="20517">
                  <c:v>-0.39623326297205302</c:v>
                </c:pt>
                <c:pt idx="20518">
                  <c:v>-0.40413887522706399</c:v>
                </c:pt>
                <c:pt idx="20519">
                  <c:v>-0.41231435664397098</c:v>
                </c:pt>
                <c:pt idx="20520">
                  <c:v>-0.42042191146470098</c:v>
                </c:pt>
                <c:pt idx="20521">
                  <c:v>-0.42876082734260601</c:v>
                </c:pt>
                <c:pt idx="20522">
                  <c:v>-0.43693451917982001</c:v>
                </c:pt>
                <c:pt idx="20523">
                  <c:v>-0.44530159662876401</c:v>
                </c:pt>
                <c:pt idx="20524">
                  <c:v>-0.45380819814010998</c:v>
                </c:pt>
                <c:pt idx="20525">
                  <c:v>-0.462048630647932</c:v>
                </c:pt>
                <c:pt idx="20526">
                  <c:v>-0.47064714775896199</c:v>
                </c:pt>
                <c:pt idx="20527">
                  <c:v>-0.47859084828547499</c:v>
                </c:pt>
                <c:pt idx="20528">
                  <c:v>-0.486601016220369</c:v>
                </c:pt>
                <c:pt idx="20529">
                  <c:v>-0.49465191206794401</c:v>
                </c:pt>
                <c:pt idx="20530">
                  <c:v>-0.50216265876524102</c:v>
                </c:pt>
                <c:pt idx="20531">
                  <c:v>-0.50998183825508403</c:v>
                </c:pt>
                <c:pt idx="20532">
                  <c:v>-0.51694898866736405</c:v>
                </c:pt>
                <c:pt idx="20533">
                  <c:v>-0.52386341664820002</c:v>
                </c:pt>
                <c:pt idx="20534">
                  <c:v>-0.53039324628775397</c:v>
                </c:pt>
                <c:pt idx="20535">
                  <c:v>-0.53657421641905001</c:v>
                </c:pt>
                <c:pt idx="20536">
                  <c:v>-0.54288084975988504</c:v>
                </c:pt>
                <c:pt idx="20537">
                  <c:v>-0.547953011892372</c:v>
                </c:pt>
                <c:pt idx="20538">
                  <c:v>-0.55309985475711898</c:v>
                </c:pt>
                <c:pt idx="20539">
                  <c:v>-0.55732078061444801</c:v>
                </c:pt>
                <c:pt idx="20540">
                  <c:v>-0.56184839334210501</c:v>
                </c:pt>
                <c:pt idx="20541">
                  <c:v>-0.56528836936971105</c:v>
                </c:pt>
                <c:pt idx="20542">
                  <c:v>-0.56865782753057903</c:v>
                </c:pt>
                <c:pt idx="20543">
                  <c:v>-0.57112742608561895</c:v>
                </c:pt>
                <c:pt idx="20544">
                  <c:v>-0.57304421179632303</c:v>
                </c:pt>
                <c:pt idx="20545">
                  <c:v>-0.57494278996863701</c:v>
                </c:pt>
                <c:pt idx="20546">
                  <c:v>-0.57618523865792504</c:v>
                </c:pt>
                <c:pt idx="20547">
                  <c:v>-0.57680841496200297</c:v>
                </c:pt>
                <c:pt idx="20548">
                  <c:v>-0.576793446488159</c:v>
                </c:pt>
                <c:pt idx="20549">
                  <c:v>-0.57637145900888298</c:v>
                </c:pt>
                <c:pt idx="20550">
                  <c:v>-0.57555435166067703</c:v>
                </c:pt>
                <c:pt idx="20551">
                  <c:v>-0.57424663024329003</c:v>
                </c:pt>
                <c:pt idx="20552">
                  <c:v>-0.57243355074495295</c:v>
                </c:pt>
                <c:pt idx="20553">
                  <c:v>-0.56995143197960796</c:v>
                </c:pt>
                <c:pt idx="20554">
                  <c:v>-0.56733382809951305</c:v>
                </c:pt>
                <c:pt idx="20555">
                  <c:v>-0.56413154719967296</c:v>
                </c:pt>
                <c:pt idx="20556">
                  <c:v>-0.56067105969991304</c:v>
                </c:pt>
                <c:pt idx="20557">
                  <c:v>-0.55666609471028905</c:v>
                </c:pt>
                <c:pt idx="20558">
                  <c:v>-0.55241111966312895</c:v>
                </c:pt>
                <c:pt idx="20559">
                  <c:v>-0.547777567560504</c:v>
                </c:pt>
                <c:pt idx="20560">
                  <c:v>-0.54266201294302496</c:v>
                </c:pt>
                <c:pt idx="20561">
                  <c:v>-0.53777369911213302</c:v>
                </c:pt>
                <c:pt idx="20562">
                  <c:v>-0.532097910588058</c:v>
                </c:pt>
                <c:pt idx="20563">
                  <c:v>-0.52646813307641405</c:v>
                </c:pt>
                <c:pt idx="20564">
                  <c:v>-0.52054138715674303</c:v>
                </c:pt>
                <c:pt idx="20565">
                  <c:v>-0.51451845489168901</c:v>
                </c:pt>
                <c:pt idx="20566">
                  <c:v>-0.508317632960819</c:v>
                </c:pt>
                <c:pt idx="20567">
                  <c:v>-0.50198965300243503</c:v>
                </c:pt>
                <c:pt idx="20568">
                  <c:v>-0.49564179390171198</c:v>
                </c:pt>
                <c:pt idx="20569">
                  <c:v>-0.48921779294489198</c:v>
                </c:pt>
                <c:pt idx="20570">
                  <c:v>-0.48269687510041598</c:v>
                </c:pt>
                <c:pt idx="20571">
                  <c:v>-0.47614585826455302</c:v>
                </c:pt>
                <c:pt idx="20572">
                  <c:v>-0.469901478837155</c:v>
                </c:pt>
                <c:pt idx="20573">
                  <c:v>-0.463712523481561</c:v>
                </c:pt>
                <c:pt idx="20574">
                  <c:v>-0.45748779376625198</c:v>
                </c:pt>
                <c:pt idx="20575">
                  <c:v>-0.45138149438423802</c:v>
                </c:pt>
                <c:pt idx="20576">
                  <c:v>-0.44528917800837198</c:v>
                </c:pt>
                <c:pt idx="20577">
                  <c:v>-0.43969154509835001</c:v>
                </c:pt>
                <c:pt idx="20578">
                  <c:v>-0.43408098039986698</c:v>
                </c:pt>
                <c:pt idx="20579">
                  <c:v>-0.42869321651668002</c:v>
                </c:pt>
                <c:pt idx="20580">
                  <c:v>-0.42350350237867901</c:v>
                </c:pt>
                <c:pt idx="20581">
                  <c:v>-0.41851748103655401</c:v>
                </c:pt>
                <c:pt idx="20582">
                  <c:v>-0.41396880073771902</c:v>
                </c:pt>
                <c:pt idx="20583">
                  <c:v>-0.40981453672909401</c:v>
                </c:pt>
                <c:pt idx="20584">
                  <c:v>-0.405686729764209</c:v>
                </c:pt>
                <c:pt idx="20585">
                  <c:v>-0.40169266043315499</c:v>
                </c:pt>
                <c:pt idx="20586">
                  <c:v>-0.39854071949296699</c:v>
                </c:pt>
                <c:pt idx="20587">
                  <c:v>-0.39527656397771499</c:v>
                </c:pt>
                <c:pt idx="20588">
                  <c:v>-0.392599037433358</c:v>
                </c:pt>
                <c:pt idx="20589">
                  <c:v>-0.38982557914235599</c:v>
                </c:pt>
                <c:pt idx="20590">
                  <c:v>-0.38753647949681402</c:v>
                </c:pt>
                <c:pt idx="20591">
                  <c:v>-0.38582019399566603</c:v>
                </c:pt>
                <c:pt idx="20592">
                  <c:v>-0.38412806211360501</c:v>
                </c:pt>
                <c:pt idx="20593">
                  <c:v>-0.38292397472608802</c:v>
                </c:pt>
                <c:pt idx="20594">
                  <c:v>-0.38165107138688398</c:v>
                </c:pt>
                <c:pt idx="20595">
                  <c:v>-0.38088138899107898</c:v>
                </c:pt>
                <c:pt idx="20596">
                  <c:v>-0.38044171176262298</c:v>
                </c:pt>
                <c:pt idx="20597">
                  <c:v>-0.38029167586918899</c:v>
                </c:pt>
                <c:pt idx="20598">
                  <c:v>-0.38022526030672199</c:v>
                </c:pt>
                <c:pt idx="20599">
                  <c:v>-0.38042494110628</c:v>
                </c:pt>
                <c:pt idx="20600">
                  <c:v>-0.380736581374435</c:v>
                </c:pt>
                <c:pt idx="20601">
                  <c:v>-0.38156962807404998</c:v>
                </c:pt>
                <c:pt idx="20602">
                  <c:v>-0.38239591331718598</c:v>
                </c:pt>
                <c:pt idx="20603">
                  <c:v>-0.38315444323544301</c:v>
                </c:pt>
                <c:pt idx="20604">
                  <c:v>-0.38404858995943902</c:v>
                </c:pt>
                <c:pt idx="20605">
                  <c:v>-0.38524220704497603</c:v>
                </c:pt>
                <c:pt idx="20606">
                  <c:v>-0.38641825462997498</c:v>
                </c:pt>
                <c:pt idx="20607">
                  <c:v>-0.38764125259383297</c:v>
                </c:pt>
                <c:pt idx="20608">
                  <c:v>-0.38879902891025703</c:v>
                </c:pt>
                <c:pt idx="20609">
                  <c:v>-0.39025539179142599</c:v>
                </c:pt>
                <c:pt idx="20610">
                  <c:v>-0.39122818162459599</c:v>
                </c:pt>
                <c:pt idx="20611">
                  <c:v>-0.39260289650394697</c:v>
                </c:pt>
                <c:pt idx="20612">
                  <c:v>-0.39351976846019798</c:v>
                </c:pt>
                <c:pt idx="20613">
                  <c:v>-0.394619716820791</c:v>
                </c:pt>
                <c:pt idx="20614">
                  <c:v>-0.39555932724028298</c:v>
                </c:pt>
                <c:pt idx="20615">
                  <c:v>-0.39612690773554299</c:v>
                </c:pt>
                <c:pt idx="20616">
                  <c:v>-0.39699625287282297</c:v>
                </c:pt>
                <c:pt idx="20617">
                  <c:v>-0.396917145964092</c:v>
                </c:pt>
                <c:pt idx="20618">
                  <c:v>-0.39778227903868701</c:v>
                </c:pt>
                <c:pt idx="20619">
                  <c:v>-0.39744739801525097</c:v>
                </c:pt>
                <c:pt idx="20620">
                  <c:v>-0.39725726406952699</c:v>
                </c:pt>
                <c:pt idx="20621">
                  <c:v>-0.39676272163537502</c:v>
                </c:pt>
                <c:pt idx="20622">
                  <c:v>-0.39610422231261899</c:v>
                </c:pt>
                <c:pt idx="20623">
                  <c:v>-0.39540659723791699</c:v>
                </c:pt>
                <c:pt idx="20624">
                  <c:v>-0.39394635932530198</c:v>
                </c:pt>
                <c:pt idx="20625">
                  <c:v>-0.392601945773001</c:v>
                </c:pt>
                <c:pt idx="20626">
                  <c:v>-0.39064387175405402</c:v>
                </c:pt>
                <c:pt idx="20627">
                  <c:v>-0.38894322134432202</c:v>
                </c:pt>
                <c:pt idx="20628">
                  <c:v>-0.38662552159172098</c:v>
                </c:pt>
                <c:pt idx="20629">
                  <c:v>-0.384197052583444</c:v>
                </c:pt>
                <c:pt idx="20630">
                  <c:v>-0.38094232612371498</c:v>
                </c:pt>
                <c:pt idx="20631">
                  <c:v>-0.37780197559607098</c:v>
                </c:pt>
                <c:pt idx="20632">
                  <c:v>-0.37435996958272999</c:v>
                </c:pt>
                <c:pt idx="20633">
                  <c:v>-0.37068422187071898</c:v>
                </c:pt>
                <c:pt idx="20634">
                  <c:v>-0.36671844783881302</c:v>
                </c:pt>
                <c:pt idx="20635">
                  <c:v>-0.36213835285733997</c:v>
                </c:pt>
                <c:pt idx="20636">
                  <c:v>-0.35801907087164497</c:v>
                </c:pt>
                <c:pt idx="20637">
                  <c:v>-0.35320608368573098</c:v>
                </c:pt>
                <c:pt idx="20638">
                  <c:v>-0.34814517762208502</c:v>
                </c:pt>
                <c:pt idx="20639">
                  <c:v>-0.34299103592923402</c:v>
                </c:pt>
                <c:pt idx="20640">
                  <c:v>-0.33765149271043898</c:v>
                </c:pt>
                <c:pt idx="20641">
                  <c:v>-0.332340300967578</c:v>
                </c:pt>
                <c:pt idx="20642">
                  <c:v>-0.32665026549388798</c:v>
                </c:pt>
                <c:pt idx="20643">
                  <c:v>-0.32093586894957998</c:v>
                </c:pt>
                <c:pt idx="20644">
                  <c:v>-0.314493881334378</c:v>
                </c:pt>
                <c:pt idx="20645">
                  <c:v>-0.30899757952259499</c:v>
                </c:pt>
                <c:pt idx="20646">
                  <c:v>-0.30277323357964497</c:v>
                </c:pt>
                <c:pt idx="20647">
                  <c:v>-0.29652042926329403</c:v>
                </c:pt>
                <c:pt idx="20648">
                  <c:v>-0.29021298311768701</c:v>
                </c:pt>
                <c:pt idx="20649">
                  <c:v>-0.28373375921337901</c:v>
                </c:pt>
                <c:pt idx="20650">
                  <c:v>-0.27778653988912799</c:v>
                </c:pt>
                <c:pt idx="20651">
                  <c:v>-0.27125814868117798</c:v>
                </c:pt>
                <c:pt idx="20652">
                  <c:v>-0.265333073116789</c:v>
                </c:pt>
                <c:pt idx="20653">
                  <c:v>-0.25899789197953998</c:v>
                </c:pt>
                <c:pt idx="20654">
                  <c:v>-0.25266508773391899</c:v>
                </c:pt>
                <c:pt idx="20655">
                  <c:v>-0.246727873290429</c:v>
                </c:pt>
                <c:pt idx="20656">
                  <c:v>-0.24094683558841601</c:v>
                </c:pt>
                <c:pt idx="20657">
                  <c:v>-0.234799381470185</c:v>
                </c:pt>
                <c:pt idx="20658">
                  <c:v>-0.22933482592695101</c:v>
                </c:pt>
                <c:pt idx="20659">
                  <c:v>-0.22352253950105999</c:v>
                </c:pt>
                <c:pt idx="20660">
                  <c:v>-0.218247423079203</c:v>
                </c:pt>
                <c:pt idx="20661">
                  <c:v>-0.21311353751359299</c:v>
                </c:pt>
                <c:pt idx="20662">
                  <c:v>-0.20782531590775899</c:v>
                </c:pt>
                <c:pt idx="20663">
                  <c:v>-0.20287687228706</c:v>
                </c:pt>
                <c:pt idx="20664">
                  <c:v>-0.198401960857401</c:v>
                </c:pt>
                <c:pt idx="20665">
                  <c:v>-0.19381409043087799</c:v>
                </c:pt>
                <c:pt idx="20666">
                  <c:v>-0.18953208729280299</c:v>
                </c:pt>
                <c:pt idx="20667">
                  <c:v>-0.185386999500259</c:v>
                </c:pt>
                <c:pt idx="20668">
                  <c:v>-0.181573596842839</c:v>
                </c:pt>
                <c:pt idx="20669">
                  <c:v>-0.178050718754728</c:v>
                </c:pt>
                <c:pt idx="20670">
                  <c:v>-0.17448677959894199</c:v>
                </c:pt>
                <c:pt idx="20671">
                  <c:v>-0.17115118981261099</c:v>
                </c:pt>
                <c:pt idx="20672">
                  <c:v>-0.16836028648197701</c:v>
                </c:pt>
                <c:pt idx="20673">
                  <c:v>-0.16545101841877499</c:v>
                </c:pt>
                <c:pt idx="20674">
                  <c:v>-0.16258189271259599</c:v>
                </c:pt>
                <c:pt idx="20675">
                  <c:v>-0.16013949422595899</c:v>
                </c:pt>
                <c:pt idx="20676">
                  <c:v>-0.15774164822296199</c:v>
                </c:pt>
                <c:pt idx="20677">
                  <c:v>-0.15566361302887299</c:v>
                </c:pt>
                <c:pt idx="20678">
                  <c:v>-0.15388777241257601</c:v>
                </c:pt>
                <c:pt idx="20679">
                  <c:v>-0.15198566590175799</c:v>
                </c:pt>
                <c:pt idx="20680">
                  <c:v>-0.15021706537885701</c:v>
                </c:pt>
                <c:pt idx="20681">
                  <c:v>-0.14838066517961701</c:v>
                </c:pt>
                <c:pt idx="20682">
                  <c:v>-0.14712666726280699</c:v>
                </c:pt>
                <c:pt idx="20683">
                  <c:v>-0.145737469648969</c:v>
                </c:pt>
                <c:pt idx="20684">
                  <c:v>-0.14437250092564399</c:v>
                </c:pt>
                <c:pt idx="20685">
                  <c:v>-0.14304420540892801</c:v>
                </c:pt>
                <c:pt idx="20686">
                  <c:v>-0.141749034052741</c:v>
                </c:pt>
                <c:pt idx="20687">
                  <c:v>-0.14033254551764501</c:v>
                </c:pt>
                <c:pt idx="20688">
                  <c:v>-0.139352441163207</c:v>
                </c:pt>
                <c:pt idx="20689">
                  <c:v>-0.13806413277422799</c:v>
                </c:pt>
                <c:pt idx="20690">
                  <c:v>-0.13668348126222701</c:v>
                </c:pt>
                <c:pt idx="20691">
                  <c:v>-0.135463369429492</c:v>
                </c:pt>
                <c:pt idx="20692">
                  <c:v>-0.13414545312306</c:v>
                </c:pt>
                <c:pt idx="20693">
                  <c:v>-0.13270790961780701</c:v>
                </c:pt>
                <c:pt idx="20694">
                  <c:v>-0.13101295807968799</c:v>
                </c:pt>
                <c:pt idx="20695">
                  <c:v>-0.12952947524495001</c:v>
                </c:pt>
                <c:pt idx="20696">
                  <c:v>-0.12772110679974699</c:v>
                </c:pt>
                <c:pt idx="20697">
                  <c:v>-0.125993470284854</c:v>
                </c:pt>
                <c:pt idx="20698">
                  <c:v>-0.12374478533378599</c:v>
                </c:pt>
                <c:pt idx="20699">
                  <c:v>-0.121566236596581</c:v>
                </c:pt>
                <c:pt idx="20700">
                  <c:v>-0.11937444419986799</c:v>
                </c:pt>
                <c:pt idx="20701">
                  <c:v>-0.116875891741437</c:v>
                </c:pt>
                <c:pt idx="20702">
                  <c:v>-0.114454218407709</c:v>
                </c:pt>
                <c:pt idx="20703">
                  <c:v>-0.111346585481454</c:v>
                </c:pt>
                <c:pt idx="20704">
                  <c:v>-0.108824423245851</c:v>
                </c:pt>
                <c:pt idx="20705">
                  <c:v>-0.105684457714112</c:v>
                </c:pt>
                <c:pt idx="20706">
                  <c:v>-0.10236698105995699</c:v>
                </c:pt>
                <c:pt idx="20707">
                  <c:v>-9.8891132949748106E-2</c:v>
                </c:pt>
                <c:pt idx="20708">
                  <c:v>-9.5096712169941297E-2</c:v>
                </c:pt>
                <c:pt idx="20709">
                  <c:v>-9.1502952806345406E-2</c:v>
                </c:pt>
                <c:pt idx="20710">
                  <c:v>-8.7535933750765196E-2</c:v>
                </c:pt>
                <c:pt idx="20711">
                  <c:v>-8.3389562897977706E-2</c:v>
                </c:pt>
                <c:pt idx="20712">
                  <c:v>-7.9049519597919907E-2</c:v>
                </c:pt>
                <c:pt idx="20713">
                  <c:v>-7.4638248458434794E-2</c:v>
                </c:pt>
                <c:pt idx="20714">
                  <c:v>-7.0104250437886498E-2</c:v>
                </c:pt>
                <c:pt idx="20715">
                  <c:v>-6.5724985287551302E-2</c:v>
                </c:pt>
                <c:pt idx="20716">
                  <c:v>-6.0738968555767998E-2</c:v>
                </c:pt>
                <c:pt idx="20717">
                  <c:v>-5.5985857607860803E-2</c:v>
                </c:pt>
                <c:pt idx="20718">
                  <c:v>-5.1130845879304401E-2</c:v>
                </c:pt>
                <c:pt idx="20719">
                  <c:v>-4.6125036927341101E-2</c:v>
                </c:pt>
                <c:pt idx="20720">
                  <c:v>-4.1396178128814902E-2</c:v>
                </c:pt>
                <c:pt idx="20721">
                  <c:v>-3.6070298447260903E-2</c:v>
                </c:pt>
                <c:pt idx="20722">
                  <c:v>-3.1121189790644099E-2</c:v>
                </c:pt>
                <c:pt idx="20723">
                  <c:v>-2.5849608158895199E-2</c:v>
                </c:pt>
                <c:pt idx="20724">
                  <c:v>-2.0846255827325098E-2</c:v>
                </c:pt>
                <c:pt idx="20725">
                  <c:v>-1.5828216441880899E-2</c:v>
                </c:pt>
                <c:pt idx="20726">
                  <c:v>-1.08392135018229E-2</c:v>
                </c:pt>
                <c:pt idx="20727">
                  <c:v>-5.9632132347156898E-3</c:v>
                </c:pt>
                <c:pt idx="20728">
                  <c:v>-9.46346735239606E-4</c:v>
                </c:pt>
                <c:pt idx="20729">
                  <c:v>3.7582134660956099E-3</c:v>
                </c:pt>
                <c:pt idx="20730">
                  <c:v>8.5894442329688108E-3</c:v>
                </c:pt>
                <c:pt idx="20731">
                  <c:v>1.27375046258163E-2</c:v>
                </c:pt>
                <c:pt idx="20732">
                  <c:v>1.6954486957285901E-2</c:v>
                </c:pt>
                <c:pt idx="20733">
                  <c:v>2.1436415061747E-2</c:v>
                </c:pt>
                <c:pt idx="20734">
                  <c:v>2.5417857298183501E-2</c:v>
                </c:pt>
                <c:pt idx="20735">
                  <c:v>2.9534508102967299E-2</c:v>
                </c:pt>
                <c:pt idx="20736">
                  <c:v>3.28769358614526E-2</c:v>
                </c:pt>
                <c:pt idx="20737">
                  <c:v>3.6343950299075403E-2</c:v>
                </c:pt>
                <c:pt idx="20738">
                  <c:v>3.9938581919234703E-2</c:v>
                </c:pt>
                <c:pt idx="20739">
                  <c:v>4.28760374311331E-2</c:v>
                </c:pt>
                <c:pt idx="20740">
                  <c:v>4.5920481472921097E-2</c:v>
                </c:pt>
                <c:pt idx="20741">
                  <c:v>4.8395986220831501E-2</c:v>
                </c:pt>
                <c:pt idx="20742">
                  <c:v>5.0528919280340798E-2</c:v>
                </c:pt>
                <c:pt idx="20743">
                  <c:v>5.2912048570953399E-2</c:v>
                </c:pt>
                <c:pt idx="20744">
                  <c:v>5.5047906124236302E-2</c:v>
                </c:pt>
                <c:pt idx="20745">
                  <c:v>5.6850868095708898E-2</c:v>
                </c:pt>
                <c:pt idx="20746">
                  <c:v>5.8247069693607503E-2</c:v>
                </c:pt>
                <c:pt idx="20747">
                  <c:v>5.9099364823020202E-2</c:v>
                </c:pt>
                <c:pt idx="20748">
                  <c:v>6.0522466785378898E-2</c:v>
                </c:pt>
                <c:pt idx="20749">
                  <c:v>6.1554096144694197E-2</c:v>
                </c:pt>
                <c:pt idx="20750">
                  <c:v>6.2375264868970597E-2</c:v>
                </c:pt>
                <c:pt idx="20751">
                  <c:v>6.3008533073383194E-2</c:v>
                </c:pt>
                <c:pt idx="20752">
                  <c:v>6.3034107441769904E-2</c:v>
                </c:pt>
                <c:pt idx="20753">
                  <c:v>6.3512655405688498E-2</c:v>
                </c:pt>
                <c:pt idx="20754">
                  <c:v>6.3596493654992703E-2</c:v>
                </c:pt>
                <c:pt idx="20755">
                  <c:v>6.3859237535968102E-2</c:v>
                </c:pt>
                <c:pt idx="20756">
                  <c:v>6.3597720019489698E-2</c:v>
                </c:pt>
                <c:pt idx="20757">
                  <c:v>6.3367463927514897E-2</c:v>
                </c:pt>
                <c:pt idx="20758">
                  <c:v>6.3130866826883597E-2</c:v>
                </c:pt>
                <c:pt idx="20759">
                  <c:v>6.2686511088324501E-2</c:v>
                </c:pt>
                <c:pt idx="20760">
                  <c:v>6.2815276032665401E-2</c:v>
                </c:pt>
                <c:pt idx="20761">
                  <c:v>6.23616069777191E-2</c:v>
                </c:pt>
                <c:pt idx="20762">
                  <c:v>6.2464340544244802E-2</c:v>
                </c:pt>
                <c:pt idx="20763">
                  <c:v>6.19858448550243E-2</c:v>
                </c:pt>
                <c:pt idx="20764">
                  <c:v>6.1965748958383901E-2</c:v>
                </c:pt>
                <c:pt idx="20765">
                  <c:v>6.20028050124945E-2</c:v>
                </c:pt>
                <c:pt idx="20766">
                  <c:v>6.2333885054416803E-2</c:v>
                </c:pt>
                <c:pt idx="20767">
                  <c:v>6.2744320699311906E-2</c:v>
                </c:pt>
                <c:pt idx="20768">
                  <c:v>6.2868215586243503E-2</c:v>
                </c:pt>
                <c:pt idx="20769">
                  <c:v>6.3773115614948597E-2</c:v>
                </c:pt>
                <c:pt idx="20770">
                  <c:v>6.4657812412687393E-2</c:v>
                </c:pt>
                <c:pt idx="20771">
                  <c:v>6.6148261568884995E-2</c:v>
                </c:pt>
                <c:pt idx="20772">
                  <c:v>6.7335273604833504E-2</c:v>
                </c:pt>
                <c:pt idx="20773">
                  <c:v>6.9245533458646799E-2</c:v>
                </c:pt>
                <c:pt idx="20774">
                  <c:v>7.0872396109879901E-2</c:v>
                </c:pt>
                <c:pt idx="20775">
                  <c:v>7.3456345604683004E-2</c:v>
                </c:pt>
                <c:pt idx="20776">
                  <c:v>7.64848314330039E-2</c:v>
                </c:pt>
                <c:pt idx="20777">
                  <c:v>7.9342431587730994E-2</c:v>
                </c:pt>
                <c:pt idx="20778">
                  <c:v>8.2869317644033894E-2</c:v>
                </c:pt>
                <c:pt idx="20779">
                  <c:v>8.6369810362532301E-2</c:v>
                </c:pt>
                <c:pt idx="20780">
                  <c:v>9.09467161899703E-2</c:v>
                </c:pt>
                <c:pt idx="20781">
                  <c:v>9.5451209908824095E-2</c:v>
                </c:pt>
                <c:pt idx="20782">
                  <c:v>0.100806326918686</c:v>
                </c:pt>
                <c:pt idx="20783">
                  <c:v>0.10598020904903099</c:v>
                </c:pt>
                <c:pt idx="20784">
                  <c:v>0.11177434020971801</c:v>
                </c:pt>
                <c:pt idx="20785">
                  <c:v>0.118291256296587</c:v>
                </c:pt>
                <c:pt idx="20786">
                  <c:v>0.12483371578572799</c:v>
                </c:pt>
                <c:pt idx="20787">
                  <c:v>0.13220097506290601</c:v>
                </c:pt>
                <c:pt idx="20788">
                  <c:v>0.139424726040935</c:v>
                </c:pt>
                <c:pt idx="20789">
                  <c:v>0.14783001379074001</c:v>
                </c:pt>
                <c:pt idx="20790">
                  <c:v>0.155701250664038</c:v>
                </c:pt>
                <c:pt idx="20791">
                  <c:v>0.164527200735297</c:v>
                </c:pt>
                <c:pt idx="20792">
                  <c:v>0.17362926387086</c:v>
                </c:pt>
                <c:pt idx="20793">
                  <c:v>0.18304650715576801</c:v>
                </c:pt>
                <c:pt idx="20794">
                  <c:v>0.192970060317496</c:v>
                </c:pt>
                <c:pt idx="20795">
                  <c:v>0.20268297163393001</c:v>
                </c:pt>
                <c:pt idx="20796">
                  <c:v>0.21306242236831299</c:v>
                </c:pt>
                <c:pt idx="20797">
                  <c:v>0.22377935167284699</c:v>
                </c:pt>
                <c:pt idx="20798">
                  <c:v>0.23459402721345099</c:v>
                </c:pt>
                <c:pt idx="20799">
                  <c:v>0.24580760618473499</c:v>
                </c:pt>
                <c:pt idx="20800">
                  <c:v>0.256700174543536</c:v>
                </c:pt>
                <c:pt idx="20801">
                  <c:v>0.26797052304922198</c:v>
                </c:pt>
                <c:pt idx="20802">
                  <c:v>0.279513555853382</c:v>
                </c:pt>
                <c:pt idx="20803">
                  <c:v>0.29129512324408302</c:v>
                </c:pt>
                <c:pt idx="20804">
                  <c:v>0.30290867855402698</c:v>
                </c:pt>
                <c:pt idx="20805">
                  <c:v>0.314448235098304</c:v>
                </c:pt>
                <c:pt idx="20806">
                  <c:v>0.32571989997947198</c:v>
                </c:pt>
                <c:pt idx="20807">
                  <c:v>0.33742586330011898</c:v>
                </c:pt>
                <c:pt idx="20808">
                  <c:v>0.34906902390793398</c:v>
                </c:pt>
                <c:pt idx="20809">
                  <c:v>0.36041196600441899</c:v>
                </c:pt>
                <c:pt idx="20810">
                  <c:v>0.37123940800861999</c:v>
                </c:pt>
                <c:pt idx="20811">
                  <c:v>0.38197027521459198</c:v>
                </c:pt>
                <c:pt idx="20812">
                  <c:v>0.39299662516425099</c:v>
                </c:pt>
                <c:pt idx="20813">
                  <c:v>0.40351496425443401</c:v>
                </c:pt>
                <c:pt idx="20814">
                  <c:v>0.41366082663429099</c:v>
                </c:pt>
                <c:pt idx="20815">
                  <c:v>0.42337109707461901</c:v>
                </c:pt>
                <c:pt idx="20816">
                  <c:v>0.43300748215942397</c:v>
                </c:pt>
                <c:pt idx="20817">
                  <c:v>0.44195915266061903</c:v>
                </c:pt>
                <c:pt idx="20818">
                  <c:v>0.45052021084173199</c:v>
                </c:pt>
                <c:pt idx="20819">
                  <c:v>0.45899874392426498</c:v>
                </c:pt>
                <c:pt idx="20820">
                  <c:v>0.46638663522572099</c:v>
                </c:pt>
                <c:pt idx="20821">
                  <c:v>0.47393437038670599</c:v>
                </c:pt>
                <c:pt idx="20822">
                  <c:v>0.480252197471497</c:v>
                </c:pt>
                <c:pt idx="20823">
                  <c:v>0.48631049379762697</c:v>
                </c:pt>
                <c:pt idx="20824">
                  <c:v>0.49205759541018601</c:v>
                </c:pt>
                <c:pt idx="20825">
                  <c:v>0.49684854951102703</c:v>
                </c:pt>
                <c:pt idx="20826">
                  <c:v>0.50146448999125404</c:v>
                </c:pt>
                <c:pt idx="20827">
                  <c:v>0.50510617088021403</c:v>
                </c:pt>
                <c:pt idx="20828">
                  <c:v>0.50819714585055298</c:v>
                </c:pt>
                <c:pt idx="20829">
                  <c:v>0.51092114813270095</c:v>
                </c:pt>
                <c:pt idx="20830">
                  <c:v>0.51295009394563296</c:v>
                </c:pt>
                <c:pt idx="20831">
                  <c:v>0.51422671235286699</c:v>
                </c:pt>
                <c:pt idx="20832">
                  <c:v>0.51521429330677504</c:v>
                </c:pt>
                <c:pt idx="20833">
                  <c:v>0.51498230319605998</c:v>
                </c:pt>
                <c:pt idx="20834">
                  <c:v>0.51455157634540405</c:v>
                </c:pt>
                <c:pt idx="20835">
                  <c:v>0.51344713828702404</c:v>
                </c:pt>
                <c:pt idx="20836">
                  <c:v>0.51184336151689602</c:v>
                </c:pt>
                <c:pt idx="20837">
                  <c:v>0.50940679806963396</c:v>
                </c:pt>
                <c:pt idx="20838">
                  <c:v>0.50650261392993301</c:v>
                </c:pt>
                <c:pt idx="20839">
                  <c:v>0.503362905125883</c:v>
                </c:pt>
                <c:pt idx="20840">
                  <c:v>0.49930071747159799</c:v>
                </c:pt>
                <c:pt idx="20841">
                  <c:v>0.49503832574233497</c:v>
                </c:pt>
                <c:pt idx="20842">
                  <c:v>0.490021082425531</c:v>
                </c:pt>
                <c:pt idx="20843">
                  <c:v>0.484932669654138</c:v>
                </c:pt>
                <c:pt idx="20844">
                  <c:v>0.47930155587272899</c:v>
                </c:pt>
                <c:pt idx="20845">
                  <c:v>0.47311804951973602</c:v>
                </c:pt>
                <c:pt idx="20846">
                  <c:v>0.466765109943308</c:v>
                </c:pt>
                <c:pt idx="20847">
                  <c:v>0.45980849834631499</c:v>
                </c:pt>
                <c:pt idx="20848">
                  <c:v>0.45329930425545001</c:v>
                </c:pt>
                <c:pt idx="20849">
                  <c:v>0.44578683420922999</c:v>
                </c:pt>
                <c:pt idx="20850">
                  <c:v>0.438071135061251</c:v>
                </c:pt>
                <c:pt idx="20851">
                  <c:v>0.43054489532741103</c:v>
                </c:pt>
                <c:pt idx="20852">
                  <c:v>0.42287877650168099</c:v>
                </c:pt>
                <c:pt idx="20853">
                  <c:v>0.415083823456596</c:v>
                </c:pt>
                <c:pt idx="20854">
                  <c:v>0.40708835312896202</c:v>
                </c:pt>
                <c:pt idx="20855">
                  <c:v>0.39892552101485901</c:v>
                </c:pt>
                <c:pt idx="20856">
                  <c:v>0.39116645239236503</c:v>
                </c:pt>
                <c:pt idx="20857">
                  <c:v>0.38337737451890902</c:v>
                </c:pt>
                <c:pt idx="20858">
                  <c:v>0.37565072707696301</c:v>
                </c:pt>
                <c:pt idx="20859">
                  <c:v>0.36834460376741102</c:v>
                </c:pt>
                <c:pt idx="20860">
                  <c:v>0.36020648872382099</c:v>
                </c:pt>
                <c:pt idx="20861">
                  <c:v>0.35329950478828398</c:v>
                </c:pt>
                <c:pt idx="20862">
                  <c:v>0.34652110138458497</c:v>
                </c:pt>
                <c:pt idx="20863">
                  <c:v>0.33969126591760501</c:v>
                </c:pt>
                <c:pt idx="20864">
                  <c:v>0.33320480735262897</c:v>
                </c:pt>
                <c:pt idx="20865">
                  <c:v>0.32692970441418401</c:v>
                </c:pt>
                <c:pt idx="20866">
                  <c:v>0.32154821089477198</c:v>
                </c:pt>
                <c:pt idx="20867">
                  <c:v>0.31619594910722798</c:v>
                </c:pt>
                <c:pt idx="20868">
                  <c:v>0.31145584691892803</c:v>
                </c:pt>
                <c:pt idx="20869">
                  <c:v>0.30693761221027599</c:v>
                </c:pt>
                <c:pt idx="20870">
                  <c:v>0.303041376325141</c:v>
                </c:pt>
                <c:pt idx="20871">
                  <c:v>0.29951637367281198</c:v>
                </c:pt>
                <c:pt idx="20872">
                  <c:v>0.29646359791580701</c:v>
                </c:pt>
                <c:pt idx="20873">
                  <c:v>0.294004561839533</c:v>
                </c:pt>
                <c:pt idx="20874">
                  <c:v>0.29175241538947699</c:v>
                </c:pt>
                <c:pt idx="20875">
                  <c:v>0.29073744468824497</c:v>
                </c:pt>
                <c:pt idx="20876">
                  <c:v>0.28948395744417699</c:v>
                </c:pt>
                <c:pt idx="20877">
                  <c:v>0.288810661259924</c:v>
                </c:pt>
                <c:pt idx="20878">
                  <c:v>0.28888727457922603</c:v>
                </c:pt>
                <c:pt idx="20879">
                  <c:v>0.289536727157789</c:v>
                </c:pt>
                <c:pt idx="20880">
                  <c:v>0.29092629294337202</c:v>
                </c:pt>
                <c:pt idx="20881">
                  <c:v>0.292271215016838</c:v>
                </c:pt>
                <c:pt idx="20882">
                  <c:v>0.29407084862912403</c:v>
                </c:pt>
                <c:pt idx="20883">
                  <c:v>0.29668684372802201</c:v>
                </c:pt>
                <c:pt idx="20884">
                  <c:v>0.29992236360225899</c:v>
                </c:pt>
                <c:pt idx="20885">
                  <c:v>0.30332098262953799</c:v>
                </c:pt>
                <c:pt idx="20886">
                  <c:v>0.30714802304820898</c:v>
                </c:pt>
                <c:pt idx="20887">
                  <c:v>0.31109893743610201</c:v>
                </c:pt>
                <c:pt idx="20888">
                  <c:v>0.31569035755612301</c:v>
                </c:pt>
                <c:pt idx="20889">
                  <c:v>0.320809790475235</c:v>
                </c:pt>
                <c:pt idx="20890">
                  <c:v>0.32586593204359199</c:v>
                </c:pt>
                <c:pt idx="20891">
                  <c:v>0.33147724010777102</c:v>
                </c:pt>
                <c:pt idx="20892">
                  <c:v>0.336759524033583</c:v>
                </c:pt>
                <c:pt idx="20893">
                  <c:v>0.34287463707806698</c:v>
                </c:pt>
                <c:pt idx="20894">
                  <c:v>0.349122309535293</c:v>
                </c:pt>
                <c:pt idx="20895">
                  <c:v>0.35523418016822</c:v>
                </c:pt>
                <c:pt idx="20896">
                  <c:v>0.36155272305400299</c:v>
                </c:pt>
                <c:pt idx="20897">
                  <c:v>0.36784701864874503</c:v>
                </c:pt>
                <c:pt idx="20898">
                  <c:v>0.37436285737390601</c:v>
                </c:pt>
                <c:pt idx="20899">
                  <c:v>0.380755495999483</c:v>
                </c:pt>
                <c:pt idx="20900">
                  <c:v>0.387087722933254</c:v>
                </c:pt>
                <c:pt idx="20901">
                  <c:v>0.39319847346134901</c:v>
                </c:pt>
                <c:pt idx="20902">
                  <c:v>0.39944779306099298</c:v>
                </c:pt>
                <c:pt idx="20903">
                  <c:v>0.40557383561163701</c:v>
                </c:pt>
                <c:pt idx="20904">
                  <c:v>0.41091042052902998</c:v>
                </c:pt>
                <c:pt idx="20905">
                  <c:v>0.41670570256520101</c:v>
                </c:pt>
                <c:pt idx="20906">
                  <c:v>0.42190238258561602</c:v>
                </c:pt>
                <c:pt idx="20907">
                  <c:v>0.42701934160608002</c:v>
                </c:pt>
                <c:pt idx="20908">
                  <c:v>0.43176817207610702</c:v>
                </c:pt>
                <c:pt idx="20909">
                  <c:v>0.43579690570475899</c:v>
                </c:pt>
                <c:pt idx="20910">
                  <c:v>0.440143025969017</c:v>
                </c:pt>
                <c:pt idx="20911">
                  <c:v>0.44362713168764001</c:v>
                </c:pt>
                <c:pt idx="20912">
                  <c:v>0.44692852216170298</c:v>
                </c:pt>
                <c:pt idx="20913">
                  <c:v>0.44957651778733698</c:v>
                </c:pt>
                <c:pt idx="20914">
                  <c:v>0.45161130095990498</c:v>
                </c:pt>
                <c:pt idx="20915">
                  <c:v>0.45340013324581901</c:v>
                </c:pt>
                <c:pt idx="20916">
                  <c:v>0.45484948607289899</c:v>
                </c:pt>
                <c:pt idx="20917">
                  <c:v>0.45548207164610399</c:v>
                </c:pt>
                <c:pt idx="20918">
                  <c:v>0.455798814704378</c:v>
                </c:pt>
                <c:pt idx="20919">
                  <c:v>0.455189805817311</c:v>
                </c:pt>
                <c:pt idx="20920">
                  <c:v>0.454381200507748</c:v>
                </c:pt>
                <c:pt idx="20921">
                  <c:v>0.45325579642236502</c:v>
                </c:pt>
                <c:pt idx="20922">
                  <c:v>0.45125078692492998</c:v>
                </c:pt>
                <c:pt idx="20923">
                  <c:v>0.44900887021619901</c:v>
                </c:pt>
                <c:pt idx="20924">
                  <c:v>0.445860750621833</c:v>
                </c:pt>
                <c:pt idx="20925">
                  <c:v>0.44252165879281802</c:v>
                </c:pt>
                <c:pt idx="20926">
                  <c:v>0.43865264500652701</c:v>
                </c:pt>
                <c:pt idx="20927">
                  <c:v>0.43424336759042598</c:v>
                </c:pt>
                <c:pt idx="20928">
                  <c:v>0.42929070540275499</c:v>
                </c:pt>
                <c:pt idx="20929">
                  <c:v>0.42397007712504198</c:v>
                </c:pt>
                <c:pt idx="20930">
                  <c:v>0.41851067455052898</c:v>
                </c:pt>
                <c:pt idx="20931">
                  <c:v>0.41203486354023899</c:v>
                </c:pt>
                <c:pt idx="20932">
                  <c:v>0.40559699662814402</c:v>
                </c:pt>
                <c:pt idx="20933">
                  <c:v>0.39857781953284799</c:v>
                </c:pt>
                <c:pt idx="20934">
                  <c:v>0.39153846197269998</c:v>
                </c:pt>
                <c:pt idx="20935">
                  <c:v>0.38410999793768902</c:v>
                </c:pt>
                <c:pt idx="20936">
                  <c:v>0.376057374691805</c:v>
                </c:pt>
                <c:pt idx="20937">
                  <c:v>0.36813590661525197</c:v>
                </c:pt>
                <c:pt idx="20938">
                  <c:v>0.359844633284016</c:v>
                </c:pt>
                <c:pt idx="20939">
                  <c:v>0.35174205814223197</c:v>
                </c:pt>
                <c:pt idx="20940">
                  <c:v>0.34313423534630799</c:v>
                </c:pt>
                <c:pt idx="20941">
                  <c:v>0.334227713395018</c:v>
                </c:pt>
                <c:pt idx="20942">
                  <c:v>0.32563223172663702</c:v>
                </c:pt>
                <c:pt idx="20943">
                  <c:v>0.31706223321559301</c:v>
                </c:pt>
                <c:pt idx="20944">
                  <c:v>0.30834302908301398</c:v>
                </c:pt>
                <c:pt idx="20945">
                  <c:v>0.29999438813340201</c:v>
                </c:pt>
                <c:pt idx="20946">
                  <c:v>0.29109529052063499</c:v>
                </c:pt>
                <c:pt idx="20947">
                  <c:v>0.28264961395112498</c:v>
                </c:pt>
                <c:pt idx="20948">
                  <c:v>0.27475919305063501</c:v>
                </c:pt>
                <c:pt idx="20949">
                  <c:v>0.26651099350094998</c:v>
                </c:pt>
                <c:pt idx="20950">
                  <c:v>0.25898936582967302</c:v>
                </c:pt>
                <c:pt idx="20951">
                  <c:v>0.25109665661006703</c:v>
                </c:pt>
                <c:pt idx="20952">
                  <c:v>0.24406546834743001</c:v>
                </c:pt>
                <c:pt idx="20953">
                  <c:v>0.23719073172678201</c:v>
                </c:pt>
                <c:pt idx="20954">
                  <c:v>0.23052826755787101</c:v>
                </c:pt>
                <c:pt idx="20955">
                  <c:v>0.22448831761982299</c:v>
                </c:pt>
                <c:pt idx="20956">
                  <c:v>0.218324715771929</c:v>
                </c:pt>
                <c:pt idx="20957">
                  <c:v>0.213218266232647</c:v>
                </c:pt>
                <c:pt idx="20958">
                  <c:v>0.20803043099856799</c:v>
                </c:pt>
                <c:pt idx="20959">
                  <c:v>0.20339679314182399</c:v>
                </c:pt>
                <c:pt idx="20960">
                  <c:v>0.199423344770086</c:v>
                </c:pt>
                <c:pt idx="20961">
                  <c:v>0.19604673680349199</c:v>
                </c:pt>
                <c:pt idx="20962">
                  <c:v>0.19327214482924901</c:v>
                </c:pt>
                <c:pt idx="20963">
                  <c:v>0.19019889181771099</c:v>
                </c:pt>
                <c:pt idx="20964">
                  <c:v>0.18865966658737601</c:v>
                </c:pt>
                <c:pt idx="20965">
                  <c:v>0.18686718776658001</c:v>
                </c:pt>
                <c:pt idx="20966">
                  <c:v>0.186235914173424</c:v>
                </c:pt>
                <c:pt idx="20967">
                  <c:v>0.18589555813594599</c:v>
                </c:pt>
                <c:pt idx="20968">
                  <c:v>0.18535787290177799</c:v>
                </c:pt>
                <c:pt idx="20969">
                  <c:v>0.186093157748278</c:v>
                </c:pt>
                <c:pt idx="20970">
                  <c:v>0.187112371357402</c:v>
                </c:pt>
                <c:pt idx="20971">
                  <c:v>0.188901083952769</c:v>
                </c:pt>
                <c:pt idx="20972">
                  <c:v>0.190823184900103</c:v>
                </c:pt>
                <c:pt idx="20973">
                  <c:v>0.19297574379672899</c:v>
                </c:pt>
                <c:pt idx="20974">
                  <c:v>0.19577326810201801</c:v>
                </c:pt>
                <c:pt idx="20975">
                  <c:v>0.19921839342884601</c:v>
                </c:pt>
                <c:pt idx="20976">
                  <c:v>0.202738043349033</c:v>
                </c:pt>
                <c:pt idx="20977">
                  <c:v>0.207060782141263</c:v>
                </c:pt>
                <c:pt idx="20978">
                  <c:v>0.21097970481169501</c:v>
                </c:pt>
                <c:pt idx="20979">
                  <c:v>0.215536968776705</c:v>
                </c:pt>
                <c:pt idx="20980">
                  <c:v>0.220597453403091</c:v>
                </c:pt>
                <c:pt idx="20981">
                  <c:v>0.225364985350168</c:v>
                </c:pt>
                <c:pt idx="20982">
                  <c:v>0.23083229981779901</c:v>
                </c:pt>
                <c:pt idx="20983">
                  <c:v>0.23589101977635701</c:v>
                </c:pt>
                <c:pt idx="20984">
                  <c:v>0.24142228825988199</c:v>
                </c:pt>
                <c:pt idx="20985">
                  <c:v>0.247099544354313</c:v>
                </c:pt>
                <c:pt idx="20986">
                  <c:v>0.25278339596265098</c:v>
                </c:pt>
                <c:pt idx="20987">
                  <c:v>0.25839142622325401</c:v>
                </c:pt>
                <c:pt idx="20988">
                  <c:v>0.26376918083212902</c:v>
                </c:pt>
                <c:pt idx="20989">
                  <c:v>0.26968957250886699</c:v>
                </c:pt>
                <c:pt idx="20990">
                  <c:v>0.274604451071017</c:v>
                </c:pt>
                <c:pt idx="20991">
                  <c:v>0.28008538142380601</c:v>
                </c:pt>
                <c:pt idx="20992">
                  <c:v>0.28504056605300399</c:v>
                </c:pt>
                <c:pt idx="20993">
                  <c:v>0.28991855450100701</c:v>
                </c:pt>
                <c:pt idx="20994">
                  <c:v>0.29460520624988301</c:v>
                </c:pt>
                <c:pt idx="20995">
                  <c:v>0.298070915019578</c:v>
                </c:pt>
                <c:pt idx="20996">
                  <c:v>0.30251334320405798</c:v>
                </c:pt>
                <c:pt idx="20997">
                  <c:v>0.30568392614462597</c:v>
                </c:pt>
                <c:pt idx="20998">
                  <c:v>0.309084042489573</c:v>
                </c:pt>
                <c:pt idx="20999">
                  <c:v>0.31176090503389298</c:v>
                </c:pt>
                <c:pt idx="21000">
                  <c:v>0.31364148948485199</c:v>
                </c:pt>
                <c:pt idx="21001">
                  <c:v>0.31529063317839301</c:v>
                </c:pt>
                <c:pt idx="21002">
                  <c:v>0.31654116423235201</c:v>
                </c:pt>
                <c:pt idx="21003">
                  <c:v>0.31730087272855001</c:v>
                </c:pt>
                <c:pt idx="21004">
                  <c:v>0.31719203071907998</c:v>
                </c:pt>
                <c:pt idx="21005">
                  <c:v>0.31678133229275901</c:v>
                </c:pt>
                <c:pt idx="21006">
                  <c:v>0.31534851577204198</c:v>
                </c:pt>
                <c:pt idx="21007">
                  <c:v>0.31409575514726201</c:v>
                </c:pt>
                <c:pt idx="21008">
                  <c:v>0.31137489768348098</c:v>
                </c:pt>
                <c:pt idx="21009">
                  <c:v>0.30843351206085401</c:v>
                </c:pt>
                <c:pt idx="21010">
                  <c:v>0.30487715029387302</c:v>
                </c:pt>
                <c:pt idx="21011">
                  <c:v>0.30045509241631901</c:v>
                </c:pt>
                <c:pt idx="21012">
                  <c:v>0.29574459771130801</c:v>
                </c:pt>
                <c:pt idx="21013">
                  <c:v>0.29015472225737399</c:v>
                </c:pt>
                <c:pt idx="21014">
                  <c:v>0.28389390335062797</c:v>
                </c:pt>
                <c:pt idx="21015">
                  <c:v>0.27706698730553703</c:v>
                </c:pt>
                <c:pt idx="21016">
                  <c:v>0.27000696126743601</c:v>
                </c:pt>
                <c:pt idx="21017">
                  <c:v>0.26165238483174103</c:v>
                </c:pt>
                <c:pt idx="21018">
                  <c:v>0.25317832364821402</c:v>
                </c:pt>
                <c:pt idx="21019">
                  <c:v>0.243959607821706</c:v>
                </c:pt>
                <c:pt idx="21020">
                  <c:v>0.234125505056517</c:v>
                </c:pt>
                <c:pt idx="21021">
                  <c:v>0.22425583496012799</c:v>
                </c:pt>
                <c:pt idx="21022">
                  <c:v>0.21317455946769601</c:v>
                </c:pt>
                <c:pt idx="21023">
                  <c:v>0.202084388116786</c:v>
                </c:pt>
                <c:pt idx="21024">
                  <c:v>0.190208437206765</c:v>
                </c:pt>
                <c:pt idx="21025">
                  <c:v>0.17821405140928701</c:v>
                </c:pt>
                <c:pt idx="21026">
                  <c:v>0.16605779557602199</c:v>
                </c:pt>
                <c:pt idx="21027">
                  <c:v>0.15299477769543199</c:v>
                </c:pt>
                <c:pt idx="21028">
                  <c:v>0.13981442909851199</c:v>
                </c:pt>
                <c:pt idx="21029">
                  <c:v>0.12652367653589799</c:v>
                </c:pt>
                <c:pt idx="21030">
                  <c:v>0.112832023906171</c:v>
                </c:pt>
                <c:pt idx="21031">
                  <c:v>9.9132545684661497E-2</c:v>
                </c:pt>
                <c:pt idx="21032">
                  <c:v>8.5230319095590701E-2</c:v>
                </c:pt>
                <c:pt idx="21033">
                  <c:v>7.0950152225270999E-2</c:v>
                </c:pt>
                <c:pt idx="21034">
                  <c:v>5.68228935879675E-2</c:v>
                </c:pt>
                <c:pt idx="21035">
                  <c:v>4.2631393047411897E-2</c:v>
                </c:pt>
                <c:pt idx="21036">
                  <c:v>2.8437015391201199E-2</c:v>
                </c:pt>
                <c:pt idx="21037">
                  <c:v>1.42751852342264E-2</c:v>
                </c:pt>
                <c:pt idx="21038">
                  <c:v>-1.0051622164032699E-4</c:v>
                </c:pt>
                <c:pt idx="21039">
                  <c:v>-1.38792141178911E-2</c:v>
                </c:pt>
                <c:pt idx="21040">
                  <c:v>-2.7653530115325699E-2</c:v>
                </c:pt>
                <c:pt idx="21041">
                  <c:v>-4.1286523005748699E-2</c:v>
                </c:pt>
                <c:pt idx="21042">
                  <c:v>-5.4443855978299802E-2</c:v>
                </c:pt>
                <c:pt idx="21043">
                  <c:v>-6.7452682000618797E-2</c:v>
                </c:pt>
                <c:pt idx="21044">
                  <c:v>-8.0275134566600903E-2</c:v>
                </c:pt>
                <c:pt idx="21045">
                  <c:v>-9.2774675210522906E-2</c:v>
                </c:pt>
                <c:pt idx="21046">
                  <c:v>-0.104699344566969</c:v>
                </c:pt>
                <c:pt idx="21047">
                  <c:v>-0.116398837700483</c:v>
                </c:pt>
                <c:pt idx="21048">
                  <c:v>-0.127463482510211</c:v>
                </c:pt>
                <c:pt idx="21049">
                  <c:v>-0.13811595413980099</c:v>
                </c:pt>
                <c:pt idx="21050">
                  <c:v>-0.14846894871053101</c:v>
                </c:pt>
                <c:pt idx="21051">
                  <c:v>-0.15799870619095499</c:v>
                </c:pt>
                <c:pt idx="21052">
                  <c:v>-0.167177514931275</c:v>
                </c:pt>
                <c:pt idx="21053">
                  <c:v>-0.17529287966805901</c:v>
                </c:pt>
                <c:pt idx="21054">
                  <c:v>-0.183516853323998</c:v>
                </c:pt>
                <c:pt idx="21055">
                  <c:v>-0.19097948863834699</c:v>
                </c:pt>
                <c:pt idx="21056">
                  <c:v>-0.197357510565911</c:v>
                </c:pt>
                <c:pt idx="21057">
                  <c:v>-0.203646493166419</c:v>
                </c:pt>
                <c:pt idx="21058">
                  <c:v>-0.20892205032338301</c:v>
                </c:pt>
                <c:pt idx="21059">
                  <c:v>-0.213645571637013</c:v>
                </c:pt>
                <c:pt idx="21060">
                  <c:v>-0.218121444052363</c:v>
                </c:pt>
                <c:pt idx="21061">
                  <c:v>-0.22165280283136701</c:v>
                </c:pt>
                <c:pt idx="21062">
                  <c:v>-0.22445383250656201</c:v>
                </c:pt>
                <c:pt idx="21063">
                  <c:v>-0.22663066752896199</c:v>
                </c:pt>
                <c:pt idx="21064">
                  <c:v>-0.22824315944610099</c:v>
                </c:pt>
                <c:pt idx="21065">
                  <c:v>-0.22945265221535199</c:v>
                </c:pt>
                <c:pt idx="21066">
                  <c:v>-0.22977180102717501</c:v>
                </c:pt>
                <c:pt idx="21067">
                  <c:v>-0.22936205704311</c:v>
                </c:pt>
                <c:pt idx="21068">
                  <c:v>-0.22875618005678999</c:v>
                </c:pt>
                <c:pt idx="21069">
                  <c:v>-0.227157288555248</c:v>
                </c:pt>
                <c:pt idx="21070">
                  <c:v>-0.22547951558748799</c:v>
                </c:pt>
                <c:pt idx="21071">
                  <c:v>-0.22310848462868599</c:v>
                </c:pt>
                <c:pt idx="21072">
                  <c:v>-0.22009891862698</c:v>
                </c:pt>
                <c:pt idx="21073">
                  <c:v>-0.216665943267907</c:v>
                </c:pt>
                <c:pt idx="21074">
                  <c:v>-0.21291425590534999</c:v>
                </c:pt>
                <c:pt idx="21075">
                  <c:v>-0.208797193903099</c:v>
                </c:pt>
                <c:pt idx="21076">
                  <c:v>-0.20402070980102399</c:v>
                </c:pt>
                <c:pt idx="21077">
                  <c:v>-0.19925663769333399</c:v>
                </c:pt>
                <c:pt idx="21078">
                  <c:v>-0.19403994458604901</c:v>
                </c:pt>
                <c:pt idx="21079">
                  <c:v>-0.18830797231629001</c:v>
                </c:pt>
                <c:pt idx="21080">
                  <c:v>-0.182465173902012</c:v>
                </c:pt>
                <c:pt idx="21081">
                  <c:v>-0.17641763757107901</c:v>
                </c:pt>
                <c:pt idx="21082">
                  <c:v>-0.170496870451114</c:v>
                </c:pt>
                <c:pt idx="21083">
                  <c:v>-0.163975671733781</c:v>
                </c:pt>
                <c:pt idx="21084">
                  <c:v>-0.157413361639751</c:v>
                </c:pt>
                <c:pt idx="21085">
                  <c:v>-0.15082510416609901</c:v>
                </c:pt>
                <c:pt idx="21086">
                  <c:v>-0.143929477468104</c:v>
                </c:pt>
                <c:pt idx="21087">
                  <c:v>-0.137766111070044</c:v>
                </c:pt>
                <c:pt idx="21088">
                  <c:v>-0.13129885587919801</c:v>
                </c:pt>
                <c:pt idx="21089">
                  <c:v>-0.124639028694017</c:v>
                </c:pt>
                <c:pt idx="21090">
                  <c:v>-0.118388339359817</c:v>
                </c:pt>
                <c:pt idx="21091">
                  <c:v>-0.111849878933081</c:v>
                </c:pt>
                <c:pt idx="21092">
                  <c:v>-0.105938432212154</c:v>
                </c:pt>
                <c:pt idx="21093">
                  <c:v>-0.10017148320946601</c:v>
                </c:pt>
                <c:pt idx="21094">
                  <c:v>-9.4415690469147495E-2</c:v>
                </c:pt>
                <c:pt idx="21095">
                  <c:v>-8.8962788504929793E-2</c:v>
                </c:pt>
                <c:pt idx="21096">
                  <c:v>-8.3761458977562903E-2</c:v>
                </c:pt>
                <c:pt idx="21097">
                  <c:v>-7.8793053003964095E-2</c:v>
                </c:pt>
                <c:pt idx="21098">
                  <c:v>-7.4692711708541706E-2</c:v>
                </c:pt>
                <c:pt idx="21099">
                  <c:v>-7.04220666234502E-2</c:v>
                </c:pt>
                <c:pt idx="21100">
                  <c:v>-6.6676374685318701E-2</c:v>
                </c:pt>
                <c:pt idx="21101">
                  <c:v>-6.3403807493999306E-2</c:v>
                </c:pt>
                <c:pt idx="21102">
                  <c:v>-6.04018421287561E-2</c:v>
                </c:pt>
                <c:pt idx="21103">
                  <c:v>-5.8009357113864797E-2</c:v>
                </c:pt>
                <c:pt idx="21104">
                  <c:v>-5.5871411889290401E-2</c:v>
                </c:pt>
                <c:pt idx="21105">
                  <c:v>-5.4352856512836299E-2</c:v>
                </c:pt>
                <c:pt idx="21106">
                  <c:v>-5.3222286615320497E-2</c:v>
                </c:pt>
                <c:pt idx="21107">
                  <c:v>-5.26502949959868E-2</c:v>
                </c:pt>
                <c:pt idx="21108">
                  <c:v>-5.2366903603893698E-2</c:v>
                </c:pt>
                <c:pt idx="21109">
                  <c:v>-5.2817997888732399E-2</c:v>
                </c:pt>
                <c:pt idx="21110">
                  <c:v>-5.3857865575881403E-2</c:v>
                </c:pt>
                <c:pt idx="21111">
                  <c:v>-5.5031163429996401E-2</c:v>
                </c:pt>
                <c:pt idx="21112">
                  <c:v>-5.6980256005159997E-2</c:v>
                </c:pt>
                <c:pt idx="21113">
                  <c:v>-5.9198650331594299E-2</c:v>
                </c:pt>
                <c:pt idx="21114">
                  <c:v>-6.2144373875753403E-2</c:v>
                </c:pt>
                <c:pt idx="21115">
                  <c:v>-6.5632600011192005E-2</c:v>
                </c:pt>
                <c:pt idx="21116">
                  <c:v>-6.9371858275047604E-2</c:v>
                </c:pt>
                <c:pt idx="21117">
                  <c:v>-7.3696980336110898E-2</c:v>
                </c:pt>
                <c:pt idx="21118">
                  <c:v>-7.8255315615307297E-2</c:v>
                </c:pt>
                <c:pt idx="21119">
                  <c:v>-8.3445775832980296E-2</c:v>
                </c:pt>
                <c:pt idx="21120">
                  <c:v>-8.9202110906691195E-2</c:v>
                </c:pt>
                <c:pt idx="21121">
                  <c:v>-9.5288915982662106E-2</c:v>
                </c:pt>
                <c:pt idx="21122">
                  <c:v>-0.101492045025915</c:v>
                </c:pt>
                <c:pt idx="21123">
                  <c:v>-0.108284018758854</c:v>
                </c:pt>
                <c:pt idx="21124">
                  <c:v>-0.115330433174594</c:v>
                </c:pt>
                <c:pt idx="21125">
                  <c:v>-0.123041065854016</c:v>
                </c:pt>
                <c:pt idx="21126">
                  <c:v>-0.13090288959638799</c:v>
                </c:pt>
                <c:pt idx="21127">
                  <c:v>-0.13897019083816101</c:v>
                </c:pt>
                <c:pt idx="21128">
                  <c:v>-0.14731359921270401</c:v>
                </c:pt>
                <c:pt idx="21129">
                  <c:v>-0.155820090067465</c:v>
                </c:pt>
                <c:pt idx="21130">
                  <c:v>-0.164726356771495</c:v>
                </c:pt>
                <c:pt idx="21131">
                  <c:v>-0.17379617650895601</c:v>
                </c:pt>
                <c:pt idx="21132">
                  <c:v>-0.18299410024122001</c:v>
                </c:pt>
                <c:pt idx="21133">
                  <c:v>-0.192400069065639</c:v>
                </c:pt>
                <c:pt idx="21134">
                  <c:v>-0.20174972621635401</c:v>
                </c:pt>
                <c:pt idx="21135">
                  <c:v>-0.21162963969799301</c:v>
                </c:pt>
                <c:pt idx="21136">
                  <c:v>-0.22107595532848801</c:v>
                </c:pt>
                <c:pt idx="21137">
                  <c:v>-0.23059950616848399</c:v>
                </c:pt>
                <c:pt idx="21138">
                  <c:v>-0.24060158872783</c:v>
                </c:pt>
                <c:pt idx="21139">
                  <c:v>-0.25018678731945299</c:v>
                </c:pt>
                <c:pt idx="21140">
                  <c:v>-0.260164987154618</c:v>
                </c:pt>
                <c:pt idx="21141">
                  <c:v>-0.26939558884651299</c:v>
                </c:pt>
                <c:pt idx="21142">
                  <c:v>-0.279293975957567</c:v>
                </c:pt>
                <c:pt idx="21143">
                  <c:v>-0.288814440815303</c:v>
                </c:pt>
                <c:pt idx="21144">
                  <c:v>-0.298165761341944</c:v>
                </c:pt>
                <c:pt idx="21145">
                  <c:v>-0.30726674920914498</c:v>
                </c:pt>
                <c:pt idx="21146">
                  <c:v>-0.31630848710258602</c:v>
                </c:pt>
                <c:pt idx="21147">
                  <c:v>-0.32521307330031302</c:v>
                </c:pt>
                <c:pt idx="21148">
                  <c:v>-0.33407247709631099</c:v>
                </c:pt>
                <c:pt idx="21149">
                  <c:v>-0.34256282974423102</c:v>
                </c:pt>
                <c:pt idx="21150">
                  <c:v>-0.3506764133668</c:v>
                </c:pt>
                <c:pt idx="21151">
                  <c:v>-0.358729177628206</c:v>
                </c:pt>
                <c:pt idx="21152">
                  <c:v>-0.36637824580693601</c:v>
                </c:pt>
                <c:pt idx="21153">
                  <c:v>-0.37405213619539301</c:v>
                </c:pt>
                <c:pt idx="21154">
                  <c:v>-0.38138487138695498</c:v>
                </c:pt>
                <c:pt idx="21155">
                  <c:v>-0.38802556648465097</c:v>
                </c:pt>
                <c:pt idx="21156">
                  <c:v>-0.394694893286684</c:v>
                </c:pt>
                <c:pt idx="21157">
                  <c:v>-0.401033165289501</c:v>
                </c:pt>
                <c:pt idx="21158">
                  <c:v>-0.40693167185990597</c:v>
                </c:pt>
                <c:pt idx="21159">
                  <c:v>-0.41259888012964802</c:v>
                </c:pt>
                <c:pt idx="21160">
                  <c:v>-0.41785966094147398</c:v>
                </c:pt>
                <c:pt idx="21161">
                  <c:v>-0.42261976797079798</c:v>
                </c:pt>
                <c:pt idx="21162">
                  <c:v>-0.42728526634035002</c:v>
                </c:pt>
                <c:pt idx="21163">
                  <c:v>-0.43134283546369101</c:v>
                </c:pt>
                <c:pt idx="21164">
                  <c:v>-0.43534001368644798</c:v>
                </c:pt>
                <c:pt idx="21165">
                  <c:v>-0.43909330361080501</c:v>
                </c:pt>
                <c:pt idx="21166">
                  <c:v>-0.44191909951370201</c:v>
                </c:pt>
                <c:pt idx="21167">
                  <c:v>-0.44487350954590898</c:v>
                </c:pt>
                <c:pt idx="21168">
                  <c:v>-0.44713188397429199</c:v>
                </c:pt>
                <c:pt idx="21169">
                  <c:v>-0.44946656220122599</c:v>
                </c:pt>
                <c:pt idx="21170">
                  <c:v>-0.45143498423554901</c:v>
                </c:pt>
                <c:pt idx="21171">
                  <c:v>-0.45268564815761902</c:v>
                </c:pt>
                <c:pt idx="21172">
                  <c:v>-0.45369149842664402</c:v>
                </c:pt>
                <c:pt idx="21173">
                  <c:v>-0.45433262134499502</c:v>
                </c:pt>
                <c:pt idx="21174">
                  <c:v>-0.454969355850593</c:v>
                </c:pt>
                <c:pt idx="21175">
                  <c:v>-0.455066601082176</c:v>
                </c:pt>
                <c:pt idx="21176">
                  <c:v>-0.45501509926195399</c:v>
                </c:pt>
                <c:pt idx="21177">
                  <c:v>-0.45430128090197902</c:v>
                </c:pt>
                <c:pt idx="21178">
                  <c:v>-0.45365744322775498</c:v>
                </c:pt>
                <c:pt idx="21179">
                  <c:v>-0.45255767236905198</c:v>
                </c:pt>
                <c:pt idx="21180">
                  <c:v>-0.45151342685315599</c:v>
                </c:pt>
                <c:pt idx="21181">
                  <c:v>-0.45009830517143101</c:v>
                </c:pt>
                <c:pt idx="21182">
                  <c:v>-0.44803471987659998</c:v>
                </c:pt>
                <c:pt idx="21183">
                  <c:v>-0.44610597462052498</c:v>
                </c:pt>
                <c:pt idx="21184">
                  <c:v>-0.44370135565777402</c:v>
                </c:pt>
                <c:pt idx="21185">
                  <c:v>-0.44136933998366101</c:v>
                </c:pt>
                <c:pt idx="21186">
                  <c:v>-0.43856883679713798</c:v>
                </c:pt>
                <c:pt idx="21187">
                  <c:v>-0.435851982021976</c:v>
                </c:pt>
                <c:pt idx="21188">
                  <c:v>-0.432594018329024</c:v>
                </c:pt>
                <c:pt idx="21189">
                  <c:v>-0.42935533074889998</c:v>
                </c:pt>
                <c:pt idx="21190">
                  <c:v>-0.42615378791906799</c:v>
                </c:pt>
                <c:pt idx="21191">
                  <c:v>-0.42240448090685001</c:v>
                </c:pt>
                <c:pt idx="21192">
                  <c:v>-0.41922605571463101</c:v>
                </c:pt>
                <c:pt idx="21193">
                  <c:v>-0.41509169986809502</c:v>
                </c:pt>
                <c:pt idx="21194">
                  <c:v>-0.41131131015005901</c:v>
                </c:pt>
                <c:pt idx="21195">
                  <c:v>-0.407287334191265</c:v>
                </c:pt>
                <c:pt idx="21196">
                  <c:v>-0.40300653906705097</c:v>
                </c:pt>
                <c:pt idx="21197">
                  <c:v>-0.39917645405970797</c:v>
                </c:pt>
                <c:pt idx="21198">
                  <c:v>-0.39461674643900901</c:v>
                </c:pt>
                <c:pt idx="21199">
                  <c:v>-0.39035766110393799</c:v>
                </c:pt>
                <c:pt idx="21200">
                  <c:v>-0.38556138059411599</c:v>
                </c:pt>
                <c:pt idx="21201">
                  <c:v>-0.38153419201408301</c:v>
                </c:pt>
                <c:pt idx="21202">
                  <c:v>-0.37704089380004002</c:v>
                </c:pt>
                <c:pt idx="21203">
                  <c:v>-0.372517789477748</c:v>
                </c:pt>
                <c:pt idx="21204">
                  <c:v>-0.36792216747420098</c:v>
                </c:pt>
                <c:pt idx="21205">
                  <c:v>-0.36316433364593897</c:v>
                </c:pt>
                <c:pt idx="21206">
                  <c:v>-0.35880372385744103</c:v>
                </c:pt>
                <c:pt idx="21207">
                  <c:v>-0.35438906212404397</c:v>
                </c:pt>
                <c:pt idx="21208">
                  <c:v>-0.34992460660195901</c:v>
                </c:pt>
                <c:pt idx="21209">
                  <c:v>-0.34536195817392701</c:v>
                </c:pt>
                <c:pt idx="21210">
                  <c:v>-0.34079736741870398</c:v>
                </c:pt>
                <c:pt idx="21211">
                  <c:v>-0.336323825228111</c:v>
                </c:pt>
                <c:pt idx="21212">
                  <c:v>-0.33194728700889797</c:v>
                </c:pt>
                <c:pt idx="21213">
                  <c:v>-0.32782801589965199</c:v>
                </c:pt>
                <c:pt idx="21214">
                  <c:v>-0.32348205936326802</c:v>
                </c:pt>
                <c:pt idx="21215">
                  <c:v>-0.31913038302435598</c:v>
                </c:pt>
                <c:pt idx="21216">
                  <c:v>-0.315133208252318</c:v>
                </c:pt>
                <c:pt idx="21217">
                  <c:v>-0.311161841272587</c:v>
                </c:pt>
                <c:pt idx="21218">
                  <c:v>-0.30707617119206398</c:v>
                </c:pt>
                <c:pt idx="21219">
                  <c:v>-0.30350824208340299</c:v>
                </c:pt>
                <c:pt idx="21220">
                  <c:v>-0.299638517742016</c:v>
                </c:pt>
                <c:pt idx="21221">
                  <c:v>-0.296208596400587</c:v>
                </c:pt>
                <c:pt idx="21222">
                  <c:v>-0.29255493074473399</c:v>
                </c:pt>
                <c:pt idx="21223">
                  <c:v>-0.28935211434492403</c:v>
                </c:pt>
                <c:pt idx="21224">
                  <c:v>-0.28633073969768502</c:v>
                </c:pt>
                <c:pt idx="21225">
                  <c:v>-0.28305549913445399</c:v>
                </c:pt>
                <c:pt idx="21226">
                  <c:v>-0.280363245044988</c:v>
                </c:pt>
                <c:pt idx="21227">
                  <c:v>-0.27732655243320098</c:v>
                </c:pt>
                <c:pt idx="21228">
                  <c:v>-0.27501346320075598</c:v>
                </c:pt>
                <c:pt idx="21229">
                  <c:v>-0.27266845557615499</c:v>
                </c:pt>
                <c:pt idx="21230">
                  <c:v>-0.27038421969005899</c:v>
                </c:pt>
                <c:pt idx="21231">
                  <c:v>-0.26824960151211302</c:v>
                </c:pt>
                <c:pt idx="21232">
                  <c:v>-0.26644179194599499</c:v>
                </c:pt>
                <c:pt idx="21233">
                  <c:v>-0.26475788311701098</c:v>
                </c:pt>
                <c:pt idx="21234">
                  <c:v>-0.26331275257192099</c:v>
                </c:pt>
                <c:pt idx="21235">
                  <c:v>-0.26204242710376902</c:v>
                </c:pt>
                <c:pt idx="21236">
                  <c:v>-0.26079895212385801</c:v>
                </c:pt>
                <c:pt idx="21237">
                  <c:v>-0.25992330528986501</c:v>
                </c:pt>
                <c:pt idx="21238">
                  <c:v>-0.25895363058894</c:v>
                </c:pt>
                <c:pt idx="21239">
                  <c:v>-0.25856549999142697</c:v>
                </c:pt>
                <c:pt idx="21240">
                  <c:v>-0.25813822594036301</c:v>
                </c:pt>
                <c:pt idx="21241">
                  <c:v>-0.25776041112550702</c:v>
                </c:pt>
                <c:pt idx="21242">
                  <c:v>-0.25773690663552601</c:v>
                </c:pt>
                <c:pt idx="21243">
                  <c:v>-0.25809103124956101</c:v>
                </c:pt>
                <c:pt idx="21244">
                  <c:v>-0.25834024858257298</c:v>
                </c:pt>
                <c:pt idx="21245">
                  <c:v>-0.258677715584336</c:v>
                </c:pt>
                <c:pt idx="21246">
                  <c:v>-0.25963244380402101</c:v>
                </c:pt>
                <c:pt idx="21247">
                  <c:v>-0.26059361240199702</c:v>
                </c:pt>
                <c:pt idx="21248">
                  <c:v>-0.261607487234293</c:v>
                </c:pt>
                <c:pt idx="21249">
                  <c:v>-0.26265475308112601</c:v>
                </c:pt>
                <c:pt idx="21250">
                  <c:v>-0.26407920212906399</c:v>
                </c:pt>
                <c:pt idx="21251">
                  <c:v>-0.26566179631199199</c:v>
                </c:pt>
                <c:pt idx="21252">
                  <c:v>-0.267098574487037</c:v>
                </c:pt>
                <c:pt idx="21253">
                  <c:v>-0.26903421144946099</c:v>
                </c:pt>
                <c:pt idx="21254">
                  <c:v>-0.270935762615307</c:v>
                </c:pt>
                <c:pt idx="21255">
                  <c:v>-0.27278489879808898</c:v>
                </c:pt>
                <c:pt idx="21256">
                  <c:v>-0.275196923059844</c:v>
                </c:pt>
                <c:pt idx="21257">
                  <c:v>-0.27738272781230799</c:v>
                </c:pt>
                <c:pt idx="21258">
                  <c:v>-0.27961989073465099</c:v>
                </c:pt>
                <c:pt idx="21259">
                  <c:v>-0.28206930959878801</c:v>
                </c:pt>
                <c:pt idx="21260">
                  <c:v>-0.284603494514788</c:v>
                </c:pt>
                <c:pt idx="21261">
                  <c:v>-0.287214725634372</c:v>
                </c:pt>
                <c:pt idx="21262">
                  <c:v>-0.28991491832242</c:v>
                </c:pt>
                <c:pt idx="21263">
                  <c:v>-0.29231701126015602</c:v>
                </c:pt>
                <c:pt idx="21264">
                  <c:v>-0.29504652300728601</c:v>
                </c:pt>
                <c:pt idx="21265">
                  <c:v>-0.297790606759335</c:v>
                </c:pt>
                <c:pt idx="21266">
                  <c:v>-0.300475601928895</c:v>
                </c:pt>
                <c:pt idx="21267">
                  <c:v>-0.30331315036578399</c:v>
                </c:pt>
                <c:pt idx="21268">
                  <c:v>-0.30564467151181401</c:v>
                </c:pt>
                <c:pt idx="21269">
                  <c:v>-0.30853635744790903</c:v>
                </c:pt>
                <c:pt idx="21270">
                  <c:v>-0.31119826430643199</c:v>
                </c:pt>
                <c:pt idx="21271">
                  <c:v>-0.31363265120650502</c:v>
                </c:pt>
                <c:pt idx="21272">
                  <c:v>-0.316215734429521</c:v>
                </c:pt>
                <c:pt idx="21273">
                  <c:v>-0.31829162198483302</c:v>
                </c:pt>
                <c:pt idx="21274">
                  <c:v>-0.320759574252515</c:v>
                </c:pt>
                <c:pt idx="21275">
                  <c:v>-0.32282789230554498</c:v>
                </c:pt>
                <c:pt idx="21276">
                  <c:v>-0.32498715774033698</c:v>
                </c:pt>
                <c:pt idx="21277">
                  <c:v>-0.32654445436976898</c:v>
                </c:pt>
                <c:pt idx="21278">
                  <c:v>-0.328348229751668</c:v>
                </c:pt>
                <c:pt idx="21279">
                  <c:v>-0.32972878143044299</c:v>
                </c:pt>
                <c:pt idx="21280">
                  <c:v>-0.33100970137820701</c:v>
                </c:pt>
                <c:pt idx="21281">
                  <c:v>-0.332124378172791</c:v>
                </c:pt>
                <c:pt idx="21282">
                  <c:v>-0.33275447406050901</c:v>
                </c:pt>
                <c:pt idx="21283">
                  <c:v>-0.33360310195077902</c:v>
                </c:pt>
                <c:pt idx="21284">
                  <c:v>-0.33395654638566502</c:v>
                </c:pt>
                <c:pt idx="21285">
                  <c:v>-0.33409864046889198</c:v>
                </c:pt>
                <c:pt idx="21286">
                  <c:v>-0.33409117456489301</c:v>
                </c:pt>
                <c:pt idx="21287">
                  <c:v>-0.333757309104389</c:v>
                </c:pt>
                <c:pt idx="21288">
                  <c:v>-0.33314065589348002</c:v>
                </c:pt>
                <c:pt idx="21289">
                  <c:v>-0.332256657394497</c:v>
                </c:pt>
                <c:pt idx="21290">
                  <c:v>-0.33097135651360599</c:v>
                </c:pt>
                <c:pt idx="21291">
                  <c:v>-0.32945919794852802</c:v>
                </c:pt>
                <c:pt idx="21292">
                  <c:v>-0.32757280371359898</c:v>
                </c:pt>
                <c:pt idx="21293">
                  <c:v>-0.32569878563942101</c:v>
                </c:pt>
                <c:pt idx="21294">
                  <c:v>-0.32336171249714002</c:v>
                </c:pt>
                <c:pt idx="21295">
                  <c:v>-0.320360306039219</c:v>
                </c:pt>
                <c:pt idx="21296">
                  <c:v>-0.31751355558539301</c:v>
                </c:pt>
                <c:pt idx="21297">
                  <c:v>-0.31421260993271499</c:v>
                </c:pt>
                <c:pt idx="21298">
                  <c:v>-0.31061319288633699</c:v>
                </c:pt>
                <c:pt idx="21299">
                  <c:v>-0.30701106912353698</c:v>
                </c:pt>
                <c:pt idx="21300">
                  <c:v>-0.30258822516100098</c:v>
                </c:pt>
                <c:pt idx="21301">
                  <c:v>-0.29815682814336403</c:v>
                </c:pt>
                <c:pt idx="21302">
                  <c:v>-0.29338476130006602</c:v>
                </c:pt>
                <c:pt idx="21303">
                  <c:v>-0.28838930324334999</c:v>
                </c:pt>
                <c:pt idx="21304">
                  <c:v>-0.28309385240801999</c:v>
                </c:pt>
                <c:pt idx="21305">
                  <c:v>-0.27753569289089802</c:v>
                </c:pt>
                <c:pt idx="21306">
                  <c:v>-0.271689853470235</c:v>
                </c:pt>
                <c:pt idx="21307">
                  <c:v>-0.265590683766256</c:v>
                </c:pt>
                <c:pt idx="21308">
                  <c:v>-0.25937577940333201</c:v>
                </c:pt>
                <c:pt idx="21309">
                  <c:v>-0.252797387295779</c:v>
                </c:pt>
                <c:pt idx="21310">
                  <c:v>-0.24652604429025099</c:v>
                </c:pt>
                <c:pt idx="21311">
                  <c:v>-0.23949966292793501</c:v>
                </c:pt>
                <c:pt idx="21312">
                  <c:v>-0.232640560283494</c:v>
                </c:pt>
                <c:pt idx="21313">
                  <c:v>-0.225435359741049</c:v>
                </c:pt>
                <c:pt idx="21314">
                  <c:v>-0.21821268882693301</c:v>
                </c:pt>
                <c:pt idx="21315">
                  <c:v>-0.21115638616503901</c:v>
                </c:pt>
                <c:pt idx="21316">
                  <c:v>-0.203442829488239</c:v>
                </c:pt>
                <c:pt idx="21317">
                  <c:v>-0.19594508086064999</c:v>
                </c:pt>
                <c:pt idx="21318">
                  <c:v>-0.188093473066137</c:v>
                </c:pt>
                <c:pt idx="21319">
                  <c:v>-0.180438608539743</c:v>
                </c:pt>
                <c:pt idx="21320">
                  <c:v>-0.17292088461357799</c:v>
                </c:pt>
                <c:pt idx="21321">
                  <c:v>-0.165111907040809</c:v>
                </c:pt>
                <c:pt idx="21322">
                  <c:v>-0.15722662346989499</c:v>
                </c:pt>
                <c:pt idx="21323">
                  <c:v>-0.14947354976911201</c:v>
                </c:pt>
                <c:pt idx="21324">
                  <c:v>-0.141925286253439</c:v>
                </c:pt>
                <c:pt idx="21325">
                  <c:v>-0.134464368237242</c:v>
                </c:pt>
                <c:pt idx="21326">
                  <c:v>-0.12700687924057799</c:v>
                </c:pt>
                <c:pt idx="21327">
                  <c:v>-0.119280860559909</c:v>
                </c:pt>
                <c:pt idx="21328">
                  <c:v>-0.111870518923361</c:v>
                </c:pt>
                <c:pt idx="21329">
                  <c:v>-0.10472730650456499</c:v>
                </c:pt>
                <c:pt idx="21330">
                  <c:v>-9.7724861325603499E-2</c:v>
                </c:pt>
                <c:pt idx="21331">
                  <c:v>-9.0619841533466E-2</c:v>
                </c:pt>
                <c:pt idx="21332">
                  <c:v>-8.3788707289548098E-2</c:v>
                </c:pt>
                <c:pt idx="21333">
                  <c:v>-7.7062739493064095E-2</c:v>
                </c:pt>
                <c:pt idx="21334">
                  <c:v>-7.0753781789237594E-2</c:v>
                </c:pt>
                <c:pt idx="21335">
                  <c:v>-6.43994367065229E-2</c:v>
                </c:pt>
                <c:pt idx="21336">
                  <c:v>-5.8285075423912897E-2</c:v>
                </c:pt>
                <c:pt idx="21337">
                  <c:v>-5.2590660007146801E-2</c:v>
                </c:pt>
                <c:pt idx="21338">
                  <c:v>-4.6828318387362997E-2</c:v>
                </c:pt>
                <c:pt idx="21339">
                  <c:v>-4.1597395736808297E-2</c:v>
                </c:pt>
                <c:pt idx="21340">
                  <c:v>-3.6115315802144998E-2</c:v>
                </c:pt>
                <c:pt idx="21341">
                  <c:v>-3.1214701156628499E-2</c:v>
                </c:pt>
                <c:pt idx="21342">
                  <c:v>-2.67945785651348E-2</c:v>
                </c:pt>
                <c:pt idx="21343">
                  <c:v>-2.1990114428597E-2</c:v>
                </c:pt>
                <c:pt idx="21344">
                  <c:v>-1.7733222234494399E-2</c:v>
                </c:pt>
                <c:pt idx="21345">
                  <c:v>-1.3625534949584701E-2</c:v>
                </c:pt>
                <c:pt idx="21346">
                  <c:v>-9.8404820008439007E-3</c:v>
                </c:pt>
                <c:pt idx="21347">
                  <c:v>-6.4498228294224301E-3</c:v>
                </c:pt>
                <c:pt idx="21348">
                  <c:v>-2.99054257495824E-3</c:v>
                </c:pt>
                <c:pt idx="21349" formatCode="0.00E+00">
                  <c:v>5.7152015104757903E-5</c:v>
                </c:pt>
                <c:pt idx="21350">
                  <c:v>2.9206032057493198E-3</c:v>
                </c:pt>
                <c:pt idx="21351">
                  <c:v>5.4955076001827301E-3</c:v>
                </c:pt>
                <c:pt idx="21352">
                  <c:v>7.7533036281111798E-3</c:v>
                </c:pt>
                <c:pt idx="21353">
                  <c:v>1.0035077017076901E-2</c:v>
                </c:pt>
                <c:pt idx="21354">
                  <c:v>1.2291629289129699E-2</c:v>
                </c:pt>
                <c:pt idx="21355">
                  <c:v>1.3872598141312E-2</c:v>
                </c:pt>
                <c:pt idx="21356">
                  <c:v>1.56141852916793E-2</c:v>
                </c:pt>
                <c:pt idx="21357">
                  <c:v>1.7045754636568398E-2</c:v>
                </c:pt>
                <c:pt idx="21358">
                  <c:v>1.84793122581795E-2</c:v>
                </c:pt>
                <c:pt idx="21359">
                  <c:v>1.97258390187449E-2</c:v>
                </c:pt>
                <c:pt idx="21360">
                  <c:v>2.0816252470524599E-2</c:v>
                </c:pt>
                <c:pt idx="21361">
                  <c:v>2.1761413653926E-2</c:v>
                </c:pt>
                <c:pt idx="21362">
                  <c:v>2.25739461603706E-2</c:v>
                </c:pt>
                <c:pt idx="21363">
                  <c:v>2.3598870640904698E-2</c:v>
                </c:pt>
                <c:pt idx="21364">
                  <c:v>2.4254341082849601E-2</c:v>
                </c:pt>
                <c:pt idx="21365">
                  <c:v>2.49903251866475E-2</c:v>
                </c:pt>
                <c:pt idx="21366">
                  <c:v>2.5577333407332498E-2</c:v>
                </c:pt>
                <c:pt idx="21367">
                  <c:v>2.6447992576843798E-2</c:v>
                </c:pt>
                <c:pt idx="21368">
                  <c:v>2.7132085049133801E-2</c:v>
                </c:pt>
                <c:pt idx="21369">
                  <c:v>2.7620492926736701E-2</c:v>
                </c:pt>
                <c:pt idx="21370">
                  <c:v>2.85593224257829E-2</c:v>
                </c:pt>
                <c:pt idx="21371">
                  <c:v>2.9221957416058399E-2</c:v>
                </c:pt>
                <c:pt idx="21372">
                  <c:v>3.0004095358632701E-2</c:v>
                </c:pt>
                <c:pt idx="21373">
                  <c:v>3.10266470169685E-2</c:v>
                </c:pt>
                <c:pt idx="21374">
                  <c:v>3.1811634638320103E-2</c:v>
                </c:pt>
                <c:pt idx="21375">
                  <c:v>3.3019414677164398E-2</c:v>
                </c:pt>
                <c:pt idx="21376">
                  <c:v>3.4283127299425099E-2</c:v>
                </c:pt>
                <c:pt idx="21377">
                  <c:v>3.5614061071188703E-2</c:v>
                </c:pt>
                <c:pt idx="21378">
                  <c:v>3.7103516874222801E-2</c:v>
                </c:pt>
                <c:pt idx="21379">
                  <c:v>3.8617410831182003E-2</c:v>
                </c:pt>
                <c:pt idx="21380">
                  <c:v>4.0555846964160501E-2</c:v>
                </c:pt>
                <c:pt idx="21381">
                  <c:v>4.2577455947313103E-2</c:v>
                </c:pt>
                <c:pt idx="21382">
                  <c:v>4.4644248402090199E-2</c:v>
                </c:pt>
                <c:pt idx="21383">
                  <c:v>4.6969619821919599E-2</c:v>
                </c:pt>
                <c:pt idx="21384">
                  <c:v>4.96121431129109E-2</c:v>
                </c:pt>
                <c:pt idx="21385">
                  <c:v>5.2203197486089703E-2</c:v>
                </c:pt>
                <c:pt idx="21386">
                  <c:v>5.5340955541449799E-2</c:v>
                </c:pt>
                <c:pt idx="21387">
                  <c:v>5.8376435379205803E-2</c:v>
                </c:pt>
                <c:pt idx="21388">
                  <c:v>6.1644145909338803E-2</c:v>
                </c:pt>
                <c:pt idx="21389">
                  <c:v>6.5209424026898805E-2</c:v>
                </c:pt>
                <c:pt idx="21390">
                  <c:v>6.9013517553338705E-2</c:v>
                </c:pt>
                <c:pt idx="21391">
                  <c:v>7.3024301168373607E-2</c:v>
                </c:pt>
                <c:pt idx="21392">
                  <c:v>7.69963089587304E-2</c:v>
                </c:pt>
                <c:pt idx="21393">
                  <c:v>8.1387367403015901E-2</c:v>
                </c:pt>
                <c:pt idx="21394">
                  <c:v>8.5880218684385001E-2</c:v>
                </c:pt>
                <c:pt idx="21395">
                  <c:v>9.0762209514154896E-2</c:v>
                </c:pt>
                <c:pt idx="21396">
                  <c:v>9.5464458955275597E-2</c:v>
                </c:pt>
                <c:pt idx="21397">
                  <c:v>0.100646536008503</c:v>
                </c:pt>
                <c:pt idx="21398">
                  <c:v>0.105717397137273</c:v>
                </c:pt>
                <c:pt idx="21399">
                  <c:v>0.111260672563695</c:v>
                </c:pt>
                <c:pt idx="21400">
                  <c:v>0.11682955674913401</c:v>
                </c:pt>
                <c:pt idx="21401">
                  <c:v>0.122352120223146</c:v>
                </c:pt>
                <c:pt idx="21402">
                  <c:v>0.12825995253129399</c:v>
                </c:pt>
                <c:pt idx="21403">
                  <c:v>0.133963182763186</c:v>
                </c:pt>
                <c:pt idx="21404">
                  <c:v>0.13992411914962999</c:v>
                </c:pt>
                <c:pt idx="21405">
                  <c:v>0.14601956787848699</c:v>
                </c:pt>
                <c:pt idx="21406">
                  <c:v>0.152057128075132</c:v>
                </c:pt>
                <c:pt idx="21407">
                  <c:v>0.158199592117162</c:v>
                </c:pt>
                <c:pt idx="21408">
                  <c:v>0.164649580497092</c:v>
                </c:pt>
                <c:pt idx="21409">
                  <c:v>0.17068055261864001</c:v>
                </c:pt>
                <c:pt idx="21410">
                  <c:v>0.17704579856521399</c:v>
                </c:pt>
                <c:pt idx="21411">
                  <c:v>0.18321425326808899</c:v>
                </c:pt>
                <c:pt idx="21412">
                  <c:v>0.18936345183551301</c:v>
                </c:pt>
                <c:pt idx="21413">
                  <c:v>0.195952169361538</c:v>
                </c:pt>
                <c:pt idx="21414">
                  <c:v>0.20167174338296701</c:v>
                </c:pt>
                <c:pt idx="21415">
                  <c:v>0.20802517638187101</c:v>
                </c:pt>
                <c:pt idx="21416">
                  <c:v>0.21369451251011301</c:v>
                </c:pt>
                <c:pt idx="21417">
                  <c:v>0.219811928793547</c:v>
                </c:pt>
                <c:pt idx="21418">
                  <c:v>0.22572001846907999</c:v>
                </c:pt>
                <c:pt idx="21419">
                  <c:v>0.23139453297934501</c:v>
                </c:pt>
                <c:pt idx="21420">
                  <c:v>0.236917796528718</c:v>
                </c:pt>
                <c:pt idx="21421">
                  <c:v>0.242427671494827</c:v>
                </c:pt>
                <c:pt idx="21422">
                  <c:v>0.24790129386221499</c:v>
                </c:pt>
                <c:pt idx="21423">
                  <c:v>0.25303788566662699</c:v>
                </c:pt>
                <c:pt idx="21424">
                  <c:v>0.25815611133800598</c:v>
                </c:pt>
                <c:pt idx="21425">
                  <c:v>0.26273786076405298</c:v>
                </c:pt>
                <c:pt idx="21426">
                  <c:v>0.26773565266329102</c:v>
                </c:pt>
                <c:pt idx="21427">
                  <c:v>0.27209578009535001</c:v>
                </c:pt>
                <c:pt idx="21428">
                  <c:v>0.27625437108291401</c:v>
                </c:pt>
                <c:pt idx="21429">
                  <c:v>0.28044258561537899</c:v>
                </c:pt>
                <c:pt idx="21430">
                  <c:v>0.284372393150497</c:v>
                </c:pt>
                <c:pt idx="21431">
                  <c:v>0.28809164707828799</c:v>
                </c:pt>
                <c:pt idx="21432">
                  <c:v>0.29159651767010603</c:v>
                </c:pt>
                <c:pt idx="21433">
                  <c:v>0.29471747303175899</c:v>
                </c:pt>
                <c:pt idx="21434">
                  <c:v>0.29784965792155799</c:v>
                </c:pt>
                <c:pt idx="21435">
                  <c:v>0.30107222678665002</c:v>
                </c:pt>
                <c:pt idx="21436">
                  <c:v>0.30362933513370299</c:v>
                </c:pt>
                <c:pt idx="21437">
                  <c:v>0.30614213734145401</c:v>
                </c:pt>
                <c:pt idx="21438">
                  <c:v>0.30828080845195599</c:v>
                </c:pt>
                <c:pt idx="21439">
                  <c:v>0.31040835552355001</c:v>
                </c:pt>
                <c:pt idx="21440">
                  <c:v>0.31261066767406898</c:v>
                </c:pt>
                <c:pt idx="21441">
                  <c:v>0.31404348555056399</c:v>
                </c:pt>
                <c:pt idx="21442">
                  <c:v>0.31577894358032399</c:v>
                </c:pt>
                <c:pt idx="21443">
                  <c:v>0.31696718812768898</c:v>
                </c:pt>
                <c:pt idx="21444">
                  <c:v>0.31833626516681301</c:v>
                </c:pt>
                <c:pt idx="21445">
                  <c:v>0.31959025749872599</c:v>
                </c:pt>
                <c:pt idx="21446">
                  <c:v>0.32019430459523002</c:v>
                </c:pt>
                <c:pt idx="21447">
                  <c:v>0.32118485798815899</c:v>
                </c:pt>
                <c:pt idx="21448">
                  <c:v>0.321915708966176</c:v>
                </c:pt>
                <c:pt idx="21449">
                  <c:v>0.32260751817757799</c:v>
                </c:pt>
                <c:pt idx="21450">
                  <c:v>0.32306304301385402</c:v>
                </c:pt>
                <c:pt idx="21451">
                  <c:v>0.32350005770590101</c:v>
                </c:pt>
                <c:pt idx="21452">
                  <c:v>0.32381773963544003</c:v>
                </c:pt>
                <c:pt idx="21453">
                  <c:v>0.32425794428446397</c:v>
                </c:pt>
                <c:pt idx="21454">
                  <c:v>0.32469170028553102</c:v>
                </c:pt>
                <c:pt idx="21455">
                  <c:v>0.32460643826246599</c:v>
                </c:pt>
                <c:pt idx="21456">
                  <c:v>0.32504515903785502</c:v>
                </c:pt>
                <c:pt idx="21457">
                  <c:v>0.32513873316976799</c:v>
                </c:pt>
                <c:pt idx="21458">
                  <c:v>0.32567292419712301</c:v>
                </c:pt>
                <c:pt idx="21459">
                  <c:v>0.32576369697123703</c:v>
                </c:pt>
                <c:pt idx="21460">
                  <c:v>0.32590475654907702</c:v>
                </c:pt>
                <c:pt idx="21461">
                  <c:v>0.32640076097322201</c:v>
                </c:pt>
                <c:pt idx="21462">
                  <c:v>0.32688838593674502</c:v>
                </c:pt>
                <c:pt idx="21463">
                  <c:v>0.32751917664518498</c:v>
                </c:pt>
                <c:pt idx="21464">
                  <c:v>0.328089028586519</c:v>
                </c:pt>
                <c:pt idx="21465">
                  <c:v>0.328525910985556</c:v>
                </c:pt>
                <c:pt idx="21466">
                  <c:v>0.32920505908480702</c:v>
                </c:pt>
                <c:pt idx="21467">
                  <c:v>0.33035924197426197</c:v>
                </c:pt>
                <c:pt idx="21468">
                  <c:v>0.33115605322809</c:v>
                </c:pt>
                <c:pt idx="21469">
                  <c:v>0.33220365186855899</c:v>
                </c:pt>
                <c:pt idx="21470">
                  <c:v>0.33344705794933299</c:v>
                </c:pt>
                <c:pt idx="21471">
                  <c:v>0.33452213535279002</c:v>
                </c:pt>
                <c:pt idx="21472">
                  <c:v>0.336347376323476</c:v>
                </c:pt>
                <c:pt idx="21473">
                  <c:v>0.33777168982239097</c:v>
                </c:pt>
                <c:pt idx="21474">
                  <c:v>0.33951866954786802</c:v>
                </c:pt>
                <c:pt idx="21475">
                  <c:v>0.34155643973649003</c:v>
                </c:pt>
                <c:pt idx="21476">
                  <c:v>0.34331235185766101</c:v>
                </c:pt>
                <c:pt idx="21477">
                  <c:v>0.34571954308638803</c:v>
                </c:pt>
                <c:pt idx="21478">
                  <c:v>0.34763593420167099</c:v>
                </c:pt>
                <c:pt idx="21479">
                  <c:v>0.35029565335879798</c:v>
                </c:pt>
                <c:pt idx="21480">
                  <c:v>0.35271499905971698</c:v>
                </c:pt>
                <c:pt idx="21481">
                  <c:v>0.355502663448788</c:v>
                </c:pt>
                <c:pt idx="21482">
                  <c:v>0.35810498594482898</c:v>
                </c:pt>
                <c:pt idx="21483">
                  <c:v>0.36097225583439702</c:v>
                </c:pt>
                <c:pt idx="21484">
                  <c:v>0.363879513775479</c:v>
                </c:pt>
                <c:pt idx="21485">
                  <c:v>0.36704851285962697</c:v>
                </c:pt>
                <c:pt idx="21486">
                  <c:v>0.37019723751372702</c:v>
                </c:pt>
                <c:pt idx="21487">
                  <c:v>0.37307298845572001</c:v>
                </c:pt>
                <c:pt idx="21488">
                  <c:v>0.37662186763189998</c:v>
                </c:pt>
                <c:pt idx="21489">
                  <c:v>0.37997053593497498</c:v>
                </c:pt>
                <c:pt idx="21490">
                  <c:v>0.38325503351590601</c:v>
                </c:pt>
                <c:pt idx="21491">
                  <c:v>0.386929720206032</c:v>
                </c:pt>
                <c:pt idx="21492">
                  <c:v>0.39007801741391601</c:v>
                </c:pt>
                <c:pt idx="21493">
                  <c:v>0.393607755999269</c:v>
                </c:pt>
                <c:pt idx="21494">
                  <c:v>0.397230627059106</c:v>
                </c:pt>
                <c:pt idx="21495">
                  <c:v>0.40055432910088701</c:v>
                </c:pt>
                <c:pt idx="21496">
                  <c:v>0.404103896374719</c:v>
                </c:pt>
                <c:pt idx="21497">
                  <c:v>0.40729543912835903</c:v>
                </c:pt>
                <c:pt idx="21498">
                  <c:v>0.410760606322435</c:v>
                </c:pt>
                <c:pt idx="21499">
                  <c:v>0.41420511547933297</c:v>
                </c:pt>
                <c:pt idx="21500">
                  <c:v>0.41731821569904298</c:v>
                </c:pt>
                <c:pt idx="21501">
                  <c:v>0.420371352087683</c:v>
                </c:pt>
                <c:pt idx="21502">
                  <c:v>0.42349520493223802</c:v>
                </c:pt>
                <c:pt idx="21503">
                  <c:v>0.42657739121350502</c:v>
                </c:pt>
                <c:pt idx="21504">
                  <c:v>0.42940796086262001</c:v>
                </c:pt>
                <c:pt idx="21505">
                  <c:v>0.43204211362684303</c:v>
                </c:pt>
                <c:pt idx="21506">
                  <c:v>0.43442140137400698</c:v>
                </c:pt>
                <c:pt idx="21507">
                  <c:v>0.43718291601537901</c:v>
                </c:pt>
                <c:pt idx="21508">
                  <c:v>0.43943298877432302</c:v>
                </c:pt>
                <c:pt idx="21509">
                  <c:v>0.44154363203681002</c:v>
                </c:pt>
                <c:pt idx="21510">
                  <c:v>0.443346214457847</c:v>
                </c:pt>
                <c:pt idx="21511">
                  <c:v>0.44527703120294798</c:v>
                </c:pt>
                <c:pt idx="21512">
                  <c:v>0.44702338175536799</c:v>
                </c:pt>
                <c:pt idx="21513">
                  <c:v>0.448522421940101</c:v>
                </c:pt>
                <c:pt idx="21514">
                  <c:v>0.44969830631813901</c:v>
                </c:pt>
                <c:pt idx="21515">
                  <c:v>0.45073057214797602</c:v>
                </c:pt>
                <c:pt idx="21516">
                  <c:v>0.45174597161198599</c:v>
                </c:pt>
                <c:pt idx="21517">
                  <c:v>0.45237534982865002</c:v>
                </c:pt>
                <c:pt idx="21518">
                  <c:v>0.45322103686660498</c:v>
                </c:pt>
                <c:pt idx="21519">
                  <c:v>0.453345151024999</c:v>
                </c:pt>
                <c:pt idx="21520">
                  <c:v>0.45337822895353902</c:v>
                </c:pt>
                <c:pt idx="21521">
                  <c:v>0.453518744963335</c:v>
                </c:pt>
                <c:pt idx="21522">
                  <c:v>0.45291423899630701</c:v>
                </c:pt>
                <c:pt idx="21523">
                  <c:v>0.45274554190814797</c:v>
                </c:pt>
                <c:pt idx="21524">
                  <c:v>0.452102168034138</c:v>
                </c:pt>
                <c:pt idx="21525">
                  <c:v>0.45121121241036899</c:v>
                </c:pt>
                <c:pt idx="21526">
                  <c:v>0.45036892432922299</c:v>
                </c:pt>
                <c:pt idx="21527">
                  <c:v>0.449143508744756</c:v>
                </c:pt>
                <c:pt idx="21528">
                  <c:v>0.44817227215146799</c:v>
                </c:pt>
                <c:pt idx="21529">
                  <c:v>0.446463280739406</c:v>
                </c:pt>
                <c:pt idx="21530">
                  <c:v>0.44518389399119201</c:v>
                </c:pt>
                <c:pt idx="21531">
                  <c:v>0.44363759805890302</c:v>
                </c:pt>
                <c:pt idx="21532">
                  <c:v>0.44134993668321099</c:v>
                </c:pt>
                <c:pt idx="21533">
                  <c:v>0.43978861566258098</c:v>
                </c:pt>
                <c:pt idx="21534">
                  <c:v>0.43750342640274797</c:v>
                </c:pt>
                <c:pt idx="21535">
                  <c:v>0.43558300154773699</c:v>
                </c:pt>
                <c:pt idx="21536">
                  <c:v>0.43310116707401702</c:v>
                </c:pt>
                <c:pt idx="21537">
                  <c:v>0.43088324155711499</c:v>
                </c:pt>
                <c:pt idx="21538">
                  <c:v>0.42836358218774301</c:v>
                </c:pt>
                <c:pt idx="21539">
                  <c:v>0.42598726592408498</c:v>
                </c:pt>
                <c:pt idx="21540">
                  <c:v>0.42373282968208897</c:v>
                </c:pt>
                <c:pt idx="21541">
                  <c:v>0.42110910106788901</c:v>
                </c:pt>
                <c:pt idx="21542">
                  <c:v>0.41845360820002397</c:v>
                </c:pt>
                <c:pt idx="21543">
                  <c:v>0.41590106260684301</c:v>
                </c:pt>
                <c:pt idx="21544">
                  <c:v>0.41346324709724003</c:v>
                </c:pt>
                <c:pt idx="21545">
                  <c:v>0.41106229656215498</c:v>
                </c:pt>
                <c:pt idx="21546">
                  <c:v>0.40838087510022297</c:v>
                </c:pt>
                <c:pt idx="21547">
                  <c:v>0.40576533670154702</c:v>
                </c:pt>
                <c:pt idx="21548">
                  <c:v>0.40324352646459399</c:v>
                </c:pt>
                <c:pt idx="21549">
                  <c:v>0.400970205707738</c:v>
                </c:pt>
                <c:pt idx="21550">
                  <c:v>0.39835850794836303</c:v>
                </c:pt>
                <c:pt idx="21551">
                  <c:v>0.39614270936010998</c:v>
                </c:pt>
                <c:pt idx="21552">
                  <c:v>0.39352800087630802</c:v>
                </c:pt>
                <c:pt idx="21553">
                  <c:v>0.39164818153575198</c:v>
                </c:pt>
                <c:pt idx="21554">
                  <c:v>0.38941427074586699</c:v>
                </c:pt>
                <c:pt idx="21555">
                  <c:v>0.38746555188442899</c:v>
                </c:pt>
                <c:pt idx="21556">
                  <c:v>0.38546630011365302</c:v>
                </c:pt>
                <c:pt idx="21557">
                  <c:v>0.383385975960505</c:v>
                </c:pt>
                <c:pt idx="21558">
                  <c:v>0.38180858810208501</c:v>
                </c:pt>
                <c:pt idx="21559">
                  <c:v>0.37990676452198402</c:v>
                </c:pt>
                <c:pt idx="21560">
                  <c:v>0.378322970511274</c:v>
                </c:pt>
                <c:pt idx="21561">
                  <c:v>0.37657971279248098</c:v>
                </c:pt>
                <c:pt idx="21562">
                  <c:v>0.37509861543629802</c:v>
                </c:pt>
                <c:pt idx="21563">
                  <c:v>0.37374005572103602</c:v>
                </c:pt>
                <c:pt idx="21564">
                  <c:v>0.37222697292930101</c:v>
                </c:pt>
                <c:pt idx="21565">
                  <c:v>0.371051686215077</c:v>
                </c:pt>
                <c:pt idx="21566">
                  <c:v>0.369835628291522</c:v>
                </c:pt>
                <c:pt idx="21567">
                  <c:v>0.368913420429689</c:v>
                </c:pt>
                <c:pt idx="21568">
                  <c:v>0.36780786013407801</c:v>
                </c:pt>
                <c:pt idx="21569">
                  <c:v>0.36669022484702701</c:v>
                </c:pt>
                <c:pt idx="21570">
                  <c:v>0.36584619056823497</c:v>
                </c:pt>
                <c:pt idx="21571">
                  <c:v>0.36491902430258399</c:v>
                </c:pt>
                <c:pt idx="21572">
                  <c:v>0.36421910577317201</c:v>
                </c:pt>
                <c:pt idx="21573">
                  <c:v>0.36327939679297</c:v>
                </c:pt>
                <c:pt idx="21574">
                  <c:v>0.36234463835489999</c:v>
                </c:pt>
                <c:pt idx="21575">
                  <c:v>0.361515175207753</c:v>
                </c:pt>
                <c:pt idx="21576">
                  <c:v>0.360719267765989</c:v>
                </c:pt>
                <c:pt idx="21577">
                  <c:v>0.359979734661728</c:v>
                </c:pt>
                <c:pt idx="21578">
                  <c:v>0.35893057627881397</c:v>
                </c:pt>
                <c:pt idx="21579">
                  <c:v>0.35805369829463402</c:v>
                </c:pt>
                <c:pt idx="21580">
                  <c:v>0.35710593208857</c:v>
                </c:pt>
                <c:pt idx="21581">
                  <c:v>0.35643405801766098</c:v>
                </c:pt>
                <c:pt idx="21582">
                  <c:v>0.35523238048023897</c:v>
                </c:pt>
                <c:pt idx="21583">
                  <c:v>0.354212259561756</c:v>
                </c:pt>
                <c:pt idx="21584">
                  <c:v>0.35294958215146599</c:v>
                </c:pt>
                <c:pt idx="21585">
                  <c:v>0.35174403150699401</c:v>
                </c:pt>
                <c:pt idx="21586">
                  <c:v>0.35071180440106497</c:v>
                </c:pt>
                <c:pt idx="21587">
                  <c:v>0.349050068913204</c:v>
                </c:pt>
                <c:pt idx="21588">
                  <c:v>0.34760894897251099</c:v>
                </c:pt>
                <c:pt idx="21589">
                  <c:v>0.34585116357547702</c:v>
                </c:pt>
                <c:pt idx="21590">
                  <c:v>0.34431093431201698</c:v>
                </c:pt>
                <c:pt idx="21591">
                  <c:v>0.34231494680915497</c:v>
                </c:pt>
                <c:pt idx="21592">
                  <c:v>0.34041086235867901</c:v>
                </c:pt>
                <c:pt idx="21593">
                  <c:v>0.33827463125081503</c:v>
                </c:pt>
                <c:pt idx="21594">
                  <c:v>0.336166298333405</c:v>
                </c:pt>
                <c:pt idx="21595">
                  <c:v>0.33386012000854498</c:v>
                </c:pt>
                <c:pt idx="21596">
                  <c:v>0.33113734128100097</c:v>
                </c:pt>
                <c:pt idx="21597">
                  <c:v>0.328835027767924</c:v>
                </c:pt>
                <c:pt idx="21598">
                  <c:v>0.32579366878648403</c:v>
                </c:pt>
                <c:pt idx="21599">
                  <c:v>0.32310269415658699</c:v>
                </c:pt>
                <c:pt idx="21600">
                  <c:v>0.31992362406186298</c:v>
                </c:pt>
                <c:pt idx="21601">
                  <c:v>0.316441272280724</c:v>
                </c:pt>
                <c:pt idx="21602">
                  <c:v>0.31337782855839802</c:v>
                </c:pt>
                <c:pt idx="21603">
                  <c:v>0.30973123734232999</c:v>
                </c:pt>
                <c:pt idx="21604">
                  <c:v>0.30628189610423801</c:v>
                </c:pt>
                <c:pt idx="21605">
                  <c:v>0.30241018197602398</c:v>
                </c:pt>
                <c:pt idx="21606">
                  <c:v>0.29849183431628301</c:v>
                </c:pt>
                <c:pt idx="21607">
                  <c:v>0.29456222986965203</c:v>
                </c:pt>
                <c:pt idx="21608">
                  <c:v>0.290573910438295</c:v>
                </c:pt>
                <c:pt idx="21609">
                  <c:v>0.28627963636610099</c:v>
                </c:pt>
                <c:pt idx="21610">
                  <c:v>0.28207768532204103</c:v>
                </c:pt>
                <c:pt idx="21611">
                  <c:v>0.27758354325668499</c:v>
                </c:pt>
                <c:pt idx="21612">
                  <c:v>0.27309084373008002</c:v>
                </c:pt>
                <c:pt idx="21613">
                  <c:v>0.26878609563294298</c:v>
                </c:pt>
                <c:pt idx="21614">
                  <c:v>0.26387190843846298</c:v>
                </c:pt>
                <c:pt idx="21615">
                  <c:v>0.25935613094710103</c:v>
                </c:pt>
                <c:pt idx="21616">
                  <c:v>0.25441193891472302</c:v>
                </c:pt>
                <c:pt idx="21617">
                  <c:v>0.249655166612643</c:v>
                </c:pt>
                <c:pt idx="21618">
                  <c:v>0.24493964215338199</c:v>
                </c:pt>
                <c:pt idx="21619">
                  <c:v>0.239909006272718</c:v>
                </c:pt>
                <c:pt idx="21620">
                  <c:v>0.23512641982107499</c:v>
                </c:pt>
                <c:pt idx="21621">
                  <c:v>0.23017428754269401</c:v>
                </c:pt>
                <c:pt idx="21622">
                  <c:v>0.225542731736777</c:v>
                </c:pt>
                <c:pt idx="21623">
                  <c:v>0.22064419531403501</c:v>
                </c:pt>
                <c:pt idx="21624">
                  <c:v>0.21568155561883701</c:v>
                </c:pt>
                <c:pt idx="21625">
                  <c:v>0.21086629467424101</c:v>
                </c:pt>
                <c:pt idx="21626">
                  <c:v>0.206216287214495</c:v>
                </c:pt>
                <c:pt idx="21627">
                  <c:v>0.201593430478195</c:v>
                </c:pt>
                <c:pt idx="21628">
                  <c:v>0.19673215585620299</c:v>
                </c:pt>
                <c:pt idx="21629">
                  <c:v>0.192106143343828</c:v>
                </c:pt>
                <c:pt idx="21630">
                  <c:v>0.187730215855516</c:v>
                </c:pt>
                <c:pt idx="21631">
                  <c:v>0.18321676848306201</c:v>
                </c:pt>
                <c:pt idx="21632">
                  <c:v>0.17909654644814799</c:v>
                </c:pt>
                <c:pt idx="21633">
                  <c:v>0.174781105435865</c:v>
                </c:pt>
                <c:pt idx="21634">
                  <c:v>0.17050067811998701</c:v>
                </c:pt>
                <c:pt idx="21635">
                  <c:v>0.16668200724226301</c:v>
                </c:pt>
                <c:pt idx="21636">
                  <c:v>0.16282571927824599</c:v>
                </c:pt>
                <c:pt idx="21637">
                  <c:v>0.15922050181046299</c:v>
                </c:pt>
                <c:pt idx="21638">
                  <c:v>0.15540495570531401</c:v>
                </c:pt>
                <c:pt idx="21639">
                  <c:v>0.15174095014987801</c:v>
                </c:pt>
                <c:pt idx="21640">
                  <c:v>0.14848765644544701</c:v>
                </c:pt>
                <c:pt idx="21641">
                  <c:v>0.14502069104908599</c:v>
                </c:pt>
                <c:pt idx="21642">
                  <c:v>0.14197146035875699</c:v>
                </c:pt>
                <c:pt idx="21643">
                  <c:v>0.13899008493062601</c:v>
                </c:pt>
                <c:pt idx="21644">
                  <c:v>0.13584724817904101</c:v>
                </c:pt>
                <c:pt idx="21645">
                  <c:v>0.13313255081844799</c:v>
                </c:pt>
                <c:pt idx="21646">
                  <c:v>0.13045365747561499</c:v>
                </c:pt>
                <c:pt idx="21647">
                  <c:v>0.12783498532165</c:v>
                </c:pt>
                <c:pt idx="21648">
                  <c:v>0.12549934519134101</c:v>
                </c:pt>
                <c:pt idx="21649">
                  <c:v>0.122899986790172</c:v>
                </c:pt>
                <c:pt idx="21650">
                  <c:v>0.12088672203380101</c:v>
                </c:pt>
                <c:pt idx="21651">
                  <c:v>0.11822296929902</c:v>
                </c:pt>
                <c:pt idx="21652">
                  <c:v>0.116356220799975</c:v>
                </c:pt>
                <c:pt idx="21653">
                  <c:v>0.114073171219525</c:v>
                </c:pt>
                <c:pt idx="21654">
                  <c:v>0.11212339388088</c:v>
                </c:pt>
                <c:pt idx="21655">
                  <c:v>0.109998636347711</c:v>
                </c:pt>
                <c:pt idx="21656">
                  <c:v>0.10785553952900299</c:v>
                </c:pt>
                <c:pt idx="21657">
                  <c:v>0.10620038213540001</c:v>
                </c:pt>
                <c:pt idx="21658">
                  <c:v>0.104164339635475</c:v>
                </c:pt>
                <c:pt idx="21659">
                  <c:v>0.10254530961589001</c:v>
                </c:pt>
                <c:pt idx="21660">
                  <c:v>0.100174561993585</c:v>
                </c:pt>
                <c:pt idx="21661">
                  <c:v>9.8119171886682996E-2</c:v>
                </c:pt>
                <c:pt idx="21662">
                  <c:v>9.6351135932464596E-2</c:v>
                </c:pt>
                <c:pt idx="21663">
                  <c:v>9.4315533054014994E-2</c:v>
                </c:pt>
                <c:pt idx="21664">
                  <c:v>9.2393719014162795E-2</c:v>
                </c:pt>
                <c:pt idx="21665">
                  <c:v>8.9951821470150906E-2</c:v>
                </c:pt>
                <c:pt idx="21666">
                  <c:v>8.76846581822468E-2</c:v>
                </c:pt>
                <c:pt idx="21667">
                  <c:v>8.5240148400933705E-2</c:v>
                </c:pt>
                <c:pt idx="21668">
                  <c:v>8.3070997506129202E-2</c:v>
                </c:pt>
                <c:pt idx="21669">
                  <c:v>8.0541164044761096E-2</c:v>
                </c:pt>
                <c:pt idx="21670">
                  <c:v>7.7763400610854794E-2</c:v>
                </c:pt>
                <c:pt idx="21671">
                  <c:v>7.4808842771442105E-2</c:v>
                </c:pt>
                <c:pt idx="21672">
                  <c:v>7.2084919518259405E-2</c:v>
                </c:pt>
                <c:pt idx="21673">
                  <c:v>6.9231471944215695E-2</c:v>
                </c:pt>
                <c:pt idx="21674">
                  <c:v>6.5968125027012797E-2</c:v>
                </c:pt>
                <c:pt idx="21675">
                  <c:v>6.2719273855075405E-2</c:v>
                </c:pt>
                <c:pt idx="21676">
                  <c:v>5.8984966362148103E-2</c:v>
                </c:pt>
                <c:pt idx="21677">
                  <c:v>5.5545540897107698E-2</c:v>
                </c:pt>
                <c:pt idx="21678">
                  <c:v>5.1963081061893797E-2</c:v>
                </c:pt>
                <c:pt idx="21679">
                  <c:v>4.8032594901631302E-2</c:v>
                </c:pt>
                <c:pt idx="21680">
                  <c:v>4.3695443378674502E-2</c:v>
                </c:pt>
                <c:pt idx="21681">
                  <c:v>3.9488737422521999E-2</c:v>
                </c:pt>
                <c:pt idx="21682">
                  <c:v>3.5136306991774599E-2</c:v>
                </c:pt>
                <c:pt idx="21683">
                  <c:v>3.04448434119764E-2</c:v>
                </c:pt>
                <c:pt idx="21684">
                  <c:v>2.5771047374419102E-2</c:v>
                </c:pt>
                <c:pt idx="21685">
                  <c:v>2.0773219951460298E-2</c:v>
                </c:pt>
                <c:pt idx="21686">
                  <c:v>1.5815224605700801E-2</c:v>
                </c:pt>
                <c:pt idx="21687">
                  <c:v>1.0656669800190199E-2</c:v>
                </c:pt>
                <c:pt idx="21688">
                  <c:v>4.9873655650744799E-3</c:v>
                </c:pt>
                <c:pt idx="21689">
                  <c:v>-5.4217212051113205E-4</c:v>
                </c:pt>
                <c:pt idx="21690">
                  <c:v>-6.0138578966653002E-3</c:v>
                </c:pt>
                <c:pt idx="21691">
                  <c:v>-1.1916245726756499E-2</c:v>
                </c:pt>
                <c:pt idx="21692">
                  <c:v>-1.77357236282513E-2</c:v>
                </c:pt>
                <c:pt idx="21693">
                  <c:v>-2.3843453625315598E-2</c:v>
                </c:pt>
                <c:pt idx="21694">
                  <c:v>-3.0229443016991799E-2</c:v>
                </c:pt>
                <c:pt idx="21695">
                  <c:v>-3.63855544206571E-2</c:v>
                </c:pt>
                <c:pt idx="21696">
                  <c:v>-4.2696796352116997E-2</c:v>
                </c:pt>
                <c:pt idx="21697">
                  <c:v>-4.9195669117518798E-2</c:v>
                </c:pt>
                <c:pt idx="21698">
                  <c:v>-5.5673312989538898E-2</c:v>
                </c:pt>
                <c:pt idx="21699">
                  <c:v>-6.2307190912693003E-2</c:v>
                </c:pt>
                <c:pt idx="21700">
                  <c:v>-6.8829132842353702E-2</c:v>
                </c:pt>
                <c:pt idx="21701">
                  <c:v>-7.5433964777935902E-2</c:v>
                </c:pt>
                <c:pt idx="21702">
                  <c:v>-8.2203835886277998E-2</c:v>
                </c:pt>
                <c:pt idx="21703">
                  <c:v>-8.8781529705407994E-2</c:v>
                </c:pt>
                <c:pt idx="21704">
                  <c:v>-9.57106861323576E-2</c:v>
                </c:pt>
                <c:pt idx="21705">
                  <c:v>-0.102178664605602</c:v>
                </c:pt>
                <c:pt idx="21706">
                  <c:v>-0.10892353124338799</c:v>
                </c:pt>
                <c:pt idx="21707">
                  <c:v>-0.115515594130951</c:v>
                </c:pt>
                <c:pt idx="21708">
                  <c:v>-0.122166642222863</c:v>
                </c:pt>
                <c:pt idx="21709">
                  <c:v>-0.128616379483246</c:v>
                </c:pt>
                <c:pt idx="21710">
                  <c:v>-0.13497043010411799</c:v>
                </c:pt>
                <c:pt idx="21711">
                  <c:v>-0.14156398617303501</c:v>
                </c:pt>
                <c:pt idx="21712">
                  <c:v>-0.14761838882767001</c:v>
                </c:pt>
                <c:pt idx="21713">
                  <c:v>-0.154024398644654</c:v>
                </c:pt>
                <c:pt idx="21714">
                  <c:v>-0.15985253938254901</c:v>
                </c:pt>
                <c:pt idx="21715">
                  <c:v>-0.165629470926002</c:v>
                </c:pt>
                <c:pt idx="21716">
                  <c:v>-0.17186547228957999</c:v>
                </c:pt>
                <c:pt idx="21717">
                  <c:v>-0.17719188836871799</c:v>
                </c:pt>
                <c:pt idx="21718">
                  <c:v>-0.18291128521932001</c:v>
                </c:pt>
                <c:pt idx="21719">
                  <c:v>-0.188042759774811</c:v>
                </c:pt>
                <c:pt idx="21720">
                  <c:v>-0.193335398030137</c:v>
                </c:pt>
                <c:pt idx="21721">
                  <c:v>-0.198474325230415</c:v>
                </c:pt>
                <c:pt idx="21722">
                  <c:v>-0.203341037666179</c:v>
                </c:pt>
                <c:pt idx="21723">
                  <c:v>-0.20799976877044399</c:v>
                </c:pt>
                <c:pt idx="21724">
                  <c:v>-0.21239802013144901</c:v>
                </c:pt>
                <c:pt idx="21725">
                  <c:v>-0.21684308648402201</c:v>
                </c:pt>
                <c:pt idx="21726">
                  <c:v>-0.220882402113832</c:v>
                </c:pt>
                <c:pt idx="21727">
                  <c:v>-0.22509174322293801</c:v>
                </c:pt>
                <c:pt idx="21728">
                  <c:v>-0.228733900185775</c:v>
                </c:pt>
                <c:pt idx="21729">
                  <c:v>-0.23230547248799699</c:v>
                </c:pt>
                <c:pt idx="21730">
                  <c:v>-0.23576427840701</c:v>
                </c:pt>
                <c:pt idx="21731">
                  <c:v>-0.23910732148257</c:v>
                </c:pt>
                <c:pt idx="21732">
                  <c:v>-0.242387881710317</c:v>
                </c:pt>
                <c:pt idx="21733">
                  <c:v>-0.24512669829553599</c:v>
                </c:pt>
                <c:pt idx="21734">
                  <c:v>-0.24807490139166899</c:v>
                </c:pt>
                <c:pt idx="21735">
                  <c:v>-0.25071691838531901</c:v>
                </c:pt>
                <c:pt idx="21736">
                  <c:v>-0.25308849042432902</c:v>
                </c:pt>
                <c:pt idx="21737">
                  <c:v>-0.25536750489309601</c:v>
                </c:pt>
                <c:pt idx="21738">
                  <c:v>-0.25787348211026601</c:v>
                </c:pt>
                <c:pt idx="21739">
                  <c:v>-0.25993014751550297</c:v>
                </c:pt>
                <c:pt idx="21740">
                  <c:v>-0.26197328290278799</c:v>
                </c:pt>
                <c:pt idx="21741">
                  <c:v>-0.26375672344433698</c:v>
                </c:pt>
                <c:pt idx="21742">
                  <c:v>-0.265322032870484</c:v>
                </c:pt>
                <c:pt idx="21743">
                  <c:v>-0.26737360273272798</c:v>
                </c:pt>
                <c:pt idx="21744">
                  <c:v>-0.269086107514727</c:v>
                </c:pt>
                <c:pt idx="21745">
                  <c:v>-0.27065214585918701</c:v>
                </c:pt>
                <c:pt idx="21746">
                  <c:v>-0.27213019227350599</c:v>
                </c:pt>
                <c:pt idx="21747">
                  <c:v>-0.27344436469955202</c:v>
                </c:pt>
                <c:pt idx="21748">
                  <c:v>-0.27516920407467399</c:v>
                </c:pt>
                <c:pt idx="21749">
                  <c:v>-0.27672981280076803</c:v>
                </c:pt>
                <c:pt idx="21750">
                  <c:v>-0.27821764901648199</c:v>
                </c:pt>
                <c:pt idx="21751">
                  <c:v>-0.27950835852331002</c:v>
                </c:pt>
                <c:pt idx="21752">
                  <c:v>-0.280949824914275</c:v>
                </c:pt>
                <c:pt idx="21753">
                  <c:v>-0.28243115976841998</c:v>
                </c:pt>
                <c:pt idx="21754">
                  <c:v>-0.28419272590524602</c:v>
                </c:pt>
                <c:pt idx="21755">
                  <c:v>-0.28577157686934501</c:v>
                </c:pt>
                <c:pt idx="21756">
                  <c:v>-0.28699997112519798</c:v>
                </c:pt>
                <c:pt idx="21757">
                  <c:v>-0.28881223514100401</c:v>
                </c:pt>
                <c:pt idx="21758">
                  <c:v>-0.290537084514434</c:v>
                </c:pt>
                <c:pt idx="21759">
                  <c:v>-0.29258072481826702</c:v>
                </c:pt>
                <c:pt idx="21760">
                  <c:v>-0.29435787759176302</c:v>
                </c:pt>
                <c:pt idx="21761">
                  <c:v>-0.29623388421775698</c:v>
                </c:pt>
                <c:pt idx="21762">
                  <c:v>-0.29827923917190102</c:v>
                </c:pt>
                <c:pt idx="21763">
                  <c:v>-0.300346003459938</c:v>
                </c:pt>
                <c:pt idx="21764">
                  <c:v>-0.30268923214101701</c:v>
                </c:pt>
                <c:pt idx="21765">
                  <c:v>-0.30500083378439102</c:v>
                </c:pt>
                <c:pt idx="21766">
                  <c:v>-0.30734013474032201</c:v>
                </c:pt>
                <c:pt idx="21767">
                  <c:v>-0.30964621637948497</c:v>
                </c:pt>
                <c:pt idx="21768">
                  <c:v>-0.31247188085703498</c:v>
                </c:pt>
                <c:pt idx="21769">
                  <c:v>-0.31484460905085199</c:v>
                </c:pt>
                <c:pt idx="21770">
                  <c:v>-0.31791202626175802</c:v>
                </c:pt>
                <c:pt idx="21771">
                  <c:v>-0.32092511484511799</c:v>
                </c:pt>
                <c:pt idx="21772">
                  <c:v>-0.32358494269196297</c:v>
                </c:pt>
                <c:pt idx="21773">
                  <c:v>-0.326801363175801</c:v>
                </c:pt>
                <c:pt idx="21774">
                  <c:v>-0.32965083690062003</c:v>
                </c:pt>
                <c:pt idx="21775">
                  <c:v>-0.33324410394639298</c:v>
                </c:pt>
                <c:pt idx="21776">
                  <c:v>-0.33647243188311199</c:v>
                </c:pt>
                <c:pt idx="21777">
                  <c:v>-0.33973555556854701</c:v>
                </c:pt>
                <c:pt idx="21778">
                  <c:v>-0.34300907029800798</c:v>
                </c:pt>
                <c:pt idx="21779">
                  <c:v>-0.34633436448398802</c:v>
                </c:pt>
                <c:pt idx="21780">
                  <c:v>-0.350036587303174</c:v>
                </c:pt>
                <c:pt idx="21781">
                  <c:v>-0.35361630228568802</c:v>
                </c:pt>
                <c:pt idx="21782">
                  <c:v>-0.35733369531138298</c:v>
                </c:pt>
                <c:pt idx="21783">
                  <c:v>-0.360548742278884</c:v>
                </c:pt>
                <c:pt idx="21784">
                  <c:v>-0.36438208837910402</c:v>
                </c:pt>
                <c:pt idx="21785">
                  <c:v>-0.36803706008970599</c:v>
                </c:pt>
                <c:pt idx="21786">
                  <c:v>-0.37175024579442201</c:v>
                </c:pt>
                <c:pt idx="21787">
                  <c:v>-0.37538738281560702</c:v>
                </c:pt>
                <c:pt idx="21788">
                  <c:v>-0.37881027089298602</c:v>
                </c:pt>
                <c:pt idx="21789">
                  <c:v>-0.38256233628101999</c:v>
                </c:pt>
                <c:pt idx="21790">
                  <c:v>-0.385980183705602</c:v>
                </c:pt>
                <c:pt idx="21791">
                  <c:v>-0.38975855576433399</c:v>
                </c:pt>
                <c:pt idx="21792">
                  <c:v>-0.39295851574443402</c:v>
                </c:pt>
                <c:pt idx="21793">
                  <c:v>-0.39630398505068498</c:v>
                </c:pt>
                <c:pt idx="21794">
                  <c:v>-0.39956020175618301</c:v>
                </c:pt>
                <c:pt idx="21795">
                  <c:v>-0.40286073692468199</c:v>
                </c:pt>
                <c:pt idx="21796">
                  <c:v>-0.40591678539014903</c:v>
                </c:pt>
                <c:pt idx="21797">
                  <c:v>-0.40870752650118197</c:v>
                </c:pt>
                <c:pt idx="21798">
                  <c:v>-0.411933640396621</c:v>
                </c:pt>
                <c:pt idx="21799">
                  <c:v>-0.41460434079653602</c:v>
                </c:pt>
                <c:pt idx="21800">
                  <c:v>-0.41718564956721599</c:v>
                </c:pt>
                <c:pt idx="21801">
                  <c:v>-0.41977135996008702</c:v>
                </c:pt>
                <c:pt idx="21802">
                  <c:v>-0.42222501840132698</c:v>
                </c:pt>
                <c:pt idx="21803">
                  <c:v>-0.42454070343566203</c:v>
                </c:pt>
                <c:pt idx="21804">
                  <c:v>-0.42667364645510503</c:v>
                </c:pt>
                <c:pt idx="21805">
                  <c:v>-0.42854313099982599</c:v>
                </c:pt>
                <c:pt idx="21806">
                  <c:v>-0.430107682400311</c:v>
                </c:pt>
                <c:pt idx="21807">
                  <c:v>-0.43175817006922201</c:v>
                </c:pt>
                <c:pt idx="21808">
                  <c:v>-0.433338968843619</c:v>
                </c:pt>
                <c:pt idx="21809">
                  <c:v>-0.43457805370487401</c:v>
                </c:pt>
                <c:pt idx="21810">
                  <c:v>-0.43561188041617799</c:v>
                </c:pt>
                <c:pt idx="21811">
                  <c:v>-0.43652818424380102</c:v>
                </c:pt>
                <c:pt idx="21812">
                  <c:v>-0.43722764882361798</c:v>
                </c:pt>
                <c:pt idx="21813">
                  <c:v>-0.43790712174750501</c:v>
                </c:pt>
                <c:pt idx="21814">
                  <c:v>-0.43852869200470701</c:v>
                </c:pt>
                <c:pt idx="21815">
                  <c:v>-0.438769065106413</c:v>
                </c:pt>
                <c:pt idx="21816">
                  <c:v>-0.438682818086158</c:v>
                </c:pt>
                <c:pt idx="21817">
                  <c:v>-0.43868744565198697</c:v>
                </c:pt>
                <c:pt idx="21818">
                  <c:v>-0.43842146327150699</c:v>
                </c:pt>
                <c:pt idx="21819">
                  <c:v>-0.43789643484458701</c:v>
                </c:pt>
                <c:pt idx="21820">
                  <c:v>-0.43738680190380103</c:v>
                </c:pt>
                <c:pt idx="21821">
                  <c:v>-0.43665026502298099</c:v>
                </c:pt>
                <c:pt idx="21822">
                  <c:v>-0.435703743672265</c:v>
                </c:pt>
                <c:pt idx="21823">
                  <c:v>-0.43474560619555402</c:v>
                </c:pt>
                <c:pt idx="21824">
                  <c:v>-0.433542044554105</c:v>
                </c:pt>
                <c:pt idx="21825">
                  <c:v>-0.43224171991886701</c:v>
                </c:pt>
                <c:pt idx="21826">
                  <c:v>-0.43101635790801202</c:v>
                </c:pt>
                <c:pt idx="21827">
                  <c:v>-0.42931013224412501</c:v>
                </c:pt>
                <c:pt idx="21828">
                  <c:v>-0.42774214414587602</c:v>
                </c:pt>
                <c:pt idx="21829">
                  <c:v>-0.42579847055012898</c:v>
                </c:pt>
                <c:pt idx="21830">
                  <c:v>-0.42399889800726698</c:v>
                </c:pt>
                <c:pt idx="21831">
                  <c:v>-0.42214598835306699</c:v>
                </c:pt>
                <c:pt idx="21832">
                  <c:v>-0.419728765810224</c:v>
                </c:pt>
                <c:pt idx="21833">
                  <c:v>-0.41749940698473498</c:v>
                </c:pt>
                <c:pt idx="21834">
                  <c:v>-0.41499935952480299</c:v>
                </c:pt>
                <c:pt idx="21835">
                  <c:v>-0.41279337092483498</c:v>
                </c:pt>
                <c:pt idx="21836">
                  <c:v>-0.41036394383119301</c:v>
                </c:pt>
                <c:pt idx="21837">
                  <c:v>-0.40774266341536802</c:v>
                </c:pt>
                <c:pt idx="21838">
                  <c:v>-0.405007171491295</c:v>
                </c:pt>
                <c:pt idx="21839">
                  <c:v>-0.40223035880431002</c:v>
                </c:pt>
                <c:pt idx="21840">
                  <c:v>-0.39954813036336001</c:v>
                </c:pt>
                <c:pt idx="21841">
                  <c:v>-0.39689050703830298</c:v>
                </c:pt>
                <c:pt idx="21842">
                  <c:v>-0.393916063450446</c:v>
                </c:pt>
                <c:pt idx="21843">
                  <c:v>-0.39063618830246699</c:v>
                </c:pt>
                <c:pt idx="21844">
                  <c:v>-0.38783075622040603</c:v>
                </c:pt>
                <c:pt idx="21845">
                  <c:v>-0.38469050252561798</c:v>
                </c:pt>
                <c:pt idx="21846">
                  <c:v>-0.38176756831603598</c:v>
                </c:pt>
                <c:pt idx="21847">
                  <c:v>-0.378474125493589</c:v>
                </c:pt>
                <c:pt idx="21848">
                  <c:v>-0.37526656375455097</c:v>
                </c:pt>
                <c:pt idx="21849">
                  <c:v>-0.37197417470055499</c:v>
                </c:pt>
                <c:pt idx="21850">
                  <c:v>-0.36877747561704399</c:v>
                </c:pt>
                <c:pt idx="21851">
                  <c:v>-0.36548350272262298</c:v>
                </c:pt>
                <c:pt idx="21852">
                  <c:v>-0.362071417826763</c:v>
                </c:pt>
                <c:pt idx="21853">
                  <c:v>-0.35886801177866701</c:v>
                </c:pt>
                <c:pt idx="21854">
                  <c:v>-0.355346190999628</c:v>
                </c:pt>
                <c:pt idx="21855">
                  <c:v>-0.35213716932404998</c:v>
                </c:pt>
                <c:pt idx="21856">
                  <c:v>-0.34843169131858798</c:v>
                </c:pt>
                <c:pt idx="21857">
                  <c:v>-0.34520472520075701</c:v>
                </c:pt>
                <c:pt idx="21858">
                  <c:v>-0.34190802586998997</c:v>
                </c:pt>
                <c:pt idx="21859">
                  <c:v>-0.33807811563275503</c:v>
                </c:pt>
                <c:pt idx="21860">
                  <c:v>-0.33492364259081597</c:v>
                </c:pt>
                <c:pt idx="21861">
                  <c:v>-0.33097553619396203</c:v>
                </c:pt>
                <c:pt idx="21862">
                  <c:v>-0.32776538390688498</c:v>
                </c:pt>
                <c:pt idx="21863">
                  <c:v>-0.324471338905021</c:v>
                </c:pt>
                <c:pt idx="21864">
                  <c:v>-0.32071398231206799</c:v>
                </c:pt>
                <c:pt idx="21865">
                  <c:v>-0.317245386715998</c:v>
                </c:pt>
                <c:pt idx="21866">
                  <c:v>-0.31352925067322701</c:v>
                </c:pt>
                <c:pt idx="21867">
                  <c:v>-0.31046575754993999</c:v>
                </c:pt>
                <c:pt idx="21868">
                  <c:v>-0.30688420437849701</c:v>
                </c:pt>
                <c:pt idx="21869">
                  <c:v>-0.30349026072861202</c:v>
                </c:pt>
                <c:pt idx="21870">
                  <c:v>-0.29981316215110099</c:v>
                </c:pt>
                <c:pt idx="21871">
                  <c:v>-0.29643279904867798</c:v>
                </c:pt>
                <c:pt idx="21872">
                  <c:v>-0.29309671012399502</c:v>
                </c:pt>
                <c:pt idx="21873">
                  <c:v>-0.28983441459947201</c:v>
                </c:pt>
                <c:pt idx="21874">
                  <c:v>-0.28646257913550299</c:v>
                </c:pt>
                <c:pt idx="21875">
                  <c:v>-0.28287700248949299</c:v>
                </c:pt>
                <c:pt idx="21876">
                  <c:v>-0.27954896422973102</c:v>
                </c:pt>
                <c:pt idx="21877">
                  <c:v>-0.27644380625292803</c:v>
                </c:pt>
                <c:pt idx="21878">
                  <c:v>-0.27337090151064097</c:v>
                </c:pt>
                <c:pt idx="21879">
                  <c:v>-0.27010771732509498</c:v>
                </c:pt>
                <c:pt idx="21880">
                  <c:v>-0.26718175164639502</c:v>
                </c:pt>
                <c:pt idx="21881">
                  <c:v>-0.26414182537103098</c:v>
                </c:pt>
                <c:pt idx="21882">
                  <c:v>-0.26134160710833798</c:v>
                </c:pt>
                <c:pt idx="21883">
                  <c:v>-0.25851850256812298</c:v>
                </c:pt>
                <c:pt idx="21884">
                  <c:v>-0.25563129699790199</c:v>
                </c:pt>
                <c:pt idx="21885">
                  <c:v>-0.25325604974433202</c:v>
                </c:pt>
                <c:pt idx="21886">
                  <c:v>-0.25037153622348302</c:v>
                </c:pt>
                <c:pt idx="21887">
                  <c:v>-0.24815247725221401</c:v>
                </c:pt>
                <c:pt idx="21888">
                  <c:v>-0.24567514071749499</c:v>
                </c:pt>
                <c:pt idx="21889">
                  <c:v>-0.243437139535151</c:v>
                </c:pt>
                <c:pt idx="21890">
                  <c:v>-0.24165956015165099</c:v>
                </c:pt>
                <c:pt idx="21891">
                  <c:v>-0.23958082216498</c:v>
                </c:pt>
                <c:pt idx="21892">
                  <c:v>-0.237870451345427</c:v>
                </c:pt>
                <c:pt idx="21893">
                  <c:v>-0.23627303204269301</c:v>
                </c:pt>
                <c:pt idx="21894">
                  <c:v>-0.23497708622574501</c:v>
                </c:pt>
                <c:pt idx="21895">
                  <c:v>-0.233802468063013</c:v>
                </c:pt>
                <c:pt idx="21896">
                  <c:v>-0.23264008516583001</c:v>
                </c:pt>
                <c:pt idx="21897">
                  <c:v>-0.231812303434833</c:v>
                </c:pt>
                <c:pt idx="21898">
                  <c:v>-0.23087785007596101</c:v>
                </c:pt>
                <c:pt idx="21899">
                  <c:v>-0.230639125337464</c:v>
                </c:pt>
                <c:pt idx="21900">
                  <c:v>-0.23030903295187599</c:v>
                </c:pt>
                <c:pt idx="21901">
                  <c:v>-0.23046260943236699</c:v>
                </c:pt>
                <c:pt idx="21902">
                  <c:v>-0.23041637727203099</c:v>
                </c:pt>
                <c:pt idx="21903">
                  <c:v>-0.230731041674091</c:v>
                </c:pt>
                <c:pt idx="21904">
                  <c:v>-0.231537674841371</c:v>
                </c:pt>
                <c:pt idx="21905">
                  <c:v>-0.23232912155409399</c:v>
                </c:pt>
                <c:pt idx="21906">
                  <c:v>-0.23359100088034901</c:v>
                </c:pt>
                <c:pt idx="21907">
                  <c:v>-0.234716426096509</c:v>
                </c:pt>
                <c:pt idx="21908">
                  <c:v>-0.236304727774898</c:v>
                </c:pt>
                <c:pt idx="21909">
                  <c:v>-0.23807571608305</c:v>
                </c:pt>
                <c:pt idx="21910">
                  <c:v>-0.24005680250457501</c:v>
                </c:pt>
                <c:pt idx="21911">
                  <c:v>-0.24203968321487601</c:v>
                </c:pt>
                <c:pt idx="21912">
                  <c:v>-0.24449586820475999</c:v>
                </c:pt>
                <c:pt idx="21913">
                  <c:v>-0.24695715038020299</c:v>
                </c:pt>
                <c:pt idx="21914">
                  <c:v>-0.24970458603891399</c:v>
                </c:pt>
                <c:pt idx="21915">
                  <c:v>-0.252641898630446</c:v>
                </c:pt>
                <c:pt idx="21916">
                  <c:v>-0.25542345019721902</c:v>
                </c:pt>
                <c:pt idx="21917">
                  <c:v>-0.25925264753532401</c:v>
                </c:pt>
                <c:pt idx="21918">
                  <c:v>-0.26224450012447698</c:v>
                </c:pt>
                <c:pt idx="21919">
                  <c:v>-0.26596749397473601</c:v>
                </c:pt>
                <c:pt idx="21920">
                  <c:v>-0.269479407429005</c:v>
                </c:pt>
                <c:pt idx="21921">
                  <c:v>-0.273147920123195</c:v>
                </c:pt>
                <c:pt idx="21922">
                  <c:v>-0.27723388186192</c:v>
                </c:pt>
                <c:pt idx="21923">
                  <c:v>-0.28102286528886899</c:v>
                </c:pt>
                <c:pt idx="21924">
                  <c:v>-0.28499788320624397</c:v>
                </c:pt>
                <c:pt idx="21925">
                  <c:v>-0.28868767747363699</c:v>
                </c:pt>
                <c:pt idx="21926">
                  <c:v>-0.292680009787327</c:v>
                </c:pt>
                <c:pt idx="21927">
                  <c:v>-0.29678771588137998</c:v>
                </c:pt>
                <c:pt idx="21928">
                  <c:v>-0.300774087970479</c:v>
                </c:pt>
                <c:pt idx="21929">
                  <c:v>-0.30439017098558302</c:v>
                </c:pt>
                <c:pt idx="21930">
                  <c:v>-0.30826553891567099</c:v>
                </c:pt>
                <c:pt idx="21931">
                  <c:v>-0.31177208843979098</c:v>
                </c:pt>
                <c:pt idx="21932">
                  <c:v>-0.315425148389959</c:v>
                </c:pt>
                <c:pt idx="21933">
                  <c:v>-0.31921863768599701</c:v>
                </c:pt>
                <c:pt idx="21934">
                  <c:v>-0.32211987973040801</c:v>
                </c:pt>
                <c:pt idx="21935">
                  <c:v>-0.32540918016995501</c:v>
                </c:pt>
                <c:pt idx="21936">
                  <c:v>-0.32805144822333698</c:v>
                </c:pt>
                <c:pt idx="21937">
                  <c:v>-0.33089806573469399</c:v>
                </c:pt>
                <c:pt idx="21938">
                  <c:v>-0.33306023948215702</c:v>
                </c:pt>
                <c:pt idx="21939">
                  <c:v>-0.33518499032114601</c:v>
                </c:pt>
                <c:pt idx="21940">
                  <c:v>-0.33695654503970301</c:v>
                </c:pt>
                <c:pt idx="21941">
                  <c:v>-0.33844882778568802</c:v>
                </c:pt>
                <c:pt idx="21942">
                  <c:v>-0.33950244348297998</c:v>
                </c:pt>
                <c:pt idx="21943">
                  <c:v>-0.34025075287429302</c:v>
                </c:pt>
                <c:pt idx="21944">
                  <c:v>-0.340897981265598</c:v>
                </c:pt>
                <c:pt idx="21945">
                  <c:v>-0.34054228252759</c:v>
                </c:pt>
                <c:pt idx="21946">
                  <c:v>-0.34037163155362798</c:v>
                </c:pt>
                <c:pt idx="21947">
                  <c:v>-0.33935026514970201</c:v>
                </c:pt>
                <c:pt idx="21948">
                  <c:v>-0.338004668976089</c:v>
                </c:pt>
                <c:pt idx="21949">
                  <c:v>-0.33653561558371398</c:v>
                </c:pt>
                <c:pt idx="21950">
                  <c:v>-0.33409151019558703</c:v>
                </c:pt>
                <c:pt idx="21951">
                  <c:v>-0.33133510201982802</c:v>
                </c:pt>
                <c:pt idx="21952">
                  <c:v>-0.32798542671500203</c:v>
                </c:pt>
                <c:pt idx="21953">
                  <c:v>-0.32419731490443099</c:v>
                </c:pt>
                <c:pt idx="21954">
                  <c:v>-0.32005060733044499</c:v>
                </c:pt>
                <c:pt idx="21955">
                  <c:v>-0.31539048530075597</c:v>
                </c:pt>
                <c:pt idx="21956">
                  <c:v>-0.30981992283418103</c:v>
                </c:pt>
                <c:pt idx="21957">
                  <c:v>-0.30405080072483198</c:v>
                </c:pt>
                <c:pt idx="21958">
                  <c:v>-0.297693382041402</c:v>
                </c:pt>
                <c:pt idx="21959">
                  <c:v>-0.29111460330328998</c:v>
                </c:pt>
                <c:pt idx="21960">
                  <c:v>-0.28372403057055101</c:v>
                </c:pt>
                <c:pt idx="21961">
                  <c:v>-0.27563900623319298</c:v>
                </c:pt>
                <c:pt idx="21962">
                  <c:v>-0.26736323675060197</c:v>
                </c:pt>
                <c:pt idx="21963">
                  <c:v>-0.25838453431174202</c:v>
                </c:pt>
                <c:pt idx="21964">
                  <c:v>-0.24937352998752699</c:v>
                </c:pt>
                <c:pt idx="21965">
                  <c:v>-0.23958641691975799</c:v>
                </c:pt>
                <c:pt idx="21966">
                  <c:v>-0.229105132051729</c:v>
                </c:pt>
                <c:pt idx="21967">
                  <c:v>-0.218584075597094</c:v>
                </c:pt>
                <c:pt idx="21968">
                  <c:v>-0.207449311001834</c:v>
                </c:pt>
                <c:pt idx="21969">
                  <c:v>-0.196255905436411</c:v>
                </c:pt>
                <c:pt idx="21970">
                  <c:v>-0.18437434958956</c:v>
                </c:pt>
                <c:pt idx="21971">
                  <c:v>-0.17249565510948101</c:v>
                </c:pt>
                <c:pt idx="21972">
                  <c:v>-0.15981566845731299</c:v>
                </c:pt>
                <c:pt idx="21973">
                  <c:v>-0.14739304495748501</c:v>
                </c:pt>
                <c:pt idx="21974">
                  <c:v>-0.13441865875162801</c:v>
                </c:pt>
                <c:pt idx="21975">
                  <c:v>-0.121199942863271</c:v>
                </c:pt>
                <c:pt idx="21976">
                  <c:v>-0.10827986496535399</c:v>
                </c:pt>
                <c:pt idx="21977">
                  <c:v>-9.4685990332499206E-2</c:v>
                </c:pt>
                <c:pt idx="21978">
                  <c:v>-8.1101366617887902E-2</c:v>
                </c:pt>
                <c:pt idx="21979">
                  <c:v>-6.74489013738125E-2</c:v>
                </c:pt>
                <c:pt idx="21980">
                  <c:v>-5.3851686751874302E-2</c:v>
                </c:pt>
                <c:pt idx="21981">
                  <c:v>-4.0336098685208398E-2</c:v>
                </c:pt>
                <c:pt idx="21982">
                  <c:v>-2.6518084369588898E-2</c:v>
                </c:pt>
                <c:pt idx="21983">
                  <c:v>-1.31106102398719E-2</c:v>
                </c:pt>
                <c:pt idx="21984">
                  <c:v>6.4977265582475601E-4</c:v>
                </c:pt>
                <c:pt idx="21985">
                  <c:v>1.38593615436463E-2</c:v>
                </c:pt>
                <c:pt idx="21986">
                  <c:v>2.6789601643889299E-2</c:v>
                </c:pt>
                <c:pt idx="21987">
                  <c:v>3.9668353144702698E-2</c:v>
                </c:pt>
                <c:pt idx="21988">
                  <c:v>5.2529588686248199E-2</c:v>
                </c:pt>
                <c:pt idx="21989">
                  <c:v>6.5022624587096706E-2</c:v>
                </c:pt>
                <c:pt idx="21990">
                  <c:v>7.7243754514815299E-2</c:v>
                </c:pt>
                <c:pt idx="21991">
                  <c:v>8.8959698178457294E-2</c:v>
                </c:pt>
                <c:pt idx="21992">
                  <c:v>0.100140614287259</c:v>
                </c:pt>
                <c:pt idx="21993">
                  <c:v>0.111510009972056</c:v>
                </c:pt>
                <c:pt idx="21994">
                  <c:v>0.122127987397805</c:v>
                </c:pt>
                <c:pt idx="21995">
                  <c:v>0.132548362122519</c:v>
                </c:pt>
                <c:pt idx="21996">
                  <c:v>0.14201273036485099</c:v>
                </c:pt>
                <c:pt idx="21997">
                  <c:v>0.15135645515313201</c:v>
                </c:pt>
                <c:pt idx="21998">
                  <c:v>0.15990015804760799</c:v>
                </c:pt>
                <c:pt idx="21999">
                  <c:v>0.168204378232335</c:v>
                </c:pt>
                <c:pt idx="22000">
                  <c:v>0.17584521410551901</c:v>
                </c:pt>
                <c:pt idx="22001">
                  <c:v>0.18299184498475399</c:v>
                </c:pt>
                <c:pt idx="22002">
                  <c:v>0.18973782172182899</c:v>
                </c:pt>
                <c:pt idx="22003">
                  <c:v>0.195232295306491</c:v>
                </c:pt>
                <c:pt idx="22004">
                  <c:v>0.201064984537833</c:v>
                </c:pt>
                <c:pt idx="22005">
                  <c:v>0.20559780008240999</c:v>
                </c:pt>
                <c:pt idx="22006">
                  <c:v>0.21022698092304301</c:v>
                </c:pt>
                <c:pt idx="22007">
                  <c:v>0.21354410256488399</c:v>
                </c:pt>
                <c:pt idx="22008">
                  <c:v>0.21632500340370001</c:v>
                </c:pt>
                <c:pt idx="22009">
                  <c:v>0.21885650493872799</c:v>
                </c:pt>
                <c:pt idx="22010">
                  <c:v>0.22050877874184599</c:v>
                </c:pt>
                <c:pt idx="22011">
                  <c:v>0.221865738002748</c:v>
                </c:pt>
                <c:pt idx="22012">
                  <c:v>0.22245559642825799</c:v>
                </c:pt>
                <c:pt idx="22013">
                  <c:v>0.222323763568716</c:v>
                </c:pt>
                <c:pt idx="22014">
                  <c:v>0.221726464400159</c:v>
                </c:pt>
                <c:pt idx="22015">
                  <c:v>0.22095802546163301</c:v>
                </c:pt>
                <c:pt idx="22016">
                  <c:v>0.21945703830423899</c:v>
                </c:pt>
                <c:pt idx="22017">
                  <c:v>0.21762352817848499</c:v>
                </c:pt>
                <c:pt idx="22018">
                  <c:v>0.21484552226758399</c:v>
                </c:pt>
                <c:pt idx="22019">
                  <c:v>0.211859544090819</c:v>
                </c:pt>
                <c:pt idx="22020">
                  <c:v>0.208618308061531</c:v>
                </c:pt>
                <c:pt idx="22021">
                  <c:v>0.20496392455861301</c:v>
                </c:pt>
                <c:pt idx="22022">
                  <c:v>0.20096397858471701</c:v>
                </c:pt>
                <c:pt idx="22023">
                  <c:v>0.19618787756351699</c:v>
                </c:pt>
                <c:pt idx="22024">
                  <c:v>0.19141978028190901</c:v>
                </c:pt>
                <c:pt idx="22025">
                  <c:v>0.186372706198492</c:v>
                </c:pt>
                <c:pt idx="22026">
                  <c:v>0.18132307511297199</c:v>
                </c:pt>
                <c:pt idx="22027">
                  <c:v>0.17559401128067201</c:v>
                </c:pt>
                <c:pt idx="22028">
                  <c:v>0.17009655273348701</c:v>
                </c:pt>
                <c:pt idx="22029">
                  <c:v>0.164332281518135</c:v>
                </c:pt>
                <c:pt idx="22030">
                  <c:v>0.158238210684022</c:v>
                </c:pt>
                <c:pt idx="22031">
                  <c:v>0.15258927539479999</c:v>
                </c:pt>
                <c:pt idx="22032">
                  <c:v>0.14640804117178799</c:v>
                </c:pt>
                <c:pt idx="22033">
                  <c:v>0.14078879795520599</c:v>
                </c:pt>
                <c:pt idx="22034">
                  <c:v>0.13463139300277199</c:v>
                </c:pt>
                <c:pt idx="22035">
                  <c:v>0.12852417270272101</c:v>
                </c:pt>
                <c:pt idx="22036">
                  <c:v>0.123004370687554</c:v>
                </c:pt>
                <c:pt idx="22037">
                  <c:v>0.11735572328129899</c:v>
                </c:pt>
                <c:pt idx="22038">
                  <c:v>0.112214710354748</c:v>
                </c:pt>
                <c:pt idx="22039">
                  <c:v>0.106973270514719</c:v>
                </c:pt>
                <c:pt idx="22040">
                  <c:v>0.101669355381212</c:v>
                </c:pt>
                <c:pt idx="22041">
                  <c:v>9.7001399101820193E-2</c:v>
                </c:pt>
                <c:pt idx="22042">
                  <c:v>9.2886079861905294E-2</c:v>
                </c:pt>
                <c:pt idx="22043">
                  <c:v>8.8768082469509499E-2</c:v>
                </c:pt>
                <c:pt idx="22044">
                  <c:v>8.5216753651744401E-2</c:v>
                </c:pt>
                <c:pt idx="22045">
                  <c:v>8.1457537112688702E-2</c:v>
                </c:pt>
                <c:pt idx="22046">
                  <c:v>7.8648459918859201E-2</c:v>
                </c:pt>
                <c:pt idx="22047">
                  <c:v>7.6365616921627896E-2</c:v>
                </c:pt>
                <c:pt idx="22048">
                  <c:v>7.4275538272227201E-2</c:v>
                </c:pt>
                <c:pt idx="22049">
                  <c:v>7.2777683793332604E-2</c:v>
                </c:pt>
                <c:pt idx="22050">
                  <c:v>7.1124299181239803E-2</c:v>
                </c:pt>
                <c:pt idx="22051">
                  <c:v>7.05082917684699E-2</c:v>
                </c:pt>
                <c:pt idx="22052">
                  <c:v>7.0340440483197306E-2</c:v>
                </c:pt>
                <c:pt idx="22053">
                  <c:v>7.087532265299E-2</c:v>
                </c:pt>
                <c:pt idx="22054">
                  <c:v>7.1347723970817803E-2</c:v>
                </c:pt>
                <c:pt idx="22055">
                  <c:v>7.2644238153441607E-2</c:v>
                </c:pt>
                <c:pt idx="22056">
                  <c:v>7.4563564313233605E-2</c:v>
                </c:pt>
                <c:pt idx="22057">
                  <c:v>7.6646165408048195E-2</c:v>
                </c:pt>
                <c:pt idx="22058">
                  <c:v>7.9922588112525506E-2</c:v>
                </c:pt>
                <c:pt idx="22059">
                  <c:v>8.2828224253952504E-2</c:v>
                </c:pt>
                <c:pt idx="22060">
                  <c:v>8.6935363407723801E-2</c:v>
                </c:pt>
                <c:pt idx="22061">
                  <c:v>9.0996752077876206E-2</c:v>
                </c:pt>
                <c:pt idx="22062">
                  <c:v>9.5728510999672597E-2</c:v>
                </c:pt>
                <c:pt idx="22063">
                  <c:v>0.10079821773330599</c:v>
                </c:pt>
                <c:pt idx="22064">
                  <c:v>0.10636634777579899</c:v>
                </c:pt>
                <c:pt idx="22065">
                  <c:v>0.112671626552099</c:v>
                </c:pt>
                <c:pt idx="22066">
                  <c:v>0.119052362341047</c:v>
                </c:pt>
                <c:pt idx="22067">
                  <c:v>0.12572781159625801</c:v>
                </c:pt>
                <c:pt idx="22068">
                  <c:v>0.13280452601972001</c:v>
                </c:pt>
                <c:pt idx="22069">
                  <c:v>0.14049879861794001</c:v>
                </c:pt>
                <c:pt idx="22070">
                  <c:v>0.14841102199959699</c:v>
                </c:pt>
                <c:pt idx="22071">
                  <c:v>0.156699583640447</c:v>
                </c:pt>
                <c:pt idx="22072">
                  <c:v>0.164724892352829</c:v>
                </c:pt>
                <c:pt idx="22073">
                  <c:v>0.17331754746589201</c:v>
                </c:pt>
                <c:pt idx="22074">
                  <c:v>0.18252039511935</c:v>
                </c:pt>
                <c:pt idx="22075">
                  <c:v>0.19137195165805301</c:v>
                </c:pt>
                <c:pt idx="22076">
                  <c:v>0.20081692596518799</c:v>
                </c:pt>
                <c:pt idx="22077">
                  <c:v>0.20969049993910699</c:v>
                </c:pt>
                <c:pt idx="22078">
                  <c:v>0.21913170581757099</c:v>
                </c:pt>
                <c:pt idx="22079">
                  <c:v>0.22867284262829299</c:v>
                </c:pt>
                <c:pt idx="22080">
                  <c:v>0.238127285020866</c:v>
                </c:pt>
                <c:pt idx="22081">
                  <c:v>0.24785209952956</c:v>
                </c:pt>
                <c:pt idx="22082">
                  <c:v>0.25724421277790699</c:v>
                </c:pt>
                <c:pt idx="22083">
                  <c:v>0.266827068877945</c:v>
                </c:pt>
                <c:pt idx="22084">
                  <c:v>0.27609881494177102</c:v>
                </c:pt>
                <c:pt idx="22085">
                  <c:v>0.28549414521683603</c:v>
                </c:pt>
                <c:pt idx="22086">
                  <c:v>0.29462893188225298</c:v>
                </c:pt>
                <c:pt idx="22087">
                  <c:v>0.303885999311994</c:v>
                </c:pt>
                <c:pt idx="22088">
                  <c:v>0.312876360592865</c:v>
                </c:pt>
                <c:pt idx="22089">
                  <c:v>0.32122014549815298</c:v>
                </c:pt>
                <c:pt idx="22090">
                  <c:v>0.32999006663999098</c:v>
                </c:pt>
                <c:pt idx="22091">
                  <c:v>0.33796954764271298</c:v>
                </c:pt>
                <c:pt idx="22092">
                  <c:v>0.346486360135352</c:v>
                </c:pt>
                <c:pt idx="22093">
                  <c:v>0.35394057256677602</c:v>
                </c:pt>
                <c:pt idx="22094">
                  <c:v>0.36120029904490603</c:v>
                </c:pt>
                <c:pt idx="22095">
                  <c:v>0.36820139917341999</c:v>
                </c:pt>
                <c:pt idx="22096">
                  <c:v>0.37502990723919899</c:v>
                </c:pt>
                <c:pt idx="22097">
                  <c:v>0.38168419153101701</c:v>
                </c:pt>
                <c:pt idx="22098">
                  <c:v>0.38786450767041603</c:v>
                </c:pt>
                <c:pt idx="22099">
                  <c:v>0.39347393601148201</c:v>
                </c:pt>
                <c:pt idx="22100">
                  <c:v>0.398610167213996</c:v>
                </c:pt>
                <c:pt idx="22101">
                  <c:v>0.40405633507681898</c:v>
                </c:pt>
                <c:pt idx="22102">
                  <c:v>0.40871067024156899</c:v>
                </c:pt>
                <c:pt idx="22103">
                  <c:v>0.41324802820798201</c:v>
                </c:pt>
                <c:pt idx="22104">
                  <c:v>0.41673027418867198</c:v>
                </c:pt>
                <c:pt idx="22105">
                  <c:v>0.420356193070552</c:v>
                </c:pt>
                <c:pt idx="22106">
                  <c:v>0.42370180825985598</c:v>
                </c:pt>
                <c:pt idx="22107">
                  <c:v>0.42660515165963803</c:v>
                </c:pt>
                <c:pt idx="22108">
                  <c:v>0.429078998579694</c:v>
                </c:pt>
                <c:pt idx="22109">
                  <c:v>0.43084543923496899</c:v>
                </c:pt>
                <c:pt idx="22110">
                  <c:v>0.432823446886963</c:v>
                </c:pt>
                <c:pt idx="22111">
                  <c:v>0.434095420264278</c:v>
                </c:pt>
                <c:pt idx="22112">
                  <c:v>0.43530969316747897</c:v>
                </c:pt>
                <c:pt idx="22113">
                  <c:v>0.435699836273645</c:v>
                </c:pt>
                <c:pt idx="22114">
                  <c:v>0.43646172527148602</c:v>
                </c:pt>
                <c:pt idx="22115">
                  <c:v>0.436484123124254</c:v>
                </c:pt>
                <c:pt idx="22116">
                  <c:v>0.43602701001590499</c:v>
                </c:pt>
                <c:pt idx="22117">
                  <c:v>0.43570774247462901</c:v>
                </c:pt>
                <c:pt idx="22118">
                  <c:v>0.43478122224458199</c:v>
                </c:pt>
                <c:pt idx="22119">
                  <c:v>0.43424570500905402</c:v>
                </c:pt>
                <c:pt idx="22120">
                  <c:v>0.43286731152254398</c:v>
                </c:pt>
                <c:pt idx="22121">
                  <c:v>0.43124681718404601</c:v>
                </c:pt>
                <c:pt idx="22122">
                  <c:v>0.42956416540614101</c:v>
                </c:pt>
                <c:pt idx="22123">
                  <c:v>0.42785863379128403</c:v>
                </c:pt>
                <c:pt idx="22124">
                  <c:v>0.426106985146123</c:v>
                </c:pt>
                <c:pt idx="22125">
                  <c:v>0.42393448862548799</c:v>
                </c:pt>
                <c:pt idx="22126">
                  <c:v>0.421424213416628</c:v>
                </c:pt>
                <c:pt idx="22127">
                  <c:v>0.41889293248805298</c:v>
                </c:pt>
                <c:pt idx="22128">
                  <c:v>0.41659554714876701</c:v>
                </c:pt>
                <c:pt idx="22129">
                  <c:v>0.414019842008092</c:v>
                </c:pt>
                <c:pt idx="22130">
                  <c:v>0.41153342405455801</c:v>
                </c:pt>
                <c:pt idx="22131">
                  <c:v>0.40821864198485402</c:v>
                </c:pt>
                <c:pt idx="22132">
                  <c:v>0.40563184377603301</c:v>
                </c:pt>
                <c:pt idx="22133">
                  <c:v>0.40295317326834501</c:v>
                </c:pt>
                <c:pt idx="22134">
                  <c:v>0.40011736110932</c:v>
                </c:pt>
                <c:pt idx="22135">
                  <c:v>0.397460339276685</c:v>
                </c:pt>
                <c:pt idx="22136">
                  <c:v>0.39435844579542501</c:v>
                </c:pt>
                <c:pt idx="22137">
                  <c:v>0.39168709077599501</c:v>
                </c:pt>
                <c:pt idx="22138">
                  <c:v>0.3888551436173</c:v>
                </c:pt>
                <c:pt idx="22139">
                  <c:v>0.38630011041483497</c:v>
                </c:pt>
                <c:pt idx="22140">
                  <c:v>0.38359620762847702</c:v>
                </c:pt>
                <c:pt idx="22141">
                  <c:v>0.38095024655313098</c:v>
                </c:pt>
                <c:pt idx="22142">
                  <c:v>0.37857516298002902</c:v>
                </c:pt>
                <c:pt idx="22143">
                  <c:v>0.375991964485832</c:v>
                </c:pt>
                <c:pt idx="22144">
                  <c:v>0.37384499974755597</c:v>
                </c:pt>
                <c:pt idx="22145">
                  <c:v>0.37154451878497602</c:v>
                </c:pt>
                <c:pt idx="22146">
                  <c:v>0.36969252611631798</c:v>
                </c:pt>
                <c:pt idx="22147">
                  <c:v>0.36775422929727303</c:v>
                </c:pt>
                <c:pt idx="22148">
                  <c:v>0.36571154523871202</c:v>
                </c:pt>
                <c:pt idx="22149">
                  <c:v>0.36420752639380599</c:v>
                </c:pt>
                <c:pt idx="22150">
                  <c:v>0.36262807870474001</c:v>
                </c:pt>
                <c:pt idx="22151">
                  <c:v>0.361740938203502</c:v>
                </c:pt>
                <c:pt idx="22152">
                  <c:v>0.36026210160522598</c:v>
                </c:pt>
                <c:pt idx="22153">
                  <c:v>0.359039525659056</c:v>
                </c:pt>
                <c:pt idx="22154">
                  <c:v>0.35829475557412099</c:v>
                </c:pt>
                <c:pt idx="22155">
                  <c:v>0.357692340599091</c:v>
                </c:pt>
                <c:pt idx="22156">
                  <c:v>0.35716161914322397</c:v>
                </c:pt>
                <c:pt idx="22157">
                  <c:v>0.35676628983365199</c:v>
                </c:pt>
                <c:pt idx="22158">
                  <c:v>0.35615356420519301</c:v>
                </c:pt>
                <c:pt idx="22159">
                  <c:v>0.35631920587688098</c:v>
                </c:pt>
                <c:pt idx="22160">
                  <c:v>0.35640688507111201</c:v>
                </c:pt>
                <c:pt idx="22161">
                  <c:v>0.35663052801299899</c:v>
                </c:pt>
                <c:pt idx="22162">
                  <c:v>0.35726649214935602</c:v>
                </c:pt>
                <c:pt idx="22163">
                  <c:v>0.35731441583934498</c:v>
                </c:pt>
                <c:pt idx="22164">
                  <c:v>0.358301552664475</c:v>
                </c:pt>
                <c:pt idx="22165">
                  <c:v>0.35917379254038201</c:v>
                </c:pt>
                <c:pt idx="22166">
                  <c:v>0.36036771722413802</c:v>
                </c:pt>
                <c:pt idx="22167">
                  <c:v>0.36140670082686499</c:v>
                </c:pt>
                <c:pt idx="22168">
                  <c:v>0.36266247086435499</c:v>
                </c:pt>
                <c:pt idx="22169">
                  <c:v>0.36413427851650498</c:v>
                </c:pt>
                <c:pt idx="22170">
                  <c:v>0.36564107688057701</c:v>
                </c:pt>
                <c:pt idx="22171">
                  <c:v>0.36754020951922101</c:v>
                </c:pt>
                <c:pt idx="22172">
                  <c:v>0.369167338918791</c:v>
                </c:pt>
                <c:pt idx="22173">
                  <c:v>0.37148884183154002</c:v>
                </c:pt>
                <c:pt idx="22174">
                  <c:v>0.37339276015637402</c:v>
                </c:pt>
                <c:pt idx="22175">
                  <c:v>0.37548957511826803</c:v>
                </c:pt>
                <c:pt idx="22176">
                  <c:v>0.37814173740809198</c:v>
                </c:pt>
                <c:pt idx="22177">
                  <c:v>0.38030835440847</c:v>
                </c:pt>
                <c:pt idx="22178">
                  <c:v>0.38318635090174902</c:v>
                </c:pt>
                <c:pt idx="22179">
                  <c:v>0.38550329312909498</c:v>
                </c:pt>
                <c:pt idx="22180">
                  <c:v>0.388387293459938</c:v>
                </c:pt>
                <c:pt idx="22181">
                  <c:v>0.39117590533266799</c:v>
                </c:pt>
                <c:pt idx="22182">
                  <c:v>0.39409207004388103</c:v>
                </c:pt>
                <c:pt idx="22183">
                  <c:v>0.39714797539839902</c:v>
                </c:pt>
                <c:pt idx="22184">
                  <c:v>0.40029814693389298</c:v>
                </c:pt>
                <c:pt idx="22185">
                  <c:v>0.40341532136514102</c:v>
                </c:pt>
                <c:pt idx="22186">
                  <c:v>0.40676344813760201</c:v>
                </c:pt>
                <c:pt idx="22187">
                  <c:v>0.41009535663052299</c:v>
                </c:pt>
                <c:pt idx="22188">
                  <c:v>0.41351154065887702</c:v>
                </c:pt>
                <c:pt idx="22189">
                  <c:v>0.417290936547834</c:v>
                </c:pt>
                <c:pt idx="22190">
                  <c:v>0.42030426987083402</c:v>
                </c:pt>
                <c:pt idx="22191">
                  <c:v>0.424358076678368</c:v>
                </c:pt>
                <c:pt idx="22192">
                  <c:v>0.42781796674654399</c:v>
                </c:pt>
                <c:pt idx="22193">
                  <c:v>0.43158414530222</c:v>
                </c:pt>
                <c:pt idx="22194">
                  <c:v>0.435263082554526</c:v>
                </c:pt>
                <c:pt idx="22195">
                  <c:v>0.43877330663478697</c:v>
                </c:pt>
                <c:pt idx="22196">
                  <c:v>0.44272561727788901</c:v>
                </c:pt>
                <c:pt idx="22197">
                  <c:v>0.44636327967184197</c:v>
                </c:pt>
                <c:pt idx="22198">
                  <c:v>0.450350807563352</c:v>
                </c:pt>
                <c:pt idx="22199">
                  <c:v>0.45369748325734499</c:v>
                </c:pt>
                <c:pt idx="22200">
                  <c:v>0.45772046080485401</c:v>
                </c:pt>
                <c:pt idx="22201">
                  <c:v>0.46126381905071501</c:v>
                </c:pt>
                <c:pt idx="22202">
                  <c:v>0.46510230288868498</c:v>
                </c:pt>
                <c:pt idx="22203">
                  <c:v>0.468796931347922</c:v>
                </c:pt>
                <c:pt idx="22204">
                  <c:v>0.47212943171882199</c:v>
                </c:pt>
                <c:pt idx="22205">
                  <c:v>0.47598206278241101</c:v>
                </c:pt>
                <c:pt idx="22206">
                  <c:v>0.47908929043021697</c:v>
                </c:pt>
                <c:pt idx="22207">
                  <c:v>0.48248193372710801</c:v>
                </c:pt>
                <c:pt idx="22208">
                  <c:v>0.48571547068251503</c:v>
                </c:pt>
                <c:pt idx="22209">
                  <c:v>0.48850650689248298</c:v>
                </c:pt>
                <c:pt idx="22210">
                  <c:v>0.49203154014684802</c:v>
                </c:pt>
                <c:pt idx="22211">
                  <c:v>0.49431900796532402</c:v>
                </c:pt>
                <c:pt idx="22212">
                  <c:v>0.49713532709609898</c:v>
                </c:pt>
                <c:pt idx="22213">
                  <c:v>0.49956255482216</c:v>
                </c:pt>
                <c:pt idx="22214">
                  <c:v>0.50183941827767597</c:v>
                </c:pt>
                <c:pt idx="22215">
                  <c:v>0.50410164332240603</c:v>
                </c:pt>
                <c:pt idx="22216">
                  <c:v>0.50583077039342905</c:v>
                </c:pt>
                <c:pt idx="22217">
                  <c:v>0.50744488954384703</c:v>
                </c:pt>
                <c:pt idx="22218">
                  <c:v>0.50878127345846802</c:v>
                </c:pt>
                <c:pt idx="22219">
                  <c:v>0.510025546239395</c:v>
                </c:pt>
                <c:pt idx="22220">
                  <c:v>0.51086229889415602</c:v>
                </c:pt>
                <c:pt idx="22221">
                  <c:v>0.51136891285892705</c:v>
                </c:pt>
                <c:pt idx="22222">
                  <c:v>0.51140922446580495</c:v>
                </c:pt>
                <c:pt idx="22223">
                  <c:v>0.511439032378735</c:v>
                </c:pt>
                <c:pt idx="22224">
                  <c:v>0.51103107119781999</c:v>
                </c:pt>
                <c:pt idx="22225">
                  <c:v>0.51029768694048905</c:v>
                </c:pt>
                <c:pt idx="22226">
                  <c:v>0.50911262564464399</c:v>
                </c:pt>
                <c:pt idx="22227">
                  <c:v>0.50770799591650695</c:v>
                </c:pt>
                <c:pt idx="22228">
                  <c:v>0.506013254242073</c:v>
                </c:pt>
                <c:pt idx="22229">
                  <c:v>0.50388191678885896</c:v>
                </c:pt>
                <c:pt idx="22230">
                  <c:v>0.501319178406889</c:v>
                </c:pt>
                <c:pt idx="22231">
                  <c:v>0.49819656501548998</c:v>
                </c:pt>
                <c:pt idx="22232">
                  <c:v>0.49531500209281099</c:v>
                </c:pt>
                <c:pt idx="22233">
                  <c:v>0.49144145967524</c:v>
                </c:pt>
                <c:pt idx="22234">
                  <c:v>0.48728684026626301</c:v>
                </c:pt>
                <c:pt idx="22235">
                  <c:v>0.482762101650758</c:v>
                </c:pt>
                <c:pt idx="22236">
                  <c:v>0.47761360819257798</c:v>
                </c:pt>
                <c:pt idx="22237">
                  <c:v>0.47267496022694</c:v>
                </c:pt>
                <c:pt idx="22238">
                  <c:v>0.466841691303997</c:v>
                </c:pt>
                <c:pt idx="22239">
                  <c:v>0.46057056191525397</c:v>
                </c:pt>
                <c:pt idx="22240">
                  <c:v>0.45431811183517701</c:v>
                </c:pt>
                <c:pt idx="22241">
                  <c:v>0.44711847245076197</c:v>
                </c:pt>
                <c:pt idx="22242">
                  <c:v>0.44011865361501201</c:v>
                </c:pt>
                <c:pt idx="22243">
                  <c:v>0.43243676496322703</c:v>
                </c:pt>
                <c:pt idx="22244">
                  <c:v>0.42451405367419598</c:v>
                </c:pt>
                <c:pt idx="22245">
                  <c:v>0.41613220078621399</c:v>
                </c:pt>
                <c:pt idx="22246">
                  <c:v>0.40749259804454602</c:v>
                </c:pt>
                <c:pt idx="22247">
                  <c:v>0.39853482526464401</c:v>
                </c:pt>
                <c:pt idx="22248">
                  <c:v>0.389188799324374</c:v>
                </c:pt>
                <c:pt idx="22249">
                  <c:v>0.379489176650527</c:v>
                </c:pt>
                <c:pt idx="22250">
                  <c:v>0.36974658367874702</c:v>
                </c:pt>
                <c:pt idx="22251">
                  <c:v>0.35978282877170897</c:v>
                </c:pt>
                <c:pt idx="22252">
                  <c:v>0.34928755689352697</c:v>
                </c:pt>
                <c:pt idx="22253">
                  <c:v>0.33896810025990098</c:v>
                </c:pt>
                <c:pt idx="22254">
                  <c:v>0.32801430730442799</c:v>
                </c:pt>
                <c:pt idx="22255">
                  <c:v>0.31734299170841701</c:v>
                </c:pt>
                <c:pt idx="22256">
                  <c:v>0.30648426232824799</c:v>
                </c:pt>
                <c:pt idx="22257">
                  <c:v>0.29526139418912101</c:v>
                </c:pt>
                <c:pt idx="22258">
                  <c:v>0.28378879955957897</c:v>
                </c:pt>
                <c:pt idx="22259">
                  <c:v>0.27277185075513599</c:v>
                </c:pt>
                <c:pt idx="22260">
                  <c:v>0.261539429702635</c:v>
                </c:pt>
                <c:pt idx="22261">
                  <c:v>0.24999407001577501</c:v>
                </c:pt>
                <c:pt idx="22262">
                  <c:v>0.238719820549428</c:v>
                </c:pt>
                <c:pt idx="22263">
                  <c:v>0.22726676055907699</c:v>
                </c:pt>
                <c:pt idx="22264">
                  <c:v>0.216382773707814</c:v>
                </c:pt>
                <c:pt idx="22265">
                  <c:v>0.205262352387762</c:v>
                </c:pt>
                <c:pt idx="22266">
                  <c:v>0.194241012078367</c:v>
                </c:pt>
                <c:pt idx="22267">
                  <c:v>0.18363683352705601</c:v>
                </c:pt>
                <c:pt idx="22268">
                  <c:v>0.17309442852811199</c:v>
                </c:pt>
                <c:pt idx="22269">
                  <c:v>0.16296107158821799</c:v>
                </c:pt>
                <c:pt idx="22270">
                  <c:v>0.152867903678679</c:v>
                </c:pt>
                <c:pt idx="22271">
                  <c:v>0.142959700336346</c:v>
                </c:pt>
                <c:pt idx="22272">
                  <c:v>0.13367549759960801</c:v>
                </c:pt>
                <c:pt idx="22273">
                  <c:v>0.12454117686203101</c:v>
                </c:pt>
                <c:pt idx="22274">
                  <c:v>0.11572279505387301</c:v>
                </c:pt>
                <c:pt idx="22275">
                  <c:v>0.107461490835961</c:v>
                </c:pt>
                <c:pt idx="22276">
                  <c:v>9.9209365087637294E-2</c:v>
                </c:pt>
                <c:pt idx="22277">
                  <c:v>9.1925314827097399E-2</c:v>
                </c:pt>
                <c:pt idx="22278">
                  <c:v>8.4598001381975693E-2</c:v>
                </c:pt>
                <c:pt idx="22279">
                  <c:v>7.7944137111882902E-2</c:v>
                </c:pt>
                <c:pt idx="22280">
                  <c:v>7.1931269936830203E-2</c:v>
                </c:pt>
                <c:pt idx="22281">
                  <c:v>6.6132720088805205E-2</c:v>
                </c:pt>
                <c:pt idx="22282">
                  <c:v>6.1035003141312098E-2</c:v>
                </c:pt>
                <c:pt idx="22283">
                  <c:v>5.6522176055826302E-2</c:v>
                </c:pt>
                <c:pt idx="22284">
                  <c:v>5.2303108157060102E-2</c:v>
                </c:pt>
                <c:pt idx="22285">
                  <c:v>4.8813348008099597E-2</c:v>
                </c:pt>
                <c:pt idx="22286">
                  <c:v>4.5823138370651099E-2</c:v>
                </c:pt>
                <c:pt idx="22287">
                  <c:v>4.33382247823344E-2</c:v>
                </c:pt>
                <c:pt idx="22288">
                  <c:v>4.1180837408373597E-2</c:v>
                </c:pt>
                <c:pt idx="22289">
                  <c:v>3.9705559453782797E-2</c:v>
                </c:pt>
                <c:pt idx="22290">
                  <c:v>3.8836951659257997E-2</c:v>
                </c:pt>
                <c:pt idx="22291">
                  <c:v>3.8647924554344501E-2</c:v>
                </c:pt>
                <c:pt idx="22292">
                  <c:v>3.8885208228437301E-2</c:v>
                </c:pt>
                <c:pt idx="22293">
                  <c:v>3.9568720573589101E-2</c:v>
                </c:pt>
                <c:pt idx="22294">
                  <c:v>4.06142984885716E-2</c:v>
                </c:pt>
                <c:pt idx="22295">
                  <c:v>4.2395179493408597E-2</c:v>
                </c:pt>
                <c:pt idx="22296">
                  <c:v>4.4714287463948399E-2</c:v>
                </c:pt>
                <c:pt idx="22297">
                  <c:v>4.7350253814588503E-2</c:v>
                </c:pt>
                <c:pt idx="22298">
                  <c:v>5.0180295178144103E-2</c:v>
                </c:pt>
                <c:pt idx="22299">
                  <c:v>5.3538652339951101E-2</c:v>
                </c:pt>
                <c:pt idx="22300">
                  <c:v>5.7587666847806897E-2</c:v>
                </c:pt>
                <c:pt idx="22301">
                  <c:v>6.1647611128939198E-2</c:v>
                </c:pt>
                <c:pt idx="22302">
                  <c:v>6.6306176137739398E-2</c:v>
                </c:pt>
                <c:pt idx="22303">
                  <c:v>7.1086837532653199E-2</c:v>
                </c:pt>
                <c:pt idx="22304">
                  <c:v>7.6091593761902998E-2</c:v>
                </c:pt>
                <c:pt idx="22305">
                  <c:v>8.1705206491192298E-2</c:v>
                </c:pt>
                <c:pt idx="22306">
                  <c:v>8.7292166593153003E-2</c:v>
                </c:pt>
                <c:pt idx="22307">
                  <c:v>9.3313422958605896E-2</c:v>
                </c:pt>
                <c:pt idx="22308">
                  <c:v>9.9298666605269897E-2</c:v>
                </c:pt>
                <c:pt idx="22309">
                  <c:v>0.10529263946919699</c:v>
                </c:pt>
                <c:pt idx="22310">
                  <c:v>0.11178223137821899</c:v>
                </c:pt>
                <c:pt idx="22311">
                  <c:v>0.118068927538393</c:v>
                </c:pt>
                <c:pt idx="22312">
                  <c:v>0.124395958231332</c:v>
                </c:pt>
                <c:pt idx="22313">
                  <c:v>0.130812704927008</c:v>
                </c:pt>
                <c:pt idx="22314">
                  <c:v>0.136945104496489</c:v>
                </c:pt>
                <c:pt idx="22315">
                  <c:v>0.143228186809432</c:v>
                </c:pt>
                <c:pt idx="22316">
                  <c:v>0.14927307942510901</c:v>
                </c:pt>
                <c:pt idx="22317">
                  <c:v>0.15540377225010299</c:v>
                </c:pt>
                <c:pt idx="22318">
                  <c:v>0.161197703693265</c:v>
                </c:pt>
                <c:pt idx="22319">
                  <c:v>0.16682164455000401</c:v>
                </c:pt>
                <c:pt idx="22320">
                  <c:v>0.17218988978864699</c:v>
                </c:pt>
                <c:pt idx="22321">
                  <c:v>0.17716688898889801</c:v>
                </c:pt>
                <c:pt idx="22322">
                  <c:v>0.18212891957788599</c:v>
                </c:pt>
                <c:pt idx="22323">
                  <c:v>0.18671074310459801</c:v>
                </c:pt>
                <c:pt idx="22324">
                  <c:v>0.19095096609731399</c:v>
                </c:pt>
                <c:pt idx="22325">
                  <c:v>0.194742633933534</c:v>
                </c:pt>
                <c:pt idx="22326">
                  <c:v>0.19775545858979099</c:v>
                </c:pt>
                <c:pt idx="22327">
                  <c:v>0.20096660311984199</c:v>
                </c:pt>
                <c:pt idx="22328">
                  <c:v>0.20351991512029999</c:v>
                </c:pt>
                <c:pt idx="22329">
                  <c:v>0.20569015061227</c:v>
                </c:pt>
                <c:pt idx="22330">
                  <c:v>0.207165720267173</c:v>
                </c:pt>
                <c:pt idx="22331">
                  <c:v>0.207917354152029</c:v>
                </c:pt>
                <c:pt idx="22332">
                  <c:v>0.20862904479546199</c:v>
                </c:pt>
                <c:pt idx="22333">
                  <c:v>0.20871336853863101</c:v>
                </c:pt>
                <c:pt idx="22334">
                  <c:v>0.208355571119649</c:v>
                </c:pt>
                <c:pt idx="22335">
                  <c:v>0.207276654985562</c:v>
                </c:pt>
                <c:pt idx="22336">
                  <c:v>0.20545876026678001</c:v>
                </c:pt>
                <c:pt idx="22337">
                  <c:v>0.20327113314374001</c:v>
                </c:pt>
                <c:pt idx="22338">
                  <c:v>0.20060053780190201</c:v>
                </c:pt>
                <c:pt idx="22339">
                  <c:v>0.197219581164361</c:v>
                </c:pt>
                <c:pt idx="22340">
                  <c:v>0.19345940365688899</c:v>
                </c:pt>
                <c:pt idx="22341">
                  <c:v>0.188791004407631</c:v>
                </c:pt>
                <c:pt idx="22342">
                  <c:v>0.183869004616732</c:v>
                </c:pt>
                <c:pt idx="22343">
                  <c:v>0.17828580241622199</c:v>
                </c:pt>
                <c:pt idx="22344">
                  <c:v>0.172332084804385</c:v>
                </c:pt>
                <c:pt idx="22345">
                  <c:v>0.16586702735987999</c:v>
                </c:pt>
                <c:pt idx="22346">
                  <c:v>0.15866125273045101</c:v>
                </c:pt>
                <c:pt idx="22347">
                  <c:v>0.15128886238655501</c:v>
                </c:pt>
                <c:pt idx="22348">
                  <c:v>0.14308310060790599</c:v>
                </c:pt>
                <c:pt idx="22349">
                  <c:v>0.134786087576479</c:v>
                </c:pt>
                <c:pt idx="22350">
                  <c:v>0.12610046881439799</c:v>
                </c:pt>
                <c:pt idx="22351">
                  <c:v>0.116598724788678</c:v>
                </c:pt>
                <c:pt idx="22352">
                  <c:v>0.10717995375077299</c:v>
                </c:pt>
                <c:pt idx="22353">
                  <c:v>9.6851154955080704E-2</c:v>
                </c:pt>
                <c:pt idx="22354">
                  <c:v>8.6554383046198405E-2</c:v>
                </c:pt>
                <c:pt idx="22355">
                  <c:v>7.6052450479312195E-2</c:v>
                </c:pt>
                <c:pt idx="22356">
                  <c:v>6.5110639499183096E-2</c:v>
                </c:pt>
                <c:pt idx="22357">
                  <c:v>5.3949133753345903E-2</c:v>
                </c:pt>
                <c:pt idx="22358">
                  <c:v>4.23823533635709E-2</c:v>
                </c:pt>
                <c:pt idx="22359">
                  <c:v>3.0883741710182201E-2</c:v>
                </c:pt>
                <c:pt idx="22360">
                  <c:v>1.9096145058743599E-2</c:v>
                </c:pt>
                <c:pt idx="22361">
                  <c:v>7.3078783045927203E-3</c:v>
                </c:pt>
                <c:pt idx="22362">
                  <c:v>-4.6733990699474801E-3</c:v>
                </c:pt>
                <c:pt idx="22363">
                  <c:v>-1.66873901326294E-2</c:v>
                </c:pt>
                <c:pt idx="22364">
                  <c:v>-2.90057698924505E-2</c:v>
                </c:pt>
                <c:pt idx="22365">
                  <c:v>-4.0969284875242699E-2</c:v>
                </c:pt>
                <c:pt idx="22366">
                  <c:v>-5.3119089731858998E-2</c:v>
                </c:pt>
                <c:pt idx="22367">
                  <c:v>-6.5201169891305102E-2</c:v>
                </c:pt>
                <c:pt idx="22368">
                  <c:v>-7.7138749625470598E-2</c:v>
                </c:pt>
                <c:pt idx="22369">
                  <c:v>-8.9114236716304598E-2</c:v>
                </c:pt>
                <c:pt idx="22370">
                  <c:v>-0.100694329908318</c:v>
                </c:pt>
                <c:pt idx="22371">
                  <c:v>-0.112503472030096</c:v>
                </c:pt>
                <c:pt idx="22372">
                  <c:v>-0.123708175507332</c:v>
                </c:pt>
                <c:pt idx="22373">
                  <c:v>-0.13522879766141699</c:v>
                </c:pt>
                <c:pt idx="22374">
                  <c:v>-0.146298205056063</c:v>
                </c:pt>
                <c:pt idx="22375">
                  <c:v>-0.15680230762035299</c:v>
                </c:pt>
                <c:pt idx="22376">
                  <c:v>-0.16765222437114699</c:v>
                </c:pt>
                <c:pt idx="22377">
                  <c:v>-0.17760611043848601</c:v>
                </c:pt>
                <c:pt idx="22378">
                  <c:v>-0.18796037099111099</c:v>
                </c:pt>
                <c:pt idx="22379">
                  <c:v>-0.19753062189696799</c:v>
                </c:pt>
                <c:pt idx="22380">
                  <c:v>-0.20695816319992499</c:v>
                </c:pt>
                <c:pt idx="22381">
                  <c:v>-0.216445857539241</c:v>
                </c:pt>
                <c:pt idx="22382">
                  <c:v>-0.224851556167073</c:v>
                </c:pt>
                <c:pt idx="22383">
                  <c:v>-0.23352139837317701</c:v>
                </c:pt>
                <c:pt idx="22384">
                  <c:v>-0.24149799470543201</c:v>
                </c:pt>
                <c:pt idx="22385">
                  <c:v>-0.24927604999894301</c:v>
                </c:pt>
                <c:pt idx="22386">
                  <c:v>-0.25666823174544601</c:v>
                </c:pt>
                <c:pt idx="22387">
                  <c:v>-0.26394525142756098</c:v>
                </c:pt>
                <c:pt idx="22388">
                  <c:v>-0.27041090348037999</c:v>
                </c:pt>
                <c:pt idx="22389">
                  <c:v>-0.27659495417684599</c:v>
                </c:pt>
                <c:pt idx="22390">
                  <c:v>-0.28268076387507202</c:v>
                </c:pt>
                <c:pt idx="22391">
                  <c:v>-0.288130803290645</c:v>
                </c:pt>
                <c:pt idx="22392">
                  <c:v>-0.29342774262228899</c:v>
                </c:pt>
                <c:pt idx="22393">
                  <c:v>-0.29829642513603899</c:v>
                </c:pt>
                <c:pt idx="22394">
                  <c:v>-0.30304175285790302</c:v>
                </c:pt>
                <c:pt idx="22395">
                  <c:v>-0.30733662961925201</c:v>
                </c:pt>
                <c:pt idx="22396">
                  <c:v>-0.31114606188346899</c:v>
                </c:pt>
                <c:pt idx="22397">
                  <c:v>-0.314865282203522</c:v>
                </c:pt>
                <c:pt idx="22398">
                  <c:v>-0.31811560830659202</c:v>
                </c:pt>
                <c:pt idx="22399">
                  <c:v>-0.32111291479405402</c:v>
                </c:pt>
                <c:pt idx="22400">
                  <c:v>-0.323797345888855</c:v>
                </c:pt>
                <c:pt idx="22401">
                  <c:v>-0.32644789821587999</c:v>
                </c:pt>
                <c:pt idx="22402">
                  <c:v>-0.32843768671103901</c:v>
                </c:pt>
                <c:pt idx="22403">
                  <c:v>-0.33052080648760002</c:v>
                </c:pt>
                <c:pt idx="22404">
                  <c:v>-0.332601495550639</c:v>
                </c:pt>
                <c:pt idx="22405">
                  <c:v>-0.33384277014876002</c:v>
                </c:pt>
                <c:pt idx="22406">
                  <c:v>-0.33524734649490601</c:v>
                </c:pt>
                <c:pt idx="22407">
                  <c:v>-0.33626822356873698</c:v>
                </c:pt>
                <c:pt idx="22408">
                  <c:v>-0.33732006417703603</c:v>
                </c:pt>
                <c:pt idx="22409">
                  <c:v>-0.33838584230475099</c:v>
                </c:pt>
                <c:pt idx="22410">
                  <c:v>-0.33885583387030699</c:v>
                </c:pt>
                <c:pt idx="22411">
                  <c:v>-0.33961930537679902</c:v>
                </c:pt>
                <c:pt idx="22412">
                  <c:v>-0.33959589012199398</c:v>
                </c:pt>
                <c:pt idx="22413">
                  <c:v>-0.33988029767876199</c:v>
                </c:pt>
                <c:pt idx="22414">
                  <c:v>-0.34047743678801201</c:v>
                </c:pt>
                <c:pt idx="22415">
                  <c:v>-0.34054658469569499</c:v>
                </c:pt>
                <c:pt idx="22416">
                  <c:v>-0.34051372004599301</c:v>
                </c:pt>
                <c:pt idx="22417">
                  <c:v>-0.340552325935218</c:v>
                </c:pt>
                <c:pt idx="22418">
                  <c:v>-0.34039659397863598</c:v>
                </c:pt>
                <c:pt idx="22419">
                  <c:v>-0.34042520730119102</c:v>
                </c:pt>
                <c:pt idx="22420">
                  <c:v>-0.34059372453257197</c:v>
                </c:pt>
                <c:pt idx="22421">
                  <c:v>-0.34020473926215899</c:v>
                </c:pt>
                <c:pt idx="22422">
                  <c:v>-0.34007288944765401</c:v>
                </c:pt>
                <c:pt idx="22423">
                  <c:v>-0.33987137309885301</c:v>
                </c:pt>
                <c:pt idx="22424">
                  <c:v>-0.339750090870025</c:v>
                </c:pt>
                <c:pt idx="22425">
                  <c:v>-0.339756580347506</c:v>
                </c:pt>
                <c:pt idx="22426">
                  <c:v>-0.33957793950638998</c:v>
                </c:pt>
                <c:pt idx="22427">
                  <c:v>-0.33935218246006599</c:v>
                </c:pt>
                <c:pt idx="22428">
                  <c:v>-0.33919991223097101</c:v>
                </c:pt>
                <c:pt idx="22429">
                  <c:v>-0.33930140803747999</c:v>
                </c:pt>
                <c:pt idx="22430">
                  <c:v>-0.33916733138913602</c:v>
                </c:pt>
                <c:pt idx="22431">
                  <c:v>-0.33930760906388702</c:v>
                </c:pt>
                <c:pt idx="22432">
                  <c:v>-0.339124236021773</c:v>
                </c:pt>
                <c:pt idx="22433">
                  <c:v>-0.33926998204563902</c:v>
                </c:pt>
                <c:pt idx="22434">
                  <c:v>-0.33936117726080001</c:v>
                </c:pt>
                <c:pt idx="22435">
                  <c:v>-0.33918400555850098</c:v>
                </c:pt>
                <c:pt idx="22436">
                  <c:v>-0.33974272016371898</c:v>
                </c:pt>
                <c:pt idx="22437">
                  <c:v>-0.33953675357513802</c:v>
                </c:pt>
                <c:pt idx="22438">
                  <c:v>-0.339751079230033</c:v>
                </c:pt>
                <c:pt idx="22439">
                  <c:v>-0.33989219659907</c:v>
                </c:pt>
                <c:pt idx="22440">
                  <c:v>-0.33990992552870902</c:v>
                </c:pt>
                <c:pt idx="22441">
                  <c:v>-0.34030939825343998</c:v>
                </c:pt>
                <c:pt idx="22442">
                  <c:v>-0.34053656855119402</c:v>
                </c:pt>
                <c:pt idx="22443">
                  <c:v>-0.34077350139135798</c:v>
                </c:pt>
                <c:pt idx="22444">
                  <c:v>-0.34077248590771098</c:v>
                </c:pt>
                <c:pt idx="22445">
                  <c:v>-0.34112538980679802</c:v>
                </c:pt>
                <c:pt idx="22446">
                  <c:v>-0.34129629082620999</c:v>
                </c:pt>
                <c:pt idx="22447">
                  <c:v>-0.34174728561150203</c:v>
                </c:pt>
                <c:pt idx="22448">
                  <c:v>-0.34185725480512003</c:v>
                </c:pt>
                <c:pt idx="22449">
                  <c:v>-0.34179186157404301</c:v>
                </c:pt>
                <c:pt idx="22450">
                  <c:v>-0.34208486395918503</c:v>
                </c:pt>
                <c:pt idx="22451">
                  <c:v>-0.34213073585684001</c:v>
                </c:pt>
                <c:pt idx="22452">
                  <c:v>-0.34253330856450898</c:v>
                </c:pt>
                <c:pt idx="22453">
                  <c:v>-0.34261816906971998</c:v>
                </c:pt>
                <c:pt idx="22454">
                  <c:v>-0.34243555416552102</c:v>
                </c:pt>
                <c:pt idx="22455">
                  <c:v>-0.34262069751322199</c:v>
                </c:pt>
                <c:pt idx="22456">
                  <c:v>-0.34280247684208098</c:v>
                </c:pt>
                <c:pt idx="22457">
                  <c:v>-0.34285435231526601</c:v>
                </c:pt>
                <c:pt idx="22458">
                  <c:v>-0.34293798196115</c:v>
                </c:pt>
                <c:pt idx="22459">
                  <c:v>-0.34296638579474797</c:v>
                </c:pt>
                <c:pt idx="22460">
                  <c:v>-0.34281745480419901</c:v>
                </c:pt>
                <c:pt idx="22461">
                  <c:v>-0.34299240358003402</c:v>
                </c:pt>
                <c:pt idx="22462">
                  <c:v>-0.34292110493825301</c:v>
                </c:pt>
                <c:pt idx="22463">
                  <c:v>-0.34292086021926499</c:v>
                </c:pt>
                <c:pt idx="22464">
                  <c:v>-0.34310530408475498</c:v>
                </c:pt>
                <c:pt idx="22465">
                  <c:v>-0.34284931552089298</c:v>
                </c:pt>
                <c:pt idx="22466">
                  <c:v>-0.342927485262359</c:v>
                </c:pt>
                <c:pt idx="22467">
                  <c:v>-0.34290341340334701</c:v>
                </c:pt>
                <c:pt idx="22468">
                  <c:v>-0.343032781382834</c:v>
                </c:pt>
                <c:pt idx="22469">
                  <c:v>-0.343222804226956</c:v>
                </c:pt>
                <c:pt idx="22470">
                  <c:v>-0.34312860782826798</c:v>
                </c:pt>
                <c:pt idx="22471">
                  <c:v>-0.34318184248415801</c:v>
                </c:pt>
                <c:pt idx="22472">
                  <c:v>-0.34367963608171698</c:v>
                </c:pt>
                <c:pt idx="22473">
                  <c:v>-0.343855291773558</c:v>
                </c:pt>
                <c:pt idx="22474">
                  <c:v>-0.34440939624490402</c:v>
                </c:pt>
                <c:pt idx="22475">
                  <c:v>-0.344656621099101</c:v>
                </c:pt>
                <c:pt idx="22476">
                  <c:v>-0.34502494083833002</c:v>
                </c:pt>
                <c:pt idx="22477">
                  <c:v>-0.34572090429166702</c:v>
                </c:pt>
                <c:pt idx="22478">
                  <c:v>-0.34647141755537098</c:v>
                </c:pt>
                <c:pt idx="22479">
                  <c:v>-0.34740556301808601</c:v>
                </c:pt>
                <c:pt idx="22480">
                  <c:v>-0.34794632786671598</c:v>
                </c:pt>
                <c:pt idx="22481">
                  <c:v>-0.349063454323845</c:v>
                </c:pt>
                <c:pt idx="22482">
                  <c:v>-0.35014014939990601</c:v>
                </c:pt>
                <c:pt idx="22483">
                  <c:v>-0.35147435133117999</c:v>
                </c:pt>
                <c:pt idx="22484">
                  <c:v>-0.35301857506835199</c:v>
                </c:pt>
                <c:pt idx="22485">
                  <c:v>-0.35449252506999401</c:v>
                </c:pt>
                <c:pt idx="22486">
                  <c:v>-0.35607938467063599</c:v>
                </c:pt>
                <c:pt idx="22487">
                  <c:v>-0.35802540240744501</c:v>
                </c:pt>
                <c:pt idx="22488">
                  <c:v>-0.36015147537395298</c:v>
                </c:pt>
                <c:pt idx="22489">
                  <c:v>-0.36235484260233097</c:v>
                </c:pt>
                <c:pt idx="22490">
                  <c:v>-0.36453509658703898</c:v>
                </c:pt>
                <c:pt idx="22491">
                  <c:v>-0.367005032603332</c:v>
                </c:pt>
                <c:pt idx="22492">
                  <c:v>-0.36976262681576699</c:v>
                </c:pt>
                <c:pt idx="22493">
                  <c:v>-0.372522408264433</c:v>
                </c:pt>
                <c:pt idx="22494">
                  <c:v>-0.37591876048954997</c:v>
                </c:pt>
                <c:pt idx="22495">
                  <c:v>-0.37855826482528698</c:v>
                </c:pt>
                <c:pt idx="22496">
                  <c:v>-0.38212025690660101</c:v>
                </c:pt>
                <c:pt idx="22497">
                  <c:v>-0.38559088276896297</c:v>
                </c:pt>
                <c:pt idx="22498">
                  <c:v>-0.38937918871364402</c:v>
                </c:pt>
                <c:pt idx="22499">
                  <c:v>-0.393213392077983</c:v>
                </c:pt>
                <c:pt idx="22500">
                  <c:v>-0.39704339360409202</c:v>
                </c:pt>
                <c:pt idx="22501">
                  <c:v>-0.40128678186259797</c:v>
                </c:pt>
                <c:pt idx="22502">
                  <c:v>-0.40539832786241498</c:v>
                </c:pt>
                <c:pt idx="22503">
                  <c:v>-0.40989338882477799</c:v>
                </c:pt>
                <c:pt idx="22504">
                  <c:v>-0.41436386901521099</c:v>
                </c:pt>
                <c:pt idx="22505">
                  <c:v>-0.41894404957271703</c:v>
                </c:pt>
                <c:pt idx="22506">
                  <c:v>-0.42358777207778803</c:v>
                </c:pt>
                <c:pt idx="22507">
                  <c:v>-0.42826068795727801</c:v>
                </c:pt>
                <c:pt idx="22508">
                  <c:v>-0.43309143339580097</c:v>
                </c:pt>
                <c:pt idx="22509">
                  <c:v>-0.43784165936331099</c:v>
                </c:pt>
                <c:pt idx="22510">
                  <c:v>-0.44282599627171099</c:v>
                </c:pt>
                <c:pt idx="22511">
                  <c:v>-0.44772264173802301</c:v>
                </c:pt>
                <c:pt idx="22512">
                  <c:v>-0.452696702971224</c:v>
                </c:pt>
                <c:pt idx="22513">
                  <c:v>-0.45755622973389898</c:v>
                </c:pt>
                <c:pt idx="22514">
                  <c:v>-0.46259472657457601</c:v>
                </c:pt>
                <c:pt idx="22515">
                  <c:v>-0.46736770590440502</c:v>
                </c:pt>
                <c:pt idx="22516">
                  <c:v>-0.47216331051899002</c:v>
                </c:pt>
                <c:pt idx="22517">
                  <c:v>-0.476925125446507</c:v>
                </c:pt>
                <c:pt idx="22518">
                  <c:v>-0.481556318925775</c:v>
                </c:pt>
                <c:pt idx="22519">
                  <c:v>-0.486238140124301</c:v>
                </c:pt>
                <c:pt idx="22520">
                  <c:v>-0.49058304383824602</c:v>
                </c:pt>
                <c:pt idx="22521">
                  <c:v>-0.49489363975282202</c:v>
                </c:pt>
                <c:pt idx="22522">
                  <c:v>-0.49875607723989901</c:v>
                </c:pt>
                <c:pt idx="22523">
                  <c:v>-0.50272915250535299</c:v>
                </c:pt>
                <c:pt idx="22524">
                  <c:v>-0.50654958890039603</c:v>
                </c:pt>
                <c:pt idx="22525">
                  <c:v>-0.51022331254117004</c:v>
                </c:pt>
                <c:pt idx="22526">
                  <c:v>-0.51335767112513397</c:v>
                </c:pt>
                <c:pt idx="22527">
                  <c:v>-0.51635971096704603</c:v>
                </c:pt>
                <c:pt idx="22528">
                  <c:v>-0.51935738870115</c:v>
                </c:pt>
                <c:pt idx="22529">
                  <c:v>-0.52196260966371399</c:v>
                </c:pt>
                <c:pt idx="22530">
                  <c:v>-0.52447608728378603</c:v>
                </c:pt>
                <c:pt idx="22531">
                  <c:v>-0.52619642753557705</c:v>
                </c:pt>
                <c:pt idx="22532">
                  <c:v>-0.52775374726507696</c:v>
                </c:pt>
                <c:pt idx="22533">
                  <c:v>-0.52942112149170495</c:v>
                </c:pt>
                <c:pt idx="22534">
                  <c:v>-0.53044385192393395</c:v>
                </c:pt>
                <c:pt idx="22535">
                  <c:v>-0.53144149687185605</c:v>
                </c:pt>
                <c:pt idx="22536">
                  <c:v>-0.53162117665890996</c:v>
                </c:pt>
                <c:pt idx="22537">
                  <c:v>-0.53174272029912795</c:v>
                </c:pt>
                <c:pt idx="22538">
                  <c:v>-0.53168156921120502</c:v>
                </c:pt>
                <c:pt idx="22539">
                  <c:v>-0.53117916217138395</c:v>
                </c:pt>
                <c:pt idx="22540">
                  <c:v>-0.53020851117020695</c:v>
                </c:pt>
                <c:pt idx="22541">
                  <c:v>-0.52905198652257801</c:v>
                </c:pt>
                <c:pt idx="22542">
                  <c:v>-0.52746653882252803</c:v>
                </c:pt>
                <c:pt idx="22543">
                  <c:v>-0.525444393852461</c:v>
                </c:pt>
                <c:pt idx="22544">
                  <c:v>-0.52322320124531396</c:v>
                </c:pt>
                <c:pt idx="22545">
                  <c:v>-0.52063344682925905</c:v>
                </c:pt>
                <c:pt idx="22546">
                  <c:v>-0.517811940025106</c:v>
                </c:pt>
                <c:pt idx="22547">
                  <c:v>-0.51443762125611703</c:v>
                </c:pt>
                <c:pt idx="22548">
                  <c:v>-0.510774329970338</c:v>
                </c:pt>
                <c:pt idx="22549">
                  <c:v>-0.50694076728494497</c:v>
                </c:pt>
                <c:pt idx="22550">
                  <c:v>-0.50272116980728798</c:v>
                </c:pt>
                <c:pt idx="22551">
                  <c:v>-0.498501782234126</c:v>
                </c:pt>
                <c:pt idx="22552">
                  <c:v>-0.49365478403754198</c:v>
                </c:pt>
                <c:pt idx="22553">
                  <c:v>-0.48858089719126002</c:v>
                </c:pt>
                <c:pt idx="22554">
                  <c:v>-0.48344123127328698</c:v>
                </c:pt>
                <c:pt idx="22555">
                  <c:v>-0.47792913679791499</c:v>
                </c:pt>
                <c:pt idx="22556">
                  <c:v>-0.472597609958953</c:v>
                </c:pt>
                <c:pt idx="22557">
                  <c:v>-0.46660042928629097</c:v>
                </c:pt>
                <c:pt idx="22558">
                  <c:v>-0.46055785619031098</c:v>
                </c:pt>
                <c:pt idx="22559">
                  <c:v>-0.454134603577312</c:v>
                </c:pt>
                <c:pt idx="22560">
                  <c:v>-0.44801802777309102</c:v>
                </c:pt>
                <c:pt idx="22561">
                  <c:v>-0.44173271268445202</c:v>
                </c:pt>
                <c:pt idx="22562">
                  <c:v>-0.43530189015554599</c:v>
                </c:pt>
                <c:pt idx="22563">
                  <c:v>-0.42852233217812202</c:v>
                </c:pt>
                <c:pt idx="22564">
                  <c:v>-0.421737272469769</c:v>
                </c:pt>
                <c:pt idx="22565">
                  <c:v>-0.41529540377756402</c:v>
                </c:pt>
                <c:pt idx="22566">
                  <c:v>-0.40856648948334701</c:v>
                </c:pt>
                <c:pt idx="22567">
                  <c:v>-0.402121912400279</c:v>
                </c:pt>
                <c:pt idx="22568">
                  <c:v>-0.39533542751107797</c:v>
                </c:pt>
                <c:pt idx="22569">
                  <c:v>-0.38866832214673402</c:v>
                </c:pt>
                <c:pt idx="22570">
                  <c:v>-0.382205067124683</c:v>
                </c:pt>
                <c:pt idx="22571">
                  <c:v>-0.37578192432267699</c:v>
                </c:pt>
                <c:pt idx="22572">
                  <c:v>-0.36957302908647999</c:v>
                </c:pt>
                <c:pt idx="22573">
                  <c:v>-0.36324706380990202</c:v>
                </c:pt>
                <c:pt idx="22574">
                  <c:v>-0.35723040396138001</c:v>
                </c:pt>
                <c:pt idx="22575">
                  <c:v>-0.35133093369739599</c:v>
                </c:pt>
                <c:pt idx="22576">
                  <c:v>-0.34540749150157202</c:v>
                </c:pt>
                <c:pt idx="22577">
                  <c:v>-0.339922781912598</c:v>
                </c:pt>
                <c:pt idx="22578">
                  <c:v>-0.33484481380643599</c:v>
                </c:pt>
                <c:pt idx="22579">
                  <c:v>-0.329696139764597</c:v>
                </c:pt>
                <c:pt idx="22580">
                  <c:v>-0.32457355988696102</c:v>
                </c:pt>
                <c:pt idx="22581">
                  <c:v>-0.32002521352657298</c:v>
                </c:pt>
                <c:pt idx="22582">
                  <c:v>-0.31552785659854798</c:v>
                </c:pt>
                <c:pt idx="22583">
                  <c:v>-0.31158126216941401</c:v>
                </c:pt>
                <c:pt idx="22584">
                  <c:v>-0.307722813471278</c:v>
                </c:pt>
                <c:pt idx="22585">
                  <c:v>-0.303877092391796</c:v>
                </c:pt>
                <c:pt idx="22586">
                  <c:v>-0.30062406005578102</c:v>
                </c:pt>
                <c:pt idx="22587">
                  <c:v>-0.29728796595172002</c:v>
                </c:pt>
                <c:pt idx="22588">
                  <c:v>-0.29486207477724902</c:v>
                </c:pt>
                <c:pt idx="22589">
                  <c:v>-0.29214304294841498</c:v>
                </c:pt>
                <c:pt idx="22590">
                  <c:v>-0.28983980339722798</c:v>
                </c:pt>
                <c:pt idx="22591">
                  <c:v>-0.28775490954937399</c:v>
                </c:pt>
                <c:pt idx="22592">
                  <c:v>-0.286176809969929</c:v>
                </c:pt>
                <c:pt idx="22593">
                  <c:v>-0.28493901932863402</c:v>
                </c:pt>
                <c:pt idx="22594">
                  <c:v>-0.283945739065874</c:v>
                </c:pt>
                <c:pt idx="22595">
                  <c:v>-0.28312129705997602</c:v>
                </c:pt>
                <c:pt idx="22596">
                  <c:v>-0.28233681972500202</c:v>
                </c:pt>
                <c:pt idx="22597">
                  <c:v>-0.28222033018543902</c:v>
                </c:pt>
                <c:pt idx="22598">
                  <c:v>-0.28212963733253799</c:v>
                </c:pt>
                <c:pt idx="22599">
                  <c:v>-0.28258521215085097</c:v>
                </c:pt>
                <c:pt idx="22600">
                  <c:v>-0.28277671845979802</c:v>
                </c:pt>
                <c:pt idx="22601">
                  <c:v>-0.283586432435113</c:v>
                </c:pt>
                <c:pt idx="22602">
                  <c:v>-0.28442644912335402</c:v>
                </c:pt>
                <c:pt idx="22603">
                  <c:v>-0.28555726511068502</c:v>
                </c:pt>
                <c:pt idx="22604">
                  <c:v>-0.28694504820843197</c:v>
                </c:pt>
                <c:pt idx="22605">
                  <c:v>-0.288418187564774</c:v>
                </c:pt>
                <c:pt idx="22606">
                  <c:v>-0.29008705667132101</c:v>
                </c:pt>
                <c:pt idx="22607">
                  <c:v>-0.291801555340781</c:v>
                </c:pt>
                <c:pt idx="22608">
                  <c:v>-0.293862016546663</c:v>
                </c:pt>
                <c:pt idx="22609">
                  <c:v>-0.29584352824169502</c:v>
                </c:pt>
                <c:pt idx="22610">
                  <c:v>-0.29806320914651002</c:v>
                </c:pt>
                <c:pt idx="22611">
                  <c:v>-0.30044080652768301</c:v>
                </c:pt>
                <c:pt idx="22612">
                  <c:v>-0.302432558154552</c:v>
                </c:pt>
                <c:pt idx="22613">
                  <c:v>-0.304822076376908</c:v>
                </c:pt>
                <c:pt idx="22614">
                  <c:v>-0.30701904015394998</c:v>
                </c:pt>
                <c:pt idx="22615">
                  <c:v>-0.30962140987455999</c:v>
                </c:pt>
                <c:pt idx="22616">
                  <c:v>-0.31199541725146102</c:v>
                </c:pt>
                <c:pt idx="22617">
                  <c:v>-0.31424280616373002</c:v>
                </c:pt>
                <c:pt idx="22618">
                  <c:v>-0.31650651494915599</c:v>
                </c:pt>
                <c:pt idx="22619">
                  <c:v>-0.31860672988042998</c:v>
                </c:pt>
                <c:pt idx="22620">
                  <c:v>-0.32099077289343497</c:v>
                </c:pt>
                <c:pt idx="22621">
                  <c:v>-0.323215022722181</c:v>
                </c:pt>
                <c:pt idx="22622">
                  <c:v>-0.32506321370319702</c:v>
                </c:pt>
                <c:pt idx="22623">
                  <c:v>-0.326737071311894</c:v>
                </c:pt>
                <c:pt idx="22624">
                  <c:v>-0.328503470712392</c:v>
                </c:pt>
                <c:pt idx="22625">
                  <c:v>-0.33007653780517099</c:v>
                </c:pt>
                <c:pt idx="22626">
                  <c:v>-0.33140280192082699</c:v>
                </c:pt>
                <c:pt idx="22627">
                  <c:v>-0.33264378205608303</c:v>
                </c:pt>
                <c:pt idx="22628">
                  <c:v>-0.333296997285569</c:v>
                </c:pt>
                <c:pt idx="22629">
                  <c:v>-0.33426771692719898</c:v>
                </c:pt>
                <c:pt idx="22630">
                  <c:v>-0.33462165667497201</c:v>
                </c:pt>
                <c:pt idx="22631">
                  <c:v>-0.33525928161900997</c:v>
                </c:pt>
                <c:pt idx="22632">
                  <c:v>-0.335246090375313</c:v>
                </c:pt>
                <c:pt idx="22633">
                  <c:v>-0.335162801559382</c:v>
                </c:pt>
                <c:pt idx="22634">
                  <c:v>-0.334726701555705</c:v>
                </c:pt>
                <c:pt idx="22635">
                  <c:v>-0.33425325892747298</c:v>
                </c:pt>
                <c:pt idx="22636">
                  <c:v>-0.33340199972545898</c:v>
                </c:pt>
                <c:pt idx="22637">
                  <c:v>-0.33210672936702901</c:v>
                </c:pt>
                <c:pt idx="22638">
                  <c:v>-0.33098224375046498</c:v>
                </c:pt>
                <c:pt idx="22639">
                  <c:v>-0.32894783121780802</c:v>
                </c:pt>
                <c:pt idx="22640">
                  <c:v>-0.32711788573845302</c:v>
                </c:pt>
                <c:pt idx="22641">
                  <c:v>-0.324887008654065</c:v>
                </c:pt>
                <c:pt idx="22642">
                  <c:v>-0.32249287259712001</c:v>
                </c:pt>
                <c:pt idx="22643">
                  <c:v>-0.31979430301929401</c:v>
                </c:pt>
                <c:pt idx="22644">
                  <c:v>-0.31670686419979399</c:v>
                </c:pt>
                <c:pt idx="22645">
                  <c:v>-0.31353852725965398</c:v>
                </c:pt>
                <c:pt idx="22646">
                  <c:v>-0.30998752319039902</c:v>
                </c:pt>
                <c:pt idx="22647">
                  <c:v>-0.30635339221374902</c:v>
                </c:pt>
                <c:pt idx="22648">
                  <c:v>-0.30231780605638398</c:v>
                </c:pt>
                <c:pt idx="22649">
                  <c:v>-0.29804572630535098</c:v>
                </c:pt>
                <c:pt idx="22650">
                  <c:v>-0.29362351721271501</c:v>
                </c:pt>
                <c:pt idx="22651">
                  <c:v>-0.28898985822379503</c:v>
                </c:pt>
                <c:pt idx="22652">
                  <c:v>-0.284096207828403</c:v>
                </c:pt>
                <c:pt idx="22653">
                  <c:v>-0.27902213813834198</c:v>
                </c:pt>
                <c:pt idx="22654">
                  <c:v>-0.27375914595429302</c:v>
                </c:pt>
                <c:pt idx="22655">
                  <c:v>-0.268285673294967</c:v>
                </c:pt>
                <c:pt idx="22656">
                  <c:v>-0.26263435391624701</c:v>
                </c:pt>
                <c:pt idx="22657">
                  <c:v>-0.25716938485186902</c:v>
                </c:pt>
                <c:pt idx="22658">
                  <c:v>-0.251207471626826</c:v>
                </c:pt>
                <c:pt idx="22659">
                  <c:v>-0.24519750053837899</c:v>
                </c:pt>
                <c:pt idx="22660">
                  <c:v>-0.23901268330575001</c:v>
                </c:pt>
                <c:pt idx="22661">
                  <c:v>-0.23291524203315001</c:v>
                </c:pt>
                <c:pt idx="22662">
                  <c:v>-0.22671839013307199</c:v>
                </c:pt>
                <c:pt idx="22663">
                  <c:v>-0.220383179176635</c:v>
                </c:pt>
                <c:pt idx="22664">
                  <c:v>-0.21393599096954799</c:v>
                </c:pt>
                <c:pt idx="22665">
                  <c:v>-0.20729384179038299</c:v>
                </c:pt>
                <c:pt idx="22666">
                  <c:v>-0.20091055939296801</c:v>
                </c:pt>
                <c:pt idx="22667">
                  <c:v>-0.194395309904484</c:v>
                </c:pt>
                <c:pt idx="22668">
                  <c:v>-0.18803744315880699</c:v>
                </c:pt>
                <c:pt idx="22669">
                  <c:v>-0.18134001987235601</c:v>
                </c:pt>
                <c:pt idx="22670">
                  <c:v>-0.17495325334628001</c:v>
                </c:pt>
                <c:pt idx="22671">
                  <c:v>-0.16837880741237499</c:v>
                </c:pt>
                <c:pt idx="22672">
                  <c:v>-0.162121309789374</c:v>
                </c:pt>
                <c:pt idx="22673">
                  <c:v>-0.15613570988616399</c:v>
                </c:pt>
                <c:pt idx="22674">
                  <c:v>-0.149654715022078</c:v>
                </c:pt>
                <c:pt idx="22675">
                  <c:v>-0.14349564490764999</c:v>
                </c:pt>
                <c:pt idx="22676">
                  <c:v>-0.13731986810382299</c:v>
                </c:pt>
                <c:pt idx="22677">
                  <c:v>-0.13145508310771301</c:v>
                </c:pt>
                <c:pt idx="22678">
                  <c:v>-0.12574974181641499</c:v>
                </c:pt>
                <c:pt idx="22679">
                  <c:v>-0.11994645068452101</c:v>
                </c:pt>
                <c:pt idx="22680">
                  <c:v>-0.114350315379864</c:v>
                </c:pt>
                <c:pt idx="22681">
                  <c:v>-0.108821112693105</c:v>
                </c:pt>
                <c:pt idx="22682">
                  <c:v>-0.103525544761949</c:v>
                </c:pt>
                <c:pt idx="22683">
                  <c:v>-9.8465485977075703E-2</c:v>
                </c:pt>
                <c:pt idx="22684">
                  <c:v>-9.3470969038169399E-2</c:v>
                </c:pt>
                <c:pt idx="22685">
                  <c:v>-8.8663798182726294E-2</c:v>
                </c:pt>
                <c:pt idx="22686">
                  <c:v>-8.4026348841263004E-2</c:v>
                </c:pt>
                <c:pt idx="22687">
                  <c:v>-7.9581730769774095E-2</c:v>
                </c:pt>
                <c:pt idx="22688">
                  <c:v>-7.5329272939958197E-2</c:v>
                </c:pt>
                <c:pt idx="22689">
                  <c:v>-7.1345354052435597E-2</c:v>
                </c:pt>
                <c:pt idx="22690">
                  <c:v>-6.7382925699905102E-2</c:v>
                </c:pt>
                <c:pt idx="22691">
                  <c:v>-6.3575358995513503E-2</c:v>
                </c:pt>
                <c:pt idx="22692">
                  <c:v>-6.0092048422369301E-2</c:v>
                </c:pt>
                <c:pt idx="22693">
                  <c:v>-5.6781191456095698E-2</c:v>
                </c:pt>
                <c:pt idx="22694">
                  <c:v>-5.3608996757993403E-2</c:v>
                </c:pt>
                <c:pt idx="22695">
                  <c:v>-5.0716482922702401E-2</c:v>
                </c:pt>
                <c:pt idx="22696">
                  <c:v>-4.7891529892703302E-2</c:v>
                </c:pt>
                <c:pt idx="22697">
                  <c:v>-4.5346625675321002E-2</c:v>
                </c:pt>
                <c:pt idx="22698">
                  <c:v>-4.3076773115005497E-2</c:v>
                </c:pt>
                <c:pt idx="22699">
                  <c:v>-4.1020214693014902E-2</c:v>
                </c:pt>
                <c:pt idx="22700">
                  <c:v>-3.8995772789714202E-2</c:v>
                </c:pt>
                <c:pt idx="22701">
                  <c:v>-3.7117036629280099E-2</c:v>
                </c:pt>
                <c:pt idx="22702">
                  <c:v>-3.5625663977079003E-2</c:v>
                </c:pt>
                <c:pt idx="22703">
                  <c:v>-3.4134034668690298E-2</c:v>
                </c:pt>
                <c:pt idx="22704">
                  <c:v>-3.2786953596901702E-2</c:v>
                </c:pt>
                <c:pt idx="22705">
                  <c:v>-3.1652171356044201E-2</c:v>
                </c:pt>
                <c:pt idx="22706">
                  <c:v>-3.0583385721710599E-2</c:v>
                </c:pt>
                <c:pt idx="22707">
                  <c:v>-2.9742787683536401E-2</c:v>
                </c:pt>
                <c:pt idx="22708">
                  <c:v>-2.9094399746777001E-2</c:v>
                </c:pt>
                <c:pt idx="22709">
                  <c:v>-2.81756349482561E-2</c:v>
                </c:pt>
                <c:pt idx="22710">
                  <c:v>-2.7894187138485901E-2</c:v>
                </c:pt>
                <c:pt idx="22711">
                  <c:v>-2.72697475785382E-2</c:v>
                </c:pt>
                <c:pt idx="22712">
                  <c:v>-2.7078691048934199E-2</c:v>
                </c:pt>
                <c:pt idx="22713">
                  <c:v>-2.7313553548474801E-2</c:v>
                </c:pt>
                <c:pt idx="22714">
                  <c:v>-2.6243346687467702E-2</c:v>
                </c:pt>
                <c:pt idx="22715">
                  <c:v>-2.6761926209519601E-2</c:v>
                </c:pt>
                <c:pt idx="22716">
                  <c:v>-2.6239221431589198E-2</c:v>
                </c:pt>
                <c:pt idx="22717">
                  <c:v>-2.65860919740325E-2</c:v>
                </c:pt>
                <c:pt idx="22718">
                  <c:v>-2.5769350686234701E-2</c:v>
                </c:pt>
                <c:pt idx="22719">
                  <c:v>-2.6324186901865599E-2</c:v>
                </c:pt>
                <c:pt idx="22720">
                  <c:v>-2.60987631657883E-2</c:v>
                </c:pt>
                <c:pt idx="22721">
                  <c:v>-2.5679275268441801E-2</c:v>
                </c:pt>
                <c:pt idx="22722">
                  <c:v>-2.6241811732228702E-2</c:v>
                </c:pt>
                <c:pt idx="22723">
                  <c:v>-2.5438893591768499E-2</c:v>
                </c:pt>
                <c:pt idx="22724">
                  <c:v>-2.5793915927281301E-2</c:v>
                </c:pt>
                <c:pt idx="22725">
                  <c:v>-2.5302694543902399E-2</c:v>
                </c:pt>
                <c:pt idx="22726">
                  <c:v>-2.50823477352854E-2</c:v>
                </c:pt>
                <c:pt idx="22727">
                  <c:v>-2.4547648953551E-2</c:v>
                </c:pt>
                <c:pt idx="22728">
                  <c:v>-2.39755719084624E-2</c:v>
                </c:pt>
                <c:pt idx="22729">
                  <c:v>-2.3848699428517299E-2</c:v>
                </c:pt>
                <c:pt idx="22730">
                  <c:v>-2.25734870740367E-2</c:v>
                </c:pt>
                <c:pt idx="22731">
                  <c:v>-2.21667401191038E-2</c:v>
                </c:pt>
                <c:pt idx="22732">
                  <c:v>-2.08156180755312E-2</c:v>
                </c:pt>
                <c:pt idx="22733">
                  <c:v>-1.9782130512719098E-2</c:v>
                </c:pt>
                <c:pt idx="22734">
                  <c:v>-1.88406608767244E-2</c:v>
                </c:pt>
                <c:pt idx="22735">
                  <c:v>-1.7305410902576899E-2</c:v>
                </c:pt>
                <c:pt idx="22736">
                  <c:v>-1.5641086133624402E-2</c:v>
                </c:pt>
                <c:pt idx="22737">
                  <c:v>-1.4027708683877101E-2</c:v>
                </c:pt>
                <c:pt idx="22738">
                  <c:v>-1.20647875392284E-2</c:v>
                </c:pt>
                <c:pt idx="22739">
                  <c:v>-1.0084541850377399E-2</c:v>
                </c:pt>
                <c:pt idx="22740">
                  <c:v>-7.9973994053246598E-3</c:v>
                </c:pt>
                <c:pt idx="22741">
                  <c:v>-5.1438888769128202E-3</c:v>
                </c:pt>
                <c:pt idx="22742">
                  <c:v>-2.7718243215535498E-3</c:v>
                </c:pt>
                <c:pt idx="22743" formatCode="0.00E+00">
                  <c:v>-2.8472989944289199E-5</c:v>
                </c:pt>
                <c:pt idx="22744">
                  <c:v>3.0558850985638701E-3</c:v>
                </c:pt>
                <c:pt idx="22745">
                  <c:v>6.33807187189433E-3</c:v>
                </c:pt>
                <c:pt idx="22746">
                  <c:v>9.8792751530772903E-3</c:v>
                </c:pt>
                <c:pt idx="22747">
                  <c:v>1.33172694791702E-2</c:v>
                </c:pt>
                <c:pt idx="22748">
                  <c:v>1.7311676868453502E-2</c:v>
                </c:pt>
                <c:pt idx="22749">
                  <c:v>2.1133166634804999E-2</c:v>
                </c:pt>
                <c:pt idx="22750">
                  <c:v>2.5648518405539701E-2</c:v>
                </c:pt>
                <c:pt idx="22751">
                  <c:v>2.9889932089528601E-2</c:v>
                </c:pt>
                <c:pt idx="22752">
                  <c:v>3.4357870468820703E-2</c:v>
                </c:pt>
                <c:pt idx="22753">
                  <c:v>3.9448656874196998E-2</c:v>
                </c:pt>
                <c:pt idx="22754">
                  <c:v>4.4428257832362698E-2</c:v>
                </c:pt>
                <c:pt idx="22755">
                  <c:v>4.9773056453517699E-2</c:v>
                </c:pt>
                <c:pt idx="22756">
                  <c:v>5.4920245994778398E-2</c:v>
                </c:pt>
                <c:pt idx="22757">
                  <c:v>6.0687162706607498E-2</c:v>
                </c:pt>
                <c:pt idx="22758">
                  <c:v>6.6340866068069604E-2</c:v>
                </c:pt>
                <c:pt idx="22759">
                  <c:v>7.2267928661378406E-2</c:v>
                </c:pt>
                <c:pt idx="22760">
                  <c:v>7.8606287884036105E-2</c:v>
                </c:pt>
                <c:pt idx="22761">
                  <c:v>8.4533639489194304E-2</c:v>
                </c:pt>
                <c:pt idx="22762">
                  <c:v>9.0924627030080696E-2</c:v>
                </c:pt>
                <c:pt idx="22763">
                  <c:v>9.7552096677751707E-2</c:v>
                </c:pt>
                <c:pt idx="22764">
                  <c:v>0.104072577880183</c:v>
                </c:pt>
                <c:pt idx="22765">
                  <c:v>0.110878967472201</c:v>
                </c:pt>
                <c:pt idx="22766">
                  <c:v>0.11765880769050301</c:v>
                </c:pt>
                <c:pt idx="22767">
                  <c:v>0.124572867264841</c:v>
                </c:pt>
                <c:pt idx="22768">
                  <c:v>0.13154285326223999</c:v>
                </c:pt>
                <c:pt idx="22769">
                  <c:v>0.13877309542738001</c:v>
                </c:pt>
                <c:pt idx="22770">
                  <c:v>0.14609649697374499</c:v>
                </c:pt>
                <c:pt idx="22771">
                  <c:v>0.15316147283406301</c:v>
                </c:pt>
                <c:pt idx="22772">
                  <c:v>0.160589967437679</c:v>
                </c:pt>
                <c:pt idx="22773">
                  <c:v>0.16780092736198601</c:v>
                </c:pt>
                <c:pt idx="22774">
                  <c:v>0.17523940979678901</c:v>
                </c:pt>
                <c:pt idx="22775">
                  <c:v>0.18255996839518299</c:v>
                </c:pt>
                <c:pt idx="22776">
                  <c:v>0.18997651296718501</c:v>
                </c:pt>
                <c:pt idx="22777">
                  <c:v>0.19742744562983999</c:v>
                </c:pt>
                <c:pt idx="22778">
                  <c:v>0.20434586084655401</c:v>
                </c:pt>
                <c:pt idx="22779">
                  <c:v>0.21206299080527499</c:v>
                </c:pt>
                <c:pt idx="22780">
                  <c:v>0.21909727285955699</c:v>
                </c:pt>
                <c:pt idx="22781">
                  <c:v>0.22664672474835901</c:v>
                </c:pt>
                <c:pt idx="22782">
                  <c:v>0.23388159726605501</c:v>
                </c:pt>
                <c:pt idx="22783">
                  <c:v>0.240712858493841</c:v>
                </c:pt>
                <c:pt idx="22784">
                  <c:v>0.247964566608806</c:v>
                </c:pt>
                <c:pt idx="22785">
                  <c:v>0.25479136051337797</c:v>
                </c:pt>
                <c:pt idx="22786">
                  <c:v>0.26196978717094799</c:v>
                </c:pt>
                <c:pt idx="22787">
                  <c:v>0.268665161176804</c:v>
                </c:pt>
                <c:pt idx="22788">
                  <c:v>0.275312500909417</c:v>
                </c:pt>
                <c:pt idx="22789">
                  <c:v>0.281740360851021</c:v>
                </c:pt>
                <c:pt idx="22790">
                  <c:v>0.28823823480827299</c:v>
                </c:pt>
                <c:pt idx="22791">
                  <c:v>0.29462393466745501</c:v>
                </c:pt>
                <c:pt idx="22792">
                  <c:v>0.30076560611161501</c:v>
                </c:pt>
                <c:pt idx="22793">
                  <c:v>0.306710336278955</c:v>
                </c:pt>
                <c:pt idx="22794">
                  <c:v>0.31228731955368499</c:v>
                </c:pt>
                <c:pt idx="22795">
                  <c:v>0.31843968127786598</c:v>
                </c:pt>
                <c:pt idx="22796">
                  <c:v>0.32385769224139299</c:v>
                </c:pt>
                <c:pt idx="22797">
                  <c:v>0.32940361138608798</c:v>
                </c:pt>
                <c:pt idx="22798">
                  <c:v>0.33437830496077398</c:v>
                </c:pt>
                <c:pt idx="22799">
                  <c:v>0.33947111682061598</c:v>
                </c:pt>
                <c:pt idx="22800">
                  <c:v>0.34467277663679902</c:v>
                </c:pt>
                <c:pt idx="22801">
                  <c:v>0.349520965577993</c:v>
                </c:pt>
                <c:pt idx="22802">
                  <c:v>0.35411933668314799</c:v>
                </c:pt>
                <c:pt idx="22803">
                  <c:v>0.35832333883471201</c:v>
                </c:pt>
                <c:pt idx="22804">
                  <c:v>0.36287841345447203</c:v>
                </c:pt>
                <c:pt idx="22805">
                  <c:v>0.36694138861714998</c:v>
                </c:pt>
                <c:pt idx="22806">
                  <c:v>0.37104943842444299</c:v>
                </c:pt>
                <c:pt idx="22807">
                  <c:v>0.374879480165832</c:v>
                </c:pt>
                <c:pt idx="22808">
                  <c:v>0.378691451249766</c:v>
                </c:pt>
                <c:pt idx="22809">
                  <c:v>0.38225665992570901</c:v>
                </c:pt>
                <c:pt idx="22810">
                  <c:v>0.38554670512656902</c:v>
                </c:pt>
                <c:pt idx="22811">
                  <c:v>0.38897003755791998</c:v>
                </c:pt>
                <c:pt idx="22812">
                  <c:v>0.39202907644342</c:v>
                </c:pt>
                <c:pt idx="22813">
                  <c:v>0.39535123308357201</c:v>
                </c:pt>
                <c:pt idx="22814">
                  <c:v>0.39812797660907501</c:v>
                </c:pt>
                <c:pt idx="22815">
                  <c:v>0.40094656000455797</c:v>
                </c:pt>
                <c:pt idx="22816">
                  <c:v>0.403596829849031</c:v>
                </c:pt>
                <c:pt idx="22817">
                  <c:v>0.40637351686760897</c:v>
                </c:pt>
                <c:pt idx="22818">
                  <c:v>0.40892143279424797</c:v>
                </c:pt>
                <c:pt idx="22819">
                  <c:v>0.41138002880959301</c:v>
                </c:pt>
                <c:pt idx="22820">
                  <c:v>0.413569099236753</c:v>
                </c:pt>
                <c:pt idx="22821">
                  <c:v>0.41570128527690098</c:v>
                </c:pt>
                <c:pt idx="22822">
                  <c:v>0.41834376862393402</c:v>
                </c:pt>
                <c:pt idx="22823">
                  <c:v>0.42043231213156801</c:v>
                </c:pt>
                <c:pt idx="22824">
                  <c:v>0.42274437329465703</c:v>
                </c:pt>
                <c:pt idx="22825">
                  <c:v>0.42452478440401498</c:v>
                </c:pt>
                <c:pt idx="22826">
                  <c:v>0.42654744393521998</c:v>
                </c:pt>
                <c:pt idx="22827">
                  <c:v>0.42889016932757201</c:v>
                </c:pt>
                <c:pt idx="22828">
                  <c:v>0.43084403939306998</c:v>
                </c:pt>
                <c:pt idx="22829">
                  <c:v>0.43283379454327597</c:v>
                </c:pt>
                <c:pt idx="22830">
                  <c:v>0.434445316657736</c:v>
                </c:pt>
                <c:pt idx="22831">
                  <c:v>0.43646056078364398</c:v>
                </c:pt>
                <c:pt idx="22832">
                  <c:v>0.43857350372262199</c:v>
                </c:pt>
                <c:pt idx="22833">
                  <c:v>0.44023211296488302</c:v>
                </c:pt>
                <c:pt idx="22834">
                  <c:v>0.442382703160343</c:v>
                </c:pt>
                <c:pt idx="22835">
                  <c:v>0.444046523225681</c:v>
                </c:pt>
                <c:pt idx="22836">
                  <c:v>0.44626360316496899</c:v>
                </c:pt>
                <c:pt idx="22837">
                  <c:v>0.44799885636031</c:v>
                </c:pt>
                <c:pt idx="22838">
                  <c:v>0.45001392656080003</c:v>
                </c:pt>
                <c:pt idx="22839">
                  <c:v>0.45181407703165399</c:v>
                </c:pt>
                <c:pt idx="22840">
                  <c:v>0.45382277044045499</c:v>
                </c:pt>
                <c:pt idx="22841">
                  <c:v>0.45610472772376598</c:v>
                </c:pt>
                <c:pt idx="22842">
                  <c:v>0.457688518914529</c:v>
                </c:pt>
                <c:pt idx="22843">
                  <c:v>0.45984634704598998</c:v>
                </c:pt>
                <c:pt idx="22844">
                  <c:v>0.46165896742801099</c:v>
                </c:pt>
                <c:pt idx="22845">
                  <c:v>0.46397021511150199</c:v>
                </c:pt>
                <c:pt idx="22846">
                  <c:v>0.46576620842969202</c:v>
                </c:pt>
                <c:pt idx="22847">
                  <c:v>0.46779726045018899</c:v>
                </c:pt>
                <c:pt idx="22848">
                  <c:v>0.46956291208717299</c:v>
                </c:pt>
                <c:pt idx="22849">
                  <c:v>0.47171796806591398</c:v>
                </c:pt>
                <c:pt idx="22850">
                  <c:v>0.473904046739068</c:v>
                </c:pt>
                <c:pt idx="22851">
                  <c:v>0.47562606108461403</c:v>
                </c:pt>
                <c:pt idx="22852">
                  <c:v>0.47758536567792198</c:v>
                </c:pt>
                <c:pt idx="22853">
                  <c:v>0.47921356195815201</c:v>
                </c:pt>
                <c:pt idx="22854">
                  <c:v>0.48138129586029899</c:v>
                </c:pt>
                <c:pt idx="22855">
                  <c:v>0.48298139877214602</c:v>
                </c:pt>
                <c:pt idx="22856">
                  <c:v>0.48480648616866501</c:v>
                </c:pt>
                <c:pt idx="22857">
                  <c:v>0.48613779674775898</c:v>
                </c:pt>
                <c:pt idx="22858">
                  <c:v>0.48768328970626801</c:v>
                </c:pt>
                <c:pt idx="22859">
                  <c:v>0.48951394767212503</c:v>
                </c:pt>
                <c:pt idx="22860">
                  <c:v>0.49066994520254098</c:v>
                </c:pt>
                <c:pt idx="22861">
                  <c:v>0.49219303756615301</c:v>
                </c:pt>
                <c:pt idx="22862">
                  <c:v>0.49303452505012801</c:v>
                </c:pt>
                <c:pt idx="22863">
                  <c:v>0.49466482239077297</c:v>
                </c:pt>
                <c:pt idx="22864">
                  <c:v>0.49552328166318399</c:v>
                </c:pt>
                <c:pt idx="22865">
                  <c:v>0.49642183923536698</c:v>
                </c:pt>
                <c:pt idx="22866">
                  <c:v>0.49721509351522197</c:v>
                </c:pt>
                <c:pt idx="22867">
                  <c:v>0.49797194536006101</c:v>
                </c:pt>
                <c:pt idx="22868">
                  <c:v>0.49888871823646203</c:v>
                </c:pt>
                <c:pt idx="22869">
                  <c:v>0.49897843752517002</c:v>
                </c:pt>
                <c:pt idx="22870">
                  <c:v>0.499480496317671</c:v>
                </c:pt>
                <c:pt idx="22871">
                  <c:v>0.49945601812814799</c:v>
                </c:pt>
                <c:pt idx="22872">
                  <c:v>0.49995105306397702</c:v>
                </c:pt>
                <c:pt idx="22873">
                  <c:v>0.49982203080300402</c:v>
                </c:pt>
                <c:pt idx="22874">
                  <c:v>0.49940566647646101</c:v>
                </c:pt>
                <c:pt idx="22875">
                  <c:v>0.499225806527827</c:v>
                </c:pt>
                <c:pt idx="22876">
                  <c:v>0.49877944537119301</c:v>
                </c:pt>
                <c:pt idx="22877">
                  <c:v>0.498364240878653</c:v>
                </c:pt>
                <c:pt idx="22878">
                  <c:v>0.49755388870071998</c:v>
                </c:pt>
                <c:pt idx="22879">
                  <c:v>0.496662839161226</c:v>
                </c:pt>
                <c:pt idx="22880">
                  <c:v>0.49551163409360999</c:v>
                </c:pt>
                <c:pt idx="22881">
                  <c:v>0.494752858069335</c:v>
                </c:pt>
                <c:pt idx="22882">
                  <c:v>0.49342700566314401</c:v>
                </c:pt>
                <c:pt idx="22883">
                  <c:v>0.49214791766976101</c:v>
                </c:pt>
                <c:pt idx="22884">
                  <c:v>0.49033353608069902</c:v>
                </c:pt>
                <c:pt idx="22885">
                  <c:v>0.48905227795181699</c:v>
                </c:pt>
                <c:pt idx="22886">
                  <c:v>0.48763557787074302</c:v>
                </c:pt>
                <c:pt idx="22887">
                  <c:v>0.48567156186926103</c:v>
                </c:pt>
                <c:pt idx="22888">
                  <c:v>0.48398627279080603</c:v>
                </c:pt>
                <c:pt idx="22889">
                  <c:v>0.48198456636390202</c:v>
                </c:pt>
                <c:pt idx="22890">
                  <c:v>0.48027712280865897</c:v>
                </c:pt>
                <c:pt idx="22891">
                  <c:v>0.478242516527011</c:v>
                </c:pt>
                <c:pt idx="22892">
                  <c:v>0.47628582758128402</c:v>
                </c:pt>
                <c:pt idx="22893">
                  <c:v>0.474142865726151</c:v>
                </c:pt>
                <c:pt idx="22894">
                  <c:v>0.47198327149837599</c:v>
                </c:pt>
                <c:pt idx="22895">
                  <c:v>0.47018098949424098</c:v>
                </c:pt>
                <c:pt idx="22896">
                  <c:v>0.46752226830468302</c:v>
                </c:pt>
                <c:pt idx="22897">
                  <c:v>0.46534199501417101</c:v>
                </c:pt>
                <c:pt idx="22898">
                  <c:v>0.46318744906341403</c:v>
                </c:pt>
                <c:pt idx="22899">
                  <c:v>0.46129302045426801</c:v>
                </c:pt>
                <c:pt idx="22900">
                  <c:v>0.45917572497250098</c:v>
                </c:pt>
                <c:pt idx="22901">
                  <c:v>0.45665255116452302</c:v>
                </c:pt>
                <c:pt idx="22902">
                  <c:v>0.45465555220776899</c:v>
                </c:pt>
                <c:pt idx="22903">
                  <c:v>0.45273642610431802</c:v>
                </c:pt>
                <c:pt idx="22904">
                  <c:v>0.45108895746410999</c:v>
                </c:pt>
                <c:pt idx="22905">
                  <c:v>0.44914817517908301</c:v>
                </c:pt>
                <c:pt idx="22906">
                  <c:v>0.44727254537887901</c:v>
                </c:pt>
                <c:pt idx="22907">
                  <c:v>0.44563970125711699</c:v>
                </c:pt>
                <c:pt idx="22908">
                  <c:v>0.44413150918126498</c:v>
                </c:pt>
                <c:pt idx="22909">
                  <c:v>0.44277659749342302</c:v>
                </c:pt>
                <c:pt idx="22910">
                  <c:v>0.44148617540366902</c:v>
                </c:pt>
                <c:pt idx="22911">
                  <c:v>0.44003229620630702</c:v>
                </c:pt>
                <c:pt idx="22912">
                  <c:v>0.438805522788147</c:v>
                </c:pt>
                <c:pt idx="22913">
                  <c:v>0.43814375207247802</c:v>
                </c:pt>
                <c:pt idx="22914">
                  <c:v>0.43729885442458499</c:v>
                </c:pt>
                <c:pt idx="22915">
                  <c:v>0.43662833505583998</c:v>
                </c:pt>
                <c:pt idx="22916">
                  <c:v>0.43604762924073998</c:v>
                </c:pt>
                <c:pt idx="22917">
                  <c:v>0.43570861389065901</c:v>
                </c:pt>
                <c:pt idx="22918">
                  <c:v>0.435642241114578</c:v>
                </c:pt>
                <c:pt idx="22919">
                  <c:v>0.43546182423501101</c:v>
                </c:pt>
                <c:pt idx="22920">
                  <c:v>0.43555283073877699</c:v>
                </c:pt>
                <c:pt idx="22921">
                  <c:v>0.43569557944597997</c:v>
                </c:pt>
                <c:pt idx="22922">
                  <c:v>0.43638613823932298</c:v>
                </c:pt>
                <c:pt idx="22923">
                  <c:v>0.43669629803599302</c:v>
                </c:pt>
                <c:pt idx="22924">
                  <c:v>0.437195365663268</c:v>
                </c:pt>
                <c:pt idx="22925">
                  <c:v>0.43801694826232301</c:v>
                </c:pt>
                <c:pt idx="22926">
                  <c:v>0.43912302682010601</c:v>
                </c:pt>
                <c:pt idx="22927">
                  <c:v>0.44015627801617502</c:v>
                </c:pt>
                <c:pt idx="22928">
                  <c:v>0.44110691626634102</c:v>
                </c:pt>
                <c:pt idx="22929">
                  <c:v>0.44257622731846902</c:v>
                </c:pt>
                <c:pt idx="22930">
                  <c:v>0.44375099072780599</c:v>
                </c:pt>
                <c:pt idx="22931">
                  <c:v>0.44550482280313702</c:v>
                </c:pt>
                <c:pt idx="22932">
                  <c:v>0.446995396920432</c:v>
                </c:pt>
                <c:pt idx="22933">
                  <c:v>0.44847052844382002</c:v>
                </c:pt>
                <c:pt idx="22934">
                  <c:v>0.44998261622856001</c:v>
                </c:pt>
                <c:pt idx="22935">
                  <c:v>0.451809816867556</c:v>
                </c:pt>
                <c:pt idx="22936">
                  <c:v>0.45356567515037099</c:v>
                </c:pt>
                <c:pt idx="22937">
                  <c:v>0.45530644388573899</c:v>
                </c:pt>
                <c:pt idx="22938">
                  <c:v>0.45685549395205</c:v>
                </c:pt>
                <c:pt idx="22939">
                  <c:v>0.458421433074235</c:v>
                </c:pt>
                <c:pt idx="22940">
                  <c:v>0.46026424546187999</c:v>
                </c:pt>
                <c:pt idx="22941">
                  <c:v>0.46188004296405299</c:v>
                </c:pt>
                <c:pt idx="22942">
                  <c:v>0.463557613548782</c:v>
                </c:pt>
                <c:pt idx="22943">
                  <c:v>0.46473544935016398</c:v>
                </c:pt>
                <c:pt idx="22944">
                  <c:v>0.46621863859808099</c:v>
                </c:pt>
                <c:pt idx="22945">
                  <c:v>0.46751448768030401</c:v>
                </c:pt>
                <c:pt idx="22946">
                  <c:v>0.46855755135340899</c:v>
                </c:pt>
                <c:pt idx="22947">
                  <c:v>0.46945292973261099</c:v>
                </c:pt>
                <c:pt idx="22948">
                  <c:v>0.470265005616961</c:v>
                </c:pt>
                <c:pt idx="22949">
                  <c:v>0.47115166502175598</c:v>
                </c:pt>
                <c:pt idx="22950">
                  <c:v>0.47154000403883101</c:v>
                </c:pt>
                <c:pt idx="22951">
                  <c:v>0.471884802156535</c:v>
                </c:pt>
                <c:pt idx="22952">
                  <c:v>0.47178237114501098</c:v>
                </c:pt>
                <c:pt idx="22953">
                  <c:v>0.47194080220979101</c:v>
                </c:pt>
                <c:pt idx="22954">
                  <c:v>0.471659875679451</c:v>
                </c:pt>
                <c:pt idx="22955">
                  <c:v>0.47091870627191501</c:v>
                </c:pt>
                <c:pt idx="22956">
                  <c:v>0.47013620645412302</c:v>
                </c:pt>
                <c:pt idx="22957">
                  <c:v>0.46915609534514402</c:v>
                </c:pt>
                <c:pt idx="22958">
                  <c:v>0.46797143042983003</c:v>
                </c:pt>
                <c:pt idx="22959">
                  <c:v>0.466485291667113</c:v>
                </c:pt>
                <c:pt idx="22960">
                  <c:v>0.464292938067631</c:v>
                </c:pt>
                <c:pt idx="22961">
                  <c:v>0.46233716102029598</c:v>
                </c:pt>
                <c:pt idx="22962">
                  <c:v>0.45981736609610202</c:v>
                </c:pt>
                <c:pt idx="22963">
                  <c:v>0.45723653420027899</c:v>
                </c:pt>
                <c:pt idx="22964">
                  <c:v>0.45439418634177797</c:v>
                </c:pt>
                <c:pt idx="22965">
                  <c:v>0.45094892079496501</c:v>
                </c:pt>
                <c:pt idx="22966">
                  <c:v>0.44758331377628702</c:v>
                </c:pt>
                <c:pt idx="22967">
                  <c:v>0.44390328954471497</c:v>
                </c:pt>
                <c:pt idx="22968">
                  <c:v>0.43989504869881302</c:v>
                </c:pt>
                <c:pt idx="22969">
                  <c:v>0.43566503958670999</c:v>
                </c:pt>
                <c:pt idx="22970">
                  <c:v>0.43105234445792201</c:v>
                </c:pt>
                <c:pt idx="22971">
                  <c:v>0.42621456403675601</c:v>
                </c:pt>
                <c:pt idx="22972">
                  <c:v>0.42115144046252001</c:v>
                </c:pt>
                <c:pt idx="22973">
                  <c:v>0.41608085825462798</c:v>
                </c:pt>
                <c:pt idx="22974">
                  <c:v>0.41030580591022298</c:v>
                </c:pt>
                <c:pt idx="22975">
                  <c:v>0.40455392115307798</c:v>
                </c:pt>
                <c:pt idx="22976">
                  <c:v>0.39871916922184097</c:v>
                </c:pt>
                <c:pt idx="22977">
                  <c:v>0.39252837754855102</c:v>
                </c:pt>
                <c:pt idx="22978">
                  <c:v>0.38611060053454699</c:v>
                </c:pt>
                <c:pt idx="22979">
                  <c:v>0.37971475531832299</c:v>
                </c:pt>
                <c:pt idx="22980">
                  <c:v>0.37319917359744298</c:v>
                </c:pt>
                <c:pt idx="22981">
                  <c:v>0.36625767884918498</c:v>
                </c:pt>
                <c:pt idx="22982">
                  <c:v>0.35954392143603697</c:v>
                </c:pt>
                <c:pt idx="22983">
                  <c:v>0.35254215571126502</c:v>
                </c:pt>
                <c:pt idx="22984">
                  <c:v>0.34530637803104097</c:v>
                </c:pt>
                <c:pt idx="22985">
                  <c:v>0.33834116039235901</c:v>
                </c:pt>
                <c:pt idx="22986">
                  <c:v>0.33104289021752098</c:v>
                </c:pt>
                <c:pt idx="22987">
                  <c:v>0.32367665413532898</c:v>
                </c:pt>
                <c:pt idx="22988">
                  <c:v>0.31607269631052698</c:v>
                </c:pt>
                <c:pt idx="22989">
                  <c:v>0.30913978059967101</c:v>
                </c:pt>
                <c:pt idx="22990">
                  <c:v>0.30158074569339299</c:v>
                </c:pt>
                <c:pt idx="22991">
                  <c:v>0.29422798661101901</c:v>
                </c:pt>
                <c:pt idx="22992">
                  <c:v>0.286947221372989</c:v>
                </c:pt>
                <c:pt idx="22993">
                  <c:v>0.27937663641967497</c:v>
                </c:pt>
                <c:pt idx="22994">
                  <c:v>0.27248561478397199</c:v>
                </c:pt>
                <c:pt idx="22995">
                  <c:v>0.265247882728819</c:v>
                </c:pt>
                <c:pt idx="22996">
                  <c:v>0.25837823176721503</c:v>
                </c:pt>
                <c:pt idx="22997">
                  <c:v>0.25129116184665701</c:v>
                </c:pt>
                <c:pt idx="22998">
                  <c:v>0.244372304781136</c:v>
                </c:pt>
                <c:pt idx="22999">
                  <c:v>0.23782576216992299</c:v>
                </c:pt>
                <c:pt idx="23000">
                  <c:v>0.23107471644387101</c:v>
                </c:pt>
                <c:pt idx="23001">
                  <c:v>0.224862657510841</c:v>
                </c:pt>
                <c:pt idx="23002">
                  <c:v>0.218340976700198</c:v>
                </c:pt>
                <c:pt idx="23003">
                  <c:v>0.21215532307766999</c:v>
                </c:pt>
                <c:pt idx="23004">
                  <c:v>0.20628093355420901</c:v>
                </c:pt>
                <c:pt idx="23005">
                  <c:v>0.20051533724825599</c:v>
                </c:pt>
                <c:pt idx="23006">
                  <c:v>0.19476253177970901</c:v>
                </c:pt>
                <c:pt idx="23007">
                  <c:v>0.18928576254648999</c:v>
                </c:pt>
                <c:pt idx="23008">
                  <c:v>0.18418524782065401</c:v>
                </c:pt>
                <c:pt idx="23009">
                  <c:v>0.179158751290941</c:v>
                </c:pt>
                <c:pt idx="23010">
                  <c:v>0.17422131124283499</c:v>
                </c:pt>
                <c:pt idx="23011">
                  <c:v>0.169475853077005</c:v>
                </c:pt>
                <c:pt idx="23012">
                  <c:v>0.16484266362807001</c:v>
                </c:pt>
                <c:pt idx="23013">
                  <c:v>0.16067429684399301</c:v>
                </c:pt>
                <c:pt idx="23014">
                  <c:v>0.15634375203126799</c:v>
                </c:pt>
                <c:pt idx="23015">
                  <c:v>0.15251542534703999</c:v>
                </c:pt>
                <c:pt idx="23016">
                  <c:v>0.14849598752123</c:v>
                </c:pt>
                <c:pt idx="23017">
                  <c:v>0.144918395799327</c:v>
                </c:pt>
                <c:pt idx="23018">
                  <c:v>0.14162400094282501</c:v>
                </c:pt>
                <c:pt idx="23019">
                  <c:v>0.137876756657585</c:v>
                </c:pt>
                <c:pt idx="23020">
                  <c:v>0.134855336383815</c:v>
                </c:pt>
                <c:pt idx="23021">
                  <c:v>0.13155410249754099</c:v>
                </c:pt>
                <c:pt idx="23022">
                  <c:v>0.12876709148205201</c:v>
                </c:pt>
                <c:pt idx="23023">
                  <c:v>0.12572790768729999</c:v>
                </c:pt>
                <c:pt idx="23024">
                  <c:v>0.123259602105079</c:v>
                </c:pt>
                <c:pt idx="23025">
                  <c:v>0.12028311036238901</c:v>
                </c:pt>
                <c:pt idx="23026">
                  <c:v>0.117821594873805</c:v>
                </c:pt>
                <c:pt idx="23027">
                  <c:v>0.11541474176312699</c:v>
                </c:pt>
                <c:pt idx="23028">
                  <c:v>0.112677606528555</c:v>
                </c:pt>
                <c:pt idx="23029">
                  <c:v>0.110541086746219</c:v>
                </c:pt>
                <c:pt idx="23030">
                  <c:v>0.107623222099582</c:v>
                </c:pt>
                <c:pt idx="23031">
                  <c:v>0.106033380825011</c:v>
                </c:pt>
                <c:pt idx="23032">
                  <c:v>0.103148984048065</c:v>
                </c:pt>
                <c:pt idx="23033">
                  <c:v>0.100827399512816</c:v>
                </c:pt>
                <c:pt idx="23034">
                  <c:v>9.8403099254466997E-2</c:v>
                </c:pt>
                <c:pt idx="23035">
                  <c:v>9.59543851853005E-2</c:v>
                </c:pt>
                <c:pt idx="23036">
                  <c:v>9.3874396496052406E-2</c:v>
                </c:pt>
                <c:pt idx="23037">
                  <c:v>9.09374738198684E-2</c:v>
                </c:pt>
                <c:pt idx="23038">
                  <c:v>8.8674155129793306E-2</c:v>
                </c:pt>
                <c:pt idx="23039">
                  <c:v>8.5516908878359804E-2</c:v>
                </c:pt>
                <c:pt idx="23040">
                  <c:v>8.3413051753603695E-2</c:v>
                </c:pt>
                <c:pt idx="23041">
                  <c:v>8.0495020406465001E-2</c:v>
                </c:pt>
                <c:pt idx="23042">
                  <c:v>7.7343534172030798E-2</c:v>
                </c:pt>
                <c:pt idx="23043">
                  <c:v>7.4632109778695901E-2</c:v>
                </c:pt>
                <c:pt idx="23044">
                  <c:v>7.1223039408267505E-2</c:v>
                </c:pt>
                <c:pt idx="23045">
                  <c:v>6.8487084504431001E-2</c:v>
                </c:pt>
                <c:pt idx="23046">
                  <c:v>6.4755806032030697E-2</c:v>
                </c:pt>
                <c:pt idx="23047">
                  <c:v>6.1396032212204903E-2</c:v>
                </c:pt>
                <c:pt idx="23048">
                  <c:v>5.7855447956077603E-2</c:v>
                </c:pt>
                <c:pt idx="23049">
                  <c:v>5.3980395318132902E-2</c:v>
                </c:pt>
                <c:pt idx="23050">
                  <c:v>5.0332326539464803E-2</c:v>
                </c:pt>
                <c:pt idx="23051">
                  <c:v>4.61228057026511E-2</c:v>
                </c:pt>
                <c:pt idx="23052">
                  <c:v>4.2060597863150202E-2</c:v>
                </c:pt>
                <c:pt idx="23053">
                  <c:v>3.7611695143579101E-2</c:v>
                </c:pt>
                <c:pt idx="23054">
                  <c:v>3.3512256437278898E-2</c:v>
                </c:pt>
                <c:pt idx="23055">
                  <c:v>2.8821631631219102E-2</c:v>
                </c:pt>
                <c:pt idx="23056">
                  <c:v>2.4096045991379499E-2</c:v>
                </c:pt>
                <c:pt idx="23057">
                  <c:v>1.9142537234889401E-2</c:v>
                </c:pt>
                <c:pt idx="23058">
                  <c:v>1.4336762515747999E-2</c:v>
                </c:pt>
                <c:pt idx="23059">
                  <c:v>9.4644689725630407E-3</c:v>
                </c:pt>
                <c:pt idx="23060">
                  <c:v>4.1129026368450401E-3</c:v>
                </c:pt>
                <c:pt idx="23061">
                  <c:v>-9.8852736976787594E-4</c:v>
                </c:pt>
                <c:pt idx="23062">
                  <c:v>-6.4856588941153096E-3</c:v>
                </c:pt>
                <c:pt idx="23063">
                  <c:v>-1.18869330342201E-2</c:v>
                </c:pt>
                <c:pt idx="23064">
                  <c:v>-1.7193980463342501E-2</c:v>
                </c:pt>
                <c:pt idx="23065">
                  <c:v>-2.3032812717065799E-2</c:v>
                </c:pt>
                <c:pt idx="23066">
                  <c:v>-2.8689443326994E-2</c:v>
                </c:pt>
                <c:pt idx="23067">
                  <c:v>-3.4466282094512003E-2</c:v>
                </c:pt>
                <c:pt idx="23068">
                  <c:v>-3.9999018399877503E-2</c:v>
                </c:pt>
                <c:pt idx="23069">
                  <c:v>-4.59597330424006E-2</c:v>
                </c:pt>
                <c:pt idx="23070">
                  <c:v>-5.1757163932738298E-2</c:v>
                </c:pt>
                <c:pt idx="23071">
                  <c:v>-5.7590958087971003E-2</c:v>
                </c:pt>
                <c:pt idx="23072">
                  <c:v>-6.3350145477429107E-2</c:v>
                </c:pt>
                <c:pt idx="23073">
                  <c:v>-6.8962313940287803E-2</c:v>
                </c:pt>
                <c:pt idx="23074">
                  <c:v>-7.5040495459883699E-2</c:v>
                </c:pt>
                <c:pt idx="23075">
                  <c:v>-8.0503476960041301E-2</c:v>
                </c:pt>
                <c:pt idx="23076">
                  <c:v>-8.6476992114315601E-2</c:v>
                </c:pt>
                <c:pt idx="23077">
                  <c:v>-9.20196823909393E-2</c:v>
                </c:pt>
                <c:pt idx="23078">
                  <c:v>-9.7412179623422704E-2</c:v>
                </c:pt>
                <c:pt idx="23079">
                  <c:v>-0.103326366095731</c:v>
                </c:pt>
                <c:pt idx="23080">
                  <c:v>-0.108617637600599</c:v>
                </c:pt>
                <c:pt idx="23081">
                  <c:v>-0.11399913954273</c:v>
                </c:pt>
                <c:pt idx="23082">
                  <c:v>-0.119273832527762</c:v>
                </c:pt>
                <c:pt idx="23083">
                  <c:v>-0.124441112491242</c:v>
                </c:pt>
                <c:pt idx="23084">
                  <c:v>-0.12937725189039401</c:v>
                </c:pt>
                <c:pt idx="23085">
                  <c:v>-0.13452460119453499</c:v>
                </c:pt>
                <c:pt idx="23086">
                  <c:v>-0.13931425364288699</c:v>
                </c:pt>
                <c:pt idx="23087">
                  <c:v>-0.14401256407954799</c:v>
                </c:pt>
                <c:pt idx="23088">
                  <c:v>-0.14847710256204799</c:v>
                </c:pt>
                <c:pt idx="23089">
                  <c:v>-0.152966202140771</c:v>
                </c:pt>
                <c:pt idx="23090">
                  <c:v>-0.15748945965022901</c:v>
                </c:pt>
                <c:pt idx="23091">
                  <c:v>-0.16156861215632401</c:v>
                </c:pt>
                <c:pt idx="23092">
                  <c:v>-0.165643337935755</c:v>
                </c:pt>
                <c:pt idx="23093">
                  <c:v>-0.16967298403134701</c:v>
                </c:pt>
                <c:pt idx="23094">
                  <c:v>-0.17344924124133301</c:v>
                </c:pt>
                <c:pt idx="23095">
                  <c:v>-0.17706585126701299</c:v>
                </c:pt>
                <c:pt idx="23096">
                  <c:v>-0.18060545866319</c:v>
                </c:pt>
                <c:pt idx="23097">
                  <c:v>-0.18426178978639801</c:v>
                </c:pt>
                <c:pt idx="23098">
                  <c:v>-0.18737744922858299</c:v>
                </c:pt>
                <c:pt idx="23099">
                  <c:v>-0.19056194105968699</c:v>
                </c:pt>
                <c:pt idx="23100">
                  <c:v>-0.19348062267160701</c:v>
                </c:pt>
                <c:pt idx="23101">
                  <c:v>-0.19670683919995</c:v>
                </c:pt>
                <c:pt idx="23102">
                  <c:v>-0.199622364970472</c:v>
                </c:pt>
                <c:pt idx="23103">
                  <c:v>-0.20226844062465699</c:v>
                </c:pt>
                <c:pt idx="23104">
                  <c:v>-0.205015940923755</c:v>
                </c:pt>
                <c:pt idx="23105">
                  <c:v>-0.20740518326695601</c:v>
                </c:pt>
                <c:pt idx="23106">
                  <c:v>-0.21024951014475701</c:v>
                </c:pt>
                <c:pt idx="23107">
                  <c:v>-0.21293058512817201</c:v>
                </c:pt>
                <c:pt idx="23108">
                  <c:v>-0.215227973725927</c:v>
                </c:pt>
                <c:pt idx="23109">
                  <c:v>-0.21776632289359099</c:v>
                </c:pt>
                <c:pt idx="23110">
                  <c:v>-0.21992568929511899</c:v>
                </c:pt>
                <c:pt idx="23111">
                  <c:v>-0.22232199531249</c:v>
                </c:pt>
                <c:pt idx="23112">
                  <c:v>-0.22475633986444801</c:v>
                </c:pt>
                <c:pt idx="23113">
                  <c:v>-0.22720276390459601</c:v>
                </c:pt>
                <c:pt idx="23114">
                  <c:v>-0.22926407602363799</c:v>
                </c:pt>
                <c:pt idx="23115">
                  <c:v>-0.231648473093785</c:v>
                </c:pt>
                <c:pt idx="23116">
                  <c:v>-0.234004775036084</c:v>
                </c:pt>
                <c:pt idx="23117">
                  <c:v>-0.23665862833267801</c:v>
                </c:pt>
                <c:pt idx="23118">
                  <c:v>-0.239064122689502</c:v>
                </c:pt>
                <c:pt idx="23119">
                  <c:v>-0.24143667130495799</c:v>
                </c:pt>
                <c:pt idx="23120">
                  <c:v>-0.24397788315412799</c:v>
                </c:pt>
                <c:pt idx="23121">
                  <c:v>-0.24656131948467</c:v>
                </c:pt>
                <c:pt idx="23122">
                  <c:v>-0.249217966190973</c:v>
                </c:pt>
                <c:pt idx="23123">
                  <c:v>-0.25188161898096301</c:v>
                </c:pt>
                <c:pt idx="23124">
                  <c:v>-0.25462817781362401</c:v>
                </c:pt>
                <c:pt idx="23125">
                  <c:v>-0.25721511877470699</c:v>
                </c:pt>
                <c:pt idx="23126">
                  <c:v>-0.26022500798159498</c:v>
                </c:pt>
                <c:pt idx="23127">
                  <c:v>-0.262997217092928</c:v>
                </c:pt>
                <c:pt idx="23128">
                  <c:v>-0.26607039722423598</c:v>
                </c:pt>
                <c:pt idx="23129">
                  <c:v>-0.26928329047753002</c:v>
                </c:pt>
                <c:pt idx="23130">
                  <c:v>-0.27213754337449297</c:v>
                </c:pt>
                <c:pt idx="23131">
                  <c:v>-0.27540407047447102</c:v>
                </c:pt>
                <c:pt idx="23132">
                  <c:v>-0.27855335025419398</c:v>
                </c:pt>
                <c:pt idx="23133">
                  <c:v>-0.281950103642164</c:v>
                </c:pt>
                <c:pt idx="23134">
                  <c:v>-0.28542185837683398</c:v>
                </c:pt>
                <c:pt idx="23135">
                  <c:v>-0.28855461922172299</c:v>
                </c:pt>
                <c:pt idx="23136">
                  <c:v>-0.291943095104224</c:v>
                </c:pt>
                <c:pt idx="23137">
                  <c:v>-0.29522712561901299</c:v>
                </c:pt>
                <c:pt idx="23138">
                  <c:v>-0.29873879145843901</c:v>
                </c:pt>
                <c:pt idx="23139">
                  <c:v>-0.30231027361700702</c:v>
                </c:pt>
                <c:pt idx="23140">
                  <c:v>-0.30586095016437898</c:v>
                </c:pt>
                <c:pt idx="23141">
                  <c:v>-0.30900789454597</c:v>
                </c:pt>
                <c:pt idx="23142">
                  <c:v>-0.31233175538076402</c:v>
                </c:pt>
                <c:pt idx="23143">
                  <c:v>-0.31580152738914502</c:v>
                </c:pt>
                <c:pt idx="23144">
                  <c:v>-0.319202565151674</c:v>
                </c:pt>
                <c:pt idx="23145">
                  <c:v>-0.32255257763135597</c:v>
                </c:pt>
                <c:pt idx="23146">
                  <c:v>-0.32542683336450701</c:v>
                </c:pt>
                <c:pt idx="23147">
                  <c:v>-0.32865957627192299</c:v>
                </c:pt>
                <c:pt idx="23148">
                  <c:v>-0.331445213890603</c:v>
                </c:pt>
                <c:pt idx="23149">
                  <c:v>-0.33448863682594199</c:v>
                </c:pt>
                <c:pt idx="23150">
                  <c:v>-0.33712211508476497</c:v>
                </c:pt>
                <c:pt idx="23151">
                  <c:v>-0.339711332048449</c:v>
                </c:pt>
                <c:pt idx="23152">
                  <c:v>-0.34226741154485602</c:v>
                </c:pt>
                <c:pt idx="23153">
                  <c:v>-0.344355423106954</c:v>
                </c:pt>
                <c:pt idx="23154">
                  <c:v>-0.34666134552995997</c:v>
                </c:pt>
                <c:pt idx="23155">
                  <c:v>-0.34821316280356501</c:v>
                </c:pt>
                <c:pt idx="23156">
                  <c:v>-0.35017726920437597</c:v>
                </c:pt>
                <c:pt idx="23157">
                  <c:v>-0.351526220385452</c:v>
                </c:pt>
                <c:pt idx="23158">
                  <c:v>-0.352754141909355</c:v>
                </c:pt>
                <c:pt idx="23159">
                  <c:v>-0.35380239240352002</c:v>
                </c:pt>
                <c:pt idx="23160">
                  <c:v>-0.35423355363039</c:v>
                </c:pt>
                <c:pt idx="23161">
                  <c:v>-0.35505213030544402</c:v>
                </c:pt>
                <c:pt idx="23162">
                  <c:v>-0.35517229349277202</c:v>
                </c:pt>
                <c:pt idx="23163">
                  <c:v>-0.35504234676202701</c:v>
                </c:pt>
                <c:pt idx="23164">
                  <c:v>-0.35455695496064099</c:v>
                </c:pt>
                <c:pt idx="23165">
                  <c:v>-0.35394992311846402</c:v>
                </c:pt>
                <c:pt idx="23166">
                  <c:v>-0.353254996227231</c:v>
                </c:pt>
                <c:pt idx="23167">
                  <c:v>-0.35187670716948699</c:v>
                </c:pt>
                <c:pt idx="23168">
                  <c:v>-0.35055337924146601</c:v>
                </c:pt>
                <c:pt idx="23169">
                  <c:v>-0.348541808424289</c:v>
                </c:pt>
                <c:pt idx="23170">
                  <c:v>-0.34648991003391</c:v>
                </c:pt>
                <c:pt idx="23171">
                  <c:v>-0.34410677004932599</c:v>
                </c:pt>
                <c:pt idx="23172">
                  <c:v>-0.34172846670935503</c:v>
                </c:pt>
                <c:pt idx="23173">
                  <c:v>-0.338626607682943</c:v>
                </c:pt>
                <c:pt idx="23174">
                  <c:v>-0.33552436118520301</c:v>
                </c:pt>
                <c:pt idx="23175">
                  <c:v>-0.33215617749257698</c:v>
                </c:pt>
                <c:pt idx="23176">
                  <c:v>-0.32838627548968402</c:v>
                </c:pt>
                <c:pt idx="23177">
                  <c:v>-0.324772614326575</c:v>
                </c:pt>
                <c:pt idx="23178">
                  <c:v>-0.32057122793617099</c:v>
                </c:pt>
                <c:pt idx="23179">
                  <c:v>-0.31637302192998301</c:v>
                </c:pt>
                <c:pt idx="23180">
                  <c:v>-0.31172329419911698</c:v>
                </c:pt>
                <c:pt idx="23181">
                  <c:v>-0.30719766987368102</c:v>
                </c:pt>
                <c:pt idx="23182">
                  <c:v>-0.30214601812303898</c:v>
                </c:pt>
                <c:pt idx="23183">
                  <c:v>-0.29729299408573101</c:v>
                </c:pt>
                <c:pt idx="23184">
                  <c:v>-0.29243724639955998</c:v>
                </c:pt>
                <c:pt idx="23185">
                  <c:v>-0.28687882405624798</c:v>
                </c:pt>
                <c:pt idx="23186">
                  <c:v>-0.28196075834770301</c:v>
                </c:pt>
                <c:pt idx="23187">
                  <c:v>-0.276434759357712</c:v>
                </c:pt>
                <c:pt idx="23188">
                  <c:v>-0.27123150841472798</c:v>
                </c:pt>
                <c:pt idx="23189">
                  <c:v>-0.26584490028344998</c:v>
                </c:pt>
                <c:pt idx="23190">
                  <c:v>-0.26047595621929698</c:v>
                </c:pt>
                <c:pt idx="23191">
                  <c:v>-0.25515874451787501</c:v>
                </c:pt>
                <c:pt idx="23192">
                  <c:v>-0.24978037739662901</c:v>
                </c:pt>
                <c:pt idx="23193">
                  <c:v>-0.24450933064330899</c:v>
                </c:pt>
                <c:pt idx="23194">
                  <c:v>-0.23936743264632801</c:v>
                </c:pt>
                <c:pt idx="23195">
                  <c:v>-0.23423224828154501</c:v>
                </c:pt>
                <c:pt idx="23196">
                  <c:v>-0.22965296182077599</c:v>
                </c:pt>
                <c:pt idx="23197">
                  <c:v>-0.22472715765711701</c:v>
                </c:pt>
                <c:pt idx="23198">
                  <c:v>-0.22030626325185601</c:v>
                </c:pt>
                <c:pt idx="23199">
                  <c:v>-0.215783728573543</c:v>
                </c:pt>
                <c:pt idx="23200">
                  <c:v>-0.21200830715070201</c:v>
                </c:pt>
                <c:pt idx="23201">
                  <c:v>-0.20821616490738501</c:v>
                </c:pt>
                <c:pt idx="23202">
                  <c:v>-0.20440787402284</c:v>
                </c:pt>
                <c:pt idx="23203">
                  <c:v>-0.20132205771911199</c:v>
                </c:pt>
                <c:pt idx="23204">
                  <c:v>-0.19796447221355901</c:v>
                </c:pt>
                <c:pt idx="23205">
                  <c:v>-0.19569749779274601</c:v>
                </c:pt>
                <c:pt idx="23206">
                  <c:v>-0.19306424454832799</c:v>
                </c:pt>
                <c:pt idx="23207">
                  <c:v>-0.191276421416569</c:v>
                </c:pt>
                <c:pt idx="23208">
                  <c:v>-0.189496996697851</c:v>
                </c:pt>
                <c:pt idx="23209">
                  <c:v>-0.18820895041042901</c:v>
                </c:pt>
                <c:pt idx="23210">
                  <c:v>-0.18773350701973501</c:v>
                </c:pt>
                <c:pt idx="23211">
                  <c:v>-0.186748906729713</c:v>
                </c:pt>
                <c:pt idx="23212">
                  <c:v>-0.18730740960509401</c:v>
                </c:pt>
                <c:pt idx="23213">
                  <c:v>-0.18716002252401301</c:v>
                </c:pt>
                <c:pt idx="23214">
                  <c:v>-0.18823583293475099</c:v>
                </c:pt>
                <c:pt idx="23215">
                  <c:v>-0.189235249465701</c:v>
                </c:pt>
                <c:pt idx="23216">
                  <c:v>-0.19068113094070899</c:v>
                </c:pt>
                <c:pt idx="23217">
                  <c:v>-0.19313734546233399</c:v>
                </c:pt>
                <c:pt idx="23218">
                  <c:v>-0.19501389291573801</c:v>
                </c:pt>
                <c:pt idx="23219">
                  <c:v>-0.19824100952805501</c:v>
                </c:pt>
                <c:pt idx="23220">
                  <c:v>-0.200904336596547</c:v>
                </c:pt>
                <c:pt idx="23221">
                  <c:v>-0.20486345917194501</c:v>
                </c:pt>
                <c:pt idx="23222">
                  <c:v>-0.208737393708289</c:v>
                </c:pt>
                <c:pt idx="23223">
                  <c:v>-0.212960312329732</c:v>
                </c:pt>
                <c:pt idx="23224">
                  <c:v>-0.21778343175561099</c:v>
                </c:pt>
                <c:pt idx="23225">
                  <c:v>-0.22233039876411101</c:v>
                </c:pt>
                <c:pt idx="23226">
                  <c:v>-0.22818374051867199</c:v>
                </c:pt>
                <c:pt idx="23227">
                  <c:v>-0.233536009487427</c:v>
                </c:pt>
                <c:pt idx="23228">
                  <c:v>-0.239551538171657</c:v>
                </c:pt>
                <c:pt idx="23229">
                  <c:v>-0.245534812769926</c:v>
                </c:pt>
                <c:pt idx="23230">
                  <c:v>-0.251811279386017</c:v>
                </c:pt>
                <c:pt idx="23231">
                  <c:v>-0.25859264186606801</c:v>
                </c:pt>
                <c:pt idx="23232">
                  <c:v>-0.26509316153783702</c:v>
                </c:pt>
                <c:pt idx="23233">
                  <c:v>-0.27234355452730202</c:v>
                </c:pt>
                <c:pt idx="23234">
                  <c:v>-0.279111419374165</c:v>
                </c:pt>
                <c:pt idx="23235">
                  <c:v>-0.28647372120643599</c:v>
                </c:pt>
                <c:pt idx="23236">
                  <c:v>-0.29368392180097502</c:v>
                </c:pt>
                <c:pt idx="23237">
                  <c:v>-0.30104481279839201</c:v>
                </c:pt>
                <c:pt idx="23238">
                  <c:v>-0.308332751103706</c:v>
                </c:pt>
                <c:pt idx="23239">
                  <c:v>-0.31559986348283797</c:v>
                </c:pt>
                <c:pt idx="23240">
                  <c:v>-0.32317710923679799</c:v>
                </c:pt>
                <c:pt idx="23241">
                  <c:v>-0.33009283249691701</c:v>
                </c:pt>
                <c:pt idx="23242">
                  <c:v>-0.33747067794764601</c:v>
                </c:pt>
                <c:pt idx="23243">
                  <c:v>-0.34423079783843502</c:v>
                </c:pt>
                <c:pt idx="23244">
                  <c:v>-0.35135147051196502</c:v>
                </c:pt>
                <c:pt idx="23245">
                  <c:v>-0.35780713389041102</c:v>
                </c:pt>
                <c:pt idx="23246">
                  <c:v>-0.36438101949952401</c:v>
                </c:pt>
                <c:pt idx="23247">
                  <c:v>-0.37063245765595099</c:v>
                </c:pt>
                <c:pt idx="23248">
                  <c:v>-0.37639770544483397</c:v>
                </c:pt>
                <c:pt idx="23249">
                  <c:v>-0.38251127896742998</c:v>
                </c:pt>
                <c:pt idx="23250">
                  <c:v>-0.38762732504446401</c:v>
                </c:pt>
                <c:pt idx="23251">
                  <c:v>-0.39274523757278001</c:v>
                </c:pt>
                <c:pt idx="23252">
                  <c:v>-0.39733953200285299</c:v>
                </c:pt>
                <c:pt idx="23253">
                  <c:v>-0.40171786722595298</c:v>
                </c:pt>
                <c:pt idx="23254">
                  <c:v>-0.40571847680822398</c:v>
                </c:pt>
                <c:pt idx="23255">
                  <c:v>-0.40925566295490701</c:v>
                </c:pt>
                <c:pt idx="23256">
                  <c:v>-0.41228772007580899</c:v>
                </c:pt>
                <c:pt idx="23257">
                  <c:v>-0.41472480905697201</c:v>
                </c:pt>
                <c:pt idx="23258">
                  <c:v>-0.416860442453521</c:v>
                </c:pt>
                <c:pt idx="23259">
                  <c:v>-0.418578892669345</c:v>
                </c:pt>
                <c:pt idx="23260">
                  <c:v>-0.42003169811400298</c:v>
                </c:pt>
                <c:pt idx="23261">
                  <c:v>-0.420466910835045</c:v>
                </c:pt>
                <c:pt idx="23262">
                  <c:v>-0.42063904316950701</c:v>
                </c:pt>
                <c:pt idx="23263">
                  <c:v>-0.42031105976035799</c:v>
                </c:pt>
                <c:pt idx="23264">
                  <c:v>-0.41952268420928901</c:v>
                </c:pt>
                <c:pt idx="23265">
                  <c:v>-0.41834592811307703</c:v>
                </c:pt>
                <c:pt idx="23266">
                  <c:v>-0.416482844875534</c:v>
                </c:pt>
                <c:pt idx="23267">
                  <c:v>-0.41425971503521503</c:v>
                </c:pt>
                <c:pt idx="23268">
                  <c:v>-0.41119561251182302</c:v>
                </c:pt>
                <c:pt idx="23269">
                  <c:v>-0.40806010124380199</c:v>
                </c:pt>
                <c:pt idx="23270">
                  <c:v>-0.40393657669475103</c:v>
                </c:pt>
                <c:pt idx="23271">
                  <c:v>-0.40002759126482101</c:v>
                </c:pt>
                <c:pt idx="23272">
                  <c:v>-0.39523226519691301</c:v>
                </c:pt>
                <c:pt idx="23273">
                  <c:v>-0.39000294110556799</c:v>
                </c:pt>
                <c:pt idx="23274">
                  <c:v>-0.38448742018814303</c:v>
                </c:pt>
                <c:pt idx="23275">
                  <c:v>-0.37819821251617802</c:v>
                </c:pt>
                <c:pt idx="23276">
                  <c:v>-0.372286219121648</c:v>
                </c:pt>
                <c:pt idx="23277">
                  <c:v>-0.36523468011950599</c:v>
                </c:pt>
                <c:pt idx="23278">
                  <c:v>-0.358222039941476</c:v>
                </c:pt>
                <c:pt idx="23279">
                  <c:v>-0.35057356226849801</c:v>
                </c:pt>
                <c:pt idx="23280">
                  <c:v>-0.34279978650929599</c:v>
                </c:pt>
                <c:pt idx="23281">
                  <c:v>-0.33499711464827298</c:v>
                </c:pt>
                <c:pt idx="23282">
                  <c:v>-0.32652586701735797</c:v>
                </c:pt>
                <c:pt idx="23283">
                  <c:v>-0.31813864214064502</c:v>
                </c:pt>
                <c:pt idx="23284">
                  <c:v>-0.30919303122171499</c:v>
                </c:pt>
                <c:pt idx="23285">
                  <c:v>-0.30028368744748002</c:v>
                </c:pt>
                <c:pt idx="23286">
                  <c:v>-0.29124244838179297</c:v>
                </c:pt>
                <c:pt idx="23287">
                  <c:v>-0.28216827665976302</c:v>
                </c:pt>
                <c:pt idx="23288">
                  <c:v>-0.27286090149534598</c:v>
                </c:pt>
                <c:pt idx="23289">
                  <c:v>-0.26347814629025501</c:v>
                </c:pt>
                <c:pt idx="23290">
                  <c:v>-0.25377220702500702</c:v>
                </c:pt>
                <c:pt idx="23291">
                  <c:v>-0.244852286595867</c:v>
                </c:pt>
                <c:pt idx="23292">
                  <c:v>-0.23529650555488299</c:v>
                </c:pt>
                <c:pt idx="23293">
                  <c:v>-0.226077943142522</c:v>
                </c:pt>
                <c:pt idx="23294">
                  <c:v>-0.216800406678679</c:v>
                </c:pt>
                <c:pt idx="23295">
                  <c:v>-0.20776880173536</c:v>
                </c:pt>
                <c:pt idx="23296">
                  <c:v>-0.198697009172499</c:v>
                </c:pt>
                <c:pt idx="23297">
                  <c:v>-0.18979762441126499</c:v>
                </c:pt>
                <c:pt idx="23298">
                  <c:v>-0.181581691022384</c:v>
                </c:pt>
                <c:pt idx="23299">
                  <c:v>-0.17268032522402799</c:v>
                </c:pt>
                <c:pt idx="23300">
                  <c:v>-0.164724947597089</c:v>
                </c:pt>
                <c:pt idx="23301">
                  <c:v>-0.15655142571009401</c:v>
                </c:pt>
                <c:pt idx="23302">
                  <c:v>-0.14878338509980399</c:v>
                </c:pt>
                <c:pt idx="23303">
                  <c:v>-0.14165132134000599</c:v>
                </c:pt>
                <c:pt idx="23304">
                  <c:v>-0.13457183013097801</c:v>
                </c:pt>
                <c:pt idx="23305">
                  <c:v>-0.127953580606706</c:v>
                </c:pt>
                <c:pt idx="23306">
                  <c:v>-0.121303012673167</c:v>
                </c:pt>
                <c:pt idx="23307">
                  <c:v>-0.115566098538395</c:v>
                </c:pt>
                <c:pt idx="23308">
                  <c:v>-0.10975157471623299</c:v>
                </c:pt>
                <c:pt idx="23309">
                  <c:v>-0.10489869081578</c:v>
                </c:pt>
                <c:pt idx="23310">
                  <c:v>-9.9814010987220994E-2</c:v>
                </c:pt>
                <c:pt idx="23311">
                  <c:v>-9.52556407814176E-2</c:v>
                </c:pt>
                <c:pt idx="23312">
                  <c:v>-9.1393199838929906E-2</c:v>
                </c:pt>
                <c:pt idx="23313">
                  <c:v>-8.7676752220132895E-2</c:v>
                </c:pt>
                <c:pt idx="23314">
                  <c:v>-8.4903413147283002E-2</c:v>
                </c:pt>
                <c:pt idx="23315">
                  <c:v>-8.1611715655529798E-2</c:v>
                </c:pt>
                <c:pt idx="23316">
                  <c:v>-7.9699485930002895E-2</c:v>
                </c:pt>
                <c:pt idx="23317">
                  <c:v>-7.74446526146369E-2</c:v>
                </c:pt>
                <c:pt idx="23318">
                  <c:v>-7.6288424300409205E-2</c:v>
                </c:pt>
                <c:pt idx="23319">
                  <c:v>-7.5436768778528701E-2</c:v>
                </c:pt>
                <c:pt idx="23320">
                  <c:v>-7.4623907497442202E-2</c:v>
                </c:pt>
                <c:pt idx="23321">
                  <c:v>-7.4681777814814096E-2</c:v>
                </c:pt>
                <c:pt idx="23322">
                  <c:v>-7.4311176904835893E-2</c:v>
                </c:pt>
                <c:pt idx="23323">
                  <c:v>-7.5473333342952295E-2</c:v>
                </c:pt>
                <c:pt idx="23324">
                  <c:v>-7.5972562846465197E-2</c:v>
                </c:pt>
                <c:pt idx="23325">
                  <c:v>-7.7770570338719994E-2</c:v>
                </c:pt>
                <c:pt idx="23326">
                  <c:v>-7.9123044108018403E-2</c:v>
                </c:pt>
                <c:pt idx="23327">
                  <c:v>-8.1053050978680902E-2</c:v>
                </c:pt>
                <c:pt idx="23328">
                  <c:v>-8.3601865009500703E-2</c:v>
                </c:pt>
                <c:pt idx="23329">
                  <c:v>-8.5734005635821495E-2</c:v>
                </c:pt>
                <c:pt idx="23330">
                  <c:v>-8.9330777630291194E-2</c:v>
                </c:pt>
                <c:pt idx="23331">
                  <c:v>-9.2122018970630104E-2</c:v>
                </c:pt>
                <c:pt idx="23332">
                  <c:v>-9.5710826921275596E-2</c:v>
                </c:pt>
                <c:pt idx="23333">
                  <c:v>-9.9288638432029397E-2</c:v>
                </c:pt>
                <c:pt idx="23334">
                  <c:v>-0.102885717323356</c:v>
                </c:pt>
                <c:pt idx="23335">
                  <c:v>-0.107402903011576</c:v>
                </c:pt>
                <c:pt idx="23336">
                  <c:v>-0.111164264018037</c:v>
                </c:pt>
                <c:pt idx="23337">
                  <c:v>-0.11554326281829901</c:v>
                </c:pt>
                <c:pt idx="23338">
                  <c:v>-0.119585066853738</c:v>
                </c:pt>
                <c:pt idx="23339">
                  <c:v>-0.124130938021388</c:v>
                </c:pt>
                <c:pt idx="23340">
                  <c:v>-0.12887803621923699</c:v>
                </c:pt>
                <c:pt idx="23341">
                  <c:v>-0.13329264304003499</c:v>
                </c:pt>
                <c:pt idx="23342">
                  <c:v>-0.13777055264931501</c:v>
                </c:pt>
                <c:pt idx="23343">
                  <c:v>-0.14189546776709899</c:v>
                </c:pt>
                <c:pt idx="23344">
                  <c:v>-0.146543925837682</c:v>
                </c:pt>
                <c:pt idx="23345">
                  <c:v>-0.150960497142855</c:v>
                </c:pt>
                <c:pt idx="23346">
                  <c:v>-0.15552753540065001</c:v>
                </c:pt>
                <c:pt idx="23347">
                  <c:v>-0.15933801234931</c:v>
                </c:pt>
                <c:pt idx="23348">
                  <c:v>-0.163280267517976</c:v>
                </c:pt>
                <c:pt idx="23349">
                  <c:v>-0.167310862817483</c:v>
                </c:pt>
                <c:pt idx="23350">
                  <c:v>-0.17084272317264801</c:v>
                </c:pt>
                <c:pt idx="23351">
                  <c:v>-0.17469515534633701</c:v>
                </c:pt>
                <c:pt idx="23352">
                  <c:v>-0.177625017788691</c:v>
                </c:pt>
                <c:pt idx="23353">
                  <c:v>-0.180709175777376</c:v>
                </c:pt>
                <c:pt idx="23354">
                  <c:v>-0.18345916317364899</c:v>
                </c:pt>
                <c:pt idx="23355">
                  <c:v>-0.18603404284121999</c:v>
                </c:pt>
                <c:pt idx="23356">
                  <c:v>-0.18829708166772499</c:v>
                </c:pt>
                <c:pt idx="23357">
                  <c:v>-0.190320534219656</c:v>
                </c:pt>
                <c:pt idx="23358">
                  <c:v>-0.19201454129034201</c:v>
                </c:pt>
                <c:pt idx="23359">
                  <c:v>-0.19318222371879901</c:v>
                </c:pt>
                <c:pt idx="23360">
                  <c:v>-0.19422121588139299</c:v>
                </c:pt>
                <c:pt idx="23361">
                  <c:v>-0.19480174714866</c:v>
                </c:pt>
                <c:pt idx="23362">
                  <c:v>-0.19537957075354001</c:v>
                </c:pt>
                <c:pt idx="23363">
                  <c:v>-0.195343929409347</c:v>
                </c:pt>
                <c:pt idx="23364">
                  <c:v>-0.19487559311840999</c:v>
                </c:pt>
                <c:pt idx="23365">
                  <c:v>-0.19408069457009999</c:v>
                </c:pt>
                <c:pt idx="23366">
                  <c:v>-0.192960150753372</c:v>
                </c:pt>
                <c:pt idx="23367">
                  <c:v>-0.191709536485068</c:v>
                </c:pt>
                <c:pt idx="23368">
                  <c:v>-0.19003148198728001</c:v>
                </c:pt>
                <c:pt idx="23369">
                  <c:v>-0.187844524211778</c:v>
                </c:pt>
                <c:pt idx="23370">
                  <c:v>-0.18536000985416601</c:v>
                </c:pt>
                <c:pt idx="23371">
                  <c:v>-0.18257360707565301</c:v>
                </c:pt>
                <c:pt idx="23372">
                  <c:v>-0.179519214665845</c:v>
                </c:pt>
                <c:pt idx="23373">
                  <c:v>-0.176442413475353</c:v>
                </c:pt>
                <c:pt idx="23374">
                  <c:v>-0.172405942988759</c:v>
                </c:pt>
                <c:pt idx="23375">
                  <c:v>-0.16850979379088801</c:v>
                </c:pt>
                <c:pt idx="23376">
                  <c:v>-0.164148866021052</c:v>
                </c:pt>
                <c:pt idx="23377">
                  <c:v>-0.15949388611798301</c:v>
                </c:pt>
                <c:pt idx="23378">
                  <c:v>-0.15481592960044799</c:v>
                </c:pt>
                <c:pt idx="23379">
                  <c:v>-0.14974258922572001</c:v>
                </c:pt>
                <c:pt idx="23380">
                  <c:v>-0.14430872403959399</c:v>
                </c:pt>
                <c:pt idx="23381">
                  <c:v>-0.138751570648282</c:v>
                </c:pt>
                <c:pt idx="23382">
                  <c:v>-0.132997893951669</c:v>
                </c:pt>
                <c:pt idx="23383">
                  <c:v>-0.12716732415663601</c:v>
                </c:pt>
                <c:pt idx="23384">
                  <c:v>-0.120991484394174</c:v>
                </c:pt>
                <c:pt idx="23385">
                  <c:v>-0.114877558221153</c:v>
                </c:pt>
                <c:pt idx="23386">
                  <c:v>-0.10835513580501401</c:v>
                </c:pt>
                <c:pt idx="23387">
                  <c:v>-0.102044332757369</c:v>
                </c:pt>
                <c:pt idx="23388">
                  <c:v>-9.5508401330361703E-2</c:v>
                </c:pt>
                <c:pt idx="23389">
                  <c:v>-8.8654182570861606E-2</c:v>
                </c:pt>
                <c:pt idx="23390">
                  <c:v>-8.23633400829554E-2</c:v>
                </c:pt>
                <c:pt idx="23391">
                  <c:v>-7.5187658402749893E-2</c:v>
                </c:pt>
                <c:pt idx="23392">
                  <c:v>-6.8898861693909103E-2</c:v>
                </c:pt>
                <c:pt idx="23393">
                  <c:v>-6.1908267630820399E-2</c:v>
                </c:pt>
                <c:pt idx="23394">
                  <c:v>-5.56509558861163E-2</c:v>
                </c:pt>
                <c:pt idx="23395">
                  <c:v>-4.8853342787555799E-2</c:v>
                </c:pt>
                <c:pt idx="23396">
                  <c:v>-4.2167668334249897E-2</c:v>
                </c:pt>
                <c:pt idx="23397">
                  <c:v>-3.6172284004583402E-2</c:v>
                </c:pt>
                <c:pt idx="23398">
                  <c:v>-2.9270861319850201E-2</c:v>
                </c:pt>
                <c:pt idx="23399">
                  <c:v>-2.3724291444601201E-2</c:v>
                </c:pt>
                <c:pt idx="23400">
                  <c:v>-1.73144512877208E-2</c:v>
                </c:pt>
                <c:pt idx="23401">
                  <c:v>-1.1640408929553901E-2</c:v>
                </c:pt>
                <c:pt idx="23402">
                  <c:v>-5.5896786725671199E-3</c:v>
                </c:pt>
                <c:pt idx="23403">
                  <c:v>-3.91106247313065E-4</c:v>
                </c:pt>
                <c:pt idx="23404">
                  <c:v>4.9503384776424797E-3</c:v>
                </c:pt>
                <c:pt idx="23405">
                  <c:v>1.01376882230341E-2</c:v>
                </c:pt>
                <c:pt idx="23406">
                  <c:v>1.46434771303632E-2</c:v>
                </c:pt>
                <c:pt idx="23407">
                  <c:v>1.9826095311063E-2</c:v>
                </c:pt>
                <c:pt idx="23408">
                  <c:v>2.3367191347331499E-2</c:v>
                </c:pt>
                <c:pt idx="23409">
                  <c:v>2.7830351164211599E-2</c:v>
                </c:pt>
                <c:pt idx="23410">
                  <c:v>3.11795054347224E-2</c:v>
                </c:pt>
                <c:pt idx="23411">
                  <c:v>3.4833732143857599E-2</c:v>
                </c:pt>
                <c:pt idx="23412">
                  <c:v>3.7868283946232602E-2</c:v>
                </c:pt>
                <c:pt idx="23413">
                  <c:v>4.0519360728691403E-2</c:v>
                </c:pt>
                <c:pt idx="23414">
                  <c:v>4.32893069721813E-2</c:v>
                </c:pt>
                <c:pt idx="23415">
                  <c:v>4.4944320054914701E-2</c:v>
                </c:pt>
                <c:pt idx="23416">
                  <c:v>4.7414931579542199E-2</c:v>
                </c:pt>
                <c:pt idx="23417">
                  <c:v>4.8581518125898199E-2</c:v>
                </c:pt>
                <c:pt idx="23418">
                  <c:v>4.9974692537037103E-2</c:v>
                </c:pt>
                <c:pt idx="23419">
                  <c:v>5.0778968241080198E-2</c:v>
                </c:pt>
                <c:pt idx="23420">
                  <c:v>5.1527248404606402E-2</c:v>
                </c:pt>
                <c:pt idx="23421">
                  <c:v>5.2066942978418802E-2</c:v>
                </c:pt>
                <c:pt idx="23422">
                  <c:v>5.1521054516611202E-2</c:v>
                </c:pt>
                <c:pt idx="23423">
                  <c:v>5.1764926479762302E-2</c:v>
                </c:pt>
                <c:pt idx="23424">
                  <c:v>5.06946499758473E-2</c:v>
                </c:pt>
                <c:pt idx="23425">
                  <c:v>4.9943993649646801E-2</c:v>
                </c:pt>
                <c:pt idx="23426">
                  <c:v>4.90264598777772E-2</c:v>
                </c:pt>
                <c:pt idx="23427">
                  <c:v>4.72858193554304E-2</c:v>
                </c:pt>
                <c:pt idx="23428">
                  <c:v>4.5951888573060602E-2</c:v>
                </c:pt>
                <c:pt idx="23429">
                  <c:v>4.3984436061865598E-2</c:v>
                </c:pt>
                <c:pt idx="23430">
                  <c:v>4.2095023327134801E-2</c:v>
                </c:pt>
                <c:pt idx="23431">
                  <c:v>3.9803486769219597E-2</c:v>
                </c:pt>
                <c:pt idx="23432">
                  <c:v>3.7231192803044599E-2</c:v>
                </c:pt>
                <c:pt idx="23433">
                  <c:v>3.4692999993227398E-2</c:v>
                </c:pt>
                <c:pt idx="23434">
                  <c:v>3.2051801606381602E-2</c:v>
                </c:pt>
                <c:pt idx="23435">
                  <c:v>2.8980323833816199E-2</c:v>
                </c:pt>
                <c:pt idx="23436">
                  <c:v>2.6008429508461502E-2</c:v>
                </c:pt>
                <c:pt idx="23437">
                  <c:v>2.2752411383977902E-2</c:v>
                </c:pt>
                <c:pt idx="23438">
                  <c:v>1.94686215689941E-2</c:v>
                </c:pt>
                <c:pt idx="23439">
                  <c:v>1.64822756079522E-2</c:v>
                </c:pt>
                <c:pt idx="23440">
                  <c:v>1.30050066626705E-2</c:v>
                </c:pt>
                <c:pt idx="23441">
                  <c:v>9.7708418581411299E-3</c:v>
                </c:pt>
                <c:pt idx="23442">
                  <c:v>6.5649249279985901E-3</c:v>
                </c:pt>
                <c:pt idx="23443">
                  <c:v>3.3994905382330998E-3</c:v>
                </c:pt>
                <c:pt idx="23444" formatCode="0.00E+00">
                  <c:v>3.4891962248383603E-5</c:v>
                </c:pt>
                <c:pt idx="23445">
                  <c:v>-3.1340205279631701E-3</c:v>
                </c:pt>
                <c:pt idx="23446">
                  <c:v>-6.10385341291385E-3</c:v>
                </c:pt>
                <c:pt idx="23447">
                  <c:v>-9.1958560724243604E-3</c:v>
                </c:pt>
                <c:pt idx="23448">
                  <c:v>-1.18647060791661E-2</c:v>
                </c:pt>
                <c:pt idx="23449">
                  <c:v>-1.49407239830081E-2</c:v>
                </c:pt>
                <c:pt idx="23450">
                  <c:v>-1.7487199258830698E-2</c:v>
                </c:pt>
                <c:pt idx="23451">
                  <c:v>-1.98123389856142E-2</c:v>
                </c:pt>
                <c:pt idx="23452">
                  <c:v>-2.2117366149680202E-2</c:v>
                </c:pt>
                <c:pt idx="23453">
                  <c:v>-2.3784072508880101E-2</c:v>
                </c:pt>
                <c:pt idx="23454">
                  <c:v>-2.6025176163943599E-2</c:v>
                </c:pt>
                <c:pt idx="23455">
                  <c:v>-2.7370439048321201E-2</c:v>
                </c:pt>
                <c:pt idx="23456">
                  <c:v>-2.8564828053912798E-2</c:v>
                </c:pt>
                <c:pt idx="23457">
                  <c:v>-2.9625258585710301E-2</c:v>
                </c:pt>
                <c:pt idx="23458">
                  <c:v>-2.9977808775287201E-2</c:v>
                </c:pt>
                <c:pt idx="23459">
                  <c:v>-3.07532062527156E-2</c:v>
                </c:pt>
                <c:pt idx="23460">
                  <c:v>-3.1023286335839902E-2</c:v>
                </c:pt>
                <c:pt idx="23461">
                  <c:v>-3.0507536139058999E-2</c:v>
                </c:pt>
                <c:pt idx="23462">
                  <c:v>-3.0167465566353999E-2</c:v>
                </c:pt>
                <c:pt idx="23463">
                  <c:v>-2.9040820002619702E-2</c:v>
                </c:pt>
                <c:pt idx="23464">
                  <c:v>-2.8186366441931499E-2</c:v>
                </c:pt>
                <c:pt idx="23465">
                  <c:v>-2.6611303774683698E-2</c:v>
                </c:pt>
                <c:pt idx="23466">
                  <c:v>-2.48296366995444E-2</c:v>
                </c:pt>
                <c:pt idx="23467">
                  <c:v>-2.25372082791577E-2</c:v>
                </c:pt>
                <c:pt idx="23468">
                  <c:v>-1.9827681300322801E-2</c:v>
                </c:pt>
                <c:pt idx="23469">
                  <c:v>-1.70961647196133E-2</c:v>
                </c:pt>
                <c:pt idx="23470">
                  <c:v>-1.3734721018282501E-2</c:v>
                </c:pt>
                <c:pt idx="23471">
                  <c:v>-1.0374079869380199E-2</c:v>
                </c:pt>
                <c:pt idx="23472">
                  <c:v>-6.27664837994109E-3</c:v>
                </c:pt>
                <c:pt idx="23473">
                  <c:v>-2.1068010414241E-3</c:v>
                </c:pt>
                <c:pt idx="23474">
                  <c:v>2.5244450661648702E-3</c:v>
                </c:pt>
                <c:pt idx="23475">
                  <c:v>7.2451483991394297E-3</c:v>
                </c:pt>
                <c:pt idx="23476">
                  <c:v>1.21836660199572E-2</c:v>
                </c:pt>
                <c:pt idx="23477">
                  <c:v>1.7581411288852201E-2</c:v>
                </c:pt>
                <c:pt idx="23478">
                  <c:v>2.3194197046596799E-2</c:v>
                </c:pt>
                <c:pt idx="23479">
                  <c:v>2.92304242444303E-2</c:v>
                </c:pt>
                <c:pt idx="23480">
                  <c:v>3.5338648126238201E-2</c:v>
                </c:pt>
                <c:pt idx="23481">
                  <c:v>4.1500428734857903E-2</c:v>
                </c:pt>
                <c:pt idx="23482">
                  <c:v>4.80746604168431E-2</c:v>
                </c:pt>
                <c:pt idx="23483">
                  <c:v>5.51186748693656E-2</c:v>
                </c:pt>
                <c:pt idx="23484">
                  <c:v>6.19563869038652E-2</c:v>
                </c:pt>
                <c:pt idx="23485">
                  <c:v>6.9038089345583004E-2</c:v>
                </c:pt>
                <c:pt idx="23486">
                  <c:v>7.6267103795989596E-2</c:v>
                </c:pt>
                <c:pt idx="23487">
                  <c:v>8.3257397863628596E-2</c:v>
                </c:pt>
                <c:pt idx="23488">
                  <c:v>9.0860550126523706E-2</c:v>
                </c:pt>
                <c:pt idx="23489">
                  <c:v>9.8275556253441407E-2</c:v>
                </c:pt>
                <c:pt idx="23490">
                  <c:v>0.10586079953172001</c:v>
                </c:pt>
                <c:pt idx="23491">
                  <c:v>0.113188491544575</c:v>
                </c:pt>
                <c:pt idx="23492">
                  <c:v>0.120484354582143</c:v>
                </c:pt>
                <c:pt idx="23493">
                  <c:v>0.128040068254024</c:v>
                </c:pt>
                <c:pt idx="23494">
                  <c:v>0.135461998357612</c:v>
                </c:pt>
                <c:pt idx="23495">
                  <c:v>0.142842512745505</c:v>
                </c:pt>
                <c:pt idx="23496">
                  <c:v>0.150114756542544</c:v>
                </c:pt>
                <c:pt idx="23497">
                  <c:v>0.15715378591343901</c:v>
                </c:pt>
                <c:pt idx="23498">
                  <c:v>0.164239095294964</c:v>
                </c:pt>
                <c:pt idx="23499">
                  <c:v>0.17105365268668199</c:v>
                </c:pt>
                <c:pt idx="23500">
                  <c:v>0.177694304867619</c:v>
                </c:pt>
                <c:pt idx="23501">
                  <c:v>0.18432228274461901</c:v>
                </c:pt>
                <c:pt idx="23502">
                  <c:v>0.19027072146315799</c:v>
                </c:pt>
                <c:pt idx="23503">
                  <c:v>0.19640393849451099</c:v>
                </c:pt>
                <c:pt idx="23504">
                  <c:v>0.201792089034602</c:v>
                </c:pt>
                <c:pt idx="23505">
                  <c:v>0.207701687003295</c:v>
                </c:pt>
                <c:pt idx="23506">
                  <c:v>0.21259124223440101</c:v>
                </c:pt>
                <c:pt idx="23507">
                  <c:v>0.21777886990010401</c:v>
                </c:pt>
                <c:pt idx="23508">
                  <c:v>0.22227961399579599</c:v>
                </c:pt>
                <c:pt idx="23509">
                  <c:v>0.226131639248697</c:v>
                </c:pt>
                <c:pt idx="23510">
                  <c:v>0.23044831497959201</c:v>
                </c:pt>
                <c:pt idx="23511">
                  <c:v>0.23377939969806</c:v>
                </c:pt>
                <c:pt idx="23512">
                  <c:v>0.23717959192485799</c:v>
                </c:pt>
                <c:pt idx="23513">
                  <c:v>0.239846337219106</c:v>
                </c:pt>
                <c:pt idx="23514">
                  <c:v>0.24234281581452199</c:v>
                </c:pt>
                <c:pt idx="23515">
                  <c:v>0.24430634948399799</c:v>
                </c:pt>
                <c:pt idx="23516">
                  <c:v>0.24604657899958499</c:v>
                </c:pt>
                <c:pt idx="23517">
                  <c:v>0.24746303820960799</c:v>
                </c:pt>
                <c:pt idx="23518">
                  <c:v>0.24787991169446699</c:v>
                </c:pt>
                <c:pt idx="23519">
                  <c:v>0.248905592481449</c:v>
                </c:pt>
                <c:pt idx="23520">
                  <c:v>0.24842104934197801</c:v>
                </c:pt>
                <c:pt idx="23521">
                  <c:v>0.248747523092156</c:v>
                </c:pt>
                <c:pt idx="23522">
                  <c:v>0.248037189996447</c:v>
                </c:pt>
                <c:pt idx="23523">
                  <c:v>0.24699424554926599</c:v>
                </c:pt>
                <c:pt idx="23524">
                  <c:v>0.24576812773944101</c:v>
                </c:pt>
                <c:pt idx="23525">
                  <c:v>0.243915567236585</c:v>
                </c:pt>
                <c:pt idx="23526">
                  <c:v>0.24225236931765101</c:v>
                </c:pt>
                <c:pt idx="23527">
                  <c:v>0.23964724359786699</c:v>
                </c:pt>
                <c:pt idx="23528">
                  <c:v>0.237333728698224</c:v>
                </c:pt>
                <c:pt idx="23529">
                  <c:v>0.234065775002053</c:v>
                </c:pt>
                <c:pt idx="23530">
                  <c:v>0.23102546726768</c:v>
                </c:pt>
                <c:pt idx="23531">
                  <c:v>0.22751491713907199</c:v>
                </c:pt>
                <c:pt idx="23532">
                  <c:v>0.223823296019308</c:v>
                </c:pt>
                <c:pt idx="23533">
                  <c:v>0.22002720133832601</c:v>
                </c:pt>
                <c:pt idx="23534">
                  <c:v>0.21574806251843301</c:v>
                </c:pt>
                <c:pt idx="23535">
                  <c:v>0.21162676564587299</c:v>
                </c:pt>
                <c:pt idx="23536">
                  <c:v>0.20694276588378499</c:v>
                </c:pt>
                <c:pt idx="23537">
                  <c:v>0.20241904166913899</c:v>
                </c:pt>
                <c:pt idx="23538">
                  <c:v>0.19788677814772601</c:v>
                </c:pt>
                <c:pt idx="23539">
                  <c:v>0.19305339756626999</c:v>
                </c:pt>
                <c:pt idx="23540">
                  <c:v>0.188477219300559</c:v>
                </c:pt>
                <c:pt idx="23541">
                  <c:v>0.183172034477325</c:v>
                </c:pt>
                <c:pt idx="23542">
                  <c:v>0.17820593059480699</c:v>
                </c:pt>
                <c:pt idx="23543">
                  <c:v>0.17351926548775601</c:v>
                </c:pt>
                <c:pt idx="23544">
                  <c:v>0.16865263015461099</c:v>
                </c:pt>
                <c:pt idx="23545">
                  <c:v>0.16380659876203099</c:v>
                </c:pt>
                <c:pt idx="23546">
                  <c:v>0.15906608492323801</c:v>
                </c:pt>
                <c:pt idx="23547">
                  <c:v>0.154235191242132</c:v>
                </c:pt>
                <c:pt idx="23548">
                  <c:v>0.14970745298500401</c:v>
                </c:pt>
                <c:pt idx="23549">
                  <c:v>0.145540550360163</c:v>
                </c:pt>
                <c:pt idx="23550">
                  <c:v>0.14133155471984199</c:v>
                </c:pt>
                <c:pt idx="23551">
                  <c:v>0.13721325477969401</c:v>
                </c:pt>
                <c:pt idx="23552">
                  <c:v>0.13325053020178501</c:v>
                </c:pt>
                <c:pt idx="23553">
                  <c:v>0.129767411043438</c:v>
                </c:pt>
                <c:pt idx="23554">
                  <c:v>0.12627539340637001</c:v>
                </c:pt>
                <c:pt idx="23555">
                  <c:v>0.123171539279647</c:v>
                </c:pt>
                <c:pt idx="23556">
                  <c:v>0.120306497920176</c:v>
                </c:pt>
                <c:pt idx="23557">
                  <c:v>0.11746913951718101</c:v>
                </c:pt>
                <c:pt idx="23558">
                  <c:v>0.115187447785428</c:v>
                </c:pt>
                <c:pt idx="23559">
                  <c:v>0.11310111444697001</c:v>
                </c:pt>
                <c:pt idx="23560">
                  <c:v>0.111673125592907</c:v>
                </c:pt>
                <c:pt idx="23561">
                  <c:v>0.11012678839084</c:v>
                </c:pt>
                <c:pt idx="23562">
                  <c:v>0.109117016591556</c:v>
                </c:pt>
                <c:pt idx="23563">
                  <c:v>0.10819484721244001</c:v>
                </c:pt>
                <c:pt idx="23564">
                  <c:v>0.107741889359717</c:v>
                </c:pt>
                <c:pt idx="23565">
                  <c:v>0.10771543216614</c:v>
                </c:pt>
                <c:pt idx="23566">
                  <c:v>0.107871072151475</c:v>
                </c:pt>
                <c:pt idx="23567">
                  <c:v>0.108497598426749</c:v>
                </c:pt>
                <c:pt idx="23568">
                  <c:v>0.10920928506710099</c:v>
                </c:pt>
                <c:pt idx="23569">
                  <c:v>0.110116199046719</c:v>
                </c:pt>
                <c:pt idx="23570">
                  <c:v>0.111757384689295</c:v>
                </c:pt>
                <c:pt idx="23571">
                  <c:v>0.113553109085073</c:v>
                </c:pt>
                <c:pt idx="23572">
                  <c:v>0.115503805663484</c:v>
                </c:pt>
                <c:pt idx="23573">
                  <c:v>0.11773240201579099</c:v>
                </c:pt>
                <c:pt idx="23574">
                  <c:v>0.120141215775112</c:v>
                </c:pt>
                <c:pt idx="23575">
                  <c:v>0.12287793493818799</c:v>
                </c:pt>
                <c:pt idx="23576">
                  <c:v>0.126091220648339</c:v>
                </c:pt>
                <c:pt idx="23577">
                  <c:v>0.12922075527350299</c:v>
                </c:pt>
                <c:pt idx="23578">
                  <c:v>0.132498600834321</c:v>
                </c:pt>
                <c:pt idx="23579">
                  <c:v>0.135904742025345</c:v>
                </c:pt>
                <c:pt idx="23580">
                  <c:v>0.139719622416941</c:v>
                </c:pt>
                <c:pt idx="23581">
                  <c:v>0.14337298566231699</c:v>
                </c:pt>
                <c:pt idx="23582">
                  <c:v>0.14725455169971599</c:v>
                </c:pt>
                <c:pt idx="23583">
                  <c:v>0.15119185258731799</c:v>
                </c:pt>
                <c:pt idx="23584">
                  <c:v>0.15517535196292401</c:v>
                </c:pt>
                <c:pt idx="23585">
                  <c:v>0.15917935675928099</c:v>
                </c:pt>
                <c:pt idx="23586">
                  <c:v>0.16309013040207301</c:v>
                </c:pt>
                <c:pt idx="23587">
                  <c:v>0.16709832198833399</c:v>
                </c:pt>
                <c:pt idx="23588">
                  <c:v>0.17080020193863199</c:v>
                </c:pt>
                <c:pt idx="23589">
                  <c:v>0.17484213280088901</c:v>
                </c:pt>
                <c:pt idx="23590">
                  <c:v>0.17867110689066601</c:v>
                </c:pt>
                <c:pt idx="23591">
                  <c:v>0.18197205218489401</c:v>
                </c:pt>
                <c:pt idx="23592">
                  <c:v>0.18534510901222001</c:v>
                </c:pt>
                <c:pt idx="23593">
                  <c:v>0.18873191409894899</c:v>
                </c:pt>
                <c:pt idx="23594">
                  <c:v>0.19172658790439201</c:v>
                </c:pt>
                <c:pt idx="23595">
                  <c:v>0.194662561478781</c:v>
                </c:pt>
                <c:pt idx="23596">
                  <c:v>0.19687272739430201</c:v>
                </c:pt>
                <c:pt idx="23597">
                  <c:v>0.19899773646524399</c:v>
                </c:pt>
                <c:pt idx="23598">
                  <c:v>0.201058546362652</c:v>
                </c:pt>
                <c:pt idx="23599">
                  <c:v>0.20279652992338701</c:v>
                </c:pt>
                <c:pt idx="23600">
                  <c:v>0.204123524326661</c:v>
                </c:pt>
                <c:pt idx="23601">
                  <c:v>0.20493869284918501</c:v>
                </c:pt>
                <c:pt idx="23602">
                  <c:v>0.20524836100069099</c:v>
                </c:pt>
                <c:pt idx="23603">
                  <c:v>0.20585670821101501</c:v>
                </c:pt>
                <c:pt idx="23604">
                  <c:v>0.20565250112630601</c:v>
                </c:pt>
                <c:pt idx="23605">
                  <c:v>0.205125474370385</c:v>
                </c:pt>
                <c:pt idx="23606">
                  <c:v>0.20410001513554901</c:v>
                </c:pt>
                <c:pt idx="23607">
                  <c:v>0.20222512660268799</c:v>
                </c:pt>
                <c:pt idx="23608">
                  <c:v>0.200702935654716</c:v>
                </c:pt>
                <c:pt idx="23609">
                  <c:v>0.19821364212192299</c:v>
                </c:pt>
                <c:pt idx="23610">
                  <c:v>0.19573080649339999</c:v>
                </c:pt>
                <c:pt idx="23611">
                  <c:v>0.192325361295444</c:v>
                </c:pt>
                <c:pt idx="23612">
                  <c:v>0.18874552185182999</c:v>
                </c:pt>
                <c:pt idx="23613">
                  <c:v>0.184805287974496</c:v>
                </c:pt>
                <c:pt idx="23614">
                  <c:v>0.180224635415903</c:v>
                </c:pt>
                <c:pt idx="23615">
                  <c:v>0.17565877268765101</c:v>
                </c:pt>
                <c:pt idx="23616">
                  <c:v>0.17022847000753999</c:v>
                </c:pt>
                <c:pt idx="23617">
                  <c:v>0.164935290940801</c:v>
                </c:pt>
                <c:pt idx="23618">
                  <c:v>0.158586327486162</c:v>
                </c:pt>
                <c:pt idx="23619">
                  <c:v>0.15241361415274901</c:v>
                </c:pt>
                <c:pt idx="23620">
                  <c:v>0.14585400673608501</c:v>
                </c:pt>
                <c:pt idx="23621">
                  <c:v>0.13889905953515699</c:v>
                </c:pt>
                <c:pt idx="23622">
                  <c:v>0.13197579219084199</c:v>
                </c:pt>
                <c:pt idx="23623">
                  <c:v>0.123952736147493</c:v>
                </c:pt>
                <c:pt idx="23624">
                  <c:v>0.11620758364084301</c:v>
                </c:pt>
                <c:pt idx="23625">
                  <c:v>0.108339365291808</c:v>
                </c:pt>
                <c:pt idx="23626">
                  <c:v>0.100309738664243</c:v>
                </c:pt>
                <c:pt idx="23627">
                  <c:v>9.2129593331516005E-2</c:v>
                </c:pt>
                <c:pt idx="23628">
                  <c:v>8.35378274401464E-2</c:v>
                </c:pt>
                <c:pt idx="23629">
                  <c:v>7.4901110527567302E-2</c:v>
                </c:pt>
                <c:pt idx="23630">
                  <c:v>6.6372780629257805E-2</c:v>
                </c:pt>
                <c:pt idx="23631">
                  <c:v>5.7969621657810201E-2</c:v>
                </c:pt>
                <c:pt idx="23632">
                  <c:v>4.9489611864168101E-2</c:v>
                </c:pt>
                <c:pt idx="23633">
                  <c:v>4.0824062477867601E-2</c:v>
                </c:pt>
                <c:pt idx="23634">
                  <c:v>3.1982855399243601E-2</c:v>
                </c:pt>
                <c:pt idx="23635">
                  <c:v>2.3814427690662301E-2</c:v>
                </c:pt>
                <c:pt idx="23636">
                  <c:v>1.56798925283059E-2</c:v>
                </c:pt>
                <c:pt idx="23637">
                  <c:v>7.7028956819713496E-3</c:v>
                </c:pt>
                <c:pt idx="23638">
                  <c:v>-2.8305786126328402E-4</c:v>
                </c:pt>
                <c:pt idx="23639">
                  <c:v>-7.8474838031481198E-3</c:v>
                </c:pt>
                <c:pt idx="23640">
                  <c:v>-1.52184239038542E-2</c:v>
                </c:pt>
                <c:pt idx="23641">
                  <c:v>-2.2435606168336598E-2</c:v>
                </c:pt>
                <c:pt idx="23642">
                  <c:v>-2.8770955433810801E-2</c:v>
                </c:pt>
                <c:pt idx="23643">
                  <c:v>-3.5378402398439701E-2</c:v>
                </c:pt>
                <c:pt idx="23644">
                  <c:v>-4.1092062490948399E-2</c:v>
                </c:pt>
                <c:pt idx="23645">
                  <c:v>-4.6886628294923897E-2</c:v>
                </c:pt>
                <c:pt idx="23646">
                  <c:v>-5.2018614801180002E-2</c:v>
                </c:pt>
                <c:pt idx="23647">
                  <c:v>-5.6596415447285303E-2</c:v>
                </c:pt>
                <c:pt idx="23648">
                  <c:v>-6.0892690896556897E-2</c:v>
                </c:pt>
                <c:pt idx="23649">
                  <c:v>-6.4316473011805E-2</c:v>
                </c:pt>
                <c:pt idx="23650">
                  <c:v>-6.7869138483585306E-2</c:v>
                </c:pt>
                <c:pt idx="23651">
                  <c:v>-7.0701903898592003E-2</c:v>
                </c:pt>
                <c:pt idx="23652">
                  <c:v>-7.2567504879041997E-2</c:v>
                </c:pt>
                <c:pt idx="23653">
                  <c:v>-7.3975954001674296E-2</c:v>
                </c:pt>
                <c:pt idx="23654">
                  <c:v>-7.4838628495007706E-2</c:v>
                </c:pt>
                <c:pt idx="23655">
                  <c:v>-7.5598123981926404E-2</c:v>
                </c:pt>
                <c:pt idx="23656">
                  <c:v>-7.5403550682529394E-2</c:v>
                </c:pt>
                <c:pt idx="23657">
                  <c:v>-7.4496954833071699E-2</c:v>
                </c:pt>
                <c:pt idx="23658">
                  <c:v>-7.3100893637621706E-2</c:v>
                </c:pt>
                <c:pt idx="23659">
                  <c:v>-7.1081194682476895E-2</c:v>
                </c:pt>
                <c:pt idx="23660">
                  <c:v>-6.8891939693444995E-2</c:v>
                </c:pt>
                <c:pt idx="23661">
                  <c:v>-6.6076928529459802E-2</c:v>
                </c:pt>
                <c:pt idx="23662">
                  <c:v>-6.2351526421715299E-2</c:v>
                </c:pt>
                <c:pt idx="23663">
                  <c:v>-5.8315767157187601E-2</c:v>
                </c:pt>
                <c:pt idx="23664">
                  <c:v>-5.3731055648528099E-2</c:v>
                </c:pt>
                <c:pt idx="23665">
                  <c:v>-4.8793586196355002E-2</c:v>
                </c:pt>
                <c:pt idx="23666">
                  <c:v>-4.3473300134821501E-2</c:v>
                </c:pt>
                <c:pt idx="23667">
                  <c:v>-3.7461344805930101E-2</c:v>
                </c:pt>
                <c:pt idx="23668">
                  <c:v>-3.0947855352418799E-2</c:v>
                </c:pt>
                <c:pt idx="23669">
                  <c:v>-2.40375423198235E-2</c:v>
                </c:pt>
                <c:pt idx="23670">
                  <c:v>-1.7155528639044799E-2</c:v>
                </c:pt>
                <c:pt idx="23671">
                  <c:v>-9.6710268219575499E-3</c:v>
                </c:pt>
                <c:pt idx="23672">
                  <c:v>-1.9738721667120198E-3</c:v>
                </c:pt>
                <c:pt idx="23673">
                  <c:v>5.9692850597411499E-3</c:v>
                </c:pt>
                <c:pt idx="23674">
                  <c:v>1.41916436058446E-2</c:v>
                </c:pt>
                <c:pt idx="23675">
                  <c:v>2.24423869549981E-2</c:v>
                </c:pt>
                <c:pt idx="23676">
                  <c:v>3.0978838367348199E-2</c:v>
                </c:pt>
                <c:pt idx="23677">
                  <c:v>3.9117708987635502E-2</c:v>
                </c:pt>
                <c:pt idx="23678">
                  <c:v>4.79976192866053E-2</c:v>
                </c:pt>
                <c:pt idx="23679">
                  <c:v>5.6693649996275797E-2</c:v>
                </c:pt>
                <c:pt idx="23680">
                  <c:v>6.5248514148805295E-2</c:v>
                </c:pt>
                <c:pt idx="23681">
                  <c:v>7.4169834182591599E-2</c:v>
                </c:pt>
                <c:pt idx="23682">
                  <c:v>8.2190570579406194E-2</c:v>
                </c:pt>
                <c:pt idx="23683">
                  <c:v>9.0234293555778694E-2</c:v>
                </c:pt>
                <c:pt idx="23684">
                  <c:v>9.8577303715339001E-2</c:v>
                </c:pt>
                <c:pt idx="23685">
                  <c:v>0.106420180005128</c:v>
                </c:pt>
                <c:pt idx="23686">
                  <c:v>0.11385409410526499</c:v>
                </c:pt>
                <c:pt idx="23687">
                  <c:v>0.12081673929593301</c:v>
                </c:pt>
                <c:pt idx="23688">
                  <c:v>0.127424503277551</c:v>
                </c:pt>
                <c:pt idx="23689">
                  <c:v>0.13378777957958701</c:v>
                </c:pt>
                <c:pt idx="23690">
                  <c:v>0.13998627996636401</c:v>
                </c:pt>
                <c:pt idx="23691">
                  <c:v>0.14509032493996499</c:v>
                </c:pt>
                <c:pt idx="23692">
                  <c:v>0.15021387996984201</c:v>
                </c:pt>
                <c:pt idx="23693">
                  <c:v>0.15389968178128099</c:v>
                </c:pt>
                <c:pt idx="23694">
                  <c:v>0.15823206426825601</c:v>
                </c:pt>
                <c:pt idx="23695">
                  <c:v>0.161339789516279</c:v>
                </c:pt>
                <c:pt idx="23696">
                  <c:v>0.163807507227934</c:v>
                </c:pt>
                <c:pt idx="23697">
                  <c:v>0.16541595894383701</c:v>
                </c:pt>
                <c:pt idx="23698">
                  <c:v>0.166553282985791</c:v>
                </c:pt>
                <c:pt idx="23699">
                  <c:v>0.167430328209412</c:v>
                </c:pt>
                <c:pt idx="23700">
                  <c:v>0.16676137011861999</c:v>
                </c:pt>
                <c:pt idx="23701">
                  <c:v>0.16628375166485099</c:v>
                </c:pt>
                <c:pt idx="23702">
                  <c:v>0.164182205337468</c:v>
                </c:pt>
                <c:pt idx="23703">
                  <c:v>0.16179063229214399</c:v>
                </c:pt>
                <c:pt idx="23704">
                  <c:v>0.15852654543432401</c:v>
                </c:pt>
                <c:pt idx="23705">
                  <c:v>0.154754353933439</c:v>
                </c:pt>
                <c:pt idx="23706">
                  <c:v>0.15015264562541</c:v>
                </c:pt>
                <c:pt idx="23707">
                  <c:v>0.144409814137653</c:v>
                </c:pt>
                <c:pt idx="23708">
                  <c:v>0.13896035097454101</c:v>
                </c:pt>
                <c:pt idx="23709">
                  <c:v>0.131230521968696</c:v>
                </c:pt>
                <c:pt idx="23710">
                  <c:v>0.12400994102069</c:v>
                </c:pt>
                <c:pt idx="23711">
                  <c:v>0.11568431559320599</c:v>
                </c:pt>
                <c:pt idx="23712">
                  <c:v>0.10687701994179</c:v>
                </c:pt>
                <c:pt idx="23713">
                  <c:v>9.7483605292866704E-2</c:v>
                </c:pt>
                <c:pt idx="23714">
                  <c:v>8.6811788441374202E-2</c:v>
                </c:pt>
                <c:pt idx="23715">
                  <c:v>7.6467472265020694E-2</c:v>
                </c:pt>
                <c:pt idx="23716">
                  <c:v>6.4827300242531E-2</c:v>
                </c:pt>
                <c:pt idx="23717">
                  <c:v>5.3415148368588697E-2</c:v>
                </c:pt>
                <c:pt idx="23718">
                  <c:v>4.0899477218498702E-2</c:v>
                </c:pt>
                <c:pt idx="23719">
                  <c:v>2.8373340656268599E-2</c:v>
                </c:pt>
                <c:pt idx="23720">
                  <c:v>1.48584183974353E-2</c:v>
                </c:pt>
                <c:pt idx="23721">
                  <c:v>1.6875331527234001E-3</c:v>
                </c:pt>
                <c:pt idx="23722">
                  <c:v>-1.18195114475913E-2</c:v>
                </c:pt>
                <c:pt idx="23723">
                  <c:v>-2.6193821276582398E-2</c:v>
                </c:pt>
                <c:pt idx="23724">
                  <c:v>-4.0021164494414799E-2</c:v>
                </c:pt>
                <c:pt idx="23725">
                  <c:v>-5.4931327957792001E-2</c:v>
                </c:pt>
                <c:pt idx="23726">
                  <c:v>-6.8982527565129598E-2</c:v>
                </c:pt>
                <c:pt idx="23727">
                  <c:v>-8.3877692171933305E-2</c:v>
                </c:pt>
                <c:pt idx="23728">
                  <c:v>-9.8435597271175596E-2</c:v>
                </c:pt>
                <c:pt idx="23729">
                  <c:v>-0.112968829954294</c:v>
                </c:pt>
                <c:pt idx="23730">
                  <c:v>-0.12775044076094</c:v>
                </c:pt>
                <c:pt idx="23731">
                  <c:v>-0.14172123479777601</c:v>
                </c:pt>
                <c:pt idx="23732">
                  <c:v>-0.156146659155906</c:v>
                </c:pt>
                <c:pt idx="23733">
                  <c:v>-0.16986620031427599</c:v>
                </c:pt>
                <c:pt idx="23734">
                  <c:v>-0.18377494463869901</c:v>
                </c:pt>
                <c:pt idx="23735">
                  <c:v>-0.196685612550586</c:v>
                </c:pt>
                <c:pt idx="23736">
                  <c:v>-0.20970122716335399</c:v>
                </c:pt>
                <c:pt idx="23737">
                  <c:v>-0.22245578417683501</c:v>
                </c:pt>
                <c:pt idx="23738">
                  <c:v>-0.234032745980538</c:v>
                </c:pt>
                <c:pt idx="23739">
                  <c:v>-0.24595522940045</c:v>
                </c:pt>
                <c:pt idx="23740">
                  <c:v>-0.25628672439153299</c:v>
                </c:pt>
                <c:pt idx="23741">
                  <c:v>-0.26708253326171999</c:v>
                </c:pt>
                <c:pt idx="23742">
                  <c:v>-0.276720785010312</c:v>
                </c:pt>
                <c:pt idx="23743">
                  <c:v>-0.28583199976434498</c:v>
                </c:pt>
                <c:pt idx="23744">
                  <c:v>-0.29405731947719699</c:v>
                </c:pt>
                <c:pt idx="23745">
                  <c:v>-0.30135134122769802</c:v>
                </c:pt>
                <c:pt idx="23746">
                  <c:v>-0.30853450861324999</c:v>
                </c:pt>
                <c:pt idx="23747">
                  <c:v>-0.31463768429686001</c:v>
                </c:pt>
                <c:pt idx="23748">
                  <c:v>-0.320057476592912</c:v>
                </c:pt>
                <c:pt idx="23749">
                  <c:v>-0.32434038349785999</c:v>
                </c:pt>
                <c:pt idx="23750">
                  <c:v>-0.328142456691633</c:v>
                </c:pt>
                <c:pt idx="23751">
                  <c:v>-0.33101651998152398</c:v>
                </c:pt>
                <c:pt idx="23752">
                  <c:v>-0.333351772710066</c:v>
                </c:pt>
                <c:pt idx="23753">
                  <c:v>-0.33435001303794598</c:v>
                </c:pt>
                <c:pt idx="23754">
                  <c:v>-0.33467552378131898</c:v>
                </c:pt>
                <c:pt idx="23755">
                  <c:v>-0.334484511291741</c:v>
                </c:pt>
                <c:pt idx="23756">
                  <c:v>-0.33309220332086897</c:v>
                </c:pt>
                <c:pt idx="23757">
                  <c:v>-0.33111185749979499</c:v>
                </c:pt>
                <c:pt idx="23758">
                  <c:v>-0.32810482286301201</c:v>
                </c:pt>
                <c:pt idx="23759">
                  <c:v>-0.32472073076327401</c:v>
                </c:pt>
                <c:pt idx="23760">
                  <c:v>-0.32021300229017202</c:v>
                </c:pt>
                <c:pt idx="23761">
                  <c:v>-0.315092924564359</c:v>
                </c:pt>
                <c:pt idx="23762">
                  <c:v>-0.30915925063293398</c:v>
                </c:pt>
                <c:pt idx="23763">
                  <c:v>-0.30272464934226001</c:v>
                </c:pt>
                <c:pt idx="23764">
                  <c:v>-0.295608904122376</c:v>
                </c:pt>
                <c:pt idx="23765">
                  <c:v>-0.28788436940513001</c:v>
                </c:pt>
                <c:pt idx="23766">
                  <c:v>-0.27966203467831902</c:v>
                </c:pt>
                <c:pt idx="23767">
                  <c:v>-0.27038181271246597</c:v>
                </c:pt>
                <c:pt idx="23768">
                  <c:v>-0.26137760148292799</c:v>
                </c:pt>
                <c:pt idx="23769">
                  <c:v>-0.251763394288888</c:v>
                </c:pt>
                <c:pt idx="23770">
                  <c:v>-0.241447890860127</c:v>
                </c:pt>
                <c:pt idx="23771">
                  <c:v>-0.230975062527083</c:v>
                </c:pt>
                <c:pt idx="23772">
                  <c:v>-0.219864984181492</c:v>
                </c:pt>
                <c:pt idx="23773">
                  <c:v>-0.20912108818042899</c:v>
                </c:pt>
                <c:pt idx="23774">
                  <c:v>-0.19789814853604901</c:v>
                </c:pt>
                <c:pt idx="23775">
                  <c:v>-0.18640341521572601</c:v>
                </c:pt>
                <c:pt idx="23776">
                  <c:v>-0.17456405281010501</c:v>
                </c:pt>
                <c:pt idx="23777">
                  <c:v>-0.16273559348046801</c:v>
                </c:pt>
                <c:pt idx="23778">
                  <c:v>-0.15122950133886101</c:v>
                </c:pt>
                <c:pt idx="23779">
                  <c:v>-0.13988539297639899</c:v>
                </c:pt>
                <c:pt idx="23780">
                  <c:v>-0.128414006739661</c:v>
                </c:pt>
                <c:pt idx="23781">
                  <c:v>-0.116839416079668</c:v>
                </c:pt>
                <c:pt idx="23782">
                  <c:v>-0.105760189843807</c:v>
                </c:pt>
                <c:pt idx="23783">
                  <c:v>-9.4824310978662299E-2</c:v>
                </c:pt>
                <c:pt idx="23784">
                  <c:v>-8.45062183216818E-2</c:v>
                </c:pt>
                <c:pt idx="23785">
                  <c:v>-7.4161372641776593E-2</c:v>
                </c:pt>
                <c:pt idx="23786">
                  <c:v>-6.4299445996880006E-2</c:v>
                </c:pt>
                <c:pt idx="23787">
                  <c:v>-5.4962285666518597E-2</c:v>
                </c:pt>
                <c:pt idx="23788">
                  <c:v>-4.58727268275071E-2</c:v>
                </c:pt>
                <c:pt idx="23789">
                  <c:v>-3.7530821056263403E-2</c:v>
                </c:pt>
                <c:pt idx="23790">
                  <c:v>-2.9513518630838301E-2</c:v>
                </c:pt>
                <c:pt idx="23791">
                  <c:v>-2.2477981487780699E-2</c:v>
                </c:pt>
                <c:pt idx="23792">
                  <c:v>-1.55023279519252E-2</c:v>
                </c:pt>
                <c:pt idx="23793">
                  <c:v>-9.5482064964639204E-3</c:v>
                </c:pt>
                <c:pt idx="23794">
                  <c:v>-3.9809059302144002E-3</c:v>
                </c:pt>
                <c:pt idx="23795">
                  <c:v>6.5741073771259195E-4</c:v>
                </c:pt>
                <c:pt idx="23796">
                  <c:v>4.4652763541089798E-3</c:v>
                </c:pt>
                <c:pt idx="23797">
                  <c:v>8.0630916834270594E-3</c:v>
                </c:pt>
                <c:pt idx="23798">
                  <c:v>1.0574158389457499E-2</c:v>
                </c:pt>
                <c:pt idx="23799">
                  <c:v>1.27925832829452E-2</c:v>
                </c:pt>
                <c:pt idx="23800">
                  <c:v>1.3754808772053401E-2</c:v>
                </c:pt>
                <c:pt idx="23801">
                  <c:v>1.4158062539571701E-2</c:v>
                </c:pt>
                <c:pt idx="23802">
                  <c:v>1.39525338024226E-2</c:v>
                </c:pt>
                <c:pt idx="23803">
                  <c:v>1.29220508216296E-2</c:v>
                </c:pt>
                <c:pt idx="23804">
                  <c:v>1.1409039579988499E-2</c:v>
                </c:pt>
                <c:pt idx="23805">
                  <c:v>8.6723868290476402E-3</c:v>
                </c:pt>
                <c:pt idx="23806">
                  <c:v>5.5286425006437099E-3</c:v>
                </c:pt>
                <c:pt idx="23807">
                  <c:v>1.4925697218832201E-3</c:v>
                </c:pt>
                <c:pt idx="23808">
                  <c:v>-2.7308676413316298E-3</c:v>
                </c:pt>
                <c:pt idx="23809">
                  <c:v>-7.8840533213348999E-3</c:v>
                </c:pt>
                <c:pt idx="23810">
                  <c:v>-1.3712902726041899E-2</c:v>
                </c:pt>
                <c:pt idx="23811">
                  <c:v>-2.0193670743579299E-2</c:v>
                </c:pt>
                <c:pt idx="23812">
                  <c:v>-2.6952090287482799E-2</c:v>
                </c:pt>
                <c:pt idx="23813">
                  <c:v>-3.4122215095866201E-2</c:v>
                </c:pt>
                <c:pt idx="23814">
                  <c:v>-4.19848382904906E-2</c:v>
                </c:pt>
                <c:pt idx="23815">
                  <c:v>-5.0099882455098999E-2</c:v>
                </c:pt>
                <c:pt idx="23816">
                  <c:v>-5.88710782670685E-2</c:v>
                </c:pt>
                <c:pt idx="23817">
                  <c:v>-6.7619591084971994E-2</c:v>
                </c:pt>
                <c:pt idx="23818">
                  <c:v>-7.7101551756225101E-2</c:v>
                </c:pt>
                <c:pt idx="23819">
                  <c:v>-8.6420698394075193E-2</c:v>
                </c:pt>
                <c:pt idx="23820">
                  <c:v>-9.6156758406746798E-2</c:v>
                </c:pt>
                <c:pt idx="23821">
                  <c:v>-0.106254843357145</c:v>
                </c:pt>
                <c:pt idx="23822">
                  <c:v>-0.11600601002215601</c:v>
                </c:pt>
                <c:pt idx="23823">
                  <c:v>-0.12639296197365801</c:v>
                </c:pt>
                <c:pt idx="23824">
                  <c:v>-0.13625994898893001</c:v>
                </c:pt>
                <c:pt idx="23825">
                  <c:v>-0.146521125808033</c:v>
                </c:pt>
                <c:pt idx="23826">
                  <c:v>-0.15631640627077201</c:v>
                </c:pt>
                <c:pt idx="23827">
                  <c:v>-0.16610662371236401</c:v>
                </c:pt>
                <c:pt idx="23828">
                  <c:v>-0.176211097846519</c:v>
                </c:pt>
                <c:pt idx="23829">
                  <c:v>-0.18548631863432899</c:v>
                </c:pt>
                <c:pt idx="23830">
                  <c:v>-0.19463093632801901</c:v>
                </c:pt>
                <c:pt idx="23831">
                  <c:v>-0.20353801009321301</c:v>
                </c:pt>
                <c:pt idx="23832">
                  <c:v>-0.21214785096625199</c:v>
                </c:pt>
                <c:pt idx="23833">
                  <c:v>-0.220388023257062</c:v>
                </c:pt>
                <c:pt idx="23834">
                  <c:v>-0.22818317322487999</c:v>
                </c:pt>
                <c:pt idx="23835">
                  <c:v>-0.23531724771512499</c:v>
                </c:pt>
                <c:pt idx="23836">
                  <c:v>-0.241913224789745</c:v>
                </c:pt>
                <c:pt idx="23837">
                  <c:v>-0.248209801756441</c:v>
                </c:pt>
                <c:pt idx="23838">
                  <c:v>-0.25383028517692802</c:v>
                </c:pt>
                <c:pt idx="23839">
                  <c:v>-0.25881498515776602</c:v>
                </c:pt>
                <c:pt idx="23840">
                  <c:v>-0.26293042973869502</c:v>
                </c:pt>
                <c:pt idx="23841">
                  <c:v>-0.26659619302343202</c:v>
                </c:pt>
                <c:pt idx="23842">
                  <c:v>-0.26973385053754301</c:v>
                </c:pt>
                <c:pt idx="23843">
                  <c:v>-0.27217781548374698</c:v>
                </c:pt>
                <c:pt idx="23844">
                  <c:v>-0.27360082991777002</c:v>
                </c:pt>
                <c:pt idx="23845">
                  <c:v>-0.27446140309088402</c:v>
                </c:pt>
                <c:pt idx="23846">
                  <c:v>-0.27471095434135301</c:v>
                </c:pt>
                <c:pt idx="23847">
                  <c:v>-0.27418811270869903</c:v>
                </c:pt>
                <c:pt idx="23848">
                  <c:v>-0.273010452512087</c:v>
                </c:pt>
                <c:pt idx="23849">
                  <c:v>-0.27081849604078101</c:v>
                </c:pt>
                <c:pt idx="23850">
                  <c:v>-0.26835788066321298</c:v>
                </c:pt>
                <c:pt idx="23851">
                  <c:v>-0.26477777371247402</c:v>
                </c:pt>
                <c:pt idx="23852">
                  <c:v>-0.26044779138517998</c:v>
                </c:pt>
                <c:pt idx="23853">
                  <c:v>-0.25581794966653598</c:v>
                </c:pt>
                <c:pt idx="23854">
                  <c:v>-0.24992206954613599</c:v>
                </c:pt>
                <c:pt idx="23855">
                  <c:v>-0.24414936450581601</c:v>
                </c:pt>
                <c:pt idx="23856">
                  <c:v>-0.23710856410421799</c:v>
                </c:pt>
                <c:pt idx="23857">
                  <c:v>-0.229758767329652</c:v>
                </c:pt>
                <c:pt idx="23858">
                  <c:v>-0.22174034286664199</c:v>
                </c:pt>
                <c:pt idx="23859">
                  <c:v>-0.212970794833481</c:v>
                </c:pt>
                <c:pt idx="23860">
                  <c:v>-0.204142257983425</c:v>
                </c:pt>
                <c:pt idx="23861">
                  <c:v>-0.19459591171343699</c:v>
                </c:pt>
                <c:pt idx="23862">
                  <c:v>-0.18452615564861899</c:v>
                </c:pt>
                <c:pt idx="23863">
                  <c:v>-0.174050324159151</c:v>
                </c:pt>
                <c:pt idx="23864">
                  <c:v>-0.16334791217116101</c:v>
                </c:pt>
                <c:pt idx="23865">
                  <c:v>-0.15223790357366701</c:v>
                </c:pt>
                <c:pt idx="23866">
                  <c:v>-0.14105618279214099</c:v>
                </c:pt>
                <c:pt idx="23867">
                  <c:v>-0.12933324043779101</c:v>
                </c:pt>
                <c:pt idx="23868">
                  <c:v>-0.1175099193128</c:v>
                </c:pt>
                <c:pt idx="23869">
                  <c:v>-0.105691534966786</c:v>
                </c:pt>
                <c:pt idx="23870">
                  <c:v>-9.3609420843554003E-2</c:v>
                </c:pt>
                <c:pt idx="23871">
                  <c:v>-8.1617397236069394E-2</c:v>
                </c:pt>
                <c:pt idx="23872">
                  <c:v>-6.9313577333991502E-2</c:v>
                </c:pt>
                <c:pt idx="23873">
                  <c:v>-5.7607183940416903E-2</c:v>
                </c:pt>
                <c:pt idx="23874">
                  <c:v>-4.5570986606746598E-2</c:v>
                </c:pt>
                <c:pt idx="23875">
                  <c:v>-3.3858150983590601E-2</c:v>
                </c:pt>
                <c:pt idx="23876">
                  <c:v>-2.2040502937311999E-2</c:v>
                </c:pt>
                <c:pt idx="23877">
                  <c:v>-1.07786025711937E-2</c:v>
                </c:pt>
                <c:pt idx="23878">
                  <c:v>1.7911449892476399E-4</c:v>
                </c:pt>
                <c:pt idx="23879">
                  <c:v>1.1144303142842199E-2</c:v>
                </c:pt>
                <c:pt idx="23880">
                  <c:v>2.1551394469420102E-2</c:v>
                </c:pt>
                <c:pt idx="23881">
                  <c:v>3.18798022893498E-2</c:v>
                </c:pt>
                <c:pt idx="23882">
                  <c:v>4.1272634875883701E-2</c:v>
                </c:pt>
                <c:pt idx="23883">
                  <c:v>5.0463491533581498E-2</c:v>
                </c:pt>
                <c:pt idx="23884">
                  <c:v>5.9131532731582698E-2</c:v>
                </c:pt>
                <c:pt idx="23885">
                  <c:v>6.7384699368662399E-2</c:v>
                </c:pt>
                <c:pt idx="23886">
                  <c:v>7.5211226807548298E-2</c:v>
                </c:pt>
                <c:pt idx="23887">
                  <c:v>8.1951732573121799E-2</c:v>
                </c:pt>
                <c:pt idx="23888">
                  <c:v>8.8210322834186394E-2</c:v>
                </c:pt>
                <c:pt idx="23889">
                  <c:v>9.3996225507377601E-2</c:v>
                </c:pt>
                <c:pt idx="23890">
                  <c:v>9.9317142553478899E-2</c:v>
                </c:pt>
                <c:pt idx="23891">
                  <c:v>0.10373096113340501</c:v>
                </c:pt>
                <c:pt idx="23892">
                  <c:v>0.10755788911865299</c:v>
                </c:pt>
                <c:pt idx="23893">
                  <c:v>0.11038167036567401</c:v>
                </c:pt>
                <c:pt idx="23894">
                  <c:v>0.11289772990210201</c:v>
                </c:pt>
                <c:pt idx="23895">
                  <c:v>0.11498775088003101</c:v>
                </c:pt>
                <c:pt idx="23896">
                  <c:v>0.115985501767885</c:v>
                </c:pt>
                <c:pt idx="23897">
                  <c:v>0.116253736268978</c:v>
                </c:pt>
                <c:pt idx="23898">
                  <c:v>0.115881636998881</c:v>
                </c:pt>
                <c:pt idx="23899">
                  <c:v>0.115006037553744</c:v>
                </c:pt>
                <c:pt idx="23900">
                  <c:v>0.11319624779523001</c:v>
                </c:pt>
                <c:pt idx="23901">
                  <c:v>0.110970367316959</c:v>
                </c:pt>
                <c:pt idx="23902">
                  <c:v>0.10801644539152799</c:v>
                </c:pt>
                <c:pt idx="23903">
                  <c:v>0.10462821990299399</c:v>
                </c:pt>
                <c:pt idx="23904">
                  <c:v>0.100369400614413</c:v>
                </c:pt>
                <c:pt idx="23905">
                  <c:v>9.5549344824616897E-2</c:v>
                </c:pt>
                <c:pt idx="23906">
                  <c:v>9.0481549786738294E-2</c:v>
                </c:pt>
                <c:pt idx="23907">
                  <c:v>8.46176279013333E-2</c:v>
                </c:pt>
                <c:pt idx="23908">
                  <c:v>7.8855362784195901E-2</c:v>
                </c:pt>
                <c:pt idx="23909">
                  <c:v>7.1924599880016302E-2</c:v>
                </c:pt>
                <c:pt idx="23910">
                  <c:v>6.4762222011747306E-2</c:v>
                </c:pt>
                <c:pt idx="23911">
                  <c:v>5.7337232807294199E-2</c:v>
                </c:pt>
                <c:pt idx="23912">
                  <c:v>4.9686902798237099E-2</c:v>
                </c:pt>
                <c:pt idx="23913">
                  <c:v>4.1697110446397699E-2</c:v>
                </c:pt>
                <c:pt idx="23914">
                  <c:v>3.3184355073941102E-2</c:v>
                </c:pt>
                <c:pt idx="23915">
                  <c:v>2.44384508692021E-2</c:v>
                </c:pt>
                <c:pt idx="23916">
                  <c:v>1.5811452011800401E-2</c:v>
                </c:pt>
                <c:pt idx="23917">
                  <c:v>7.1004564064224103E-3</c:v>
                </c:pt>
                <c:pt idx="23918">
                  <c:v>-1.8585714660022401E-3</c:v>
                </c:pt>
                <c:pt idx="23919">
                  <c:v>-1.0764801316290901E-2</c:v>
                </c:pt>
                <c:pt idx="23920">
                  <c:v>-2.0146616009579101E-2</c:v>
                </c:pt>
                <c:pt idx="23921">
                  <c:v>-2.9069604057816001E-2</c:v>
                </c:pt>
                <c:pt idx="23922">
                  <c:v>-3.7744998300502097E-2</c:v>
                </c:pt>
                <c:pt idx="23923">
                  <c:v>-4.65789503317788E-2</c:v>
                </c:pt>
                <c:pt idx="23924">
                  <c:v>-5.5134401633652803E-2</c:v>
                </c:pt>
                <c:pt idx="23925">
                  <c:v>-6.3963700179901897E-2</c:v>
                </c:pt>
                <c:pt idx="23926">
                  <c:v>-7.1889779430191203E-2</c:v>
                </c:pt>
                <c:pt idx="23927">
                  <c:v>-7.9907496821063698E-2</c:v>
                </c:pt>
                <c:pt idx="23928">
                  <c:v>-8.7451561741314798E-2</c:v>
                </c:pt>
                <c:pt idx="23929">
                  <c:v>-9.4714646211294704E-2</c:v>
                </c:pt>
                <c:pt idx="23930">
                  <c:v>-0.10154032356321099</c:v>
                </c:pt>
                <c:pt idx="23931">
                  <c:v>-0.107875706183332</c:v>
                </c:pt>
                <c:pt idx="23932">
                  <c:v>-0.113995279948005</c:v>
                </c:pt>
                <c:pt idx="23933">
                  <c:v>-0.119406357630141</c:v>
                </c:pt>
                <c:pt idx="23934">
                  <c:v>-0.124431648926949</c:v>
                </c:pt>
                <c:pt idx="23935">
                  <c:v>-0.12846990602658401</c:v>
                </c:pt>
                <c:pt idx="23936">
                  <c:v>-0.13237961433558501</c:v>
                </c:pt>
                <c:pt idx="23937">
                  <c:v>-0.13599601685759899</c:v>
                </c:pt>
                <c:pt idx="23938">
                  <c:v>-0.13852806821703101</c:v>
                </c:pt>
                <c:pt idx="23939">
                  <c:v>-0.140642129072203</c:v>
                </c:pt>
                <c:pt idx="23940">
                  <c:v>-0.14190201909862801</c:v>
                </c:pt>
                <c:pt idx="23941">
                  <c:v>-0.142827836157284</c:v>
                </c:pt>
                <c:pt idx="23942">
                  <c:v>-0.14327182368139399</c:v>
                </c:pt>
                <c:pt idx="23943">
                  <c:v>-0.142693980552831</c:v>
                </c:pt>
                <c:pt idx="23944">
                  <c:v>-0.14152642974846899</c:v>
                </c:pt>
                <c:pt idx="23945">
                  <c:v>-0.13951445670471599</c:v>
                </c:pt>
                <c:pt idx="23946">
                  <c:v>-0.137050226337807</c:v>
                </c:pt>
                <c:pt idx="23947">
                  <c:v>-0.13425315196448501</c:v>
                </c:pt>
                <c:pt idx="23948">
                  <c:v>-0.130586123680491</c:v>
                </c:pt>
                <c:pt idx="23949">
                  <c:v>-0.12603990770508899</c:v>
                </c:pt>
                <c:pt idx="23950">
                  <c:v>-0.120996813582292</c:v>
                </c:pt>
                <c:pt idx="23951">
                  <c:v>-0.11515208061241</c:v>
                </c:pt>
                <c:pt idx="23952">
                  <c:v>-0.10939536340530601</c:v>
                </c:pt>
                <c:pt idx="23953">
                  <c:v>-0.102661310463027</c:v>
                </c:pt>
                <c:pt idx="23954">
                  <c:v>-9.5278387958834601E-2</c:v>
                </c:pt>
                <c:pt idx="23955">
                  <c:v>-8.7450935226140503E-2</c:v>
                </c:pt>
                <c:pt idx="23956">
                  <c:v>-7.90279155393495E-2</c:v>
                </c:pt>
                <c:pt idx="23957">
                  <c:v>-7.0561769057263704E-2</c:v>
                </c:pt>
                <c:pt idx="23958">
                  <c:v>-6.1085732034826201E-2</c:v>
                </c:pt>
                <c:pt idx="23959">
                  <c:v>-5.16259707522621E-2</c:v>
                </c:pt>
                <c:pt idx="23960">
                  <c:v>-4.1508939288212601E-2</c:v>
                </c:pt>
                <c:pt idx="23961">
                  <c:v>-3.10253443992091E-2</c:v>
                </c:pt>
                <c:pt idx="23962">
                  <c:v>-2.03156676970613E-2</c:v>
                </c:pt>
                <c:pt idx="23963">
                  <c:v>-9.3555664704118805E-3</c:v>
                </c:pt>
                <c:pt idx="23964">
                  <c:v>1.44791180098287E-3</c:v>
                </c:pt>
                <c:pt idx="23965">
                  <c:v>1.3324117474845401E-2</c:v>
                </c:pt>
                <c:pt idx="23966">
                  <c:v>2.4652568949151101E-2</c:v>
                </c:pt>
                <c:pt idx="23967">
                  <c:v>3.6712283936009497E-2</c:v>
                </c:pt>
                <c:pt idx="23968">
                  <c:v>4.8360282744274001E-2</c:v>
                </c:pt>
                <c:pt idx="23969">
                  <c:v>6.01368010056254E-2</c:v>
                </c:pt>
                <c:pt idx="23970">
                  <c:v>7.2239908495862301E-2</c:v>
                </c:pt>
                <c:pt idx="23971">
                  <c:v>8.4144057753263501E-2</c:v>
                </c:pt>
                <c:pt idx="23972">
                  <c:v>9.6651055025371094E-2</c:v>
                </c:pt>
                <c:pt idx="23973">
                  <c:v>0.108099435295527</c:v>
                </c:pt>
                <c:pt idx="23974">
                  <c:v>0.12001473127171799</c:v>
                </c:pt>
                <c:pt idx="23975">
                  <c:v>0.13151845640878401</c:v>
                </c:pt>
                <c:pt idx="23976">
                  <c:v>0.14309056515239499</c:v>
                </c:pt>
                <c:pt idx="23977">
                  <c:v>0.154341513299529</c:v>
                </c:pt>
                <c:pt idx="23978">
                  <c:v>0.16557414270780099</c:v>
                </c:pt>
                <c:pt idx="23979">
                  <c:v>0.17608948510272901</c:v>
                </c:pt>
                <c:pt idx="23980">
                  <c:v>0.18626427501835699</c:v>
                </c:pt>
                <c:pt idx="23981">
                  <c:v>0.19670513476392101</c:v>
                </c:pt>
                <c:pt idx="23982">
                  <c:v>0.20644057067899599</c:v>
                </c:pt>
                <c:pt idx="23983">
                  <c:v>0.215885825843803</c:v>
                </c:pt>
                <c:pt idx="23984">
                  <c:v>0.22453470178066001</c:v>
                </c:pt>
                <c:pt idx="23985">
                  <c:v>0.23327937382112501</c:v>
                </c:pt>
                <c:pt idx="23986">
                  <c:v>0.241417047334371</c:v>
                </c:pt>
                <c:pt idx="23987">
                  <c:v>0.24913702554680001</c:v>
                </c:pt>
                <c:pt idx="23988">
                  <c:v>0.25641356529805698</c:v>
                </c:pt>
                <c:pt idx="23989">
                  <c:v>0.26307346604750598</c:v>
                </c:pt>
                <c:pt idx="23990">
                  <c:v>0.26928722717167303</c:v>
                </c:pt>
                <c:pt idx="23991">
                  <c:v>0.274864316278917</c:v>
                </c:pt>
                <c:pt idx="23992">
                  <c:v>0.28026359768457398</c:v>
                </c:pt>
                <c:pt idx="23993">
                  <c:v>0.284684452791097</c:v>
                </c:pt>
                <c:pt idx="23994">
                  <c:v>0.28910384722615601</c:v>
                </c:pt>
                <c:pt idx="23995">
                  <c:v>0.29242855869096102</c:v>
                </c:pt>
                <c:pt idx="23996">
                  <c:v>0.29544109091456</c:v>
                </c:pt>
                <c:pt idx="23997">
                  <c:v>0.29813855478111401</c:v>
                </c:pt>
                <c:pt idx="23998">
                  <c:v>0.30013113305953998</c:v>
                </c:pt>
                <c:pt idx="23999">
                  <c:v>0.30179245045685099</c:v>
                </c:pt>
                <c:pt idx="24000">
                  <c:v>0.302437731355371</c:v>
                </c:pt>
                <c:pt idx="24001">
                  <c:v>0.30292332670648298</c:v>
                </c:pt>
                <c:pt idx="24002">
                  <c:v>0.30282282236387198</c:v>
                </c:pt>
                <c:pt idx="24003">
                  <c:v>0.30227960973344398</c:v>
                </c:pt>
                <c:pt idx="24004">
                  <c:v>0.301350767143438</c:v>
                </c:pt>
                <c:pt idx="24005">
                  <c:v>0.299786300708481</c:v>
                </c:pt>
                <c:pt idx="24006">
                  <c:v>0.29759534870328502</c:v>
                </c:pt>
                <c:pt idx="24007">
                  <c:v>0.295247860462169</c:v>
                </c:pt>
                <c:pt idx="24008">
                  <c:v>0.29250273187648201</c:v>
                </c:pt>
                <c:pt idx="24009">
                  <c:v>0.28923309377315198</c:v>
                </c:pt>
                <c:pt idx="24010">
                  <c:v>0.28588982513625599</c:v>
                </c:pt>
                <c:pt idx="24011">
                  <c:v>0.28156872115784198</c:v>
                </c:pt>
                <c:pt idx="24012">
                  <c:v>0.27753789738913898</c:v>
                </c:pt>
                <c:pt idx="24013">
                  <c:v>0.273063066095872</c:v>
                </c:pt>
                <c:pt idx="24014">
                  <c:v>0.26841077968146498</c:v>
                </c:pt>
                <c:pt idx="24015">
                  <c:v>0.263225557271549</c:v>
                </c:pt>
                <c:pt idx="24016">
                  <c:v>0.25795606535846199</c:v>
                </c:pt>
                <c:pt idx="24017">
                  <c:v>0.25239525142965402</c:v>
                </c:pt>
                <c:pt idx="24018">
                  <c:v>0.246831959784544</c:v>
                </c:pt>
                <c:pt idx="24019">
                  <c:v>0.24108593252515501</c:v>
                </c:pt>
                <c:pt idx="24020">
                  <c:v>0.235025423509054</c:v>
                </c:pt>
                <c:pt idx="24021">
                  <c:v>0.228989420521271</c:v>
                </c:pt>
                <c:pt idx="24022">
                  <c:v>0.222851785785527</c:v>
                </c:pt>
                <c:pt idx="24023">
                  <c:v>0.21663545512607399</c:v>
                </c:pt>
                <c:pt idx="24024">
                  <c:v>0.21073991597701999</c:v>
                </c:pt>
                <c:pt idx="24025">
                  <c:v>0.20449952799152499</c:v>
                </c:pt>
                <c:pt idx="24026">
                  <c:v>0.19846195025386101</c:v>
                </c:pt>
                <c:pt idx="24027">
                  <c:v>0.19256764144999999</c:v>
                </c:pt>
                <c:pt idx="24028">
                  <c:v>0.186425403470417</c:v>
                </c:pt>
                <c:pt idx="24029">
                  <c:v>0.18086468492643501</c:v>
                </c:pt>
                <c:pt idx="24030">
                  <c:v>0.17510056427401</c:v>
                </c:pt>
                <c:pt idx="24031">
                  <c:v>0.16980018501948199</c:v>
                </c:pt>
                <c:pt idx="24032">
                  <c:v>0.16435514091891501</c:v>
                </c:pt>
                <c:pt idx="24033">
                  <c:v>0.15906491994942901</c:v>
                </c:pt>
                <c:pt idx="24034">
                  <c:v>0.15436994845617699</c:v>
                </c:pt>
                <c:pt idx="24035">
                  <c:v>0.149871782057586</c:v>
                </c:pt>
                <c:pt idx="24036">
                  <c:v>0.14558277853338</c:v>
                </c:pt>
                <c:pt idx="24037">
                  <c:v>0.14143418903059099</c:v>
                </c:pt>
                <c:pt idx="24038">
                  <c:v>0.137522162590556</c:v>
                </c:pt>
                <c:pt idx="24039">
                  <c:v>0.13410721486251101</c:v>
                </c:pt>
                <c:pt idx="24040">
                  <c:v>0.13138379146770199</c:v>
                </c:pt>
                <c:pt idx="24041">
                  <c:v>0.12849461305229901</c:v>
                </c:pt>
                <c:pt idx="24042">
                  <c:v>0.12612066543482001</c:v>
                </c:pt>
                <c:pt idx="24043">
                  <c:v>0.123703926127781</c:v>
                </c:pt>
                <c:pt idx="24044">
                  <c:v>0.12221777270878501</c:v>
                </c:pt>
                <c:pt idx="24045">
                  <c:v>0.12087382515138299</c:v>
                </c:pt>
                <c:pt idx="24046">
                  <c:v>0.11976309432921101</c:v>
                </c:pt>
                <c:pt idx="24047">
                  <c:v>0.11923273052153401</c:v>
                </c:pt>
                <c:pt idx="24048">
                  <c:v>0.11891908492095001</c:v>
                </c:pt>
                <c:pt idx="24049">
                  <c:v>0.119267475232204</c:v>
                </c:pt>
                <c:pt idx="24050">
                  <c:v>0.11958180125937801</c:v>
                </c:pt>
                <c:pt idx="24051">
                  <c:v>0.120782463626218</c:v>
                </c:pt>
                <c:pt idx="24052">
                  <c:v>0.12187091819311401</c:v>
                </c:pt>
                <c:pt idx="24053">
                  <c:v>0.123697429237603</c:v>
                </c:pt>
                <c:pt idx="24054">
                  <c:v>0.12586003352675801</c:v>
                </c:pt>
                <c:pt idx="24055">
                  <c:v>0.12804475081824801</c:v>
                </c:pt>
                <c:pt idx="24056">
                  <c:v>0.13092402840137801</c:v>
                </c:pt>
                <c:pt idx="24057">
                  <c:v>0.13400322736772499</c:v>
                </c:pt>
                <c:pt idx="24058">
                  <c:v>0.13752868434852</c:v>
                </c:pt>
                <c:pt idx="24059">
                  <c:v>0.14115345416074601</c:v>
                </c:pt>
                <c:pt idx="24060">
                  <c:v>0.14516840213429899</c:v>
                </c:pt>
                <c:pt idx="24061">
                  <c:v>0.149436129181587</c:v>
                </c:pt>
                <c:pt idx="24062">
                  <c:v>0.15407752288819401</c:v>
                </c:pt>
                <c:pt idx="24063">
                  <c:v>0.15900418017149201</c:v>
                </c:pt>
                <c:pt idx="24064">
                  <c:v>0.16410936652670799</c:v>
                </c:pt>
                <c:pt idx="24065">
                  <c:v>0.169187782929974</c:v>
                </c:pt>
                <c:pt idx="24066">
                  <c:v>0.17482720607767199</c:v>
                </c:pt>
                <c:pt idx="24067">
                  <c:v>0.18071411065553</c:v>
                </c:pt>
                <c:pt idx="24068">
                  <c:v>0.18656550820040199</c:v>
                </c:pt>
                <c:pt idx="24069">
                  <c:v>0.19262808169315701</c:v>
                </c:pt>
                <c:pt idx="24070">
                  <c:v>0.198528825150697</c:v>
                </c:pt>
                <c:pt idx="24071">
                  <c:v>0.204720675961613</c:v>
                </c:pt>
                <c:pt idx="24072">
                  <c:v>0.21127815741697301</c:v>
                </c:pt>
                <c:pt idx="24073">
                  <c:v>0.21771605194680499</c:v>
                </c:pt>
                <c:pt idx="24074">
                  <c:v>0.22407188097361</c:v>
                </c:pt>
                <c:pt idx="24075">
                  <c:v>0.23038131677502599</c:v>
                </c:pt>
                <c:pt idx="24076">
                  <c:v>0.23696533788054799</c:v>
                </c:pt>
                <c:pt idx="24077">
                  <c:v>0.24338085690913</c:v>
                </c:pt>
                <c:pt idx="24078">
                  <c:v>0.24996961419154801</c:v>
                </c:pt>
                <c:pt idx="24079">
                  <c:v>0.25619923537373501</c:v>
                </c:pt>
                <c:pt idx="24080">
                  <c:v>0.26250918238782001</c:v>
                </c:pt>
                <c:pt idx="24081">
                  <c:v>0.26884043793865198</c:v>
                </c:pt>
                <c:pt idx="24082">
                  <c:v>0.27478420970166501</c:v>
                </c:pt>
                <c:pt idx="24083">
                  <c:v>0.28071739243464</c:v>
                </c:pt>
                <c:pt idx="24084">
                  <c:v>0.28631933352234801</c:v>
                </c:pt>
                <c:pt idx="24085">
                  <c:v>0.29203045781444997</c:v>
                </c:pt>
                <c:pt idx="24086">
                  <c:v>0.297317930052162</c:v>
                </c:pt>
                <c:pt idx="24087">
                  <c:v>0.30224442732205398</c:v>
                </c:pt>
                <c:pt idx="24088">
                  <c:v>0.30739151949230797</c:v>
                </c:pt>
                <c:pt idx="24089">
                  <c:v>0.31211399131512102</c:v>
                </c:pt>
                <c:pt idx="24090">
                  <c:v>0.316541912024633</c:v>
                </c:pt>
                <c:pt idx="24091">
                  <c:v>0.320719670260185</c:v>
                </c:pt>
                <c:pt idx="24092">
                  <c:v>0.32449368073741802</c:v>
                </c:pt>
                <c:pt idx="24093">
                  <c:v>0.32790834559617299</c:v>
                </c:pt>
                <c:pt idx="24094">
                  <c:v>0.33142315228500902</c:v>
                </c:pt>
                <c:pt idx="24095">
                  <c:v>0.33425105587142301</c:v>
                </c:pt>
                <c:pt idx="24096">
                  <c:v>0.33707198127221599</c:v>
                </c:pt>
                <c:pt idx="24097">
                  <c:v>0.33908337698896301</c:v>
                </c:pt>
                <c:pt idx="24098">
                  <c:v>0.34100593525539702</c:v>
                </c:pt>
                <c:pt idx="24099">
                  <c:v>0.34277268040562597</c:v>
                </c:pt>
                <c:pt idx="24100">
                  <c:v>0.34400701891917002</c:v>
                </c:pt>
                <c:pt idx="24101">
                  <c:v>0.34497212091103302</c:v>
                </c:pt>
                <c:pt idx="24102">
                  <c:v>0.34530559003338301</c:v>
                </c:pt>
                <c:pt idx="24103">
                  <c:v>0.34571021365038401</c:v>
                </c:pt>
                <c:pt idx="24104">
                  <c:v>0.34547724322429502</c:v>
                </c:pt>
                <c:pt idx="24105">
                  <c:v>0.345052430180877</c:v>
                </c:pt>
                <c:pt idx="24106">
                  <c:v>0.34406299774378601</c:v>
                </c:pt>
                <c:pt idx="24107">
                  <c:v>0.34287391044829602</c:v>
                </c:pt>
                <c:pt idx="24108">
                  <c:v>0.341415063988949</c:v>
                </c:pt>
                <c:pt idx="24109">
                  <c:v>0.33939643361127197</c:v>
                </c:pt>
                <c:pt idx="24110">
                  <c:v>0.33703291543974001</c:v>
                </c:pt>
                <c:pt idx="24111">
                  <c:v>0.33459968989962302</c:v>
                </c:pt>
                <c:pt idx="24112">
                  <c:v>0.33167840869052601</c:v>
                </c:pt>
                <c:pt idx="24113">
                  <c:v>0.328620728392298</c:v>
                </c:pt>
                <c:pt idx="24114">
                  <c:v>0.32501762017742603</c:v>
                </c:pt>
                <c:pt idx="24115">
                  <c:v>0.32131367768397601</c:v>
                </c:pt>
                <c:pt idx="24116">
                  <c:v>0.31753016991606797</c:v>
                </c:pt>
                <c:pt idx="24117">
                  <c:v>0.31306792537955003</c:v>
                </c:pt>
                <c:pt idx="24118">
                  <c:v>0.308873659667664</c:v>
                </c:pt>
                <c:pt idx="24119">
                  <c:v>0.30414242858819901</c:v>
                </c:pt>
                <c:pt idx="24120">
                  <c:v>0.298936120616349</c:v>
                </c:pt>
                <c:pt idx="24121">
                  <c:v>0.29421174877450801</c:v>
                </c:pt>
                <c:pt idx="24122">
                  <c:v>0.28874761455035602</c:v>
                </c:pt>
                <c:pt idx="24123">
                  <c:v>0.28352656537264698</c:v>
                </c:pt>
                <c:pt idx="24124">
                  <c:v>0.27779044182835999</c:v>
                </c:pt>
                <c:pt idx="24125">
                  <c:v>0.271926835217217</c:v>
                </c:pt>
                <c:pt idx="24126">
                  <c:v>0.26625853821136197</c:v>
                </c:pt>
                <c:pt idx="24127">
                  <c:v>0.26030151588065797</c:v>
                </c:pt>
                <c:pt idx="24128">
                  <c:v>0.25478136071452301</c:v>
                </c:pt>
                <c:pt idx="24129">
                  <c:v>0.248445693959509</c:v>
                </c:pt>
                <c:pt idx="24130">
                  <c:v>0.242612075924837</c:v>
                </c:pt>
                <c:pt idx="24131">
                  <c:v>0.23681224102287901</c:v>
                </c:pt>
                <c:pt idx="24132">
                  <c:v>0.23091230481931399</c:v>
                </c:pt>
                <c:pt idx="24133">
                  <c:v>0.22515294655999599</c:v>
                </c:pt>
                <c:pt idx="24134">
                  <c:v>0.219212653515553</c:v>
                </c:pt>
                <c:pt idx="24135">
                  <c:v>0.21363932514848999</c:v>
                </c:pt>
                <c:pt idx="24136">
                  <c:v>0.20772699684065099</c:v>
                </c:pt>
                <c:pt idx="24137">
                  <c:v>0.202238319214015</c:v>
                </c:pt>
                <c:pt idx="24138">
                  <c:v>0.196970625375437</c:v>
                </c:pt>
                <c:pt idx="24139">
                  <c:v>0.19151640598977601</c:v>
                </c:pt>
                <c:pt idx="24140">
                  <c:v>0.18658843515470599</c:v>
                </c:pt>
                <c:pt idx="24141">
                  <c:v>0.18147018302981199</c:v>
                </c:pt>
                <c:pt idx="24142">
                  <c:v>0.17660350192362501</c:v>
                </c:pt>
                <c:pt idx="24143">
                  <c:v>0.17219804490364801</c:v>
                </c:pt>
                <c:pt idx="24144">
                  <c:v>0.16788909153311499</c:v>
                </c:pt>
                <c:pt idx="24145">
                  <c:v>0.164027457268976</c:v>
                </c:pt>
                <c:pt idx="24146">
                  <c:v>0.16000489169440699</c:v>
                </c:pt>
                <c:pt idx="24147">
                  <c:v>0.156212061773539</c:v>
                </c:pt>
                <c:pt idx="24148">
                  <c:v>0.15299867877572401</c:v>
                </c:pt>
                <c:pt idx="24149">
                  <c:v>0.15010834258236699</c:v>
                </c:pt>
                <c:pt idx="24150">
                  <c:v>0.147148994495029</c:v>
                </c:pt>
                <c:pt idx="24151">
                  <c:v>0.144651154736506</c:v>
                </c:pt>
                <c:pt idx="24152">
                  <c:v>0.142011245005183</c:v>
                </c:pt>
                <c:pt idx="24153">
                  <c:v>0.14020523927737599</c:v>
                </c:pt>
                <c:pt idx="24154">
                  <c:v>0.138560135955101</c:v>
                </c:pt>
                <c:pt idx="24155">
                  <c:v>0.137197591403248</c:v>
                </c:pt>
                <c:pt idx="24156">
                  <c:v>0.13613478950334701</c:v>
                </c:pt>
                <c:pt idx="24157">
                  <c:v>0.134846813568713</c:v>
                </c:pt>
                <c:pt idx="24158">
                  <c:v>0.134607977456974</c:v>
                </c:pt>
                <c:pt idx="24159">
                  <c:v>0.13403267900896099</c:v>
                </c:pt>
                <c:pt idx="24160">
                  <c:v>0.13427341389287301</c:v>
                </c:pt>
                <c:pt idx="24161">
                  <c:v>0.134113627318802</c:v>
                </c:pt>
                <c:pt idx="24162">
                  <c:v>0.134789508207665</c:v>
                </c:pt>
                <c:pt idx="24163">
                  <c:v>0.135263906279813</c:v>
                </c:pt>
                <c:pt idx="24164">
                  <c:v>0.13620617766974399</c:v>
                </c:pt>
                <c:pt idx="24165">
                  <c:v>0.13755914502712999</c:v>
                </c:pt>
                <c:pt idx="24166">
                  <c:v>0.13854662876348001</c:v>
                </c:pt>
                <c:pt idx="24167">
                  <c:v>0.140294170930372</c:v>
                </c:pt>
                <c:pt idx="24168">
                  <c:v>0.141962905081156</c:v>
                </c:pt>
                <c:pt idx="24169">
                  <c:v>0.14363871323709501</c:v>
                </c:pt>
                <c:pt idx="24170">
                  <c:v>0.14593119610074701</c:v>
                </c:pt>
                <c:pt idx="24171">
                  <c:v>0.14814460968248</c:v>
                </c:pt>
                <c:pt idx="24172">
                  <c:v>0.15041603937262499</c:v>
                </c:pt>
                <c:pt idx="24173">
                  <c:v>0.15280388520881699</c:v>
                </c:pt>
                <c:pt idx="24174">
                  <c:v>0.15520882763925001</c:v>
                </c:pt>
                <c:pt idx="24175">
                  <c:v>0.15790323830269301</c:v>
                </c:pt>
                <c:pt idx="24176">
                  <c:v>0.160513489356779</c:v>
                </c:pt>
                <c:pt idx="24177">
                  <c:v>0.16302929745113501</c:v>
                </c:pt>
                <c:pt idx="24178">
                  <c:v>0.16578351185235601</c:v>
                </c:pt>
                <c:pt idx="24179">
                  <c:v>0.16816495188515501</c:v>
                </c:pt>
                <c:pt idx="24180">
                  <c:v>0.17078483722791399</c:v>
                </c:pt>
                <c:pt idx="24181">
                  <c:v>0.173460152695113</c:v>
                </c:pt>
                <c:pt idx="24182">
                  <c:v>0.17581943188507701</c:v>
                </c:pt>
                <c:pt idx="24183">
                  <c:v>0.17826680156765801</c:v>
                </c:pt>
                <c:pt idx="24184">
                  <c:v>0.180308984920663</c:v>
                </c:pt>
                <c:pt idx="24185">
                  <c:v>0.18257724920530499</c:v>
                </c:pt>
                <c:pt idx="24186">
                  <c:v>0.18454939041125101</c:v>
                </c:pt>
                <c:pt idx="24187">
                  <c:v>0.18634044736687699</c:v>
                </c:pt>
                <c:pt idx="24188">
                  <c:v>0.1880845744212</c:v>
                </c:pt>
                <c:pt idx="24189">
                  <c:v>0.18946340984879101</c:v>
                </c:pt>
                <c:pt idx="24190">
                  <c:v>0.190880718548774</c:v>
                </c:pt>
                <c:pt idx="24191">
                  <c:v>0.191790186622813</c:v>
                </c:pt>
                <c:pt idx="24192">
                  <c:v>0.192721553731141</c:v>
                </c:pt>
                <c:pt idx="24193">
                  <c:v>0.19305845045859699</c:v>
                </c:pt>
                <c:pt idx="24194">
                  <c:v>0.19355916752108199</c:v>
                </c:pt>
                <c:pt idx="24195">
                  <c:v>0.193875102974855</c:v>
                </c:pt>
                <c:pt idx="24196">
                  <c:v>0.19335694071947199</c:v>
                </c:pt>
                <c:pt idx="24197">
                  <c:v>0.192899864648821</c:v>
                </c:pt>
                <c:pt idx="24198">
                  <c:v>0.19207153305741101</c:v>
                </c:pt>
                <c:pt idx="24199">
                  <c:v>0.191171720456706</c:v>
                </c:pt>
                <c:pt idx="24200">
                  <c:v>0.18983947192772899</c:v>
                </c:pt>
                <c:pt idx="24201">
                  <c:v>0.187901287046148</c:v>
                </c:pt>
                <c:pt idx="24202">
                  <c:v>0.185905268326268</c:v>
                </c:pt>
                <c:pt idx="24203">
                  <c:v>0.183480168243467</c:v>
                </c:pt>
                <c:pt idx="24204">
                  <c:v>0.18091393562232599</c:v>
                </c:pt>
                <c:pt idx="24205">
                  <c:v>0.178230066021967</c:v>
                </c:pt>
                <c:pt idx="24206">
                  <c:v>0.17474219711626399</c:v>
                </c:pt>
                <c:pt idx="24207">
                  <c:v>0.17118556976212099</c:v>
                </c:pt>
                <c:pt idx="24208">
                  <c:v>0.16735804781872399</c:v>
                </c:pt>
                <c:pt idx="24209">
                  <c:v>0.16348564446087599</c:v>
                </c:pt>
                <c:pt idx="24210">
                  <c:v>0.15921063627721499</c:v>
                </c:pt>
                <c:pt idx="24211">
                  <c:v>0.15463246256218099</c:v>
                </c:pt>
                <c:pt idx="24212">
                  <c:v>0.14962298649119299</c:v>
                </c:pt>
                <c:pt idx="24213">
                  <c:v>0.14478041243890299</c:v>
                </c:pt>
                <c:pt idx="24214">
                  <c:v>0.139472386353994</c:v>
                </c:pt>
                <c:pt idx="24215">
                  <c:v>0.13410686180360201</c:v>
                </c:pt>
                <c:pt idx="24216">
                  <c:v>0.12835882985795499</c:v>
                </c:pt>
                <c:pt idx="24217">
                  <c:v>0.122568968874829</c:v>
                </c:pt>
                <c:pt idx="24218">
                  <c:v>0.11648460294067101</c:v>
                </c:pt>
                <c:pt idx="24219">
                  <c:v>0.110316843569568</c:v>
                </c:pt>
                <c:pt idx="24220">
                  <c:v>0.10428069260940399</c:v>
                </c:pt>
                <c:pt idx="24221">
                  <c:v>9.7750516450154007E-2</c:v>
                </c:pt>
                <c:pt idx="24222">
                  <c:v>9.1584205517881698E-2</c:v>
                </c:pt>
                <c:pt idx="24223">
                  <c:v>8.4657202096750303E-2</c:v>
                </c:pt>
                <c:pt idx="24224">
                  <c:v>7.8137371635522299E-2</c:v>
                </c:pt>
                <c:pt idx="24225">
                  <c:v>7.17027266423403E-2</c:v>
                </c:pt>
                <c:pt idx="24226">
                  <c:v>6.5204584884320002E-2</c:v>
                </c:pt>
                <c:pt idx="24227">
                  <c:v>5.8978907926842003E-2</c:v>
                </c:pt>
                <c:pt idx="24228">
                  <c:v>5.1952205669125298E-2</c:v>
                </c:pt>
                <c:pt idx="24229">
                  <c:v>4.5601213645196502E-2</c:v>
                </c:pt>
                <c:pt idx="24230">
                  <c:v>3.9290844524154399E-2</c:v>
                </c:pt>
                <c:pt idx="24231">
                  <c:v>3.3184299293117003E-2</c:v>
                </c:pt>
                <c:pt idx="24232">
                  <c:v>2.7186062517742499E-2</c:v>
                </c:pt>
                <c:pt idx="24233">
                  <c:v>2.1155787370566701E-2</c:v>
                </c:pt>
                <c:pt idx="24234">
                  <c:v>1.50296092419479E-2</c:v>
                </c:pt>
                <c:pt idx="24235">
                  <c:v>9.6109155664411E-3</c:v>
                </c:pt>
                <c:pt idx="24236">
                  <c:v>4.4519369879101704E-3</c:v>
                </c:pt>
                <c:pt idx="24237">
                  <c:v>-6.9403808505023195E-4</c:v>
                </c:pt>
                <c:pt idx="24238">
                  <c:v>-5.6756027139955E-3</c:v>
                </c:pt>
                <c:pt idx="24239">
                  <c:v>-1.0775362365958999E-2</c:v>
                </c:pt>
                <c:pt idx="24240">
                  <c:v>-1.5075791649419299E-2</c:v>
                </c:pt>
                <c:pt idx="24241">
                  <c:v>-1.9118960590686199E-2</c:v>
                </c:pt>
                <c:pt idx="24242">
                  <c:v>-2.2933219726733001E-2</c:v>
                </c:pt>
                <c:pt idx="24243">
                  <c:v>-2.6672161945180701E-2</c:v>
                </c:pt>
                <c:pt idx="24244">
                  <c:v>-3.03370346941562E-2</c:v>
                </c:pt>
                <c:pt idx="24245">
                  <c:v>-3.3300161332937103E-2</c:v>
                </c:pt>
                <c:pt idx="24246">
                  <c:v>-3.6045291828954801E-2</c:v>
                </c:pt>
                <c:pt idx="24247">
                  <c:v>-3.8308161459370701E-2</c:v>
                </c:pt>
                <c:pt idx="24248">
                  <c:v>-4.0282552311293698E-2</c:v>
                </c:pt>
                <c:pt idx="24249">
                  <c:v>-4.21326948089943E-2</c:v>
                </c:pt>
                <c:pt idx="24250">
                  <c:v>-4.3556461267376501E-2</c:v>
                </c:pt>
                <c:pt idx="24251">
                  <c:v>-4.4670155730025099E-2</c:v>
                </c:pt>
                <c:pt idx="24252">
                  <c:v>-4.5147642581969599E-2</c:v>
                </c:pt>
                <c:pt idx="24253">
                  <c:v>-4.5540104339490101E-2</c:v>
                </c:pt>
                <c:pt idx="24254">
                  <c:v>-4.5377630436627001E-2</c:v>
                </c:pt>
                <c:pt idx="24255">
                  <c:v>-4.5457784139015703E-2</c:v>
                </c:pt>
                <c:pt idx="24256">
                  <c:v>-4.5106181420889402E-2</c:v>
                </c:pt>
                <c:pt idx="24257">
                  <c:v>-4.4011253831201101E-2</c:v>
                </c:pt>
                <c:pt idx="24258">
                  <c:v>-4.2915993090118197E-2</c:v>
                </c:pt>
                <c:pt idx="24259">
                  <c:v>-4.1425768761009799E-2</c:v>
                </c:pt>
                <c:pt idx="24260">
                  <c:v>-4.0007739093591503E-2</c:v>
                </c:pt>
                <c:pt idx="24261">
                  <c:v>-3.8241437291471302E-2</c:v>
                </c:pt>
                <c:pt idx="24262">
                  <c:v>-3.6152997487555703E-2</c:v>
                </c:pt>
                <c:pt idx="24263">
                  <c:v>-3.3477531823458903E-2</c:v>
                </c:pt>
                <c:pt idx="24264">
                  <c:v>-3.1112097770538999E-2</c:v>
                </c:pt>
                <c:pt idx="24265">
                  <c:v>-2.8588024780368999E-2</c:v>
                </c:pt>
                <c:pt idx="24266">
                  <c:v>-2.5984922485706798E-2</c:v>
                </c:pt>
                <c:pt idx="24267">
                  <c:v>-2.2973035501151599E-2</c:v>
                </c:pt>
                <c:pt idx="24268">
                  <c:v>-1.96479307396468E-2</c:v>
                </c:pt>
                <c:pt idx="24269">
                  <c:v>-1.6759501484796002E-2</c:v>
                </c:pt>
                <c:pt idx="24270">
                  <c:v>-1.34602439424756E-2</c:v>
                </c:pt>
                <c:pt idx="24271">
                  <c:v>-1.07407793384719E-2</c:v>
                </c:pt>
                <c:pt idx="24272">
                  <c:v>-7.1814136604094704E-3</c:v>
                </c:pt>
                <c:pt idx="24273">
                  <c:v>-3.6915765514428699E-3</c:v>
                </c:pt>
                <c:pt idx="24274">
                  <c:v>-5.3440145177157696E-4</c:v>
                </c:pt>
                <c:pt idx="24275">
                  <c:v>2.5645352028450699E-3</c:v>
                </c:pt>
                <c:pt idx="24276">
                  <c:v>5.2939627470915303E-3</c:v>
                </c:pt>
                <c:pt idx="24277">
                  <c:v>8.5034119234630307E-3</c:v>
                </c:pt>
                <c:pt idx="24278">
                  <c:v>1.13251688774268E-2</c:v>
                </c:pt>
                <c:pt idx="24279">
                  <c:v>1.42707725383191E-2</c:v>
                </c:pt>
                <c:pt idx="24280">
                  <c:v>1.63920053591682E-2</c:v>
                </c:pt>
                <c:pt idx="24281">
                  <c:v>1.8575571592825899E-2</c:v>
                </c:pt>
                <c:pt idx="24282">
                  <c:v>2.0798575517643501E-2</c:v>
                </c:pt>
                <c:pt idx="24283">
                  <c:v>2.2380078537339101E-2</c:v>
                </c:pt>
                <c:pt idx="24284">
                  <c:v>2.4077599106694401E-2</c:v>
                </c:pt>
                <c:pt idx="24285">
                  <c:v>2.53288739072129E-2</c:v>
                </c:pt>
                <c:pt idx="24286">
                  <c:v>2.6088825797027902E-2</c:v>
                </c:pt>
                <c:pt idx="24287">
                  <c:v>2.6837864376343199E-2</c:v>
                </c:pt>
                <c:pt idx="24288">
                  <c:v>2.6825358577389501E-2</c:v>
                </c:pt>
                <c:pt idx="24289">
                  <c:v>2.71069103378337E-2</c:v>
                </c:pt>
                <c:pt idx="24290">
                  <c:v>2.6767514391888701E-2</c:v>
                </c:pt>
                <c:pt idx="24291">
                  <c:v>2.5747485163812801E-2</c:v>
                </c:pt>
                <c:pt idx="24292">
                  <c:v>2.4739491900129602E-2</c:v>
                </c:pt>
                <c:pt idx="24293">
                  <c:v>2.3018911794622898E-2</c:v>
                </c:pt>
                <c:pt idx="24294">
                  <c:v>2.1064926501124299E-2</c:v>
                </c:pt>
                <c:pt idx="24295">
                  <c:v>1.8934628654272301E-2</c:v>
                </c:pt>
                <c:pt idx="24296">
                  <c:v>1.6033032502914001E-2</c:v>
                </c:pt>
                <c:pt idx="24297">
                  <c:v>1.2859438506691301E-2</c:v>
                </c:pt>
                <c:pt idx="24298">
                  <c:v>9.2464184596259703E-3</c:v>
                </c:pt>
                <c:pt idx="24299">
                  <c:v>4.9974432256863904E-3</c:v>
                </c:pt>
                <c:pt idx="24300">
                  <c:v>9.7464898309176603E-4</c:v>
                </c:pt>
                <c:pt idx="24301">
                  <c:v>-3.8807794552240798E-3</c:v>
                </c:pt>
                <c:pt idx="24302">
                  <c:v>-9.0829063581496592E-3</c:v>
                </c:pt>
                <c:pt idx="24303">
                  <c:v>-1.4838749320103199E-2</c:v>
                </c:pt>
                <c:pt idx="24304">
                  <c:v>-2.0886176261301199E-2</c:v>
                </c:pt>
                <c:pt idx="24305">
                  <c:v>-2.6862024857324002E-2</c:v>
                </c:pt>
                <c:pt idx="24306">
                  <c:v>-3.3623646809292203E-2</c:v>
                </c:pt>
                <c:pt idx="24307">
                  <c:v>-4.0758374893035999E-2</c:v>
                </c:pt>
                <c:pt idx="24308">
                  <c:v>-4.8343533940070703E-2</c:v>
                </c:pt>
                <c:pt idx="24309">
                  <c:v>-5.5769115036462702E-2</c:v>
                </c:pt>
                <c:pt idx="24310">
                  <c:v>-6.3812354606461397E-2</c:v>
                </c:pt>
                <c:pt idx="24311">
                  <c:v>-7.1892391683816601E-2</c:v>
                </c:pt>
                <c:pt idx="24312">
                  <c:v>-8.0276707491487395E-2</c:v>
                </c:pt>
                <c:pt idx="24313">
                  <c:v>-8.9253730619059293E-2</c:v>
                </c:pt>
                <c:pt idx="24314">
                  <c:v>-9.7747542687025193E-2</c:v>
                </c:pt>
                <c:pt idx="24315">
                  <c:v>-0.107097906840698</c:v>
                </c:pt>
                <c:pt idx="24316">
                  <c:v>-0.11601584318738099</c:v>
                </c:pt>
                <c:pt idx="24317">
                  <c:v>-0.12533358839771599</c:v>
                </c:pt>
                <c:pt idx="24318">
                  <c:v>-0.13481565503860399</c:v>
                </c:pt>
                <c:pt idx="24319">
                  <c:v>-0.144198881103315</c:v>
                </c:pt>
                <c:pt idx="24320">
                  <c:v>-0.15408275563958801</c:v>
                </c:pt>
                <c:pt idx="24321">
                  <c:v>-0.163493995216244</c:v>
                </c:pt>
                <c:pt idx="24322">
                  <c:v>-0.173122918022623</c:v>
                </c:pt>
                <c:pt idx="24323">
                  <c:v>-0.18266095834808899</c:v>
                </c:pt>
                <c:pt idx="24324">
                  <c:v>-0.1921922738131</c:v>
                </c:pt>
                <c:pt idx="24325">
                  <c:v>-0.20146887228688201</c:v>
                </c:pt>
                <c:pt idx="24326">
                  <c:v>-0.210918700152049</c:v>
                </c:pt>
                <c:pt idx="24327">
                  <c:v>-0.219935128516624</c:v>
                </c:pt>
                <c:pt idx="24328">
                  <c:v>-0.22881380296991</c:v>
                </c:pt>
                <c:pt idx="24329">
                  <c:v>-0.23773869849461601</c:v>
                </c:pt>
                <c:pt idx="24330">
                  <c:v>-0.246271449186798</c:v>
                </c:pt>
                <c:pt idx="24331">
                  <c:v>-0.254615968202135</c:v>
                </c:pt>
                <c:pt idx="24332">
                  <c:v>-0.26249628856892898</c:v>
                </c:pt>
                <c:pt idx="24333">
                  <c:v>-0.27038704370172201</c:v>
                </c:pt>
                <c:pt idx="24334">
                  <c:v>-0.27780150567506801</c:v>
                </c:pt>
                <c:pt idx="24335">
                  <c:v>-0.28500160918795697</c:v>
                </c:pt>
                <c:pt idx="24336">
                  <c:v>-0.29174322939120301</c:v>
                </c:pt>
                <c:pt idx="24337">
                  <c:v>-0.29812768376641202</c:v>
                </c:pt>
                <c:pt idx="24338">
                  <c:v>-0.30419833335597701</c:v>
                </c:pt>
                <c:pt idx="24339">
                  <c:v>-0.30973091107836498</c:v>
                </c:pt>
                <c:pt idx="24340">
                  <c:v>-0.315034275321878</c:v>
                </c:pt>
                <c:pt idx="24341">
                  <c:v>-0.31947188694713702</c:v>
                </c:pt>
                <c:pt idx="24342">
                  <c:v>-0.32399668087060901</c:v>
                </c:pt>
                <c:pt idx="24343">
                  <c:v>-0.32804130201061699</c:v>
                </c:pt>
                <c:pt idx="24344">
                  <c:v>-0.33131283278179602</c:v>
                </c:pt>
                <c:pt idx="24345">
                  <c:v>-0.33436888723791103</c:v>
                </c:pt>
                <c:pt idx="24346">
                  <c:v>-0.33657149066641801</c:v>
                </c:pt>
                <c:pt idx="24347">
                  <c:v>-0.338946181933238</c:v>
                </c:pt>
                <c:pt idx="24348">
                  <c:v>-0.34046382438296102</c:v>
                </c:pt>
                <c:pt idx="24349">
                  <c:v>-0.34162529553780902</c:v>
                </c:pt>
                <c:pt idx="24350">
                  <c:v>-0.342205311930808</c:v>
                </c:pt>
                <c:pt idx="24351">
                  <c:v>-0.34220087157437201</c:v>
                </c:pt>
                <c:pt idx="24352">
                  <c:v>-0.34198334687133902</c:v>
                </c:pt>
                <c:pt idx="24353">
                  <c:v>-0.34117475548445197</c:v>
                </c:pt>
                <c:pt idx="24354">
                  <c:v>-0.34018322636432002</c:v>
                </c:pt>
                <c:pt idx="24355">
                  <c:v>-0.33825069586165801</c:v>
                </c:pt>
                <c:pt idx="24356">
                  <c:v>-0.336282010882406</c:v>
                </c:pt>
                <c:pt idx="24357">
                  <c:v>-0.33356030342957999</c:v>
                </c:pt>
                <c:pt idx="24358">
                  <c:v>-0.33085616288543102</c:v>
                </c:pt>
                <c:pt idx="24359">
                  <c:v>-0.32741106212944698</c:v>
                </c:pt>
                <c:pt idx="24360">
                  <c:v>-0.32378374548640698</c:v>
                </c:pt>
                <c:pt idx="24361">
                  <c:v>-0.31974274388344798</c:v>
                </c:pt>
                <c:pt idx="24362">
                  <c:v>-0.31530613535961199</c:v>
                </c:pt>
                <c:pt idx="24363">
                  <c:v>-0.31087367579737801</c:v>
                </c:pt>
                <c:pt idx="24364">
                  <c:v>-0.30578992925925802</c:v>
                </c:pt>
                <c:pt idx="24365">
                  <c:v>-0.300776599357088</c:v>
                </c:pt>
                <c:pt idx="24366">
                  <c:v>-0.295111721338219</c:v>
                </c:pt>
                <c:pt idx="24367">
                  <c:v>-0.28938469821219298</c:v>
                </c:pt>
                <c:pt idx="24368">
                  <c:v>-0.28335306486439099</c:v>
                </c:pt>
                <c:pt idx="24369">
                  <c:v>-0.27737262903349202</c:v>
                </c:pt>
                <c:pt idx="24370">
                  <c:v>-0.27132124752926701</c:v>
                </c:pt>
                <c:pt idx="24371">
                  <c:v>-0.26460700952986299</c:v>
                </c:pt>
                <c:pt idx="24372">
                  <c:v>-0.25813444264403301</c:v>
                </c:pt>
                <c:pt idx="24373">
                  <c:v>-0.25134177636157801</c:v>
                </c:pt>
                <c:pt idx="24374">
                  <c:v>-0.244744073661671</c:v>
                </c:pt>
                <c:pt idx="24375">
                  <c:v>-0.23835961768570799</c:v>
                </c:pt>
                <c:pt idx="24376">
                  <c:v>-0.231388702476785</c:v>
                </c:pt>
                <c:pt idx="24377">
                  <c:v>-0.22465012760209699</c:v>
                </c:pt>
                <c:pt idx="24378">
                  <c:v>-0.217767494741618</c:v>
                </c:pt>
                <c:pt idx="24379">
                  <c:v>-0.211301901633173</c:v>
                </c:pt>
                <c:pt idx="24380">
                  <c:v>-0.20493184345887899</c:v>
                </c:pt>
                <c:pt idx="24381">
                  <c:v>-0.198319869397968</c:v>
                </c:pt>
                <c:pt idx="24382">
                  <c:v>-0.19198185268008999</c:v>
                </c:pt>
                <c:pt idx="24383">
                  <c:v>-0.185620829983458</c:v>
                </c:pt>
                <c:pt idx="24384">
                  <c:v>-0.179592402864166</c:v>
                </c:pt>
                <c:pt idx="24385">
                  <c:v>-0.17410140684037001</c:v>
                </c:pt>
                <c:pt idx="24386">
                  <c:v>-0.16863608911245101</c:v>
                </c:pt>
                <c:pt idx="24387">
                  <c:v>-0.162745911020659</c:v>
                </c:pt>
                <c:pt idx="24388">
                  <c:v>-0.15772374051583801</c:v>
                </c:pt>
                <c:pt idx="24389">
                  <c:v>-0.15303694463012599</c:v>
                </c:pt>
                <c:pt idx="24390">
                  <c:v>-0.148371747543427</c:v>
                </c:pt>
                <c:pt idx="24391">
                  <c:v>-0.14414667093906799</c:v>
                </c:pt>
                <c:pt idx="24392">
                  <c:v>-0.13994053563036701</c:v>
                </c:pt>
                <c:pt idx="24393">
                  <c:v>-0.13619472264055499</c:v>
                </c:pt>
                <c:pt idx="24394">
                  <c:v>-0.13237741399806099</c:v>
                </c:pt>
                <c:pt idx="24395">
                  <c:v>-0.12949244562732001</c:v>
                </c:pt>
                <c:pt idx="24396">
                  <c:v>-0.12666031146530399</c:v>
                </c:pt>
                <c:pt idx="24397">
                  <c:v>-0.124300088173338</c:v>
                </c:pt>
                <c:pt idx="24398">
                  <c:v>-0.121952744905559</c:v>
                </c:pt>
                <c:pt idx="24399">
                  <c:v>-0.120039411629316</c:v>
                </c:pt>
                <c:pt idx="24400">
                  <c:v>-0.11853680941372099</c:v>
                </c:pt>
                <c:pt idx="24401">
                  <c:v>-0.117464179260763</c:v>
                </c:pt>
                <c:pt idx="24402">
                  <c:v>-0.11705929641174501</c:v>
                </c:pt>
                <c:pt idx="24403">
                  <c:v>-0.116334637644933</c:v>
                </c:pt>
                <c:pt idx="24404">
                  <c:v>-0.11609825378993301</c:v>
                </c:pt>
                <c:pt idx="24405">
                  <c:v>-0.116222400220927</c:v>
                </c:pt>
                <c:pt idx="24406">
                  <c:v>-0.116816570139048</c:v>
                </c:pt>
                <c:pt idx="24407">
                  <c:v>-0.117800529076045</c:v>
                </c:pt>
                <c:pt idx="24408">
                  <c:v>-0.118781062797814</c:v>
                </c:pt>
                <c:pt idx="24409">
                  <c:v>-0.120053594673466</c:v>
                </c:pt>
                <c:pt idx="24410">
                  <c:v>-0.121615120686696</c:v>
                </c:pt>
                <c:pt idx="24411">
                  <c:v>-0.123594122410969</c:v>
                </c:pt>
                <c:pt idx="24412">
                  <c:v>-0.12591859767970701</c:v>
                </c:pt>
                <c:pt idx="24413">
                  <c:v>-0.128599984300829</c:v>
                </c:pt>
                <c:pt idx="24414">
                  <c:v>-0.13093560663732701</c:v>
                </c:pt>
                <c:pt idx="24415">
                  <c:v>-0.13371633711347999</c:v>
                </c:pt>
                <c:pt idx="24416">
                  <c:v>-0.13714760940903201</c:v>
                </c:pt>
                <c:pt idx="24417">
                  <c:v>-0.14042585644588901</c:v>
                </c:pt>
                <c:pt idx="24418">
                  <c:v>-0.144055440670977</c:v>
                </c:pt>
                <c:pt idx="24419">
                  <c:v>-0.147399071713566</c:v>
                </c:pt>
                <c:pt idx="24420">
                  <c:v>-0.15115072214279801</c:v>
                </c:pt>
                <c:pt idx="24421">
                  <c:v>-0.15490071395192001</c:v>
                </c:pt>
                <c:pt idx="24422">
                  <c:v>-0.15911935156028401</c:v>
                </c:pt>
                <c:pt idx="24423">
                  <c:v>-0.16317631586943199</c:v>
                </c:pt>
                <c:pt idx="24424">
                  <c:v>-0.16735593503285401</c:v>
                </c:pt>
                <c:pt idx="24425">
                  <c:v>-0.17160223074374401</c:v>
                </c:pt>
                <c:pt idx="24426">
                  <c:v>-0.17584662640352999</c:v>
                </c:pt>
                <c:pt idx="24427">
                  <c:v>-0.18010897165568501</c:v>
                </c:pt>
                <c:pt idx="24428">
                  <c:v>-0.18444484806701</c:v>
                </c:pt>
                <c:pt idx="24429">
                  <c:v>-0.18908588523617301</c:v>
                </c:pt>
                <c:pt idx="24430">
                  <c:v>-0.19319717886377399</c:v>
                </c:pt>
                <c:pt idx="24431">
                  <c:v>-0.19738805274781099</c:v>
                </c:pt>
                <c:pt idx="24432">
                  <c:v>-0.20139112705165399</c:v>
                </c:pt>
                <c:pt idx="24433">
                  <c:v>-0.205508056275333</c:v>
                </c:pt>
                <c:pt idx="24434">
                  <c:v>-0.20976810811942601</c:v>
                </c:pt>
                <c:pt idx="24435">
                  <c:v>-0.213620649579216</c:v>
                </c:pt>
                <c:pt idx="24436">
                  <c:v>-0.217205169194055</c:v>
                </c:pt>
                <c:pt idx="24437">
                  <c:v>-0.22073987423080799</c:v>
                </c:pt>
                <c:pt idx="24438">
                  <c:v>-0.224394651945445</c:v>
                </c:pt>
                <c:pt idx="24439">
                  <c:v>-0.22781391834390699</c:v>
                </c:pt>
                <c:pt idx="24440">
                  <c:v>-0.23122538657477601</c:v>
                </c:pt>
                <c:pt idx="24441">
                  <c:v>-0.233937180537345</c:v>
                </c:pt>
                <c:pt idx="24442">
                  <c:v>-0.236748311764303</c:v>
                </c:pt>
                <c:pt idx="24443">
                  <c:v>-0.239490956609693</c:v>
                </c:pt>
                <c:pt idx="24444">
                  <c:v>-0.24203961646566599</c:v>
                </c:pt>
                <c:pt idx="24445">
                  <c:v>-0.24439815775856999</c:v>
                </c:pt>
                <c:pt idx="24446">
                  <c:v>-0.24608371258168901</c:v>
                </c:pt>
                <c:pt idx="24447">
                  <c:v>-0.24789759143538301</c:v>
                </c:pt>
                <c:pt idx="24448">
                  <c:v>-0.24937231486033401</c:v>
                </c:pt>
                <c:pt idx="24449">
                  <c:v>-0.25097609293260598</c:v>
                </c:pt>
                <c:pt idx="24450">
                  <c:v>-0.25182880160589299</c:v>
                </c:pt>
                <c:pt idx="24451">
                  <c:v>-0.25276752792278301</c:v>
                </c:pt>
                <c:pt idx="24452">
                  <c:v>-0.253237303329854</c:v>
                </c:pt>
                <c:pt idx="24453">
                  <c:v>-0.25357932324993199</c:v>
                </c:pt>
                <c:pt idx="24454">
                  <c:v>-0.25383449281495701</c:v>
                </c:pt>
                <c:pt idx="24455">
                  <c:v>-0.253629468961517</c:v>
                </c:pt>
                <c:pt idx="24456">
                  <c:v>-0.25334009031390498</c:v>
                </c:pt>
                <c:pt idx="24457">
                  <c:v>-0.25252776299999402</c:v>
                </c:pt>
                <c:pt idx="24458">
                  <c:v>-0.25155317441890301</c:v>
                </c:pt>
                <c:pt idx="24459">
                  <c:v>-0.250444293159584</c:v>
                </c:pt>
                <c:pt idx="24460">
                  <c:v>-0.24899813526591799</c:v>
                </c:pt>
                <c:pt idx="24461">
                  <c:v>-0.247576912082411</c:v>
                </c:pt>
                <c:pt idx="24462">
                  <c:v>-0.24585841774490499</c:v>
                </c:pt>
                <c:pt idx="24463">
                  <c:v>-0.24331749388322699</c:v>
                </c:pt>
                <c:pt idx="24464">
                  <c:v>-0.24104306683299301</c:v>
                </c:pt>
                <c:pt idx="24465">
                  <c:v>-0.23871966134293399</c:v>
                </c:pt>
                <c:pt idx="24466">
                  <c:v>-0.23599977947356399</c:v>
                </c:pt>
                <c:pt idx="24467">
                  <c:v>-0.23304623540806099</c:v>
                </c:pt>
                <c:pt idx="24468">
                  <c:v>-0.229760238649659</c:v>
                </c:pt>
                <c:pt idx="24469">
                  <c:v>-0.22626222796597101</c:v>
                </c:pt>
                <c:pt idx="24470">
                  <c:v>-0.222806203669143</c:v>
                </c:pt>
                <c:pt idx="24471">
                  <c:v>-0.219067094837747</c:v>
                </c:pt>
                <c:pt idx="24472">
                  <c:v>-0.215375801245275</c:v>
                </c:pt>
                <c:pt idx="24473">
                  <c:v>-0.21102751693805</c:v>
                </c:pt>
                <c:pt idx="24474">
                  <c:v>-0.20662455475198299</c:v>
                </c:pt>
                <c:pt idx="24475">
                  <c:v>-0.20241212498286301</c:v>
                </c:pt>
                <c:pt idx="24476">
                  <c:v>-0.19776362635060399</c:v>
                </c:pt>
                <c:pt idx="24477">
                  <c:v>-0.19327433229576799</c:v>
                </c:pt>
                <c:pt idx="24478">
                  <c:v>-0.18823406990858799</c:v>
                </c:pt>
                <c:pt idx="24479">
                  <c:v>-0.183382113396971</c:v>
                </c:pt>
                <c:pt idx="24480">
                  <c:v>-0.178229193376512</c:v>
                </c:pt>
                <c:pt idx="24481">
                  <c:v>-0.173207435570814</c:v>
                </c:pt>
                <c:pt idx="24482">
                  <c:v>-0.16803700402013499</c:v>
                </c:pt>
                <c:pt idx="24483">
                  <c:v>-0.16262790108264399</c:v>
                </c:pt>
                <c:pt idx="24484">
                  <c:v>-0.157548454417553</c:v>
                </c:pt>
                <c:pt idx="24485">
                  <c:v>-0.151758238154313</c:v>
                </c:pt>
                <c:pt idx="24486">
                  <c:v>-0.14643534198254701</c:v>
                </c:pt>
                <c:pt idx="24487">
                  <c:v>-0.140786998904432</c:v>
                </c:pt>
                <c:pt idx="24488">
                  <c:v>-0.135188736057687</c:v>
                </c:pt>
                <c:pt idx="24489">
                  <c:v>-0.129831402725957</c:v>
                </c:pt>
                <c:pt idx="24490">
                  <c:v>-0.12386899877584</c:v>
                </c:pt>
                <c:pt idx="24491">
                  <c:v>-0.11838545939179899</c:v>
                </c:pt>
                <c:pt idx="24492">
                  <c:v>-0.112631419355246</c:v>
                </c:pt>
                <c:pt idx="24493">
                  <c:v>-0.107154782744947</c:v>
                </c:pt>
                <c:pt idx="24494">
                  <c:v>-0.10174492433351599</c:v>
                </c:pt>
                <c:pt idx="24495">
                  <c:v>-9.6072593426752603E-2</c:v>
                </c:pt>
                <c:pt idx="24496">
                  <c:v>-9.0406307213073397E-2</c:v>
                </c:pt>
                <c:pt idx="24497">
                  <c:v>-8.5095087890868504E-2</c:v>
                </c:pt>
                <c:pt idx="24498">
                  <c:v>-7.9654719855755896E-2</c:v>
                </c:pt>
                <c:pt idx="24499">
                  <c:v>-7.4578616392753705E-2</c:v>
                </c:pt>
                <c:pt idx="24500">
                  <c:v>-6.9131031916181307E-2</c:v>
                </c:pt>
                <c:pt idx="24501">
                  <c:v>-6.3793833420272797E-2</c:v>
                </c:pt>
                <c:pt idx="24502">
                  <c:v>-5.8867765805419102E-2</c:v>
                </c:pt>
                <c:pt idx="24503">
                  <c:v>-5.3782469376499803E-2</c:v>
                </c:pt>
                <c:pt idx="24504">
                  <c:v>-4.9278127509368802E-2</c:v>
                </c:pt>
                <c:pt idx="24505">
                  <c:v>-4.4212384590721999E-2</c:v>
                </c:pt>
                <c:pt idx="24506">
                  <c:v>-3.9778151621051999E-2</c:v>
                </c:pt>
                <c:pt idx="24507">
                  <c:v>-3.5166976443472303E-2</c:v>
                </c:pt>
                <c:pt idx="24508">
                  <c:v>-3.1158426064214099E-2</c:v>
                </c:pt>
                <c:pt idx="24509">
                  <c:v>-2.6807445426700001E-2</c:v>
                </c:pt>
                <c:pt idx="24510">
                  <c:v>-2.29041625501747E-2</c:v>
                </c:pt>
                <c:pt idx="24511">
                  <c:v>-1.9296632900902999E-2</c:v>
                </c:pt>
                <c:pt idx="24512">
                  <c:v>-1.5209265229018699E-2</c:v>
                </c:pt>
                <c:pt idx="24513">
                  <c:v>-1.20266021085384E-2</c:v>
                </c:pt>
                <c:pt idx="24514">
                  <c:v>-8.4791506658070497E-3</c:v>
                </c:pt>
                <c:pt idx="24515">
                  <c:v>-5.5807570347331196E-3</c:v>
                </c:pt>
                <c:pt idx="24516">
                  <c:v>-2.70839939672188E-3</c:v>
                </c:pt>
                <c:pt idx="24517">
                  <c:v>2.5372901526308199E-4</c:v>
                </c:pt>
                <c:pt idx="24518">
                  <c:v>2.45958397294745E-3</c:v>
                </c:pt>
                <c:pt idx="24519">
                  <c:v>5.1550092040060702E-3</c:v>
                </c:pt>
                <c:pt idx="24520">
                  <c:v>6.9773855013149097E-3</c:v>
                </c:pt>
                <c:pt idx="24521">
                  <c:v>8.7957239456278799E-3</c:v>
                </c:pt>
                <c:pt idx="24522">
                  <c:v>1.0733272720168699E-2</c:v>
                </c:pt>
                <c:pt idx="24523">
                  <c:v>1.2140335197834499E-2</c:v>
                </c:pt>
                <c:pt idx="24524">
                  <c:v>1.35828269564418E-2</c:v>
                </c:pt>
                <c:pt idx="24525">
                  <c:v>1.46588255673234E-2</c:v>
                </c:pt>
                <c:pt idx="24526">
                  <c:v>1.54162639037966E-2</c:v>
                </c:pt>
                <c:pt idx="24527">
                  <c:v>1.62804011225594E-2</c:v>
                </c:pt>
                <c:pt idx="24528">
                  <c:v>1.6948254816509599E-2</c:v>
                </c:pt>
                <c:pt idx="24529">
                  <c:v>1.7178818195954699E-2</c:v>
                </c:pt>
                <c:pt idx="24530">
                  <c:v>1.7408079300756201E-2</c:v>
                </c:pt>
                <c:pt idx="24531">
                  <c:v>1.7269587492019001E-2</c:v>
                </c:pt>
                <c:pt idx="24532">
                  <c:v>1.7207037262468802E-2</c:v>
                </c:pt>
                <c:pt idx="24533">
                  <c:v>1.6839387084032899E-2</c:v>
                </c:pt>
                <c:pt idx="24534">
                  <c:v>1.6244410305386599E-2</c:v>
                </c:pt>
                <c:pt idx="24535">
                  <c:v>1.54979227293921E-2</c:v>
                </c:pt>
                <c:pt idx="24536">
                  <c:v>1.47678494781553E-2</c:v>
                </c:pt>
                <c:pt idx="24537">
                  <c:v>1.3877974966976001E-2</c:v>
                </c:pt>
                <c:pt idx="24538">
                  <c:v>1.27505223603946E-2</c:v>
                </c:pt>
                <c:pt idx="24539">
                  <c:v>1.16086608406095E-2</c:v>
                </c:pt>
                <c:pt idx="24540">
                  <c:v>1.0017591250195799E-2</c:v>
                </c:pt>
                <c:pt idx="24541">
                  <c:v>8.9562079967253991E-3</c:v>
                </c:pt>
                <c:pt idx="24542">
                  <c:v>7.3787357016967901E-3</c:v>
                </c:pt>
                <c:pt idx="24543">
                  <c:v>5.5879409237032602E-3</c:v>
                </c:pt>
                <c:pt idx="24544">
                  <c:v>4.1577473063000797E-3</c:v>
                </c:pt>
                <c:pt idx="24545">
                  <c:v>2.3481588583073002E-3</c:v>
                </c:pt>
                <c:pt idx="24546">
                  <c:v>8.8055591035856402E-4</c:v>
                </c:pt>
                <c:pt idx="24547">
                  <c:v>-1.1033547517817601E-3</c:v>
                </c:pt>
                <c:pt idx="24548">
                  <c:v>-3.2427700281219799E-3</c:v>
                </c:pt>
                <c:pt idx="24549">
                  <c:v>-4.6408753054047996E-3</c:v>
                </c:pt>
                <c:pt idx="24550">
                  <c:v>-6.7541262156052802E-3</c:v>
                </c:pt>
                <c:pt idx="24551">
                  <c:v>-8.1548634714644404E-3</c:v>
                </c:pt>
                <c:pt idx="24552">
                  <c:v>-9.9285542617196208E-3</c:v>
                </c:pt>
                <c:pt idx="24553">
                  <c:v>-1.2002871672044099E-2</c:v>
                </c:pt>
                <c:pt idx="24554">
                  <c:v>-1.3540296740491E-2</c:v>
                </c:pt>
                <c:pt idx="24555">
                  <c:v>-1.4840231093365901E-2</c:v>
                </c:pt>
                <c:pt idx="24556">
                  <c:v>-1.62999161063671E-2</c:v>
                </c:pt>
                <c:pt idx="24557">
                  <c:v>-1.7623383505777399E-2</c:v>
                </c:pt>
                <c:pt idx="24558">
                  <c:v>-1.8981264267659999E-2</c:v>
                </c:pt>
                <c:pt idx="24559">
                  <c:v>-2.0183147982383399E-2</c:v>
                </c:pt>
                <c:pt idx="24560">
                  <c:v>-2.0953849369929702E-2</c:v>
                </c:pt>
                <c:pt idx="24561">
                  <c:v>-2.1927142779971501E-2</c:v>
                </c:pt>
                <c:pt idx="24562">
                  <c:v>-2.2405262803737301E-2</c:v>
                </c:pt>
                <c:pt idx="24563">
                  <c:v>-2.3203162959510401E-2</c:v>
                </c:pt>
                <c:pt idx="24564">
                  <c:v>-2.3574907869667101E-2</c:v>
                </c:pt>
                <c:pt idx="24565">
                  <c:v>-2.3609959435140802E-2</c:v>
                </c:pt>
                <c:pt idx="24566">
                  <c:v>-2.36111227278228E-2</c:v>
                </c:pt>
                <c:pt idx="24567">
                  <c:v>-2.3368084424554101E-2</c:v>
                </c:pt>
                <c:pt idx="24568">
                  <c:v>-2.2896046895664799E-2</c:v>
                </c:pt>
                <c:pt idx="24569">
                  <c:v>-2.2104948815185599E-2</c:v>
                </c:pt>
                <c:pt idx="24570">
                  <c:v>-2.1567970832944799E-2</c:v>
                </c:pt>
                <c:pt idx="24571">
                  <c:v>-2.00883558884783E-2</c:v>
                </c:pt>
                <c:pt idx="24572">
                  <c:v>-1.8903465572870599E-2</c:v>
                </c:pt>
                <c:pt idx="24573">
                  <c:v>-1.7198115093617902E-2</c:v>
                </c:pt>
                <c:pt idx="24574">
                  <c:v>-1.53182362806598E-2</c:v>
                </c:pt>
                <c:pt idx="24575">
                  <c:v>-1.3778267594238299E-2</c:v>
                </c:pt>
                <c:pt idx="24576">
                  <c:v>-1.1038645520695899E-2</c:v>
                </c:pt>
                <c:pt idx="24577">
                  <c:v>-8.8965655416012208E-3</c:v>
                </c:pt>
                <c:pt idx="24578">
                  <c:v>-5.6674367420405797E-3</c:v>
                </c:pt>
                <c:pt idx="24579">
                  <c:v>-2.8918580322183402E-3</c:v>
                </c:pt>
                <c:pt idx="24580">
                  <c:v>-1.34928444841477E-4</c:v>
                </c:pt>
                <c:pt idx="24581">
                  <c:v>3.5852775889641101E-3</c:v>
                </c:pt>
                <c:pt idx="24582">
                  <c:v>7.1567025610563099E-3</c:v>
                </c:pt>
                <c:pt idx="24583">
                  <c:v>1.11642050077983E-2</c:v>
                </c:pt>
                <c:pt idx="24584">
                  <c:v>1.5228388207124801E-2</c:v>
                </c:pt>
                <c:pt idx="24585">
                  <c:v>1.89963483279686E-2</c:v>
                </c:pt>
                <c:pt idx="24586">
                  <c:v>2.3407270017646E-2</c:v>
                </c:pt>
                <c:pt idx="24587">
                  <c:v>2.8163526503033599E-2</c:v>
                </c:pt>
                <c:pt idx="24588">
                  <c:v>3.2869231014225897E-2</c:v>
                </c:pt>
                <c:pt idx="24589">
                  <c:v>3.7738276871285503E-2</c:v>
                </c:pt>
                <c:pt idx="24590">
                  <c:v>4.2519176909354001E-2</c:v>
                </c:pt>
                <c:pt idx="24591">
                  <c:v>4.7372542449968601E-2</c:v>
                </c:pt>
                <c:pt idx="24592">
                  <c:v>5.2732332477358097E-2</c:v>
                </c:pt>
                <c:pt idx="24593">
                  <c:v>5.8116055952561203E-2</c:v>
                </c:pt>
                <c:pt idx="24594">
                  <c:v>6.3461549535303502E-2</c:v>
                </c:pt>
                <c:pt idx="24595">
                  <c:v>6.8610522701523E-2</c:v>
                </c:pt>
                <c:pt idx="24596">
                  <c:v>7.4011298534273504E-2</c:v>
                </c:pt>
                <c:pt idx="24597">
                  <c:v>7.9459852398056696E-2</c:v>
                </c:pt>
                <c:pt idx="24598">
                  <c:v>8.4996970394637106E-2</c:v>
                </c:pt>
                <c:pt idx="24599">
                  <c:v>9.0325036977620204E-2</c:v>
                </c:pt>
                <c:pt idx="24600">
                  <c:v>9.5676754821331297E-2</c:v>
                </c:pt>
                <c:pt idx="24601">
                  <c:v>0.100846823689554</c:v>
                </c:pt>
                <c:pt idx="24602">
                  <c:v>0.105932499988643</c:v>
                </c:pt>
                <c:pt idx="24603">
                  <c:v>0.111159682205155</c:v>
                </c:pt>
                <c:pt idx="24604">
                  <c:v>0.116223815916875</c:v>
                </c:pt>
                <c:pt idx="24605">
                  <c:v>0.12111468762533301</c:v>
                </c:pt>
                <c:pt idx="24606">
                  <c:v>0.12598393973438601</c:v>
                </c:pt>
                <c:pt idx="24607">
                  <c:v>0.13030455307401401</c:v>
                </c:pt>
                <c:pt idx="24608">
                  <c:v>0.13488874068384599</c:v>
                </c:pt>
                <c:pt idx="24609">
                  <c:v>0.13931544265272899</c:v>
                </c:pt>
                <c:pt idx="24610">
                  <c:v>0.14327598717165799</c:v>
                </c:pt>
                <c:pt idx="24611">
                  <c:v>0.14714341917283799</c:v>
                </c:pt>
                <c:pt idx="24612">
                  <c:v>0.15057122057144601</c:v>
                </c:pt>
                <c:pt idx="24613">
                  <c:v>0.15387055367786401</c:v>
                </c:pt>
                <c:pt idx="24614">
                  <c:v>0.15730346494727299</c:v>
                </c:pt>
                <c:pt idx="24615">
                  <c:v>0.16013185121753401</c:v>
                </c:pt>
                <c:pt idx="24616">
                  <c:v>0.162776613891052</c:v>
                </c:pt>
                <c:pt idx="24617">
                  <c:v>0.165030114312571</c:v>
                </c:pt>
                <c:pt idx="24618">
                  <c:v>0.16692218856633401</c:v>
                </c:pt>
                <c:pt idx="24619">
                  <c:v>0.16912316429912899</c:v>
                </c:pt>
                <c:pt idx="24620">
                  <c:v>0.170670293171267</c:v>
                </c:pt>
                <c:pt idx="24621">
                  <c:v>0.17196213556720399</c:v>
                </c:pt>
                <c:pt idx="24622">
                  <c:v>0.172859456804761</c:v>
                </c:pt>
                <c:pt idx="24623">
                  <c:v>0.17338324624637</c:v>
                </c:pt>
                <c:pt idx="24624">
                  <c:v>0.17414055501703299</c:v>
                </c:pt>
                <c:pt idx="24625">
                  <c:v>0.174157261583124</c:v>
                </c:pt>
                <c:pt idx="24626">
                  <c:v>0.17409579830112201</c:v>
                </c:pt>
                <c:pt idx="24627">
                  <c:v>0.173574194073643</c:v>
                </c:pt>
                <c:pt idx="24628">
                  <c:v>0.173192451631137</c:v>
                </c:pt>
                <c:pt idx="24629">
                  <c:v>0.17227103781178699</c:v>
                </c:pt>
                <c:pt idx="24630">
                  <c:v>0.171076985392175</c:v>
                </c:pt>
                <c:pt idx="24631">
                  <c:v>0.16993137716918899</c:v>
                </c:pt>
                <c:pt idx="24632">
                  <c:v>0.168290562725041</c:v>
                </c:pt>
                <c:pt idx="24633">
                  <c:v>0.16670494819777201</c:v>
                </c:pt>
                <c:pt idx="24634">
                  <c:v>0.164735457833942</c:v>
                </c:pt>
                <c:pt idx="24635">
                  <c:v>0.16269940725184701</c:v>
                </c:pt>
                <c:pt idx="24636">
                  <c:v>0.16062268071398</c:v>
                </c:pt>
                <c:pt idx="24637">
                  <c:v>0.15802301112432701</c:v>
                </c:pt>
                <c:pt idx="24638">
                  <c:v>0.15578559940866299</c:v>
                </c:pt>
                <c:pt idx="24639">
                  <c:v>0.15292238819906201</c:v>
                </c:pt>
                <c:pt idx="24640">
                  <c:v>0.15009595198842601</c:v>
                </c:pt>
                <c:pt idx="24641">
                  <c:v>0.14754623371752101</c:v>
                </c:pt>
                <c:pt idx="24642">
                  <c:v>0.144884899807802</c:v>
                </c:pt>
                <c:pt idx="24643">
                  <c:v>0.14202487131657901</c:v>
                </c:pt>
                <c:pt idx="24644">
                  <c:v>0.13915407142678199</c:v>
                </c:pt>
                <c:pt idx="24645">
                  <c:v>0.13622287267661501</c:v>
                </c:pt>
                <c:pt idx="24646">
                  <c:v>0.13371165659332199</c:v>
                </c:pt>
                <c:pt idx="24647">
                  <c:v>0.13096379429935201</c:v>
                </c:pt>
                <c:pt idx="24648">
                  <c:v>0.12840081490927299</c:v>
                </c:pt>
                <c:pt idx="24649">
                  <c:v>0.12573952191665599</c:v>
                </c:pt>
                <c:pt idx="24650">
                  <c:v>0.123056534998186</c:v>
                </c:pt>
                <c:pt idx="24651">
                  <c:v>0.120886700135669</c:v>
                </c:pt>
                <c:pt idx="24652">
                  <c:v>0.118538323716625</c:v>
                </c:pt>
                <c:pt idx="24653">
                  <c:v>0.11652361590125</c:v>
                </c:pt>
                <c:pt idx="24654">
                  <c:v>0.114550195240782</c:v>
                </c:pt>
                <c:pt idx="24655">
                  <c:v>0.112942349309008</c:v>
                </c:pt>
                <c:pt idx="24656">
                  <c:v>0.11131797780774801</c:v>
                </c:pt>
                <c:pt idx="24657">
                  <c:v>0.10988480921086199</c:v>
                </c:pt>
                <c:pt idx="24658">
                  <c:v>0.108948492202826</c:v>
                </c:pt>
                <c:pt idx="24659">
                  <c:v>0.107917102965551</c:v>
                </c:pt>
                <c:pt idx="24660">
                  <c:v>0.107488878737036</c:v>
                </c:pt>
                <c:pt idx="24661">
                  <c:v>0.107007945993292</c:v>
                </c:pt>
                <c:pt idx="24662">
                  <c:v>0.106574791089983</c:v>
                </c:pt>
                <c:pt idx="24663">
                  <c:v>0.10684703479102101</c:v>
                </c:pt>
                <c:pt idx="24664">
                  <c:v>0.107238625326989</c:v>
                </c:pt>
                <c:pt idx="24665">
                  <c:v>0.107871912562714</c:v>
                </c:pt>
                <c:pt idx="24666">
                  <c:v>0.108364259865358</c:v>
                </c:pt>
                <c:pt idx="24667">
                  <c:v>0.109274499008799</c:v>
                </c:pt>
                <c:pt idx="24668">
                  <c:v>0.11079176555525699</c:v>
                </c:pt>
                <c:pt idx="24669">
                  <c:v>0.112348436697011</c:v>
                </c:pt>
                <c:pt idx="24670">
                  <c:v>0.11439802827955201</c:v>
                </c:pt>
                <c:pt idx="24671">
                  <c:v>0.116335007752543</c:v>
                </c:pt>
                <c:pt idx="24672">
                  <c:v>0.118529062021899</c:v>
                </c:pt>
                <c:pt idx="24673">
                  <c:v>0.12099566373638899</c:v>
                </c:pt>
                <c:pt idx="24674">
                  <c:v>0.124078598683719</c:v>
                </c:pt>
                <c:pt idx="24675">
                  <c:v>0.12693815578437001</c:v>
                </c:pt>
                <c:pt idx="24676">
                  <c:v>0.12993012046863001</c:v>
                </c:pt>
                <c:pt idx="24677">
                  <c:v>0.13302717474367201</c:v>
                </c:pt>
                <c:pt idx="24678">
                  <c:v>0.13634523706730101</c:v>
                </c:pt>
                <c:pt idx="24679">
                  <c:v>0.14013280541732001</c:v>
                </c:pt>
                <c:pt idx="24680">
                  <c:v>0.143768486620585</c:v>
                </c:pt>
                <c:pt idx="24681">
                  <c:v>0.14763714222389099</c:v>
                </c:pt>
                <c:pt idx="24682">
                  <c:v>0.15112365609744199</c:v>
                </c:pt>
                <c:pt idx="24683">
                  <c:v>0.15519177831546899</c:v>
                </c:pt>
                <c:pt idx="24684">
                  <c:v>0.15913761899312301</c:v>
                </c:pt>
                <c:pt idx="24685">
                  <c:v>0.16323475018856301</c:v>
                </c:pt>
                <c:pt idx="24686">
                  <c:v>0.167214765443679</c:v>
                </c:pt>
                <c:pt idx="24687">
                  <c:v>0.17110099714458901</c:v>
                </c:pt>
                <c:pt idx="24688">
                  <c:v>0.17520085583136</c:v>
                </c:pt>
                <c:pt idx="24689">
                  <c:v>0.178543822784934</c:v>
                </c:pt>
                <c:pt idx="24690">
                  <c:v>0.18281824459719301</c:v>
                </c:pt>
                <c:pt idx="24691">
                  <c:v>0.186330017391934</c:v>
                </c:pt>
                <c:pt idx="24692">
                  <c:v>0.19001361485523499</c:v>
                </c:pt>
                <c:pt idx="24693">
                  <c:v>0.19328523384153801</c:v>
                </c:pt>
                <c:pt idx="24694">
                  <c:v>0.19639988589059801</c:v>
                </c:pt>
                <c:pt idx="24695">
                  <c:v>0.199514742907724</c:v>
                </c:pt>
                <c:pt idx="24696">
                  <c:v>0.202504700890902</c:v>
                </c:pt>
                <c:pt idx="24697">
                  <c:v>0.20525182179641499</c:v>
                </c:pt>
                <c:pt idx="24698">
                  <c:v>0.207579892061867</c:v>
                </c:pt>
                <c:pt idx="24699">
                  <c:v>0.20952473082478601</c:v>
                </c:pt>
                <c:pt idx="24700">
                  <c:v>0.211475251486924</c:v>
                </c:pt>
                <c:pt idx="24701">
                  <c:v>0.21332636983668099</c:v>
                </c:pt>
                <c:pt idx="24702">
                  <c:v>0.21468654473041601</c:v>
                </c:pt>
                <c:pt idx="24703">
                  <c:v>0.21555312854401801</c:v>
                </c:pt>
                <c:pt idx="24704">
                  <c:v>0.21605207086462899</c:v>
                </c:pt>
                <c:pt idx="24705">
                  <c:v>0.21653939742737199</c:v>
                </c:pt>
                <c:pt idx="24706">
                  <c:v>0.21671231070141</c:v>
                </c:pt>
                <c:pt idx="24707">
                  <c:v>0.21639461727428499</c:v>
                </c:pt>
                <c:pt idx="24708">
                  <c:v>0.21582974622515799</c:v>
                </c:pt>
                <c:pt idx="24709">
                  <c:v>0.21454215716821001</c:v>
                </c:pt>
                <c:pt idx="24710">
                  <c:v>0.213417153756089</c:v>
                </c:pt>
                <c:pt idx="24711">
                  <c:v>0.21176576291728599</c:v>
                </c:pt>
                <c:pt idx="24712">
                  <c:v>0.209866346289272</c:v>
                </c:pt>
                <c:pt idx="24713">
                  <c:v>0.207497363444614</c:v>
                </c:pt>
                <c:pt idx="24714">
                  <c:v>0.20464938610577399</c:v>
                </c:pt>
                <c:pt idx="24715">
                  <c:v>0.20184132366767801</c:v>
                </c:pt>
                <c:pt idx="24716">
                  <c:v>0.19828891838086399</c:v>
                </c:pt>
                <c:pt idx="24717">
                  <c:v>0.19468683471475301</c:v>
                </c:pt>
                <c:pt idx="24718">
                  <c:v>0.19079156960763599</c:v>
                </c:pt>
                <c:pt idx="24719">
                  <c:v>0.18621596371863799</c:v>
                </c:pt>
                <c:pt idx="24720">
                  <c:v>0.18190232433679701</c:v>
                </c:pt>
                <c:pt idx="24721">
                  <c:v>0.17690552507409801</c:v>
                </c:pt>
                <c:pt idx="24722">
                  <c:v>0.17152524767557001</c:v>
                </c:pt>
                <c:pt idx="24723">
                  <c:v>0.16633665765924099</c:v>
                </c:pt>
                <c:pt idx="24724">
                  <c:v>0.16091669109655099</c:v>
                </c:pt>
                <c:pt idx="24725">
                  <c:v>0.155035472457553</c:v>
                </c:pt>
                <c:pt idx="24726">
                  <c:v>0.14898932766252099</c:v>
                </c:pt>
                <c:pt idx="24727">
                  <c:v>0.14274108485581399</c:v>
                </c:pt>
                <c:pt idx="24728">
                  <c:v>0.136476170331222</c:v>
                </c:pt>
                <c:pt idx="24729">
                  <c:v>0.13026806235791399</c:v>
                </c:pt>
                <c:pt idx="24730">
                  <c:v>0.12365303357654001</c:v>
                </c:pt>
                <c:pt idx="24731">
                  <c:v>0.116877538778604</c:v>
                </c:pt>
                <c:pt idx="24732">
                  <c:v>0.10994921148275601</c:v>
                </c:pt>
                <c:pt idx="24733">
                  <c:v>0.10329241030757599</c:v>
                </c:pt>
                <c:pt idx="24734">
                  <c:v>9.6665384909411803E-2</c:v>
                </c:pt>
                <c:pt idx="24735">
                  <c:v>8.97822546902909E-2</c:v>
                </c:pt>
                <c:pt idx="24736">
                  <c:v>8.2947092552759602E-2</c:v>
                </c:pt>
                <c:pt idx="24737">
                  <c:v>7.6287261217862098E-2</c:v>
                </c:pt>
                <c:pt idx="24738">
                  <c:v>6.9667362218372997E-2</c:v>
                </c:pt>
                <c:pt idx="24739">
                  <c:v>6.3059726728427107E-2</c:v>
                </c:pt>
                <c:pt idx="24740">
                  <c:v>5.68378794969377E-2</c:v>
                </c:pt>
                <c:pt idx="24741">
                  <c:v>5.0422318760951303E-2</c:v>
                </c:pt>
                <c:pt idx="24742">
                  <c:v>4.4331148412750702E-2</c:v>
                </c:pt>
                <c:pt idx="24743">
                  <c:v>3.8321932313712899E-2</c:v>
                </c:pt>
                <c:pt idx="24744">
                  <c:v>3.23245013414689E-2</c:v>
                </c:pt>
                <c:pt idx="24745">
                  <c:v>2.6915218905681201E-2</c:v>
                </c:pt>
                <c:pt idx="24746">
                  <c:v>2.1490108565891002E-2</c:v>
                </c:pt>
                <c:pt idx="24747">
                  <c:v>1.6441820000973599E-2</c:v>
                </c:pt>
                <c:pt idx="24748">
                  <c:v>1.15464266867419E-2</c:v>
                </c:pt>
                <c:pt idx="24749">
                  <c:v>6.5779638325112596E-3</c:v>
                </c:pt>
                <c:pt idx="24750">
                  <c:v>2.4916779455552399E-3</c:v>
                </c:pt>
                <c:pt idx="24751">
                  <c:v>-1.7179375416066899E-3</c:v>
                </c:pt>
                <c:pt idx="24752">
                  <c:v>-5.4267836615002401E-3</c:v>
                </c:pt>
                <c:pt idx="24753">
                  <c:v>-9.1012221122308903E-3</c:v>
                </c:pt>
                <c:pt idx="24754">
                  <c:v>-1.2329674390932801E-2</c:v>
                </c:pt>
                <c:pt idx="24755">
                  <c:v>-1.5419283974613099E-2</c:v>
                </c:pt>
                <c:pt idx="24756">
                  <c:v>-1.7923940383428202E-2</c:v>
                </c:pt>
                <c:pt idx="24757">
                  <c:v>-2.03314864836831E-2</c:v>
                </c:pt>
                <c:pt idx="24758">
                  <c:v>-2.2610302136631399E-2</c:v>
                </c:pt>
                <c:pt idx="24759">
                  <c:v>-2.4374147176311499E-2</c:v>
                </c:pt>
                <c:pt idx="24760">
                  <c:v>-2.6017103065986699E-2</c:v>
                </c:pt>
                <c:pt idx="24761">
                  <c:v>-2.7060115815983402E-2</c:v>
                </c:pt>
                <c:pt idx="24762">
                  <c:v>-2.8223995317843999E-2</c:v>
                </c:pt>
                <c:pt idx="24763">
                  <c:v>-2.88560380339015E-2</c:v>
                </c:pt>
                <c:pt idx="24764">
                  <c:v>-2.93160664458266E-2</c:v>
                </c:pt>
                <c:pt idx="24765">
                  <c:v>-2.9611458657016601E-2</c:v>
                </c:pt>
                <c:pt idx="24766">
                  <c:v>-2.9597846810387001E-2</c:v>
                </c:pt>
                <c:pt idx="24767">
                  <c:v>-2.9318469733062898E-2</c:v>
                </c:pt>
                <c:pt idx="24768">
                  <c:v>-2.8852929430483901E-2</c:v>
                </c:pt>
                <c:pt idx="24769">
                  <c:v>-2.8383564211158899E-2</c:v>
                </c:pt>
                <c:pt idx="24770">
                  <c:v>-2.74041963867728E-2</c:v>
                </c:pt>
                <c:pt idx="24771">
                  <c:v>-2.68071028031477E-2</c:v>
                </c:pt>
                <c:pt idx="24772">
                  <c:v>-2.5689641703745499E-2</c:v>
                </c:pt>
                <c:pt idx="24773">
                  <c:v>-2.4517228043553E-2</c:v>
                </c:pt>
                <c:pt idx="24774">
                  <c:v>-2.3183496597329802E-2</c:v>
                </c:pt>
                <c:pt idx="24775">
                  <c:v>-2.1671904033913399E-2</c:v>
                </c:pt>
                <c:pt idx="24776">
                  <c:v>-2.05939296663449E-2</c:v>
                </c:pt>
                <c:pt idx="24777">
                  <c:v>-1.88862458665678E-2</c:v>
                </c:pt>
                <c:pt idx="24778">
                  <c:v>-1.75148417135851E-2</c:v>
                </c:pt>
                <c:pt idx="24779">
                  <c:v>-1.5790649747951399E-2</c:v>
                </c:pt>
                <c:pt idx="24780">
                  <c:v>-1.4188141874718599E-2</c:v>
                </c:pt>
                <c:pt idx="24781">
                  <c:v>-1.28234778534771E-2</c:v>
                </c:pt>
                <c:pt idx="24782">
                  <c:v>-1.14008263545695E-2</c:v>
                </c:pt>
                <c:pt idx="24783">
                  <c:v>-9.8531769933590703E-3</c:v>
                </c:pt>
                <c:pt idx="24784">
                  <c:v>-8.2863490637337008E-3</c:v>
                </c:pt>
                <c:pt idx="24785">
                  <c:v>-7.0787471931579799E-3</c:v>
                </c:pt>
                <c:pt idx="24786">
                  <c:v>-6.0780557039443297E-3</c:v>
                </c:pt>
                <c:pt idx="24787">
                  <c:v>-5.1269229248805098E-3</c:v>
                </c:pt>
                <c:pt idx="24788">
                  <c:v>-3.9339253651312599E-3</c:v>
                </c:pt>
                <c:pt idx="24789">
                  <c:v>-3.0995433920883299E-3</c:v>
                </c:pt>
                <c:pt idx="24790">
                  <c:v>-2.3281564580596298E-3</c:v>
                </c:pt>
                <c:pt idx="24791">
                  <c:v>-1.6789046043459699E-3</c:v>
                </c:pt>
                <c:pt idx="24792">
                  <c:v>-1.5242182821219199E-3</c:v>
                </c:pt>
                <c:pt idx="24793">
                  <c:v>-1.16264670228001E-3</c:v>
                </c:pt>
                <c:pt idx="24794">
                  <c:v>-1.14211290299917E-3</c:v>
                </c:pt>
                <c:pt idx="24795">
                  <c:v>-1.2114952685282499E-3</c:v>
                </c:pt>
                <c:pt idx="24796">
                  <c:v>-1.6925520299923E-3</c:v>
                </c:pt>
                <c:pt idx="24797">
                  <c:v>-2.0916920548371899E-3</c:v>
                </c:pt>
                <c:pt idx="24798">
                  <c:v>-2.9009804207565499E-3</c:v>
                </c:pt>
                <c:pt idx="24799">
                  <c:v>-3.89162621332143E-3</c:v>
                </c:pt>
                <c:pt idx="24800">
                  <c:v>-4.8693808003384704E-3</c:v>
                </c:pt>
                <c:pt idx="24801">
                  <c:v>-6.2341535906705898E-3</c:v>
                </c:pt>
                <c:pt idx="24802">
                  <c:v>-7.54460556524019E-3</c:v>
                </c:pt>
                <c:pt idx="24803">
                  <c:v>-9.4514341312532096E-3</c:v>
                </c:pt>
                <c:pt idx="24804">
                  <c:v>-1.12328357356244E-2</c:v>
                </c:pt>
                <c:pt idx="24805">
                  <c:v>-1.3267540025815001E-2</c:v>
                </c:pt>
                <c:pt idx="24806">
                  <c:v>-1.5473123699243399E-2</c:v>
                </c:pt>
                <c:pt idx="24807">
                  <c:v>-1.7516741552443201E-2</c:v>
                </c:pt>
                <c:pt idx="24808">
                  <c:v>-2.0216508569657801E-2</c:v>
                </c:pt>
                <c:pt idx="24809">
                  <c:v>-2.2984086066635798E-2</c:v>
                </c:pt>
                <c:pt idx="24810">
                  <c:v>-2.55785767888469E-2</c:v>
                </c:pt>
                <c:pt idx="24811">
                  <c:v>-2.8364718639207202E-2</c:v>
                </c:pt>
                <c:pt idx="24812">
                  <c:v>-3.1272477862711603E-2</c:v>
                </c:pt>
                <c:pt idx="24813">
                  <c:v>-3.4486245659331102E-2</c:v>
                </c:pt>
                <c:pt idx="24814">
                  <c:v>-3.7928552669308703E-2</c:v>
                </c:pt>
                <c:pt idx="24815">
                  <c:v>-4.0931465339995303E-2</c:v>
                </c:pt>
                <c:pt idx="24816">
                  <c:v>-4.4111867538779499E-2</c:v>
                </c:pt>
                <c:pt idx="24817">
                  <c:v>-4.74507809466845E-2</c:v>
                </c:pt>
                <c:pt idx="24818">
                  <c:v>-5.0760893586188502E-2</c:v>
                </c:pt>
                <c:pt idx="24819">
                  <c:v>-5.4529151760932197E-2</c:v>
                </c:pt>
                <c:pt idx="24820">
                  <c:v>-5.7691834181362298E-2</c:v>
                </c:pt>
                <c:pt idx="24821">
                  <c:v>-6.0890389700916703E-2</c:v>
                </c:pt>
                <c:pt idx="24822">
                  <c:v>-6.4347237661304998E-2</c:v>
                </c:pt>
                <c:pt idx="24823">
                  <c:v>-6.7739415073188897E-2</c:v>
                </c:pt>
                <c:pt idx="24824">
                  <c:v>-7.1202425944165995E-2</c:v>
                </c:pt>
                <c:pt idx="24825">
                  <c:v>-7.4049336849037195E-2</c:v>
                </c:pt>
                <c:pt idx="24826">
                  <c:v>-7.7457059363448294E-2</c:v>
                </c:pt>
                <c:pt idx="24827">
                  <c:v>-8.0261636230689007E-2</c:v>
                </c:pt>
                <c:pt idx="24828">
                  <c:v>-8.3357890827300399E-2</c:v>
                </c:pt>
                <c:pt idx="24829">
                  <c:v>-8.6284758966369196E-2</c:v>
                </c:pt>
                <c:pt idx="24830">
                  <c:v>-8.8739660763116499E-2</c:v>
                </c:pt>
                <c:pt idx="24831">
                  <c:v>-9.1729324576692597E-2</c:v>
                </c:pt>
                <c:pt idx="24832">
                  <c:v>-9.3915460681553001E-2</c:v>
                </c:pt>
                <c:pt idx="24833">
                  <c:v>-9.6624248969050003E-2</c:v>
                </c:pt>
                <c:pt idx="24834">
                  <c:v>-9.8410206870030395E-2</c:v>
                </c:pt>
                <c:pt idx="24835">
                  <c:v>-0.100875930084416</c:v>
                </c:pt>
                <c:pt idx="24836">
                  <c:v>-0.10304155931110499</c:v>
                </c:pt>
                <c:pt idx="24837">
                  <c:v>-0.10453248102183001</c:v>
                </c:pt>
                <c:pt idx="24838">
                  <c:v>-0.106660137266104</c:v>
                </c:pt>
                <c:pt idx="24839">
                  <c:v>-0.10767388592527299</c:v>
                </c:pt>
                <c:pt idx="24840">
                  <c:v>-0.10952397817873701</c:v>
                </c:pt>
                <c:pt idx="24841">
                  <c:v>-0.110825096860418</c:v>
                </c:pt>
                <c:pt idx="24842">
                  <c:v>-0.112119631292646</c:v>
                </c:pt>
                <c:pt idx="24843">
                  <c:v>-0.112947535947812</c:v>
                </c:pt>
                <c:pt idx="24844">
                  <c:v>-0.113845898667316</c:v>
                </c:pt>
                <c:pt idx="24845">
                  <c:v>-0.114907171001544</c:v>
                </c:pt>
                <c:pt idx="24846">
                  <c:v>-0.115414573946166</c:v>
                </c:pt>
                <c:pt idx="24847">
                  <c:v>-0.116388382954263</c:v>
                </c:pt>
                <c:pt idx="24848">
                  <c:v>-0.116486019217497</c:v>
                </c:pt>
                <c:pt idx="24849">
                  <c:v>-0.117019215732413</c:v>
                </c:pt>
                <c:pt idx="24850">
                  <c:v>-0.117464598117293</c:v>
                </c:pt>
                <c:pt idx="24851">
                  <c:v>-0.11794146317953701</c:v>
                </c:pt>
                <c:pt idx="24852">
                  <c:v>-0.11827101184420601</c:v>
                </c:pt>
                <c:pt idx="24853">
                  <c:v>-0.11826626849307099</c:v>
                </c:pt>
                <c:pt idx="24854">
                  <c:v>-0.11862954726201499</c:v>
                </c:pt>
                <c:pt idx="24855">
                  <c:v>-0.118651822983723</c:v>
                </c:pt>
                <c:pt idx="24856">
                  <c:v>-0.119141457865346</c:v>
                </c:pt>
                <c:pt idx="24857">
                  <c:v>-0.118945978395173</c:v>
                </c:pt>
                <c:pt idx="24858">
                  <c:v>-0.119385595809347</c:v>
                </c:pt>
                <c:pt idx="24859">
                  <c:v>-0.11952272437384399</c:v>
                </c:pt>
                <c:pt idx="24860">
                  <c:v>-0.119949474968168</c:v>
                </c:pt>
                <c:pt idx="24861">
                  <c:v>-0.120319849055953</c:v>
                </c:pt>
                <c:pt idx="24862">
                  <c:v>-0.120529574095721</c:v>
                </c:pt>
                <c:pt idx="24863">
                  <c:v>-0.121581959643454</c:v>
                </c:pt>
                <c:pt idx="24864">
                  <c:v>-0.12180196104026</c:v>
                </c:pt>
                <c:pt idx="24865">
                  <c:v>-0.122898070022955</c:v>
                </c:pt>
                <c:pt idx="24866">
                  <c:v>-0.123363998405098</c:v>
                </c:pt>
                <c:pt idx="24867">
                  <c:v>-0.124563227151208</c:v>
                </c:pt>
                <c:pt idx="24868">
                  <c:v>-0.125781270565096</c:v>
                </c:pt>
                <c:pt idx="24869">
                  <c:v>-0.12682007556240199</c:v>
                </c:pt>
                <c:pt idx="24870">
                  <c:v>-0.12833166863614201</c:v>
                </c:pt>
                <c:pt idx="24871">
                  <c:v>-0.12974125079219201</c:v>
                </c:pt>
                <c:pt idx="24872">
                  <c:v>-0.13161929732824201</c:v>
                </c:pt>
                <c:pt idx="24873">
                  <c:v>-0.13345590381321101</c:v>
                </c:pt>
                <c:pt idx="24874">
                  <c:v>-0.13585162139804</c:v>
                </c:pt>
                <c:pt idx="24875">
                  <c:v>-0.13788609740524099</c:v>
                </c:pt>
                <c:pt idx="24876">
                  <c:v>-0.14041070945006501</c:v>
                </c:pt>
                <c:pt idx="24877">
                  <c:v>-0.14320402906833901</c:v>
                </c:pt>
                <c:pt idx="24878">
                  <c:v>-0.14606563482771301</c:v>
                </c:pt>
                <c:pt idx="24879">
                  <c:v>-0.14911470551903</c:v>
                </c:pt>
                <c:pt idx="24880">
                  <c:v>-0.15213637878129499</c:v>
                </c:pt>
                <c:pt idx="24881">
                  <c:v>-0.15570019371729801</c:v>
                </c:pt>
                <c:pt idx="24882">
                  <c:v>-0.15927803329710599</c:v>
                </c:pt>
                <c:pt idx="24883">
                  <c:v>-0.16309617550727801</c:v>
                </c:pt>
                <c:pt idx="24884">
                  <c:v>-0.16683706643913401</c:v>
                </c:pt>
                <c:pt idx="24885">
                  <c:v>-0.17108749282948399</c:v>
                </c:pt>
                <c:pt idx="24886">
                  <c:v>-0.175036460841966</c:v>
                </c:pt>
                <c:pt idx="24887">
                  <c:v>-0.17972006762391099</c:v>
                </c:pt>
                <c:pt idx="24888">
                  <c:v>-0.184044770038506</c:v>
                </c:pt>
                <c:pt idx="24889">
                  <c:v>-0.18848308935674199</c:v>
                </c:pt>
                <c:pt idx="24890">
                  <c:v>-0.19342968212837999</c:v>
                </c:pt>
                <c:pt idx="24891">
                  <c:v>-0.19808814553003501</c:v>
                </c:pt>
                <c:pt idx="24892">
                  <c:v>-0.20301929853425699</c:v>
                </c:pt>
                <c:pt idx="24893">
                  <c:v>-0.20781494463179601</c:v>
                </c:pt>
                <c:pt idx="24894">
                  <c:v>-0.212720357579054</c:v>
                </c:pt>
                <c:pt idx="24895">
                  <c:v>-0.217951577019729</c:v>
                </c:pt>
                <c:pt idx="24896">
                  <c:v>-0.22284985334956001</c:v>
                </c:pt>
                <c:pt idx="24897">
                  <c:v>-0.22779784563202499</c:v>
                </c:pt>
                <c:pt idx="24898">
                  <c:v>-0.23254201881926301</c:v>
                </c:pt>
                <c:pt idx="24899">
                  <c:v>-0.237612923151308</c:v>
                </c:pt>
                <c:pt idx="24900">
                  <c:v>-0.24254096341643999</c:v>
                </c:pt>
                <c:pt idx="24901">
                  <c:v>-0.247256264919338</c:v>
                </c:pt>
                <c:pt idx="24902">
                  <c:v>-0.25181273286348699</c:v>
                </c:pt>
                <c:pt idx="24903">
                  <c:v>-0.25638687560030499</c:v>
                </c:pt>
                <c:pt idx="24904">
                  <c:v>-0.26093450696850601</c:v>
                </c:pt>
                <c:pt idx="24905">
                  <c:v>-0.26520526833064101</c:v>
                </c:pt>
                <c:pt idx="24906">
                  <c:v>-0.26950810756076998</c:v>
                </c:pt>
                <c:pt idx="24907">
                  <c:v>-0.27322284406059999</c:v>
                </c:pt>
                <c:pt idx="24908">
                  <c:v>-0.27699504267286101</c:v>
                </c:pt>
                <c:pt idx="24909">
                  <c:v>-0.28067203233329302</c:v>
                </c:pt>
                <c:pt idx="24910">
                  <c:v>-0.28415555287564398</c:v>
                </c:pt>
                <c:pt idx="24911">
                  <c:v>-0.28727847641470899</c:v>
                </c:pt>
                <c:pt idx="24912">
                  <c:v>-0.29000829321003802</c:v>
                </c:pt>
                <c:pt idx="24913">
                  <c:v>-0.292787725022777</c:v>
                </c:pt>
                <c:pt idx="24914">
                  <c:v>-0.29521784374423199</c:v>
                </c:pt>
                <c:pt idx="24915">
                  <c:v>-0.29744697292981997</c:v>
                </c:pt>
                <c:pt idx="24916">
                  <c:v>-0.29936213601516598</c:v>
                </c:pt>
                <c:pt idx="24917">
                  <c:v>-0.30110141799717999</c:v>
                </c:pt>
                <c:pt idx="24918">
                  <c:v>-0.30242807818649498</c:v>
                </c:pt>
                <c:pt idx="24919">
                  <c:v>-0.303640309801606</c:v>
                </c:pt>
                <c:pt idx="24920">
                  <c:v>-0.30449317862659803</c:v>
                </c:pt>
                <c:pt idx="24921">
                  <c:v>-0.30489465814605399</c:v>
                </c:pt>
                <c:pt idx="24922">
                  <c:v>-0.30545443908367897</c:v>
                </c:pt>
                <c:pt idx="24923">
                  <c:v>-0.30537991145155602</c:v>
                </c:pt>
                <c:pt idx="24924">
                  <c:v>-0.30508693361864098</c:v>
                </c:pt>
                <c:pt idx="24925">
                  <c:v>-0.30445226349528598</c:v>
                </c:pt>
                <c:pt idx="24926">
                  <c:v>-0.30372693292452102</c:v>
                </c:pt>
                <c:pt idx="24927">
                  <c:v>-0.302869268758789</c:v>
                </c:pt>
                <c:pt idx="24928">
                  <c:v>-0.30137824507147598</c:v>
                </c:pt>
                <c:pt idx="24929">
                  <c:v>-0.300036096121789</c:v>
                </c:pt>
                <c:pt idx="24930">
                  <c:v>-0.29818483323307499</c:v>
                </c:pt>
                <c:pt idx="24931">
                  <c:v>-0.29629876575832997</c:v>
                </c:pt>
                <c:pt idx="24932">
                  <c:v>-0.29430175379336299</c:v>
                </c:pt>
                <c:pt idx="24933">
                  <c:v>-0.291527417776062</c:v>
                </c:pt>
                <c:pt idx="24934">
                  <c:v>-0.289201011108489</c:v>
                </c:pt>
                <c:pt idx="24935">
                  <c:v>-0.28597342213747301</c:v>
                </c:pt>
                <c:pt idx="24936">
                  <c:v>-0.28348005127469</c:v>
                </c:pt>
                <c:pt idx="24937">
                  <c:v>-0.28013709373105</c:v>
                </c:pt>
                <c:pt idx="24938">
                  <c:v>-0.27724891055151601</c:v>
                </c:pt>
                <c:pt idx="24939">
                  <c:v>-0.273370433289851</c:v>
                </c:pt>
                <c:pt idx="24940">
                  <c:v>-0.27003538127379201</c:v>
                </c:pt>
                <c:pt idx="24941">
                  <c:v>-0.26672075594376699</c:v>
                </c:pt>
                <c:pt idx="24942">
                  <c:v>-0.26262440902407402</c:v>
                </c:pt>
                <c:pt idx="24943">
                  <c:v>-0.25910197072736801</c:v>
                </c:pt>
                <c:pt idx="24944">
                  <c:v>-0.254994074890461</c:v>
                </c:pt>
                <c:pt idx="24945">
                  <c:v>-0.25137808385733601</c:v>
                </c:pt>
                <c:pt idx="24946">
                  <c:v>-0.247232559462046</c:v>
                </c:pt>
                <c:pt idx="24947">
                  <c:v>-0.24345416699105499</c:v>
                </c:pt>
                <c:pt idx="24948">
                  <c:v>-0.23931131504111799</c:v>
                </c:pt>
                <c:pt idx="24949">
                  <c:v>-0.23512836591296901</c:v>
                </c:pt>
                <c:pt idx="24950">
                  <c:v>-0.231644188883569</c:v>
                </c:pt>
                <c:pt idx="24951">
                  <c:v>-0.22710871822588199</c:v>
                </c:pt>
                <c:pt idx="24952">
                  <c:v>-0.22347882330479399</c:v>
                </c:pt>
                <c:pt idx="24953">
                  <c:v>-0.21933606462079999</c:v>
                </c:pt>
                <c:pt idx="24954">
                  <c:v>-0.215794972448796</c:v>
                </c:pt>
                <c:pt idx="24955">
                  <c:v>-0.21171896151275199</c:v>
                </c:pt>
                <c:pt idx="24956">
                  <c:v>-0.20802181750341101</c:v>
                </c:pt>
                <c:pt idx="24957">
                  <c:v>-0.20449535264757701</c:v>
                </c:pt>
                <c:pt idx="24958">
                  <c:v>-0.20054229459110101</c:v>
                </c:pt>
                <c:pt idx="24959">
                  <c:v>-0.197432678939294</c:v>
                </c:pt>
                <c:pt idx="24960">
                  <c:v>-0.19383823346759499</c:v>
                </c:pt>
                <c:pt idx="24961">
                  <c:v>-0.19042891999255501</c:v>
                </c:pt>
                <c:pt idx="24962">
                  <c:v>-0.18699039534134601</c:v>
                </c:pt>
                <c:pt idx="24963">
                  <c:v>-0.183675233041251</c:v>
                </c:pt>
                <c:pt idx="24964">
                  <c:v>-0.18067801777171699</c:v>
                </c:pt>
                <c:pt idx="24965">
                  <c:v>-0.17749254574943499</c:v>
                </c:pt>
                <c:pt idx="24966">
                  <c:v>-0.174487905239813</c:v>
                </c:pt>
                <c:pt idx="24967">
                  <c:v>-0.171559952585986</c:v>
                </c:pt>
                <c:pt idx="24968">
                  <c:v>-0.16862887609142799</c:v>
                </c:pt>
                <c:pt idx="24969">
                  <c:v>-0.16612777763526099</c:v>
                </c:pt>
                <c:pt idx="24970">
                  <c:v>-0.16328390756546399</c:v>
                </c:pt>
                <c:pt idx="24971">
                  <c:v>-0.160743544616542</c:v>
                </c:pt>
                <c:pt idx="24972">
                  <c:v>-0.15801448464526199</c:v>
                </c:pt>
                <c:pt idx="24973">
                  <c:v>-0.15559415624029299</c:v>
                </c:pt>
                <c:pt idx="24974">
                  <c:v>-0.15297461408314</c:v>
                </c:pt>
                <c:pt idx="24975">
                  <c:v>-0.15053452020593999</c:v>
                </c:pt>
                <c:pt idx="24976">
                  <c:v>-0.14819799657851901</c:v>
                </c:pt>
                <c:pt idx="24977">
                  <c:v>-0.14578355287712</c:v>
                </c:pt>
                <c:pt idx="24978">
                  <c:v>-0.143400953266139</c:v>
                </c:pt>
                <c:pt idx="24979">
                  <c:v>-0.14094648036987401</c:v>
                </c:pt>
                <c:pt idx="24980">
                  <c:v>-0.13852899385415199</c:v>
                </c:pt>
                <c:pt idx="24981">
                  <c:v>-0.13637582838856799</c:v>
                </c:pt>
                <c:pt idx="24982">
                  <c:v>-0.134153722974861</c:v>
                </c:pt>
                <c:pt idx="24983">
                  <c:v>-0.13172150092920601</c:v>
                </c:pt>
                <c:pt idx="24984">
                  <c:v>-0.12929165999695</c:v>
                </c:pt>
                <c:pt idx="24985">
                  <c:v>-0.12673121509861399</c:v>
                </c:pt>
                <c:pt idx="24986">
                  <c:v>-0.124665168959669</c:v>
                </c:pt>
                <c:pt idx="24987">
                  <c:v>-0.122238100688666</c:v>
                </c:pt>
                <c:pt idx="24988">
                  <c:v>-0.119557521131816</c:v>
                </c:pt>
                <c:pt idx="24989">
                  <c:v>-0.116988651878678</c:v>
                </c:pt>
                <c:pt idx="24990">
                  <c:v>-0.114299528085226</c:v>
                </c:pt>
                <c:pt idx="24991">
                  <c:v>-0.11192840565189199</c:v>
                </c:pt>
                <c:pt idx="24992">
                  <c:v>-0.109412410985949</c:v>
                </c:pt>
                <c:pt idx="24993">
                  <c:v>-0.106360040263486</c:v>
                </c:pt>
                <c:pt idx="24994">
                  <c:v>-0.10370585435792</c:v>
                </c:pt>
                <c:pt idx="24995">
                  <c:v>-0.100958662249356</c:v>
                </c:pt>
                <c:pt idx="24996">
                  <c:v>-9.8346371056685103E-2</c:v>
                </c:pt>
                <c:pt idx="24997">
                  <c:v>-9.5284350552681404E-2</c:v>
                </c:pt>
                <c:pt idx="24998">
                  <c:v>-9.2205988081446602E-2</c:v>
                </c:pt>
                <c:pt idx="24999">
                  <c:v>-8.9269208507672101E-2</c:v>
                </c:pt>
                <c:pt idx="25000">
                  <c:v>-8.6238125209879807E-2</c:v>
                </c:pt>
                <c:pt idx="25001">
                  <c:v>-8.3189929425058498E-2</c:v>
                </c:pt>
                <c:pt idx="25002">
                  <c:v>-8.0099901156012898E-2</c:v>
                </c:pt>
                <c:pt idx="25003">
                  <c:v>-7.6999314349325707E-2</c:v>
                </c:pt>
                <c:pt idx="25004">
                  <c:v>-7.3981652698647593E-2</c:v>
                </c:pt>
                <c:pt idx="25005">
                  <c:v>-7.0652120836815893E-2</c:v>
                </c:pt>
                <c:pt idx="25006">
                  <c:v>-6.7728507654082504E-2</c:v>
                </c:pt>
                <c:pt idx="25007">
                  <c:v>-6.4475240555520105E-2</c:v>
                </c:pt>
                <c:pt idx="25008">
                  <c:v>-6.1646658880093998E-2</c:v>
                </c:pt>
                <c:pt idx="25009">
                  <c:v>-5.8850481313609398E-2</c:v>
                </c:pt>
                <c:pt idx="25010">
                  <c:v>-5.5837293426795997E-2</c:v>
                </c:pt>
                <c:pt idx="25011">
                  <c:v>-5.2688295776478003E-2</c:v>
                </c:pt>
                <c:pt idx="25012">
                  <c:v>-4.9745003461672502E-2</c:v>
                </c:pt>
                <c:pt idx="25013">
                  <c:v>-4.7330070040898398E-2</c:v>
                </c:pt>
                <c:pt idx="25014">
                  <c:v>-4.4830424424060197E-2</c:v>
                </c:pt>
                <c:pt idx="25015">
                  <c:v>-4.2272278969909503E-2</c:v>
                </c:pt>
                <c:pt idx="25016">
                  <c:v>-3.9703524926804797E-2</c:v>
                </c:pt>
                <c:pt idx="25017">
                  <c:v>-3.74239792741504E-2</c:v>
                </c:pt>
                <c:pt idx="25018">
                  <c:v>-3.5391194631287398E-2</c:v>
                </c:pt>
                <c:pt idx="25019">
                  <c:v>-3.3856831975137502E-2</c:v>
                </c:pt>
                <c:pt idx="25020">
                  <c:v>-3.1730870387216302E-2</c:v>
                </c:pt>
                <c:pt idx="25021">
                  <c:v>-3.0007684814962299E-2</c:v>
                </c:pt>
                <c:pt idx="25022">
                  <c:v>-2.8665452095821602E-2</c:v>
                </c:pt>
                <c:pt idx="25023">
                  <c:v>-2.7572427202434802E-2</c:v>
                </c:pt>
                <c:pt idx="25024">
                  <c:v>-2.6747859109533801E-2</c:v>
                </c:pt>
                <c:pt idx="25025">
                  <c:v>-2.59016366374334E-2</c:v>
                </c:pt>
                <c:pt idx="25026">
                  <c:v>-2.5125722476962702E-2</c:v>
                </c:pt>
                <c:pt idx="25027">
                  <c:v>-2.4506042135250799E-2</c:v>
                </c:pt>
                <c:pt idx="25028">
                  <c:v>-2.4681907215158099E-2</c:v>
                </c:pt>
                <c:pt idx="25029">
                  <c:v>-2.4713272027217299E-2</c:v>
                </c:pt>
                <c:pt idx="25030">
                  <c:v>-2.4840314452889901E-2</c:v>
                </c:pt>
                <c:pt idx="25031">
                  <c:v>-2.5508068296866901E-2</c:v>
                </c:pt>
                <c:pt idx="25032">
                  <c:v>-2.5951005942131899E-2</c:v>
                </c:pt>
                <c:pt idx="25033">
                  <c:v>-2.7222779231078902E-2</c:v>
                </c:pt>
                <c:pt idx="25034">
                  <c:v>-2.81685364125435E-2</c:v>
                </c:pt>
                <c:pt idx="25035">
                  <c:v>-2.9955456649232399E-2</c:v>
                </c:pt>
                <c:pt idx="25036">
                  <c:v>-3.1504934336874901E-2</c:v>
                </c:pt>
                <c:pt idx="25037">
                  <c:v>-3.3025866347925599E-2</c:v>
                </c:pt>
                <c:pt idx="25038">
                  <c:v>-3.5204292090662302E-2</c:v>
                </c:pt>
                <c:pt idx="25039">
                  <c:v>-3.7028753546297401E-2</c:v>
                </c:pt>
                <c:pt idx="25040">
                  <c:v>-3.9783011219977002E-2</c:v>
                </c:pt>
                <c:pt idx="25041">
                  <c:v>-4.2325913820037003E-2</c:v>
                </c:pt>
                <c:pt idx="25042">
                  <c:v>-4.4735046927728998E-2</c:v>
                </c:pt>
                <c:pt idx="25043">
                  <c:v>-4.7345603936531103E-2</c:v>
                </c:pt>
                <c:pt idx="25044">
                  <c:v>-5.0284316516379997E-2</c:v>
                </c:pt>
                <c:pt idx="25045">
                  <c:v>-5.3507921613675999E-2</c:v>
                </c:pt>
                <c:pt idx="25046">
                  <c:v>-5.6726932073370803E-2</c:v>
                </c:pt>
                <c:pt idx="25047">
                  <c:v>-5.97640110487297E-2</c:v>
                </c:pt>
                <c:pt idx="25048">
                  <c:v>-6.2795116198177001E-2</c:v>
                </c:pt>
                <c:pt idx="25049">
                  <c:v>-6.5974269485846601E-2</c:v>
                </c:pt>
                <c:pt idx="25050">
                  <c:v>-6.9291714886816597E-2</c:v>
                </c:pt>
                <c:pt idx="25051">
                  <c:v>-7.2693417457928997E-2</c:v>
                </c:pt>
                <c:pt idx="25052">
                  <c:v>-7.5833222227642993E-2</c:v>
                </c:pt>
                <c:pt idx="25053">
                  <c:v>-7.8568706654525894E-2</c:v>
                </c:pt>
                <c:pt idx="25054">
                  <c:v>-8.1563268035323794E-2</c:v>
                </c:pt>
                <c:pt idx="25055">
                  <c:v>-8.4760719004882606E-2</c:v>
                </c:pt>
                <c:pt idx="25056">
                  <c:v>-8.7374514697993899E-2</c:v>
                </c:pt>
                <c:pt idx="25057">
                  <c:v>-8.9807775372971105E-2</c:v>
                </c:pt>
                <c:pt idx="25058">
                  <c:v>-9.2145708566729601E-2</c:v>
                </c:pt>
                <c:pt idx="25059">
                  <c:v>-9.4195903625181598E-2</c:v>
                </c:pt>
                <c:pt idx="25060">
                  <c:v>-9.6091536403526398E-2</c:v>
                </c:pt>
                <c:pt idx="25061">
                  <c:v>-9.7752286408439901E-2</c:v>
                </c:pt>
                <c:pt idx="25062">
                  <c:v>-9.8995442428442604E-2</c:v>
                </c:pt>
                <c:pt idx="25063">
                  <c:v>-0.100170589122429</c:v>
                </c:pt>
                <c:pt idx="25064">
                  <c:v>-0.10069595569930501</c:v>
                </c:pt>
                <c:pt idx="25065">
                  <c:v>-0.10103893247376899</c:v>
                </c:pt>
                <c:pt idx="25066">
                  <c:v>-0.10082879791914801</c:v>
                </c:pt>
                <c:pt idx="25067">
                  <c:v>-0.100404812389425</c:v>
                </c:pt>
                <c:pt idx="25068">
                  <c:v>-9.9842085061002103E-2</c:v>
                </c:pt>
                <c:pt idx="25069">
                  <c:v>-9.8252128936206107E-2</c:v>
                </c:pt>
                <c:pt idx="25070">
                  <c:v>-9.6546174734660997E-2</c:v>
                </c:pt>
                <c:pt idx="25071">
                  <c:v>-9.4276932675877806E-2</c:v>
                </c:pt>
                <c:pt idx="25072">
                  <c:v>-9.1541024668337606E-2</c:v>
                </c:pt>
                <c:pt idx="25073">
                  <c:v>-8.8736429059131705E-2</c:v>
                </c:pt>
                <c:pt idx="25074">
                  <c:v>-8.5056971771273998E-2</c:v>
                </c:pt>
                <c:pt idx="25075">
                  <c:v>-8.0890106620231897E-2</c:v>
                </c:pt>
                <c:pt idx="25076">
                  <c:v>-7.6276309671950704E-2</c:v>
                </c:pt>
                <c:pt idx="25077">
                  <c:v>-7.1296808796089906E-2</c:v>
                </c:pt>
                <c:pt idx="25078">
                  <c:v>-6.5998546844904707E-2</c:v>
                </c:pt>
                <c:pt idx="25079">
                  <c:v>-5.9939828817752797E-2</c:v>
                </c:pt>
                <c:pt idx="25080">
                  <c:v>-5.3611767908335099E-2</c:v>
                </c:pt>
                <c:pt idx="25081">
                  <c:v>-4.6498525979288399E-2</c:v>
                </c:pt>
                <c:pt idx="25082">
                  <c:v>-3.9214419471288502E-2</c:v>
                </c:pt>
                <c:pt idx="25083">
                  <c:v>-3.1491188854350802E-2</c:v>
                </c:pt>
                <c:pt idx="25084">
                  <c:v>-2.3227782739042701E-2</c:v>
                </c:pt>
                <c:pt idx="25085">
                  <c:v>-1.4590630827547701E-2</c:v>
                </c:pt>
                <c:pt idx="25086">
                  <c:v>-5.34505781431406E-3</c:v>
                </c:pt>
                <c:pt idx="25087">
                  <c:v>3.6850650460484601E-3</c:v>
                </c:pt>
                <c:pt idx="25088">
                  <c:v>1.3611698458050899E-2</c:v>
                </c:pt>
                <c:pt idx="25089">
                  <c:v>2.36217164034172E-2</c:v>
                </c:pt>
                <c:pt idx="25090">
                  <c:v>3.3770820660950003E-2</c:v>
                </c:pt>
                <c:pt idx="25091">
                  <c:v>4.4518469663045103E-2</c:v>
                </c:pt>
                <c:pt idx="25092">
                  <c:v>5.5401893351685501E-2</c:v>
                </c:pt>
                <c:pt idx="25093">
                  <c:v>6.6543544728914703E-2</c:v>
                </c:pt>
                <c:pt idx="25094">
                  <c:v>7.7586087374161103E-2</c:v>
                </c:pt>
                <c:pt idx="25095">
                  <c:v>8.8920736585121299E-2</c:v>
                </c:pt>
                <c:pt idx="25096">
                  <c:v>0.100526249397678</c:v>
                </c:pt>
                <c:pt idx="25097">
                  <c:v>0.112135242559514</c:v>
                </c:pt>
                <c:pt idx="25098">
                  <c:v>0.123864446772491</c:v>
                </c:pt>
                <c:pt idx="25099">
                  <c:v>0.13535680865234101</c:v>
                </c:pt>
                <c:pt idx="25100">
                  <c:v>0.14687538804372799</c:v>
                </c:pt>
                <c:pt idx="25101">
                  <c:v>0.158248111958218</c:v>
                </c:pt>
                <c:pt idx="25102">
                  <c:v>0.169955765683032</c:v>
                </c:pt>
                <c:pt idx="25103">
                  <c:v>0.18118527039721599</c:v>
                </c:pt>
                <c:pt idx="25104">
                  <c:v>0.19219165114272099</c:v>
                </c:pt>
                <c:pt idx="25105">
                  <c:v>0.20312022656171699</c:v>
                </c:pt>
                <c:pt idx="25106">
                  <c:v>0.21360307402217901</c:v>
                </c:pt>
                <c:pt idx="25107">
                  <c:v>0.224218704095906</c:v>
                </c:pt>
                <c:pt idx="25108">
                  <c:v>0.23414656890383401</c:v>
                </c:pt>
                <c:pt idx="25109">
                  <c:v>0.24410003234101901</c:v>
                </c:pt>
                <c:pt idx="25110">
                  <c:v>0.25310895715652998</c:v>
                </c:pt>
                <c:pt idx="25111">
                  <c:v>0.26212150919869898</c:v>
                </c:pt>
                <c:pt idx="25112">
                  <c:v>0.27063310633440302</c:v>
                </c:pt>
                <c:pt idx="25113">
                  <c:v>0.27854688269717998</c:v>
                </c:pt>
                <c:pt idx="25114">
                  <c:v>0.28601290606247498</c:v>
                </c:pt>
                <c:pt idx="25115">
                  <c:v>0.29293348691513499</c:v>
                </c:pt>
                <c:pt idx="25116">
                  <c:v>0.299585085052536</c:v>
                </c:pt>
                <c:pt idx="25117">
                  <c:v>0.30505702880840102</c:v>
                </c:pt>
                <c:pt idx="25118">
                  <c:v>0.31067641052587303</c:v>
                </c:pt>
                <c:pt idx="25119">
                  <c:v>0.315409554630943</c:v>
                </c:pt>
                <c:pt idx="25120">
                  <c:v>0.31970700407288499</c:v>
                </c:pt>
                <c:pt idx="25121">
                  <c:v>0.32333485159124398</c:v>
                </c:pt>
                <c:pt idx="25122">
                  <c:v>0.32599836808389099</c:v>
                </c:pt>
                <c:pt idx="25123">
                  <c:v>0.32870022593428599</c:v>
                </c:pt>
                <c:pt idx="25124">
                  <c:v>0.33023450450641101</c:v>
                </c:pt>
                <c:pt idx="25125">
                  <c:v>0.331743995477843</c:v>
                </c:pt>
                <c:pt idx="25126">
                  <c:v>0.33207409480925898</c:v>
                </c:pt>
                <c:pt idx="25127">
                  <c:v>0.33187985685418198</c:v>
                </c:pt>
                <c:pt idx="25128">
                  <c:v>0.33121241631429998</c:v>
                </c:pt>
                <c:pt idx="25129">
                  <c:v>0.33019038258217998</c:v>
                </c:pt>
                <c:pt idx="25130">
                  <c:v>0.32838145183174999</c:v>
                </c:pt>
                <c:pt idx="25131">
                  <c:v>0.32610473522588102</c:v>
                </c:pt>
                <c:pt idx="25132">
                  <c:v>0.32298204551389498</c:v>
                </c:pt>
                <c:pt idx="25133">
                  <c:v>0.31961607288470401</c:v>
                </c:pt>
                <c:pt idx="25134">
                  <c:v>0.31603916058741</c:v>
                </c:pt>
                <c:pt idx="25135">
                  <c:v>0.31157762623870899</c:v>
                </c:pt>
                <c:pt idx="25136">
                  <c:v>0.30717434766370799</c:v>
                </c:pt>
                <c:pt idx="25137">
                  <c:v>0.301590446568689</c:v>
                </c:pt>
                <c:pt idx="25138">
                  <c:v>0.296184802497233</c:v>
                </c:pt>
                <c:pt idx="25139">
                  <c:v>0.29035261735031598</c:v>
                </c:pt>
                <c:pt idx="25140">
                  <c:v>0.28412617434475201</c:v>
                </c:pt>
                <c:pt idx="25141">
                  <c:v>0.277651830943699</c:v>
                </c:pt>
                <c:pt idx="25142">
                  <c:v>0.27078621581476803</c:v>
                </c:pt>
                <c:pt idx="25143">
                  <c:v>0.26390323760708501</c:v>
                </c:pt>
                <c:pt idx="25144">
                  <c:v>0.25657022874117702</c:v>
                </c:pt>
                <c:pt idx="25145">
                  <c:v>0.249735597450019</c:v>
                </c:pt>
                <c:pt idx="25146">
                  <c:v>0.242236920178107</c:v>
                </c:pt>
                <c:pt idx="25147">
                  <c:v>0.23503964795443</c:v>
                </c:pt>
                <c:pt idx="25148">
                  <c:v>0.22770628733835899</c:v>
                </c:pt>
                <c:pt idx="25149">
                  <c:v>0.220110941618964</c:v>
                </c:pt>
                <c:pt idx="25150">
                  <c:v>0.21310536614874401</c:v>
                </c:pt>
                <c:pt idx="25151">
                  <c:v>0.20579547881313101</c:v>
                </c:pt>
                <c:pt idx="25152">
                  <c:v>0.19898998814008301</c:v>
                </c:pt>
                <c:pt idx="25153">
                  <c:v>0.191936371516574</c:v>
                </c:pt>
                <c:pt idx="25154">
                  <c:v>0.185052288985045</c:v>
                </c:pt>
                <c:pt idx="25155">
                  <c:v>0.17865565929659699</c:v>
                </c:pt>
                <c:pt idx="25156">
                  <c:v>0.17250701866839099</c:v>
                </c:pt>
                <c:pt idx="25157">
                  <c:v>0.166829768193512</c:v>
                </c:pt>
                <c:pt idx="25158">
                  <c:v>0.16124980846497899</c:v>
                </c:pt>
                <c:pt idx="25159">
                  <c:v>0.15596854730954199</c:v>
                </c:pt>
                <c:pt idx="25160">
                  <c:v>0.151141892669303</c:v>
                </c:pt>
                <c:pt idx="25161">
                  <c:v>0.147025646035953</c:v>
                </c:pt>
                <c:pt idx="25162">
                  <c:v>0.14316375930869499</c:v>
                </c:pt>
                <c:pt idx="25163">
                  <c:v>0.13991643456253899</c:v>
                </c:pt>
                <c:pt idx="25164">
                  <c:v>0.13665796318599699</c:v>
                </c:pt>
                <c:pt idx="25165">
                  <c:v>0.13443994994671801</c:v>
                </c:pt>
                <c:pt idx="25166">
                  <c:v>0.13275312679642401</c:v>
                </c:pt>
                <c:pt idx="25167">
                  <c:v>0.131242735998268</c:v>
                </c:pt>
                <c:pt idx="25168">
                  <c:v>0.13056286022906</c:v>
                </c:pt>
                <c:pt idx="25169">
                  <c:v>0.129857862150041</c:v>
                </c:pt>
                <c:pt idx="25170">
                  <c:v>0.13029527667109</c:v>
                </c:pt>
                <c:pt idx="25171">
                  <c:v>0.13092565516867999</c:v>
                </c:pt>
                <c:pt idx="25172">
                  <c:v>0.13241783094766599</c:v>
                </c:pt>
                <c:pt idx="25173">
                  <c:v>0.134020390889796</c:v>
                </c:pt>
                <c:pt idx="25174">
                  <c:v>0.13638860950788301</c:v>
                </c:pt>
                <c:pt idx="25175">
                  <c:v>0.13918537291910499</c:v>
                </c:pt>
                <c:pt idx="25176">
                  <c:v>0.142459340614152</c:v>
                </c:pt>
                <c:pt idx="25177">
                  <c:v>0.146322409405472</c:v>
                </c:pt>
                <c:pt idx="25178">
                  <c:v>0.15042288467825601</c:v>
                </c:pt>
                <c:pt idx="25179">
                  <c:v>0.155356844561305</c:v>
                </c:pt>
                <c:pt idx="25180">
                  <c:v>0.160202990840007</c:v>
                </c:pt>
                <c:pt idx="25181">
                  <c:v>0.165634289669879</c:v>
                </c:pt>
                <c:pt idx="25182">
                  <c:v>0.171460209940519</c:v>
                </c:pt>
                <c:pt idx="25183">
                  <c:v>0.177511068285581</c:v>
                </c:pt>
                <c:pt idx="25184">
                  <c:v>0.18418468737428201</c:v>
                </c:pt>
                <c:pt idx="25185">
                  <c:v>0.19075262083911801</c:v>
                </c:pt>
                <c:pt idx="25186">
                  <c:v>0.197534886236367</c:v>
                </c:pt>
                <c:pt idx="25187">
                  <c:v>0.204785893565018</c:v>
                </c:pt>
                <c:pt idx="25188">
                  <c:v>0.21223240666044599</c:v>
                </c:pt>
                <c:pt idx="25189">
                  <c:v>0.21963932057553101</c:v>
                </c:pt>
                <c:pt idx="25190">
                  <c:v>0.227218906636729</c:v>
                </c:pt>
                <c:pt idx="25191">
                  <c:v>0.23439292345814999</c:v>
                </c:pt>
                <c:pt idx="25192">
                  <c:v>0.24220177134190399</c:v>
                </c:pt>
                <c:pt idx="25193">
                  <c:v>0.249732528006019</c:v>
                </c:pt>
                <c:pt idx="25194">
                  <c:v>0.25717516933860002</c:v>
                </c:pt>
                <c:pt idx="25195">
                  <c:v>0.26464314154867202</c:v>
                </c:pt>
                <c:pt idx="25196">
                  <c:v>0.27137393331416998</c:v>
                </c:pt>
                <c:pt idx="25197">
                  <c:v>0.27889771163335803</c:v>
                </c:pt>
                <c:pt idx="25198">
                  <c:v>0.285576995013547</c:v>
                </c:pt>
                <c:pt idx="25199">
                  <c:v>0.29235300411952497</c:v>
                </c:pt>
                <c:pt idx="25200">
                  <c:v>0.29869271286782501</c:v>
                </c:pt>
                <c:pt idx="25201">
                  <c:v>0.304703810522785</c:v>
                </c:pt>
                <c:pt idx="25202">
                  <c:v>0.31057532173179803</c:v>
                </c:pt>
                <c:pt idx="25203">
                  <c:v>0.31572318537163402</c:v>
                </c:pt>
                <c:pt idx="25204">
                  <c:v>0.32133507683429002</c:v>
                </c:pt>
                <c:pt idx="25205">
                  <c:v>0.32538698810365502</c:v>
                </c:pt>
                <c:pt idx="25206">
                  <c:v>0.32991743285942998</c:v>
                </c:pt>
                <c:pt idx="25207">
                  <c:v>0.33353630541807</c:v>
                </c:pt>
                <c:pt idx="25208">
                  <c:v>0.33685659000857099</c:v>
                </c:pt>
                <c:pt idx="25209">
                  <c:v>0.33949780448698302</c:v>
                </c:pt>
                <c:pt idx="25210">
                  <c:v>0.341665759046754</c:v>
                </c:pt>
                <c:pt idx="25211">
                  <c:v>0.34362407960482999</c:v>
                </c:pt>
                <c:pt idx="25212">
                  <c:v>0.34485360514776398</c:v>
                </c:pt>
                <c:pt idx="25213">
                  <c:v>0.345618410463017</c:v>
                </c:pt>
                <c:pt idx="25214">
                  <c:v>0.346006075670584</c:v>
                </c:pt>
                <c:pt idx="25215">
                  <c:v>0.34571142409523598</c:v>
                </c:pt>
                <c:pt idx="25216">
                  <c:v>0.34505177022644101</c:v>
                </c:pt>
                <c:pt idx="25217">
                  <c:v>0.34384253199679599</c:v>
                </c:pt>
                <c:pt idx="25218">
                  <c:v>0.341759030942905</c:v>
                </c:pt>
                <c:pt idx="25219">
                  <c:v>0.33966157298909699</c:v>
                </c:pt>
                <c:pt idx="25220">
                  <c:v>0.33692594411462201</c:v>
                </c:pt>
                <c:pt idx="25221">
                  <c:v>0.33376558374115101</c:v>
                </c:pt>
                <c:pt idx="25222">
                  <c:v>0.33016417834774298</c:v>
                </c:pt>
                <c:pt idx="25223">
                  <c:v>0.32583685365092002</c:v>
                </c:pt>
                <c:pt idx="25224">
                  <c:v>0.32154796947494102</c:v>
                </c:pt>
                <c:pt idx="25225">
                  <c:v>0.31675736850212399</c:v>
                </c:pt>
                <c:pt idx="25226">
                  <c:v>0.31159840555497098</c:v>
                </c:pt>
                <c:pt idx="25227">
                  <c:v>0.30598313237248598</c:v>
                </c:pt>
                <c:pt idx="25228">
                  <c:v>0.30012567185622102</c:v>
                </c:pt>
                <c:pt idx="25229">
                  <c:v>0.29415491653764497</c:v>
                </c:pt>
                <c:pt idx="25230">
                  <c:v>0.28780902864784103</c:v>
                </c:pt>
                <c:pt idx="25231">
                  <c:v>0.281322043688502</c:v>
                </c:pt>
                <c:pt idx="25232">
                  <c:v>0.27446517244403901</c:v>
                </c:pt>
                <c:pt idx="25233">
                  <c:v>0.26786438768987803</c:v>
                </c:pt>
                <c:pt idx="25234">
                  <c:v>0.26109910462168601</c:v>
                </c:pt>
                <c:pt idx="25235">
                  <c:v>0.25392754294678199</c:v>
                </c:pt>
                <c:pt idx="25236">
                  <c:v>0.24716351870890699</c:v>
                </c:pt>
                <c:pt idx="25237">
                  <c:v>0.24017894229546</c:v>
                </c:pt>
                <c:pt idx="25238">
                  <c:v>0.23352610433403201</c:v>
                </c:pt>
                <c:pt idx="25239">
                  <c:v>0.22668225041741399</c:v>
                </c:pt>
                <c:pt idx="25240">
                  <c:v>0.219984506608079</c:v>
                </c:pt>
                <c:pt idx="25241">
                  <c:v>0.21376335500427701</c:v>
                </c:pt>
                <c:pt idx="25242">
                  <c:v>0.207471787819478</c:v>
                </c:pt>
                <c:pt idx="25243">
                  <c:v>0.20151599626859601</c:v>
                </c:pt>
                <c:pt idx="25244">
                  <c:v>0.195819117318695</c:v>
                </c:pt>
                <c:pt idx="25245">
                  <c:v>0.19008772151133699</c:v>
                </c:pt>
                <c:pt idx="25246">
                  <c:v>0.185066612280923</c:v>
                </c:pt>
                <c:pt idx="25247">
                  <c:v>0.180362432320536</c:v>
                </c:pt>
                <c:pt idx="25248">
                  <c:v>0.176024912394528</c:v>
                </c:pt>
                <c:pt idx="25249">
                  <c:v>0.17208275965309</c:v>
                </c:pt>
                <c:pt idx="25250">
                  <c:v>0.168264301232739</c:v>
                </c:pt>
                <c:pt idx="25251">
                  <c:v>0.16538060001646299</c:v>
                </c:pt>
                <c:pt idx="25252">
                  <c:v>0.16280202009314099</c:v>
                </c:pt>
                <c:pt idx="25253">
                  <c:v>0.16080653185444899</c:v>
                </c:pt>
                <c:pt idx="25254">
                  <c:v>0.15921296691318701</c:v>
                </c:pt>
                <c:pt idx="25255">
                  <c:v>0.157883235019839</c:v>
                </c:pt>
                <c:pt idx="25256">
                  <c:v>0.15729507745542101</c:v>
                </c:pt>
                <c:pt idx="25257">
                  <c:v>0.15726960075044999</c:v>
                </c:pt>
                <c:pt idx="25258">
                  <c:v>0.157691147865373</c:v>
                </c:pt>
                <c:pt idx="25259">
                  <c:v>0.158400024246108</c:v>
                </c:pt>
                <c:pt idx="25260">
                  <c:v>0.15983246820607</c:v>
                </c:pt>
                <c:pt idx="25261">
                  <c:v>0.16152607064528299</c:v>
                </c:pt>
                <c:pt idx="25262">
                  <c:v>0.16385387944381199</c:v>
                </c:pt>
                <c:pt idx="25263">
                  <c:v>0.16687763421344201</c:v>
                </c:pt>
                <c:pt idx="25264">
                  <c:v>0.170147495284526</c:v>
                </c:pt>
                <c:pt idx="25265">
                  <c:v>0.17395248867372601</c:v>
                </c:pt>
                <c:pt idx="25266">
                  <c:v>0.17808807200254301</c:v>
                </c:pt>
                <c:pt idx="25267">
                  <c:v>0.18242994216488001</c:v>
                </c:pt>
                <c:pt idx="25268">
                  <c:v>0.187514604005771</c:v>
                </c:pt>
                <c:pt idx="25269">
                  <c:v>0.19270789209129099</c:v>
                </c:pt>
                <c:pt idx="25270">
                  <c:v>0.198432555078355</c:v>
                </c:pt>
                <c:pt idx="25271">
                  <c:v>0.20416188144662301</c:v>
                </c:pt>
                <c:pt idx="25272">
                  <c:v>0.20986877956876901</c:v>
                </c:pt>
                <c:pt idx="25273">
                  <c:v>0.216532325079003</c:v>
                </c:pt>
                <c:pt idx="25274">
                  <c:v>0.22308577972868901</c:v>
                </c:pt>
                <c:pt idx="25275">
                  <c:v>0.22967961010253099</c:v>
                </c:pt>
                <c:pt idx="25276">
                  <c:v>0.236528665261966</c:v>
                </c:pt>
                <c:pt idx="25277">
                  <c:v>0.24302774897773</c:v>
                </c:pt>
                <c:pt idx="25278">
                  <c:v>0.24992240416495801</c:v>
                </c:pt>
                <c:pt idx="25279">
                  <c:v>0.25702802044890799</c:v>
                </c:pt>
                <c:pt idx="25280">
                  <c:v>0.26376166281190799</c:v>
                </c:pt>
                <c:pt idx="25281">
                  <c:v>0.27062127859198198</c:v>
                </c:pt>
                <c:pt idx="25282">
                  <c:v>0.27695111476222001</c:v>
                </c:pt>
                <c:pt idx="25283">
                  <c:v>0.283352760314035</c:v>
                </c:pt>
                <c:pt idx="25284">
                  <c:v>0.28974206701766703</c:v>
                </c:pt>
                <c:pt idx="25285">
                  <c:v>0.29566259949530899</c:v>
                </c:pt>
                <c:pt idx="25286">
                  <c:v>0.30132981736269299</c:v>
                </c:pt>
                <c:pt idx="25287">
                  <c:v>0.306668459681807</c:v>
                </c:pt>
                <c:pt idx="25288">
                  <c:v>0.31162982744851098</c:v>
                </c:pt>
                <c:pt idx="25289">
                  <c:v>0.31639307490194402</c:v>
                </c:pt>
                <c:pt idx="25290">
                  <c:v>0.32052021787804502</c:v>
                </c:pt>
                <c:pt idx="25291">
                  <c:v>0.32430996902905801</c:v>
                </c:pt>
                <c:pt idx="25292">
                  <c:v>0.32772677606894801</c:v>
                </c:pt>
                <c:pt idx="25293">
                  <c:v>0.33085033719976698</c:v>
                </c:pt>
                <c:pt idx="25294">
                  <c:v>0.332919695649387</c:v>
                </c:pt>
                <c:pt idx="25295">
                  <c:v>0.33484145564720902</c:v>
                </c:pt>
                <c:pt idx="25296">
                  <c:v>0.33624279785001998</c:v>
                </c:pt>
                <c:pt idx="25297">
                  <c:v>0.33679783858686202</c:v>
                </c:pt>
                <c:pt idx="25298">
                  <c:v>0.33699657468785199</c:v>
                </c:pt>
                <c:pt idx="25299">
                  <c:v>0.33623010259210101</c:v>
                </c:pt>
                <c:pt idx="25300">
                  <c:v>0.33518859959048097</c:v>
                </c:pt>
                <c:pt idx="25301">
                  <c:v>0.33357612676388998</c:v>
                </c:pt>
                <c:pt idx="25302">
                  <c:v>0.331018157347164</c:v>
                </c:pt>
                <c:pt idx="25303">
                  <c:v>0.32826622331125299</c:v>
                </c:pt>
                <c:pt idx="25304">
                  <c:v>0.32443710014375798</c:v>
                </c:pt>
                <c:pt idx="25305">
                  <c:v>0.320112072868803</c:v>
                </c:pt>
                <c:pt idx="25306">
                  <c:v>0.31559747262903898</c:v>
                </c:pt>
                <c:pt idx="25307">
                  <c:v>0.31013472181270901</c:v>
                </c:pt>
                <c:pt idx="25308">
                  <c:v>0.30427466257553498</c:v>
                </c:pt>
                <c:pt idx="25309">
                  <c:v>0.29766418827971602</c:v>
                </c:pt>
                <c:pt idx="25310">
                  <c:v>0.29033971353537202</c:v>
                </c:pt>
                <c:pt idx="25311">
                  <c:v>0.28304215596967902</c:v>
                </c:pt>
                <c:pt idx="25312">
                  <c:v>0.274855045510769</c:v>
                </c:pt>
                <c:pt idx="25313">
                  <c:v>0.26642508974794699</c:v>
                </c:pt>
                <c:pt idx="25314">
                  <c:v>0.25733810247994499</c:v>
                </c:pt>
                <c:pt idx="25315">
                  <c:v>0.247941223779377</c:v>
                </c:pt>
                <c:pt idx="25316">
                  <c:v>0.23831308714028501</c:v>
                </c:pt>
                <c:pt idx="25317">
                  <c:v>0.22812436448333401</c:v>
                </c:pt>
                <c:pt idx="25318">
                  <c:v>0.217848918470569</c:v>
                </c:pt>
                <c:pt idx="25319">
                  <c:v>0.20735175430766301</c:v>
                </c:pt>
                <c:pt idx="25320">
                  <c:v>0.196665774910116</c:v>
                </c:pt>
                <c:pt idx="25321">
                  <c:v>0.18548785194356901</c:v>
                </c:pt>
                <c:pt idx="25322">
                  <c:v>0.17442692210348701</c:v>
                </c:pt>
                <c:pt idx="25323">
                  <c:v>0.16332252581463</c:v>
                </c:pt>
                <c:pt idx="25324">
                  <c:v>0.15187489326942399</c:v>
                </c:pt>
                <c:pt idx="25325">
                  <c:v>0.140726115484577</c:v>
                </c:pt>
                <c:pt idx="25326">
                  <c:v>0.12939124167361099</c:v>
                </c:pt>
                <c:pt idx="25327">
                  <c:v>0.118008748286329</c:v>
                </c:pt>
                <c:pt idx="25328">
                  <c:v>0.10719542902156599</c:v>
                </c:pt>
                <c:pt idx="25329">
                  <c:v>9.6282802263556594E-2</c:v>
                </c:pt>
                <c:pt idx="25330">
                  <c:v>8.56474640773177E-2</c:v>
                </c:pt>
                <c:pt idx="25331">
                  <c:v>7.5326154638781104E-2</c:v>
                </c:pt>
                <c:pt idx="25332">
                  <c:v>6.4985837676444905E-2</c:v>
                </c:pt>
                <c:pt idx="25333">
                  <c:v>5.55230156802494E-2</c:v>
                </c:pt>
                <c:pt idx="25334">
                  <c:v>4.5999215996223003E-2</c:v>
                </c:pt>
                <c:pt idx="25335">
                  <c:v>3.7076216449522401E-2</c:v>
                </c:pt>
                <c:pt idx="25336">
                  <c:v>2.8596726147613001E-2</c:v>
                </c:pt>
                <c:pt idx="25337">
                  <c:v>2.0264460046688099E-2</c:v>
                </c:pt>
                <c:pt idx="25338">
                  <c:v>1.2745489711469001E-2</c:v>
                </c:pt>
                <c:pt idx="25339">
                  <c:v>5.8140905741645198E-3</c:v>
                </c:pt>
                <c:pt idx="25340">
                  <c:v>-7.5986000308230297E-4</c:v>
                </c:pt>
                <c:pt idx="25341">
                  <c:v>-6.7153979494218698E-3</c:v>
                </c:pt>
                <c:pt idx="25342">
                  <c:v>-1.2250307234450799E-2</c:v>
                </c:pt>
                <c:pt idx="25343">
                  <c:v>-1.7001490930665501E-2</c:v>
                </c:pt>
                <c:pt idx="25344">
                  <c:v>-2.10894589196127E-2</c:v>
                </c:pt>
                <c:pt idx="25345">
                  <c:v>-2.4588666703373101E-2</c:v>
                </c:pt>
                <c:pt idx="25346">
                  <c:v>-2.7621805522114198E-2</c:v>
                </c:pt>
                <c:pt idx="25347">
                  <c:v>-2.9853231528021301E-2</c:v>
                </c:pt>
                <c:pt idx="25348">
                  <c:v>-3.1639241242750603E-2</c:v>
                </c:pt>
                <c:pt idx="25349">
                  <c:v>-3.2478256689490698E-2</c:v>
                </c:pt>
                <c:pt idx="25350">
                  <c:v>-3.2885916883731298E-2</c:v>
                </c:pt>
                <c:pt idx="25351">
                  <c:v>-3.2638270193594499E-2</c:v>
                </c:pt>
                <c:pt idx="25352">
                  <c:v>-3.1809623469708802E-2</c:v>
                </c:pt>
                <c:pt idx="25353">
                  <c:v>-3.0177062337123198E-2</c:v>
                </c:pt>
                <c:pt idx="25354">
                  <c:v>-2.8396416926115001E-2</c:v>
                </c:pt>
                <c:pt idx="25355">
                  <c:v>-2.5482450146435499E-2</c:v>
                </c:pt>
                <c:pt idx="25356">
                  <c:v>-2.1957120542919099E-2</c:v>
                </c:pt>
                <c:pt idx="25357">
                  <c:v>-1.8327298349789901E-2</c:v>
                </c:pt>
                <c:pt idx="25358">
                  <c:v>-1.3841353638884101E-2</c:v>
                </c:pt>
                <c:pt idx="25359">
                  <c:v>-9.2883469262963307E-3</c:v>
                </c:pt>
                <c:pt idx="25360">
                  <c:v>-4.0649429944917001E-3</c:v>
                </c:pt>
                <c:pt idx="25361">
                  <c:v>1.8533354358269199E-3</c:v>
                </c:pt>
                <c:pt idx="25362">
                  <c:v>7.9032806539317598E-3</c:v>
                </c:pt>
                <c:pt idx="25363">
                  <c:v>1.44783092227253E-2</c:v>
                </c:pt>
                <c:pt idx="25364">
                  <c:v>2.0847870567244398E-2</c:v>
                </c:pt>
                <c:pt idx="25365">
                  <c:v>2.7699687025173898E-2</c:v>
                </c:pt>
                <c:pt idx="25366">
                  <c:v>3.5105891899754903E-2</c:v>
                </c:pt>
                <c:pt idx="25367">
                  <c:v>4.2536742330125298E-2</c:v>
                </c:pt>
                <c:pt idx="25368">
                  <c:v>5.0063658143627301E-2</c:v>
                </c:pt>
                <c:pt idx="25369">
                  <c:v>5.7756827485215802E-2</c:v>
                </c:pt>
                <c:pt idx="25370">
                  <c:v>6.5234761808353997E-2</c:v>
                </c:pt>
                <c:pt idx="25371">
                  <c:v>7.3240997713643702E-2</c:v>
                </c:pt>
                <c:pt idx="25372">
                  <c:v>8.0990225277575503E-2</c:v>
                </c:pt>
                <c:pt idx="25373">
                  <c:v>8.8636045500701893E-2</c:v>
                </c:pt>
                <c:pt idx="25374">
                  <c:v>9.5990577583139503E-2</c:v>
                </c:pt>
                <c:pt idx="25375">
                  <c:v>0.103681012918331</c:v>
                </c:pt>
                <c:pt idx="25376">
                  <c:v>0.11094228122307399</c:v>
                </c:pt>
                <c:pt idx="25377">
                  <c:v>0.117684419047797</c:v>
                </c:pt>
                <c:pt idx="25378">
                  <c:v>0.124755302231514</c:v>
                </c:pt>
                <c:pt idx="25379">
                  <c:v>0.13108124714293201</c:v>
                </c:pt>
                <c:pt idx="25380">
                  <c:v>0.13736853969685001</c:v>
                </c:pt>
                <c:pt idx="25381">
                  <c:v>0.14282963395666101</c:v>
                </c:pt>
                <c:pt idx="25382">
                  <c:v>0.148298601706397</c:v>
                </c:pt>
                <c:pt idx="25383">
                  <c:v>0.153429994920907</c:v>
                </c:pt>
                <c:pt idx="25384">
                  <c:v>0.157778635984171</c:v>
                </c:pt>
                <c:pt idx="25385">
                  <c:v>0.162019919201702</c:v>
                </c:pt>
                <c:pt idx="25386">
                  <c:v>0.16506185754182201</c:v>
                </c:pt>
                <c:pt idx="25387">
                  <c:v>0.16807998720228901</c:v>
                </c:pt>
                <c:pt idx="25388">
                  <c:v>0.17054087285151401</c:v>
                </c:pt>
                <c:pt idx="25389">
                  <c:v>0.17223429117264299</c:v>
                </c:pt>
                <c:pt idx="25390">
                  <c:v>0.173558534247087</c:v>
                </c:pt>
                <c:pt idx="25391">
                  <c:v>0.17395767213832999</c:v>
                </c:pt>
                <c:pt idx="25392">
                  <c:v>0.17386722600657301</c:v>
                </c:pt>
                <c:pt idx="25393">
                  <c:v>0.173633934929593</c:v>
                </c:pt>
                <c:pt idx="25394">
                  <c:v>0.17226149221049999</c:v>
                </c:pt>
                <c:pt idx="25395">
                  <c:v>0.17058899712678199</c:v>
                </c:pt>
                <c:pt idx="25396">
                  <c:v>0.16814210440886099</c:v>
                </c:pt>
                <c:pt idx="25397">
                  <c:v>0.16500572430275401</c:v>
                </c:pt>
                <c:pt idx="25398">
                  <c:v>0.16167946024381299</c:v>
                </c:pt>
                <c:pt idx="25399">
                  <c:v>0.15775178764150299</c:v>
                </c:pt>
                <c:pt idx="25400">
                  <c:v>0.153031169544672</c:v>
                </c:pt>
                <c:pt idx="25401">
                  <c:v>0.14754823066627201</c:v>
                </c:pt>
                <c:pt idx="25402">
                  <c:v>0.14208212741169399</c:v>
                </c:pt>
                <c:pt idx="25403">
                  <c:v>0.13587167720825699</c:v>
                </c:pt>
                <c:pt idx="25404">
                  <c:v>0.128975606310781</c:v>
                </c:pt>
                <c:pt idx="25405">
                  <c:v>0.121794759808997</c:v>
                </c:pt>
                <c:pt idx="25406">
                  <c:v>0.11418177974994501</c:v>
                </c:pt>
                <c:pt idx="25407">
                  <c:v>0.10607224926757999</c:v>
                </c:pt>
                <c:pt idx="25408">
                  <c:v>9.7882453761884702E-2</c:v>
                </c:pt>
                <c:pt idx="25409">
                  <c:v>8.9043914260206594E-2</c:v>
                </c:pt>
                <c:pt idx="25410">
                  <c:v>8.0123895568376693E-2</c:v>
                </c:pt>
                <c:pt idx="25411">
                  <c:v>7.0785380869742898E-2</c:v>
                </c:pt>
                <c:pt idx="25412">
                  <c:v>6.1436445356486999E-2</c:v>
                </c:pt>
                <c:pt idx="25413">
                  <c:v>5.1809405581871998E-2</c:v>
                </c:pt>
                <c:pt idx="25414">
                  <c:v>4.1566482717132897E-2</c:v>
                </c:pt>
                <c:pt idx="25415">
                  <c:v>3.2168994086285499E-2</c:v>
                </c:pt>
                <c:pt idx="25416">
                  <c:v>2.19164033659143E-2</c:v>
                </c:pt>
                <c:pt idx="25417">
                  <c:v>1.2217400496908001E-2</c:v>
                </c:pt>
                <c:pt idx="25418">
                  <c:v>2.1641901896623001E-3</c:v>
                </c:pt>
                <c:pt idx="25419">
                  <c:v>-7.8412030482991803E-3</c:v>
                </c:pt>
                <c:pt idx="25420">
                  <c:v>-1.7772261968898001E-2</c:v>
                </c:pt>
                <c:pt idx="25421">
                  <c:v>-2.7431784802908001E-2</c:v>
                </c:pt>
                <c:pt idx="25422">
                  <c:v>-3.6734001884281997E-2</c:v>
                </c:pt>
                <c:pt idx="25423">
                  <c:v>-4.6166399980177998E-2</c:v>
                </c:pt>
                <c:pt idx="25424">
                  <c:v>-5.5272977750886597E-2</c:v>
                </c:pt>
                <c:pt idx="25425">
                  <c:v>-6.4254361612025496E-2</c:v>
                </c:pt>
                <c:pt idx="25426">
                  <c:v>-7.2751801851349204E-2</c:v>
                </c:pt>
                <c:pt idx="25427">
                  <c:v>-8.0820104372673895E-2</c:v>
                </c:pt>
                <c:pt idx="25428">
                  <c:v>-8.8640035109508505E-2</c:v>
                </c:pt>
                <c:pt idx="25429">
                  <c:v>-9.6236891220307E-2</c:v>
                </c:pt>
                <c:pt idx="25430">
                  <c:v>-0.10333815442642399</c:v>
                </c:pt>
                <c:pt idx="25431">
                  <c:v>-0.10987655266546401</c:v>
                </c:pt>
                <c:pt idx="25432">
                  <c:v>-0.116184543409052</c:v>
                </c:pt>
                <c:pt idx="25433">
                  <c:v>-0.121744343231321</c:v>
                </c:pt>
                <c:pt idx="25434">
                  <c:v>-0.12699686408790001</c:v>
                </c:pt>
                <c:pt idx="25435">
                  <c:v>-0.131530282729064</c:v>
                </c:pt>
                <c:pt idx="25436">
                  <c:v>-0.136027169061924</c:v>
                </c:pt>
                <c:pt idx="25437">
                  <c:v>-0.139626237403213</c:v>
                </c:pt>
                <c:pt idx="25438">
                  <c:v>-0.14245390338268599</c:v>
                </c:pt>
                <c:pt idx="25439">
                  <c:v>-0.14507053487840299</c:v>
                </c:pt>
                <c:pt idx="25440">
                  <c:v>-0.147029714085498</c:v>
                </c:pt>
                <c:pt idx="25441">
                  <c:v>-0.148796908496588</c:v>
                </c:pt>
                <c:pt idx="25442">
                  <c:v>-0.149870120869637</c:v>
                </c:pt>
                <c:pt idx="25443">
                  <c:v>-0.15023094414982999</c:v>
                </c:pt>
                <c:pt idx="25444">
                  <c:v>-0.15018777003092901</c:v>
                </c:pt>
                <c:pt idx="25445">
                  <c:v>-0.14961404727639599</c:v>
                </c:pt>
                <c:pt idx="25446">
                  <c:v>-0.14880350765696901</c:v>
                </c:pt>
                <c:pt idx="25447">
                  <c:v>-0.14748932784763799</c:v>
                </c:pt>
                <c:pt idx="25448">
                  <c:v>-0.145382442945859</c:v>
                </c:pt>
                <c:pt idx="25449">
                  <c:v>-0.142979997454697</c:v>
                </c:pt>
                <c:pt idx="25450">
                  <c:v>-0.140258867444748</c:v>
                </c:pt>
                <c:pt idx="25451">
                  <c:v>-0.13718445872027099</c:v>
                </c:pt>
                <c:pt idx="25452">
                  <c:v>-0.13389473554748699</c:v>
                </c:pt>
                <c:pt idx="25453">
                  <c:v>-0.12999463247069501</c:v>
                </c:pt>
                <c:pt idx="25454">
                  <c:v>-0.12580629378646399</c:v>
                </c:pt>
                <c:pt idx="25455">
                  <c:v>-0.121391350315146</c:v>
                </c:pt>
                <c:pt idx="25456">
                  <c:v>-0.11691948677653601</c:v>
                </c:pt>
                <c:pt idx="25457">
                  <c:v>-0.112324088305404</c:v>
                </c:pt>
                <c:pt idx="25458">
                  <c:v>-0.107260590667671</c:v>
                </c:pt>
                <c:pt idx="25459">
                  <c:v>-0.102190449550754</c:v>
                </c:pt>
                <c:pt idx="25460">
                  <c:v>-9.6684459067650705E-2</c:v>
                </c:pt>
                <c:pt idx="25461">
                  <c:v>-9.1630956269729405E-2</c:v>
                </c:pt>
                <c:pt idx="25462">
                  <c:v>-8.6102235835391006E-2</c:v>
                </c:pt>
                <c:pt idx="25463">
                  <c:v>-8.0889434879795705E-2</c:v>
                </c:pt>
                <c:pt idx="25464">
                  <c:v>-7.5694755422629503E-2</c:v>
                </c:pt>
                <c:pt idx="25465">
                  <c:v>-7.0117872470058296E-2</c:v>
                </c:pt>
                <c:pt idx="25466">
                  <c:v>-6.5093790778325195E-2</c:v>
                </c:pt>
                <c:pt idx="25467">
                  <c:v>-5.9897658501937998E-2</c:v>
                </c:pt>
                <c:pt idx="25468">
                  <c:v>-5.5417283553675201E-2</c:v>
                </c:pt>
                <c:pt idx="25469">
                  <c:v>-5.0876018171220297E-2</c:v>
                </c:pt>
                <c:pt idx="25470">
                  <c:v>-4.6390019370970599E-2</c:v>
                </c:pt>
                <c:pt idx="25471">
                  <c:v>-4.2283915940985503E-2</c:v>
                </c:pt>
                <c:pt idx="25472">
                  <c:v>-3.8194405631264201E-2</c:v>
                </c:pt>
                <c:pt idx="25473">
                  <c:v>-3.4909950563947099E-2</c:v>
                </c:pt>
                <c:pt idx="25474">
                  <c:v>-3.1780891759386198E-2</c:v>
                </c:pt>
                <c:pt idx="25475">
                  <c:v>-2.88811665956481E-2</c:v>
                </c:pt>
                <c:pt idx="25476">
                  <c:v>-2.6128175417277199E-2</c:v>
                </c:pt>
                <c:pt idx="25477">
                  <c:v>-2.4158202800338199E-2</c:v>
                </c:pt>
                <c:pt idx="25478">
                  <c:v>-2.2362928260392299E-2</c:v>
                </c:pt>
                <c:pt idx="25479">
                  <c:v>-2.1219476525215001E-2</c:v>
                </c:pt>
                <c:pt idx="25480">
                  <c:v>-2.02368589436769E-2</c:v>
                </c:pt>
                <c:pt idx="25481">
                  <c:v>-1.96490586994615E-2</c:v>
                </c:pt>
                <c:pt idx="25482">
                  <c:v>-1.9650145422775499E-2</c:v>
                </c:pt>
                <c:pt idx="25483">
                  <c:v>-2.0035544709942801E-2</c:v>
                </c:pt>
                <c:pt idx="25484">
                  <c:v>-2.1363772693407002E-2</c:v>
                </c:pt>
                <c:pt idx="25485">
                  <c:v>-2.2722084526247001E-2</c:v>
                </c:pt>
                <c:pt idx="25486">
                  <c:v>-2.44738891759659E-2</c:v>
                </c:pt>
                <c:pt idx="25487">
                  <c:v>-2.6722134287932499E-2</c:v>
                </c:pt>
                <c:pt idx="25488">
                  <c:v>-2.94939676769874E-2</c:v>
                </c:pt>
                <c:pt idx="25489">
                  <c:v>-3.27562729228697E-2</c:v>
                </c:pt>
                <c:pt idx="25490">
                  <c:v>-3.6315553848833899E-2</c:v>
                </c:pt>
                <c:pt idx="25491">
                  <c:v>-4.0504918066100903E-2</c:v>
                </c:pt>
                <c:pt idx="25492">
                  <c:v>-4.4909882842740799E-2</c:v>
                </c:pt>
                <c:pt idx="25493">
                  <c:v>-4.9812709783157903E-2</c:v>
                </c:pt>
                <c:pt idx="25494">
                  <c:v>-5.5027609026639501E-2</c:v>
                </c:pt>
                <c:pt idx="25495">
                  <c:v>-6.0555768108228297E-2</c:v>
                </c:pt>
                <c:pt idx="25496">
                  <c:v>-6.67429357790323E-2</c:v>
                </c:pt>
                <c:pt idx="25497">
                  <c:v>-7.2847650763799301E-2</c:v>
                </c:pt>
                <c:pt idx="25498">
                  <c:v>-7.9398545549419206E-2</c:v>
                </c:pt>
                <c:pt idx="25499">
                  <c:v>-8.62270971210337E-2</c:v>
                </c:pt>
                <c:pt idx="25500">
                  <c:v>-9.32218350445706E-2</c:v>
                </c:pt>
                <c:pt idx="25501">
                  <c:v>-0.100751434107772</c:v>
                </c:pt>
                <c:pt idx="25502">
                  <c:v>-0.108066126045257</c:v>
                </c:pt>
                <c:pt idx="25503">
                  <c:v>-0.115657360427455</c:v>
                </c:pt>
                <c:pt idx="25504">
                  <c:v>-0.123430052982495</c:v>
                </c:pt>
                <c:pt idx="25505">
                  <c:v>-0.131290489577509</c:v>
                </c:pt>
                <c:pt idx="25506">
                  <c:v>-0.13937353915803899</c:v>
                </c:pt>
                <c:pt idx="25507">
                  <c:v>-0.14748594889359401</c:v>
                </c:pt>
                <c:pt idx="25508">
                  <c:v>-0.15534201964129801</c:v>
                </c:pt>
                <c:pt idx="25509">
                  <c:v>-0.163538690196223</c:v>
                </c:pt>
                <c:pt idx="25510">
                  <c:v>-0.171594703452116</c:v>
                </c:pt>
                <c:pt idx="25511">
                  <c:v>-0.17980307226527101</c:v>
                </c:pt>
                <c:pt idx="25512">
                  <c:v>-0.18771063118839201</c:v>
                </c:pt>
                <c:pt idx="25513">
                  <c:v>-0.19526200817383399</c:v>
                </c:pt>
                <c:pt idx="25514">
                  <c:v>-0.20319221449975899</c:v>
                </c:pt>
                <c:pt idx="25515">
                  <c:v>-0.210527273852603</c:v>
                </c:pt>
                <c:pt idx="25516">
                  <c:v>-0.21805841052712399</c:v>
                </c:pt>
                <c:pt idx="25517">
                  <c:v>-0.224961498072723</c:v>
                </c:pt>
                <c:pt idx="25518">
                  <c:v>-0.23188962948571101</c:v>
                </c:pt>
                <c:pt idx="25519">
                  <c:v>-0.23863122027550099</c:v>
                </c:pt>
                <c:pt idx="25520">
                  <c:v>-0.244933562038708</c:v>
                </c:pt>
                <c:pt idx="25521">
                  <c:v>-0.251198449016657</c:v>
                </c:pt>
                <c:pt idx="25522">
                  <c:v>-0.25666341247427799</c:v>
                </c:pt>
                <c:pt idx="25523">
                  <c:v>-0.26248851001957402</c:v>
                </c:pt>
                <c:pt idx="25524">
                  <c:v>-0.26749400638590598</c:v>
                </c:pt>
                <c:pt idx="25525">
                  <c:v>-0.27246941616576598</c:v>
                </c:pt>
                <c:pt idx="25526">
                  <c:v>-0.276859481233031</c:v>
                </c:pt>
                <c:pt idx="25527">
                  <c:v>-0.28092187155367798</c:v>
                </c:pt>
                <c:pt idx="25528">
                  <c:v>-0.285005513970576</c:v>
                </c:pt>
                <c:pt idx="25529">
                  <c:v>-0.288177678217441</c:v>
                </c:pt>
                <c:pt idx="25530">
                  <c:v>-0.291460805170694</c:v>
                </c:pt>
                <c:pt idx="25531">
                  <c:v>-0.29399030216131999</c:v>
                </c:pt>
                <c:pt idx="25532">
                  <c:v>-0.29634205376769002</c:v>
                </c:pt>
                <c:pt idx="25533">
                  <c:v>-0.29854247258976302</c:v>
                </c:pt>
                <c:pt idx="25534">
                  <c:v>-0.30006577449219801</c:v>
                </c:pt>
                <c:pt idx="25535">
                  <c:v>-0.301302525574976</c:v>
                </c:pt>
                <c:pt idx="25536">
                  <c:v>-0.30227464356122202</c:v>
                </c:pt>
                <c:pt idx="25537">
                  <c:v>-0.30290952011222999</c:v>
                </c:pt>
                <c:pt idx="25538">
                  <c:v>-0.30334494428327802</c:v>
                </c:pt>
                <c:pt idx="25539">
                  <c:v>-0.30343544397537497</c:v>
                </c:pt>
                <c:pt idx="25540">
                  <c:v>-0.30293848024195702</c:v>
                </c:pt>
                <c:pt idx="25541">
                  <c:v>-0.30244352575202499</c:v>
                </c:pt>
                <c:pt idx="25542">
                  <c:v>-0.30151208426426501</c:v>
                </c:pt>
                <c:pt idx="25543">
                  <c:v>-0.30045806034137101</c:v>
                </c:pt>
                <c:pt idx="25544">
                  <c:v>-0.299112541711332</c:v>
                </c:pt>
                <c:pt idx="25545">
                  <c:v>-0.29746309899958101</c:v>
                </c:pt>
                <c:pt idx="25546">
                  <c:v>-0.29569105289627601</c:v>
                </c:pt>
                <c:pt idx="25547">
                  <c:v>-0.29373384112737499</c:v>
                </c:pt>
                <c:pt idx="25548">
                  <c:v>-0.29165699651999999</c:v>
                </c:pt>
                <c:pt idx="25549">
                  <c:v>-0.28932615563548802</c:v>
                </c:pt>
                <c:pt idx="25550">
                  <c:v>-0.28698212853530802</c:v>
                </c:pt>
                <c:pt idx="25551">
                  <c:v>-0.28460849292319901</c:v>
                </c:pt>
                <c:pt idx="25552">
                  <c:v>-0.28193807767641499</c:v>
                </c:pt>
                <c:pt idx="25553">
                  <c:v>-0.27942415199008203</c:v>
                </c:pt>
                <c:pt idx="25554">
                  <c:v>-0.27650437153004798</c:v>
                </c:pt>
                <c:pt idx="25555">
                  <c:v>-0.27419284932705001</c:v>
                </c:pt>
                <c:pt idx="25556">
                  <c:v>-0.271354805996389</c:v>
                </c:pt>
                <c:pt idx="25557">
                  <c:v>-0.268646907152363</c:v>
                </c:pt>
                <c:pt idx="25558">
                  <c:v>-0.26588408360899801</c:v>
                </c:pt>
                <c:pt idx="25559">
                  <c:v>-0.263089250598597</c:v>
                </c:pt>
                <c:pt idx="25560">
                  <c:v>-0.26095691769804602</c:v>
                </c:pt>
                <c:pt idx="25561">
                  <c:v>-0.258279584246703</c:v>
                </c:pt>
                <c:pt idx="25562">
                  <c:v>-0.25617434866226901</c:v>
                </c:pt>
                <c:pt idx="25563">
                  <c:v>-0.25369016430160102</c:v>
                </c:pt>
                <c:pt idx="25564">
                  <c:v>-0.251698083980258</c:v>
                </c:pt>
                <c:pt idx="25565">
                  <c:v>-0.24989724084498099</c:v>
                </c:pt>
                <c:pt idx="25566">
                  <c:v>-0.24817305144892901</c:v>
                </c:pt>
                <c:pt idx="25567">
                  <c:v>-0.24644892246529401</c:v>
                </c:pt>
                <c:pt idx="25568">
                  <c:v>-0.244935586573054</c:v>
                </c:pt>
                <c:pt idx="25569">
                  <c:v>-0.243638848747389</c:v>
                </c:pt>
                <c:pt idx="25570">
                  <c:v>-0.24257024582408299</c:v>
                </c:pt>
                <c:pt idx="25571">
                  <c:v>-0.242004943711284</c:v>
                </c:pt>
                <c:pt idx="25572">
                  <c:v>-0.24086158651329601</c:v>
                </c:pt>
                <c:pt idx="25573">
                  <c:v>-0.24060691612054499</c:v>
                </c:pt>
                <c:pt idx="25574">
                  <c:v>-0.24031176203897101</c:v>
                </c:pt>
                <c:pt idx="25575">
                  <c:v>-0.24053104995702401</c:v>
                </c:pt>
                <c:pt idx="25576">
                  <c:v>-0.240659718355375</c:v>
                </c:pt>
                <c:pt idx="25577">
                  <c:v>-0.24105158647261099</c:v>
                </c:pt>
                <c:pt idx="25578">
                  <c:v>-0.24170881115460199</c:v>
                </c:pt>
                <c:pt idx="25579">
                  <c:v>-0.24246509825197801</c:v>
                </c:pt>
                <c:pt idx="25580">
                  <c:v>-0.24359116919296001</c:v>
                </c:pt>
                <c:pt idx="25581">
                  <c:v>-0.244462625910498</c:v>
                </c:pt>
                <c:pt idx="25582">
                  <c:v>-0.24607805148878401</c:v>
                </c:pt>
                <c:pt idx="25583">
                  <c:v>-0.247638118195704</c:v>
                </c:pt>
                <c:pt idx="25584">
                  <c:v>-0.24933469212657899</c:v>
                </c:pt>
                <c:pt idx="25585">
                  <c:v>-0.251284842841561</c:v>
                </c:pt>
                <c:pt idx="25586">
                  <c:v>-0.25298886545342902</c:v>
                </c:pt>
                <c:pt idx="25587">
                  <c:v>-0.25563979923296298</c:v>
                </c:pt>
                <c:pt idx="25588">
                  <c:v>-0.25806226948621103</c:v>
                </c:pt>
                <c:pt idx="25589">
                  <c:v>-0.26046417279566197</c:v>
                </c:pt>
                <c:pt idx="25590">
                  <c:v>-0.26310727384881699</c:v>
                </c:pt>
                <c:pt idx="25591">
                  <c:v>-0.26569207105941101</c:v>
                </c:pt>
                <c:pt idx="25592">
                  <c:v>-0.26864911445230499</c:v>
                </c:pt>
                <c:pt idx="25593">
                  <c:v>-0.27167895610322801</c:v>
                </c:pt>
                <c:pt idx="25594">
                  <c:v>-0.27443253400162199</c:v>
                </c:pt>
                <c:pt idx="25595">
                  <c:v>-0.27745291490282598</c:v>
                </c:pt>
                <c:pt idx="25596">
                  <c:v>-0.28051252312146502</c:v>
                </c:pt>
                <c:pt idx="25597">
                  <c:v>-0.28352066383952401</c:v>
                </c:pt>
                <c:pt idx="25598">
                  <c:v>-0.28689045971867799</c:v>
                </c:pt>
                <c:pt idx="25599">
                  <c:v>-0.28983681519356802</c:v>
                </c:pt>
                <c:pt idx="25600">
                  <c:v>-0.29288923317842502</c:v>
                </c:pt>
                <c:pt idx="25601">
                  <c:v>-0.29617566306216297</c:v>
                </c:pt>
                <c:pt idx="25602">
                  <c:v>-0.29928977622262798</c:v>
                </c:pt>
                <c:pt idx="25603">
                  <c:v>-0.30238925943706702</c:v>
                </c:pt>
                <c:pt idx="25604">
                  <c:v>-0.305366996253223</c:v>
                </c:pt>
                <c:pt idx="25605">
                  <c:v>-0.30836251153398198</c:v>
                </c:pt>
                <c:pt idx="25606">
                  <c:v>-0.31121292767216202</c:v>
                </c:pt>
                <c:pt idx="25607">
                  <c:v>-0.31422915846143501</c:v>
                </c:pt>
                <c:pt idx="25608">
                  <c:v>-0.31677627419646798</c:v>
                </c:pt>
                <c:pt idx="25609">
                  <c:v>-0.31945473272534403</c:v>
                </c:pt>
                <c:pt idx="25610">
                  <c:v>-0.32227547188135902</c:v>
                </c:pt>
                <c:pt idx="25611">
                  <c:v>-0.32470351631911898</c:v>
                </c:pt>
                <c:pt idx="25612">
                  <c:v>-0.32712078005291301</c:v>
                </c:pt>
                <c:pt idx="25613">
                  <c:v>-0.32913014178092798</c:v>
                </c:pt>
                <c:pt idx="25614">
                  <c:v>-0.33155726243064898</c:v>
                </c:pt>
                <c:pt idx="25615">
                  <c:v>-0.33382433715735399</c:v>
                </c:pt>
                <c:pt idx="25616">
                  <c:v>-0.33564997823828802</c:v>
                </c:pt>
                <c:pt idx="25617">
                  <c:v>-0.33758619218485503</c:v>
                </c:pt>
                <c:pt idx="25618">
                  <c:v>-0.339100224069881</c:v>
                </c:pt>
                <c:pt idx="25619">
                  <c:v>-0.34075278511720902</c:v>
                </c:pt>
                <c:pt idx="25620">
                  <c:v>-0.34239465698820698</c:v>
                </c:pt>
                <c:pt idx="25621">
                  <c:v>-0.34378607679089102</c:v>
                </c:pt>
                <c:pt idx="25622">
                  <c:v>-0.34480787531724999</c:v>
                </c:pt>
                <c:pt idx="25623">
                  <c:v>-0.34596528721915198</c:v>
                </c:pt>
                <c:pt idx="25624">
                  <c:v>-0.34699305336325897</c:v>
                </c:pt>
                <c:pt idx="25625">
                  <c:v>-0.34799676658745698</c:v>
                </c:pt>
                <c:pt idx="25626">
                  <c:v>-0.34897434184432202</c:v>
                </c:pt>
                <c:pt idx="25627">
                  <c:v>-0.34926917207232999</c:v>
                </c:pt>
                <c:pt idx="25628">
                  <c:v>-0.35005049455441001</c:v>
                </c:pt>
                <c:pt idx="25629">
                  <c:v>-0.35064281593591101</c:v>
                </c:pt>
                <c:pt idx="25630">
                  <c:v>-0.35125891674690402</c:v>
                </c:pt>
                <c:pt idx="25631">
                  <c:v>-0.35140150653056901</c:v>
                </c:pt>
                <c:pt idx="25632">
                  <c:v>-0.35153909629760099</c:v>
                </c:pt>
                <c:pt idx="25633">
                  <c:v>-0.35181977183785301</c:v>
                </c:pt>
                <c:pt idx="25634">
                  <c:v>-0.35189714275956202</c:v>
                </c:pt>
                <c:pt idx="25635">
                  <c:v>-0.35197209435355797</c:v>
                </c:pt>
                <c:pt idx="25636">
                  <c:v>-0.35178527543842703</c:v>
                </c:pt>
                <c:pt idx="25637">
                  <c:v>-0.35178736253155202</c:v>
                </c:pt>
                <c:pt idx="25638">
                  <c:v>-0.35157491110164901</c:v>
                </c:pt>
                <c:pt idx="25639">
                  <c:v>-0.35154632455075502</c:v>
                </c:pt>
                <c:pt idx="25640">
                  <c:v>-0.35111455319009999</c:v>
                </c:pt>
                <c:pt idx="25641">
                  <c:v>-0.35072318068835001</c:v>
                </c:pt>
                <c:pt idx="25642">
                  <c:v>-0.350770495487287</c:v>
                </c:pt>
                <c:pt idx="25643">
                  <c:v>-0.35020428818011201</c:v>
                </c:pt>
                <c:pt idx="25644">
                  <c:v>-0.34989740802687003</c:v>
                </c:pt>
                <c:pt idx="25645">
                  <c:v>-0.34931689109686498</c:v>
                </c:pt>
                <c:pt idx="25646">
                  <c:v>-0.34895021765447498</c:v>
                </c:pt>
                <c:pt idx="25647">
                  <c:v>-0.34849540848274801</c:v>
                </c:pt>
                <c:pt idx="25648">
                  <c:v>-0.34804499778416798</c:v>
                </c:pt>
                <c:pt idx="25649">
                  <c:v>-0.34740771489822098</c:v>
                </c:pt>
                <c:pt idx="25650">
                  <c:v>-0.34673933172759802</c:v>
                </c:pt>
                <c:pt idx="25651">
                  <c:v>-0.34628558310025298</c:v>
                </c:pt>
                <c:pt idx="25652">
                  <c:v>-0.34576255987203602</c:v>
                </c:pt>
                <c:pt idx="25653">
                  <c:v>-0.34516897017253401</c:v>
                </c:pt>
                <c:pt idx="25654">
                  <c:v>-0.34420006024045702</c:v>
                </c:pt>
                <c:pt idx="25655">
                  <c:v>-0.343587648823798</c:v>
                </c:pt>
                <c:pt idx="25656">
                  <c:v>-0.34299571014257302</c:v>
                </c:pt>
                <c:pt idx="25657">
                  <c:v>-0.34227591960606402</c:v>
                </c:pt>
                <c:pt idx="25658">
                  <c:v>-0.34150372684013097</c:v>
                </c:pt>
                <c:pt idx="25659">
                  <c:v>-0.34047867043744601</c:v>
                </c:pt>
                <c:pt idx="25660">
                  <c:v>-0.33963810245599801</c:v>
                </c:pt>
                <c:pt idx="25661">
                  <c:v>-0.33876944835322897</c:v>
                </c:pt>
                <c:pt idx="25662">
                  <c:v>-0.337857180226808</c:v>
                </c:pt>
                <c:pt idx="25663">
                  <c:v>-0.33677726052686902</c:v>
                </c:pt>
                <c:pt idx="25664">
                  <c:v>-0.33578554531795601</c:v>
                </c:pt>
                <c:pt idx="25665">
                  <c:v>-0.33453618096410298</c:v>
                </c:pt>
                <c:pt idx="25666">
                  <c:v>-0.33352350661868302</c:v>
                </c:pt>
                <c:pt idx="25667">
                  <c:v>-0.33247367758541602</c:v>
                </c:pt>
                <c:pt idx="25668">
                  <c:v>-0.33076035349250998</c:v>
                </c:pt>
                <c:pt idx="25669">
                  <c:v>-0.32987467360797801</c:v>
                </c:pt>
                <c:pt idx="25670">
                  <c:v>-0.32847902017282599</c:v>
                </c:pt>
                <c:pt idx="25671">
                  <c:v>-0.326941645247812</c:v>
                </c:pt>
                <c:pt idx="25672">
                  <c:v>-0.32547003622162402</c:v>
                </c:pt>
                <c:pt idx="25673">
                  <c:v>-0.32379061984924601</c:v>
                </c:pt>
                <c:pt idx="25674">
                  <c:v>-0.32242063058332399</c:v>
                </c:pt>
                <c:pt idx="25675">
                  <c:v>-0.32043341486198701</c:v>
                </c:pt>
                <c:pt idx="25676">
                  <c:v>-0.31864177034312702</c:v>
                </c:pt>
                <c:pt idx="25677">
                  <c:v>-0.316733004122429</c:v>
                </c:pt>
                <c:pt idx="25678">
                  <c:v>-0.31455786567974098</c:v>
                </c:pt>
                <c:pt idx="25679">
                  <c:v>-0.31258215262906702</c:v>
                </c:pt>
                <c:pt idx="25680">
                  <c:v>-0.31063456386618599</c:v>
                </c:pt>
                <c:pt idx="25681">
                  <c:v>-0.30826116899412198</c:v>
                </c:pt>
                <c:pt idx="25682">
                  <c:v>-0.30586370003490598</c:v>
                </c:pt>
                <c:pt idx="25683">
                  <c:v>-0.30373631299930598</c:v>
                </c:pt>
                <c:pt idx="25684">
                  <c:v>-0.30124771198658501</c:v>
                </c:pt>
                <c:pt idx="25685">
                  <c:v>-0.29900717230031998</c:v>
                </c:pt>
                <c:pt idx="25686">
                  <c:v>-0.29601670847596001</c:v>
                </c:pt>
                <c:pt idx="25687">
                  <c:v>-0.293388982830326</c:v>
                </c:pt>
                <c:pt idx="25688">
                  <c:v>-0.290669121677541</c:v>
                </c:pt>
                <c:pt idx="25689">
                  <c:v>-0.28784794817256698</c:v>
                </c:pt>
                <c:pt idx="25690">
                  <c:v>-0.28505097587495398</c:v>
                </c:pt>
                <c:pt idx="25691">
                  <c:v>-0.28213946376536603</c:v>
                </c:pt>
                <c:pt idx="25692">
                  <c:v>-0.27917237087685398</c:v>
                </c:pt>
                <c:pt idx="25693">
                  <c:v>-0.27611188794879199</c:v>
                </c:pt>
                <c:pt idx="25694">
                  <c:v>-0.27320928679581102</c:v>
                </c:pt>
                <c:pt idx="25695">
                  <c:v>-0.26991684118701798</c:v>
                </c:pt>
                <c:pt idx="25696">
                  <c:v>-0.266997360823993</c:v>
                </c:pt>
                <c:pt idx="25697">
                  <c:v>-0.263855021965758</c:v>
                </c:pt>
                <c:pt idx="25698">
                  <c:v>-0.260505728710968</c:v>
                </c:pt>
                <c:pt idx="25699">
                  <c:v>-0.25737498572738099</c:v>
                </c:pt>
                <c:pt idx="25700">
                  <c:v>-0.25384277945505201</c:v>
                </c:pt>
                <c:pt idx="25701">
                  <c:v>-0.25100507955660101</c:v>
                </c:pt>
                <c:pt idx="25702">
                  <c:v>-0.247772488672101</c:v>
                </c:pt>
                <c:pt idx="25703">
                  <c:v>-0.24441285502172699</c:v>
                </c:pt>
                <c:pt idx="25704">
                  <c:v>-0.24126577498587801</c:v>
                </c:pt>
                <c:pt idx="25705">
                  <c:v>-0.23791521492248199</c:v>
                </c:pt>
                <c:pt idx="25706">
                  <c:v>-0.23518267109322499</c:v>
                </c:pt>
                <c:pt idx="25707">
                  <c:v>-0.23215676715981301</c:v>
                </c:pt>
                <c:pt idx="25708">
                  <c:v>-0.22895487481586699</c:v>
                </c:pt>
                <c:pt idx="25709">
                  <c:v>-0.22593908354532</c:v>
                </c:pt>
                <c:pt idx="25710">
                  <c:v>-0.22288582176411401</c:v>
                </c:pt>
                <c:pt idx="25711">
                  <c:v>-0.22009413108988901</c:v>
                </c:pt>
                <c:pt idx="25712">
                  <c:v>-0.217341408778434</c:v>
                </c:pt>
                <c:pt idx="25713">
                  <c:v>-0.21428084866083499</c:v>
                </c:pt>
                <c:pt idx="25714">
                  <c:v>-0.21135736391268001</c:v>
                </c:pt>
                <c:pt idx="25715">
                  <c:v>-0.20869614722662899</c:v>
                </c:pt>
                <c:pt idx="25716">
                  <c:v>-0.20607288491952899</c:v>
                </c:pt>
                <c:pt idx="25717">
                  <c:v>-0.203490382710802</c:v>
                </c:pt>
                <c:pt idx="25718">
                  <c:v>-0.200847858868064</c:v>
                </c:pt>
                <c:pt idx="25719">
                  <c:v>-0.19847041474115601</c:v>
                </c:pt>
                <c:pt idx="25720">
                  <c:v>-0.19583579287717501</c:v>
                </c:pt>
                <c:pt idx="25721">
                  <c:v>-0.19372812882899099</c:v>
                </c:pt>
                <c:pt idx="25722">
                  <c:v>-0.19131547182417899</c:v>
                </c:pt>
                <c:pt idx="25723">
                  <c:v>-0.18912472136853201</c:v>
                </c:pt>
                <c:pt idx="25724">
                  <c:v>-0.186970680493691</c:v>
                </c:pt>
                <c:pt idx="25725">
                  <c:v>-0.18468701743961</c:v>
                </c:pt>
                <c:pt idx="25726">
                  <c:v>-0.18281784459195899</c:v>
                </c:pt>
                <c:pt idx="25727">
                  <c:v>-0.18025866854466199</c:v>
                </c:pt>
                <c:pt idx="25728">
                  <c:v>-0.17875824751070801</c:v>
                </c:pt>
                <c:pt idx="25729">
                  <c:v>-0.17663031031065901</c:v>
                </c:pt>
                <c:pt idx="25730">
                  <c:v>-0.17461838772718999</c:v>
                </c:pt>
                <c:pt idx="25731">
                  <c:v>-0.17271425642292099</c:v>
                </c:pt>
                <c:pt idx="25732">
                  <c:v>-0.17057930043851199</c:v>
                </c:pt>
                <c:pt idx="25733">
                  <c:v>-0.169178202825715</c:v>
                </c:pt>
                <c:pt idx="25734">
                  <c:v>-0.16716138823260701</c:v>
                </c:pt>
                <c:pt idx="25735">
                  <c:v>-0.16544973189192899</c:v>
                </c:pt>
                <c:pt idx="25736">
                  <c:v>-0.16318734719487901</c:v>
                </c:pt>
                <c:pt idx="25737">
                  <c:v>-0.16149793465928899</c:v>
                </c:pt>
                <c:pt idx="25738">
                  <c:v>-0.15985123696256701</c:v>
                </c:pt>
                <c:pt idx="25739">
                  <c:v>-0.15785312593162801</c:v>
                </c:pt>
                <c:pt idx="25740">
                  <c:v>-0.155718977095783</c:v>
                </c:pt>
                <c:pt idx="25741">
                  <c:v>-0.15342917873564099</c:v>
                </c:pt>
                <c:pt idx="25742">
                  <c:v>-0.15158987162739501</c:v>
                </c:pt>
                <c:pt idx="25743">
                  <c:v>-0.149481992161589</c:v>
                </c:pt>
                <c:pt idx="25744">
                  <c:v>-0.147483902229603</c:v>
                </c:pt>
                <c:pt idx="25745">
                  <c:v>-0.14488055053030099</c:v>
                </c:pt>
                <c:pt idx="25746">
                  <c:v>-0.142671509415283</c:v>
                </c:pt>
                <c:pt idx="25747">
                  <c:v>-0.140093783435184</c:v>
                </c:pt>
                <c:pt idx="25748">
                  <c:v>-0.137989002918978</c:v>
                </c:pt>
                <c:pt idx="25749">
                  <c:v>-0.13523880708182701</c:v>
                </c:pt>
                <c:pt idx="25750">
                  <c:v>-0.132503753231518</c:v>
                </c:pt>
                <c:pt idx="25751">
                  <c:v>-0.12971767018303401</c:v>
                </c:pt>
                <c:pt idx="25752">
                  <c:v>-0.12654351204079201</c:v>
                </c:pt>
                <c:pt idx="25753">
                  <c:v>-0.123886402175734</c:v>
                </c:pt>
                <c:pt idx="25754">
                  <c:v>-0.120186386010516</c:v>
                </c:pt>
                <c:pt idx="25755">
                  <c:v>-0.11751803076848499</c:v>
                </c:pt>
                <c:pt idx="25756">
                  <c:v>-0.11387243970444701</c:v>
                </c:pt>
                <c:pt idx="25757">
                  <c:v>-0.11026878869649601</c:v>
                </c:pt>
                <c:pt idx="25758">
                  <c:v>-0.106804102064434</c:v>
                </c:pt>
                <c:pt idx="25759">
                  <c:v>-0.102673966144715</c:v>
                </c:pt>
                <c:pt idx="25760">
                  <c:v>-9.9452225845308398E-2</c:v>
                </c:pt>
                <c:pt idx="25761">
                  <c:v>-9.5057305743687495E-2</c:v>
                </c:pt>
                <c:pt idx="25762">
                  <c:v>-9.1073700979054206E-2</c:v>
                </c:pt>
                <c:pt idx="25763">
                  <c:v>-8.6802165242367696E-2</c:v>
                </c:pt>
                <c:pt idx="25764">
                  <c:v>-8.2380910423632395E-2</c:v>
                </c:pt>
                <c:pt idx="25765">
                  <c:v>-7.8400669506633505E-2</c:v>
                </c:pt>
                <c:pt idx="25766">
                  <c:v>-7.3835131773293095E-2</c:v>
                </c:pt>
                <c:pt idx="25767">
                  <c:v>-6.9125998620854195E-2</c:v>
                </c:pt>
                <c:pt idx="25768">
                  <c:v>-6.44107123977644E-2</c:v>
                </c:pt>
                <c:pt idx="25769">
                  <c:v>-5.9793601398431998E-2</c:v>
                </c:pt>
                <c:pt idx="25770">
                  <c:v>-5.51302338422913E-2</c:v>
                </c:pt>
                <c:pt idx="25771">
                  <c:v>-5.0686040517668E-2</c:v>
                </c:pt>
                <c:pt idx="25772">
                  <c:v>-4.5287421097098497E-2</c:v>
                </c:pt>
                <c:pt idx="25773">
                  <c:v>-4.0553693179632803E-2</c:v>
                </c:pt>
                <c:pt idx="25774">
                  <c:v>-3.5671517750146001E-2</c:v>
                </c:pt>
                <c:pt idx="25775">
                  <c:v>-3.10324158933513E-2</c:v>
                </c:pt>
                <c:pt idx="25776">
                  <c:v>-2.6327148106610999E-2</c:v>
                </c:pt>
                <c:pt idx="25777">
                  <c:v>-2.1119987614331301E-2</c:v>
                </c:pt>
                <c:pt idx="25778">
                  <c:v>-1.6411692111672399E-2</c:v>
                </c:pt>
                <c:pt idx="25779">
                  <c:v>-1.1499918978616901E-2</c:v>
                </c:pt>
                <c:pt idx="25780">
                  <c:v>-7.0836052106811797E-3</c:v>
                </c:pt>
                <c:pt idx="25781">
                  <c:v>-1.99572110782432E-3</c:v>
                </c:pt>
                <c:pt idx="25782">
                  <c:v>2.27408240655016E-3</c:v>
                </c:pt>
                <c:pt idx="25783">
                  <c:v>6.8999781463463901E-3</c:v>
                </c:pt>
                <c:pt idx="25784">
                  <c:v>1.13344883199047E-2</c:v>
                </c:pt>
                <c:pt idx="25785">
                  <c:v>1.54686922878127E-2</c:v>
                </c:pt>
                <c:pt idx="25786">
                  <c:v>1.9979741402819301E-2</c:v>
                </c:pt>
                <c:pt idx="25787">
                  <c:v>2.3522104376547601E-2</c:v>
                </c:pt>
                <c:pt idx="25788">
                  <c:v>2.7564107011943399E-2</c:v>
                </c:pt>
                <c:pt idx="25789">
                  <c:v>3.1178497629710599E-2</c:v>
                </c:pt>
                <c:pt idx="25790">
                  <c:v>3.4889655825293603E-2</c:v>
                </c:pt>
                <c:pt idx="25791">
                  <c:v>3.8291281690650297E-2</c:v>
                </c:pt>
                <c:pt idx="25792">
                  <c:v>4.1337374443425202E-2</c:v>
                </c:pt>
                <c:pt idx="25793">
                  <c:v>4.43610063316313E-2</c:v>
                </c:pt>
                <c:pt idx="25794">
                  <c:v>4.7325824575427798E-2</c:v>
                </c:pt>
                <c:pt idx="25795">
                  <c:v>5.0069976874585503E-2</c:v>
                </c:pt>
                <c:pt idx="25796">
                  <c:v>5.2631014330344998E-2</c:v>
                </c:pt>
                <c:pt idx="25797">
                  <c:v>5.4911296283204902E-2</c:v>
                </c:pt>
                <c:pt idx="25798">
                  <c:v>5.6671529844153197E-2</c:v>
                </c:pt>
                <c:pt idx="25799">
                  <c:v>5.8817614159248799E-2</c:v>
                </c:pt>
                <c:pt idx="25800">
                  <c:v>6.0567934872138803E-2</c:v>
                </c:pt>
                <c:pt idx="25801">
                  <c:v>6.1995695191886802E-2</c:v>
                </c:pt>
                <c:pt idx="25802">
                  <c:v>6.3290563222737906E-2</c:v>
                </c:pt>
                <c:pt idx="25803">
                  <c:v>6.4208250182544502E-2</c:v>
                </c:pt>
                <c:pt idx="25804">
                  <c:v>6.53915427150734E-2</c:v>
                </c:pt>
                <c:pt idx="25805">
                  <c:v>6.6282341883176901E-2</c:v>
                </c:pt>
                <c:pt idx="25806">
                  <c:v>6.70051400509801E-2</c:v>
                </c:pt>
                <c:pt idx="25807">
                  <c:v>6.7298037893051499E-2</c:v>
                </c:pt>
                <c:pt idx="25808">
                  <c:v>6.7773717532684005E-2</c:v>
                </c:pt>
                <c:pt idx="25809">
                  <c:v>6.7940804945528996E-2</c:v>
                </c:pt>
                <c:pt idx="25810">
                  <c:v>6.8028686956293799E-2</c:v>
                </c:pt>
                <c:pt idx="25811">
                  <c:v>6.8222927386517404E-2</c:v>
                </c:pt>
                <c:pt idx="25812">
                  <c:v>6.7867532399252098E-2</c:v>
                </c:pt>
                <c:pt idx="25813">
                  <c:v>6.7960623614370205E-2</c:v>
                </c:pt>
                <c:pt idx="25814">
                  <c:v>6.7356343486853404E-2</c:v>
                </c:pt>
                <c:pt idx="25815">
                  <c:v>6.7228399646526396E-2</c:v>
                </c:pt>
                <c:pt idx="25816">
                  <c:v>6.6824175952015202E-2</c:v>
                </c:pt>
                <c:pt idx="25817">
                  <c:v>6.6521950219734005E-2</c:v>
                </c:pt>
                <c:pt idx="25818">
                  <c:v>6.6475253453045002E-2</c:v>
                </c:pt>
                <c:pt idx="25819">
                  <c:v>6.5757198328380201E-2</c:v>
                </c:pt>
                <c:pt idx="25820">
                  <c:v>6.5479843775663002E-2</c:v>
                </c:pt>
                <c:pt idx="25821">
                  <c:v>6.5164693633983806E-2</c:v>
                </c:pt>
                <c:pt idx="25822">
                  <c:v>6.5328381526805895E-2</c:v>
                </c:pt>
                <c:pt idx="25823">
                  <c:v>6.5188844887961797E-2</c:v>
                </c:pt>
                <c:pt idx="25824">
                  <c:v>6.5149686984087296E-2</c:v>
                </c:pt>
                <c:pt idx="25825">
                  <c:v>6.4992637346607193E-2</c:v>
                </c:pt>
                <c:pt idx="25826">
                  <c:v>6.5426043378755599E-2</c:v>
                </c:pt>
                <c:pt idx="25827">
                  <c:v>6.5833885224453298E-2</c:v>
                </c:pt>
                <c:pt idx="25828">
                  <c:v>6.6519004179204602E-2</c:v>
                </c:pt>
                <c:pt idx="25829">
                  <c:v>6.7225134805393799E-2</c:v>
                </c:pt>
                <c:pt idx="25830">
                  <c:v>6.7689896005349096E-2</c:v>
                </c:pt>
                <c:pt idx="25831">
                  <c:v>6.9318672653355298E-2</c:v>
                </c:pt>
                <c:pt idx="25832">
                  <c:v>7.0663673173876201E-2</c:v>
                </c:pt>
                <c:pt idx="25833">
                  <c:v>7.2544161531890805E-2</c:v>
                </c:pt>
                <c:pt idx="25834">
                  <c:v>7.4046828040381596E-2</c:v>
                </c:pt>
                <c:pt idx="25835">
                  <c:v>7.6313501390419702E-2</c:v>
                </c:pt>
                <c:pt idx="25836">
                  <c:v>7.8716214266267903E-2</c:v>
                </c:pt>
                <c:pt idx="25837">
                  <c:v>8.1275203274296506E-2</c:v>
                </c:pt>
                <c:pt idx="25838">
                  <c:v>8.4410313259430006E-2</c:v>
                </c:pt>
                <c:pt idx="25839">
                  <c:v>8.7523692406730094E-2</c:v>
                </c:pt>
                <c:pt idx="25840">
                  <c:v>9.1225264614141405E-2</c:v>
                </c:pt>
                <c:pt idx="25841">
                  <c:v>9.4752123128212601E-2</c:v>
                </c:pt>
                <c:pt idx="25842">
                  <c:v>9.9151563885127497E-2</c:v>
                </c:pt>
                <c:pt idx="25843">
                  <c:v>0.103466941205875</c:v>
                </c:pt>
                <c:pt idx="25844">
                  <c:v>0.108101332867847</c:v>
                </c:pt>
                <c:pt idx="25845">
                  <c:v>0.113531624852791</c:v>
                </c:pt>
                <c:pt idx="25846">
                  <c:v>0.118445932450889</c:v>
                </c:pt>
                <c:pt idx="25847">
                  <c:v>0.12411543644963099</c:v>
                </c:pt>
                <c:pt idx="25848">
                  <c:v>0.13004904726352201</c:v>
                </c:pt>
                <c:pt idx="25849">
                  <c:v>0.13638388007274399</c:v>
                </c:pt>
                <c:pt idx="25850">
                  <c:v>0.14292081760449901</c:v>
                </c:pt>
                <c:pt idx="25851">
                  <c:v>0.14944450548746999</c:v>
                </c:pt>
                <c:pt idx="25852">
                  <c:v>0.15607421728245199</c:v>
                </c:pt>
                <c:pt idx="25853">
                  <c:v>0.163440452654288</c:v>
                </c:pt>
                <c:pt idx="25854">
                  <c:v>0.17082403831451501</c:v>
                </c:pt>
                <c:pt idx="25855">
                  <c:v>0.178660703473213</c:v>
                </c:pt>
                <c:pt idx="25856">
                  <c:v>0.18611624215811001</c:v>
                </c:pt>
                <c:pt idx="25857">
                  <c:v>0.19377840965474599</c:v>
                </c:pt>
                <c:pt idx="25858">
                  <c:v>0.20217317766252901</c:v>
                </c:pt>
                <c:pt idx="25859">
                  <c:v>0.210435728981342</c:v>
                </c:pt>
                <c:pt idx="25860">
                  <c:v>0.218917230041767</c:v>
                </c:pt>
                <c:pt idx="25861">
                  <c:v>0.227066672833347</c:v>
                </c:pt>
                <c:pt idx="25862">
                  <c:v>0.235328731362037</c:v>
                </c:pt>
                <c:pt idx="25863">
                  <c:v>0.244106516667152</c:v>
                </c:pt>
                <c:pt idx="25864">
                  <c:v>0.25253064098192901</c:v>
                </c:pt>
                <c:pt idx="25865">
                  <c:v>0.261159355678664</c:v>
                </c:pt>
                <c:pt idx="25866">
                  <c:v>0.26934961046858502</c:v>
                </c:pt>
                <c:pt idx="25867">
                  <c:v>0.27802181509620499</c:v>
                </c:pt>
                <c:pt idx="25868">
                  <c:v>0.28634748007435101</c:v>
                </c:pt>
                <c:pt idx="25869">
                  <c:v>0.29468172232582401</c:v>
                </c:pt>
                <c:pt idx="25870">
                  <c:v>0.30289079777118599</c:v>
                </c:pt>
                <c:pt idx="25871">
                  <c:v>0.31086429498241602</c:v>
                </c:pt>
                <c:pt idx="25872">
                  <c:v>0.31910345890846598</c:v>
                </c:pt>
                <c:pt idx="25873">
                  <c:v>0.326466227998849</c:v>
                </c:pt>
                <c:pt idx="25874">
                  <c:v>0.33400732083441298</c:v>
                </c:pt>
                <c:pt idx="25875">
                  <c:v>0.34134313695859603</c:v>
                </c:pt>
                <c:pt idx="25876">
                  <c:v>0.34868063505666402</c:v>
                </c:pt>
                <c:pt idx="25877">
                  <c:v>0.35566993092310101</c:v>
                </c:pt>
                <c:pt idx="25878">
                  <c:v>0.36190994619288802</c:v>
                </c:pt>
                <c:pt idx="25879">
                  <c:v>0.367991367425689</c:v>
                </c:pt>
                <c:pt idx="25880">
                  <c:v>0.37412960291749803</c:v>
                </c:pt>
                <c:pt idx="25881">
                  <c:v>0.38009105278335498</c:v>
                </c:pt>
                <c:pt idx="25882">
                  <c:v>0.38551227425337198</c:v>
                </c:pt>
                <c:pt idx="25883">
                  <c:v>0.39026866191241599</c:v>
                </c:pt>
                <c:pt idx="25884">
                  <c:v>0.39468253819045201</c:v>
                </c:pt>
                <c:pt idx="25885">
                  <c:v>0.39948576957278498</c:v>
                </c:pt>
                <c:pt idx="25886">
                  <c:v>0.403352869139532</c:v>
                </c:pt>
                <c:pt idx="25887">
                  <c:v>0.40712472765643798</c:v>
                </c:pt>
                <c:pt idx="25888">
                  <c:v>0.41015416392637299</c:v>
                </c:pt>
                <c:pt idx="25889">
                  <c:v>0.41304611757446402</c:v>
                </c:pt>
                <c:pt idx="25890">
                  <c:v>0.41579153830592303</c:v>
                </c:pt>
                <c:pt idx="25891">
                  <c:v>0.41785911863193098</c:v>
                </c:pt>
                <c:pt idx="25892">
                  <c:v>0.41976910156453801</c:v>
                </c:pt>
                <c:pt idx="25893">
                  <c:v>0.421108034413962</c:v>
                </c:pt>
                <c:pt idx="25894">
                  <c:v>0.42246306892320701</c:v>
                </c:pt>
                <c:pt idx="25895">
                  <c:v>0.42309788086730299</c:v>
                </c:pt>
                <c:pt idx="25896">
                  <c:v>0.42364618185040898</c:v>
                </c:pt>
                <c:pt idx="25897">
                  <c:v>0.42369292985359103</c:v>
                </c:pt>
                <c:pt idx="25898">
                  <c:v>0.42347106017142</c:v>
                </c:pt>
                <c:pt idx="25899">
                  <c:v>0.42330152248433001</c:v>
                </c:pt>
                <c:pt idx="25900">
                  <c:v>0.422079663867164</c:v>
                </c:pt>
                <c:pt idx="25901">
                  <c:v>0.42127476988520801</c:v>
                </c:pt>
                <c:pt idx="25902">
                  <c:v>0.41959506565094901</c:v>
                </c:pt>
                <c:pt idx="25903">
                  <c:v>0.41844930947577402</c:v>
                </c:pt>
                <c:pt idx="25904">
                  <c:v>0.41674842848077498</c:v>
                </c:pt>
                <c:pt idx="25905">
                  <c:v>0.414450595543296</c:v>
                </c:pt>
                <c:pt idx="25906">
                  <c:v>0.412109682338615</c:v>
                </c:pt>
                <c:pt idx="25907">
                  <c:v>0.40986756057636797</c:v>
                </c:pt>
                <c:pt idx="25908">
                  <c:v>0.40767247470732298</c:v>
                </c:pt>
                <c:pt idx="25909">
                  <c:v>0.40500894396711801</c:v>
                </c:pt>
                <c:pt idx="25910">
                  <c:v>0.40216323336099602</c:v>
                </c:pt>
                <c:pt idx="25911">
                  <c:v>0.39906615272955298</c:v>
                </c:pt>
                <c:pt idx="25912">
                  <c:v>0.39666958464952401</c:v>
                </c:pt>
                <c:pt idx="25913">
                  <c:v>0.39367866747210301</c:v>
                </c:pt>
                <c:pt idx="25914">
                  <c:v>0.391017421889927</c:v>
                </c:pt>
                <c:pt idx="25915">
                  <c:v>0.38759048564641302</c:v>
                </c:pt>
                <c:pt idx="25916">
                  <c:v>0.38475482898630797</c:v>
                </c:pt>
                <c:pt idx="25917">
                  <c:v>0.38224016508368702</c:v>
                </c:pt>
                <c:pt idx="25918">
                  <c:v>0.37916151515416502</c:v>
                </c:pt>
                <c:pt idx="25919">
                  <c:v>0.37665701576016802</c:v>
                </c:pt>
                <c:pt idx="25920">
                  <c:v>0.37356308973357899</c:v>
                </c:pt>
                <c:pt idx="25921">
                  <c:v>0.37149614684118298</c:v>
                </c:pt>
                <c:pt idx="25922">
                  <c:v>0.368863024003525</c:v>
                </c:pt>
                <c:pt idx="25923">
                  <c:v>0.36681128480438602</c:v>
                </c:pt>
                <c:pt idx="25924">
                  <c:v>0.364557640924357</c:v>
                </c:pt>
                <c:pt idx="25925">
                  <c:v>0.36266506732296699</c:v>
                </c:pt>
                <c:pt idx="25926">
                  <c:v>0.361296271649866</c:v>
                </c:pt>
                <c:pt idx="25927">
                  <c:v>0.35940763425203298</c:v>
                </c:pt>
                <c:pt idx="25928">
                  <c:v>0.35842027339639598</c:v>
                </c:pt>
                <c:pt idx="25929">
                  <c:v>0.35702617579435603</c:v>
                </c:pt>
                <c:pt idx="25930">
                  <c:v>0.35640523641266197</c:v>
                </c:pt>
                <c:pt idx="25931">
                  <c:v>0.35582781924625601</c:v>
                </c:pt>
                <c:pt idx="25932">
                  <c:v>0.35508428435834299</c:v>
                </c:pt>
                <c:pt idx="25933">
                  <c:v>0.355155288340674</c:v>
                </c:pt>
                <c:pt idx="25934">
                  <c:v>0.35504924369503299</c:v>
                </c:pt>
                <c:pt idx="25935">
                  <c:v>0.35568915452753302</c:v>
                </c:pt>
                <c:pt idx="25936">
                  <c:v>0.35625632798670598</c:v>
                </c:pt>
                <c:pt idx="25937">
                  <c:v>0.35677142281782398</c:v>
                </c:pt>
                <c:pt idx="25938">
                  <c:v>0.35782730469100898</c:v>
                </c:pt>
                <c:pt idx="25939">
                  <c:v>0.35932711520599397</c:v>
                </c:pt>
                <c:pt idx="25940">
                  <c:v>0.36087334319688502</c:v>
                </c:pt>
                <c:pt idx="25941">
                  <c:v>0.36260897670939601</c:v>
                </c:pt>
                <c:pt idx="25942">
                  <c:v>0.36409932303061099</c:v>
                </c:pt>
                <c:pt idx="25943">
                  <c:v>0.36615978871712002</c:v>
                </c:pt>
                <c:pt idx="25944">
                  <c:v>0.36889063558866497</c:v>
                </c:pt>
                <c:pt idx="25945">
                  <c:v>0.37113629947760202</c:v>
                </c:pt>
                <c:pt idx="25946">
                  <c:v>0.37360317023980999</c:v>
                </c:pt>
                <c:pt idx="25947">
                  <c:v>0.37617344735086899</c:v>
                </c:pt>
                <c:pt idx="25948">
                  <c:v>0.37932874460799199</c:v>
                </c:pt>
                <c:pt idx="25949">
                  <c:v>0.38236063019047301</c:v>
                </c:pt>
                <c:pt idx="25950">
                  <c:v>0.38550594403077798</c:v>
                </c:pt>
                <c:pt idx="25951">
                  <c:v>0.38848689688119198</c:v>
                </c:pt>
                <c:pt idx="25952">
                  <c:v>0.39178855024646903</c:v>
                </c:pt>
                <c:pt idx="25953">
                  <c:v>0.39549755289055899</c:v>
                </c:pt>
                <c:pt idx="25954">
                  <c:v>0.39860858391014597</c:v>
                </c:pt>
                <c:pt idx="25955">
                  <c:v>0.40205480155641099</c:v>
                </c:pt>
                <c:pt idx="25956">
                  <c:v>0.40517909124250301</c:v>
                </c:pt>
                <c:pt idx="25957">
                  <c:v>0.408721854454693</c:v>
                </c:pt>
                <c:pt idx="25958">
                  <c:v>0.41208919319698301</c:v>
                </c:pt>
                <c:pt idx="25959">
                  <c:v>0.41512302453163102</c:v>
                </c:pt>
                <c:pt idx="25960">
                  <c:v>0.41846276030372298</c:v>
                </c:pt>
                <c:pt idx="25961">
                  <c:v>0.42134564487478299</c:v>
                </c:pt>
                <c:pt idx="25962">
                  <c:v>0.42462527684508</c:v>
                </c:pt>
                <c:pt idx="25963">
                  <c:v>0.42760060066060901</c:v>
                </c:pt>
                <c:pt idx="25964">
                  <c:v>0.43009082323258602</c:v>
                </c:pt>
                <c:pt idx="25965">
                  <c:v>0.432764924340026</c:v>
                </c:pt>
                <c:pt idx="25966">
                  <c:v>0.43538682216617203</c:v>
                </c:pt>
                <c:pt idx="25967">
                  <c:v>0.43766622707123898</c:v>
                </c:pt>
                <c:pt idx="25968">
                  <c:v>0.44008786933649302</c:v>
                </c:pt>
                <c:pt idx="25969">
                  <c:v>0.44173349976769399</c:v>
                </c:pt>
                <c:pt idx="25970">
                  <c:v>0.44328546419579801</c:v>
                </c:pt>
                <c:pt idx="25971">
                  <c:v>0.44505492762815002</c:v>
                </c:pt>
                <c:pt idx="25972">
                  <c:v>0.44630306513135998</c:v>
                </c:pt>
                <c:pt idx="25973">
                  <c:v>0.447548983759394</c:v>
                </c:pt>
                <c:pt idx="25974">
                  <c:v>0.44814765321115801</c:v>
                </c:pt>
                <c:pt idx="25975">
                  <c:v>0.448948485367544</c:v>
                </c:pt>
                <c:pt idx="25976">
                  <c:v>0.44959735571418502</c:v>
                </c:pt>
                <c:pt idx="25977">
                  <c:v>0.44990892265199101</c:v>
                </c:pt>
                <c:pt idx="25978">
                  <c:v>0.44979044212880598</c:v>
                </c:pt>
                <c:pt idx="25979">
                  <c:v>0.44936175660553201</c:v>
                </c:pt>
                <c:pt idx="25980">
                  <c:v>0.44927454429848701</c:v>
                </c:pt>
                <c:pt idx="25981">
                  <c:v>0.44845100564665102</c:v>
                </c:pt>
                <c:pt idx="25982">
                  <c:v>0.44763919192277402</c:v>
                </c:pt>
                <c:pt idx="25983">
                  <c:v>0.446227895588935</c:v>
                </c:pt>
                <c:pt idx="25984">
                  <c:v>0.44507838414734502</c:v>
                </c:pt>
                <c:pt idx="25985">
                  <c:v>0.44363467781780103</c:v>
                </c:pt>
                <c:pt idx="25986">
                  <c:v>0.44178501825752498</c:v>
                </c:pt>
                <c:pt idx="25987">
                  <c:v>0.44000876447475301</c:v>
                </c:pt>
                <c:pt idx="25988">
                  <c:v>0.43771187402775202</c:v>
                </c:pt>
                <c:pt idx="25989">
                  <c:v>0.43576577438771802</c:v>
                </c:pt>
                <c:pt idx="25990">
                  <c:v>0.43338451159802199</c:v>
                </c:pt>
                <c:pt idx="25991">
                  <c:v>0.43069778637954698</c:v>
                </c:pt>
                <c:pt idx="25992">
                  <c:v>0.42814047308188402</c:v>
                </c:pt>
                <c:pt idx="25993">
                  <c:v>0.42538858554609998</c:v>
                </c:pt>
                <c:pt idx="25994">
                  <c:v>0.422741581873188</c:v>
                </c:pt>
                <c:pt idx="25995">
                  <c:v>0.41986634963434299</c:v>
                </c:pt>
                <c:pt idx="25996">
                  <c:v>0.41689367593033599</c:v>
                </c:pt>
                <c:pt idx="25997">
                  <c:v>0.41353790060755602</c:v>
                </c:pt>
                <c:pt idx="25998">
                  <c:v>0.41080422356832402</c:v>
                </c:pt>
                <c:pt idx="25999">
                  <c:v>0.40755154305408903</c:v>
                </c:pt>
                <c:pt idx="26000">
                  <c:v>0.40463925861772099</c:v>
                </c:pt>
                <c:pt idx="26001">
                  <c:v>0.40150289262214001</c:v>
                </c:pt>
                <c:pt idx="26002">
                  <c:v>0.39825814529740899</c:v>
                </c:pt>
                <c:pt idx="26003">
                  <c:v>0.39572331720217002</c:v>
                </c:pt>
                <c:pt idx="26004">
                  <c:v>0.39260770115338001</c:v>
                </c:pt>
                <c:pt idx="26005">
                  <c:v>0.38994882468133502</c:v>
                </c:pt>
                <c:pt idx="26006">
                  <c:v>0.38700980802429003</c:v>
                </c:pt>
                <c:pt idx="26007">
                  <c:v>0.38439296988462601</c:v>
                </c:pt>
                <c:pt idx="26008">
                  <c:v>0.38188260495121101</c:v>
                </c:pt>
                <c:pt idx="26009">
                  <c:v>0.37952592211798603</c:v>
                </c:pt>
                <c:pt idx="26010">
                  <c:v>0.37720779388090198</c:v>
                </c:pt>
                <c:pt idx="26011">
                  <c:v>0.37494916176537002</c:v>
                </c:pt>
                <c:pt idx="26012">
                  <c:v>0.37333762215215399</c:v>
                </c:pt>
                <c:pt idx="26013">
                  <c:v>0.371325203304334</c:v>
                </c:pt>
                <c:pt idx="26014">
                  <c:v>0.36979783669781102</c:v>
                </c:pt>
                <c:pt idx="26015">
                  <c:v>0.36853617326088201</c:v>
                </c:pt>
                <c:pt idx="26016">
                  <c:v>0.36733488305148398</c:v>
                </c:pt>
                <c:pt idx="26017">
                  <c:v>0.36655138527124398</c:v>
                </c:pt>
                <c:pt idx="26018">
                  <c:v>0.365702998913704</c:v>
                </c:pt>
                <c:pt idx="26019">
                  <c:v>0.36526224203343699</c:v>
                </c:pt>
                <c:pt idx="26020">
                  <c:v>0.36480052490123999</c:v>
                </c:pt>
                <c:pt idx="26021">
                  <c:v>0.36475746276693599</c:v>
                </c:pt>
                <c:pt idx="26022">
                  <c:v>0.36503223269407098</c:v>
                </c:pt>
                <c:pt idx="26023">
                  <c:v>0.365253101097194</c:v>
                </c:pt>
                <c:pt idx="26024">
                  <c:v>0.36560571421052501</c:v>
                </c:pt>
                <c:pt idx="26025">
                  <c:v>0.36657264543381801</c:v>
                </c:pt>
                <c:pt idx="26026">
                  <c:v>0.36732013980318301</c:v>
                </c:pt>
                <c:pt idx="26027">
                  <c:v>0.36846346179341999</c:v>
                </c:pt>
                <c:pt idx="26028">
                  <c:v>0.36993282392068699</c:v>
                </c:pt>
                <c:pt idx="26029">
                  <c:v>0.37118006242896701</c:v>
                </c:pt>
                <c:pt idx="26030">
                  <c:v>0.37318072178225797</c:v>
                </c:pt>
                <c:pt idx="26031">
                  <c:v>0.37484867876415301</c:v>
                </c:pt>
                <c:pt idx="26032">
                  <c:v>0.376903367985786</c:v>
                </c:pt>
                <c:pt idx="26033">
                  <c:v>0.37890783661008298</c:v>
                </c:pt>
                <c:pt idx="26034">
                  <c:v>0.38101153719757003</c:v>
                </c:pt>
                <c:pt idx="26035">
                  <c:v>0.38368169805401398</c:v>
                </c:pt>
                <c:pt idx="26036">
                  <c:v>0.38577465039013997</c:v>
                </c:pt>
                <c:pt idx="26037">
                  <c:v>0.388291384401103</c:v>
                </c:pt>
                <c:pt idx="26038">
                  <c:v>0.39086249481056701</c:v>
                </c:pt>
                <c:pt idx="26039">
                  <c:v>0.393652455791278</c:v>
                </c:pt>
                <c:pt idx="26040">
                  <c:v>0.39629938610933901</c:v>
                </c:pt>
                <c:pt idx="26041">
                  <c:v>0.39877177819712101</c:v>
                </c:pt>
                <c:pt idx="26042">
                  <c:v>0.40163942867538199</c:v>
                </c:pt>
                <c:pt idx="26043">
                  <c:v>0.40410620833530803</c:v>
                </c:pt>
                <c:pt idx="26044">
                  <c:v>0.40695075805410003</c:v>
                </c:pt>
                <c:pt idx="26045">
                  <c:v>0.40949706911224099</c:v>
                </c:pt>
                <c:pt idx="26046">
                  <c:v>0.411846446220753</c:v>
                </c:pt>
                <c:pt idx="26047">
                  <c:v>0.41407202915538299</c:v>
                </c:pt>
                <c:pt idx="26048">
                  <c:v>0.41631921930068899</c:v>
                </c:pt>
                <c:pt idx="26049">
                  <c:v>0.41852196379447099</c:v>
                </c:pt>
                <c:pt idx="26050">
                  <c:v>0.420431687866751</c:v>
                </c:pt>
                <c:pt idx="26051">
                  <c:v>0.42206613324442199</c:v>
                </c:pt>
                <c:pt idx="26052">
                  <c:v>0.42363861861722102</c:v>
                </c:pt>
                <c:pt idx="26053">
                  <c:v>0.42503466464387502</c:v>
                </c:pt>
                <c:pt idx="26054">
                  <c:v>0.426225310889911</c:v>
                </c:pt>
                <c:pt idx="26055">
                  <c:v>0.42749466261346603</c:v>
                </c:pt>
                <c:pt idx="26056">
                  <c:v>0.42796993578956899</c:v>
                </c:pt>
                <c:pt idx="26057">
                  <c:v>0.42851125374740701</c:v>
                </c:pt>
                <c:pt idx="26058">
                  <c:v>0.42875560825665399</c:v>
                </c:pt>
                <c:pt idx="26059">
                  <c:v>0.428731920427394</c:v>
                </c:pt>
                <c:pt idx="26060">
                  <c:v>0.42844835806001502</c:v>
                </c:pt>
                <c:pt idx="26061">
                  <c:v>0.42743563252627098</c:v>
                </c:pt>
                <c:pt idx="26062">
                  <c:v>0.426634331124355</c:v>
                </c:pt>
                <c:pt idx="26063">
                  <c:v>0.42534783526589698</c:v>
                </c:pt>
                <c:pt idx="26064">
                  <c:v>0.42372828921519401</c:v>
                </c:pt>
                <c:pt idx="26065">
                  <c:v>0.421721479665008</c:v>
                </c:pt>
                <c:pt idx="26066">
                  <c:v>0.41947581217878099</c:v>
                </c:pt>
                <c:pt idx="26067">
                  <c:v>0.41691333260861402</c:v>
                </c:pt>
                <c:pt idx="26068">
                  <c:v>0.41383808814471501</c:v>
                </c:pt>
                <c:pt idx="26069">
                  <c:v>0.41059444134420803</c:v>
                </c:pt>
                <c:pt idx="26070">
                  <c:v>0.40690782253681301</c:v>
                </c:pt>
                <c:pt idx="26071">
                  <c:v>0.40302090373316102</c:v>
                </c:pt>
                <c:pt idx="26072">
                  <c:v>0.39882147641982801</c:v>
                </c:pt>
                <c:pt idx="26073">
                  <c:v>0.39394938250537298</c:v>
                </c:pt>
                <c:pt idx="26074">
                  <c:v>0.38903792129916498</c:v>
                </c:pt>
                <c:pt idx="26075">
                  <c:v>0.38374413378272898</c:v>
                </c:pt>
                <c:pt idx="26076">
                  <c:v>0.37782878168565198</c:v>
                </c:pt>
                <c:pt idx="26077">
                  <c:v>0.37213089464511501</c:v>
                </c:pt>
                <c:pt idx="26078">
                  <c:v>0.36546261875295499</c:v>
                </c:pt>
                <c:pt idx="26079">
                  <c:v>0.35902242991640798</c:v>
                </c:pt>
                <c:pt idx="26080">
                  <c:v>0.35186505769222398</c:v>
                </c:pt>
                <c:pt idx="26081">
                  <c:v>0.34504039223552702</c:v>
                </c:pt>
                <c:pt idx="26082">
                  <c:v>0.33753535025485798</c:v>
                </c:pt>
                <c:pt idx="26083">
                  <c:v>0.32955916522335998</c:v>
                </c:pt>
                <c:pt idx="26084">
                  <c:v>0.32200960038184101</c:v>
                </c:pt>
                <c:pt idx="26085">
                  <c:v>0.313463488031409</c:v>
                </c:pt>
                <c:pt idx="26086">
                  <c:v>0.30535214470857402</c:v>
                </c:pt>
                <c:pt idx="26087">
                  <c:v>0.296550398817437</c:v>
                </c:pt>
                <c:pt idx="26088">
                  <c:v>0.28772710469957902</c:v>
                </c:pt>
                <c:pt idx="26089">
                  <c:v>0.27859209111602001</c:v>
                </c:pt>
                <c:pt idx="26090">
                  <c:v>0.26933802829291897</c:v>
                </c:pt>
                <c:pt idx="26091">
                  <c:v>0.26034556743342901</c:v>
                </c:pt>
                <c:pt idx="26092">
                  <c:v>0.250430743316919</c:v>
                </c:pt>
                <c:pt idx="26093">
                  <c:v>0.24110924346556001</c:v>
                </c:pt>
                <c:pt idx="26094">
                  <c:v>0.23120342635631799</c:v>
                </c:pt>
                <c:pt idx="26095">
                  <c:v>0.22161168866148101</c:v>
                </c:pt>
                <c:pt idx="26096">
                  <c:v>0.21189789064775499</c:v>
                </c:pt>
                <c:pt idx="26097">
                  <c:v>0.201855228343435</c:v>
                </c:pt>
                <c:pt idx="26098">
                  <c:v>0.19222420866498999</c:v>
                </c:pt>
                <c:pt idx="26099">
                  <c:v>0.18222488885299801</c:v>
                </c:pt>
                <c:pt idx="26100">
                  <c:v>0.17258077333166899</c:v>
                </c:pt>
                <c:pt idx="26101">
                  <c:v>0.162566297318542</c:v>
                </c:pt>
                <c:pt idx="26102">
                  <c:v>0.15307364343398799</c:v>
                </c:pt>
                <c:pt idx="26103">
                  <c:v>0.14315587265087601</c:v>
                </c:pt>
                <c:pt idx="26104">
                  <c:v>0.133708173006308</c:v>
                </c:pt>
                <c:pt idx="26105">
                  <c:v>0.12415316577699199</c:v>
                </c:pt>
                <c:pt idx="26106">
                  <c:v>0.114412635079362</c:v>
                </c:pt>
                <c:pt idx="26107">
                  <c:v>0.10576117860583301</c:v>
                </c:pt>
                <c:pt idx="26108">
                  <c:v>9.6252222569196202E-2</c:v>
                </c:pt>
                <c:pt idx="26109">
                  <c:v>8.7591303938190798E-2</c:v>
                </c:pt>
                <c:pt idx="26110">
                  <c:v>7.8546603882746494E-2</c:v>
                </c:pt>
                <c:pt idx="26111">
                  <c:v>6.9915837711968104E-2</c:v>
                </c:pt>
                <c:pt idx="26112">
                  <c:v>6.1625872193163497E-2</c:v>
                </c:pt>
                <c:pt idx="26113">
                  <c:v>5.3340283354244102E-2</c:v>
                </c:pt>
                <c:pt idx="26114">
                  <c:v>4.57371509975594E-2</c:v>
                </c:pt>
                <c:pt idx="26115">
                  <c:v>3.7662393396407902E-2</c:v>
                </c:pt>
                <c:pt idx="26116">
                  <c:v>3.00580663910523E-2</c:v>
                </c:pt>
                <c:pt idx="26117">
                  <c:v>2.2891168450689899E-2</c:v>
                </c:pt>
                <c:pt idx="26118">
                  <c:v>1.59758486857834E-2</c:v>
                </c:pt>
                <c:pt idx="26119">
                  <c:v>9.3040016492457293E-3</c:v>
                </c:pt>
                <c:pt idx="26120">
                  <c:v>2.4685232270665698E-3</c:v>
                </c:pt>
                <c:pt idx="26121">
                  <c:v>-3.6777782196975202E-3</c:v>
                </c:pt>
                <c:pt idx="26122">
                  <c:v>-9.6770802591416502E-3</c:v>
                </c:pt>
                <c:pt idx="26123">
                  <c:v>-1.52211666840319E-2</c:v>
                </c:pt>
                <c:pt idx="26124">
                  <c:v>-2.0605455219360101E-2</c:v>
                </c:pt>
                <c:pt idx="26125">
                  <c:v>-2.58216776366113E-2</c:v>
                </c:pt>
                <c:pt idx="26126">
                  <c:v>-3.0699852824369201E-2</c:v>
                </c:pt>
                <c:pt idx="26127">
                  <c:v>-3.5274919680214102E-2</c:v>
                </c:pt>
                <c:pt idx="26128">
                  <c:v>-3.9584652679512299E-2</c:v>
                </c:pt>
                <c:pt idx="26129">
                  <c:v>-4.3589177443477303E-2</c:v>
                </c:pt>
                <c:pt idx="26130">
                  <c:v>-4.7406099419277203E-2</c:v>
                </c:pt>
                <c:pt idx="26131">
                  <c:v>-5.0953239507760699E-2</c:v>
                </c:pt>
                <c:pt idx="26132">
                  <c:v>-5.4130811888973701E-2</c:v>
                </c:pt>
                <c:pt idx="26133">
                  <c:v>-5.7205613077833402E-2</c:v>
                </c:pt>
                <c:pt idx="26134">
                  <c:v>-6.0061660817765102E-2</c:v>
                </c:pt>
                <c:pt idx="26135">
                  <c:v>-6.2255265648907598E-2</c:v>
                </c:pt>
                <c:pt idx="26136">
                  <c:v>-6.4655861364939796E-2</c:v>
                </c:pt>
                <c:pt idx="26137">
                  <c:v>-6.6513230149027797E-2</c:v>
                </c:pt>
                <c:pt idx="26138">
                  <c:v>-6.8432133842326701E-2</c:v>
                </c:pt>
                <c:pt idx="26139">
                  <c:v>-7.0052315218974495E-2</c:v>
                </c:pt>
                <c:pt idx="26140">
                  <c:v>-7.1343063398031994E-2</c:v>
                </c:pt>
                <c:pt idx="26141">
                  <c:v>-7.2517994114337597E-2</c:v>
                </c:pt>
                <c:pt idx="26142">
                  <c:v>-7.3270418264053797E-2</c:v>
                </c:pt>
                <c:pt idx="26143">
                  <c:v>-7.4456442709928503E-2</c:v>
                </c:pt>
                <c:pt idx="26144">
                  <c:v>-7.5147264911053197E-2</c:v>
                </c:pt>
                <c:pt idx="26145">
                  <c:v>-7.5513332924093901E-2</c:v>
                </c:pt>
                <c:pt idx="26146">
                  <c:v>-7.58715583167789E-2</c:v>
                </c:pt>
                <c:pt idx="26147">
                  <c:v>-7.61606531039771E-2</c:v>
                </c:pt>
                <c:pt idx="26148">
                  <c:v>-7.6362070537753901E-2</c:v>
                </c:pt>
                <c:pt idx="26149">
                  <c:v>-7.6510460160790703E-2</c:v>
                </c:pt>
                <c:pt idx="26150">
                  <c:v>-7.6436453411167296E-2</c:v>
                </c:pt>
                <c:pt idx="26151">
                  <c:v>-7.6286989498821803E-2</c:v>
                </c:pt>
                <c:pt idx="26152">
                  <c:v>-7.60569882352818E-2</c:v>
                </c:pt>
                <c:pt idx="26153">
                  <c:v>-7.5974961780209294E-2</c:v>
                </c:pt>
                <c:pt idx="26154">
                  <c:v>-7.5794427912388301E-2</c:v>
                </c:pt>
                <c:pt idx="26155">
                  <c:v>-7.5632650908248E-2</c:v>
                </c:pt>
                <c:pt idx="26156">
                  <c:v>-7.5398339428118299E-2</c:v>
                </c:pt>
                <c:pt idx="26157">
                  <c:v>-7.5183937604318907E-2</c:v>
                </c:pt>
                <c:pt idx="26158">
                  <c:v>-7.5083972272566496E-2</c:v>
                </c:pt>
                <c:pt idx="26159">
                  <c:v>-7.4921003747263501E-2</c:v>
                </c:pt>
                <c:pt idx="26160">
                  <c:v>-7.5020267866914597E-2</c:v>
                </c:pt>
                <c:pt idx="26161">
                  <c:v>-7.5093869011118794E-2</c:v>
                </c:pt>
                <c:pt idx="26162">
                  <c:v>-7.4923783829627902E-2</c:v>
                </c:pt>
                <c:pt idx="26163">
                  <c:v>-7.5155712880732903E-2</c:v>
                </c:pt>
                <c:pt idx="26164">
                  <c:v>-7.5401780479559005E-2</c:v>
                </c:pt>
                <c:pt idx="26165">
                  <c:v>-7.5847946287807805E-2</c:v>
                </c:pt>
                <c:pt idx="26166">
                  <c:v>-7.6357698217210404E-2</c:v>
                </c:pt>
                <c:pt idx="26167">
                  <c:v>-7.7131734562223594E-2</c:v>
                </c:pt>
                <c:pt idx="26168">
                  <c:v>-7.7817269943625506E-2</c:v>
                </c:pt>
                <c:pt idx="26169">
                  <c:v>-7.8717950644055498E-2</c:v>
                </c:pt>
                <c:pt idx="26170">
                  <c:v>-8.0013781853886606E-2</c:v>
                </c:pt>
                <c:pt idx="26171">
                  <c:v>-8.1344167423248306E-2</c:v>
                </c:pt>
                <c:pt idx="26172">
                  <c:v>-8.2713778641605298E-2</c:v>
                </c:pt>
                <c:pt idx="26173">
                  <c:v>-8.4319658679621601E-2</c:v>
                </c:pt>
                <c:pt idx="26174">
                  <c:v>-8.6156934515878802E-2</c:v>
                </c:pt>
                <c:pt idx="26175">
                  <c:v>-8.8148258835364299E-2</c:v>
                </c:pt>
                <c:pt idx="26176">
                  <c:v>-9.0419684453647703E-2</c:v>
                </c:pt>
                <c:pt idx="26177">
                  <c:v>-9.2996300900341902E-2</c:v>
                </c:pt>
                <c:pt idx="26178">
                  <c:v>-9.5365449179747402E-2</c:v>
                </c:pt>
                <c:pt idx="26179">
                  <c:v>-9.82312327175794E-2</c:v>
                </c:pt>
                <c:pt idx="26180">
                  <c:v>-0.10133401959117699</c:v>
                </c:pt>
                <c:pt idx="26181">
                  <c:v>-0.104644922069729</c:v>
                </c:pt>
                <c:pt idx="26182">
                  <c:v>-0.108099072262267</c:v>
                </c:pt>
                <c:pt idx="26183">
                  <c:v>-0.111882159729676</c:v>
                </c:pt>
                <c:pt idx="26184">
                  <c:v>-0.115729278454635</c:v>
                </c:pt>
                <c:pt idx="26185">
                  <c:v>-0.119710529903774</c:v>
                </c:pt>
                <c:pt idx="26186">
                  <c:v>-0.124065748193482</c:v>
                </c:pt>
                <c:pt idx="26187">
                  <c:v>-0.12856135079373501</c:v>
                </c:pt>
                <c:pt idx="26188">
                  <c:v>-0.13335990001804299</c:v>
                </c:pt>
                <c:pt idx="26189">
                  <c:v>-0.13818812524559601</c:v>
                </c:pt>
                <c:pt idx="26190">
                  <c:v>-0.143240610656891</c:v>
                </c:pt>
                <c:pt idx="26191">
                  <c:v>-0.14869997169798699</c:v>
                </c:pt>
                <c:pt idx="26192">
                  <c:v>-0.153888179219903</c:v>
                </c:pt>
                <c:pt idx="26193">
                  <c:v>-0.15978632739961399</c:v>
                </c:pt>
                <c:pt idx="26194">
                  <c:v>-0.16538184225795</c:v>
                </c:pt>
                <c:pt idx="26195">
                  <c:v>-0.17145934198344301</c:v>
                </c:pt>
                <c:pt idx="26196">
                  <c:v>-0.17743196862006799</c:v>
                </c:pt>
                <c:pt idx="26197">
                  <c:v>-0.18380697570563501</c:v>
                </c:pt>
                <c:pt idx="26198">
                  <c:v>-0.19012799737918701</c:v>
                </c:pt>
                <c:pt idx="26199">
                  <c:v>-0.19668846944142801</c:v>
                </c:pt>
                <c:pt idx="26200">
                  <c:v>-0.20324342928011399</c:v>
                </c:pt>
                <c:pt idx="26201">
                  <c:v>-0.20992406229765601</c:v>
                </c:pt>
                <c:pt idx="26202">
                  <c:v>-0.216795592991921</c:v>
                </c:pt>
                <c:pt idx="26203">
                  <c:v>-0.22354603255191199</c:v>
                </c:pt>
                <c:pt idx="26204">
                  <c:v>-0.23069506446694199</c:v>
                </c:pt>
                <c:pt idx="26205">
                  <c:v>-0.23747435001494899</c:v>
                </c:pt>
                <c:pt idx="26206">
                  <c:v>-0.24456052873940101</c:v>
                </c:pt>
                <c:pt idx="26207">
                  <c:v>-0.25175630791093501</c:v>
                </c:pt>
                <c:pt idx="26208">
                  <c:v>-0.25880171364095</c:v>
                </c:pt>
                <c:pt idx="26209">
                  <c:v>-0.26595186782663199</c:v>
                </c:pt>
                <c:pt idx="26210">
                  <c:v>-0.27287676692774598</c:v>
                </c:pt>
                <c:pt idx="26211">
                  <c:v>-0.28015263369357102</c:v>
                </c:pt>
                <c:pt idx="26212">
                  <c:v>-0.28716920522206402</c:v>
                </c:pt>
                <c:pt idx="26213">
                  <c:v>-0.294380072905991</c:v>
                </c:pt>
                <c:pt idx="26214">
                  <c:v>-0.30111889323461399</c:v>
                </c:pt>
                <c:pt idx="26215">
                  <c:v>-0.30783574144304499</c:v>
                </c:pt>
                <c:pt idx="26216">
                  <c:v>-0.31497304021302802</c:v>
                </c:pt>
                <c:pt idx="26217">
                  <c:v>-0.32150930780408699</c:v>
                </c:pt>
                <c:pt idx="26218">
                  <c:v>-0.32830873297205898</c:v>
                </c:pt>
                <c:pt idx="26219">
                  <c:v>-0.33471483929779999</c:v>
                </c:pt>
                <c:pt idx="26220">
                  <c:v>-0.34119949492101997</c:v>
                </c:pt>
                <c:pt idx="26221">
                  <c:v>-0.347550543525458</c:v>
                </c:pt>
                <c:pt idx="26222">
                  <c:v>-0.35375083302076299</c:v>
                </c:pt>
                <c:pt idx="26223">
                  <c:v>-0.35994390755074301</c:v>
                </c:pt>
                <c:pt idx="26224">
                  <c:v>-0.36547941148831897</c:v>
                </c:pt>
                <c:pt idx="26225">
                  <c:v>-0.37142877315391698</c:v>
                </c:pt>
                <c:pt idx="26226">
                  <c:v>-0.37708296579224598</c:v>
                </c:pt>
                <c:pt idx="26227">
                  <c:v>-0.382420495075869</c:v>
                </c:pt>
                <c:pt idx="26228">
                  <c:v>-0.38761927308310701</c:v>
                </c:pt>
                <c:pt idx="26229">
                  <c:v>-0.39266280363240502</c:v>
                </c:pt>
                <c:pt idx="26230">
                  <c:v>-0.39741438011570501</c:v>
                </c:pt>
                <c:pt idx="26231">
                  <c:v>-0.401984477609799</c:v>
                </c:pt>
                <c:pt idx="26232">
                  <c:v>-0.406727404406385</c:v>
                </c:pt>
                <c:pt idx="26233">
                  <c:v>-0.41093323494683198</c:v>
                </c:pt>
                <c:pt idx="26234">
                  <c:v>-0.41484306077699401</c:v>
                </c:pt>
                <c:pt idx="26235">
                  <c:v>-0.41881680865798199</c:v>
                </c:pt>
                <c:pt idx="26236">
                  <c:v>-0.422418785550769</c:v>
                </c:pt>
                <c:pt idx="26237">
                  <c:v>-0.42603358344630299</c:v>
                </c:pt>
                <c:pt idx="26238">
                  <c:v>-0.42921697157789002</c:v>
                </c:pt>
                <c:pt idx="26239">
                  <c:v>-0.43239025923854202</c:v>
                </c:pt>
                <c:pt idx="26240">
                  <c:v>-0.43515452745386002</c:v>
                </c:pt>
                <c:pt idx="26241">
                  <c:v>-0.43783758231035702</c:v>
                </c:pt>
                <c:pt idx="26242">
                  <c:v>-0.44012605172641001</c:v>
                </c:pt>
                <c:pt idx="26243">
                  <c:v>-0.44259475193395997</c:v>
                </c:pt>
                <c:pt idx="26244">
                  <c:v>-0.44484839307907198</c:v>
                </c:pt>
                <c:pt idx="26245">
                  <c:v>-0.44654674237450498</c:v>
                </c:pt>
                <c:pt idx="26246">
                  <c:v>-0.44845125183997298</c:v>
                </c:pt>
                <c:pt idx="26247">
                  <c:v>-0.44972251869493302</c:v>
                </c:pt>
                <c:pt idx="26248">
                  <c:v>-0.45155461926541501</c:v>
                </c:pt>
                <c:pt idx="26249">
                  <c:v>-0.45272522393822601</c:v>
                </c:pt>
                <c:pt idx="26250">
                  <c:v>-0.453780818245408</c:v>
                </c:pt>
                <c:pt idx="26251">
                  <c:v>-0.45471592230989</c:v>
                </c:pt>
                <c:pt idx="26252">
                  <c:v>-0.45532507825496998</c:v>
                </c:pt>
                <c:pt idx="26253">
                  <c:v>-0.45621525439219301</c:v>
                </c:pt>
                <c:pt idx="26254">
                  <c:v>-0.45689314430981998</c:v>
                </c:pt>
                <c:pt idx="26255">
                  <c:v>-0.45734337417773402</c:v>
                </c:pt>
                <c:pt idx="26256">
                  <c:v>-0.45733912017324702</c:v>
                </c:pt>
                <c:pt idx="26257">
                  <c:v>-0.457715522180626</c:v>
                </c:pt>
                <c:pt idx="26258">
                  <c:v>-0.45791994489794202</c:v>
                </c:pt>
                <c:pt idx="26259">
                  <c:v>-0.45819888832219702</c:v>
                </c:pt>
                <c:pt idx="26260">
                  <c:v>-0.45814759927409998</c:v>
                </c:pt>
                <c:pt idx="26261">
                  <c:v>-0.45807798161942498</c:v>
                </c:pt>
                <c:pt idx="26262">
                  <c:v>-0.45801376258521098</c:v>
                </c:pt>
                <c:pt idx="26263">
                  <c:v>-0.45788854233723297</c:v>
                </c:pt>
                <c:pt idx="26264">
                  <c:v>-0.45782970281225599</c:v>
                </c:pt>
                <c:pt idx="26265">
                  <c:v>-0.45766463129741702</c:v>
                </c:pt>
                <c:pt idx="26266">
                  <c:v>-0.45746023671929997</c:v>
                </c:pt>
                <c:pt idx="26267">
                  <c:v>-0.45719253871765198</c:v>
                </c:pt>
                <c:pt idx="26268">
                  <c:v>-0.45706139821756803</c:v>
                </c:pt>
                <c:pt idx="26269">
                  <c:v>-0.45672099817799</c:v>
                </c:pt>
                <c:pt idx="26270">
                  <c:v>-0.45654644581558501</c:v>
                </c:pt>
                <c:pt idx="26271">
                  <c:v>-0.45651348515620899</c:v>
                </c:pt>
                <c:pt idx="26272">
                  <c:v>-0.45629182932974899</c:v>
                </c:pt>
                <c:pt idx="26273">
                  <c:v>-0.45613050591225701</c:v>
                </c:pt>
                <c:pt idx="26274">
                  <c:v>-0.455977684495673</c:v>
                </c:pt>
                <c:pt idx="26275">
                  <c:v>-0.45610399721411199</c:v>
                </c:pt>
                <c:pt idx="26276">
                  <c:v>-0.45626553430796002</c:v>
                </c:pt>
                <c:pt idx="26277">
                  <c:v>-0.45618823549889598</c:v>
                </c:pt>
                <c:pt idx="26278">
                  <c:v>-0.456153767999602</c:v>
                </c:pt>
                <c:pt idx="26279">
                  <c:v>-0.45624077936949903</c:v>
                </c:pt>
                <c:pt idx="26280">
                  <c:v>-0.45661265707604498</c:v>
                </c:pt>
                <c:pt idx="26281">
                  <c:v>-0.45695119702294801</c:v>
                </c:pt>
                <c:pt idx="26282">
                  <c:v>-0.45723442752418902</c:v>
                </c:pt>
                <c:pt idx="26283">
                  <c:v>-0.45741865131473203</c:v>
                </c:pt>
                <c:pt idx="26284">
                  <c:v>-0.45777447963344697</c:v>
                </c:pt>
                <c:pt idx="26285">
                  <c:v>-0.458419499423803</c:v>
                </c:pt>
                <c:pt idx="26286">
                  <c:v>-0.45915804219210898</c:v>
                </c:pt>
                <c:pt idx="26287">
                  <c:v>-0.45968475947871501</c:v>
                </c:pt>
                <c:pt idx="26288">
                  <c:v>-0.46021141210713201</c:v>
                </c:pt>
                <c:pt idx="26289">
                  <c:v>-0.46112558473745002</c:v>
                </c:pt>
                <c:pt idx="26290">
                  <c:v>-0.46198897762941599</c:v>
                </c:pt>
                <c:pt idx="26291">
                  <c:v>-0.46278339454617201</c:v>
                </c:pt>
                <c:pt idx="26292">
                  <c:v>-0.46358390673786098</c:v>
                </c:pt>
                <c:pt idx="26293">
                  <c:v>-0.464513771000374</c:v>
                </c:pt>
                <c:pt idx="26294">
                  <c:v>-0.46529213809206099</c:v>
                </c:pt>
                <c:pt idx="26295">
                  <c:v>-0.46631096539033701</c:v>
                </c:pt>
                <c:pt idx="26296">
                  <c:v>-0.46749339461469802</c:v>
                </c:pt>
                <c:pt idx="26297">
                  <c:v>-0.46827612208622599</c:v>
                </c:pt>
                <c:pt idx="26298">
                  <c:v>-0.469417360294279</c:v>
                </c:pt>
                <c:pt idx="26299">
                  <c:v>-0.47057208381446802</c:v>
                </c:pt>
                <c:pt idx="26300">
                  <c:v>-0.47156786162529601</c:v>
                </c:pt>
                <c:pt idx="26301">
                  <c:v>-0.47261227916904403</c:v>
                </c:pt>
                <c:pt idx="26302">
                  <c:v>-0.473710656505963</c:v>
                </c:pt>
                <c:pt idx="26303">
                  <c:v>-0.47512679281102299</c:v>
                </c:pt>
                <c:pt idx="26304">
                  <c:v>-0.47586208597601298</c:v>
                </c:pt>
                <c:pt idx="26305">
                  <c:v>-0.47697750136930001</c:v>
                </c:pt>
                <c:pt idx="26306">
                  <c:v>-0.47790865301871499</c:v>
                </c:pt>
                <c:pt idx="26307">
                  <c:v>-0.47887932256382199</c:v>
                </c:pt>
                <c:pt idx="26308">
                  <c:v>-0.480059566630543</c:v>
                </c:pt>
                <c:pt idx="26309">
                  <c:v>-0.48079614815801103</c:v>
                </c:pt>
                <c:pt idx="26310">
                  <c:v>-0.48164786806740001</c:v>
                </c:pt>
                <c:pt idx="26311">
                  <c:v>-0.48228606254150902</c:v>
                </c:pt>
                <c:pt idx="26312">
                  <c:v>-0.483202029795677</c:v>
                </c:pt>
                <c:pt idx="26313">
                  <c:v>-0.483875460732477</c:v>
                </c:pt>
                <c:pt idx="26314">
                  <c:v>-0.484538973700679</c:v>
                </c:pt>
                <c:pt idx="26315">
                  <c:v>-0.485010050827684</c:v>
                </c:pt>
                <c:pt idx="26316">
                  <c:v>-0.48535080564838101</c:v>
                </c:pt>
                <c:pt idx="26317">
                  <c:v>-0.48592818471446397</c:v>
                </c:pt>
                <c:pt idx="26318">
                  <c:v>-0.48621505116887598</c:v>
                </c:pt>
                <c:pt idx="26319">
                  <c:v>-0.48645484293345198</c:v>
                </c:pt>
                <c:pt idx="26320">
                  <c:v>-0.486504579440174</c:v>
                </c:pt>
                <c:pt idx="26321">
                  <c:v>-0.48649875567234702</c:v>
                </c:pt>
                <c:pt idx="26322">
                  <c:v>-0.486523829043015</c:v>
                </c:pt>
                <c:pt idx="26323">
                  <c:v>-0.48638166027958601</c:v>
                </c:pt>
                <c:pt idx="26324">
                  <c:v>-0.48610111666304201</c:v>
                </c:pt>
                <c:pt idx="26325">
                  <c:v>-0.485679962645164</c:v>
                </c:pt>
                <c:pt idx="26326">
                  <c:v>-0.48522970314972902</c:v>
                </c:pt>
                <c:pt idx="26327">
                  <c:v>-0.48478041120745802</c:v>
                </c:pt>
                <c:pt idx="26328">
                  <c:v>-0.48414925936533298</c:v>
                </c:pt>
                <c:pt idx="26329">
                  <c:v>-0.48327087313119699</c:v>
                </c:pt>
                <c:pt idx="26330">
                  <c:v>-0.48273280315926498</c:v>
                </c:pt>
                <c:pt idx="26331">
                  <c:v>-0.48164673466968999</c:v>
                </c:pt>
                <c:pt idx="26332">
                  <c:v>-0.480644046087712</c:v>
                </c:pt>
                <c:pt idx="26333">
                  <c:v>-0.47948195660757398</c:v>
                </c:pt>
                <c:pt idx="26334">
                  <c:v>-0.47819254439261499</c:v>
                </c:pt>
                <c:pt idx="26335">
                  <c:v>-0.477063790680192</c:v>
                </c:pt>
                <c:pt idx="26336">
                  <c:v>-0.47560624590954198</c:v>
                </c:pt>
                <c:pt idx="26337">
                  <c:v>-0.474001427101026</c:v>
                </c:pt>
                <c:pt idx="26338">
                  <c:v>-0.47243549914635302</c:v>
                </c:pt>
                <c:pt idx="26339">
                  <c:v>-0.47098719018707602</c:v>
                </c:pt>
                <c:pt idx="26340">
                  <c:v>-0.46932880869264798</c:v>
                </c:pt>
                <c:pt idx="26341">
                  <c:v>-0.46753278541649101</c:v>
                </c:pt>
                <c:pt idx="26342">
                  <c:v>-0.46575578088006703</c:v>
                </c:pt>
                <c:pt idx="26343">
                  <c:v>-0.46370818175809903</c:v>
                </c:pt>
                <c:pt idx="26344">
                  <c:v>-0.46177461345937199</c:v>
                </c:pt>
                <c:pt idx="26345">
                  <c:v>-0.45995944227822899</c:v>
                </c:pt>
                <c:pt idx="26346">
                  <c:v>-0.457878920975616</c:v>
                </c:pt>
                <c:pt idx="26347">
                  <c:v>-0.45570202462647902</c:v>
                </c:pt>
                <c:pt idx="26348">
                  <c:v>-0.45346872747849898</c:v>
                </c:pt>
                <c:pt idx="26349">
                  <c:v>-0.45123342223507401</c:v>
                </c:pt>
                <c:pt idx="26350">
                  <c:v>-0.448915895571047</c:v>
                </c:pt>
                <c:pt idx="26351">
                  <c:v>-0.44682628476029401</c:v>
                </c:pt>
                <c:pt idx="26352">
                  <c:v>-0.44449092736653001</c:v>
                </c:pt>
                <c:pt idx="26353">
                  <c:v>-0.441989439146389</c:v>
                </c:pt>
                <c:pt idx="26354">
                  <c:v>-0.43959831245193598</c:v>
                </c:pt>
                <c:pt idx="26355">
                  <c:v>-0.437192532098167</c:v>
                </c:pt>
                <c:pt idx="26356">
                  <c:v>-0.43472600853286197</c:v>
                </c:pt>
                <c:pt idx="26357">
                  <c:v>-0.43224833661511403</c:v>
                </c:pt>
                <c:pt idx="26358">
                  <c:v>-0.42989179330557697</c:v>
                </c:pt>
                <c:pt idx="26359">
                  <c:v>-0.42705580824895401</c:v>
                </c:pt>
                <c:pt idx="26360">
                  <c:v>-0.42464737773641198</c:v>
                </c:pt>
                <c:pt idx="26361">
                  <c:v>-0.42191777278600101</c:v>
                </c:pt>
                <c:pt idx="26362">
                  <c:v>-0.41949144622736501</c:v>
                </c:pt>
                <c:pt idx="26363">
                  <c:v>-0.41698593499629599</c:v>
                </c:pt>
                <c:pt idx="26364">
                  <c:v>-0.41411383113827599</c:v>
                </c:pt>
                <c:pt idx="26365">
                  <c:v>-0.41149058195556598</c:v>
                </c:pt>
                <c:pt idx="26366">
                  <c:v>-0.40860891393216497</c:v>
                </c:pt>
                <c:pt idx="26367">
                  <c:v>-0.40624227742814401</c:v>
                </c:pt>
                <c:pt idx="26368">
                  <c:v>-0.40349931968521502</c:v>
                </c:pt>
                <c:pt idx="26369">
                  <c:v>-0.40064370960388201</c:v>
                </c:pt>
                <c:pt idx="26370">
                  <c:v>-0.39784477565368098</c:v>
                </c:pt>
                <c:pt idx="26371">
                  <c:v>-0.39490446851439598</c:v>
                </c:pt>
                <c:pt idx="26372">
                  <c:v>-0.39226804052286302</c:v>
                </c:pt>
                <c:pt idx="26373">
                  <c:v>-0.389497872879499</c:v>
                </c:pt>
                <c:pt idx="26374">
                  <c:v>-0.38651859718408998</c:v>
                </c:pt>
                <c:pt idx="26375">
                  <c:v>-0.38343207029536902</c:v>
                </c:pt>
                <c:pt idx="26376">
                  <c:v>-0.38046732505539699</c:v>
                </c:pt>
                <c:pt idx="26377">
                  <c:v>-0.37738361008658</c:v>
                </c:pt>
                <c:pt idx="26378">
                  <c:v>-0.37470799686517797</c:v>
                </c:pt>
                <c:pt idx="26379">
                  <c:v>-0.37137252645983998</c:v>
                </c:pt>
                <c:pt idx="26380">
                  <c:v>-0.36812792551558499</c:v>
                </c:pt>
                <c:pt idx="26381">
                  <c:v>-0.36495156147442598</c:v>
                </c:pt>
                <c:pt idx="26382">
                  <c:v>-0.36194275196787901</c:v>
                </c:pt>
                <c:pt idx="26383">
                  <c:v>-0.35871353958112501</c:v>
                </c:pt>
                <c:pt idx="26384">
                  <c:v>-0.35525762749588002</c:v>
                </c:pt>
                <c:pt idx="26385">
                  <c:v>-0.35199758268639703</c:v>
                </c:pt>
                <c:pt idx="26386">
                  <c:v>-0.34846979395173899</c:v>
                </c:pt>
                <c:pt idx="26387">
                  <c:v>-0.34513586606104901</c:v>
                </c:pt>
                <c:pt idx="26388">
                  <c:v>-0.34157199384671699</c:v>
                </c:pt>
                <c:pt idx="26389">
                  <c:v>-0.33796355513341098</c:v>
                </c:pt>
                <c:pt idx="26390">
                  <c:v>-0.33438384614252598</c:v>
                </c:pt>
                <c:pt idx="26391">
                  <c:v>-0.33049612923577398</c:v>
                </c:pt>
                <c:pt idx="26392">
                  <c:v>-0.32689845367401199</c:v>
                </c:pt>
                <c:pt idx="26393">
                  <c:v>-0.32280849217236601</c:v>
                </c:pt>
                <c:pt idx="26394">
                  <c:v>-0.31920954801145601</c:v>
                </c:pt>
                <c:pt idx="26395">
                  <c:v>-0.31538387324779699</c:v>
                </c:pt>
                <c:pt idx="26396">
                  <c:v>-0.31128330964297202</c:v>
                </c:pt>
                <c:pt idx="26397">
                  <c:v>-0.307289358241772</c:v>
                </c:pt>
                <c:pt idx="26398">
                  <c:v>-0.30302421371985799</c:v>
                </c:pt>
                <c:pt idx="26399">
                  <c:v>-0.299147334781871</c:v>
                </c:pt>
                <c:pt idx="26400">
                  <c:v>-0.29519823490990399</c:v>
                </c:pt>
                <c:pt idx="26401">
                  <c:v>-0.29088216707825998</c:v>
                </c:pt>
                <c:pt idx="26402">
                  <c:v>-0.28650028782582598</c:v>
                </c:pt>
                <c:pt idx="26403">
                  <c:v>-0.28233150530756201</c:v>
                </c:pt>
                <c:pt idx="26404">
                  <c:v>-0.27810705946063702</c:v>
                </c:pt>
                <c:pt idx="26405">
                  <c:v>-0.27412761282418102</c:v>
                </c:pt>
                <c:pt idx="26406">
                  <c:v>-0.26977088362585</c:v>
                </c:pt>
                <c:pt idx="26407">
                  <c:v>-0.26531702610646402</c:v>
                </c:pt>
                <c:pt idx="26408">
                  <c:v>-0.26126208657755901</c:v>
                </c:pt>
                <c:pt idx="26409">
                  <c:v>-0.25705277846902902</c:v>
                </c:pt>
                <c:pt idx="26410">
                  <c:v>-0.253028769957653</c:v>
                </c:pt>
                <c:pt idx="26411">
                  <c:v>-0.24853335583914099</c:v>
                </c:pt>
                <c:pt idx="26412">
                  <c:v>-0.244345935655395</c:v>
                </c:pt>
                <c:pt idx="26413">
                  <c:v>-0.24016242149942901</c:v>
                </c:pt>
                <c:pt idx="26414">
                  <c:v>-0.23605142168910501</c:v>
                </c:pt>
                <c:pt idx="26415">
                  <c:v>-0.232059665961727</c:v>
                </c:pt>
                <c:pt idx="26416">
                  <c:v>-0.22786430456128301</c:v>
                </c:pt>
                <c:pt idx="26417">
                  <c:v>-0.223920406271918</c:v>
                </c:pt>
                <c:pt idx="26418">
                  <c:v>-0.219943037228814</c:v>
                </c:pt>
                <c:pt idx="26419">
                  <c:v>-0.21630079205994501</c:v>
                </c:pt>
                <c:pt idx="26420">
                  <c:v>-0.212387443455547</c:v>
                </c:pt>
                <c:pt idx="26421">
                  <c:v>-0.20889082091129799</c:v>
                </c:pt>
                <c:pt idx="26422">
                  <c:v>-0.20550225309544001</c:v>
                </c:pt>
                <c:pt idx="26423">
                  <c:v>-0.201675448960213</c:v>
                </c:pt>
                <c:pt idx="26424">
                  <c:v>-0.198416501872866</c:v>
                </c:pt>
                <c:pt idx="26425">
                  <c:v>-0.195082002192664</c:v>
                </c:pt>
                <c:pt idx="26426">
                  <c:v>-0.19196765993450501</c:v>
                </c:pt>
                <c:pt idx="26427">
                  <c:v>-0.18883734255814599</c:v>
                </c:pt>
                <c:pt idx="26428">
                  <c:v>-0.18572465266232099</c:v>
                </c:pt>
                <c:pt idx="26429">
                  <c:v>-0.18290227554086999</c:v>
                </c:pt>
                <c:pt idx="26430">
                  <c:v>-0.180078242832307</c:v>
                </c:pt>
                <c:pt idx="26431">
                  <c:v>-0.177681838083976</c:v>
                </c:pt>
                <c:pt idx="26432">
                  <c:v>-0.175283087262087</c:v>
                </c:pt>
                <c:pt idx="26433">
                  <c:v>-0.17269040647967199</c:v>
                </c:pt>
                <c:pt idx="26434">
                  <c:v>-0.17043851059963699</c:v>
                </c:pt>
                <c:pt idx="26435">
                  <c:v>-0.168530234324682</c:v>
                </c:pt>
                <c:pt idx="26436">
                  <c:v>-0.16654825911590401</c:v>
                </c:pt>
                <c:pt idx="26437">
                  <c:v>-0.16485530732783599</c:v>
                </c:pt>
                <c:pt idx="26438">
                  <c:v>-0.16287440658535501</c:v>
                </c:pt>
                <c:pt idx="26439">
                  <c:v>-0.161057732904617</c:v>
                </c:pt>
                <c:pt idx="26440">
                  <c:v>-0.159699044398256</c:v>
                </c:pt>
                <c:pt idx="26441">
                  <c:v>-0.15834191045785001</c:v>
                </c:pt>
                <c:pt idx="26442">
                  <c:v>-0.157119412666608</c:v>
                </c:pt>
                <c:pt idx="26443">
                  <c:v>-0.15572592487554099</c:v>
                </c:pt>
                <c:pt idx="26444">
                  <c:v>-0.15460515191830401</c:v>
                </c:pt>
                <c:pt idx="26445">
                  <c:v>-0.153515916332786</c:v>
                </c:pt>
                <c:pt idx="26446">
                  <c:v>-0.15284276522915399</c:v>
                </c:pt>
                <c:pt idx="26447">
                  <c:v>-0.15178969472711301</c:v>
                </c:pt>
                <c:pt idx="26448">
                  <c:v>-0.15096131811011201</c:v>
                </c:pt>
                <c:pt idx="26449">
                  <c:v>-0.15050822514597101</c:v>
                </c:pt>
                <c:pt idx="26450">
                  <c:v>-0.149425475102825</c:v>
                </c:pt>
                <c:pt idx="26451">
                  <c:v>-0.149071739664138</c:v>
                </c:pt>
                <c:pt idx="26452">
                  <c:v>-0.14810988658184601</c:v>
                </c:pt>
                <c:pt idx="26453">
                  <c:v>-0.147591239701553</c:v>
                </c:pt>
                <c:pt idx="26454">
                  <c:v>-0.147012712445802</c:v>
                </c:pt>
                <c:pt idx="26455">
                  <c:v>-0.146156617418843</c:v>
                </c:pt>
                <c:pt idx="26456">
                  <c:v>-0.14556049270022201</c:v>
                </c:pt>
                <c:pt idx="26457">
                  <c:v>-0.144646578247908</c:v>
                </c:pt>
                <c:pt idx="26458">
                  <c:v>-0.14406292115394401</c:v>
                </c:pt>
                <c:pt idx="26459">
                  <c:v>-0.143348923785836</c:v>
                </c:pt>
                <c:pt idx="26460">
                  <c:v>-0.14242425579503901</c:v>
                </c:pt>
                <c:pt idx="26461">
                  <c:v>-0.141378075322208</c:v>
                </c:pt>
                <c:pt idx="26462">
                  <c:v>-0.14031744066915999</c:v>
                </c:pt>
                <c:pt idx="26463">
                  <c:v>-0.138995715788266</c:v>
                </c:pt>
                <c:pt idx="26464">
                  <c:v>-0.13794790841514101</c:v>
                </c:pt>
                <c:pt idx="26465">
                  <c:v>-0.13656753073976299</c:v>
                </c:pt>
                <c:pt idx="26466">
                  <c:v>-0.134788660121548</c:v>
                </c:pt>
                <c:pt idx="26467">
                  <c:v>-0.133250913871753</c:v>
                </c:pt>
                <c:pt idx="26468">
                  <c:v>-0.131257255091696</c:v>
                </c:pt>
                <c:pt idx="26469">
                  <c:v>-0.12938203239496401</c:v>
                </c:pt>
                <c:pt idx="26470">
                  <c:v>-0.127084973128819</c:v>
                </c:pt>
                <c:pt idx="26471">
                  <c:v>-0.124876753785694</c:v>
                </c:pt>
                <c:pt idx="26472">
                  <c:v>-0.12237130008753</c:v>
                </c:pt>
                <c:pt idx="26473">
                  <c:v>-0.119514620418799</c:v>
                </c:pt>
                <c:pt idx="26474">
                  <c:v>-0.11656218685086001</c:v>
                </c:pt>
                <c:pt idx="26475">
                  <c:v>-0.113472747141537</c:v>
                </c:pt>
                <c:pt idx="26476">
                  <c:v>-0.110356791758875</c:v>
                </c:pt>
                <c:pt idx="26477">
                  <c:v>-0.106547726124133</c:v>
                </c:pt>
                <c:pt idx="26478">
                  <c:v>-0.10275599559519</c:v>
                </c:pt>
                <c:pt idx="26479">
                  <c:v>-9.8556903965244899E-2</c:v>
                </c:pt>
                <c:pt idx="26480">
                  <c:v>-9.4344665284713497E-2</c:v>
                </c:pt>
                <c:pt idx="26481">
                  <c:v>-9.0352516880582698E-2</c:v>
                </c:pt>
                <c:pt idx="26482">
                  <c:v>-8.5423131622102702E-2</c:v>
                </c:pt>
                <c:pt idx="26483">
                  <c:v>-8.0530942301326194E-2</c:v>
                </c:pt>
                <c:pt idx="26484">
                  <c:v>-7.5236665199263905E-2</c:v>
                </c:pt>
                <c:pt idx="26485">
                  <c:v>-7.0071265117253298E-2</c:v>
                </c:pt>
                <c:pt idx="26486">
                  <c:v>-6.47707786436858E-2</c:v>
                </c:pt>
                <c:pt idx="26487">
                  <c:v>-5.8813176944098898E-2</c:v>
                </c:pt>
                <c:pt idx="26488">
                  <c:v>-5.3090949280643999E-2</c:v>
                </c:pt>
                <c:pt idx="26489">
                  <c:v>-4.6823184882127E-2</c:v>
                </c:pt>
                <c:pt idx="26490">
                  <c:v>-4.04251801742911E-2</c:v>
                </c:pt>
                <c:pt idx="26491">
                  <c:v>-3.41609651346656E-2</c:v>
                </c:pt>
                <c:pt idx="26492">
                  <c:v>-2.76958426052509E-2</c:v>
                </c:pt>
                <c:pt idx="26493">
                  <c:v>-2.0663400840557799E-2</c:v>
                </c:pt>
                <c:pt idx="26494">
                  <c:v>-1.382760585819E-2</c:v>
                </c:pt>
                <c:pt idx="26495">
                  <c:v>-6.6470858545473301E-3</c:v>
                </c:pt>
                <c:pt idx="26496">
                  <c:v>2.9472445509140098E-4</c:v>
                </c:pt>
                <c:pt idx="26497">
                  <c:v>7.4674303598926796E-3</c:v>
                </c:pt>
                <c:pt idx="26498">
                  <c:v>1.49836061571298E-2</c:v>
                </c:pt>
                <c:pt idx="26499">
                  <c:v>2.2236610699968701E-2</c:v>
                </c:pt>
                <c:pt idx="26500">
                  <c:v>2.9780062583586699E-2</c:v>
                </c:pt>
                <c:pt idx="26501">
                  <c:v>3.7151500256377097E-2</c:v>
                </c:pt>
                <c:pt idx="26502">
                  <c:v>4.4537960648833898E-2</c:v>
                </c:pt>
                <c:pt idx="26503">
                  <c:v>5.1935282472405697E-2</c:v>
                </c:pt>
                <c:pt idx="26504">
                  <c:v>5.9647454707960401E-2</c:v>
                </c:pt>
                <c:pt idx="26505">
                  <c:v>6.6939847811259404E-2</c:v>
                </c:pt>
                <c:pt idx="26506">
                  <c:v>7.4563954040208602E-2</c:v>
                </c:pt>
                <c:pt idx="26507">
                  <c:v>8.1707110607647598E-2</c:v>
                </c:pt>
                <c:pt idx="26508">
                  <c:v>8.8748439669761994E-2</c:v>
                </c:pt>
                <c:pt idx="26509">
                  <c:v>9.6149303111636206E-2</c:v>
                </c:pt>
                <c:pt idx="26510">
                  <c:v>0.103102335285393</c:v>
                </c:pt>
                <c:pt idx="26511">
                  <c:v>0.110319349162547</c:v>
                </c:pt>
                <c:pt idx="26512">
                  <c:v>0.11670861311848001</c:v>
                </c:pt>
                <c:pt idx="26513">
                  <c:v>0.123141613497116</c:v>
                </c:pt>
                <c:pt idx="26514">
                  <c:v>0.129578963792817</c:v>
                </c:pt>
                <c:pt idx="26515">
                  <c:v>0.13582481638219501</c:v>
                </c:pt>
                <c:pt idx="26516">
                  <c:v>0.14189897039671101</c:v>
                </c:pt>
                <c:pt idx="26517">
                  <c:v>0.14770314169570201</c:v>
                </c:pt>
                <c:pt idx="26518">
                  <c:v>0.152988668851643</c:v>
                </c:pt>
                <c:pt idx="26519">
                  <c:v>0.158198225747161</c:v>
                </c:pt>
                <c:pt idx="26520">
                  <c:v>0.16370447642184699</c:v>
                </c:pt>
                <c:pt idx="26521">
                  <c:v>0.16840565495877499</c:v>
                </c:pt>
                <c:pt idx="26522">
                  <c:v>0.17295833082534001</c:v>
                </c:pt>
                <c:pt idx="26523">
                  <c:v>0.17687252470961401</c:v>
                </c:pt>
                <c:pt idx="26524">
                  <c:v>0.18097463071200201</c:v>
                </c:pt>
                <c:pt idx="26525">
                  <c:v>0.18472078338574199</c:v>
                </c:pt>
                <c:pt idx="26526">
                  <c:v>0.18815384278400299</c:v>
                </c:pt>
                <c:pt idx="26527">
                  <c:v>0.191122313805939</c:v>
                </c:pt>
                <c:pt idx="26528">
                  <c:v>0.19385916600300401</c:v>
                </c:pt>
                <c:pt idx="26529">
                  <c:v>0.196380429412151</c:v>
                </c:pt>
                <c:pt idx="26530">
                  <c:v>0.198502767828689</c:v>
                </c:pt>
                <c:pt idx="26531">
                  <c:v>0.20064173991270801</c:v>
                </c:pt>
                <c:pt idx="26532">
                  <c:v>0.202220949394008</c:v>
                </c:pt>
                <c:pt idx="26533">
                  <c:v>0.203728384387249</c:v>
                </c:pt>
                <c:pt idx="26534">
                  <c:v>0.204799061917769</c:v>
                </c:pt>
                <c:pt idx="26535">
                  <c:v>0.20527819789034499</c:v>
                </c:pt>
                <c:pt idx="26536">
                  <c:v>0.20621832415378299</c:v>
                </c:pt>
                <c:pt idx="26537">
                  <c:v>0.206261966082984</c:v>
                </c:pt>
                <c:pt idx="26538">
                  <c:v>0.206564464811722</c:v>
                </c:pt>
                <c:pt idx="26539">
                  <c:v>0.20623969762549299</c:v>
                </c:pt>
                <c:pt idx="26540">
                  <c:v>0.20548038106772001</c:v>
                </c:pt>
                <c:pt idx="26541">
                  <c:v>0.20501396607123201</c:v>
                </c:pt>
                <c:pt idx="26542">
                  <c:v>0.20448274974773201</c:v>
                </c:pt>
                <c:pt idx="26543">
                  <c:v>0.20339496159656001</c:v>
                </c:pt>
                <c:pt idx="26544">
                  <c:v>0.20229766062565899</c:v>
                </c:pt>
                <c:pt idx="26545">
                  <c:v>0.200780637346851</c:v>
                </c:pt>
                <c:pt idx="26546">
                  <c:v>0.19929729868365401</c:v>
                </c:pt>
                <c:pt idx="26547">
                  <c:v>0.19826455256822101</c:v>
                </c:pt>
                <c:pt idx="26548">
                  <c:v>0.196444651387534</c:v>
                </c:pt>
                <c:pt idx="26549">
                  <c:v>0.19492941115329199</c:v>
                </c:pt>
                <c:pt idx="26550">
                  <c:v>0.192685283022272</c:v>
                </c:pt>
                <c:pt idx="26551">
                  <c:v>0.19105786180457901</c:v>
                </c:pt>
                <c:pt idx="26552">
                  <c:v>0.18950770474520501</c:v>
                </c:pt>
                <c:pt idx="26553">
                  <c:v>0.18750328861715301</c:v>
                </c:pt>
                <c:pt idx="26554">
                  <c:v>0.18589259416069501</c:v>
                </c:pt>
                <c:pt idx="26555">
                  <c:v>0.18376397871016401</c:v>
                </c:pt>
                <c:pt idx="26556">
                  <c:v>0.182383708339551</c:v>
                </c:pt>
                <c:pt idx="26557">
                  <c:v>0.180792126129321</c:v>
                </c:pt>
                <c:pt idx="26558">
                  <c:v>0.17923071567788501</c:v>
                </c:pt>
                <c:pt idx="26559">
                  <c:v>0.177887797110828</c:v>
                </c:pt>
                <c:pt idx="26560">
                  <c:v>0.17671921604928001</c:v>
                </c:pt>
                <c:pt idx="26561">
                  <c:v>0.17570581761064</c:v>
                </c:pt>
                <c:pt idx="26562">
                  <c:v>0.174562424744374</c:v>
                </c:pt>
                <c:pt idx="26563">
                  <c:v>0.17389415292108501</c:v>
                </c:pt>
                <c:pt idx="26564">
                  <c:v>0.17333451713600101</c:v>
                </c:pt>
                <c:pt idx="26565">
                  <c:v>0.173205439561919</c:v>
                </c:pt>
                <c:pt idx="26566">
                  <c:v>0.17298695978538201</c:v>
                </c:pt>
                <c:pt idx="26567">
                  <c:v>0.17289561498255901</c:v>
                </c:pt>
                <c:pt idx="26568">
                  <c:v>0.173416230227083</c:v>
                </c:pt>
                <c:pt idx="26569">
                  <c:v>0.174138277531624</c:v>
                </c:pt>
                <c:pt idx="26570">
                  <c:v>0.17523669350488699</c:v>
                </c:pt>
                <c:pt idx="26571">
                  <c:v>0.17641424951278201</c:v>
                </c:pt>
                <c:pt idx="26572">
                  <c:v>0.17770574097389499</c:v>
                </c:pt>
                <c:pt idx="26573">
                  <c:v>0.17945321571813899</c:v>
                </c:pt>
                <c:pt idx="26574">
                  <c:v>0.181907133362569</c:v>
                </c:pt>
                <c:pt idx="26575">
                  <c:v>0.18422451637301199</c:v>
                </c:pt>
                <c:pt idx="26576">
                  <c:v>0.186857430390266</c:v>
                </c:pt>
                <c:pt idx="26577">
                  <c:v>0.18954653306681599</c:v>
                </c:pt>
                <c:pt idx="26578">
                  <c:v>0.192775803338262</c:v>
                </c:pt>
                <c:pt idx="26579">
                  <c:v>0.19657620368377099</c:v>
                </c:pt>
                <c:pt idx="26580">
                  <c:v>0.200247728186493</c:v>
                </c:pt>
                <c:pt idx="26581">
                  <c:v>0.20469932118171</c:v>
                </c:pt>
                <c:pt idx="26582">
                  <c:v>0.208611002104645</c:v>
                </c:pt>
                <c:pt idx="26583">
                  <c:v>0.213492311259393</c:v>
                </c:pt>
                <c:pt idx="26584">
                  <c:v>0.21852466818211</c:v>
                </c:pt>
                <c:pt idx="26585">
                  <c:v>0.223732515888283</c:v>
                </c:pt>
                <c:pt idx="26586">
                  <c:v>0.229103414888048</c:v>
                </c:pt>
                <c:pt idx="26587">
                  <c:v>0.23490573361036099</c:v>
                </c:pt>
                <c:pt idx="26588">
                  <c:v>0.24086918545421801</c:v>
                </c:pt>
                <c:pt idx="26589">
                  <c:v>0.246615661000229</c:v>
                </c:pt>
                <c:pt idx="26590">
                  <c:v>0.25318579113110101</c:v>
                </c:pt>
                <c:pt idx="26591">
                  <c:v>0.25946827548500001</c:v>
                </c:pt>
                <c:pt idx="26592">
                  <c:v>0.26615518491734402</c:v>
                </c:pt>
                <c:pt idx="26593">
                  <c:v>0.27304356697773002</c:v>
                </c:pt>
                <c:pt idx="26594">
                  <c:v>0.27954039376113998</c:v>
                </c:pt>
                <c:pt idx="26595">
                  <c:v>0.28663112837575</c:v>
                </c:pt>
                <c:pt idx="26596">
                  <c:v>0.29365229636248102</c:v>
                </c:pt>
                <c:pt idx="26597">
                  <c:v>0.30105132947509999</c:v>
                </c:pt>
                <c:pt idx="26598">
                  <c:v>0.30815090980674598</c:v>
                </c:pt>
                <c:pt idx="26599">
                  <c:v>0.31487438625290998</c:v>
                </c:pt>
                <c:pt idx="26600">
                  <c:v>0.322311720464797</c:v>
                </c:pt>
                <c:pt idx="26601">
                  <c:v>0.32959131863834501</c:v>
                </c:pt>
                <c:pt idx="26602">
                  <c:v>0.33668013280504999</c:v>
                </c:pt>
                <c:pt idx="26603">
                  <c:v>0.34371352679113398</c:v>
                </c:pt>
                <c:pt idx="26604">
                  <c:v>0.35045948940710497</c:v>
                </c:pt>
                <c:pt idx="26605">
                  <c:v>0.35727711097796899</c:v>
                </c:pt>
                <c:pt idx="26606">
                  <c:v>0.364298744343865</c:v>
                </c:pt>
                <c:pt idx="26607">
                  <c:v>0.37069695058563101</c:v>
                </c:pt>
                <c:pt idx="26608">
                  <c:v>0.37730544217955903</c:v>
                </c:pt>
                <c:pt idx="26609">
                  <c:v>0.38322012082676798</c:v>
                </c:pt>
                <c:pt idx="26610">
                  <c:v>0.38940235475898299</c:v>
                </c:pt>
                <c:pt idx="26611">
                  <c:v>0.39534032754335402</c:v>
                </c:pt>
                <c:pt idx="26612">
                  <c:v>0.400911135530164</c:v>
                </c:pt>
                <c:pt idx="26613">
                  <c:v>0.406443573270999</c:v>
                </c:pt>
                <c:pt idx="26614">
                  <c:v>0.41149886399554397</c:v>
                </c:pt>
                <c:pt idx="26615">
                  <c:v>0.41656996243287597</c:v>
                </c:pt>
                <c:pt idx="26616">
                  <c:v>0.42088106806755798</c:v>
                </c:pt>
                <c:pt idx="26617">
                  <c:v>0.42521849527336097</c:v>
                </c:pt>
                <c:pt idx="26618">
                  <c:v>0.42916774767515797</c:v>
                </c:pt>
                <c:pt idx="26619">
                  <c:v>0.43291104710178302</c:v>
                </c:pt>
                <c:pt idx="26620">
                  <c:v>0.43634653219052399</c:v>
                </c:pt>
                <c:pt idx="26621">
                  <c:v>0.43897060988667802</c:v>
                </c:pt>
                <c:pt idx="26622">
                  <c:v>0.44190102619161897</c:v>
                </c:pt>
                <c:pt idx="26623">
                  <c:v>0.44431792468880499</c:v>
                </c:pt>
                <c:pt idx="26624">
                  <c:v>0.44654679084603799</c:v>
                </c:pt>
                <c:pt idx="26625">
                  <c:v>0.44830592451929802</c:v>
                </c:pt>
                <c:pt idx="26626">
                  <c:v>0.44937015246766399</c:v>
                </c:pt>
                <c:pt idx="26627">
                  <c:v>0.45065952389888397</c:v>
                </c:pt>
                <c:pt idx="26628">
                  <c:v>0.45150522291524098</c:v>
                </c:pt>
                <c:pt idx="26629">
                  <c:v>0.45207625895162201</c:v>
                </c:pt>
                <c:pt idx="26630">
                  <c:v>0.45222899979564601</c:v>
                </c:pt>
                <c:pt idx="26631">
                  <c:v>0.45177297127965799</c:v>
                </c:pt>
                <c:pt idx="26632">
                  <c:v>0.451310924295515</c:v>
                </c:pt>
                <c:pt idx="26633">
                  <c:v>0.450662508056489</c:v>
                </c:pt>
                <c:pt idx="26634">
                  <c:v>0.44962440770057599</c:v>
                </c:pt>
                <c:pt idx="26635">
                  <c:v>0.44831466216313298</c:v>
                </c:pt>
                <c:pt idx="26636">
                  <c:v>0.44647680974856102</c:v>
                </c:pt>
                <c:pt idx="26637">
                  <c:v>0.44461981842261999</c:v>
                </c:pt>
                <c:pt idx="26638">
                  <c:v>0.44280938899679001</c:v>
                </c:pt>
                <c:pt idx="26639">
                  <c:v>0.44041823828907201</c:v>
                </c:pt>
                <c:pt idx="26640">
                  <c:v>0.43807506376658401</c:v>
                </c:pt>
                <c:pt idx="26641">
                  <c:v>0.43520422875181503</c:v>
                </c:pt>
                <c:pt idx="26642">
                  <c:v>0.43238950285348599</c:v>
                </c:pt>
                <c:pt idx="26643">
                  <c:v>0.42940993140446698</c:v>
                </c:pt>
                <c:pt idx="26644">
                  <c:v>0.42604146659765701</c:v>
                </c:pt>
                <c:pt idx="26645">
                  <c:v>0.42264819568678502</c:v>
                </c:pt>
                <c:pt idx="26646">
                  <c:v>0.419195483232982</c:v>
                </c:pt>
                <c:pt idx="26647">
                  <c:v>0.41587279474806099</c:v>
                </c:pt>
                <c:pt idx="26648">
                  <c:v>0.411890130473476</c:v>
                </c:pt>
                <c:pt idx="26649">
                  <c:v>0.40840564269977397</c:v>
                </c:pt>
                <c:pt idx="26650">
                  <c:v>0.404684776025377</c:v>
                </c:pt>
                <c:pt idx="26651">
                  <c:v>0.40097755250675698</c:v>
                </c:pt>
                <c:pt idx="26652">
                  <c:v>0.39743739504185099</c:v>
                </c:pt>
                <c:pt idx="26653">
                  <c:v>0.39329065746452402</c:v>
                </c:pt>
                <c:pt idx="26654">
                  <c:v>0.38975263491367601</c:v>
                </c:pt>
                <c:pt idx="26655">
                  <c:v>0.38617144696425798</c:v>
                </c:pt>
                <c:pt idx="26656">
                  <c:v>0.38253410520238401</c:v>
                </c:pt>
                <c:pt idx="26657">
                  <c:v>0.37916657717072499</c:v>
                </c:pt>
                <c:pt idx="26658">
                  <c:v>0.37514180981599798</c:v>
                </c:pt>
                <c:pt idx="26659">
                  <c:v>0.37211195088225002</c:v>
                </c:pt>
                <c:pt idx="26660">
                  <c:v>0.36889440845106602</c:v>
                </c:pt>
                <c:pt idx="26661">
                  <c:v>0.36576720433432203</c:v>
                </c:pt>
                <c:pt idx="26662">
                  <c:v>0.36289315539629602</c:v>
                </c:pt>
                <c:pt idx="26663">
                  <c:v>0.35975190490592301</c:v>
                </c:pt>
                <c:pt idx="26664">
                  <c:v>0.35731974026994601</c:v>
                </c:pt>
                <c:pt idx="26665">
                  <c:v>0.35498275384601002</c:v>
                </c:pt>
                <c:pt idx="26666">
                  <c:v>0.35266823922338703</c:v>
                </c:pt>
                <c:pt idx="26667">
                  <c:v>0.35067701488283198</c:v>
                </c:pt>
                <c:pt idx="26668">
                  <c:v>0.34859660807180298</c:v>
                </c:pt>
                <c:pt idx="26669">
                  <c:v>0.34684697378991602</c:v>
                </c:pt>
                <c:pt idx="26670">
                  <c:v>0.34557509736956699</c:v>
                </c:pt>
                <c:pt idx="26671">
                  <c:v>0.344202950640071</c:v>
                </c:pt>
                <c:pt idx="26672">
                  <c:v>0.34307775095805798</c:v>
                </c:pt>
                <c:pt idx="26673">
                  <c:v>0.34209193861425202</c:v>
                </c:pt>
                <c:pt idx="26674">
                  <c:v>0.34157554800107498</c:v>
                </c:pt>
                <c:pt idx="26675">
                  <c:v>0.34100051497598799</c:v>
                </c:pt>
                <c:pt idx="26676">
                  <c:v>0.34068861702040298</c:v>
                </c:pt>
                <c:pt idx="26677">
                  <c:v>0.340728547002354</c:v>
                </c:pt>
                <c:pt idx="26678">
                  <c:v>0.34076319798464899</c:v>
                </c:pt>
                <c:pt idx="26679">
                  <c:v>0.341323211544099</c:v>
                </c:pt>
                <c:pt idx="26680">
                  <c:v>0.34148456682948303</c:v>
                </c:pt>
                <c:pt idx="26681">
                  <c:v>0.34237335732975399</c:v>
                </c:pt>
                <c:pt idx="26682">
                  <c:v>0.34302368050417098</c:v>
                </c:pt>
                <c:pt idx="26683">
                  <c:v>0.34440463603608501</c:v>
                </c:pt>
                <c:pt idx="26684">
                  <c:v>0.34558074263039101</c:v>
                </c:pt>
                <c:pt idx="26685">
                  <c:v>0.34634634586139801</c:v>
                </c:pt>
                <c:pt idx="26686">
                  <c:v>0.34816013099935</c:v>
                </c:pt>
                <c:pt idx="26687">
                  <c:v>0.34957215757669002</c:v>
                </c:pt>
                <c:pt idx="26688">
                  <c:v>0.35143807220275303</c:v>
                </c:pt>
                <c:pt idx="26689">
                  <c:v>0.35322800988525499</c:v>
                </c:pt>
                <c:pt idx="26690">
                  <c:v>0.35497109719617398</c:v>
                </c:pt>
                <c:pt idx="26691">
                  <c:v>0.35676010589132501</c:v>
                </c:pt>
                <c:pt idx="26692">
                  <c:v>0.35897580594346101</c:v>
                </c:pt>
                <c:pt idx="26693">
                  <c:v>0.36092502632540602</c:v>
                </c:pt>
                <c:pt idx="26694">
                  <c:v>0.36298514746004701</c:v>
                </c:pt>
                <c:pt idx="26695">
                  <c:v>0.364917462539325</c:v>
                </c:pt>
                <c:pt idx="26696">
                  <c:v>0.36671046591207901</c:v>
                </c:pt>
                <c:pt idx="26697">
                  <c:v>0.36905388679235002</c:v>
                </c:pt>
                <c:pt idx="26698">
                  <c:v>0.37080069455765802</c:v>
                </c:pt>
                <c:pt idx="26699">
                  <c:v>0.37308942379535898</c:v>
                </c:pt>
                <c:pt idx="26700">
                  <c:v>0.37465178387005199</c:v>
                </c:pt>
                <c:pt idx="26701">
                  <c:v>0.37669676760610299</c:v>
                </c:pt>
                <c:pt idx="26702">
                  <c:v>0.37853350808568298</c:v>
                </c:pt>
                <c:pt idx="26703">
                  <c:v>0.38019736504143398</c:v>
                </c:pt>
                <c:pt idx="26704">
                  <c:v>0.381813251735998</c:v>
                </c:pt>
                <c:pt idx="26705">
                  <c:v>0.38330407825369001</c:v>
                </c:pt>
                <c:pt idx="26706">
                  <c:v>0.38482962515633801</c:v>
                </c:pt>
                <c:pt idx="26707">
                  <c:v>0.38581465204360299</c:v>
                </c:pt>
                <c:pt idx="26708">
                  <c:v>0.387112567795941</c:v>
                </c:pt>
                <c:pt idx="26709">
                  <c:v>0.38784986683054401</c:v>
                </c:pt>
                <c:pt idx="26710">
                  <c:v>0.38872341321642201</c:v>
                </c:pt>
                <c:pt idx="26711">
                  <c:v>0.389353110192526</c:v>
                </c:pt>
                <c:pt idx="26712">
                  <c:v>0.38941963641148503</c:v>
                </c:pt>
                <c:pt idx="26713">
                  <c:v>0.38968154683398398</c:v>
                </c:pt>
                <c:pt idx="26714">
                  <c:v>0.389881360238089</c:v>
                </c:pt>
                <c:pt idx="26715">
                  <c:v>0.38988483843385302</c:v>
                </c:pt>
                <c:pt idx="26716">
                  <c:v>0.38956890349282802</c:v>
                </c:pt>
                <c:pt idx="26717">
                  <c:v>0.38883312673189302</c:v>
                </c:pt>
                <c:pt idx="26718">
                  <c:v>0.38808619945192602</c:v>
                </c:pt>
                <c:pt idx="26719">
                  <c:v>0.38752162767394199</c:v>
                </c:pt>
                <c:pt idx="26720">
                  <c:v>0.38624558876644299</c:v>
                </c:pt>
                <c:pt idx="26721">
                  <c:v>0.38496910068248402</c:v>
                </c:pt>
                <c:pt idx="26722">
                  <c:v>0.38324574180972598</c:v>
                </c:pt>
                <c:pt idx="26723">
                  <c:v>0.38145598755089699</c:v>
                </c:pt>
                <c:pt idx="26724">
                  <c:v>0.37981281336984002</c:v>
                </c:pt>
                <c:pt idx="26725">
                  <c:v>0.377634494771726</c:v>
                </c:pt>
                <c:pt idx="26726">
                  <c:v>0.37531042146587401</c:v>
                </c:pt>
                <c:pt idx="26727">
                  <c:v>0.37259765709758202</c:v>
                </c:pt>
                <c:pt idx="26728">
                  <c:v>0.36984109422947797</c:v>
                </c:pt>
                <c:pt idx="26729">
                  <c:v>0.36738807262837098</c:v>
                </c:pt>
                <c:pt idx="26730">
                  <c:v>0.36419645698509701</c:v>
                </c:pt>
                <c:pt idx="26731">
                  <c:v>0.36112526540059098</c:v>
                </c:pt>
                <c:pt idx="26732">
                  <c:v>0.35756311816670799</c:v>
                </c:pt>
                <c:pt idx="26733">
                  <c:v>0.35431887167059001</c:v>
                </c:pt>
                <c:pt idx="26734">
                  <c:v>0.350622714342745</c:v>
                </c:pt>
                <c:pt idx="26735">
                  <c:v>0.346885141421996</c:v>
                </c:pt>
                <c:pt idx="26736">
                  <c:v>0.34307905708376901</c:v>
                </c:pt>
                <c:pt idx="26737">
                  <c:v>0.33885385199943102</c:v>
                </c:pt>
                <c:pt idx="26738">
                  <c:v>0.33490374251178601</c:v>
                </c:pt>
                <c:pt idx="26739">
                  <c:v>0.33061094298884902</c:v>
                </c:pt>
                <c:pt idx="26740">
                  <c:v>0.32629848674529999</c:v>
                </c:pt>
                <c:pt idx="26741">
                  <c:v>0.32209765586025502</c:v>
                </c:pt>
                <c:pt idx="26742">
                  <c:v>0.31767714393062302</c:v>
                </c:pt>
                <c:pt idx="26743">
                  <c:v>0.31325473124007402</c:v>
                </c:pt>
                <c:pt idx="26744">
                  <c:v>0.30873212593627603</c:v>
                </c:pt>
                <c:pt idx="26745">
                  <c:v>0.30382653091775702</c:v>
                </c:pt>
                <c:pt idx="26746">
                  <c:v>0.29971676618522503</c:v>
                </c:pt>
                <c:pt idx="26747">
                  <c:v>0.29477494325396397</c:v>
                </c:pt>
                <c:pt idx="26748">
                  <c:v>0.29026761487194103</c:v>
                </c:pt>
                <c:pt idx="26749">
                  <c:v>0.285431827139214</c:v>
                </c:pt>
                <c:pt idx="26750">
                  <c:v>0.28059324173658701</c:v>
                </c:pt>
                <c:pt idx="26751">
                  <c:v>0.27618026008690899</c:v>
                </c:pt>
                <c:pt idx="26752">
                  <c:v>0.27135459379934401</c:v>
                </c:pt>
                <c:pt idx="26753">
                  <c:v>0.26703979056195898</c:v>
                </c:pt>
                <c:pt idx="26754">
                  <c:v>0.26223848743260803</c:v>
                </c:pt>
                <c:pt idx="26755">
                  <c:v>0.25748098063512698</c:v>
                </c:pt>
                <c:pt idx="26756">
                  <c:v>0.253190425620827</c:v>
                </c:pt>
                <c:pt idx="26757">
                  <c:v>0.248619858324304</c:v>
                </c:pt>
                <c:pt idx="26758">
                  <c:v>0.24433552494644001</c:v>
                </c:pt>
                <c:pt idx="26759">
                  <c:v>0.239862313862717</c:v>
                </c:pt>
                <c:pt idx="26760">
                  <c:v>0.235299405666128</c:v>
                </c:pt>
                <c:pt idx="26761">
                  <c:v>0.230953185919957</c:v>
                </c:pt>
                <c:pt idx="26762">
                  <c:v>0.22676525559681501</c:v>
                </c:pt>
                <c:pt idx="26763">
                  <c:v>0.22242294954438499</c:v>
                </c:pt>
                <c:pt idx="26764">
                  <c:v>0.21793286004919199</c:v>
                </c:pt>
                <c:pt idx="26765">
                  <c:v>0.21398261871423199</c:v>
                </c:pt>
                <c:pt idx="26766">
                  <c:v>0.209835556590136</c:v>
                </c:pt>
                <c:pt idx="26767">
                  <c:v>0.20577775673116899</c:v>
                </c:pt>
                <c:pt idx="26768">
                  <c:v>0.201843570217485</c:v>
                </c:pt>
                <c:pt idx="26769">
                  <c:v>0.19781480154611999</c:v>
                </c:pt>
                <c:pt idx="26770">
                  <c:v>0.19394325503392401</c:v>
                </c:pt>
                <c:pt idx="26771">
                  <c:v>0.19000960970205499</c:v>
                </c:pt>
                <c:pt idx="26772">
                  <c:v>0.186078011653946</c:v>
                </c:pt>
                <c:pt idx="26773">
                  <c:v>0.18240257775423199</c:v>
                </c:pt>
                <c:pt idx="26774">
                  <c:v>0.17856616512936499</c:v>
                </c:pt>
                <c:pt idx="26775">
                  <c:v>0.17481802926974799</c:v>
                </c:pt>
                <c:pt idx="26776">
                  <c:v>0.17108219842612099</c:v>
                </c:pt>
                <c:pt idx="26777">
                  <c:v>0.16699240771705401</c:v>
                </c:pt>
                <c:pt idx="26778">
                  <c:v>0.16340159739665699</c:v>
                </c:pt>
                <c:pt idx="26779">
                  <c:v>0.15986384729592101</c:v>
                </c:pt>
                <c:pt idx="26780">
                  <c:v>0.15600133815645101</c:v>
                </c:pt>
                <c:pt idx="26781">
                  <c:v>0.152356370631099</c:v>
                </c:pt>
                <c:pt idx="26782">
                  <c:v>0.14837836566919799</c:v>
                </c:pt>
                <c:pt idx="26783">
                  <c:v>0.14476588981973301</c:v>
                </c:pt>
                <c:pt idx="26784">
                  <c:v>0.14102968691597001</c:v>
                </c:pt>
                <c:pt idx="26785">
                  <c:v>0.13727542142457699</c:v>
                </c:pt>
                <c:pt idx="26786">
                  <c:v>0.13342549981914101</c:v>
                </c:pt>
                <c:pt idx="26787">
                  <c:v>0.129334341611544</c:v>
                </c:pt>
                <c:pt idx="26788">
                  <c:v>0.12550046516896399</c:v>
                </c:pt>
                <c:pt idx="26789">
                  <c:v>0.121549308274385</c:v>
                </c:pt>
                <c:pt idx="26790">
                  <c:v>0.117446562942919</c:v>
                </c:pt>
                <c:pt idx="26791">
                  <c:v>0.1131512265655</c:v>
                </c:pt>
                <c:pt idx="26792">
                  <c:v>0.10904981991478201</c:v>
                </c:pt>
                <c:pt idx="26793">
                  <c:v>0.105175776881096</c:v>
                </c:pt>
                <c:pt idx="26794">
                  <c:v>0.100449602280952</c:v>
                </c:pt>
                <c:pt idx="26795">
                  <c:v>9.6661748847985202E-2</c:v>
                </c:pt>
                <c:pt idx="26796">
                  <c:v>9.1748045820042895E-2</c:v>
                </c:pt>
                <c:pt idx="26797">
                  <c:v>8.7444394006024398E-2</c:v>
                </c:pt>
                <c:pt idx="26798">
                  <c:v>8.3277554001074006E-2</c:v>
                </c:pt>
                <c:pt idx="26799">
                  <c:v>7.8334596053360794E-2</c:v>
                </c:pt>
                <c:pt idx="26800">
                  <c:v>7.3879490873584003E-2</c:v>
                </c:pt>
                <c:pt idx="26801">
                  <c:v>6.8705836352589006E-2</c:v>
                </c:pt>
                <c:pt idx="26802">
                  <c:v>6.4469190628809903E-2</c:v>
                </c:pt>
                <c:pt idx="26803">
                  <c:v>5.8972520639025999E-2</c:v>
                </c:pt>
                <c:pt idx="26804">
                  <c:v>5.4793347010066502E-2</c:v>
                </c:pt>
                <c:pt idx="26805">
                  <c:v>4.9138350955797903E-2</c:v>
                </c:pt>
                <c:pt idx="26806">
                  <c:v>4.3998624887752899E-2</c:v>
                </c:pt>
                <c:pt idx="26807">
                  <c:v>3.9414690659029403E-2</c:v>
                </c:pt>
                <c:pt idx="26808">
                  <c:v>3.3753751497143498E-2</c:v>
                </c:pt>
                <c:pt idx="26809">
                  <c:v>2.9244616910245502E-2</c:v>
                </c:pt>
                <c:pt idx="26810">
                  <c:v>2.3223737484666801E-2</c:v>
                </c:pt>
                <c:pt idx="26811">
                  <c:v>1.8778374900475899E-2</c:v>
                </c:pt>
                <c:pt idx="26812">
                  <c:v>1.2867121190392E-2</c:v>
                </c:pt>
                <c:pt idx="26813">
                  <c:v>8.0211658645592508E-3</c:v>
                </c:pt>
                <c:pt idx="26814">
                  <c:v>2.7748792294717598E-3</c:v>
                </c:pt>
                <c:pt idx="26815">
                  <c:v>-3.3526908405973801E-3</c:v>
                </c:pt>
                <c:pt idx="26816">
                  <c:v>-7.5271183540713002E-3</c:v>
                </c:pt>
                <c:pt idx="26817">
                  <c:v>-1.39152278461712E-2</c:v>
                </c:pt>
                <c:pt idx="26818">
                  <c:v>-1.8456598291724101E-2</c:v>
                </c:pt>
                <c:pt idx="26819">
                  <c:v>-2.4254583432055599E-2</c:v>
                </c:pt>
                <c:pt idx="26820">
                  <c:v>-2.9085125182838099E-2</c:v>
                </c:pt>
                <c:pt idx="26821">
                  <c:v>-3.4490346426965898E-2</c:v>
                </c:pt>
                <c:pt idx="26822">
                  <c:v>-3.9975235000578001E-2</c:v>
                </c:pt>
                <c:pt idx="26823">
                  <c:v>-4.4298371927606502E-2</c:v>
                </c:pt>
                <c:pt idx="26824">
                  <c:v>-5.0337051840342602E-2</c:v>
                </c:pt>
                <c:pt idx="26825">
                  <c:v>-5.4246191931957698E-2</c:v>
                </c:pt>
                <c:pt idx="26826">
                  <c:v>-5.9955927575457597E-2</c:v>
                </c:pt>
                <c:pt idx="26827">
                  <c:v>-6.4785339993517002E-2</c:v>
                </c:pt>
                <c:pt idx="26828">
                  <c:v>-6.9282116233932906E-2</c:v>
                </c:pt>
                <c:pt idx="26829">
                  <c:v>-7.4276735250811798E-2</c:v>
                </c:pt>
                <c:pt idx="26830">
                  <c:v>-7.8180402596111795E-2</c:v>
                </c:pt>
                <c:pt idx="26831">
                  <c:v>-8.3514541943194701E-2</c:v>
                </c:pt>
                <c:pt idx="26832">
                  <c:v>-8.7447356487054595E-2</c:v>
                </c:pt>
                <c:pt idx="26833">
                  <c:v>-9.2277700434565693E-2</c:v>
                </c:pt>
                <c:pt idx="26834">
                  <c:v>-9.5884908940501404E-2</c:v>
                </c:pt>
                <c:pt idx="26835">
                  <c:v>-9.9713854877511304E-2</c:v>
                </c:pt>
                <c:pt idx="26836">
                  <c:v>-0.10394796367778</c:v>
                </c:pt>
                <c:pt idx="26837">
                  <c:v>-0.107490187363055</c:v>
                </c:pt>
                <c:pt idx="26838">
                  <c:v>-0.11175104986657999</c:v>
                </c:pt>
                <c:pt idx="26839">
                  <c:v>-0.114385968466142</c:v>
                </c:pt>
                <c:pt idx="26840">
                  <c:v>-0.11821299487718499</c:v>
                </c:pt>
                <c:pt idx="26841">
                  <c:v>-0.121116063998225</c:v>
                </c:pt>
                <c:pt idx="26842">
                  <c:v>-0.124577351736846</c:v>
                </c:pt>
                <c:pt idx="26843">
                  <c:v>-0.12750040426560799</c:v>
                </c:pt>
                <c:pt idx="26844">
                  <c:v>-0.129977391751017</c:v>
                </c:pt>
                <c:pt idx="26845">
                  <c:v>-0.132840648925073</c:v>
                </c:pt>
                <c:pt idx="26846">
                  <c:v>-0.13489975085663899</c:v>
                </c:pt>
                <c:pt idx="26847">
                  <c:v>-0.137822381141331</c:v>
                </c:pt>
                <c:pt idx="26848">
                  <c:v>-0.13950151980897099</c:v>
                </c:pt>
                <c:pt idx="26849">
                  <c:v>-0.14208136320074</c:v>
                </c:pt>
                <c:pt idx="26850">
                  <c:v>-0.14357035592168901</c:v>
                </c:pt>
                <c:pt idx="26851">
                  <c:v>-0.145492582279377</c:v>
                </c:pt>
                <c:pt idx="26852">
                  <c:v>-0.14728910402230799</c:v>
                </c:pt>
                <c:pt idx="26853">
                  <c:v>-0.14836321016085</c:v>
                </c:pt>
                <c:pt idx="26854">
                  <c:v>-0.150619507519794</c:v>
                </c:pt>
                <c:pt idx="26855">
                  <c:v>-0.15112622339338799</c:v>
                </c:pt>
                <c:pt idx="26856">
                  <c:v>-0.15276436684872499</c:v>
                </c:pt>
                <c:pt idx="26857">
                  <c:v>-0.153523620546791</c:v>
                </c:pt>
                <c:pt idx="26858">
                  <c:v>-0.154764348742608</c:v>
                </c:pt>
                <c:pt idx="26859">
                  <c:v>-0.15586580276714501</c:v>
                </c:pt>
                <c:pt idx="26860">
                  <c:v>-0.156534541062223</c:v>
                </c:pt>
                <c:pt idx="26861">
                  <c:v>-0.157481877512475</c:v>
                </c:pt>
                <c:pt idx="26862">
                  <c:v>-0.15770085809895301</c:v>
                </c:pt>
                <c:pt idx="26863">
                  <c:v>-0.15891667442712101</c:v>
                </c:pt>
                <c:pt idx="26864">
                  <c:v>-0.15905123644947999</c:v>
                </c:pt>
                <c:pt idx="26865">
                  <c:v>-0.16004811457073101</c:v>
                </c:pt>
                <c:pt idx="26866">
                  <c:v>-0.160303264607184</c:v>
                </c:pt>
                <c:pt idx="26867">
                  <c:v>-0.16073592877984799</c:v>
                </c:pt>
                <c:pt idx="26868">
                  <c:v>-0.16138614200791099</c:v>
                </c:pt>
                <c:pt idx="26869">
                  <c:v>-0.16192096311809201</c:v>
                </c:pt>
                <c:pt idx="26870">
                  <c:v>-0.16277717983095799</c:v>
                </c:pt>
                <c:pt idx="26871">
                  <c:v>-0.16293045369630499</c:v>
                </c:pt>
                <c:pt idx="26872">
                  <c:v>-0.163590077326703</c:v>
                </c:pt>
                <c:pt idx="26873">
                  <c:v>-0.16414076524678101</c:v>
                </c:pt>
                <c:pt idx="26874">
                  <c:v>-0.164839026527177</c:v>
                </c:pt>
                <c:pt idx="26875">
                  <c:v>-0.16559581251972999</c:v>
                </c:pt>
                <c:pt idx="26876">
                  <c:v>-0.16619915689010101</c:v>
                </c:pt>
                <c:pt idx="26877">
                  <c:v>-0.16719985044541799</c:v>
                </c:pt>
                <c:pt idx="26878">
                  <c:v>-0.167731312717882</c:v>
                </c:pt>
                <c:pt idx="26879">
                  <c:v>-0.169074899381468</c:v>
                </c:pt>
                <c:pt idx="26880">
                  <c:v>-0.16976043132954499</c:v>
                </c:pt>
                <c:pt idx="26881">
                  <c:v>-0.17131216602840199</c:v>
                </c:pt>
                <c:pt idx="26882">
                  <c:v>-0.17250771990462499</c:v>
                </c:pt>
                <c:pt idx="26883">
                  <c:v>-0.173640162044191</c:v>
                </c:pt>
                <c:pt idx="26884">
                  <c:v>-0.175360817101223</c:v>
                </c:pt>
                <c:pt idx="26885">
                  <c:v>-0.17658013843127099</c:v>
                </c:pt>
                <c:pt idx="26886">
                  <c:v>-0.178578863573472</c:v>
                </c:pt>
                <c:pt idx="26887">
                  <c:v>-0.18030415798187399</c:v>
                </c:pt>
                <c:pt idx="26888">
                  <c:v>-0.182118648597554</c:v>
                </c:pt>
                <c:pt idx="26889">
                  <c:v>-0.184120481994833</c:v>
                </c:pt>
                <c:pt idx="26890">
                  <c:v>-0.186303401745502</c:v>
                </c:pt>
                <c:pt idx="26891">
                  <c:v>-0.188512472738459</c:v>
                </c:pt>
                <c:pt idx="26892">
                  <c:v>-0.19101193441250899</c:v>
                </c:pt>
                <c:pt idx="26893">
                  <c:v>-0.19369721568135601</c:v>
                </c:pt>
                <c:pt idx="26894">
                  <c:v>-0.19615231158729399</c:v>
                </c:pt>
                <c:pt idx="26895">
                  <c:v>-0.19897390106014501</c:v>
                </c:pt>
                <c:pt idx="26896">
                  <c:v>-0.20180811737229601</c:v>
                </c:pt>
                <c:pt idx="26897">
                  <c:v>-0.20513731188175899</c:v>
                </c:pt>
                <c:pt idx="26898">
                  <c:v>-0.20823059281620901</c:v>
                </c:pt>
                <c:pt idx="26899">
                  <c:v>-0.21130946034502901</c:v>
                </c:pt>
                <c:pt idx="26900">
                  <c:v>-0.214827527700862</c:v>
                </c:pt>
                <c:pt idx="26901">
                  <c:v>-0.21829530855419099</c:v>
                </c:pt>
                <c:pt idx="26902">
                  <c:v>-0.22190363969704099</c:v>
                </c:pt>
                <c:pt idx="26903">
                  <c:v>-0.225567862166068</c:v>
                </c:pt>
                <c:pt idx="26904">
                  <c:v>-0.229449704410782</c:v>
                </c:pt>
                <c:pt idx="26905">
                  <c:v>-0.23307693991120301</c:v>
                </c:pt>
                <c:pt idx="26906">
                  <c:v>-0.237117166216465</c:v>
                </c:pt>
                <c:pt idx="26907">
                  <c:v>-0.240952139909519</c:v>
                </c:pt>
                <c:pt idx="26908">
                  <c:v>-0.24511377242447499</c:v>
                </c:pt>
                <c:pt idx="26909">
                  <c:v>-0.24950486878425099</c:v>
                </c:pt>
                <c:pt idx="26910">
                  <c:v>-0.25361390532247602</c:v>
                </c:pt>
                <c:pt idx="26911">
                  <c:v>-0.25804232547891998</c:v>
                </c:pt>
                <c:pt idx="26912">
                  <c:v>-0.262002006162384</c:v>
                </c:pt>
                <c:pt idx="26913">
                  <c:v>-0.266409487715557</c:v>
                </c:pt>
                <c:pt idx="26914">
                  <c:v>-0.27104483542858598</c:v>
                </c:pt>
                <c:pt idx="26915">
                  <c:v>-0.27551082747272398</c:v>
                </c:pt>
                <c:pt idx="26916">
                  <c:v>-0.27976980585174799</c:v>
                </c:pt>
                <c:pt idx="26917">
                  <c:v>-0.28403418581612899</c:v>
                </c:pt>
                <c:pt idx="26918">
                  <c:v>-0.28846624616265398</c:v>
                </c:pt>
                <c:pt idx="26919">
                  <c:v>-0.29303447921881498</c:v>
                </c:pt>
                <c:pt idx="26920">
                  <c:v>-0.297584854129537</c:v>
                </c:pt>
                <c:pt idx="26921">
                  <c:v>-0.30174605339483901</c:v>
                </c:pt>
                <c:pt idx="26922">
                  <c:v>-0.30610551402077402</c:v>
                </c:pt>
                <c:pt idx="26923">
                  <c:v>-0.31043391256928998</c:v>
                </c:pt>
                <c:pt idx="26924">
                  <c:v>-0.31478624950885897</c:v>
                </c:pt>
                <c:pt idx="26925">
                  <c:v>-0.31927662917392002</c:v>
                </c:pt>
                <c:pt idx="26926">
                  <c:v>-0.32327642129991901</c:v>
                </c:pt>
                <c:pt idx="26927">
                  <c:v>-0.32737498587972202</c:v>
                </c:pt>
                <c:pt idx="26928">
                  <c:v>-0.33133362159857799</c:v>
                </c:pt>
                <c:pt idx="26929">
                  <c:v>-0.33553800621687202</c:v>
                </c:pt>
                <c:pt idx="26930">
                  <c:v>-0.339429204164854</c:v>
                </c:pt>
                <c:pt idx="26931">
                  <c:v>-0.34321614168610298</c:v>
                </c:pt>
                <c:pt idx="26932">
                  <c:v>-0.34698401060515</c:v>
                </c:pt>
                <c:pt idx="26933">
                  <c:v>-0.35052517786173498</c:v>
                </c:pt>
                <c:pt idx="26934">
                  <c:v>-0.35430472639523097</c:v>
                </c:pt>
                <c:pt idx="26935">
                  <c:v>-0.35759874258810598</c:v>
                </c:pt>
                <c:pt idx="26936">
                  <c:v>-0.36118877999490101</c:v>
                </c:pt>
                <c:pt idx="26937">
                  <c:v>-0.36433223262581599</c:v>
                </c:pt>
                <c:pt idx="26938">
                  <c:v>-0.36739357982926302</c:v>
                </c:pt>
                <c:pt idx="26939">
                  <c:v>-0.370493446371704</c:v>
                </c:pt>
                <c:pt idx="26940">
                  <c:v>-0.37316024523698899</c:v>
                </c:pt>
                <c:pt idx="26941">
                  <c:v>-0.37617071402994801</c:v>
                </c:pt>
                <c:pt idx="26942">
                  <c:v>-0.378667250256842</c:v>
                </c:pt>
                <c:pt idx="26943">
                  <c:v>-0.38108444846577599</c:v>
                </c:pt>
                <c:pt idx="26944">
                  <c:v>-0.383252121817442</c:v>
                </c:pt>
                <c:pt idx="26945">
                  <c:v>-0.38544992299260999</c:v>
                </c:pt>
                <c:pt idx="26946">
                  <c:v>-0.38767470763360201</c:v>
                </c:pt>
                <c:pt idx="26947">
                  <c:v>-0.38958871673516299</c:v>
                </c:pt>
                <c:pt idx="26948">
                  <c:v>-0.39138033084190299</c:v>
                </c:pt>
                <c:pt idx="26949">
                  <c:v>-0.39273014679363499</c:v>
                </c:pt>
                <c:pt idx="26950">
                  <c:v>-0.39424680678312901</c:v>
                </c:pt>
                <c:pt idx="26951">
                  <c:v>-0.39561182851485699</c:v>
                </c:pt>
                <c:pt idx="26952">
                  <c:v>-0.39693104875955398</c:v>
                </c:pt>
                <c:pt idx="26953">
                  <c:v>-0.39767980072064901</c:v>
                </c:pt>
                <c:pt idx="26954">
                  <c:v>-0.39842835083867501</c:v>
                </c:pt>
                <c:pt idx="26955">
                  <c:v>-0.39913016575889698</c:v>
                </c:pt>
                <c:pt idx="26956">
                  <c:v>-0.399627699590903</c:v>
                </c:pt>
                <c:pt idx="26957">
                  <c:v>-0.40018015995898598</c:v>
                </c:pt>
                <c:pt idx="26958">
                  <c:v>-0.40015007470165098</c:v>
                </c:pt>
                <c:pt idx="26959">
                  <c:v>-0.40029798890613499</c:v>
                </c:pt>
                <c:pt idx="26960">
                  <c:v>-0.39998332312198498</c:v>
                </c:pt>
                <c:pt idx="26961">
                  <c:v>-0.39991456502960498</c:v>
                </c:pt>
                <c:pt idx="26962">
                  <c:v>-0.39938471185735902</c:v>
                </c:pt>
                <c:pt idx="26963">
                  <c:v>-0.39899783452092003</c:v>
                </c:pt>
                <c:pt idx="26964">
                  <c:v>-0.398172502949388</c:v>
                </c:pt>
                <c:pt idx="26965">
                  <c:v>-0.39708574636085198</c:v>
                </c:pt>
                <c:pt idx="26966">
                  <c:v>-0.39627181273443901</c:v>
                </c:pt>
                <c:pt idx="26967">
                  <c:v>-0.39471750178145598</c:v>
                </c:pt>
                <c:pt idx="26968">
                  <c:v>-0.39379073408813797</c:v>
                </c:pt>
                <c:pt idx="26969">
                  <c:v>-0.392163476428879</c:v>
                </c:pt>
                <c:pt idx="26970">
                  <c:v>-0.39034206099783803</c:v>
                </c:pt>
                <c:pt idx="26971">
                  <c:v>-0.38868793481215103</c:v>
                </c:pt>
                <c:pt idx="26972">
                  <c:v>-0.38642469317893902</c:v>
                </c:pt>
                <c:pt idx="26973">
                  <c:v>-0.38482213068575399</c:v>
                </c:pt>
                <c:pt idx="26974">
                  <c:v>-0.382496110485048</c:v>
                </c:pt>
                <c:pt idx="26975">
                  <c:v>-0.380156592478335</c:v>
                </c:pt>
                <c:pt idx="26976">
                  <c:v>-0.37766551744822702</c:v>
                </c:pt>
                <c:pt idx="26977">
                  <c:v>-0.37503132087022001</c:v>
                </c:pt>
                <c:pt idx="26978">
                  <c:v>-0.37238240007012102</c:v>
                </c:pt>
                <c:pt idx="26979">
                  <c:v>-0.36983052242418601</c:v>
                </c:pt>
                <c:pt idx="26980">
                  <c:v>-0.36684297023766299</c:v>
                </c:pt>
                <c:pt idx="26981">
                  <c:v>-0.36345226699686101</c:v>
                </c:pt>
                <c:pt idx="26982">
                  <c:v>-0.36043788999527399</c:v>
                </c:pt>
                <c:pt idx="26983">
                  <c:v>-0.35717285780116098</c:v>
                </c:pt>
                <c:pt idx="26984">
                  <c:v>-0.35396477166506002</c:v>
                </c:pt>
                <c:pt idx="26985">
                  <c:v>-0.35043777797056802</c:v>
                </c:pt>
                <c:pt idx="26986">
                  <c:v>-0.34675013735958199</c:v>
                </c:pt>
                <c:pt idx="26987">
                  <c:v>-0.34325606112769003</c:v>
                </c:pt>
                <c:pt idx="26988">
                  <c:v>-0.33957144165596898</c:v>
                </c:pt>
                <c:pt idx="26989">
                  <c:v>-0.33605941999016298</c:v>
                </c:pt>
                <c:pt idx="26990">
                  <c:v>-0.33220490880055797</c:v>
                </c:pt>
                <c:pt idx="26991">
                  <c:v>-0.32842627420111198</c:v>
                </c:pt>
                <c:pt idx="26992">
                  <c:v>-0.32434874660978602</c:v>
                </c:pt>
                <c:pt idx="26993">
                  <c:v>-0.32067238211976901</c:v>
                </c:pt>
                <c:pt idx="26994">
                  <c:v>-0.31657266011226598</c:v>
                </c:pt>
                <c:pt idx="26995">
                  <c:v>-0.312581270328678</c:v>
                </c:pt>
                <c:pt idx="26996">
                  <c:v>-0.30883969893601898</c:v>
                </c:pt>
                <c:pt idx="26997">
                  <c:v>-0.30450484435721298</c:v>
                </c:pt>
                <c:pt idx="26998">
                  <c:v>-0.30077626542298203</c:v>
                </c:pt>
                <c:pt idx="26999">
                  <c:v>-0.29663083954026498</c:v>
                </c:pt>
                <c:pt idx="27000">
                  <c:v>-0.29283673790704401</c:v>
                </c:pt>
                <c:pt idx="27001">
                  <c:v>-0.28903917408076502</c:v>
                </c:pt>
                <c:pt idx="27002">
                  <c:v>-0.28502638905698402</c:v>
                </c:pt>
                <c:pt idx="27003">
                  <c:v>-0.28134883739053701</c:v>
                </c:pt>
                <c:pt idx="27004">
                  <c:v>-0.27733505470525499</c:v>
                </c:pt>
                <c:pt idx="27005">
                  <c:v>-0.27383665918321798</c:v>
                </c:pt>
                <c:pt idx="27006">
                  <c:v>-0.27020219506669502</c:v>
                </c:pt>
                <c:pt idx="27007">
                  <c:v>-0.26665108270204202</c:v>
                </c:pt>
                <c:pt idx="27008">
                  <c:v>-0.263035826888673</c:v>
                </c:pt>
                <c:pt idx="27009">
                  <c:v>-0.259580379652603</c:v>
                </c:pt>
                <c:pt idx="27010">
                  <c:v>-0.25650643443229498</c:v>
                </c:pt>
                <c:pt idx="27011">
                  <c:v>-0.25338073716012099</c:v>
                </c:pt>
                <c:pt idx="27012">
                  <c:v>-0.25044966376220601</c:v>
                </c:pt>
                <c:pt idx="27013">
                  <c:v>-0.247403170960311</c:v>
                </c:pt>
                <c:pt idx="27014">
                  <c:v>-0.24479605856302999</c:v>
                </c:pt>
                <c:pt idx="27015">
                  <c:v>-0.242185342209051</c:v>
                </c:pt>
                <c:pt idx="27016">
                  <c:v>-0.240018155269107</c:v>
                </c:pt>
                <c:pt idx="27017">
                  <c:v>-0.23760498176036501</c:v>
                </c:pt>
                <c:pt idx="27018">
                  <c:v>-0.235450907850137</c:v>
                </c:pt>
                <c:pt idx="27019">
                  <c:v>-0.233509842302425</c:v>
                </c:pt>
                <c:pt idx="27020">
                  <c:v>-0.23183115791877301</c:v>
                </c:pt>
                <c:pt idx="27021">
                  <c:v>-0.23044292029727501</c:v>
                </c:pt>
                <c:pt idx="27022">
                  <c:v>-0.22883674829904199</c:v>
                </c:pt>
                <c:pt idx="27023">
                  <c:v>-0.22774906637978201</c:v>
                </c:pt>
                <c:pt idx="27024">
                  <c:v>-0.22674288551556501</c:v>
                </c:pt>
                <c:pt idx="27025">
                  <c:v>-0.22600636284403999</c:v>
                </c:pt>
                <c:pt idx="27026">
                  <c:v>-0.22544278049297301</c:v>
                </c:pt>
                <c:pt idx="27027">
                  <c:v>-0.22499197716667399</c:v>
                </c:pt>
                <c:pt idx="27028">
                  <c:v>-0.22502078746830301</c:v>
                </c:pt>
                <c:pt idx="27029">
                  <c:v>-0.22492968098766</c:v>
                </c:pt>
                <c:pt idx="27030">
                  <c:v>-0.22536696688145</c:v>
                </c:pt>
                <c:pt idx="27031">
                  <c:v>-0.22559379657388401</c:v>
                </c:pt>
                <c:pt idx="27032">
                  <c:v>-0.22614199981284899</c:v>
                </c:pt>
                <c:pt idx="27033">
                  <c:v>-0.22712538492262899</c:v>
                </c:pt>
                <c:pt idx="27034">
                  <c:v>-0.22802250564248999</c:v>
                </c:pt>
                <c:pt idx="27035">
                  <c:v>-0.22923730883205901</c:v>
                </c:pt>
                <c:pt idx="27036">
                  <c:v>-0.23047475229807499</c:v>
                </c:pt>
                <c:pt idx="27037">
                  <c:v>-0.23208007680437501</c:v>
                </c:pt>
                <c:pt idx="27038">
                  <c:v>-0.23350763014683701</c:v>
                </c:pt>
                <c:pt idx="27039">
                  <c:v>-0.23546038428728699</c:v>
                </c:pt>
                <c:pt idx="27040">
                  <c:v>-0.23741226378932401</c:v>
                </c:pt>
                <c:pt idx="27041">
                  <c:v>-0.239327322320188</c:v>
                </c:pt>
                <c:pt idx="27042">
                  <c:v>-0.241653138736761</c:v>
                </c:pt>
                <c:pt idx="27043">
                  <c:v>-0.24392618043508099</c:v>
                </c:pt>
                <c:pt idx="27044">
                  <c:v>-0.246332659618404</c:v>
                </c:pt>
                <c:pt idx="27045">
                  <c:v>-0.24871000445626301</c:v>
                </c:pt>
                <c:pt idx="27046">
                  <c:v>-0.25118781168828402</c:v>
                </c:pt>
                <c:pt idx="27047">
                  <c:v>-0.25369062574802298</c:v>
                </c:pt>
                <c:pt idx="27048">
                  <c:v>-0.25623412716271399</c:v>
                </c:pt>
                <c:pt idx="27049">
                  <c:v>-0.25889183838492602</c:v>
                </c:pt>
                <c:pt idx="27050">
                  <c:v>-0.26153550874887499</c:v>
                </c:pt>
                <c:pt idx="27051">
                  <c:v>-0.26409189193775501</c:v>
                </c:pt>
                <c:pt idx="27052">
                  <c:v>-0.26671874791552402</c:v>
                </c:pt>
                <c:pt idx="27053">
                  <c:v>-0.26921995318219599</c:v>
                </c:pt>
                <c:pt idx="27054">
                  <c:v>-0.27152694448838</c:v>
                </c:pt>
                <c:pt idx="27055">
                  <c:v>-0.27426674248729899</c:v>
                </c:pt>
                <c:pt idx="27056">
                  <c:v>-0.27660242301548199</c:v>
                </c:pt>
                <c:pt idx="27057">
                  <c:v>-0.27863298827826</c:v>
                </c:pt>
                <c:pt idx="27058">
                  <c:v>-0.28073035954625303</c:v>
                </c:pt>
                <c:pt idx="27059">
                  <c:v>-0.28248800566503501</c:v>
                </c:pt>
                <c:pt idx="27060">
                  <c:v>-0.28441956146147801</c:v>
                </c:pt>
                <c:pt idx="27061">
                  <c:v>-0.28601489123338703</c:v>
                </c:pt>
                <c:pt idx="27062">
                  <c:v>-0.28747407417153098</c:v>
                </c:pt>
                <c:pt idx="27063">
                  <c:v>-0.288661886429468</c:v>
                </c:pt>
                <c:pt idx="27064">
                  <c:v>-0.28948872306686102</c:v>
                </c:pt>
                <c:pt idx="27065">
                  <c:v>-0.29033139474083702</c:v>
                </c:pt>
                <c:pt idx="27066">
                  <c:v>-0.290969147255076</c:v>
                </c:pt>
                <c:pt idx="27067">
                  <c:v>-0.29124974302635398</c:v>
                </c:pt>
                <c:pt idx="27068">
                  <c:v>-0.29092703687156701</c:v>
                </c:pt>
                <c:pt idx="27069">
                  <c:v>-0.290768969700269</c:v>
                </c:pt>
                <c:pt idx="27070">
                  <c:v>-0.29003928028590298</c:v>
                </c:pt>
                <c:pt idx="27071">
                  <c:v>-0.28956331923922801</c:v>
                </c:pt>
                <c:pt idx="27072">
                  <c:v>-0.28799489994621003</c:v>
                </c:pt>
                <c:pt idx="27073">
                  <c:v>-0.28654635599271999</c:v>
                </c:pt>
                <c:pt idx="27074">
                  <c:v>-0.28458293564106302</c:v>
                </c:pt>
                <c:pt idx="27075">
                  <c:v>-0.282338863558182</c:v>
                </c:pt>
                <c:pt idx="27076">
                  <c:v>-0.28001159765084799</c:v>
                </c:pt>
                <c:pt idx="27077">
                  <c:v>-0.27692365047241102</c:v>
                </c:pt>
                <c:pt idx="27078">
                  <c:v>-0.273912671770359</c:v>
                </c:pt>
                <c:pt idx="27079">
                  <c:v>-0.270025349418412</c:v>
                </c:pt>
                <c:pt idx="27080">
                  <c:v>-0.26631736515347698</c:v>
                </c:pt>
                <c:pt idx="27081">
                  <c:v>-0.26198880539610803</c:v>
                </c:pt>
                <c:pt idx="27082">
                  <c:v>-0.25762239234315398</c:v>
                </c:pt>
                <c:pt idx="27083">
                  <c:v>-0.252670416857594</c:v>
                </c:pt>
                <c:pt idx="27084">
                  <c:v>-0.24736234256133099</c:v>
                </c:pt>
                <c:pt idx="27085">
                  <c:v>-0.242019765089902</c:v>
                </c:pt>
                <c:pt idx="27086">
                  <c:v>-0.23580945573457901</c:v>
                </c:pt>
                <c:pt idx="27087">
                  <c:v>-0.230126435888728</c:v>
                </c:pt>
                <c:pt idx="27088">
                  <c:v>-0.22351614659427799</c:v>
                </c:pt>
                <c:pt idx="27089">
                  <c:v>-0.216940381460063</c:v>
                </c:pt>
                <c:pt idx="27090">
                  <c:v>-0.20995248375528999</c:v>
                </c:pt>
                <c:pt idx="27091">
                  <c:v>-0.202636382890479</c:v>
                </c:pt>
                <c:pt idx="27092">
                  <c:v>-0.195548979205493</c:v>
                </c:pt>
                <c:pt idx="27093">
                  <c:v>-0.18803542627151901</c:v>
                </c:pt>
                <c:pt idx="27094">
                  <c:v>-0.180376370067938</c:v>
                </c:pt>
                <c:pt idx="27095">
                  <c:v>-0.17219435035456701</c:v>
                </c:pt>
                <c:pt idx="27096">
                  <c:v>-0.16408989962316201</c:v>
                </c:pt>
                <c:pt idx="27097">
                  <c:v>-0.155988693212155</c:v>
                </c:pt>
                <c:pt idx="27098">
                  <c:v>-0.14798005290000099</c:v>
                </c:pt>
                <c:pt idx="27099">
                  <c:v>-0.139373164720344</c:v>
                </c:pt>
                <c:pt idx="27100">
                  <c:v>-0.13085602871288499</c:v>
                </c:pt>
                <c:pt idx="27101">
                  <c:v>-0.122387114298475</c:v>
                </c:pt>
                <c:pt idx="27102">
                  <c:v>-0.11383578480832</c:v>
                </c:pt>
                <c:pt idx="27103">
                  <c:v>-0.10554089438616</c:v>
                </c:pt>
                <c:pt idx="27104">
                  <c:v>-9.6773406217353405E-2</c:v>
                </c:pt>
                <c:pt idx="27105">
                  <c:v>-8.8371421239215903E-2</c:v>
                </c:pt>
                <c:pt idx="27106">
                  <c:v>-7.9572522643505894E-2</c:v>
                </c:pt>
                <c:pt idx="27107">
                  <c:v>-7.14244008382975E-2</c:v>
                </c:pt>
                <c:pt idx="27108">
                  <c:v>-6.3181299750767403E-2</c:v>
                </c:pt>
                <c:pt idx="27109">
                  <c:v>-5.5109738025527703E-2</c:v>
                </c:pt>
                <c:pt idx="27110">
                  <c:v>-4.7039783991037802E-2</c:v>
                </c:pt>
                <c:pt idx="27111">
                  <c:v>-3.9045093185010399E-2</c:v>
                </c:pt>
                <c:pt idx="27112">
                  <c:v>-3.1479643794309703E-2</c:v>
                </c:pt>
                <c:pt idx="27113">
                  <c:v>-2.3724609279184301E-2</c:v>
                </c:pt>
                <c:pt idx="27114">
                  <c:v>-1.6752960332236101E-2</c:v>
                </c:pt>
                <c:pt idx="27115">
                  <c:v>-9.5039607698248398E-3</c:v>
                </c:pt>
                <c:pt idx="27116">
                  <c:v>-2.37542035929691E-3</c:v>
                </c:pt>
                <c:pt idx="27117">
                  <c:v>4.1227304196269597E-3</c:v>
                </c:pt>
                <c:pt idx="27118">
                  <c:v>1.0701219689237301E-2</c:v>
                </c:pt>
                <c:pt idx="27119">
                  <c:v>1.6397751488298799E-2</c:v>
                </c:pt>
                <c:pt idx="27120">
                  <c:v>2.2310568133658001E-2</c:v>
                </c:pt>
                <c:pt idx="27121">
                  <c:v>2.7898168582147401E-2</c:v>
                </c:pt>
                <c:pt idx="27122">
                  <c:v>3.3299957872522302E-2</c:v>
                </c:pt>
                <c:pt idx="27123">
                  <c:v>3.8245704092568097E-2</c:v>
                </c:pt>
                <c:pt idx="27124">
                  <c:v>4.2726985232529199E-2</c:v>
                </c:pt>
                <c:pt idx="27125">
                  <c:v>4.69432113328083E-2</c:v>
                </c:pt>
                <c:pt idx="27126">
                  <c:v>5.1127832968568397E-2</c:v>
                </c:pt>
                <c:pt idx="27127">
                  <c:v>5.48245937972291E-2</c:v>
                </c:pt>
                <c:pt idx="27128">
                  <c:v>5.8304064514686303E-2</c:v>
                </c:pt>
                <c:pt idx="27129">
                  <c:v>6.1264670026869202E-2</c:v>
                </c:pt>
                <c:pt idx="27130">
                  <c:v>6.3875855015696301E-2</c:v>
                </c:pt>
                <c:pt idx="27131">
                  <c:v>6.6460880188136201E-2</c:v>
                </c:pt>
                <c:pt idx="27132">
                  <c:v>6.8689244098321195E-2</c:v>
                </c:pt>
                <c:pt idx="27133">
                  <c:v>7.0529651924299094E-2</c:v>
                </c:pt>
                <c:pt idx="27134">
                  <c:v>7.1997813407150099E-2</c:v>
                </c:pt>
                <c:pt idx="27135">
                  <c:v>7.3316538012989402E-2</c:v>
                </c:pt>
                <c:pt idx="27136">
                  <c:v>7.4504848381877695E-2</c:v>
                </c:pt>
                <c:pt idx="27137">
                  <c:v>7.5300805921429195E-2</c:v>
                </c:pt>
                <c:pt idx="27138">
                  <c:v>7.6103845430538497E-2</c:v>
                </c:pt>
                <c:pt idx="27139">
                  <c:v>7.6458886988142793E-2</c:v>
                </c:pt>
                <c:pt idx="27140">
                  <c:v>7.6733570302009196E-2</c:v>
                </c:pt>
                <c:pt idx="27141">
                  <c:v>7.6768342415787602E-2</c:v>
                </c:pt>
                <c:pt idx="27142">
                  <c:v>7.6776152889864294E-2</c:v>
                </c:pt>
                <c:pt idx="27143">
                  <c:v>7.6597743496402804E-2</c:v>
                </c:pt>
                <c:pt idx="27144">
                  <c:v>7.63217408805653E-2</c:v>
                </c:pt>
                <c:pt idx="27145">
                  <c:v>7.5980616151228003E-2</c:v>
                </c:pt>
                <c:pt idx="27146">
                  <c:v>7.5511446409160202E-2</c:v>
                </c:pt>
                <c:pt idx="27147">
                  <c:v>7.4768267537783206E-2</c:v>
                </c:pt>
                <c:pt idx="27148">
                  <c:v>7.4563360607210305E-2</c:v>
                </c:pt>
                <c:pt idx="27149">
                  <c:v>7.3985742142661695E-2</c:v>
                </c:pt>
                <c:pt idx="27150">
                  <c:v>7.3521055409373898E-2</c:v>
                </c:pt>
                <c:pt idx="27151">
                  <c:v>7.3211552772840902E-2</c:v>
                </c:pt>
                <c:pt idx="27152">
                  <c:v>7.2599576946761404E-2</c:v>
                </c:pt>
                <c:pt idx="27153">
                  <c:v>7.2355277334883505E-2</c:v>
                </c:pt>
                <c:pt idx="27154">
                  <c:v>7.2341613032207E-2</c:v>
                </c:pt>
                <c:pt idx="27155">
                  <c:v>7.2236927463185094E-2</c:v>
                </c:pt>
                <c:pt idx="27156">
                  <c:v>7.2381911491154804E-2</c:v>
                </c:pt>
                <c:pt idx="27157">
                  <c:v>7.2469431593503594E-2</c:v>
                </c:pt>
                <c:pt idx="27158">
                  <c:v>7.2949522461277602E-2</c:v>
                </c:pt>
                <c:pt idx="27159">
                  <c:v>7.3569770405636004E-2</c:v>
                </c:pt>
                <c:pt idx="27160">
                  <c:v>7.4594169906834901E-2</c:v>
                </c:pt>
                <c:pt idx="27161">
                  <c:v>7.56694792712133E-2</c:v>
                </c:pt>
                <c:pt idx="27162">
                  <c:v>7.6676251338439402E-2</c:v>
                </c:pt>
                <c:pt idx="27163">
                  <c:v>7.8493570291048906E-2</c:v>
                </c:pt>
                <c:pt idx="27164">
                  <c:v>8.0290894983173003E-2</c:v>
                </c:pt>
                <c:pt idx="27165">
                  <c:v>8.2540437314275406E-2</c:v>
                </c:pt>
                <c:pt idx="27166">
                  <c:v>8.4927501626481799E-2</c:v>
                </c:pt>
                <c:pt idx="27167">
                  <c:v>8.7696565042404695E-2</c:v>
                </c:pt>
                <c:pt idx="27168">
                  <c:v>9.0702456835398904E-2</c:v>
                </c:pt>
                <c:pt idx="27169">
                  <c:v>9.3959500547556599E-2</c:v>
                </c:pt>
                <c:pt idx="27170">
                  <c:v>9.7776173309422607E-2</c:v>
                </c:pt>
                <c:pt idx="27171">
                  <c:v>0.101444818927242</c:v>
                </c:pt>
                <c:pt idx="27172">
                  <c:v>0.106015495673226</c:v>
                </c:pt>
                <c:pt idx="27173">
                  <c:v>0.11040795646535401</c:v>
                </c:pt>
                <c:pt idx="27174">
                  <c:v>0.11516525298357599</c:v>
                </c:pt>
                <c:pt idx="27175">
                  <c:v>0.120445342555472</c:v>
                </c:pt>
                <c:pt idx="27176">
                  <c:v>0.12581701474780199</c:v>
                </c:pt>
                <c:pt idx="27177">
                  <c:v>0.13175749861219499</c:v>
                </c:pt>
                <c:pt idx="27178">
                  <c:v>0.13761440882350201</c:v>
                </c:pt>
                <c:pt idx="27179">
                  <c:v>0.143838268015267</c:v>
                </c:pt>
                <c:pt idx="27180">
                  <c:v>0.15018564083934199</c:v>
                </c:pt>
                <c:pt idx="27181">
                  <c:v>0.157125189236691</c:v>
                </c:pt>
                <c:pt idx="27182">
                  <c:v>0.16413740369014199</c:v>
                </c:pt>
                <c:pt idx="27183">
                  <c:v>0.171206665715851</c:v>
                </c:pt>
                <c:pt idx="27184">
                  <c:v>0.178346812270537</c:v>
                </c:pt>
                <c:pt idx="27185">
                  <c:v>0.186043518678326</c:v>
                </c:pt>
                <c:pt idx="27186">
                  <c:v>0.19380358510661999</c:v>
                </c:pt>
                <c:pt idx="27187">
                  <c:v>0.201393856897536</c:v>
                </c:pt>
                <c:pt idx="27188">
                  <c:v>0.20928490250730999</c:v>
                </c:pt>
                <c:pt idx="27189">
                  <c:v>0.21714924673851599</c:v>
                </c:pt>
                <c:pt idx="27190">
                  <c:v>0.22526028487188299</c:v>
                </c:pt>
                <c:pt idx="27191">
                  <c:v>0.23325828837982801</c:v>
                </c:pt>
                <c:pt idx="27192">
                  <c:v>0.24124459174453899</c:v>
                </c:pt>
                <c:pt idx="27193">
                  <c:v>0.249129787476009</c:v>
                </c:pt>
                <c:pt idx="27194">
                  <c:v>0.25721021905434299</c:v>
                </c:pt>
                <c:pt idx="27195">
                  <c:v>0.26507756230164797</c:v>
                </c:pt>
                <c:pt idx="27196">
                  <c:v>0.27278270451477099</c:v>
                </c:pt>
                <c:pt idx="27197">
                  <c:v>0.28054204868735599</c:v>
                </c:pt>
                <c:pt idx="27198">
                  <c:v>0.28804925805688902</c:v>
                </c:pt>
                <c:pt idx="27199">
                  <c:v>0.29571834804478297</c:v>
                </c:pt>
                <c:pt idx="27200">
                  <c:v>0.30258325721295998</c:v>
                </c:pt>
                <c:pt idx="27201">
                  <c:v>0.30951556266070201</c:v>
                </c:pt>
                <c:pt idx="27202">
                  <c:v>0.31644999408998198</c:v>
                </c:pt>
                <c:pt idx="27203">
                  <c:v>0.32303594678536801</c:v>
                </c:pt>
                <c:pt idx="27204">
                  <c:v>0.32960028648668899</c:v>
                </c:pt>
                <c:pt idx="27205">
                  <c:v>0.335369001319474</c:v>
                </c:pt>
                <c:pt idx="27206">
                  <c:v>0.34113591582653702</c:v>
                </c:pt>
                <c:pt idx="27207">
                  <c:v>0.34636603637291802</c:v>
                </c:pt>
                <c:pt idx="27208">
                  <c:v>0.351799255857634</c:v>
                </c:pt>
                <c:pt idx="27209">
                  <c:v>0.35667879915621598</c:v>
                </c:pt>
                <c:pt idx="27210">
                  <c:v>0.36106928962290102</c:v>
                </c:pt>
                <c:pt idx="27211">
                  <c:v>0.36497568819306397</c:v>
                </c:pt>
                <c:pt idx="27212">
                  <c:v>0.36893206258192701</c:v>
                </c:pt>
                <c:pt idx="27213">
                  <c:v>0.37232607323158001</c:v>
                </c:pt>
                <c:pt idx="27214">
                  <c:v>0.37539761026715701</c:v>
                </c:pt>
                <c:pt idx="27215">
                  <c:v>0.37813925251828501</c:v>
                </c:pt>
                <c:pt idx="27216">
                  <c:v>0.38006595483251698</c:v>
                </c:pt>
                <c:pt idx="27217">
                  <c:v>0.38232569080262602</c:v>
                </c:pt>
                <c:pt idx="27218">
                  <c:v>0.38381543255155798</c:v>
                </c:pt>
                <c:pt idx="27219">
                  <c:v>0.385168299772154</c:v>
                </c:pt>
                <c:pt idx="27220">
                  <c:v>0.38599214590481801</c:v>
                </c:pt>
                <c:pt idx="27221">
                  <c:v>0.38670896216585499</c:v>
                </c:pt>
                <c:pt idx="27222">
                  <c:v>0.38686118762209898</c:v>
                </c:pt>
                <c:pt idx="27223">
                  <c:v>0.38658554070977202</c:v>
                </c:pt>
                <c:pt idx="27224">
                  <c:v>0.386451871284888</c:v>
                </c:pt>
                <c:pt idx="27225">
                  <c:v>0.38557883875847698</c:v>
                </c:pt>
                <c:pt idx="27226">
                  <c:v>0.38488592096680702</c:v>
                </c:pt>
                <c:pt idx="27227">
                  <c:v>0.383392094776138</c:v>
                </c:pt>
                <c:pt idx="27228">
                  <c:v>0.38202211597429497</c:v>
                </c:pt>
                <c:pt idx="27229">
                  <c:v>0.38045915669520403</c:v>
                </c:pt>
                <c:pt idx="27230">
                  <c:v>0.37848438896435499</c:v>
                </c:pt>
                <c:pt idx="27231">
                  <c:v>0.37673768654670697</c:v>
                </c:pt>
                <c:pt idx="27232">
                  <c:v>0.37429200884373298</c:v>
                </c:pt>
                <c:pt idx="27233">
                  <c:v>0.37190221341590601</c:v>
                </c:pt>
                <c:pt idx="27234">
                  <c:v>0.36967189899886899</c:v>
                </c:pt>
                <c:pt idx="27235">
                  <c:v>0.36717373606309101</c:v>
                </c:pt>
                <c:pt idx="27236">
                  <c:v>0.36464460663056503</c:v>
                </c:pt>
                <c:pt idx="27237">
                  <c:v>0.36203336966925997</c:v>
                </c:pt>
                <c:pt idx="27238">
                  <c:v>0.35927499994019602</c:v>
                </c:pt>
                <c:pt idx="27239">
                  <c:v>0.35661711667346402</c:v>
                </c:pt>
                <c:pt idx="27240">
                  <c:v>0.35424578673344598</c:v>
                </c:pt>
                <c:pt idx="27241">
                  <c:v>0.35174383494282602</c:v>
                </c:pt>
                <c:pt idx="27242">
                  <c:v>0.34954209190227697</c:v>
                </c:pt>
                <c:pt idx="27243">
                  <c:v>0.347064691575934</c:v>
                </c:pt>
                <c:pt idx="27244">
                  <c:v>0.34495115005902999</c:v>
                </c:pt>
                <c:pt idx="27245">
                  <c:v>0.34332158293907</c:v>
                </c:pt>
                <c:pt idx="27246">
                  <c:v>0.341433027302046</c:v>
                </c:pt>
                <c:pt idx="27247">
                  <c:v>0.34009095205443302</c:v>
                </c:pt>
                <c:pt idx="27248">
                  <c:v>0.338480571758698</c:v>
                </c:pt>
                <c:pt idx="27249">
                  <c:v>0.3376621099812</c:v>
                </c:pt>
                <c:pt idx="27250">
                  <c:v>0.33678777545626698</c:v>
                </c:pt>
                <c:pt idx="27251">
                  <c:v>0.33638165506838502</c:v>
                </c:pt>
                <c:pt idx="27252">
                  <c:v>0.33599211572369703</c:v>
                </c:pt>
                <c:pt idx="27253">
                  <c:v>0.33617146075388299</c:v>
                </c:pt>
                <c:pt idx="27254">
                  <c:v>0.33667835770711402</c:v>
                </c:pt>
                <c:pt idx="27255">
                  <c:v>0.33722598633816597</c:v>
                </c:pt>
                <c:pt idx="27256">
                  <c:v>0.33853437630692201</c:v>
                </c:pt>
                <c:pt idx="27257">
                  <c:v>0.33984592702932298</c:v>
                </c:pt>
                <c:pt idx="27258">
                  <c:v>0.342003412463871</c:v>
                </c:pt>
                <c:pt idx="27259">
                  <c:v>0.34402031609885098</c:v>
                </c:pt>
                <c:pt idx="27260">
                  <c:v>0.34656711732657502</c:v>
                </c:pt>
                <c:pt idx="27261">
                  <c:v>0.34951948427130303</c:v>
                </c:pt>
                <c:pt idx="27262">
                  <c:v>0.35277702984676401</c:v>
                </c:pt>
                <c:pt idx="27263">
                  <c:v>0.356564935847628</c:v>
                </c:pt>
                <c:pt idx="27264">
                  <c:v>0.36053812462963802</c:v>
                </c:pt>
                <c:pt idx="27265">
                  <c:v>0.36451978979431399</c:v>
                </c:pt>
                <c:pt idx="27266">
                  <c:v>0.369115149255063</c:v>
                </c:pt>
                <c:pt idx="27267">
                  <c:v>0.37412784914692798</c:v>
                </c:pt>
                <c:pt idx="27268">
                  <c:v>0.37956857142575401</c:v>
                </c:pt>
                <c:pt idx="27269">
                  <c:v>0.38498507976882301</c:v>
                </c:pt>
                <c:pt idx="27270">
                  <c:v>0.39048183329200498</c:v>
                </c:pt>
                <c:pt idx="27271">
                  <c:v>0.39650005147109502</c:v>
                </c:pt>
                <c:pt idx="27272">
                  <c:v>0.40271410568343402</c:v>
                </c:pt>
                <c:pt idx="27273">
                  <c:v>0.40923217175433702</c:v>
                </c:pt>
                <c:pt idx="27274">
                  <c:v>0.41594533501511899</c:v>
                </c:pt>
                <c:pt idx="27275">
                  <c:v>0.42246530037393898</c:v>
                </c:pt>
                <c:pt idx="27276">
                  <c:v>0.42925642636500999</c:v>
                </c:pt>
                <c:pt idx="27277">
                  <c:v>0.436155308314987</c:v>
                </c:pt>
                <c:pt idx="27278">
                  <c:v>0.44309196736767997</c:v>
                </c:pt>
                <c:pt idx="27279">
                  <c:v>0.45011652084949999</c:v>
                </c:pt>
                <c:pt idx="27280">
                  <c:v>0.45687967834176701</c:v>
                </c:pt>
                <c:pt idx="27281">
                  <c:v>0.46388852038640499</c:v>
                </c:pt>
                <c:pt idx="27282">
                  <c:v>0.47051074389423803</c:v>
                </c:pt>
                <c:pt idx="27283">
                  <c:v>0.47733900671394303</c:v>
                </c:pt>
                <c:pt idx="27284">
                  <c:v>0.483991488063577</c:v>
                </c:pt>
                <c:pt idx="27285">
                  <c:v>0.49048322423199597</c:v>
                </c:pt>
                <c:pt idx="27286">
                  <c:v>0.49688330932603397</c:v>
                </c:pt>
                <c:pt idx="27287">
                  <c:v>0.50250232050172505</c:v>
                </c:pt>
                <c:pt idx="27288">
                  <c:v>0.50847192922196605</c:v>
                </c:pt>
                <c:pt idx="27289">
                  <c:v>0.51378185107901597</c:v>
                </c:pt>
                <c:pt idx="27290">
                  <c:v>0.51913455563861199</c:v>
                </c:pt>
                <c:pt idx="27291">
                  <c:v>0.52387487257853005</c:v>
                </c:pt>
                <c:pt idx="27292">
                  <c:v>0.52777421337561103</c:v>
                </c:pt>
                <c:pt idx="27293">
                  <c:v>0.53206712943657897</c:v>
                </c:pt>
                <c:pt idx="27294">
                  <c:v>0.53566079372959197</c:v>
                </c:pt>
                <c:pt idx="27295">
                  <c:v>0.53883292914853298</c:v>
                </c:pt>
                <c:pt idx="27296">
                  <c:v>0.54137290498109103</c:v>
                </c:pt>
                <c:pt idx="27297">
                  <c:v>0.54329825879939198</c:v>
                </c:pt>
                <c:pt idx="27298">
                  <c:v>0.54491815583792602</c:v>
                </c:pt>
                <c:pt idx="27299">
                  <c:v>0.54627556470615002</c:v>
                </c:pt>
                <c:pt idx="27300">
                  <c:v>0.54681598002147802</c:v>
                </c:pt>
                <c:pt idx="27301">
                  <c:v>0.54695339158815504</c:v>
                </c:pt>
                <c:pt idx="27302">
                  <c:v>0.54618002600061599</c:v>
                </c:pt>
                <c:pt idx="27303">
                  <c:v>0.54495054868589099</c:v>
                </c:pt>
                <c:pt idx="27304">
                  <c:v>0.54363547386876399</c:v>
                </c:pt>
                <c:pt idx="27305">
                  <c:v>0.54118843693085905</c:v>
                </c:pt>
                <c:pt idx="27306">
                  <c:v>0.53847191204285905</c:v>
                </c:pt>
                <c:pt idx="27307">
                  <c:v>0.53484098332999197</c:v>
                </c:pt>
                <c:pt idx="27308">
                  <c:v>0.53094525558741701</c:v>
                </c:pt>
                <c:pt idx="27309">
                  <c:v>0.52653276236691404</c:v>
                </c:pt>
                <c:pt idx="27310">
                  <c:v>0.52126749049267296</c:v>
                </c:pt>
                <c:pt idx="27311">
                  <c:v>0.51562649927530402</c:v>
                </c:pt>
                <c:pt idx="27312">
                  <c:v>0.50933990038343502</c:v>
                </c:pt>
                <c:pt idx="27313">
                  <c:v>0.50290894749077997</c:v>
                </c:pt>
                <c:pt idx="27314">
                  <c:v>0.49559169827167499</c:v>
                </c:pt>
                <c:pt idx="27315">
                  <c:v>0.48788972008407699</c:v>
                </c:pt>
                <c:pt idx="27316">
                  <c:v>0.47987154274713301</c:v>
                </c:pt>
                <c:pt idx="27317">
                  <c:v>0.47111620888744399</c:v>
                </c:pt>
                <c:pt idx="27318">
                  <c:v>0.46232002089020502</c:v>
                </c:pt>
                <c:pt idx="27319">
                  <c:v>0.45286027939393297</c:v>
                </c:pt>
                <c:pt idx="27320">
                  <c:v>0.44314667410803799</c:v>
                </c:pt>
                <c:pt idx="27321">
                  <c:v>0.43340524322225199</c:v>
                </c:pt>
                <c:pt idx="27322">
                  <c:v>0.42282346962997802</c:v>
                </c:pt>
                <c:pt idx="27323">
                  <c:v>0.41263981147360401</c:v>
                </c:pt>
                <c:pt idx="27324">
                  <c:v>0.40159595648956098</c:v>
                </c:pt>
                <c:pt idx="27325">
                  <c:v>0.39079121453451099</c:v>
                </c:pt>
                <c:pt idx="27326">
                  <c:v>0.37990479893567403</c:v>
                </c:pt>
                <c:pt idx="27327">
                  <c:v>0.36861757691913299</c:v>
                </c:pt>
                <c:pt idx="27328">
                  <c:v>0.35764101561545297</c:v>
                </c:pt>
                <c:pt idx="27329">
                  <c:v>0.34618405548751602</c:v>
                </c:pt>
                <c:pt idx="27330">
                  <c:v>0.33491578289316598</c:v>
                </c:pt>
                <c:pt idx="27331">
                  <c:v>0.32379601809569097</c:v>
                </c:pt>
                <c:pt idx="27332">
                  <c:v>0.31280616077805101</c:v>
                </c:pt>
                <c:pt idx="27333">
                  <c:v>0.30180353536228299</c:v>
                </c:pt>
                <c:pt idx="27334">
                  <c:v>0.29089765346040902</c:v>
                </c:pt>
                <c:pt idx="27335">
                  <c:v>0.28011867696551201</c:v>
                </c:pt>
                <c:pt idx="27336">
                  <c:v>0.27006709466593398</c:v>
                </c:pt>
                <c:pt idx="27337">
                  <c:v>0.26001912739407301</c:v>
                </c:pt>
                <c:pt idx="27338">
                  <c:v>0.25016053123654602</c:v>
                </c:pt>
                <c:pt idx="27339">
                  <c:v>0.24086972196548401</c:v>
                </c:pt>
                <c:pt idx="27340">
                  <c:v>0.23189083852912501</c:v>
                </c:pt>
                <c:pt idx="27341">
                  <c:v>0.22349105779892001</c:v>
                </c:pt>
                <c:pt idx="27342">
                  <c:v>0.215105499539857</c:v>
                </c:pt>
                <c:pt idx="27343">
                  <c:v>0.20769280939707199</c:v>
                </c:pt>
                <c:pt idx="27344">
                  <c:v>0.200280934922173</c:v>
                </c:pt>
                <c:pt idx="27345">
                  <c:v>0.19388742071801299</c:v>
                </c:pt>
                <c:pt idx="27346">
                  <c:v>0.18768743345765601</c:v>
                </c:pt>
                <c:pt idx="27347">
                  <c:v>0.182039203493537</c:v>
                </c:pt>
                <c:pt idx="27348">
                  <c:v>0.17722456788795299</c:v>
                </c:pt>
                <c:pt idx="27349">
                  <c:v>0.17258166303625599</c:v>
                </c:pt>
                <c:pt idx="27350">
                  <c:v>0.16913723753720999</c:v>
                </c:pt>
                <c:pt idx="27351">
                  <c:v>0.16581480253924799</c:v>
                </c:pt>
                <c:pt idx="27352">
                  <c:v>0.16336510148849201</c:v>
                </c:pt>
                <c:pt idx="27353">
                  <c:v>0.161421739067929</c:v>
                </c:pt>
                <c:pt idx="27354">
                  <c:v>0.16024830214289601</c:v>
                </c:pt>
                <c:pt idx="27355">
                  <c:v>0.15975752601399101</c:v>
                </c:pt>
                <c:pt idx="27356">
                  <c:v>0.15980069110064499</c:v>
                </c:pt>
                <c:pt idx="27357">
                  <c:v>0.16047989995721901</c:v>
                </c:pt>
                <c:pt idx="27358">
                  <c:v>0.16168058806378099</c:v>
                </c:pt>
                <c:pt idx="27359">
                  <c:v>0.163553716370618</c:v>
                </c:pt>
                <c:pt idx="27360">
                  <c:v>0.16595550638839801</c:v>
                </c:pt>
                <c:pt idx="27361">
                  <c:v>0.16898400227774299</c:v>
                </c:pt>
                <c:pt idx="27362">
                  <c:v>0.172443317700818</c:v>
                </c:pt>
                <c:pt idx="27363">
                  <c:v>0.176520034161115</c:v>
                </c:pt>
                <c:pt idx="27364">
                  <c:v>0.18130424263701</c:v>
                </c:pt>
                <c:pt idx="27365">
                  <c:v>0.186495558950212</c:v>
                </c:pt>
                <c:pt idx="27366">
                  <c:v>0.19194045769868801</c:v>
                </c:pt>
                <c:pt idx="27367">
                  <c:v>0.19797916749969999</c:v>
                </c:pt>
                <c:pt idx="27368">
                  <c:v>0.20435999617316999</c:v>
                </c:pt>
                <c:pt idx="27369">
                  <c:v>0.211016964805222</c:v>
                </c:pt>
                <c:pt idx="27370">
                  <c:v>0.21817863847435401</c:v>
                </c:pt>
                <c:pt idx="27371">
                  <c:v>0.22539970935606099</c:v>
                </c:pt>
                <c:pt idx="27372">
                  <c:v>0.232906660742771</c:v>
                </c:pt>
                <c:pt idx="27373">
                  <c:v>0.240659781187963</c:v>
                </c:pt>
                <c:pt idx="27374">
                  <c:v>0.24840883173242301</c:v>
                </c:pt>
                <c:pt idx="27375">
                  <c:v>0.25625466273248398</c:v>
                </c:pt>
                <c:pt idx="27376">
                  <c:v>0.26459928891298601</c:v>
                </c:pt>
                <c:pt idx="27377">
                  <c:v>0.27236424572078199</c:v>
                </c:pt>
                <c:pt idx="27378">
                  <c:v>0.28053087612319</c:v>
                </c:pt>
                <c:pt idx="27379">
                  <c:v>0.28831854173140198</c:v>
                </c:pt>
                <c:pt idx="27380">
                  <c:v>0.296042614088255</c:v>
                </c:pt>
                <c:pt idx="27381">
                  <c:v>0.30388901393416901</c:v>
                </c:pt>
                <c:pt idx="27382">
                  <c:v>0.31104158605403998</c:v>
                </c:pt>
                <c:pt idx="27383">
                  <c:v>0.318227688894827</c:v>
                </c:pt>
                <c:pt idx="27384">
                  <c:v>0.32478277340539602</c:v>
                </c:pt>
                <c:pt idx="27385">
                  <c:v>0.33098045041226898</c:v>
                </c:pt>
                <c:pt idx="27386">
                  <c:v>0.33705531697505098</c:v>
                </c:pt>
                <c:pt idx="27387">
                  <c:v>0.34248560648790199</c:v>
                </c:pt>
                <c:pt idx="27388">
                  <c:v>0.34737527296298698</c:v>
                </c:pt>
                <c:pt idx="27389">
                  <c:v>0.35186084122646399</c:v>
                </c:pt>
                <c:pt idx="27390">
                  <c:v>0.35542492614453702</c:v>
                </c:pt>
                <c:pt idx="27391">
                  <c:v>0.35855571272359898</c:v>
                </c:pt>
                <c:pt idx="27392">
                  <c:v>0.36116632620399602</c:v>
                </c:pt>
                <c:pt idx="27393">
                  <c:v>0.36287116057416702</c:v>
                </c:pt>
                <c:pt idx="27394">
                  <c:v>0.36356333411441599</c:v>
                </c:pt>
                <c:pt idx="27395">
                  <c:v>0.36380149882110502</c:v>
                </c:pt>
                <c:pt idx="27396">
                  <c:v>0.36332328083924298</c:v>
                </c:pt>
                <c:pt idx="27397">
                  <c:v>0.36172304437685399</c:v>
                </c:pt>
                <c:pt idx="27398">
                  <c:v>0.359416989019127</c:v>
                </c:pt>
                <c:pt idx="27399">
                  <c:v>0.35622439134754302</c:v>
                </c:pt>
                <c:pt idx="27400">
                  <c:v>0.352337409294943</c:v>
                </c:pt>
                <c:pt idx="27401">
                  <c:v>0.34741256147876298</c:v>
                </c:pt>
                <c:pt idx="27402">
                  <c:v>0.34122192733525902</c:v>
                </c:pt>
                <c:pt idx="27403">
                  <c:v>0.334435514897442</c:v>
                </c:pt>
                <c:pt idx="27404">
                  <c:v>0.32675390441720498</c:v>
                </c:pt>
                <c:pt idx="27405">
                  <c:v>0.318098443504856</c:v>
                </c:pt>
                <c:pt idx="27406">
                  <c:v>0.30862498126639099</c:v>
                </c:pt>
                <c:pt idx="27407">
                  <c:v>0.29792710435588399</c:v>
                </c:pt>
                <c:pt idx="27408">
                  <c:v>0.28659991851713301</c:v>
                </c:pt>
                <c:pt idx="27409">
                  <c:v>0.27438220317953699</c:v>
                </c:pt>
                <c:pt idx="27410">
                  <c:v>0.261191886126241</c:v>
                </c:pt>
                <c:pt idx="27411">
                  <c:v>0.24727062110751599</c:v>
                </c:pt>
                <c:pt idx="27412">
                  <c:v>0.232207020750893</c:v>
                </c:pt>
                <c:pt idx="27413">
                  <c:v>0.216621411567789</c:v>
                </c:pt>
                <c:pt idx="27414">
                  <c:v>0.20038300191075001</c:v>
                </c:pt>
                <c:pt idx="27415">
                  <c:v>0.183297134242975</c:v>
                </c:pt>
                <c:pt idx="27416">
                  <c:v>0.16535325468569601</c:v>
                </c:pt>
                <c:pt idx="27417">
                  <c:v>0.147012548177582</c:v>
                </c:pt>
                <c:pt idx="27418">
                  <c:v>0.127558717242376</c:v>
                </c:pt>
                <c:pt idx="27419">
                  <c:v>0.10778957562892</c:v>
                </c:pt>
                <c:pt idx="27420">
                  <c:v>8.7769520546553501E-2</c:v>
                </c:pt>
                <c:pt idx="27421">
                  <c:v>6.6915927362600797E-2</c:v>
                </c:pt>
                <c:pt idx="27422">
                  <c:v>4.5627907956091097E-2</c:v>
                </c:pt>
                <c:pt idx="27423">
                  <c:v>2.38525230847665E-2</c:v>
                </c:pt>
                <c:pt idx="27424">
                  <c:v>1.88789818188574E-3</c:v>
                </c:pt>
                <c:pt idx="27425">
                  <c:v>-2.0418083180193801E-2</c:v>
                </c:pt>
                <c:pt idx="27426">
                  <c:v>-4.31099382446277E-2</c:v>
                </c:pt>
                <c:pt idx="27427">
                  <c:v>-6.5791778318718006E-2</c:v>
                </c:pt>
                <c:pt idx="27428">
                  <c:v>-8.8851571712204203E-2</c:v>
                </c:pt>
                <c:pt idx="27429">
                  <c:v>-0.111741059201574</c:v>
                </c:pt>
                <c:pt idx="27430">
                  <c:v>-0.135013904999116</c:v>
                </c:pt>
                <c:pt idx="27431">
                  <c:v>-0.158047652551879</c:v>
                </c:pt>
                <c:pt idx="27432">
                  <c:v>-0.18087449887954399</c:v>
                </c:pt>
                <c:pt idx="27433">
                  <c:v>-0.20360482006130701</c:v>
                </c:pt>
                <c:pt idx="27434">
                  <c:v>-0.22616064481503001</c:v>
                </c:pt>
                <c:pt idx="27435">
                  <c:v>-0.248805726639417</c:v>
                </c:pt>
                <c:pt idx="27436">
                  <c:v>-0.27081012946439298</c:v>
                </c:pt>
                <c:pt idx="27437">
                  <c:v>-0.29263701772647599</c:v>
                </c:pt>
                <c:pt idx="27438">
                  <c:v>-0.31391214558003599</c:v>
                </c:pt>
                <c:pt idx="27439">
                  <c:v>-0.33479126771783502</c:v>
                </c:pt>
                <c:pt idx="27440">
                  <c:v>-0.35521505919112401</c:v>
                </c:pt>
                <c:pt idx="27441">
                  <c:v>-0.37521456426494598</c:v>
                </c:pt>
                <c:pt idx="27442">
                  <c:v>-0.39435315994158898</c:v>
                </c:pt>
                <c:pt idx="27443">
                  <c:v>-0.412736543022654</c:v>
                </c:pt>
                <c:pt idx="27444">
                  <c:v>-0.43063990856886297</c:v>
                </c:pt>
                <c:pt idx="27445">
                  <c:v>-0.44783217406820902</c:v>
                </c:pt>
                <c:pt idx="27446">
                  <c:v>-0.464503156293123</c:v>
                </c:pt>
                <c:pt idx="27447">
                  <c:v>-0.47986762006474698</c:v>
                </c:pt>
                <c:pt idx="27448">
                  <c:v>-0.494608863471032</c:v>
                </c:pt>
                <c:pt idx="27449">
                  <c:v>-0.50844200616759705</c:v>
                </c:pt>
                <c:pt idx="27450">
                  <c:v>-0.521559850145905</c:v>
                </c:pt>
                <c:pt idx="27451">
                  <c:v>-0.53346195498454396</c:v>
                </c:pt>
                <c:pt idx="27452">
                  <c:v>-0.544496330907006</c:v>
                </c:pt>
                <c:pt idx="27453">
                  <c:v>-0.55468755310802798</c:v>
                </c:pt>
                <c:pt idx="27454">
                  <c:v>-0.56365344589151101</c:v>
                </c:pt>
                <c:pt idx="27455">
                  <c:v>-0.57193110437387795</c:v>
                </c:pt>
                <c:pt idx="27456">
                  <c:v>-0.57876249423155002</c:v>
                </c:pt>
                <c:pt idx="27457">
                  <c:v>-0.58500342743966904</c:v>
                </c:pt>
                <c:pt idx="27458">
                  <c:v>-0.590095644705394</c:v>
                </c:pt>
                <c:pt idx="27459">
                  <c:v>-0.59398972601339906</c:v>
                </c:pt>
                <c:pt idx="27460">
                  <c:v>-0.59718458327994095</c:v>
                </c:pt>
                <c:pt idx="27461">
                  <c:v>-0.59879682923371602</c:v>
                </c:pt>
                <c:pt idx="27462">
                  <c:v>-0.59994437245204402</c:v>
                </c:pt>
                <c:pt idx="27463">
                  <c:v>-0.599952287694415</c:v>
                </c:pt>
                <c:pt idx="27464">
                  <c:v>-0.59900935555328805</c:v>
                </c:pt>
                <c:pt idx="27465">
                  <c:v>-0.59725090694764604</c:v>
                </c:pt>
                <c:pt idx="27466">
                  <c:v>-0.594181530458745</c:v>
                </c:pt>
                <c:pt idx="27467">
                  <c:v>-0.59063572153791599</c:v>
                </c:pt>
                <c:pt idx="27468">
                  <c:v>-0.58589389350948895</c:v>
                </c:pt>
                <c:pt idx="27469">
                  <c:v>-0.58051561209804303</c:v>
                </c:pt>
                <c:pt idx="27470">
                  <c:v>-0.57409387202672901</c:v>
                </c:pt>
                <c:pt idx="27471">
                  <c:v>-0.56695599481249004</c:v>
                </c:pt>
                <c:pt idx="27472">
                  <c:v>-0.55930270625946099</c:v>
                </c:pt>
                <c:pt idx="27473">
                  <c:v>-0.55081807377693803</c:v>
                </c:pt>
                <c:pt idx="27474">
                  <c:v>-0.54182776167995095</c:v>
                </c:pt>
                <c:pt idx="27475">
                  <c:v>-0.53213148695536905</c:v>
                </c:pt>
                <c:pt idx="27476">
                  <c:v>-0.52192946289159103</c:v>
                </c:pt>
                <c:pt idx="27477">
                  <c:v>-0.51102352932164297</c:v>
                </c:pt>
                <c:pt idx="27478">
                  <c:v>-0.499962475500284</c:v>
                </c:pt>
                <c:pt idx="27479">
                  <c:v>-0.488419545127876</c:v>
                </c:pt>
                <c:pt idx="27480">
                  <c:v>-0.47656286304284301</c:v>
                </c:pt>
                <c:pt idx="27481">
                  <c:v>-0.46424880473565899</c:v>
                </c:pt>
                <c:pt idx="27482">
                  <c:v>-0.45181719582862001</c:v>
                </c:pt>
                <c:pt idx="27483">
                  <c:v>-0.43905823864693999</c:v>
                </c:pt>
                <c:pt idx="27484">
                  <c:v>-0.42613041683943997</c:v>
                </c:pt>
                <c:pt idx="27485">
                  <c:v>-0.41354523939870202</c:v>
                </c:pt>
                <c:pt idx="27486">
                  <c:v>-0.40071889705311697</c:v>
                </c:pt>
                <c:pt idx="27487">
                  <c:v>-0.38776751438296397</c:v>
                </c:pt>
                <c:pt idx="27488">
                  <c:v>-0.37502602885125302</c:v>
                </c:pt>
                <c:pt idx="27489">
                  <c:v>-0.36213535943274699</c:v>
                </c:pt>
                <c:pt idx="27490">
                  <c:v>-0.350255450810594</c:v>
                </c:pt>
                <c:pt idx="27491">
                  <c:v>-0.33796999553447299</c:v>
                </c:pt>
                <c:pt idx="27492">
                  <c:v>-0.32607686253558499</c:v>
                </c:pt>
                <c:pt idx="27493">
                  <c:v>-0.31442575590253302</c:v>
                </c:pt>
                <c:pt idx="27494">
                  <c:v>-0.30329839620995103</c:v>
                </c:pt>
                <c:pt idx="27495">
                  <c:v>-0.29283041550178202</c:v>
                </c:pt>
                <c:pt idx="27496">
                  <c:v>-0.28256109247679401</c:v>
                </c:pt>
                <c:pt idx="27497">
                  <c:v>-0.27275525634243902</c:v>
                </c:pt>
                <c:pt idx="27498">
                  <c:v>-0.26280904214821699</c:v>
                </c:pt>
                <c:pt idx="27499">
                  <c:v>-0.25445172042640501</c:v>
                </c:pt>
                <c:pt idx="27500">
                  <c:v>-0.24674041902963501</c:v>
                </c:pt>
                <c:pt idx="27501">
                  <c:v>-0.23940682271459399</c:v>
                </c:pt>
                <c:pt idx="27502">
                  <c:v>-0.23263463426325001</c:v>
                </c:pt>
                <c:pt idx="27503">
                  <c:v>-0.226308192194865</c:v>
                </c:pt>
                <c:pt idx="27504">
                  <c:v>-0.220756940885978</c:v>
                </c:pt>
                <c:pt idx="27505">
                  <c:v>-0.21639027189395199</c:v>
                </c:pt>
                <c:pt idx="27506">
                  <c:v>-0.21305198632682901</c:v>
                </c:pt>
                <c:pt idx="27507">
                  <c:v>-0.20957331803138399</c:v>
                </c:pt>
                <c:pt idx="27508">
                  <c:v>-0.20720290022700999</c:v>
                </c:pt>
                <c:pt idx="27509">
                  <c:v>-0.205728844645093</c:v>
                </c:pt>
                <c:pt idx="27510">
                  <c:v>-0.204438810559263</c:v>
                </c:pt>
                <c:pt idx="27511">
                  <c:v>-0.205200505661951</c:v>
                </c:pt>
                <c:pt idx="27512">
                  <c:v>-0.20582502079998499</c:v>
                </c:pt>
                <c:pt idx="27513">
                  <c:v>-0.207558778910863</c:v>
                </c:pt>
                <c:pt idx="27514">
                  <c:v>-0.20960041542751501</c:v>
                </c:pt>
                <c:pt idx="27515">
                  <c:v>-0.21281580927110899</c:v>
                </c:pt>
                <c:pt idx="27516">
                  <c:v>-0.21675088717600299</c:v>
                </c:pt>
                <c:pt idx="27517">
                  <c:v>-0.22163077577754101</c:v>
                </c:pt>
                <c:pt idx="27518">
                  <c:v>-0.227316784806053</c:v>
                </c:pt>
                <c:pt idx="27519">
                  <c:v>-0.23262683032411999</c:v>
                </c:pt>
                <c:pt idx="27520">
                  <c:v>-0.23978020181558299</c:v>
                </c:pt>
                <c:pt idx="27521">
                  <c:v>-0.24695710889431299</c:v>
                </c:pt>
                <c:pt idx="27522">
                  <c:v>-0.25505057624989302</c:v>
                </c:pt>
                <c:pt idx="27523">
                  <c:v>-0.26374202563554799</c:v>
                </c:pt>
                <c:pt idx="27524">
                  <c:v>-0.27297290811918001</c:v>
                </c:pt>
                <c:pt idx="27525">
                  <c:v>-0.28247894667673901</c:v>
                </c:pt>
                <c:pt idx="27526">
                  <c:v>-0.29278772456311197</c:v>
                </c:pt>
                <c:pt idx="27527">
                  <c:v>-0.30380368194240398</c:v>
                </c:pt>
                <c:pt idx="27528">
                  <c:v>-0.31505241011927099</c:v>
                </c:pt>
                <c:pt idx="27529">
                  <c:v>-0.32614870029044302</c:v>
                </c:pt>
                <c:pt idx="27530">
                  <c:v>-0.33835124370143799</c:v>
                </c:pt>
                <c:pt idx="27531">
                  <c:v>-0.35033194086953601</c:v>
                </c:pt>
                <c:pt idx="27532">
                  <c:v>-0.36283851476857698</c:v>
                </c:pt>
                <c:pt idx="27533">
                  <c:v>-0.37605560556421902</c:v>
                </c:pt>
                <c:pt idx="27534">
                  <c:v>-0.38899104478149199</c:v>
                </c:pt>
                <c:pt idx="27535">
                  <c:v>-0.40194972612108598</c:v>
                </c:pt>
                <c:pt idx="27536">
                  <c:v>-0.41520748824221898</c:v>
                </c:pt>
                <c:pt idx="27537">
                  <c:v>-0.42848977981569197</c:v>
                </c:pt>
                <c:pt idx="27538">
                  <c:v>-0.441860231881677</c:v>
                </c:pt>
                <c:pt idx="27539">
                  <c:v>-0.45531901154462201</c:v>
                </c:pt>
                <c:pt idx="27540">
                  <c:v>-0.46848856970304797</c:v>
                </c:pt>
                <c:pt idx="27541">
                  <c:v>-0.48150690317218398</c:v>
                </c:pt>
                <c:pt idx="27542">
                  <c:v>-0.49473392107443998</c:v>
                </c:pt>
                <c:pt idx="27543">
                  <c:v>-0.50775602335146197</c:v>
                </c:pt>
                <c:pt idx="27544">
                  <c:v>-0.52015050973061105</c:v>
                </c:pt>
                <c:pt idx="27545">
                  <c:v>-0.53281148551923097</c:v>
                </c:pt>
                <c:pt idx="27546">
                  <c:v>-0.54492679045155401</c:v>
                </c:pt>
                <c:pt idx="27547">
                  <c:v>-0.556701108701529</c:v>
                </c:pt>
                <c:pt idx="27548">
                  <c:v>-0.56837087329928404</c:v>
                </c:pt>
                <c:pt idx="27549">
                  <c:v>-0.57941696627221095</c:v>
                </c:pt>
                <c:pt idx="27550">
                  <c:v>-0.59059670923465302</c:v>
                </c:pt>
                <c:pt idx="27551">
                  <c:v>-0.600621713167938</c:v>
                </c:pt>
                <c:pt idx="27552">
                  <c:v>-0.61074847038585101</c:v>
                </c:pt>
                <c:pt idx="27553">
                  <c:v>-0.62030745293247402</c:v>
                </c:pt>
                <c:pt idx="27554">
                  <c:v>-0.62924728717900302</c:v>
                </c:pt>
                <c:pt idx="27555">
                  <c:v>-0.63829530350622399</c:v>
                </c:pt>
                <c:pt idx="27556">
                  <c:v>-0.64578888382918698</c:v>
                </c:pt>
                <c:pt idx="27557">
                  <c:v>-0.65324443600491799</c:v>
                </c:pt>
                <c:pt idx="27558">
                  <c:v>-0.65998452150810705</c:v>
                </c:pt>
                <c:pt idx="27559">
                  <c:v>-0.66687806659557503</c:v>
                </c:pt>
                <c:pt idx="27560">
                  <c:v>-0.67273941562536599</c:v>
                </c:pt>
                <c:pt idx="27561">
                  <c:v>-0.67810912003762602</c:v>
                </c:pt>
                <c:pt idx="27562">
                  <c:v>-0.68257419551812903</c:v>
                </c:pt>
                <c:pt idx="27563">
                  <c:v>-0.68681467389194095</c:v>
                </c:pt>
                <c:pt idx="27564">
                  <c:v>-0.69054723229189097</c:v>
                </c:pt>
                <c:pt idx="27565">
                  <c:v>-0.693975997338241</c:v>
                </c:pt>
                <c:pt idx="27566">
                  <c:v>-0.69646665538607</c:v>
                </c:pt>
                <c:pt idx="27567">
                  <c:v>-0.69842501788201605</c:v>
                </c:pt>
                <c:pt idx="27568">
                  <c:v>-0.70001262565962497</c:v>
                </c:pt>
                <c:pt idx="27569">
                  <c:v>-0.70136326022375295</c:v>
                </c:pt>
                <c:pt idx="27570">
                  <c:v>-0.70200442327495804</c:v>
                </c:pt>
                <c:pt idx="27571">
                  <c:v>-0.701812849076343</c:v>
                </c:pt>
                <c:pt idx="27572">
                  <c:v>-0.70169799196737603</c:v>
                </c:pt>
                <c:pt idx="27573">
                  <c:v>-0.70072999304347405</c:v>
                </c:pt>
                <c:pt idx="27574">
                  <c:v>-0.699730965500996</c:v>
                </c:pt>
                <c:pt idx="27575">
                  <c:v>-0.69804031827317004</c:v>
                </c:pt>
                <c:pt idx="27576">
                  <c:v>-0.69564102555104301</c:v>
                </c:pt>
                <c:pt idx="27577">
                  <c:v>-0.69344590269485296</c:v>
                </c:pt>
                <c:pt idx="27578">
                  <c:v>-0.69072537298521397</c:v>
                </c:pt>
                <c:pt idx="27579">
                  <c:v>-0.68781570471936804</c:v>
                </c:pt>
                <c:pt idx="27580">
                  <c:v>-0.68405920842569001</c:v>
                </c:pt>
                <c:pt idx="27581">
                  <c:v>-0.68039843162495395</c:v>
                </c:pt>
                <c:pt idx="27582">
                  <c:v>-0.67638007954336798</c:v>
                </c:pt>
                <c:pt idx="27583">
                  <c:v>-0.67233997045709504</c:v>
                </c:pt>
                <c:pt idx="27584">
                  <c:v>-0.66789803675071102</c:v>
                </c:pt>
                <c:pt idx="27585">
                  <c:v>-0.66330729317465298</c:v>
                </c:pt>
                <c:pt idx="27586">
                  <c:v>-0.65844542656257199</c:v>
                </c:pt>
                <c:pt idx="27587">
                  <c:v>-0.65330877967342305</c:v>
                </c:pt>
                <c:pt idx="27588">
                  <c:v>-0.64856868665771905</c:v>
                </c:pt>
                <c:pt idx="27589">
                  <c:v>-0.64315954395086705</c:v>
                </c:pt>
                <c:pt idx="27590">
                  <c:v>-0.63785193928077399</c:v>
                </c:pt>
                <c:pt idx="27591">
                  <c:v>-0.63240038254145603</c:v>
                </c:pt>
                <c:pt idx="27592">
                  <c:v>-0.62706627080737898</c:v>
                </c:pt>
                <c:pt idx="27593">
                  <c:v>-0.62166857440123602</c:v>
                </c:pt>
                <c:pt idx="27594">
                  <c:v>-0.616293722250707</c:v>
                </c:pt>
                <c:pt idx="27595">
                  <c:v>-0.61061407906052001</c:v>
                </c:pt>
                <c:pt idx="27596">
                  <c:v>-0.60534068338004599</c:v>
                </c:pt>
                <c:pt idx="27597">
                  <c:v>-0.599832651019225</c:v>
                </c:pt>
                <c:pt idx="27598">
                  <c:v>-0.594820703693694</c:v>
                </c:pt>
                <c:pt idx="27599">
                  <c:v>-0.58934746938734095</c:v>
                </c:pt>
                <c:pt idx="27600">
                  <c:v>-0.58433340260463695</c:v>
                </c:pt>
                <c:pt idx="27601">
                  <c:v>-0.578925282077419</c:v>
                </c:pt>
                <c:pt idx="27602">
                  <c:v>-0.57390814587810302</c:v>
                </c:pt>
                <c:pt idx="27603">
                  <c:v>-0.56909496624890699</c:v>
                </c:pt>
                <c:pt idx="27604">
                  <c:v>-0.56435800702306904</c:v>
                </c:pt>
                <c:pt idx="27605">
                  <c:v>-0.55991120795452998</c:v>
                </c:pt>
                <c:pt idx="27606">
                  <c:v>-0.55508926199007702</c:v>
                </c:pt>
                <c:pt idx="27607">
                  <c:v>-0.55071242885503102</c:v>
                </c:pt>
                <c:pt idx="27608">
                  <c:v>-0.54607637989745506</c:v>
                </c:pt>
                <c:pt idx="27609">
                  <c:v>-0.54225732333201304</c:v>
                </c:pt>
                <c:pt idx="27610">
                  <c:v>-0.53839334573964803</c:v>
                </c:pt>
                <c:pt idx="27611">
                  <c:v>-0.53408107857008602</c:v>
                </c:pt>
                <c:pt idx="27612">
                  <c:v>-0.53021930814655605</c:v>
                </c:pt>
                <c:pt idx="27613">
                  <c:v>-0.52634139835405003</c:v>
                </c:pt>
                <c:pt idx="27614">
                  <c:v>-0.52309981315720799</c:v>
                </c:pt>
                <c:pt idx="27615">
                  <c:v>-0.51970928708942299</c:v>
                </c:pt>
                <c:pt idx="27616">
                  <c:v>-0.51646055432720295</c:v>
                </c:pt>
                <c:pt idx="27617">
                  <c:v>-0.51273728533001495</c:v>
                </c:pt>
                <c:pt idx="27618">
                  <c:v>-0.50946949975711298</c:v>
                </c:pt>
                <c:pt idx="27619">
                  <c:v>-0.506605299818776</c:v>
                </c:pt>
                <c:pt idx="27620">
                  <c:v>-0.50352329874778501</c:v>
                </c:pt>
                <c:pt idx="27621">
                  <c:v>-0.50058622773878403</c:v>
                </c:pt>
                <c:pt idx="27622">
                  <c:v>-0.49758014338553402</c:v>
                </c:pt>
                <c:pt idx="27623">
                  <c:v>-0.49477731874779302</c:v>
                </c:pt>
                <c:pt idx="27624">
                  <c:v>-0.491653648170844</c:v>
                </c:pt>
                <c:pt idx="27625">
                  <c:v>-0.489511193551665</c:v>
                </c:pt>
                <c:pt idx="27626">
                  <c:v>-0.48636123037185103</c:v>
                </c:pt>
                <c:pt idx="27627">
                  <c:v>-0.48383360613052501</c:v>
                </c:pt>
                <c:pt idx="27628">
                  <c:v>-0.48092345174821099</c:v>
                </c:pt>
                <c:pt idx="27629">
                  <c:v>-0.47823306309538699</c:v>
                </c:pt>
                <c:pt idx="27630">
                  <c:v>-0.475781784854168</c:v>
                </c:pt>
                <c:pt idx="27631">
                  <c:v>-0.47286861377386702</c:v>
                </c:pt>
                <c:pt idx="27632">
                  <c:v>-0.47037698195226901</c:v>
                </c:pt>
                <c:pt idx="27633">
                  <c:v>-0.46704420634939398</c:v>
                </c:pt>
                <c:pt idx="27634">
                  <c:v>-0.46456655991261198</c:v>
                </c:pt>
                <c:pt idx="27635">
                  <c:v>-0.46147945132025697</c:v>
                </c:pt>
                <c:pt idx="27636">
                  <c:v>-0.45892469419244503</c:v>
                </c:pt>
                <c:pt idx="27637">
                  <c:v>-0.45604784517965402</c:v>
                </c:pt>
                <c:pt idx="27638">
                  <c:v>-0.45265996706300998</c:v>
                </c:pt>
                <c:pt idx="27639">
                  <c:v>-0.449911837651705</c:v>
                </c:pt>
                <c:pt idx="27640">
                  <c:v>-0.44653793422802701</c:v>
                </c:pt>
                <c:pt idx="27641">
                  <c:v>-0.44386972424529603</c:v>
                </c:pt>
                <c:pt idx="27642">
                  <c:v>-0.44042067394168199</c:v>
                </c:pt>
                <c:pt idx="27643">
                  <c:v>-0.43707330645508902</c:v>
                </c:pt>
                <c:pt idx="27644">
                  <c:v>-0.43359274628300098</c:v>
                </c:pt>
                <c:pt idx="27645">
                  <c:v>-0.430134980467057</c:v>
                </c:pt>
                <c:pt idx="27646">
                  <c:v>-0.42727754221363001</c:v>
                </c:pt>
                <c:pt idx="27647">
                  <c:v>-0.423164021832316</c:v>
                </c:pt>
                <c:pt idx="27648">
                  <c:v>-0.419762376100215</c:v>
                </c:pt>
                <c:pt idx="27649">
                  <c:v>-0.41603741016441897</c:v>
                </c:pt>
                <c:pt idx="27650">
                  <c:v>-0.41223370588549202</c:v>
                </c:pt>
                <c:pt idx="27651">
                  <c:v>-0.40888695240295397</c:v>
                </c:pt>
                <c:pt idx="27652">
                  <c:v>-0.404878904518994</c:v>
                </c:pt>
                <c:pt idx="27653">
                  <c:v>-0.40117933625560898</c:v>
                </c:pt>
                <c:pt idx="27654">
                  <c:v>-0.39713904788570698</c:v>
                </c:pt>
                <c:pt idx="27655">
                  <c:v>-0.39343272049357098</c:v>
                </c:pt>
                <c:pt idx="27656">
                  <c:v>-0.38941675837692902</c:v>
                </c:pt>
                <c:pt idx="27657">
                  <c:v>-0.38548580928895898</c:v>
                </c:pt>
                <c:pt idx="27658">
                  <c:v>-0.38173841383703799</c:v>
                </c:pt>
                <c:pt idx="27659">
                  <c:v>-0.37787443885146899</c:v>
                </c:pt>
                <c:pt idx="27660">
                  <c:v>-0.37429472250100099</c:v>
                </c:pt>
                <c:pt idx="27661">
                  <c:v>-0.370156742756027</c:v>
                </c:pt>
                <c:pt idx="27662">
                  <c:v>-0.36627976462140699</c:v>
                </c:pt>
                <c:pt idx="27663">
                  <c:v>-0.36269783087562701</c:v>
                </c:pt>
                <c:pt idx="27664">
                  <c:v>-0.359136306598352</c:v>
                </c:pt>
                <c:pt idx="27665">
                  <c:v>-0.35559243599951001</c:v>
                </c:pt>
                <c:pt idx="27666">
                  <c:v>-0.351787202505635</c:v>
                </c:pt>
                <c:pt idx="27667">
                  <c:v>-0.34846122164537402</c:v>
                </c:pt>
                <c:pt idx="27668">
                  <c:v>-0.34481359747492701</c:v>
                </c:pt>
                <c:pt idx="27669">
                  <c:v>-0.34153059559233601</c:v>
                </c:pt>
                <c:pt idx="27670">
                  <c:v>-0.33838940687943603</c:v>
                </c:pt>
                <c:pt idx="27671">
                  <c:v>-0.33516040207146203</c:v>
                </c:pt>
                <c:pt idx="27672">
                  <c:v>-0.33204535579823102</c:v>
                </c:pt>
                <c:pt idx="27673">
                  <c:v>-0.32894459430756401</c:v>
                </c:pt>
                <c:pt idx="27674">
                  <c:v>-0.32625511338282698</c:v>
                </c:pt>
                <c:pt idx="27675">
                  <c:v>-0.32322398289624199</c:v>
                </c:pt>
                <c:pt idx="27676">
                  <c:v>-0.32068048403178201</c:v>
                </c:pt>
                <c:pt idx="27677">
                  <c:v>-0.31804789477245599</c:v>
                </c:pt>
                <c:pt idx="27678">
                  <c:v>-0.31581891205201801</c:v>
                </c:pt>
                <c:pt idx="27679">
                  <c:v>-0.313545163967199</c:v>
                </c:pt>
                <c:pt idx="27680">
                  <c:v>-0.31104629278273899</c:v>
                </c:pt>
                <c:pt idx="27681">
                  <c:v>-0.30879827763978901</c:v>
                </c:pt>
                <c:pt idx="27682">
                  <c:v>-0.30661054472368099</c:v>
                </c:pt>
                <c:pt idx="27683">
                  <c:v>-0.304760354612786</c:v>
                </c:pt>
                <c:pt idx="27684">
                  <c:v>-0.30289098309901702</c:v>
                </c:pt>
                <c:pt idx="27685">
                  <c:v>-0.30098151643473098</c:v>
                </c:pt>
                <c:pt idx="27686">
                  <c:v>-0.29913631051878398</c:v>
                </c:pt>
                <c:pt idx="27687">
                  <c:v>-0.29710711564266401</c:v>
                </c:pt>
                <c:pt idx="27688">
                  <c:v>-0.29556941406537601</c:v>
                </c:pt>
                <c:pt idx="27689">
                  <c:v>-0.29397981109104998</c:v>
                </c:pt>
                <c:pt idx="27690">
                  <c:v>-0.292657831854443</c:v>
                </c:pt>
                <c:pt idx="27691">
                  <c:v>-0.29086849377002599</c:v>
                </c:pt>
                <c:pt idx="27692">
                  <c:v>-0.28936299613845301</c:v>
                </c:pt>
                <c:pt idx="27693">
                  <c:v>-0.28753205363503997</c:v>
                </c:pt>
                <c:pt idx="27694">
                  <c:v>-0.28585521239398298</c:v>
                </c:pt>
                <c:pt idx="27695">
                  <c:v>-0.28454220339028302</c:v>
                </c:pt>
                <c:pt idx="27696">
                  <c:v>-0.28268910770941902</c:v>
                </c:pt>
                <c:pt idx="27697">
                  <c:v>-0.28077030458393398</c:v>
                </c:pt>
                <c:pt idx="27698">
                  <c:v>-0.27881595359363598</c:v>
                </c:pt>
                <c:pt idx="27699">
                  <c:v>-0.27674004900495702</c:v>
                </c:pt>
                <c:pt idx="27700">
                  <c:v>-0.27500745553390499</c:v>
                </c:pt>
                <c:pt idx="27701">
                  <c:v>-0.27284305834586797</c:v>
                </c:pt>
                <c:pt idx="27702">
                  <c:v>-0.27030398110007198</c:v>
                </c:pt>
                <c:pt idx="27703">
                  <c:v>-0.267871379838934</c:v>
                </c:pt>
                <c:pt idx="27704">
                  <c:v>-0.26526587113230499</c:v>
                </c:pt>
                <c:pt idx="27705">
                  <c:v>-0.26280488564204302</c:v>
                </c:pt>
                <c:pt idx="27706">
                  <c:v>-0.259829858562935</c:v>
                </c:pt>
                <c:pt idx="27707">
                  <c:v>-0.25634485276088897</c:v>
                </c:pt>
                <c:pt idx="27708">
                  <c:v>-0.25301689303827701</c:v>
                </c:pt>
                <c:pt idx="27709">
                  <c:v>-0.249435608975661</c:v>
                </c:pt>
                <c:pt idx="27710">
                  <c:v>-0.245839961552583</c:v>
                </c:pt>
                <c:pt idx="27711">
                  <c:v>-0.24168611151462399</c:v>
                </c:pt>
                <c:pt idx="27712">
                  <c:v>-0.237322023487154</c:v>
                </c:pt>
                <c:pt idx="27713">
                  <c:v>-0.23279459220155399</c:v>
                </c:pt>
                <c:pt idx="27714">
                  <c:v>-0.22792357927280599</c:v>
                </c:pt>
                <c:pt idx="27715">
                  <c:v>-0.22303121965818201</c:v>
                </c:pt>
                <c:pt idx="27716">
                  <c:v>-0.21773028192911301</c:v>
                </c:pt>
                <c:pt idx="27717">
                  <c:v>-0.21219436522552501</c:v>
                </c:pt>
                <c:pt idx="27718">
                  <c:v>-0.206229751675955</c:v>
                </c:pt>
                <c:pt idx="27719">
                  <c:v>-0.20032961673723201</c:v>
                </c:pt>
                <c:pt idx="27720">
                  <c:v>-0.193734988519528</c:v>
                </c:pt>
                <c:pt idx="27721">
                  <c:v>-0.18712173120967299</c:v>
                </c:pt>
                <c:pt idx="27722">
                  <c:v>-0.180580196235926</c:v>
                </c:pt>
                <c:pt idx="27723">
                  <c:v>-0.17297730899889499</c:v>
                </c:pt>
                <c:pt idx="27724">
                  <c:v>-0.165730649211797</c:v>
                </c:pt>
                <c:pt idx="27725">
                  <c:v>-0.158002543792193</c:v>
                </c:pt>
                <c:pt idx="27726">
                  <c:v>-0.15021372036436501</c:v>
                </c:pt>
                <c:pt idx="27727">
                  <c:v>-0.14254203465510901</c:v>
                </c:pt>
                <c:pt idx="27728">
                  <c:v>-0.13392256334734101</c:v>
                </c:pt>
                <c:pt idx="27729">
                  <c:v>-0.12534990358323</c:v>
                </c:pt>
                <c:pt idx="27730">
                  <c:v>-0.11642085258663699</c:v>
                </c:pt>
                <c:pt idx="27731">
                  <c:v>-0.10746348739016801</c:v>
                </c:pt>
                <c:pt idx="27732">
                  <c:v>-9.8664907239594299E-2</c:v>
                </c:pt>
                <c:pt idx="27733">
                  <c:v>-8.9522801124077095E-2</c:v>
                </c:pt>
                <c:pt idx="27734">
                  <c:v>-8.0115785443408805E-2</c:v>
                </c:pt>
                <c:pt idx="27735">
                  <c:v>-7.0239568062347005E-2</c:v>
                </c:pt>
                <c:pt idx="27736">
                  <c:v>-6.0405224479528903E-2</c:v>
                </c:pt>
                <c:pt idx="27737">
                  <c:v>-5.1097461503227901E-2</c:v>
                </c:pt>
                <c:pt idx="27738">
                  <c:v>-4.1347006024805497E-2</c:v>
                </c:pt>
                <c:pt idx="27739">
                  <c:v>-3.12180784620514E-2</c:v>
                </c:pt>
                <c:pt idx="27740">
                  <c:v>-2.0989133338880299E-2</c:v>
                </c:pt>
                <c:pt idx="27741">
                  <c:v>-1.0908471451703299E-2</c:v>
                </c:pt>
                <c:pt idx="27742">
                  <c:v>-1.10697899032377E-3</c:v>
                </c:pt>
                <c:pt idx="27743">
                  <c:v>8.3833108690167298E-3</c:v>
                </c:pt>
                <c:pt idx="27744">
                  <c:v>1.84765329232492E-2</c:v>
                </c:pt>
                <c:pt idx="27745">
                  <c:v>2.8261308063598198E-2</c:v>
                </c:pt>
                <c:pt idx="27746">
                  <c:v>3.8118876219426702E-2</c:v>
                </c:pt>
                <c:pt idx="27747">
                  <c:v>4.8007960736952099E-2</c:v>
                </c:pt>
                <c:pt idx="27748">
                  <c:v>5.7594175408888698E-2</c:v>
                </c:pt>
                <c:pt idx="27749">
                  <c:v>6.6887023887311103E-2</c:v>
                </c:pt>
                <c:pt idx="27750">
                  <c:v>7.6297195290963502E-2</c:v>
                </c:pt>
                <c:pt idx="27751">
                  <c:v>8.5563841853095096E-2</c:v>
                </c:pt>
                <c:pt idx="27752">
                  <c:v>9.4525257418964503E-2</c:v>
                </c:pt>
                <c:pt idx="27753">
                  <c:v>0.10327826857272</c:v>
                </c:pt>
                <c:pt idx="27754">
                  <c:v>0.111718715489607</c:v>
                </c:pt>
                <c:pt idx="27755">
                  <c:v>0.120241584291613</c:v>
                </c:pt>
                <c:pt idx="27756">
                  <c:v>0.12853119296545901</c:v>
                </c:pt>
                <c:pt idx="27757">
                  <c:v>0.13634975943324901</c:v>
                </c:pt>
                <c:pt idx="27758">
                  <c:v>0.14392487904241499</c:v>
                </c:pt>
                <c:pt idx="27759">
                  <c:v>0.150750827493215</c:v>
                </c:pt>
                <c:pt idx="27760">
                  <c:v>0.158041339972638</c:v>
                </c:pt>
                <c:pt idx="27761">
                  <c:v>0.16495497955487001</c:v>
                </c:pt>
                <c:pt idx="27762">
                  <c:v>0.171790146501719</c:v>
                </c:pt>
                <c:pt idx="27763">
                  <c:v>0.17807585042071</c:v>
                </c:pt>
                <c:pt idx="27764">
                  <c:v>0.18356349466755301</c:v>
                </c:pt>
                <c:pt idx="27765">
                  <c:v>0.189172286277246</c:v>
                </c:pt>
                <c:pt idx="27766">
                  <c:v>0.19485264958422199</c:v>
                </c:pt>
                <c:pt idx="27767">
                  <c:v>0.20002435657298001</c:v>
                </c:pt>
                <c:pt idx="27768">
                  <c:v>0.204790161269405</c:v>
                </c:pt>
                <c:pt idx="27769">
                  <c:v>0.20890825848369199</c:v>
                </c:pt>
                <c:pt idx="27770">
                  <c:v>0.21310180448333901</c:v>
                </c:pt>
                <c:pt idx="27771">
                  <c:v>0.217161755190378</c:v>
                </c:pt>
                <c:pt idx="27772">
                  <c:v>0.22090613293903</c:v>
                </c:pt>
                <c:pt idx="27773">
                  <c:v>0.22444391815821299</c:v>
                </c:pt>
                <c:pt idx="27774">
                  <c:v>0.227449927776847</c:v>
                </c:pt>
                <c:pt idx="27775">
                  <c:v>0.230630351767875</c:v>
                </c:pt>
                <c:pt idx="27776">
                  <c:v>0.233189350189068</c:v>
                </c:pt>
                <c:pt idx="27777">
                  <c:v>0.235990603886026</c:v>
                </c:pt>
                <c:pt idx="27778">
                  <c:v>0.23827196096873801</c:v>
                </c:pt>
                <c:pt idx="27779">
                  <c:v>0.24061500146536499</c:v>
                </c:pt>
                <c:pt idx="27780">
                  <c:v>0.242811045332709</c:v>
                </c:pt>
                <c:pt idx="27781">
                  <c:v>0.24432916850821601</c:v>
                </c:pt>
                <c:pt idx="27782">
                  <c:v>0.246182074356635</c:v>
                </c:pt>
                <c:pt idx="27783">
                  <c:v>0.24774185982404601</c:v>
                </c:pt>
                <c:pt idx="27784">
                  <c:v>0.24965353602217599</c:v>
                </c:pt>
                <c:pt idx="27785">
                  <c:v>0.25113296865720403</c:v>
                </c:pt>
                <c:pt idx="27786">
                  <c:v>0.25236659795814398</c:v>
                </c:pt>
                <c:pt idx="27787">
                  <c:v>0.253765294674758</c:v>
                </c:pt>
                <c:pt idx="27788">
                  <c:v>0.25525796462618799</c:v>
                </c:pt>
                <c:pt idx="27789">
                  <c:v>0.25667855817273499</c:v>
                </c:pt>
                <c:pt idx="27790">
                  <c:v>0.25838012263129601</c:v>
                </c:pt>
                <c:pt idx="27791">
                  <c:v>0.25970413054839497</c:v>
                </c:pt>
                <c:pt idx="27792">
                  <c:v>0.261327038424433</c:v>
                </c:pt>
                <c:pt idx="27793">
                  <c:v>0.26328406614856997</c:v>
                </c:pt>
                <c:pt idx="27794">
                  <c:v>0.26505444803051997</c:v>
                </c:pt>
                <c:pt idx="27795">
                  <c:v>0.267128982985333</c:v>
                </c:pt>
                <c:pt idx="27796">
                  <c:v>0.26894700854774001</c:v>
                </c:pt>
                <c:pt idx="27797">
                  <c:v>0.27142947972263798</c:v>
                </c:pt>
                <c:pt idx="27798">
                  <c:v>0.27407755334431999</c:v>
                </c:pt>
                <c:pt idx="27799">
                  <c:v>0.27660678919510401</c:v>
                </c:pt>
                <c:pt idx="27800">
                  <c:v>0.27964365935990698</c:v>
                </c:pt>
                <c:pt idx="27801">
                  <c:v>0.28267574319198402</c:v>
                </c:pt>
                <c:pt idx="27802">
                  <c:v>0.28620759903721998</c:v>
                </c:pt>
                <c:pt idx="27803">
                  <c:v>0.289892890584526</c:v>
                </c:pt>
                <c:pt idx="27804">
                  <c:v>0.29384188181290299</c:v>
                </c:pt>
                <c:pt idx="27805">
                  <c:v>0.29808944563901102</c:v>
                </c:pt>
                <c:pt idx="27806">
                  <c:v>0.30269847735094202</c:v>
                </c:pt>
                <c:pt idx="27807">
                  <c:v>0.30776385252926602</c:v>
                </c:pt>
                <c:pt idx="27808">
                  <c:v>0.31272601240182102</c:v>
                </c:pt>
                <c:pt idx="27809">
                  <c:v>0.318257415457955</c:v>
                </c:pt>
                <c:pt idx="27810">
                  <c:v>0.324175159177648</c:v>
                </c:pt>
                <c:pt idx="27811">
                  <c:v>0.330679219140183</c:v>
                </c:pt>
                <c:pt idx="27812">
                  <c:v>0.337294612436984</c:v>
                </c:pt>
                <c:pt idx="27813">
                  <c:v>0.34387292457188401</c:v>
                </c:pt>
                <c:pt idx="27814">
                  <c:v>0.35094141382777799</c:v>
                </c:pt>
                <c:pt idx="27815">
                  <c:v>0.358666352550495</c:v>
                </c:pt>
                <c:pt idx="27816">
                  <c:v>0.36657058806853399</c:v>
                </c:pt>
                <c:pt idx="27817">
                  <c:v>0.37493985161334298</c:v>
                </c:pt>
                <c:pt idx="27818">
                  <c:v>0.38298951330679198</c:v>
                </c:pt>
                <c:pt idx="27819">
                  <c:v>0.391669913847213</c:v>
                </c:pt>
                <c:pt idx="27820">
                  <c:v>0.40089637608268403</c:v>
                </c:pt>
                <c:pt idx="27821">
                  <c:v>0.41020626645062802</c:v>
                </c:pt>
                <c:pt idx="27822">
                  <c:v>0.41996915583396499</c:v>
                </c:pt>
                <c:pt idx="27823">
                  <c:v>0.429317524953302</c:v>
                </c:pt>
                <c:pt idx="27824">
                  <c:v>0.43958568037861401</c:v>
                </c:pt>
                <c:pt idx="27825">
                  <c:v>0.44988033199113397</c:v>
                </c:pt>
                <c:pt idx="27826">
                  <c:v>0.46050243182440098</c:v>
                </c:pt>
                <c:pt idx="27827">
                  <c:v>0.47116794046147198</c:v>
                </c:pt>
                <c:pt idx="27828">
                  <c:v>0.48160577699982998</c:v>
                </c:pt>
                <c:pt idx="27829">
                  <c:v>0.49286343108574099</c:v>
                </c:pt>
                <c:pt idx="27830">
                  <c:v>0.50370913188879696</c:v>
                </c:pt>
                <c:pt idx="27831">
                  <c:v>0.51522981352543196</c:v>
                </c:pt>
                <c:pt idx="27832">
                  <c:v>0.52609429962016596</c:v>
                </c:pt>
                <c:pt idx="27833">
                  <c:v>0.53749692135149596</c:v>
                </c:pt>
                <c:pt idx="27834">
                  <c:v>0.54891784567760704</c:v>
                </c:pt>
                <c:pt idx="27835">
                  <c:v>0.56007417407356197</c:v>
                </c:pt>
                <c:pt idx="27836">
                  <c:v>0.57162342526994003</c:v>
                </c:pt>
                <c:pt idx="27837">
                  <c:v>0.58283920373044196</c:v>
                </c:pt>
                <c:pt idx="27838">
                  <c:v>0.59447850817428805</c:v>
                </c:pt>
                <c:pt idx="27839">
                  <c:v>0.60546623350551498</c:v>
                </c:pt>
                <c:pt idx="27840">
                  <c:v>0.61653549397755203</c:v>
                </c:pt>
                <c:pt idx="27841">
                  <c:v>0.62754310306975203</c:v>
                </c:pt>
                <c:pt idx="27842">
                  <c:v>0.63851497094600096</c:v>
                </c:pt>
                <c:pt idx="27843">
                  <c:v>0.64913589725268195</c:v>
                </c:pt>
                <c:pt idx="27844">
                  <c:v>0.65984338032633405</c:v>
                </c:pt>
                <c:pt idx="27845">
                  <c:v>0.66975466129699701</c:v>
                </c:pt>
                <c:pt idx="27846">
                  <c:v>0.67985181039591003</c:v>
                </c:pt>
                <c:pt idx="27847">
                  <c:v>0.68971713941623103</c:v>
                </c:pt>
                <c:pt idx="27848">
                  <c:v>0.69925087731743296</c:v>
                </c:pt>
                <c:pt idx="27849">
                  <c:v>0.70864783695592704</c:v>
                </c:pt>
                <c:pt idx="27850">
                  <c:v>0.71747499384467595</c:v>
                </c:pt>
                <c:pt idx="27851">
                  <c:v>0.72601389806279804</c:v>
                </c:pt>
                <c:pt idx="27852">
                  <c:v>0.73442967545828097</c:v>
                </c:pt>
                <c:pt idx="27853">
                  <c:v>0.74241601853372696</c:v>
                </c:pt>
                <c:pt idx="27854">
                  <c:v>0.75015904916034304</c:v>
                </c:pt>
                <c:pt idx="27855">
                  <c:v>0.75712994029898895</c:v>
                </c:pt>
                <c:pt idx="27856">
                  <c:v>0.76414269402514001</c:v>
                </c:pt>
                <c:pt idx="27857">
                  <c:v>0.77058539542133198</c:v>
                </c:pt>
                <c:pt idx="27858">
                  <c:v>0.77659366988066503</c:v>
                </c:pt>
                <c:pt idx="27859">
                  <c:v>0.78219236012570603</c:v>
                </c:pt>
                <c:pt idx="27860">
                  <c:v>0.78735926782280197</c:v>
                </c:pt>
                <c:pt idx="27861">
                  <c:v>0.79211879961739795</c:v>
                </c:pt>
                <c:pt idx="27862">
                  <c:v>0.79659620224030803</c:v>
                </c:pt>
                <c:pt idx="27863">
                  <c:v>0.80061658472578301</c:v>
                </c:pt>
                <c:pt idx="27864">
                  <c:v>0.80402694216104498</c:v>
                </c:pt>
                <c:pt idx="27865">
                  <c:v>0.80722225915346002</c:v>
                </c:pt>
                <c:pt idx="27866">
                  <c:v>0.81008859331093097</c:v>
                </c:pt>
                <c:pt idx="27867">
                  <c:v>0.81237213598800495</c:v>
                </c:pt>
                <c:pt idx="27868">
                  <c:v>0.81428494282330699</c:v>
                </c:pt>
                <c:pt idx="27869">
                  <c:v>0.81570239759477103</c:v>
                </c:pt>
                <c:pt idx="27870">
                  <c:v>0.81691276806882696</c:v>
                </c:pt>
                <c:pt idx="27871">
                  <c:v>0.81775361123271095</c:v>
                </c:pt>
                <c:pt idx="27872">
                  <c:v>0.81784396030679296</c:v>
                </c:pt>
                <c:pt idx="27873">
                  <c:v>0.81809859718962896</c:v>
                </c:pt>
                <c:pt idx="27874">
                  <c:v>0.81739082273261698</c:v>
                </c:pt>
                <c:pt idx="27875">
                  <c:v>0.81685721064892503</c:v>
                </c:pt>
                <c:pt idx="27876">
                  <c:v>0.81595997992994596</c:v>
                </c:pt>
                <c:pt idx="27877">
                  <c:v>0.81446111887719197</c:v>
                </c:pt>
                <c:pt idx="27878">
                  <c:v>0.812759773957062</c:v>
                </c:pt>
                <c:pt idx="27879">
                  <c:v>0.810836728921151</c:v>
                </c:pt>
                <c:pt idx="27880">
                  <c:v>0.80892182872712803</c:v>
                </c:pt>
                <c:pt idx="27881">
                  <c:v>0.80628738530449096</c:v>
                </c:pt>
                <c:pt idx="27882">
                  <c:v>0.80349538841037105</c:v>
                </c:pt>
                <c:pt idx="27883">
                  <c:v>0.80047240063162095</c:v>
                </c:pt>
                <c:pt idx="27884">
                  <c:v>0.79751446549401495</c:v>
                </c:pt>
                <c:pt idx="27885">
                  <c:v>0.79416181940030295</c:v>
                </c:pt>
                <c:pt idx="27886">
                  <c:v>0.79042406625848505</c:v>
                </c:pt>
                <c:pt idx="27887">
                  <c:v>0.78658276270117899</c:v>
                </c:pt>
                <c:pt idx="27888">
                  <c:v>0.78258455003917005</c:v>
                </c:pt>
                <c:pt idx="27889">
                  <c:v>0.77887722962501404</c:v>
                </c:pt>
                <c:pt idx="27890">
                  <c:v>0.77462695447435803</c:v>
                </c:pt>
                <c:pt idx="27891">
                  <c:v>0.77030943656251605</c:v>
                </c:pt>
                <c:pt idx="27892">
                  <c:v>0.76600518455909705</c:v>
                </c:pt>
                <c:pt idx="27893">
                  <c:v>0.76176933922694601</c:v>
                </c:pt>
                <c:pt idx="27894">
                  <c:v>0.75730303314634295</c:v>
                </c:pt>
                <c:pt idx="27895">
                  <c:v>0.75279257355658802</c:v>
                </c:pt>
                <c:pt idx="27896">
                  <c:v>0.74833541694603201</c:v>
                </c:pt>
                <c:pt idx="27897">
                  <c:v>0.74416358717791697</c:v>
                </c:pt>
                <c:pt idx="27898">
                  <c:v>0.73968096142033202</c:v>
                </c:pt>
                <c:pt idx="27899">
                  <c:v>0.73527130793832596</c:v>
                </c:pt>
                <c:pt idx="27900">
                  <c:v>0.73085140724326603</c:v>
                </c:pt>
                <c:pt idx="27901">
                  <c:v>0.72661305579658397</c:v>
                </c:pt>
                <c:pt idx="27902">
                  <c:v>0.72293234073689205</c:v>
                </c:pt>
                <c:pt idx="27903">
                  <c:v>0.71882010218877301</c:v>
                </c:pt>
                <c:pt idx="27904">
                  <c:v>0.71462843014009503</c:v>
                </c:pt>
                <c:pt idx="27905">
                  <c:v>0.71095131264169897</c:v>
                </c:pt>
                <c:pt idx="27906">
                  <c:v>0.70761093235273198</c:v>
                </c:pt>
                <c:pt idx="27907">
                  <c:v>0.70433565438823897</c:v>
                </c:pt>
                <c:pt idx="27908">
                  <c:v>0.70109737894159796</c:v>
                </c:pt>
                <c:pt idx="27909">
                  <c:v>0.69791691844388204</c:v>
                </c:pt>
                <c:pt idx="27910">
                  <c:v>0.69511907284876995</c:v>
                </c:pt>
                <c:pt idx="27911">
                  <c:v>0.69260227991826795</c:v>
                </c:pt>
                <c:pt idx="27912">
                  <c:v>0.69033216665902597</c:v>
                </c:pt>
                <c:pt idx="27913">
                  <c:v>0.68803106752234799</c:v>
                </c:pt>
                <c:pt idx="27914">
                  <c:v>0.68587711940554197</c:v>
                </c:pt>
                <c:pt idx="27915">
                  <c:v>0.68446706422724701</c:v>
                </c:pt>
                <c:pt idx="27916">
                  <c:v>0.68287812852197505</c:v>
                </c:pt>
                <c:pt idx="27917">
                  <c:v>0.68164853953438498</c:v>
                </c:pt>
                <c:pt idx="27918">
                  <c:v>0.68053196801553195</c:v>
                </c:pt>
                <c:pt idx="27919">
                  <c:v>0.67998434924879902</c:v>
                </c:pt>
                <c:pt idx="27920">
                  <c:v>0.67942562175729904</c:v>
                </c:pt>
                <c:pt idx="27921">
                  <c:v>0.67909957365455298</c:v>
                </c:pt>
                <c:pt idx="27922">
                  <c:v>0.67898931003416096</c:v>
                </c:pt>
                <c:pt idx="27923">
                  <c:v>0.67899515835357305</c:v>
                </c:pt>
                <c:pt idx="27924">
                  <c:v>0.67981863707599499</c:v>
                </c:pt>
                <c:pt idx="27925">
                  <c:v>0.68027311770903498</c:v>
                </c:pt>
                <c:pt idx="27926">
                  <c:v>0.68079510234235896</c:v>
                </c:pt>
                <c:pt idx="27927">
                  <c:v>0.68194729885670902</c:v>
                </c:pt>
                <c:pt idx="27928">
                  <c:v>0.68319606678426004</c:v>
                </c:pt>
                <c:pt idx="27929">
                  <c:v>0.68467421864517797</c:v>
                </c:pt>
                <c:pt idx="27930">
                  <c:v>0.68618421071185698</c:v>
                </c:pt>
                <c:pt idx="27931">
                  <c:v>0.68762238719528401</c:v>
                </c:pt>
                <c:pt idx="27932">
                  <c:v>0.68940255503675196</c:v>
                </c:pt>
                <c:pt idx="27933">
                  <c:v>0.69177009198450101</c:v>
                </c:pt>
                <c:pt idx="27934">
                  <c:v>0.69379786440360003</c:v>
                </c:pt>
                <c:pt idx="27935">
                  <c:v>0.69633147286304198</c:v>
                </c:pt>
                <c:pt idx="27936">
                  <c:v>0.69801162972905495</c:v>
                </c:pt>
                <c:pt idx="27937">
                  <c:v>0.70087562878980803</c:v>
                </c:pt>
                <c:pt idx="27938">
                  <c:v>0.70321877526258902</c:v>
                </c:pt>
                <c:pt idx="27939">
                  <c:v>0.70583350400104305</c:v>
                </c:pt>
                <c:pt idx="27940">
                  <c:v>0.70823614201403196</c:v>
                </c:pt>
                <c:pt idx="27941">
                  <c:v>0.71055675763156301</c:v>
                </c:pt>
                <c:pt idx="27942">
                  <c:v>0.71328922011766904</c:v>
                </c:pt>
                <c:pt idx="27943">
                  <c:v>0.71571450722194097</c:v>
                </c:pt>
                <c:pt idx="27944">
                  <c:v>0.71832855353066405</c:v>
                </c:pt>
                <c:pt idx="27945">
                  <c:v>0.72064360062616295</c:v>
                </c:pt>
                <c:pt idx="27946">
                  <c:v>0.72296527838936697</c:v>
                </c:pt>
                <c:pt idx="27947">
                  <c:v>0.72537289171339803</c:v>
                </c:pt>
                <c:pt idx="27948">
                  <c:v>0.72755731716808902</c:v>
                </c:pt>
                <c:pt idx="27949">
                  <c:v>0.72954911997112404</c:v>
                </c:pt>
                <c:pt idx="27950">
                  <c:v>0.73119498589124499</c:v>
                </c:pt>
                <c:pt idx="27951">
                  <c:v>0.73332767910712604</c:v>
                </c:pt>
                <c:pt idx="27952">
                  <c:v>0.734673017896048</c:v>
                </c:pt>
                <c:pt idx="27953">
                  <c:v>0.73586669313221997</c:v>
                </c:pt>
                <c:pt idx="27954">
                  <c:v>0.73709695352191995</c:v>
                </c:pt>
                <c:pt idx="27955">
                  <c:v>0.73782314522040304</c:v>
                </c:pt>
                <c:pt idx="27956">
                  <c:v>0.73873714203088703</c:v>
                </c:pt>
                <c:pt idx="27957">
                  <c:v>0.738893617760357</c:v>
                </c:pt>
                <c:pt idx="27958">
                  <c:v>0.739068927829726</c:v>
                </c:pt>
                <c:pt idx="27959">
                  <c:v>0.73874369145780605</c:v>
                </c:pt>
                <c:pt idx="27960">
                  <c:v>0.73815863865973597</c:v>
                </c:pt>
                <c:pt idx="27961">
                  <c:v>0.73738943502389398</c:v>
                </c:pt>
                <c:pt idx="27962">
                  <c:v>0.73620793885773805</c:v>
                </c:pt>
                <c:pt idx="27963">
                  <c:v>0.734337316332343</c:v>
                </c:pt>
                <c:pt idx="27964">
                  <c:v>0.73247393592836096</c:v>
                </c:pt>
                <c:pt idx="27965">
                  <c:v>0.73018527649375597</c:v>
                </c:pt>
                <c:pt idx="27966">
                  <c:v>0.72741886690191504</c:v>
                </c:pt>
                <c:pt idx="27967">
                  <c:v>0.724527535552001</c:v>
                </c:pt>
                <c:pt idx="27968">
                  <c:v>0.72053102031560301</c:v>
                </c:pt>
                <c:pt idx="27969">
                  <c:v>0.71671693776128997</c:v>
                </c:pt>
                <c:pt idx="27970">
                  <c:v>0.71265540233236302</c:v>
                </c:pt>
                <c:pt idx="27971">
                  <c:v>0.70796751960732396</c:v>
                </c:pt>
                <c:pt idx="27972">
                  <c:v>0.702560896085061</c:v>
                </c:pt>
                <c:pt idx="27973">
                  <c:v>0.696866807662465</c:v>
                </c:pt>
                <c:pt idx="27974">
                  <c:v>0.69090426251701798</c:v>
                </c:pt>
                <c:pt idx="27975">
                  <c:v>0.68454285436747397</c:v>
                </c:pt>
                <c:pt idx="27976">
                  <c:v>0.67772823782182401</c:v>
                </c:pt>
                <c:pt idx="27977">
                  <c:v>0.67021137549005205</c:v>
                </c:pt>
                <c:pt idx="27978">
                  <c:v>0.66240721299182403</c:v>
                </c:pt>
                <c:pt idx="27979">
                  <c:v>0.65428499178507704</c:v>
                </c:pt>
                <c:pt idx="27980">
                  <c:v>0.64579189357896905</c:v>
                </c:pt>
                <c:pt idx="27981">
                  <c:v>0.63672735163837402</c:v>
                </c:pt>
                <c:pt idx="27982">
                  <c:v>0.62719237548428797</c:v>
                </c:pt>
                <c:pt idx="27983">
                  <c:v>0.61749807629807296</c:v>
                </c:pt>
                <c:pt idx="27984">
                  <c:v>0.60765620444926005</c:v>
                </c:pt>
                <c:pt idx="27985">
                  <c:v>0.59698413986618604</c:v>
                </c:pt>
                <c:pt idx="27986">
                  <c:v>0.586253889586695</c:v>
                </c:pt>
                <c:pt idx="27987">
                  <c:v>0.57529971898542698</c:v>
                </c:pt>
                <c:pt idx="27988">
                  <c:v>0.56391263217781895</c:v>
                </c:pt>
                <c:pt idx="27989">
                  <c:v>0.55236885313760098</c:v>
                </c:pt>
                <c:pt idx="27990">
                  <c:v>0.54030271996064905</c:v>
                </c:pt>
                <c:pt idx="27991">
                  <c:v>0.52817133972281605</c:v>
                </c:pt>
                <c:pt idx="27992">
                  <c:v>0.51594052727709105</c:v>
                </c:pt>
                <c:pt idx="27993">
                  <c:v>0.50309485151209798</c:v>
                </c:pt>
                <c:pt idx="27994">
                  <c:v>0.49050191881153399</c:v>
                </c:pt>
                <c:pt idx="27995">
                  <c:v>0.47729952276342602</c:v>
                </c:pt>
                <c:pt idx="27996">
                  <c:v>0.46416081422349198</c:v>
                </c:pt>
                <c:pt idx="27997">
                  <c:v>0.45129517542115</c:v>
                </c:pt>
                <c:pt idx="27998">
                  <c:v>0.43781831089906897</c:v>
                </c:pt>
                <c:pt idx="27999">
                  <c:v>0.42474862140534803</c:v>
                </c:pt>
                <c:pt idx="28000">
                  <c:v>0.411055865998255</c:v>
                </c:pt>
                <c:pt idx="28001">
                  <c:v>0.39767475892007198</c:v>
                </c:pt>
                <c:pt idx="28002">
                  <c:v>0.38422874458977302</c:v>
                </c:pt>
                <c:pt idx="28003">
                  <c:v>0.370945308291803</c:v>
                </c:pt>
                <c:pt idx="28004">
                  <c:v>0.35765594421291802</c:v>
                </c:pt>
                <c:pt idx="28005">
                  <c:v>0.344175457531958</c:v>
                </c:pt>
                <c:pt idx="28006">
                  <c:v>0.33116966151105298</c:v>
                </c:pt>
                <c:pt idx="28007">
                  <c:v>0.31794860513404599</c:v>
                </c:pt>
                <c:pt idx="28008">
                  <c:v>0.30520145539427301</c:v>
                </c:pt>
                <c:pt idx="28009">
                  <c:v>0.29246059569245603</c:v>
                </c:pt>
                <c:pt idx="28010">
                  <c:v>0.27993302668659398</c:v>
                </c:pt>
                <c:pt idx="28011">
                  <c:v>0.26750000542442898</c:v>
                </c:pt>
                <c:pt idx="28012">
                  <c:v>0.25530431634845902</c:v>
                </c:pt>
                <c:pt idx="28013">
                  <c:v>0.24348207859587401</c:v>
                </c:pt>
                <c:pt idx="28014">
                  <c:v>0.23182931480105201</c:v>
                </c:pt>
                <c:pt idx="28015">
                  <c:v>0.22048299916084399</c:v>
                </c:pt>
                <c:pt idx="28016">
                  <c:v>0.20945825027989601</c:v>
                </c:pt>
                <c:pt idx="28017">
                  <c:v>0.19848350551381999</c:v>
                </c:pt>
                <c:pt idx="28018">
                  <c:v>0.18786788364828599</c:v>
                </c:pt>
                <c:pt idx="28019">
                  <c:v>0.17794459544892999</c:v>
                </c:pt>
                <c:pt idx="28020">
                  <c:v>0.168000676609183</c:v>
                </c:pt>
                <c:pt idx="28021">
                  <c:v>0.15865164426935699</c:v>
                </c:pt>
                <c:pt idx="28022">
                  <c:v>0.149475019545419</c:v>
                </c:pt>
                <c:pt idx="28023">
                  <c:v>0.14055187721302101</c:v>
                </c:pt>
                <c:pt idx="28024">
                  <c:v>0.132175067727278</c:v>
                </c:pt>
                <c:pt idx="28025">
                  <c:v>0.124082053898265</c:v>
                </c:pt>
                <c:pt idx="28026">
                  <c:v>0.116498987788824</c:v>
                </c:pt>
                <c:pt idx="28027">
                  <c:v>0.109093373172557</c:v>
                </c:pt>
                <c:pt idx="28028">
                  <c:v>0.102080466233737</c:v>
                </c:pt>
                <c:pt idx="28029">
                  <c:v>9.5543910752884903E-2</c:v>
                </c:pt>
                <c:pt idx="28030">
                  <c:v>8.93043264017917E-2</c:v>
                </c:pt>
                <c:pt idx="28031">
                  <c:v>8.3336393656872398E-2</c:v>
                </c:pt>
                <c:pt idx="28032">
                  <c:v>7.7696338240409807E-2</c:v>
                </c:pt>
                <c:pt idx="28033">
                  <c:v>7.2472962174778902E-2</c:v>
                </c:pt>
                <c:pt idx="28034">
                  <c:v>6.7564685090842694E-2</c:v>
                </c:pt>
                <c:pt idx="28035">
                  <c:v>6.2821551544813198E-2</c:v>
                </c:pt>
                <c:pt idx="28036">
                  <c:v>5.8506550745654799E-2</c:v>
                </c:pt>
                <c:pt idx="28037">
                  <c:v>5.4409842136679702E-2</c:v>
                </c:pt>
                <c:pt idx="28038">
                  <c:v>5.0578157976271403E-2</c:v>
                </c:pt>
                <c:pt idx="28039">
                  <c:v>4.6998329726284198E-2</c:v>
                </c:pt>
                <c:pt idx="28040">
                  <c:v>4.3771591000484097E-2</c:v>
                </c:pt>
                <c:pt idx="28041">
                  <c:v>4.04129853793E-2</c:v>
                </c:pt>
                <c:pt idx="28042">
                  <c:v>3.7604612752164E-2</c:v>
                </c:pt>
                <c:pt idx="28043">
                  <c:v>3.4721954575572603E-2</c:v>
                </c:pt>
                <c:pt idx="28044">
                  <c:v>3.20670301974951E-2</c:v>
                </c:pt>
                <c:pt idx="28045">
                  <c:v>2.9606404747801199E-2</c:v>
                </c:pt>
                <c:pt idx="28046">
                  <c:v>2.7186360627700801E-2</c:v>
                </c:pt>
                <c:pt idx="28047">
                  <c:v>2.4903120912764198E-2</c:v>
                </c:pt>
                <c:pt idx="28048">
                  <c:v>2.2366696721017001E-2</c:v>
                </c:pt>
                <c:pt idx="28049">
                  <c:v>2.0623204063188998E-2</c:v>
                </c:pt>
                <c:pt idx="28050">
                  <c:v>1.8106719932383698E-2</c:v>
                </c:pt>
                <c:pt idx="28051">
                  <c:v>1.6015365997423599E-2</c:v>
                </c:pt>
                <c:pt idx="28052">
                  <c:v>1.35641122162584E-2</c:v>
                </c:pt>
                <c:pt idx="28053">
                  <c:v>1.14722782122176E-2</c:v>
                </c:pt>
                <c:pt idx="28054">
                  <c:v>9.1588543763604195E-3</c:v>
                </c:pt>
                <c:pt idx="28055">
                  <c:v>6.3874350189881196E-3</c:v>
                </c:pt>
                <c:pt idx="28056">
                  <c:v>3.9346415142293397E-3</c:v>
                </c:pt>
                <c:pt idx="28057">
                  <c:v>9.9389506490898494E-4</c:v>
                </c:pt>
                <c:pt idx="28058">
                  <c:v>-1.48957797374577E-3</c:v>
                </c:pt>
                <c:pt idx="28059">
                  <c:v>-4.9445979916162902E-3</c:v>
                </c:pt>
                <c:pt idx="28060">
                  <c:v>-8.0152227869327505E-3</c:v>
                </c:pt>
                <c:pt idx="28061">
                  <c:v>-1.14645910163581E-2</c:v>
                </c:pt>
                <c:pt idx="28062">
                  <c:v>-1.54239573428141E-2</c:v>
                </c:pt>
                <c:pt idx="28063">
                  <c:v>-1.8859282794739599E-2</c:v>
                </c:pt>
                <c:pt idx="28064">
                  <c:v>-2.3318015247254499E-2</c:v>
                </c:pt>
                <c:pt idx="28065">
                  <c:v>-2.763009778597E-2</c:v>
                </c:pt>
                <c:pt idx="28066">
                  <c:v>-3.2096904595896203E-2</c:v>
                </c:pt>
                <c:pt idx="28067">
                  <c:v>-3.7137257246125099E-2</c:v>
                </c:pt>
                <c:pt idx="28068">
                  <c:v>-4.2549263456668998E-2</c:v>
                </c:pt>
                <c:pt idx="28069">
                  <c:v>-4.8028793315938102E-2</c:v>
                </c:pt>
                <c:pt idx="28070">
                  <c:v>-5.3759113355766198E-2</c:v>
                </c:pt>
                <c:pt idx="28071">
                  <c:v>-5.9771995968365299E-2</c:v>
                </c:pt>
                <c:pt idx="28072">
                  <c:v>-6.61664867574695E-2</c:v>
                </c:pt>
                <c:pt idx="28073">
                  <c:v>-7.2923889940783401E-2</c:v>
                </c:pt>
                <c:pt idx="28074">
                  <c:v>-7.9801222451375595E-2</c:v>
                </c:pt>
                <c:pt idx="28075">
                  <c:v>-8.6927270657477795E-2</c:v>
                </c:pt>
                <c:pt idx="28076">
                  <c:v>-9.4319398975846097E-2</c:v>
                </c:pt>
                <c:pt idx="28077">
                  <c:v>-0.10162637467914699</c:v>
                </c:pt>
                <c:pt idx="28078">
                  <c:v>-0.110250368339044</c:v>
                </c:pt>
                <c:pt idx="28079">
                  <c:v>-0.118176990101423</c:v>
                </c:pt>
                <c:pt idx="28080">
                  <c:v>-0.126502174102156</c:v>
                </c:pt>
                <c:pt idx="28081">
                  <c:v>-0.13512976853335601</c:v>
                </c:pt>
                <c:pt idx="28082">
                  <c:v>-0.14386565344895499</c:v>
                </c:pt>
                <c:pt idx="28083">
                  <c:v>-0.15315536591932399</c:v>
                </c:pt>
                <c:pt idx="28084">
                  <c:v>-0.162148487019387</c:v>
                </c:pt>
                <c:pt idx="28085">
                  <c:v>-0.171584600966457</c:v>
                </c:pt>
                <c:pt idx="28086">
                  <c:v>-0.18069157434295499</c:v>
                </c:pt>
                <c:pt idx="28087">
                  <c:v>-0.19029907863422399</c:v>
                </c:pt>
                <c:pt idx="28088">
                  <c:v>-0.19999312183332699</c:v>
                </c:pt>
                <c:pt idx="28089">
                  <c:v>-0.20945143651352799</c:v>
                </c:pt>
                <c:pt idx="28090">
                  <c:v>-0.219350669431223</c:v>
                </c:pt>
                <c:pt idx="28091">
                  <c:v>-0.22872837330982801</c:v>
                </c:pt>
                <c:pt idx="28092">
                  <c:v>-0.238687291423368</c:v>
                </c:pt>
                <c:pt idx="28093">
                  <c:v>-0.247992815984864</c:v>
                </c:pt>
                <c:pt idx="28094">
                  <c:v>-0.257783364965739</c:v>
                </c:pt>
                <c:pt idx="28095">
                  <c:v>-0.26746408300289698</c:v>
                </c:pt>
                <c:pt idx="28096">
                  <c:v>-0.27665745608527997</c:v>
                </c:pt>
                <c:pt idx="28097">
                  <c:v>-0.28602727312713699</c:v>
                </c:pt>
                <c:pt idx="28098">
                  <c:v>-0.29503268174125302</c:v>
                </c:pt>
                <c:pt idx="28099">
                  <c:v>-0.30422405649817702</c:v>
                </c:pt>
                <c:pt idx="28100">
                  <c:v>-0.313090575745331</c:v>
                </c:pt>
                <c:pt idx="28101">
                  <c:v>-0.321798965531367</c:v>
                </c:pt>
                <c:pt idx="28102">
                  <c:v>-0.32995535218097799</c:v>
                </c:pt>
                <c:pt idx="28103">
                  <c:v>-0.338106707082302</c:v>
                </c:pt>
                <c:pt idx="28104">
                  <c:v>-0.34583237937671701</c:v>
                </c:pt>
                <c:pt idx="28105">
                  <c:v>-0.35356768042112002</c:v>
                </c:pt>
                <c:pt idx="28106">
                  <c:v>-0.36103525484098897</c:v>
                </c:pt>
                <c:pt idx="28107">
                  <c:v>-0.36788999885041002</c:v>
                </c:pt>
                <c:pt idx="28108">
                  <c:v>-0.37449553062338198</c:v>
                </c:pt>
                <c:pt idx="28109">
                  <c:v>-0.38077001038004799</c:v>
                </c:pt>
                <c:pt idx="28110">
                  <c:v>-0.38693537493478902</c:v>
                </c:pt>
                <c:pt idx="28111">
                  <c:v>-0.392588937236305</c:v>
                </c:pt>
                <c:pt idx="28112">
                  <c:v>-0.39795656363683302</c:v>
                </c:pt>
                <c:pt idx="28113">
                  <c:v>-0.40275397636725802</c:v>
                </c:pt>
                <c:pt idx="28114">
                  <c:v>-0.40735339207036197</c:v>
                </c:pt>
                <c:pt idx="28115">
                  <c:v>-0.411550529874183</c:v>
                </c:pt>
                <c:pt idx="28116">
                  <c:v>-0.41523542783401501</c:v>
                </c:pt>
                <c:pt idx="28117">
                  <c:v>-0.41882782306212202</c:v>
                </c:pt>
                <c:pt idx="28118">
                  <c:v>-0.421815556573442</c:v>
                </c:pt>
                <c:pt idx="28119">
                  <c:v>-0.42443961085065401</c:v>
                </c:pt>
                <c:pt idx="28120">
                  <c:v>-0.42696508135163203</c:v>
                </c:pt>
                <c:pt idx="28121">
                  <c:v>-0.42890535616960201</c:v>
                </c:pt>
                <c:pt idx="28122">
                  <c:v>-0.43051530586116199</c:v>
                </c:pt>
                <c:pt idx="28123">
                  <c:v>-0.43207770708720999</c:v>
                </c:pt>
                <c:pt idx="28124">
                  <c:v>-0.43298224273770203</c:v>
                </c:pt>
                <c:pt idx="28125">
                  <c:v>-0.43383660280608299</c:v>
                </c:pt>
                <c:pt idx="28126">
                  <c:v>-0.43397234862266698</c:v>
                </c:pt>
                <c:pt idx="28127">
                  <c:v>-0.43428805715135199</c:v>
                </c:pt>
                <c:pt idx="28128">
                  <c:v>-0.43425903392885701</c:v>
                </c:pt>
                <c:pt idx="28129">
                  <c:v>-0.43379813267964001</c:v>
                </c:pt>
                <c:pt idx="28130">
                  <c:v>-0.43316578151488699</c:v>
                </c:pt>
                <c:pt idx="28131">
                  <c:v>-0.43240369518277599</c:v>
                </c:pt>
                <c:pt idx="28132">
                  <c:v>-0.43134589084094599</c:v>
                </c:pt>
                <c:pt idx="28133">
                  <c:v>-0.43027324413634299</c:v>
                </c:pt>
                <c:pt idx="28134">
                  <c:v>-0.42906040501287701</c:v>
                </c:pt>
                <c:pt idx="28135">
                  <c:v>-0.42757775983603402</c:v>
                </c:pt>
                <c:pt idx="28136">
                  <c:v>-0.42584637842762202</c:v>
                </c:pt>
                <c:pt idx="28137">
                  <c:v>-0.424261688423126</c:v>
                </c:pt>
                <c:pt idx="28138">
                  <c:v>-0.422754999351523</c:v>
                </c:pt>
                <c:pt idx="28139">
                  <c:v>-0.42121000407133902</c:v>
                </c:pt>
                <c:pt idx="28140">
                  <c:v>-0.41939402459833403</c:v>
                </c:pt>
                <c:pt idx="28141">
                  <c:v>-0.41775022483417701</c:v>
                </c:pt>
                <c:pt idx="28142">
                  <c:v>-0.41588028211552303</c:v>
                </c:pt>
                <c:pt idx="28143">
                  <c:v>-0.414382303541101</c:v>
                </c:pt>
                <c:pt idx="28144">
                  <c:v>-0.41316009660567499</c:v>
                </c:pt>
                <c:pt idx="28145">
                  <c:v>-0.41176349650640398</c:v>
                </c:pt>
                <c:pt idx="28146">
                  <c:v>-0.41025477689762502</c:v>
                </c:pt>
                <c:pt idx="28147">
                  <c:v>-0.40908960884270001</c:v>
                </c:pt>
                <c:pt idx="28148">
                  <c:v>-0.40809767833460803</c:v>
                </c:pt>
                <c:pt idx="28149">
                  <c:v>-0.40733691362464802</c:v>
                </c:pt>
                <c:pt idx="28150">
                  <c:v>-0.40670067098156998</c:v>
                </c:pt>
                <c:pt idx="28151">
                  <c:v>-0.40621660564811002</c:v>
                </c:pt>
                <c:pt idx="28152">
                  <c:v>-0.40599149550867702</c:v>
                </c:pt>
                <c:pt idx="28153">
                  <c:v>-0.40581943764146</c:v>
                </c:pt>
                <c:pt idx="28154">
                  <c:v>-0.40590878159886101</c:v>
                </c:pt>
                <c:pt idx="28155">
                  <c:v>-0.406649080176197</c:v>
                </c:pt>
                <c:pt idx="28156">
                  <c:v>-0.40726936489812299</c:v>
                </c:pt>
                <c:pt idx="28157">
                  <c:v>-0.40808048133938801</c:v>
                </c:pt>
                <c:pt idx="28158">
                  <c:v>-0.40905572107746702</c:v>
                </c:pt>
                <c:pt idx="28159">
                  <c:v>-0.41055132968786801</c:v>
                </c:pt>
                <c:pt idx="28160">
                  <c:v>-0.41232377031626</c:v>
                </c:pt>
                <c:pt idx="28161">
                  <c:v>-0.41410943990437399</c:v>
                </c:pt>
                <c:pt idx="28162">
                  <c:v>-0.41611634002097603</c:v>
                </c:pt>
                <c:pt idx="28163">
                  <c:v>-0.41837029983494101</c:v>
                </c:pt>
                <c:pt idx="28164">
                  <c:v>-0.42079766768965499</c:v>
                </c:pt>
                <c:pt idx="28165">
                  <c:v>-0.42381294133921799</c:v>
                </c:pt>
                <c:pt idx="28166">
                  <c:v>-0.42663389205694302</c:v>
                </c:pt>
                <c:pt idx="28167">
                  <c:v>-0.42966661612835</c:v>
                </c:pt>
                <c:pt idx="28168">
                  <c:v>-0.43278758340149898</c:v>
                </c:pt>
                <c:pt idx="28169">
                  <c:v>-0.43629893922663199</c:v>
                </c:pt>
                <c:pt idx="28170">
                  <c:v>-0.439826661161409</c:v>
                </c:pt>
                <c:pt idx="28171">
                  <c:v>-0.44350254025029801</c:v>
                </c:pt>
                <c:pt idx="28172">
                  <c:v>-0.44713622910256001</c:v>
                </c:pt>
                <c:pt idx="28173">
                  <c:v>-0.450753199512689</c:v>
                </c:pt>
                <c:pt idx="28174">
                  <c:v>-0.45444526406173902</c:v>
                </c:pt>
                <c:pt idx="28175">
                  <c:v>-0.45839557022762301</c:v>
                </c:pt>
                <c:pt idx="28176">
                  <c:v>-0.46218352374841198</c:v>
                </c:pt>
                <c:pt idx="28177">
                  <c:v>-0.46592678243149899</c:v>
                </c:pt>
                <c:pt idx="28178">
                  <c:v>-0.46977554652933401</c:v>
                </c:pt>
                <c:pt idx="28179">
                  <c:v>-0.47329336617555001</c:v>
                </c:pt>
                <c:pt idx="28180">
                  <c:v>-0.47693421252919799</c:v>
                </c:pt>
                <c:pt idx="28181">
                  <c:v>-0.480354261527907</c:v>
                </c:pt>
                <c:pt idx="28182">
                  <c:v>-0.48378203618245502</c:v>
                </c:pt>
                <c:pt idx="28183">
                  <c:v>-0.48703664406737601</c:v>
                </c:pt>
                <c:pt idx="28184">
                  <c:v>-0.48973224455679698</c:v>
                </c:pt>
                <c:pt idx="28185">
                  <c:v>-0.49270521299884601</c:v>
                </c:pt>
                <c:pt idx="28186">
                  <c:v>-0.49498236464129902</c:v>
                </c:pt>
                <c:pt idx="28187">
                  <c:v>-0.497671470220441</c:v>
                </c:pt>
                <c:pt idx="28188">
                  <c:v>-0.49974092993091102</c:v>
                </c:pt>
                <c:pt idx="28189">
                  <c:v>-0.50146233943585605</c:v>
                </c:pt>
                <c:pt idx="28190">
                  <c:v>-0.50294166366736504</c:v>
                </c:pt>
                <c:pt idx="28191">
                  <c:v>-0.504025365130229</c:v>
                </c:pt>
                <c:pt idx="28192">
                  <c:v>-0.50511601482177604</c:v>
                </c:pt>
                <c:pt idx="28193">
                  <c:v>-0.50574535162046297</c:v>
                </c:pt>
                <c:pt idx="28194">
                  <c:v>-0.50580872902415097</c:v>
                </c:pt>
                <c:pt idx="28195">
                  <c:v>-0.50575306532276498</c:v>
                </c:pt>
                <c:pt idx="28196">
                  <c:v>-0.50506748902614096</c:v>
                </c:pt>
                <c:pt idx="28197">
                  <c:v>-0.50426540103620099</c:v>
                </c:pt>
                <c:pt idx="28198">
                  <c:v>-0.50304450450607896</c:v>
                </c:pt>
                <c:pt idx="28199">
                  <c:v>-0.50141861437249102</c:v>
                </c:pt>
                <c:pt idx="28200">
                  <c:v>-0.49954420653164899</c:v>
                </c:pt>
                <c:pt idx="28201">
                  <c:v>-0.49720694919887398</c:v>
                </c:pt>
                <c:pt idx="28202">
                  <c:v>-0.49447505604617398</c:v>
                </c:pt>
                <c:pt idx="28203">
                  <c:v>-0.49150964235755801</c:v>
                </c:pt>
                <c:pt idx="28204">
                  <c:v>-0.48797159476450602</c:v>
                </c:pt>
                <c:pt idx="28205">
                  <c:v>-0.48444312144333002</c:v>
                </c:pt>
                <c:pt idx="28206">
                  <c:v>-0.48038072969324103</c:v>
                </c:pt>
                <c:pt idx="28207">
                  <c:v>-0.47605021456503899</c:v>
                </c:pt>
                <c:pt idx="28208">
                  <c:v>-0.47115935082473698</c:v>
                </c:pt>
                <c:pt idx="28209">
                  <c:v>-0.466380892250226</c:v>
                </c:pt>
                <c:pt idx="28210">
                  <c:v>-0.46090626292833797</c:v>
                </c:pt>
                <c:pt idx="28211">
                  <c:v>-0.45563886351696797</c:v>
                </c:pt>
                <c:pt idx="28212">
                  <c:v>-0.44992719126022002</c:v>
                </c:pt>
                <c:pt idx="28213">
                  <c:v>-0.44378808746472498</c:v>
                </c:pt>
                <c:pt idx="28214">
                  <c:v>-0.43785995523649901</c:v>
                </c:pt>
                <c:pt idx="28215">
                  <c:v>-0.43150974614693399</c:v>
                </c:pt>
                <c:pt idx="28216">
                  <c:v>-0.42526783200443802</c:v>
                </c:pt>
                <c:pt idx="28217">
                  <c:v>-0.41871224507363902</c:v>
                </c:pt>
                <c:pt idx="28218">
                  <c:v>-0.412249502581094</c:v>
                </c:pt>
                <c:pt idx="28219">
                  <c:v>-0.40567203373493399</c:v>
                </c:pt>
                <c:pt idx="28220">
                  <c:v>-0.399045833586053</c:v>
                </c:pt>
                <c:pt idx="28221">
                  <c:v>-0.39259003553007998</c:v>
                </c:pt>
                <c:pt idx="28222">
                  <c:v>-0.38589375812472498</c:v>
                </c:pt>
                <c:pt idx="28223">
                  <c:v>-0.37963190066411401</c:v>
                </c:pt>
                <c:pt idx="28224">
                  <c:v>-0.37316481481201202</c:v>
                </c:pt>
                <c:pt idx="28225">
                  <c:v>-0.36706945737327501</c:v>
                </c:pt>
                <c:pt idx="28226">
                  <c:v>-0.36124108591868098</c:v>
                </c:pt>
                <c:pt idx="28227">
                  <c:v>-0.35533266453080098</c:v>
                </c:pt>
                <c:pt idx="28228">
                  <c:v>-0.34983616808886098</c:v>
                </c:pt>
                <c:pt idx="28229">
                  <c:v>-0.34441877469458099</c:v>
                </c:pt>
                <c:pt idx="28230">
                  <c:v>-0.339601070588123</c:v>
                </c:pt>
                <c:pt idx="28231">
                  <c:v>-0.33497136575251601</c:v>
                </c:pt>
                <c:pt idx="28232">
                  <c:v>-0.33101640717632702</c:v>
                </c:pt>
                <c:pt idx="28233">
                  <c:v>-0.32670668831155197</c:v>
                </c:pt>
                <c:pt idx="28234">
                  <c:v>-0.32326196920161698</c:v>
                </c:pt>
                <c:pt idx="28235">
                  <c:v>-0.32018260068120602</c:v>
                </c:pt>
                <c:pt idx="28236">
                  <c:v>-0.31745247656717202</c:v>
                </c:pt>
                <c:pt idx="28237">
                  <c:v>-0.315489397436158</c:v>
                </c:pt>
                <c:pt idx="28238">
                  <c:v>-0.31366888572333301</c:v>
                </c:pt>
                <c:pt idx="28239">
                  <c:v>-0.31244959648697501</c:v>
                </c:pt>
                <c:pt idx="28240">
                  <c:v>-0.311694205348653</c:v>
                </c:pt>
                <c:pt idx="28241">
                  <c:v>-0.31148146199426402</c:v>
                </c:pt>
                <c:pt idx="28242">
                  <c:v>-0.31195541685434802</c:v>
                </c:pt>
                <c:pt idx="28243">
                  <c:v>-0.31275920710638</c:v>
                </c:pt>
                <c:pt idx="28244">
                  <c:v>-0.31426957069864903</c:v>
                </c:pt>
                <c:pt idx="28245">
                  <c:v>-0.31617224798975402</c:v>
                </c:pt>
                <c:pt idx="28246">
                  <c:v>-0.31853117739257802</c:v>
                </c:pt>
                <c:pt idx="28247">
                  <c:v>-0.32175241099914798</c:v>
                </c:pt>
                <c:pt idx="28248">
                  <c:v>-0.32553258358038401</c:v>
                </c:pt>
                <c:pt idx="28249">
                  <c:v>-0.32946220200722498</c:v>
                </c:pt>
                <c:pt idx="28250">
                  <c:v>-0.33384855791048901</c:v>
                </c:pt>
                <c:pt idx="28251">
                  <c:v>-0.33888874745764502</c:v>
                </c:pt>
                <c:pt idx="28252">
                  <c:v>-0.34460573118769799</c:v>
                </c:pt>
                <c:pt idx="28253">
                  <c:v>-0.350712461710941</c:v>
                </c:pt>
                <c:pt idx="28254">
                  <c:v>-0.357095145223848</c:v>
                </c:pt>
                <c:pt idx="28255">
                  <c:v>-0.36381070019779699</c:v>
                </c:pt>
                <c:pt idx="28256">
                  <c:v>-0.37112083119378197</c:v>
                </c:pt>
                <c:pt idx="28257">
                  <c:v>-0.37898313367973302</c:v>
                </c:pt>
                <c:pt idx="28258">
                  <c:v>-0.38690740941260099</c:v>
                </c:pt>
                <c:pt idx="28259">
                  <c:v>-0.39527202964394398</c:v>
                </c:pt>
                <c:pt idx="28260">
                  <c:v>-0.403654748078971</c:v>
                </c:pt>
                <c:pt idx="28261">
                  <c:v>-0.41246236852157098</c:v>
                </c:pt>
                <c:pt idx="28262">
                  <c:v>-0.42157968051879902</c:v>
                </c:pt>
                <c:pt idx="28263">
                  <c:v>-0.43083273529479399</c:v>
                </c:pt>
                <c:pt idx="28264">
                  <c:v>-0.440216890777061</c:v>
                </c:pt>
                <c:pt idx="28265">
                  <c:v>-0.449652907341418</c:v>
                </c:pt>
                <c:pt idx="28266">
                  <c:v>-0.45902584173919098</c:v>
                </c:pt>
                <c:pt idx="28267">
                  <c:v>-0.46847390569366698</c:v>
                </c:pt>
                <c:pt idx="28268">
                  <c:v>-0.47799824631024201</c:v>
                </c:pt>
                <c:pt idx="28269">
                  <c:v>-0.48740613531550397</c:v>
                </c:pt>
                <c:pt idx="28270">
                  <c:v>-0.49698832525983999</c:v>
                </c:pt>
                <c:pt idx="28271">
                  <c:v>-0.50575507371977002</c:v>
                </c:pt>
                <c:pt idx="28272">
                  <c:v>-0.51500377145570397</c:v>
                </c:pt>
                <c:pt idx="28273">
                  <c:v>-0.52358480278686503</c:v>
                </c:pt>
                <c:pt idx="28274">
                  <c:v>-0.53234027135884399</c:v>
                </c:pt>
                <c:pt idx="28275">
                  <c:v>-0.54043500215248796</c:v>
                </c:pt>
                <c:pt idx="28276">
                  <c:v>-0.54821252074866</c:v>
                </c:pt>
                <c:pt idx="28277">
                  <c:v>-0.55574593841722497</c:v>
                </c:pt>
                <c:pt idx="28278">
                  <c:v>-0.56269354999352805</c:v>
                </c:pt>
                <c:pt idx="28279">
                  <c:v>-0.56947542366464399</c:v>
                </c:pt>
                <c:pt idx="28280">
                  <c:v>-0.57563928533200304</c:v>
                </c:pt>
                <c:pt idx="28281">
                  <c:v>-0.58131330166273598</c:v>
                </c:pt>
                <c:pt idx="28282">
                  <c:v>-0.586200492432433</c:v>
                </c:pt>
                <c:pt idx="28283">
                  <c:v>-0.59079179664302195</c:v>
                </c:pt>
                <c:pt idx="28284">
                  <c:v>-0.59479845038990098</c:v>
                </c:pt>
                <c:pt idx="28285">
                  <c:v>-0.59827502370931396</c:v>
                </c:pt>
                <c:pt idx="28286">
                  <c:v>-0.60113990827646901</c:v>
                </c:pt>
                <c:pt idx="28287">
                  <c:v>-0.60279192468034404</c:v>
                </c:pt>
                <c:pt idx="28288">
                  <c:v>-0.60438743310977705</c:v>
                </c:pt>
                <c:pt idx="28289">
                  <c:v>-0.60518290726218404</c:v>
                </c:pt>
                <c:pt idx="28290">
                  <c:v>-0.60530665713529896</c:v>
                </c:pt>
                <c:pt idx="28291">
                  <c:v>-0.60460388904044304</c:v>
                </c:pt>
                <c:pt idx="28292">
                  <c:v>-0.60318783228222395</c:v>
                </c:pt>
                <c:pt idx="28293">
                  <c:v>-0.60106743578516397</c:v>
                </c:pt>
                <c:pt idx="28294">
                  <c:v>-0.59835171529051701</c:v>
                </c:pt>
                <c:pt idx="28295">
                  <c:v>-0.59483868944399798</c:v>
                </c:pt>
                <c:pt idx="28296">
                  <c:v>-0.59064325124851402</c:v>
                </c:pt>
                <c:pt idx="28297">
                  <c:v>-0.58583708761022202</c:v>
                </c:pt>
                <c:pt idx="28298">
                  <c:v>-0.58014006385053496</c:v>
                </c:pt>
                <c:pt idx="28299">
                  <c:v>-0.57401995967088604</c:v>
                </c:pt>
                <c:pt idx="28300">
                  <c:v>-0.56698830114551801</c:v>
                </c:pt>
                <c:pt idx="28301">
                  <c:v>-0.55916267902475203</c:v>
                </c:pt>
                <c:pt idx="28302">
                  <c:v>-0.55112807006237796</c:v>
                </c:pt>
                <c:pt idx="28303">
                  <c:v>-0.542136696452999</c:v>
                </c:pt>
                <c:pt idx="28304">
                  <c:v>-0.53270369686709196</c:v>
                </c:pt>
                <c:pt idx="28305">
                  <c:v>-0.52245825096111698</c:v>
                </c:pt>
                <c:pt idx="28306">
                  <c:v>-0.51188680105869999</c:v>
                </c:pt>
                <c:pt idx="28307">
                  <c:v>-0.50083858765787803</c:v>
                </c:pt>
                <c:pt idx="28308">
                  <c:v>-0.48929214743217198</c:v>
                </c:pt>
                <c:pt idx="28309">
                  <c:v>-0.47711451093732399</c:v>
                </c:pt>
                <c:pt idx="28310">
                  <c:v>-0.464573186781716</c:v>
                </c:pt>
                <c:pt idx="28311">
                  <c:v>-0.45167231516467699</c:v>
                </c:pt>
                <c:pt idx="28312">
                  <c:v>-0.43850924242154099</c:v>
                </c:pt>
                <c:pt idx="28313">
                  <c:v>-0.42495151067178</c:v>
                </c:pt>
                <c:pt idx="28314">
                  <c:v>-0.41095993828206601</c:v>
                </c:pt>
                <c:pt idx="28315">
                  <c:v>-0.39679231570962198</c:v>
                </c:pt>
                <c:pt idx="28316">
                  <c:v>-0.382274844154882</c:v>
                </c:pt>
                <c:pt idx="28317">
                  <c:v>-0.367860711330039</c:v>
                </c:pt>
                <c:pt idx="28318">
                  <c:v>-0.35319675889424701</c:v>
                </c:pt>
                <c:pt idx="28319">
                  <c:v>-0.33833235607684098</c:v>
                </c:pt>
                <c:pt idx="28320">
                  <c:v>-0.32351768551600801</c:v>
                </c:pt>
                <c:pt idx="28321">
                  <c:v>-0.30863231509711803</c:v>
                </c:pt>
                <c:pt idx="28322">
                  <c:v>-0.293909655972456</c:v>
                </c:pt>
                <c:pt idx="28323">
                  <c:v>-0.27903036748698601</c:v>
                </c:pt>
                <c:pt idx="28324">
                  <c:v>-0.264756365396972</c:v>
                </c:pt>
                <c:pt idx="28325">
                  <c:v>-0.250106934630968</c:v>
                </c:pt>
                <c:pt idx="28326">
                  <c:v>-0.235701795417252</c:v>
                </c:pt>
                <c:pt idx="28327">
                  <c:v>-0.221636661731902</c:v>
                </c:pt>
                <c:pt idx="28328">
                  <c:v>-0.20774104338703001</c:v>
                </c:pt>
                <c:pt idx="28329">
                  <c:v>-0.19429076017125901</c:v>
                </c:pt>
                <c:pt idx="28330">
                  <c:v>-0.180978208698655</c:v>
                </c:pt>
                <c:pt idx="28331">
                  <c:v>-0.16802814387328199</c:v>
                </c:pt>
                <c:pt idx="28332">
                  <c:v>-0.155279894709757</c:v>
                </c:pt>
                <c:pt idx="28333">
                  <c:v>-0.14301809084569</c:v>
                </c:pt>
                <c:pt idx="28334">
                  <c:v>-0.131565521271644</c:v>
                </c:pt>
                <c:pt idx="28335">
                  <c:v>-0.120158047510799</c:v>
                </c:pt>
                <c:pt idx="28336">
                  <c:v>-0.10927859629225201</c:v>
                </c:pt>
                <c:pt idx="28337">
                  <c:v>-9.8720191129787305E-2</c:v>
                </c:pt>
                <c:pt idx="28338">
                  <c:v>-8.8977031845928103E-2</c:v>
                </c:pt>
                <c:pt idx="28339">
                  <c:v>-7.94910393609147E-2</c:v>
                </c:pt>
                <c:pt idx="28340">
                  <c:v>-7.0895561896291398E-2</c:v>
                </c:pt>
                <c:pt idx="28341">
                  <c:v>-6.2350928317570602E-2</c:v>
                </c:pt>
                <c:pt idx="28342">
                  <c:v>-5.4499715923855697E-2</c:v>
                </c:pt>
                <c:pt idx="28343">
                  <c:v>-4.71669362954878E-2</c:v>
                </c:pt>
                <c:pt idx="28344">
                  <c:v>-4.0542273550983797E-2</c:v>
                </c:pt>
                <c:pt idx="28345">
                  <c:v>-3.4564890415324803E-2</c:v>
                </c:pt>
                <c:pt idx="28346">
                  <c:v>-2.8752107409269902E-2</c:v>
                </c:pt>
                <c:pt idx="28347">
                  <c:v>-2.3692944728914998E-2</c:v>
                </c:pt>
                <c:pt idx="28348">
                  <c:v>-1.9148160332409101E-2</c:v>
                </c:pt>
                <c:pt idx="28349">
                  <c:v>-1.5265676244793599E-2</c:v>
                </c:pt>
                <c:pt idx="28350">
                  <c:v>-1.18242136292863E-2</c:v>
                </c:pt>
                <c:pt idx="28351">
                  <c:v>-8.93271160865944E-3</c:v>
                </c:pt>
                <c:pt idx="28352">
                  <c:v>-6.6013526602423699E-3</c:v>
                </c:pt>
                <c:pt idx="28353">
                  <c:v>-4.3954724750851996E-3</c:v>
                </c:pt>
                <c:pt idx="28354">
                  <c:v>-3.1177123578717998E-3</c:v>
                </c:pt>
                <c:pt idx="28355">
                  <c:v>-1.8980065992905801E-3</c:v>
                </c:pt>
                <c:pt idx="28356">
                  <c:v>-1.53715493740483E-3</c:v>
                </c:pt>
                <c:pt idx="28357">
                  <c:v>-1.3579992656023001E-3</c:v>
                </c:pt>
                <c:pt idx="28358">
                  <c:v>-1.60320823764983E-3</c:v>
                </c:pt>
                <c:pt idx="28359">
                  <c:v>-2.1918043035686501E-3</c:v>
                </c:pt>
                <c:pt idx="28360">
                  <c:v>-3.03515511668864E-3</c:v>
                </c:pt>
                <c:pt idx="28361">
                  <c:v>-4.7110996367974601E-3</c:v>
                </c:pt>
                <c:pt idx="28362">
                  <c:v>-6.4872619210208397E-3</c:v>
                </c:pt>
                <c:pt idx="28363">
                  <c:v>-8.3180539350284598E-3</c:v>
                </c:pt>
                <c:pt idx="28364">
                  <c:v>-1.04861480158773E-2</c:v>
                </c:pt>
                <c:pt idx="28365">
                  <c:v>-1.2983029444103801E-2</c:v>
                </c:pt>
                <c:pt idx="28366">
                  <c:v>-1.5639518022480502E-2</c:v>
                </c:pt>
                <c:pt idx="28367">
                  <c:v>-1.8699713714424401E-2</c:v>
                </c:pt>
                <c:pt idx="28368">
                  <c:v>-2.14978178307005E-2</c:v>
                </c:pt>
                <c:pt idx="28369">
                  <c:v>-2.4590133809198399E-2</c:v>
                </c:pt>
                <c:pt idx="28370">
                  <c:v>-2.78334410304742E-2</c:v>
                </c:pt>
                <c:pt idx="28371">
                  <c:v>-3.1230183261530702E-2</c:v>
                </c:pt>
                <c:pt idx="28372">
                  <c:v>-3.4755102763308503E-2</c:v>
                </c:pt>
                <c:pt idx="28373">
                  <c:v>-3.7955166808075397E-2</c:v>
                </c:pt>
                <c:pt idx="28374">
                  <c:v>-4.1333058448265299E-2</c:v>
                </c:pt>
                <c:pt idx="28375">
                  <c:v>-4.4794983865228802E-2</c:v>
                </c:pt>
                <c:pt idx="28376">
                  <c:v>-4.8045103392987801E-2</c:v>
                </c:pt>
                <c:pt idx="28377">
                  <c:v>-5.13657968283701E-2</c:v>
                </c:pt>
                <c:pt idx="28378">
                  <c:v>-5.4495750717677802E-2</c:v>
                </c:pt>
                <c:pt idx="28379">
                  <c:v>-5.7757690923091798E-2</c:v>
                </c:pt>
                <c:pt idx="28380">
                  <c:v>-6.0564398906887501E-2</c:v>
                </c:pt>
                <c:pt idx="28381">
                  <c:v>-6.3421659435763805E-2</c:v>
                </c:pt>
                <c:pt idx="28382">
                  <c:v>-6.5980109930361894E-2</c:v>
                </c:pt>
                <c:pt idx="28383">
                  <c:v>-6.8463922256050594E-2</c:v>
                </c:pt>
                <c:pt idx="28384">
                  <c:v>-7.0934547401020301E-2</c:v>
                </c:pt>
                <c:pt idx="28385">
                  <c:v>-7.2886668128980495E-2</c:v>
                </c:pt>
                <c:pt idx="28386">
                  <c:v>-7.4844769180086604E-2</c:v>
                </c:pt>
                <c:pt idx="28387">
                  <c:v>-7.63071053046393E-2</c:v>
                </c:pt>
                <c:pt idx="28388">
                  <c:v>-7.78318915073304E-2</c:v>
                </c:pt>
                <c:pt idx="28389">
                  <c:v>-7.9175812291183201E-2</c:v>
                </c:pt>
                <c:pt idx="28390">
                  <c:v>-7.99043685590419E-2</c:v>
                </c:pt>
                <c:pt idx="28391">
                  <c:v>-8.0803432211966494E-2</c:v>
                </c:pt>
                <c:pt idx="28392">
                  <c:v>-8.0924415205454597E-2</c:v>
                </c:pt>
                <c:pt idx="28393">
                  <c:v>-8.1168823558605996E-2</c:v>
                </c:pt>
                <c:pt idx="28394">
                  <c:v>-8.1215627304623297E-2</c:v>
                </c:pt>
                <c:pt idx="28395">
                  <c:v>-8.09013681652683E-2</c:v>
                </c:pt>
                <c:pt idx="28396">
                  <c:v>-8.0276096008234696E-2</c:v>
                </c:pt>
                <c:pt idx="28397">
                  <c:v>-7.9306164550336594E-2</c:v>
                </c:pt>
                <c:pt idx="28398">
                  <c:v>-7.8106983750037495E-2</c:v>
                </c:pt>
                <c:pt idx="28399">
                  <c:v>-7.6866337349592806E-2</c:v>
                </c:pt>
                <c:pt idx="28400">
                  <c:v>-7.5407366448350902E-2</c:v>
                </c:pt>
                <c:pt idx="28401">
                  <c:v>-7.3623562258148798E-2</c:v>
                </c:pt>
                <c:pt idx="28402">
                  <c:v>-7.1499930249494706E-2</c:v>
                </c:pt>
                <c:pt idx="28403">
                  <c:v>-6.8915658139727401E-2</c:v>
                </c:pt>
                <c:pt idx="28404">
                  <c:v>-6.6812069618268702E-2</c:v>
                </c:pt>
                <c:pt idx="28405">
                  <c:v>-6.3882965854084303E-2</c:v>
                </c:pt>
                <c:pt idx="28406">
                  <c:v>-6.11973202109223E-2</c:v>
                </c:pt>
                <c:pt idx="28407">
                  <c:v>-5.8090621056186002E-2</c:v>
                </c:pt>
                <c:pt idx="28408">
                  <c:v>-5.4680258229811499E-2</c:v>
                </c:pt>
                <c:pt idx="28409">
                  <c:v>-5.1307030878159403E-2</c:v>
                </c:pt>
                <c:pt idx="28410">
                  <c:v>-4.7595519683671601E-2</c:v>
                </c:pt>
                <c:pt idx="28411">
                  <c:v>-4.4377712210867303E-2</c:v>
                </c:pt>
                <c:pt idx="28412">
                  <c:v>-4.0097206272167202E-2</c:v>
                </c:pt>
                <c:pt idx="28413">
                  <c:v>-3.6254576390709101E-2</c:v>
                </c:pt>
                <c:pt idx="28414">
                  <c:v>-3.20539044265594E-2</c:v>
                </c:pt>
                <c:pt idx="28415">
                  <c:v>-2.7914915014673702E-2</c:v>
                </c:pt>
                <c:pt idx="28416">
                  <c:v>-2.3959101831200799E-2</c:v>
                </c:pt>
                <c:pt idx="28417">
                  <c:v>-1.9668187055617702E-2</c:v>
                </c:pt>
                <c:pt idx="28418">
                  <c:v>-1.53187607636791E-2</c:v>
                </c:pt>
                <c:pt idx="28419">
                  <c:v>-1.05583652139545E-2</c:v>
                </c:pt>
                <c:pt idx="28420">
                  <c:v>-6.3752573101214498E-3</c:v>
                </c:pt>
                <c:pt idx="28421">
                  <c:v>-1.9541618271633602E-3</c:v>
                </c:pt>
                <c:pt idx="28422">
                  <c:v>2.4098711389476898E-3</c:v>
                </c:pt>
                <c:pt idx="28423">
                  <c:v>7.1257779474084302E-3</c:v>
                </c:pt>
                <c:pt idx="28424">
                  <c:v>1.16704666041334E-2</c:v>
                </c:pt>
                <c:pt idx="28425">
                  <c:v>1.6408100953589199E-2</c:v>
                </c:pt>
                <c:pt idx="28426">
                  <c:v>2.0651450791260802E-2</c:v>
                </c:pt>
                <c:pt idx="28427">
                  <c:v>2.50939382607023E-2</c:v>
                </c:pt>
                <c:pt idx="28428">
                  <c:v>2.9763758540756202E-2</c:v>
                </c:pt>
                <c:pt idx="28429">
                  <c:v>3.4209761007019598E-2</c:v>
                </c:pt>
                <c:pt idx="28430">
                  <c:v>3.8823578511945102E-2</c:v>
                </c:pt>
                <c:pt idx="28431">
                  <c:v>4.30718041453447E-2</c:v>
                </c:pt>
                <c:pt idx="28432">
                  <c:v>4.7494043621420498E-2</c:v>
                </c:pt>
                <c:pt idx="28433">
                  <c:v>5.1770519336353897E-2</c:v>
                </c:pt>
                <c:pt idx="28434">
                  <c:v>5.6333312035292099E-2</c:v>
                </c:pt>
                <c:pt idx="28435">
                  <c:v>6.0662072024800201E-2</c:v>
                </c:pt>
                <c:pt idx="28436">
                  <c:v>6.4987258146927601E-2</c:v>
                </c:pt>
                <c:pt idx="28437">
                  <c:v>6.9260281469315899E-2</c:v>
                </c:pt>
                <c:pt idx="28438">
                  <c:v>7.3370938484600204E-2</c:v>
                </c:pt>
                <c:pt idx="28439">
                  <c:v>7.7786754129697502E-2</c:v>
                </c:pt>
                <c:pt idx="28440">
                  <c:v>8.1898161249176205E-2</c:v>
                </c:pt>
                <c:pt idx="28441">
                  <c:v>8.6200981840536095E-2</c:v>
                </c:pt>
                <c:pt idx="28442">
                  <c:v>9.0451687866507702E-2</c:v>
                </c:pt>
                <c:pt idx="28443">
                  <c:v>9.4337424014490107E-2</c:v>
                </c:pt>
                <c:pt idx="28444">
                  <c:v>9.8861371511828902E-2</c:v>
                </c:pt>
                <c:pt idx="28445">
                  <c:v>0.103063312503794</c:v>
                </c:pt>
                <c:pt idx="28446">
                  <c:v>0.10716795774369101</c:v>
                </c:pt>
                <c:pt idx="28447">
                  <c:v>0.111447601595145</c:v>
                </c:pt>
                <c:pt idx="28448">
                  <c:v>0.115522949686124</c:v>
                </c:pt>
                <c:pt idx="28449">
                  <c:v>0.119945382233535</c:v>
                </c:pt>
                <c:pt idx="28450">
                  <c:v>0.124393119646815</c:v>
                </c:pt>
                <c:pt idx="28451">
                  <c:v>0.12883317244069301</c:v>
                </c:pt>
                <c:pt idx="28452">
                  <c:v>0.13326775521858999</c:v>
                </c:pt>
                <c:pt idx="28453">
                  <c:v>0.13755061044356501</c:v>
                </c:pt>
                <c:pt idx="28454">
                  <c:v>0.142023876733892</c:v>
                </c:pt>
                <c:pt idx="28455">
                  <c:v>0.14676586501101899</c:v>
                </c:pt>
                <c:pt idx="28456">
                  <c:v>0.15113405277463801</c:v>
                </c:pt>
                <c:pt idx="28457">
                  <c:v>0.15580911304164499</c:v>
                </c:pt>
                <c:pt idx="28458">
                  <c:v>0.160482986326586</c:v>
                </c:pt>
                <c:pt idx="28459">
                  <c:v>0.16510956957325101</c:v>
                </c:pt>
                <c:pt idx="28460">
                  <c:v>0.17026194509512099</c:v>
                </c:pt>
                <c:pt idx="28461">
                  <c:v>0.17504414835792201</c:v>
                </c:pt>
                <c:pt idx="28462">
                  <c:v>0.18022572456959901</c:v>
                </c:pt>
                <c:pt idx="28463">
                  <c:v>0.18511287383709299</c:v>
                </c:pt>
                <c:pt idx="28464">
                  <c:v>0.19023835324640301</c:v>
                </c:pt>
                <c:pt idx="28465">
                  <c:v>0.19548691184681899</c:v>
                </c:pt>
                <c:pt idx="28466">
                  <c:v>0.20070717615308101</c:v>
                </c:pt>
                <c:pt idx="28467">
                  <c:v>0.206287818678591</c:v>
                </c:pt>
                <c:pt idx="28468">
                  <c:v>0.211575645447829</c:v>
                </c:pt>
                <c:pt idx="28469">
                  <c:v>0.217079155019475</c:v>
                </c:pt>
                <c:pt idx="28470">
                  <c:v>0.22235170271184501</c:v>
                </c:pt>
                <c:pt idx="28471">
                  <c:v>0.22822018229945301</c:v>
                </c:pt>
                <c:pt idx="28472">
                  <c:v>0.23380170347595899</c:v>
                </c:pt>
                <c:pt idx="28473">
                  <c:v>0.23943095176321599</c:v>
                </c:pt>
                <c:pt idx="28474">
                  <c:v>0.245278808532608</c:v>
                </c:pt>
                <c:pt idx="28475">
                  <c:v>0.250724993798768</c:v>
                </c:pt>
                <c:pt idx="28476">
                  <c:v>0.25691287811307101</c:v>
                </c:pt>
                <c:pt idx="28477">
                  <c:v>0.26258066355084198</c:v>
                </c:pt>
                <c:pt idx="28478">
                  <c:v>0.26856723270695199</c:v>
                </c:pt>
                <c:pt idx="28479">
                  <c:v>0.27413375647705401</c:v>
                </c:pt>
                <c:pt idx="28480">
                  <c:v>0.27976528759238101</c:v>
                </c:pt>
                <c:pt idx="28481">
                  <c:v>0.28547630094106302</c:v>
                </c:pt>
                <c:pt idx="28482">
                  <c:v>0.29131567264185598</c:v>
                </c:pt>
                <c:pt idx="28483">
                  <c:v>0.29720526119766899</c:v>
                </c:pt>
                <c:pt idx="28484">
                  <c:v>0.30224999497684002</c:v>
                </c:pt>
                <c:pt idx="28485">
                  <c:v>0.30772827581142098</c:v>
                </c:pt>
                <c:pt idx="28486">
                  <c:v>0.31293824722976099</c:v>
                </c:pt>
                <c:pt idx="28487">
                  <c:v>0.31875338068421699</c:v>
                </c:pt>
                <c:pt idx="28488">
                  <c:v>0.32395963801098099</c:v>
                </c:pt>
                <c:pt idx="28489">
                  <c:v>0.329075029681065</c:v>
                </c:pt>
                <c:pt idx="28490">
                  <c:v>0.33383072377753298</c:v>
                </c:pt>
                <c:pt idx="28491">
                  <c:v>0.33846884678505101</c:v>
                </c:pt>
                <c:pt idx="28492">
                  <c:v>0.343351913592782</c:v>
                </c:pt>
                <c:pt idx="28493">
                  <c:v>0.34775748679066498</c:v>
                </c:pt>
                <c:pt idx="28494">
                  <c:v>0.35199664115137103</c:v>
                </c:pt>
                <c:pt idx="28495">
                  <c:v>0.35595322934152102</c:v>
                </c:pt>
                <c:pt idx="28496">
                  <c:v>0.359735720676848</c:v>
                </c:pt>
                <c:pt idx="28497">
                  <c:v>0.363408873049891</c:v>
                </c:pt>
                <c:pt idx="28498">
                  <c:v>0.36679911809148202</c:v>
                </c:pt>
                <c:pt idx="28499">
                  <c:v>0.36997505826113403</c:v>
                </c:pt>
                <c:pt idx="28500">
                  <c:v>0.372777838105813</c:v>
                </c:pt>
                <c:pt idx="28501">
                  <c:v>0.37573802383441901</c:v>
                </c:pt>
                <c:pt idx="28502">
                  <c:v>0.377996157987744</c:v>
                </c:pt>
                <c:pt idx="28503">
                  <c:v>0.38002517926726898</c:v>
                </c:pt>
                <c:pt idx="28504">
                  <c:v>0.38207217775084201</c:v>
                </c:pt>
                <c:pt idx="28505">
                  <c:v>0.38387813308739499</c:v>
                </c:pt>
                <c:pt idx="28506">
                  <c:v>0.385318382262617</c:v>
                </c:pt>
                <c:pt idx="28507">
                  <c:v>0.38616399876523</c:v>
                </c:pt>
                <c:pt idx="28508">
                  <c:v>0.38712346200744202</c:v>
                </c:pt>
                <c:pt idx="28509">
                  <c:v>0.38762866224385401</c:v>
                </c:pt>
                <c:pt idx="28510">
                  <c:v>0.38794637865408499</c:v>
                </c:pt>
                <c:pt idx="28511">
                  <c:v>0.38793668486820698</c:v>
                </c:pt>
                <c:pt idx="28512">
                  <c:v>0.387762008120975</c:v>
                </c:pt>
                <c:pt idx="28513">
                  <c:v>0.387036020500996</c:v>
                </c:pt>
                <c:pt idx="28514">
                  <c:v>0.38657498497188097</c:v>
                </c:pt>
                <c:pt idx="28515">
                  <c:v>0.38555247033117201</c:v>
                </c:pt>
                <c:pt idx="28516">
                  <c:v>0.38447088890324799</c:v>
                </c:pt>
                <c:pt idx="28517">
                  <c:v>0.383061279201662</c:v>
                </c:pt>
                <c:pt idx="28518">
                  <c:v>0.381258172267264</c:v>
                </c:pt>
                <c:pt idx="28519">
                  <c:v>0.37958341023817599</c:v>
                </c:pt>
                <c:pt idx="28520">
                  <c:v>0.37738249361346798</c:v>
                </c:pt>
                <c:pt idx="28521">
                  <c:v>0.375388263888073</c:v>
                </c:pt>
                <c:pt idx="28522">
                  <c:v>0.37270493361900803</c:v>
                </c:pt>
                <c:pt idx="28523">
                  <c:v>0.37034818690836002</c:v>
                </c:pt>
                <c:pt idx="28524">
                  <c:v>0.36751811539755802</c:v>
                </c:pt>
                <c:pt idx="28525">
                  <c:v>0.36448077838208498</c:v>
                </c:pt>
                <c:pt idx="28526">
                  <c:v>0.36160055950712899</c:v>
                </c:pt>
                <c:pt idx="28527">
                  <c:v>0.35830518822987101</c:v>
                </c:pt>
                <c:pt idx="28528">
                  <c:v>0.35552417325459301</c:v>
                </c:pt>
                <c:pt idx="28529">
                  <c:v>0.35189953564207399</c:v>
                </c:pt>
                <c:pt idx="28530">
                  <c:v>0.34859120588321602</c:v>
                </c:pt>
                <c:pt idx="28531">
                  <c:v>0.34546320694326099</c:v>
                </c:pt>
                <c:pt idx="28532">
                  <c:v>0.34204125679462699</c:v>
                </c:pt>
                <c:pt idx="28533">
                  <c:v>0.33883105225555299</c:v>
                </c:pt>
                <c:pt idx="28534">
                  <c:v>0.33519345875412399</c:v>
                </c:pt>
                <c:pt idx="28535">
                  <c:v>0.33165254535840999</c:v>
                </c:pt>
                <c:pt idx="28536">
                  <c:v>0.32836591471882398</c:v>
                </c:pt>
                <c:pt idx="28537">
                  <c:v>0.32507393811056801</c:v>
                </c:pt>
                <c:pt idx="28538">
                  <c:v>0.32192650061301098</c:v>
                </c:pt>
                <c:pt idx="28539">
                  <c:v>0.31857366260161102</c:v>
                </c:pt>
                <c:pt idx="28540">
                  <c:v>0.31526838319096001</c:v>
                </c:pt>
                <c:pt idx="28541">
                  <c:v>0.31253876601765601</c:v>
                </c:pt>
                <c:pt idx="28542">
                  <c:v>0.30963096305992599</c:v>
                </c:pt>
                <c:pt idx="28543">
                  <c:v>0.30707107374444198</c:v>
                </c:pt>
                <c:pt idx="28544">
                  <c:v>0.30457708365013603</c:v>
                </c:pt>
                <c:pt idx="28545">
                  <c:v>0.30164813952986702</c:v>
                </c:pt>
                <c:pt idx="28546">
                  <c:v>0.29968148717610599</c:v>
                </c:pt>
                <c:pt idx="28547">
                  <c:v>0.29741704910453498</c:v>
                </c:pt>
                <c:pt idx="28548">
                  <c:v>0.29559292469043602</c:v>
                </c:pt>
                <c:pt idx="28549">
                  <c:v>0.29373678185663699</c:v>
                </c:pt>
                <c:pt idx="28550">
                  <c:v>0.29196950612417999</c:v>
                </c:pt>
                <c:pt idx="28551">
                  <c:v>0.29063636224089201</c:v>
                </c:pt>
                <c:pt idx="28552">
                  <c:v>0.28926060333616899</c:v>
                </c:pt>
                <c:pt idx="28553">
                  <c:v>0.28851254293395301</c:v>
                </c:pt>
                <c:pt idx="28554">
                  <c:v>0.28750784876992602</c:v>
                </c:pt>
                <c:pt idx="28555">
                  <c:v>0.28716972964489601</c:v>
                </c:pt>
                <c:pt idx="28556">
                  <c:v>0.28643647219060397</c:v>
                </c:pt>
                <c:pt idx="28557">
                  <c:v>0.28620203322154403</c:v>
                </c:pt>
                <c:pt idx="28558">
                  <c:v>0.28627198317216102</c:v>
                </c:pt>
                <c:pt idx="28559">
                  <c:v>0.28657239956101099</c:v>
                </c:pt>
                <c:pt idx="28560">
                  <c:v>0.287003408149688</c:v>
                </c:pt>
                <c:pt idx="28561">
                  <c:v>0.28720578363566401</c:v>
                </c:pt>
                <c:pt idx="28562">
                  <c:v>0.28772898000706199</c:v>
                </c:pt>
                <c:pt idx="28563">
                  <c:v>0.28878329860885399</c:v>
                </c:pt>
                <c:pt idx="28564">
                  <c:v>0.29007009006962797</c:v>
                </c:pt>
                <c:pt idx="28565">
                  <c:v>0.29102214229613499</c:v>
                </c:pt>
                <c:pt idx="28566">
                  <c:v>0.292270566299624</c:v>
                </c:pt>
                <c:pt idx="28567">
                  <c:v>0.29366619380166997</c:v>
                </c:pt>
                <c:pt idx="28568">
                  <c:v>0.29528579665738902</c:v>
                </c:pt>
                <c:pt idx="28569">
                  <c:v>0.29706459604192098</c:v>
                </c:pt>
                <c:pt idx="28570">
                  <c:v>0.29877062797660497</c:v>
                </c:pt>
                <c:pt idx="28571">
                  <c:v>0.300880863529086</c:v>
                </c:pt>
                <c:pt idx="28572">
                  <c:v>0.30210853336238203</c:v>
                </c:pt>
                <c:pt idx="28573">
                  <c:v>0.30450980862448201</c:v>
                </c:pt>
                <c:pt idx="28574">
                  <c:v>0.30643887887209798</c:v>
                </c:pt>
                <c:pt idx="28575">
                  <c:v>0.30826278432047699</c:v>
                </c:pt>
                <c:pt idx="28576">
                  <c:v>0.31058047219531798</c:v>
                </c:pt>
                <c:pt idx="28577">
                  <c:v>0.31229279636817497</c:v>
                </c:pt>
                <c:pt idx="28578">
                  <c:v>0.31449501930731799</c:v>
                </c:pt>
                <c:pt idx="28579">
                  <c:v>0.31627505667848899</c:v>
                </c:pt>
                <c:pt idx="28580">
                  <c:v>0.31848106345343702</c:v>
                </c:pt>
                <c:pt idx="28581">
                  <c:v>0.32011956672787101</c:v>
                </c:pt>
                <c:pt idx="28582">
                  <c:v>0.321956016390197</c:v>
                </c:pt>
                <c:pt idx="28583">
                  <c:v>0.32385632018327998</c:v>
                </c:pt>
                <c:pt idx="28584">
                  <c:v>0.32507263392691998</c:v>
                </c:pt>
                <c:pt idx="28585">
                  <c:v>0.32700128039362703</c:v>
                </c:pt>
                <c:pt idx="28586">
                  <c:v>0.32789670715186298</c:v>
                </c:pt>
                <c:pt idx="28587">
                  <c:v>0.32946803571294198</c:v>
                </c:pt>
                <c:pt idx="28588">
                  <c:v>0.330323617122664</c:v>
                </c:pt>
                <c:pt idx="28589">
                  <c:v>0.33097743791084799</c:v>
                </c:pt>
                <c:pt idx="28590">
                  <c:v>0.331855091908907</c:v>
                </c:pt>
                <c:pt idx="28591">
                  <c:v>0.33226533891482002</c:v>
                </c:pt>
                <c:pt idx="28592">
                  <c:v>0.33271259483479898</c:v>
                </c:pt>
                <c:pt idx="28593">
                  <c:v>0.33266910201169098</c:v>
                </c:pt>
                <c:pt idx="28594">
                  <c:v>0.33278089662760102</c:v>
                </c:pt>
                <c:pt idx="28595">
                  <c:v>0.33248498549455402</c:v>
                </c:pt>
                <c:pt idx="28596">
                  <c:v>0.33206750801939799</c:v>
                </c:pt>
                <c:pt idx="28597">
                  <c:v>0.33142042356907198</c:v>
                </c:pt>
                <c:pt idx="28598">
                  <c:v>0.33048382227955297</c:v>
                </c:pt>
                <c:pt idx="28599">
                  <c:v>0.32925866533959203</c:v>
                </c:pt>
                <c:pt idx="28600">
                  <c:v>0.32780631041682501</c:v>
                </c:pt>
                <c:pt idx="28601">
                  <c:v>0.326475099152503</c:v>
                </c:pt>
                <c:pt idx="28602">
                  <c:v>0.32436176795560201</c:v>
                </c:pt>
                <c:pt idx="28603">
                  <c:v>0.32262023693814501</c:v>
                </c:pt>
                <c:pt idx="28604">
                  <c:v>0.32021999709290899</c:v>
                </c:pt>
                <c:pt idx="28605">
                  <c:v>0.317659691596131</c:v>
                </c:pt>
                <c:pt idx="28606">
                  <c:v>0.31519993380122602</c:v>
                </c:pt>
                <c:pt idx="28607">
                  <c:v>0.31232681729671302</c:v>
                </c:pt>
                <c:pt idx="28608">
                  <c:v>0.309362570701672</c:v>
                </c:pt>
                <c:pt idx="28609">
                  <c:v>0.30595615745357302</c:v>
                </c:pt>
                <c:pt idx="28610">
                  <c:v>0.30278838881975101</c:v>
                </c:pt>
                <c:pt idx="28611">
                  <c:v>0.29901469723459101</c:v>
                </c:pt>
                <c:pt idx="28612">
                  <c:v>0.29534634340087701</c:v>
                </c:pt>
                <c:pt idx="28613">
                  <c:v>0.29165942954280599</c:v>
                </c:pt>
                <c:pt idx="28614">
                  <c:v>0.28745437982979699</c:v>
                </c:pt>
                <c:pt idx="28615">
                  <c:v>0.28338031707606898</c:v>
                </c:pt>
                <c:pt idx="28616">
                  <c:v>0.27878408542405098</c:v>
                </c:pt>
                <c:pt idx="28617">
                  <c:v>0.27452600962094298</c:v>
                </c:pt>
                <c:pt idx="28618">
                  <c:v>0.27010280964296302</c:v>
                </c:pt>
                <c:pt idx="28619">
                  <c:v>0.26559509081375599</c:v>
                </c:pt>
                <c:pt idx="28620">
                  <c:v>0.26089350837493602</c:v>
                </c:pt>
                <c:pt idx="28621">
                  <c:v>0.25587531938056202</c:v>
                </c:pt>
                <c:pt idx="28622">
                  <c:v>0.25107951409267298</c:v>
                </c:pt>
                <c:pt idx="28623">
                  <c:v>0.24651715130612201</c:v>
                </c:pt>
                <c:pt idx="28624">
                  <c:v>0.241622233122818</c:v>
                </c:pt>
                <c:pt idx="28625">
                  <c:v>0.23666122115605201</c:v>
                </c:pt>
                <c:pt idx="28626">
                  <c:v>0.23157738055658</c:v>
                </c:pt>
                <c:pt idx="28627">
                  <c:v>0.226403316601719</c:v>
                </c:pt>
                <c:pt idx="28628">
                  <c:v>0.22150097097816901</c:v>
                </c:pt>
                <c:pt idx="28629">
                  <c:v>0.21667807297258601</c:v>
                </c:pt>
                <c:pt idx="28630">
                  <c:v>0.21176114582209499</c:v>
                </c:pt>
                <c:pt idx="28631">
                  <c:v>0.20681002003207699</c:v>
                </c:pt>
                <c:pt idx="28632">
                  <c:v>0.20145628722572401</c:v>
                </c:pt>
                <c:pt idx="28633">
                  <c:v>0.196757390024522</c:v>
                </c:pt>
                <c:pt idx="28634">
                  <c:v>0.19201078537006999</c:v>
                </c:pt>
                <c:pt idx="28635">
                  <c:v>0.18729288552706699</c:v>
                </c:pt>
                <c:pt idx="28636">
                  <c:v>0.18250959882144199</c:v>
                </c:pt>
                <c:pt idx="28637">
                  <c:v>0.17775970735996799</c:v>
                </c:pt>
                <c:pt idx="28638">
                  <c:v>0.173118240340665</c:v>
                </c:pt>
                <c:pt idx="28639">
                  <c:v>0.16848854586390499</c:v>
                </c:pt>
                <c:pt idx="28640">
                  <c:v>0.16394735413626599</c:v>
                </c:pt>
                <c:pt idx="28641">
                  <c:v>0.15945238714968901</c:v>
                </c:pt>
                <c:pt idx="28642">
                  <c:v>0.15516570070425301</c:v>
                </c:pt>
                <c:pt idx="28643">
                  <c:v>0.15076590355281999</c:v>
                </c:pt>
                <c:pt idx="28644">
                  <c:v>0.146443727141922</c:v>
                </c:pt>
                <c:pt idx="28645">
                  <c:v>0.14241733567324499</c:v>
                </c:pt>
                <c:pt idx="28646">
                  <c:v>0.13818344413789399</c:v>
                </c:pt>
                <c:pt idx="28647">
                  <c:v>0.13441133400067101</c:v>
                </c:pt>
                <c:pt idx="28648">
                  <c:v>0.13020064673349499</c:v>
                </c:pt>
                <c:pt idx="28649">
                  <c:v>0.12630323789384801</c:v>
                </c:pt>
                <c:pt idx="28650">
                  <c:v>0.12274733532462601</c:v>
                </c:pt>
                <c:pt idx="28651">
                  <c:v>0.11879019052401001</c:v>
                </c:pt>
                <c:pt idx="28652">
                  <c:v>0.11512202944434401</c:v>
                </c:pt>
                <c:pt idx="28653">
                  <c:v>0.111202168033311</c:v>
                </c:pt>
                <c:pt idx="28654">
                  <c:v>0.107538824952204</c:v>
                </c:pt>
                <c:pt idx="28655">
                  <c:v>0.10387375661269201</c:v>
                </c:pt>
                <c:pt idx="28656">
                  <c:v>0.10056657132937701</c:v>
                </c:pt>
                <c:pt idx="28657">
                  <c:v>9.6830786442596503E-2</c:v>
                </c:pt>
                <c:pt idx="28658">
                  <c:v>9.3483677591673101E-2</c:v>
                </c:pt>
                <c:pt idx="28659">
                  <c:v>8.9771795102132804E-2</c:v>
                </c:pt>
                <c:pt idx="28660">
                  <c:v>8.6435772234626798E-2</c:v>
                </c:pt>
                <c:pt idx="28661">
                  <c:v>8.3082194941839396E-2</c:v>
                </c:pt>
                <c:pt idx="28662">
                  <c:v>7.9570905611788603E-2</c:v>
                </c:pt>
                <c:pt idx="28663">
                  <c:v>7.6365010638775793E-2</c:v>
                </c:pt>
                <c:pt idx="28664">
                  <c:v>7.2732848942435299E-2</c:v>
                </c:pt>
                <c:pt idx="28665">
                  <c:v>6.9365619058405895E-2</c:v>
                </c:pt>
                <c:pt idx="28666">
                  <c:v>6.5856223418591195E-2</c:v>
                </c:pt>
                <c:pt idx="28667">
                  <c:v>6.2437264445193402E-2</c:v>
                </c:pt>
                <c:pt idx="28668">
                  <c:v>5.8968990948850802E-2</c:v>
                </c:pt>
                <c:pt idx="28669">
                  <c:v>5.5446470797902499E-2</c:v>
                </c:pt>
                <c:pt idx="28670">
                  <c:v>5.1936529323884102E-2</c:v>
                </c:pt>
                <c:pt idx="28671">
                  <c:v>4.8085765813444002E-2</c:v>
                </c:pt>
                <c:pt idx="28672">
                  <c:v>4.4762004294774498E-2</c:v>
                </c:pt>
                <c:pt idx="28673">
                  <c:v>4.1022833069735101E-2</c:v>
                </c:pt>
                <c:pt idx="28674">
                  <c:v>3.75919714441732E-2</c:v>
                </c:pt>
                <c:pt idx="28675">
                  <c:v>3.3671951984455002E-2</c:v>
                </c:pt>
                <c:pt idx="28676">
                  <c:v>2.9762890619358998E-2</c:v>
                </c:pt>
                <c:pt idx="28677">
                  <c:v>2.61177857121794E-2</c:v>
                </c:pt>
                <c:pt idx="28678">
                  <c:v>2.22905725677859E-2</c:v>
                </c:pt>
                <c:pt idx="28679">
                  <c:v>1.8542635964294299E-2</c:v>
                </c:pt>
                <c:pt idx="28680">
                  <c:v>1.4586156463076001E-2</c:v>
                </c:pt>
                <c:pt idx="28681">
                  <c:v>1.0168338172525E-2</c:v>
                </c:pt>
                <c:pt idx="28682">
                  <c:v>6.7554221697109498E-3</c:v>
                </c:pt>
                <c:pt idx="28683">
                  <c:v>2.6771153015283399E-3</c:v>
                </c:pt>
                <c:pt idx="28684">
                  <c:v>-1.33020802827278E-3</c:v>
                </c:pt>
                <c:pt idx="28685">
                  <c:v>-5.2953965964121002E-3</c:v>
                </c:pt>
                <c:pt idx="28686">
                  <c:v>-9.3037164010202397E-3</c:v>
                </c:pt>
                <c:pt idx="28687">
                  <c:v>-1.35178972122091E-2</c:v>
                </c:pt>
                <c:pt idx="28688">
                  <c:v>-1.73796232434336E-2</c:v>
                </c:pt>
                <c:pt idx="28689">
                  <c:v>-2.13194748556482E-2</c:v>
                </c:pt>
                <c:pt idx="28690">
                  <c:v>-2.5476354595122801E-2</c:v>
                </c:pt>
                <c:pt idx="28691">
                  <c:v>-2.95535956421808E-2</c:v>
                </c:pt>
                <c:pt idx="28692">
                  <c:v>-3.3629035342305998E-2</c:v>
                </c:pt>
                <c:pt idx="28693">
                  <c:v>-3.7470709461699801E-2</c:v>
                </c:pt>
                <c:pt idx="28694">
                  <c:v>-4.1562220519524698E-2</c:v>
                </c:pt>
                <c:pt idx="28695">
                  <c:v>-4.56601570080888E-2</c:v>
                </c:pt>
                <c:pt idx="28696">
                  <c:v>-4.9213841739140701E-2</c:v>
                </c:pt>
                <c:pt idx="28697">
                  <c:v>-5.3293392777204102E-2</c:v>
                </c:pt>
                <c:pt idx="28698">
                  <c:v>-5.6875978032491101E-2</c:v>
                </c:pt>
                <c:pt idx="28699">
                  <c:v>-6.0759221471408199E-2</c:v>
                </c:pt>
                <c:pt idx="28700">
                  <c:v>-6.4308300606228899E-2</c:v>
                </c:pt>
                <c:pt idx="28701">
                  <c:v>-6.7985708986499901E-2</c:v>
                </c:pt>
                <c:pt idx="28702">
                  <c:v>-7.1187677300737204E-2</c:v>
                </c:pt>
                <c:pt idx="28703">
                  <c:v>-7.46046021368659E-2</c:v>
                </c:pt>
                <c:pt idx="28704">
                  <c:v>-7.8253511472414106E-2</c:v>
                </c:pt>
                <c:pt idx="28705">
                  <c:v>-8.1029151466752394E-2</c:v>
                </c:pt>
                <c:pt idx="28706">
                  <c:v>-8.4340044091112301E-2</c:v>
                </c:pt>
                <c:pt idx="28707">
                  <c:v>-8.6957728312072699E-2</c:v>
                </c:pt>
                <c:pt idx="28708">
                  <c:v>-9.0244170758963294E-2</c:v>
                </c:pt>
                <c:pt idx="28709">
                  <c:v>-9.3181954948387796E-2</c:v>
                </c:pt>
                <c:pt idx="28710">
                  <c:v>-9.5508107197480305E-2</c:v>
                </c:pt>
                <c:pt idx="28711">
                  <c:v>-9.8316561113987497E-2</c:v>
                </c:pt>
                <c:pt idx="28712">
                  <c:v>-0.100250829623226</c:v>
                </c:pt>
                <c:pt idx="28713">
                  <c:v>-0.102932895210856</c:v>
                </c:pt>
                <c:pt idx="28714">
                  <c:v>-0.105158140130794</c:v>
                </c:pt>
                <c:pt idx="28715">
                  <c:v>-0.106900682223785</c:v>
                </c:pt>
                <c:pt idx="28716">
                  <c:v>-0.10905716306391799</c:v>
                </c:pt>
                <c:pt idx="28717">
                  <c:v>-0.110633561122046</c:v>
                </c:pt>
                <c:pt idx="28718">
                  <c:v>-0.112736080575163</c:v>
                </c:pt>
                <c:pt idx="28719">
                  <c:v>-0.114398275750749</c:v>
                </c:pt>
                <c:pt idx="28720">
                  <c:v>-0.115899793697224</c:v>
                </c:pt>
                <c:pt idx="28721">
                  <c:v>-0.117317718306366</c:v>
                </c:pt>
                <c:pt idx="28722">
                  <c:v>-0.11840981979283</c:v>
                </c:pt>
                <c:pt idx="28723">
                  <c:v>-0.119948557619382</c:v>
                </c:pt>
                <c:pt idx="28724">
                  <c:v>-0.120818425942593</c:v>
                </c:pt>
                <c:pt idx="28725">
                  <c:v>-0.12215234627461601</c:v>
                </c:pt>
                <c:pt idx="28726">
                  <c:v>-0.122674027717671</c:v>
                </c:pt>
                <c:pt idx="28727">
                  <c:v>-0.123762518710286</c:v>
                </c:pt>
                <c:pt idx="28728">
                  <c:v>-0.12450154879259399</c:v>
                </c:pt>
                <c:pt idx="28729">
                  <c:v>-0.124967330378858</c:v>
                </c:pt>
                <c:pt idx="28730">
                  <c:v>-0.126234271188464</c:v>
                </c:pt>
                <c:pt idx="28731">
                  <c:v>-0.126683002738506</c:v>
                </c:pt>
                <c:pt idx="28732">
                  <c:v>-0.12737563142871899</c:v>
                </c:pt>
                <c:pt idx="28733">
                  <c:v>-0.12781716869240001</c:v>
                </c:pt>
                <c:pt idx="28734">
                  <c:v>-0.128490094713025</c:v>
                </c:pt>
                <c:pt idx="28735">
                  <c:v>-0.129194282287316</c:v>
                </c:pt>
                <c:pt idx="28736">
                  <c:v>-0.130010557310444</c:v>
                </c:pt>
                <c:pt idx="28737">
                  <c:v>-0.13050432214271601</c:v>
                </c:pt>
                <c:pt idx="28738">
                  <c:v>-0.130845744116631</c:v>
                </c:pt>
                <c:pt idx="28739">
                  <c:v>-0.13181544413878399</c:v>
                </c:pt>
                <c:pt idx="28740">
                  <c:v>-0.13232557312517501</c:v>
                </c:pt>
                <c:pt idx="28741">
                  <c:v>-0.13351772612138399</c:v>
                </c:pt>
                <c:pt idx="28742">
                  <c:v>-0.133944955396926</c:v>
                </c:pt>
                <c:pt idx="28743">
                  <c:v>-0.134714060840359</c:v>
                </c:pt>
                <c:pt idx="28744">
                  <c:v>-0.13560879106009999</c:v>
                </c:pt>
                <c:pt idx="28745">
                  <c:v>-0.13650539789204399</c:v>
                </c:pt>
                <c:pt idx="28746">
                  <c:v>-0.13816997490991501</c:v>
                </c:pt>
                <c:pt idx="28747">
                  <c:v>-0.138762962100449</c:v>
                </c:pt>
                <c:pt idx="28748">
                  <c:v>-0.140276041774616</c:v>
                </c:pt>
                <c:pt idx="28749">
                  <c:v>-0.141371521256143</c:v>
                </c:pt>
                <c:pt idx="28750">
                  <c:v>-0.14266705967805299</c:v>
                </c:pt>
                <c:pt idx="28751">
                  <c:v>-0.14467930409058899</c:v>
                </c:pt>
                <c:pt idx="28752">
                  <c:v>-0.14596230716206501</c:v>
                </c:pt>
                <c:pt idx="28753">
                  <c:v>-0.14777761114479801</c:v>
                </c:pt>
                <c:pt idx="28754">
                  <c:v>-0.14928193847778601</c:v>
                </c:pt>
                <c:pt idx="28755">
                  <c:v>-0.15143668631771001</c:v>
                </c:pt>
                <c:pt idx="28756">
                  <c:v>-0.15348130913302799</c:v>
                </c:pt>
                <c:pt idx="28757">
                  <c:v>-0.15559351671510899</c:v>
                </c:pt>
                <c:pt idx="28758">
                  <c:v>-0.15802519680487701</c:v>
                </c:pt>
                <c:pt idx="28759">
                  <c:v>-0.160006803416577</c:v>
                </c:pt>
                <c:pt idx="28760">
                  <c:v>-0.16253438928837799</c:v>
                </c:pt>
                <c:pt idx="28761">
                  <c:v>-0.164860517758143</c:v>
                </c:pt>
                <c:pt idx="28762">
                  <c:v>-0.16771479405764</c:v>
                </c:pt>
                <c:pt idx="28763">
                  <c:v>-0.170599493443267</c:v>
                </c:pt>
                <c:pt idx="28764">
                  <c:v>-0.172907432156923</c:v>
                </c:pt>
                <c:pt idx="28765">
                  <c:v>-0.17583407084748401</c:v>
                </c:pt>
                <c:pt idx="28766">
                  <c:v>-0.17842527456207399</c:v>
                </c:pt>
                <c:pt idx="28767">
                  <c:v>-0.18157239430349001</c:v>
                </c:pt>
                <c:pt idx="28768">
                  <c:v>-0.18454162947573899</c:v>
                </c:pt>
                <c:pt idx="28769">
                  <c:v>-0.18729746986735299</c:v>
                </c:pt>
                <c:pt idx="28770">
                  <c:v>-0.19022603944237301</c:v>
                </c:pt>
                <c:pt idx="28771">
                  <c:v>-0.193088352046108</c:v>
                </c:pt>
                <c:pt idx="28772">
                  <c:v>-0.19614475064839801</c:v>
                </c:pt>
                <c:pt idx="28773">
                  <c:v>-0.199277616297313</c:v>
                </c:pt>
                <c:pt idx="28774">
                  <c:v>-0.20226648831885299</c:v>
                </c:pt>
                <c:pt idx="28775">
                  <c:v>-0.205123608145204</c:v>
                </c:pt>
                <c:pt idx="28776">
                  <c:v>-0.207916837500257</c:v>
                </c:pt>
                <c:pt idx="28777">
                  <c:v>-0.210848982142125</c:v>
                </c:pt>
                <c:pt idx="28778">
                  <c:v>-0.21386587457856701</c:v>
                </c:pt>
                <c:pt idx="28779">
                  <c:v>-0.21659834465915301</c:v>
                </c:pt>
                <c:pt idx="28780">
                  <c:v>-0.21909775128026099</c:v>
                </c:pt>
                <c:pt idx="28781">
                  <c:v>-0.22148038527268701</c:v>
                </c:pt>
                <c:pt idx="28782">
                  <c:v>-0.22409992953041899</c:v>
                </c:pt>
                <c:pt idx="28783">
                  <c:v>-0.22673447841511199</c:v>
                </c:pt>
                <c:pt idx="28784">
                  <c:v>-0.22900113301495401</c:v>
                </c:pt>
                <c:pt idx="28785">
                  <c:v>-0.23125446469389599</c:v>
                </c:pt>
                <c:pt idx="28786">
                  <c:v>-0.23319193498794399</c:v>
                </c:pt>
                <c:pt idx="28787">
                  <c:v>-0.235385883098124</c:v>
                </c:pt>
                <c:pt idx="28788">
                  <c:v>-0.237194132540926</c:v>
                </c:pt>
                <c:pt idx="28789">
                  <c:v>-0.23876324899934401</c:v>
                </c:pt>
                <c:pt idx="28790">
                  <c:v>-0.24062723040527101</c:v>
                </c:pt>
                <c:pt idx="28791">
                  <c:v>-0.24196678036387501</c:v>
                </c:pt>
                <c:pt idx="28792">
                  <c:v>-0.24332202876608899</c:v>
                </c:pt>
                <c:pt idx="28793">
                  <c:v>-0.24442236375413301</c:v>
                </c:pt>
                <c:pt idx="28794">
                  <c:v>-0.24538382446731499</c:v>
                </c:pt>
                <c:pt idx="28795">
                  <c:v>-0.24659931770743701</c:v>
                </c:pt>
                <c:pt idx="28796">
                  <c:v>-0.24740064539567899</c:v>
                </c:pt>
                <c:pt idx="28797">
                  <c:v>-0.248018602176933</c:v>
                </c:pt>
                <c:pt idx="28798">
                  <c:v>-0.248552040567774</c:v>
                </c:pt>
                <c:pt idx="28799">
                  <c:v>-0.248940694029227</c:v>
                </c:pt>
                <c:pt idx="28800">
                  <c:v>-0.24935634292254999</c:v>
                </c:pt>
                <c:pt idx="28801">
                  <c:v>-0.249792968602326</c:v>
                </c:pt>
                <c:pt idx="28802">
                  <c:v>-0.24977072166387501</c:v>
                </c:pt>
                <c:pt idx="28803">
                  <c:v>-0.24960911055795501</c:v>
                </c:pt>
                <c:pt idx="28804">
                  <c:v>-0.24955078703105099</c:v>
                </c:pt>
                <c:pt idx="28805">
                  <c:v>-0.249376219739528</c:v>
                </c:pt>
                <c:pt idx="28806">
                  <c:v>-0.24931352058633199</c:v>
                </c:pt>
                <c:pt idx="28807">
                  <c:v>-0.24887753003701499</c:v>
                </c:pt>
                <c:pt idx="28808">
                  <c:v>-0.248347341813379</c:v>
                </c:pt>
                <c:pt idx="28809">
                  <c:v>-0.24783297550264299</c:v>
                </c:pt>
                <c:pt idx="28810">
                  <c:v>-0.24751099772042301</c:v>
                </c:pt>
                <c:pt idx="28811">
                  <c:v>-0.247047537496181</c:v>
                </c:pt>
                <c:pt idx="28812">
                  <c:v>-0.24632799778630801</c:v>
                </c:pt>
                <c:pt idx="28813">
                  <c:v>-0.24589160061015</c:v>
                </c:pt>
                <c:pt idx="28814">
                  <c:v>-0.245336275916231</c:v>
                </c:pt>
                <c:pt idx="28815">
                  <c:v>-0.24485458545580999</c:v>
                </c:pt>
                <c:pt idx="28816">
                  <c:v>-0.244137025625634</c:v>
                </c:pt>
                <c:pt idx="28817">
                  <c:v>-0.243864168202924</c:v>
                </c:pt>
                <c:pt idx="28818">
                  <c:v>-0.243273499954205</c:v>
                </c:pt>
                <c:pt idx="28819">
                  <c:v>-0.24296967829267199</c:v>
                </c:pt>
                <c:pt idx="28820">
                  <c:v>-0.24262458890385599</c:v>
                </c:pt>
                <c:pt idx="28821">
                  <c:v>-0.242073488140197</c:v>
                </c:pt>
                <c:pt idx="28822">
                  <c:v>-0.242021156159335</c:v>
                </c:pt>
                <c:pt idx="28823">
                  <c:v>-0.24213857231706801</c:v>
                </c:pt>
                <c:pt idx="28824">
                  <c:v>-0.242070518484759</c:v>
                </c:pt>
                <c:pt idx="28825">
                  <c:v>-0.24196584689400399</c:v>
                </c:pt>
                <c:pt idx="28826">
                  <c:v>-0.24220063621343799</c:v>
                </c:pt>
                <c:pt idx="28827">
                  <c:v>-0.24268407629327801</c:v>
                </c:pt>
                <c:pt idx="28828">
                  <c:v>-0.24308862774295401</c:v>
                </c:pt>
                <c:pt idx="28829">
                  <c:v>-0.243715145186128</c:v>
                </c:pt>
                <c:pt idx="28830">
                  <c:v>-0.244052846628425</c:v>
                </c:pt>
                <c:pt idx="28831">
                  <c:v>-0.24473431105339399</c:v>
                </c:pt>
                <c:pt idx="28832">
                  <c:v>-0.245703109076052</c:v>
                </c:pt>
                <c:pt idx="28833">
                  <c:v>-0.24709713832284999</c:v>
                </c:pt>
                <c:pt idx="28834">
                  <c:v>-0.24814833678140699</c:v>
                </c:pt>
                <c:pt idx="28835">
                  <c:v>-0.249235082920818</c:v>
                </c:pt>
                <c:pt idx="28836">
                  <c:v>-0.25063580854544398</c:v>
                </c:pt>
                <c:pt idx="28837">
                  <c:v>-0.25221061122510602</c:v>
                </c:pt>
                <c:pt idx="28838">
                  <c:v>-0.25392640005011502</c:v>
                </c:pt>
                <c:pt idx="28839">
                  <c:v>-0.25568692845603602</c:v>
                </c:pt>
                <c:pt idx="28840">
                  <c:v>-0.25747205749354102</c:v>
                </c:pt>
                <c:pt idx="28841">
                  <c:v>-0.25921790090486402</c:v>
                </c:pt>
                <c:pt idx="28842">
                  <c:v>-0.26123122855439501</c:v>
                </c:pt>
                <c:pt idx="28843">
                  <c:v>-0.263284935410109</c:v>
                </c:pt>
                <c:pt idx="28844">
                  <c:v>-0.26524722961054498</c:v>
                </c:pt>
                <c:pt idx="28845">
                  <c:v>-0.26752777348686901</c:v>
                </c:pt>
                <c:pt idx="28846">
                  <c:v>-0.26948973569906298</c:v>
                </c:pt>
                <c:pt idx="28847">
                  <c:v>-0.27162850844585401</c:v>
                </c:pt>
                <c:pt idx="28848">
                  <c:v>-0.27354821596349199</c:v>
                </c:pt>
                <c:pt idx="28849">
                  <c:v>-0.275803811296711</c:v>
                </c:pt>
                <c:pt idx="28850">
                  <c:v>-0.27837763361107498</c:v>
                </c:pt>
                <c:pt idx="28851">
                  <c:v>-0.28001758909253799</c:v>
                </c:pt>
                <c:pt idx="28852">
                  <c:v>-0.281876328480688</c:v>
                </c:pt>
                <c:pt idx="28853">
                  <c:v>-0.28358662452813999</c:v>
                </c:pt>
                <c:pt idx="28854">
                  <c:v>-0.28572749944457199</c:v>
                </c:pt>
                <c:pt idx="28855">
                  <c:v>-0.28763848909012701</c:v>
                </c:pt>
                <c:pt idx="28856">
                  <c:v>-0.28900254998350799</c:v>
                </c:pt>
                <c:pt idx="28857">
                  <c:v>-0.290198099681025</c:v>
                </c:pt>
                <c:pt idx="28858">
                  <c:v>-0.29115542920628401</c:v>
                </c:pt>
                <c:pt idx="28859">
                  <c:v>-0.29254236936258299</c:v>
                </c:pt>
                <c:pt idx="28860">
                  <c:v>-0.29371941713373501</c:v>
                </c:pt>
                <c:pt idx="28861">
                  <c:v>-0.29436868157790103</c:v>
                </c:pt>
                <c:pt idx="28862">
                  <c:v>-0.29447069949049898</c:v>
                </c:pt>
                <c:pt idx="28863">
                  <c:v>-0.29451784321264401</c:v>
                </c:pt>
                <c:pt idx="28864">
                  <c:v>-0.29453036532298998</c:v>
                </c:pt>
                <c:pt idx="28865">
                  <c:v>-0.294548275702949</c:v>
                </c:pt>
                <c:pt idx="28866">
                  <c:v>-0.29411643114098701</c:v>
                </c:pt>
                <c:pt idx="28867">
                  <c:v>-0.29295513163873499</c:v>
                </c:pt>
                <c:pt idx="28868">
                  <c:v>-0.29175652189232598</c:v>
                </c:pt>
                <c:pt idx="28869">
                  <c:v>-0.29039413147001703</c:v>
                </c:pt>
                <c:pt idx="28870">
                  <c:v>-0.28882105630601002</c:v>
                </c:pt>
                <c:pt idx="28871">
                  <c:v>-0.28675574983183599</c:v>
                </c:pt>
                <c:pt idx="28872">
                  <c:v>-0.284537934997799</c:v>
                </c:pt>
                <c:pt idx="28873">
                  <c:v>-0.28170142894102501</c:v>
                </c:pt>
                <c:pt idx="28874">
                  <c:v>-0.27882525303785699</c:v>
                </c:pt>
                <c:pt idx="28875">
                  <c:v>-0.27552829182472299</c:v>
                </c:pt>
                <c:pt idx="28876">
                  <c:v>-0.27186482088531</c:v>
                </c:pt>
                <c:pt idx="28877">
                  <c:v>-0.26829120089425601</c:v>
                </c:pt>
                <c:pt idx="28878">
                  <c:v>-0.26397659693443298</c:v>
                </c:pt>
                <c:pt idx="28879">
                  <c:v>-0.25936473242532798</c:v>
                </c:pt>
                <c:pt idx="28880">
                  <c:v>-0.25473377717642998</c:v>
                </c:pt>
                <c:pt idx="28881">
                  <c:v>-0.249824092797444</c:v>
                </c:pt>
                <c:pt idx="28882">
                  <c:v>-0.24484423324251001</c:v>
                </c:pt>
                <c:pt idx="28883">
                  <c:v>-0.23929177776239299</c:v>
                </c:pt>
                <c:pt idx="28884">
                  <c:v>-0.23330824537896799</c:v>
                </c:pt>
                <c:pt idx="28885">
                  <c:v>-0.227446015329379</c:v>
                </c:pt>
                <c:pt idx="28886">
                  <c:v>-0.22122538186485799</c:v>
                </c:pt>
                <c:pt idx="28887">
                  <c:v>-0.21522193462226899</c:v>
                </c:pt>
                <c:pt idx="28888">
                  <c:v>-0.20880056358761301</c:v>
                </c:pt>
                <c:pt idx="28889">
                  <c:v>-0.20188585371433501</c:v>
                </c:pt>
                <c:pt idx="28890">
                  <c:v>-0.195278378056115</c:v>
                </c:pt>
                <c:pt idx="28891">
                  <c:v>-0.188425585560169</c:v>
                </c:pt>
                <c:pt idx="28892">
                  <c:v>-0.18168219946875699</c:v>
                </c:pt>
                <c:pt idx="28893">
                  <c:v>-0.17513708748344201</c:v>
                </c:pt>
                <c:pt idx="28894">
                  <c:v>-0.16798949582905201</c:v>
                </c:pt>
                <c:pt idx="28895">
                  <c:v>-0.16099052369922701</c:v>
                </c:pt>
                <c:pt idx="28896">
                  <c:v>-0.15407200015151701</c:v>
                </c:pt>
                <c:pt idx="28897">
                  <c:v>-0.14749573048622999</c:v>
                </c:pt>
                <c:pt idx="28898">
                  <c:v>-0.14064188613257</c:v>
                </c:pt>
                <c:pt idx="28899">
                  <c:v>-0.13403365577668999</c:v>
                </c:pt>
                <c:pt idx="28900">
                  <c:v>-0.12766952071694501</c:v>
                </c:pt>
                <c:pt idx="28901">
                  <c:v>-0.121126353792013</c:v>
                </c:pt>
                <c:pt idx="28902">
                  <c:v>-0.115232310938258</c:v>
                </c:pt>
                <c:pt idx="28903">
                  <c:v>-0.10913735000038199</c:v>
                </c:pt>
                <c:pt idx="28904">
                  <c:v>-0.103653602006765</c:v>
                </c:pt>
                <c:pt idx="28905">
                  <c:v>-9.8110414590378003E-2</c:v>
                </c:pt>
                <c:pt idx="28906">
                  <c:v>-9.2992224366034798E-2</c:v>
                </c:pt>
                <c:pt idx="28907">
                  <c:v>-8.8236478960022999E-2</c:v>
                </c:pt>
                <c:pt idx="28908">
                  <c:v>-8.3469218274435403E-2</c:v>
                </c:pt>
                <c:pt idx="28909">
                  <c:v>-7.9624464930458896E-2</c:v>
                </c:pt>
                <c:pt idx="28910">
                  <c:v>-7.5532049031083903E-2</c:v>
                </c:pt>
                <c:pt idx="28911">
                  <c:v>-7.1913570399314106E-2</c:v>
                </c:pt>
                <c:pt idx="28912">
                  <c:v>-6.8623209950078201E-2</c:v>
                </c:pt>
                <c:pt idx="28913">
                  <c:v>-6.5933511081937193E-2</c:v>
                </c:pt>
                <c:pt idx="28914">
                  <c:v>-6.3752018109158204E-2</c:v>
                </c:pt>
                <c:pt idx="28915">
                  <c:v>-6.1685168656927997E-2</c:v>
                </c:pt>
                <c:pt idx="28916">
                  <c:v>-6.0108258254423799E-2</c:v>
                </c:pt>
                <c:pt idx="28917">
                  <c:v>-5.8879388523536198E-2</c:v>
                </c:pt>
                <c:pt idx="28918">
                  <c:v>-5.8199570481021999E-2</c:v>
                </c:pt>
                <c:pt idx="28919">
                  <c:v>-5.8167534368766899E-2</c:v>
                </c:pt>
                <c:pt idx="28920">
                  <c:v>-5.8265881304223201E-2</c:v>
                </c:pt>
                <c:pt idx="28921">
                  <c:v>-5.8805471948293199E-2</c:v>
                </c:pt>
                <c:pt idx="28922">
                  <c:v>-5.9583323158880097E-2</c:v>
                </c:pt>
                <c:pt idx="28923">
                  <c:v>-6.09082138125287E-2</c:v>
                </c:pt>
                <c:pt idx="28924">
                  <c:v>-6.28080845919117E-2</c:v>
                </c:pt>
                <c:pt idx="28925">
                  <c:v>-6.5004242832522E-2</c:v>
                </c:pt>
                <c:pt idx="28926">
                  <c:v>-6.7387911955066604E-2</c:v>
                </c:pt>
                <c:pt idx="28927">
                  <c:v>-7.0249839287119697E-2</c:v>
                </c:pt>
                <c:pt idx="28928">
                  <c:v>-7.3413549605419404E-2</c:v>
                </c:pt>
                <c:pt idx="28929">
                  <c:v>-7.7078263875762595E-2</c:v>
                </c:pt>
                <c:pt idx="28930">
                  <c:v>-8.0945984422214401E-2</c:v>
                </c:pt>
                <c:pt idx="28931">
                  <c:v>-8.5092991112188099E-2</c:v>
                </c:pt>
                <c:pt idx="28932">
                  <c:v>-8.9616814290899294E-2</c:v>
                </c:pt>
                <c:pt idx="28933">
                  <c:v>-9.4158041647657703E-2</c:v>
                </c:pt>
                <c:pt idx="28934">
                  <c:v>-9.9011456102361201E-2</c:v>
                </c:pt>
                <c:pt idx="28935">
                  <c:v>-0.103778078917432</c:v>
                </c:pt>
                <c:pt idx="28936">
                  <c:v>-0.109344847700015</c:v>
                </c:pt>
                <c:pt idx="28937">
                  <c:v>-0.114529125094173</c:v>
                </c:pt>
                <c:pt idx="28938">
                  <c:v>-0.11996178017182001</c:v>
                </c:pt>
                <c:pt idx="28939">
                  <c:v>-0.125323707592777</c:v>
                </c:pt>
                <c:pt idx="28940">
                  <c:v>-0.13077777154631701</c:v>
                </c:pt>
                <c:pt idx="28941">
                  <c:v>-0.13645660007690699</c:v>
                </c:pt>
                <c:pt idx="28942">
                  <c:v>-0.142066483723329</c:v>
                </c:pt>
                <c:pt idx="28943">
                  <c:v>-0.14739999464669501</c:v>
                </c:pt>
                <c:pt idx="28944">
                  <c:v>-0.152670704818724</c:v>
                </c:pt>
                <c:pt idx="28945">
                  <c:v>-0.15795106823080099</c:v>
                </c:pt>
                <c:pt idx="28946">
                  <c:v>-0.163222906556133</c:v>
                </c:pt>
                <c:pt idx="28947">
                  <c:v>-0.168179564745569</c:v>
                </c:pt>
                <c:pt idx="28948">
                  <c:v>-0.17277307872467501</c:v>
                </c:pt>
                <c:pt idx="28949">
                  <c:v>-0.17719010730738599</c:v>
                </c:pt>
                <c:pt idx="28950">
                  <c:v>-0.18135276479308801</c:v>
                </c:pt>
                <c:pt idx="28951">
                  <c:v>-0.18528330881473501</c:v>
                </c:pt>
                <c:pt idx="28952">
                  <c:v>-0.18887919118881999</c:v>
                </c:pt>
                <c:pt idx="28953">
                  <c:v>-0.19185939167758601</c:v>
                </c:pt>
                <c:pt idx="28954">
                  <c:v>-0.19477536899419501</c:v>
                </c:pt>
                <c:pt idx="28955">
                  <c:v>-0.197074043472768</c:v>
                </c:pt>
                <c:pt idx="28956">
                  <c:v>-0.19931969622930301</c:v>
                </c:pt>
                <c:pt idx="28957">
                  <c:v>-0.20082644271664701</c:v>
                </c:pt>
                <c:pt idx="28958">
                  <c:v>-0.20202070903116001</c:v>
                </c:pt>
                <c:pt idx="28959">
                  <c:v>-0.20273187585382399</c:v>
                </c:pt>
                <c:pt idx="28960">
                  <c:v>-0.20273715764907699</c:v>
                </c:pt>
                <c:pt idx="28961">
                  <c:v>-0.20274212564479799</c:v>
                </c:pt>
                <c:pt idx="28962">
                  <c:v>-0.20151412766500301</c:v>
                </c:pt>
                <c:pt idx="28963">
                  <c:v>-0.200731406511507</c:v>
                </c:pt>
                <c:pt idx="28964">
                  <c:v>-0.198844833939222</c:v>
                </c:pt>
                <c:pt idx="28965">
                  <c:v>-0.19634547653109999</c:v>
                </c:pt>
                <c:pt idx="28966">
                  <c:v>-0.19380922914385601</c:v>
                </c:pt>
                <c:pt idx="28967">
                  <c:v>-0.19000105662133601</c:v>
                </c:pt>
                <c:pt idx="28968">
                  <c:v>-0.186760875841918</c:v>
                </c:pt>
                <c:pt idx="28969">
                  <c:v>-0.18235031067287599</c:v>
                </c:pt>
                <c:pt idx="28970">
                  <c:v>-0.17754210447890501</c:v>
                </c:pt>
                <c:pt idx="28971">
                  <c:v>-0.172207673535961</c:v>
                </c:pt>
                <c:pt idx="28972">
                  <c:v>-0.16629818868551099</c:v>
                </c:pt>
                <c:pt idx="28973">
                  <c:v>-0.16043113464699599</c:v>
                </c:pt>
                <c:pt idx="28974">
                  <c:v>-0.15391738797570001</c:v>
                </c:pt>
                <c:pt idx="28975">
                  <c:v>-0.14675011900398999</c:v>
                </c:pt>
                <c:pt idx="28976">
                  <c:v>-0.139289980591004</c:v>
                </c:pt>
                <c:pt idx="28977">
                  <c:v>-0.13139957186628901</c:v>
                </c:pt>
                <c:pt idx="28978">
                  <c:v>-0.12340520060922</c:v>
                </c:pt>
                <c:pt idx="28979">
                  <c:v>-0.11527893396958599</c:v>
                </c:pt>
                <c:pt idx="28980">
                  <c:v>-0.106178316033885</c:v>
                </c:pt>
                <c:pt idx="28981">
                  <c:v>-9.7144045473466195E-2</c:v>
                </c:pt>
                <c:pt idx="28982">
                  <c:v>-8.7713073307843101E-2</c:v>
                </c:pt>
                <c:pt idx="28983">
                  <c:v>-7.8520768552829898E-2</c:v>
                </c:pt>
                <c:pt idx="28984">
                  <c:v>-6.8782707093154496E-2</c:v>
                </c:pt>
                <c:pt idx="28985">
                  <c:v>-5.9010314699471697E-2</c:v>
                </c:pt>
                <c:pt idx="28986">
                  <c:v>-4.9027163094743101E-2</c:v>
                </c:pt>
                <c:pt idx="28987">
                  <c:v>-3.8846479138096697E-2</c:v>
                </c:pt>
                <c:pt idx="28988">
                  <c:v>-2.8954485946778599E-2</c:v>
                </c:pt>
                <c:pt idx="28989">
                  <c:v>-1.8558815981482901E-2</c:v>
                </c:pt>
                <c:pt idx="28990">
                  <c:v>-8.8839851198206504E-3</c:v>
                </c:pt>
                <c:pt idx="28991">
                  <c:v>1.37643699456912E-3</c:v>
                </c:pt>
                <c:pt idx="28992">
                  <c:v>1.14700518835484E-2</c:v>
                </c:pt>
                <c:pt idx="28993">
                  <c:v>2.14017317382603E-2</c:v>
                </c:pt>
                <c:pt idx="28994">
                  <c:v>3.1288722027621799E-2</c:v>
                </c:pt>
                <c:pt idx="28995">
                  <c:v>4.0669191692360399E-2</c:v>
                </c:pt>
                <c:pt idx="28996">
                  <c:v>5.0288809582443202E-2</c:v>
                </c:pt>
                <c:pt idx="28997">
                  <c:v>5.9489108566343797E-2</c:v>
                </c:pt>
                <c:pt idx="28998">
                  <c:v>6.8861720869767704E-2</c:v>
                </c:pt>
                <c:pt idx="28999">
                  <c:v>7.7441271392443806E-2</c:v>
                </c:pt>
                <c:pt idx="29000">
                  <c:v>8.5815431725521502E-2</c:v>
                </c:pt>
                <c:pt idx="29001">
                  <c:v>9.3723673059483495E-2</c:v>
                </c:pt>
                <c:pt idx="29002">
                  <c:v>0.10194868339100201</c:v>
                </c:pt>
                <c:pt idx="29003">
                  <c:v>0.10944193900162701</c:v>
                </c:pt>
                <c:pt idx="29004">
                  <c:v>0.116686514770415</c:v>
                </c:pt>
                <c:pt idx="29005">
                  <c:v>0.123538471143305</c:v>
                </c:pt>
                <c:pt idx="29006">
                  <c:v>0.129521920325255</c:v>
                </c:pt>
                <c:pt idx="29007">
                  <c:v>0.135943960903878</c:v>
                </c:pt>
                <c:pt idx="29008">
                  <c:v>0.14149114556578701</c:v>
                </c:pt>
                <c:pt idx="29009">
                  <c:v>0.14684553848371101</c:v>
                </c:pt>
                <c:pt idx="29010">
                  <c:v>0.15121284138737801</c:v>
                </c:pt>
                <c:pt idx="29011">
                  <c:v>0.155534769869906</c:v>
                </c:pt>
                <c:pt idx="29012">
                  <c:v>0.15952905282919999</c:v>
                </c:pt>
                <c:pt idx="29013">
                  <c:v>0.16310993593940301</c:v>
                </c:pt>
                <c:pt idx="29014">
                  <c:v>0.16630343931345101</c:v>
                </c:pt>
                <c:pt idx="29015">
                  <c:v>0.168572432527128</c:v>
                </c:pt>
                <c:pt idx="29016">
                  <c:v>0.17108159048868599</c:v>
                </c:pt>
                <c:pt idx="29017">
                  <c:v>0.172667217730438</c:v>
                </c:pt>
                <c:pt idx="29018">
                  <c:v>0.17432367776987101</c:v>
                </c:pt>
                <c:pt idx="29019">
                  <c:v>0.17534598956369701</c:v>
                </c:pt>
                <c:pt idx="29020">
                  <c:v>0.17588260623573501</c:v>
                </c:pt>
                <c:pt idx="29021">
                  <c:v>0.176332808236324</c:v>
                </c:pt>
                <c:pt idx="29022">
                  <c:v>0.17595274005509601</c:v>
                </c:pt>
                <c:pt idx="29023">
                  <c:v>0.17563051729107901</c:v>
                </c:pt>
                <c:pt idx="29024">
                  <c:v>0.17491667094266899</c:v>
                </c:pt>
                <c:pt idx="29025">
                  <c:v>0.173950039441887</c:v>
                </c:pt>
                <c:pt idx="29026">
                  <c:v>0.17272157176597</c:v>
                </c:pt>
                <c:pt idx="29027">
                  <c:v>0.17081125900352701</c:v>
                </c:pt>
                <c:pt idx="29028">
                  <c:v>0.16904568628126701</c:v>
                </c:pt>
                <c:pt idx="29029">
                  <c:v>0.167208774488531</c:v>
                </c:pt>
                <c:pt idx="29030">
                  <c:v>0.165123309022017</c:v>
                </c:pt>
                <c:pt idx="29031">
                  <c:v>0.16286160581488299</c:v>
                </c:pt>
                <c:pt idx="29032">
                  <c:v>0.160330666833295</c:v>
                </c:pt>
                <c:pt idx="29033">
                  <c:v>0.15753072831783901</c:v>
                </c:pt>
                <c:pt idx="29034">
                  <c:v>0.15518037160595299</c:v>
                </c:pt>
                <c:pt idx="29035">
                  <c:v>0.15239919973242799</c:v>
                </c:pt>
                <c:pt idx="29036">
                  <c:v>0.14976770904346501</c:v>
                </c:pt>
                <c:pt idx="29037">
                  <c:v>0.14670305282464099</c:v>
                </c:pt>
                <c:pt idx="29038">
                  <c:v>0.143787301239239</c:v>
                </c:pt>
                <c:pt idx="29039">
                  <c:v>0.14130760896584399</c:v>
                </c:pt>
                <c:pt idx="29040">
                  <c:v>0.13858487703186201</c:v>
                </c:pt>
                <c:pt idx="29041">
                  <c:v>0.13624917264348799</c:v>
                </c:pt>
                <c:pt idx="29042">
                  <c:v>0.13345123094252501</c:v>
                </c:pt>
                <c:pt idx="29043">
                  <c:v>0.131122850447807</c:v>
                </c:pt>
                <c:pt idx="29044">
                  <c:v>0.129008210800551</c:v>
                </c:pt>
                <c:pt idx="29045">
                  <c:v>0.12707589967388599</c:v>
                </c:pt>
                <c:pt idx="29046">
                  <c:v>0.125155808400504</c:v>
                </c:pt>
                <c:pt idx="29047">
                  <c:v>0.123334287451942</c:v>
                </c:pt>
                <c:pt idx="29048">
                  <c:v>0.122062722634063</c:v>
                </c:pt>
                <c:pt idx="29049">
                  <c:v>0.12075415396511099</c:v>
                </c:pt>
                <c:pt idx="29050">
                  <c:v>0.11979719698715301</c:v>
                </c:pt>
                <c:pt idx="29051">
                  <c:v>0.119089388135627</c:v>
                </c:pt>
                <c:pt idx="29052">
                  <c:v>0.118538708507614</c:v>
                </c:pt>
                <c:pt idx="29053">
                  <c:v>0.11844150567836</c:v>
                </c:pt>
                <c:pt idx="29054">
                  <c:v>0.118202617152495</c:v>
                </c:pt>
                <c:pt idx="29055">
                  <c:v>0.11856460740107801</c:v>
                </c:pt>
                <c:pt idx="29056">
                  <c:v>0.119273981141374</c:v>
                </c:pt>
                <c:pt idx="29057">
                  <c:v>0.12006048148306001</c:v>
                </c:pt>
                <c:pt idx="29058">
                  <c:v>0.12133260828752999</c:v>
                </c:pt>
                <c:pt idx="29059">
                  <c:v>0.122706066154632</c:v>
                </c:pt>
                <c:pt idx="29060">
                  <c:v>0.124289772782973</c:v>
                </c:pt>
                <c:pt idx="29061">
                  <c:v>0.126556871138574</c:v>
                </c:pt>
                <c:pt idx="29062">
                  <c:v>0.12859056203990099</c:v>
                </c:pt>
                <c:pt idx="29063">
                  <c:v>0.13134506172967</c:v>
                </c:pt>
                <c:pt idx="29064">
                  <c:v>0.13393551101818299</c:v>
                </c:pt>
                <c:pt idx="29065">
                  <c:v>0.136755605867796</c:v>
                </c:pt>
                <c:pt idx="29066">
                  <c:v>0.14032175348769699</c:v>
                </c:pt>
                <c:pt idx="29067">
                  <c:v>0.14376578558425701</c:v>
                </c:pt>
                <c:pt idx="29068">
                  <c:v>0.14771829303067899</c:v>
                </c:pt>
                <c:pt idx="29069">
                  <c:v>0.15155284096864099</c:v>
                </c:pt>
                <c:pt idx="29070">
                  <c:v>0.15563654572334201</c:v>
                </c:pt>
                <c:pt idx="29071">
                  <c:v>0.16025791057910799</c:v>
                </c:pt>
                <c:pt idx="29072">
                  <c:v>0.164846629210497</c:v>
                </c:pt>
                <c:pt idx="29073">
                  <c:v>0.16967833410101399</c:v>
                </c:pt>
                <c:pt idx="29074">
                  <c:v>0.17436370809743501</c:v>
                </c:pt>
                <c:pt idx="29075">
                  <c:v>0.17962609079476</c:v>
                </c:pt>
                <c:pt idx="29076">
                  <c:v>0.184565312024488</c:v>
                </c:pt>
                <c:pt idx="29077">
                  <c:v>0.189900619936338</c:v>
                </c:pt>
                <c:pt idx="29078">
                  <c:v>0.19527706196773401</c:v>
                </c:pt>
                <c:pt idx="29079">
                  <c:v>0.200765976462803</c:v>
                </c:pt>
                <c:pt idx="29080">
                  <c:v>0.20655819998185401</c:v>
                </c:pt>
                <c:pt idx="29081">
                  <c:v>0.21182813514086801</c:v>
                </c:pt>
                <c:pt idx="29082">
                  <c:v>0.21743435005680101</c:v>
                </c:pt>
                <c:pt idx="29083">
                  <c:v>0.22309235556008</c:v>
                </c:pt>
                <c:pt idx="29084">
                  <c:v>0.22888578430192799</c:v>
                </c:pt>
                <c:pt idx="29085">
                  <c:v>0.234819301767417</c:v>
                </c:pt>
                <c:pt idx="29086">
                  <c:v>0.240157591868874</c:v>
                </c:pt>
                <c:pt idx="29087">
                  <c:v>0.24565629774810099</c:v>
                </c:pt>
                <c:pt idx="29088">
                  <c:v>0.25135071478151</c:v>
                </c:pt>
                <c:pt idx="29089">
                  <c:v>0.25709847964871702</c:v>
                </c:pt>
                <c:pt idx="29090">
                  <c:v>0.26261982399359901</c:v>
                </c:pt>
                <c:pt idx="29091">
                  <c:v>0.26781260978281002</c:v>
                </c:pt>
                <c:pt idx="29092">
                  <c:v>0.27301619833839302</c:v>
                </c:pt>
                <c:pt idx="29093">
                  <c:v>0.27850970846752299</c:v>
                </c:pt>
                <c:pt idx="29094">
                  <c:v>0.28377173523539401</c:v>
                </c:pt>
                <c:pt idx="29095">
                  <c:v>0.28904116840555499</c:v>
                </c:pt>
                <c:pt idx="29096">
                  <c:v>0.29357741946913601</c:v>
                </c:pt>
                <c:pt idx="29097">
                  <c:v>0.298521776441593</c:v>
                </c:pt>
                <c:pt idx="29098">
                  <c:v>0.30331013467017798</c:v>
                </c:pt>
                <c:pt idx="29099">
                  <c:v>0.30799735599761802</c:v>
                </c:pt>
                <c:pt idx="29100">
                  <c:v>0.31251759017529102</c:v>
                </c:pt>
                <c:pt idx="29101">
                  <c:v>0.31670351802558</c:v>
                </c:pt>
                <c:pt idx="29102">
                  <c:v>0.32107000805330399</c:v>
                </c:pt>
                <c:pt idx="29103">
                  <c:v>0.32510337023992902</c:v>
                </c:pt>
                <c:pt idx="29104">
                  <c:v>0.32921435026041701</c:v>
                </c:pt>
                <c:pt idx="29105">
                  <c:v>0.33305710086914098</c:v>
                </c:pt>
                <c:pt idx="29106">
                  <c:v>0.33670787771641902</c:v>
                </c:pt>
                <c:pt idx="29107">
                  <c:v>0.34049674259616303</c:v>
                </c:pt>
                <c:pt idx="29108">
                  <c:v>0.34367227354990598</c:v>
                </c:pt>
                <c:pt idx="29109">
                  <c:v>0.34726090578538799</c:v>
                </c:pt>
                <c:pt idx="29110">
                  <c:v>0.35045743772994897</c:v>
                </c:pt>
                <c:pt idx="29111">
                  <c:v>0.35374218288253301</c:v>
                </c:pt>
                <c:pt idx="29112">
                  <c:v>0.356829847045466</c:v>
                </c:pt>
                <c:pt idx="29113">
                  <c:v>0.35944491623506902</c:v>
                </c:pt>
                <c:pt idx="29114">
                  <c:v>0.36214169334526197</c:v>
                </c:pt>
                <c:pt idx="29115">
                  <c:v>0.36490419856452899</c:v>
                </c:pt>
                <c:pt idx="29116">
                  <c:v>0.36775383681887303</c:v>
                </c:pt>
                <c:pt idx="29117">
                  <c:v>0.370056011606545</c:v>
                </c:pt>
                <c:pt idx="29118">
                  <c:v>0.37233530052393898</c:v>
                </c:pt>
                <c:pt idx="29119">
                  <c:v>0.37428759997740801</c:v>
                </c:pt>
                <c:pt idx="29120">
                  <c:v>0.37669490731361999</c:v>
                </c:pt>
                <c:pt idx="29121">
                  <c:v>0.37884915923060403</c:v>
                </c:pt>
                <c:pt idx="29122">
                  <c:v>0.38083841707632998</c:v>
                </c:pt>
                <c:pt idx="29123">
                  <c:v>0.38279541519284499</c:v>
                </c:pt>
                <c:pt idx="29124">
                  <c:v>0.384101995842966</c:v>
                </c:pt>
                <c:pt idx="29125">
                  <c:v>0.38620158607913402</c:v>
                </c:pt>
                <c:pt idx="29126">
                  <c:v>0.38761801836613802</c:v>
                </c:pt>
                <c:pt idx="29127">
                  <c:v>0.38930383837981097</c:v>
                </c:pt>
                <c:pt idx="29128">
                  <c:v>0.39053923803110102</c:v>
                </c:pt>
                <c:pt idx="29129">
                  <c:v>0.39170735426064501</c:v>
                </c:pt>
                <c:pt idx="29130">
                  <c:v>0.39296613868218599</c:v>
                </c:pt>
                <c:pt idx="29131">
                  <c:v>0.394011672626706</c:v>
                </c:pt>
                <c:pt idx="29132">
                  <c:v>0.39517297935519002</c:v>
                </c:pt>
                <c:pt idx="29133">
                  <c:v>0.39579563414284502</c:v>
                </c:pt>
                <c:pt idx="29134">
                  <c:v>0.39693790698683801</c:v>
                </c:pt>
                <c:pt idx="29135">
                  <c:v>0.39725779889382801</c:v>
                </c:pt>
                <c:pt idx="29136">
                  <c:v>0.39788054462860101</c:v>
                </c:pt>
                <c:pt idx="29137">
                  <c:v>0.398407842690081</c:v>
                </c:pt>
                <c:pt idx="29138">
                  <c:v>0.39869447645105199</c:v>
                </c:pt>
                <c:pt idx="29139">
                  <c:v>0.39912305155148198</c:v>
                </c:pt>
                <c:pt idx="29140">
                  <c:v>0.398886974590276</c:v>
                </c:pt>
                <c:pt idx="29141">
                  <c:v>0.39865878856403603</c:v>
                </c:pt>
                <c:pt idx="29142">
                  <c:v>0.39852290449988198</c:v>
                </c:pt>
                <c:pt idx="29143">
                  <c:v>0.39802299175135702</c:v>
                </c:pt>
                <c:pt idx="29144">
                  <c:v>0.39761951844068599</c:v>
                </c:pt>
                <c:pt idx="29145">
                  <c:v>0.396566058885572</c:v>
                </c:pt>
                <c:pt idx="29146">
                  <c:v>0.395605366922749</c:v>
                </c:pt>
                <c:pt idx="29147">
                  <c:v>0.39428548666244501</c:v>
                </c:pt>
                <c:pt idx="29148">
                  <c:v>0.393735936009041</c:v>
                </c:pt>
                <c:pt idx="29149">
                  <c:v>0.39173962637989601</c:v>
                </c:pt>
                <c:pt idx="29150">
                  <c:v>0.39055464943181101</c:v>
                </c:pt>
                <c:pt idx="29151">
                  <c:v>0.38839218469570402</c:v>
                </c:pt>
                <c:pt idx="29152">
                  <c:v>0.38643890682953402</c:v>
                </c:pt>
                <c:pt idx="29153">
                  <c:v>0.38451213990342797</c:v>
                </c:pt>
                <c:pt idx="29154">
                  <c:v>0.38183184605486697</c:v>
                </c:pt>
                <c:pt idx="29155">
                  <c:v>0.37957605878383399</c:v>
                </c:pt>
                <c:pt idx="29156">
                  <c:v>0.376038695564614</c:v>
                </c:pt>
                <c:pt idx="29157">
                  <c:v>0.37378887102677699</c:v>
                </c:pt>
                <c:pt idx="29158">
                  <c:v>0.37011585029826599</c:v>
                </c:pt>
                <c:pt idx="29159">
                  <c:v>0.36685154594411901</c:v>
                </c:pt>
                <c:pt idx="29160">
                  <c:v>0.36334370666289001</c:v>
                </c:pt>
                <c:pt idx="29161">
                  <c:v>0.35937531404733503</c:v>
                </c:pt>
                <c:pt idx="29162">
                  <c:v>0.35577745927191701</c:v>
                </c:pt>
                <c:pt idx="29163">
                  <c:v>0.35121958273721099</c:v>
                </c:pt>
                <c:pt idx="29164">
                  <c:v>0.34766867855352401</c:v>
                </c:pt>
                <c:pt idx="29165">
                  <c:v>0.34253958428173298</c:v>
                </c:pt>
                <c:pt idx="29166">
                  <c:v>0.33877353358232998</c:v>
                </c:pt>
                <c:pt idx="29167">
                  <c:v>0.33393682457072499</c:v>
                </c:pt>
                <c:pt idx="29168">
                  <c:v>0.328501144506749</c:v>
                </c:pt>
                <c:pt idx="29169">
                  <c:v>0.32435594386847899</c:v>
                </c:pt>
                <c:pt idx="29170">
                  <c:v>0.31851821710384698</c:v>
                </c:pt>
                <c:pt idx="29171">
                  <c:v>0.31418412302896398</c:v>
                </c:pt>
                <c:pt idx="29172">
                  <c:v>0.30844355259788098</c:v>
                </c:pt>
                <c:pt idx="29173">
                  <c:v>0.30335592933155803</c:v>
                </c:pt>
                <c:pt idx="29174">
                  <c:v>0.29782640634493202</c:v>
                </c:pt>
                <c:pt idx="29175">
                  <c:v>0.29263491741819497</c:v>
                </c:pt>
                <c:pt idx="29176">
                  <c:v>0.28760075084175801</c:v>
                </c:pt>
                <c:pt idx="29177">
                  <c:v>0.28169407135924301</c:v>
                </c:pt>
                <c:pt idx="29178">
                  <c:v>0.27683330079742302</c:v>
                </c:pt>
                <c:pt idx="29179">
                  <c:v>0.27070528265896199</c:v>
                </c:pt>
                <c:pt idx="29180">
                  <c:v>0.266218492607533</c:v>
                </c:pt>
                <c:pt idx="29181">
                  <c:v>0.26071422495535301</c:v>
                </c:pt>
                <c:pt idx="29182">
                  <c:v>0.25569430025075701</c:v>
                </c:pt>
                <c:pt idx="29183">
                  <c:v>0.25062062693887699</c:v>
                </c:pt>
                <c:pt idx="29184">
                  <c:v>0.24529667100851801</c:v>
                </c:pt>
                <c:pt idx="29185">
                  <c:v>0.24108838942976399</c:v>
                </c:pt>
                <c:pt idx="29186">
                  <c:v>0.23595873419484201</c:v>
                </c:pt>
                <c:pt idx="29187">
                  <c:v>0.23214678646390799</c:v>
                </c:pt>
                <c:pt idx="29188">
                  <c:v>0.227473316011891</c:v>
                </c:pt>
                <c:pt idx="29189">
                  <c:v>0.22364449841846501</c:v>
                </c:pt>
                <c:pt idx="29190">
                  <c:v>0.219875975435257</c:v>
                </c:pt>
                <c:pt idx="29191">
                  <c:v>0.21626250948022299</c:v>
                </c:pt>
                <c:pt idx="29192">
                  <c:v>0.21323747116804201</c:v>
                </c:pt>
                <c:pt idx="29193">
                  <c:v>0.20967405417631199</c:v>
                </c:pt>
                <c:pt idx="29194">
                  <c:v>0.20721030106708099</c:v>
                </c:pt>
                <c:pt idx="29195">
                  <c:v>0.20432325088175601</c:v>
                </c:pt>
                <c:pt idx="29196">
                  <c:v>0.20222870372438601</c:v>
                </c:pt>
                <c:pt idx="29197">
                  <c:v>0.20052390963598399</c:v>
                </c:pt>
                <c:pt idx="29198">
                  <c:v>0.198687015968883</c:v>
                </c:pt>
                <c:pt idx="29199">
                  <c:v>0.19765498941330401</c:v>
                </c:pt>
                <c:pt idx="29200">
                  <c:v>0.19620200980177299</c:v>
                </c:pt>
                <c:pt idx="29201">
                  <c:v>0.19588308242338001</c:v>
                </c:pt>
                <c:pt idx="29202">
                  <c:v>0.19550441683286601</c:v>
                </c:pt>
                <c:pt idx="29203">
                  <c:v>0.19573584927527099</c:v>
                </c:pt>
                <c:pt idx="29204">
                  <c:v>0.19600491636551801</c:v>
                </c:pt>
                <c:pt idx="29205">
                  <c:v>0.19638014504166601</c:v>
                </c:pt>
                <c:pt idx="29206">
                  <c:v>0.19748974161691599</c:v>
                </c:pt>
                <c:pt idx="29207">
                  <c:v>0.19883474747968299</c:v>
                </c:pt>
                <c:pt idx="29208">
                  <c:v>0.200407764944492</c:v>
                </c:pt>
                <c:pt idx="29209">
                  <c:v>0.20211019052565099</c:v>
                </c:pt>
                <c:pt idx="29210">
                  <c:v>0.204161535190055</c:v>
                </c:pt>
                <c:pt idx="29211">
                  <c:v>0.206410951881387</c:v>
                </c:pt>
                <c:pt idx="29212">
                  <c:v>0.20918896681100899</c:v>
                </c:pt>
                <c:pt idx="29213">
                  <c:v>0.21217351344115601</c:v>
                </c:pt>
                <c:pt idx="29214">
                  <c:v>0.21513031991385101</c:v>
                </c:pt>
                <c:pt idx="29215">
                  <c:v>0.218205628619074</c:v>
                </c:pt>
                <c:pt idx="29216">
                  <c:v>0.221630857181602</c:v>
                </c:pt>
                <c:pt idx="29217">
                  <c:v>0.225254994115445</c:v>
                </c:pt>
                <c:pt idx="29218">
                  <c:v>0.229124599159756</c:v>
                </c:pt>
                <c:pt idx="29219">
                  <c:v>0.23277627038617599</c:v>
                </c:pt>
                <c:pt idx="29220">
                  <c:v>0.23666838395012699</c:v>
                </c:pt>
                <c:pt idx="29221">
                  <c:v>0.24041773543425701</c:v>
                </c:pt>
                <c:pt idx="29222">
                  <c:v>0.24453263442787301</c:v>
                </c:pt>
                <c:pt idx="29223">
                  <c:v>0.24832696937443999</c:v>
                </c:pt>
                <c:pt idx="29224">
                  <c:v>0.25236604915259098</c:v>
                </c:pt>
                <c:pt idx="29225">
                  <c:v>0.25619385052903398</c:v>
                </c:pt>
                <c:pt idx="29226">
                  <c:v>0.260026471655947</c:v>
                </c:pt>
                <c:pt idx="29227">
                  <c:v>0.26399234841597302</c:v>
                </c:pt>
                <c:pt idx="29228">
                  <c:v>0.267236819258233</c:v>
                </c:pt>
                <c:pt idx="29229">
                  <c:v>0.27112145027615298</c:v>
                </c:pt>
                <c:pt idx="29230">
                  <c:v>0.27417937128321102</c:v>
                </c:pt>
                <c:pt idx="29231">
                  <c:v>0.27734585902606901</c:v>
                </c:pt>
                <c:pt idx="29232">
                  <c:v>0.28017245482228997</c:v>
                </c:pt>
                <c:pt idx="29233">
                  <c:v>0.28268303556746399</c:v>
                </c:pt>
                <c:pt idx="29234">
                  <c:v>0.28506963153242998</c:v>
                </c:pt>
                <c:pt idx="29235">
                  <c:v>0.28719688868943999</c:v>
                </c:pt>
                <c:pt idx="29236">
                  <c:v>0.28879394613054199</c:v>
                </c:pt>
                <c:pt idx="29237">
                  <c:v>0.29019356875703201</c:v>
                </c:pt>
                <c:pt idx="29238">
                  <c:v>0.29121430690462902</c:v>
                </c:pt>
                <c:pt idx="29239">
                  <c:v>0.29164934224080602</c:v>
                </c:pt>
                <c:pt idx="29240">
                  <c:v>0.29227110932303602</c:v>
                </c:pt>
                <c:pt idx="29241">
                  <c:v>0.29178268327422602</c:v>
                </c:pt>
                <c:pt idx="29242">
                  <c:v>0.29147953377366198</c:v>
                </c:pt>
                <c:pt idx="29243">
                  <c:v>0.29022117116242102</c:v>
                </c:pt>
                <c:pt idx="29244">
                  <c:v>0.28902461409069302</c:v>
                </c:pt>
                <c:pt idx="29245">
                  <c:v>0.287063818448348</c:v>
                </c:pt>
                <c:pt idx="29246">
                  <c:v>0.28473453254246101</c:v>
                </c:pt>
                <c:pt idx="29247">
                  <c:v>0.28195953773776899</c:v>
                </c:pt>
                <c:pt idx="29248">
                  <c:v>0.27854974341417899</c:v>
                </c:pt>
                <c:pt idx="29249">
                  <c:v>0.27518984063886498</c:v>
                </c:pt>
                <c:pt idx="29250">
                  <c:v>0.27060708137044098</c:v>
                </c:pt>
                <c:pt idx="29251">
                  <c:v>0.26631988141899798</c:v>
                </c:pt>
                <c:pt idx="29252">
                  <c:v>0.26105262195002299</c:v>
                </c:pt>
                <c:pt idx="29253">
                  <c:v>0.255737172955607</c:v>
                </c:pt>
                <c:pt idx="29254">
                  <c:v>0.25014259920943299</c:v>
                </c:pt>
                <c:pt idx="29255">
                  <c:v>0.243535340307454</c:v>
                </c:pt>
                <c:pt idx="29256">
                  <c:v>0.23707290204113601</c:v>
                </c:pt>
                <c:pt idx="29257">
                  <c:v>0.22981444586605301</c:v>
                </c:pt>
                <c:pt idx="29258">
                  <c:v>0.22256721569961699</c:v>
                </c:pt>
                <c:pt idx="29259">
                  <c:v>0.21476174683541799</c:v>
                </c:pt>
                <c:pt idx="29260">
                  <c:v>0.20661020408189401</c:v>
                </c:pt>
                <c:pt idx="29261">
                  <c:v>0.19800791304306301</c:v>
                </c:pt>
                <c:pt idx="29262">
                  <c:v>0.189243422000269</c:v>
                </c:pt>
                <c:pt idx="29263">
                  <c:v>0.18036431708929901</c:v>
                </c:pt>
                <c:pt idx="29264">
                  <c:v>0.17132654683805401</c:v>
                </c:pt>
                <c:pt idx="29265">
                  <c:v>0.16192923504068099</c:v>
                </c:pt>
                <c:pt idx="29266">
                  <c:v>0.15207546795054999</c:v>
                </c:pt>
                <c:pt idx="29267">
                  <c:v>0.14254218051624401</c:v>
                </c:pt>
                <c:pt idx="29268">
                  <c:v>0.132663103079349</c:v>
                </c:pt>
                <c:pt idx="29269">
                  <c:v>0.122803608464916</c:v>
                </c:pt>
                <c:pt idx="29270">
                  <c:v>0.11293496705862401</c:v>
                </c:pt>
                <c:pt idx="29271">
                  <c:v>0.10270236957032</c:v>
                </c:pt>
                <c:pt idx="29272">
                  <c:v>9.2749749583716998E-2</c:v>
                </c:pt>
                <c:pt idx="29273">
                  <c:v>8.2687696851466805E-2</c:v>
                </c:pt>
                <c:pt idx="29274">
                  <c:v>7.2789149103486397E-2</c:v>
                </c:pt>
                <c:pt idx="29275">
                  <c:v>6.2826575400111204E-2</c:v>
                </c:pt>
                <c:pt idx="29276">
                  <c:v>5.32278445175687E-2</c:v>
                </c:pt>
                <c:pt idx="29277">
                  <c:v>4.3415508206768302E-2</c:v>
                </c:pt>
                <c:pt idx="29278">
                  <c:v>3.37368171148794E-2</c:v>
                </c:pt>
                <c:pt idx="29279">
                  <c:v>2.4786255256760599E-2</c:v>
                </c:pt>
                <c:pt idx="29280">
                  <c:v>1.54740543512598E-2</c:v>
                </c:pt>
                <c:pt idx="29281">
                  <c:v>7.0035742388596901E-3</c:v>
                </c:pt>
                <c:pt idx="29282">
                  <c:v>-1.7485088044966999E-3</c:v>
                </c:pt>
                <c:pt idx="29283">
                  <c:v>-1.02516751534496E-2</c:v>
                </c:pt>
                <c:pt idx="29284">
                  <c:v>-1.8105599128059501E-2</c:v>
                </c:pt>
                <c:pt idx="29285">
                  <c:v>-2.5633443142407401E-2</c:v>
                </c:pt>
                <c:pt idx="29286">
                  <c:v>-3.2756742839024598E-2</c:v>
                </c:pt>
                <c:pt idx="29287">
                  <c:v>-4.0005263518070003E-2</c:v>
                </c:pt>
                <c:pt idx="29288">
                  <c:v>-4.6661281029204998E-2</c:v>
                </c:pt>
                <c:pt idx="29289">
                  <c:v>-5.2859457437805402E-2</c:v>
                </c:pt>
                <c:pt idx="29290">
                  <c:v>-5.8591792599286201E-2</c:v>
                </c:pt>
                <c:pt idx="29291">
                  <c:v>-6.3837927385650195E-2</c:v>
                </c:pt>
                <c:pt idx="29292">
                  <c:v>-6.8989541132947405E-2</c:v>
                </c:pt>
                <c:pt idx="29293">
                  <c:v>-7.38162316766688E-2</c:v>
                </c:pt>
                <c:pt idx="29294">
                  <c:v>-7.7862623031798694E-2</c:v>
                </c:pt>
                <c:pt idx="29295">
                  <c:v>-8.1545844947679705E-2</c:v>
                </c:pt>
                <c:pt idx="29296">
                  <c:v>-8.4868685798843296E-2</c:v>
                </c:pt>
                <c:pt idx="29297">
                  <c:v>-8.7771592171680596E-2</c:v>
                </c:pt>
                <c:pt idx="29298">
                  <c:v>-9.0473279381758795E-2</c:v>
                </c:pt>
                <c:pt idx="29299">
                  <c:v>-9.2661197356588801E-2</c:v>
                </c:pt>
                <c:pt idx="29300">
                  <c:v>-9.4435568428462194E-2</c:v>
                </c:pt>
                <c:pt idx="29301">
                  <c:v>-9.58185555385999E-2</c:v>
                </c:pt>
                <c:pt idx="29302">
                  <c:v>-9.7092416953996494E-2</c:v>
                </c:pt>
                <c:pt idx="29303">
                  <c:v>-9.7740204642205605E-2</c:v>
                </c:pt>
                <c:pt idx="29304">
                  <c:v>-9.8362517153638501E-2</c:v>
                </c:pt>
                <c:pt idx="29305">
                  <c:v>-9.8574637244582694E-2</c:v>
                </c:pt>
                <c:pt idx="29306">
                  <c:v>-9.81257020210696E-2</c:v>
                </c:pt>
                <c:pt idx="29307">
                  <c:v>-9.7965711099648398E-2</c:v>
                </c:pt>
                <c:pt idx="29308">
                  <c:v>-9.7055325509665599E-2</c:v>
                </c:pt>
                <c:pt idx="29309">
                  <c:v>-9.6327306981022306E-2</c:v>
                </c:pt>
                <c:pt idx="29310">
                  <c:v>-9.5429524739256602E-2</c:v>
                </c:pt>
                <c:pt idx="29311">
                  <c:v>-9.3930064904699295E-2</c:v>
                </c:pt>
                <c:pt idx="29312">
                  <c:v>-9.2552621553362302E-2</c:v>
                </c:pt>
                <c:pt idx="29313">
                  <c:v>-9.0898373505923002E-2</c:v>
                </c:pt>
                <c:pt idx="29314">
                  <c:v>-8.9499218036726003E-2</c:v>
                </c:pt>
                <c:pt idx="29315">
                  <c:v>-8.8156046246779404E-2</c:v>
                </c:pt>
                <c:pt idx="29316">
                  <c:v>-8.6060818393681002E-2</c:v>
                </c:pt>
                <c:pt idx="29317">
                  <c:v>-8.4397408949813402E-2</c:v>
                </c:pt>
                <c:pt idx="29318">
                  <c:v>-8.2621332877609199E-2</c:v>
                </c:pt>
                <c:pt idx="29319">
                  <c:v>-8.0837255782267595E-2</c:v>
                </c:pt>
                <c:pt idx="29320">
                  <c:v>-7.9465971119247303E-2</c:v>
                </c:pt>
                <c:pt idx="29321">
                  <c:v>-7.7914601075011206E-2</c:v>
                </c:pt>
                <c:pt idx="29322">
                  <c:v>-7.6248750017481007E-2</c:v>
                </c:pt>
                <c:pt idx="29323">
                  <c:v>-7.4849252229674701E-2</c:v>
                </c:pt>
                <c:pt idx="29324">
                  <c:v>-7.3660961207343195E-2</c:v>
                </c:pt>
                <c:pt idx="29325">
                  <c:v>-7.2580697768510893E-2</c:v>
                </c:pt>
                <c:pt idx="29326">
                  <c:v>-7.2106481292331506E-2</c:v>
                </c:pt>
                <c:pt idx="29327">
                  <c:v>-7.10597377307816E-2</c:v>
                </c:pt>
                <c:pt idx="29328">
                  <c:v>-7.0730664201445595E-2</c:v>
                </c:pt>
                <c:pt idx="29329">
                  <c:v>-7.0559182154254496E-2</c:v>
                </c:pt>
                <c:pt idx="29330">
                  <c:v>-7.0559495173053197E-2</c:v>
                </c:pt>
                <c:pt idx="29331">
                  <c:v>-7.1021531996574599E-2</c:v>
                </c:pt>
                <c:pt idx="29332">
                  <c:v>-7.1391340357451594E-2</c:v>
                </c:pt>
                <c:pt idx="29333">
                  <c:v>-7.2100662184686207E-2</c:v>
                </c:pt>
                <c:pt idx="29334">
                  <c:v>-7.3187634080141895E-2</c:v>
                </c:pt>
                <c:pt idx="29335">
                  <c:v>-7.4582719951297796E-2</c:v>
                </c:pt>
                <c:pt idx="29336">
                  <c:v>-7.6351009355280594E-2</c:v>
                </c:pt>
                <c:pt idx="29337">
                  <c:v>-7.8526378449309903E-2</c:v>
                </c:pt>
                <c:pt idx="29338">
                  <c:v>-8.0521638328192396E-2</c:v>
                </c:pt>
                <c:pt idx="29339">
                  <c:v>-8.2853639204994001E-2</c:v>
                </c:pt>
                <c:pt idx="29340">
                  <c:v>-8.5870611863802904E-2</c:v>
                </c:pt>
                <c:pt idx="29341">
                  <c:v>-8.8925418295642503E-2</c:v>
                </c:pt>
                <c:pt idx="29342">
                  <c:v>-9.2659478431728601E-2</c:v>
                </c:pt>
                <c:pt idx="29343">
                  <c:v>-9.6130761794125205E-2</c:v>
                </c:pt>
                <c:pt idx="29344">
                  <c:v>-0.100030582310437</c:v>
                </c:pt>
                <c:pt idx="29345">
                  <c:v>-0.104265295640652</c:v>
                </c:pt>
                <c:pt idx="29346">
                  <c:v>-0.108500415457324</c:v>
                </c:pt>
                <c:pt idx="29347">
                  <c:v>-0.113434191402846</c:v>
                </c:pt>
                <c:pt idx="29348">
                  <c:v>-0.11828014498582599</c:v>
                </c:pt>
                <c:pt idx="29349">
                  <c:v>-0.12330326914218701</c:v>
                </c:pt>
                <c:pt idx="29350">
                  <c:v>-0.12836582934247501</c:v>
                </c:pt>
                <c:pt idx="29351">
                  <c:v>-0.13382635402079601</c:v>
                </c:pt>
                <c:pt idx="29352">
                  <c:v>-0.13943330852988101</c:v>
                </c:pt>
                <c:pt idx="29353">
                  <c:v>-0.14535562299646199</c:v>
                </c:pt>
                <c:pt idx="29354">
                  <c:v>-0.15112499345415401</c:v>
                </c:pt>
                <c:pt idx="29355">
                  <c:v>-0.15671576453139799</c:v>
                </c:pt>
                <c:pt idx="29356">
                  <c:v>-0.16278467951186501</c:v>
                </c:pt>
                <c:pt idx="29357">
                  <c:v>-0.16886778251444701</c:v>
                </c:pt>
                <c:pt idx="29358">
                  <c:v>-0.175179135114233</c:v>
                </c:pt>
                <c:pt idx="29359">
                  <c:v>-0.181121455143013</c:v>
                </c:pt>
                <c:pt idx="29360">
                  <c:v>-0.187023387037108</c:v>
                </c:pt>
                <c:pt idx="29361">
                  <c:v>-0.193090180879678</c:v>
                </c:pt>
                <c:pt idx="29362">
                  <c:v>-0.19910719410906599</c:v>
                </c:pt>
                <c:pt idx="29363">
                  <c:v>-0.20510481504276801</c:v>
                </c:pt>
                <c:pt idx="29364">
                  <c:v>-0.21092460370577101</c:v>
                </c:pt>
                <c:pt idx="29365">
                  <c:v>-0.21670569673336601</c:v>
                </c:pt>
                <c:pt idx="29366">
                  <c:v>-0.222138622243884</c:v>
                </c:pt>
                <c:pt idx="29367">
                  <c:v>-0.227760998362493</c:v>
                </c:pt>
                <c:pt idx="29368">
                  <c:v>-0.23296284969127701</c:v>
                </c:pt>
                <c:pt idx="29369">
                  <c:v>-0.23832767749582301</c:v>
                </c:pt>
                <c:pt idx="29370">
                  <c:v>-0.24325928032431801</c:v>
                </c:pt>
                <c:pt idx="29371">
                  <c:v>-0.247910273545529</c:v>
                </c:pt>
                <c:pt idx="29372">
                  <c:v>-0.25254347768144803</c:v>
                </c:pt>
                <c:pt idx="29373">
                  <c:v>-0.25681411971301499</c:v>
                </c:pt>
                <c:pt idx="29374">
                  <c:v>-0.26126707187918002</c:v>
                </c:pt>
                <c:pt idx="29375">
                  <c:v>-0.264920303995897</c:v>
                </c:pt>
                <c:pt idx="29376">
                  <c:v>-0.26864084694965201</c:v>
                </c:pt>
                <c:pt idx="29377">
                  <c:v>-0.27198391945403499</c:v>
                </c:pt>
                <c:pt idx="29378">
                  <c:v>-0.27517780153314703</c:v>
                </c:pt>
                <c:pt idx="29379">
                  <c:v>-0.27833048455374798</c:v>
                </c:pt>
                <c:pt idx="29380">
                  <c:v>-0.28105788889293698</c:v>
                </c:pt>
                <c:pt idx="29381">
                  <c:v>-0.28355615202706203</c:v>
                </c:pt>
                <c:pt idx="29382">
                  <c:v>-0.28549809317281899</c:v>
                </c:pt>
                <c:pt idx="29383">
                  <c:v>-0.28753147669962598</c:v>
                </c:pt>
                <c:pt idx="29384">
                  <c:v>-0.289401761487313</c:v>
                </c:pt>
                <c:pt idx="29385">
                  <c:v>-0.29096184275752002</c:v>
                </c:pt>
                <c:pt idx="29386">
                  <c:v>-0.29226571312081701</c:v>
                </c:pt>
                <c:pt idx="29387">
                  <c:v>-0.29315819875531501</c:v>
                </c:pt>
                <c:pt idx="29388">
                  <c:v>-0.29408308843882802</c:v>
                </c:pt>
                <c:pt idx="29389">
                  <c:v>-0.29478886737606402</c:v>
                </c:pt>
                <c:pt idx="29390">
                  <c:v>-0.29539140088431798</c:v>
                </c:pt>
                <c:pt idx="29391">
                  <c:v>-0.29564886901450399</c:v>
                </c:pt>
                <c:pt idx="29392">
                  <c:v>-0.29596958985301902</c:v>
                </c:pt>
                <c:pt idx="29393">
                  <c:v>-0.295931283911466</c:v>
                </c:pt>
                <c:pt idx="29394">
                  <c:v>-0.29594070156421598</c:v>
                </c:pt>
                <c:pt idx="29395">
                  <c:v>-0.29582063406457898</c:v>
                </c:pt>
                <c:pt idx="29396">
                  <c:v>-0.29538245247422401</c:v>
                </c:pt>
                <c:pt idx="29397">
                  <c:v>-0.295195155595317</c:v>
                </c:pt>
                <c:pt idx="29398">
                  <c:v>-0.29472513569752501</c:v>
                </c:pt>
                <c:pt idx="29399">
                  <c:v>-0.294148092117542</c:v>
                </c:pt>
                <c:pt idx="29400">
                  <c:v>-0.293560553542279</c:v>
                </c:pt>
                <c:pt idx="29401">
                  <c:v>-0.29292907392328899</c:v>
                </c:pt>
                <c:pt idx="29402">
                  <c:v>-0.29242660729154502</c:v>
                </c:pt>
                <c:pt idx="29403">
                  <c:v>-0.291946723561333</c:v>
                </c:pt>
                <c:pt idx="29404">
                  <c:v>-0.29126259311306602</c:v>
                </c:pt>
                <c:pt idx="29405">
                  <c:v>-0.29066361584238698</c:v>
                </c:pt>
                <c:pt idx="29406">
                  <c:v>-0.29017628851724098</c:v>
                </c:pt>
                <c:pt idx="29407">
                  <c:v>-0.28988750308519001</c:v>
                </c:pt>
                <c:pt idx="29408">
                  <c:v>-0.289640912144082</c:v>
                </c:pt>
                <c:pt idx="29409">
                  <c:v>-0.28925055416177398</c:v>
                </c:pt>
                <c:pt idx="29410">
                  <c:v>-0.28892806197472998</c:v>
                </c:pt>
                <c:pt idx="29411">
                  <c:v>-0.28872901451462302</c:v>
                </c:pt>
                <c:pt idx="29412">
                  <c:v>-0.28873548063742899</c:v>
                </c:pt>
                <c:pt idx="29413">
                  <c:v>-0.28885945060450802</c:v>
                </c:pt>
                <c:pt idx="29414">
                  <c:v>-0.28894678879368202</c:v>
                </c:pt>
                <c:pt idx="29415">
                  <c:v>-0.289126704315945</c:v>
                </c:pt>
                <c:pt idx="29416">
                  <c:v>-0.28949737256928598</c:v>
                </c:pt>
                <c:pt idx="29417">
                  <c:v>-0.28986636720322601</c:v>
                </c:pt>
                <c:pt idx="29418">
                  <c:v>-0.29063573584653601</c:v>
                </c:pt>
                <c:pt idx="29419">
                  <c:v>-0.29131121860786102</c:v>
                </c:pt>
                <c:pt idx="29420">
                  <c:v>-0.29207357000191397</c:v>
                </c:pt>
                <c:pt idx="29421">
                  <c:v>-0.29292318266862799</c:v>
                </c:pt>
                <c:pt idx="29422">
                  <c:v>-0.294041253329337</c:v>
                </c:pt>
                <c:pt idx="29423">
                  <c:v>-0.29501869897195199</c:v>
                </c:pt>
                <c:pt idx="29424">
                  <c:v>-0.29625417700421702</c:v>
                </c:pt>
                <c:pt idx="29425">
                  <c:v>-0.29762772077627397</c:v>
                </c:pt>
                <c:pt idx="29426">
                  <c:v>-0.298676213258741</c:v>
                </c:pt>
                <c:pt idx="29427">
                  <c:v>-0.30025885227002103</c:v>
                </c:pt>
                <c:pt idx="29428">
                  <c:v>-0.30136941590426902</c:v>
                </c:pt>
                <c:pt idx="29429">
                  <c:v>-0.303092688558176</c:v>
                </c:pt>
                <c:pt idx="29430">
                  <c:v>-0.30484303394110401</c:v>
                </c:pt>
                <c:pt idx="29431">
                  <c:v>-0.30616500396673602</c:v>
                </c:pt>
                <c:pt idx="29432">
                  <c:v>-0.30768486702822601</c:v>
                </c:pt>
                <c:pt idx="29433">
                  <c:v>-0.30908914581575098</c:v>
                </c:pt>
                <c:pt idx="29434">
                  <c:v>-0.31094229611272101</c:v>
                </c:pt>
                <c:pt idx="29435">
                  <c:v>-0.312559532234434</c:v>
                </c:pt>
                <c:pt idx="29436">
                  <c:v>-0.31400610190356398</c:v>
                </c:pt>
                <c:pt idx="29437">
                  <c:v>-0.31512937168437999</c:v>
                </c:pt>
                <c:pt idx="29438">
                  <c:v>-0.316410971310703</c:v>
                </c:pt>
                <c:pt idx="29439">
                  <c:v>-0.31775909583989098</c:v>
                </c:pt>
                <c:pt idx="29440">
                  <c:v>-0.31916806218881499</c:v>
                </c:pt>
                <c:pt idx="29441">
                  <c:v>-0.32016990420132502</c:v>
                </c:pt>
                <c:pt idx="29442">
                  <c:v>-0.32081362354325599</c:v>
                </c:pt>
                <c:pt idx="29443">
                  <c:v>-0.32167203213036999</c:v>
                </c:pt>
                <c:pt idx="29444">
                  <c:v>-0.322283273160549</c:v>
                </c:pt>
                <c:pt idx="29445">
                  <c:v>-0.32308742171705601</c:v>
                </c:pt>
                <c:pt idx="29446">
                  <c:v>-0.323390976173969</c:v>
                </c:pt>
                <c:pt idx="29447">
                  <c:v>-0.32344990105431898</c:v>
                </c:pt>
                <c:pt idx="29448">
                  <c:v>-0.32345074333137103</c:v>
                </c:pt>
                <c:pt idx="29449">
                  <c:v>-0.32339028568131001</c:v>
                </c:pt>
                <c:pt idx="29450">
                  <c:v>-0.32302075890787801</c:v>
                </c:pt>
                <c:pt idx="29451">
                  <c:v>-0.32245886068697099</c:v>
                </c:pt>
                <c:pt idx="29452">
                  <c:v>-0.32187276042101098</c:v>
                </c:pt>
                <c:pt idx="29453">
                  <c:v>-0.320624543288202</c:v>
                </c:pt>
                <c:pt idx="29454">
                  <c:v>-0.31955191027007301</c:v>
                </c:pt>
                <c:pt idx="29455">
                  <c:v>-0.31820897641936802</c:v>
                </c:pt>
                <c:pt idx="29456">
                  <c:v>-0.31662093229174598</c:v>
                </c:pt>
                <c:pt idx="29457">
                  <c:v>-0.31514405929129702</c:v>
                </c:pt>
                <c:pt idx="29458">
                  <c:v>-0.31285099968751201</c:v>
                </c:pt>
                <c:pt idx="29459">
                  <c:v>-0.31072237561619398</c:v>
                </c:pt>
                <c:pt idx="29460">
                  <c:v>-0.30833090543439301</c:v>
                </c:pt>
                <c:pt idx="29461">
                  <c:v>-0.30602748989397799</c:v>
                </c:pt>
                <c:pt idx="29462">
                  <c:v>-0.30340064970203701</c:v>
                </c:pt>
                <c:pt idx="29463">
                  <c:v>-0.30070678201032303</c:v>
                </c:pt>
                <c:pt idx="29464">
                  <c:v>-0.29742773360295499</c:v>
                </c:pt>
                <c:pt idx="29465">
                  <c:v>-0.29449193212909702</c:v>
                </c:pt>
                <c:pt idx="29466">
                  <c:v>-0.29166401544166498</c:v>
                </c:pt>
                <c:pt idx="29467">
                  <c:v>-0.28736908093769797</c:v>
                </c:pt>
                <c:pt idx="29468">
                  <c:v>-0.28466883066267901</c:v>
                </c:pt>
                <c:pt idx="29469">
                  <c:v>-0.280300565079727</c:v>
                </c:pt>
                <c:pt idx="29470">
                  <c:v>-0.277903178955278</c:v>
                </c:pt>
                <c:pt idx="29471">
                  <c:v>-0.27348440944881502</c:v>
                </c:pt>
                <c:pt idx="29472">
                  <c:v>-0.270416030533423</c:v>
                </c:pt>
                <c:pt idx="29473">
                  <c:v>-0.266508610520995</c:v>
                </c:pt>
                <c:pt idx="29474">
                  <c:v>-0.26272918312372001</c:v>
                </c:pt>
                <c:pt idx="29475">
                  <c:v>-0.25928010882427899</c:v>
                </c:pt>
                <c:pt idx="29476">
                  <c:v>-0.2554326793701</c:v>
                </c:pt>
                <c:pt idx="29477">
                  <c:v>-0.25241785211843498</c:v>
                </c:pt>
                <c:pt idx="29478">
                  <c:v>-0.24834026007167401</c:v>
                </c:pt>
                <c:pt idx="29479">
                  <c:v>-0.24534064940827899</c:v>
                </c:pt>
                <c:pt idx="29480">
                  <c:v>-0.24184067468530401</c:v>
                </c:pt>
                <c:pt idx="29481">
                  <c:v>-0.238895145440225</c:v>
                </c:pt>
                <c:pt idx="29482">
                  <c:v>-0.23576274745531001</c:v>
                </c:pt>
                <c:pt idx="29483">
                  <c:v>-0.232690315020738</c:v>
                </c:pt>
                <c:pt idx="29484">
                  <c:v>-0.23027225098272799</c:v>
                </c:pt>
                <c:pt idx="29485">
                  <c:v>-0.22760417089768101</c:v>
                </c:pt>
                <c:pt idx="29486">
                  <c:v>-0.225303994089988</c:v>
                </c:pt>
                <c:pt idx="29487">
                  <c:v>-0.22326647796900001</c:v>
                </c:pt>
                <c:pt idx="29488">
                  <c:v>-0.22122098223542</c:v>
                </c:pt>
                <c:pt idx="29489">
                  <c:v>-0.21960329983504001</c:v>
                </c:pt>
                <c:pt idx="29490">
                  <c:v>-0.21835820472336101</c:v>
                </c:pt>
                <c:pt idx="29491">
                  <c:v>-0.21686819972930699</c:v>
                </c:pt>
                <c:pt idx="29492">
                  <c:v>-0.21577953105462899</c:v>
                </c:pt>
                <c:pt idx="29493">
                  <c:v>-0.21500560877377001</c:v>
                </c:pt>
                <c:pt idx="29494">
                  <c:v>-0.21447185434347499</c:v>
                </c:pt>
                <c:pt idx="29495">
                  <c:v>-0.21437482352609899</c:v>
                </c:pt>
                <c:pt idx="29496">
                  <c:v>-0.21401375547586199</c:v>
                </c:pt>
                <c:pt idx="29497">
                  <c:v>-0.21432335979497</c:v>
                </c:pt>
                <c:pt idx="29498">
                  <c:v>-0.21466457735107</c:v>
                </c:pt>
                <c:pt idx="29499">
                  <c:v>-0.21539603615049099</c:v>
                </c:pt>
                <c:pt idx="29500">
                  <c:v>-0.21637140390142401</c:v>
                </c:pt>
                <c:pt idx="29501">
                  <c:v>-0.21739837333033701</c:v>
                </c:pt>
                <c:pt idx="29502">
                  <c:v>-0.218636809848469</c:v>
                </c:pt>
                <c:pt idx="29503">
                  <c:v>-0.219962547833948</c:v>
                </c:pt>
                <c:pt idx="29504">
                  <c:v>-0.22176548705978699</c:v>
                </c:pt>
                <c:pt idx="29505">
                  <c:v>-0.22343760976591601</c:v>
                </c:pt>
                <c:pt idx="29506">
                  <c:v>-0.22526472864406599</c:v>
                </c:pt>
                <c:pt idx="29507">
                  <c:v>-0.22748925759979499</c:v>
                </c:pt>
                <c:pt idx="29508">
                  <c:v>-0.22973711795416701</c:v>
                </c:pt>
                <c:pt idx="29509">
                  <c:v>-0.23194307270320699</c:v>
                </c:pt>
                <c:pt idx="29510">
                  <c:v>-0.23418302824655701</c:v>
                </c:pt>
                <c:pt idx="29511">
                  <c:v>-0.23671043355594701</c:v>
                </c:pt>
                <c:pt idx="29512">
                  <c:v>-0.23948025931346301</c:v>
                </c:pt>
                <c:pt idx="29513">
                  <c:v>-0.24180499051843601</c:v>
                </c:pt>
                <c:pt idx="29514">
                  <c:v>-0.244294850100574</c:v>
                </c:pt>
                <c:pt idx="29515">
                  <c:v>-0.246575823572354</c:v>
                </c:pt>
                <c:pt idx="29516">
                  <c:v>-0.248974988218783</c:v>
                </c:pt>
                <c:pt idx="29517">
                  <c:v>-0.25150866426735502</c:v>
                </c:pt>
                <c:pt idx="29518">
                  <c:v>-0.25377256776372398</c:v>
                </c:pt>
                <c:pt idx="29519">
                  <c:v>-0.25567843859557499</c:v>
                </c:pt>
                <c:pt idx="29520">
                  <c:v>-0.25758312812470402</c:v>
                </c:pt>
                <c:pt idx="29521">
                  <c:v>-0.25951604984431098</c:v>
                </c:pt>
                <c:pt idx="29522">
                  <c:v>-0.26128230416213799</c:v>
                </c:pt>
                <c:pt idx="29523">
                  <c:v>-0.26269464498003697</c:v>
                </c:pt>
                <c:pt idx="29524">
                  <c:v>-0.263742389743015</c:v>
                </c:pt>
                <c:pt idx="29525">
                  <c:v>-0.26479111543001399</c:v>
                </c:pt>
                <c:pt idx="29526">
                  <c:v>-0.26553718538538001</c:v>
                </c:pt>
                <c:pt idx="29527">
                  <c:v>-0.26616408433270899</c:v>
                </c:pt>
                <c:pt idx="29528">
                  <c:v>-0.26648359631442597</c:v>
                </c:pt>
                <c:pt idx="29529">
                  <c:v>-0.26608891198256601</c:v>
                </c:pt>
                <c:pt idx="29530">
                  <c:v>-0.26564732972557598</c:v>
                </c:pt>
                <c:pt idx="29531">
                  <c:v>-0.26479397695620999</c:v>
                </c:pt>
                <c:pt idx="29532">
                  <c:v>-0.26386807888848501</c:v>
                </c:pt>
                <c:pt idx="29533">
                  <c:v>-0.262301512007861</c:v>
                </c:pt>
                <c:pt idx="29534">
                  <c:v>-0.260520734968613</c:v>
                </c:pt>
                <c:pt idx="29535">
                  <c:v>-0.25823622324051598</c:v>
                </c:pt>
                <c:pt idx="29536">
                  <c:v>-0.25551698969614001</c:v>
                </c:pt>
                <c:pt idx="29537">
                  <c:v>-0.25288994459592701</c:v>
                </c:pt>
                <c:pt idx="29538">
                  <c:v>-0.24935935091424999</c:v>
                </c:pt>
                <c:pt idx="29539">
                  <c:v>-0.24615832617428099</c:v>
                </c:pt>
                <c:pt idx="29540">
                  <c:v>-0.24196708918259799</c:v>
                </c:pt>
                <c:pt idx="29541">
                  <c:v>-0.23769688174359499</c:v>
                </c:pt>
                <c:pt idx="29542">
                  <c:v>-0.23290349819293599</c:v>
                </c:pt>
                <c:pt idx="29543">
                  <c:v>-0.227950549718134</c:v>
                </c:pt>
                <c:pt idx="29544">
                  <c:v>-0.222973935832083</c:v>
                </c:pt>
                <c:pt idx="29545">
                  <c:v>-0.21695400606343099</c:v>
                </c:pt>
                <c:pt idx="29546">
                  <c:v>-0.21113330558267501</c:v>
                </c:pt>
                <c:pt idx="29547">
                  <c:v>-0.204739987510801</c:v>
                </c:pt>
                <c:pt idx="29548">
                  <c:v>-0.19847364311006499</c:v>
                </c:pt>
                <c:pt idx="29549">
                  <c:v>-0.19170400999917001</c:v>
                </c:pt>
                <c:pt idx="29550">
                  <c:v>-0.184903038012665</c:v>
                </c:pt>
                <c:pt idx="29551">
                  <c:v>-0.17752238867033901</c:v>
                </c:pt>
                <c:pt idx="29552">
                  <c:v>-0.17009194626112001</c:v>
                </c:pt>
                <c:pt idx="29553">
                  <c:v>-0.16269417522674301</c:v>
                </c:pt>
                <c:pt idx="29554">
                  <c:v>-0.15511348938994199</c:v>
                </c:pt>
                <c:pt idx="29555">
                  <c:v>-0.14757141805667101</c:v>
                </c:pt>
                <c:pt idx="29556">
                  <c:v>-0.139274118194256</c:v>
                </c:pt>
                <c:pt idx="29557">
                  <c:v>-0.13144561099272301</c:v>
                </c:pt>
                <c:pt idx="29558">
                  <c:v>-0.123448034139371</c:v>
                </c:pt>
                <c:pt idx="29559">
                  <c:v>-0.115463084512805</c:v>
                </c:pt>
                <c:pt idx="29560">
                  <c:v>-0.107583156737279</c:v>
                </c:pt>
                <c:pt idx="29561">
                  <c:v>-9.9459924941600095E-2</c:v>
                </c:pt>
                <c:pt idx="29562">
                  <c:v>-9.1600964307687299E-2</c:v>
                </c:pt>
                <c:pt idx="29563">
                  <c:v>-8.3750496988175396E-2</c:v>
                </c:pt>
                <c:pt idx="29564">
                  <c:v>-7.6272042849872906E-2</c:v>
                </c:pt>
                <c:pt idx="29565">
                  <c:v>-6.8397753070626302E-2</c:v>
                </c:pt>
                <c:pt idx="29566">
                  <c:v>-6.1178077842938501E-2</c:v>
                </c:pt>
                <c:pt idx="29567">
                  <c:v>-5.4082906222835903E-2</c:v>
                </c:pt>
                <c:pt idx="29568">
                  <c:v>-4.6876635790133903E-2</c:v>
                </c:pt>
                <c:pt idx="29569">
                  <c:v>-4.0085788483621397E-2</c:v>
                </c:pt>
                <c:pt idx="29570">
                  <c:v>-3.3444804901739102E-2</c:v>
                </c:pt>
                <c:pt idx="29571">
                  <c:v>-2.7383721962880199E-2</c:v>
                </c:pt>
                <c:pt idx="29572">
                  <c:v>-2.1365988487707401E-2</c:v>
                </c:pt>
                <c:pt idx="29573">
                  <c:v>-1.5635650358588399E-2</c:v>
                </c:pt>
                <c:pt idx="29574">
                  <c:v>-1.0189078022957401E-2</c:v>
                </c:pt>
                <c:pt idx="29575">
                  <c:v>-5.16841251280898E-3</c:v>
                </c:pt>
                <c:pt idx="29576">
                  <c:v>-4.6930279404027299E-4</c:v>
                </c:pt>
                <c:pt idx="29577">
                  <c:v>3.5435904964692001E-3</c:v>
                </c:pt>
                <c:pt idx="29578">
                  <c:v>7.7709102677959701E-3</c:v>
                </c:pt>
                <c:pt idx="29579">
                  <c:v>1.1408894504710301E-2</c:v>
                </c:pt>
                <c:pt idx="29580">
                  <c:v>1.4582763818552599E-2</c:v>
                </c:pt>
                <c:pt idx="29581">
                  <c:v>1.7239487201805001E-2</c:v>
                </c:pt>
                <c:pt idx="29582">
                  <c:v>1.9422880811555202E-2</c:v>
                </c:pt>
                <c:pt idx="29583">
                  <c:v>2.1641111253711098E-2</c:v>
                </c:pt>
                <c:pt idx="29584">
                  <c:v>2.3282550741721902E-2</c:v>
                </c:pt>
                <c:pt idx="29585">
                  <c:v>2.4618080078107299E-2</c:v>
                </c:pt>
                <c:pt idx="29586">
                  <c:v>2.5427200852397198E-2</c:v>
                </c:pt>
                <c:pt idx="29587">
                  <c:v>2.56055479663665E-2</c:v>
                </c:pt>
                <c:pt idx="29588">
                  <c:v>2.6045876489243801E-2</c:v>
                </c:pt>
                <c:pt idx="29589">
                  <c:v>2.5780754353670401E-2</c:v>
                </c:pt>
                <c:pt idx="29590">
                  <c:v>2.53294802389296E-2</c:v>
                </c:pt>
                <c:pt idx="29591">
                  <c:v>2.4271247616273701E-2</c:v>
                </c:pt>
                <c:pt idx="29592">
                  <c:v>2.3123639675433998E-2</c:v>
                </c:pt>
                <c:pt idx="29593">
                  <c:v>2.1618631035153001E-2</c:v>
                </c:pt>
                <c:pt idx="29594">
                  <c:v>1.96647536670926E-2</c:v>
                </c:pt>
                <c:pt idx="29595">
                  <c:v>1.7862233194054E-2</c:v>
                </c:pt>
                <c:pt idx="29596">
                  <c:v>1.5505014500417301E-2</c:v>
                </c:pt>
                <c:pt idx="29597">
                  <c:v>1.3118054522486201E-2</c:v>
                </c:pt>
                <c:pt idx="29598">
                  <c:v>1.02412153577753E-2</c:v>
                </c:pt>
                <c:pt idx="29599">
                  <c:v>7.1799229586118202E-3</c:v>
                </c:pt>
                <c:pt idx="29600">
                  <c:v>4.3287236899531003E-3</c:v>
                </c:pt>
                <c:pt idx="29601">
                  <c:v>1.13191542731546E-3</c:v>
                </c:pt>
                <c:pt idx="29602">
                  <c:v>-1.80193491338494E-3</c:v>
                </c:pt>
                <c:pt idx="29603">
                  <c:v>-5.5560795245134399E-3</c:v>
                </c:pt>
                <c:pt idx="29604">
                  <c:v>-9.0552461976918502E-3</c:v>
                </c:pt>
                <c:pt idx="29605">
                  <c:v>-1.24202531991247E-2</c:v>
                </c:pt>
                <c:pt idx="29606">
                  <c:v>-1.57337571712204E-2</c:v>
                </c:pt>
                <c:pt idx="29607">
                  <c:v>-1.92009715376944E-2</c:v>
                </c:pt>
                <c:pt idx="29608">
                  <c:v>-2.28149831474114E-2</c:v>
                </c:pt>
                <c:pt idx="29609">
                  <c:v>-2.62961876743068E-2</c:v>
                </c:pt>
                <c:pt idx="29610">
                  <c:v>-2.9560673063341199E-2</c:v>
                </c:pt>
                <c:pt idx="29611">
                  <c:v>-3.2400601189358599E-2</c:v>
                </c:pt>
                <c:pt idx="29612">
                  <c:v>-3.5458164114761201E-2</c:v>
                </c:pt>
                <c:pt idx="29613">
                  <c:v>-3.82419531845734E-2</c:v>
                </c:pt>
                <c:pt idx="29614">
                  <c:v>-4.1441282477700299E-2</c:v>
                </c:pt>
                <c:pt idx="29615">
                  <c:v>-4.3693811220634003E-2</c:v>
                </c:pt>
                <c:pt idx="29616">
                  <c:v>-4.6011917365972703E-2</c:v>
                </c:pt>
                <c:pt idx="29617">
                  <c:v>-4.8110466673581397E-2</c:v>
                </c:pt>
                <c:pt idx="29618">
                  <c:v>-5.00130483145802E-2</c:v>
                </c:pt>
                <c:pt idx="29619">
                  <c:v>-5.1905881618917002E-2</c:v>
                </c:pt>
                <c:pt idx="29620">
                  <c:v>-5.3194675214689402E-2</c:v>
                </c:pt>
                <c:pt idx="29621">
                  <c:v>-5.4377503242343597E-2</c:v>
                </c:pt>
                <c:pt idx="29622">
                  <c:v>-5.4977646036803197E-2</c:v>
                </c:pt>
                <c:pt idx="29623">
                  <c:v>-5.5594727463415899E-2</c:v>
                </c:pt>
                <c:pt idx="29624">
                  <c:v>-5.5795735136710503E-2</c:v>
                </c:pt>
                <c:pt idx="29625">
                  <c:v>-5.55386087286752E-2</c:v>
                </c:pt>
                <c:pt idx="29626">
                  <c:v>-5.5769058637049097E-2</c:v>
                </c:pt>
                <c:pt idx="29627">
                  <c:v>-5.4335965941740297E-2</c:v>
                </c:pt>
                <c:pt idx="29628">
                  <c:v>-5.3716196242668199E-2</c:v>
                </c:pt>
                <c:pt idx="29629">
                  <c:v>-5.1976146640275701E-2</c:v>
                </c:pt>
                <c:pt idx="29630">
                  <c:v>-5.0901497551444103E-2</c:v>
                </c:pt>
                <c:pt idx="29631">
                  <c:v>-4.9013253868931697E-2</c:v>
                </c:pt>
                <c:pt idx="29632">
                  <c:v>-4.6675483150825703E-2</c:v>
                </c:pt>
                <c:pt idx="29633">
                  <c:v>-4.4482545584468403E-2</c:v>
                </c:pt>
                <c:pt idx="29634">
                  <c:v>-4.1074195859370902E-2</c:v>
                </c:pt>
                <c:pt idx="29635">
                  <c:v>-3.8848836168922901E-2</c:v>
                </c:pt>
                <c:pt idx="29636">
                  <c:v>-3.5304178183663798E-2</c:v>
                </c:pt>
                <c:pt idx="29637">
                  <c:v>-3.1886774868850998E-2</c:v>
                </c:pt>
                <c:pt idx="29638">
                  <c:v>-2.8008331283380501E-2</c:v>
                </c:pt>
                <c:pt idx="29639">
                  <c:v>-2.3928212243124899E-2</c:v>
                </c:pt>
                <c:pt idx="29640">
                  <c:v>-1.9931906352978399E-2</c:v>
                </c:pt>
                <c:pt idx="29641">
                  <c:v>-1.5660357833736101E-2</c:v>
                </c:pt>
                <c:pt idx="29642">
                  <c:v>-1.16362819877237E-2</c:v>
                </c:pt>
                <c:pt idx="29643">
                  <c:v>-6.2324860195465803E-3</c:v>
                </c:pt>
                <c:pt idx="29644">
                  <c:v>-2.06372716368416E-3</c:v>
                </c:pt>
                <c:pt idx="29645">
                  <c:v>3.1215990470259999E-3</c:v>
                </c:pt>
                <c:pt idx="29646">
                  <c:v>7.6432261211524704E-3</c:v>
                </c:pt>
                <c:pt idx="29647">
                  <c:v>1.2498253778293E-2</c:v>
                </c:pt>
                <c:pt idx="29648">
                  <c:v>1.80031827886135E-2</c:v>
                </c:pt>
                <c:pt idx="29649">
                  <c:v>2.2738583333939799E-2</c:v>
                </c:pt>
                <c:pt idx="29650">
                  <c:v>2.82281338491128E-2</c:v>
                </c:pt>
                <c:pt idx="29651">
                  <c:v>3.28167746611829E-2</c:v>
                </c:pt>
                <c:pt idx="29652">
                  <c:v>3.8021024087470497E-2</c:v>
                </c:pt>
                <c:pt idx="29653">
                  <c:v>4.2895096047656199E-2</c:v>
                </c:pt>
                <c:pt idx="29654">
                  <c:v>4.8114329274604503E-2</c:v>
                </c:pt>
                <c:pt idx="29655">
                  <c:v>5.3088746996321601E-2</c:v>
                </c:pt>
                <c:pt idx="29656">
                  <c:v>5.7573411203638299E-2</c:v>
                </c:pt>
                <c:pt idx="29657">
                  <c:v>6.2618179691277198E-2</c:v>
                </c:pt>
                <c:pt idx="29658">
                  <c:v>6.6626312496763901E-2</c:v>
                </c:pt>
                <c:pt idx="29659">
                  <c:v>7.1562707713571899E-2</c:v>
                </c:pt>
                <c:pt idx="29660">
                  <c:v>7.5736123531167598E-2</c:v>
                </c:pt>
                <c:pt idx="29661">
                  <c:v>7.9905720616776005E-2</c:v>
                </c:pt>
                <c:pt idx="29662">
                  <c:v>8.3965594226244403E-2</c:v>
                </c:pt>
                <c:pt idx="29663">
                  <c:v>8.7295198928594706E-2</c:v>
                </c:pt>
                <c:pt idx="29664">
                  <c:v>9.1686633446982899E-2</c:v>
                </c:pt>
                <c:pt idx="29665">
                  <c:v>9.4746669442049194E-2</c:v>
                </c:pt>
                <c:pt idx="29666">
                  <c:v>9.84065471308017E-2</c:v>
                </c:pt>
                <c:pt idx="29667">
                  <c:v>0.101449385603265</c:v>
                </c:pt>
                <c:pt idx="29668">
                  <c:v>0.10388466381103199</c:v>
                </c:pt>
                <c:pt idx="29669">
                  <c:v>0.106925661143592</c:v>
                </c:pt>
                <c:pt idx="29670">
                  <c:v>0.109254680490705</c:v>
                </c:pt>
                <c:pt idx="29671">
                  <c:v>0.111881378278396</c:v>
                </c:pt>
                <c:pt idx="29672">
                  <c:v>0.113825717131676</c:v>
                </c:pt>
                <c:pt idx="29673">
                  <c:v>0.115637151733519</c:v>
                </c:pt>
                <c:pt idx="29674">
                  <c:v>0.11737136161099</c:v>
                </c:pt>
                <c:pt idx="29675">
                  <c:v>0.119125958174767</c:v>
                </c:pt>
                <c:pt idx="29676">
                  <c:v>0.120715320332558</c:v>
                </c:pt>
                <c:pt idx="29677">
                  <c:v>0.121783439840214</c:v>
                </c:pt>
                <c:pt idx="29678">
                  <c:v>0.123135484377421</c:v>
                </c:pt>
                <c:pt idx="29679">
                  <c:v>0.123848576781233</c:v>
                </c:pt>
                <c:pt idx="29680">
                  <c:v>0.124934745974696</c:v>
                </c:pt>
                <c:pt idx="29681">
                  <c:v>0.12571060083178101</c:v>
                </c:pt>
                <c:pt idx="29682">
                  <c:v>0.12638547140283399</c:v>
                </c:pt>
                <c:pt idx="29683">
                  <c:v>0.12711737172392501</c:v>
                </c:pt>
                <c:pt idx="29684">
                  <c:v>0.127408914489998</c:v>
                </c:pt>
                <c:pt idx="29685">
                  <c:v>0.12788250690271399</c:v>
                </c:pt>
                <c:pt idx="29686">
                  <c:v>0.128170427186136</c:v>
                </c:pt>
                <c:pt idx="29687">
                  <c:v>0.12884060141564599</c:v>
                </c:pt>
                <c:pt idx="29688">
                  <c:v>0.12923711259758799</c:v>
                </c:pt>
                <c:pt idx="29689">
                  <c:v>0.129564104799088</c:v>
                </c:pt>
                <c:pt idx="29690">
                  <c:v>0.129745675068276</c:v>
                </c:pt>
                <c:pt idx="29691">
                  <c:v>0.13038544866423801</c:v>
                </c:pt>
                <c:pt idx="29692">
                  <c:v>0.13103271443836101</c:v>
                </c:pt>
                <c:pt idx="29693">
                  <c:v>0.13162407179246599</c:v>
                </c:pt>
                <c:pt idx="29694">
                  <c:v>0.132174513869909</c:v>
                </c:pt>
                <c:pt idx="29695">
                  <c:v>0.132752300818576</c:v>
                </c:pt>
                <c:pt idx="29696">
                  <c:v>0.13374363690166399</c:v>
                </c:pt>
                <c:pt idx="29697">
                  <c:v>0.13482850913961</c:v>
                </c:pt>
                <c:pt idx="29698">
                  <c:v>0.135859818065489</c:v>
                </c:pt>
                <c:pt idx="29699">
                  <c:v>0.137287087955801</c:v>
                </c:pt>
                <c:pt idx="29700">
                  <c:v>0.13825411668309001</c:v>
                </c:pt>
                <c:pt idx="29701">
                  <c:v>0.13990128818296299</c:v>
                </c:pt>
                <c:pt idx="29702">
                  <c:v>0.141713157698619</c:v>
                </c:pt>
                <c:pt idx="29703">
                  <c:v>0.143702537935779</c:v>
                </c:pt>
                <c:pt idx="29704">
                  <c:v>0.14570582506764199</c:v>
                </c:pt>
                <c:pt idx="29705">
                  <c:v>0.147761777534681</c:v>
                </c:pt>
                <c:pt idx="29706">
                  <c:v>0.15050874896812799</c:v>
                </c:pt>
                <c:pt idx="29707">
                  <c:v>0.15297315901775399</c:v>
                </c:pt>
                <c:pt idx="29708">
                  <c:v>0.15608073111347801</c:v>
                </c:pt>
                <c:pt idx="29709">
                  <c:v>0.15889966060646099</c:v>
                </c:pt>
                <c:pt idx="29710">
                  <c:v>0.162201611577205</c:v>
                </c:pt>
                <c:pt idx="29711">
                  <c:v>0.165348662101752</c:v>
                </c:pt>
                <c:pt idx="29712">
                  <c:v>0.16890798133346899</c:v>
                </c:pt>
                <c:pt idx="29713">
                  <c:v>0.172860401214388</c:v>
                </c:pt>
                <c:pt idx="29714">
                  <c:v>0.17634043422791201</c:v>
                </c:pt>
                <c:pt idx="29715">
                  <c:v>0.18090443423380401</c:v>
                </c:pt>
                <c:pt idx="29716">
                  <c:v>0.18475329704551499</c:v>
                </c:pt>
                <c:pt idx="29717">
                  <c:v>0.189181470026695</c:v>
                </c:pt>
                <c:pt idx="29718">
                  <c:v>0.19363442383159599</c:v>
                </c:pt>
                <c:pt idx="29719">
                  <c:v>0.198446521361444</c:v>
                </c:pt>
                <c:pt idx="29720">
                  <c:v>0.20332937787351699</c:v>
                </c:pt>
                <c:pt idx="29721">
                  <c:v>0.207889593187744</c:v>
                </c:pt>
                <c:pt idx="29722">
                  <c:v>0.212871533078272</c:v>
                </c:pt>
                <c:pt idx="29723">
                  <c:v>0.2176866258464</c:v>
                </c:pt>
                <c:pt idx="29724">
                  <c:v>0.223004284822721</c:v>
                </c:pt>
                <c:pt idx="29725">
                  <c:v>0.22778356434915001</c:v>
                </c:pt>
                <c:pt idx="29726">
                  <c:v>0.233002664483795</c:v>
                </c:pt>
                <c:pt idx="29727">
                  <c:v>0.23758029257653701</c:v>
                </c:pt>
                <c:pt idx="29728">
                  <c:v>0.242633773203833</c:v>
                </c:pt>
                <c:pt idx="29729">
                  <c:v>0.24796554829037401</c:v>
                </c:pt>
                <c:pt idx="29730">
                  <c:v>0.25256839501563499</c:v>
                </c:pt>
                <c:pt idx="29731">
                  <c:v>0.25780952748090902</c:v>
                </c:pt>
                <c:pt idx="29732">
                  <c:v>0.26183106528764299</c:v>
                </c:pt>
                <c:pt idx="29733">
                  <c:v>0.26697160585930202</c:v>
                </c:pt>
                <c:pt idx="29734">
                  <c:v>0.27148267995133002</c:v>
                </c:pt>
                <c:pt idx="29735">
                  <c:v>0.27584944078343798</c:v>
                </c:pt>
                <c:pt idx="29736">
                  <c:v>0.28009019443236699</c:v>
                </c:pt>
                <c:pt idx="29737">
                  <c:v>0.28375051438326998</c:v>
                </c:pt>
                <c:pt idx="29738">
                  <c:v>0.28789291969187297</c:v>
                </c:pt>
                <c:pt idx="29739">
                  <c:v>0.29126619453361802</c:v>
                </c:pt>
                <c:pt idx="29740">
                  <c:v>0.29492238907533602</c:v>
                </c:pt>
                <c:pt idx="29741">
                  <c:v>0.29780428039503198</c:v>
                </c:pt>
                <c:pt idx="29742">
                  <c:v>0.30085234872703298</c:v>
                </c:pt>
                <c:pt idx="29743">
                  <c:v>0.30355137140092803</c:v>
                </c:pt>
                <c:pt idx="29744">
                  <c:v>0.30551369816718699</c:v>
                </c:pt>
                <c:pt idx="29745">
                  <c:v>0.30791871431030299</c:v>
                </c:pt>
                <c:pt idx="29746">
                  <c:v>0.30952495286563197</c:v>
                </c:pt>
                <c:pt idx="29747">
                  <c:v>0.31126332120140099</c:v>
                </c:pt>
                <c:pt idx="29748">
                  <c:v>0.31213915369124401</c:v>
                </c:pt>
                <c:pt idx="29749">
                  <c:v>0.31260107613314903</c:v>
                </c:pt>
                <c:pt idx="29750">
                  <c:v>0.31336082789307801</c:v>
                </c:pt>
                <c:pt idx="29751">
                  <c:v>0.31356350285789503</c:v>
                </c:pt>
                <c:pt idx="29752">
                  <c:v>0.31351630800011498</c:v>
                </c:pt>
                <c:pt idx="29753">
                  <c:v>0.31277762653451302</c:v>
                </c:pt>
                <c:pt idx="29754">
                  <c:v>0.31161621395940903</c:v>
                </c:pt>
                <c:pt idx="29755">
                  <c:v>0.31045769257752198</c:v>
                </c:pt>
                <c:pt idx="29756">
                  <c:v>0.30916547189802301</c:v>
                </c:pt>
                <c:pt idx="29757">
                  <c:v>0.30729940307013998</c:v>
                </c:pt>
                <c:pt idx="29758">
                  <c:v>0.30515486463874902</c:v>
                </c:pt>
                <c:pt idx="29759">
                  <c:v>0.302279499162661</c:v>
                </c:pt>
                <c:pt idx="29760">
                  <c:v>0.29911806437194899</c:v>
                </c:pt>
                <c:pt idx="29761">
                  <c:v>0.29664347210112002</c:v>
                </c:pt>
                <c:pt idx="29762">
                  <c:v>0.29285351891801897</c:v>
                </c:pt>
                <c:pt idx="29763">
                  <c:v>0.28915717674588698</c:v>
                </c:pt>
                <c:pt idx="29764">
                  <c:v>0.284548047444041</c:v>
                </c:pt>
                <c:pt idx="29765">
                  <c:v>0.28012916147842798</c:v>
                </c:pt>
                <c:pt idx="29766">
                  <c:v>0.27563077318645501</c:v>
                </c:pt>
                <c:pt idx="29767">
                  <c:v>0.27059804702554302</c:v>
                </c:pt>
                <c:pt idx="29768">
                  <c:v>0.26544201418482599</c:v>
                </c:pt>
                <c:pt idx="29769">
                  <c:v>0.25970186229867898</c:v>
                </c:pt>
                <c:pt idx="29770">
                  <c:v>0.25417007418182902</c:v>
                </c:pt>
                <c:pt idx="29771">
                  <c:v>0.24807341080879799</c:v>
                </c:pt>
                <c:pt idx="29772">
                  <c:v>0.24214459441989</c:v>
                </c:pt>
                <c:pt idx="29773">
                  <c:v>0.235926952228043</c:v>
                </c:pt>
                <c:pt idx="29774">
                  <c:v>0.22938682652544001</c:v>
                </c:pt>
                <c:pt idx="29775">
                  <c:v>0.22308132448576501</c:v>
                </c:pt>
                <c:pt idx="29776">
                  <c:v>0.21590065034387401</c:v>
                </c:pt>
                <c:pt idx="29777">
                  <c:v>0.20944235740974201</c:v>
                </c:pt>
                <c:pt idx="29778">
                  <c:v>0.202463469511248</c:v>
                </c:pt>
                <c:pt idx="29779">
                  <c:v>0.195578369071671</c:v>
                </c:pt>
                <c:pt idx="29780">
                  <c:v>0.188571536733453</c:v>
                </c:pt>
                <c:pt idx="29781">
                  <c:v>0.18126040242453101</c:v>
                </c:pt>
                <c:pt idx="29782">
                  <c:v>0.174528045063124</c:v>
                </c:pt>
                <c:pt idx="29783">
                  <c:v>0.16745571165029499</c:v>
                </c:pt>
                <c:pt idx="29784">
                  <c:v>0.16058265302994301</c:v>
                </c:pt>
                <c:pt idx="29785">
                  <c:v>0.15373426365959</c:v>
                </c:pt>
                <c:pt idx="29786">
                  <c:v>0.146686814735909</c:v>
                </c:pt>
                <c:pt idx="29787">
                  <c:v>0.13976911933397601</c:v>
                </c:pt>
                <c:pt idx="29788">
                  <c:v>0.133326907171221</c:v>
                </c:pt>
                <c:pt idx="29789">
                  <c:v>0.12667555026723301</c:v>
                </c:pt>
                <c:pt idx="29790">
                  <c:v>0.12010909714939599</c:v>
                </c:pt>
                <c:pt idx="29791">
                  <c:v>0.113703023860615</c:v>
                </c:pt>
                <c:pt idx="29792">
                  <c:v>0.107529320395693</c:v>
                </c:pt>
                <c:pt idx="29793">
                  <c:v>0.101754895097427</c:v>
                </c:pt>
                <c:pt idx="29794">
                  <c:v>9.5884622900848496E-2</c:v>
                </c:pt>
                <c:pt idx="29795">
                  <c:v>9.0441485100848096E-2</c:v>
                </c:pt>
                <c:pt idx="29796">
                  <c:v>8.4730577276508401E-2</c:v>
                </c:pt>
                <c:pt idx="29797">
                  <c:v>7.9921374864365499E-2</c:v>
                </c:pt>
                <c:pt idx="29798">
                  <c:v>7.4867150272706698E-2</c:v>
                </c:pt>
                <c:pt idx="29799">
                  <c:v>7.0320597191701195E-2</c:v>
                </c:pt>
                <c:pt idx="29800">
                  <c:v>6.6049281869380499E-2</c:v>
                </c:pt>
                <c:pt idx="29801">
                  <c:v>6.1844059374680897E-2</c:v>
                </c:pt>
                <c:pt idx="29802">
                  <c:v>5.8260769925410898E-2</c:v>
                </c:pt>
                <c:pt idx="29803">
                  <c:v>5.4372649541322503E-2</c:v>
                </c:pt>
                <c:pt idx="29804">
                  <c:v>5.1166338424252E-2</c:v>
                </c:pt>
                <c:pt idx="29805">
                  <c:v>4.8108748110075497E-2</c:v>
                </c:pt>
                <c:pt idx="29806">
                  <c:v>4.5497305865182198E-2</c:v>
                </c:pt>
                <c:pt idx="29807">
                  <c:v>4.3105688134487098E-2</c:v>
                </c:pt>
                <c:pt idx="29808">
                  <c:v>4.0726033540128298E-2</c:v>
                </c:pt>
                <c:pt idx="29809">
                  <c:v>3.8908196473655399E-2</c:v>
                </c:pt>
                <c:pt idx="29810">
                  <c:v>3.7378883187483697E-2</c:v>
                </c:pt>
                <c:pt idx="29811">
                  <c:v>3.61762107666556E-2</c:v>
                </c:pt>
                <c:pt idx="29812">
                  <c:v>3.5350254853824002E-2</c:v>
                </c:pt>
                <c:pt idx="29813">
                  <c:v>3.4750371702949097E-2</c:v>
                </c:pt>
                <c:pt idx="29814">
                  <c:v>3.4210577951843603E-2</c:v>
                </c:pt>
                <c:pt idx="29815">
                  <c:v>3.4533729947056703E-2</c:v>
                </c:pt>
                <c:pt idx="29816">
                  <c:v>3.4807200728786201E-2</c:v>
                </c:pt>
                <c:pt idx="29817">
                  <c:v>3.52542720104254E-2</c:v>
                </c:pt>
                <c:pt idx="29818">
                  <c:v>3.5993967835017099E-2</c:v>
                </c:pt>
                <c:pt idx="29819">
                  <c:v>3.7039192527182199E-2</c:v>
                </c:pt>
                <c:pt idx="29820">
                  <c:v>3.8650815102982301E-2</c:v>
                </c:pt>
                <c:pt idx="29821">
                  <c:v>4.0058092676486197E-2</c:v>
                </c:pt>
                <c:pt idx="29822">
                  <c:v>4.2066914906219499E-2</c:v>
                </c:pt>
                <c:pt idx="29823">
                  <c:v>4.4050004772322397E-2</c:v>
                </c:pt>
                <c:pt idx="29824">
                  <c:v>4.6605282415934798E-2</c:v>
                </c:pt>
                <c:pt idx="29825">
                  <c:v>4.9243900325272198E-2</c:v>
                </c:pt>
                <c:pt idx="29826">
                  <c:v>5.19642764016119E-2</c:v>
                </c:pt>
                <c:pt idx="29827">
                  <c:v>5.5176784748223399E-2</c:v>
                </c:pt>
                <c:pt idx="29828">
                  <c:v>5.8237010292080997E-2</c:v>
                </c:pt>
                <c:pt idx="29829">
                  <c:v>6.2021702162546398E-2</c:v>
                </c:pt>
                <c:pt idx="29830">
                  <c:v>6.53292916746884E-2</c:v>
                </c:pt>
                <c:pt idx="29831">
                  <c:v>6.9079641217908896E-2</c:v>
                </c:pt>
                <c:pt idx="29832">
                  <c:v>7.3155520450839603E-2</c:v>
                </c:pt>
                <c:pt idx="29833">
                  <c:v>7.7041344444023996E-2</c:v>
                </c:pt>
                <c:pt idx="29834">
                  <c:v>8.1474962249202199E-2</c:v>
                </c:pt>
                <c:pt idx="29835">
                  <c:v>8.55967145843326E-2</c:v>
                </c:pt>
                <c:pt idx="29836">
                  <c:v>8.9911972723879394E-2</c:v>
                </c:pt>
                <c:pt idx="29837">
                  <c:v>9.4582178915310802E-2</c:v>
                </c:pt>
                <c:pt idx="29838">
                  <c:v>9.9221382753666695E-2</c:v>
                </c:pt>
                <c:pt idx="29839">
                  <c:v>0.104093080584979</c:v>
                </c:pt>
                <c:pt idx="29840">
                  <c:v>0.10864355205442799</c:v>
                </c:pt>
                <c:pt idx="29841">
                  <c:v>0.113158533243661</c:v>
                </c:pt>
                <c:pt idx="29842">
                  <c:v>0.11797035371004599</c:v>
                </c:pt>
                <c:pt idx="29843">
                  <c:v>0.122839561866196</c:v>
                </c:pt>
                <c:pt idx="29844">
                  <c:v>0.12743085499500201</c:v>
                </c:pt>
                <c:pt idx="29845">
                  <c:v>0.132200156867988</c:v>
                </c:pt>
                <c:pt idx="29846">
                  <c:v>0.136546316000875</c:v>
                </c:pt>
                <c:pt idx="29847">
                  <c:v>0.14113335633142601</c:v>
                </c:pt>
                <c:pt idx="29848">
                  <c:v>0.14571369276516499</c:v>
                </c:pt>
                <c:pt idx="29849">
                  <c:v>0.15009569705579401</c:v>
                </c:pt>
                <c:pt idx="29850">
                  <c:v>0.15444041930316599</c:v>
                </c:pt>
                <c:pt idx="29851">
                  <c:v>0.15860942002945599</c:v>
                </c:pt>
                <c:pt idx="29852">
                  <c:v>0.16273109763038701</c:v>
                </c:pt>
                <c:pt idx="29853">
                  <c:v>0.166373288586004</c:v>
                </c:pt>
                <c:pt idx="29854">
                  <c:v>0.17024774758071301</c:v>
                </c:pt>
                <c:pt idx="29855">
                  <c:v>0.173787975629312</c:v>
                </c:pt>
                <c:pt idx="29856">
                  <c:v>0.17727605990279199</c:v>
                </c:pt>
                <c:pt idx="29857">
                  <c:v>0.180159815387478</c:v>
                </c:pt>
                <c:pt idx="29858">
                  <c:v>0.183029975761962</c:v>
                </c:pt>
                <c:pt idx="29859">
                  <c:v>0.18575513483902001</c:v>
                </c:pt>
                <c:pt idx="29860">
                  <c:v>0.18797680666163399</c:v>
                </c:pt>
                <c:pt idx="29861">
                  <c:v>0.190596154176049</c:v>
                </c:pt>
                <c:pt idx="29862">
                  <c:v>0.19215978842324299</c:v>
                </c:pt>
                <c:pt idx="29863">
                  <c:v>0.193543428956472</c:v>
                </c:pt>
                <c:pt idx="29864">
                  <c:v>0.195148930972773</c:v>
                </c:pt>
                <c:pt idx="29865">
                  <c:v>0.19618990245058299</c:v>
                </c:pt>
                <c:pt idx="29866">
                  <c:v>0.197080360351546</c:v>
                </c:pt>
                <c:pt idx="29867">
                  <c:v>0.19719406570438799</c:v>
                </c:pt>
                <c:pt idx="29868">
                  <c:v>0.19715782654407299</c:v>
                </c:pt>
                <c:pt idx="29869">
                  <c:v>0.196956845434134</c:v>
                </c:pt>
                <c:pt idx="29870">
                  <c:v>0.19628452974711999</c:v>
                </c:pt>
                <c:pt idx="29871">
                  <c:v>0.195495342369335</c:v>
                </c:pt>
                <c:pt idx="29872">
                  <c:v>0.19417812716965599</c:v>
                </c:pt>
                <c:pt idx="29873">
                  <c:v>0.19216700189428901</c:v>
                </c:pt>
                <c:pt idx="29874">
                  <c:v>0.19029511964995599</c:v>
                </c:pt>
                <c:pt idx="29875">
                  <c:v>0.18829114801851299</c:v>
                </c:pt>
                <c:pt idx="29876">
                  <c:v>0.18548866511744699</c:v>
                </c:pt>
                <c:pt idx="29877">
                  <c:v>0.182395755057185</c:v>
                </c:pt>
                <c:pt idx="29878">
                  <c:v>0.178744923806717</c:v>
                </c:pt>
                <c:pt idx="29879">
                  <c:v>0.17521213093726201</c:v>
                </c:pt>
                <c:pt idx="29880">
                  <c:v>0.17121286330003099</c:v>
                </c:pt>
                <c:pt idx="29881">
                  <c:v>0.16682718755416201</c:v>
                </c:pt>
                <c:pt idx="29882">
                  <c:v>0.16209283069182401</c:v>
                </c:pt>
                <c:pt idx="29883">
                  <c:v>0.15689554784773099</c:v>
                </c:pt>
                <c:pt idx="29884">
                  <c:v>0.15140574729196499</c:v>
                </c:pt>
                <c:pt idx="29885">
                  <c:v>0.145715649193111</c:v>
                </c:pt>
                <c:pt idx="29886">
                  <c:v>0.139891267527123</c:v>
                </c:pt>
                <c:pt idx="29887">
                  <c:v>0.13330602105852701</c:v>
                </c:pt>
                <c:pt idx="29888">
                  <c:v>0.127110867434192</c:v>
                </c:pt>
                <c:pt idx="29889">
                  <c:v>0.119961565943735</c:v>
                </c:pt>
                <c:pt idx="29890">
                  <c:v>0.112832148068085</c:v>
                </c:pt>
                <c:pt idx="29891">
                  <c:v>0.105886690259993</c:v>
                </c:pt>
                <c:pt idx="29892">
                  <c:v>9.8244506014238397E-2</c:v>
                </c:pt>
                <c:pt idx="29893">
                  <c:v>9.0756967736028399E-2</c:v>
                </c:pt>
                <c:pt idx="29894">
                  <c:v>8.2686126363662904E-2</c:v>
                </c:pt>
                <c:pt idx="29895">
                  <c:v>7.4527871523839495E-2</c:v>
                </c:pt>
                <c:pt idx="29896">
                  <c:v>6.6327309432903395E-2</c:v>
                </c:pt>
                <c:pt idx="29897">
                  <c:v>5.8054351260562201E-2</c:v>
                </c:pt>
                <c:pt idx="29898">
                  <c:v>4.9641564233132297E-2</c:v>
                </c:pt>
                <c:pt idx="29899">
                  <c:v>4.11516541451784E-2</c:v>
                </c:pt>
                <c:pt idx="29900">
                  <c:v>3.21332479923465E-2</c:v>
                </c:pt>
                <c:pt idx="29901">
                  <c:v>2.3779416611820401E-2</c:v>
                </c:pt>
                <c:pt idx="29902">
                  <c:v>1.54126083915047E-2</c:v>
                </c:pt>
                <c:pt idx="29903">
                  <c:v>6.5978528691891898E-3</c:v>
                </c:pt>
                <c:pt idx="29904">
                  <c:v>-1.7189861209077699E-3</c:v>
                </c:pt>
                <c:pt idx="29905">
                  <c:v>-1.0609271078366501E-2</c:v>
                </c:pt>
                <c:pt idx="29906">
                  <c:v>-1.89122249223449E-2</c:v>
                </c:pt>
                <c:pt idx="29907">
                  <c:v>-2.7233850351665399E-2</c:v>
                </c:pt>
                <c:pt idx="29908">
                  <c:v>-3.5449972251796698E-2</c:v>
                </c:pt>
                <c:pt idx="29909">
                  <c:v>-4.3661616897593597E-2</c:v>
                </c:pt>
                <c:pt idx="29910">
                  <c:v>-5.1558650990923799E-2</c:v>
                </c:pt>
                <c:pt idx="29911">
                  <c:v>-5.91625557938045E-2</c:v>
                </c:pt>
                <c:pt idx="29912">
                  <c:v>-6.6774335100000207E-2</c:v>
                </c:pt>
                <c:pt idx="29913">
                  <c:v>-7.3843442664719997E-2</c:v>
                </c:pt>
                <c:pt idx="29914">
                  <c:v>-8.1006275079417406E-2</c:v>
                </c:pt>
                <c:pt idx="29915">
                  <c:v>-8.7548036686678099E-2</c:v>
                </c:pt>
                <c:pt idx="29916">
                  <c:v>-9.3857636118707996E-2</c:v>
                </c:pt>
                <c:pt idx="29917">
                  <c:v>-0.100072830949471</c:v>
                </c:pt>
                <c:pt idx="29918">
                  <c:v>-0.105462307003515</c:v>
                </c:pt>
                <c:pt idx="29919">
                  <c:v>-0.111042230809257</c:v>
                </c:pt>
                <c:pt idx="29920">
                  <c:v>-0.115743108759867</c:v>
                </c:pt>
                <c:pt idx="29921">
                  <c:v>-0.120291063889526</c:v>
                </c:pt>
                <c:pt idx="29922">
                  <c:v>-0.124798540669547</c:v>
                </c:pt>
                <c:pt idx="29923">
                  <c:v>-0.12823882179014601</c:v>
                </c:pt>
                <c:pt idx="29924">
                  <c:v>-0.13166387340316901</c:v>
                </c:pt>
                <c:pt idx="29925">
                  <c:v>-0.13453714256753099</c:v>
                </c:pt>
                <c:pt idx="29926">
                  <c:v>-0.13676330190303099</c:v>
                </c:pt>
                <c:pt idx="29927">
                  <c:v>-0.139067023173989</c:v>
                </c:pt>
                <c:pt idx="29928">
                  <c:v>-0.14047315576737901</c:v>
                </c:pt>
                <c:pt idx="29929">
                  <c:v>-0.14139856596207201</c:v>
                </c:pt>
                <c:pt idx="29930">
                  <c:v>-0.14208096523010899</c:v>
                </c:pt>
                <c:pt idx="29931">
                  <c:v>-0.141973109999911</c:v>
                </c:pt>
                <c:pt idx="29932">
                  <c:v>-0.14200046743231101</c:v>
                </c:pt>
                <c:pt idx="29933">
                  <c:v>-0.14101077482354801</c:v>
                </c:pt>
                <c:pt idx="29934">
                  <c:v>-0.139586126891284</c:v>
                </c:pt>
                <c:pt idx="29935">
                  <c:v>-0.13808930504136199</c:v>
                </c:pt>
                <c:pt idx="29936">
                  <c:v>-0.135814593555554</c:v>
                </c:pt>
                <c:pt idx="29937">
                  <c:v>-0.13358028409506101</c:v>
                </c:pt>
                <c:pt idx="29938">
                  <c:v>-0.130359718264039</c:v>
                </c:pt>
                <c:pt idx="29939">
                  <c:v>-0.12699934285931899</c:v>
                </c:pt>
                <c:pt idx="29940">
                  <c:v>-0.123339631009211</c:v>
                </c:pt>
                <c:pt idx="29941">
                  <c:v>-0.11929895789221601</c:v>
                </c:pt>
                <c:pt idx="29942">
                  <c:v>-0.114840757210613</c:v>
                </c:pt>
                <c:pt idx="29943">
                  <c:v>-0.109957186886479</c:v>
                </c:pt>
                <c:pt idx="29944">
                  <c:v>-0.105065926579195</c:v>
                </c:pt>
                <c:pt idx="29945">
                  <c:v>-9.9515124298623595E-2</c:v>
                </c:pt>
                <c:pt idx="29946">
                  <c:v>-9.40726006868111E-2</c:v>
                </c:pt>
                <c:pt idx="29947">
                  <c:v>-8.8112196590860198E-2</c:v>
                </c:pt>
                <c:pt idx="29948">
                  <c:v>-8.2002701680384996E-2</c:v>
                </c:pt>
                <c:pt idx="29949">
                  <c:v>-7.6114871642524798E-2</c:v>
                </c:pt>
                <c:pt idx="29950">
                  <c:v>-6.9541241709730306E-2</c:v>
                </c:pt>
                <c:pt idx="29951">
                  <c:v>-6.3133439380929093E-2</c:v>
                </c:pt>
                <c:pt idx="29952">
                  <c:v>-5.6436169539227303E-2</c:v>
                </c:pt>
                <c:pt idx="29953">
                  <c:v>-4.9691417858821203E-2</c:v>
                </c:pt>
                <c:pt idx="29954">
                  <c:v>-4.3342882888428497E-2</c:v>
                </c:pt>
                <c:pt idx="29955">
                  <c:v>-3.6426615804200202E-2</c:v>
                </c:pt>
                <c:pt idx="29956">
                  <c:v>-2.9784960571918099E-2</c:v>
                </c:pt>
                <c:pt idx="29957">
                  <c:v>-2.3015454717189101E-2</c:v>
                </c:pt>
                <c:pt idx="29958">
                  <c:v>-1.6188980910401898E-2</c:v>
                </c:pt>
                <c:pt idx="29959">
                  <c:v>-1.0065492446196599E-2</c:v>
                </c:pt>
                <c:pt idx="29960">
                  <c:v>-3.8390365629375799E-3</c:v>
                </c:pt>
                <c:pt idx="29961">
                  <c:v>2.5295272558483999E-3</c:v>
                </c:pt>
                <c:pt idx="29962">
                  <c:v>8.3915195376426596E-3</c:v>
                </c:pt>
                <c:pt idx="29963">
                  <c:v>1.42943847421319E-2</c:v>
                </c:pt>
                <c:pt idx="29964">
                  <c:v>1.9495870404391501E-2</c:v>
                </c:pt>
                <c:pt idx="29965">
                  <c:v>2.4512076483983101E-2</c:v>
                </c:pt>
                <c:pt idx="29966">
                  <c:v>2.9650217408989599E-2</c:v>
                </c:pt>
                <c:pt idx="29967">
                  <c:v>3.40570944944832E-2</c:v>
                </c:pt>
                <c:pt idx="29968">
                  <c:v>3.8391946923876E-2</c:v>
                </c:pt>
                <c:pt idx="29969">
                  <c:v>4.2171966744233097E-2</c:v>
                </c:pt>
                <c:pt idx="29970">
                  <c:v>4.5724038710172103E-2</c:v>
                </c:pt>
                <c:pt idx="29971">
                  <c:v>4.8742255097474603E-2</c:v>
                </c:pt>
                <c:pt idx="29972">
                  <c:v>5.1530840188312201E-2</c:v>
                </c:pt>
                <c:pt idx="29973">
                  <c:v>5.3660310573410197E-2</c:v>
                </c:pt>
                <c:pt idx="29974">
                  <c:v>5.5392233708997998E-2</c:v>
                </c:pt>
                <c:pt idx="29975">
                  <c:v>5.7008111310406298E-2</c:v>
                </c:pt>
                <c:pt idx="29976">
                  <c:v>5.7365350024863399E-2</c:v>
                </c:pt>
                <c:pt idx="29977">
                  <c:v>5.80810316352715E-2</c:v>
                </c:pt>
                <c:pt idx="29978">
                  <c:v>5.7886069638881897E-2</c:v>
                </c:pt>
                <c:pt idx="29979">
                  <c:v>5.7365907121904897E-2</c:v>
                </c:pt>
                <c:pt idx="29980">
                  <c:v>5.66347727950266E-2</c:v>
                </c:pt>
                <c:pt idx="29981">
                  <c:v>5.4704655935682397E-2</c:v>
                </c:pt>
                <c:pt idx="29982">
                  <c:v>5.3103912321105999E-2</c:v>
                </c:pt>
                <c:pt idx="29983">
                  <c:v>5.0613651135991901E-2</c:v>
                </c:pt>
                <c:pt idx="29984">
                  <c:v>4.7697502954450799E-2</c:v>
                </c:pt>
                <c:pt idx="29985">
                  <c:v>4.4540815788626301E-2</c:v>
                </c:pt>
                <c:pt idx="29986">
                  <c:v>4.0319014680677202E-2</c:v>
                </c:pt>
                <c:pt idx="29987">
                  <c:v>3.61621420363607E-2</c:v>
                </c:pt>
                <c:pt idx="29988">
                  <c:v>3.18365795894077E-2</c:v>
                </c:pt>
                <c:pt idx="29989">
                  <c:v>2.67173664740375E-2</c:v>
                </c:pt>
                <c:pt idx="29990">
                  <c:v>2.14363161873674E-2</c:v>
                </c:pt>
                <c:pt idx="29991">
                  <c:v>1.55972125953151E-2</c:v>
                </c:pt>
                <c:pt idx="29992">
                  <c:v>9.3741942987897505E-3</c:v>
                </c:pt>
                <c:pt idx="29993">
                  <c:v>3.42381117331674E-3</c:v>
                </c:pt>
                <c:pt idx="29994">
                  <c:v>-3.0613167866080202E-3</c:v>
                </c:pt>
                <c:pt idx="29995">
                  <c:v>-9.9216720260553899E-3</c:v>
                </c:pt>
                <c:pt idx="29996">
                  <c:v>-1.7077422695009201E-2</c:v>
                </c:pt>
                <c:pt idx="29997">
                  <c:v>-2.43847266425559E-2</c:v>
                </c:pt>
                <c:pt idx="29998">
                  <c:v>-3.1599168289066899E-2</c:v>
                </c:pt>
                <c:pt idx="29999">
                  <c:v>-3.9128283805255203E-2</c:v>
                </c:pt>
                <c:pt idx="30000">
                  <c:v>-4.6771360373238903E-2</c:v>
                </c:pt>
                <c:pt idx="30001">
                  <c:v>-5.4459294080146499E-2</c:v>
                </c:pt>
                <c:pt idx="30002">
                  <c:v>-6.2123976654489599E-2</c:v>
                </c:pt>
                <c:pt idx="30003">
                  <c:v>-7.0046600743941104E-2</c:v>
                </c:pt>
                <c:pt idx="30004">
                  <c:v>-7.78979194471556E-2</c:v>
                </c:pt>
                <c:pt idx="30005">
                  <c:v>-8.5330081022512896E-2</c:v>
                </c:pt>
                <c:pt idx="30006">
                  <c:v>-9.3074544495666101E-2</c:v>
                </c:pt>
                <c:pt idx="30007">
                  <c:v>-0.10007802067494</c:v>
                </c:pt>
                <c:pt idx="30008">
                  <c:v>-0.107768399928791</c:v>
                </c:pt>
                <c:pt idx="30009">
                  <c:v>-0.114882074828908</c:v>
                </c:pt>
                <c:pt idx="30010">
                  <c:v>-0.121506040543577</c:v>
                </c:pt>
                <c:pt idx="30011">
                  <c:v>-0.12832089517759299</c:v>
                </c:pt>
                <c:pt idx="30012">
                  <c:v>-0.13429204404537401</c:v>
                </c:pt>
                <c:pt idx="30013">
                  <c:v>-0.14075659455183501</c:v>
                </c:pt>
                <c:pt idx="30014">
                  <c:v>-0.14648626500001499</c:v>
                </c:pt>
                <c:pt idx="30015">
                  <c:v>-0.151893091355427</c:v>
                </c:pt>
                <c:pt idx="30016">
                  <c:v>-0.156881189880239</c:v>
                </c:pt>
                <c:pt idx="30017">
                  <c:v>-0.16145359315943</c:v>
                </c:pt>
                <c:pt idx="30018">
                  <c:v>-0.16579534965387699</c:v>
                </c:pt>
                <c:pt idx="30019">
                  <c:v>-0.16989522579882699</c:v>
                </c:pt>
                <c:pt idx="30020">
                  <c:v>-0.17308475690526001</c:v>
                </c:pt>
                <c:pt idx="30021">
                  <c:v>-0.175793014920086</c:v>
                </c:pt>
                <c:pt idx="30022">
                  <c:v>-0.17858412789425099</c:v>
                </c:pt>
                <c:pt idx="30023">
                  <c:v>-0.18045938711063</c:v>
                </c:pt>
                <c:pt idx="30024">
                  <c:v>-0.18230925570205</c:v>
                </c:pt>
                <c:pt idx="30025">
                  <c:v>-0.183247221373605</c:v>
                </c:pt>
                <c:pt idx="30026">
                  <c:v>-0.183780739696911</c:v>
                </c:pt>
                <c:pt idx="30027">
                  <c:v>-0.18407571755288399</c:v>
                </c:pt>
                <c:pt idx="30028">
                  <c:v>-0.18363722172078101</c:v>
                </c:pt>
                <c:pt idx="30029">
                  <c:v>-0.183176826186778</c:v>
                </c:pt>
                <c:pt idx="30030">
                  <c:v>-0.181824904035189</c:v>
                </c:pt>
                <c:pt idx="30031">
                  <c:v>-0.18016835227214101</c:v>
                </c:pt>
                <c:pt idx="30032">
                  <c:v>-0.17794415281151801</c:v>
                </c:pt>
                <c:pt idx="30033">
                  <c:v>-0.175451635697181</c:v>
                </c:pt>
                <c:pt idx="30034">
                  <c:v>-0.17243600001248699</c:v>
                </c:pt>
                <c:pt idx="30035">
                  <c:v>-0.16902320488309</c:v>
                </c:pt>
                <c:pt idx="30036">
                  <c:v>-0.16574073318845201</c:v>
                </c:pt>
                <c:pt idx="30037">
                  <c:v>-0.161305343454196</c:v>
                </c:pt>
                <c:pt idx="30038">
                  <c:v>-0.15695246920662601</c:v>
                </c:pt>
                <c:pt idx="30039">
                  <c:v>-0.15215788212039599</c:v>
                </c:pt>
                <c:pt idx="30040">
                  <c:v>-0.14719163847908501</c:v>
                </c:pt>
                <c:pt idx="30041">
                  <c:v>-0.14238656579101799</c:v>
                </c:pt>
                <c:pt idx="30042">
                  <c:v>-0.136619925870577</c:v>
                </c:pt>
                <c:pt idx="30043">
                  <c:v>-0.13107729772947199</c:v>
                </c:pt>
                <c:pt idx="30044">
                  <c:v>-0.125260874824695</c:v>
                </c:pt>
                <c:pt idx="30045">
                  <c:v>-0.11929303976792401</c:v>
                </c:pt>
                <c:pt idx="30046">
                  <c:v>-0.113322644892175</c:v>
                </c:pt>
                <c:pt idx="30047">
                  <c:v>-0.107262201045807</c:v>
                </c:pt>
                <c:pt idx="30048">
                  <c:v>-0.10097483059444699</c:v>
                </c:pt>
                <c:pt idx="30049">
                  <c:v>-9.4803024343929301E-2</c:v>
                </c:pt>
                <c:pt idx="30050">
                  <c:v>-8.8510132690422599E-2</c:v>
                </c:pt>
                <c:pt idx="30051">
                  <c:v>-8.2580365311905296E-2</c:v>
                </c:pt>
                <c:pt idx="30052">
                  <c:v>-7.6623436490658198E-2</c:v>
                </c:pt>
                <c:pt idx="30053">
                  <c:v>-7.0349530392904397E-2</c:v>
                </c:pt>
                <c:pt idx="30054">
                  <c:v>-6.4658417848641306E-2</c:v>
                </c:pt>
                <c:pt idx="30055">
                  <c:v>-5.8814523916705198E-2</c:v>
                </c:pt>
                <c:pt idx="30056">
                  <c:v>-5.36211221405484E-2</c:v>
                </c:pt>
                <c:pt idx="30057">
                  <c:v>-4.8241512470502401E-2</c:v>
                </c:pt>
                <c:pt idx="30058">
                  <c:v>-4.3013050517498097E-2</c:v>
                </c:pt>
                <c:pt idx="30059">
                  <c:v>-3.8200991097417598E-2</c:v>
                </c:pt>
                <c:pt idx="30060">
                  <c:v>-3.3594114527640898E-2</c:v>
                </c:pt>
                <c:pt idx="30061">
                  <c:v>-2.9519877320389801E-2</c:v>
                </c:pt>
                <c:pt idx="30062">
                  <c:v>-2.52661412490164E-2</c:v>
                </c:pt>
                <c:pt idx="30063">
                  <c:v>-2.18350876211366E-2</c:v>
                </c:pt>
                <c:pt idx="30064">
                  <c:v>-1.8321765927632801E-2</c:v>
                </c:pt>
                <c:pt idx="30065">
                  <c:v>-1.5380660716934299E-2</c:v>
                </c:pt>
                <c:pt idx="30066">
                  <c:v>-1.2714833593687001E-2</c:v>
                </c:pt>
                <c:pt idx="30067">
                  <c:v>-1.02653534587496E-2</c:v>
                </c:pt>
                <c:pt idx="30068">
                  <c:v>-8.5516552839558693E-3</c:v>
                </c:pt>
                <c:pt idx="30069">
                  <c:v>-6.8762388643149597E-3</c:v>
                </c:pt>
                <c:pt idx="30070">
                  <c:v>-5.6304137679526302E-3</c:v>
                </c:pt>
                <c:pt idx="30071">
                  <c:v>-4.7756019087021101E-3</c:v>
                </c:pt>
                <c:pt idx="30072">
                  <c:v>-4.3707986464633104E-3</c:v>
                </c:pt>
                <c:pt idx="30073">
                  <c:v>-4.0732295134139904E-3</c:v>
                </c:pt>
                <c:pt idx="30074">
                  <c:v>-4.4241096796607702E-3</c:v>
                </c:pt>
                <c:pt idx="30075">
                  <c:v>-4.9060437908233501E-3</c:v>
                </c:pt>
                <c:pt idx="30076">
                  <c:v>-5.8282257378090997E-3</c:v>
                </c:pt>
                <c:pt idx="30077">
                  <c:v>-6.9430777746887799E-3</c:v>
                </c:pt>
                <c:pt idx="30078">
                  <c:v>-8.4853739812716308E-3</c:v>
                </c:pt>
                <c:pt idx="30079">
                  <c:v>-1.06011396547116E-2</c:v>
                </c:pt>
                <c:pt idx="30080">
                  <c:v>-1.2332681959064701E-2</c:v>
                </c:pt>
                <c:pt idx="30081">
                  <c:v>-1.48127675530906E-2</c:v>
                </c:pt>
                <c:pt idx="30082">
                  <c:v>-1.7710027781801901E-2</c:v>
                </c:pt>
                <c:pt idx="30083">
                  <c:v>-2.0503425582554899E-2</c:v>
                </c:pt>
                <c:pt idx="30084">
                  <c:v>-2.3536767661041898E-2</c:v>
                </c:pt>
                <c:pt idx="30085">
                  <c:v>-2.6571988464538801E-2</c:v>
                </c:pt>
                <c:pt idx="30086">
                  <c:v>-3.01380278957805E-2</c:v>
                </c:pt>
                <c:pt idx="30087">
                  <c:v>-3.36902686470512E-2</c:v>
                </c:pt>
                <c:pt idx="30088">
                  <c:v>-3.72439295056139E-2</c:v>
                </c:pt>
                <c:pt idx="30089">
                  <c:v>-4.0808504118185297E-2</c:v>
                </c:pt>
                <c:pt idx="30090">
                  <c:v>-4.43730514934444E-2</c:v>
                </c:pt>
                <c:pt idx="30091">
                  <c:v>-4.8314632247943301E-2</c:v>
                </c:pt>
                <c:pt idx="30092">
                  <c:v>-5.1799318240635703E-2</c:v>
                </c:pt>
                <c:pt idx="30093">
                  <c:v>-5.5768625007445997E-2</c:v>
                </c:pt>
                <c:pt idx="30094">
                  <c:v>-5.9213971172698998E-2</c:v>
                </c:pt>
                <c:pt idx="30095">
                  <c:v>-6.2625381763062704E-2</c:v>
                </c:pt>
                <c:pt idx="30096">
                  <c:v>-6.6284639233005205E-2</c:v>
                </c:pt>
                <c:pt idx="30097">
                  <c:v>-6.9482806074844403E-2</c:v>
                </c:pt>
                <c:pt idx="30098">
                  <c:v>-7.2744689672658305E-2</c:v>
                </c:pt>
                <c:pt idx="30099">
                  <c:v>-7.5375170014804996E-2</c:v>
                </c:pt>
                <c:pt idx="30100">
                  <c:v>-7.8075203061778897E-2</c:v>
                </c:pt>
                <c:pt idx="30101">
                  <c:v>-8.0705946236335299E-2</c:v>
                </c:pt>
                <c:pt idx="30102">
                  <c:v>-8.2910307248051401E-2</c:v>
                </c:pt>
                <c:pt idx="30103">
                  <c:v>-8.4652549774727401E-2</c:v>
                </c:pt>
                <c:pt idx="30104">
                  <c:v>-8.6220522349800197E-2</c:v>
                </c:pt>
                <c:pt idx="30105">
                  <c:v>-8.7492551046137498E-2</c:v>
                </c:pt>
                <c:pt idx="30106">
                  <c:v>-8.8789818079874405E-2</c:v>
                </c:pt>
                <c:pt idx="30107">
                  <c:v>-8.9556155536267001E-2</c:v>
                </c:pt>
                <c:pt idx="30108">
                  <c:v>-8.9583761375244195E-2</c:v>
                </c:pt>
                <c:pt idx="30109">
                  <c:v>-8.9573496001028693E-2</c:v>
                </c:pt>
                <c:pt idx="30110">
                  <c:v>-8.9199334022970894E-2</c:v>
                </c:pt>
                <c:pt idx="30111">
                  <c:v>-8.8552856134579805E-2</c:v>
                </c:pt>
                <c:pt idx="30112">
                  <c:v>-8.7572726553541605E-2</c:v>
                </c:pt>
                <c:pt idx="30113">
                  <c:v>-8.6019373161641099E-2</c:v>
                </c:pt>
                <c:pt idx="30114">
                  <c:v>-8.4067509689190897E-2</c:v>
                </c:pt>
                <c:pt idx="30115">
                  <c:v>-8.1925051720897202E-2</c:v>
                </c:pt>
                <c:pt idx="30116">
                  <c:v>-7.9383961425175606E-2</c:v>
                </c:pt>
                <c:pt idx="30117">
                  <c:v>-7.6455703451776602E-2</c:v>
                </c:pt>
                <c:pt idx="30118">
                  <c:v>-7.3357363351657198E-2</c:v>
                </c:pt>
                <c:pt idx="30119">
                  <c:v>-6.9776185603089402E-2</c:v>
                </c:pt>
                <c:pt idx="30120">
                  <c:v>-6.5856469844213894E-2</c:v>
                </c:pt>
                <c:pt idx="30121">
                  <c:v>-6.1869718346298397E-2</c:v>
                </c:pt>
                <c:pt idx="30122">
                  <c:v>-5.7280934543428398E-2</c:v>
                </c:pt>
                <c:pt idx="30123">
                  <c:v>-5.2918512188576898E-2</c:v>
                </c:pt>
                <c:pt idx="30124">
                  <c:v>-4.8035782658370503E-2</c:v>
                </c:pt>
                <c:pt idx="30125">
                  <c:v>-4.2888601441300703E-2</c:v>
                </c:pt>
                <c:pt idx="30126">
                  <c:v>-3.7551950656808303E-2</c:v>
                </c:pt>
                <c:pt idx="30127">
                  <c:v>-3.1906373808721702E-2</c:v>
                </c:pt>
                <c:pt idx="30128">
                  <c:v>-2.6620331122693699E-2</c:v>
                </c:pt>
                <c:pt idx="30129">
                  <c:v>-2.08146121696123E-2</c:v>
                </c:pt>
                <c:pt idx="30130">
                  <c:v>-1.49063207183429E-2</c:v>
                </c:pt>
                <c:pt idx="30131">
                  <c:v>-9.0562680367639193E-3</c:v>
                </c:pt>
                <c:pt idx="30132">
                  <c:v>-3.1199174567815399E-3</c:v>
                </c:pt>
                <c:pt idx="30133">
                  <c:v>2.8407791999875199E-3</c:v>
                </c:pt>
                <c:pt idx="30134">
                  <c:v>8.3700715118803504E-3</c:v>
                </c:pt>
                <c:pt idx="30135">
                  <c:v>1.4519380878024899E-2</c:v>
                </c:pt>
                <c:pt idx="30136">
                  <c:v>2.01864384620195E-2</c:v>
                </c:pt>
                <c:pt idx="30137">
                  <c:v>2.60062136871952E-2</c:v>
                </c:pt>
                <c:pt idx="30138">
                  <c:v>3.1328902978204697E-2</c:v>
                </c:pt>
                <c:pt idx="30139">
                  <c:v>3.6713900839586498E-2</c:v>
                </c:pt>
                <c:pt idx="30140">
                  <c:v>4.2071208548272399E-2</c:v>
                </c:pt>
                <c:pt idx="30141">
                  <c:v>4.68563589477922E-2</c:v>
                </c:pt>
                <c:pt idx="30142">
                  <c:v>5.2006492199444497E-2</c:v>
                </c:pt>
                <c:pt idx="30143">
                  <c:v>5.6182279205578001E-2</c:v>
                </c:pt>
                <c:pt idx="30144">
                  <c:v>6.0554938971187397E-2</c:v>
                </c:pt>
                <c:pt idx="30145">
                  <c:v>6.4306082814298102E-2</c:v>
                </c:pt>
                <c:pt idx="30146">
                  <c:v>6.7695240574221396E-2</c:v>
                </c:pt>
                <c:pt idx="30147">
                  <c:v>7.1143307071002401E-2</c:v>
                </c:pt>
                <c:pt idx="30148">
                  <c:v>7.3639793782259697E-2</c:v>
                </c:pt>
                <c:pt idx="30149">
                  <c:v>7.6634271736050003E-2</c:v>
                </c:pt>
                <c:pt idx="30150">
                  <c:v>7.8198161107174299E-2</c:v>
                </c:pt>
                <c:pt idx="30151">
                  <c:v>7.9822806551892098E-2</c:v>
                </c:pt>
                <c:pt idx="30152">
                  <c:v>8.1242645610798594E-2</c:v>
                </c:pt>
                <c:pt idx="30153">
                  <c:v>8.1886711582740607E-2</c:v>
                </c:pt>
                <c:pt idx="30154">
                  <c:v>8.2503886216928807E-2</c:v>
                </c:pt>
                <c:pt idx="30155">
                  <c:v>8.2136448996882702E-2</c:v>
                </c:pt>
                <c:pt idx="30156">
                  <c:v>8.1539185256271796E-2</c:v>
                </c:pt>
                <c:pt idx="30157">
                  <c:v>8.0925017949618705E-2</c:v>
                </c:pt>
                <c:pt idx="30158">
                  <c:v>7.9418372457993894E-2</c:v>
                </c:pt>
                <c:pt idx="30159">
                  <c:v>7.7675756590671899E-2</c:v>
                </c:pt>
                <c:pt idx="30160">
                  <c:v>7.5380494313425694E-2</c:v>
                </c:pt>
                <c:pt idx="30161">
                  <c:v>7.2563204168869702E-2</c:v>
                </c:pt>
                <c:pt idx="30162">
                  <c:v>6.9606298033211195E-2</c:v>
                </c:pt>
                <c:pt idx="30163">
                  <c:v>6.6391170141755301E-2</c:v>
                </c:pt>
                <c:pt idx="30164">
                  <c:v>6.2669309412094504E-2</c:v>
                </c:pt>
                <c:pt idx="30165">
                  <c:v>5.8403453441082998E-2</c:v>
                </c:pt>
                <c:pt idx="30166">
                  <c:v>5.38678928451789E-2</c:v>
                </c:pt>
                <c:pt idx="30167">
                  <c:v>4.9179227220080397E-2</c:v>
                </c:pt>
                <c:pt idx="30168">
                  <c:v>4.39306491305098E-2</c:v>
                </c:pt>
                <c:pt idx="30169">
                  <c:v>3.8683608624800803E-2</c:v>
                </c:pt>
                <c:pt idx="30170">
                  <c:v>3.2998953448076199E-2</c:v>
                </c:pt>
                <c:pt idx="30171">
                  <c:v>2.7244770539969699E-2</c:v>
                </c:pt>
                <c:pt idx="30172">
                  <c:v>2.12690361757332E-2</c:v>
                </c:pt>
                <c:pt idx="30173">
                  <c:v>1.51311602022581E-2</c:v>
                </c:pt>
                <c:pt idx="30174">
                  <c:v>8.9856936987463294E-3</c:v>
                </c:pt>
                <c:pt idx="30175">
                  <c:v>2.5506321446780301E-3</c:v>
                </c:pt>
                <c:pt idx="30176">
                  <c:v>-3.7135921438200001E-3</c:v>
                </c:pt>
                <c:pt idx="30177">
                  <c:v>-1.00397243354656E-2</c:v>
                </c:pt>
                <c:pt idx="30178">
                  <c:v>-1.6748868979656099E-2</c:v>
                </c:pt>
                <c:pt idx="30179">
                  <c:v>-2.2785609589974901E-2</c:v>
                </c:pt>
                <c:pt idx="30180">
                  <c:v>-2.9175621703454301E-2</c:v>
                </c:pt>
                <c:pt idx="30181">
                  <c:v>-3.5011951661767703E-2</c:v>
                </c:pt>
                <c:pt idx="30182">
                  <c:v>-4.09900406540619E-2</c:v>
                </c:pt>
                <c:pt idx="30183">
                  <c:v>-4.7093703803509503E-2</c:v>
                </c:pt>
                <c:pt idx="30184">
                  <c:v>-5.24440339526379E-2</c:v>
                </c:pt>
                <c:pt idx="30185">
                  <c:v>-5.80055337738688E-2</c:v>
                </c:pt>
                <c:pt idx="30186">
                  <c:v>-6.2972702703143604E-2</c:v>
                </c:pt>
                <c:pt idx="30187">
                  <c:v>-6.7894616462156096E-2</c:v>
                </c:pt>
                <c:pt idx="30188">
                  <c:v>-7.2512941710184201E-2</c:v>
                </c:pt>
                <c:pt idx="30189">
                  <c:v>-7.6825881821728101E-2</c:v>
                </c:pt>
                <c:pt idx="30190">
                  <c:v>-8.0471872217941207E-2</c:v>
                </c:pt>
                <c:pt idx="30191">
                  <c:v>-8.4037418538282005E-2</c:v>
                </c:pt>
                <c:pt idx="30192">
                  <c:v>-8.69596490493032E-2</c:v>
                </c:pt>
                <c:pt idx="30193">
                  <c:v>-8.9766396040793103E-2</c:v>
                </c:pt>
                <c:pt idx="30194">
                  <c:v>-9.2109029985338001E-2</c:v>
                </c:pt>
                <c:pt idx="30195">
                  <c:v>-9.37851634724918E-2</c:v>
                </c:pt>
                <c:pt idx="30196">
                  <c:v>-9.5120288920548995E-2</c:v>
                </c:pt>
                <c:pt idx="30197">
                  <c:v>-9.5853345281286501E-2</c:v>
                </c:pt>
                <c:pt idx="30198">
                  <c:v>-9.6649788299955894E-2</c:v>
                </c:pt>
                <c:pt idx="30199">
                  <c:v>-9.65235868777128E-2</c:v>
                </c:pt>
                <c:pt idx="30200">
                  <c:v>-9.6079198780925398E-2</c:v>
                </c:pt>
                <c:pt idx="30201">
                  <c:v>-9.5167191744055593E-2</c:v>
                </c:pt>
                <c:pt idx="30202">
                  <c:v>-9.3805659832254806E-2</c:v>
                </c:pt>
                <c:pt idx="30203">
                  <c:v>-9.2018264595336297E-2</c:v>
                </c:pt>
                <c:pt idx="30204">
                  <c:v>-8.9897277518140806E-2</c:v>
                </c:pt>
                <c:pt idx="30205">
                  <c:v>-8.7472877809055299E-2</c:v>
                </c:pt>
                <c:pt idx="30206">
                  <c:v>-8.4077528901807003E-2</c:v>
                </c:pt>
                <c:pt idx="30207">
                  <c:v>-8.0637963633114901E-2</c:v>
                </c:pt>
                <c:pt idx="30208">
                  <c:v>-7.6736089174187894E-2</c:v>
                </c:pt>
                <c:pt idx="30209">
                  <c:v>-7.2235256106639403E-2</c:v>
                </c:pt>
                <c:pt idx="30210">
                  <c:v>-6.8061780248770104E-2</c:v>
                </c:pt>
                <c:pt idx="30211">
                  <c:v>-6.2921428669569707E-2</c:v>
                </c:pt>
                <c:pt idx="30212">
                  <c:v>-5.7683007569185298E-2</c:v>
                </c:pt>
                <c:pt idx="30213">
                  <c:v>-5.2251909238852701E-2</c:v>
                </c:pt>
                <c:pt idx="30214">
                  <c:v>-4.6296576472901099E-2</c:v>
                </c:pt>
                <c:pt idx="30215">
                  <c:v>-4.0835335972744698E-2</c:v>
                </c:pt>
                <c:pt idx="30216">
                  <c:v>-3.4434866694649E-2</c:v>
                </c:pt>
                <c:pt idx="30217">
                  <c:v>-2.8092886953811898E-2</c:v>
                </c:pt>
                <c:pt idx="30218">
                  <c:v>-2.15184982719623E-2</c:v>
                </c:pt>
                <c:pt idx="30219">
                  <c:v>-1.48388927067212E-2</c:v>
                </c:pt>
                <c:pt idx="30220">
                  <c:v>-8.2558001361696196E-3</c:v>
                </c:pt>
                <c:pt idx="30221">
                  <c:v>-1.75574167806639E-3</c:v>
                </c:pt>
                <c:pt idx="30222">
                  <c:v>5.1860550940748497E-3</c:v>
                </c:pt>
                <c:pt idx="30223">
                  <c:v>1.1988597926934101E-2</c:v>
                </c:pt>
                <c:pt idx="30224">
                  <c:v>1.87188583390707E-2</c:v>
                </c:pt>
                <c:pt idx="30225">
                  <c:v>2.5115601334274599E-2</c:v>
                </c:pt>
                <c:pt idx="30226">
                  <c:v>3.1257230935763901E-2</c:v>
                </c:pt>
                <c:pt idx="30227">
                  <c:v>3.7840779513447803E-2</c:v>
                </c:pt>
                <c:pt idx="30228">
                  <c:v>4.3980976983762902E-2</c:v>
                </c:pt>
                <c:pt idx="30229">
                  <c:v>4.9943223011190099E-2</c:v>
                </c:pt>
                <c:pt idx="30230">
                  <c:v>5.5593376410549303E-2</c:v>
                </c:pt>
                <c:pt idx="30231">
                  <c:v>6.0882625179424901E-2</c:v>
                </c:pt>
                <c:pt idx="30232">
                  <c:v>6.5963429539119406E-2</c:v>
                </c:pt>
                <c:pt idx="30233">
                  <c:v>7.0896013087158594E-2</c:v>
                </c:pt>
                <c:pt idx="30234">
                  <c:v>7.5700910786309999E-2</c:v>
                </c:pt>
                <c:pt idx="30235">
                  <c:v>7.9345341823440899E-2</c:v>
                </c:pt>
                <c:pt idx="30236">
                  <c:v>8.3524512614922303E-2</c:v>
                </c:pt>
                <c:pt idx="30237">
                  <c:v>8.63685489619513E-2</c:v>
                </c:pt>
                <c:pt idx="30238">
                  <c:v>8.9610402589990895E-2</c:v>
                </c:pt>
                <c:pt idx="30239">
                  <c:v>9.2132775758274096E-2</c:v>
                </c:pt>
                <c:pt idx="30240">
                  <c:v>9.4234412573838994E-2</c:v>
                </c:pt>
                <c:pt idx="30241">
                  <c:v>9.60463765654999E-2</c:v>
                </c:pt>
                <c:pt idx="30242">
                  <c:v>9.6554105407959404E-2</c:v>
                </c:pt>
                <c:pt idx="30243">
                  <c:v>9.7933804926168405E-2</c:v>
                </c:pt>
                <c:pt idx="30244">
                  <c:v>9.8010949611227402E-2</c:v>
                </c:pt>
                <c:pt idx="30245">
                  <c:v>9.8089464138163399E-2</c:v>
                </c:pt>
                <c:pt idx="30246">
                  <c:v>9.7556340757204901E-2</c:v>
                </c:pt>
                <c:pt idx="30247">
                  <c:v>9.6439096753063294E-2</c:v>
                </c:pt>
                <c:pt idx="30248">
                  <c:v>9.4703225034556707E-2</c:v>
                </c:pt>
                <c:pt idx="30249">
                  <c:v>9.3026095632130101E-2</c:v>
                </c:pt>
                <c:pt idx="30250">
                  <c:v>9.0936494466136997E-2</c:v>
                </c:pt>
                <c:pt idx="30251">
                  <c:v>8.7739206924405899E-2</c:v>
                </c:pt>
                <c:pt idx="30252">
                  <c:v>8.5072087940486096E-2</c:v>
                </c:pt>
                <c:pt idx="30253">
                  <c:v>8.1139154341222305E-2</c:v>
                </c:pt>
                <c:pt idx="30254">
                  <c:v>7.7562101891285304E-2</c:v>
                </c:pt>
                <c:pt idx="30255">
                  <c:v>7.3387827627268004E-2</c:v>
                </c:pt>
                <c:pt idx="30256">
                  <c:v>6.8775112274033295E-2</c:v>
                </c:pt>
                <c:pt idx="30257">
                  <c:v>6.4195350533915799E-2</c:v>
                </c:pt>
                <c:pt idx="30258">
                  <c:v>5.8972607303602903E-2</c:v>
                </c:pt>
                <c:pt idx="30259">
                  <c:v>5.40745728124888E-2</c:v>
                </c:pt>
                <c:pt idx="30260">
                  <c:v>4.8499642382165899E-2</c:v>
                </c:pt>
                <c:pt idx="30261">
                  <c:v>4.29416081656833E-2</c:v>
                </c:pt>
                <c:pt idx="30262">
                  <c:v>3.7229595088465198E-2</c:v>
                </c:pt>
                <c:pt idx="30263">
                  <c:v>3.14234605483487E-2</c:v>
                </c:pt>
                <c:pt idx="30264">
                  <c:v>2.5587728573470501E-2</c:v>
                </c:pt>
                <c:pt idx="30265">
                  <c:v>1.9210487379102401E-2</c:v>
                </c:pt>
                <c:pt idx="30266">
                  <c:v>1.34783458792732E-2</c:v>
                </c:pt>
                <c:pt idx="30267">
                  <c:v>7.3224301758063604E-3</c:v>
                </c:pt>
                <c:pt idx="30268">
                  <c:v>1.50459096049716E-3</c:v>
                </c:pt>
                <c:pt idx="30269">
                  <c:v>-4.5028057202592597E-3</c:v>
                </c:pt>
                <c:pt idx="30270">
                  <c:v>-1.0341897893396601E-2</c:v>
                </c:pt>
                <c:pt idx="30271">
                  <c:v>-1.5781601507174298E-2</c:v>
                </c:pt>
                <c:pt idx="30272">
                  <c:v>-2.1457437655394301E-2</c:v>
                </c:pt>
                <c:pt idx="30273">
                  <c:v>-2.6314350293636601E-2</c:v>
                </c:pt>
                <c:pt idx="30274">
                  <c:v>-3.1539821453839399E-2</c:v>
                </c:pt>
                <c:pt idx="30275">
                  <c:v>-3.6564100917030197E-2</c:v>
                </c:pt>
                <c:pt idx="30276">
                  <c:v>-4.0704366511035199E-2</c:v>
                </c:pt>
                <c:pt idx="30277">
                  <c:v>-4.5011083192639897E-2</c:v>
                </c:pt>
                <c:pt idx="30278">
                  <c:v>-4.8882852367331003E-2</c:v>
                </c:pt>
                <c:pt idx="30279">
                  <c:v>-5.22057319833567E-2</c:v>
                </c:pt>
                <c:pt idx="30280">
                  <c:v>-5.5553555019976601E-2</c:v>
                </c:pt>
                <c:pt idx="30281">
                  <c:v>-5.8314459792802101E-2</c:v>
                </c:pt>
                <c:pt idx="30282">
                  <c:v>-6.0578747597456697E-2</c:v>
                </c:pt>
                <c:pt idx="30283">
                  <c:v>-6.2648524337316602E-2</c:v>
                </c:pt>
                <c:pt idx="30284">
                  <c:v>-6.4107161429531503E-2</c:v>
                </c:pt>
                <c:pt idx="30285">
                  <c:v>-6.5345160375311795E-2</c:v>
                </c:pt>
                <c:pt idx="30286">
                  <c:v>-6.6133949872211398E-2</c:v>
                </c:pt>
                <c:pt idx="30287">
                  <c:v>-6.6306528778237298E-2</c:v>
                </c:pt>
                <c:pt idx="30288">
                  <c:v>-6.6174163064788696E-2</c:v>
                </c:pt>
                <c:pt idx="30289">
                  <c:v>-6.5457906574321795E-2</c:v>
                </c:pt>
                <c:pt idx="30290">
                  <c:v>-6.4542180722954298E-2</c:v>
                </c:pt>
                <c:pt idx="30291">
                  <c:v>-6.3057672063864798E-2</c:v>
                </c:pt>
                <c:pt idx="30292">
                  <c:v>-6.1335595379866298E-2</c:v>
                </c:pt>
                <c:pt idx="30293">
                  <c:v>-5.90112861597092E-2</c:v>
                </c:pt>
                <c:pt idx="30294">
                  <c:v>-5.6505900388281301E-2</c:v>
                </c:pt>
                <c:pt idx="30295">
                  <c:v>-5.3495164114286502E-2</c:v>
                </c:pt>
                <c:pt idx="30296">
                  <c:v>-5.0023135526412001E-2</c:v>
                </c:pt>
                <c:pt idx="30297">
                  <c:v>-4.6551951794866701E-2</c:v>
                </c:pt>
                <c:pt idx="30298">
                  <c:v>-4.2429725162134703E-2</c:v>
                </c:pt>
                <c:pt idx="30299">
                  <c:v>-3.8301959895984901E-2</c:v>
                </c:pt>
                <c:pt idx="30300">
                  <c:v>-3.3634986142757797E-2</c:v>
                </c:pt>
                <c:pt idx="30301">
                  <c:v>-2.8882857820121899E-2</c:v>
                </c:pt>
                <c:pt idx="30302">
                  <c:v>-2.4189447570689901E-2</c:v>
                </c:pt>
                <c:pt idx="30303">
                  <c:v>-1.8836970365655199E-2</c:v>
                </c:pt>
                <c:pt idx="30304">
                  <c:v>-1.3672087879730699E-2</c:v>
                </c:pt>
                <c:pt idx="30305">
                  <c:v>-8.1453081426964904E-3</c:v>
                </c:pt>
                <c:pt idx="30306">
                  <c:v>-2.5912567612516898E-3</c:v>
                </c:pt>
                <c:pt idx="30307">
                  <c:v>2.7957837886049899E-3</c:v>
                </c:pt>
                <c:pt idx="30308">
                  <c:v>8.2012204076154296E-3</c:v>
                </c:pt>
                <c:pt idx="30309">
                  <c:v>1.3843788295028799E-2</c:v>
                </c:pt>
                <c:pt idx="30310">
                  <c:v>1.9364340584142801E-2</c:v>
                </c:pt>
                <c:pt idx="30311">
                  <c:v>2.4758567827493898E-2</c:v>
                </c:pt>
                <c:pt idx="30312">
                  <c:v>3.01093099448691E-2</c:v>
                </c:pt>
                <c:pt idx="30313">
                  <c:v>3.5302824559586103E-2</c:v>
                </c:pt>
                <c:pt idx="30314">
                  <c:v>4.0470318181878899E-2</c:v>
                </c:pt>
                <c:pt idx="30315">
                  <c:v>4.5348942407430599E-2</c:v>
                </c:pt>
                <c:pt idx="30316">
                  <c:v>5.0287187149025199E-2</c:v>
                </c:pt>
                <c:pt idx="30317">
                  <c:v>5.4422281317116697E-2</c:v>
                </c:pt>
                <c:pt idx="30318">
                  <c:v>5.8688196907619498E-2</c:v>
                </c:pt>
                <c:pt idx="30319">
                  <c:v>6.24255265198638E-2</c:v>
                </c:pt>
                <c:pt idx="30320">
                  <c:v>6.6063804141562904E-2</c:v>
                </c:pt>
                <c:pt idx="30321">
                  <c:v>6.9148566477425996E-2</c:v>
                </c:pt>
                <c:pt idx="30322">
                  <c:v>7.2078659947649601E-2</c:v>
                </c:pt>
                <c:pt idx="30323">
                  <c:v>7.4850493726071304E-2</c:v>
                </c:pt>
                <c:pt idx="30324">
                  <c:v>7.6377203409225006E-2</c:v>
                </c:pt>
                <c:pt idx="30325">
                  <c:v>7.8318542826315105E-2</c:v>
                </c:pt>
                <c:pt idx="30326">
                  <c:v>7.9556684103402997E-2</c:v>
                </c:pt>
                <c:pt idx="30327">
                  <c:v>8.0514305811923106E-2</c:v>
                </c:pt>
                <c:pt idx="30328">
                  <c:v>8.1100056285002303E-2</c:v>
                </c:pt>
                <c:pt idx="30329">
                  <c:v>8.0610110370014601E-2</c:v>
                </c:pt>
                <c:pt idx="30330">
                  <c:v>8.0477362162618096E-2</c:v>
                </c:pt>
                <c:pt idx="30331">
                  <c:v>7.9392322474189703E-2</c:v>
                </c:pt>
                <c:pt idx="30332">
                  <c:v>7.8210540091237998E-2</c:v>
                </c:pt>
                <c:pt idx="30333">
                  <c:v>7.6341319275291794E-2</c:v>
                </c:pt>
                <c:pt idx="30334">
                  <c:v>7.4064619496993694E-2</c:v>
                </c:pt>
                <c:pt idx="30335">
                  <c:v>7.1435900286039702E-2</c:v>
                </c:pt>
                <c:pt idx="30336">
                  <c:v>6.8579846054643803E-2</c:v>
                </c:pt>
                <c:pt idx="30337">
                  <c:v>6.5087062154140493E-2</c:v>
                </c:pt>
                <c:pt idx="30338">
                  <c:v>6.1320378946533201E-2</c:v>
                </c:pt>
                <c:pt idx="30339">
                  <c:v>5.71401271297012E-2</c:v>
                </c:pt>
                <c:pt idx="30340">
                  <c:v>5.2545402473289503E-2</c:v>
                </c:pt>
                <c:pt idx="30341">
                  <c:v>4.7766491716794097E-2</c:v>
                </c:pt>
                <c:pt idx="30342">
                  <c:v>4.2728265669267601E-2</c:v>
                </c:pt>
                <c:pt idx="30343">
                  <c:v>3.7162787303429902E-2</c:v>
                </c:pt>
                <c:pt idx="30344">
                  <c:v>3.1346312553826298E-2</c:v>
                </c:pt>
                <c:pt idx="30345">
                  <c:v>2.5485869225908099E-2</c:v>
                </c:pt>
                <c:pt idx="30346">
                  <c:v>1.92080070204011E-2</c:v>
                </c:pt>
                <c:pt idx="30347">
                  <c:v>1.30056765876914E-2</c:v>
                </c:pt>
                <c:pt idx="30348">
                  <c:v>6.4963353033507601E-3</c:v>
                </c:pt>
                <c:pt idx="30349">
                  <c:v>-1.41627103002595E-4</c:v>
                </c:pt>
                <c:pt idx="30350">
                  <c:v>-6.8183483053374698E-3</c:v>
                </c:pt>
                <c:pt idx="30351">
                  <c:v>-1.3662387949894401E-2</c:v>
                </c:pt>
                <c:pt idx="30352">
                  <c:v>-2.0302396716766799E-2</c:v>
                </c:pt>
                <c:pt idx="30353">
                  <c:v>-2.70606807024668E-2</c:v>
                </c:pt>
                <c:pt idx="30354">
                  <c:v>-3.3982432550466998E-2</c:v>
                </c:pt>
                <c:pt idx="30355">
                  <c:v>-4.0389178038527297E-2</c:v>
                </c:pt>
                <c:pt idx="30356">
                  <c:v>-4.71991894736754E-2</c:v>
                </c:pt>
                <c:pt idx="30357">
                  <c:v>-5.3735418863136902E-2</c:v>
                </c:pt>
                <c:pt idx="30358">
                  <c:v>-5.9764895323297401E-2</c:v>
                </c:pt>
                <c:pt idx="30359">
                  <c:v>-6.6150277361785803E-2</c:v>
                </c:pt>
                <c:pt idx="30360">
                  <c:v>-7.2138931457873395E-2</c:v>
                </c:pt>
                <c:pt idx="30361">
                  <c:v>-7.7888478684454102E-2</c:v>
                </c:pt>
                <c:pt idx="30362">
                  <c:v>-8.3546737055896006E-2</c:v>
                </c:pt>
                <c:pt idx="30363">
                  <c:v>-8.8739034624032903E-2</c:v>
                </c:pt>
                <c:pt idx="30364">
                  <c:v>-9.3680977738989493E-2</c:v>
                </c:pt>
                <c:pt idx="30365">
                  <c:v>-9.8248510811768303E-2</c:v>
                </c:pt>
                <c:pt idx="30366">
                  <c:v>-0.10268160135761301</c:v>
                </c:pt>
                <c:pt idx="30367">
                  <c:v>-0.10670991158944899</c:v>
                </c:pt>
                <c:pt idx="30368">
                  <c:v>-0.110413669492455</c:v>
                </c:pt>
                <c:pt idx="30369">
                  <c:v>-0.113487299336161</c:v>
                </c:pt>
                <c:pt idx="30370">
                  <c:v>-0.116625054126929</c:v>
                </c:pt>
                <c:pt idx="30371">
                  <c:v>-0.11906672316511401</c:v>
                </c:pt>
                <c:pt idx="30372">
                  <c:v>-0.12128470156018201</c:v>
                </c:pt>
                <c:pt idx="30373">
                  <c:v>-0.12315410835962</c:v>
                </c:pt>
                <c:pt idx="30374">
                  <c:v>-0.124437696238684</c:v>
                </c:pt>
                <c:pt idx="30375">
                  <c:v>-0.125400448399587</c:v>
                </c:pt>
                <c:pt idx="30376">
                  <c:v>-0.12602125268242501</c:v>
                </c:pt>
                <c:pt idx="30377">
                  <c:v>-0.126080208343332</c:v>
                </c:pt>
                <c:pt idx="30378">
                  <c:v>-0.12584766172735701</c:v>
                </c:pt>
                <c:pt idx="30379">
                  <c:v>-0.125256267441545</c:v>
                </c:pt>
                <c:pt idx="30380">
                  <c:v>-0.124111209430043</c:v>
                </c:pt>
                <c:pt idx="30381">
                  <c:v>-0.12292076385471599</c:v>
                </c:pt>
                <c:pt idx="30382">
                  <c:v>-0.121160293275746</c:v>
                </c:pt>
                <c:pt idx="30383">
                  <c:v>-0.119067996009213</c:v>
                </c:pt>
                <c:pt idx="30384">
                  <c:v>-0.11700721849174101</c:v>
                </c:pt>
                <c:pt idx="30385">
                  <c:v>-0.113985426722401</c:v>
                </c:pt>
                <c:pt idx="30386">
                  <c:v>-0.11132194790658501</c:v>
                </c:pt>
                <c:pt idx="30387">
                  <c:v>-0.108136524671479</c:v>
                </c:pt>
                <c:pt idx="30388">
                  <c:v>-0.104535076844063</c:v>
                </c:pt>
                <c:pt idx="30389">
                  <c:v>-0.101182330490283</c:v>
                </c:pt>
                <c:pt idx="30390">
                  <c:v>-9.7217560862473407E-2</c:v>
                </c:pt>
                <c:pt idx="30391">
                  <c:v>-9.3235124590715604E-2</c:v>
                </c:pt>
                <c:pt idx="30392">
                  <c:v>-8.8930770750172097E-2</c:v>
                </c:pt>
                <c:pt idx="30393">
                  <c:v>-8.4783803362895899E-2</c:v>
                </c:pt>
                <c:pt idx="30394">
                  <c:v>-8.0481865561845695E-2</c:v>
                </c:pt>
                <c:pt idx="30395">
                  <c:v>-7.5971564643501202E-2</c:v>
                </c:pt>
                <c:pt idx="30396">
                  <c:v>-7.1498627445655799E-2</c:v>
                </c:pt>
                <c:pt idx="30397">
                  <c:v>-6.6908598819814299E-2</c:v>
                </c:pt>
                <c:pt idx="30398">
                  <c:v>-6.2434178623046899E-2</c:v>
                </c:pt>
                <c:pt idx="30399">
                  <c:v>-5.7950980227984603E-2</c:v>
                </c:pt>
                <c:pt idx="30400">
                  <c:v>-5.3768644467202899E-2</c:v>
                </c:pt>
                <c:pt idx="30401">
                  <c:v>-4.9282443330696001E-2</c:v>
                </c:pt>
                <c:pt idx="30402">
                  <c:v>-4.5094329181018897E-2</c:v>
                </c:pt>
                <c:pt idx="30403">
                  <c:v>-4.0995479089046299E-2</c:v>
                </c:pt>
                <c:pt idx="30404">
                  <c:v>-3.7080192305227203E-2</c:v>
                </c:pt>
                <c:pt idx="30405">
                  <c:v>-3.31825903151379E-2</c:v>
                </c:pt>
                <c:pt idx="30406">
                  <c:v>-2.9823508174169198E-2</c:v>
                </c:pt>
                <c:pt idx="30407">
                  <c:v>-2.63603274883835E-2</c:v>
                </c:pt>
                <c:pt idx="30408">
                  <c:v>-2.3244222757383502E-2</c:v>
                </c:pt>
                <c:pt idx="30409">
                  <c:v>-2.02293881710611E-2</c:v>
                </c:pt>
                <c:pt idx="30410">
                  <c:v>-1.75279086569449E-2</c:v>
                </c:pt>
                <c:pt idx="30411">
                  <c:v>-1.5446085102525899E-2</c:v>
                </c:pt>
                <c:pt idx="30412">
                  <c:v>-1.3218250333909399E-2</c:v>
                </c:pt>
                <c:pt idx="30413">
                  <c:v>-1.14203602095254E-2</c:v>
                </c:pt>
                <c:pt idx="30414">
                  <c:v>-9.9491599949673905E-3</c:v>
                </c:pt>
                <c:pt idx="30415">
                  <c:v>-8.5060936322716406E-3</c:v>
                </c:pt>
                <c:pt idx="30416">
                  <c:v>-7.8930324415033993E-3</c:v>
                </c:pt>
                <c:pt idx="30417">
                  <c:v>-7.1353658296081203E-3</c:v>
                </c:pt>
                <c:pt idx="30418">
                  <c:v>-6.7073574991084704E-3</c:v>
                </c:pt>
                <c:pt idx="30419">
                  <c:v>-6.6236605030167801E-3</c:v>
                </c:pt>
                <c:pt idx="30420">
                  <c:v>-6.8895212478973997E-3</c:v>
                </c:pt>
                <c:pt idx="30421">
                  <c:v>-7.3561940763848203E-3</c:v>
                </c:pt>
                <c:pt idx="30422">
                  <c:v>-8.2285563786457603E-3</c:v>
                </c:pt>
                <c:pt idx="30423">
                  <c:v>-9.2122155637359895E-3</c:v>
                </c:pt>
                <c:pt idx="30424">
                  <c:v>-1.0420906577825399E-2</c:v>
                </c:pt>
                <c:pt idx="30425">
                  <c:v>-1.1962201364993E-2</c:v>
                </c:pt>
                <c:pt idx="30426">
                  <c:v>-1.36894820263772E-2</c:v>
                </c:pt>
                <c:pt idx="30427">
                  <c:v>-1.5983347281301501E-2</c:v>
                </c:pt>
                <c:pt idx="30428">
                  <c:v>-1.79645155474055E-2</c:v>
                </c:pt>
                <c:pt idx="30429">
                  <c:v>-2.0479604300580202E-2</c:v>
                </c:pt>
                <c:pt idx="30430">
                  <c:v>-2.2983097399843E-2</c:v>
                </c:pt>
                <c:pt idx="30431">
                  <c:v>-2.5778347676038701E-2</c:v>
                </c:pt>
                <c:pt idx="30432">
                  <c:v>-2.8412268342900299E-2</c:v>
                </c:pt>
                <c:pt idx="30433">
                  <c:v>-3.1589919888020998E-2</c:v>
                </c:pt>
                <c:pt idx="30434">
                  <c:v>-3.4468117051855797E-2</c:v>
                </c:pt>
                <c:pt idx="30435">
                  <c:v>-3.75349158673286E-2</c:v>
                </c:pt>
                <c:pt idx="30436">
                  <c:v>-4.0774309266878098E-2</c:v>
                </c:pt>
                <c:pt idx="30437">
                  <c:v>-4.36370539457063E-2</c:v>
                </c:pt>
                <c:pt idx="30438">
                  <c:v>-4.7160566826178099E-2</c:v>
                </c:pt>
                <c:pt idx="30439">
                  <c:v>-5.0283043044231202E-2</c:v>
                </c:pt>
                <c:pt idx="30440">
                  <c:v>-5.3259955964509803E-2</c:v>
                </c:pt>
                <c:pt idx="30441">
                  <c:v>-5.6321412135702097E-2</c:v>
                </c:pt>
                <c:pt idx="30442">
                  <c:v>-5.9234199818086301E-2</c:v>
                </c:pt>
                <c:pt idx="30443">
                  <c:v>-6.2196396362558998E-2</c:v>
                </c:pt>
                <c:pt idx="30444">
                  <c:v>-6.5069711902411204E-2</c:v>
                </c:pt>
                <c:pt idx="30445">
                  <c:v>-6.7523058736941005E-2</c:v>
                </c:pt>
                <c:pt idx="30446">
                  <c:v>-6.9998132628027301E-2</c:v>
                </c:pt>
                <c:pt idx="30447">
                  <c:v>-7.2362986526336701E-2</c:v>
                </c:pt>
                <c:pt idx="30448">
                  <c:v>-7.4348275709963496E-2</c:v>
                </c:pt>
                <c:pt idx="30449">
                  <c:v>-7.6671682720134193E-2</c:v>
                </c:pt>
                <c:pt idx="30450">
                  <c:v>-7.81669599185425E-2</c:v>
                </c:pt>
                <c:pt idx="30451">
                  <c:v>-7.9734868678099993E-2</c:v>
                </c:pt>
                <c:pt idx="30452">
                  <c:v>-8.1193685953099795E-2</c:v>
                </c:pt>
                <c:pt idx="30453">
                  <c:v>-8.2148987282192804E-2</c:v>
                </c:pt>
                <c:pt idx="30454">
                  <c:v>-8.3403598533538695E-2</c:v>
                </c:pt>
                <c:pt idx="30455">
                  <c:v>-8.4062308930566002E-2</c:v>
                </c:pt>
                <c:pt idx="30456">
                  <c:v>-8.4318327885642197E-2</c:v>
                </c:pt>
                <c:pt idx="30457">
                  <c:v>-8.4689526026190495E-2</c:v>
                </c:pt>
                <c:pt idx="30458">
                  <c:v>-8.43799982446191E-2</c:v>
                </c:pt>
                <c:pt idx="30459">
                  <c:v>-8.4385001708888005E-2</c:v>
                </c:pt>
                <c:pt idx="30460">
                  <c:v>-8.3739435790929795E-2</c:v>
                </c:pt>
                <c:pt idx="30461">
                  <c:v>-8.3124139539703296E-2</c:v>
                </c:pt>
                <c:pt idx="30462">
                  <c:v>-8.2172108955158696E-2</c:v>
                </c:pt>
                <c:pt idx="30463">
                  <c:v>-8.1085444777280399E-2</c:v>
                </c:pt>
                <c:pt idx="30464">
                  <c:v>-7.9743581625271107E-2</c:v>
                </c:pt>
                <c:pt idx="30465">
                  <c:v>-7.8316778952556704E-2</c:v>
                </c:pt>
                <c:pt idx="30466">
                  <c:v>-7.6970983455024594E-2</c:v>
                </c:pt>
                <c:pt idx="30467">
                  <c:v>-7.4822516706705602E-2</c:v>
                </c:pt>
                <c:pt idx="30468">
                  <c:v>-7.2941879619967606E-2</c:v>
                </c:pt>
                <c:pt idx="30469">
                  <c:v>-7.0816263294329496E-2</c:v>
                </c:pt>
                <c:pt idx="30470">
                  <c:v>-6.8799739157950096E-2</c:v>
                </c:pt>
                <c:pt idx="30471">
                  <c:v>-6.6606996941422594E-2</c:v>
                </c:pt>
                <c:pt idx="30472">
                  <c:v>-6.4048164878851205E-2</c:v>
                </c:pt>
                <c:pt idx="30473">
                  <c:v>-6.16028924546448E-2</c:v>
                </c:pt>
                <c:pt idx="30474">
                  <c:v>-5.9208594752783103E-2</c:v>
                </c:pt>
                <c:pt idx="30475">
                  <c:v>-5.6847361364450302E-2</c:v>
                </c:pt>
                <c:pt idx="30476">
                  <c:v>-5.4448676959426498E-2</c:v>
                </c:pt>
                <c:pt idx="30477">
                  <c:v>-5.2175631407310297E-2</c:v>
                </c:pt>
                <c:pt idx="30478">
                  <c:v>-4.9613466808829401E-2</c:v>
                </c:pt>
                <c:pt idx="30479">
                  <c:v>-4.7442455740790097E-2</c:v>
                </c:pt>
                <c:pt idx="30480">
                  <c:v>-4.5145086796175203E-2</c:v>
                </c:pt>
                <c:pt idx="30481">
                  <c:v>-4.33338149131147E-2</c:v>
                </c:pt>
                <c:pt idx="30482">
                  <c:v>-4.1382467639889502E-2</c:v>
                </c:pt>
                <c:pt idx="30483">
                  <c:v>-3.9292767616613003E-2</c:v>
                </c:pt>
                <c:pt idx="30484">
                  <c:v>-3.7827861146317698E-2</c:v>
                </c:pt>
                <c:pt idx="30485">
                  <c:v>-3.6031571520297699E-2</c:v>
                </c:pt>
                <c:pt idx="30486">
                  <c:v>-3.4876239216367802E-2</c:v>
                </c:pt>
                <c:pt idx="30487">
                  <c:v>-3.3683250343362503E-2</c:v>
                </c:pt>
                <c:pt idx="30488">
                  <c:v>-3.2941313142101802E-2</c:v>
                </c:pt>
                <c:pt idx="30489">
                  <c:v>-3.1862676492821797E-2</c:v>
                </c:pt>
                <c:pt idx="30490">
                  <c:v>-3.1595657385236398E-2</c:v>
                </c:pt>
                <c:pt idx="30491">
                  <c:v>-3.1539607092108998E-2</c:v>
                </c:pt>
                <c:pt idx="30492">
                  <c:v>-3.1338663130542101E-2</c:v>
                </c:pt>
                <c:pt idx="30493">
                  <c:v>-3.2109585210369003E-2</c:v>
                </c:pt>
                <c:pt idx="30494">
                  <c:v>-3.2401952418156098E-2</c:v>
                </c:pt>
                <c:pt idx="30495">
                  <c:v>-3.3366559204586699E-2</c:v>
                </c:pt>
                <c:pt idx="30496">
                  <c:v>-3.4345398289440797E-2</c:v>
                </c:pt>
                <c:pt idx="30497">
                  <c:v>-3.5652715666519799E-2</c:v>
                </c:pt>
                <c:pt idx="30498">
                  <c:v>-3.7648953889142397E-2</c:v>
                </c:pt>
                <c:pt idx="30499">
                  <c:v>-3.9320342110318797E-2</c:v>
                </c:pt>
                <c:pt idx="30500">
                  <c:v>-4.1551706266270499E-2</c:v>
                </c:pt>
                <c:pt idx="30501">
                  <c:v>-4.3843969489204701E-2</c:v>
                </c:pt>
                <c:pt idx="30502">
                  <c:v>-4.6595626872001701E-2</c:v>
                </c:pt>
                <c:pt idx="30503">
                  <c:v>-4.9931299241972399E-2</c:v>
                </c:pt>
                <c:pt idx="30504">
                  <c:v>-5.2812647594874099E-2</c:v>
                </c:pt>
                <c:pt idx="30505">
                  <c:v>-5.6092034120107E-2</c:v>
                </c:pt>
                <c:pt idx="30506">
                  <c:v>-5.9746648659063498E-2</c:v>
                </c:pt>
                <c:pt idx="30507">
                  <c:v>-6.3241353523221105E-2</c:v>
                </c:pt>
                <c:pt idx="30508">
                  <c:v>-6.7254331632786504E-2</c:v>
                </c:pt>
                <c:pt idx="30509">
                  <c:v>-7.1394342991824802E-2</c:v>
                </c:pt>
                <c:pt idx="30510">
                  <c:v>-7.5210778542203593E-2</c:v>
                </c:pt>
                <c:pt idx="30511">
                  <c:v>-7.9498553090712007E-2</c:v>
                </c:pt>
                <c:pt idx="30512">
                  <c:v>-8.3750760363153001E-2</c:v>
                </c:pt>
                <c:pt idx="30513">
                  <c:v>-8.8242529246776003E-2</c:v>
                </c:pt>
                <c:pt idx="30514">
                  <c:v>-9.2801351417700406E-2</c:v>
                </c:pt>
                <c:pt idx="30515">
                  <c:v>-9.6905316706605099E-2</c:v>
                </c:pt>
                <c:pt idx="30516">
                  <c:v>-0.101509040663017</c:v>
                </c:pt>
                <c:pt idx="30517">
                  <c:v>-0.105663395303073</c:v>
                </c:pt>
                <c:pt idx="30518">
                  <c:v>-0.110306613732968</c:v>
                </c:pt>
                <c:pt idx="30519">
                  <c:v>-0.11454181545933401</c:v>
                </c:pt>
                <c:pt idx="30520">
                  <c:v>-0.118808771067673</c:v>
                </c:pt>
                <c:pt idx="30521">
                  <c:v>-0.12273492248206699</c:v>
                </c:pt>
                <c:pt idx="30522">
                  <c:v>-0.12643961956990299</c:v>
                </c:pt>
                <c:pt idx="30523">
                  <c:v>-0.13041876890293799</c:v>
                </c:pt>
                <c:pt idx="30524">
                  <c:v>-0.13365096109318</c:v>
                </c:pt>
                <c:pt idx="30525">
                  <c:v>-0.137412487754285</c:v>
                </c:pt>
                <c:pt idx="30526">
                  <c:v>-0.140236028506386</c:v>
                </c:pt>
                <c:pt idx="30527">
                  <c:v>-0.142842835126646</c:v>
                </c:pt>
                <c:pt idx="30528">
                  <c:v>-0.14550086801680101</c:v>
                </c:pt>
                <c:pt idx="30529">
                  <c:v>-0.14763224803688099</c:v>
                </c:pt>
                <c:pt idx="30530">
                  <c:v>-0.14991856094338499</c:v>
                </c:pt>
                <c:pt idx="30531">
                  <c:v>-0.15126111917349799</c:v>
                </c:pt>
                <c:pt idx="30532">
                  <c:v>-0.15259210392120801</c:v>
                </c:pt>
                <c:pt idx="30533">
                  <c:v>-0.15355604951376101</c:v>
                </c:pt>
                <c:pt idx="30534">
                  <c:v>-0.15410281367700299</c:v>
                </c:pt>
                <c:pt idx="30535">
                  <c:v>-0.15454934677650101</c:v>
                </c:pt>
                <c:pt idx="30536">
                  <c:v>-0.15446266100422701</c:v>
                </c:pt>
                <c:pt idx="30537">
                  <c:v>-0.15390529838368</c:v>
                </c:pt>
                <c:pt idx="30538">
                  <c:v>-0.153127396860578</c:v>
                </c:pt>
                <c:pt idx="30539">
                  <c:v>-0.15197037896114399</c:v>
                </c:pt>
                <c:pt idx="30540">
                  <c:v>-0.15026844899542699</c:v>
                </c:pt>
                <c:pt idx="30541">
                  <c:v>-0.148718598872214</c:v>
                </c:pt>
                <c:pt idx="30542">
                  <c:v>-0.146163929459003</c:v>
                </c:pt>
                <c:pt idx="30543">
                  <c:v>-0.14373449875616801</c:v>
                </c:pt>
                <c:pt idx="30544">
                  <c:v>-0.14067972044803501</c:v>
                </c:pt>
                <c:pt idx="30545">
                  <c:v>-0.13722914115687901</c:v>
                </c:pt>
                <c:pt idx="30546">
                  <c:v>-0.13392770600411</c:v>
                </c:pt>
                <c:pt idx="30547">
                  <c:v>-0.12982101256063799</c:v>
                </c:pt>
                <c:pt idx="30548">
                  <c:v>-0.12567683891244599</c:v>
                </c:pt>
                <c:pt idx="30549">
                  <c:v>-0.12094927718880399</c:v>
                </c:pt>
                <c:pt idx="30550">
                  <c:v>-0.11635511059781301</c:v>
                </c:pt>
                <c:pt idx="30551">
                  <c:v>-0.111151241096347</c:v>
                </c:pt>
                <c:pt idx="30552">
                  <c:v>-0.106118760144847</c:v>
                </c:pt>
                <c:pt idx="30553">
                  <c:v>-0.100542644766508</c:v>
                </c:pt>
                <c:pt idx="30554">
                  <c:v>-9.47676737685961E-2</c:v>
                </c:pt>
                <c:pt idx="30555">
                  <c:v>-8.9472653003428604E-2</c:v>
                </c:pt>
                <c:pt idx="30556">
                  <c:v>-8.3147771032215698E-2</c:v>
                </c:pt>
                <c:pt idx="30557">
                  <c:v>-7.7595795007020296E-2</c:v>
                </c:pt>
                <c:pt idx="30558">
                  <c:v>-7.1254652524528603E-2</c:v>
                </c:pt>
                <c:pt idx="30559">
                  <c:v>-6.5232923834133205E-2</c:v>
                </c:pt>
                <c:pt idx="30560">
                  <c:v>-5.9040362798187702E-2</c:v>
                </c:pt>
                <c:pt idx="30561">
                  <c:v>-5.3023605861267399E-2</c:v>
                </c:pt>
                <c:pt idx="30562">
                  <c:v>-4.6869552082737798E-2</c:v>
                </c:pt>
                <c:pt idx="30563">
                  <c:v>-4.1033172657141702E-2</c:v>
                </c:pt>
                <c:pt idx="30564">
                  <c:v>-3.4559312570061097E-2</c:v>
                </c:pt>
                <c:pt idx="30565">
                  <c:v>-2.8791438689329801E-2</c:v>
                </c:pt>
                <c:pt idx="30566">
                  <c:v>-2.29569910496327E-2</c:v>
                </c:pt>
                <c:pt idx="30567">
                  <c:v>-1.71807172862403E-2</c:v>
                </c:pt>
                <c:pt idx="30568">
                  <c:v>-1.2075546069805401E-2</c:v>
                </c:pt>
                <c:pt idx="30569">
                  <c:v>-6.3699577424562899E-3</c:v>
                </c:pt>
                <c:pt idx="30570">
                  <c:v>-1.4724895614669699E-3</c:v>
                </c:pt>
                <c:pt idx="30571">
                  <c:v>3.5488756419049198E-3</c:v>
                </c:pt>
                <c:pt idx="30572">
                  <c:v>7.76323885912307E-3</c:v>
                </c:pt>
                <c:pt idx="30573">
                  <c:v>1.2346293078269999E-2</c:v>
                </c:pt>
                <c:pt idx="30574">
                  <c:v>1.6376805979890399E-2</c:v>
                </c:pt>
                <c:pt idx="30575">
                  <c:v>2.0340045769738E-2</c:v>
                </c:pt>
                <c:pt idx="30576">
                  <c:v>2.3747261632968499E-2</c:v>
                </c:pt>
                <c:pt idx="30577">
                  <c:v>2.7044773882336299E-2</c:v>
                </c:pt>
                <c:pt idx="30578">
                  <c:v>2.9524440860129099E-2</c:v>
                </c:pt>
                <c:pt idx="30579">
                  <c:v>3.2243566713855601E-2</c:v>
                </c:pt>
                <c:pt idx="30580">
                  <c:v>3.4372642376071898E-2</c:v>
                </c:pt>
                <c:pt idx="30581">
                  <c:v>3.6376043134725797E-2</c:v>
                </c:pt>
                <c:pt idx="30582">
                  <c:v>3.7489816912009498E-2</c:v>
                </c:pt>
                <c:pt idx="30583">
                  <c:v>3.8863663837297197E-2</c:v>
                </c:pt>
                <c:pt idx="30584">
                  <c:v>3.94396356649276E-2</c:v>
                </c:pt>
                <c:pt idx="30585">
                  <c:v>3.9939238700377501E-2</c:v>
                </c:pt>
                <c:pt idx="30586">
                  <c:v>4.0220691065870701E-2</c:v>
                </c:pt>
                <c:pt idx="30587">
                  <c:v>3.9818636536304797E-2</c:v>
                </c:pt>
                <c:pt idx="30588">
                  <c:v>3.92798870282976E-2</c:v>
                </c:pt>
                <c:pt idx="30589">
                  <c:v>3.80695017980563E-2</c:v>
                </c:pt>
                <c:pt idx="30590">
                  <c:v>3.7214942900993697E-2</c:v>
                </c:pt>
                <c:pt idx="30591">
                  <c:v>3.5919685528724099E-2</c:v>
                </c:pt>
                <c:pt idx="30592">
                  <c:v>3.4234988794171403E-2</c:v>
                </c:pt>
                <c:pt idx="30593">
                  <c:v>3.2256736976757398E-2</c:v>
                </c:pt>
                <c:pt idx="30594">
                  <c:v>3.0036269603137399E-2</c:v>
                </c:pt>
                <c:pt idx="30595">
                  <c:v>2.7374446074074001E-2</c:v>
                </c:pt>
                <c:pt idx="30596">
                  <c:v>2.50685741712896E-2</c:v>
                </c:pt>
                <c:pt idx="30597">
                  <c:v>2.19733348766302E-2</c:v>
                </c:pt>
                <c:pt idx="30598">
                  <c:v>1.89505806011506E-2</c:v>
                </c:pt>
                <c:pt idx="30599">
                  <c:v>1.60405805281441E-2</c:v>
                </c:pt>
                <c:pt idx="30600">
                  <c:v>1.26780360603261E-2</c:v>
                </c:pt>
                <c:pt idx="30601">
                  <c:v>9.2437858144585206E-3</c:v>
                </c:pt>
                <c:pt idx="30602">
                  <c:v>5.9382323171303601E-3</c:v>
                </c:pt>
                <c:pt idx="30603">
                  <c:v>2.3676633044953399E-3</c:v>
                </c:pt>
                <c:pt idx="30604">
                  <c:v>-8.9894959423427497E-4</c:v>
                </c:pt>
                <c:pt idx="30605">
                  <c:v>-4.2886869722365299E-3</c:v>
                </c:pt>
                <c:pt idx="30606">
                  <c:v>-7.4864836582730796E-3</c:v>
                </c:pt>
                <c:pt idx="30607">
                  <c:v>-1.1113462310200399E-2</c:v>
                </c:pt>
                <c:pt idx="30608">
                  <c:v>-1.45306641902542E-2</c:v>
                </c:pt>
                <c:pt idx="30609">
                  <c:v>-1.76095533095969E-2</c:v>
                </c:pt>
                <c:pt idx="30610">
                  <c:v>-2.0585243066496901E-2</c:v>
                </c:pt>
                <c:pt idx="30611">
                  <c:v>-2.34228302294547E-2</c:v>
                </c:pt>
                <c:pt idx="30612">
                  <c:v>-2.64132301568911E-2</c:v>
                </c:pt>
                <c:pt idx="30613">
                  <c:v>-2.9015599474086801E-2</c:v>
                </c:pt>
                <c:pt idx="30614">
                  <c:v>-3.1375490937035101E-2</c:v>
                </c:pt>
                <c:pt idx="30615">
                  <c:v>-3.3247759948620802E-2</c:v>
                </c:pt>
                <c:pt idx="30616">
                  <c:v>-3.5407692527252198E-2</c:v>
                </c:pt>
                <c:pt idx="30617">
                  <c:v>-3.7318304562972103E-2</c:v>
                </c:pt>
                <c:pt idx="30618">
                  <c:v>-3.8618925810030701E-2</c:v>
                </c:pt>
                <c:pt idx="30619">
                  <c:v>-3.9840093298714699E-2</c:v>
                </c:pt>
                <c:pt idx="30620">
                  <c:v>-4.0614619961880899E-2</c:v>
                </c:pt>
                <c:pt idx="30621">
                  <c:v>-4.1176438305381598E-2</c:v>
                </c:pt>
                <c:pt idx="30622">
                  <c:v>-4.1806250241100303E-2</c:v>
                </c:pt>
                <c:pt idx="30623">
                  <c:v>-4.2051025292781402E-2</c:v>
                </c:pt>
                <c:pt idx="30624">
                  <c:v>-4.1858209592206798E-2</c:v>
                </c:pt>
                <c:pt idx="30625">
                  <c:v>-4.1243248539354502E-2</c:v>
                </c:pt>
                <c:pt idx="30626">
                  <c:v>-4.0340031997865601E-2</c:v>
                </c:pt>
                <c:pt idx="30627">
                  <c:v>-3.9640674740262803E-2</c:v>
                </c:pt>
                <c:pt idx="30628">
                  <c:v>-3.8154646798287097E-2</c:v>
                </c:pt>
                <c:pt idx="30629">
                  <c:v>-3.6482298397670802E-2</c:v>
                </c:pt>
                <c:pt idx="30630">
                  <c:v>-3.4828484089457802E-2</c:v>
                </c:pt>
                <c:pt idx="30631">
                  <c:v>-3.2184693895496601E-2</c:v>
                </c:pt>
                <c:pt idx="30632">
                  <c:v>-3.02472645318708E-2</c:v>
                </c:pt>
                <c:pt idx="30633">
                  <c:v>-2.7520211901499499E-2</c:v>
                </c:pt>
                <c:pt idx="30634">
                  <c:v>-2.4926447033245799E-2</c:v>
                </c:pt>
                <c:pt idx="30635">
                  <c:v>-2.1680508744261699E-2</c:v>
                </c:pt>
                <c:pt idx="30636">
                  <c:v>-1.83008467935338E-2</c:v>
                </c:pt>
                <c:pt idx="30637">
                  <c:v>-1.49510101628746E-2</c:v>
                </c:pt>
                <c:pt idx="30638">
                  <c:v>-1.1455791678168899E-2</c:v>
                </c:pt>
                <c:pt idx="30639">
                  <c:v>-8.0153379179916107E-3</c:v>
                </c:pt>
                <c:pt idx="30640">
                  <c:v>-4.0372747134577803E-3</c:v>
                </c:pt>
                <c:pt idx="30641" formatCode="0.00E+00">
                  <c:v>3.8421718448047999E-5</c:v>
                </c:pt>
                <c:pt idx="30642">
                  <c:v>4.2970282657604098E-3</c:v>
                </c:pt>
                <c:pt idx="30643">
                  <c:v>8.2924319228049395E-3</c:v>
                </c:pt>
                <c:pt idx="30644">
                  <c:v>1.19575039911653E-2</c:v>
                </c:pt>
                <c:pt idx="30645">
                  <c:v>1.6625001243623701E-2</c:v>
                </c:pt>
                <c:pt idx="30646">
                  <c:v>2.0890480513665901E-2</c:v>
                </c:pt>
                <c:pt idx="30647">
                  <c:v>2.5301713212052698E-2</c:v>
                </c:pt>
                <c:pt idx="30648">
                  <c:v>2.9339330159646099E-2</c:v>
                </c:pt>
                <c:pt idx="30649">
                  <c:v>3.3068558098218799E-2</c:v>
                </c:pt>
                <c:pt idx="30650">
                  <c:v>3.7259911602895497E-2</c:v>
                </c:pt>
                <c:pt idx="30651">
                  <c:v>4.1436737383477897E-2</c:v>
                </c:pt>
                <c:pt idx="30652">
                  <c:v>4.5387113835731602E-2</c:v>
                </c:pt>
                <c:pt idx="30653">
                  <c:v>4.9388495097116597E-2</c:v>
                </c:pt>
                <c:pt idx="30654">
                  <c:v>5.2438964355996098E-2</c:v>
                </c:pt>
                <c:pt idx="30655">
                  <c:v>5.5908152934020003E-2</c:v>
                </c:pt>
                <c:pt idx="30656">
                  <c:v>5.9625942951014699E-2</c:v>
                </c:pt>
                <c:pt idx="30657">
                  <c:v>6.2752802155697104E-2</c:v>
                </c:pt>
                <c:pt idx="30658">
                  <c:v>6.5852188842887099E-2</c:v>
                </c:pt>
                <c:pt idx="30659">
                  <c:v>6.8124124801664895E-2</c:v>
                </c:pt>
                <c:pt idx="30660">
                  <c:v>7.0871984661706605E-2</c:v>
                </c:pt>
                <c:pt idx="30661">
                  <c:v>7.3169412412664198E-2</c:v>
                </c:pt>
                <c:pt idx="30662">
                  <c:v>7.5414949735017195E-2</c:v>
                </c:pt>
                <c:pt idx="30663">
                  <c:v>7.7374806633441595E-2</c:v>
                </c:pt>
                <c:pt idx="30664">
                  <c:v>7.8635637211613499E-2</c:v>
                </c:pt>
                <c:pt idx="30665">
                  <c:v>8.0115072526320705E-2</c:v>
                </c:pt>
                <c:pt idx="30666">
                  <c:v>8.1114730751910905E-2</c:v>
                </c:pt>
                <c:pt idx="30667">
                  <c:v>8.2239507624680894E-2</c:v>
                </c:pt>
                <c:pt idx="30668">
                  <c:v>8.2834993697023601E-2</c:v>
                </c:pt>
                <c:pt idx="30669">
                  <c:v>8.3214154079626401E-2</c:v>
                </c:pt>
                <c:pt idx="30670">
                  <c:v>8.3569092134447798E-2</c:v>
                </c:pt>
                <c:pt idx="30671">
                  <c:v>8.3144568032045701E-2</c:v>
                </c:pt>
                <c:pt idx="30672">
                  <c:v>8.3308766038698898E-2</c:v>
                </c:pt>
                <c:pt idx="30673">
                  <c:v>8.2740281275054603E-2</c:v>
                </c:pt>
                <c:pt idx="30674">
                  <c:v>8.2070800270338903E-2</c:v>
                </c:pt>
                <c:pt idx="30675">
                  <c:v>8.1184709972278696E-2</c:v>
                </c:pt>
                <c:pt idx="30676">
                  <c:v>7.9890231393383498E-2</c:v>
                </c:pt>
                <c:pt idx="30677">
                  <c:v>7.8829751430567099E-2</c:v>
                </c:pt>
                <c:pt idx="30678">
                  <c:v>7.7469176060460596E-2</c:v>
                </c:pt>
                <c:pt idx="30679">
                  <c:v>7.6006634238617796E-2</c:v>
                </c:pt>
                <c:pt idx="30680">
                  <c:v>7.4323801175695398E-2</c:v>
                </c:pt>
                <c:pt idx="30681">
                  <c:v>7.2453167580016506E-2</c:v>
                </c:pt>
                <c:pt idx="30682">
                  <c:v>7.0600557739086203E-2</c:v>
                </c:pt>
                <c:pt idx="30683">
                  <c:v>6.8850249417645906E-2</c:v>
                </c:pt>
                <c:pt idx="30684">
                  <c:v>6.6844243274134699E-2</c:v>
                </c:pt>
                <c:pt idx="30685">
                  <c:v>6.5117997833045796E-2</c:v>
                </c:pt>
                <c:pt idx="30686">
                  <c:v>6.2873230866604402E-2</c:v>
                </c:pt>
                <c:pt idx="30687">
                  <c:v>6.0810599629277103E-2</c:v>
                </c:pt>
                <c:pt idx="30688">
                  <c:v>5.8946268865283098E-2</c:v>
                </c:pt>
                <c:pt idx="30689">
                  <c:v>5.7008914220665501E-2</c:v>
                </c:pt>
                <c:pt idx="30690">
                  <c:v>5.5129908489661303E-2</c:v>
                </c:pt>
                <c:pt idx="30691">
                  <c:v>5.3118117612975503E-2</c:v>
                </c:pt>
                <c:pt idx="30692">
                  <c:v>5.1475811395119697E-2</c:v>
                </c:pt>
                <c:pt idx="30693">
                  <c:v>4.9666958237967601E-2</c:v>
                </c:pt>
                <c:pt idx="30694">
                  <c:v>4.8374367236127903E-2</c:v>
                </c:pt>
                <c:pt idx="30695">
                  <c:v>4.7234334357062903E-2</c:v>
                </c:pt>
                <c:pt idx="30696">
                  <c:v>4.6000073265860197E-2</c:v>
                </c:pt>
                <c:pt idx="30697">
                  <c:v>4.5108209366747497E-2</c:v>
                </c:pt>
                <c:pt idx="30698">
                  <c:v>4.3959851379285597E-2</c:v>
                </c:pt>
                <c:pt idx="30699">
                  <c:v>4.35193059160267E-2</c:v>
                </c:pt>
                <c:pt idx="30700">
                  <c:v>4.3192500378493703E-2</c:v>
                </c:pt>
                <c:pt idx="30701">
                  <c:v>4.2950250609628197E-2</c:v>
                </c:pt>
                <c:pt idx="30702">
                  <c:v>4.3028434128956697E-2</c:v>
                </c:pt>
                <c:pt idx="30703">
                  <c:v>4.2638574214986402E-2</c:v>
                </c:pt>
                <c:pt idx="30704">
                  <c:v>4.3522891551026899E-2</c:v>
                </c:pt>
                <c:pt idx="30705">
                  <c:v>4.4382523350404601E-2</c:v>
                </c:pt>
                <c:pt idx="30706">
                  <c:v>4.5199553526815803E-2</c:v>
                </c:pt>
                <c:pt idx="30707">
                  <c:v>4.6679348121966197E-2</c:v>
                </c:pt>
                <c:pt idx="30708">
                  <c:v>4.7821429227507699E-2</c:v>
                </c:pt>
                <c:pt idx="30709">
                  <c:v>4.95286732545887E-2</c:v>
                </c:pt>
                <c:pt idx="30710">
                  <c:v>5.1554842357103899E-2</c:v>
                </c:pt>
                <c:pt idx="30711">
                  <c:v>5.39617616581037E-2</c:v>
                </c:pt>
                <c:pt idx="30712">
                  <c:v>5.6369668669889697E-2</c:v>
                </c:pt>
                <c:pt idx="30713">
                  <c:v>5.8800812127677397E-2</c:v>
                </c:pt>
                <c:pt idx="30714">
                  <c:v>6.1763801792134802E-2</c:v>
                </c:pt>
                <c:pt idx="30715">
                  <c:v>6.5054507010995605E-2</c:v>
                </c:pt>
                <c:pt idx="30716">
                  <c:v>6.8265002200641606E-2</c:v>
                </c:pt>
                <c:pt idx="30717">
                  <c:v>7.1707510684328499E-2</c:v>
                </c:pt>
                <c:pt idx="30718">
                  <c:v>7.5561698023516505E-2</c:v>
                </c:pt>
                <c:pt idx="30719">
                  <c:v>7.9154094483757403E-2</c:v>
                </c:pt>
                <c:pt idx="30720">
                  <c:v>8.3258733438110702E-2</c:v>
                </c:pt>
                <c:pt idx="30721">
                  <c:v>8.7291602174638494E-2</c:v>
                </c:pt>
                <c:pt idx="30722">
                  <c:v>9.1786461202790007E-2</c:v>
                </c:pt>
                <c:pt idx="30723">
                  <c:v>9.6019188199789399E-2</c:v>
                </c:pt>
                <c:pt idx="30724">
                  <c:v>0.100737741720911</c:v>
                </c:pt>
                <c:pt idx="30725">
                  <c:v>0.105058187203649</c:v>
                </c:pt>
                <c:pt idx="30726">
                  <c:v>0.109596051925827</c:v>
                </c:pt>
                <c:pt idx="30727">
                  <c:v>0.114326411373303</c:v>
                </c:pt>
                <c:pt idx="30728">
                  <c:v>0.11897350363437199</c:v>
                </c:pt>
                <c:pt idx="30729">
                  <c:v>0.123978835308324</c:v>
                </c:pt>
                <c:pt idx="30730">
                  <c:v>0.12802243060265101</c:v>
                </c:pt>
                <c:pt idx="30731">
                  <c:v>0.13284413773903</c:v>
                </c:pt>
                <c:pt idx="30732">
                  <c:v>0.137396882494491</c:v>
                </c:pt>
                <c:pt idx="30733">
                  <c:v>0.14209387108948601</c:v>
                </c:pt>
                <c:pt idx="30734">
                  <c:v>0.14662241831257999</c:v>
                </c:pt>
                <c:pt idx="30735">
                  <c:v>0.15074048996402001</c:v>
                </c:pt>
                <c:pt idx="30736">
                  <c:v>0.154912147792309</c:v>
                </c:pt>
                <c:pt idx="30737">
                  <c:v>0.15905821767102599</c:v>
                </c:pt>
                <c:pt idx="30738">
                  <c:v>0.163322177584793</c:v>
                </c:pt>
                <c:pt idx="30739">
                  <c:v>0.16721755686338299</c:v>
                </c:pt>
                <c:pt idx="30740">
                  <c:v>0.17076600612147699</c:v>
                </c:pt>
                <c:pt idx="30741">
                  <c:v>0.17388101844849399</c:v>
                </c:pt>
                <c:pt idx="30742">
                  <c:v>0.177215339470051</c:v>
                </c:pt>
                <c:pt idx="30743">
                  <c:v>0.180465588601979</c:v>
                </c:pt>
                <c:pt idx="30744">
                  <c:v>0.18334752592860601</c:v>
                </c:pt>
                <c:pt idx="30745">
                  <c:v>0.186132668153658</c:v>
                </c:pt>
                <c:pt idx="30746">
                  <c:v>0.18835518149727601</c:v>
                </c:pt>
                <c:pt idx="30747">
                  <c:v>0.19053013778977401</c:v>
                </c:pt>
                <c:pt idx="30748">
                  <c:v>0.19270582148344001</c:v>
                </c:pt>
                <c:pt idx="30749">
                  <c:v>0.19444940194650001</c:v>
                </c:pt>
                <c:pt idx="30750">
                  <c:v>0.19589860401203299</c:v>
                </c:pt>
                <c:pt idx="30751">
                  <c:v>0.19715211054545301</c:v>
                </c:pt>
                <c:pt idx="30752">
                  <c:v>0.19827514963776399</c:v>
                </c:pt>
                <c:pt idx="30753">
                  <c:v>0.19896475209940601</c:v>
                </c:pt>
                <c:pt idx="30754">
                  <c:v>0.19986732969242099</c:v>
                </c:pt>
                <c:pt idx="30755">
                  <c:v>0.20001652927119201</c:v>
                </c:pt>
                <c:pt idx="30756">
                  <c:v>0.20033890043521699</c:v>
                </c:pt>
                <c:pt idx="30757">
                  <c:v>0.200010434749193</c:v>
                </c:pt>
                <c:pt idx="30758">
                  <c:v>0.19965294983418999</c:v>
                </c:pt>
                <c:pt idx="30759">
                  <c:v>0.199430910378041</c:v>
                </c:pt>
                <c:pt idx="30760">
                  <c:v>0.19857443371337</c:v>
                </c:pt>
                <c:pt idx="30761">
                  <c:v>0.197878960489938</c:v>
                </c:pt>
                <c:pt idx="30762">
                  <c:v>0.19645012776836299</c:v>
                </c:pt>
                <c:pt idx="30763">
                  <c:v>0.19538125051091801</c:v>
                </c:pt>
                <c:pt idx="30764">
                  <c:v>0.19394643321014299</c:v>
                </c:pt>
                <c:pt idx="30765">
                  <c:v>0.192537037023292</c:v>
                </c:pt>
                <c:pt idx="30766">
                  <c:v>0.19073662875331401</c:v>
                </c:pt>
                <c:pt idx="30767">
                  <c:v>0.188928879771635</c:v>
                </c:pt>
                <c:pt idx="30768">
                  <c:v>0.186763228261312</c:v>
                </c:pt>
                <c:pt idx="30769">
                  <c:v>0.18474109786550399</c:v>
                </c:pt>
                <c:pt idx="30770">
                  <c:v>0.182754373730146</c:v>
                </c:pt>
                <c:pt idx="30771">
                  <c:v>0.180410558075524</c:v>
                </c:pt>
                <c:pt idx="30772">
                  <c:v>0.17826249994410401</c:v>
                </c:pt>
                <c:pt idx="30773">
                  <c:v>0.175598636881202</c:v>
                </c:pt>
                <c:pt idx="30774">
                  <c:v>0.173459327304086</c:v>
                </c:pt>
                <c:pt idx="30775">
                  <c:v>0.17102068276447999</c:v>
                </c:pt>
                <c:pt idx="30776">
                  <c:v>0.16863872088710499</c:v>
                </c:pt>
                <c:pt idx="30777">
                  <c:v>0.16623786025062301</c:v>
                </c:pt>
                <c:pt idx="30778">
                  <c:v>0.163927245554747</c:v>
                </c:pt>
                <c:pt idx="30779">
                  <c:v>0.16138133041379499</c:v>
                </c:pt>
                <c:pt idx="30780">
                  <c:v>0.158999238319665</c:v>
                </c:pt>
                <c:pt idx="30781">
                  <c:v>0.15683131464140099</c:v>
                </c:pt>
                <c:pt idx="30782">
                  <c:v>0.15446494698279301</c:v>
                </c:pt>
                <c:pt idx="30783">
                  <c:v>0.15240896041955701</c:v>
                </c:pt>
                <c:pt idx="30784">
                  <c:v>0.14999811373067201</c:v>
                </c:pt>
                <c:pt idx="30785">
                  <c:v>0.147751607725674</c:v>
                </c:pt>
                <c:pt idx="30786">
                  <c:v>0.14599251733928101</c:v>
                </c:pt>
                <c:pt idx="30787">
                  <c:v>0.143539770636293</c:v>
                </c:pt>
                <c:pt idx="30788">
                  <c:v>0.14252563296798099</c:v>
                </c:pt>
                <c:pt idx="30789">
                  <c:v>0.14015804554460401</c:v>
                </c:pt>
                <c:pt idx="30790">
                  <c:v>0.138576711027289</c:v>
                </c:pt>
                <c:pt idx="30791">
                  <c:v>0.13704589460669001</c:v>
                </c:pt>
                <c:pt idx="30792">
                  <c:v>0.13589014427431001</c:v>
                </c:pt>
                <c:pt idx="30793">
                  <c:v>0.134152003724159</c:v>
                </c:pt>
                <c:pt idx="30794">
                  <c:v>0.132938994339837</c:v>
                </c:pt>
                <c:pt idx="30795">
                  <c:v>0.13171594331844999</c:v>
                </c:pt>
                <c:pt idx="30796">
                  <c:v>0.129987259518861</c:v>
                </c:pt>
                <c:pt idx="30797">
                  <c:v>0.129699095822991</c:v>
                </c:pt>
                <c:pt idx="30798">
                  <c:v>0.12794069102974201</c:v>
                </c:pt>
                <c:pt idx="30799">
                  <c:v>0.12757005613374101</c:v>
                </c:pt>
                <c:pt idx="30800">
                  <c:v>0.12601415415261399</c:v>
                </c:pt>
                <c:pt idx="30801">
                  <c:v>0.125714027235731</c:v>
                </c:pt>
                <c:pt idx="30802">
                  <c:v>0.12514487687204801</c:v>
                </c:pt>
                <c:pt idx="30803">
                  <c:v>0.123962064778291</c:v>
                </c:pt>
                <c:pt idx="30804">
                  <c:v>0.124195741314716</c:v>
                </c:pt>
                <c:pt idx="30805">
                  <c:v>0.122681911733953</c:v>
                </c:pt>
                <c:pt idx="30806">
                  <c:v>0.12297278240709</c:v>
                </c:pt>
                <c:pt idx="30807">
                  <c:v>0.121957261085775</c:v>
                </c:pt>
                <c:pt idx="30808">
                  <c:v>0.121481629235384</c:v>
                </c:pt>
                <c:pt idx="30809">
                  <c:v>0.12102738254560901</c:v>
                </c:pt>
                <c:pt idx="30810">
                  <c:v>0.120306069315452</c:v>
                </c:pt>
                <c:pt idx="30811">
                  <c:v>0.12027666472800901</c:v>
                </c:pt>
                <c:pt idx="30812">
                  <c:v>0.118997484498024</c:v>
                </c:pt>
                <c:pt idx="30813">
                  <c:v>0.119136503741037</c:v>
                </c:pt>
                <c:pt idx="30814">
                  <c:v>0.118109790720776</c:v>
                </c:pt>
                <c:pt idx="30815">
                  <c:v>0.117981264330086</c:v>
                </c:pt>
                <c:pt idx="30816">
                  <c:v>0.11727640442276099</c:v>
                </c:pt>
                <c:pt idx="30817">
                  <c:v>0.116201290563113</c:v>
                </c:pt>
                <c:pt idx="30818">
                  <c:v>0.11598109889431001</c:v>
                </c:pt>
                <c:pt idx="30819">
                  <c:v>0.11481839775189399</c:v>
                </c:pt>
                <c:pt idx="30820">
                  <c:v>0.114434403773979</c:v>
                </c:pt>
                <c:pt idx="30821">
                  <c:v>0.113409945510763</c:v>
                </c:pt>
                <c:pt idx="30822">
                  <c:v>0.11221235025879001</c:v>
                </c:pt>
                <c:pt idx="30823">
                  <c:v>0.111136852009129</c:v>
                </c:pt>
                <c:pt idx="30824">
                  <c:v>0.110129476210081</c:v>
                </c:pt>
                <c:pt idx="30825">
                  <c:v>0.10925760999555401</c:v>
                </c:pt>
                <c:pt idx="30826">
                  <c:v>0.107829764636725</c:v>
                </c:pt>
                <c:pt idx="30827">
                  <c:v>0.10669358904237899</c:v>
                </c:pt>
                <c:pt idx="30828">
                  <c:v>0.105010445757009</c:v>
                </c:pt>
                <c:pt idx="30829">
                  <c:v>0.10407931578410801</c:v>
                </c:pt>
                <c:pt idx="30830">
                  <c:v>0.102451319277046</c:v>
                </c:pt>
                <c:pt idx="30831">
                  <c:v>0.10111238805075599</c:v>
                </c:pt>
                <c:pt idx="30832">
                  <c:v>9.9483541456517194E-2</c:v>
                </c:pt>
                <c:pt idx="30833">
                  <c:v>9.7706226531039997E-2</c:v>
                </c:pt>
                <c:pt idx="30834">
                  <c:v>9.6278394427894598E-2</c:v>
                </c:pt>
                <c:pt idx="30835">
                  <c:v>9.4306718546891696E-2</c:v>
                </c:pt>
                <c:pt idx="30836">
                  <c:v>9.2925206741510405E-2</c:v>
                </c:pt>
                <c:pt idx="30837">
                  <c:v>9.1036681110137394E-2</c:v>
                </c:pt>
                <c:pt idx="30838">
                  <c:v>8.9217870553394502E-2</c:v>
                </c:pt>
                <c:pt idx="30839">
                  <c:v>8.7501506216924499E-2</c:v>
                </c:pt>
                <c:pt idx="30840">
                  <c:v>8.5952309726630399E-2</c:v>
                </c:pt>
                <c:pt idx="30841">
                  <c:v>8.4269224141161198E-2</c:v>
                </c:pt>
                <c:pt idx="30842">
                  <c:v>8.2472892805756107E-2</c:v>
                </c:pt>
                <c:pt idx="30843">
                  <c:v>8.0951064692757493E-2</c:v>
                </c:pt>
                <c:pt idx="30844">
                  <c:v>7.8930235819357403E-2</c:v>
                </c:pt>
                <c:pt idx="30845">
                  <c:v>7.7789822143769199E-2</c:v>
                </c:pt>
                <c:pt idx="30846">
                  <c:v>7.6297097007037601E-2</c:v>
                </c:pt>
                <c:pt idx="30847">
                  <c:v>7.4737396357601696E-2</c:v>
                </c:pt>
                <c:pt idx="30848">
                  <c:v>7.3593584365995099E-2</c:v>
                </c:pt>
                <c:pt idx="30849">
                  <c:v>7.1811748058010397E-2</c:v>
                </c:pt>
                <c:pt idx="30850">
                  <c:v>7.1163917901290494E-2</c:v>
                </c:pt>
                <c:pt idx="30851">
                  <c:v>6.9788094464835901E-2</c:v>
                </c:pt>
                <c:pt idx="30852">
                  <c:v>6.90175551374545E-2</c:v>
                </c:pt>
                <c:pt idx="30853">
                  <c:v>6.8357558692979395E-2</c:v>
                </c:pt>
                <c:pt idx="30854">
                  <c:v>6.7327694505780106E-2</c:v>
                </c:pt>
                <c:pt idx="30855">
                  <c:v>6.7099713591090099E-2</c:v>
                </c:pt>
                <c:pt idx="30856">
                  <c:v>6.6653862028318897E-2</c:v>
                </c:pt>
                <c:pt idx="30857">
                  <c:v>6.6659766752038996E-2</c:v>
                </c:pt>
                <c:pt idx="30858">
                  <c:v>6.6348368748898795E-2</c:v>
                </c:pt>
                <c:pt idx="30859">
                  <c:v>6.6581310440379293E-2</c:v>
                </c:pt>
                <c:pt idx="30860">
                  <c:v>6.6556202374530402E-2</c:v>
                </c:pt>
                <c:pt idx="30861">
                  <c:v>6.7144553670151402E-2</c:v>
                </c:pt>
                <c:pt idx="30862">
                  <c:v>6.7641917203867002E-2</c:v>
                </c:pt>
                <c:pt idx="30863">
                  <c:v>6.8399533577105195E-2</c:v>
                </c:pt>
                <c:pt idx="30864">
                  <c:v>6.9487309565133298E-2</c:v>
                </c:pt>
                <c:pt idx="30865">
                  <c:v>7.03837866899715E-2</c:v>
                </c:pt>
                <c:pt idx="30866">
                  <c:v>7.1974148599859705E-2</c:v>
                </c:pt>
                <c:pt idx="30867">
                  <c:v>7.3032705565122605E-2</c:v>
                </c:pt>
                <c:pt idx="30868">
                  <c:v>7.4942413012196493E-2</c:v>
                </c:pt>
                <c:pt idx="30869">
                  <c:v>7.6510107384214099E-2</c:v>
                </c:pt>
                <c:pt idx="30870">
                  <c:v>7.8896611640087197E-2</c:v>
                </c:pt>
                <c:pt idx="30871">
                  <c:v>8.0657404428266494E-2</c:v>
                </c:pt>
                <c:pt idx="30872">
                  <c:v>8.2888522384780797E-2</c:v>
                </c:pt>
                <c:pt idx="30873">
                  <c:v>8.5642253800772603E-2</c:v>
                </c:pt>
                <c:pt idx="30874">
                  <c:v>8.7765332366129697E-2</c:v>
                </c:pt>
                <c:pt idx="30875">
                  <c:v>9.0953889742660193E-2</c:v>
                </c:pt>
                <c:pt idx="30876">
                  <c:v>9.2966172554095394E-2</c:v>
                </c:pt>
                <c:pt idx="30877">
                  <c:v>9.6107638171565105E-2</c:v>
                </c:pt>
                <c:pt idx="30878">
                  <c:v>9.8949537659712594E-2</c:v>
                </c:pt>
                <c:pt idx="30879">
                  <c:v>0.101873073062974</c:v>
                </c:pt>
                <c:pt idx="30880">
                  <c:v>0.105301224024499</c:v>
                </c:pt>
                <c:pt idx="30881">
                  <c:v>0.107800042464337</c:v>
                </c:pt>
                <c:pt idx="30882">
                  <c:v>0.111075059419613</c:v>
                </c:pt>
                <c:pt idx="30883">
                  <c:v>0.114027742300697</c:v>
                </c:pt>
                <c:pt idx="30884">
                  <c:v>0.117355321411366</c:v>
                </c:pt>
                <c:pt idx="30885">
                  <c:v>0.120514623257459</c:v>
                </c:pt>
                <c:pt idx="30886">
                  <c:v>0.12331098136640101</c:v>
                </c:pt>
                <c:pt idx="30887">
                  <c:v>0.12605420277236901</c:v>
                </c:pt>
                <c:pt idx="30888">
                  <c:v>0.12908904713303501</c:v>
                </c:pt>
                <c:pt idx="30889">
                  <c:v>0.13210261872613499</c:v>
                </c:pt>
                <c:pt idx="30890">
                  <c:v>0.134731570888872</c:v>
                </c:pt>
                <c:pt idx="30891">
                  <c:v>0.13735156563463699</c:v>
                </c:pt>
                <c:pt idx="30892">
                  <c:v>0.13959835326197101</c:v>
                </c:pt>
                <c:pt idx="30893">
                  <c:v>0.142080695303928</c:v>
                </c:pt>
                <c:pt idx="30894">
                  <c:v>0.144304272062413</c:v>
                </c:pt>
                <c:pt idx="30895">
                  <c:v>0.14634831384677199</c:v>
                </c:pt>
                <c:pt idx="30896">
                  <c:v>0.14816841644708101</c:v>
                </c:pt>
                <c:pt idx="30897">
                  <c:v>0.14982549268867101</c:v>
                </c:pt>
                <c:pt idx="30898">
                  <c:v>0.15113676320556099</c:v>
                </c:pt>
                <c:pt idx="30899">
                  <c:v>0.152414160286658</c:v>
                </c:pt>
                <c:pt idx="30900">
                  <c:v>0.153494226386132</c:v>
                </c:pt>
                <c:pt idx="30901">
                  <c:v>0.15412922983727501</c:v>
                </c:pt>
                <c:pt idx="30902">
                  <c:v>0.154880693937442</c:v>
                </c:pt>
                <c:pt idx="30903">
                  <c:v>0.15468686205895399</c:v>
                </c:pt>
                <c:pt idx="30904">
                  <c:v>0.154699355819442</c:v>
                </c:pt>
                <c:pt idx="30905">
                  <c:v>0.15484310285526601</c:v>
                </c:pt>
                <c:pt idx="30906">
                  <c:v>0.15426760508760001</c:v>
                </c:pt>
                <c:pt idx="30907">
                  <c:v>0.153639531134173</c:v>
                </c:pt>
                <c:pt idx="30908">
                  <c:v>0.152435530824934</c:v>
                </c:pt>
                <c:pt idx="30909">
                  <c:v>0.151063550949704</c:v>
                </c:pt>
                <c:pt idx="30910">
                  <c:v>0.149777677919299</c:v>
                </c:pt>
                <c:pt idx="30911">
                  <c:v>0.14802508366421299</c:v>
                </c:pt>
                <c:pt idx="30912">
                  <c:v>0.146345020436355</c:v>
                </c:pt>
                <c:pt idx="30913">
                  <c:v>0.14361117219885999</c:v>
                </c:pt>
                <c:pt idx="30914">
                  <c:v>0.14096131332148301</c:v>
                </c:pt>
                <c:pt idx="30915">
                  <c:v>0.13843340311629401</c:v>
                </c:pt>
                <c:pt idx="30916">
                  <c:v>0.135688948091231</c:v>
                </c:pt>
                <c:pt idx="30917">
                  <c:v>0.132342188757058</c:v>
                </c:pt>
                <c:pt idx="30918">
                  <c:v>0.12889287492433901</c:v>
                </c:pt>
                <c:pt idx="30919">
                  <c:v>0.12505704485330299</c:v>
                </c:pt>
                <c:pt idx="30920">
                  <c:v>0.121243017318692</c:v>
                </c:pt>
                <c:pt idx="30921">
                  <c:v>0.11784597956293801</c:v>
                </c:pt>
                <c:pt idx="30922">
                  <c:v>0.11351677408352</c:v>
                </c:pt>
                <c:pt idx="30923">
                  <c:v>0.10928053839881199</c:v>
                </c:pt>
                <c:pt idx="30924">
                  <c:v>0.104669945953728</c:v>
                </c:pt>
                <c:pt idx="30925">
                  <c:v>0.10028525345573901</c:v>
                </c:pt>
                <c:pt idx="30926">
                  <c:v>9.5654943533045697E-2</c:v>
                </c:pt>
                <c:pt idx="30927">
                  <c:v>9.0931073750551206E-2</c:v>
                </c:pt>
                <c:pt idx="30928">
                  <c:v>8.6073583222168695E-2</c:v>
                </c:pt>
                <c:pt idx="30929">
                  <c:v>8.1144208774059007E-2</c:v>
                </c:pt>
                <c:pt idx="30930">
                  <c:v>7.62866316749998E-2</c:v>
                </c:pt>
                <c:pt idx="30931">
                  <c:v>7.1102046393601695E-2</c:v>
                </c:pt>
                <c:pt idx="30932">
                  <c:v>6.6551216729181906E-2</c:v>
                </c:pt>
                <c:pt idx="30933">
                  <c:v>6.1585218215348403E-2</c:v>
                </c:pt>
                <c:pt idx="30934">
                  <c:v>5.6802868138553203E-2</c:v>
                </c:pt>
                <c:pt idx="30935">
                  <c:v>5.1802809354379302E-2</c:v>
                </c:pt>
                <c:pt idx="30936">
                  <c:v>4.6751071698856297E-2</c:v>
                </c:pt>
                <c:pt idx="30937">
                  <c:v>4.2568334025059898E-2</c:v>
                </c:pt>
                <c:pt idx="30938">
                  <c:v>3.7639223027029801E-2</c:v>
                </c:pt>
                <c:pt idx="30939">
                  <c:v>3.3286579035875598E-2</c:v>
                </c:pt>
                <c:pt idx="30940">
                  <c:v>2.8696552006393199E-2</c:v>
                </c:pt>
                <c:pt idx="30941">
                  <c:v>2.4148083131549401E-2</c:v>
                </c:pt>
                <c:pt idx="30942">
                  <c:v>2.0069570934063301E-2</c:v>
                </c:pt>
                <c:pt idx="30943">
                  <c:v>1.63114978517758E-2</c:v>
                </c:pt>
                <c:pt idx="30944">
                  <c:v>1.22748844797101E-2</c:v>
                </c:pt>
                <c:pt idx="30945">
                  <c:v>8.5245734803129601E-3</c:v>
                </c:pt>
                <c:pt idx="30946">
                  <c:v>4.8455632854109204E-3</c:v>
                </c:pt>
                <c:pt idx="30947">
                  <c:v>1.41316165726382E-3</c:v>
                </c:pt>
                <c:pt idx="30948">
                  <c:v>-1.3567033366029501E-3</c:v>
                </c:pt>
                <c:pt idx="30949">
                  <c:v>-4.53020433303982E-3</c:v>
                </c:pt>
                <c:pt idx="30950">
                  <c:v>-7.0588838865664498E-3</c:v>
                </c:pt>
                <c:pt idx="30951">
                  <c:v>-9.7561920173610296E-3</c:v>
                </c:pt>
                <c:pt idx="30952">
                  <c:v>-1.19942363079915E-2</c:v>
                </c:pt>
                <c:pt idx="30953">
                  <c:v>-1.40687549904077E-2</c:v>
                </c:pt>
                <c:pt idx="30954">
                  <c:v>-1.60358695945758E-2</c:v>
                </c:pt>
                <c:pt idx="30955">
                  <c:v>-1.7670078456309999E-2</c:v>
                </c:pt>
                <c:pt idx="30956">
                  <c:v>-1.9221632091540299E-2</c:v>
                </c:pt>
                <c:pt idx="30957">
                  <c:v>-2.0380394480263301E-2</c:v>
                </c:pt>
                <c:pt idx="30958">
                  <c:v>-2.16205278035627E-2</c:v>
                </c:pt>
                <c:pt idx="30959">
                  <c:v>-2.2234138899936799E-2</c:v>
                </c:pt>
                <c:pt idx="30960">
                  <c:v>-2.29427764509917E-2</c:v>
                </c:pt>
                <c:pt idx="30961">
                  <c:v>-2.3297452709820098E-2</c:v>
                </c:pt>
                <c:pt idx="30962">
                  <c:v>-2.3441761217338701E-2</c:v>
                </c:pt>
                <c:pt idx="30963">
                  <c:v>-2.3855753665018901E-2</c:v>
                </c:pt>
                <c:pt idx="30964">
                  <c:v>-2.3587665939370901E-2</c:v>
                </c:pt>
                <c:pt idx="30965">
                  <c:v>-2.3413150057540098E-2</c:v>
                </c:pt>
                <c:pt idx="30966">
                  <c:v>-2.3001925988324502E-2</c:v>
                </c:pt>
                <c:pt idx="30967">
                  <c:v>-2.2380604185906799E-2</c:v>
                </c:pt>
                <c:pt idx="30968">
                  <c:v>-2.201325662465E-2</c:v>
                </c:pt>
                <c:pt idx="30969">
                  <c:v>-2.13531084847552E-2</c:v>
                </c:pt>
                <c:pt idx="30970">
                  <c:v>-2.0418164050481101E-2</c:v>
                </c:pt>
                <c:pt idx="30971">
                  <c:v>-1.9456005688526599E-2</c:v>
                </c:pt>
                <c:pt idx="30972">
                  <c:v>-1.8402691426240399E-2</c:v>
                </c:pt>
                <c:pt idx="30973">
                  <c:v>-1.7230620360972101E-2</c:v>
                </c:pt>
                <c:pt idx="30974">
                  <c:v>-1.64714277097977E-2</c:v>
                </c:pt>
                <c:pt idx="30975">
                  <c:v>-1.4982416052064599E-2</c:v>
                </c:pt>
                <c:pt idx="30976">
                  <c:v>-1.37664218203423E-2</c:v>
                </c:pt>
                <c:pt idx="30977">
                  <c:v>-1.26045282484103E-2</c:v>
                </c:pt>
                <c:pt idx="30978">
                  <c:v>-1.13393479785564E-2</c:v>
                </c:pt>
                <c:pt idx="30979">
                  <c:v>-1.0436453554606699E-2</c:v>
                </c:pt>
                <c:pt idx="30980">
                  <c:v>-9.1854097859160409E-3</c:v>
                </c:pt>
                <c:pt idx="30981">
                  <c:v>-8.1416827751325301E-3</c:v>
                </c:pt>
                <c:pt idx="30982">
                  <c:v>-7.0923685850107204E-3</c:v>
                </c:pt>
                <c:pt idx="30983">
                  <c:v>-6.01626715904889E-3</c:v>
                </c:pt>
                <c:pt idx="30984">
                  <c:v>-5.2596066256608504E-3</c:v>
                </c:pt>
                <c:pt idx="30985">
                  <c:v>-4.2971214286614996E-3</c:v>
                </c:pt>
                <c:pt idx="30986">
                  <c:v>-3.7705045636714598E-3</c:v>
                </c:pt>
                <c:pt idx="30987">
                  <c:v>-2.8403025490231801E-3</c:v>
                </c:pt>
                <c:pt idx="30988">
                  <c:v>-2.2771278365029302E-3</c:v>
                </c:pt>
                <c:pt idx="30989">
                  <c:v>-1.6789135461111799E-3</c:v>
                </c:pt>
                <c:pt idx="30990">
                  <c:v>-1.38051333449094E-3</c:v>
                </c:pt>
                <c:pt idx="30991">
                  <c:v>-1.5334736585466001E-3</c:v>
                </c:pt>
                <c:pt idx="30992">
                  <c:v>-1.0391833562994901E-3</c:v>
                </c:pt>
                <c:pt idx="30993">
                  <c:v>-1.25704535097224E-3</c:v>
                </c:pt>
                <c:pt idx="30994">
                  <c:v>-1.0893036847496899E-3</c:v>
                </c:pt>
                <c:pt idx="30995">
                  <c:v>-1.5587950338433699E-3</c:v>
                </c:pt>
                <c:pt idx="30996">
                  <c:v>-2.1685033814070401E-3</c:v>
                </c:pt>
                <c:pt idx="30997">
                  <c:v>-2.4082233138883499E-3</c:v>
                </c:pt>
                <c:pt idx="30998">
                  <c:v>-3.1196881978946302E-3</c:v>
                </c:pt>
                <c:pt idx="30999">
                  <c:v>-3.58910939056725E-3</c:v>
                </c:pt>
                <c:pt idx="31000">
                  <c:v>-4.6866301728236996E-3</c:v>
                </c:pt>
                <c:pt idx="31001">
                  <c:v>-5.8563043000117703E-3</c:v>
                </c:pt>
                <c:pt idx="31002">
                  <c:v>-6.8774588383986902E-3</c:v>
                </c:pt>
                <c:pt idx="31003">
                  <c:v>-7.8513497332668505E-3</c:v>
                </c:pt>
                <c:pt idx="31004">
                  <c:v>-9.0834106248379697E-3</c:v>
                </c:pt>
                <c:pt idx="31005">
                  <c:v>-1.05031919565357E-2</c:v>
                </c:pt>
                <c:pt idx="31006">
                  <c:v>-1.2284139076205101E-2</c:v>
                </c:pt>
                <c:pt idx="31007">
                  <c:v>-1.39659347123204E-2</c:v>
                </c:pt>
                <c:pt idx="31008">
                  <c:v>-1.5399641709498899E-2</c:v>
                </c:pt>
                <c:pt idx="31009">
                  <c:v>-1.7137592559823899E-2</c:v>
                </c:pt>
                <c:pt idx="31010">
                  <c:v>-1.88539450286184E-2</c:v>
                </c:pt>
                <c:pt idx="31011">
                  <c:v>-2.0877754036026101E-2</c:v>
                </c:pt>
                <c:pt idx="31012">
                  <c:v>-2.2652431107373399E-2</c:v>
                </c:pt>
                <c:pt idx="31013">
                  <c:v>-2.4714956119335399E-2</c:v>
                </c:pt>
                <c:pt idx="31014">
                  <c:v>-2.63642812246874E-2</c:v>
                </c:pt>
                <c:pt idx="31015">
                  <c:v>-2.8313765780499298E-2</c:v>
                </c:pt>
                <c:pt idx="31016">
                  <c:v>-3.0255584944602901E-2</c:v>
                </c:pt>
                <c:pt idx="31017">
                  <c:v>-3.2195148002110999E-2</c:v>
                </c:pt>
                <c:pt idx="31018">
                  <c:v>-3.4287456471822998E-2</c:v>
                </c:pt>
                <c:pt idx="31019">
                  <c:v>-3.57188929254178E-2</c:v>
                </c:pt>
                <c:pt idx="31020">
                  <c:v>-3.7711387108573503E-2</c:v>
                </c:pt>
                <c:pt idx="31021">
                  <c:v>-3.9315222384780503E-2</c:v>
                </c:pt>
                <c:pt idx="31022">
                  <c:v>-4.1072031260106202E-2</c:v>
                </c:pt>
                <c:pt idx="31023">
                  <c:v>-4.3049601035743901E-2</c:v>
                </c:pt>
                <c:pt idx="31024">
                  <c:v>-4.4341606292996202E-2</c:v>
                </c:pt>
                <c:pt idx="31025">
                  <c:v>-4.5790331984136103E-2</c:v>
                </c:pt>
                <c:pt idx="31026">
                  <c:v>-4.7092479511150601E-2</c:v>
                </c:pt>
                <c:pt idx="31027">
                  <c:v>-4.8425225452235099E-2</c:v>
                </c:pt>
                <c:pt idx="31028">
                  <c:v>-4.9776486161635998E-2</c:v>
                </c:pt>
                <c:pt idx="31029">
                  <c:v>-5.0713386890519102E-2</c:v>
                </c:pt>
                <c:pt idx="31030">
                  <c:v>-5.1489455753250597E-2</c:v>
                </c:pt>
                <c:pt idx="31031">
                  <c:v>-5.24003687930489E-2</c:v>
                </c:pt>
                <c:pt idx="31032">
                  <c:v>-5.3040400668189297E-2</c:v>
                </c:pt>
                <c:pt idx="31033">
                  <c:v>-5.3837534809175601E-2</c:v>
                </c:pt>
                <c:pt idx="31034">
                  <c:v>-5.4439976490051799E-2</c:v>
                </c:pt>
                <c:pt idx="31035">
                  <c:v>-5.4605216269289499E-2</c:v>
                </c:pt>
                <c:pt idx="31036">
                  <c:v>-5.4794211110578202E-2</c:v>
                </c:pt>
                <c:pt idx="31037">
                  <c:v>-5.4924982283026197E-2</c:v>
                </c:pt>
                <c:pt idx="31038">
                  <c:v>-5.5053298323076198E-2</c:v>
                </c:pt>
                <c:pt idx="31039">
                  <c:v>-5.47315447876143E-2</c:v>
                </c:pt>
                <c:pt idx="31040">
                  <c:v>-5.4293788452839997E-2</c:v>
                </c:pt>
                <c:pt idx="31041">
                  <c:v>-5.4020051584772799E-2</c:v>
                </c:pt>
                <c:pt idx="31042">
                  <c:v>-5.3303535037795099E-2</c:v>
                </c:pt>
                <c:pt idx="31043">
                  <c:v>-5.2777700751527601E-2</c:v>
                </c:pt>
                <c:pt idx="31044">
                  <c:v>-5.1941773112372802E-2</c:v>
                </c:pt>
                <c:pt idx="31045">
                  <c:v>-5.1204047413189298E-2</c:v>
                </c:pt>
                <c:pt idx="31046">
                  <c:v>-5.0319647365567897E-2</c:v>
                </c:pt>
                <c:pt idx="31047">
                  <c:v>-4.9156928412661602E-2</c:v>
                </c:pt>
                <c:pt idx="31048">
                  <c:v>-4.8163840830638897E-2</c:v>
                </c:pt>
                <c:pt idx="31049">
                  <c:v>-4.6740524843485003E-2</c:v>
                </c:pt>
                <c:pt idx="31050">
                  <c:v>-4.5839486436230002E-2</c:v>
                </c:pt>
                <c:pt idx="31051">
                  <c:v>-4.4523504666100798E-2</c:v>
                </c:pt>
                <c:pt idx="31052">
                  <c:v>-4.2914609087020002E-2</c:v>
                </c:pt>
                <c:pt idx="31053">
                  <c:v>-4.1633467401596201E-2</c:v>
                </c:pt>
                <c:pt idx="31054">
                  <c:v>-3.9885989469918198E-2</c:v>
                </c:pt>
                <c:pt idx="31055">
                  <c:v>-3.8611828477417003E-2</c:v>
                </c:pt>
                <c:pt idx="31056">
                  <c:v>-3.7227453768775502E-2</c:v>
                </c:pt>
                <c:pt idx="31057">
                  <c:v>-3.56173046433731E-2</c:v>
                </c:pt>
                <c:pt idx="31058">
                  <c:v>-3.4088915990452801E-2</c:v>
                </c:pt>
                <c:pt idx="31059">
                  <c:v>-3.26163768489229E-2</c:v>
                </c:pt>
                <c:pt idx="31060">
                  <c:v>-3.1216605437278E-2</c:v>
                </c:pt>
                <c:pt idx="31061">
                  <c:v>-2.99799460852124E-2</c:v>
                </c:pt>
                <c:pt idx="31062">
                  <c:v>-2.8553659639032301E-2</c:v>
                </c:pt>
                <c:pt idx="31063">
                  <c:v>-2.71220981286713E-2</c:v>
                </c:pt>
                <c:pt idx="31064">
                  <c:v>-2.6000385140461199E-2</c:v>
                </c:pt>
                <c:pt idx="31065">
                  <c:v>-2.4710360615427002E-2</c:v>
                </c:pt>
                <c:pt idx="31066">
                  <c:v>-2.3808616334208599E-2</c:v>
                </c:pt>
                <c:pt idx="31067">
                  <c:v>-2.25199287835589E-2</c:v>
                </c:pt>
                <c:pt idx="31068">
                  <c:v>-2.1821490810052701E-2</c:v>
                </c:pt>
                <c:pt idx="31069">
                  <c:v>-2.0884564289827798E-2</c:v>
                </c:pt>
                <c:pt idx="31070">
                  <c:v>-2.01641898146218E-2</c:v>
                </c:pt>
                <c:pt idx="31071">
                  <c:v>-1.9548936916274798E-2</c:v>
                </c:pt>
                <c:pt idx="31072">
                  <c:v>-1.9088548743927299E-2</c:v>
                </c:pt>
                <c:pt idx="31073">
                  <c:v>-1.90787759703391E-2</c:v>
                </c:pt>
                <c:pt idx="31074">
                  <c:v>-1.8640289518356001E-2</c:v>
                </c:pt>
                <c:pt idx="31075">
                  <c:v>-1.8723797212837099E-2</c:v>
                </c:pt>
                <c:pt idx="31076">
                  <c:v>-1.83461081169209E-2</c:v>
                </c:pt>
                <c:pt idx="31077">
                  <c:v>-1.8767691577662199E-2</c:v>
                </c:pt>
                <c:pt idx="31078">
                  <c:v>-1.94325499420872E-2</c:v>
                </c:pt>
                <c:pt idx="31079">
                  <c:v>-1.9650605388434099E-2</c:v>
                </c:pt>
                <c:pt idx="31080">
                  <c:v>-2.03518113538892E-2</c:v>
                </c:pt>
                <c:pt idx="31081">
                  <c:v>-2.0965818550496999E-2</c:v>
                </c:pt>
                <c:pt idx="31082">
                  <c:v>-2.19064381829478E-2</c:v>
                </c:pt>
                <c:pt idx="31083">
                  <c:v>-2.3002688255058398E-2</c:v>
                </c:pt>
                <c:pt idx="31084">
                  <c:v>-2.4269096016856E-2</c:v>
                </c:pt>
                <c:pt idx="31085">
                  <c:v>-2.5640259680581E-2</c:v>
                </c:pt>
                <c:pt idx="31086">
                  <c:v>-2.6960803995474101E-2</c:v>
                </c:pt>
                <c:pt idx="31087">
                  <c:v>-2.8648225109203399E-2</c:v>
                </c:pt>
                <c:pt idx="31088">
                  <c:v>-3.0566715277820102E-2</c:v>
                </c:pt>
                <c:pt idx="31089">
                  <c:v>-3.2612825646663401E-2</c:v>
                </c:pt>
                <c:pt idx="31090">
                  <c:v>-3.4328908527317598E-2</c:v>
                </c:pt>
                <c:pt idx="31091">
                  <c:v>-3.6664197270796201E-2</c:v>
                </c:pt>
                <c:pt idx="31092">
                  <c:v>-3.8649099547101898E-2</c:v>
                </c:pt>
                <c:pt idx="31093">
                  <c:v>-4.1174632275456903E-2</c:v>
                </c:pt>
                <c:pt idx="31094">
                  <c:v>-4.3673581238495303E-2</c:v>
                </c:pt>
                <c:pt idx="31095">
                  <c:v>-4.6017433213073299E-2</c:v>
                </c:pt>
                <c:pt idx="31096">
                  <c:v>-4.8769833893107503E-2</c:v>
                </c:pt>
                <c:pt idx="31097">
                  <c:v>-5.1508946942525599E-2</c:v>
                </c:pt>
                <c:pt idx="31098">
                  <c:v>-5.4511576568229698E-2</c:v>
                </c:pt>
                <c:pt idx="31099">
                  <c:v>-5.7202522455004699E-2</c:v>
                </c:pt>
                <c:pt idx="31100">
                  <c:v>-6.0390386105376802E-2</c:v>
                </c:pt>
                <c:pt idx="31101">
                  <c:v>-6.31429960066094E-2</c:v>
                </c:pt>
                <c:pt idx="31102">
                  <c:v>-6.64427553652856E-2</c:v>
                </c:pt>
                <c:pt idx="31103">
                  <c:v>-6.9413443330710894E-2</c:v>
                </c:pt>
                <c:pt idx="31104">
                  <c:v>-7.2338144066555699E-2</c:v>
                </c:pt>
                <c:pt idx="31105">
                  <c:v>-7.6076210511526396E-2</c:v>
                </c:pt>
                <c:pt idx="31106">
                  <c:v>-7.8857977984484504E-2</c:v>
                </c:pt>
                <c:pt idx="31107">
                  <c:v>-8.2110730401472307E-2</c:v>
                </c:pt>
                <c:pt idx="31108">
                  <c:v>-8.5175280441597306E-2</c:v>
                </c:pt>
                <c:pt idx="31109">
                  <c:v>-8.8373938753522702E-2</c:v>
                </c:pt>
                <c:pt idx="31110">
                  <c:v>-9.1798216827135806E-2</c:v>
                </c:pt>
                <c:pt idx="31111">
                  <c:v>-9.4654643549138398E-2</c:v>
                </c:pt>
                <c:pt idx="31112">
                  <c:v>-9.7930099746045204E-2</c:v>
                </c:pt>
                <c:pt idx="31113">
                  <c:v>-0.101020412721903</c:v>
                </c:pt>
                <c:pt idx="31114">
                  <c:v>-0.104042338612582</c:v>
                </c:pt>
                <c:pt idx="31115">
                  <c:v>-0.107210696857448</c:v>
                </c:pt>
                <c:pt idx="31116">
                  <c:v>-0.110214175443379</c:v>
                </c:pt>
                <c:pt idx="31117">
                  <c:v>-0.112963733013853</c:v>
                </c:pt>
                <c:pt idx="31118">
                  <c:v>-0.11588847200614</c:v>
                </c:pt>
                <c:pt idx="31119">
                  <c:v>-0.118714428967757</c:v>
                </c:pt>
                <c:pt idx="31120">
                  <c:v>-0.121418032503749</c:v>
                </c:pt>
                <c:pt idx="31121">
                  <c:v>-0.124270547902853</c:v>
                </c:pt>
                <c:pt idx="31122">
                  <c:v>-0.12669963204936499</c:v>
                </c:pt>
                <c:pt idx="31123">
                  <c:v>-0.129369774154275</c:v>
                </c:pt>
                <c:pt idx="31124">
                  <c:v>-0.131761519006449</c:v>
                </c:pt>
                <c:pt idx="31125">
                  <c:v>-0.13431400179924999</c:v>
                </c:pt>
                <c:pt idx="31126">
                  <c:v>-0.136552519763317</c:v>
                </c:pt>
                <c:pt idx="31127">
                  <c:v>-0.13882284215531601</c:v>
                </c:pt>
                <c:pt idx="31128">
                  <c:v>-0.140870751216778</c:v>
                </c:pt>
                <c:pt idx="31129">
                  <c:v>-0.143065705457746</c:v>
                </c:pt>
                <c:pt idx="31130">
                  <c:v>-0.145059062508579</c:v>
                </c:pt>
                <c:pt idx="31131">
                  <c:v>-0.14695402891876</c:v>
                </c:pt>
                <c:pt idx="31132">
                  <c:v>-0.148986879607478</c:v>
                </c:pt>
                <c:pt idx="31133">
                  <c:v>-0.150610899727775</c:v>
                </c:pt>
                <c:pt idx="31134">
                  <c:v>-0.152227532324957</c:v>
                </c:pt>
                <c:pt idx="31135">
                  <c:v>-0.15383564264671501</c:v>
                </c:pt>
                <c:pt idx="31136">
                  <c:v>-0.15530002556579101</c:v>
                </c:pt>
                <c:pt idx="31137">
                  <c:v>-0.15680447600832101</c:v>
                </c:pt>
                <c:pt idx="31138">
                  <c:v>-0.15828671190242899</c:v>
                </c:pt>
                <c:pt idx="31139">
                  <c:v>-0.15925938884377899</c:v>
                </c:pt>
                <c:pt idx="31140">
                  <c:v>-0.160653330778462</c:v>
                </c:pt>
                <c:pt idx="31141">
                  <c:v>-0.16155113549952499</c:v>
                </c:pt>
                <c:pt idx="31142">
                  <c:v>-0.16256044279324799</c:v>
                </c:pt>
                <c:pt idx="31143">
                  <c:v>-0.16376091159051101</c:v>
                </c:pt>
                <c:pt idx="31144">
                  <c:v>-0.164249936724497</c:v>
                </c:pt>
                <c:pt idx="31145">
                  <c:v>-0.16514576501383901</c:v>
                </c:pt>
                <c:pt idx="31146">
                  <c:v>-0.16569734476391601</c:v>
                </c:pt>
                <c:pt idx="31147">
                  <c:v>-0.166121666147964</c:v>
                </c:pt>
                <c:pt idx="31148">
                  <c:v>-0.16677262727143699</c:v>
                </c:pt>
                <c:pt idx="31149">
                  <c:v>-0.16698213325338501</c:v>
                </c:pt>
                <c:pt idx="31150">
                  <c:v>-0.16730006592433599</c:v>
                </c:pt>
                <c:pt idx="31151">
                  <c:v>-0.16758914171069</c:v>
                </c:pt>
                <c:pt idx="31152">
                  <c:v>-0.16751654192979401</c:v>
                </c:pt>
                <c:pt idx="31153">
                  <c:v>-0.16780593864656301</c:v>
                </c:pt>
                <c:pt idx="31154">
                  <c:v>-0.167511489501243</c:v>
                </c:pt>
                <c:pt idx="31155">
                  <c:v>-0.16738482309047101</c:v>
                </c:pt>
                <c:pt idx="31156">
                  <c:v>-0.16719022046951201</c:v>
                </c:pt>
                <c:pt idx="31157">
                  <c:v>-0.166711958007002</c:v>
                </c:pt>
                <c:pt idx="31158">
                  <c:v>-0.16628317663016501</c:v>
                </c:pt>
                <c:pt idx="31159">
                  <c:v>-0.16549717382955401</c:v>
                </c:pt>
                <c:pt idx="31160">
                  <c:v>-0.16504794121056299</c:v>
                </c:pt>
                <c:pt idx="31161">
                  <c:v>-0.163905593369605</c:v>
                </c:pt>
                <c:pt idx="31162">
                  <c:v>-0.16320441656971099</c:v>
                </c:pt>
                <c:pt idx="31163">
                  <c:v>-0.16217861208564899</c:v>
                </c:pt>
                <c:pt idx="31164">
                  <c:v>-0.16106959876079699</c:v>
                </c:pt>
                <c:pt idx="31165">
                  <c:v>-0.160125582368011</c:v>
                </c:pt>
                <c:pt idx="31166">
                  <c:v>-0.15848706264516099</c:v>
                </c:pt>
                <c:pt idx="31167">
                  <c:v>-0.15740791222630299</c:v>
                </c:pt>
                <c:pt idx="31168">
                  <c:v>-0.155545292819427</c:v>
                </c:pt>
                <c:pt idx="31169">
                  <c:v>-0.153971485008979</c:v>
                </c:pt>
                <c:pt idx="31170">
                  <c:v>-0.15257464619410299</c:v>
                </c:pt>
                <c:pt idx="31171">
                  <c:v>-0.150373847389075</c:v>
                </c:pt>
                <c:pt idx="31172">
                  <c:v>-0.14853562920212399</c:v>
                </c:pt>
                <c:pt idx="31173">
                  <c:v>-0.14639512927477799</c:v>
                </c:pt>
                <c:pt idx="31174">
                  <c:v>-0.14414451237647199</c:v>
                </c:pt>
                <c:pt idx="31175">
                  <c:v>-0.14212224179761801</c:v>
                </c:pt>
                <c:pt idx="31176">
                  <c:v>-0.13967188353679499</c:v>
                </c:pt>
                <c:pt idx="31177">
                  <c:v>-0.13721579049409599</c:v>
                </c:pt>
                <c:pt idx="31178">
                  <c:v>-0.134684723028203</c:v>
                </c:pt>
                <c:pt idx="31179">
                  <c:v>-0.13198882748476001</c:v>
                </c:pt>
                <c:pt idx="31180">
                  <c:v>-0.12942881707762599</c:v>
                </c:pt>
                <c:pt idx="31181">
                  <c:v>-0.12662949796633</c:v>
                </c:pt>
                <c:pt idx="31182">
                  <c:v>-0.123556763763827</c:v>
                </c:pt>
                <c:pt idx="31183">
                  <c:v>-0.12068233123991901</c:v>
                </c:pt>
                <c:pt idx="31184">
                  <c:v>-0.117597161810363</c:v>
                </c:pt>
                <c:pt idx="31185">
                  <c:v>-0.11465190485014901</c:v>
                </c:pt>
                <c:pt idx="31186">
                  <c:v>-0.11145478670642001</c:v>
                </c:pt>
                <c:pt idx="31187">
                  <c:v>-0.108300868309785</c:v>
                </c:pt>
                <c:pt idx="31188">
                  <c:v>-0.104945533256618</c:v>
                </c:pt>
                <c:pt idx="31189">
                  <c:v>-0.10158094392431</c:v>
                </c:pt>
                <c:pt idx="31190">
                  <c:v>-9.83311017969241E-2</c:v>
                </c:pt>
                <c:pt idx="31191">
                  <c:v>-9.5009057790387902E-2</c:v>
                </c:pt>
                <c:pt idx="31192">
                  <c:v>-9.1864564641718993E-2</c:v>
                </c:pt>
                <c:pt idx="31193">
                  <c:v>-8.8482935873799698E-2</c:v>
                </c:pt>
                <c:pt idx="31194">
                  <c:v>-8.5187647132376504E-2</c:v>
                </c:pt>
                <c:pt idx="31195">
                  <c:v>-8.1872708139493905E-2</c:v>
                </c:pt>
                <c:pt idx="31196">
                  <c:v>-7.8483079683386206E-2</c:v>
                </c:pt>
                <c:pt idx="31197">
                  <c:v>-7.5553951672753195E-2</c:v>
                </c:pt>
                <c:pt idx="31198">
                  <c:v>-7.2002206085436296E-2</c:v>
                </c:pt>
                <c:pt idx="31199">
                  <c:v>-6.8888363011055706E-2</c:v>
                </c:pt>
                <c:pt idx="31200">
                  <c:v>-6.5686193154422298E-2</c:v>
                </c:pt>
                <c:pt idx="31201">
                  <c:v>-6.2643125763368002E-2</c:v>
                </c:pt>
                <c:pt idx="31202">
                  <c:v>-6.0005745835730602E-2</c:v>
                </c:pt>
                <c:pt idx="31203">
                  <c:v>-5.72669029896321E-2</c:v>
                </c:pt>
                <c:pt idx="31204">
                  <c:v>-5.4577264936476799E-2</c:v>
                </c:pt>
                <c:pt idx="31205">
                  <c:v>-5.1853777990254403E-2</c:v>
                </c:pt>
                <c:pt idx="31206">
                  <c:v>-4.93185095331449E-2</c:v>
                </c:pt>
                <c:pt idx="31207">
                  <c:v>-4.7108468810481897E-2</c:v>
                </c:pt>
                <c:pt idx="31208">
                  <c:v>-4.5278611864271498E-2</c:v>
                </c:pt>
                <c:pt idx="31209">
                  <c:v>-4.31604716506164E-2</c:v>
                </c:pt>
                <c:pt idx="31210">
                  <c:v>-4.1232002496676003E-2</c:v>
                </c:pt>
                <c:pt idx="31211">
                  <c:v>-3.9504820108883003E-2</c:v>
                </c:pt>
                <c:pt idx="31212">
                  <c:v>-3.7977940684250998E-2</c:v>
                </c:pt>
                <c:pt idx="31213">
                  <c:v>-3.6893055381104101E-2</c:v>
                </c:pt>
                <c:pt idx="31214">
                  <c:v>-3.5704602814646401E-2</c:v>
                </c:pt>
                <c:pt idx="31215">
                  <c:v>-3.4984420333923197E-2</c:v>
                </c:pt>
                <c:pt idx="31216">
                  <c:v>-3.42018299136682E-2</c:v>
                </c:pt>
                <c:pt idx="31217">
                  <c:v>-3.4093206372085502E-2</c:v>
                </c:pt>
                <c:pt idx="31218">
                  <c:v>-3.3635780437003202E-2</c:v>
                </c:pt>
                <c:pt idx="31219">
                  <c:v>-3.38761350562767E-2</c:v>
                </c:pt>
                <c:pt idx="31220">
                  <c:v>-3.4229605464145101E-2</c:v>
                </c:pt>
                <c:pt idx="31221">
                  <c:v>-3.4712201181158801E-2</c:v>
                </c:pt>
                <c:pt idx="31222">
                  <c:v>-3.5639513337738501E-2</c:v>
                </c:pt>
                <c:pt idx="31223">
                  <c:v>-3.6050432552514902E-2</c:v>
                </c:pt>
                <c:pt idx="31224">
                  <c:v>-3.7791038147476801E-2</c:v>
                </c:pt>
                <c:pt idx="31225">
                  <c:v>-3.9262673258225203E-2</c:v>
                </c:pt>
                <c:pt idx="31226">
                  <c:v>-4.0843769819290401E-2</c:v>
                </c:pt>
                <c:pt idx="31227">
                  <c:v>-4.2715868353690997E-2</c:v>
                </c:pt>
                <c:pt idx="31228">
                  <c:v>-4.4807526471944199E-2</c:v>
                </c:pt>
                <c:pt idx="31229">
                  <c:v>-4.7134296603620701E-2</c:v>
                </c:pt>
                <c:pt idx="31230">
                  <c:v>-5.0004936826278698E-2</c:v>
                </c:pt>
                <c:pt idx="31231">
                  <c:v>-5.2774740864878197E-2</c:v>
                </c:pt>
                <c:pt idx="31232">
                  <c:v>-5.5519780912245499E-2</c:v>
                </c:pt>
                <c:pt idx="31233">
                  <c:v>-5.90061157120194E-2</c:v>
                </c:pt>
                <c:pt idx="31234">
                  <c:v>-6.1993235836987397E-2</c:v>
                </c:pt>
                <c:pt idx="31235">
                  <c:v>-6.6017963495356199E-2</c:v>
                </c:pt>
                <c:pt idx="31236">
                  <c:v>-6.9530481603803596E-2</c:v>
                </c:pt>
                <c:pt idx="31237">
                  <c:v>-7.3280753793890402E-2</c:v>
                </c:pt>
                <c:pt idx="31238">
                  <c:v>-7.7473783688322001E-2</c:v>
                </c:pt>
                <c:pt idx="31239">
                  <c:v>-8.1284948719072894E-2</c:v>
                </c:pt>
                <c:pt idx="31240">
                  <c:v>-8.6188789526253501E-2</c:v>
                </c:pt>
                <c:pt idx="31241">
                  <c:v>-9.0171329236616096E-2</c:v>
                </c:pt>
                <c:pt idx="31242">
                  <c:v>-9.4595626821794898E-2</c:v>
                </c:pt>
                <c:pt idx="31243">
                  <c:v>-9.8924581080730795E-2</c:v>
                </c:pt>
                <c:pt idx="31244">
                  <c:v>-0.103700397959284</c:v>
                </c:pt>
                <c:pt idx="31245">
                  <c:v>-0.10831256776885</c:v>
                </c:pt>
                <c:pt idx="31246">
                  <c:v>-0.11293200112123</c:v>
                </c:pt>
                <c:pt idx="31247">
                  <c:v>-0.117902535770876</c:v>
                </c:pt>
                <c:pt idx="31248">
                  <c:v>-0.122047219785207</c:v>
                </c:pt>
                <c:pt idx="31249">
                  <c:v>-0.12693313538911599</c:v>
                </c:pt>
                <c:pt idx="31250">
                  <c:v>-0.131178708956491</c:v>
                </c:pt>
                <c:pt idx="31251">
                  <c:v>-0.135860600661317</c:v>
                </c:pt>
                <c:pt idx="31252">
                  <c:v>-0.140488339696728</c:v>
                </c:pt>
                <c:pt idx="31253">
                  <c:v>-0.144518635164336</c:v>
                </c:pt>
                <c:pt idx="31254">
                  <c:v>-0.14891904907401499</c:v>
                </c:pt>
                <c:pt idx="31255">
                  <c:v>-0.15264508262205301</c:v>
                </c:pt>
                <c:pt idx="31256">
                  <c:v>-0.15686976532867999</c:v>
                </c:pt>
                <c:pt idx="31257">
                  <c:v>-0.160633355698756</c:v>
                </c:pt>
                <c:pt idx="31258">
                  <c:v>-0.164410316578014</c:v>
                </c:pt>
                <c:pt idx="31259">
                  <c:v>-0.16769201110214199</c:v>
                </c:pt>
                <c:pt idx="31260">
                  <c:v>-0.17075469399475901</c:v>
                </c:pt>
                <c:pt idx="31261">
                  <c:v>-0.17404435772496901</c:v>
                </c:pt>
                <c:pt idx="31262">
                  <c:v>-0.176721997943664</c:v>
                </c:pt>
                <c:pt idx="31263">
                  <c:v>-0.17992895040985299</c:v>
                </c:pt>
                <c:pt idx="31264">
                  <c:v>-0.18166207863077299</c:v>
                </c:pt>
                <c:pt idx="31265">
                  <c:v>-0.183915823405194</c:v>
                </c:pt>
                <c:pt idx="31266">
                  <c:v>-0.185671723083703</c:v>
                </c:pt>
                <c:pt idx="31267">
                  <c:v>-0.18723950034029499</c:v>
                </c:pt>
                <c:pt idx="31268">
                  <c:v>-0.18900549220426799</c:v>
                </c:pt>
                <c:pt idx="31269">
                  <c:v>-0.18945786599161599</c:v>
                </c:pt>
                <c:pt idx="31270">
                  <c:v>-0.19067795699699</c:v>
                </c:pt>
                <c:pt idx="31271">
                  <c:v>-0.19071508994299199</c:v>
                </c:pt>
                <c:pt idx="31272">
                  <c:v>-0.19140889645459899</c:v>
                </c:pt>
                <c:pt idx="31273">
                  <c:v>-0.19121614738634601</c:v>
                </c:pt>
                <c:pt idx="31274">
                  <c:v>-0.19099618053008</c:v>
                </c:pt>
                <c:pt idx="31275">
                  <c:v>-0.190416123455107</c:v>
                </c:pt>
                <c:pt idx="31276">
                  <c:v>-0.18946461747284399</c:v>
                </c:pt>
                <c:pt idx="31277">
                  <c:v>-0.188716532346524</c:v>
                </c:pt>
                <c:pt idx="31278">
                  <c:v>-0.18707202677708801</c:v>
                </c:pt>
                <c:pt idx="31279">
                  <c:v>-0.18585980762180199</c:v>
                </c:pt>
                <c:pt idx="31280">
                  <c:v>-0.18393209969066501</c:v>
                </c:pt>
                <c:pt idx="31281">
                  <c:v>-0.18173421283072799</c:v>
                </c:pt>
                <c:pt idx="31282">
                  <c:v>-0.17970799257933101</c:v>
                </c:pt>
                <c:pt idx="31283">
                  <c:v>-0.17735789242042499</c:v>
                </c:pt>
                <c:pt idx="31284">
                  <c:v>-0.17503017247133201</c:v>
                </c:pt>
                <c:pt idx="31285">
                  <c:v>-0.17214453547561501</c:v>
                </c:pt>
                <c:pt idx="31286">
                  <c:v>-0.16923973658529401</c:v>
                </c:pt>
                <c:pt idx="31287">
                  <c:v>-0.16613255530648899</c:v>
                </c:pt>
                <c:pt idx="31288">
                  <c:v>-0.162928242853253</c:v>
                </c:pt>
                <c:pt idx="31289">
                  <c:v>-0.15975412391941601</c:v>
                </c:pt>
                <c:pt idx="31290">
                  <c:v>-0.156465162186044</c:v>
                </c:pt>
                <c:pt idx="31291">
                  <c:v>-0.15299338247222999</c:v>
                </c:pt>
                <c:pt idx="31292">
                  <c:v>-0.149293318732758</c:v>
                </c:pt>
                <c:pt idx="31293">
                  <c:v>-0.145938733129896</c:v>
                </c:pt>
                <c:pt idx="31294">
                  <c:v>-0.14224223445176001</c:v>
                </c:pt>
                <c:pt idx="31295">
                  <c:v>-0.13881275250952399</c:v>
                </c:pt>
                <c:pt idx="31296">
                  <c:v>-0.13547459623524399</c:v>
                </c:pt>
                <c:pt idx="31297">
                  <c:v>-0.131636567157255</c:v>
                </c:pt>
                <c:pt idx="31298">
                  <c:v>-0.12831584424880399</c:v>
                </c:pt>
                <c:pt idx="31299">
                  <c:v>-0.124980570886364</c:v>
                </c:pt>
                <c:pt idx="31300">
                  <c:v>-0.121695630895231</c:v>
                </c:pt>
                <c:pt idx="31301">
                  <c:v>-0.11842968952468801</c:v>
                </c:pt>
                <c:pt idx="31302">
                  <c:v>-0.115404894843119</c:v>
                </c:pt>
                <c:pt idx="31303">
                  <c:v>-0.11238837808955</c:v>
                </c:pt>
                <c:pt idx="31304">
                  <c:v>-0.10953996519668301</c:v>
                </c:pt>
                <c:pt idx="31305">
                  <c:v>-0.106839040014376</c:v>
                </c:pt>
                <c:pt idx="31306">
                  <c:v>-0.104206720137329</c:v>
                </c:pt>
                <c:pt idx="31307">
                  <c:v>-0.102175344303594</c:v>
                </c:pt>
                <c:pt idx="31308">
                  <c:v>-9.9820553131602499E-2</c:v>
                </c:pt>
                <c:pt idx="31309">
                  <c:v>-9.7966967049888401E-2</c:v>
                </c:pt>
                <c:pt idx="31310">
                  <c:v>-9.6034024069354296E-2</c:v>
                </c:pt>
                <c:pt idx="31311">
                  <c:v>-9.4470803737616696E-2</c:v>
                </c:pt>
                <c:pt idx="31312">
                  <c:v>-9.3425016460896598E-2</c:v>
                </c:pt>
                <c:pt idx="31313">
                  <c:v>-9.2308000450720407E-2</c:v>
                </c:pt>
                <c:pt idx="31314">
                  <c:v>-9.1372505384151204E-2</c:v>
                </c:pt>
                <c:pt idx="31315">
                  <c:v>-9.0677306047520903E-2</c:v>
                </c:pt>
                <c:pt idx="31316">
                  <c:v>-9.0388376144811503E-2</c:v>
                </c:pt>
                <c:pt idx="31317">
                  <c:v>-9.02206680647889E-2</c:v>
                </c:pt>
                <c:pt idx="31318">
                  <c:v>-9.0294136916706097E-2</c:v>
                </c:pt>
                <c:pt idx="31319">
                  <c:v>-9.0397441433564804E-2</c:v>
                </c:pt>
                <c:pt idx="31320">
                  <c:v>-9.1055865351093501E-2</c:v>
                </c:pt>
                <c:pt idx="31321">
                  <c:v>-9.1713131102464193E-2</c:v>
                </c:pt>
                <c:pt idx="31322">
                  <c:v>-9.2710027384177399E-2</c:v>
                </c:pt>
                <c:pt idx="31323">
                  <c:v>-9.4348053385048897E-2</c:v>
                </c:pt>
                <c:pt idx="31324">
                  <c:v>-9.5361266624327298E-2</c:v>
                </c:pt>
                <c:pt idx="31325">
                  <c:v>-9.70679940649605E-2</c:v>
                </c:pt>
                <c:pt idx="31326">
                  <c:v>-9.8726358946295903E-2</c:v>
                </c:pt>
                <c:pt idx="31327">
                  <c:v>-0.10080365964648499</c:v>
                </c:pt>
                <c:pt idx="31328">
                  <c:v>-0.10300906497888</c:v>
                </c:pt>
                <c:pt idx="31329">
                  <c:v>-0.10529753952202101</c:v>
                </c:pt>
                <c:pt idx="31330">
                  <c:v>-0.10769869771724799</c:v>
                </c:pt>
                <c:pt idx="31331">
                  <c:v>-0.109963605103304</c:v>
                </c:pt>
                <c:pt idx="31332">
                  <c:v>-0.112690068111127</c:v>
                </c:pt>
                <c:pt idx="31333">
                  <c:v>-0.115189677506313</c:v>
                </c:pt>
                <c:pt idx="31334">
                  <c:v>-0.118377849297871</c:v>
                </c:pt>
                <c:pt idx="31335">
                  <c:v>-0.12107301006579101</c:v>
                </c:pt>
                <c:pt idx="31336">
                  <c:v>-0.12390074936114701</c:v>
                </c:pt>
                <c:pt idx="31337">
                  <c:v>-0.12690626205206201</c:v>
                </c:pt>
                <c:pt idx="31338">
                  <c:v>-0.12946073214933301</c:v>
                </c:pt>
                <c:pt idx="31339">
                  <c:v>-0.132901700150587</c:v>
                </c:pt>
                <c:pt idx="31340">
                  <c:v>-0.13569415251193701</c:v>
                </c:pt>
                <c:pt idx="31341">
                  <c:v>-0.138504834226368</c:v>
                </c:pt>
                <c:pt idx="31342">
                  <c:v>-0.141167843696066</c:v>
                </c:pt>
                <c:pt idx="31343">
                  <c:v>-0.14377886705569901</c:v>
                </c:pt>
                <c:pt idx="31344">
                  <c:v>-0.14661392652959301</c:v>
                </c:pt>
                <c:pt idx="31345">
                  <c:v>-0.14911458263567501</c:v>
                </c:pt>
                <c:pt idx="31346">
                  <c:v>-0.15135893871859099</c:v>
                </c:pt>
                <c:pt idx="31347">
                  <c:v>-0.153504135080786</c:v>
                </c:pt>
                <c:pt idx="31348">
                  <c:v>-0.15553192069362801</c:v>
                </c:pt>
                <c:pt idx="31349">
                  <c:v>-0.15750318643575101</c:v>
                </c:pt>
                <c:pt idx="31350">
                  <c:v>-0.159458392637158</c:v>
                </c:pt>
                <c:pt idx="31351">
                  <c:v>-0.16073872487896801</c:v>
                </c:pt>
                <c:pt idx="31352">
                  <c:v>-0.162072166382602</c:v>
                </c:pt>
                <c:pt idx="31353">
                  <c:v>-0.16304758030409</c:v>
                </c:pt>
                <c:pt idx="31354">
                  <c:v>-0.16392234808485801</c:v>
                </c:pt>
                <c:pt idx="31355">
                  <c:v>-0.16478928059263101</c:v>
                </c:pt>
                <c:pt idx="31356">
                  <c:v>-0.16500811308131</c:v>
                </c:pt>
                <c:pt idx="31357">
                  <c:v>-0.165180717447521</c:v>
                </c:pt>
                <c:pt idx="31358">
                  <c:v>-0.16472565160178801</c:v>
                </c:pt>
                <c:pt idx="31359">
                  <c:v>-0.16453044422934901</c:v>
                </c:pt>
                <c:pt idx="31360">
                  <c:v>-0.16383454722913601</c:v>
                </c:pt>
                <c:pt idx="31361">
                  <c:v>-0.16296249773018001</c:v>
                </c:pt>
                <c:pt idx="31362">
                  <c:v>-0.162067759510613</c:v>
                </c:pt>
                <c:pt idx="31363">
                  <c:v>-0.16021627684689299</c:v>
                </c:pt>
                <c:pt idx="31364">
                  <c:v>-0.158869008491066</c:v>
                </c:pt>
                <c:pt idx="31365">
                  <c:v>-0.156582239711756</c:v>
                </c:pt>
                <c:pt idx="31366">
                  <c:v>-0.154909979312193</c:v>
                </c:pt>
                <c:pt idx="31367">
                  <c:v>-0.15252694538041001</c:v>
                </c:pt>
                <c:pt idx="31368">
                  <c:v>-0.14973863914667199</c:v>
                </c:pt>
                <c:pt idx="31369">
                  <c:v>-0.14708304835365199</c:v>
                </c:pt>
                <c:pt idx="31370">
                  <c:v>-0.14371206558782099</c:v>
                </c:pt>
                <c:pt idx="31371">
                  <c:v>-0.14106449457154799</c:v>
                </c:pt>
                <c:pt idx="31372">
                  <c:v>-0.13756018839185799</c:v>
                </c:pt>
                <c:pt idx="31373">
                  <c:v>-0.13388424399347401</c:v>
                </c:pt>
                <c:pt idx="31374">
                  <c:v>-0.13013255013687799</c:v>
                </c:pt>
                <c:pt idx="31375">
                  <c:v>-0.12623896774076401</c:v>
                </c:pt>
                <c:pt idx="31376">
                  <c:v>-0.122302564507105</c:v>
                </c:pt>
                <c:pt idx="31377">
                  <c:v>-0.118597224951006</c:v>
                </c:pt>
                <c:pt idx="31378">
                  <c:v>-0.114373049875874</c:v>
                </c:pt>
                <c:pt idx="31379">
                  <c:v>-0.109862611247935</c:v>
                </c:pt>
                <c:pt idx="31380">
                  <c:v>-0.105928877012649</c:v>
                </c:pt>
                <c:pt idx="31381">
                  <c:v>-0.10139943085388201</c:v>
                </c:pt>
                <c:pt idx="31382">
                  <c:v>-9.7655942241646504E-2</c:v>
                </c:pt>
                <c:pt idx="31383">
                  <c:v>-9.3174436908330299E-2</c:v>
                </c:pt>
                <c:pt idx="31384">
                  <c:v>-8.8979841032312296E-2</c:v>
                </c:pt>
                <c:pt idx="31385">
                  <c:v>-8.4625851365496704E-2</c:v>
                </c:pt>
                <c:pt idx="31386">
                  <c:v>-8.0656924358749701E-2</c:v>
                </c:pt>
                <c:pt idx="31387">
                  <c:v>-7.6619627142202301E-2</c:v>
                </c:pt>
                <c:pt idx="31388">
                  <c:v>-7.2678661152478299E-2</c:v>
                </c:pt>
                <c:pt idx="31389">
                  <c:v>-6.9095254829137406E-2</c:v>
                </c:pt>
                <c:pt idx="31390">
                  <c:v>-6.5197639649072603E-2</c:v>
                </c:pt>
                <c:pt idx="31391">
                  <c:v>-6.1877269445083399E-2</c:v>
                </c:pt>
                <c:pt idx="31392">
                  <c:v>-5.8399603355342701E-2</c:v>
                </c:pt>
                <c:pt idx="31393">
                  <c:v>-5.5584159142513197E-2</c:v>
                </c:pt>
                <c:pt idx="31394">
                  <c:v>-5.2725220657867701E-2</c:v>
                </c:pt>
                <c:pt idx="31395">
                  <c:v>-4.9686644764373102E-2</c:v>
                </c:pt>
                <c:pt idx="31396">
                  <c:v>-4.7199979207670099E-2</c:v>
                </c:pt>
                <c:pt idx="31397">
                  <c:v>-4.4729868252722502E-2</c:v>
                </c:pt>
                <c:pt idx="31398">
                  <c:v>-4.2812068983845999E-2</c:v>
                </c:pt>
                <c:pt idx="31399">
                  <c:v>-4.1489531653018899E-2</c:v>
                </c:pt>
                <c:pt idx="31400">
                  <c:v>-3.9440296401591197E-2</c:v>
                </c:pt>
                <c:pt idx="31401">
                  <c:v>-3.82044131690897E-2</c:v>
                </c:pt>
                <c:pt idx="31402">
                  <c:v>-3.72871301429177E-2</c:v>
                </c:pt>
                <c:pt idx="31403">
                  <c:v>-3.6679806527310101E-2</c:v>
                </c:pt>
                <c:pt idx="31404">
                  <c:v>-3.6630839294542902E-2</c:v>
                </c:pt>
                <c:pt idx="31405">
                  <c:v>-3.6326337219306101E-2</c:v>
                </c:pt>
                <c:pt idx="31406">
                  <c:v>-3.63288470881101E-2</c:v>
                </c:pt>
                <c:pt idx="31407">
                  <c:v>-3.69076018643913E-2</c:v>
                </c:pt>
                <c:pt idx="31408">
                  <c:v>-3.76424131626166E-2</c:v>
                </c:pt>
                <c:pt idx="31409">
                  <c:v>-3.8861770761052898E-2</c:v>
                </c:pt>
                <c:pt idx="31410">
                  <c:v>-4.0147120128754599E-2</c:v>
                </c:pt>
                <c:pt idx="31411">
                  <c:v>-4.1471028779474797E-2</c:v>
                </c:pt>
                <c:pt idx="31412">
                  <c:v>-4.3421138959628097E-2</c:v>
                </c:pt>
                <c:pt idx="31413">
                  <c:v>-4.5396147579252498E-2</c:v>
                </c:pt>
                <c:pt idx="31414">
                  <c:v>-4.81098764123358E-2</c:v>
                </c:pt>
                <c:pt idx="31415">
                  <c:v>-5.06797709472636E-2</c:v>
                </c:pt>
                <c:pt idx="31416">
                  <c:v>-5.3552098090348402E-2</c:v>
                </c:pt>
                <c:pt idx="31417">
                  <c:v>-5.65126772560531E-2</c:v>
                </c:pt>
                <c:pt idx="31418">
                  <c:v>-5.9884658978865697E-2</c:v>
                </c:pt>
                <c:pt idx="31419">
                  <c:v>-6.3425890273398094E-2</c:v>
                </c:pt>
                <c:pt idx="31420">
                  <c:v>-6.6989730759643096E-2</c:v>
                </c:pt>
                <c:pt idx="31421">
                  <c:v>-7.1065827905470294E-2</c:v>
                </c:pt>
                <c:pt idx="31422">
                  <c:v>-7.4736718127462798E-2</c:v>
                </c:pt>
                <c:pt idx="31423">
                  <c:v>-7.8827440171463203E-2</c:v>
                </c:pt>
                <c:pt idx="31424">
                  <c:v>-8.2926460793420101E-2</c:v>
                </c:pt>
                <c:pt idx="31425">
                  <c:v>-8.7156981280320803E-2</c:v>
                </c:pt>
                <c:pt idx="31426">
                  <c:v>-9.1886455132108899E-2</c:v>
                </c:pt>
                <c:pt idx="31427">
                  <c:v>-9.5856341970920897E-2</c:v>
                </c:pt>
                <c:pt idx="31428">
                  <c:v>-0.10031781456879101</c:v>
                </c:pt>
                <c:pt idx="31429">
                  <c:v>-0.104706393865434</c:v>
                </c:pt>
                <c:pt idx="31430">
                  <c:v>-0.109171884922088</c:v>
                </c:pt>
                <c:pt idx="31431">
                  <c:v>-0.113959367681444</c:v>
                </c:pt>
                <c:pt idx="31432">
                  <c:v>-0.11825298851751199</c:v>
                </c:pt>
                <c:pt idx="31433">
                  <c:v>-0.122336881958732</c:v>
                </c:pt>
                <c:pt idx="31434">
                  <c:v>-0.12656910446847799</c:v>
                </c:pt>
                <c:pt idx="31435">
                  <c:v>-0.13079861916143301</c:v>
                </c:pt>
                <c:pt idx="31436">
                  <c:v>-0.13490315620304699</c:v>
                </c:pt>
                <c:pt idx="31437">
                  <c:v>-0.13886297916138399</c:v>
                </c:pt>
                <c:pt idx="31438">
                  <c:v>-0.14226593688519301</c:v>
                </c:pt>
                <c:pt idx="31439">
                  <c:v>-0.14590141668255999</c:v>
                </c:pt>
                <c:pt idx="31440">
                  <c:v>-0.14922048150853201</c:v>
                </c:pt>
                <c:pt idx="31441">
                  <c:v>-0.152605491378251</c:v>
                </c:pt>
                <c:pt idx="31442">
                  <c:v>-0.15589467545872701</c:v>
                </c:pt>
                <c:pt idx="31443">
                  <c:v>-0.158352471353817</c:v>
                </c:pt>
                <c:pt idx="31444">
                  <c:v>-0.16096319271668599</c:v>
                </c:pt>
                <c:pt idx="31445">
                  <c:v>-0.16308026818364099</c:v>
                </c:pt>
                <c:pt idx="31446">
                  <c:v>-0.16545165158472899</c:v>
                </c:pt>
                <c:pt idx="31447">
                  <c:v>-0.16722239426044699</c:v>
                </c:pt>
                <c:pt idx="31448">
                  <c:v>-0.168975064362408</c:v>
                </c:pt>
                <c:pt idx="31449">
                  <c:v>-0.169980765757765</c:v>
                </c:pt>
                <c:pt idx="31450">
                  <c:v>-0.17093732870614101</c:v>
                </c:pt>
                <c:pt idx="31451">
                  <c:v>-0.171687635025602</c:v>
                </c:pt>
                <c:pt idx="31452">
                  <c:v>-0.171923149489359</c:v>
                </c:pt>
                <c:pt idx="31453">
                  <c:v>-0.172673378066524</c:v>
                </c:pt>
                <c:pt idx="31454">
                  <c:v>-0.172043784389598</c:v>
                </c:pt>
                <c:pt idx="31455">
                  <c:v>-0.17171906002595699</c:v>
                </c:pt>
                <c:pt idx="31456">
                  <c:v>-0.17097366605074499</c:v>
                </c:pt>
                <c:pt idx="31457">
                  <c:v>-0.17004622582169299</c:v>
                </c:pt>
                <c:pt idx="31458">
                  <c:v>-0.169035358452607</c:v>
                </c:pt>
                <c:pt idx="31459">
                  <c:v>-0.167278004809889</c:v>
                </c:pt>
                <c:pt idx="31460">
                  <c:v>-0.165365279630797</c:v>
                </c:pt>
                <c:pt idx="31461">
                  <c:v>-0.163143015898086</c:v>
                </c:pt>
                <c:pt idx="31462">
                  <c:v>-0.16085557531605499</c:v>
                </c:pt>
                <c:pt idx="31463">
                  <c:v>-0.15825338383055301</c:v>
                </c:pt>
                <c:pt idx="31464">
                  <c:v>-0.15549801077262901</c:v>
                </c:pt>
                <c:pt idx="31465">
                  <c:v>-0.15200782629510801</c:v>
                </c:pt>
                <c:pt idx="31466">
                  <c:v>-0.14870836459286199</c:v>
                </c:pt>
                <c:pt idx="31467">
                  <c:v>-0.14516273542546501</c:v>
                </c:pt>
                <c:pt idx="31468">
                  <c:v>-0.14129128940327099</c:v>
                </c:pt>
                <c:pt idx="31469">
                  <c:v>-0.137634880573062</c:v>
                </c:pt>
                <c:pt idx="31470">
                  <c:v>-0.133035884710692</c:v>
                </c:pt>
                <c:pt idx="31471">
                  <c:v>-0.12863534774417701</c:v>
                </c:pt>
                <c:pt idx="31472">
                  <c:v>-0.12416681169760201</c:v>
                </c:pt>
                <c:pt idx="31473">
                  <c:v>-0.119468500687904</c:v>
                </c:pt>
                <c:pt idx="31474">
                  <c:v>-0.11473362527603601</c:v>
                </c:pt>
                <c:pt idx="31475">
                  <c:v>-0.10961718675113701</c:v>
                </c:pt>
                <c:pt idx="31476">
                  <c:v>-0.104351180150245</c:v>
                </c:pt>
                <c:pt idx="31477">
                  <c:v>-9.9258488033664105E-2</c:v>
                </c:pt>
                <c:pt idx="31478">
                  <c:v>-9.4094285014519302E-2</c:v>
                </c:pt>
                <c:pt idx="31479">
                  <c:v>-8.8583893598636998E-2</c:v>
                </c:pt>
                <c:pt idx="31480">
                  <c:v>-8.3216552843775701E-2</c:v>
                </c:pt>
                <c:pt idx="31481">
                  <c:v>-7.7488693081415705E-2</c:v>
                </c:pt>
                <c:pt idx="31482">
                  <c:v>-7.1881829940610001E-2</c:v>
                </c:pt>
                <c:pt idx="31483">
                  <c:v>-6.6396148707457997E-2</c:v>
                </c:pt>
                <c:pt idx="31484">
                  <c:v>-6.0764162500260697E-2</c:v>
                </c:pt>
                <c:pt idx="31485">
                  <c:v>-5.5354992451650299E-2</c:v>
                </c:pt>
                <c:pt idx="31486">
                  <c:v>-4.95908066914931E-2</c:v>
                </c:pt>
                <c:pt idx="31487">
                  <c:v>-4.3813730559512903E-2</c:v>
                </c:pt>
                <c:pt idx="31488">
                  <c:v>-3.8338776092741798E-2</c:v>
                </c:pt>
                <c:pt idx="31489">
                  <c:v>-3.2635748881643702E-2</c:v>
                </c:pt>
                <c:pt idx="31490">
                  <c:v>-2.7433749335231801E-2</c:v>
                </c:pt>
                <c:pt idx="31491">
                  <c:v>-2.1905717331860801E-2</c:v>
                </c:pt>
                <c:pt idx="31492">
                  <c:v>-1.6155615608061301E-2</c:v>
                </c:pt>
                <c:pt idx="31493">
                  <c:v>-1.09437131411853E-2</c:v>
                </c:pt>
                <c:pt idx="31494">
                  <c:v>-5.7823815138040701E-3</c:v>
                </c:pt>
                <c:pt idx="31495">
                  <c:v>-6.1324381211676899E-4</c:v>
                </c:pt>
                <c:pt idx="31496">
                  <c:v>4.1133422737865202E-3</c:v>
                </c:pt>
                <c:pt idx="31497">
                  <c:v>9.4552775817411307E-3</c:v>
                </c:pt>
                <c:pt idx="31498">
                  <c:v>1.4294320988799999E-2</c:v>
                </c:pt>
                <c:pt idx="31499">
                  <c:v>1.90951153426978E-2</c:v>
                </c:pt>
                <c:pt idx="31500">
                  <c:v>2.3572692203230099E-2</c:v>
                </c:pt>
                <c:pt idx="31501">
                  <c:v>2.78023453944625E-2</c:v>
                </c:pt>
                <c:pt idx="31502">
                  <c:v>3.2720574930949001E-2</c:v>
                </c:pt>
                <c:pt idx="31503">
                  <c:v>3.6802112147950199E-2</c:v>
                </c:pt>
                <c:pt idx="31504">
                  <c:v>4.11247092813532E-2</c:v>
                </c:pt>
                <c:pt idx="31505">
                  <c:v>4.5006488869353503E-2</c:v>
                </c:pt>
                <c:pt idx="31506">
                  <c:v>4.8988899021651697E-2</c:v>
                </c:pt>
                <c:pt idx="31507">
                  <c:v>5.2840546235103002E-2</c:v>
                </c:pt>
                <c:pt idx="31508">
                  <c:v>5.6538509296334798E-2</c:v>
                </c:pt>
                <c:pt idx="31509">
                  <c:v>6.0296917775183201E-2</c:v>
                </c:pt>
                <c:pt idx="31510">
                  <c:v>6.35977861152838E-2</c:v>
                </c:pt>
                <c:pt idx="31511">
                  <c:v>6.6886316742199303E-2</c:v>
                </c:pt>
                <c:pt idx="31512">
                  <c:v>7.0015919251864706E-2</c:v>
                </c:pt>
                <c:pt idx="31513">
                  <c:v>7.3157760318703302E-2</c:v>
                </c:pt>
                <c:pt idx="31514">
                  <c:v>7.6168871752379103E-2</c:v>
                </c:pt>
                <c:pt idx="31515">
                  <c:v>7.9064682703232594E-2</c:v>
                </c:pt>
                <c:pt idx="31516">
                  <c:v>8.1793554630251397E-2</c:v>
                </c:pt>
                <c:pt idx="31517">
                  <c:v>8.4362585244232194E-2</c:v>
                </c:pt>
                <c:pt idx="31518">
                  <c:v>8.6831736306992993E-2</c:v>
                </c:pt>
                <c:pt idx="31519">
                  <c:v>8.9685113751777804E-2</c:v>
                </c:pt>
                <c:pt idx="31520">
                  <c:v>9.1890217396403295E-2</c:v>
                </c:pt>
                <c:pt idx="31521">
                  <c:v>9.4131470486954E-2</c:v>
                </c:pt>
                <c:pt idx="31522">
                  <c:v>9.6221221597863602E-2</c:v>
                </c:pt>
                <c:pt idx="31523">
                  <c:v>9.8165292948689906E-2</c:v>
                </c:pt>
                <c:pt idx="31524">
                  <c:v>0.100293345725537</c:v>
                </c:pt>
                <c:pt idx="31525">
                  <c:v>0.102176748832493</c:v>
                </c:pt>
                <c:pt idx="31526">
                  <c:v>0.104021028193046</c:v>
                </c:pt>
                <c:pt idx="31527">
                  <c:v>0.105765023315501</c:v>
                </c:pt>
                <c:pt idx="31528">
                  <c:v>0.107210991228697</c:v>
                </c:pt>
                <c:pt idx="31529">
                  <c:v>0.10898084286816601</c:v>
                </c:pt>
                <c:pt idx="31530">
                  <c:v>0.110559734831189</c:v>
                </c:pt>
                <c:pt idx="31531">
                  <c:v>0.11197975592378601</c:v>
                </c:pt>
                <c:pt idx="31532">
                  <c:v>0.11323783302536</c:v>
                </c:pt>
                <c:pt idx="31533">
                  <c:v>0.114520987941612</c:v>
                </c:pt>
                <c:pt idx="31534">
                  <c:v>0.11562784928579201</c:v>
                </c:pt>
                <c:pt idx="31535">
                  <c:v>0.116635827752023</c:v>
                </c:pt>
                <c:pt idx="31536">
                  <c:v>0.117831224376095</c:v>
                </c:pt>
                <c:pt idx="31537">
                  <c:v>0.118501181023649</c:v>
                </c:pt>
                <c:pt idx="31538">
                  <c:v>0.119651524210817</c:v>
                </c:pt>
                <c:pt idx="31539">
                  <c:v>0.120122245372454</c:v>
                </c:pt>
                <c:pt idx="31540">
                  <c:v>0.12088297773909901</c:v>
                </c:pt>
                <c:pt idx="31541">
                  <c:v>0.121627023234227</c:v>
                </c:pt>
                <c:pt idx="31542">
                  <c:v>0.122108404062304</c:v>
                </c:pt>
                <c:pt idx="31543">
                  <c:v>0.122918257864327</c:v>
                </c:pt>
                <c:pt idx="31544">
                  <c:v>0.123089560204947</c:v>
                </c:pt>
                <c:pt idx="31545">
                  <c:v>0.123289996795631</c:v>
                </c:pt>
                <c:pt idx="31546">
                  <c:v>0.123804064988304</c:v>
                </c:pt>
                <c:pt idx="31547">
                  <c:v>0.124120733391065</c:v>
                </c:pt>
                <c:pt idx="31548">
                  <c:v>0.124278982421879</c:v>
                </c:pt>
                <c:pt idx="31549">
                  <c:v>0.124462632143388</c:v>
                </c:pt>
                <c:pt idx="31550">
                  <c:v>0.124153067739769</c:v>
                </c:pt>
                <c:pt idx="31551">
                  <c:v>0.124190838199097</c:v>
                </c:pt>
                <c:pt idx="31552">
                  <c:v>0.124270995678176</c:v>
                </c:pt>
                <c:pt idx="31553">
                  <c:v>0.123962959582854</c:v>
                </c:pt>
                <c:pt idx="31554">
                  <c:v>0.123916187391898</c:v>
                </c:pt>
                <c:pt idx="31555">
                  <c:v>0.123328115315291</c:v>
                </c:pt>
                <c:pt idx="31556">
                  <c:v>0.12318758627283199</c:v>
                </c:pt>
                <c:pt idx="31557">
                  <c:v>0.12281028839815</c:v>
                </c:pt>
                <c:pt idx="31558">
                  <c:v>0.122302812497291</c:v>
                </c:pt>
                <c:pt idx="31559">
                  <c:v>0.121994684900099</c:v>
                </c:pt>
                <c:pt idx="31560">
                  <c:v>0.121245102628055</c:v>
                </c:pt>
                <c:pt idx="31561">
                  <c:v>0.120798600137735</c:v>
                </c:pt>
                <c:pt idx="31562">
                  <c:v>0.120092848792723</c:v>
                </c:pt>
                <c:pt idx="31563">
                  <c:v>0.119569125977651</c:v>
                </c:pt>
                <c:pt idx="31564">
                  <c:v>0.118576843756642</c:v>
                </c:pt>
                <c:pt idx="31565">
                  <c:v>0.118115926409723</c:v>
                </c:pt>
                <c:pt idx="31566">
                  <c:v>0.11727302968485299</c:v>
                </c:pt>
                <c:pt idx="31567">
                  <c:v>0.116097377100708</c:v>
                </c:pt>
                <c:pt idx="31568">
                  <c:v>0.115833645736796</c:v>
                </c:pt>
                <c:pt idx="31569">
                  <c:v>0.114745819730175</c:v>
                </c:pt>
                <c:pt idx="31570">
                  <c:v>0.114416146110684</c:v>
                </c:pt>
                <c:pt idx="31571">
                  <c:v>0.113136027847634</c:v>
                </c:pt>
                <c:pt idx="31572">
                  <c:v>0.112418794385093</c:v>
                </c:pt>
                <c:pt idx="31573">
                  <c:v>0.111814400041894</c:v>
                </c:pt>
                <c:pt idx="31574">
                  <c:v>0.110924589573064</c:v>
                </c:pt>
                <c:pt idx="31575">
                  <c:v>0.11045654382277501</c:v>
                </c:pt>
                <c:pt idx="31576">
                  <c:v>0.109610603203645</c:v>
                </c:pt>
                <c:pt idx="31577">
                  <c:v>0.10862622407447201</c:v>
                </c:pt>
                <c:pt idx="31578">
                  <c:v>0.107936309120792</c:v>
                </c:pt>
                <c:pt idx="31579">
                  <c:v>0.10764675513455001</c:v>
                </c:pt>
                <c:pt idx="31580">
                  <c:v>0.106949117380706</c:v>
                </c:pt>
                <c:pt idx="31581">
                  <c:v>0.106624509626222</c:v>
                </c:pt>
                <c:pt idx="31582">
                  <c:v>0.10579516274372899</c:v>
                </c:pt>
                <c:pt idx="31583">
                  <c:v>0.10566385449632</c:v>
                </c:pt>
                <c:pt idx="31584">
                  <c:v>0.105468666912231</c:v>
                </c:pt>
                <c:pt idx="31585">
                  <c:v>0.105260708630591</c:v>
                </c:pt>
                <c:pt idx="31586">
                  <c:v>0.10533161929030301</c:v>
                </c:pt>
                <c:pt idx="31587">
                  <c:v>0.10519013056540701</c:v>
                </c:pt>
                <c:pt idx="31588">
                  <c:v>0.10542058814687599</c:v>
                </c:pt>
                <c:pt idx="31589">
                  <c:v>0.105648253980842</c:v>
                </c:pt>
                <c:pt idx="31590">
                  <c:v>0.105932617742373</c:v>
                </c:pt>
                <c:pt idx="31591">
                  <c:v>0.106548059235255</c:v>
                </c:pt>
                <c:pt idx="31592">
                  <c:v>0.10716284254785</c:v>
                </c:pt>
                <c:pt idx="31593">
                  <c:v>0.107935230958991</c:v>
                </c:pt>
                <c:pt idx="31594">
                  <c:v>0.108533768818435</c:v>
                </c:pt>
                <c:pt idx="31595">
                  <c:v>0.10981528010455099</c:v>
                </c:pt>
                <c:pt idx="31596">
                  <c:v>0.110850630594334</c:v>
                </c:pt>
                <c:pt idx="31597">
                  <c:v>0.11225070713098501</c:v>
                </c:pt>
                <c:pt idx="31598">
                  <c:v>0.113618345203214</c:v>
                </c:pt>
                <c:pt idx="31599">
                  <c:v>0.11505061461267301</c:v>
                </c:pt>
                <c:pt idx="31600">
                  <c:v>0.116819720148051</c:v>
                </c:pt>
                <c:pt idx="31601">
                  <c:v>0.118791815396126</c:v>
                </c:pt>
                <c:pt idx="31602">
                  <c:v>0.120750504478618</c:v>
                </c:pt>
                <c:pt idx="31603">
                  <c:v>0.122945962789877</c:v>
                </c:pt>
                <c:pt idx="31604">
                  <c:v>0.124945282132533</c:v>
                </c:pt>
                <c:pt idx="31605">
                  <c:v>0.12750491728087601</c:v>
                </c:pt>
                <c:pt idx="31606">
                  <c:v>0.13010866281132</c:v>
                </c:pt>
                <c:pt idx="31607">
                  <c:v>0.13267591222128899</c:v>
                </c:pt>
                <c:pt idx="31608">
                  <c:v>0.135682215412987</c:v>
                </c:pt>
                <c:pt idx="31609">
                  <c:v>0.13847795939829399</c:v>
                </c:pt>
                <c:pt idx="31610">
                  <c:v>0.14148857820688199</c:v>
                </c:pt>
                <c:pt idx="31611">
                  <c:v>0.14523806622524499</c:v>
                </c:pt>
                <c:pt idx="31612">
                  <c:v>0.1480698955699</c:v>
                </c:pt>
                <c:pt idx="31613">
                  <c:v>0.15155020295573601</c:v>
                </c:pt>
                <c:pt idx="31614">
                  <c:v>0.15484253964759101</c:v>
                </c:pt>
                <c:pt idx="31615">
                  <c:v>0.15859960679056201</c:v>
                </c:pt>
                <c:pt idx="31616">
                  <c:v>0.16229639005510399</c:v>
                </c:pt>
                <c:pt idx="31617">
                  <c:v>0.16604102948681099</c:v>
                </c:pt>
                <c:pt idx="31618">
                  <c:v>0.16988623467276101</c:v>
                </c:pt>
                <c:pt idx="31619">
                  <c:v>0.17353934382615599</c:v>
                </c:pt>
                <c:pt idx="31620">
                  <c:v>0.177671968326227</c:v>
                </c:pt>
                <c:pt idx="31621">
                  <c:v>0.18142094258314201</c:v>
                </c:pt>
                <c:pt idx="31622">
                  <c:v>0.18555322217294501</c:v>
                </c:pt>
                <c:pt idx="31623">
                  <c:v>0.189642774296262</c:v>
                </c:pt>
                <c:pt idx="31624">
                  <c:v>0.19369103907910101</c:v>
                </c:pt>
                <c:pt idx="31625">
                  <c:v>0.19806985248876499</c:v>
                </c:pt>
                <c:pt idx="31626">
                  <c:v>0.20168186062997401</c:v>
                </c:pt>
                <c:pt idx="31627">
                  <c:v>0.20600542203532901</c:v>
                </c:pt>
                <c:pt idx="31628">
                  <c:v>0.210101330367891</c:v>
                </c:pt>
                <c:pt idx="31629">
                  <c:v>0.21415951088005999</c:v>
                </c:pt>
                <c:pt idx="31630">
                  <c:v>0.21813122392203199</c:v>
                </c:pt>
                <c:pt idx="31631">
                  <c:v>0.221901862030848</c:v>
                </c:pt>
                <c:pt idx="31632">
                  <c:v>0.22592796107975399</c:v>
                </c:pt>
                <c:pt idx="31633">
                  <c:v>0.22969570036353801</c:v>
                </c:pt>
                <c:pt idx="31634">
                  <c:v>0.23347165317146701</c:v>
                </c:pt>
                <c:pt idx="31635">
                  <c:v>0.23729604102892199</c:v>
                </c:pt>
                <c:pt idx="31636">
                  <c:v>0.24093638487334701</c:v>
                </c:pt>
                <c:pt idx="31637">
                  <c:v>0.24414008219046601</c:v>
                </c:pt>
                <c:pt idx="31638">
                  <c:v>0.24814757598175299</c:v>
                </c:pt>
                <c:pt idx="31639">
                  <c:v>0.251190028701685</c:v>
                </c:pt>
                <c:pt idx="31640">
                  <c:v>0.25456638764025002</c:v>
                </c:pt>
                <c:pt idx="31641">
                  <c:v>0.25753327202354298</c:v>
                </c:pt>
                <c:pt idx="31642">
                  <c:v>0.26056763869323801</c:v>
                </c:pt>
                <c:pt idx="31643">
                  <c:v>0.26350184876680099</c:v>
                </c:pt>
                <c:pt idx="31644">
                  <c:v>0.265968371354945</c:v>
                </c:pt>
                <c:pt idx="31645">
                  <c:v>0.268823159009004</c:v>
                </c:pt>
                <c:pt idx="31646">
                  <c:v>0.27106972855476302</c:v>
                </c:pt>
                <c:pt idx="31647">
                  <c:v>0.27376394065714099</c:v>
                </c:pt>
                <c:pt idx="31648">
                  <c:v>0.27565024442006902</c:v>
                </c:pt>
                <c:pt idx="31649">
                  <c:v>0.27792872870250401</c:v>
                </c:pt>
                <c:pt idx="31650">
                  <c:v>0.27962500124237599</c:v>
                </c:pt>
                <c:pt idx="31651">
                  <c:v>0.28152062402552003</c:v>
                </c:pt>
                <c:pt idx="31652">
                  <c:v>0.28345886408081999</c:v>
                </c:pt>
                <c:pt idx="31653">
                  <c:v>0.28440047733561502</c:v>
                </c:pt>
                <c:pt idx="31654">
                  <c:v>0.285891224298852</c:v>
                </c:pt>
                <c:pt idx="31655">
                  <c:v>0.28698768186392798</c:v>
                </c:pt>
                <c:pt idx="31656">
                  <c:v>0.28820092643683798</c:v>
                </c:pt>
                <c:pt idx="31657">
                  <c:v>0.28900815324513002</c:v>
                </c:pt>
                <c:pt idx="31658">
                  <c:v>0.28967252620598799</c:v>
                </c:pt>
                <c:pt idx="31659">
                  <c:v>0.29019507901223801</c:v>
                </c:pt>
                <c:pt idx="31660">
                  <c:v>0.29069542963758999</c:v>
                </c:pt>
                <c:pt idx="31661">
                  <c:v>0.29127615203521401</c:v>
                </c:pt>
                <c:pt idx="31662">
                  <c:v>0.291465400713175</c:v>
                </c:pt>
                <c:pt idx="31663">
                  <c:v>0.29168308095442802</c:v>
                </c:pt>
                <c:pt idx="31664">
                  <c:v>0.29127197202135002</c:v>
                </c:pt>
                <c:pt idx="31665">
                  <c:v>0.29155980885469901</c:v>
                </c:pt>
                <c:pt idx="31666">
                  <c:v>0.29135423466663302</c:v>
                </c:pt>
                <c:pt idx="31667">
                  <c:v>0.290943023436325</c:v>
                </c:pt>
                <c:pt idx="31668">
                  <c:v>0.29066156793905601</c:v>
                </c:pt>
                <c:pt idx="31669">
                  <c:v>0.28982919725960599</c:v>
                </c:pt>
                <c:pt idx="31670">
                  <c:v>0.28935208608327001</c:v>
                </c:pt>
                <c:pt idx="31671">
                  <c:v>0.28859501555260503</c:v>
                </c:pt>
                <c:pt idx="31672">
                  <c:v>0.28798623249633798</c:v>
                </c:pt>
                <c:pt idx="31673">
                  <c:v>0.28718521017218501</c:v>
                </c:pt>
                <c:pt idx="31674">
                  <c:v>0.28605943121598798</c:v>
                </c:pt>
                <c:pt idx="31675">
                  <c:v>0.28522462357468698</c:v>
                </c:pt>
                <c:pt idx="31676">
                  <c:v>0.28422501343053402</c:v>
                </c:pt>
                <c:pt idx="31677">
                  <c:v>0.28319380167346297</c:v>
                </c:pt>
                <c:pt idx="31678">
                  <c:v>0.282110033570662</c:v>
                </c:pt>
                <c:pt idx="31679">
                  <c:v>0.281084661607789</c:v>
                </c:pt>
                <c:pt idx="31680">
                  <c:v>0.27963498656383601</c:v>
                </c:pt>
                <c:pt idx="31681">
                  <c:v>0.27830672006176899</c:v>
                </c:pt>
                <c:pt idx="31682">
                  <c:v>0.27722368110439899</c:v>
                </c:pt>
                <c:pt idx="31683">
                  <c:v>0.27583374926147303</c:v>
                </c:pt>
                <c:pt idx="31684">
                  <c:v>0.27451774377696903</c:v>
                </c:pt>
                <c:pt idx="31685">
                  <c:v>0.27296105622240502</c:v>
                </c:pt>
                <c:pt idx="31686">
                  <c:v>0.27148549383639498</c:v>
                </c:pt>
                <c:pt idx="31687">
                  <c:v>0.27018776528840599</c:v>
                </c:pt>
                <c:pt idx="31688">
                  <c:v>0.26892245327783498</c:v>
                </c:pt>
                <c:pt idx="31689">
                  <c:v>0.26742504058028499</c:v>
                </c:pt>
                <c:pt idx="31690">
                  <c:v>0.265855615353705</c:v>
                </c:pt>
                <c:pt idx="31691">
                  <c:v>0.264132844593923</c:v>
                </c:pt>
                <c:pt idx="31692">
                  <c:v>0.26266912570915002</c:v>
                </c:pt>
                <c:pt idx="31693">
                  <c:v>0.26120535915091198</c:v>
                </c:pt>
                <c:pt idx="31694">
                  <c:v>0.25939708145280599</c:v>
                </c:pt>
                <c:pt idx="31695">
                  <c:v>0.25790823319647799</c:v>
                </c:pt>
                <c:pt idx="31696">
                  <c:v>0.25557782011612701</c:v>
                </c:pt>
                <c:pt idx="31697">
                  <c:v>0.254241348052335</c:v>
                </c:pt>
                <c:pt idx="31698">
                  <c:v>0.25248611048256903</c:v>
                </c:pt>
                <c:pt idx="31699">
                  <c:v>0.250653531551702</c:v>
                </c:pt>
                <c:pt idx="31700">
                  <c:v>0.24881145680466099</c:v>
                </c:pt>
                <c:pt idx="31701">
                  <c:v>0.24670985290108499</c:v>
                </c:pt>
                <c:pt idx="31702">
                  <c:v>0.24497653296747199</c:v>
                </c:pt>
                <c:pt idx="31703">
                  <c:v>0.24305961822289401</c:v>
                </c:pt>
                <c:pt idx="31704">
                  <c:v>0.24124520125407001</c:v>
                </c:pt>
                <c:pt idx="31705">
                  <c:v>0.23918173879548399</c:v>
                </c:pt>
                <c:pt idx="31706">
                  <c:v>0.23705545973387299</c:v>
                </c:pt>
                <c:pt idx="31707">
                  <c:v>0.23493771123549201</c:v>
                </c:pt>
                <c:pt idx="31708">
                  <c:v>0.23251512434747601</c:v>
                </c:pt>
                <c:pt idx="31709">
                  <c:v>0.23058106246636401</c:v>
                </c:pt>
                <c:pt idx="31710">
                  <c:v>0.228077546916756</c:v>
                </c:pt>
                <c:pt idx="31711">
                  <c:v>0.22581633103166701</c:v>
                </c:pt>
                <c:pt idx="31712">
                  <c:v>0.223249290476909</c:v>
                </c:pt>
                <c:pt idx="31713">
                  <c:v>0.22066426217603999</c:v>
                </c:pt>
                <c:pt idx="31714">
                  <c:v>0.218407961661921</c:v>
                </c:pt>
                <c:pt idx="31715">
                  <c:v>0.21580550872587101</c:v>
                </c:pt>
                <c:pt idx="31716">
                  <c:v>0.21330389555633</c:v>
                </c:pt>
                <c:pt idx="31717">
                  <c:v>0.21044650357723399</c:v>
                </c:pt>
                <c:pt idx="31718">
                  <c:v>0.20764452422812499</c:v>
                </c:pt>
                <c:pt idx="31719">
                  <c:v>0.20504602594055901</c:v>
                </c:pt>
                <c:pt idx="31720">
                  <c:v>0.20230080335161299</c:v>
                </c:pt>
                <c:pt idx="31721">
                  <c:v>0.199330178895777</c:v>
                </c:pt>
                <c:pt idx="31722">
                  <c:v>0.19639133195973499</c:v>
                </c:pt>
                <c:pt idx="31723">
                  <c:v>0.19316951383551301</c:v>
                </c:pt>
                <c:pt idx="31724">
                  <c:v>0.190355548769926</c:v>
                </c:pt>
                <c:pt idx="31725">
                  <c:v>0.18752063572311001</c:v>
                </c:pt>
                <c:pt idx="31726">
                  <c:v>0.184178760070246</c:v>
                </c:pt>
                <c:pt idx="31727">
                  <c:v>0.18132695523616099</c:v>
                </c:pt>
                <c:pt idx="31728">
                  <c:v>0.177870007387705</c:v>
                </c:pt>
                <c:pt idx="31729">
                  <c:v>0.17494582060150901</c:v>
                </c:pt>
                <c:pt idx="31730">
                  <c:v>0.17187679113916801</c:v>
                </c:pt>
                <c:pt idx="31731">
                  <c:v>0.168707329004879</c:v>
                </c:pt>
                <c:pt idx="31732">
                  <c:v>0.165447952432874</c:v>
                </c:pt>
                <c:pt idx="31733">
                  <c:v>0.16207211952910999</c:v>
                </c:pt>
                <c:pt idx="31734">
                  <c:v>0.15903180716993601</c:v>
                </c:pt>
                <c:pt idx="31735">
                  <c:v>0.155746631005523</c:v>
                </c:pt>
                <c:pt idx="31736">
                  <c:v>0.15261129548066199</c:v>
                </c:pt>
                <c:pt idx="31737">
                  <c:v>0.149458053216903</c:v>
                </c:pt>
                <c:pt idx="31738">
                  <c:v>0.14612227684583201</c:v>
                </c:pt>
                <c:pt idx="31739">
                  <c:v>0.14312876785947101</c:v>
                </c:pt>
                <c:pt idx="31740">
                  <c:v>0.139881755668577</c:v>
                </c:pt>
                <c:pt idx="31741">
                  <c:v>0.13708410784717701</c:v>
                </c:pt>
                <c:pt idx="31742">
                  <c:v>0.134047679142241</c:v>
                </c:pt>
                <c:pt idx="31743">
                  <c:v>0.13106274621153999</c:v>
                </c:pt>
                <c:pt idx="31744">
                  <c:v>0.12833228730429899</c:v>
                </c:pt>
                <c:pt idx="31745">
                  <c:v>0.125183300278284</c:v>
                </c:pt>
                <c:pt idx="31746">
                  <c:v>0.122681067932884</c:v>
                </c:pt>
                <c:pt idx="31747">
                  <c:v>0.119998559002607</c:v>
                </c:pt>
                <c:pt idx="31748">
                  <c:v>0.117145430868691</c:v>
                </c:pt>
                <c:pt idx="31749">
                  <c:v>0.114822898495616</c:v>
                </c:pt>
                <c:pt idx="31750">
                  <c:v>0.11218485240768999</c:v>
                </c:pt>
                <c:pt idx="31751">
                  <c:v>0.109732695785978</c:v>
                </c:pt>
                <c:pt idx="31752">
                  <c:v>0.107700719866602</c:v>
                </c:pt>
                <c:pt idx="31753">
                  <c:v>0.105321316374758</c:v>
                </c:pt>
                <c:pt idx="31754">
                  <c:v>0.10337177491446101</c:v>
                </c:pt>
                <c:pt idx="31755">
                  <c:v>0.10129682351581</c:v>
                </c:pt>
                <c:pt idx="31756">
                  <c:v>9.9392369132213304E-2</c:v>
                </c:pt>
                <c:pt idx="31757">
                  <c:v>9.7871963817514798E-2</c:v>
                </c:pt>
                <c:pt idx="31758">
                  <c:v>9.5851006835137503E-2</c:v>
                </c:pt>
                <c:pt idx="31759">
                  <c:v>9.4438066874334203E-2</c:v>
                </c:pt>
                <c:pt idx="31760">
                  <c:v>9.2835262877487598E-2</c:v>
                </c:pt>
                <c:pt idx="31761">
                  <c:v>9.1488211161254995E-2</c:v>
                </c:pt>
                <c:pt idx="31762">
                  <c:v>9.0269585998274393E-2</c:v>
                </c:pt>
                <c:pt idx="31763">
                  <c:v>8.9010206361333805E-2</c:v>
                </c:pt>
                <c:pt idx="31764">
                  <c:v>8.79215062840982E-2</c:v>
                </c:pt>
                <c:pt idx="31765">
                  <c:v>8.7041655301243803E-2</c:v>
                </c:pt>
                <c:pt idx="31766">
                  <c:v>8.6368152068266799E-2</c:v>
                </c:pt>
                <c:pt idx="31767">
                  <c:v>8.5476966076274197E-2</c:v>
                </c:pt>
                <c:pt idx="31768">
                  <c:v>8.49128039113487E-2</c:v>
                </c:pt>
                <c:pt idx="31769">
                  <c:v>8.4320922681710597E-2</c:v>
                </c:pt>
                <c:pt idx="31770">
                  <c:v>8.3901730056742604E-2</c:v>
                </c:pt>
                <c:pt idx="31771">
                  <c:v>8.3531106043456205E-2</c:v>
                </c:pt>
                <c:pt idx="31772">
                  <c:v>8.29635630783776E-2</c:v>
                </c:pt>
                <c:pt idx="31773">
                  <c:v>8.2757333140886E-2</c:v>
                </c:pt>
                <c:pt idx="31774">
                  <c:v>8.2559653832590105E-2</c:v>
                </c:pt>
                <c:pt idx="31775">
                  <c:v>8.2219752210067901E-2</c:v>
                </c:pt>
                <c:pt idx="31776">
                  <c:v>8.2253982290260597E-2</c:v>
                </c:pt>
                <c:pt idx="31777">
                  <c:v>8.2017255772449602E-2</c:v>
                </c:pt>
                <c:pt idx="31778">
                  <c:v>8.1847937420229805E-2</c:v>
                </c:pt>
                <c:pt idx="31779">
                  <c:v>8.19267182406134E-2</c:v>
                </c:pt>
                <c:pt idx="31780">
                  <c:v>8.1832143452456194E-2</c:v>
                </c:pt>
                <c:pt idx="31781">
                  <c:v>8.1934941141348902E-2</c:v>
                </c:pt>
                <c:pt idx="31782">
                  <c:v>8.1751590823910703E-2</c:v>
                </c:pt>
                <c:pt idx="31783">
                  <c:v>8.1713524410005803E-2</c:v>
                </c:pt>
                <c:pt idx="31784">
                  <c:v>8.17616015873604E-2</c:v>
                </c:pt>
                <c:pt idx="31785">
                  <c:v>8.1583576762797705E-2</c:v>
                </c:pt>
                <c:pt idx="31786">
                  <c:v>8.1512625494896698E-2</c:v>
                </c:pt>
                <c:pt idx="31787">
                  <c:v>8.1482224381793103E-2</c:v>
                </c:pt>
                <c:pt idx="31788">
                  <c:v>8.0999581520458094E-2</c:v>
                </c:pt>
                <c:pt idx="31789">
                  <c:v>8.0775828768723495E-2</c:v>
                </c:pt>
                <c:pt idx="31790">
                  <c:v>8.0459836465472598E-2</c:v>
                </c:pt>
                <c:pt idx="31791">
                  <c:v>8.0106280076839703E-2</c:v>
                </c:pt>
                <c:pt idx="31792">
                  <c:v>7.96589420656591E-2</c:v>
                </c:pt>
                <c:pt idx="31793">
                  <c:v>7.9172617978054194E-2</c:v>
                </c:pt>
                <c:pt idx="31794">
                  <c:v>7.8497488369839705E-2</c:v>
                </c:pt>
                <c:pt idx="31795">
                  <c:v>7.7572956503327101E-2</c:v>
                </c:pt>
                <c:pt idx="31796">
                  <c:v>7.6856279597079705E-2</c:v>
                </c:pt>
                <c:pt idx="31797">
                  <c:v>7.5959059215998506E-2</c:v>
                </c:pt>
                <c:pt idx="31798">
                  <c:v>7.5123393627328103E-2</c:v>
                </c:pt>
                <c:pt idx="31799">
                  <c:v>7.3777252541134195E-2</c:v>
                </c:pt>
                <c:pt idx="31800">
                  <c:v>7.2314237423352704E-2</c:v>
                </c:pt>
                <c:pt idx="31801">
                  <c:v>7.1186542628577196E-2</c:v>
                </c:pt>
                <c:pt idx="31802">
                  <c:v>6.9569895653641703E-2</c:v>
                </c:pt>
                <c:pt idx="31803">
                  <c:v>6.8263085934496398E-2</c:v>
                </c:pt>
                <c:pt idx="31804">
                  <c:v>6.6259418530931993E-2</c:v>
                </c:pt>
                <c:pt idx="31805">
                  <c:v>6.4513087611515696E-2</c:v>
                </c:pt>
                <c:pt idx="31806">
                  <c:v>6.2596738885855999E-2</c:v>
                </c:pt>
                <c:pt idx="31807">
                  <c:v>6.06537216346303E-2</c:v>
                </c:pt>
                <c:pt idx="31808">
                  <c:v>5.8795677050332999E-2</c:v>
                </c:pt>
                <c:pt idx="31809">
                  <c:v>5.6314295630356698E-2</c:v>
                </c:pt>
                <c:pt idx="31810">
                  <c:v>5.3937390292087203E-2</c:v>
                </c:pt>
                <c:pt idx="31811">
                  <c:v>5.1515477358992999E-2</c:v>
                </c:pt>
                <c:pt idx="31812">
                  <c:v>4.9151785894135797E-2</c:v>
                </c:pt>
                <c:pt idx="31813">
                  <c:v>4.6374692035368099E-2</c:v>
                </c:pt>
                <c:pt idx="31814">
                  <c:v>4.3822720868973597E-2</c:v>
                </c:pt>
                <c:pt idx="31815">
                  <c:v>4.07121458849065E-2</c:v>
                </c:pt>
                <c:pt idx="31816">
                  <c:v>3.78510596168544E-2</c:v>
                </c:pt>
                <c:pt idx="31817">
                  <c:v>3.5155930955145201E-2</c:v>
                </c:pt>
                <c:pt idx="31818">
                  <c:v>3.2124531102211397E-2</c:v>
                </c:pt>
                <c:pt idx="31819">
                  <c:v>2.9047195649186799E-2</c:v>
                </c:pt>
                <c:pt idx="31820">
                  <c:v>2.5759992426649499E-2</c:v>
                </c:pt>
                <c:pt idx="31821">
                  <c:v>2.2898489680913198E-2</c:v>
                </c:pt>
                <c:pt idx="31822">
                  <c:v>1.9462341661403999E-2</c:v>
                </c:pt>
                <c:pt idx="31823">
                  <c:v>1.6337710400456101E-2</c:v>
                </c:pt>
                <c:pt idx="31824">
                  <c:v>1.3149376496425299E-2</c:v>
                </c:pt>
                <c:pt idx="31825">
                  <c:v>9.9999204395946097E-3</c:v>
                </c:pt>
                <c:pt idx="31826">
                  <c:v>6.6274009342815604E-3</c:v>
                </c:pt>
                <c:pt idx="31827">
                  <c:v>3.19799539733478E-3</c:v>
                </c:pt>
                <c:pt idx="31828">
                  <c:v>1.34763151743803E-4</c:v>
                </c:pt>
                <c:pt idx="31829">
                  <c:v>-3.1749600093556101E-3</c:v>
                </c:pt>
                <c:pt idx="31830">
                  <c:v>-6.2427358766479098E-3</c:v>
                </c:pt>
                <c:pt idx="31831">
                  <c:v>-9.4259828963819507E-3</c:v>
                </c:pt>
                <c:pt idx="31832">
                  <c:v>-1.27937905460201E-2</c:v>
                </c:pt>
                <c:pt idx="31833">
                  <c:v>-1.5887610461593898E-2</c:v>
                </c:pt>
                <c:pt idx="31834">
                  <c:v>-1.89245579968828E-2</c:v>
                </c:pt>
                <c:pt idx="31835">
                  <c:v>-2.20287249902839E-2</c:v>
                </c:pt>
                <c:pt idx="31836">
                  <c:v>-2.4924328358161E-2</c:v>
                </c:pt>
                <c:pt idx="31837">
                  <c:v>-2.8156644662165602E-2</c:v>
                </c:pt>
                <c:pt idx="31838">
                  <c:v>-3.1127781415754799E-2</c:v>
                </c:pt>
                <c:pt idx="31839">
                  <c:v>-3.3787843827737099E-2</c:v>
                </c:pt>
                <c:pt idx="31840">
                  <c:v>-3.6707228746216597E-2</c:v>
                </c:pt>
                <c:pt idx="31841">
                  <c:v>-3.9310357190485E-2</c:v>
                </c:pt>
                <c:pt idx="31842">
                  <c:v>-4.2155779653582803E-2</c:v>
                </c:pt>
                <c:pt idx="31843">
                  <c:v>-4.5021209213643498E-2</c:v>
                </c:pt>
                <c:pt idx="31844">
                  <c:v>-4.7132475191329702E-2</c:v>
                </c:pt>
                <c:pt idx="31845">
                  <c:v>-4.9860495801388197E-2</c:v>
                </c:pt>
                <c:pt idx="31846">
                  <c:v>-5.21750055920241E-2</c:v>
                </c:pt>
                <c:pt idx="31847">
                  <c:v>-5.46449357140587E-2</c:v>
                </c:pt>
                <c:pt idx="31848">
                  <c:v>-5.6883810598714599E-2</c:v>
                </c:pt>
                <c:pt idx="31849">
                  <c:v>-5.9010145655348602E-2</c:v>
                </c:pt>
                <c:pt idx="31850">
                  <c:v>-6.1356813669855598E-2</c:v>
                </c:pt>
                <c:pt idx="31851">
                  <c:v>-6.3369703358844301E-2</c:v>
                </c:pt>
                <c:pt idx="31852">
                  <c:v>-6.5504867721639298E-2</c:v>
                </c:pt>
                <c:pt idx="31853">
                  <c:v>-6.7504094954197097E-2</c:v>
                </c:pt>
                <c:pt idx="31854">
                  <c:v>-6.9582302616628899E-2</c:v>
                </c:pt>
                <c:pt idx="31855">
                  <c:v>-7.1647200640717598E-2</c:v>
                </c:pt>
                <c:pt idx="31856">
                  <c:v>-7.3630926646056805E-2</c:v>
                </c:pt>
                <c:pt idx="31857">
                  <c:v>-7.5560129837089596E-2</c:v>
                </c:pt>
                <c:pt idx="31858">
                  <c:v>-7.7367285384208506E-2</c:v>
                </c:pt>
                <c:pt idx="31859">
                  <c:v>-7.9481641863557703E-2</c:v>
                </c:pt>
                <c:pt idx="31860">
                  <c:v>-8.1407486367201201E-2</c:v>
                </c:pt>
                <c:pt idx="31861">
                  <c:v>-8.3179656627298398E-2</c:v>
                </c:pt>
                <c:pt idx="31862">
                  <c:v>-8.5169742666683201E-2</c:v>
                </c:pt>
                <c:pt idx="31863">
                  <c:v>-8.6961852682174795E-2</c:v>
                </c:pt>
                <c:pt idx="31864">
                  <c:v>-8.9185848854389793E-2</c:v>
                </c:pt>
                <c:pt idx="31865">
                  <c:v>-9.1247888244414405E-2</c:v>
                </c:pt>
                <c:pt idx="31866">
                  <c:v>-9.3380928252127696E-2</c:v>
                </c:pt>
                <c:pt idx="31867">
                  <c:v>-9.5374922546756197E-2</c:v>
                </c:pt>
                <c:pt idx="31868">
                  <c:v>-9.7209064395242406E-2</c:v>
                </c:pt>
                <c:pt idx="31869">
                  <c:v>-9.9731453064253905E-2</c:v>
                </c:pt>
                <c:pt idx="31870">
                  <c:v>-0.10210748229498399</c:v>
                </c:pt>
                <c:pt idx="31871">
                  <c:v>-0.104917635947606</c:v>
                </c:pt>
                <c:pt idx="31872">
                  <c:v>-0.10669649702959801</c:v>
                </c:pt>
                <c:pt idx="31873">
                  <c:v>-0.109606511255714</c:v>
                </c:pt>
                <c:pt idx="31874">
                  <c:v>-0.11202640977838101</c:v>
                </c:pt>
                <c:pt idx="31875">
                  <c:v>-0.11507273774370499</c:v>
                </c:pt>
                <c:pt idx="31876">
                  <c:v>-0.117743861379001</c:v>
                </c:pt>
                <c:pt idx="31877">
                  <c:v>-0.12066029994083299</c:v>
                </c:pt>
                <c:pt idx="31878">
                  <c:v>-0.123855329907635</c:v>
                </c:pt>
                <c:pt idx="31879">
                  <c:v>-0.12700935598656499</c:v>
                </c:pt>
                <c:pt idx="31880">
                  <c:v>-0.13050719632219901</c:v>
                </c:pt>
                <c:pt idx="31881">
                  <c:v>-0.133653482064024</c:v>
                </c:pt>
                <c:pt idx="31882">
                  <c:v>-0.13740833322444901</c:v>
                </c:pt>
                <c:pt idx="31883">
                  <c:v>-0.14081845865015999</c:v>
                </c:pt>
                <c:pt idx="31884">
                  <c:v>-0.144753098385597</c:v>
                </c:pt>
                <c:pt idx="31885">
                  <c:v>-0.14846921784706299</c:v>
                </c:pt>
                <c:pt idx="31886">
                  <c:v>-0.15213852431642</c:v>
                </c:pt>
                <c:pt idx="31887">
                  <c:v>-0.15650929789208001</c:v>
                </c:pt>
                <c:pt idx="31888">
                  <c:v>-0.16040425856319099</c:v>
                </c:pt>
                <c:pt idx="31889">
                  <c:v>-0.16467472518860299</c:v>
                </c:pt>
                <c:pt idx="31890">
                  <c:v>-0.168886031769761</c:v>
                </c:pt>
                <c:pt idx="31891">
                  <c:v>-0.17326753980373</c:v>
                </c:pt>
                <c:pt idx="31892">
                  <c:v>-0.178007697245324</c:v>
                </c:pt>
                <c:pt idx="31893">
                  <c:v>-0.18248010599931</c:v>
                </c:pt>
                <c:pt idx="31894">
                  <c:v>-0.18699537701499899</c:v>
                </c:pt>
                <c:pt idx="31895">
                  <c:v>-0.191572836508967</c:v>
                </c:pt>
                <c:pt idx="31896">
                  <c:v>-0.19632099377949799</c:v>
                </c:pt>
                <c:pt idx="31897">
                  <c:v>-0.201043075164967</c:v>
                </c:pt>
                <c:pt idx="31898">
                  <c:v>-0.20600758654179199</c:v>
                </c:pt>
                <c:pt idx="31899">
                  <c:v>-0.21046178149897399</c:v>
                </c:pt>
                <c:pt idx="31900">
                  <c:v>-0.21537725001439001</c:v>
                </c:pt>
                <c:pt idx="31901">
                  <c:v>-0.22017185762678201</c:v>
                </c:pt>
                <c:pt idx="31902">
                  <c:v>-0.22491383314948701</c:v>
                </c:pt>
                <c:pt idx="31903">
                  <c:v>-0.229678798932266</c:v>
                </c:pt>
                <c:pt idx="31904">
                  <c:v>-0.23428961134328299</c:v>
                </c:pt>
                <c:pt idx="31905">
                  <c:v>-0.239007641452639</c:v>
                </c:pt>
                <c:pt idx="31906">
                  <c:v>-0.24352444783388399</c:v>
                </c:pt>
                <c:pt idx="31907">
                  <c:v>-0.24832609067851499</c:v>
                </c:pt>
                <c:pt idx="31908">
                  <c:v>-0.25265562180529699</c:v>
                </c:pt>
                <c:pt idx="31909">
                  <c:v>-0.25701919805661699</c:v>
                </c:pt>
                <c:pt idx="31910">
                  <c:v>-0.26133763896406198</c:v>
                </c:pt>
                <c:pt idx="31911">
                  <c:v>-0.26548008809610002</c:v>
                </c:pt>
                <c:pt idx="31912">
                  <c:v>-0.26955333440655799</c:v>
                </c:pt>
                <c:pt idx="31913">
                  <c:v>-0.27321811036705301</c:v>
                </c:pt>
                <c:pt idx="31914">
                  <c:v>-0.277316035337283</c:v>
                </c:pt>
                <c:pt idx="31915">
                  <c:v>-0.280955812394374</c:v>
                </c:pt>
                <c:pt idx="31916">
                  <c:v>-0.28414917292441499</c:v>
                </c:pt>
                <c:pt idx="31917">
                  <c:v>-0.287630129521461</c:v>
                </c:pt>
                <c:pt idx="31918">
                  <c:v>-0.29054246278887502</c:v>
                </c:pt>
                <c:pt idx="31919">
                  <c:v>-0.29370260814548399</c:v>
                </c:pt>
                <c:pt idx="31920">
                  <c:v>-0.29650723721240602</c:v>
                </c:pt>
                <c:pt idx="31921">
                  <c:v>-0.29908599444273598</c:v>
                </c:pt>
                <c:pt idx="31922">
                  <c:v>-0.30143215182202798</c:v>
                </c:pt>
                <c:pt idx="31923">
                  <c:v>-0.30345089716574603</c:v>
                </c:pt>
                <c:pt idx="31924">
                  <c:v>-0.30543919939738601</c:v>
                </c:pt>
                <c:pt idx="31925">
                  <c:v>-0.30725963933091199</c:v>
                </c:pt>
                <c:pt idx="31926">
                  <c:v>-0.30881635647748001</c:v>
                </c:pt>
                <c:pt idx="31927">
                  <c:v>-0.30989314538846102</c:v>
                </c:pt>
                <c:pt idx="31928">
                  <c:v>-0.31109525835565299</c:v>
                </c:pt>
                <c:pt idx="31929">
                  <c:v>-0.31190561687446</c:v>
                </c:pt>
                <c:pt idx="31930">
                  <c:v>-0.31270284861215802</c:v>
                </c:pt>
                <c:pt idx="31931">
                  <c:v>-0.31322941825292699</c:v>
                </c:pt>
                <c:pt idx="31932">
                  <c:v>-0.31332757653263699</c:v>
                </c:pt>
                <c:pt idx="31933">
                  <c:v>-0.313514930089136</c:v>
                </c:pt>
                <c:pt idx="31934">
                  <c:v>-0.31327129339723703</c:v>
                </c:pt>
                <c:pt idx="31935">
                  <c:v>-0.31306343367127198</c:v>
                </c:pt>
                <c:pt idx="31936">
                  <c:v>-0.31227871458445</c:v>
                </c:pt>
                <c:pt idx="31937">
                  <c:v>-0.31182133186304301</c:v>
                </c:pt>
                <c:pt idx="31938">
                  <c:v>-0.310753986145338</c:v>
                </c:pt>
                <c:pt idx="31939">
                  <c:v>-0.30966762483536397</c:v>
                </c:pt>
                <c:pt idx="31940">
                  <c:v>-0.30835715421496002</c:v>
                </c:pt>
                <c:pt idx="31941">
                  <c:v>-0.30705699768182798</c:v>
                </c:pt>
                <c:pt idx="31942">
                  <c:v>-0.30562667800889198</c:v>
                </c:pt>
                <c:pt idx="31943">
                  <c:v>-0.303676149620483</c:v>
                </c:pt>
                <c:pt idx="31944">
                  <c:v>-0.30212236695275202</c:v>
                </c:pt>
                <c:pt idx="31945">
                  <c:v>-0.29999677681711001</c:v>
                </c:pt>
                <c:pt idx="31946">
                  <c:v>-0.298039809085965</c:v>
                </c:pt>
                <c:pt idx="31947">
                  <c:v>-0.296236048555924</c:v>
                </c:pt>
                <c:pt idx="31948">
                  <c:v>-0.29395476800038001</c:v>
                </c:pt>
                <c:pt idx="31949">
                  <c:v>-0.29157342092865002</c:v>
                </c:pt>
                <c:pt idx="31950">
                  <c:v>-0.28923918491027301</c:v>
                </c:pt>
                <c:pt idx="31951">
                  <c:v>-0.28696950526858001</c:v>
                </c:pt>
                <c:pt idx="31952">
                  <c:v>-0.28448483487922799</c:v>
                </c:pt>
                <c:pt idx="31953">
                  <c:v>-0.28239330594682499</c:v>
                </c:pt>
                <c:pt idx="31954">
                  <c:v>-0.27967889421465802</c:v>
                </c:pt>
                <c:pt idx="31955">
                  <c:v>-0.27719703451708799</c:v>
                </c:pt>
                <c:pt idx="31956">
                  <c:v>-0.274835194174958</c:v>
                </c:pt>
                <c:pt idx="31957">
                  <c:v>-0.27262638455386501</c:v>
                </c:pt>
                <c:pt idx="31958">
                  <c:v>-0.27022750374482901</c:v>
                </c:pt>
                <c:pt idx="31959">
                  <c:v>-0.26785869494408299</c:v>
                </c:pt>
                <c:pt idx="31960">
                  <c:v>-0.265625912337137</c:v>
                </c:pt>
                <c:pt idx="31961">
                  <c:v>-0.263386522849892</c:v>
                </c:pt>
                <c:pt idx="31962">
                  <c:v>-0.26142642292565998</c:v>
                </c:pt>
                <c:pt idx="31963">
                  <c:v>-0.25922843227737002</c:v>
                </c:pt>
                <c:pt idx="31964">
                  <c:v>-0.25740926349516202</c:v>
                </c:pt>
                <c:pt idx="31965">
                  <c:v>-0.25546815972898901</c:v>
                </c:pt>
                <c:pt idx="31966">
                  <c:v>-0.25382037217394299</c:v>
                </c:pt>
                <c:pt idx="31967">
                  <c:v>-0.25215945838732901</c:v>
                </c:pt>
                <c:pt idx="31968">
                  <c:v>-0.25052682021807798</c:v>
                </c:pt>
                <c:pt idx="31969">
                  <c:v>-0.24946936932086999</c:v>
                </c:pt>
                <c:pt idx="31970">
                  <c:v>-0.247854059559624</c:v>
                </c:pt>
                <c:pt idx="31971">
                  <c:v>-0.24700308758765799</c:v>
                </c:pt>
                <c:pt idx="31972">
                  <c:v>-0.24580983272172399</c:v>
                </c:pt>
                <c:pt idx="31973">
                  <c:v>-0.24499597856385899</c:v>
                </c:pt>
                <c:pt idx="31974">
                  <c:v>-0.24455240802578801</c:v>
                </c:pt>
                <c:pt idx="31975">
                  <c:v>-0.243654295237963</c:v>
                </c:pt>
                <c:pt idx="31976">
                  <c:v>-0.24321093977204999</c:v>
                </c:pt>
                <c:pt idx="31977">
                  <c:v>-0.24279451103979399</c:v>
                </c:pt>
                <c:pt idx="31978">
                  <c:v>-0.24274649180048199</c:v>
                </c:pt>
                <c:pt idx="31979">
                  <c:v>-0.24254094387446401</c:v>
                </c:pt>
                <c:pt idx="31980">
                  <c:v>-0.242684989647347</c:v>
                </c:pt>
                <c:pt idx="31981">
                  <c:v>-0.24266097934875999</c:v>
                </c:pt>
                <c:pt idx="31982">
                  <c:v>-0.242755459656154</c:v>
                </c:pt>
                <c:pt idx="31983">
                  <c:v>-0.243183368758427</c:v>
                </c:pt>
                <c:pt idx="31984">
                  <c:v>-0.243724560252679</c:v>
                </c:pt>
                <c:pt idx="31985">
                  <c:v>-0.24433152638917199</c:v>
                </c:pt>
                <c:pt idx="31986">
                  <c:v>-0.24475999740986101</c:v>
                </c:pt>
                <c:pt idx="31987">
                  <c:v>-0.245582106048054</c:v>
                </c:pt>
                <c:pt idx="31988">
                  <c:v>-0.24641431552277901</c:v>
                </c:pt>
                <c:pt idx="31989">
                  <c:v>-0.24728189635668499</c:v>
                </c:pt>
                <c:pt idx="31990">
                  <c:v>-0.24814037066825401</c:v>
                </c:pt>
                <c:pt idx="31991">
                  <c:v>-0.24896789676265799</c:v>
                </c:pt>
                <c:pt idx="31992">
                  <c:v>-0.24991585172462699</c:v>
                </c:pt>
                <c:pt idx="31993">
                  <c:v>-0.25090464604423501</c:v>
                </c:pt>
                <c:pt idx="31994">
                  <c:v>-0.25207267523660998</c:v>
                </c:pt>
                <c:pt idx="31995">
                  <c:v>-0.25272211470598699</c:v>
                </c:pt>
                <c:pt idx="31996">
                  <c:v>-0.25399910339441201</c:v>
                </c:pt>
                <c:pt idx="31997">
                  <c:v>-0.25480851772382501</c:v>
                </c:pt>
                <c:pt idx="31998">
                  <c:v>-0.25592841316126702</c:v>
                </c:pt>
                <c:pt idx="31999">
                  <c:v>-0.256814925256861</c:v>
                </c:pt>
                <c:pt idx="32000">
                  <c:v>-0.25752500725448901</c:v>
                </c:pt>
                <c:pt idx="32001">
                  <c:v>-0.25878195875872401</c:v>
                </c:pt>
                <c:pt idx="32002">
                  <c:v>-0.25941391614343501</c:v>
                </c:pt>
                <c:pt idx="32003">
                  <c:v>-0.26019010878914001</c:v>
                </c:pt>
                <c:pt idx="32004">
                  <c:v>-0.26074070855871401</c:v>
                </c:pt>
                <c:pt idx="32005">
                  <c:v>-0.261213426242766</c:v>
                </c:pt>
                <c:pt idx="32006">
                  <c:v>-0.261958690254813</c:v>
                </c:pt>
                <c:pt idx="32007">
                  <c:v>-0.26241976538287898</c:v>
                </c:pt>
                <c:pt idx="32008">
                  <c:v>-0.26271892732100699</c:v>
                </c:pt>
                <c:pt idx="32009">
                  <c:v>-0.26287149936158599</c:v>
                </c:pt>
                <c:pt idx="32010">
                  <c:v>-0.26302005741999601</c:v>
                </c:pt>
                <c:pt idx="32011">
                  <c:v>-0.26339233289966002</c:v>
                </c:pt>
                <c:pt idx="32012">
                  <c:v>-0.26342476673762799</c:v>
                </c:pt>
                <c:pt idx="32013">
                  <c:v>-0.26311894476838898</c:v>
                </c:pt>
                <c:pt idx="32014">
                  <c:v>-0.262689675861288</c:v>
                </c:pt>
                <c:pt idx="32015">
                  <c:v>-0.26242908220921701</c:v>
                </c:pt>
                <c:pt idx="32016">
                  <c:v>-0.26207534450810999</c:v>
                </c:pt>
                <c:pt idx="32017">
                  <c:v>-0.261731445438869</c:v>
                </c:pt>
                <c:pt idx="32018">
                  <c:v>-0.26060486810313499</c:v>
                </c:pt>
                <c:pt idx="32019">
                  <c:v>-0.25979179371260402</c:v>
                </c:pt>
                <c:pt idx="32020">
                  <c:v>-0.25909206314496203</c:v>
                </c:pt>
                <c:pt idx="32021">
                  <c:v>-0.25798182044656398</c:v>
                </c:pt>
                <c:pt idx="32022">
                  <c:v>-0.25686625481869602</c:v>
                </c:pt>
                <c:pt idx="32023">
                  <c:v>-0.25559243818277599</c:v>
                </c:pt>
                <c:pt idx="32024">
                  <c:v>-0.25433531906622098</c:v>
                </c:pt>
                <c:pt idx="32025">
                  <c:v>-0.25278121299459899</c:v>
                </c:pt>
                <c:pt idx="32026">
                  <c:v>-0.25147838875251399</c:v>
                </c:pt>
                <c:pt idx="32027">
                  <c:v>-0.249841999898684</c:v>
                </c:pt>
                <c:pt idx="32028">
                  <c:v>-0.248357701640986</c:v>
                </c:pt>
                <c:pt idx="32029">
                  <c:v>-0.246536811296935</c:v>
                </c:pt>
                <c:pt idx="32030">
                  <c:v>-0.245006978777635</c:v>
                </c:pt>
                <c:pt idx="32031">
                  <c:v>-0.242976836463174</c:v>
                </c:pt>
                <c:pt idx="32032">
                  <c:v>-0.2409555045606</c:v>
                </c:pt>
                <c:pt idx="32033">
                  <c:v>-0.23951602254738599</c:v>
                </c:pt>
                <c:pt idx="32034">
                  <c:v>-0.23742413786083499</c:v>
                </c:pt>
                <c:pt idx="32035">
                  <c:v>-0.23545805456881999</c:v>
                </c:pt>
                <c:pt idx="32036">
                  <c:v>-0.23336368921579201</c:v>
                </c:pt>
                <c:pt idx="32037">
                  <c:v>-0.23141154795009899</c:v>
                </c:pt>
                <c:pt idx="32038">
                  <c:v>-0.22961376324900701</c:v>
                </c:pt>
                <c:pt idx="32039">
                  <c:v>-0.22782331630869301</c:v>
                </c:pt>
                <c:pt idx="32040">
                  <c:v>-0.22567424878572101</c:v>
                </c:pt>
                <c:pt idx="32041">
                  <c:v>-0.22347657832797299</c:v>
                </c:pt>
                <c:pt idx="32042">
                  <c:v>-0.22178025889845801</c:v>
                </c:pt>
                <c:pt idx="32043">
                  <c:v>-0.22002038139066599</c:v>
                </c:pt>
                <c:pt idx="32044">
                  <c:v>-0.21842227270371101</c:v>
                </c:pt>
                <c:pt idx="32045">
                  <c:v>-0.21624988108763399</c:v>
                </c:pt>
                <c:pt idx="32046">
                  <c:v>-0.21444934356294801</c:v>
                </c:pt>
                <c:pt idx="32047">
                  <c:v>-0.21296491428984499</c:v>
                </c:pt>
                <c:pt idx="32048">
                  <c:v>-0.21145597260028801</c:v>
                </c:pt>
                <c:pt idx="32049">
                  <c:v>-0.21005644083866001</c:v>
                </c:pt>
                <c:pt idx="32050">
                  <c:v>-0.208315392177432</c:v>
                </c:pt>
                <c:pt idx="32051">
                  <c:v>-0.207105614205259</c:v>
                </c:pt>
                <c:pt idx="32052">
                  <c:v>-0.20576458653597601</c:v>
                </c:pt>
                <c:pt idx="32053">
                  <c:v>-0.204857874946728</c:v>
                </c:pt>
                <c:pt idx="32054">
                  <c:v>-0.20340601004702699</c:v>
                </c:pt>
                <c:pt idx="32055">
                  <c:v>-0.20253775039708899</c:v>
                </c:pt>
                <c:pt idx="32056">
                  <c:v>-0.20155740336526901</c:v>
                </c:pt>
                <c:pt idx="32057">
                  <c:v>-0.200596424179</c:v>
                </c:pt>
                <c:pt idx="32058">
                  <c:v>-0.19982494803952999</c:v>
                </c:pt>
                <c:pt idx="32059">
                  <c:v>-0.198814371253445</c:v>
                </c:pt>
                <c:pt idx="32060">
                  <c:v>-0.19854225788172999</c:v>
                </c:pt>
                <c:pt idx="32061">
                  <c:v>-0.19773325900896399</c:v>
                </c:pt>
                <c:pt idx="32062">
                  <c:v>-0.19711277711799099</c:v>
                </c:pt>
                <c:pt idx="32063">
                  <c:v>-0.196512136887178</c:v>
                </c:pt>
                <c:pt idx="32064">
                  <c:v>-0.19599084893809299</c:v>
                </c:pt>
                <c:pt idx="32065">
                  <c:v>-0.19594556158637499</c:v>
                </c:pt>
                <c:pt idx="32066">
                  <c:v>-0.19554268606619901</c:v>
                </c:pt>
                <c:pt idx="32067">
                  <c:v>-0.19499610054463601</c:v>
                </c:pt>
                <c:pt idx="32068">
                  <c:v>-0.19451117317227201</c:v>
                </c:pt>
                <c:pt idx="32069">
                  <c:v>-0.194304458007419</c:v>
                </c:pt>
                <c:pt idx="32070">
                  <c:v>-0.19417338722612501</c:v>
                </c:pt>
                <c:pt idx="32071">
                  <c:v>-0.19387477870317299</c:v>
                </c:pt>
                <c:pt idx="32072">
                  <c:v>-0.193368309580387</c:v>
                </c:pt>
                <c:pt idx="32073">
                  <c:v>-0.192953496389907</c:v>
                </c:pt>
                <c:pt idx="32074">
                  <c:v>-0.192435363946866</c:v>
                </c:pt>
                <c:pt idx="32075">
                  <c:v>-0.192347256492193</c:v>
                </c:pt>
                <c:pt idx="32076">
                  <c:v>-0.19178870182800201</c:v>
                </c:pt>
                <c:pt idx="32077">
                  <c:v>-0.19090196187526201</c:v>
                </c:pt>
                <c:pt idx="32078">
                  <c:v>-0.190412639684993</c:v>
                </c:pt>
                <c:pt idx="32079">
                  <c:v>-0.189680025857137</c:v>
                </c:pt>
                <c:pt idx="32080">
                  <c:v>-0.18895580786517199</c:v>
                </c:pt>
                <c:pt idx="32081">
                  <c:v>-0.18774530920105001</c:v>
                </c:pt>
                <c:pt idx="32082">
                  <c:v>-0.186761311620362</c:v>
                </c:pt>
                <c:pt idx="32083">
                  <c:v>-0.18556133626573099</c:v>
                </c:pt>
                <c:pt idx="32084">
                  <c:v>-0.18406883819572301</c:v>
                </c:pt>
                <c:pt idx="32085">
                  <c:v>-0.18263957136987</c:v>
                </c:pt>
                <c:pt idx="32086">
                  <c:v>-0.18071757425701501</c:v>
                </c:pt>
                <c:pt idx="32087">
                  <c:v>-0.17913116998244</c:v>
                </c:pt>
                <c:pt idx="32088">
                  <c:v>-0.17685237166377901</c:v>
                </c:pt>
                <c:pt idx="32089">
                  <c:v>-0.17480259022526801</c:v>
                </c:pt>
                <c:pt idx="32090">
                  <c:v>-0.172290589919079</c:v>
                </c:pt>
                <c:pt idx="32091">
                  <c:v>-0.16946378622234301</c:v>
                </c:pt>
                <c:pt idx="32092">
                  <c:v>-0.16709669578436601</c:v>
                </c:pt>
                <c:pt idx="32093">
                  <c:v>-0.16382129741316201</c:v>
                </c:pt>
                <c:pt idx="32094">
                  <c:v>-0.16070242104066201</c:v>
                </c:pt>
                <c:pt idx="32095">
                  <c:v>-0.157120336003017</c:v>
                </c:pt>
                <c:pt idx="32096">
                  <c:v>-0.15351173618961</c:v>
                </c:pt>
                <c:pt idx="32097">
                  <c:v>-0.149724437258522</c:v>
                </c:pt>
                <c:pt idx="32098">
                  <c:v>-0.14564472704522</c:v>
                </c:pt>
                <c:pt idx="32099">
                  <c:v>-0.14124396619980201</c:v>
                </c:pt>
                <c:pt idx="32100">
                  <c:v>-0.13658018120891499</c:v>
                </c:pt>
                <c:pt idx="32101">
                  <c:v>-0.131571808965597</c:v>
                </c:pt>
                <c:pt idx="32102">
                  <c:v>-0.12688015974033301</c:v>
                </c:pt>
                <c:pt idx="32103">
                  <c:v>-0.12172257479552601</c:v>
                </c:pt>
                <c:pt idx="32104">
                  <c:v>-0.116018680294436</c:v>
                </c:pt>
                <c:pt idx="32105">
                  <c:v>-0.11061425592301501</c:v>
                </c:pt>
                <c:pt idx="32106">
                  <c:v>-0.104555927333949</c:v>
                </c:pt>
                <c:pt idx="32107">
                  <c:v>-9.8797557624839702E-2</c:v>
                </c:pt>
                <c:pt idx="32108">
                  <c:v>-9.2543075373708802E-2</c:v>
                </c:pt>
                <c:pt idx="32109">
                  <c:v>-8.6025609481902507E-2</c:v>
                </c:pt>
                <c:pt idx="32110">
                  <c:v>-7.9523823301967902E-2</c:v>
                </c:pt>
                <c:pt idx="32111">
                  <c:v>-7.2705164048720905E-2</c:v>
                </c:pt>
                <c:pt idx="32112">
                  <c:v>-6.5780350006337002E-2</c:v>
                </c:pt>
                <c:pt idx="32113">
                  <c:v>-5.8656343766791498E-2</c:v>
                </c:pt>
                <c:pt idx="32114">
                  <c:v>-5.1693791394734699E-2</c:v>
                </c:pt>
                <c:pt idx="32115">
                  <c:v>-4.4408779632189102E-2</c:v>
                </c:pt>
                <c:pt idx="32116">
                  <c:v>-3.7074934574852399E-2</c:v>
                </c:pt>
                <c:pt idx="32117">
                  <c:v>-2.9480078901311799E-2</c:v>
                </c:pt>
                <c:pt idx="32118">
                  <c:v>-2.2151468058716602E-2</c:v>
                </c:pt>
                <c:pt idx="32119">
                  <c:v>-1.4856881579142001E-2</c:v>
                </c:pt>
                <c:pt idx="32120">
                  <c:v>-7.0768046199551002E-3</c:v>
                </c:pt>
                <c:pt idx="32121">
                  <c:v>4.1786582688204299E-4</c:v>
                </c:pt>
                <c:pt idx="32122">
                  <c:v>8.3062664210249004E-3</c:v>
                </c:pt>
                <c:pt idx="32123">
                  <c:v>1.60091981782307E-2</c:v>
                </c:pt>
                <c:pt idx="32124">
                  <c:v>2.32552192620821E-2</c:v>
                </c:pt>
                <c:pt idx="32125">
                  <c:v>3.1028172882859199E-2</c:v>
                </c:pt>
                <c:pt idx="32126">
                  <c:v>3.8456391036796198E-2</c:v>
                </c:pt>
                <c:pt idx="32127">
                  <c:v>4.6052482862880002E-2</c:v>
                </c:pt>
                <c:pt idx="32128">
                  <c:v>5.3622823288977099E-2</c:v>
                </c:pt>
                <c:pt idx="32129">
                  <c:v>6.0499880033319499E-2</c:v>
                </c:pt>
                <c:pt idx="32130">
                  <c:v>6.7581422538658398E-2</c:v>
                </c:pt>
                <c:pt idx="32131">
                  <c:v>7.4650884171246198E-2</c:v>
                </c:pt>
                <c:pt idx="32132">
                  <c:v>8.1566914047421196E-2</c:v>
                </c:pt>
                <c:pt idx="32133">
                  <c:v>8.8495086434218606E-2</c:v>
                </c:pt>
                <c:pt idx="32134">
                  <c:v>9.4550671309191106E-2</c:v>
                </c:pt>
                <c:pt idx="32135">
                  <c:v>0.101014142000108</c:v>
                </c:pt>
                <c:pt idx="32136">
                  <c:v>0.107259617056378</c:v>
                </c:pt>
                <c:pt idx="32137">
                  <c:v>0.11330417072377</c:v>
                </c:pt>
                <c:pt idx="32138">
                  <c:v>0.11909023020953299</c:v>
                </c:pt>
                <c:pt idx="32139">
                  <c:v>0.124426831860109</c:v>
                </c:pt>
                <c:pt idx="32140">
                  <c:v>0.129698484566977</c:v>
                </c:pt>
                <c:pt idx="32141">
                  <c:v>0.13464631830307899</c:v>
                </c:pt>
                <c:pt idx="32142">
                  <c:v>0.13960025074984</c:v>
                </c:pt>
                <c:pt idx="32143">
                  <c:v>0.144011969923001</c:v>
                </c:pt>
                <c:pt idx="32144">
                  <c:v>0.14846685855871999</c:v>
                </c:pt>
                <c:pt idx="32145">
                  <c:v>0.15241097507273499</c:v>
                </c:pt>
                <c:pt idx="32146">
                  <c:v>0.15585634809275101</c:v>
                </c:pt>
                <c:pt idx="32147">
                  <c:v>0.159633352563396</c:v>
                </c:pt>
                <c:pt idx="32148">
                  <c:v>0.16275410022761599</c:v>
                </c:pt>
                <c:pt idx="32149">
                  <c:v>0.16600945518836599</c:v>
                </c:pt>
                <c:pt idx="32150">
                  <c:v>0.16855194858204101</c:v>
                </c:pt>
                <c:pt idx="32151">
                  <c:v>0.17077686183343799</c:v>
                </c:pt>
                <c:pt idx="32152">
                  <c:v>0.173082097177298</c:v>
                </c:pt>
                <c:pt idx="32153">
                  <c:v>0.175205711263618</c:v>
                </c:pt>
                <c:pt idx="32154">
                  <c:v>0.17713033618983501</c:v>
                </c:pt>
                <c:pt idx="32155">
                  <c:v>0.17862819499235499</c:v>
                </c:pt>
                <c:pt idx="32156">
                  <c:v>0.17957157899951301</c:v>
                </c:pt>
                <c:pt idx="32157">
                  <c:v>0.18064792427697901</c:v>
                </c:pt>
                <c:pt idx="32158">
                  <c:v>0.181644255366993</c:v>
                </c:pt>
                <c:pt idx="32159">
                  <c:v>0.18244357678642001</c:v>
                </c:pt>
                <c:pt idx="32160">
                  <c:v>0.183091012553945</c:v>
                </c:pt>
                <c:pt idx="32161">
                  <c:v>0.183058362205612</c:v>
                </c:pt>
                <c:pt idx="32162">
                  <c:v>0.183263696887147</c:v>
                </c:pt>
                <c:pt idx="32163">
                  <c:v>0.18361521832243299</c:v>
                </c:pt>
                <c:pt idx="32164">
                  <c:v>0.183505403238236</c:v>
                </c:pt>
                <c:pt idx="32165">
                  <c:v>0.18348257574566801</c:v>
                </c:pt>
                <c:pt idx="32166">
                  <c:v>0.182996633217996</c:v>
                </c:pt>
                <c:pt idx="32167">
                  <c:v>0.18269959849770401</c:v>
                </c:pt>
                <c:pt idx="32168">
                  <c:v>0.182553124515932</c:v>
                </c:pt>
                <c:pt idx="32169">
                  <c:v>0.182280837617536</c:v>
                </c:pt>
                <c:pt idx="32170">
                  <c:v>0.18167395699200101</c:v>
                </c:pt>
                <c:pt idx="32171">
                  <c:v>0.18132517064554099</c:v>
                </c:pt>
                <c:pt idx="32172">
                  <c:v>0.181181497378016</c:v>
                </c:pt>
                <c:pt idx="32173">
                  <c:v>0.18065875770821699</c:v>
                </c:pt>
                <c:pt idx="32174">
                  <c:v>0.18059833962091901</c:v>
                </c:pt>
                <c:pt idx="32175">
                  <c:v>0.18025603482027899</c:v>
                </c:pt>
                <c:pt idx="32176">
                  <c:v>0.18044574753898601</c:v>
                </c:pt>
                <c:pt idx="32177">
                  <c:v>0.180511005171546</c:v>
                </c:pt>
                <c:pt idx="32178">
                  <c:v>0.180421315066775</c:v>
                </c:pt>
                <c:pt idx="32179">
                  <c:v>0.180906864072893</c:v>
                </c:pt>
                <c:pt idx="32180">
                  <c:v>0.181360651081764</c:v>
                </c:pt>
                <c:pt idx="32181">
                  <c:v>0.18225223198989199</c:v>
                </c:pt>
                <c:pt idx="32182">
                  <c:v>0.18310977161756301</c:v>
                </c:pt>
                <c:pt idx="32183">
                  <c:v>0.18387210494078099</c:v>
                </c:pt>
                <c:pt idx="32184">
                  <c:v>0.18514318809424599</c:v>
                </c:pt>
                <c:pt idx="32185">
                  <c:v>0.186695295220834</c:v>
                </c:pt>
                <c:pt idx="32186">
                  <c:v>0.18858523930070201</c:v>
                </c:pt>
                <c:pt idx="32187">
                  <c:v>0.19073299032820801</c:v>
                </c:pt>
                <c:pt idx="32188">
                  <c:v>0.192728445842371</c:v>
                </c:pt>
                <c:pt idx="32189">
                  <c:v>0.195271066325722</c:v>
                </c:pt>
                <c:pt idx="32190">
                  <c:v>0.198239424486962</c:v>
                </c:pt>
                <c:pt idx="32191">
                  <c:v>0.20125151236</c:v>
                </c:pt>
                <c:pt idx="32192">
                  <c:v>0.20481530238731999</c:v>
                </c:pt>
                <c:pt idx="32193">
                  <c:v>0.208178714861491</c:v>
                </c:pt>
                <c:pt idx="32194">
                  <c:v>0.212173129670505</c:v>
                </c:pt>
                <c:pt idx="32195">
                  <c:v>0.21671417770606</c:v>
                </c:pt>
                <c:pt idx="32196">
                  <c:v>0.22110542234191399</c:v>
                </c:pt>
                <c:pt idx="32197">
                  <c:v>0.22590014708398401</c:v>
                </c:pt>
                <c:pt idx="32198">
                  <c:v>0.230952587722487</c:v>
                </c:pt>
                <c:pt idx="32199">
                  <c:v>0.23661847885732201</c:v>
                </c:pt>
                <c:pt idx="32200">
                  <c:v>0.242094927056763</c:v>
                </c:pt>
                <c:pt idx="32201">
                  <c:v>0.248006210764942</c:v>
                </c:pt>
                <c:pt idx="32202">
                  <c:v>0.25406594250849701</c:v>
                </c:pt>
                <c:pt idx="32203">
                  <c:v>0.26063040201968402</c:v>
                </c:pt>
                <c:pt idx="32204">
                  <c:v>0.26750647976341102</c:v>
                </c:pt>
                <c:pt idx="32205">
                  <c:v>0.27408895177350401</c:v>
                </c:pt>
                <c:pt idx="32206">
                  <c:v>0.281372936813579</c:v>
                </c:pt>
                <c:pt idx="32207">
                  <c:v>0.28850936185006698</c:v>
                </c:pt>
                <c:pt idx="32208">
                  <c:v>0.29631846434367298</c:v>
                </c:pt>
                <c:pt idx="32209">
                  <c:v>0.304020613568598</c:v>
                </c:pt>
                <c:pt idx="32210">
                  <c:v>0.31156501555723198</c:v>
                </c:pt>
                <c:pt idx="32211">
                  <c:v>0.31948778204304701</c:v>
                </c:pt>
                <c:pt idx="32212">
                  <c:v>0.32770630262836198</c:v>
                </c:pt>
                <c:pt idx="32213">
                  <c:v>0.33588655449891403</c:v>
                </c:pt>
                <c:pt idx="32214">
                  <c:v>0.34435329179733198</c:v>
                </c:pt>
                <c:pt idx="32215">
                  <c:v>0.35230307905999197</c:v>
                </c:pt>
                <c:pt idx="32216">
                  <c:v>0.36065797321426002</c:v>
                </c:pt>
                <c:pt idx="32217">
                  <c:v>0.36920973163633197</c:v>
                </c:pt>
                <c:pt idx="32218">
                  <c:v>0.37759572882841802</c:v>
                </c:pt>
                <c:pt idx="32219">
                  <c:v>0.38599934747125603</c:v>
                </c:pt>
                <c:pt idx="32220">
                  <c:v>0.39384273492091298</c:v>
                </c:pt>
                <c:pt idx="32221">
                  <c:v>0.402127045524722</c:v>
                </c:pt>
                <c:pt idx="32222">
                  <c:v>0.41043425813517598</c:v>
                </c:pt>
                <c:pt idx="32223">
                  <c:v>0.41826538616345299</c:v>
                </c:pt>
                <c:pt idx="32224">
                  <c:v>0.426152405288727</c:v>
                </c:pt>
                <c:pt idx="32225">
                  <c:v>0.43368398847404699</c:v>
                </c:pt>
                <c:pt idx="32226">
                  <c:v>0.44125274998098901</c:v>
                </c:pt>
                <c:pt idx="32227">
                  <c:v>0.44867050580984502</c:v>
                </c:pt>
                <c:pt idx="32228">
                  <c:v>0.45570790401711597</c:v>
                </c:pt>
                <c:pt idx="32229">
                  <c:v>0.462327083714689</c:v>
                </c:pt>
                <c:pt idx="32230">
                  <c:v>0.46906992836459399</c:v>
                </c:pt>
                <c:pt idx="32231">
                  <c:v>0.47554184985103598</c:v>
                </c:pt>
                <c:pt idx="32232">
                  <c:v>0.48156797388827899</c:v>
                </c:pt>
                <c:pt idx="32233">
                  <c:v>0.48716370241356399</c:v>
                </c:pt>
                <c:pt idx="32234">
                  <c:v>0.49256332191210001</c:v>
                </c:pt>
                <c:pt idx="32235">
                  <c:v>0.49800700253053398</c:v>
                </c:pt>
                <c:pt idx="32236">
                  <c:v>0.50279173489526097</c:v>
                </c:pt>
                <c:pt idx="32237">
                  <c:v>0.50699803890707495</c:v>
                </c:pt>
                <c:pt idx="32238">
                  <c:v>0.51116819122881496</c:v>
                </c:pt>
                <c:pt idx="32239">
                  <c:v>0.514891868089422</c:v>
                </c:pt>
                <c:pt idx="32240">
                  <c:v>0.51847606671054203</c:v>
                </c:pt>
                <c:pt idx="32241">
                  <c:v>0.52160139001658201</c:v>
                </c:pt>
                <c:pt idx="32242">
                  <c:v>0.52405212378529098</c:v>
                </c:pt>
                <c:pt idx="32243">
                  <c:v>0.52631590648439497</c:v>
                </c:pt>
                <c:pt idx="32244">
                  <c:v>0.52838586727699799</c:v>
                </c:pt>
                <c:pt idx="32245">
                  <c:v>0.52993881640697904</c:v>
                </c:pt>
                <c:pt idx="32246">
                  <c:v>0.53134706512685903</c:v>
                </c:pt>
                <c:pt idx="32247">
                  <c:v>0.53182350947067003</c:v>
                </c:pt>
                <c:pt idx="32248">
                  <c:v>0.53244417244688202</c:v>
                </c:pt>
                <c:pt idx="32249">
                  <c:v>0.53283698104708199</c:v>
                </c:pt>
                <c:pt idx="32250">
                  <c:v>0.53244504086387801</c:v>
                </c:pt>
                <c:pt idx="32251">
                  <c:v>0.532169843227148</c:v>
                </c:pt>
                <c:pt idx="32252">
                  <c:v>0.53103001872330102</c:v>
                </c:pt>
                <c:pt idx="32253">
                  <c:v>0.53021687352253599</c:v>
                </c:pt>
                <c:pt idx="32254">
                  <c:v>0.52875162580149004</c:v>
                </c:pt>
                <c:pt idx="32255">
                  <c:v>0.52730070816167396</c:v>
                </c:pt>
                <c:pt idx="32256">
                  <c:v>0.52512276293706195</c:v>
                </c:pt>
                <c:pt idx="32257">
                  <c:v>0.52307656800386704</c:v>
                </c:pt>
                <c:pt idx="32258">
                  <c:v>0.52093626768785395</c:v>
                </c:pt>
                <c:pt idx="32259">
                  <c:v>0.51814929896688999</c:v>
                </c:pt>
                <c:pt idx="32260">
                  <c:v>0.51551259906784597</c:v>
                </c:pt>
                <c:pt idx="32261">
                  <c:v>0.51241712744984402</c:v>
                </c:pt>
                <c:pt idx="32262">
                  <c:v>0.50951212520141498</c:v>
                </c:pt>
                <c:pt idx="32263">
                  <c:v>0.506306828326199</c:v>
                </c:pt>
                <c:pt idx="32264">
                  <c:v>0.50279746005368198</c:v>
                </c:pt>
                <c:pt idx="32265">
                  <c:v>0.49970414620540898</c:v>
                </c:pt>
                <c:pt idx="32266">
                  <c:v>0.49611605473575499</c:v>
                </c:pt>
                <c:pt idx="32267">
                  <c:v>0.49285839546006999</c:v>
                </c:pt>
                <c:pt idx="32268">
                  <c:v>0.48938339053811403</c:v>
                </c:pt>
                <c:pt idx="32269">
                  <c:v>0.48573163026712901</c:v>
                </c:pt>
                <c:pt idx="32270">
                  <c:v>0.48246133560786397</c:v>
                </c:pt>
                <c:pt idx="32271">
                  <c:v>0.47898951565263498</c:v>
                </c:pt>
                <c:pt idx="32272">
                  <c:v>0.47587646227915698</c:v>
                </c:pt>
                <c:pt idx="32273">
                  <c:v>0.472550836508487</c:v>
                </c:pt>
                <c:pt idx="32274">
                  <c:v>0.46936756885747</c:v>
                </c:pt>
                <c:pt idx="32275">
                  <c:v>0.46640703839611902</c:v>
                </c:pt>
                <c:pt idx="32276">
                  <c:v>0.46376679924156</c:v>
                </c:pt>
                <c:pt idx="32277">
                  <c:v>0.46097963936285902</c:v>
                </c:pt>
                <c:pt idx="32278">
                  <c:v>0.45858255970317402</c:v>
                </c:pt>
                <c:pt idx="32279">
                  <c:v>0.45626536542585</c:v>
                </c:pt>
                <c:pt idx="32280">
                  <c:v>0.454215864594606</c:v>
                </c:pt>
                <c:pt idx="32281">
                  <c:v>0.45257551893064002</c:v>
                </c:pt>
                <c:pt idx="32282">
                  <c:v>0.45106067015708301</c:v>
                </c:pt>
                <c:pt idx="32283">
                  <c:v>0.44963747750321098</c:v>
                </c:pt>
                <c:pt idx="32284">
                  <c:v>0.44848413145603999</c:v>
                </c:pt>
                <c:pt idx="32285">
                  <c:v>0.44799222343916401</c:v>
                </c:pt>
                <c:pt idx="32286">
                  <c:v>0.44728111236888402</c:v>
                </c:pt>
                <c:pt idx="32287">
                  <c:v>0.44695380427491699</c:v>
                </c:pt>
                <c:pt idx="32288">
                  <c:v>0.447132874677723</c:v>
                </c:pt>
                <c:pt idx="32289">
                  <c:v>0.44731517710422303</c:v>
                </c:pt>
                <c:pt idx="32290">
                  <c:v>0.448181639250402</c:v>
                </c:pt>
                <c:pt idx="32291">
                  <c:v>0.44888397656032702</c:v>
                </c:pt>
                <c:pt idx="32292">
                  <c:v>0.45010031169845099</c:v>
                </c:pt>
                <c:pt idx="32293">
                  <c:v>0.45156322530102599</c:v>
                </c:pt>
                <c:pt idx="32294">
                  <c:v>0.45327891954001798</c:v>
                </c:pt>
                <c:pt idx="32295">
                  <c:v>0.45561058199397397</c:v>
                </c:pt>
                <c:pt idx="32296">
                  <c:v>0.45749510222080397</c:v>
                </c:pt>
                <c:pt idx="32297">
                  <c:v>0.46017412424654303</c:v>
                </c:pt>
                <c:pt idx="32298">
                  <c:v>0.46283583044475901</c:v>
                </c:pt>
                <c:pt idx="32299">
                  <c:v>0.46583128989395001</c:v>
                </c:pt>
                <c:pt idx="32300">
                  <c:v>0.469248680714764</c:v>
                </c:pt>
                <c:pt idx="32301">
                  <c:v>0.47214276998629301</c:v>
                </c:pt>
                <c:pt idx="32302">
                  <c:v>0.475856309031714</c:v>
                </c:pt>
                <c:pt idx="32303">
                  <c:v>0.47947063164456</c:v>
                </c:pt>
                <c:pt idx="32304">
                  <c:v>0.48340022630569401</c:v>
                </c:pt>
                <c:pt idx="32305">
                  <c:v>0.48744935273812201</c:v>
                </c:pt>
                <c:pt idx="32306">
                  <c:v>0.49125280113293301</c:v>
                </c:pt>
                <c:pt idx="32307">
                  <c:v>0.49546146219000098</c:v>
                </c:pt>
                <c:pt idx="32308">
                  <c:v>0.49957449394838899</c:v>
                </c:pt>
                <c:pt idx="32309">
                  <c:v>0.50400587710376099</c:v>
                </c:pt>
                <c:pt idx="32310">
                  <c:v>0.50816669548036297</c:v>
                </c:pt>
                <c:pt idx="32311">
                  <c:v>0.51248371099821999</c:v>
                </c:pt>
                <c:pt idx="32312">
                  <c:v>0.51667958907651201</c:v>
                </c:pt>
                <c:pt idx="32313">
                  <c:v>0.52081221159328905</c:v>
                </c:pt>
                <c:pt idx="32314">
                  <c:v>0.52495538880014403</c:v>
                </c:pt>
                <c:pt idx="32315">
                  <c:v>0.528818813232517</c:v>
                </c:pt>
                <c:pt idx="32316">
                  <c:v>0.53277315586734397</c:v>
                </c:pt>
                <c:pt idx="32317">
                  <c:v>0.53668493168133002</c:v>
                </c:pt>
                <c:pt idx="32318">
                  <c:v>0.54000048086924801</c:v>
                </c:pt>
                <c:pt idx="32319">
                  <c:v>0.54349631815339505</c:v>
                </c:pt>
                <c:pt idx="32320">
                  <c:v>0.54678899969279904</c:v>
                </c:pt>
                <c:pt idx="32321">
                  <c:v>0.54978724076067198</c:v>
                </c:pt>
                <c:pt idx="32322">
                  <c:v>0.55278552019966298</c:v>
                </c:pt>
                <c:pt idx="32323">
                  <c:v>0.55495124452323097</c:v>
                </c:pt>
                <c:pt idx="32324">
                  <c:v>0.55738639854833105</c:v>
                </c:pt>
                <c:pt idx="32325">
                  <c:v>0.55925227128201305</c:v>
                </c:pt>
                <c:pt idx="32326">
                  <c:v>0.56091869017611595</c:v>
                </c:pt>
                <c:pt idx="32327">
                  <c:v>0.56244389966003205</c:v>
                </c:pt>
                <c:pt idx="32328">
                  <c:v>0.56318289043185299</c:v>
                </c:pt>
                <c:pt idx="32329">
                  <c:v>0.56392344432710795</c:v>
                </c:pt>
                <c:pt idx="32330">
                  <c:v>0.56429584441827196</c:v>
                </c:pt>
                <c:pt idx="32331">
                  <c:v>0.56425697121476204</c:v>
                </c:pt>
                <c:pt idx="32332">
                  <c:v>0.56407389364845795</c:v>
                </c:pt>
                <c:pt idx="32333">
                  <c:v>0.56336075405546504</c:v>
                </c:pt>
                <c:pt idx="32334">
                  <c:v>0.56217065517878795</c:v>
                </c:pt>
                <c:pt idx="32335">
                  <c:v>0.56091477481672802</c:v>
                </c:pt>
                <c:pt idx="32336">
                  <c:v>0.55901298866572002</c:v>
                </c:pt>
                <c:pt idx="32337">
                  <c:v>0.55689547635085301</c:v>
                </c:pt>
                <c:pt idx="32338">
                  <c:v>0.554409068228089</c:v>
                </c:pt>
                <c:pt idx="32339">
                  <c:v>0.55148626609539497</c:v>
                </c:pt>
                <c:pt idx="32340">
                  <c:v>0.548398333144415</c:v>
                </c:pt>
                <c:pt idx="32341">
                  <c:v>0.54475854594829398</c:v>
                </c:pt>
                <c:pt idx="32342">
                  <c:v>0.54079469405411595</c:v>
                </c:pt>
                <c:pt idx="32343">
                  <c:v>0.53652806481106596</c:v>
                </c:pt>
                <c:pt idx="32344">
                  <c:v>0.53221779266485503</c:v>
                </c:pt>
                <c:pt idx="32345">
                  <c:v>0.527299768693411</c:v>
                </c:pt>
                <c:pt idx="32346">
                  <c:v>0.52215736142148494</c:v>
                </c:pt>
                <c:pt idx="32347">
                  <c:v>0.51682263361993996</c:v>
                </c:pt>
                <c:pt idx="32348">
                  <c:v>0.51128788685347504</c:v>
                </c:pt>
                <c:pt idx="32349">
                  <c:v>0.505582157708237</c:v>
                </c:pt>
                <c:pt idx="32350">
                  <c:v>0.49974738009938602</c:v>
                </c:pt>
                <c:pt idx="32351">
                  <c:v>0.49318176373385197</c:v>
                </c:pt>
                <c:pt idx="32352">
                  <c:v>0.48694251290624502</c:v>
                </c:pt>
                <c:pt idx="32353">
                  <c:v>0.480428187991915</c:v>
                </c:pt>
                <c:pt idx="32354">
                  <c:v>0.47379703332691597</c:v>
                </c:pt>
                <c:pt idx="32355">
                  <c:v>0.46699569533341301</c:v>
                </c:pt>
                <c:pt idx="32356">
                  <c:v>0.45983870408194399</c:v>
                </c:pt>
                <c:pt idx="32357">
                  <c:v>0.45313431294974199</c:v>
                </c:pt>
                <c:pt idx="32358">
                  <c:v>0.44599219473277302</c:v>
                </c:pt>
                <c:pt idx="32359">
                  <c:v>0.43921542210793901</c:v>
                </c:pt>
                <c:pt idx="32360">
                  <c:v>0.43217898169770602</c:v>
                </c:pt>
                <c:pt idx="32361">
                  <c:v>0.42499482109489001</c:v>
                </c:pt>
                <c:pt idx="32362">
                  <c:v>0.41821530109931998</c:v>
                </c:pt>
                <c:pt idx="32363">
                  <c:v>0.41144904224807299</c:v>
                </c:pt>
                <c:pt idx="32364">
                  <c:v>0.40474742802931002</c:v>
                </c:pt>
                <c:pt idx="32365">
                  <c:v>0.39803422107849801</c:v>
                </c:pt>
                <c:pt idx="32366">
                  <c:v>0.39122249427760902</c:v>
                </c:pt>
                <c:pt idx="32367">
                  <c:v>0.384883726511971</c:v>
                </c:pt>
                <c:pt idx="32368">
                  <c:v>0.37879235936439698</c:v>
                </c:pt>
                <c:pt idx="32369">
                  <c:v>0.37254790010194799</c:v>
                </c:pt>
                <c:pt idx="32370">
                  <c:v>0.36652322058370901</c:v>
                </c:pt>
                <c:pt idx="32371">
                  <c:v>0.36050493074897499</c:v>
                </c:pt>
                <c:pt idx="32372">
                  <c:v>0.35516781574990902</c:v>
                </c:pt>
                <c:pt idx="32373">
                  <c:v>0.34997312615708798</c:v>
                </c:pt>
                <c:pt idx="32374">
                  <c:v>0.34492879313298502</c:v>
                </c:pt>
                <c:pt idx="32375">
                  <c:v>0.339871496027225</c:v>
                </c:pt>
                <c:pt idx="32376">
                  <c:v>0.33529365558188301</c:v>
                </c:pt>
                <c:pt idx="32377">
                  <c:v>0.33106315182445001</c:v>
                </c:pt>
                <c:pt idx="32378">
                  <c:v>0.32702227142572099</c:v>
                </c:pt>
                <c:pt idx="32379">
                  <c:v>0.3231316815345</c:v>
                </c:pt>
                <c:pt idx="32380">
                  <c:v>0.31946575257039</c:v>
                </c:pt>
                <c:pt idx="32381">
                  <c:v>0.31595913145599502</c:v>
                </c:pt>
                <c:pt idx="32382">
                  <c:v>0.31303530900608001</c:v>
                </c:pt>
                <c:pt idx="32383">
                  <c:v>0.31002532409703798</c:v>
                </c:pt>
                <c:pt idx="32384">
                  <c:v>0.30726181822607501</c:v>
                </c:pt>
                <c:pt idx="32385">
                  <c:v>0.30484257314989099</c:v>
                </c:pt>
                <c:pt idx="32386">
                  <c:v>0.30245297365059798</c:v>
                </c:pt>
                <c:pt idx="32387">
                  <c:v>0.300689105016402</c:v>
                </c:pt>
                <c:pt idx="32388">
                  <c:v>0.29863039234963201</c:v>
                </c:pt>
                <c:pt idx="32389">
                  <c:v>0.29701425518469798</c:v>
                </c:pt>
                <c:pt idx="32390">
                  <c:v>0.29550666180164997</c:v>
                </c:pt>
                <c:pt idx="32391">
                  <c:v>0.29413400632741099</c:v>
                </c:pt>
                <c:pt idx="32392">
                  <c:v>0.29304513094881202</c:v>
                </c:pt>
                <c:pt idx="32393">
                  <c:v>0.29170089802871002</c:v>
                </c:pt>
                <c:pt idx="32394">
                  <c:v>0.29074460528986601</c:v>
                </c:pt>
                <c:pt idx="32395">
                  <c:v>0.289786035910511</c:v>
                </c:pt>
                <c:pt idx="32396">
                  <c:v>0.28864637748626698</c:v>
                </c:pt>
                <c:pt idx="32397">
                  <c:v>0.28777372457022299</c:v>
                </c:pt>
                <c:pt idx="32398">
                  <c:v>0.28703387250768703</c:v>
                </c:pt>
                <c:pt idx="32399">
                  <c:v>0.28581900662244802</c:v>
                </c:pt>
                <c:pt idx="32400">
                  <c:v>0.28503949633236297</c:v>
                </c:pt>
                <c:pt idx="32401">
                  <c:v>0.28414419606874303</c:v>
                </c:pt>
                <c:pt idx="32402">
                  <c:v>0.28301057151327103</c:v>
                </c:pt>
                <c:pt idx="32403">
                  <c:v>0.28174737852295401</c:v>
                </c:pt>
                <c:pt idx="32404">
                  <c:v>0.28048452052835998</c:v>
                </c:pt>
                <c:pt idx="32405">
                  <c:v>0.279117546534773</c:v>
                </c:pt>
                <c:pt idx="32406">
                  <c:v>0.27710426749364597</c:v>
                </c:pt>
                <c:pt idx="32407">
                  <c:v>0.27532810922419898</c:v>
                </c:pt>
                <c:pt idx="32408">
                  <c:v>0.27321313171306399</c:v>
                </c:pt>
                <c:pt idx="32409">
                  <c:v>0.27091368682334299</c:v>
                </c:pt>
                <c:pt idx="32410">
                  <c:v>0.26826879262647302</c:v>
                </c:pt>
                <c:pt idx="32411">
                  <c:v>0.26528047800820798</c:v>
                </c:pt>
                <c:pt idx="32412">
                  <c:v>0.26247873621867501</c:v>
                </c:pt>
                <c:pt idx="32413">
                  <c:v>0.25873635247252103</c:v>
                </c:pt>
                <c:pt idx="32414">
                  <c:v>0.25522826644679802</c:v>
                </c:pt>
                <c:pt idx="32415">
                  <c:v>0.251071329451721</c:v>
                </c:pt>
                <c:pt idx="32416">
                  <c:v>0.24638642961056201</c:v>
                </c:pt>
                <c:pt idx="32417">
                  <c:v>0.24185703863135899</c:v>
                </c:pt>
                <c:pt idx="32418">
                  <c:v>0.23667585838444799</c:v>
                </c:pt>
                <c:pt idx="32419">
                  <c:v>0.231303671901397</c:v>
                </c:pt>
                <c:pt idx="32420">
                  <c:v>0.22514663251592801</c:v>
                </c:pt>
                <c:pt idx="32421">
                  <c:v>0.218885833481436</c:v>
                </c:pt>
                <c:pt idx="32422">
                  <c:v>0.212177922354191</c:v>
                </c:pt>
                <c:pt idx="32423">
                  <c:v>0.205390196756222</c:v>
                </c:pt>
                <c:pt idx="32424">
                  <c:v>0.19800122644050699</c:v>
                </c:pt>
                <c:pt idx="32425">
                  <c:v>0.19026972200439299</c:v>
                </c:pt>
                <c:pt idx="32426">
                  <c:v>0.18199255485549801</c:v>
                </c:pt>
                <c:pt idx="32427">
                  <c:v>0.17343102175943101</c:v>
                </c:pt>
                <c:pt idx="32428">
                  <c:v>0.164907967496428</c:v>
                </c:pt>
                <c:pt idx="32429">
                  <c:v>0.15563861692354</c:v>
                </c:pt>
                <c:pt idx="32430">
                  <c:v>0.14619693512704199</c:v>
                </c:pt>
                <c:pt idx="32431">
                  <c:v>0.13638136070438101</c:v>
                </c:pt>
                <c:pt idx="32432">
                  <c:v>0.126352814382411</c:v>
                </c:pt>
                <c:pt idx="32433">
                  <c:v>0.11610133731854499</c:v>
                </c:pt>
                <c:pt idx="32434">
                  <c:v>0.105288826389412</c:v>
                </c:pt>
                <c:pt idx="32435">
                  <c:v>9.4615283072783496E-2</c:v>
                </c:pt>
                <c:pt idx="32436">
                  <c:v>8.3408701692335094E-2</c:v>
                </c:pt>
                <c:pt idx="32437">
                  <c:v>7.2503152581570696E-2</c:v>
                </c:pt>
                <c:pt idx="32438">
                  <c:v>6.0799806258642501E-2</c:v>
                </c:pt>
                <c:pt idx="32439">
                  <c:v>4.9323226792753402E-2</c:v>
                </c:pt>
                <c:pt idx="32440">
                  <c:v>3.7711844463165001E-2</c:v>
                </c:pt>
                <c:pt idx="32441">
                  <c:v>2.5877189036864E-2</c:v>
                </c:pt>
                <c:pt idx="32442">
                  <c:v>1.43666209286623E-2</c:v>
                </c:pt>
                <c:pt idx="32443">
                  <c:v>2.2814536602691199E-3</c:v>
                </c:pt>
                <c:pt idx="32444">
                  <c:v>-9.4511055846749608E-3</c:v>
                </c:pt>
                <c:pt idx="32445">
                  <c:v>-2.1166422467054899E-2</c:v>
                </c:pt>
                <c:pt idx="32446">
                  <c:v>-3.3074508124992998E-2</c:v>
                </c:pt>
                <c:pt idx="32447">
                  <c:v>-4.4620758877726499E-2</c:v>
                </c:pt>
                <c:pt idx="32448">
                  <c:v>-5.6294967836213003E-2</c:v>
                </c:pt>
                <c:pt idx="32449">
                  <c:v>-6.7957763181900693E-2</c:v>
                </c:pt>
                <c:pt idx="32450">
                  <c:v>-7.9280992202139897E-2</c:v>
                </c:pt>
                <c:pt idx="32451">
                  <c:v>-9.0308475692314302E-2</c:v>
                </c:pt>
                <c:pt idx="32452">
                  <c:v>-0.101446939053134</c:v>
                </c:pt>
                <c:pt idx="32453">
                  <c:v>-0.11207185776013601</c:v>
                </c:pt>
                <c:pt idx="32454">
                  <c:v>-0.122748103165081</c:v>
                </c:pt>
                <c:pt idx="32455">
                  <c:v>-0.13276146765386901</c:v>
                </c:pt>
                <c:pt idx="32456">
                  <c:v>-0.142598136955841</c:v>
                </c:pt>
                <c:pt idx="32457">
                  <c:v>-0.15214942839925999</c:v>
                </c:pt>
                <c:pt idx="32458">
                  <c:v>-0.16143581589140801</c:v>
                </c:pt>
                <c:pt idx="32459">
                  <c:v>-0.17042242504202801</c:v>
                </c:pt>
                <c:pt idx="32460">
                  <c:v>-0.178754541474797</c:v>
                </c:pt>
                <c:pt idx="32461">
                  <c:v>-0.187070727702216</c:v>
                </c:pt>
                <c:pt idx="32462">
                  <c:v>-0.19472952761071999</c:v>
                </c:pt>
                <c:pt idx="32463">
                  <c:v>-0.20206116405781099</c:v>
                </c:pt>
                <c:pt idx="32464">
                  <c:v>-0.209007899068479</c:v>
                </c:pt>
                <c:pt idx="32465">
                  <c:v>-0.21542088745895999</c:v>
                </c:pt>
                <c:pt idx="32466">
                  <c:v>-0.22157273590882801</c:v>
                </c:pt>
                <c:pt idx="32467">
                  <c:v>-0.22691042739614201</c:v>
                </c:pt>
                <c:pt idx="32468">
                  <c:v>-0.23213851480783099</c:v>
                </c:pt>
                <c:pt idx="32469">
                  <c:v>-0.23691267819255599</c:v>
                </c:pt>
                <c:pt idx="32470">
                  <c:v>-0.240882977207868</c:v>
                </c:pt>
                <c:pt idx="32471">
                  <c:v>-0.24486381473398999</c:v>
                </c:pt>
                <c:pt idx="32472">
                  <c:v>-0.248286904148218</c:v>
                </c:pt>
                <c:pt idx="32473">
                  <c:v>-0.251162842547274</c:v>
                </c:pt>
                <c:pt idx="32474">
                  <c:v>-0.25378810338012903</c:v>
                </c:pt>
                <c:pt idx="32475">
                  <c:v>-0.25579827477755002</c:v>
                </c:pt>
                <c:pt idx="32476">
                  <c:v>-0.25764791468744103</c:v>
                </c:pt>
                <c:pt idx="32477">
                  <c:v>-0.25881710311777401</c:v>
                </c:pt>
                <c:pt idx="32478">
                  <c:v>-0.25983408176071499</c:v>
                </c:pt>
                <c:pt idx="32479">
                  <c:v>-0.26048028603985302</c:v>
                </c:pt>
                <c:pt idx="32480">
                  <c:v>-0.26069123564458802</c:v>
                </c:pt>
                <c:pt idx="32481">
                  <c:v>-0.26053469795914502</c:v>
                </c:pt>
                <c:pt idx="32482">
                  <c:v>-0.26025525605348199</c:v>
                </c:pt>
                <c:pt idx="32483">
                  <c:v>-0.25973387643003198</c:v>
                </c:pt>
                <c:pt idx="32484">
                  <c:v>-0.25877555797023299</c:v>
                </c:pt>
                <c:pt idx="32485">
                  <c:v>-0.25779732237647002</c:v>
                </c:pt>
                <c:pt idx="32486">
                  <c:v>-0.25662102385629998</c:v>
                </c:pt>
                <c:pt idx="32487">
                  <c:v>-0.25525860500851799</c:v>
                </c:pt>
                <c:pt idx="32488">
                  <c:v>-0.25384330643698</c:v>
                </c:pt>
                <c:pt idx="32489">
                  <c:v>-0.25234649894026001</c:v>
                </c:pt>
                <c:pt idx="32490">
                  <c:v>-0.25039558125397898</c:v>
                </c:pt>
                <c:pt idx="32491">
                  <c:v>-0.248939994323432</c:v>
                </c:pt>
                <c:pt idx="32492">
                  <c:v>-0.24695724030456101</c:v>
                </c:pt>
                <c:pt idx="32493">
                  <c:v>-0.24521989524108601</c:v>
                </c:pt>
                <c:pt idx="32494">
                  <c:v>-0.24355474515157299</c:v>
                </c:pt>
                <c:pt idx="32495">
                  <c:v>-0.24179155798500099</c:v>
                </c:pt>
                <c:pt idx="32496">
                  <c:v>-0.240488519373177</c:v>
                </c:pt>
                <c:pt idx="32497">
                  <c:v>-0.23890203188490799</c:v>
                </c:pt>
                <c:pt idx="32498">
                  <c:v>-0.23772820723423599</c:v>
                </c:pt>
                <c:pt idx="32499">
                  <c:v>-0.23667790205154901</c:v>
                </c:pt>
                <c:pt idx="32500">
                  <c:v>-0.23581055771273099</c:v>
                </c:pt>
                <c:pt idx="32501">
                  <c:v>-0.23526450617084799</c:v>
                </c:pt>
                <c:pt idx="32502">
                  <c:v>-0.23480031643459201</c:v>
                </c:pt>
                <c:pt idx="32503">
                  <c:v>-0.23483477039898101</c:v>
                </c:pt>
                <c:pt idx="32504">
                  <c:v>-0.23496570764147001</c:v>
                </c:pt>
                <c:pt idx="32505">
                  <c:v>-0.235430813906474</c:v>
                </c:pt>
                <c:pt idx="32506">
                  <c:v>-0.236322604452499</c:v>
                </c:pt>
                <c:pt idx="32507">
                  <c:v>-0.23740936554295999</c:v>
                </c:pt>
                <c:pt idx="32508">
                  <c:v>-0.23898385022829899</c:v>
                </c:pt>
                <c:pt idx="32509">
                  <c:v>-0.24073002760544501</c:v>
                </c:pt>
                <c:pt idx="32510">
                  <c:v>-0.24318223263998701</c:v>
                </c:pt>
                <c:pt idx="32511">
                  <c:v>-0.24571001744072099</c:v>
                </c:pt>
                <c:pt idx="32512">
                  <c:v>-0.24883117328668899</c:v>
                </c:pt>
                <c:pt idx="32513">
                  <c:v>-0.25252392960500197</c:v>
                </c:pt>
                <c:pt idx="32514">
                  <c:v>-0.25637011256676301</c:v>
                </c:pt>
                <c:pt idx="32515">
                  <c:v>-0.26064965352236102</c:v>
                </c:pt>
                <c:pt idx="32516">
                  <c:v>-0.26546565448979598</c:v>
                </c:pt>
                <c:pt idx="32517">
                  <c:v>-0.27068282207112898</c:v>
                </c:pt>
                <c:pt idx="32518">
                  <c:v>-0.27618290446826899</c:v>
                </c:pt>
                <c:pt idx="32519">
                  <c:v>-0.28243557247370299</c:v>
                </c:pt>
                <c:pt idx="32520">
                  <c:v>-0.28833598413061001</c:v>
                </c:pt>
                <c:pt idx="32521">
                  <c:v>-0.29523050329334999</c:v>
                </c:pt>
                <c:pt idx="32522">
                  <c:v>-0.302288486804554</c:v>
                </c:pt>
                <c:pt idx="32523">
                  <c:v>-0.30983407652404599</c:v>
                </c:pt>
                <c:pt idx="32524">
                  <c:v>-0.31758309526230499</c:v>
                </c:pt>
                <c:pt idx="32525">
                  <c:v>-0.32569505892958101</c:v>
                </c:pt>
                <c:pt idx="32526">
                  <c:v>-0.33423956639102098</c:v>
                </c:pt>
                <c:pt idx="32527">
                  <c:v>-0.34323311365468001</c:v>
                </c:pt>
                <c:pt idx="32528">
                  <c:v>-0.35237774033144498</c:v>
                </c:pt>
                <c:pt idx="32529">
                  <c:v>-0.36162223399497601</c:v>
                </c:pt>
                <c:pt idx="32530">
                  <c:v>-0.37126114079148198</c:v>
                </c:pt>
                <c:pt idx="32531">
                  <c:v>-0.38076513399039102</c:v>
                </c:pt>
                <c:pt idx="32532">
                  <c:v>-0.39105673394139501</c:v>
                </c:pt>
                <c:pt idx="32533">
                  <c:v>-0.40120009737787299</c:v>
                </c:pt>
                <c:pt idx="32534">
                  <c:v>-0.41134210076754801</c:v>
                </c:pt>
                <c:pt idx="32535">
                  <c:v>-0.42166388759917101</c:v>
                </c:pt>
                <c:pt idx="32536">
                  <c:v>-0.432128241698231</c:v>
                </c:pt>
                <c:pt idx="32537">
                  <c:v>-0.442505135448444</c:v>
                </c:pt>
                <c:pt idx="32538">
                  <c:v>-0.45323343173243402</c:v>
                </c:pt>
                <c:pt idx="32539">
                  <c:v>-0.46372660060958598</c:v>
                </c:pt>
                <c:pt idx="32540">
                  <c:v>-0.47434851282004797</c:v>
                </c:pt>
                <c:pt idx="32541">
                  <c:v>-0.48461696257977599</c:v>
                </c:pt>
                <c:pt idx="32542">
                  <c:v>-0.49513238881128702</c:v>
                </c:pt>
                <c:pt idx="32543">
                  <c:v>-0.505531446387251</c:v>
                </c:pt>
                <c:pt idx="32544">
                  <c:v>-0.51555621914785599</c:v>
                </c:pt>
                <c:pt idx="32545">
                  <c:v>-0.52543927736116702</c:v>
                </c:pt>
                <c:pt idx="32546">
                  <c:v>-0.53534636205437902</c:v>
                </c:pt>
                <c:pt idx="32547">
                  <c:v>-0.54482090708884101</c:v>
                </c:pt>
                <c:pt idx="32548">
                  <c:v>-0.554120261765365</c:v>
                </c:pt>
                <c:pt idx="32549">
                  <c:v>-0.56334776381350404</c:v>
                </c:pt>
                <c:pt idx="32550">
                  <c:v>-0.57212586881095095</c:v>
                </c:pt>
                <c:pt idx="32551">
                  <c:v>-0.58054288353060701</c:v>
                </c:pt>
                <c:pt idx="32552">
                  <c:v>-0.58858474507796499</c:v>
                </c:pt>
                <c:pt idx="32553">
                  <c:v>-0.59642524343064296</c:v>
                </c:pt>
                <c:pt idx="32554">
                  <c:v>-0.60415796726038595</c:v>
                </c:pt>
                <c:pt idx="32555">
                  <c:v>-0.61109328676933905</c:v>
                </c:pt>
                <c:pt idx="32556">
                  <c:v>-0.61796927616985298</c:v>
                </c:pt>
                <c:pt idx="32557">
                  <c:v>-0.62404319931284302</c:v>
                </c:pt>
                <c:pt idx="32558">
                  <c:v>-0.62995388856493395</c:v>
                </c:pt>
                <c:pt idx="32559">
                  <c:v>-0.63557909761154996</c:v>
                </c:pt>
                <c:pt idx="32560">
                  <c:v>-0.640435741767726</c:v>
                </c:pt>
                <c:pt idx="32561">
                  <c:v>-0.64499795962734496</c:v>
                </c:pt>
                <c:pt idx="32562">
                  <c:v>-0.64912727559800099</c:v>
                </c:pt>
                <c:pt idx="32563">
                  <c:v>-0.65279422959640199</c:v>
                </c:pt>
                <c:pt idx="32564">
                  <c:v>-0.65605201919951095</c:v>
                </c:pt>
                <c:pt idx="32565">
                  <c:v>-0.65887904821787902</c:v>
                </c:pt>
                <c:pt idx="32566">
                  <c:v>-0.66118104967935898</c:v>
                </c:pt>
                <c:pt idx="32567">
                  <c:v>-0.66294939247428597</c:v>
                </c:pt>
                <c:pt idx="32568">
                  <c:v>-0.66444286173202605</c:v>
                </c:pt>
                <c:pt idx="32569">
                  <c:v>-0.66547517402035705</c:v>
                </c:pt>
                <c:pt idx="32570">
                  <c:v>-0.66608056973883401</c:v>
                </c:pt>
                <c:pt idx="32571">
                  <c:v>-0.66610151274766005</c:v>
                </c:pt>
                <c:pt idx="32572">
                  <c:v>-0.66582632462306901</c:v>
                </c:pt>
                <c:pt idx="32573">
                  <c:v>-0.66512400732620203</c:v>
                </c:pt>
                <c:pt idx="32574">
                  <c:v>-0.66406105675402805</c:v>
                </c:pt>
                <c:pt idx="32575">
                  <c:v>-0.66256925582106396</c:v>
                </c:pt>
                <c:pt idx="32576">
                  <c:v>-0.66067570812215204</c:v>
                </c:pt>
                <c:pt idx="32577">
                  <c:v>-0.65848508437972197</c:v>
                </c:pt>
                <c:pt idx="32578">
                  <c:v>-0.65581950260295097</c:v>
                </c:pt>
                <c:pt idx="32579">
                  <c:v>-0.65311103424459405</c:v>
                </c:pt>
                <c:pt idx="32580">
                  <c:v>-0.64989386796048798</c:v>
                </c:pt>
                <c:pt idx="32581">
                  <c:v>-0.64654221290189295</c:v>
                </c:pt>
                <c:pt idx="32582">
                  <c:v>-0.64297763225644899</c:v>
                </c:pt>
                <c:pt idx="32583">
                  <c:v>-0.639110977735315</c:v>
                </c:pt>
                <c:pt idx="32584">
                  <c:v>-0.63489511393498399</c:v>
                </c:pt>
                <c:pt idx="32585">
                  <c:v>-0.63048522237450599</c:v>
                </c:pt>
                <c:pt idx="32586">
                  <c:v>-0.62599898889537497</c:v>
                </c:pt>
                <c:pt idx="32587">
                  <c:v>-0.62123188242060001</c:v>
                </c:pt>
                <c:pt idx="32588">
                  <c:v>-0.616518242870843</c:v>
                </c:pt>
                <c:pt idx="32589">
                  <c:v>-0.61142579169420097</c:v>
                </c:pt>
                <c:pt idx="32590">
                  <c:v>-0.60640193328659298</c:v>
                </c:pt>
                <c:pt idx="32591">
                  <c:v>-0.601325804686202</c:v>
                </c:pt>
                <c:pt idx="32592">
                  <c:v>-0.59630551248062402</c:v>
                </c:pt>
                <c:pt idx="32593">
                  <c:v>-0.59128019693548794</c:v>
                </c:pt>
                <c:pt idx="32594">
                  <c:v>-0.58578015719063903</c:v>
                </c:pt>
                <c:pt idx="32595">
                  <c:v>-0.58076398378883498</c:v>
                </c:pt>
                <c:pt idx="32596">
                  <c:v>-0.57566458712518398</c:v>
                </c:pt>
                <c:pt idx="32597">
                  <c:v>-0.57054361475860904</c:v>
                </c:pt>
                <c:pt idx="32598">
                  <c:v>-0.56544993574146896</c:v>
                </c:pt>
                <c:pt idx="32599">
                  <c:v>-0.56052078400799299</c:v>
                </c:pt>
                <c:pt idx="32600">
                  <c:v>-0.55557381937452399</c:v>
                </c:pt>
                <c:pt idx="32601">
                  <c:v>-0.55080205370781599</c:v>
                </c:pt>
                <c:pt idx="32602">
                  <c:v>-0.54621599106513496</c:v>
                </c:pt>
                <c:pt idx="32603">
                  <c:v>-0.54165444028654897</c:v>
                </c:pt>
                <c:pt idx="32604">
                  <c:v>-0.53746502414235697</c:v>
                </c:pt>
                <c:pt idx="32605">
                  <c:v>-0.53324598832797798</c:v>
                </c:pt>
                <c:pt idx="32606">
                  <c:v>-0.529410523100182</c:v>
                </c:pt>
                <c:pt idx="32607">
                  <c:v>-0.52551976139730205</c:v>
                </c:pt>
                <c:pt idx="32608">
                  <c:v>-0.52192453131935301</c:v>
                </c:pt>
                <c:pt idx="32609">
                  <c:v>-0.518910449172723</c:v>
                </c:pt>
                <c:pt idx="32610">
                  <c:v>-0.51571966724555496</c:v>
                </c:pt>
                <c:pt idx="32611">
                  <c:v>-0.51277021112689503</c:v>
                </c:pt>
                <c:pt idx="32612">
                  <c:v>-0.50990930779981203</c:v>
                </c:pt>
                <c:pt idx="32613">
                  <c:v>-0.50753041422964795</c:v>
                </c:pt>
                <c:pt idx="32614">
                  <c:v>-0.50556259489236</c:v>
                </c:pt>
                <c:pt idx="32615">
                  <c:v>-0.50356052490861003</c:v>
                </c:pt>
                <c:pt idx="32616">
                  <c:v>-0.50191927409661796</c:v>
                </c:pt>
                <c:pt idx="32617">
                  <c:v>-0.50040411491008696</c:v>
                </c:pt>
                <c:pt idx="32618">
                  <c:v>-0.499150259096034</c:v>
                </c:pt>
                <c:pt idx="32619">
                  <c:v>-0.498421813709929</c:v>
                </c:pt>
                <c:pt idx="32620">
                  <c:v>-0.49796298115614002</c:v>
                </c:pt>
                <c:pt idx="32621">
                  <c:v>-0.49728874221479902</c:v>
                </c:pt>
                <c:pt idx="32622">
                  <c:v>-0.49711957715550498</c:v>
                </c:pt>
                <c:pt idx="32623">
                  <c:v>-0.49738707927553899</c:v>
                </c:pt>
                <c:pt idx="32624">
                  <c:v>-0.49765084532505899</c:v>
                </c:pt>
                <c:pt idx="32625">
                  <c:v>-0.49833818287572101</c:v>
                </c:pt>
                <c:pt idx="32626">
                  <c:v>-0.49903704305386898</c:v>
                </c:pt>
                <c:pt idx="32627">
                  <c:v>-0.50002882767450596</c:v>
                </c:pt>
                <c:pt idx="32628">
                  <c:v>-0.50111767002807295</c:v>
                </c:pt>
                <c:pt idx="32629">
                  <c:v>-0.50274669408748596</c:v>
                </c:pt>
                <c:pt idx="32630">
                  <c:v>-0.50452139999992995</c:v>
                </c:pt>
                <c:pt idx="32631">
                  <c:v>-0.50622944195165998</c:v>
                </c:pt>
                <c:pt idx="32632">
                  <c:v>-0.508245216171342</c:v>
                </c:pt>
                <c:pt idx="32633">
                  <c:v>-0.51043842611449097</c:v>
                </c:pt>
                <c:pt idx="32634">
                  <c:v>-0.51289189022696502</c:v>
                </c:pt>
                <c:pt idx="32635">
                  <c:v>-0.51542477889841398</c:v>
                </c:pt>
                <c:pt idx="32636">
                  <c:v>-0.51848570197441102</c:v>
                </c:pt>
                <c:pt idx="32637">
                  <c:v>-0.52118995798046797</c:v>
                </c:pt>
                <c:pt idx="32638">
                  <c:v>-0.52414178287697299</c:v>
                </c:pt>
                <c:pt idx="32639">
                  <c:v>-0.52709074907588704</c:v>
                </c:pt>
                <c:pt idx="32640">
                  <c:v>-0.53030365136487401</c:v>
                </c:pt>
                <c:pt idx="32641">
                  <c:v>-0.53388203764949804</c:v>
                </c:pt>
                <c:pt idx="32642">
                  <c:v>-0.53740012475964705</c:v>
                </c:pt>
                <c:pt idx="32643">
                  <c:v>-0.54098507721116595</c:v>
                </c:pt>
                <c:pt idx="32644">
                  <c:v>-0.54439940481957005</c:v>
                </c:pt>
                <c:pt idx="32645">
                  <c:v>-0.54797186747911997</c:v>
                </c:pt>
                <c:pt idx="32646">
                  <c:v>-0.55190898419719503</c:v>
                </c:pt>
                <c:pt idx="32647">
                  <c:v>-0.555853506200646</c:v>
                </c:pt>
                <c:pt idx="32648">
                  <c:v>-0.55973119172965602</c:v>
                </c:pt>
                <c:pt idx="32649">
                  <c:v>-0.56340750870634804</c:v>
                </c:pt>
                <c:pt idx="32650">
                  <c:v>-0.56727673778925403</c:v>
                </c:pt>
                <c:pt idx="32651">
                  <c:v>-0.57127219508691096</c:v>
                </c:pt>
                <c:pt idx="32652">
                  <c:v>-0.57531182556400295</c:v>
                </c:pt>
                <c:pt idx="32653">
                  <c:v>-0.57920198268251999</c:v>
                </c:pt>
                <c:pt idx="32654">
                  <c:v>-0.58282738399799305</c:v>
                </c:pt>
                <c:pt idx="32655">
                  <c:v>-0.58680327661838705</c:v>
                </c:pt>
                <c:pt idx="32656">
                  <c:v>-0.59035359702347101</c:v>
                </c:pt>
                <c:pt idx="32657">
                  <c:v>-0.59431568370160404</c:v>
                </c:pt>
                <c:pt idx="32658">
                  <c:v>-0.59783032983654705</c:v>
                </c:pt>
                <c:pt idx="32659">
                  <c:v>-0.60127903882793099</c:v>
                </c:pt>
                <c:pt idx="32660">
                  <c:v>-0.60489349469352904</c:v>
                </c:pt>
                <c:pt idx="32661">
                  <c:v>-0.60819854653051098</c:v>
                </c:pt>
                <c:pt idx="32662">
                  <c:v>-0.61162009316830201</c:v>
                </c:pt>
                <c:pt idx="32663">
                  <c:v>-0.614743266056194</c:v>
                </c:pt>
                <c:pt idx="32664">
                  <c:v>-0.61778242189624</c:v>
                </c:pt>
                <c:pt idx="32665">
                  <c:v>-0.62043751493560095</c:v>
                </c:pt>
                <c:pt idx="32666">
                  <c:v>-0.623271083428805</c:v>
                </c:pt>
                <c:pt idx="32667">
                  <c:v>-0.62573300720838898</c:v>
                </c:pt>
                <c:pt idx="32668">
                  <c:v>-0.628278838029245</c:v>
                </c:pt>
                <c:pt idx="32669">
                  <c:v>-0.63053544078561197</c:v>
                </c:pt>
                <c:pt idx="32670">
                  <c:v>-0.63234309380439502</c:v>
                </c:pt>
                <c:pt idx="32671">
                  <c:v>-0.633922290896342</c:v>
                </c:pt>
                <c:pt idx="32672">
                  <c:v>-0.63545345011107301</c:v>
                </c:pt>
                <c:pt idx="32673">
                  <c:v>-0.63701402745720004</c:v>
                </c:pt>
                <c:pt idx="32674">
                  <c:v>-0.63821526978834697</c:v>
                </c:pt>
                <c:pt idx="32675">
                  <c:v>-0.63895897983690098</c:v>
                </c:pt>
                <c:pt idx="32676">
                  <c:v>-0.63948561754176003</c:v>
                </c:pt>
                <c:pt idx="32677">
                  <c:v>-0.63977712603725301</c:v>
                </c:pt>
                <c:pt idx="32678">
                  <c:v>-0.64006702851992003</c:v>
                </c:pt>
                <c:pt idx="32679">
                  <c:v>-0.63997357528017196</c:v>
                </c:pt>
                <c:pt idx="32680">
                  <c:v>-0.63940359103645195</c:v>
                </c:pt>
                <c:pt idx="32681">
                  <c:v>-0.638498127118445</c:v>
                </c:pt>
                <c:pt idx="32682">
                  <c:v>-0.63741176623007301</c:v>
                </c:pt>
                <c:pt idx="32683">
                  <c:v>-0.63598663844950898</c:v>
                </c:pt>
                <c:pt idx="32684">
                  <c:v>-0.63457024634742498</c:v>
                </c:pt>
                <c:pt idx="32685">
                  <c:v>-0.63245817380017</c:v>
                </c:pt>
                <c:pt idx="32686">
                  <c:v>-0.63007346935814801</c:v>
                </c:pt>
                <c:pt idx="32687">
                  <c:v>-0.62750716755194302</c:v>
                </c:pt>
                <c:pt idx="32688">
                  <c:v>-0.62452333064809396</c:v>
                </c:pt>
                <c:pt idx="32689">
                  <c:v>-0.621445696850774</c:v>
                </c:pt>
                <c:pt idx="32690">
                  <c:v>-0.61777716488322199</c:v>
                </c:pt>
                <c:pt idx="32691">
                  <c:v>-0.613848020850148</c:v>
                </c:pt>
                <c:pt idx="32692">
                  <c:v>-0.60956805776678302</c:v>
                </c:pt>
                <c:pt idx="32693">
                  <c:v>-0.60487740681054603</c:v>
                </c:pt>
                <c:pt idx="32694">
                  <c:v>-0.59984510409579095</c:v>
                </c:pt>
                <c:pt idx="32695">
                  <c:v>-0.59471970249080897</c:v>
                </c:pt>
                <c:pt idx="32696">
                  <c:v>-0.58903046219559796</c:v>
                </c:pt>
                <c:pt idx="32697">
                  <c:v>-0.58276476742169303</c:v>
                </c:pt>
                <c:pt idx="32698">
                  <c:v>-0.57661073171775101</c:v>
                </c:pt>
                <c:pt idx="32699">
                  <c:v>-0.56956459576621299</c:v>
                </c:pt>
                <c:pt idx="32700">
                  <c:v>-0.56283643156007002</c:v>
                </c:pt>
                <c:pt idx="32701">
                  <c:v>-0.55547844104711697</c:v>
                </c:pt>
                <c:pt idx="32702">
                  <c:v>-0.54762701109752998</c:v>
                </c:pt>
                <c:pt idx="32703">
                  <c:v>-0.53969477855513903</c:v>
                </c:pt>
                <c:pt idx="32704">
                  <c:v>-0.53100481355792695</c:v>
                </c:pt>
                <c:pt idx="32705">
                  <c:v>-0.52269655623287703</c:v>
                </c:pt>
                <c:pt idx="32706">
                  <c:v>-0.51378056929170401</c:v>
                </c:pt>
                <c:pt idx="32707">
                  <c:v>-0.50436228391895999</c:v>
                </c:pt>
                <c:pt idx="32708">
                  <c:v>-0.49480122865133103</c:v>
                </c:pt>
                <c:pt idx="32709">
                  <c:v>-0.48481073333308899</c:v>
                </c:pt>
                <c:pt idx="32710">
                  <c:v>-0.47487735780781098</c:v>
                </c:pt>
                <c:pt idx="32711">
                  <c:v>-0.46476784264832299</c:v>
                </c:pt>
                <c:pt idx="32712">
                  <c:v>-0.45409852971069198</c:v>
                </c:pt>
                <c:pt idx="32713">
                  <c:v>-0.44324569031900402</c:v>
                </c:pt>
                <c:pt idx="32714">
                  <c:v>-0.432493584006925</c:v>
                </c:pt>
                <c:pt idx="32715">
                  <c:v>-0.42130468027854501</c:v>
                </c:pt>
                <c:pt idx="32716">
                  <c:v>-0.41022121056201799</c:v>
                </c:pt>
                <c:pt idx="32717">
                  <c:v>-0.39876712511768497</c:v>
                </c:pt>
                <c:pt idx="32718">
                  <c:v>-0.38719464745311699</c:v>
                </c:pt>
                <c:pt idx="32719">
                  <c:v>-0.375464664517277</c:v>
                </c:pt>
                <c:pt idx="32720">
                  <c:v>-0.36365544763817997</c:v>
                </c:pt>
                <c:pt idx="32721">
                  <c:v>-0.35202768375527299</c:v>
                </c:pt>
                <c:pt idx="32722">
                  <c:v>-0.34023368862112702</c:v>
                </c:pt>
                <c:pt idx="32723">
                  <c:v>-0.32846088231696302</c:v>
                </c:pt>
                <c:pt idx="32724">
                  <c:v>-0.316532451171947</c:v>
                </c:pt>
                <c:pt idx="32725">
                  <c:v>-0.30488311391516598</c:v>
                </c:pt>
                <c:pt idx="32726">
                  <c:v>-0.29313947795309198</c:v>
                </c:pt>
                <c:pt idx="32727">
                  <c:v>-0.281753187360124</c:v>
                </c:pt>
                <c:pt idx="32728">
                  <c:v>-0.27036240741308198</c:v>
                </c:pt>
                <c:pt idx="32729">
                  <c:v>-0.25889183306928099</c:v>
                </c:pt>
                <c:pt idx="32730">
                  <c:v>-0.24789563706543599</c:v>
                </c:pt>
                <c:pt idx="32731">
                  <c:v>-0.23664544221535</c:v>
                </c:pt>
                <c:pt idx="32732">
                  <c:v>-0.22626075029124099</c:v>
                </c:pt>
                <c:pt idx="32733">
                  <c:v>-0.21565488683870501</c:v>
                </c:pt>
                <c:pt idx="32734">
                  <c:v>-0.20530879101601901</c:v>
                </c:pt>
                <c:pt idx="32735">
                  <c:v>-0.19527740421047199</c:v>
                </c:pt>
                <c:pt idx="32736">
                  <c:v>-0.18566198864488001</c:v>
                </c:pt>
                <c:pt idx="32737">
                  <c:v>-0.17630292061107999</c:v>
                </c:pt>
                <c:pt idx="32738">
                  <c:v>-0.167301153822001</c:v>
                </c:pt>
                <c:pt idx="32739">
                  <c:v>-0.15884218081173401</c:v>
                </c:pt>
                <c:pt idx="32740">
                  <c:v>-0.15034010804381101</c:v>
                </c:pt>
                <c:pt idx="32741">
                  <c:v>-0.142802077616276</c:v>
                </c:pt>
                <c:pt idx="32742">
                  <c:v>-0.13539586740933901</c:v>
                </c:pt>
                <c:pt idx="32743">
                  <c:v>-0.128520109417773</c:v>
                </c:pt>
                <c:pt idx="32744">
                  <c:v>-0.12200780533580299</c:v>
                </c:pt>
                <c:pt idx="32745">
                  <c:v>-0.11589615004907</c:v>
                </c:pt>
                <c:pt idx="32746">
                  <c:v>-0.110550084723729</c:v>
                </c:pt>
                <c:pt idx="32747">
                  <c:v>-0.105382611385809</c:v>
                </c:pt>
                <c:pt idx="32748">
                  <c:v>-0.101329841339636</c:v>
                </c:pt>
                <c:pt idx="32749">
                  <c:v>-9.7026569986443406E-2</c:v>
                </c:pt>
                <c:pt idx="32750">
                  <c:v>-9.3818626015319095E-2</c:v>
                </c:pt>
                <c:pt idx="32751">
                  <c:v>-9.0912096312253998E-2</c:v>
                </c:pt>
                <c:pt idx="32752">
                  <c:v>-8.8458879583489303E-2</c:v>
                </c:pt>
                <c:pt idx="32753">
                  <c:v>-8.6947169664056106E-2</c:v>
                </c:pt>
                <c:pt idx="32754">
                  <c:v>-8.5643799437646301E-2</c:v>
                </c:pt>
                <c:pt idx="32755">
                  <c:v>-8.5127986191294996E-2</c:v>
                </c:pt>
                <c:pt idx="32756">
                  <c:v>-8.4746132306589603E-2</c:v>
                </c:pt>
                <c:pt idx="32757">
                  <c:v>-8.52237800424583E-2</c:v>
                </c:pt>
                <c:pt idx="32758">
                  <c:v>-8.6048221412808198E-2</c:v>
                </c:pt>
                <c:pt idx="32759">
                  <c:v>-8.7420905330838405E-2</c:v>
                </c:pt>
                <c:pt idx="32760">
                  <c:v>-8.9396989284633993E-2</c:v>
                </c:pt>
                <c:pt idx="32761">
                  <c:v>-9.1580217458449603E-2</c:v>
                </c:pt>
                <c:pt idx="32762">
                  <c:v>-9.4513689825209898E-2</c:v>
                </c:pt>
                <c:pt idx="32763">
                  <c:v>-9.7751211065851495E-2</c:v>
                </c:pt>
                <c:pt idx="32764">
                  <c:v>-0.10163206970437801</c:v>
                </c:pt>
                <c:pt idx="32765">
                  <c:v>-0.10572034650083099</c:v>
                </c:pt>
                <c:pt idx="32766">
                  <c:v>-0.11025402083312399</c:v>
                </c:pt>
                <c:pt idx="32767">
                  <c:v>-0.115325007750637</c:v>
                </c:pt>
                <c:pt idx="32768">
                  <c:v>-0.120553859442688</c:v>
                </c:pt>
                <c:pt idx="32769">
                  <c:v>-0.126248213407754</c:v>
                </c:pt>
                <c:pt idx="32770">
                  <c:v>-0.132015512586387</c:v>
                </c:pt>
                <c:pt idx="32771">
                  <c:v>-0.13832198265877099</c:v>
                </c:pt>
                <c:pt idx="32772">
                  <c:v>-0.14457787251503401</c:v>
                </c:pt>
                <c:pt idx="32773">
                  <c:v>-0.151169803350031</c:v>
                </c:pt>
                <c:pt idx="32774">
                  <c:v>-0.15828076001306299</c:v>
                </c:pt>
                <c:pt idx="32775">
                  <c:v>-0.165171070455438</c:v>
                </c:pt>
                <c:pt idx="32776">
                  <c:v>-0.172350722876326</c:v>
                </c:pt>
                <c:pt idx="32777">
                  <c:v>-0.17932974731426299</c:v>
                </c:pt>
                <c:pt idx="32778">
                  <c:v>-0.186695239758918</c:v>
                </c:pt>
                <c:pt idx="32779">
                  <c:v>-0.193914631812349</c:v>
                </c:pt>
                <c:pt idx="32780">
                  <c:v>-0.20141801592651801</c:v>
                </c:pt>
                <c:pt idx="32781">
                  <c:v>-0.20872261933761099</c:v>
                </c:pt>
                <c:pt idx="32782">
                  <c:v>-0.215951326793342</c:v>
                </c:pt>
                <c:pt idx="32783">
                  <c:v>-0.22291779598834999</c:v>
                </c:pt>
                <c:pt idx="32784">
                  <c:v>-0.23008534110460199</c:v>
                </c:pt>
                <c:pt idx="32785">
                  <c:v>-0.23684648489895799</c:v>
                </c:pt>
                <c:pt idx="32786">
                  <c:v>-0.24352506881306099</c:v>
                </c:pt>
                <c:pt idx="32787">
                  <c:v>-0.25006662905395299</c:v>
                </c:pt>
                <c:pt idx="32788">
                  <c:v>-0.25585122412828598</c:v>
                </c:pt>
                <c:pt idx="32789">
                  <c:v>-0.261819323500741</c:v>
                </c:pt>
                <c:pt idx="32790">
                  <c:v>-0.26747744295946502</c:v>
                </c:pt>
                <c:pt idx="32791">
                  <c:v>-0.27256530158226799</c:v>
                </c:pt>
                <c:pt idx="32792">
                  <c:v>-0.27757336117224202</c:v>
                </c:pt>
                <c:pt idx="32793">
                  <c:v>-0.281695419227879</c:v>
                </c:pt>
                <c:pt idx="32794">
                  <c:v>-0.28577538410714698</c:v>
                </c:pt>
                <c:pt idx="32795">
                  <c:v>-0.28924405341964698</c:v>
                </c:pt>
                <c:pt idx="32796">
                  <c:v>-0.29217260596132</c:v>
                </c:pt>
                <c:pt idx="32797">
                  <c:v>-0.29494810035436603</c:v>
                </c:pt>
                <c:pt idx="32798">
                  <c:v>-0.296679413054033</c:v>
                </c:pt>
                <c:pt idx="32799">
                  <c:v>-0.29811759451325598</c:v>
                </c:pt>
                <c:pt idx="32800">
                  <c:v>-0.29886836991194199</c:v>
                </c:pt>
                <c:pt idx="32801">
                  <c:v>-0.29907982097367702</c:v>
                </c:pt>
                <c:pt idx="32802">
                  <c:v>-0.298889831866268</c:v>
                </c:pt>
                <c:pt idx="32803">
                  <c:v>-0.297696626807405</c:v>
                </c:pt>
                <c:pt idx="32804">
                  <c:v>-0.29614851328281899</c:v>
                </c:pt>
                <c:pt idx="32805">
                  <c:v>-0.29375905559918902</c:v>
                </c:pt>
                <c:pt idx="32806">
                  <c:v>-0.29097894093155502</c:v>
                </c:pt>
                <c:pt idx="32807">
                  <c:v>-0.28750116801341102</c:v>
                </c:pt>
                <c:pt idx="32808">
                  <c:v>-0.28331132849603202</c:v>
                </c:pt>
                <c:pt idx="32809">
                  <c:v>-0.278458590060429</c:v>
                </c:pt>
                <c:pt idx="32810">
                  <c:v>-0.27275073448114101</c:v>
                </c:pt>
                <c:pt idx="32811">
                  <c:v>-0.26665508942111399</c:v>
                </c:pt>
                <c:pt idx="32812">
                  <c:v>-0.25954299569859701</c:v>
                </c:pt>
                <c:pt idx="32813">
                  <c:v>-0.25223631531615498</c:v>
                </c:pt>
                <c:pt idx="32814">
                  <c:v>-0.244140973046135</c:v>
                </c:pt>
                <c:pt idx="32815">
                  <c:v>-0.235213104749154</c:v>
                </c:pt>
                <c:pt idx="32816">
                  <c:v>-0.22576870809705901</c:v>
                </c:pt>
                <c:pt idx="32817">
                  <c:v>-0.215527777770847</c:v>
                </c:pt>
                <c:pt idx="32818">
                  <c:v>-0.205179595931229</c:v>
                </c:pt>
                <c:pt idx="32819">
                  <c:v>-0.19424837595875899</c:v>
                </c:pt>
                <c:pt idx="32820">
                  <c:v>-0.18251358367276399</c:v>
                </c:pt>
                <c:pt idx="32821">
                  <c:v>-0.170257539961881</c:v>
                </c:pt>
                <c:pt idx="32822">
                  <c:v>-0.15729532526677401</c:v>
                </c:pt>
                <c:pt idx="32823">
                  <c:v>-0.14411627766975199</c:v>
                </c:pt>
                <c:pt idx="32824">
                  <c:v>-0.130655218213203</c:v>
                </c:pt>
                <c:pt idx="32825">
                  <c:v>-0.11627637268923199</c:v>
                </c:pt>
                <c:pt idx="32826">
                  <c:v>-0.101521680003338</c:v>
                </c:pt>
                <c:pt idx="32827">
                  <c:v>-8.6643639862359206E-2</c:v>
                </c:pt>
                <c:pt idx="32828">
                  <c:v>-7.1019702852577707E-2</c:v>
                </c:pt>
                <c:pt idx="32829">
                  <c:v>-5.5523831543624197E-2</c:v>
                </c:pt>
                <c:pt idx="32830">
                  <c:v>-3.9515541528135703E-2</c:v>
                </c:pt>
                <c:pt idx="32831">
                  <c:v>-2.3430575780731901E-2</c:v>
                </c:pt>
                <c:pt idx="32832">
                  <c:v>-6.7640694750183703E-3</c:v>
                </c:pt>
                <c:pt idx="32833">
                  <c:v>1.0006532217451399E-2</c:v>
                </c:pt>
                <c:pt idx="32834">
                  <c:v>2.71592456559571E-2</c:v>
                </c:pt>
                <c:pt idx="32835">
                  <c:v>4.4324461062274799E-2</c:v>
                </c:pt>
                <c:pt idx="32836">
                  <c:v>6.1392551802844898E-2</c:v>
                </c:pt>
                <c:pt idx="32837">
                  <c:v>7.8749240413679394E-2</c:v>
                </c:pt>
                <c:pt idx="32838">
                  <c:v>9.6180659319584097E-2</c:v>
                </c:pt>
                <c:pt idx="32839">
                  <c:v>0.114107050151703</c:v>
                </c:pt>
                <c:pt idx="32840">
                  <c:v>0.131368747227852</c:v>
                </c:pt>
                <c:pt idx="32841">
                  <c:v>0.14873016251504201</c:v>
                </c:pt>
                <c:pt idx="32842">
                  <c:v>0.166120373911671</c:v>
                </c:pt>
                <c:pt idx="32843">
                  <c:v>0.18349613288281899</c:v>
                </c:pt>
                <c:pt idx="32844">
                  <c:v>0.20098166862103301</c:v>
                </c:pt>
                <c:pt idx="32845">
                  <c:v>0.21790631538425101</c:v>
                </c:pt>
                <c:pt idx="32846">
                  <c:v>0.23466812645444299</c:v>
                </c:pt>
                <c:pt idx="32847">
                  <c:v>0.25131673054803899</c:v>
                </c:pt>
                <c:pt idx="32848">
                  <c:v>0.26814831098966202</c:v>
                </c:pt>
                <c:pt idx="32849">
                  <c:v>0.28429585161550502</c:v>
                </c:pt>
                <c:pt idx="32850">
                  <c:v>0.30033612821565903</c:v>
                </c:pt>
                <c:pt idx="32851">
                  <c:v>0.31569725359183498</c:v>
                </c:pt>
                <c:pt idx="32852">
                  <c:v>0.331261544666557</c:v>
                </c:pt>
                <c:pt idx="32853">
                  <c:v>0.34658706141854201</c:v>
                </c:pt>
                <c:pt idx="32854">
                  <c:v>0.36091754597639297</c:v>
                </c:pt>
                <c:pt idx="32855">
                  <c:v>0.37547703426901002</c:v>
                </c:pt>
                <c:pt idx="32856">
                  <c:v>0.38906979439513001</c:v>
                </c:pt>
                <c:pt idx="32857">
                  <c:v>0.40269485334025001</c:v>
                </c:pt>
                <c:pt idx="32858">
                  <c:v>0.41567218781448501</c:v>
                </c:pt>
                <c:pt idx="32859">
                  <c:v>0.428292240010961</c:v>
                </c:pt>
                <c:pt idx="32860">
                  <c:v>0.44047135009524402</c:v>
                </c:pt>
                <c:pt idx="32861">
                  <c:v>0.45231247267013602</c:v>
                </c:pt>
                <c:pt idx="32862">
                  <c:v>0.46362359794698998</c:v>
                </c:pt>
                <c:pt idx="32863">
                  <c:v>0.47393297905424597</c:v>
                </c:pt>
                <c:pt idx="32864">
                  <c:v>0.48416629476593298</c:v>
                </c:pt>
                <c:pt idx="32865">
                  <c:v>0.49381020070654502</c:v>
                </c:pt>
                <c:pt idx="32866">
                  <c:v>0.50355600985406901</c:v>
                </c:pt>
                <c:pt idx="32867">
                  <c:v>0.51169701468209405</c:v>
                </c:pt>
                <c:pt idx="32868">
                  <c:v>0.52024391733900499</c:v>
                </c:pt>
                <c:pt idx="32869">
                  <c:v>0.52762170767482997</c:v>
                </c:pt>
                <c:pt idx="32870">
                  <c:v>0.53478265447887896</c:v>
                </c:pt>
                <c:pt idx="32871">
                  <c:v>0.54159117534285595</c:v>
                </c:pt>
                <c:pt idx="32872">
                  <c:v>0.54777572999245505</c:v>
                </c:pt>
                <c:pt idx="32873">
                  <c:v>0.55310033207104903</c:v>
                </c:pt>
                <c:pt idx="32874">
                  <c:v>0.55814034308684402</c:v>
                </c:pt>
                <c:pt idx="32875">
                  <c:v>0.56291348165322797</c:v>
                </c:pt>
                <c:pt idx="32876">
                  <c:v>0.56676095709907603</c:v>
                </c:pt>
                <c:pt idx="32877">
                  <c:v>0.57066988407783303</c:v>
                </c:pt>
                <c:pt idx="32878">
                  <c:v>0.57336191450505503</c:v>
                </c:pt>
                <c:pt idx="32879">
                  <c:v>0.57650423109647098</c:v>
                </c:pt>
                <c:pt idx="32880">
                  <c:v>0.57866705566810706</c:v>
                </c:pt>
                <c:pt idx="32881">
                  <c:v>0.58033752046875897</c:v>
                </c:pt>
                <c:pt idx="32882">
                  <c:v>0.581728324032456</c:v>
                </c:pt>
                <c:pt idx="32883">
                  <c:v>0.58201043189384605</c:v>
                </c:pt>
                <c:pt idx="32884">
                  <c:v>0.58305954402391003</c:v>
                </c:pt>
                <c:pt idx="32885">
                  <c:v>0.58276795099220102</c:v>
                </c:pt>
                <c:pt idx="32886">
                  <c:v>0.582641297119594</c:v>
                </c:pt>
                <c:pt idx="32887">
                  <c:v>0.58166898269407397</c:v>
                </c:pt>
                <c:pt idx="32888">
                  <c:v>0.58028324733650405</c:v>
                </c:pt>
                <c:pt idx="32889">
                  <c:v>0.57950685248533695</c:v>
                </c:pt>
                <c:pt idx="32890">
                  <c:v>0.57721329166997204</c:v>
                </c:pt>
                <c:pt idx="32891">
                  <c:v>0.57549021942851097</c:v>
                </c:pt>
                <c:pt idx="32892">
                  <c:v>0.57277780139136303</c:v>
                </c:pt>
                <c:pt idx="32893">
                  <c:v>0.57038390304699105</c:v>
                </c:pt>
                <c:pt idx="32894">
                  <c:v>0.56735957599654396</c:v>
                </c:pt>
                <c:pt idx="32895">
                  <c:v>0.564133591007694</c:v>
                </c:pt>
                <c:pt idx="32896">
                  <c:v>0.56084512015687504</c:v>
                </c:pt>
                <c:pt idx="32897">
                  <c:v>0.55699870589368305</c:v>
                </c:pt>
                <c:pt idx="32898">
                  <c:v>0.55380574352790102</c:v>
                </c:pt>
                <c:pt idx="32899">
                  <c:v>0.54920099437944503</c:v>
                </c:pt>
                <c:pt idx="32900">
                  <c:v>0.54530007890796395</c:v>
                </c:pt>
                <c:pt idx="32901">
                  <c:v>0.54106291208857404</c:v>
                </c:pt>
                <c:pt idx="32902">
                  <c:v>0.53665211034343296</c:v>
                </c:pt>
                <c:pt idx="32903">
                  <c:v>0.53251488809437897</c:v>
                </c:pt>
                <c:pt idx="32904">
                  <c:v>0.52756256381722499</c:v>
                </c:pt>
                <c:pt idx="32905">
                  <c:v>0.52316625074237699</c:v>
                </c:pt>
                <c:pt idx="32906">
                  <c:v>0.51809019712627402</c:v>
                </c:pt>
                <c:pt idx="32907">
                  <c:v>0.51402668256431105</c:v>
                </c:pt>
                <c:pt idx="32908">
                  <c:v>0.50910473440630799</c:v>
                </c:pt>
                <c:pt idx="32909">
                  <c:v>0.504489759398421</c:v>
                </c:pt>
                <c:pt idx="32910">
                  <c:v>0.49980117785584199</c:v>
                </c:pt>
                <c:pt idx="32911">
                  <c:v>0.49502965596095899</c:v>
                </c:pt>
                <c:pt idx="32912">
                  <c:v>0.49077747931904703</c:v>
                </c:pt>
                <c:pt idx="32913">
                  <c:v>0.48600815801119202</c:v>
                </c:pt>
                <c:pt idx="32914">
                  <c:v>0.48183706411892602</c:v>
                </c:pt>
                <c:pt idx="32915">
                  <c:v>0.47727034290502701</c:v>
                </c:pt>
                <c:pt idx="32916">
                  <c:v>0.47342548316639999</c:v>
                </c:pt>
                <c:pt idx="32917">
                  <c:v>0.469312313449263</c:v>
                </c:pt>
                <c:pt idx="32918">
                  <c:v>0.465186798992543</c:v>
                </c:pt>
                <c:pt idx="32919">
                  <c:v>0.46182234314772003</c:v>
                </c:pt>
                <c:pt idx="32920">
                  <c:v>0.458037706331127</c:v>
                </c:pt>
                <c:pt idx="32921">
                  <c:v>0.45483569254238099</c:v>
                </c:pt>
                <c:pt idx="32922">
                  <c:v>0.45154631903180698</c:v>
                </c:pt>
                <c:pt idx="32923">
                  <c:v>0.448631960804311</c:v>
                </c:pt>
                <c:pt idx="32924">
                  <c:v>0.44578858385048198</c:v>
                </c:pt>
                <c:pt idx="32925">
                  <c:v>0.44328043628277197</c:v>
                </c:pt>
                <c:pt idx="32926">
                  <c:v>0.441117618744162</c:v>
                </c:pt>
                <c:pt idx="32927">
                  <c:v>0.43879820744408299</c:v>
                </c:pt>
                <c:pt idx="32928">
                  <c:v>0.43723321024240702</c:v>
                </c:pt>
                <c:pt idx="32929">
                  <c:v>0.43548994728741802</c:v>
                </c:pt>
                <c:pt idx="32930">
                  <c:v>0.43451513946492698</c:v>
                </c:pt>
                <c:pt idx="32931">
                  <c:v>0.433386321440624</c:v>
                </c:pt>
                <c:pt idx="32932">
                  <c:v>0.432852725119032</c:v>
                </c:pt>
                <c:pt idx="32933">
                  <c:v>0.43250311555905702</c:v>
                </c:pt>
                <c:pt idx="32934">
                  <c:v>0.43228001126268301</c:v>
                </c:pt>
                <c:pt idx="32935">
                  <c:v>0.43262338342699502</c:v>
                </c:pt>
                <c:pt idx="32936">
                  <c:v>0.43275802264213897</c:v>
                </c:pt>
                <c:pt idx="32937">
                  <c:v>0.43357219637533101</c:v>
                </c:pt>
                <c:pt idx="32938">
                  <c:v>0.43470473847438401</c:v>
                </c:pt>
                <c:pt idx="32939">
                  <c:v>0.43630474072643899</c:v>
                </c:pt>
                <c:pt idx="32940">
                  <c:v>0.43786943997891298</c:v>
                </c:pt>
                <c:pt idx="32941">
                  <c:v>0.439908808561353</c:v>
                </c:pt>
                <c:pt idx="32942">
                  <c:v>0.44205665242477499</c:v>
                </c:pt>
                <c:pt idx="32943">
                  <c:v>0.445000492479246</c:v>
                </c:pt>
                <c:pt idx="32944">
                  <c:v>0.44797797135775402</c:v>
                </c:pt>
                <c:pt idx="32945">
                  <c:v>0.45114248173753302</c:v>
                </c:pt>
                <c:pt idx="32946">
                  <c:v>0.45479336462210601</c:v>
                </c:pt>
                <c:pt idx="32947">
                  <c:v>0.458251884169116</c:v>
                </c:pt>
                <c:pt idx="32948">
                  <c:v>0.46270031858481803</c:v>
                </c:pt>
                <c:pt idx="32949">
                  <c:v>0.466950908494354</c:v>
                </c:pt>
                <c:pt idx="32950">
                  <c:v>0.47165785111157998</c:v>
                </c:pt>
                <c:pt idx="32951">
                  <c:v>0.47651186218376701</c:v>
                </c:pt>
                <c:pt idx="32952">
                  <c:v>0.48176339791353801</c:v>
                </c:pt>
                <c:pt idx="32953">
                  <c:v>0.487212634367024</c:v>
                </c:pt>
                <c:pt idx="32954">
                  <c:v>0.49273843614810803</c:v>
                </c:pt>
                <c:pt idx="32955">
                  <c:v>0.49891597273050697</c:v>
                </c:pt>
                <c:pt idx="32956">
                  <c:v>0.50493446543147702</c:v>
                </c:pt>
                <c:pt idx="32957">
                  <c:v>0.51156145395487196</c:v>
                </c:pt>
                <c:pt idx="32958">
                  <c:v>0.51796144659944798</c:v>
                </c:pt>
                <c:pt idx="32959">
                  <c:v>0.52465174109634705</c:v>
                </c:pt>
                <c:pt idx="32960">
                  <c:v>0.53152011537600297</c:v>
                </c:pt>
                <c:pt idx="32961">
                  <c:v>0.53848012115760602</c:v>
                </c:pt>
                <c:pt idx="32962">
                  <c:v>0.546011073850591</c:v>
                </c:pt>
                <c:pt idx="32963">
                  <c:v>0.55284665578673997</c:v>
                </c:pt>
                <c:pt idx="32964">
                  <c:v>0.56017883684666703</c:v>
                </c:pt>
                <c:pt idx="32965">
                  <c:v>0.56744616190751795</c:v>
                </c:pt>
                <c:pt idx="32966">
                  <c:v>0.57531048083039704</c:v>
                </c:pt>
                <c:pt idx="32967">
                  <c:v>0.58279333261434696</c:v>
                </c:pt>
                <c:pt idx="32968">
                  <c:v>0.59017261611910699</c:v>
                </c:pt>
                <c:pt idx="32969">
                  <c:v>0.59774868387039704</c:v>
                </c:pt>
                <c:pt idx="32970">
                  <c:v>0.60542086623051805</c:v>
                </c:pt>
                <c:pt idx="32971">
                  <c:v>0.61320031832439503</c:v>
                </c:pt>
                <c:pt idx="32972">
                  <c:v>0.62061332026904203</c:v>
                </c:pt>
                <c:pt idx="32973">
                  <c:v>0.62789045329475102</c:v>
                </c:pt>
                <c:pt idx="32974">
                  <c:v>0.63506684556183401</c:v>
                </c:pt>
                <c:pt idx="32975">
                  <c:v>0.64275887122604003</c:v>
                </c:pt>
                <c:pt idx="32976">
                  <c:v>0.64977747084440096</c:v>
                </c:pt>
                <c:pt idx="32977">
                  <c:v>0.65666047437227204</c:v>
                </c:pt>
                <c:pt idx="32978">
                  <c:v>0.66353367916138695</c:v>
                </c:pt>
                <c:pt idx="32979">
                  <c:v>0.67023447252075896</c:v>
                </c:pt>
                <c:pt idx="32980">
                  <c:v>0.67677858499021704</c:v>
                </c:pt>
                <c:pt idx="32981">
                  <c:v>0.68292578029900697</c:v>
                </c:pt>
                <c:pt idx="32982">
                  <c:v>0.689257886927228</c:v>
                </c:pt>
                <c:pt idx="32983">
                  <c:v>0.69499510366936501</c:v>
                </c:pt>
                <c:pt idx="32984">
                  <c:v>0.70091771758886301</c:v>
                </c:pt>
                <c:pt idx="32985">
                  <c:v>0.70613699377013905</c:v>
                </c:pt>
                <c:pt idx="32986">
                  <c:v>0.71119455955830202</c:v>
                </c:pt>
                <c:pt idx="32987">
                  <c:v>0.716069853350353</c:v>
                </c:pt>
                <c:pt idx="32988">
                  <c:v>0.72078818515003495</c:v>
                </c:pt>
                <c:pt idx="32989">
                  <c:v>0.72503521424370898</c:v>
                </c:pt>
                <c:pt idx="32990">
                  <c:v>0.72871375368909097</c:v>
                </c:pt>
                <c:pt idx="32991">
                  <c:v>0.73256806596553103</c:v>
                </c:pt>
                <c:pt idx="32992">
                  <c:v>0.73558084738523699</c:v>
                </c:pt>
                <c:pt idx="32993">
                  <c:v>0.73879033505468505</c:v>
                </c:pt>
                <c:pt idx="32994">
                  <c:v>0.74154080534128197</c:v>
                </c:pt>
                <c:pt idx="32995">
                  <c:v>0.74373207059356194</c:v>
                </c:pt>
                <c:pt idx="32996">
                  <c:v>0.74556873500295195</c:v>
                </c:pt>
                <c:pt idx="32997">
                  <c:v>0.74741907982949995</c:v>
                </c:pt>
                <c:pt idx="32998">
                  <c:v>0.74876028185221399</c:v>
                </c:pt>
                <c:pt idx="32999">
                  <c:v>0.749600338819014</c:v>
                </c:pt>
                <c:pt idx="33000">
                  <c:v>0.750040961125366</c:v>
                </c:pt>
                <c:pt idx="33001">
                  <c:v>0.75007707528235201</c:v>
                </c:pt>
                <c:pt idx="33002">
                  <c:v>0.74995660973999101</c:v>
                </c:pt>
                <c:pt idx="33003">
                  <c:v>0.74938857439064499</c:v>
                </c:pt>
                <c:pt idx="33004">
                  <c:v>0.74826203640807898</c:v>
                </c:pt>
                <c:pt idx="33005">
                  <c:v>0.74685414014112395</c:v>
                </c:pt>
                <c:pt idx="33006">
                  <c:v>0.74531264063252001</c:v>
                </c:pt>
                <c:pt idx="33007">
                  <c:v>0.74340856190373095</c:v>
                </c:pt>
                <c:pt idx="33008">
                  <c:v>0.74082640163490998</c:v>
                </c:pt>
                <c:pt idx="33009">
                  <c:v>0.73804577894336598</c:v>
                </c:pt>
                <c:pt idx="33010">
                  <c:v>0.73513147364365505</c:v>
                </c:pt>
                <c:pt idx="33011">
                  <c:v>0.73171323642381303</c:v>
                </c:pt>
                <c:pt idx="33012">
                  <c:v>0.72819431186318895</c:v>
                </c:pt>
                <c:pt idx="33013">
                  <c:v>0.72404524879255805</c:v>
                </c:pt>
                <c:pt idx="33014">
                  <c:v>0.71989548155115701</c:v>
                </c:pt>
                <c:pt idx="33015">
                  <c:v>0.71525659301564204</c:v>
                </c:pt>
                <c:pt idx="33016">
                  <c:v>0.71056194476930801</c:v>
                </c:pt>
                <c:pt idx="33017">
                  <c:v>0.70506387329782605</c:v>
                </c:pt>
                <c:pt idx="33018">
                  <c:v>0.69992401498059698</c:v>
                </c:pt>
                <c:pt idx="33019">
                  <c:v>0.69451351381084103</c:v>
                </c:pt>
                <c:pt idx="33020">
                  <c:v>0.68858150045096</c:v>
                </c:pt>
                <c:pt idx="33021">
                  <c:v>0.68272291916732397</c:v>
                </c:pt>
                <c:pt idx="33022">
                  <c:v>0.67636038240762997</c:v>
                </c:pt>
                <c:pt idx="33023">
                  <c:v>0.67007355634550003</c:v>
                </c:pt>
                <c:pt idx="33024">
                  <c:v>0.66338481034783603</c:v>
                </c:pt>
                <c:pt idx="33025">
                  <c:v>0.65672513264877697</c:v>
                </c:pt>
                <c:pt idx="33026">
                  <c:v>0.64987488941661098</c:v>
                </c:pt>
                <c:pt idx="33027">
                  <c:v>0.642659952430788</c:v>
                </c:pt>
                <c:pt idx="33028">
                  <c:v>0.63587633869939297</c:v>
                </c:pt>
                <c:pt idx="33029">
                  <c:v>0.62829646192257105</c:v>
                </c:pt>
                <c:pt idx="33030">
                  <c:v>0.62119063136944697</c:v>
                </c:pt>
                <c:pt idx="33031">
                  <c:v>0.61399729488750798</c:v>
                </c:pt>
                <c:pt idx="33032">
                  <c:v>0.60632581071813596</c:v>
                </c:pt>
                <c:pt idx="33033">
                  <c:v>0.59894421914139995</c:v>
                </c:pt>
                <c:pt idx="33034">
                  <c:v>0.59135125000583399</c:v>
                </c:pt>
                <c:pt idx="33035">
                  <c:v>0.584268034656928</c:v>
                </c:pt>
                <c:pt idx="33036">
                  <c:v>0.57625872680230605</c:v>
                </c:pt>
                <c:pt idx="33037">
                  <c:v>0.56910818819099196</c:v>
                </c:pt>
                <c:pt idx="33038">
                  <c:v>0.56136862224361395</c:v>
                </c:pt>
                <c:pt idx="33039">
                  <c:v>0.55379809814445202</c:v>
                </c:pt>
                <c:pt idx="33040">
                  <c:v>0.54652877632590102</c:v>
                </c:pt>
                <c:pt idx="33041">
                  <c:v>0.53893775918613995</c:v>
                </c:pt>
                <c:pt idx="33042">
                  <c:v>0.531658434119056</c:v>
                </c:pt>
                <c:pt idx="33043">
                  <c:v>0.52394157241599004</c:v>
                </c:pt>
                <c:pt idx="33044">
                  <c:v>0.51702350685535703</c:v>
                </c:pt>
                <c:pt idx="33045">
                  <c:v>0.50942648378300104</c:v>
                </c:pt>
                <c:pt idx="33046">
                  <c:v>0.50224073969110405</c:v>
                </c:pt>
                <c:pt idx="33047">
                  <c:v>0.49538453982131803</c:v>
                </c:pt>
                <c:pt idx="33048">
                  <c:v>0.48805426909591798</c:v>
                </c:pt>
                <c:pt idx="33049">
                  <c:v>0.48159840459814202</c:v>
                </c:pt>
                <c:pt idx="33050">
                  <c:v>0.47429643839290397</c:v>
                </c:pt>
                <c:pt idx="33051">
                  <c:v>0.46766799617908</c:v>
                </c:pt>
                <c:pt idx="33052">
                  <c:v>0.46086090671793201</c:v>
                </c:pt>
                <c:pt idx="33053">
                  <c:v>0.45443314588501699</c:v>
                </c:pt>
                <c:pt idx="33054">
                  <c:v>0.44786476495849897</c:v>
                </c:pt>
                <c:pt idx="33055">
                  <c:v>0.4409779261606</c:v>
                </c:pt>
                <c:pt idx="33056">
                  <c:v>0.43464997064725402</c:v>
                </c:pt>
                <c:pt idx="33057">
                  <c:v>0.42828261192574701</c:v>
                </c:pt>
                <c:pt idx="33058">
                  <c:v>0.422294658575947</c:v>
                </c:pt>
                <c:pt idx="33059">
                  <c:v>0.41597034333878302</c:v>
                </c:pt>
                <c:pt idx="33060">
                  <c:v>0.40950727509755203</c:v>
                </c:pt>
                <c:pt idx="33061">
                  <c:v>0.40359845026490698</c:v>
                </c:pt>
                <c:pt idx="33062">
                  <c:v>0.39754361625282197</c:v>
                </c:pt>
                <c:pt idx="33063">
                  <c:v>0.391706109956585</c:v>
                </c:pt>
                <c:pt idx="33064">
                  <c:v>0.385555054114193</c:v>
                </c:pt>
                <c:pt idx="33065">
                  <c:v>0.37955210882212498</c:v>
                </c:pt>
                <c:pt idx="33066">
                  <c:v>0.37394616932013802</c:v>
                </c:pt>
                <c:pt idx="33067">
                  <c:v>0.36803325905920498</c:v>
                </c:pt>
                <c:pt idx="33068">
                  <c:v>0.362171258315647</c:v>
                </c:pt>
                <c:pt idx="33069">
                  <c:v>0.356180099520644</c:v>
                </c:pt>
                <c:pt idx="33070">
                  <c:v>0.35071749076846798</c:v>
                </c:pt>
                <c:pt idx="33071">
                  <c:v>0.34491727375268499</c:v>
                </c:pt>
                <c:pt idx="33072">
                  <c:v>0.33891001620105099</c:v>
                </c:pt>
                <c:pt idx="33073">
                  <c:v>0.33335914089845498</c:v>
                </c:pt>
                <c:pt idx="33074">
                  <c:v>0.32766522744157001</c:v>
                </c:pt>
                <c:pt idx="33075">
                  <c:v>0.32216632085757702</c:v>
                </c:pt>
                <c:pt idx="33076">
                  <c:v>0.31638013915902302</c:v>
                </c:pt>
                <c:pt idx="33077">
                  <c:v>0.31064869538074003</c:v>
                </c:pt>
                <c:pt idx="33078">
                  <c:v>0.304942137814321</c:v>
                </c:pt>
                <c:pt idx="33079">
                  <c:v>0.299472393292608</c:v>
                </c:pt>
                <c:pt idx="33080">
                  <c:v>0.29401739176504699</c:v>
                </c:pt>
                <c:pt idx="33081">
                  <c:v>0.28819893333353602</c:v>
                </c:pt>
                <c:pt idx="33082">
                  <c:v>0.28231316924392003</c:v>
                </c:pt>
                <c:pt idx="33083">
                  <c:v>0.27669711903174998</c:v>
                </c:pt>
                <c:pt idx="33084">
                  <c:v>0.27153590824586099</c:v>
                </c:pt>
                <c:pt idx="33085">
                  <c:v>0.265531622560021</c:v>
                </c:pt>
                <c:pt idx="33086">
                  <c:v>0.26009384555848403</c:v>
                </c:pt>
                <c:pt idx="33087">
                  <c:v>0.25408682167990598</c:v>
                </c:pt>
                <c:pt idx="33088">
                  <c:v>0.24864457527961101</c:v>
                </c:pt>
                <c:pt idx="33089">
                  <c:v>0.24331324079769001</c:v>
                </c:pt>
                <c:pt idx="33090">
                  <c:v>0.23758801542821001</c:v>
                </c:pt>
                <c:pt idx="33091">
                  <c:v>0.232195120772164</c:v>
                </c:pt>
                <c:pt idx="33092">
                  <c:v>0.22635973306076801</c:v>
                </c:pt>
                <c:pt idx="33093">
                  <c:v>0.22113854114658299</c:v>
                </c:pt>
                <c:pt idx="33094">
                  <c:v>0.21544116183246401</c:v>
                </c:pt>
                <c:pt idx="33095">
                  <c:v>0.210026307096358</c:v>
                </c:pt>
                <c:pt idx="33096">
                  <c:v>0.20449651374127301</c:v>
                </c:pt>
                <c:pt idx="33097">
                  <c:v>0.19918795352308899</c:v>
                </c:pt>
                <c:pt idx="33098">
                  <c:v>0.193895321675667</c:v>
                </c:pt>
                <c:pt idx="33099">
                  <c:v>0.18827275204788399</c:v>
                </c:pt>
                <c:pt idx="33100">
                  <c:v>0.18314120554308499</c:v>
                </c:pt>
                <c:pt idx="33101">
                  <c:v>0.17792712457443099</c:v>
                </c:pt>
                <c:pt idx="33102">
                  <c:v>0.17278483925857199</c:v>
                </c:pt>
                <c:pt idx="33103">
                  <c:v>0.16768021614058101</c:v>
                </c:pt>
                <c:pt idx="33104">
                  <c:v>0.162678655389424</c:v>
                </c:pt>
                <c:pt idx="33105">
                  <c:v>0.15751685025044901</c:v>
                </c:pt>
                <c:pt idx="33106">
                  <c:v>0.15262363890743899</c:v>
                </c:pt>
                <c:pt idx="33107">
                  <c:v>0.148002548279005</c:v>
                </c:pt>
                <c:pt idx="33108">
                  <c:v>0.14322855458676501</c:v>
                </c:pt>
                <c:pt idx="33109">
                  <c:v>0.138338395796923</c:v>
                </c:pt>
                <c:pt idx="33110">
                  <c:v>0.13406980356568199</c:v>
                </c:pt>
                <c:pt idx="33111">
                  <c:v>0.12956111316451499</c:v>
                </c:pt>
                <c:pt idx="33112">
                  <c:v>0.125277024360857</c:v>
                </c:pt>
                <c:pt idx="33113">
                  <c:v>0.121139512064949</c:v>
                </c:pt>
                <c:pt idx="33114">
                  <c:v>0.116905651916322</c:v>
                </c:pt>
                <c:pt idx="33115">
                  <c:v>0.11283495963166</c:v>
                </c:pt>
                <c:pt idx="33116">
                  <c:v>0.108732118034385</c:v>
                </c:pt>
                <c:pt idx="33117">
                  <c:v>0.105218092278256</c:v>
                </c:pt>
                <c:pt idx="33118">
                  <c:v>0.10111686711443001</c:v>
                </c:pt>
                <c:pt idx="33119">
                  <c:v>9.7631621654401202E-2</c:v>
                </c:pt>
                <c:pt idx="33120">
                  <c:v>9.4071474876561298E-2</c:v>
                </c:pt>
                <c:pt idx="33121">
                  <c:v>9.0616054210635705E-2</c:v>
                </c:pt>
                <c:pt idx="33122">
                  <c:v>8.7198980795771999E-2</c:v>
                </c:pt>
                <c:pt idx="33123">
                  <c:v>8.3840519162754798E-2</c:v>
                </c:pt>
                <c:pt idx="33124">
                  <c:v>8.0703921489463107E-2</c:v>
                </c:pt>
                <c:pt idx="33125">
                  <c:v>7.7302377817954904E-2</c:v>
                </c:pt>
                <c:pt idx="33126">
                  <c:v>7.4490655837733899E-2</c:v>
                </c:pt>
                <c:pt idx="33127">
                  <c:v>7.1242996338697406E-2</c:v>
                </c:pt>
                <c:pt idx="33128">
                  <c:v>6.8139634076293504E-2</c:v>
                </c:pt>
                <c:pt idx="33129">
                  <c:v>6.5315737099689797E-2</c:v>
                </c:pt>
                <c:pt idx="33130">
                  <c:v>6.2144522626780399E-2</c:v>
                </c:pt>
                <c:pt idx="33131">
                  <c:v>5.9493227932314298E-2</c:v>
                </c:pt>
                <c:pt idx="33132">
                  <c:v>5.6110861382777703E-2</c:v>
                </c:pt>
                <c:pt idx="33133">
                  <c:v>5.3376182856518802E-2</c:v>
                </c:pt>
                <c:pt idx="33134">
                  <c:v>5.0224149719835999E-2</c:v>
                </c:pt>
                <c:pt idx="33135">
                  <c:v>4.7073929044030398E-2</c:v>
                </c:pt>
                <c:pt idx="33136">
                  <c:v>4.4174903847845698E-2</c:v>
                </c:pt>
                <c:pt idx="33137">
                  <c:v>4.0797923517901097E-2</c:v>
                </c:pt>
                <c:pt idx="33138">
                  <c:v>3.7696746550606001E-2</c:v>
                </c:pt>
                <c:pt idx="33139">
                  <c:v>3.4355558693835497E-2</c:v>
                </c:pt>
                <c:pt idx="33140">
                  <c:v>3.1080733367553601E-2</c:v>
                </c:pt>
                <c:pt idx="33141">
                  <c:v>2.75574121853779E-2</c:v>
                </c:pt>
                <c:pt idx="33142">
                  <c:v>2.37985333307788E-2</c:v>
                </c:pt>
                <c:pt idx="33143">
                  <c:v>2.0156888923526899E-2</c:v>
                </c:pt>
                <c:pt idx="33144">
                  <c:v>1.63991001531778E-2</c:v>
                </c:pt>
                <c:pt idx="33145">
                  <c:v>1.2322888341639899E-2</c:v>
                </c:pt>
                <c:pt idx="33146">
                  <c:v>8.2637918377870007E-3</c:v>
                </c:pt>
                <c:pt idx="33147">
                  <c:v>3.9389913993237297E-3</c:v>
                </c:pt>
                <c:pt idx="33148">
                  <c:v>-5.9997602696433398E-4</c:v>
                </c:pt>
                <c:pt idx="33149">
                  <c:v>-5.1458524086493299E-3</c:v>
                </c:pt>
                <c:pt idx="33150">
                  <c:v>-9.7884671854489499E-3</c:v>
                </c:pt>
                <c:pt idx="33151">
                  <c:v>-1.4800167646961E-2</c:v>
                </c:pt>
                <c:pt idx="33152">
                  <c:v>-1.9914333508768998E-2</c:v>
                </c:pt>
                <c:pt idx="33153">
                  <c:v>-2.50614543234274E-2</c:v>
                </c:pt>
                <c:pt idx="33154">
                  <c:v>-3.0743455778239299E-2</c:v>
                </c:pt>
                <c:pt idx="33155">
                  <c:v>-3.6384058987131103E-2</c:v>
                </c:pt>
                <c:pt idx="33156">
                  <c:v>-4.1992385840006898E-2</c:v>
                </c:pt>
                <c:pt idx="33157">
                  <c:v>-4.8081780529090602E-2</c:v>
                </c:pt>
                <c:pt idx="33158">
                  <c:v>-5.3964053323494701E-2</c:v>
                </c:pt>
                <c:pt idx="33159">
                  <c:v>-6.0683757853075899E-2</c:v>
                </c:pt>
                <c:pt idx="33160">
                  <c:v>-6.6989595854365397E-2</c:v>
                </c:pt>
                <c:pt idx="33161">
                  <c:v>-7.3779985053887207E-2</c:v>
                </c:pt>
                <c:pt idx="33162">
                  <c:v>-8.0735224251236901E-2</c:v>
                </c:pt>
                <c:pt idx="33163">
                  <c:v>-8.7246625750347001E-2</c:v>
                </c:pt>
                <c:pt idx="33164">
                  <c:v>-9.4926155675040993E-2</c:v>
                </c:pt>
                <c:pt idx="33165">
                  <c:v>-0.102140537422639</c:v>
                </c:pt>
                <c:pt idx="33166">
                  <c:v>-0.10956407730232801</c:v>
                </c:pt>
                <c:pt idx="33167">
                  <c:v>-0.117067608573984</c:v>
                </c:pt>
                <c:pt idx="33168">
                  <c:v>-0.124570960756396</c:v>
                </c:pt>
                <c:pt idx="33169">
                  <c:v>-0.132414554764997</c:v>
                </c:pt>
                <c:pt idx="33170">
                  <c:v>-0.14036305556214801</c:v>
                </c:pt>
                <c:pt idx="33171">
                  <c:v>-0.14834910481951899</c:v>
                </c:pt>
                <c:pt idx="33172">
                  <c:v>-0.156015001574697</c:v>
                </c:pt>
                <c:pt idx="33173">
                  <c:v>-0.16415708740087501</c:v>
                </c:pt>
                <c:pt idx="33174">
                  <c:v>-0.17224837412972999</c:v>
                </c:pt>
                <c:pt idx="33175">
                  <c:v>-0.18043743220944</c:v>
                </c:pt>
                <c:pt idx="33176">
                  <c:v>-0.1884526813064</c:v>
                </c:pt>
                <c:pt idx="33177">
                  <c:v>-0.19637853241560299</c:v>
                </c:pt>
                <c:pt idx="33178">
                  <c:v>-0.20436326389339701</c:v>
                </c:pt>
                <c:pt idx="33179">
                  <c:v>-0.21237854317855401</c:v>
                </c:pt>
                <c:pt idx="33180">
                  <c:v>-0.220257705914714</c:v>
                </c:pt>
                <c:pt idx="33181">
                  <c:v>-0.22808324342632899</c:v>
                </c:pt>
                <c:pt idx="33182">
                  <c:v>-0.23586384393989801</c:v>
                </c:pt>
                <c:pt idx="33183">
                  <c:v>-0.243162915701298</c:v>
                </c:pt>
                <c:pt idx="33184">
                  <c:v>-0.25076848196347401</c:v>
                </c:pt>
                <c:pt idx="33185">
                  <c:v>-0.25787118645215201</c:v>
                </c:pt>
                <c:pt idx="33186">
                  <c:v>-0.26497160767362599</c:v>
                </c:pt>
                <c:pt idx="33187">
                  <c:v>-0.27216267281494799</c:v>
                </c:pt>
                <c:pt idx="33188">
                  <c:v>-0.27836428220422799</c:v>
                </c:pt>
                <c:pt idx="33189">
                  <c:v>-0.28516778072742899</c:v>
                </c:pt>
                <c:pt idx="33190">
                  <c:v>-0.29103764704160001</c:v>
                </c:pt>
                <c:pt idx="33191">
                  <c:v>-0.29707720856557701</c:v>
                </c:pt>
                <c:pt idx="33192">
                  <c:v>-0.303063960560781</c:v>
                </c:pt>
                <c:pt idx="33193">
                  <c:v>-0.308003984793284</c:v>
                </c:pt>
                <c:pt idx="33194">
                  <c:v>-0.31320396335406098</c:v>
                </c:pt>
                <c:pt idx="33195">
                  <c:v>-0.31805289337123099</c:v>
                </c:pt>
                <c:pt idx="33196">
                  <c:v>-0.32220364685930702</c:v>
                </c:pt>
                <c:pt idx="33197">
                  <c:v>-0.32662495429298399</c:v>
                </c:pt>
                <c:pt idx="33198">
                  <c:v>-0.33078594208803502</c:v>
                </c:pt>
                <c:pt idx="33199">
                  <c:v>-0.33388384622650102</c:v>
                </c:pt>
                <c:pt idx="33200">
                  <c:v>-0.33725358323771298</c:v>
                </c:pt>
                <c:pt idx="33201">
                  <c:v>-0.34013033181484897</c:v>
                </c:pt>
                <c:pt idx="33202">
                  <c:v>-0.34267220063864101</c:v>
                </c:pt>
                <c:pt idx="33203">
                  <c:v>-0.34506666117186902</c:v>
                </c:pt>
                <c:pt idx="33204">
                  <c:v>-0.346749829406168</c:v>
                </c:pt>
                <c:pt idx="33205">
                  <c:v>-0.34842954029434298</c:v>
                </c:pt>
                <c:pt idx="33206">
                  <c:v>-0.349658540576055</c:v>
                </c:pt>
                <c:pt idx="33207">
                  <c:v>-0.35062775787205702</c:v>
                </c:pt>
                <c:pt idx="33208">
                  <c:v>-0.35121437716273801</c:v>
                </c:pt>
                <c:pt idx="33209">
                  <c:v>-0.35178705331755999</c:v>
                </c:pt>
                <c:pt idx="33210">
                  <c:v>-0.35160650841028501</c:v>
                </c:pt>
                <c:pt idx="33211">
                  <c:v>-0.35151763730309399</c:v>
                </c:pt>
                <c:pt idx="33212">
                  <c:v>-0.35102549759785701</c:v>
                </c:pt>
                <c:pt idx="33213">
                  <c:v>-0.35022948463910603</c:v>
                </c:pt>
                <c:pt idx="33214">
                  <c:v>-0.34990795188868701</c:v>
                </c:pt>
                <c:pt idx="33215">
                  <c:v>-0.34864212417246498</c:v>
                </c:pt>
                <c:pt idx="33216">
                  <c:v>-0.347519552675915</c:v>
                </c:pt>
                <c:pt idx="33217">
                  <c:v>-0.34600037986479698</c:v>
                </c:pt>
                <c:pt idx="33218">
                  <c:v>-0.34424837471050201</c:v>
                </c:pt>
                <c:pt idx="33219">
                  <c:v>-0.34287780027348602</c:v>
                </c:pt>
                <c:pt idx="33220">
                  <c:v>-0.34103014092582701</c:v>
                </c:pt>
                <c:pt idx="33221">
                  <c:v>-0.33919875461764798</c:v>
                </c:pt>
                <c:pt idx="33222">
                  <c:v>-0.337250782190536</c:v>
                </c:pt>
                <c:pt idx="33223">
                  <c:v>-0.33537411748833501</c:v>
                </c:pt>
                <c:pt idx="33224">
                  <c:v>-0.33338449763279998</c:v>
                </c:pt>
                <c:pt idx="33225">
                  <c:v>-0.33178950331192603</c:v>
                </c:pt>
                <c:pt idx="33226">
                  <c:v>-0.32990299075635299</c:v>
                </c:pt>
                <c:pt idx="33227">
                  <c:v>-0.32799853633012599</c:v>
                </c:pt>
                <c:pt idx="33228">
                  <c:v>-0.32643109150866001</c:v>
                </c:pt>
                <c:pt idx="33229">
                  <c:v>-0.32480709665194701</c:v>
                </c:pt>
                <c:pt idx="33230">
                  <c:v>-0.32363669602964501</c:v>
                </c:pt>
                <c:pt idx="33231">
                  <c:v>-0.32225149503108702</c:v>
                </c:pt>
                <c:pt idx="33232">
                  <c:v>-0.32107161403909401</c:v>
                </c:pt>
                <c:pt idx="33233">
                  <c:v>-0.320171972166304</c:v>
                </c:pt>
                <c:pt idx="33234">
                  <c:v>-0.319602056742125</c:v>
                </c:pt>
                <c:pt idx="33235">
                  <c:v>-0.31926990266122302</c:v>
                </c:pt>
                <c:pt idx="33236">
                  <c:v>-0.31912517683168301</c:v>
                </c:pt>
                <c:pt idx="33237">
                  <c:v>-0.31905438277357601</c:v>
                </c:pt>
                <c:pt idx="33238">
                  <c:v>-0.31950218681368497</c:v>
                </c:pt>
                <c:pt idx="33239">
                  <c:v>-0.32051708303034898</c:v>
                </c:pt>
                <c:pt idx="33240">
                  <c:v>-0.321235163644154</c:v>
                </c:pt>
                <c:pt idx="33241">
                  <c:v>-0.32283951734078598</c:v>
                </c:pt>
                <c:pt idx="33242">
                  <c:v>-0.32449587595073698</c:v>
                </c:pt>
                <c:pt idx="33243">
                  <c:v>-0.32646316602186698</c:v>
                </c:pt>
                <c:pt idx="33244">
                  <c:v>-0.32900221388832401</c:v>
                </c:pt>
                <c:pt idx="33245">
                  <c:v>-0.33153857247360902</c:v>
                </c:pt>
                <c:pt idx="33246">
                  <c:v>-0.33461030323403301</c:v>
                </c:pt>
                <c:pt idx="33247">
                  <c:v>-0.33800165026759998</c:v>
                </c:pt>
                <c:pt idx="33248">
                  <c:v>-0.341882332920878</c:v>
                </c:pt>
                <c:pt idx="33249">
                  <c:v>-0.34595947089207102</c:v>
                </c:pt>
                <c:pt idx="33250">
                  <c:v>-0.35019243249954002</c:v>
                </c:pt>
                <c:pt idx="33251">
                  <c:v>-0.354947969804496</c:v>
                </c:pt>
                <c:pt idx="33252">
                  <c:v>-0.36002230382130601</c:v>
                </c:pt>
                <c:pt idx="33253">
                  <c:v>-0.36549903832265401</c:v>
                </c:pt>
                <c:pt idx="33254">
                  <c:v>-0.37114250551355299</c:v>
                </c:pt>
                <c:pt idx="33255">
                  <c:v>-0.37724697703476101</c:v>
                </c:pt>
                <c:pt idx="33256">
                  <c:v>-0.38314211059154102</c:v>
                </c:pt>
                <c:pt idx="33257">
                  <c:v>-0.38973420400139303</c:v>
                </c:pt>
                <c:pt idx="33258">
                  <c:v>-0.396711952483011</c:v>
                </c:pt>
                <c:pt idx="33259">
                  <c:v>-0.403132309654817</c:v>
                </c:pt>
                <c:pt idx="33260">
                  <c:v>-0.41047435789499997</c:v>
                </c:pt>
                <c:pt idx="33261">
                  <c:v>-0.41765187091782502</c:v>
                </c:pt>
                <c:pt idx="33262">
                  <c:v>-0.425183015780421</c:v>
                </c:pt>
                <c:pt idx="33263">
                  <c:v>-0.432685827152402</c:v>
                </c:pt>
                <c:pt idx="33264">
                  <c:v>-0.44015661224929398</c:v>
                </c:pt>
                <c:pt idx="33265">
                  <c:v>-0.44804950701076302</c:v>
                </c:pt>
                <c:pt idx="33266">
                  <c:v>-0.45565128453546599</c:v>
                </c:pt>
                <c:pt idx="33267">
                  <c:v>-0.46342707701459301</c:v>
                </c:pt>
                <c:pt idx="33268">
                  <c:v>-0.471150111290357</c:v>
                </c:pt>
                <c:pt idx="33269">
                  <c:v>-0.479015588892446</c:v>
                </c:pt>
                <c:pt idx="33270">
                  <c:v>-0.48660863501527901</c:v>
                </c:pt>
                <c:pt idx="33271">
                  <c:v>-0.49411325643575199</c:v>
                </c:pt>
                <c:pt idx="33272">
                  <c:v>-0.50146030009766296</c:v>
                </c:pt>
                <c:pt idx="33273">
                  <c:v>-0.50863557169329598</c:v>
                </c:pt>
                <c:pt idx="33274">
                  <c:v>-0.51600341445551701</c:v>
                </c:pt>
                <c:pt idx="33275">
                  <c:v>-0.52273361969604704</c:v>
                </c:pt>
                <c:pt idx="33276">
                  <c:v>-0.529428306907199</c:v>
                </c:pt>
                <c:pt idx="33277">
                  <c:v>-0.53564602339063605</c:v>
                </c:pt>
                <c:pt idx="33278">
                  <c:v>-0.54197813081264401</c:v>
                </c:pt>
                <c:pt idx="33279">
                  <c:v>-0.54794259740064699</c:v>
                </c:pt>
                <c:pt idx="33280">
                  <c:v>-0.55344493879595902</c:v>
                </c:pt>
                <c:pt idx="33281">
                  <c:v>-0.55856609259996703</c:v>
                </c:pt>
                <c:pt idx="33282">
                  <c:v>-0.56330102887236599</c:v>
                </c:pt>
                <c:pt idx="33283">
                  <c:v>-0.56780185914689296</c:v>
                </c:pt>
                <c:pt idx="33284">
                  <c:v>-0.57192622147343797</c:v>
                </c:pt>
                <c:pt idx="33285">
                  <c:v>-0.57578632157383602</c:v>
                </c:pt>
                <c:pt idx="33286">
                  <c:v>-0.57868650315318204</c:v>
                </c:pt>
                <c:pt idx="33287">
                  <c:v>-0.58149004138567995</c:v>
                </c:pt>
                <c:pt idx="33288">
                  <c:v>-0.58387735396440299</c:v>
                </c:pt>
                <c:pt idx="33289">
                  <c:v>-0.58576292115671103</c:v>
                </c:pt>
                <c:pt idx="33290">
                  <c:v>-0.587219534565946</c:v>
                </c:pt>
                <c:pt idx="33291">
                  <c:v>-0.58797330154342098</c:v>
                </c:pt>
                <c:pt idx="33292">
                  <c:v>-0.58862182061676405</c:v>
                </c:pt>
                <c:pt idx="33293">
                  <c:v>-0.58842281665773599</c:v>
                </c:pt>
                <c:pt idx="33294">
                  <c:v>-0.58823824527575097</c:v>
                </c:pt>
                <c:pt idx="33295">
                  <c:v>-0.58736079548602704</c:v>
                </c:pt>
                <c:pt idx="33296">
                  <c:v>-0.58595494018538097</c:v>
                </c:pt>
                <c:pt idx="33297">
                  <c:v>-0.58428366978273305</c:v>
                </c:pt>
                <c:pt idx="33298">
                  <c:v>-0.58190377018455497</c:v>
                </c:pt>
                <c:pt idx="33299">
                  <c:v>-0.57928036530292304</c:v>
                </c:pt>
                <c:pt idx="33300">
                  <c:v>-0.57605181949490802</c:v>
                </c:pt>
                <c:pt idx="33301">
                  <c:v>-0.57279081693164702</c:v>
                </c:pt>
                <c:pt idx="33302">
                  <c:v>-0.56886718229617805</c:v>
                </c:pt>
                <c:pt idx="33303">
                  <c:v>-0.56453051879305505</c:v>
                </c:pt>
                <c:pt idx="33304">
                  <c:v>-0.55994954841310296</c:v>
                </c:pt>
                <c:pt idx="33305">
                  <c:v>-0.55501396496742905</c:v>
                </c:pt>
                <c:pt idx="33306">
                  <c:v>-0.55007163433818995</c:v>
                </c:pt>
                <c:pt idx="33307">
                  <c:v>-0.54442723938703896</c:v>
                </c:pt>
                <c:pt idx="33308">
                  <c:v>-0.53870016958696598</c:v>
                </c:pt>
                <c:pt idx="33309">
                  <c:v>-0.53263259666062301</c:v>
                </c:pt>
                <c:pt idx="33310">
                  <c:v>-0.52645059565163499</c:v>
                </c:pt>
                <c:pt idx="33311">
                  <c:v>-0.52011141927846205</c:v>
                </c:pt>
                <c:pt idx="33312">
                  <c:v>-0.51357532576517995</c:v>
                </c:pt>
                <c:pt idx="33313">
                  <c:v>-0.50681193825132098</c:v>
                </c:pt>
                <c:pt idx="33314">
                  <c:v>-0.49989786619103899</c:v>
                </c:pt>
                <c:pt idx="33315">
                  <c:v>-0.49303076244654898</c:v>
                </c:pt>
                <c:pt idx="33316">
                  <c:v>-0.486133620026861</c:v>
                </c:pt>
                <c:pt idx="33317">
                  <c:v>-0.479281837200704</c:v>
                </c:pt>
                <c:pt idx="33318">
                  <c:v>-0.47222146230547102</c:v>
                </c:pt>
                <c:pt idx="33319">
                  <c:v>-0.46529255588094298</c:v>
                </c:pt>
                <c:pt idx="33320">
                  <c:v>-0.45845471999208398</c:v>
                </c:pt>
                <c:pt idx="33321">
                  <c:v>-0.45171390812469298</c:v>
                </c:pt>
                <c:pt idx="33322">
                  <c:v>-0.44524206874184202</c:v>
                </c:pt>
                <c:pt idx="33323">
                  <c:v>-0.43842350012049103</c:v>
                </c:pt>
                <c:pt idx="33324">
                  <c:v>-0.43221304728855497</c:v>
                </c:pt>
                <c:pt idx="33325">
                  <c:v>-0.42598167353973398</c:v>
                </c:pt>
                <c:pt idx="33326">
                  <c:v>-0.41980104085273101</c:v>
                </c:pt>
                <c:pt idx="33327">
                  <c:v>-0.41398647025755098</c:v>
                </c:pt>
                <c:pt idx="33328">
                  <c:v>-0.40860357735983999</c:v>
                </c:pt>
                <c:pt idx="33329">
                  <c:v>-0.403146662739857</c:v>
                </c:pt>
                <c:pt idx="33330">
                  <c:v>-0.39799027655938302</c:v>
                </c:pt>
                <c:pt idx="33331">
                  <c:v>-0.39326388819057101</c:v>
                </c:pt>
                <c:pt idx="33332">
                  <c:v>-0.38859240612279</c:v>
                </c:pt>
                <c:pt idx="33333">
                  <c:v>-0.384655922227509</c:v>
                </c:pt>
                <c:pt idx="33334">
                  <c:v>-0.38072230327901402</c:v>
                </c:pt>
                <c:pt idx="33335">
                  <c:v>-0.37720471282293999</c:v>
                </c:pt>
                <c:pt idx="33336">
                  <c:v>-0.37361130572522999</c:v>
                </c:pt>
                <c:pt idx="33337">
                  <c:v>-0.37082045738512698</c:v>
                </c:pt>
                <c:pt idx="33338">
                  <c:v>-0.36831501852210002</c:v>
                </c:pt>
                <c:pt idx="33339">
                  <c:v>-0.36595358716473197</c:v>
                </c:pt>
                <c:pt idx="33340">
                  <c:v>-0.36394419227373298</c:v>
                </c:pt>
                <c:pt idx="33341">
                  <c:v>-0.36232230495873702</c:v>
                </c:pt>
                <c:pt idx="33342">
                  <c:v>-0.36075524045316198</c:v>
                </c:pt>
                <c:pt idx="33343">
                  <c:v>-0.35974765067383302</c:v>
                </c:pt>
                <c:pt idx="33344">
                  <c:v>-0.35926652285080901</c:v>
                </c:pt>
                <c:pt idx="33345">
                  <c:v>-0.35864686782965499</c:v>
                </c:pt>
                <c:pt idx="33346">
                  <c:v>-0.35845235305082701</c:v>
                </c:pt>
                <c:pt idx="33347">
                  <c:v>-0.35847345063375002</c:v>
                </c:pt>
                <c:pt idx="33348">
                  <c:v>-0.358856926796637</c:v>
                </c:pt>
                <c:pt idx="33349">
                  <c:v>-0.35960899255148698</c:v>
                </c:pt>
                <c:pt idx="33350">
                  <c:v>-0.36035503892738602</c:v>
                </c:pt>
                <c:pt idx="33351">
                  <c:v>-0.36106146496157898</c:v>
                </c:pt>
                <c:pt idx="33352">
                  <c:v>-0.362159144803615</c:v>
                </c:pt>
                <c:pt idx="33353">
                  <c:v>-0.36368200748065499</c:v>
                </c:pt>
                <c:pt idx="33354">
                  <c:v>-0.36516131201617003</c:v>
                </c:pt>
                <c:pt idx="33355">
                  <c:v>-0.36658411692398402</c:v>
                </c:pt>
                <c:pt idx="33356">
                  <c:v>-0.36843321417976099</c:v>
                </c:pt>
                <c:pt idx="33357">
                  <c:v>-0.370032031866592</c:v>
                </c:pt>
                <c:pt idx="33358">
                  <c:v>-0.37206991318212002</c:v>
                </c:pt>
                <c:pt idx="33359">
                  <c:v>-0.37374943704329</c:v>
                </c:pt>
                <c:pt idx="33360">
                  <c:v>-0.37582998193085998</c:v>
                </c:pt>
                <c:pt idx="33361">
                  <c:v>-0.37777178669188199</c:v>
                </c:pt>
                <c:pt idx="33362">
                  <c:v>-0.37957939338847901</c:v>
                </c:pt>
                <c:pt idx="33363">
                  <c:v>-0.38147580965682398</c:v>
                </c:pt>
                <c:pt idx="33364">
                  <c:v>-0.382963042456268</c:v>
                </c:pt>
                <c:pt idx="33365">
                  <c:v>-0.38499411375037601</c:v>
                </c:pt>
                <c:pt idx="33366">
                  <c:v>-0.38645665523929101</c:v>
                </c:pt>
                <c:pt idx="33367">
                  <c:v>-0.38785043927680601</c:v>
                </c:pt>
                <c:pt idx="33368">
                  <c:v>-0.389230547795681</c:v>
                </c:pt>
                <c:pt idx="33369">
                  <c:v>-0.390217065545788</c:v>
                </c:pt>
                <c:pt idx="33370">
                  <c:v>-0.39137172264516701</c:v>
                </c:pt>
                <c:pt idx="33371">
                  <c:v>-0.39225015607443198</c:v>
                </c:pt>
                <c:pt idx="33372">
                  <c:v>-0.39286055239133</c:v>
                </c:pt>
                <c:pt idx="33373">
                  <c:v>-0.39314295606591998</c:v>
                </c:pt>
                <c:pt idx="33374">
                  <c:v>-0.393481293415545</c:v>
                </c:pt>
                <c:pt idx="33375">
                  <c:v>-0.39343976148849102</c:v>
                </c:pt>
                <c:pt idx="33376">
                  <c:v>-0.39336257476039299</c:v>
                </c:pt>
                <c:pt idx="33377">
                  <c:v>-0.39271869194523101</c:v>
                </c:pt>
                <c:pt idx="33378">
                  <c:v>-0.39180239242804599</c:v>
                </c:pt>
                <c:pt idx="33379">
                  <c:v>-0.39082847206410798</c:v>
                </c:pt>
                <c:pt idx="33380">
                  <c:v>-0.389559170774887</c:v>
                </c:pt>
                <c:pt idx="33381">
                  <c:v>-0.38819163006149499</c:v>
                </c:pt>
                <c:pt idx="33382">
                  <c:v>-0.38623383051724602</c:v>
                </c:pt>
                <c:pt idx="33383">
                  <c:v>-0.38409687516767399</c:v>
                </c:pt>
                <c:pt idx="33384">
                  <c:v>-0.38173823931331402</c:v>
                </c:pt>
                <c:pt idx="33385">
                  <c:v>-0.37941616926446298</c:v>
                </c:pt>
                <c:pt idx="33386">
                  <c:v>-0.376511080008677</c:v>
                </c:pt>
                <c:pt idx="33387">
                  <c:v>-0.37370260327733201</c:v>
                </c:pt>
                <c:pt idx="33388">
                  <c:v>-0.37021830133893402</c:v>
                </c:pt>
                <c:pt idx="33389">
                  <c:v>-0.36670916928001202</c:v>
                </c:pt>
                <c:pt idx="33390">
                  <c:v>-0.36324762102688601</c:v>
                </c:pt>
                <c:pt idx="33391">
                  <c:v>-0.35896800866034101</c:v>
                </c:pt>
                <c:pt idx="33392">
                  <c:v>-0.355141401523002</c:v>
                </c:pt>
                <c:pt idx="33393">
                  <c:v>-0.35081903564425898</c:v>
                </c:pt>
                <c:pt idx="33394">
                  <c:v>-0.34624434510964602</c:v>
                </c:pt>
                <c:pt idx="33395">
                  <c:v>-0.34175452547796698</c:v>
                </c:pt>
                <c:pt idx="33396">
                  <c:v>-0.33703329882655197</c:v>
                </c:pt>
                <c:pt idx="33397">
                  <c:v>-0.33225623674281501</c:v>
                </c:pt>
                <c:pt idx="33398">
                  <c:v>-0.32741141254062101</c:v>
                </c:pt>
                <c:pt idx="33399">
                  <c:v>-0.32233501737202402</c:v>
                </c:pt>
                <c:pt idx="33400">
                  <c:v>-0.31728620923045497</c:v>
                </c:pt>
                <c:pt idx="33401">
                  <c:v>-0.31233289382014001</c:v>
                </c:pt>
                <c:pt idx="33402">
                  <c:v>-0.30714380728239599</c:v>
                </c:pt>
                <c:pt idx="33403">
                  <c:v>-0.302146080294801</c:v>
                </c:pt>
                <c:pt idx="33404">
                  <c:v>-0.29683369479102001</c:v>
                </c:pt>
                <c:pt idx="33405">
                  <c:v>-0.29180918539863199</c:v>
                </c:pt>
                <c:pt idx="33406">
                  <c:v>-0.28681595257403503</c:v>
                </c:pt>
                <c:pt idx="33407">
                  <c:v>-0.28186193970353102</c:v>
                </c:pt>
                <c:pt idx="33408">
                  <c:v>-0.27680724426248499</c:v>
                </c:pt>
                <c:pt idx="33409">
                  <c:v>-0.27187703340687702</c:v>
                </c:pt>
                <c:pt idx="33410">
                  <c:v>-0.26723953421825097</c:v>
                </c:pt>
                <c:pt idx="33411">
                  <c:v>-0.26252664117093</c:v>
                </c:pt>
                <c:pt idx="33412">
                  <c:v>-0.25828473064159302</c:v>
                </c:pt>
                <c:pt idx="33413">
                  <c:v>-0.25396585269996402</c:v>
                </c:pt>
                <c:pt idx="33414">
                  <c:v>-0.24959490551484501</c:v>
                </c:pt>
                <c:pt idx="33415">
                  <c:v>-0.245640283179688</c:v>
                </c:pt>
                <c:pt idx="33416">
                  <c:v>-0.241834656540549</c:v>
                </c:pt>
                <c:pt idx="33417">
                  <c:v>-0.23827063056905301</c:v>
                </c:pt>
                <c:pt idx="33418">
                  <c:v>-0.234703532367177</c:v>
                </c:pt>
                <c:pt idx="33419">
                  <c:v>-0.23143551928843201</c:v>
                </c:pt>
                <c:pt idx="33420">
                  <c:v>-0.228269675791375</c:v>
                </c:pt>
                <c:pt idx="33421">
                  <c:v>-0.22531816993165199</c:v>
                </c:pt>
                <c:pt idx="33422">
                  <c:v>-0.22268656371902101</c:v>
                </c:pt>
                <c:pt idx="33423">
                  <c:v>-0.220185827463659</c:v>
                </c:pt>
                <c:pt idx="33424">
                  <c:v>-0.21799749448917</c:v>
                </c:pt>
                <c:pt idx="33425">
                  <c:v>-0.21591250790810601</c:v>
                </c:pt>
                <c:pt idx="33426">
                  <c:v>-0.214030209984507</c:v>
                </c:pt>
                <c:pt idx="33427">
                  <c:v>-0.212140454016813</c:v>
                </c:pt>
                <c:pt idx="33428">
                  <c:v>-0.21070753920480401</c:v>
                </c:pt>
                <c:pt idx="33429">
                  <c:v>-0.209355016048315</c:v>
                </c:pt>
                <c:pt idx="33430">
                  <c:v>-0.20804940127260499</c:v>
                </c:pt>
                <c:pt idx="33431">
                  <c:v>-0.20696949474406001</c:v>
                </c:pt>
                <c:pt idx="33432">
                  <c:v>-0.205957070058011</c:v>
                </c:pt>
                <c:pt idx="33433">
                  <c:v>-0.20527319688436599</c:v>
                </c:pt>
                <c:pt idx="33434">
                  <c:v>-0.20450444446499899</c:v>
                </c:pt>
                <c:pt idx="33435">
                  <c:v>-0.204060366942315</c:v>
                </c:pt>
                <c:pt idx="33436">
                  <c:v>-0.203517618534687</c:v>
                </c:pt>
                <c:pt idx="33437">
                  <c:v>-0.20310782701593599</c:v>
                </c:pt>
                <c:pt idx="33438">
                  <c:v>-0.202928451574409</c:v>
                </c:pt>
                <c:pt idx="33439">
                  <c:v>-0.202631647818277</c:v>
                </c:pt>
                <c:pt idx="33440">
                  <c:v>-0.202610138127224</c:v>
                </c:pt>
                <c:pt idx="33441">
                  <c:v>-0.202236487607966</c:v>
                </c:pt>
                <c:pt idx="33442">
                  <c:v>-0.202140231356054</c:v>
                </c:pt>
                <c:pt idx="33443">
                  <c:v>-0.20183329662303501</c:v>
                </c:pt>
                <c:pt idx="33444">
                  <c:v>-0.20165299551767699</c:v>
                </c:pt>
                <c:pt idx="33445">
                  <c:v>-0.201207035705392</c:v>
                </c:pt>
                <c:pt idx="33446">
                  <c:v>-0.20097573793182999</c:v>
                </c:pt>
                <c:pt idx="33447">
                  <c:v>-0.20066261557561799</c:v>
                </c:pt>
                <c:pt idx="33448">
                  <c:v>-0.19991792977509601</c:v>
                </c:pt>
                <c:pt idx="33449">
                  <c:v>-0.19957693036875601</c:v>
                </c:pt>
                <c:pt idx="33450">
                  <c:v>-0.19855786911040699</c:v>
                </c:pt>
                <c:pt idx="33451">
                  <c:v>-0.19774644808296399</c:v>
                </c:pt>
                <c:pt idx="33452">
                  <c:v>-0.196929735705799</c:v>
                </c:pt>
                <c:pt idx="33453">
                  <c:v>-0.195693037625253</c:v>
                </c:pt>
                <c:pt idx="33454">
                  <c:v>-0.194288224982237</c:v>
                </c:pt>
                <c:pt idx="33455">
                  <c:v>-0.19285159944906999</c:v>
                </c:pt>
                <c:pt idx="33456">
                  <c:v>-0.19091395415227999</c:v>
                </c:pt>
                <c:pt idx="33457">
                  <c:v>-0.189023380979394</c:v>
                </c:pt>
                <c:pt idx="33458">
                  <c:v>-0.18691457626071101</c:v>
                </c:pt>
                <c:pt idx="33459">
                  <c:v>-0.18448047103711299</c:v>
                </c:pt>
                <c:pt idx="33460">
                  <c:v>-0.18184755129150201</c:v>
                </c:pt>
                <c:pt idx="33461">
                  <c:v>-0.17863448716511099</c:v>
                </c:pt>
                <c:pt idx="33462">
                  <c:v>-0.175868233978099</c:v>
                </c:pt>
                <c:pt idx="33463">
                  <c:v>-0.17241847790189499</c:v>
                </c:pt>
                <c:pt idx="33464">
                  <c:v>-0.16886224796687699</c:v>
                </c:pt>
                <c:pt idx="33465">
                  <c:v>-0.16479189098792299</c:v>
                </c:pt>
                <c:pt idx="33466">
                  <c:v>-0.16070283979574501</c:v>
                </c:pt>
                <c:pt idx="33467">
                  <c:v>-0.15616275009688599</c:v>
                </c:pt>
                <c:pt idx="33468">
                  <c:v>-0.15152987700620801</c:v>
                </c:pt>
                <c:pt idx="33469">
                  <c:v>-0.14655168315383399</c:v>
                </c:pt>
                <c:pt idx="33470">
                  <c:v>-0.141148217325546</c:v>
                </c:pt>
                <c:pt idx="33471">
                  <c:v>-0.13567917711334401</c:v>
                </c:pt>
                <c:pt idx="33472">
                  <c:v>-0.129557855885683</c:v>
                </c:pt>
                <c:pt idx="33473">
                  <c:v>-0.12382061681593801</c:v>
                </c:pt>
                <c:pt idx="33474">
                  <c:v>-0.117549024957293</c:v>
                </c:pt>
                <c:pt idx="33475">
                  <c:v>-0.110871743414007</c:v>
                </c:pt>
                <c:pt idx="33476">
                  <c:v>-0.104468789497666</c:v>
                </c:pt>
                <c:pt idx="33477">
                  <c:v>-9.7068819696835895E-2</c:v>
                </c:pt>
                <c:pt idx="33478">
                  <c:v>-9.0285822533309704E-2</c:v>
                </c:pt>
                <c:pt idx="33479">
                  <c:v>-8.2926675158705596E-2</c:v>
                </c:pt>
                <c:pt idx="33480">
                  <c:v>-7.5247828374490205E-2</c:v>
                </c:pt>
                <c:pt idx="33481">
                  <c:v>-6.7684098661449393E-2</c:v>
                </c:pt>
                <c:pt idx="33482">
                  <c:v>-5.92789606112075E-2</c:v>
                </c:pt>
                <c:pt idx="33483">
                  <c:v>-5.1761380358247497E-2</c:v>
                </c:pt>
                <c:pt idx="33484">
                  <c:v>-4.3481030306165798E-2</c:v>
                </c:pt>
                <c:pt idx="33485">
                  <c:v>-3.50959169310254E-2</c:v>
                </c:pt>
                <c:pt idx="33486">
                  <c:v>-2.6699868825783998E-2</c:v>
                </c:pt>
                <c:pt idx="33487">
                  <c:v>-1.80855782947364E-2</c:v>
                </c:pt>
                <c:pt idx="33488">
                  <c:v>-9.3150781001112796E-3</c:v>
                </c:pt>
                <c:pt idx="33489">
                  <c:v>-1.0027306227817199E-3</c:v>
                </c:pt>
                <c:pt idx="33490">
                  <c:v>7.8322842393197499E-3</c:v>
                </c:pt>
                <c:pt idx="33491">
                  <c:v>1.6605239845548E-2</c:v>
                </c:pt>
                <c:pt idx="33492">
                  <c:v>2.5386685187290401E-2</c:v>
                </c:pt>
                <c:pt idx="33493">
                  <c:v>3.4216265468519698E-2</c:v>
                </c:pt>
                <c:pt idx="33494">
                  <c:v>4.2893066638981701E-2</c:v>
                </c:pt>
                <c:pt idx="33495">
                  <c:v>5.18195877674004E-2</c:v>
                </c:pt>
                <c:pt idx="33496">
                  <c:v>6.04999077834983E-2</c:v>
                </c:pt>
                <c:pt idx="33497">
                  <c:v>6.9345001479065096E-2</c:v>
                </c:pt>
                <c:pt idx="33498">
                  <c:v>7.8038161307323994E-2</c:v>
                </c:pt>
                <c:pt idx="33499">
                  <c:v>8.6606058051326595E-2</c:v>
                </c:pt>
                <c:pt idx="33500">
                  <c:v>9.5206274104968805E-2</c:v>
                </c:pt>
                <c:pt idx="33501">
                  <c:v>0.103466046045586</c:v>
                </c:pt>
                <c:pt idx="33502">
                  <c:v>0.111921395472885</c:v>
                </c:pt>
                <c:pt idx="33503">
                  <c:v>0.12012992355791099</c:v>
                </c:pt>
                <c:pt idx="33504">
                  <c:v>0.128265850575562</c:v>
                </c:pt>
                <c:pt idx="33505">
                  <c:v>0.13607358071031</c:v>
                </c:pt>
                <c:pt idx="33506">
                  <c:v>0.14390213661569201</c:v>
                </c:pt>
                <c:pt idx="33507">
                  <c:v>0.151576513901651</c:v>
                </c:pt>
                <c:pt idx="33508">
                  <c:v>0.158981005739882</c:v>
                </c:pt>
                <c:pt idx="33509">
                  <c:v>0.16644384641437199</c:v>
                </c:pt>
                <c:pt idx="33510">
                  <c:v>0.17347417623140199</c:v>
                </c:pt>
                <c:pt idx="33511">
                  <c:v>0.180383719048854</c:v>
                </c:pt>
                <c:pt idx="33512">
                  <c:v>0.18722882322189899</c:v>
                </c:pt>
                <c:pt idx="33513">
                  <c:v>0.19375442456766501</c:v>
                </c:pt>
                <c:pt idx="33514">
                  <c:v>0.20031948662809501</c:v>
                </c:pt>
                <c:pt idx="33515">
                  <c:v>0.206265545166543</c:v>
                </c:pt>
                <c:pt idx="33516">
                  <c:v>0.21216254474603399</c:v>
                </c:pt>
                <c:pt idx="33517">
                  <c:v>0.21793548190221501</c:v>
                </c:pt>
                <c:pt idx="33518">
                  <c:v>0.22318960705354199</c:v>
                </c:pt>
                <c:pt idx="33519">
                  <c:v>0.22852494712903501</c:v>
                </c:pt>
                <c:pt idx="33520">
                  <c:v>0.23364479468820201</c:v>
                </c:pt>
                <c:pt idx="33521">
                  <c:v>0.23818894682757799</c:v>
                </c:pt>
                <c:pt idx="33522">
                  <c:v>0.24284153482349499</c:v>
                </c:pt>
                <c:pt idx="33523">
                  <c:v>0.24710160097172301</c:v>
                </c:pt>
                <c:pt idx="33524">
                  <c:v>0.25136277243940502</c:v>
                </c:pt>
                <c:pt idx="33525">
                  <c:v>0.25520349474324799</c:v>
                </c:pt>
                <c:pt idx="33526">
                  <c:v>0.25890550937908902</c:v>
                </c:pt>
                <c:pt idx="33527">
                  <c:v>0.26229186524581299</c:v>
                </c:pt>
                <c:pt idx="33528">
                  <c:v>0.26555695045706101</c:v>
                </c:pt>
                <c:pt idx="33529">
                  <c:v>0.268786883966395</c:v>
                </c:pt>
                <c:pt idx="33530">
                  <c:v>0.27135570285972299</c:v>
                </c:pt>
                <c:pt idx="33531">
                  <c:v>0.273915921873716</c:v>
                </c:pt>
                <c:pt idx="33532">
                  <c:v>0.27629920527186103</c:v>
                </c:pt>
                <c:pt idx="33533">
                  <c:v>0.27852651553089902</c:v>
                </c:pt>
                <c:pt idx="33534">
                  <c:v>0.28057882652914601</c:v>
                </c:pt>
                <c:pt idx="33535">
                  <c:v>0.282265453054306</c:v>
                </c:pt>
                <c:pt idx="33536">
                  <c:v>0.28401230261303601</c:v>
                </c:pt>
                <c:pt idx="33537">
                  <c:v>0.28523593104051598</c:v>
                </c:pt>
                <c:pt idx="33538">
                  <c:v>0.28673625597931701</c:v>
                </c:pt>
                <c:pt idx="33539">
                  <c:v>0.28768188612329298</c:v>
                </c:pt>
                <c:pt idx="33540">
                  <c:v>0.28864807196368197</c:v>
                </c:pt>
                <c:pt idx="33541">
                  <c:v>0.28935895758444902</c:v>
                </c:pt>
                <c:pt idx="33542">
                  <c:v>0.289872579515489</c:v>
                </c:pt>
                <c:pt idx="33543">
                  <c:v>0.29022398647058101</c:v>
                </c:pt>
                <c:pt idx="33544">
                  <c:v>0.29051056861526198</c:v>
                </c:pt>
                <c:pt idx="33545">
                  <c:v>0.29065645956095898</c:v>
                </c:pt>
                <c:pt idx="33546">
                  <c:v>0.29063021655694399</c:v>
                </c:pt>
                <c:pt idx="33547">
                  <c:v>0.29038477362915699</c:v>
                </c:pt>
                <c:pt idx="33548">
                  <c:v>0.28999278244064303</c:v>
                </c:pt>
                <c:pt idx="33549">
                  <c:v>0.28962821280565998</c:v>
                </c:pt>
                <c:pt idx="33550">
                  <c:v>0.28915057741899802</c:v>
                </c:pt>
                <c:pt idx="33551">
                  <c:v>0.288605423177618</c:v>
                </c:pt>
                <c:pt idx="33552">
                  <c:v>0.28765789210677001</c:v>
                </c:pt>
                <c:pt idx="33553">
                  <c:v>0.28687705904976901</c:v>
                </c:pt>
                <c:pt idx="33554">
                  <c:v>0.286134272775599</c:v>
                </c:pt>
                <c:pt idx="33555">
                  <c:v>0.284756042526154</c:v>
                </c:pt>
                <c:pt idx="33556">
                  <c:v>0.28370570460920902</c:v>
                </c:pt>
                <c:pt idx="33557">
                  <c:v>0.28242049415694698</c:v>
                </c:pt>
                <c:pt idx="33558">
                  <c:v>0.281402320836386</c:v>
                </c:pt>
                <c:pt idx="33559">
                  <c:v>0.27997114705207099</c:v>
                </c:pt>
                <c:pt idx="33560">
                  <c:v>0.278690712884409</c:v>
                </c:pt>
                <c:pt idx="33561">
                  <c:v>0.27730985608442499</c:v>
                </c:pt>
                <c:pt idx="33562">
                  <c:v>0.27600904370143098</c:v>
                </c:pt>
                <c:pt idx="33563">
                  <c:v>0.27477826146951401</c:v>
                </c:pt>
                <c:pt idx="33564">
                  <c:v>0.27311811824518401</c:v>
                </c:pt>
                <c:pt idx="33565">
                  <c:v>0.27200309338352502</c:v>
                </c:pt>
                <c:pt idx="33566">
                  <c:v>0.27074350963167299</c:v>
                </c:pt>
                <c:pt idx="33567">
                  <c:v>0.26943570178000797</c:v>
                </c:pt>
                <c:pt idx="33568">
                  <c:v>0.26827715135548402</c:v>
                </c:pt>
                <c:pt idx="33569">
                  <c:v>0.26696069626915803</c:v>
                </c:pt>
                <c:pt idx="33570">
                  <c:v>0.265751583605362</c:v>
                </c:pt>
                <c:pt idx="33571">
                  <c:v>0.26484516922449902</c:v>
                </c:pt>
                <c:pt idx="33572">
                  <c:v>0.26399144380816297</c:v>
                </c:pt>
                <c:pt idx="33573">
                  <c:v>0.26333681293703298</c:v>
                </c:pt>
                <c:pt idx="33574">
                  <c:v>0.26255597381472101</c:v>
                </c:pt>
                <c:pt idx="33575">
                  <c:v>0.261824772202089</c:v>
                </c:pt>
                <c:pt idx="33576">
                  <c:v>0.26162171164095599</c:v>
                </c:pt>
                <c:pt idx="33577">
                  <c:v>0.26135770800332397</c:v>
                </c:pt>
                <c:pt idx="33578">
                  <c:v>0.26154868692163502</c:v>
                </c:pt>
                <c:pt idx="33579">
                  <c:v>0.26148158205611999</c:v>
                </c:pt>
                <c:pt idx="33580">
                  <c:v>0.26162571592821598</c:v>
                </c:pt>
                <c:pt idx="33581">
                  <c:v>0.26229776183882603</c:v>
                </c:pt>
                <c:pt idx="33582">
                  <c:v>0.26291950757215898</c:v>
                </c:pt>
                <c:pt idx="33583">
                  <c:v>0.264091585283109</c:v>
                </c:pt>
                <c:pt idx="33584">
                  <c:v>0.26491571318079399</c:v>
                </c:pt>
                <c:pt idx="33585">
                  <c:v>0.26649800989417199</c:v>
                </c:pt>
                <c:pt idx="33586">
                  <c:v>0.26798323736296098</c:v>
                </c:pt>
                <c:pt idx="33587">
                  <c:v>0.26994954521895398</c:v>
                </c:pt>
                <c:pt idx="33588">
                  <c:v>0.27214156569720799</c:v>
                </c:pt>
                <c:pt idx="33589">
                  <c:v>0.27469120613071102</c:v>
                </c:pt>
                <c:pt idx="33590">
                  <c:v>0.27774798574154302</c:v>
                </c:pt>
                <c:pt idx="33591">
                  <c:v>0.280522907744648</c:v>
                </c:pt>
                <c:pt idx="33592">
                  <c:v>0.28402953905281397</c:v>
                </c:pt>
                <c:pt idx="33593">
                  <c:v>0.287615556111389</c:v>
                </c:pt>
                <c:pt idx="33594">
                  <c:v>0.291686504378249</c:v>
                </c:pt>
                <c:pt idx="33595">
                  <c:v>0.29592247146795397</c:v>
                </c:pt>
                <c:pt idx="33596">
                  <c:v>0.300210970674959</c:v>
                </c:pt>
                <c:pt idx="33597">
                  <c:v>0.30516026401350699</c:v>
                </c:pt>
                <c:pt idx="33598">
                  <c:v>0.31031940034858901</c:v>
                </c:pt>
                <c:pt idx="33599">
                  <c:v>0.31585330437437797</c:v>
                </c:pt>
                <c:pt idx="33600">
                  <c:v>0.321664827757565</c:v>
                </c:pt>
                <c:pt idx="33601">
                  <c:v>0.32740953598336098</c:v>
                </c:pt>
                <c:pt idx="33602">
                  <c:v>0.33379914465256399</c:v>
                </c:pt>
                <c:pt idx="33603">
                  <c:v>0.34035117934835102</c:v>
                </c:pt>
                <c:pt idx="33604">
                  <c:v>0.34715729063446898</c:v>
                </c:pt>
                <c:pt idx="33605">
                  <c:v>0.35431981779376998</c:v>
                </c:pt>
                <c:pt idx="33606">
                  <c:v>0.361459010159281</c:v>
                </c:pt>
                <c:pt idx="33607">
                  <c:v>0.368930017331974</c:v>
                </c:pt>
                <c:pt idx="33608">
                  <c:v>0.37667358262335399</c:v>
                </c:pt>
                <c:pt idx="33609">
                  <c:v>0.38453189499934898</c:v>
                </c:pt>
                <c:pt idx="33610">
                  <c:v>0.39276145128714501</c:v>
                </c:pt>
                <c:pt idx="33611">
                  <c:v>0.40078312885593598</c:v>
                </c:pt>
                <c:pt idx="33612">
                  <c:v>0.409104629290234</c:v>
                </c:pt>
                <c:pt idx="33613">
                  <c:v>0.41768316526771099</c:v>
                </c:pt>
                <c:pt idx="33614">
                  <c:v>0.42610369808265502</c:v>
                </c:pt>
                <c:pt idx="33615">
                  <c:v>0.43475915728247</c:v>
                </c:pt>
                <c:pt idx="33616">
                  <c:v>0.44333940430705499</c:v>
                </c:pt>
                <c:pt idx="33617">
                  <c:v>0.45223643263833602</c:v>
                </c:pt>
                <c:pt idx="33618">
                  <c:v>0.46068251073480898</c:v>
                </c:pt>
                <c:pt idx="33619">
                  <c:v>0.469513200106281</c:v>
                </c:pt>
                <c:pt idx="33620">
                  <c:v>0.47797162227506301</c:v>
                </c:pt>
                <c:pt idx="33621">
                  <c:v>0.48643272113438601</c:v>
                </c:pt>
                <c:pt idx="33622">
                  <c:v>0.49512016934617797</c:v>
                </c:pt>
                <c:pt idx="33623">
                  <c:v>0.50285335891301197</c:v>
                </c:pt>
                <c:pt idx="33624">
                  <c:v>0.511111816703396</c:v>
                </c:pt>
                <c:pt idx="33625">
                  <c:v>0.51892344649967503</c:v>
                </c:pt>
                <c:pt idx="33626">
                  <c:v>0.52671168469039698</c:v>
                </c:pt>
                <c:pt idx="33627">
                  <c:v>0.53430699344684796</c:v>
                </c:pt>
                <c:pt idx="33628">
                  <c:v>0.541160618666647</c:v>
                </c:pt>
                <c:pt idx="33629">
                  <c:v>0.54837441144163102</c:v>
                </c:pt>
                <c:pt idx="33630">
                  <c:v>0.554734609070478</c:v>
                </c:pt>
                <c:pt idx="33631">
                  <c:v>0.56118186001932902</c:v>
                </c:pt>
                <c:pt idx="33632">
                  <c:v>0.56713565043688996</c:v>
                </c:pt>
                <c:pt idx="33633">
                  <c:v>0.57238628203675901</c:v>
                </c:pt>
                <c:pt idx="33634">
                  <c:v>0.57770402949680999</c:v>
                </c:pt>
                <c:pt idx="33635">
                  <c:v>0.582493168994205</c:v>
                </c:pt>
                <c:pt idx="33636">
                  <c:v>0.58679849512719595</c:v>
                </c:pt>
                <c:pt idx="33637">
                  <c:v>0.59057454393252296</c:v>
                </c:pt>
                <c:pt idx="33638">
                  <c:v>0.59388157928574903</c:v>
                </c:pt>
                <c:pt idx="33639">
                  <c:v>0.59677511765623503</c:v>
                </c:pt>
                <c:pt idx="33640">
                  <c:v>0.59923923714675098</c:v>
                </c:pt>
                <c:pt idx="33641">
                  <c:v>0.60136029266456204</c:v>
                </c:pt>
                <c:pt idx="33642">
                  <c:v>0.60238723218323598</c:v>
                </c:pt>
                <c:pt idx="33643">
                  <c:v>0.60372360585865004</c:v>
                </c:pt>
                <c:pt idx="33644">
                  <c:v>0.60391330101070595</c:v>
                </c:pt>
                <c:pt idx="33645">
                  <c:v>0.60347343891031602</c:v>
                </c:pt>
                <c:pt idx="33646">
                  <c:v>0.60299272412271399</c:v>
                </c:pt>
                <c:pt idx="33647">
                  <c:v>0.60179395667459901</c:v>
                </c:pt>
                <c:pt idx="33648">
                  <c:v>0.60023020854653297</c:v>
                </c:pt>
                <c:pt idx="33649">
                  <c:v>0.59772343223519098</c:v>
                </c:pt>
                <c:pt idx="33650">
                  <c:v>0.595009735918542</c:v>
                </c:pt>
                <c:pt idx="33651">
                  <c:v>0.59160029205229103</c:v>
                </c:pt>
                <c:pt idx="33652">
                  <c:v>0.58817399323818598</c:v>
                </c:pt>
                <c:pt idx="33653">
                  <c:v>0.58401384700983605</c:v>
                </c:pt>
                <c:pt idx="33654">
                  <c:v>0.57933791420905401</c:v>
                </c:pt>
                <c:pt idx="33655">
                  <c:v>0.57392579504926899</c:v>
                </c:pt>
                <c:pt idx="33656">
                  <c:v>0.56851778816267096</c:v>
                </c:pt>
                <c:pt idx="33657">
                  <c:v>0.56316726838457998</c:v>
                </c:pt>
                <c:pt idx="33658">
                  <c:v>0.55655714189584005</c:v>
                </c:pt>
                <c:pt idx="33659">
                  <c:v>0.55025894856795998</c:v>
                </c:pt>
                <c:pt idx="33660">
                  <c:v>0.54291318568565305</c:v>
                </c:pt>
                <c:pt idx="33661">
                  <c:v>0.535847915937677</c:v>
                </c:pt>
                <c:pt idx="33662">
                  <c:v>0.528503954374967</c:v>
                </c:pt>
                <c:pt idx="33663">
                  <c:v>0.52086852955229201</c:v>
                </c:pt>
                <c:pt idx="33664">
                  <c:v>0.51305518919455895</c:v>
                </c:pt>
                <c:pt idx="33665">
                  <c:v>0.50478005358813505</c:v>
                </c:pt>
                <c:pt idx="33666">
                  <c:v>0.49678798137161401</c:v>
                </c:pt>
                <c:pt idx="33667">
                  <c:v>0.48866649225424402</c:v>
                </c:pt>
                <c:pt idx="33668">
                  <c:v>0.48029811855396698</c:v>
                </c:pt>
                <c:pt idx="33669">
                  <c:v>0.47205728248707002</c:v>
                </c:pt>
                <c:pt idx="33670">
                  <c:v>0.46392832651881999</c:v>
                </c:pt>
                <c:pt idx="33671">
                  <c:v>0.45576491052519702</c:v>
                </c:pt>
                <c:pt idx="33672">
                  <c:v>0.447456027498422</c:v>
                </c:pt>
                <c:pt idx="33673">
                  <c:v>0.43950256882377398</c:v>
                </c:pt>
                <c:pt idx="33674">
                  <c:v>0.43159355393766302</c:v>
                </c:pt>
                <c:pt idx="33675">
                  <c:v>0.42412335553357899</c:v>
                </c:pt>
                <c:pt idx="33676">
                  <c:v>0.41668033359175199</c:v>
                </c:pt>
                <c:pt idx="33677">
                  <c:v>0.409499698033849</c:v>
                </c:pt>
                <c:pt idx="33678">
                  <c:v>0.40252642675350497</c:v>
                </c:pt>
                <c:pt idx="33679">
                  <c:v>0.39615534267591401</c:v>
                </c:pt>
                <c:pt idx="33680">
                  <c:v>0.39018141548991198</c:v>
                </c:pt>
                <c:pt idx="33681">
                  <c:v>0.38447554521357702</c:v>
                </c:pt>
                <c:pt idx="33682">
                  <c:v>0.37890698568596398</c:v>
                </c:pt>
                <c:pt idx="33683">
                  <c:v>0.3739565442012</c:v>
                </c:pt>
                <c:pt idx="33684">
                  <c:v>0.36980532792050302</c:v>
                </c:pt>
                <c:pt idx="33685">
                  <c:v>0.36571731479238601</c:v>
                </c:pt>
                <c:pt idx="33686">
                  <c:v>0.36246986464525</c:v>
                </c:pt>
                <c:pt idx="33687">
                  <c:v>0.35907707368731401</c:v>
                </c:pt>
                <c:pt idx="33688">
                  <c:v>0.35645202513711199</c:v>
                </c:pt>
                <c:pt idx="33689">
                  <c:v>0.35466080744224299</c:v>
                </c:pt>
                <c:pt idx="33690">
                  <c:v>0.35308245073807598</c:v>
                </c:pt>
                <c:pt idx="33691">
                  <c:v>0.35240115602698402</c:v>
                </c:pt>
                <c:pt idx="33692">
                  <c:v>0.35173670535342899</c:v>
                </c:pt>
                <c:pt idx="33693">
                  <c:v>0.35193083068446601</c:v>
                </c:pt>
                <c:pt idx="33694">
                  <c:v>0.35264493933332502</c:v>
                </c:pt>
                <c:pt idx="33695">
                  <c:v>0.35392156839468802</c:v>
                </c:pt>
                <c:pt idx="33696">
                  <c:v>0.35563687365651803</c:v>
                </c:pt>
                <c:pt idx="33697">
                  <c:v>0.35775312898195999</c:v>
                </c:pt>
                <c:pt idx="33698">
                  <c:v>0.36066686665166697</c:v>
                </c:pt>
                <c:pt idx="33699">
                  <c:v>0.36362733867611902</c:v>
                </c:pt>
                <c:pt idx="33700">
                  <c:v>0.36724633236624399</c:v>
                </c:pt>
                <c:pt idx="33701">
                  <c:v>0.37127458313489903</c:v>
                </c:pt>
                <c:pt idx="33702">
                  <c:v>0.37555078832653699</c:v>
                </c:pt>
                <c:pt idx="33703">
                  <c:v>0.38054446718100099</c:v>
                </c:pt>
                <c:pt idx="33704">
                  <c:v>0.38522716198563101</c:v>
                </c:pt>
                <c:pt idx="33705">
                  <c:v>0.39093922178843299</c:v>
                </c:pt>
                <c:pt idx="33706">
                  <c:v>0.39646661429695201</c:v>
                </c:pt>
                <c:pt idx="33707">
                  <c:v>0.40256002850706102</c:v>
                </c:pt>
                <c:pt idx="33708">
                  <c:v>0.40868855750018901</c:v>
                </c:pt>
                <c:pt idx="33709">
                  <c:v>0.41469747793887701</c:v>
                </c:pt>
                <c:pt idx="33710">
                  <c:v>0.42123335233524301</c:v>
                </c:pt>
                <c:pt idx="33711">
                  <c:v>0.42773981002953099</c:v>
                </c:pt>
                <c:pt idx="33712">
                  <c:v>0.43440562377335201</c:v>
                </c:pt>
                <c:pt idx="33713">
                  <c:v>0.440865402534244</c:v>
                </c:pt>
                <c:pt idx="33714">
                  <c:v>0.447206172042241</c:v>
                </c:pt>
                <c:pt idx="33715">
                  <c:v>0.45348744905342497</c:v>
                </c:pt>
                <c:pt idx="33716">
                  <c:v>0.45984632867908598</c:v>
                </c:pt>
                <c:pt idx="33717">
                  <c:v>0.46593214518863202</c:v>
                </c:pt>
                <c:pt idx="33718">
                  <c:v>0.471910424455522</c:v>
                </c:pt>
                <c:pt idx="33719">
                  <c:v>0.47731464400867302</c:v>
                </c:pt>
                <c:pt idx="33720">
                  <c:v>0.48251125291741598</c:v>
                </c:pt>
                <c:pt idx="33721">
                  <c:v>0.48787382371396998</c:v>
                </c:pt>
                <c:pt idx="33722">
                  <c:v>0.49215745685689899</c:v>
                </c:pt>
                <c:pt idx="33723">
                  <c:v>0.49646535991483698</c:v>
                </c:pt>
                <c:pt idx="33724">
                  <c:v>0.50001423280336199</c:v>
                </c:pt>
                <c:pt idx="33725">
                  <c:v>0.50344976831333799</c:v>
                </c:pt>
                <c:pt idx="33726">
                  <c:v>0.50620065058721497</c:v>
                </c:pt>
                <c:pt idx="33727">
                  <c:v>0.50840043128407497</c:v>
                </c:pt>
                <c:pt idx="33728">
                  <c:v>0.51014812979939195</c:v>
                </c:pt>
                <c:pt idx="33729">
                  <c:v>0.510932118058403</c:v>
                </c:pt>
                <c:pt idx="33730">
                  <c:v>0.51186599061146498</c:v>
                </c:pt>
                <c:pt idx="33731">
                  <c:v>0.51137220325829102</c:v>
                </c:pt>
                <c:pt idx="33732">
                  <c:v>0.51073748376234696</c:v>
                </c:pt>
                <c:pt idx="33733">
                  <c:v>0.50922553030627604</c:v>
                </c:pt>
                <c:pt idx="33734">
                  <c:v>0.50720138371626999</c:v>
                </c:pt>
                <c:pt idx="33735">
                  <c:v>0.50467685660515105</c:v>
                </c:pt>
                <c:pt idx="33736">
                  <c:v>0.50081924779333498</c:v>
                </c:pt>
                <c:pt idx="33737">
                  <c:v>0.49683258172362299</c:v>
                </c:pt>
                <c:pt idx="33738">
                  <c:v>0.49217769093672198</c:v>
                </c:pt>
                <c:pt idx="33739">
                  <c:v>0.48663441527616402</c:v>
                </c:pt>
                <c:pt idx="33740">
                  <c:v>0.48071422748650999</c:v>
                </c:pt>
                <c:pt idx="33741">
                  <c:v>0.47369760039601999</c:v>
                </c:pt>
                <c:pt idx="33742">
                  <c:v>0.46638201331363199</c:v>
                </c:pt>
                <c:pt idx="33743">
                  <c:v>0.45838957892015803</c:v>
                </c:pt>
                <c:pt idx="33744">
                  <c:v>0.44980475143000698</c:v>
                </c:pt>
                <c:pt idx="33745">
                  <c:v>0.44073683886204101</c:v>
                </c:pt>
                <c:pt idx="33746">
                  <c:v>0.43099651982539</c:v>
                </c:pt>
                <c:pt idx="33747">
                  <c:v>0.42093581716379103</c:v>
                </c:pt>
                <c:pt idx="33748">
                  <c:v>0.41033257121557198</c:v>
                </c:pt>
                <c:pt idx="33749">
                  <c:v>0.39926246683271999</c:v>
                </c:pt>
                <c:pt idx="33750">
                  <c:v>0.38757351514295502</c:v>
                </c:pt>
                <c:pt idx="33751">
                  <c:v>0.37585183186020399</c:v>
                </c:pt>
                <c:pt idx="33752">
                  <c:v>0.36367776102372901</c:v>
                </c:pt>
                <c:pt idx="33753">
                  <c:v>0.35124433246688902</c:v>
                </c:pt>
                <c:pt idx="33754">
                  <c:v>0.33848186404557101</c:v>
                </c:pt>
                <c:pt idx="33755">
                  <c:v>0.32534356456339802</c:v>
                </c:pt>
                <c:pt idx="33756">
                  <c:v>0.31240789209778602</c:v>
                </c:pt>
                <c:pt idx="33757">
                  <c:v>0.299306055823575</c:v>
                </c:pt>
                <c:pt idx="33758">
                  <c:v>0.28630174203848602</c:v>
                </c:pt>
                <c:pt idx="33759">
                  <c:v>0.27300492949955601</c:v>
                </c:pt>
                <c:pt idx="33760">
                  <c:v>0.25975842265881</c:v>
                </c:pt>
                <c:pt idx="33761">
                  <c:v>0.24670892387619001</c:v>
                </c:pt>
                <c:pt idx="33762">
                  <c:v>0.23398861959192799</c:v>
                </c:pt>
                <c:pt idx="33763">
                  <c:v>0.22114148496774499</c:v>
                </c:pt>
                <c:pt idx="33764">
                  <c:v>0.20843637708464799</c:v>
                </c:pt>
                <c:pt idx="33765">
                  <c:v>0.196518174109164</c:v>
                </c:pt>
                <c:pt idx="33766">
                  <c:v>0.18431077666839699</c:v>
                </c:pt>
                <c:pt idx="33767">
                  <c:v>0.17297845446870799</c:v>
                </c:pt>
                <c:pt idx="33768">
                  <c:v>0.161929296972527</c:v>
                </c:pt>
                <c:pt idx="33769">
                  <c:v>0.15097540140311899</c:v>
                </c:pt>
                <c:pt idx="33770">
                  <c:v>0.14078967369032</c:v>
                </c:pt>
                <c:pt idx="33771">
                  <c:v>0.131050591114727</c:v>
                </c:pt>
                <c:pt idx="33772">
                  <c:v>0.122054573366354</c:v>
                </c:pt>
                <c:pt idx="33773">
                  <c:v>0.11346068041808501</c:v>
                </c:pt>
                <c:pt idx="33774">
                  <c:v>0.105385818945978</c:v>
                </c:pt>
                <c:pt idx="33775">
                  <c:v>9.8176587276850705E-2</c:v>
                </c:pt>
                <c:pt idx="33776">
                  <c:v>9.1518046724136798E-2</c:v>
                </c:pt>
                <c:pt idx="33777">
                  <c:v>8.5203847534666893E-2</c:v>
                </c:pt>
                <c:pt idx="33778">
                  <c:v>8.0078780060386906E-2</c:v>
                </c:pt>
                <c:pt idx="33779">
                  <c:v>7.5280363643542306E-2</c:v>
                </c:pt>
                <c:pt idx="33780">
                  <c:v>7.1410317671403697E-2</c:v>
                </c:pt>
                <c:pt idx="33781">
                  <c:v>6.8161861297952403E-2</c:v>
                </c:pt>
                <c:pt idx="33782">
                  <c:v>6.5285346488570095E-2</c:v>
                </c:pt>
                <c:pt idx="33783">
                  <c:v>6.3356917225074805E-2</c:v>
                </c:pt>
                <c:pt idx="33784">
                  <c:v>6.1956096244170797E-2</c:v>
                </c:pt>
                <c:pt idx="33785">
                  <c:v>6.1428700428360003E-2</c:v>
                </c:pt>
                <c:pt idx="33786">
                  <c:v>6.1623488662078701E-2</c:v>
                </c:pt>
                <c:pt idx="33787">
                  <c:v>6.2328289238413298E-2</c:v>
                </c:pt>
                <c:pt idx="33788">
                  <c:v>6.37473254143371E-2</c:v>
                </c:pt>
                <c:pt idx="33789">
                  <c:v>6.5840484713452704E-2</c:v>
                </c:pt>
                <c:pt idx="33790">
                  <c:v>6.8221978786545998E-2</c:v>
                </c:pt>
                <c:pt idx="33791">
                  <c:v>7.09040879229417E-2</c:v>
                </c:pt>
                <c:pt idx="33792">
                  <c:v>7.4565634470808301E-2</c:v>
                </c:pt>
                <c:pt idx="33793">
                  <c:v>7.8346617982391703E-2</c:v>
                </c:pt>
                <c:pt idx="33794">
                  <c:v>8.2886528820785593E-2</c:v>
                </c:pt>
                <c:pt idx="33795">
                  <c:v>8.7775534138469294E-2</c:v>
                </c:pt>
                <c:pt idx="33796">
                  <c:v>9.26756929475583E-2</c:v>
                </c:pt>
                <c:pt idx="33797">
                  <c:v>9.8237497026277001E-2</c:v>
                </c:pt>
                <c:pt idx="33798">
                  <c:v>0.103812559620865</c:v>
                </c:pt>
                <c:pt idx="33799">
                  <c:v>0.10974109580566201</c:v>
                </c:pt>
                <c:pt idx="33800">
                  <c:v>0.11564759127551701</c:v>
                </c:pt>
                <c:pt idx="33801">
                  <c:v>0.12185482519761801</c:v>
                </c:pt>
                <c:pt idx="33802">
                  <c:v>0.12801869614459299</c:v>
                </c:pt>
                <c:pt idx="33803">
                  <c:v>0.13445469935677401</c:v>
                </c:pt>
                <c:pt idx="33804">
                  <c:v>0.14029143387547799</c:v>
                </c:pt>
                <c:pt idx="33805">
                  <c:v>0.14643512448141199</c:v>
                </c:pt>
                <c:pt idx="33806">
                  <c:v>0.15225294566053299</c:v>
                </c:pt>
                <c:pt idx="33807">
                  <c:v>0.157722542983154</c:v>
                </c:pt>
                <c:pt idx="33808">
                  <c:v>0.16362232453302999</c:v>
                </c:pt>
                <c:pt idx="33809">
                  <c:v>0.16848438359923801</c:v>
                </c:pt>
                <c:pt idx="33810">
                  <c:v>0.17344280854726599</c:v>
                </c:pt>
                <c:pt idx="33811">
                  <c:v>0.17771468513611899</c:v>
                </c:pt>
                <c:pt idx="33812">
                  <c:v>0.181579422331199</c:v>
                </c:pt>
                <c:pt idx="33813">
                  <c:v>0.18526616783188199</c:v>
                </c:pt>
                <c:pt idx="33814">
                  <c:v>0.18813678988971799</c:v>
                </c:pt>
                <c:pt idx="33815">
                  <c:v>0.190600743958625</c:v>
                </c:pt>
                <c:pt idx="33816">
                  <c:v>0.192230640482319</c:v>
                </c:pt>
                <c:pt idx="33817">
                  <c:v>0.19363442795008301</c:v>
                </c:pt>
                <c:pt idx="33818">
                  <c:v>0.194099134382163</c:v>
                </c:pt>
                <c:pt idx="33819">
                  <c:v>0.193862620794475</c:v>
                </c:pt>
                <c:pt idx="33820">
                  <c:v>0.19311511154279701</c:v>
                </c:pt>
                <c:pt idx="33821">
                  <c:v>0.19141691838895999</c:v>
                </c:pt>
                <c:pt idx="33822">
                  <c:v>0.189357545622305</c:v>
                </c:pt>
                <c:pt idx="33823">
                  <c:v>0.18607051762860499</c:v>
                </c:pt>
                <c:pt idx="33824">
                  <c:v>0.18243701820772401</c:v>
                </c:pt>
                <c:pt idx="33825">
                  <c:v>0.17789968097790601</c:v>
                </c:pt>
                <c:pt idx="33826">
                  <c:v>0.17239265938082199</c:v>
                </c:pt>
                <c:pt idx="33827">
                  <c:v>0.16665996247718101</c:v>
                </c:pt>
                <c:pt idx="33828">
                  <c:v>0.15966838741533701</c:v>
                </c:pt>
                <c:pt idx="33829">
                  <c:v>0.15185063715501801</c:v>
                </c:pt>
                <c:pt idx="33830">
                  <c:v>0.14356833041488301</c:v>
                </c:pt>
                <c:pt idx="33831">
                  <c:v>0.134549678049115</c:v>
                </c:pt>
                <c:pt idx="33832">
                  <c:v>0.125030261970135</c:v>
                </c:pt>
                <c:pt idx="33833">
                  <c:v>0.114709408215059</c:v>
                </c:pt>
                <c:pt idx="33834">
                  <c:v>0.103293205234663</c:v>
                </c:pt>
                <c:pt idx="33835">
                  <c:v>9.1792560629117406E-2</c:v>
                </c:pt>
                <c:pt idx="33836">
                  <c:v>7.9441228026142202E-2</c:v>
                </c:pt>
                <c:pt idx="33837">
                  <c:v>6.6491573282265307E-2</c:v>
                </c:pt>
                <c:pt idx="33838">
                  <c:v>5.33935419231805E-2</c:v>
                </c:pt>
                <c:pt idx="33839">
                  <c:v>3.94166926731329E-2</c:v>
                </c:pt>
                <c:pt idx="33840">
                  <c:v>2.5455861240878799E-2</c:v>
                </c:pt>
                <c:pt idx="33841">
                  <c:v>1.0869474139896701E-2</c:v>
                </c:pt>
                <c:pt idx="33842">
                  <c:v>-4.0368719443481501E-3</c:v>
                </c:pt>
                <c:pt idx="33843">
                  <c:v>-1.9216401213029002E-2</c:v>
                </c:pt>
                <c:pt idx="33844">
                  <c:v>-3.4673795502902498E-2</c:v>
                </c:pt>
                <c:pt idx="33845">
                  <c:v>-5.01450181196657E-2</c:v>
                </c:pt>
                <c:pt idx="33846">
                  <c:v>-6.6025107752514994E-2</c:v>
                </c:pt>
                <c:pt idx="33847">
                  <c:v>-8.1697076576555006E-2</c:v>
                </c:pt>
                <c:pt idx="33848">
                  <c:v>-9.7606164341713805E-2</c:v>
                </c:pt>
                <c:pt idx="33849">
                  <c:v>-0.113103323391452</c:v>
                </c:pt>
                <c:pt idx="33850">
                  <c:v>-0.12891097541963001</c:v>
                </c:pt>
                <c:pt idx="33851">
                  <c:v>-0.144518574359882</c:v>
                </c:pt>
                <c:pt idx="33852">
                  <c:v>-0.15970223869879999</c:v>
                </c:pt>
                <c:pt idx="33853">
                  <c:v>-0.174996006955453</c:v>
                </c:pt>
                <c:pt idx="33854">
                  <c:v>-0.189715895802094</c:v>
                </c:pt>
                <c:pt idx="33855">
                  <c:v>-0.204038280844866</c:v>
                </c:pt>
                <c:pt idx="33856">
                  <c:v>-0.218383124272192</c:v>
                </c:pt>
                <c:pt idx="33857">
                  <c:v>-0.231796106108943</c:v>
                </c:pt>
                <c:pt idx="33858">
                  <c:v>-0.24511738634205801</c:v>
                </c:pt>
                <c:pt idx="33859">
                  <c:v>-0.25771151627983102</c:v>
                </c:pt>
                <c:pt idx="33860">
                  <c:v>-0.269795295723947</c:v>
                </c:pt>
                <c:pt idx="33861">
                  <c:v>-0.28136446699590201</c:v>
                </c:pt>
                <c:pt idx="33862">
                  <c:v>-0.29239424622448501</c:v>
                </c:pt>
                <c:pt idx="33863">
                  <c:v>-0.30245859307415801</c:v>
                </c:pt>
                <c:pt idx="33864">
                  <c:v>-0.31207206945361299</c:v>
                </c:pt>
                <c:pt idx="33865">
                  <c:v>-0.32100346900411802</c:v>
                </c:pt>
                <c:pt idx="33866">
                  <c:v>-0.32912713298825502</c:v>
                </c:pt>
                <c:pt idx="33867">
                  <c:v>-0.33655789369563399</c:v>
                </c:pt>
                <c:pt idx="33868">
                  <c:v>-0.343170104260901</c:v>
                </c:pt>
                <c:pt idx="33869">
                  <c:v>-0.34914273861168998</c:v>
                </c:pt>
                <c:pt idx="33870">
                  <c:v>-0.35425424426874502</c:v>
                </c:pt>
                <c:pt idx="33871">
                  <c:v>-0.35880765402342302</c:v>
                </c:pt>
                <c:pt idx="33872">
                  <c:v>-0.36248933867285299</c:v>
                </c:pt>
                <c:pt idx="33873">
                  <c:v>-0.365526235781574</c:v>
                </c:pt>
                <c:pt idx="33874">
                  <c:v>-0.36761091672438401</c:v>
                </c:pt>
                <c:pt idx="33875">
                  <c:v>-0.36916321403215002</c:v>
                </c:pt>
                <c:pt idx="33876">
                  <c:v>-0.36994913763255999</c:v>
                </c:pt>
                <c:pt idx="33877">
                  <c:v>-0.36970489254980599</c:v>
                </c:pt>
                <c:pt idx="33878">
                  <c:v>-0.36943024563493498</c:v>
                </c:pt>
                <c:pt idx="33879">
                  <c:v>-0.36799084454922298</c:v>
                </c:pt>
                <c:pt idx="33880">
                  <c:v>-0.36611441181244803</c:v>
                </c:pt>
                <c:pt idx="33881">
                  <c:v>-0.36359969949266402</c:v>
                </c:pt>
                <c:pt idx="33882">
                  <c:v>-0.360422070523649</c:v>
                </c:pt>
                <c:pt idx="33883">
                  <c:v>-0.35732465369733601</c:v>
                </c:pt>
                <c:pt idx="33884">
                  <c:v>-0.35307287295482198</c:v>
                </c:pt>
                <c:pt idx="33885">
                  <c:v>-0.34849843823430399</c:v>
                </c:pt>
                <c:pt idx="33886">
                  <c:v>-0.34368061157854501</c:v>
                </c:pt>
                <c:pt idx="33887">
                  <c:v>-0.338554712070752</c:v>
                </c:pt>
                <c:pt idx="33888">
                  <c:v>-0.33317479256400601</c:v>
                </c:pt>
                <c:pt idx="33889">
                  <c:v>-0.32739903235666501</c:v>
                </c:pt>
                <c:pt idx="33890">
                  <c:v>-0.32125228312026399</c:v>
                </c:pt>
                <c:pt idx="33891">
                  <c:v>-0.314903286266492</c:v>
                </c:pt>
                <c:pt idx="33892">
                  <c:v>-0.30873760175460002</c:v>
                </c:pt>
                <c:pt idx="33893">
                  <c:v>-0.30244869398132801</c:v>
                </c:pt>
                <c:pt idx="33894">
                  <c:v>-0.29620023634132198</c:v>
                </c:pt>
                <c:pt idx="33895">
                  <c:v>-0.28945111220729502</c:v>
                </c:pt>
                <c:pt idx="33896">
                  <c:v>-0.28318862046462601</c:v>
                </c:pt>
                <c:pt idx="33897">
                  <c:v>-0.27715815705322</c:v>
                </c:pt>
                <c:pt idx="33898">
                  <c:v>-0.27113905570152902</c:v>
                </c:pt>
                <c:pt idx="33899">
                  <c:v>-0.26545824308770299</c:v>
                </c:pt>
                <c:pt idx="33900">
                  <c:v>-0.259771589703092</c:v>
                </c:pt>
                <c:pt idx="33901">
                  <c:v>-0.25445783023582502</c:v>
                </c:pt>
                <c:pt idx="33902">
                  <c:v>-0.24955501698191301</c:v>
                </c:pt>
                <c:pt idx="33903">
                  <c:v>-0.24499605819239101</c:v>
                </c:pt>
                <c:pt idx="33904">
                  <c:v>-0.24069837661830101</c:v>
                </c:pt>
                <c:pt idx="33905">
                  <c:v>-0.23681698043708699</c:v>
                </c:pt>
                <c:pt idx="33906">
                  <c:v>-0.233653028738565</c:v>
                </c:pt>
                <c:pt idx="33907">
                  <c:v>-0.23072245210422099</c:v>
                </c:pt>
                <c:pt idx="33908">
                  <c:v>-0.22855717581719801</c:v>
                </c:pt>
                <c:pt idx="33909">
                  <c:v>-0.22661850952815099</c:v>
                </c:pt>
                <c:pt idx="33910">
                  <c:v>-0.225398258903308</c:v>
                </c:pt>
                <c:pt idx="33911">
                  <c:v>-0.22498511606947499</c:v>
                </c:pt>
                <c:pt idx="33912">
                  <c:v>-0.22475012434653799</c:v>
                </c:pt>
                <c:pt idx="33913">
                  <c:v>-0.22535751571021201</c:v>
                </c:pt>
                <c:pt idx="33914">
                  <c:v>-0.22620680413984701</c:v>
                </c:pt>
                <c:pt idx="33915">
                  <c:v>-0.228003963763037</c:v>
                </c:pt>
                <c:pt idx="33916">
                  <c:v>-0.230401721629197</c:v>
                </c:pt>
                <c:pt idx="33917">
                  <c:v>-0.23316983787725001</c:v>
                </c:pt>
                <c:pt idx="33918">
                  <c:v>-0.236518068210579</c:v>
                </c:pt>
                <c:pt idx="33919">
                  <c:v>-0.240584142204327</c:v>
                </c:pt>
                <c:pt idx="33920">
                  <c:v>-0.24505748324712301</c:v>
                </c:pt>
                <c:pt idx="33921">
                  <c:v>-0.25008169168704703</c:v>
                </c:pt>
                <c:pt idx="33922">
                  <c:v>-0.25598806731364798</c:v>
                </c:pt>
                <c:pt idx="33923">
                  <c:v>-0.26177997607745901</c:v>
                </c:pt>
                <c:pt idx="33924">
                  <c:v>-0.26834118364151499</c:v>
                </c:pt>
                <c:pt idx="33925">
                  <c:v>-0.27544632820165699</c:v>
                </c:pt>
                <c:pt idx="33926">
                  <c:v>-0.28294288355875502</c:v>
                </c:pt>
                <c:pt idx="33927">
                  <c:v>-0.29074476189091603</c:v>
                </c:pt>
                <c:pt idx="33928">
                  <c:v>-0.29871664600223802</c:v>
                </c:pt>
                <c:pt idx="33929">
                  <c:v>-0.30723495633178599</c:v>
                </c:pt>
                <c:pt idx="33930">
                  <c:v>-0.31604104421571499</c:v>
                </c:pt>
                <c:pt idx="33931">
                  <c:v>-0.32505692624281501</c:v>
                </c:pt>
                <c:pt idx="33932">
                  <c:v>-0.33405151679793099</c:v>
                </c:pt>
                <c:pt idx="33933">
                  <c:v>-0.343466626379346</c:v>
                </c:pt>
                <c:pt idx="33934">
                  <c:v>-0.35284761238481799</c:v>
                </c:pt>
                <c:pt idx="33935">
                  <c:v>-0.36226728206089998</c:v>
                </c:pt>
                <c:pt idx="33936">
                  <c:v>-0.37190863092797699</c:v>
                </c:pt>
                <c:pt idx="33937">
                  <c:v>-0.38112287787104299</c:v>
                </c:pt>
                <c:pt idx="33938">
                  <c:v>-0.39078596328043402</c:v>
                </c:pt>
                <c:pt idx="33939">
                  <c:v>-0.40019223270121501</c:v>
                </c:pt>
                <c:pt idx="33940">
                  <c:v>-0.40955838508707398</c:v>
                </c:pt>
                <c:pt idx="33941">
                  <c:v>-0.41850183730118301</c:v>
                </c:pt>
                <c:pt idx="33942">
                  <c:v>-0.42726414049396</c:v>
                </c:pt>
                <c:pt idx="33943">
                  <c:v>-0.43595282586543499</c:v>
                </c:pt>
                <c:pt idx="33944">
                  <c:v>-0.44427819654379003</c:v>
                </c:pt>
                <c:pt idx="33945">
                  <c:v>-0.45240404438089599</c:v>
                </c:pt>
                <c:pt idx="33946">
                  <c:v>-0.45976651110445699</c:v>
                </c:pt>
                <c:pt idx="33947">
                  <c:v>-0.467077714061708</c:v>
                </c:pt>
                <c:pt idx="33948">
                  <c:v>-0.47382301425440898</c:v>
                </c:pt>
                <c:pt idx="33949">
                  <c:v>-0.48043576422342599</c:v>
                </c:pt>
                <c:pt idx="33950">
                  <c:v>-0.48650827973704203</c:v>
                </c:pt>
                <c:pt idx="33951">
                  <c:v>-0.49173020386595001</c:v>
                </c:pt>
                <c:pt idx="33952">
                  <c:v>-0.49687081326702398</c:v>
                </c:pt>
                <c:pt idx="33953">
                  <c:v>-0.50136734796563598</c:v>
                </c:pt>
                <c:pt idx="33954">
                  <c:v>-0.50531848970047999</c:v>
                </c:pt>
                <c:pt idx="33955">
                  <c:v>-0.50882902266068797</c:v>
                </c:pt>
                <c:pt idx="33956">
                  <c:v>-0.51170751857281405</c:v>
                </c:pt>
                <c:pt idx="33957">
                  <c:v>-0.51393775567827105</c:v>
                </c:pt>
                <c:pt idx="33958">
                  <c:v>-0.51566223132704903</c:v>
                </c:pt>
                <c:pt idx="33959">
                  <c:v>-0.51673677845463895</c:v>
                </c:pt>
                <c:pt idx="33960">
                  <c:v>-0.51758267355588405</c:v>
                </c:pt>
                <c:pt idx="33961">
                  <c:v>-0.51769806707686405</c:v>
                </c:pt>
                <c:pt idx="33962">
                  <c:v>-0.51725939037754198</c:v>
                </c:pt>
                <c:pt idx="33963">
                  <c:v>-0.51625752813618098</c:v>
                </c:pt>
                <c:pt idx="33964">
                  <c:v>-0.51467225841701802</c:v>
                </c:pt>
                <c:pt idx="33965">
                  <c:v>-0.51285854546064202</c:v>
                </c:pt>
                <c:pt idx="33966">
                  <c:v>-0.51051628259067605</c:v>
                </c:pt>
                <c:pt idx="33967">
                  <c:v>-0.50769391083876803</c:v>
                </c:pt>
                <c:pt idx="33968">
                  <c:v>-0.50425065597960095</c:v>
                </c:pt>
                <c:pt idx="33969">
                  <c:v>-0.50047859707947395</c:v>
                </c:pt>
                <c:pt idx="33970">
                  <c:v>-0.49634721336867799</c:v>
                </c:pt>
                <c:pt idx="33971">
                  <c:v>-0.49203023966637</c:v>
                </c:pt>
                <c:pt idx="33972">
                  <c:v>-0.48729416868595299</c:v>
                </c:pt>
                <c:pt idx="33973">
                  <c:v>-0.48217486349367999</c:v>
                </c:pt>
                <c:pt idx="33974">
                  <c:v>-0.47654052287670401</c:v>
                </c:pt>
                <c:pt idx="33975">
                  <c:v>-0.47104245561038099</c:v>
                </c:pt>
                <c:pt idx="33976">
                  <c:v>-0.465303451849855</c:v>
                </c:pt>
                <c:pt idx="33977">
                  <c:v>-0.45936143488218301</c:v>
                </c:pt>
                <c:pt idx="33978">
                  <c:v>-0.45325203691101501</c:v>
                </c:pt>
                <c:pt idx="33979">
                  <c:v>-0.44683889948774502</c:v>
                </c:pt>
                <c:pt idx="33980">
                  <c:v>-0.44080167733963599</c:v>
                </c:pt>
                <c:pt idx="33981">
                  <c:v>-0.434405254056692</c:v>
                </c:pt>
                <c:pt idx="33982">
                  <c:v>-0.42814230017410798</c:v>
                </c:pt>
                <c:pt idx="33983">
                  <c:v>-0.42176899444513599</c:v>
                </c:pt>
                <c:pt idx="33984">
                  <c:v>-0.41560645533301199</c:v>
                </c:pt>
                <c:pt idx="33985">
                  <c:v>-0.40946446087993599</c:v>
                </c:pt>
                <c:pt idx="33986">
                  <c:v>-0.40353095097295699</c:v>
                </c:pt>
                <c:pt idx="33987">
                  <c:v>-0.39764209290434899</c:v>
                </c:pt>
                <c:pt idx="33988">
                  <c:v>-0.39191620263855298</c:v>
                </c:pt>
                <c:pt idx="33989">
                  <c:v>-0.38661963219759099</c:v>
                </c:pt>
                <c:pt idx="33990">
                  <c:v>-0.381244635883845</c:v>
                </c:pt>
                <c:pt idx="33991">
                  <c:v>-0.37640342897720502</c:v>
                </c:pt>
                <c:pt idx="33992">
                  <c:v>-0.37146040509342798</c:v>
                </c:pt>
                <c:pt idx="33993">
                  <c:v>-0.36730941135493</c:v>
                </c:pt>
                <c:pt idx="33994">
                  <c:v>-0.36314827295734198</c:v>
                </c:pt>
                <c:pt idx="33995">
                  <c:v>-0.35928063351418799</c:v>
                </c:pt>
                <c:pt idx="33996">
                  <c:v>-0.355925338156584</c:v>
                </c:pt>
                <c:pt idx="33997">
                  <c:v>-0.35251164413595099</c:v>
                </c:pt>
                <c:pt idx="33998">
                  <c:v>-0.350077293586119</c:v>
                </c:pt>
                <c:pt idx="33999">
                  <c:v>-0.34742455227304497</c:v>
                </c:pt>
                <c:pt idx="34000">
                  <c:v>-0.34542067595906101</c:v>
                </c:pt>
                <c:pt idx="34001">
                  <c:v>-0.343449275810357</c:v>
                </c:pt>
                <c:pt idx="34002">
                  <c:v>-0.34211579868214897</c:v>
                </c:pt>
                <c:pt idx="34003">
                  <c:v>-0.34114014431399198</c:v>
                </c:pt>
                <c:pt idx="34004">
                  <c:v>-0.34048611009396601</c:v>
                </c:pt>
                <c:pt idx="34005">
                  <c:v>-0.34008842049826499</c:v>
                </c:pt>
                <c:pt idx="34006">
                  <c:v>-0.339963413476358</c:v>
                </c:pt>
                <c:pt idx="34007">
                  <c:v>-0.340363051719898</c:v>
                </c:pt>
                <c:pt idx="34008">
                  <c:v>-0.34084850373443798</c:v>
                </c:pt>
                <c:pt idx="34009">
                  <c:v>-0.34206328054868801</c:v>
                </c:pt>
                <c:pt idx="34010">
                  <c:v>-0.34297286508428798</c:v>
                </c:pt>
                <c:pt idx="34011">
                  <c:v>-0.344259022460422</c:v>
                </c:pt>
                <c:pt idx="34012">
                  <c:v>-0.34609663769896898</c:v>
                </c:pt>
                <c:pt idx="34013">
                  <c:v>-0.347884301216693</c:v>
                </c:pt>
                <c:pt idx="34014">
                  <c:v>-0.34994321358772801</c:v>
                </c:pt>
                <c:pt idx="34015">
                  <c:v>-0.35192600698964999</c:v>
                </c:pt>
                <c:pt idx="34016">
                  <c:v>-0.35455224530837498</c:v>
                </c:pt>
                <c:pt idx="34017">
                  <c:v>-0.35686727495669901</c:v>
                </c:pt>
                <c:pt idx="34018">
                  <c:v>-0.35957822453920402</c:v>
                </c:pt>
                <c:pt idx="34019">
                  <c:v>-0.36218581319815801</c:v>
                </c:pt>
                <c:pt idx="34020">
                  <c:v>-0.36491594248526299</c:v>
                </c:pt>
                <c:pt idx="34021">
                  <c:v>-0.36780635677123502</c:v>
                </c:pt>
                <c:pt idx="34022">
                  <c:v>-0.37056801403071998</c:v>
                </c:pt>
                <c:pt idx="34023">
                  <c:v>-0.37334784846999902</c:v>
                </c:pt>
                <c:pt idx="34024">
                  <c:v>-0.37578095938084899</c:v>
                </c:pt>
                <c:pt idx="34025">
                  <c:v>-0.37862100211433902</c:v>
                </c:pt>
                <c:pt idx="34026">
                  <c:v>-0.38122682365919403</c:v>
                </c:pt>
                <c:pt idx="34027">
                  <c:v>-0.38361656429169999</c:v>
                </c:pt>
                <c:pt idx="34028">
                  <c:v>-0.38587961885180899</c:v>
                </c:pt>
                <c:pt idx="34029">
                  <c:v>-0.38808360327237301</c:v>
                </c:pt>
                <c:pt idx="34030">
                  <c:v>-0.390182726496906</c:v>
                </c:pt>
                <c:pt idx="34031">
                  <c:v>-0.39225136444999498</c:v>
                </c:pt>
                <c:pt idx="34032">
                  <c:v>-0.39413799058347998</c:v>
                </c:pt>
                <c:pt idx="34033">
                  <c:v>-0.39518796722926802</c:v>
                </c:pt>
                <c:pt idx="34034">
                  <c:v>-0.39664731849148999</c:v>
                </c:pt>
                <c:pt idx="34035">
                  <c:v>-0.39772093936609598</c:v>
                </c:pt>
                <c:pt idx="34036">
                  <c:v>-0.39872551635887099</c:v>
                </c:pt>
                <c:pt idx="34037">
                  <c:v>-0.399114267587381</c:v>
                </c:pt>
                <c:pt idx="34038">
                  <c:v>-0.39929853091748202</c:v>
                </c:pt>
                <c:pt idx="34039">
                  <c:v>-0.399478830025428</c:v>
                </c:pt>
                <c:pt idx="34040">
                  <c:v>-0.39926576751585202</c:v>
                </c:pt>
                <c:pt idx="34041">
                  <c:v>-0.39900563305923997</c:v>
                </c:pt>
                <c:pt idx="34042">
                  <c:v>-0.39801401884370402</c:v>
                </c:pt>
                <c:pt idx="34043">
                  <c:v>-0.397146936495202</c:v>
                </c:pt>
                <c:pt idx="34044">
                  <c:v>-0.396033242762723</c:v>
                </c:pt>
                <c:pt idx="34045">
                  <c:v>-0.39477171133455802</c:v>
                </c:pt>
                <c:pt idx="34046">
                  <c:v>-0.39316225383527698</c:v>
                </c:pt>
                <c:pt idx="34047">
                  <c:v>-0.39120302759890702</c:v>
                </c:pt>
                <c:pt idx="34048">
                  <c:v>-0.38938350750400202</c:v>
                </c:pt>
                <c:pt idx="34049">
                  <c:v>-0.38697700589794398</c:v>
                </c:pt>
                <c:pt idx="34050">
                  <c:v>-0.38462124398783298</c:v>
                </c:pt>
                <c:pt idx="34051">
                  <c:v>-0.38190314329640801</c:v>
                </c:pt>
                <c:pt idx="34052">
                  <c:v>-0.37925389987146602</c:v>
                </c:pt>
                <c:pt idx="34053">
                  <c:v>-0.37649124354744701</c:v>
                </c:pt>
                <c:pt idx="34054">
                  <c:v>-0.373445871169653</c:v>
                </c:pt>
                <c:pt idx="34055">
                  <c:v>-0.37019540772104698</c:v>
                </c:pt>
                <c:pt idx="34056">
                  <c:v>-0.36697925717830798</c:v>
                </c:pt>
                <c:pt idx="34057">
                  <c:v>-0.36406071769776599</c:v>
                </c:pt>
                <c:pt idx="34058">
                  <c:v>-0.36062840747532399</c:v>
                </c:pt>
                <c:pt idx="34059">
                  <c:v>-0.357414922824346</c:v>
                </c:pt>
                <c:pt idx="34060">
                  <c:v>-0.35407712152693199</c:v>
                </c:pt>
                <c:pt idx="34061">
                  <c:v>-0.35053495274694002</c:v>
                </c:pt>
                <c:pt idx="34062">
                  <c:v>-0.34745060328643901</c:v>
                </c:pt>
                <c:pt idx="34063">
                  <c:v>-0.34422199033197398</c:v>
                </c:pt>
                <c:pt idx="34064">
                  <c:v>-0.34110906763800197</c:v>
                </c:pt>
                <c:pt idx="34065">
                  <c:v>-0.337728148415888</c:v>
                </c:pt>
                <c:pt idx="34066">
                  <c:v>-0.33484593551424302</c:v>
                </c:pt>
                <c:pt idx="34067">
                  <c:v>-0.33180059791591299</c:v>
                </c:pt>
                <c:pt idx="34068">
                  <c:v>-0.32912631809959703</c:v>
                </c:pt>
                <c:pt idx="34069">
                  <c:v>-0.32647129217495302</c:v>
                </c:pt>
                <c:pt idx="34070">
                  <c:v>-0.32374849067910499</c:v>
                </c:pt>
                <c:pt idx="34071">
                  <c:v>-0.32165309241339402</c:v>
                </c:pt>
                <c:pt idx="34072">
                  <c:v>-0.31926217562346199</c:v>
                </c:pt>
                <c:pt idx="34073">
                  <c:v>-0.31735741765734199</c:v>
                </c:pt>
                <c:pt idx="34074">
                  <c:v>-0.31524583432644199</c:v>
                </c:pt>
                <c:pt idx="34075">
                  <c:v>-0.31378040493843201</c:v>
                </c:pt>
                <c:pt idx="34076">
                  <c:v>-0.312187057996756</c:v>
                </c:pt>
                <c:pt idx="34077">
                  <c:v>-0.31075892441369102</c:v>
                </c:pt>
                <c:pt idx="34078">
                  <c:v>-0.30959951031146798</c:v>
                </c:pt>
                <c:pt idx="34079">
                  <c:v>-0.30828617457035901</c:v>
                </c:pt>
                <c:pt idx="34080">
                  <c:v>-0.30794798215927399</c:v>
                </c:pt>
                <c:pt idx="34081">
                  <c:v>-0.30686250569411599</c:v>
                </c:pt>
                <c:pt idx="34082">
                  <c:v>-0.30649087115182</c:v>
                </c:pt>
                <c:pt idx="34083">
                  <c:v>-0.30587624762639198</c:v>
                </c:pt>
                <c:pt idx="34084">
                  <c:v>-0.30557568832019399</c:v>
                </c:pt>
                <c:pt idx="34085">
                  <c:v>-0.30576651583667602</c:v>
                </c:pt>
                <c:pt idx="34086">
                  <c:v>-0.30542163936697397</c:v>
                </c:pt>
                <c:pt idx="34087">
                  <c:v>-0.305682249864422</c:v>
                </c:pt>
                <c:pt idx="34088">
                  <c:v>-0.30527053910524699</c:v>
                </c:pt>
                <c:pt idx="34089">
                  <c:v>-0.30563490309802599</c:v>
                </c:pt>
                <c:pt idx="34090">
                  <c:v>-0.30589465404709998</c:v>
                </c:pt>
                <c:pt idx="34091">
                  <c:v>-0.30624824828769198</c:v>
                </c:pt>
                <c:pt idx="34092">
                  <c:v>-0.306217723746816</c:v>
                </c:pt>
                <c:pt idx="34093">
                  <c:v>-0.30633212350469902</c:v>
                </c:pt>
                <c:pt idx="34094">
                  <c:v>-0.30633200558316298</c:v>
                </c:pt>
                <c:pt idx="34095">
                  <c:v>-0.30646427574118501</c:v>
                </c:pt>
                <c:pt idx="34096">
                  <c:v>-0.30670098266909002</c:v>
                </c:pt>
                <c:pt idx="34097">
                  <c:v>-0.30624001050414201</c:v>
                </c:pt>
                <c:pt idx="34098">
                  <c:v>-0.306073804888992</c:v>
                </c:pt>
                <c:pt idx="34099">
                  <c:v>-0.30556191181898301</c:v>
                </c:pt>
                <c:pt idx="34100">
                  <c:v>-0.30508021073284503</c:v>
                </c:pt>
                <c:pt idx="34101">
                  <c:v>-0.30432234109453599</c:v>
                </c:pt>
                <c:pt idx="34102">
                  <c:v>-0.30334940126891302</c:v>
                </c:pt>
                <c:pt idx="34103">
                  <c:v>-0.30210452021415501</c:v>
                </c:pt>
                <c:pt idx="34104">
                  <c:v>-0.300519182661518</c:v>
                </c:pt>
                <c:pt idx="34105">
                  <c:v>-0.298916807022165</c:v>
                </c:pt>
                <c:pt idx="34106">
                  <c:v>-0.29670162952385198</c:v>
                </c:pt>
                <c:pt idx="34107">
                  <c:v>-0.29467996433569299</c:v>
                </c:pt>
                <c:pt idx="34108">
                  <c:v>-0.29183708256813801</c:v>
                </c:pt>
                <c:pt idx="34109">
                  <c:v>-0.28913079916433898</c:v>
                </c:pt>
                <c:pt idx="34110">
                  <c:v>-0.28570055473529099</c:v>
                </c:pt>
                <c:pt idx="34111">
                  <c:v>-0.28227058626749302</c:v>
                </c:pt>
                <c:pt idx="34112">
                  <c:v>-0.278741885358882</c:v>
                </c:pt>
                <c:pt idx="34113">
                  <c:v>-0.27417500768303599</c:v>
                </c:pt>
                <c:pt idx="34114">
                  <c:v>-0.27003258111586897</c:v>
                </c:pt>
                <c:pt idx="34115">
                  <c:v>-0.26488114197531498</c:v>
                </c:pt>
                <c:pt idx="34116">
                  <c:v>-0.25975681168866999</c:v>
                </c:pt>
                <c:pt idx="34117">
                  <c:v>-0.254362452199698</c:v>
                </c:pt>
                <c:pt idx="34118">
                  <c:v>-0.24859536546261299</c:v>
                </c:pt>
                <c:pt idx="34119">
                  <c:v>-0.24218589548661201</c:v>
                </c:pt>
                <c:pt idx="34120">
                  <c:v>-0.23572404107221501</c:v>
                </c:pt>
                <c:pt idx="34121">
                  <c:v>-0.22908119711891001</c:v>
                </c:pt>
                <c:pt idx="34122">
                  <c:v>-0.22206425995566301</c:v>
                </c:pt>
                <c:pt idx="34123">
                  <c:v>-0.21498625088004999</c:v>
                </c:pt>
                <c:pt idx="34124">
                  <c:v>-0.20712378162466599</c:v>
                </c:pt>
                <c:pt idx="34125">
                  <c:v>-0.19945406533184901</c:v>
                </c:pt>
                <c:pt idx="34126">
                  <c:v>-0.19156611672192</c:v>
                </c:pt>
                <c:pt idx="34127">
                  <c:v>-0.183717913005914</c:v>
                </c:pt>
                <c:pt idx="34128">
                  <c:v>-0.175293989655146</c:v>
                </c:pt>
                <c:pt idx="34129">
                  <c:v>-0.166581420953058</c:v>
                </c:pt>
                <c:pt idx="34130">
                  <c:v>-0.15813276342167501</c:v>
                </c:pt>
                <c:pt idx="34131">
                  <c:v>-0.14940309850928299</c:v>
                </c:pt>
                <c:pt idx="34132">
                  <c:v>-0.140971472329915</c:v>
                </c:pt>
                <c:pt idx="34133">
                  <c:v>-0.131920148017593</c:v>
                </c:pt>
                <c:pt idx="34134">
                  <c:v>-0.12348460036174699</c:v>
                </c:pt>
                <c:pt idx="34135">
                  <c:v>-0.114689430093405</c:v>
                </c:pt>
                <c:pt idx="34136">
                  <c:v>-0.106173470109891</c:v>
                </c:pt>
                <c:pt idx="34137">
                  <c:v>-9.7639279417051403E-2</c:v>
                </c:pt>
                <c:pt idx="34138">
                  <c:v>-8.9362543161024099E-2</c:v>
                </c:pt>
                <c:pt idx="34139">
                  <c:v>-8.1311450989267203E-2</c:v>
                </c:pt>
                <c:pt idx="34140">
                  <c:v>-7.2977517910588693E-2</c:v>
                </c:pt>
                <c:pt idx="34141">
                  <c:v>-6.5385980645006503E-2</c:v>
                </c:pt>
                <c:pt idx="34142">
                  <c:v>-5.7598763618816898E-2</c:v>
                </c:pt>
                <c:pt idx="34143">
                  <c:v>-5.0496711523380103E-2</c:v>
                </c:pt>
                <c:pt idx="34144">
                  <c:v>-4.3574249492312103E-2</c:v>
                </c:pt>
                <c:pt idx="34145">
                  <c:v>-3.6740680552488997E-2</c:v>
                </c:pt>
                <c:pt idx="34146">
                  <c:v>-3.0355861784797399E-2</c:v>
                </c:pt>
                <c:pt idx="34147">
                  <c:v>-2.42851024224481E-2</c:v>
                </c:pt>
                <c:pt idx="34148">
                  <c:v>-1.8867987310499199E-2</c:v>
                </c:pt>
                <c:pt idx="34149">
                  <c:v>-1.3828068047067901E-2</c:v>
                </c:pt>
                <c:pt idx="34150">
                  <c:v>-9.1208965866308393E-3</c:v>
                </c:pt>
                <c:pt idx="34151">
                  <c:v>-4.6094234782541599E-3</c:v>
                </c:pt>
                <c:pt idx="34152">
                  <c:v>-9.0437024139945201E-4</c:v>
                </c:pt>
                <c:pt idx="34153">
                  <c:v>2.5012730834016099E-3</c:v>
                </c:pt>
                <c:pt idx="34154">
                  <c:v>5.0283974415219999E-3</c:v>
                </c:pt>
                <c:pt idx="34155">
                  <c:v>7.6032690091428498E-3</c:v>
                </c:pt>
                <c:pt idx="34156">
                  <c:v>9.9694130264794002E-3</c:v>
                </c:pt>
                <c:pt idx="34157">
                  <c:v>1.1198075724573301E-2</c:v>
                </c:pt>
                <c:pt idx="34158">
                  <c:v>1.21718230509534E-2</c:v>
                </c:pt>
                <c:pt idx="34159">
                  <c:v>1.23906042531327E-2</c:v>
                </c:pt>
                <c:pt idx="34160">
                  <c:v>1.25532405088641E-2</c:v>
                </c:pt>
                <c:pt idx="34161">
                  <c:v>1.22129500930452E-2</c:v>
                </c:pt>
                <c:pt idx="34162">
                  <c:v>1.13067539833863E-2</c:v>
                </c:pt>
                <c:pt idx="34163">
                  <c:v>9.9051115066764502E-3</c:v>
                </c:pt>
                <c:pt idx="34164">
                  <c:v>8.0213034759351893E-3</c:v>
                </c:pt>
                <c:pt idx="34165">
                  <c:v>6.0024946944758498E-3</c:v>
                </c:pt>
                <c:pt idx="34166">
                  <c:v>3.3102345204871E-3</c:v>
                </c:pt>
                <c:pt idx="34167">
                  <c:v>7.0821881170304803E-4</c:v>
                </c:pt>
                <c:pt idx="34168">
                  <c:v>-2.7284151186788299E-3</c:v>
                </c:pt>
                <c:pt idx="34169">
                  <c:v>-6.1050335403918504E-3</c:v>
                </c:pt>
                <c:pt idx="34170">
                  <c:v>-9.96822026712532E-3</c:v>
                </c:pt>
                <c:pt idx="34171">
                  <c:v>-1.4309244578732699E-2</c:v>
                </c:pt>
                <c:pt idx="34172">
                  <c:v>-1.8296724945865001E-2</c:v>
                </c:pt>
                <c:pt idx="34173">
                  <c:v>-2.28919504662299E-2</c:v>
                </c:pt>
                <c:pt idx="34174">
                  <c:v>-2.7345979849956799E-2</c:v>
                </c:pt>
                <c:pt idx="34175">
                  <c:v>-3.2267944137695799E-2</c:v>
                </c:pt>
                <c:pt idx="34176">
                  <c:v>-3.7264834099908099E-2</c:v>
                </c:pt>
                <c:pt idx="34177">
                  <c:v>-4.2195238768503202E-2</c:v>
                </c:pt>
                <c:pt idx="34178">
                  <c:v>-4.7050845227101103E-2</c:v>
                </c:pt>
                <c:pt idx="34179">
                  <c:v>-5.1844502803005801E-2</c:v>
                </c:pt>
                <c:pt idx="34180">
                  <c:v>-5.6765447829108397E-2</c:v>
                </c:pt>
                <c:pt idx="34181">
                  <c:v>-6.1769623152929901E-2</c:v>
                </c:pt>
                <c:pt idx="34182">
                  <c:v>-6.6077702336399896E-2</c:v>
                </c:pt>
                <c:pt idx="34183">
                  <c:v>-7.0264955225436798E-2</c:v>
                </c:pt>
                <c:pt idx="34184">
                  <c:v>-7.4533474135522901E-2</c:v>
                </c:pt>
                <c:pt idx="34185">
                  <c:v>-7.8343970818477396E-2</c:v>
                </c:pt>
                <c:pt idx="34186">
                  <c:v>-8.2322869599461404E-2</c:v>
                </c:pt>
                <c:pt idx="34187">
                  <c:v>-8.5493659823708601E-2</c:v>
                </c:pt>
                <c:pt idx="34188">
                  <c:v>-8.8229773844543197E-2</c:v>
                </c:pt>
                <c:pt idx="34189">
                  <c:v>-9.0916060498801202E-2</c:v>
                </c:pt>
                <c:pt idx="34190">
                  <c:v>-9.32620889925833E-2</c:v>
                </c:pt>
                <c:pt idx="34191">
                  <c:v>-9.5061003699795504E-2</c:v>
                </c:pt>
                <c:pt idx="34192">
                  <c:v>-9.5989921560568195E-2</c:v>
                </c:pt>
                <c:pt idx="34193">
                  <c:v>-9.6966763247932894E-2</c:v>
                </c:pt>
                <c:pt idx="34194">
                  <c:v>-9.7162686524048206E-2</c:v>
                </c:pt>
                <c:pt idx="34195">
                  <c:v>-9.6878208710559702E-2</c:v>
                </c:pt>
                <c:pt idx="34196">
                  <c:v>-9.6090196603534003E-2</c:v>
                </c:pt>
                <c:pt idx="34197">
                  <c:v>-9.4485556863081605E-2</c:v>
                </c:pt>
                <c:pt idx="34198">
                  <c:v>-9.2848312483230305E-2</c:v>
                </c:pt>
                <c:pt idx="34199">
                  <c:v>-9.0131005365998607E-2</c:v>
                </c:pt>
                <c:pt idx="34200">
                  <c:v>-8.7052293660306104E-2</c:v>
                </c:pt>
                <c:pt idx="34201">
                  <c:v>-8.3128805770785297E-2</c:v>
                </c:pt>
                <c:pt idx="34202">
                  <c:v>-7.8848926148677806E-2</c:v>
                </c:pt>
                <c:pt idx="34203">
                  <c:v>-7.4272380260186802E-2</c:v>
                </c:pt>
                <c:pt idx="34204">
                  <c:v>-6.87399613346448E-2</c:v>
                </c:pt>
                <c:pt idx="34205">
                  <c:v>-6.2590984521110504E-2</c:v>
                </c:pt>
                <c:pt idx="34206">
                  <c:v>-5.5738767330653603E-2</c:v>
                </c:pt>
                <c:pt idx="34207">
                  <c:v>-4.8496469839367999E-2</c:v>
                </c:pt>
                <c:pt idx="34208">
                  <c:v>-4.1265901190464603E-2</c:v>
                </c:pt>
                <c:pt idx="34209">
                  <c:v>-3.29757271929913E-2</c:v>
                </c:pt>
                <c:pt idx="34210">
                  <c:v>-2.4157699714863201E-2</c:v>
                </c:pt>
                <c:pt idx="34211">
                  <c:v>-1.49324288875054E-2</c:v>
                </c:pt>
                <c:pt idx="34212">
                  <c:v>-5.2147089795700104E-3</c:v>
                </c:pt>
                <c:pt idx="34213">
                  <c:v>4.4034651949437197E-3</c:v>
                </c:pt>
                <c:pt idx="34214">
                  <c:v>1.48085027326106E-2</c:v>
                </c:pt>
                <c:pt idx="34215">
                  <c:v>2.5607216108675099E-2</c:v>
                </c:pt>
                <c:pt idx="34216">
                  <c:v>3.6618503694949803E-2</c:v>
                </c:pt>
                <c:pt idx="34217">
                  <c:v>4.7846717827944897E-2</c:v>
                </c:pt>
                <c:pt idx="34218">
                  <c:v>5.9308963744505699E-2</c:v>
                </c:pt>
                <c:pt idx="34219">
                  <c:v>7.1096883467466801E-2</c:v>
                </c:pt>
                <c:pt idx="34220">
                  <c:v>8.2750544146816499E-2</c:v>
                </c:pt>
                <c:pt idx="34221">
                  <c:v>9.4826519325393793E-2</c:v>
                </c:pt>
                <c:pt idx="34222">
                  <c:v>0.10690714791494101</c:v>
                </c:pt>
                <c:pt idx="34223">
                  <c:v>0.119134389538276</c:v>
                </c:pt>
                <c:pt idx="34224">
                  <c:v>0.131170804924371</c:v>
                </c:pt>
                <c:pt idx="34225">
                  <c:v>0.14296474118639699</c:v>
                </c:pt>
                <c:pt idx="34226">
                  <c:v>0.155028931952678</c:v>
                </c:pt>
                <c:pt idx="34227">
                  <c:v>0.16667048293807801</c:v>
                </c:pt>
                <c:pt idx="34228">
                  <c:v>0.17853050404261001</c:v>
                </c:pt>
                <c:pt idx="34229">
                  <c:v>0.189737039463587</c:v>
                </c:pt>
                <c:pt idx="34230">
                  <c:v>0.200467545710872</c:v>
                </c:pt>
                <c:pt idx="34231">
                  <c:v>0.211362381647831</c:v>
                </c:pt>
                <c:pt idx="34232">
                  <c:v>0.221956850973688</c:v>
                </c:pt>
                <c:pt idx="34233">
                  <c:v>0.232075968747363</c:v>
                </c:pt>
                <c:pt idx="34234">
                  <c:v>0.24175724442480501</c:v>
                </c:pt>
                <c:pt idx="34235">
                  <c:v>0.25086998966283902</c:v>
                </c:pt>
                <c:pt idx="34236">
                  <c:v>0.25946909453588601</c:v>
                </c:pt>
                <c:pt idx="34237">
                  <c:v>0.26813540586852003</c:v>
                </c:pt>
                <c:pt idx="34238">
                  <c:v>0.27580396280032499</c:v>
                </c:pt>
                <c:pt idx="34239">
                  <c:v>0.28310162876073203</c:v>
                </c:pt>
                <c:pt idx="34240">
                  <c:v>0.289430515304198</c:v>
                </c:pt>
                <c:pt idx="34241">
                  <c:v>0.29537860335192101</c:v>
                </c:pt>
                <c:pt idx="34242">
                  <c:v>0.30101252595870898</c:v>
                </c:pt>
                <c:pt idx="34243">
                  <c:v>0.305672261397745</c:v>
                </c:pt>
                <c:pt idx="34244">
                  <c:v>0.30997154177546898</c:v>
                </c:pt>
                <c:pt idx="34245">
                  <c:v>0.31335479966212598</c:v>
                </c:pt>
                <c:pt idx="34246">
                  <c:v>0.31631703853399101</c:v>
                </c:pt>
                <c:pt idx="34247">
                  <c:v>0.318408980841622</c:v>
                </c:pt>
                <c:pt idx="34248">
                  <c:v>0.32021284858209997</c:v>
                </c:pt>
                <c:pt idx="34249">
                  <c:v>0.32114855393297498</c:v>
                </c:pt>
                <c:pt idx="34250">
                  <c:v>0.32156574387132902</c:v>
                </c:pt>
                <c:pt idx="34251">
                  <c:v>0.32143480897015803</c:v>
                </c:pt>
                <c:pt idx="34252">
                  <c:v>0.32041407610920902</c:v>
                </c:pt>
                <c:pt idx="34253">
                  <c:v>0.31900468591464198</c:v>
                </c:pt>
                <c:pt idx="34254">
                  <c:v>0.31703073046372299</c:v>
                </c:pt>
                <c:pt idx="34255">
                  <c:v>0.314497008965053</c:v>
                </c:pt>
                <c:pt idx="34256">
                  <c:v>0.31141410586810098</c:v>
                </c:pt>
                <c:pt idx="34257">
                  <c:v>0.30739865030448599</c:v>
                </c:pt>
                <c:pt idx="34258">
                  <c:v>0.30355826462473401</c:v>
                </c:pt>
                <c:pt idx="34259">
                  <c:v>0.29901069930808399</c:v>
                </c:pt>
                <c:pt idx="34260">
                  <c:v>0.29429778837485998</c:v>
                </c:pt>
                <c:pt idx="34261">
                  <c:v>0.28913158149089302</c:v>
                </c:pt>
                <c:pt idx="34262">
                  <c:v>0.28319551182664399</c:v>
                </c:pt>
                <c:pt idx="34263">
                  <c:v>0.27735384473522601</c:v>
                </c:pt>
                <c:pt idx="34264">
                  <c:v>0.27138694090520998</c:v>
                </c:pt>
                <c:pt idx="34265">
                  <c:v>0.26511439005329601</c:v>
                </c:pt>
                <c:pt idx="34266">
                  <c:v>0.25858352346665697</c:v>
                </c:pt>
                <c:pt idx="34267">
                  <c:v>0.251642898538327</c:v>
                </c:pt>
                <c:pt idx="34268">
                  <c:v>0.24478577652625</c:v>
                </c:pt>
                <c:pt idx="34269">
                  <c:v>0.238187325971499</c:v>
                </c:pt>
                <c:pt idx="34270">
                  <c:v>0.23139452080335601</c:v>
                </c:pt>
                <c:pt idx="34271">
                  <c:v>0.22457438270159799</c:v>
                </c:pt>
                <c:pt idx="34272">
                  <c:v>0.21756220468228701</c:v>
                </c:pt>
                <c:pt idx="34273">
                  <c:v>0.21107831427694401</c:v>
                </c:pt>
                <c:pt idx="34274">
                  <c:v>0.20488512633837599</c:v>
                </c:pt>
                <c:pt idx="34275">
                  <c:v>0.19849248973987099</c:v>
                </c:pt>
                <c:pt idx="34276">
                  <c:v>0.192441504539936</c:v>
                </c:pt>
                <c:pt idx="34277">
                  <c:v>0.18652676449934999</c:v>
                </c:pt>
                <c:pt idx="34278">
                  <c:v>0.18130447382123399</c:v>
                </c:pt>
                <c:pt idx="34279">
                  <c:v>0.176305395053025</c:v>
                </c:pt>
                <c:pt idx="34280">
                  <c:v>0.17152248886166299</c:v>
                </c:pt>
                <c:pt idx="34281">
                  <c:v>0.16721544677741201</c:v>
                </c:pt>
                <c:pt idx="34282">
                  <c:v>0.16318041708626399</c:v>
                </c:pt>
                <c:pt idx="34283">
                  <c:v>0.16015838643402699</c:v>
                </c:pt>
                <c:pt idx="34284">
                  <c:v>0.156905694721161</c:v>
                </c:pt>
                <c:pt idx="34285">
                  <c:v>0.15477398862750699</c:v>
                </c:pt>
                <c:pt idx="34286">
                  <c:v>0.15279352258355799</c:v>
                </c:pt>
                <c:pt idx="34287">
                  <c:v>0.15161863407472401</c:v>
                </c:pt>
                <c:pt idx="34288">
                  <c:v>0.150988466773398</c:v>
                </c:pt>
                <c:pt idx="34289">
                  <c:v>0.150616723000953</c:v>
                </c:pt>
                <c:pt idx="34290">
                  <c:v>0.15103394802363801</c:v>
                </c:pt>
                <c:pt idx="34291">
                  <c:v>0.152163974137147</c:v>
                </c:pt>
                <c:pt idx="34292">
                  <c:v>0.15379454065099701</c:v>
                </c:pt>
                <c:pt idx="34293">
                  <c:v>0.156057847406992</c:v>
                </c:pt>
                <c:pt idx="34294">
                  <c:v>0.158751788173495</c:v>
                </c:pt>
                <c:pt idx="34295">
                  <c:v>0.16194512818835899</c:v>
                </c:pt>
                <c:pt idx="34296">
                  <c:v>0.166124677662186</c:v>
                </c:pt>
                <c:pt idx="34297">
                  <c:v>0.170825375738139</c:v>
                </c:pt>
                <c:pt idx="34298">
                  <c:v>0.175828516395476</c:v>
                </c:pt>
                <c:pt idx="34299">
                  <c:v>0.18135736184031501</c:v>
                </c:pt>
                <c:pt idx="34300">
                  <c:v>0.18757283739178601</c:v>
                </c:pt>
                <c:pt idx="34301">
                  <c:v>0.19460651045577701</c:v>
                </c:pt>
                <c:pt idx="34302">
                  <c:v>0.201823583384174</c:v>
                </c:pt>
                <c:pt idx="34303">
                  <c:v>0.20937199221998701</c:v>
                </c:pt>
                <c:pt idx="34304">
                  <c:v>0.217412786654158</c:v>
                </c:pt>
                <c:pt idx="34305">
                  <c:v>0.226138816393541</c:v>
                </c:pt>
                <c:pt idx="34306">
                  <c:v>0.23490907386214399</c:v>
                </c:pt>
                <c:pt idx="34307">
                  <c:v>0.24421981322175201</c:v>
                </c:pt>
                <c:pt idx="34308">
                  <c:v>0.25351711933159599</c:v>
                </c:pt>
                <c:pt idx="34309">
                  <c:v>0.26350121226198903</c:v>
                </c:pt>
                <c:pt idx="34310">
                  <c:v>0.27373615211139202</c:v>
                </c:pt>
                <c:pt idx="34311">
                  <c:v>0.28385449606444402</c:v>
                </c:pt>
                <c:pt idx="34312">
                  <c:v>0.29422927711720198</c:v>
                </c:pt>
                <c:pt idx="34313">
                  <c:v>0.30489868611224802</c:v>
                </c:pt>
                <c:pt idx="34314">
                  <c:v>0.31575253760500999</c:v>
                </c:pt>
                <c:pt idx="34315">
                  <c:v>0.32646681744217798</c:v>
                </c:pt>
                <c:pt idx="34316">
                  <c:v>0.33720472895499898</c:v>
                </c:pt>
                <c:pt idx="34317">
                  <c:v>0.34769510626595201</c:v>
                </c:pt>
                <c:pt idx="34318">
                  <c:v>0.35844314641846903</c:v>
                </c:pt>
                <c:pt idx="34319">
                  <c:v>0.36926429438610803</c:v>
                </c:pt>
                <c:pt idx="34320">
                  <c:v>0.37971509682751198</c:v>
                </c:pt>
                <c:pt idx="34321">
                  <c:v>0.389795326893349</c:v>
                </c:pt>
                <c:pt idx="34322">
                  <c:v>0.39961679600389499</c:v>
                </c:pt>
                <c:pt idx="34323">
                  <c:v>0.409700036398981</c:v>
                </c:pt>
                <c:pt idx="34324">
                  <c:v>0.41919464519233102</c:v>
                </c:pt>
                <c:pt idx="34325">
                  <c:v>0.42841697173889798</c:v>
                </c:pt>
                <c:pt idx="34326">
                  <c:v>0.43724273798954399</c:v>
                </c:pt>
                <c:pt idx="34327">
                  <c:v>0.44542369113545299</c:v>
                </c:pt>
                <c:pt idx="34328">
                  <c:v>0.45379754478268702</c:v>
                </c:pt>
                <c:pt idx="34329">
                  <c:v>0.46142969628488301</c:v>
                </c:pt>
                <c:pt idx="34330">
                  <c:v>0.46859730633392999</c:v>
                </c:pt>
                <c:pt idx="34331">
                  <c:v>0.47501994406766201</c:v>
                </c:pt>
                <c:pt idx="34332">
                  <c:v>0.48144957154932899</c:v>
                </c:pt>
                <c:pt idx="34333">
                  <c:v>0.48713966436202999</c:v>
                </c:pt>
                <c:pt idx="34334">
                  <c:v>0.492062354440299</c:v>
                </c:pt>
                <c:pt idx="34335">
                  <c:v>0.49659354015267698</c:v>
                </c:pt>
                <c:pt idx="34336">
                  <c:v>0.50048137991067698</c:v>
                </c:pt>
                <c:pt idx="34337">
                  <c:v>0.50437858802147695</c:v>
                </c:pt>
                <c:pt idx="34338">
                  <c:v>0.50687550489623401</c:v>
                </c:pt>
                <c:pt idx="34339">
                  <c:v>0.50901399823335303</c:v>
                </c:pt>
                <c:pt idx="34340">
                  <c:v>0.51069448399557504</c:v>
                </c:pt>
                <c:pt idx="34341">
                  <c:v>0.51209055936694703</c:v>
                </c:pt>
                <c:pt idx="34342">
                  <c:v>0.51272520438902602</c:v>
                </c:pt>
                <c:pt idx="34343">
                  <c:v>0.51244893635953204</c:v>
                </c:pt>
                <c:pt idx="34344">
                  <c:v>0.51151381964438902</c:v>
                </c:pt>
                <c:pt idx="34345">
                  <c:v>0.51046696494114197</c:v>
                </c:pt>
                <c:pt idx="34346">
                  <c:v>0.508952577559319</c:v>
                </c:pt>
                <c:pt idx="34347">
                  <c:v>0.506285528349664</c:v>
                </c:pt>
                <c:pt idx="34348">
                  <c:v>0.50358443337585801</c:v>
                </c:pt>
                <c:pt idx="34349">
                  <c:v>0.49975527889148902</c:v>
                </c:pt>
                <c:pt idx="34350">
                  <c:v>0.49626742711196398</c:v>
                </c:pt>
                <c:pt idx="34351">
                  <c:v>0.49173636328717601</c:v>
                </c:pt>
                <c:pt idx="34352">
                  <c:v>0.48704596448876503</c:v>
                </c:pt>
                <c:pt idx="34353">
                  <c:v>0.48185788225555698</c:v>
                </c:pt>
                <c:pt idx="34354">
                  <c:v>0.47591213597761101</c:v>
                </c:pt>
                <c:pt idx="34355">
                  <c:v>0.470244854565668</c:v>
                </c:pt>
                <c:pt idx="34356">
                  <c:v>0.46388219255643698</c:v>
                </c:pt>
                <c:pt idx="34357">
                  <c:v>0.45729148311842399</c:v>
                </c:pt>
                <c:pt idx="34358">
                  <c:v>0.450108914281377</c:v>
                </c:pt>
                <c:pt idx="34359">
                  <c:v>0.44296602958358</c:v>
                </c:pt>
                <c:pt idx="34360">
                  <c:v>0.43569803355335202</c:v>
                </c:pt>
                <c:pt idx="34361">
                  <c:v>0.42780136945252301</c:v>
                </c:pt>
                <c:pt idx="34362">
                  <c:v>0.42011883653709903</c:v>
                </c:pt>
                <c:pt idx="34363">
                  <c:v>0.41195772401443898</c:v>
                </c:pt>
                <c:pt idx="34364">
                  <c:v>0.40413124056232702</c:v>
                </c:pt>
                <c:pt idx="34365">
                  <c:v>0.39604800477393698</c:v>
                </c:pt>
                <c:pt idx="34366">
                  <c:v>0.38761184146946798</c:v>
                </c:pt>
                <c:pt idx="34367">
                  <c:v>0.37952154759853302</c:v>
                </c:pt>
                <c:pt idx="34368">
                  <c:v>0.37129875575673699</c:v>
                </c:pt>
                <c:pt idx="34369">
                  <c:v>0.36343662434498603</c:v>
                </c:pt>
                <c:pt idx="34370">
                  <c:v>0.35529133752639003</c:v>
                </c:pt>
                <c:pt idx="34371">
                  <c:v>0.34697426325157599</c:v>
                </c:pt>
                <c:pt idx="34372">
                  <c:v>0.33938992415228098</c:v>
                </c:pt>
                <c:pt idx="34373">
                  <c:v>0.33165562167280399</c:v>
                </c:pt>
                <c:pt idx="34374">
                  <c:v>0.32427512353731403</c:v>
                </c:pt>
                <c:pt idx="34375">
                  <c:v>0.31683826063958598</c:v>
                </c:pt>
                <c:pt idx="34376">
                  <c:v>0.30973730465023502</c:v>
                </c:pt>
                <c:pt idx="34377">
                  <c:v>0.30288479888866798</c:v>
                </c:pt>
                <c:pt idx="34378">
                  <c:v>0.29640344259784801</c:v>
                </c:pt>
                <c:pt idx="34379">
                  <c:v>0.29038320270468099</c:v>
                </c:pt>
                <c:pt idx="34380">
                  <c:v>0.28453496561617803</c:v>
                </c:pt>
                <c:pt idx="34381">
                  <c:v>0.27849048781276098</c:v>
                </c:pt>
                <c:pt idx="34382">
                  <c:v>0.273323291378679</c:v>
                </c:pt>
                <c:pt idx="34383">
                  <c:v>0.26852662208241701</c:v>
                </c:pt>
                <c:pt idx="34384">
                  <c:v>0.26391647131871798</c:v>
                </c:pt>
                <c:pt idx="34385">
                  <c:v>0.25969688092464199</c:v>
                </c:pt>
                <c:pt idx="34386">
                  <c:v>0.255452794594142</c:v>
                </c:pt>
                <c:pt idx="34387">
                  <c:v>0.25201998494024502</c:v>
                </c:pt>
                <c:pt idx="34388">
                  <c:v>0.24867974578645699</c:v>
                </c:pt>
                <c:pt idx="34389">
                  <c:v>0.24618755140354101</c:v>
                </c:pt>
                <c:pt idx="34390">
                  <c:v>0.24348798197326099</c:v>
                </c:pt>
                <c:pt idx="34391">
                  <c:v>0.24151208735129601</c:v>
                </c:pt>
                <c:pt idx="34392">
                  <c:v>0.23996323038001499</c:v>
                </c:pt>
                <c:pt idx="34393">
                  <c:v>0.238454286259072</c:v>
                </c:pt>
                <c:pt idx="34394">
                  <c:v>0.23774364203387499</c:v>
                </c:pt>
                <c:pt idx="34395">
                  <c:v>0.23690877840427599</c:v>
                </c:pt>
                <c:pt idx="34396">
                  <c:v>0.23732347217857899</c:v>
                </c:pt>
                <c:pt idx="34397">
                  <c:v>0.23720672486004701</c:v>
                </c:pt>
                <c:pt idx="34398">
                  <c:v>0.23735734221915999</c:v>
                </c:pt>
                <c:pt idx="34399">
                  <c:v>0.23840715464250001</c:v>
                </c:pt>
                <c:pt idx="34400">
                  <c:v>0.23909620373806001</c:v>
                </c:pt>
                <c:pt idx="34401">
                  <c:v>0.240744453889815</c:v>
                </c:pt>
                <c:pt idx="34402">
                  <c:v>0.241999768794846</c:v>
                </c:pt>
                <c:pt idx="34403">
                  <c:v>0.243740662149733</c:v>
                </c:pt>
                <c:pt idx="34404">
                  <c:v>0.24573861634289099</c:v>
                </c:pt>
                <c:pt idx="34405">
                  <c:v>0.247941456750949</c:v>
                </c:pt>
                <c:pt idx="34406">
                  <c:v>0.25069947129284598</c:v>
                </c:pt>
                <c:pt idx="34407">
                  <c:v>0.25311860404333603</c:v>
                </c:pt>
                <c:pt idx="34408">
                  <c:v>0.25565504863256799</c:v>
                </c:pt>
                <c:pt idx="34409">
                  <c:v>0.25852783835574999</c:v>
                </c:pt>
                <c:pt idx="34410">
                  <c:v>0.26176216503004301</c:v>
                </c:pt>
                <c:pt idx="34411">
                  <c:v>0.26466613226630997</c:v>
                </c:pt>
                <c:pt idx="34412">
                  <c:v>0.26801648249184901</c:v>
                </c:pt>
                <c:pt idx="34413">
                  <c:v>0.27069468064903301</c:v>
                </c:pt>
                <c:pt idx="34414">
                  <c:v>0.27376634494380298</c:v>
                </c:pt>
                <c:pt idx="34415">
                  <c:v>0.276832513569368</c:v>
                </c:pt>
                <c:pt idx="34416">
                  <c:v>0.28012074084546001</c:v>
                </c:pt>
                <c:pt idx="34417">
                  <c:v>0.283045104392671</c:v>
                </c:pt>
                <c:pt idx="34418">
                  <c:v>0.28596734955515002</c:v>
                </c:pt>
                <c:pt idx="34419">
                  <c:v>0.28896702372910199</c:v>
                </c:pt>
                <c:pt idx="34420">
                  <c:v>0.29159502167970403</c:v>
                </c:pt>
                <c:pt idx="34421">
                  <c:v>0.29438412971708899</c:v>
                </c:pt>
                <c:pt idx="34422">
                  <c:v>0.29679032115609899</c:v>
                </c:pt>
                <c:pt idx="34423">
                  <c:v>0.29943509380910799</c:v>
                </c:pt>
                <c:pt idx="34424">
                  <c:v>0.301280053672627</c:v>
                </c:pt>
                <c:pt idx="34425">
                  <c:v>0.30309874961159</c:v>
                </c:pt>
                <c:pt idx="34426">
                  <c:v>0.30494926698664498</c:v>
                </c:pt>
                <c:pt idx="34427">
                  <c:v>0.30629046354466899</c:v>
                </c:pt>
                <c:pt idx="34428">
                  <c:v>0.30773072957875103</c:v>
                </c:pt>
                <c:pt idx="34429">
                  <c:v>0.30847684075659998</c:v>
                </c:pt>
                <c:pt idx="34430">
                  <c:v>0.30888631400792799</c:v>
                </c:pt>
                <c:pt idx="34431">
                  <c:v>0.30963353163122698</c:v>
                </c:pt>
                <c:pt idx="34432">
                  <c:v>0.30965252155094197</c:v>
                </c:pt>
                <c:pt idx="34433">
                  <c:v>0.30965193933271001</c:v>
                </c:pt>
                <c:pt idx="34434">
                  <c:v>0.30911772041740199</c:v>
                </c:pt>
                <c:pt idx="34435">
                  <c:v>0.30810841367347902</c:v>
                </c:pt>
                <c:pt idx="34436">
                  <c:v>0.30726735583762399</c:v>
                </c:pt>
                <c:pt idx="34437">
                  <c:v>0.30582059015331797</c:v>
                </c:pt>
                <c:pt idx="34438">
                  <c:v>0.30420597555913198</c:v>
                </c:pt>
                <c:pt idx="34439">
                  <c:v>0.30228825562803502</c:v>
                </c:pt>
                <c:pt idx="34440">
                  <c:v>0.29955038761810099</c:v>
                </c:pt>
                <c:pt idx="34441">
                  <c:v>0.29673045549256299</c:v>
                </c:pt>
                <c:pt idx="34442">
                  <c:v>0.294062482166631</c:v>
                </c:pt>
                <c:pt idx="34443">
                  <c:v>0.290679055501188</c:v>
                </c:pt>
                <c:pt idx="34444">
                  <c:v>0.28708049062958502</c:v>
                </c:pt>
                <c:pt idx="34445">
                  <c:v>0.28290257987197298</c:v>
                </c:pt>
                <c:pt idx="34446">
                  <c:v>0.27868335401137501</c:v>
                </c:pt>
                <c:pt idx="34447">
                  <c:v>0.27430098571835798</c:v>
                </c:pt>
                <c:pt idx="34448">
                  <c:v>0.26959700016093102</c:v>
                </c:pt>
                <c:pt idx="34449">
                  <c:v>0.26457619609649802</c:v>
                </c:pt>
                <c:pt idx="34450">
                  <c:v>0.25902693060661702</c:v>
                </c:pt>
                <c:pt idx="34451">
                  <c:v>0.253605244433458</c:v>
                </c:pt>
                <c:pt idx="34452">
                  <c:v>0.247485562952518</c:v>
                </c:pt>
                <c:pt idx="34453">
                  <c:v>0.24176940038403599</c:v>
                </c:pt>
                <c:pt idx="34454">
                  <c:v>0.23519033770168901</c:v>
                </c:pt>
                <c:pt idx="34455">
                  <c:v>0.22890171623091199</c:v>
                </c:pt>
                <c:pt idx="34456">
                  <c:v>0.222148973899879</c:v>
                </c:pt>
                <c:pt idx="34457">
                  <c:v>0.21495879002802701</c:v>
                </c:pt>
                <c:pt idx="34458">
                  <c:v>0.208433290250638</c:v>
                </c:pt>
                <c:pt idx="34459">
                  <c:v>0.20108342147345101</c:v>
                </c:pt>
                <c:pt idx="34460">
                  <c:v>0.19399740135186599</c:v>
                </c:pt>
                <c:pt idx="34461">
                  <c:v>0.18650139251204001</c:v>
                </c:pt>
                <c:pt idx="34462">
                  <c:v>0.17880661872904099</c:v>
                </c:pt>
                <c:pt idx="34463">
                  <c:v>0.171476007104616</c:v>
                </c:pt>
                <c:pt idx="34464">
                  <c:v>0.16374336832809699</c:v>
                </c:pt>
                <c:pt idx="34465">
                  <c:v>0.15615306876596299</c:v>
                </c:pt>
                <c:pt idx="34466">
                  <c:v>0.148472954215498</c:v>
                </c:pt>
                <c:pt idx="34467">
                  <c:v>0.14056507034291299</c:v>
                </c:pt>
                <c:pt idx="34468">
                  <c:v>0.13251070482225699</c:v>
                </c:pt>
                <c:pt idx="34469">
                  <c:v>0.12493804321978499</c:v>
                </c:pt>
                <c:pt idx="34470">
                  <c:v>0.11716733630031</c:v>
                </c:pt>
                <c:pt idx="34471">
                  <c:v>0.109586902435821</c:v>
                </c:pt>
                <c:pt idx="34472">
                  <c:v>0.101759966708765</c:v>
                </c:pt>
                <c:pt idx="34473">
                  <c:v>9.4096213975294801E-2</c:v>
                </c:pt>
                <c:pt idx="34474">
                  <c:v>8.6869694905516298E-2</c:v>
                </c:pt>
                <c:pt idx="34475">
                  <c:v>7.94171790253662E-2</c:v>
                </c:pt>
                <c:pt idx="34476">
                  <c:v>7.2254572168911305E-2</c:v>
                </c:pt>
                <c:pt idx="34477">
                  <c:v>6.5000617236910002E-2</c:v>
                </c:pt>
                <c:pt idx="34478">
                  <c:v>5.7861001738328997E-2</c:v>
                </c:pt>
                <c:pt idx="34479">
                  <c:v>5.0947914084352001E-2</c:v>
                </c:pt>
                <c:pt idx="34480">
                  <c:v>4.43268172452954E-2</c:v>
                </c:pt>
                <c:pt idx="34481">
                  <c:v>3.7603094104355701E-2</c:v>
                </c:pt>
                <c:pt idx="34482">
                  <c:v>3.1337276598616501E-2</c:v>
                </c:pt>
                <c:pt idx="34483">
                  <c:v>2.51879290929427E-2</c:v>
                </c:pt>
                <c:pt idx="34484">
                  <c:v>1.8873536203668599E-2</c:v>
                </c:pt>
                <c:pt idx="34485">
                  <c:v>1.3435903020766599E-2</c:v>
                </c:pt>
                <c:pt idx="34486">
                  <c:v>7.6449967428230403E-3</c:v>
                </c:pt>
                <c:pt idx="34487">
                  <c:v>2.4812956029334299E-3</c:v>
                </c:pt>
                <c:pt idx="34488">
                  <c:v>-2.6024448270399701E-3</c:v>
                </c:pt>
                <c:pt idx="34489">
                  <c:v>-7.8986489351251001E-3</c:v>
                </c:pt>
                <c:pt idx="34490">
                  <c:v>-1.23517054781565E-2</c:v>
                </c:pt>
                <c:pt idx="34491">
                  <c:v>-1.6924317624207E-2</c:v>
                </c:pt>
                <c:pt idx="34492">
                  <c:v>-2.1039337305674002E-2</c:v>
                </c:pt>
                <c:pt idx="34493">
                  <c:v>-2.50360989093277E-2</c:v>
                </c:pt>
                <c:pt idx="34494">
                  <c:v>-2.8885344054570002E-2</c:v>
                </c:pt>
                <c:pt idx="34495">
                  <c:v>-3.2535844441783798E-2</c:v>
                </c:pt>
                <c:pt idx="34496">
                  <c:v>-3.5804361869577202E-2</c:v>
                </c:pt>
                <c:pt idx="34497">
                  <c:v>-3.8822107618081497E-2</c:v>
                </c:pt>
                <c:pt idx="34498">
                  <c:v>-4.1460381718794903E-2</c:v>
                </c:pt>
                <c:pt idx="34499">
                  <c:v>-4.4169844991900499E-2</c:v>
                </c:pt>
                <c:pt idx="34500">
                  <c:v>-4.6962189301357003E-2</c:v>
                </c:pt>
                <c:pt idx="34501">
                  <c:v>-4.8905155565579603E-2</c:v>
                </c:pt>
                <c:pt idx="34502">
                  <c:v>-5.0978283033232999E-2</c:v>
                </c:pt>
                <c:pt idx="34503">
                  <c:v>-5.2790401536055499E-2</c:v>
                </c:pt>
                <c:pt idx="34504">
                  <c:v>-5.45667073056854E-2</c:v>
                </c:pt>
                <c:pt idx="34505">
                  <c:v>-5.6480623704263697E-2</c:v>
                </c:pt>
                <c:pt idx="34506">
                  <c:v>-5.73811089962473E-2</c:v>
                </c:pt>
                <c:pt idx="34507">
                  <c:v>-5.8861909640910301E-2</c:v>
                </c:pt>
                <c:pt idx="34508">
                  <c:v>-5.9939407302310899E-2</c:v>
                </c:pt>
                <c:pt idx="34509">
                  <c:v>-6.0861595305297798E-2</c:v>
                </c:pt>
                <c:pt idx="34510">
                  <c:v>-6.1697647776838199E-2</c:v>
                </c:pt>
                <c:pt idx="34511">
                  <c:v>-6.2761882865141297E-2</c:v>
                </c:pt>
                <c:pt idx="34512">
                  <c:v>-6.3202238116803103E-2</c:v>
                </c:pt>
                <c:pt idx="34513">
                  <c:v>-6.3788196134337699E-2</c:v>
                </c:pt>
                <c:pt idx="34514">
                  <c:v>-6.4516162324430804E-2</c:v>
                </c:pt>
                <c:pt idx="34515">
                  <c:v>-6.4626082441777796E-2</c:v>
                </c:pt>
                <c:pt idx="34516">
                  <c:v>-6.5489040851619204E-2</c:v>
                </c:pt>
                <c:pt idx="34517">
                  <c:v>-6.6012991623648598E-2</c:v>
                </c:pt>
                <c:pt idx="34518">
                  <c:v>-6.6236435389770698E-2</c:v>
                </c:pt>
                <c:pt idx="34519">
                  <c:v>-6.6655157839526094E-2</c:v>
                </c:pt>
                <c:pt idx="34520">
                  <c:v>-6.72314700537196E-2</c:v>
                </c:pt>
                <c:pt idx="34521">
                  <c:v>-6.7958052689211096E-2</c:v>
                </c:pt>
                <c:pt idx="34522">
                  <c:v>-6.8604074842854093E-2</c:v>
                </c:pt>
                <c:pt idx="34523">
                  <c:v>-6.9222255590037099E-2</c:v>
                </c:pt>
                <c:pt idx="34524">
                  <c:v>-6.9799193658503497E-2</c:v>
                </c:pt>
                <c:pt idx="34525">
                  <c:v>-7.0731228023355602E-2</c:v>
                </c:pt>
                <c:pt idx="34526">
                  <c:v>-7.1708868697098693E-2</c:v>
                </c:pt>
                <c:pt idx="34527">
                  <c:v>-7.2831513481286206E-2</c:v>
                </c:pt>
                <c:pt idx="34528">
                  <c:v>-7.3772616853098202E-2</c:v>
                </c:pt>
                <c:pt idx="34529">
                  <c:v>-7.5096463543143296E-2</c:v>
                </c:pt>
                <c:pt idx="34530">
                  <c:v>-7.6691289038302302E-2</c:v>
                </c:pt>
                <c:pt idx="34531">
                  <c:v>-7.8104429870299294E-2</c:v>
                </c:pt>
                <c:pt idx="34532">
                  <c:v>-8.0227564474289595E-2</c:v>
                </c:pt>
                <c:pt idx="34533">
                  <c:v>-8.1939064769496694E-2</c:v>
                </c:pt>
                <c:pt idx="34534">
                  <c:v>-8.4045047457986605E-2</c:v>
                </c:pt>
                <c:pt idx="34535">
                  <c:v>-8.6550755865427098E-2</c:v>
                </c:pt>
                <c:pt idx="34536">
                  <c:v>-8.8933136753904296E-2</c:v>
                </c:pt>
                <c:pt idx="34537">
                  <c:v>-9.1667176509927298E-2</c:v>
                </c:pt>
                <c:pt idx="34538">
                  <c:v>-9.4508035181210107E-2</c:v>
                </c:pt>
                <c:pt idx="34539">
                  <c:v>-9.7571773378454907E-2</c:v>
                </c:pt>
                <c:pt idx="34540">
                  <c:v>-0.100901313124379</c:v>
                </c:pt>
                <c:pt idx="34541">
                  <c:v>-0.104484755094491</c:v>
                </c:pt>
                <c:pt idx="34542">
                  <c:v>-0.108199372523837</c:v>
                </c:pt>
                <c:pt idx="34543">
                  <c:v>-0.112036286776988</c:v>
                </c:pt>
                <c:pt idx="34544">
                  <c:v>-0.116705647648464</c:v>
                </c:pt>
                <c:pt idx="34545">
                  <c:v>-0.120622754843973</c:v>
                </c:pt>
                <c:pt idx="34546">
                  <c:v>-0.125462328511452</c:v>
                </c:pt>
                <c:pt idx="34547">
                  <c:v>-0.130038327212225</c:v>
                </c:pt>
                <c:pt idx="34548">
                  <c:v>-0.134862343677493</c:v>
                </c:pt>
                <c:pt idx="34549">
                  <c:v>-0.14036702658127301</c:v>
                </c:pt>
                <c:pt idx="34550">
                  <c:v>-0.14542049786425601</c:v>
                </c:pt>
                <c:pt idx="34551">
                  <c:v>-0.151134953778816</c:v>
                </c:pt>
                <c:pt idx="34552">
                  <c:v>-0.15659327886303501</c:v>
                </c:pt>
                <c:pt idx="34553">
                  <c:v>-0.162342152579424</c:v>
                </c:pt>
                <c:pt idx="34554">
                  <c:v>-0.16855937872094101</c:v>
                </c:pt>
                <c:pt idx="34555">
                  <c:v>-0.174523638562887</c:v>
                </c:pt>
                <c:pt idx="34556">
                  <c:v>-0.18079768323429399</c:v>
                </c:pt>
                <c:pt idx="34557">
                  <c:v>-0.186983582172944</c:v>
                </c:pt>
                <c:pt idx="34558">
                  <c:v>-0.19337292542581899</c:v>
                </c:pt>
                <c:pt idx="34559">
                  <c:v>-0.200061714064447</c:v>
                </c:pt>
                <c:pt idx="34560">
                  <c:v>-0.206612102109063</c:v>
                </c:pt>
                <c:pt idx="34561">
                  <c:v>-0.21320442721298299</c:v>
                </c:pt>
                <c:pt idx="34562">
                  <c:v>-0.21972898562440901</c:v>
                </c:pt>
                <c:pt idx="34563">
                  <c:v>-0.22644578215334499</c:v>
                </c:pt>
                <c:pt idx="34564">
                  <c:v>-0.232976161907612</c:v>
                </c:pt>
                <c:pt idx="34565">
                  <c:v>-0.23970153446242701</c:v>
                </c:pt>
                <c:pt idx="34566">
                  <c:v>-0.24652775450577999</c:v>
                </c:pt>
                <c:pt idx="34567">
                  <c:v>-0.252807211695039</c:v>
                </c:pt>
                <c:pt idx="34568">
                  <c:v>-0.259408966060929</c:v>
                </c:pt>
                <c:pt idx="34569">
                  <c:v>-0.26567969463056001</c:v>
                </c:pt>
                <c:pt idx="34570">
                  <c:v>-0.27204177743636498</c:v>
                </c:pt>
                <c:pt idx="34571">
                  <c:v>-0.27857228658934902</c:v>
                </c:pt>
                <c:pt idx="34572">
                  <c:v>-0.28435248065776603</c:v>
                </c:pt>
                <c:pt idx="34573">
                  <c:v>-0.29055390428371902</c:v>
                </c:pt>
                <c:pt idx="34574">
                  <c:v>-0.29594454121614999</c:v>
                </c:pt>
                <c:pt idx="34575">
                  <c:v>-0.301729775559687</c:v>
                </c:pt>
                <c:pt idx="34576">
                  <c:v>-0.307375071460537</c:v>
                </c:pt>
                <c:pt idx="34577">
                  <c:v>-0.31224220907908601</c:v>
                </c:pt>
                <c:pt idx="34578">
                  <c:v>-0.31744664673657902</c:v>
                </c:pt>
                <c:pt idx="34579">
                  <c:v>-0.32201909193716199</c:v>
                </c:pt>
                <c:pt idx="34580">
                  <c:v>-0.32653045495723698</c:v>
                </c:pt>
                <c:pt idx="34581">
                  <c:v>-0.33096401500876499</c:v>
                </c:pt>
                <c:pt idx="34582">
                  <c:v>-0.33496678269706998</c:v>
                </c:pt>
                <c:pt idx="34583">
                  <c:v>-0.33861029112374702</c:v>
                </c:pt>
                <c:pt idx="34584">
                  <c:v>-0.34204232980096</c:v>
                </c:pt>
                <c:pt idx="34585">
                  <c:v>-0.345164488947651</c:v>
                </c:pt>
                <c:pt idx="34586">
                  <c:v>-0.348243819782451</c:v>
                </c:pt>
                <c:pt idx="34587">
                  <c:v>-0.35081323343021797</c:v>
                </c:pt>
                <c:pt idx="34588">
                  <c:v>-0.35312420388142901</c:v>
                </c:pt>
                <c:pt idx="34589">
                  <c:v>-0.35510072213528798</c:v>
                </c:pt>
                <c:pt idx="34590">
                  <c:v>-0.35675271965320299</c:v>
                </c:pt>
                <c:pt idx="34591">
                  <c:v>-0.35815860578467001</c:v>
                </c:pt>
                <c:pt idx="34592">
                  <c:v>-0.359155116520744</c:v>
                </c:pt>
                <c:pt idx="34593">
                  <c:v>-0.36000050597405597</c:v>
                </c:pt>
                <c:pt idx="34594">
                  <c:v>-0.360134830328592</c:v>
                </c:pt>
                <c:pt idx="34595">
                  <c:v>-0.36043470048590698</c:v>
                </c:pt>
                <c:pt idx="34596">
                  <c:v>-0.36018833644495701</c:v>
                </c:pt>
                <c:pt idx="34597">
                  <c:v>-0.35953864702973398</c:v>
                </c:pt>
                <c:pt idx="34598">
                  <c:v>-0.35915012774519101</c:v>
                </c:pt>
                <c:pt idx="34599">
                  <c:v>-0.357914074952846</c:v>
                </c:pt>
                <c:pt idx="34600">
                  <c:v>-0.35663677033689201</c:v>
                </c:pt>
                <c:pt idx="34601">
                  <c:v>-0.35491421190904898</c:v>
                </c:pt>
                <c:pt idx="34602">
                  <c:v>-0.35283917274249399</c:v>
                </c:pt>
                <c:pt idx="34603">
                  <c:v>-0.35120792005732498</c:v>
                </c:pt>
                <c:pt idx="34604">
                  <c:v>-0.34857525688427798</c:v>
                </c:pt>
                <c:pt idx="34605">
                  <c:v>-0.34584379259709602</c:v>
                </c:pt>
                <c:pt idx="34606">
                  <c:v>-0.34307098183818002</c:v>
                </c:pt>
                <c:pt idx="34607">
                  <c:v>-0.33977645117955402</c:v>
                </c:pt>
                <c:pt idx="34608">
                  <c:v>-0.33683470137897797</c:v>
                </c:pt>
                <c:pt idx="34609">
                  <c:v>-0.33355086578892601</c:v>
                </c:pt>
                <c:pt idx="34610">
                  <c:v>-0.329650533540914</c:v>
                </c:pt>
                <c:pt idx="34611">
                  <c:v>-0.32583225364287799</c:v>
                </c:pt>
                <c:pt idx="34612">
                  <c:v>-0.32194062102975701</c:v>
                </c:pt>
                <c:pt idx="34613">
                  <c:v>-0.31803378067146199</c:v>
                </c:pt>
                <c:pt idx="34614">
                  <c:v>-0.31396336337117198</c:v>
                </c:pt>
                <c:pt idx="34615">
                  <c:v>-0.30953010539654002</c:v>
                </c:pt>
                <c:pt idx="34616">
                  <c:v>-0.30504497258733898</c:v>
                </c:pt>
                <c:pt idx="34617">
                  <c:v>-0.30064685906738198</c:v>
                </c:pt>
                <c:pt idx="34618">
                  <c:v>-0.29613263728301698</c:v>
                </c:pt>
                <c:pt idx="34619">
                  <c:v>-0.29191150044228797</c:v>
                </c:pt>
                <c:pt idx="34620">
                  <c:v>-0.28710598246267599</c:v>
                </c:pt>
                <c:pt idx="34621">
                  <c:v>-0.28252293623974101</c:v>
                </c:pt>
                <c:pt idx="34622">
                  <c:v>-0.27805214305605902</c:v>
                </c:pt>
                <c:pt idx="34623">
                  <c:v>-0.27368410374337798</c:v>
                </c:pt>
                <c:pt idx="34624">
                  <c:v>-0.26902822144550398</c:v>
                </c:pt>
                <c:pt idx="34625">
                  <c:v>-0.26490110535697398</c:v>
                </c:pt>
                <c:pt idx="34626">
                  <c:v>-0.26037582866240599</c:v>
                </c:pt>
                <c:pt idx="34627">
                  <c:v>-0.25607015835087699</c:v>
                </c:pt>
                <c:pt idx="34628">
                  <c:v>-0.25202724858905501</c:v>
                </c:pt>
                <c:pt idx="34629">
                  <c:v>-0.247662194381958</c:v>
                </c:pt>
                <c:pt idx="34630">
                  <c:v>-0.24394770847649899</c:v>
                </c:pt>
                <c:pt idx="34631">
                  <c:v>-0.239998903647655</c:v>
                </c:pt>
                <c:pt idx="34632">
                  <c:v>-0.236027380304419</c:v>
                </c:pt>
                <c:pt idx="34633">
                  <c:v>-0.23273808846347699</c:v>
                </c:pt>
                <c:pt idx="34634">
                  <c:v>-0.22914633063694201</c:v>
                </c:pt>
                <c:pt idx="34635">
                  <c:v>-0.22587007526497699</c:v>
                </c:pt>
                <c:pt idx="34636">
                  <c:v>-0.222884160448997</c:v>
                </c:pt>
                <c:pt idx="34637">
                  <c:v>-0.21989455057405599</c:v>
                </c:pt>
                <c:pt idx="34638">
                  <c:v>-0.21698828891783001</c:v>
                </c:pt>
                <c:pt idx="34639">
                  <c:v>-0.21453524645226399</c:v>
                </c:pt>
                <c:pt idx="34640">
                  <c:v>-0.212223741474452</c:v>
                </c:pt>
                <c:pt idx="34641">
                  <c:v>-0.20984446243174101</c:v>
                </c:pt>
                <c:pt idx="34642">
                  <c:v>-0.208028006845906</c:v>
                </c:pt>
                <c:pt idx="34643">
                  <c:v>-0.20609483754093999</c:v>
                </c:pt>
                <c:pt idx="34644">
                  <c:v>-0.20439280443126001</c:v>
                </c:pt>
                <c:pt idx="34645">
                  <c:v>-0.20284876509695901</c:v>
                </c:pt>
                <c:pt idx="34646">
                  <c:v>-0.20195066929982</c:v>
                </c:pt>
                <c:pt idx="34647">
                  <c:v>-0.20064995498673499</c:v>
                </c:pt>
                <c:pt idx="34648">
                  <c:v>-0.19970011453179301</c:v>
                </c:pt>
                <c:pt idx="34649">
                  <c:v>-0.19923706400180799</c:v>
                </c:pt>
                <c:pt idx="34650">
                  <c:v>-0.19856624105134099</c:v>
                </c:pt>
                <c:pt idx="34651">
                  <c:v>-0.19818399653877999</c:v>
                </c:pt>
                <c:pt idx="34652">
                  <c:v>-0.198228004366646</c:v>
                </c:pt>
                <c:pt idx="34653">
                  <c:v>-0.198314183796166</c:v>
                </c:pt>
                <c:pt idx="34654">
                  <c:v>-0.198223527417204</c:v>
                </c:pt>
                <c:pt idx="34655">
                  <c:v>-0.198832342823518</c:v>
                </c:pt>
                <c:pt idx="34656">
                  <c:v>-0.19911408112137999</c:v>
                </c:pt>
                <c:pt idx="34657">
                  <c:v>-0.19954153821956</c:v>
                </c:pt>
                <c:pt idx="34658">
                  <c:v>-0.20061104207668101</c:v>
                </c:pt>
                <c:pt idx="34659">
                  <c:v>-0.20139734074559301</c:v>
                </c:pt>
                <c:pt idx="34660">
                  <c:v>-0.202352841898606</c:v>
                </c:pt>
                <c:pt idx="34661">
                  <c:v>-0.20343943796942501</c:v>
                </c:pt>
                <c:pt idx="34662">
                  <c:v>-0.204788777892003</c:v>
                </c:pt>
                <c:pt idx="34663">
                  <c:v>-0.206265823615607</c:v>
                </c:pt>
                <c:pt idx="34664">
                  <c:v>-0.207669115194517</c:v>
                </c:pt>
                <c:pt idx="34665">
                  <c:v>-0.209309557194233</c:v>
                </c:pt>
                <c:pt idx="34666">
                  <c:v>-0.21096335769632099</c:v>
                </c:pt>
                <c:pt idx="34667">
                  <c:v>-0.21253788595766801</c:v>
                </c:pt>
                <c:pt idx="34668">
                  <c:v>-0.214448410906628</c:v>
                </c:pt>
                <c:pt idx="34669">
                  <c:v>-0.216381750401308</c:v>
                </c:pt>
                <c:pt idx="34670">
                  <c:v>-0.218215310604256</c:v>
                </c:pt>
                <c:pt idx="34671">
                  <c:v>-0.22029153939014101</c:v>
                </c:pt>
                <c:pt idx="34672">
                  <c:v>-0.222452156129513</c:v>
                </c:pt>
                <c:pt idx="34673">
                  <c:v>-0.22456804270049099</c:v>
                </c:pt>
                <c:pt idx="34674">
                  <c:v>-0.226672087507927</c:v>
                </c:pt>
                <c:pt idx="34675">
                  <c:v>-0.228852821284731</c:v>
                </c:pt>
                <c:pt idx="34676">
                  <c:v>-0.231169912701464</c:v>
                </c:pt>
                <c:pt idx="34677">
                  <c:v>-0.23344869271293101</c:v>
                </c:pt>
                <c:pt idx="34678">
                  <c:v>-0.23574029132274399</c:v>
                </c:pt>
                <c:pt idx="34679">
                  <c:v>-0.23792848241297601</c:v>
                </c:pt>
                <c:pt idx="34680">
                  <c:v>-0.240634488466894</c:v>
                </c:pt>
                <c:pt idx="34681">
                  <c:v>-0.242765307840071</c:v>
                </c:pt>
                <c:pt idx="34682">
                  <c:v>-0.245368863949017</c:v>
                </c:pt>
                <c:pt idx="34683">
                  <c:v>-0.24762332780530999</c:v>
                </c:pt>
                <c:pt idx="34684">
                  <c:v>-0.24998852691537399</c:v>
                </c:pt>
                <c:pt idx="34685">
                  <c:v>-0.25272681000410202</c:v>
                </c:pt>
                <c:pt idx="34686">
                  <c:v>-0.25512559718918398</c:v>
                </c:pt>
                <c:pt idx="34687">
                  <c:v>-0.25757563004739997</c:v>
                </c:pt>
                <c:pt idx="34688">
                  <c:v>-0.25987148848198899</c:v>
                </c:pt>
                <c:pt idx="34689">
                  <c:v>-0.26225734268928202</c:v>
                </c:pt>
                <c:pt idx="34690">
                  <c:v>-0.26507959649771101</c:v>
                </c:pt>
                <c:pt idx="34691">
                  <c:v>-0.267616556880166</c:v>
                </c:pt>
                <c:pt idx="34692">
                  <c:v>-0.26991955522717398</c:v>
                </c:pt>
                <c:pt idx="34693">
                  <c:v>-0.27235572186225099</c:v>
                </c:pt>
                <c:pt idx="34694">
                  <c:v>-0.27476773257142501</c:v>
                </c:pt>
                <c:pt idx="34695">
                  <c:v>-0.277400668670086</c:v>
                </c:pt>
                <c:pt idx="34696">
                  <c:v>-0.28006916430536</c:v>
                </c:pt>
                <c:pt idx="34697">
                  <c:v>-0.28226554565979201</c:v>
                </c:pt>
                <c:pt idx="34698">
                  <c:v>-0.28472633345449899</c:v>
                </c:pt>
                <c:pt idx="34699">
                  <c:v>-0.28696955017211701</c:v>
                </c:pt>
                <c:pt idx="34700">
                  <c:v>-0.28932690313876303</c:v>
                </c:pt>
                <c:pt idx="34701">
                  <c:v>-0.29207272848562299</c:v>
                </c:pt>
                <c:pt idx="34702">
                  <c:v>-0.294121069606049</c:v>
                </c:pt>
                <c:pt idx="34703">
                  <c:v>-0.29644755833599101</c:v>
                </c:pt>
                <c:pt idx="34704">
                  <c:v>-0.29867415758432603</c:v>
                </c:pt>
                <c:pt idx="34705">
                  <c:v>-0.30100936694969399</c:v>
                </c:pt>
                <c:pt idx="34706">
                  <c:v>-0.30335964688649603</c:v>
                </c:pt>
                <c:pt idx="34707">
                  <c:v>-0.30562967578509898</c:v>
                </c:pt>
                <c:pt idx="34708">
                  <c:v>-0.307806583241444</c:v>
                </c:pt>
                <c:pt idx="34709">
                  <c:v>-0.309499053922623</c:v>
                </c:pt>
                <c:pt idx="34710">
                  <c:v>-0.31186106544880199</c:v>
                </c:pt>
                <c:pt idx="34711">
                  <c:v>-0.31373942926952503</c:v>
                </c:pt>
                <c:pt idx="34712">
                  <c:v>-0.31600575448240797</c:v>
                </c:pt>
                <c:pt idx="34713">
                  <c:v>-0.31768886754804898</c:v>
                </c:pt>
                <c:pt idx="34714">
                  <c:v>-0.31918146995333002</c:v>
                </c:pt>
                <c:pt idx="34715">
                  <c:v>-0.321079584805812</c:v>
                </c:pt>
                <c:pt idx="34716">
                  <c:v>-0.32237542297260302</c:v>
                </c:pt>
                <c:pt idx="34717">
                  <c:v>-0.32448357386037802</c:v>
                </c:pt>
                <c:pt idx="34718">
                  <c:v>-0.32569103519215897</c:v>
                </c:pt>
                <c:pt idx="34719">
                  <c:v>-0.32683140338099398</c:v>
                </c:pt>
                <c:pt idx="34720">
                  <c:v>-0.32803234782035301</c:v>
                </c:pt>
                <c:pt idx="34721">
                  <c:v>-0.3291042900992</c:v>
                </c:pt>
                <c:pt idx="34722">
                  <c:v>-0.330268631983612</c:v>
                </c:pt>
                <c:pt idx="34723">
                  <c:v>-0.330865555996739</c:v>
                </c:pt>
                <c:pt idx="34724">
                  <c:v>-0.331316267300092</c:v>
                </c:pt>
                <c:pt idx="34725">
                  <c:v>-0.331629901089535</c:v>
                </c:pt>
                <c:pt idx="34726">
                  <c:v>-0.33199001822649099</c:v>
                </c:pt>
                <c:pt idx="34727">
                  <c:v>-0.33197898499683198</c:v>
                </c:pt>
                <c:pt idx="34728">
                  <c:v>-0.332125444929669</c:v>
                </c:pt>
                <c:pt idx="34729">
                  <c:v>-0.33149338575631498</c:v>
                </c:pt>
                <c:pt idx="34730">
                  <c:v>-0.330818882075542</c:v>
                </c:pt>
                <c:pt idx="34731">
                  <c:v>-0.33013457711667699</c:v>
                </c:pt>
                <c:pt idx="34732">
                  <c:v>-0.329185613415728</c:v>
                </c:pt>
                <c:pt idx="34733">
                  <c:v>-0.32798705039293402</c:v>
                </c:pt>
                <c:pt idx="34734">
                  <c:v>-0.32627862108949901</c:v>
                </c:pt>
                <c:pt idx="34735">
                  <c:v>-0.32437747277196599</c:v>
                </c:pt>
                <c:pt idx="34736">
                  <c:v>-0.32209977695847097</c:v>
                </c:pt>
                <c:pt idx="34737">
                  <c:v>-0.31984055774096298</c:v>
                </c:pt>
                <c:pt idx="34738">
                  <c:v>-0.317164703511228</c:v>
                </c:pt>
                <c:pt idx="34739">
                  <c:v>-0.31421598712127902</c:v>
                </c:pt>
                <c:pt idx="34740">
                  <c:v>-0.310779980854337</c:v>
                </c:pt>
                <c:pt idx="34741">
                  <c:v>-0.30706549615596801</c:v>
                </c:pt>
                <c:pt idx="34742">
                  <c:v>-0.30339721676581899</c:v>
                </c:pt>
                <c:pt idx="34743">
                  <c:v>-0.29880926961648901</c:v>
                </c:pt>
                <c:pt idx="34744">
                  <c:v>-0.29480416652096197</c:v>
                </c:pt>
                <c:pt idx="34745">
                  <c:v>-0.289738763413038</c:v>
                </c:pt>
                <c:pt idx="34746">
                  <c:v>-0.28458782977455099</c:v>
                </c:pt>
                <c:pt idx="34747">
                  <c:v>-0.278841859106089</c:v>
                </c:pt>
                <c:pt idx="34748">
                  <c:v>-0.272956994460757</c:v>
                </c:pt>
                <c:pt idx="34749">
                  <c:v>-0.26722393848298798</c:v>
                </c:pt>
                <c:pt idx="34750">
                  <c:v>-0.26058648430106901</c:v>
                </c:pt>
                <c:pt idx="34751">
                  <c:v>-0.25375063855421598</c:v>
                </c:pt>
                <c:pt idx="34752">
                  <c:v>-0.24654701401852699</c:v>
                </c:pt>
                <c:pt idx="34753">
                  <c:v>-0.239101404279708</c:v>
                </c:pt>
                <c:pt idx="34754">
                  <c:v>-0.23160411498521699</c:v>
                </c:pt>
                <c:pt idx="34755">
                  <c:v>-0.223705794156427</c:v>
                </c:pt>
                <c:pt idx="34756">
                  <c:v>-0.21542820402811599</c:v>
                </c:pt>
                <c:pt idx="34757">
                  <c:v>-0.206705976379603</c:v>
                </c:pt>
                <c:pt idx="34758">
                  <c:v>-0.19825390515632099</c:v>
                </c:pt>
                <c:pt idx="34759">
                  <c:v>-0.189292570755249</c:v>
                </c:pt>
                <c:pt idx="34760">
                  <c:v>-0.18017250155239301</c:v>
                </c:pt>
                <c:pt idx="34761">
                  <c:v>-0.17067347457224</c:v>
                </c:pt>
                <c:pt idx="34762">
                  <c:v>-0.16115155023897601</c:v>
                </c:pt>
                <c:pt idx="34763">
                  <c:v>-0.151268848677754</c:v>
                </c:pt>
                <c:pt idx="34764">
                  <c:v>-0.14144065848734999</c:v>
                </c:pt>
                <c:pt idx="34765">
                  <c:v>-0.13134876915518801</c:v>
                </c:pt>
                <c:pt idx="34766">
                  <c:v>-0.121177420696911</c:v>
                </c:pt>
                <c:pt idx="34767">
                  <c:v>-0.11078198221676901</c:v>
                </c:pt>
                <c:pt idx="34768">
                  <c:v>-0.100334918774939</c:v>
                </c:pt>
                <c:pt idx="34769">
                  <c:v>-8.9997166352376201E-2</c:v>
                </c:pt>
                <c:pt idx="34770">
                  <c:v>-7.9175100762537295E-2</c:v>
                </c:pt>
                <c:pt idx="34771">
                  <c:v>-6.9108976557763699E-2</c:v>
                </c:pt>
                <c:pt idx="34772">
                  <c:v>-5.8341307027881498E-2</c:v>
                </c:pt>
                <c:pt idx="34773">
                  <c:v>-4.7792284311726697E-2</c:v>
                </c:pt>
                <c:pt idx="34774">
                  <c:v>-3.7362574480457697E-2</c:v>
                </c:pt>
                <c:pt idx="34775">
                  <c:v>-2.67508139332839E-2</c:v>
                </c:pt>
                <c:pt idx="34776">
                  <c:v>-1.6894649860753001E-2</c:v>
                </c:pt>
                <c:pt idx="34777">
                  <c:v>-6.3543865057910402E-3</c:v>
                </c:pt>
                <c:pt idx="34778">
                  <c:v>3.5839279500961799E-3</c:v>
                </c:pt>
                <c:pt idx="34779">
                  <c:v>1.3503603500763401E-2</c:v>
                </c:pt>
                <c:pt idx="34780">
                  <c:v>2.3313468329388E-2</c:v>
                </c:pt>
                <c:pt idx="34781">
                  <c:v>3.2238497990044898E-2</c:v>
                </c:pt>
                <c:pt idx="34782">
                  <c:v>4.17138764175757E-2</c:v>
                </c:pt>
                <c:pt idx="34783">
                  <c:v>5.0553446294062998E-2</c:v>
                </c:pt>
                <c:pt idx="34784">
                  <c:v>5.9637488933115997E-2</c:v>
                </c:pt>
                <c:pt idx="34785">
                  <c:v>6.7661717480666697E-2</c:v>
                </c:pt>
                <c:pt idx="34786">
                  <c:v>7.5957436814745302E-2</c:v>
                </c:pt>
                <c:pt idx="34787">
                  <c:v>8.35123925683567E-2</c:v>
                </c:pt>
                <c:pt idx="34788">
                  <c:v>9.1037025821870302E-2</c:v>
                </c:pt>
                <c:pt idx="34789">
                  <c:v>9.7951303199961898E-2</c:v>
                </c:pt>
                <c:pt idx="34790">
                  <c:v>0.104704857322515</c:v>
                </c:pt>
                <c:pt idx="34791">
                  <c:v>0.11085948246447</c:v>
                </c:pt>
                <c:pt idx="34792">
                  <c:v>0.116214985989346</c:v>
                </c:pt>
                <c:pt idx="34793">
                  <c:v>0.121945336096815</c:v>
                </c:pt>
                <c:pt idx="34794">
                  <c:v>0.12665881432905901</c:v>
                </c:pt>
                <c:pt idx="34795">
                  <c:v>0.13119442711635501</c:v>
                </c:pt>
                <c:pt idx="34796">
                  <c:v>0.134656843230818</c:v>
                </c:pt>
                <c:pt idx="34797">
                  <c:v>0.13874793263711899</c:v>
                </c:pt>
                <c:pt idx="34798">
                  <c:v>0.14109839615990299</c:v>
                </c:pt>
                <c:pt idx="34799">
                  <c:v>0.14392026886685599</c:v>
                </c:pt>
                <c:pt idx="34800">
                  <c:v>0.14584085730511201</c:v>
                </c:pt>
                <c:pt idx="34801">
                  <c:v>0.14704682488587201</c:v>
                </c:pt>
                <c:pt idx="34802">
                  <c:v>0.148279881382988</c:v>
                </c:pt>
                <c:pt idx="34803">
                  <c:v>0.148587627325907</c:v>
                </c:pt>
                <c:pt idx="34804">
                  <c:v>0.14878870777998501</c:v>
                </c:pt>
                <c:pt idx="34805">
                  <c:v>0.148001642996582</c:v>
                </c:pt>
                <c:pt idx="34806">
                  <c:v>0.147432421383207</c:v>
                </c:pt>
                <c:pt idx="34807">
                  <c:v>0.14592678854840699</c:v>
                </c:pt>
                <c:pt idx="34808">
                  <c:v>0.14384141041496601</c:v>
                </c:pt>
                <c:pt idx="34809">
                  <c:v>0.14177129658792401</c:v>
                </c:pt>
                <c:pt idx="34810">
                  <c:v>0.138486860402392</c:v>
                </c:pt>
                <c:pt idx="34811">
                  <c:v>0.13555853212710101</c:v>
                </c:pt>
                <c:pt idx="34812">
                  <c:v>0.13174658441359199</c:v>
                </c:pt>
                <c:pt idx="34813">
                  <c:v>0.12796655579094701</c:v>
                </c:pt>
                <c:pt idx="34814">
                  <c:v>0.123120447128619</c:v>
                </c:pt>
                <c:pt idx="34815">
                  <c:v>0.118641634916805</c:v>
                </c:pt>
                <c:pt idx="34816">
                  <c:v>0.113386459173901</c:v>
                </c:pt>
                <c:pt idx="34817">
                  <c:v>0.10770741931559701</c:v>
                </c:pt>
                <c:pt idx="34818">
                  <c:v>0.102560270137245</c:v>
                </c:pt>
                <c:pt idx="34819">
                  <c:v>9.5860341047883504E-2</c:v>
                </c:pt>
                <c:pt idx="34820">
                  <c:v>8.9924261849512299E-2</c:v>
                </c:pt>
                <c:pt idx="34821">
                  <c:v>8.3082952844960103E-2</c:v>
                </c:pt>
                <c:pt idx="34822">
                  <c:v>7.6562765500105198E-2</c:v>
                </c:pt>
                <c:pt idx="34823">
                  <c:v>6.9573359797408807E-2</c:v>
                </c:pt>
                <c:pt idx="34824">
                  <c:v>6.2453547448801203E-2</c:v>
                </c:pt>
                <c:pt idx="34825">
                  <c:v>5.5352154308141603E-2</c:v>
                </c:pt>
                <c:pt idx="34826">
                  <c:v>4.7622672510261602E-2</c:v>
                </c:pt>
                <c:pt idx="34827">
                  <c:v>4.0564091372015998E-2</c:v>
                </c:pt>
                <c:pt idx="34828">
                  <c:v>3.2904737623663201E-2</c:v>
                </c:pt>
                <c:pt idx="34829">
                  <c:v>2.5658703713801401E-2</c:v>
                </c:pt>
                <c:pt idx="34830">
                  <c:v>1.78426864055066E-2</c:v>
                </c:pt>
                <c:pt idx="34831">
                  <c:v>1.06437307346103E-2</c:v>
                </c:pt>
                <c:pt idx="34832">
                  <c:v>3.28209438639549E-3</c:v>
                </c:pt>
                <c:pt idx="34833">
                  <c:v>-3.9255244650910201E-3</c:v>
                </c:pt>
                <c:pt idx="34834">
                  <c:v>-1.0717311969824899E-2</c:v>
                </c:pt>
                <c:pt idx="34835">
                  <c:v>-1.8344338244194999E-2</c:v>
                </c:pt>
                <c:pt idx="34836">
                  <c:v>-2.48393790050019E-2</c:v>
                </c:pt>
                <c:pt idx="34837">
                  <c:v>-3.1429813966233497E-2</c:v>
                </c:pt>
                <c:pt idx="34838">
                  <c:v>-3.7723220888786102E-2</c:v>
                </c:pt>
                <c:pt idx="34839">
                  <c:v>-4.3774641125163299E-2</c:v>
                </c:pt>
                <c:pt idx="34840">
                  <c:v>-4.9811466450326997E-2</c:v>
                </c:pt>
                <c:pt idx="34841">
                  <c:v>-5.5378059535739398E-2</c:v>
                </c:pt>
                <c:pt idx="34842">
                  <c:v>-6.03505739647201E-2</c:v>
                </c:pt>
                <c:pt idx="34843">
                  <c:v>-6.5247682522984199E-2</c:v>
                </c:pt>
                <c:pt idx="34844">
                  <c:v>-6.9665321669446598E-2</c:v>
                </c:pt>
                <c:pt idx="34845">
                  <c:v>-7.3833179464633095E-2</c:v>
                </c:pt>
                <c:pt idx="34846">
                  <c:v>-7.7662171639104396E-2</c:v>
                </c:pt>
                <c:pt idx="34847">
                  <c:v>-8.0737852772122004E-2</c:v>
                </c:pt>
                <c:pt idx="34848">
                  <c:v>-8.3673441294518799E-2</c:v>
                </c:pt>
                <c:pt idx="34849">
                  <c:v>-8.6196582906449007E-2</c:v>
                </c:pt>
                <c:pt idx="34850">
                  <c:v>-8.8176038621515906E-2</c:v>
                </c:pt>
                <c:pt idx="34851">
                  <c:v>-8.9688668763960505E-2</c:v>
                </c:pt>
                <c:pt idx="34852">
                  <c:v>-9.0737928108559407E-2</c:v>
                </c:pt>
                <c:pt idx="34853">
                  <c:v>-9.1195349543024898E-2</c:v>
                </c:pt>
                <c:pt idx="34854">
                  <c:v>-9.1180211024051896E-2</c:v>
                </c:pt>
                <c:pt idx="34855">
                  <c:v>-9.0864328560181201E-2</c:v>
                </c:pt>
                <c:pt idx="34856">
                  <c:v>-8.9889055617581606E-2</c:v>
                </c:pt>
                <c:pt idx="34857">
                  <c:v>-8.8647781167157602E-2</c:v>
                </c:pt>
                <c:pt idx="34858">
                  <c:v>-8.6528440271233298E-2</c:v>
                </c:pt>
                <c:pt idx="34859">
                  <c:v>-8.4342068978129195E-2</c:v>
                </c:pt>
                <c:pt idx="34860">
                  <c:v>-8.1375382024440696E-2</c:v>
                </c:pt>
                <c:pt idx="34861">
                  <c:v>-7.7935848002785704E-2</c:v>
                </c:pt>
                <c:pt idx="34862">
                  <c:v>-7.4517203770353299E-2</c:v>
                </c:pt>
                <c:pt idx="34863">
                  <c:v>-7.0070588943211304E-2</c:v>
                </c:pt>
                <c:pt idx="34864">
                  <c:v>-6.5196615077206893E-2</c:v>
                </c:pt>
                <c:pt idx="34865">
                  <c:v>-6.0020511411903101E-2</c:v>
                </c:pt>
                <c:pt idx="34866">
                  <c:v>-5.4426530582317598E-2</c:v>
                </c:pt>
                <c:pt idx="34867">
                  <c:v>-4.8529866877471198E-2</c:v>
                </c:pt>
                <c:pt idx="34868">
                  <c:v>-4.1955708392958001E-2</c:v>
                </c:pt>
                <c:pt idx="34869">
                  <c:v>-3.4940194720095102E-2</c:v>
                </c:pt>
                <c:pt idx="34870">
                  <c:v>-2.77472003117923E-2</c:v>
                </c:pt>
                <c:pt idx="34871">
                  <c:v>-2.0053813752991E-2</c:v>
                </c:pt>
                <c:pt idx="34872">
                  <c:v>-1.2486582930085401E-2</c:v>
                </c:pt>
                <c:pt idx="34873">
                  <c:v>-4.2318395730390696E-3</c:v>
                </c:pt>
                <c:pt idx="34874">
                  <c:v>4.7499775200204796E-3</c:v>
                </c:pt>
                <c:pt idx="34875">
                  <c:v>1.31092180313178E-2</c:v>
                </c:pt>
                <c:pt idx="34876">
                  <c:v>2.2292487122456399E-2</c:v>
                </c:pt>
                <c:pt idx="34877">
                  <c:v>3.1484753276144702E-2</c:v>
                </c:pt>
                <c:pt idx="34878">
                  <c:v>4.1105851841275597E-2</c:v>
                </c:pt>
                <c:pt idx="34879">
                  <c:v>5.0924749116251201E-2</c:v>
                </c:pt>
                <c:pt idx="34880">
                  <c:v>6.0573706634220799E-2</c:v>
                </c:pt>
                <c:pt idx="34881">
                  <c:v>7.0726611926399396E-2</c:v>
                </c:pt>
                <c:pt idx="34882">
                  <c:v>8.0608240970332798E-2</c:v>
                </c:pt>
                <c:pt idx="34883">
                  <c:v>9.1030974631815503E-2</c:v>
                </c:pt>
                <c:pt idx="34884">
                  <c:v>0.10131446606281901</c:v>
                </c:pt>
                <c:pt idx="34885">
                  <c:v>0.111592979661846</c:v>
                </c:pt>
                <c:pt idx="34886">
                  <c:v>0.121954517732834</c:v>
                </c:pt>
                <c:pt idx="34887">
                  <c:v>0.13222315664447701</c:v>
                </c:pt>
                <c:pt idx="34888">
                  <c:v>0.14293116017268301</c:v>
                </c:pt>
                <c:pt idx="34889">
                  <c:v>0.15266475579167799</c:v>
                </c:pt>
                <c:pt idx="34890">
                  <c:v>0.163172595354768</c:v>
                </c:pt>
                <c:pt idx="34891">
                  <c:v>0.17312010321749999</c:v>
                </c:pt>
                <c:pt idx="34892">
                  <c:v>0.183134064494613</c:v>
                </c:pt>
                <c:pt idx="34893">
                  <c:v>0.19329513128860901</c:v>
                </c:pt>
                <c:pt idx="34894">
                  <c:v>0.202726642931746</c:v>
                </c:pt>
                <c:pt idx="34895">
                  <c:v>0.212522142814009</c:v>
                </c:pt>
                <c:pt idx="34896">
                  <c:v>0.22168451069609399</c:v>
                </c:pt>
                <c:pt idx="34897">
                  <c:v>0.231127308145364</c:v>
                </c:pt>
                <c:pt idx="34898">
                  <c:v>0.23986622042195799</c:v>
                </c:pt>
                <c:pt idx="34899">
                  <c:v>0.24834160097522601</c:v>
                </c:pt>
                <c:pt idx="34900">
                  <c:v>0.25674695015466997</c:v>
                </c:pt>
                <c:pt idx="34901">
                  <c:v>0.26524969411374399</c:v>
                </c:pt>
                <c:pt idx="34902">
                  <c:v>0.27272968331888497</c:v>
                </c:pt>
                <c:pt idx="34903">
                  <c:v>0.28044345766006601</c:v>
                </c:pt>
                <c:pt idx="34904">
                  <c:v>0.28772447847052202</c:v>
                </c:pt>
                <c:pt idx="34905">
                  <c:v>0.29451371319804298</c:v>
                </c:pt>
                <c:pt idx="34906">
                  <c:v>0.30157163136242399</c:v>
                </c:pt>
                <c:pt idx="34907">
                  <c:v>0.307456610199212</c:v>
                </c:pt>
                <c:pt idx="34908">
                  <c:v>0.31366028446217997</c:v>
                </c:pt>
                <c:pt idx="34909">
                  <c:v>0.31904425870509801</c:v>
                </c:pt>
                <c:pt idx="34910">
                  <c:v>0.32472316035337501</c:v>
                </c:pt>
                <c:pt idx="34911">
                  <c:v>0.32941708350875498</c:v>
                </c:pt>
                <c:pt idx="34912">
                  <c:v>0.33401326211961602</c:v>
                </c:pt>
                <c:pt idx="34913">
                  <c:v>0.33828260671072502</c:v>
                </c:pt>
                <c:pt idx="34914">
                  <c:v>0.34197461171436699</c:v>
                </c:pt>
                <c:pt idx="34915">
                  <c:v>0.34589559028897099</c:v>
                </c:pt>
                <c:pt idx="34916">
                  <c:v>0.34846109249157298</c:v>
                </c:pt>
                <c:pt idx="34917">
                  <c:v>0.35169051760227399</c:v>
                </c:pt>
                <c:pt idx="34918">
                  <c:v>0.35394444571000699</c:v>
                </c:pt>
                <c:pt idx="34919">
                  <c:v>0.35639305535315202</c:v>
                </c:pt>
                <c:pt idx="34920">
                  <c:v>0.35824347330731399</c:v>
                </c:pt>
                <c:pt idx="34921">
                  <c:v>0.35950792358994998</c:v>
                </c:pt>
                <c:pt idx="34922">
                  <c:v>0.36103305377883999</c:v>
                </c:pt>
                <c:pt idx="34923">
                  <c:v>0.36179179729456501</c:v>
                </c:pt>
                <c:pt idx="34924">
                  <c:v>0.36279385460119601</c:v>
                </c:pt>
                <c:pt idx="34925">
                  <c:v>0.36310852710095298</c:v>
                </c:pt>
                <c:pt idx="34926">
                  <c:v>0.36309609227924</c:v>
                </c:pt>
                <c:pt idx="34927">
                  <c:v>0.36307773105568802</c:v>
                </c:pt>
                <c:pt idx="34928">
                  <c:v>0.362998455430734</c:v>
                </c:pt>
                <c:pt idx="34929">
                  <c:v>0.36238509338024899</c:v>
                </c:pt>
                <c:pt idx="34930">
                  <c:v>0.36173588679211799</c:v>
                </c:pt>
                <c:pt idx="34931">
                  <c:v>0.360874190135129</c:v>
                </c:pt>
                <c:pt idx="34932">
                  <c:v>0.35960691443561699</c:v>
                </c:pt>
                <c:pt idx="34933">
                  <c:v>0.35866299124216</c:v>
                </c:pt>
                <c:pt idx="34934">
                  <c:v>0.35717979531205402</c:v>
                </c:pt>
                <c:pt idx="34935">
                  <c:v>0.35596081698663401</c:v>
                </c:pt>
                <c:pt idx="34936">
                  <c:v>0.35425740646438197</c:v>
                </c:pt>
                <c:pt idx="34937">
                  <c:v>0.35291008350353598</c:v>
                </c:pt>
                <c:pt idx="34938">
                  <c:v>0.35115198661494101</c:v>
                </c:pt>
                <c:pt idx="34939">
                  <c:v>0.34946812850988002</c:v>
                </c:pt>
                <c:pt idx="34940">
                  <c:v>0.34776033206601098</c:v>
                </c:pt>
                <c:pt idx="34941">
                  <c:v>0.34590977100933401</c:v>
                </c:pt>
                <c:pt idx="34942">
                  <c:v>0.34450434293128701</c:v>
                </c:pt>
                <c:pt idx="34943">
                  <c:v>0.34235690465317198</c:v>
                </c:pt>
                <c:pt idx="34944">
                  <c:v>0.340825440953614</c:v>
                </c:pt>
                <c:pt idx="34945">
                  <c:v>0.33890532651735999</c:v>
                </c:pt>
                <c:pt idx="34946">
                  <c:v>0.33753917696386398</c:v>
                </c:pt>
                <c:pt idx="34947">
                  <c:v>0.33624780115320702</c:v>
                </c:pt>
                <c:pt idx="34948">
                  <c:v>0.33419368324608301</c:v>
                </c:pt>
                <c:pt idx="34949">
                  <c:v>0.33328560129115098</c:v>
                </c:pt>
                <c:pt idx="34950">
                  <c:v>0.33180265832684902</c:v>
                </c:pt>
                <c:pt idx="34951">
                  <c:v>0.33068312279508599</c:v>
                </c:pt>
                <c:pt idx="34952">
                  <c:v>0.32993059886237103</c:v>
                </c:pt>
                <c:pt idx="34953">
                  <c:v>0.32879684686635502</c:v>
                </c:pt>
                <c:pt idx="34954">
                  <c:v>0.32796043403298902</c:v>
                </c:pt>
                <c:pt idx="34955">
                  <c:v>0.32748600883000301</c:v>
                </c:pt>
                <c:pt idx="34956">
                  <c:v>0.32716852938311702</c:v>
                </c:pt>
                <c:pt idx="34957">
                  <c:v>0.32696098114062899</c:v>
                </c:pt>
                <c:pt idx="34958">
                  <c:v>0.32663009802764098</c:v>
                </c:pt>
                <c:pt idx="34959">
                  <c:v>0.32665944659924401</c:v>
                </c:pt>
                <c:pt idx="34960">
                  <c:v>0.327217800378586</c:v>
                </c:pt>
                <c:pt idx="34961">
                  <c:v>0.32749151591249698</c:v>
                </c:pt>
                <c:pt idx="34962">
                  <c:v>0.32804448929244401</c:v>
                </c:pt>
                <c:pt idx="34963">
                  <c:v>0.32883003590688697</c:v>
                </c:pt>
                <c:pt idx="34964">
                  <c:v>0.32946000899337302</c:v>
                </c:pt>
                <c:pt idx="34965">
                  <c:v>0.331092921549407</c:v>
                </c:pt>
                <c:pt idx="34966">
                  <c:v>0.33192699134069598</c:v>
                </c:pt>
                <c:pt idx="34967">
                  <c:v>0.333505633876304</c:v>
                </c:pt>
                <c:pt idx="34968">
                  <c:v>0.33496471797625899</c:v>
                </c:pt>
                <c:pt idx="34969">
                  <c:v>0.33697092649843602</c:v>
                </c:pt>
                <c:pt idx="34970">
                  <c:v>0.338708175966138</c:v>
                </c:pt>
                <c:pt idx="34971">
                  <c:v>0.34088440063761899</c:v>
                </c:pt>
                <c:pt idx="34972">
                  <c:v>0.343010485676564</c:v>
                </c:pt>
                <c:pt idx="34973">
                  <c:v>0.34519482432771498</c:v>
                </c:pt>
                <c:pt idx="34974">
                  <c:v>0.34796240902555597</c:v>
                </c:pt>
                <c:pt idx="34975">
                  <c:v>0.35031520024992802</c:v>
                </c:pt>
                <c:pt idx="34976">
                  <c:v>0.35288571073549102</c:v>
                </c:pt>
                <c:pt idx="34977">
                  <c:v>0.35547170882774298</c:v>
                </c:pt>
                <c:pt idx="34978">
                  <c:v>0.35830086560921598</c:v>
                </c:pt>
                <c:pt idx="34979">
                  <c:v>0.36118850174012701</c:v>
                </c:pt>
                <c:pt idx="34980">
                  <c:v>0.36376441616757699</c:v>
                </c:pt>
                <c:pt idx="34981">
                  <c:v>0.36672064539015498</c:v>
                </c:pt>
                <c:pt idx="34982">
                  <c:v>0.36974902174527502</c:v>
                </c:pt>
                <c:pt idx="34983">
                  <c:v>0.37257310939192101</c:v>
                </c:pt>
                <c:pt idx="34984">
                  <c:v>0.37538297562921302</c:v>
                </c:pt>
                <c:pt idx="34985">
                  <c:v>0.37843297489279698</c:v>
                </c:pt>
                <c:pt idx="34986">
                  <c:v>0.38073332043855002</c:v>
                </c:pt>
                <c:pt idx="34987">
                  <c:v>0.38400216473830701</c:v>
                </c:pt>
                <c:pt idx="34988">
                  <c:v>0.38642052887605999</c:v>
                </c:pt>
                <c:pt idx="34989">
                  <c:v>0.38900524448822199</c:v>
                </c:pt>
                <c:pt idx="34990">
                  <c:v>0.39159723993863299</c:v>
                </c:pt>
                <c:pt idx="34991">
                  <c:v>0.39355983965324398</c:v>
                </c:pt>
                <c:pt idx="34992">
                  <c:v>0.39624112706265402</c:v>
                </c:pt>
                <c:pt idx="34993">
                  <c:v>0.39796501768447901</c:v>
                </c:pt>
                <c:pt idx="34994">
                  <c:v>0.39985906889993</c:v>
                </c:pt>
                <c:pt idx="34995">
                  <c:v>0.40151633760481398</c:v>
                </c:pt>
                <c:pt idx="34996">
                  <c:v>0.40297594843864698</c:v>
                </c:pt>
                <c:pt idx="34997">
                  <c:v>0.40436340869682202</c:v>
                </c:pt>
                <c:pt idx="34998">
                  <c:v>0.405475924449331</c:v>
                </c:pt>
                <c:pt idx="34999">
                  <c:v>0.40645754774461201</c:v>
                </c:pt>
                <c:pt idx="35000">
                  <c:v>0.40695288134569302</c:v>
                </c:pt>
                <c:pt idx="35001">
                  <c:v>0.407743493660853</c:v>
                </c:pt>
                <c:pt idx="35002">
                  <c:v>0.40764442462301598</c:v>
                </c:pt>
                <c:pt idx="35003">
                  <c:v>0.40740858079643399</c:v>
                </c:pt>
                <c:pt idx="35004">
                  <c:v>0.40718391360112299</c:v>
                </c:pt>
                <c:pt idx="35005">
                  <c:v>0.40655030398247</c:v>
                </c:pt>
                <c:pt idx="35006">
                  <c:v>0.406172398879523</c:v>
                </c:pt>
                <c:pt idx="35007">
                  <c:v>0.40451459222101399</c:v>
                </c:pt>
                <c:pt idx="35008">
                  <c:v>0.40323373729988399</c:v>
                </c:pt>
                <c:pt idx="35009">
                  <c:v>0.40153788455210898</c:v>
                </c:pt>
                <c:pt idx="35010">
                  <c:v>0.39941317690302403</c:v>
                </c:pt>
                <c:pt idx="35011">
                  <c:v>0.39740622055809799</c:v>
                </c:pt>
                <c:pt idx="35012">
                  <c:v>0.39470120669146103</c:v>
                </c:pt>
                <c:pt idx="35013">
                  <c:v>0.39190444569980998</c:v>
                </c:pt>
                <c:pt idx="35014">
                  <c:v>0.38896909781009298</c:v>
                </c:pt>
                <c:pt idx="35015">
                  <c:v>0.38551294019606103</c:v>
                </c:pt>
                <c:pt idx="35016">
                  <c:v>0.38184891992271502</c:v>
                </c:pt>
                <c:pt idx="35017">
                  <c:v>0.37800502836047101</c:v>
                </c:pt>
                <c:pt idx="35018">
                  <c:v>0.37381286227183502</c:v>
                </c:pt>
                <c:pt idx="35019">
                  <c:v>0.36957837148947797</c:v>
                </c:pt>
                <c:pt idx="35020">
                  <c:v>0.36500620638536702</c:v>
                </c:pt>
                <c:pt idx="35021">
                  <c:v>0.35984748110620901</c:v>
                </c:pt>
                <c:pt idx="35022">
                  <c:v>0.35492629303878598</c:v>
                </c:pt>
                <c:pt idx="35023">
                  <c:v>0.34966526865237502</c:v>
                </c:pt>
                <c:pt idx="35024">
                  <c:v>0.3444267133435</c:v>
                </c:pt>
                <c:pt idx="35025">
                  <c:v>0.33883132858432402</c:v>
                </c:pt>
                <c:pt idx="35026">
                  <c:v>0.33300602116928901</c:v>
                </c:pt>
                <c:pt idx="35027">
                  <c:v>0.32707405431471598</c:v>
                </c:pt>
                <c:pt idx="35028">
                  <c:v>0.32127778077538699</c:v>
                </c:pt>
                <c:pt idx="35029">
                  <c:v>0.31513117223663101</c:v>
                </c:pt>
                <c:pt idx="35030">
                  <c:v>0.30878733273026399</c:v>
                </c:pt>
                <c:pt idx="35031">
                  <c:v>0.30255147217803502</c:v>
                </c:pt>
                <c:pt idx="35032">
                  <c:v>0.29612425087254701</c:v>
                </c:pt>
                <c:pt idx="35033">
                  <c:v>0.28977910399267198</c:v>
                </c:pt>
                <c:pt idx="35034">
                  <c:v>0.28334960481202798</c:v>
                </c:pt>
                <c:pt idx="35035">
                  <c:v>0.27666888796537897</c:v>
                </c:pt>
                <c:pt idx="35036">
                  <c:v>0.270514339796187</c:v>
                </c:pt>
                <c:pt idx="35037">
                  <c:v>0.264231069839584</c:v>
                </c:pt>
                <c:pt idx="35038">
                  <c:v>0.25811183976553298</c:v>
                </c:pt>
                <c:pt idx="35039">
                  <c:v>0.25172815137545901</c:v>
                </c:pt>
                <c:pt idx="35040">
                  <c:v>0.245469196946104</c:v>
                </c:pt>
                <c:pt idx="35041">
                  <c:v>0.239585058389543</c:v>
                </c:pt>
                <c:pt idx="35042">
                  <c:v>0.234023805455917</c:v>
                </c:pt>
                <c:pt idx="35043">
                  <c:v>0.22816442349718399</c:v>
                </c:pt>
                <c:pt idx="35044">
                  <c:v>0.22274722441314199</c:v>
                </c:pt>
                <c:pt idx="35045">
                  <c:v>0.21714116188723601</c:v>
                </c:pt>
                <c:pt idx="35046">
                  <c:v>0.21195434642111199</c:v>
                </c:pt>
                <c:pt idx="35047">
                  <c:v>0.20730925821229601</c:v>
                </c:pt>
                <c:pt idx="35048">
                  <c:v>0.202336004034156</c:v>
                </c:pt>
                <c:pt idx="35049">
                  <c:v>0.197910618023419</c:v>
                </c:pt>
                <c:pt idx="35050">
                  <c:v>0.19362837843141201</c:v>
                </c:pt>
                <c:pt idx="35051">
                  <c:v>0.18963842909069101</c:v>
                </c:pt>
                <c:pt idx="35052">
                  <c:v>0.186149780183857</c:v>
                </c:pt>
                <c:pt idx="35053">
                  <c:v>0.18264909885205699</c:v>
                </c:pt>
                <c:pt idx="35054">
                  <c:v>0.17974935046724999</c:v>
                </c:pt>
                <c:pt idx="35055">
                  <c:v>0.17667313752632199</c:v>
                </c:pt>
                <c:pt idx="35056">
                  <c:v>0.17446782391691101</c:v>
                </c:pt>
                <c:pt idx="35057">
                  <c:v>0.17219475734251999</c:v>
                </c:pt>
                <c:pt idx="35058">
                  <c:v>0.17029262429300299</c:v>
                </c:pt>
                <c:pt idx="35059">
                  <c:v>0.168829087736315</c:v>
                </c:pt>
                <c:pt idx="35060">
                  <c:v>0.16747220649063199</c:v>
                </c:pt>
                <c:pt idx="35061">
                  <c:v>0.16670330829135499</c:v>
                </c:pt>
                <c:pt idx="35062">
                  <c:v>0.16582718851140099</c:v>
                </c:pt>
                <c:pt idx="35063">
                  <c:v>0.165639809523348</c:v>
                </c:pt>
                <c:pt idx="35064">
                  <c:v>0.16572315553477401</c:v>
                </c:pt>
                <c:pt idx="35065">
                  <c:v>0.16597741478226899</c:v>
                </c:pt>
                <c:pt idx="35066">
                  <c:v>0.166889112587363</c:v>
                </c:pt>
                <c:pt idx="35067">
                  <c:v>0.16716428386802101</c:v>
                </c:pt>
                <c:pt idx="35068">
                  <c:v>0.16861769403624599</c:v>
                </c:pt>
                <c:pt idx="35069">
                  <c:v>0.17001356094210399</c:v>
                </c:pt>
                <c:pt idx="35070">
                  <c:v>0.171582379682411</c:v>
                </c:pt>
                <c:pt idx="35071">
                  <c:v>0.173698284154198</c:v>
                </c:pt>
                <c:pt idx="35072">
                  <c:v>0.17546574687245101</c:v>
                </c:pt>
                <c:pt idx="35073">
                  <c:v>0.17783265235274401</c:v>
                </c:pt>
                <c:pt idx="35074">
                  <c:v>0.180348050065886</c:v>
                </c:pt>
                <c:pt idx="35075">
                  <c:v>0.183061672846139</c:v>
                </c:pt>
                <c:pt idx="35076">
                  <c:v>0.18607810919465001</c:v>
                </c:pt>
                <c:pt idx="35077">
                  <c:v>0.18872953168245399</c:v>
                </c:pt>
                <c:pt idx="35078">
                  <c:v>0.19175745790978799</c:v>
                </c:pt>
                <c:pt idx="35079">
                  <c:v>0.195032635092523</c:v>
                </c:pt>
                <c:pt idx="35080">
                  <c:v>0.19837835346973801</c:v>
                </c:pt>
                <c:pt idx="35081">
                  <c:v>0.20167613515007299</c:v>
                </c:pt>
                <c:pt idx="35082">
                  <c:v>0.204973097733786</c:v>
                </c:pt>
                <c:pt idx="35083">
                  <c:v>0.208202511540654</c:v>
                </c:pt>
                <c:pt idx="35084">
                  <c:v>0.211533757538483</c:v>
                </c:pt>
                <c:pt idx="35085">
                  <c:v>0.21452991805935601</c:v>
                </c:pt>
                <c:pt idx="35086">
                  <c:v>0.21787558904888699</c:v>
                </c:pt>
                <c:pt idx="35087">
                  <c:v>0.22074315867546501</c:v>
                </c:pt>
                <c:pt idx="35088">
                  <c:v>0.22373932406081501</c:v>
                </c:pt>
                <c:pt idx="35089">
                  <c:v>0.226325067821016</c:v>
                </c:pt>
                <c:pt idx="35090">
                  <c:v>0.228710062542063</c:v>
                </c:pt>
                <c:pt idx="35091">
                  <c:v>0.231361762490088</c:v>
                </c:pt>
                <c:pt idx="35092">
                  <c:v>0.233319383760759</c:v>
                </c:pt>
                <c:pt idx="35093">
                  <c:v>0.23557270190920199</c:v>
                </c:pt>
                <c:pt idx="35094">
                  <c:v>0.23658014763531901</c:v>
                </c:pt>
                <c:pt idx="35095">
                  <c:v>0.23788358491171999</c:v>
                </c:pt>
                <c:pt idx="35096">
                  <c:v>0.239187824767011</c:v>
                </c:pt>
                <c:pt idx="35097">
                  <c:v>0.23959065511434399</c:v>
                </c:pt>
                <c:pt idx="35098">
                  <c:v>0.240141264732675</c:v>
                </c:pt>
                <c:pt idx="35099">
                  <c:v>0.239701823892497</c:v>
                </c:pt>
                <c:pt idx="35100">
                  <c:v>0.23905311682668401</c:v>
                </c:pt>
                <c:pt idx="35101">
                  <c:v>0.238051496806028</c:v>
                </c:pt>
                <c:pt idx="35102">
                  <c:v>0.236847915794376</c:v>
                </c:pt>
                <c:pt idx="35103">
                  <c:v>0.23494359899685999</c:v>
                </c:pt>
                <c:pt idx="35104">
                  <c:v>0.23248107136051299</c:v>
                </c:pt>
                <c:pt idx="35105">
                  <c:v>0.229661370648723</c:v>
                </c:pt>
                <c:pt idx="35106">
                  <c:v>0.22640964119662399</c:v>
                </c:pt>
                <c:pt idx="35107">
                  <c:v>0.222750499469381</c:v>
                </c:pt>
                <c:pt idx="35108">
                  <c:v>0.21833728023597701</c:v>
                </c:pt>
                <c:pt idx="35109">
                  <c:v>0.21354815062362301</c:v>
                </c:pt>
                <c:pt idx="35110">
                  <c:v>0.208021774289157</c:v>
                </c:pt>
                <c:pt idx="35111">
                  <c:v>0.202293675917493</c:v>
                </c:pt>
                <c:pt idx="35112">
                  <c:v>0.19590788590384001</c:v>
                </c:pt>
                <c:pt idx="35113">
                  <c:v>0.188920339641099</c:v>
                </c:pt>
                <c:pt idx="35114">
                  <c:v>0.181501452711824</c:v>
                </c:pt>
                <c:pt idx="35115">
                  <c:v>0.17382721283456601</c:v>
                </c:pt>
                <c:pt idx="35116">
                  <c:v>0.165417252712595</c:v>
                </c:pt>
                <c:pt idx="35117">
                  <c:v>0.15643369369903001</c:v>
                </c:pt>
                <c:pt idx="35118">
                  <c:v>0.14728732900258901</c:v>
                </c:pt>
                <c:pt idx="35119">
                  <c:v>0.137430747710693</c:v>
                </c:pt>
                <c:pt idx="35120">
                  <c:v>0.12727882053537301</c:v>
                </c:pt>
                <c:pt idx="35121">
                  <c:v>0.116864293166448</c:v>
                </c:pt>
                <c:pt idx="35122">
                  <c:v>0.105454493875679</c:v>
                </c:pt>
                <c:pt idx="35123">
                  <c:v>9.4252363350390306E-2</c:v>
                </c:pt>
                <c:pt idx="35124">
                  <c:v>8.2574445507075406E-2</c:v>
                </c:pt>
                <c:pt idx="35125">
                  <c:v>7.0381899702985598E-2</c:v>
                </c:pt>
                <c:pt idx="35126">
                  <c:v>5.7841499234207901E-2</c:v>
                </c:pt>
                <c:pt idx="35127">
                  <c:v>4.4719314823908098E-2</c:v>
                </c:pt>
                <c:pt idx="35128">
                  <c:v>3.1678068043099597E-2</c:v>
                </c:pt>
                <c:pt idx="35129">
                  <c:v>1.8300536287480601E-2</c:v>
                </c:pt>
                <c:pt idx="35130">
                  <c:v>4.9181621621910204E-3</c:v>
                </c:pt>
                <c:pt idx="35131">
                  <c:v>-8.7308408167820605E-3</c:v>
                </c:pt>
                <c:pt idx="35132">
                  <c:v>-2.2829496682333701E-2</c:v>
                </c:pt>
                <c:pt idx="35133">
                  <c:v>-3.7065868031683498E-2</c:v>
                </c:pt>
                <c:pt idx="35134">
                  <c:v>-5.1009578339926399E-2</c:v>
                </c:pt>
                <c:pt idx="35135">
                  <c:v>-6.5183820976160795E-2</c:v>
                </c:pt>
                <c:pt idx="35136">
                  <c:v>-7.9751253552997795E-2</c:v>
                </c:pt>
                <c:pt idx="35137">
                  <c:v>-9.4148318528807104E-2</c:v>
                </c:pt>
                <c:pt idx="35138">
                  <c:v>-0.108311121577449</c:v>
                </c:pt>
                <c:pt idx="35139">
                  <c:v>-0.122618939066689</c:v>
                </c:pt>
                <c:pt idx="35140">
                  <c:v>-0.136771628857948</c:v>
                </c:pt>
                <c:pt idx="35141">
                  <c:v>-0.150688170001509</c:v>
                </c:pt>
                <c:pt idx="35142">
                  <c:v>-0.164588810481584</c:v>
                </c:pt>
                <c:pt idx="35143">
                  <c:v>-0.17827309146223</c:v>
                </c:pt>
                <c:pt idx="35144">
                  <c:v>-0.19175107510382899</c:v>
                </c:pt>
                <c:pt idx="35145">
                  <c:v>-0.20520345086436101</c:v>
                </c:pt>
                <c:pt idx="35146">
                  <c:v>-0.218080673491544</c:v>
                </c:pt>
                <c:pt idx="35147">
                  <c:v>-0.230892628291885</c:v>
                </c:pt>
                <c:pt idx="35148">
                  <c:v>-0.24290299239480401</c:v>
                </c:pt>
                <c:pt idx="35149">
                  <c:v>-0.25497969755540001</c:v>
                </c:pt>
                <c:pt idx="35150">
                  <c:v>-0.26676383962426897</c:v>
                </c:pt>
                <c:pt idx="35151">
                  <c:v>-0.27765924061150998</c:v>
                </c:pt>
                <c:pt idx="35152">
                  <c:v>-0.28873153590070499</c:v>
                </c:pt>
                <c:pt idx="35153">
                  <c:v>-0.29868187613564501</c:v>
                </c:pt>
                <c:pt idx="35154">
                  <c:v>-0.30867579605086098</c:v>
                </c:pt>
                <c:pt idx="35155">
                  <c:v>-0.31803735105499498</c:v>
                </c:pt>
                <c:pt idx="35156">
                  <c:v>-0.32682797202505898</c:v>
                </c:pt>
                <c:pt idx="35157">
                  <c:v>-0.33504703851483197</c:v>
                </c:pt>
                <c:pt idx="35158">
                  <c:v>-0.34254164130501502</c:v>
                </c:pt>
                <c:pt idx="35159">
                  <c:v>-0.34985087684877397</c:v>
                </c:pt>
                <c:pt idx="35160">
                  <c:v>-0.35648263997301799</c:v>
                </c:pt>
                <c:pt idx="35161">
                  <c:v>-0.362518175923075</c:v>
                </c:pt>
                <c:pt idx="35162">
                  <c:v>-0.367744360238423</c:v>
                </c:pt>
                <c:pt idx="35163">
                  <c:v>-0.37266981135114002</c:v>
                </c:pt>
                <c:pt idx="35164">
                  <c:v>-0.37686888442181599</c:v>
                </c:pt>
                <c:pt idx="35165">
                  <c:v>-0.38066052410490597</c:v>
                </c:pt>
                <c:pt idx="35166">
                  <c:v>-0.38374609417136601</c:v>
                </c:pt>
                <c:pt idx="35167">
                  <c:v>-0.38620503154841201</c:v>
                </c:pt>
                <c:pt idx="35168">
                  <c:v>-0.38798589359687602</c:v>
                </c:pt>
                <c:pt idx="35169">
                  <c:v>-0.38928967595430802</c:v>
                </c:pt>
                <c:pt idx="35170">
                  <c:v>-0.39010316057542999</c:v>
                </c:pt>
                <c:pt idx="35171">
                  <c:v>-0.39036144546517199</c:v>
                </c:pt>
                <c:pt idx="35172">
                  <c:v>-0.39004851560183201</c:v>
                </c:pt>
                <c:pt idx="35173">
                  <c:v>-0.38910365734441699</c:v>
                </c:pt>
                <c:pt idx="35174">
                  <c:v>-0.38790052967404498</c:v>
                </c:pt>
                <c:pt idx="35175">
                  <c:v>-0.38589497630124903</c:v>
                </c:pt>
                <c:pt idx="35176">
                  <c:v>-0.38372985522088199</c:v>
                </c:pt>
                <c:pt idx="35177">
                  <c:v>-0.381235365435173</c:v>
                </c:pt>
                <c:pt idx="35178">
                  <c:v>-0.377901238874087</c:v>
                </c:pt>
                <c:pt idx="35179">
                  <c:v>-0.37419168096932698</c:v>
                </c:pt>
                <c:pt idx="35180">
                  <c:v>-0.370355291406405</c:v>
                </c:pt>
                <c:pt idx="35181">
                  <c:v>-0.36602567898134702</c:v>
                </c:pt>
                <c:pt idx="35182">
                  <c:v>-0.36154505350619698</c:v>
                </c:pt>
                <c:pt idx="35183">
                  <c:v>-0.35678270601885498</c:v>
                </c:pt>
                <c:pt idx="35184">
                  <c:v>-0.35143185959363299</c:v>
                </c:pt>
                <c:pt idx="35185">
                  <c:v>-0.34600279823913499</c:v>
                </c:pt>
                <c:pt idx="35186">
                  <c:v>-0.340363220919291</c:v>
                </c:pt>
                <c:pt idx="35187">
                  <c:v>-0.33466283027695998</c:v>
                </c:pt>
                <c:pt idx="35188">
                  <c:v>-0.32875054848451202</c:v>
                </c:pt>
                <c:pt idx="35189">
                  <c:v>-0.32263699580330601</c:v>
                </c:pt>
                <c:pt idx="35190">
                  <c:v>-0.31655551346016902</c:v>
                </c:pt>
                <c:pt idx="35191">
                  <c:v>-0.310198206171233</c:v>
                </c:pt>
                <c:pt idx="35192">
                  <c:v>-0.30457551007983702</c:v>
                </c:pt>
                <c:pt idx="35193">
                  <c:v>-0.29830056630230301</c:v>
                </c:pt>
                <c:pt idx="35194">
                  <c:v>-0.29223389340869599</c:v>
                </c:pt>
                <c:pt idx="35195">
                  <c:v>-0.28612901366520899</c:v>
                </c:pt>
                <c:pt idx="35196">
                  <c:v>-0.280046321954938</c:v>
                </c:pt>
                <c:pt idx="35197">
                  <c:v>-0.27450273312002799</c:v>
                </c:pt>
                <c:pt idx="35198">
                  <c:v>-0.26866793463931399</c:v>
                </c:pt>
                <c:pt idx="35199">
                  <c:v>-0.26339014279479001</c:v>
                </c:pt>
                <c:pt idx="35200">
                  <c:v>-0.258135150511625</c:v>
                </c:pt>
                <c:pt idx="35201">
                  <c:v>-0.25326867872530201</c:v>
                </c:pt>
                <c:pt idx="35202">
                  <c:v>-0.248557367392542</c:v>
                </c:pt>
                <c:pt idx="35203">
                  <c:v>-0.24415607128599501</c:v>
                </c:pt>
                <c:pt idx="35204">
                  <c:v>-0.240328118121478</c:v>
                </c:pt>
                <c:pt idx="35205">
                  <c:v>-0.23667557481170701</c:v>
                </c:pt>
                <c:pt idx="35206">
                  <c:v>-0.23318981074411799</c:v>
                </c:pt>
                <c:pt idx="35207">
                  <c:v>-0.23013360441577199</c:v>
                </c:pt>
                <c:pt idx="35208">
                  <c:v>-0.22753065895635799</c:v>
                </c:pt>
                <c:pt idx="35209">
                  <c:v>-0.225351184821415</c:v>
                </c:pt>
                <c:pt idx="35210">
                  <c:v>-0.22370262807362001</c:v>
                </c:pt>
                <c:pt idx="35211">
                  <c:v>-0.22219606848875201</c:v>
                </c:pt>
                <c:pt idx="35212">
                  <c:v>-0.22123536409889299</c:v>
                </c:pt>
                <c:pt idx="35213">
                  <c:v>-0.22093255351834501</c:v>
                </c:pt>
                <c:pt idx="35214">
                  <c:v>-0.22067765454114499</c:v>
                </c:pt>
                <c:pt idx="35215">
                  <c:v>-0.221509871001212</c:v>
                </c:pt>
                <c:pt idx="35216">
                  <c:v>-0.22220136409609401</c:v>
                </c:pt>
                <c:pt idx="35217">
                  <c:v>-0.22376063413307001</c:v>
                </c:pt>
                <c:pt idx="35218">
                  <c:v>-0.22554835547921701</c:v>
                </c:pt>
                <c:pt idx="35219">
                  <c:v>-0.227700202412881</c:v>
                </c:pt>
                <c:pt idx="35220">
                  <c:v>-0.23066013763238</c:v>
                </c:pt>
                <c:pt idx="35221">
                  <c:v>-0.23370914267839099</c:v>
                </c:pt>
                <c:pt idx="35222">
                  <c:v>-0.237328281807104</c:v>
                </c:pt>
                <c:pt idx="35223">
                  <c:v>-0.24125791255517001</c:v>
                </c:pt>
                <c:pt idx="35224">
                  <c:v>-0.245753148169705</c:v>
                </c:pt>
                <c:pt idx="35225">
                  <c:v>-0.25053122839115</c:v>
                </c:pt>
                <c:pt idx="35226">
                  <c:v>-0.25579355801442899</c:v>
                </c:pt>
                <c:pt idx="35227">
                  <c:v>-0.261288390231532</c:v>
                </c:pt>
                <c:pt idx="35228">
                  <c:v>-0.26723652494972799</c:v>
                </c:pt>
                <c:pt idx="35229">
                  <c:v>-0.273616344666265</c:v>
                </c:pt>
                <c:pt idx="35230">
                  <c:v>-0.27996861241964099</c:v>
                </c:pt>
                <c:pt idx="35231">
                  <c:v>-0.28695150058263102</c:v>
                </c:pt>
                <c:pt idx="35232">
                  <c:v>-0.29405672793299298</c:v>
                </c:pt>
                <c:pt idx="35233">
                  <c:v>-0.30149815352840198</c:v>
                </c:pt>
                <c:pt idx="35234">
                  <c:v>-0.30904247572354898</c:v>
                </c:pt>
                <c:pt idx="35235">
                  <c:v>-0.316920228367361</c:v>
                </c:pt>
                <c:pt idx="35236">
                  <c:v>-0.32486311160667702</c:v>
                </c:pt>
                <c:pt idx="35237">
                  <c:v>-0.33290480256349197</c:v>
                </c:pt>
                <c:pt idx="35238">
                  <c:v>-0.34140632452257502</c:v>
                </c:pt>
                <c:pt idx="35239">
                  <c:v>-0.34957229070603602</c:v>
                </c:pt>
                <c:pt idx="35240">
                  <c:v>-0.35806979518483101</c:v>
                </c:pt>
                <c:pt idx="35241">
                  <c:v>-0.36656778079202901</c:v>
                </c:pt>
                <c:pt idx="35242">
                  <c:v>-0.37521366515032301</c:v>
                </c:pt>
                <c:pt idx="35243">
                  <c:v>-0.383610179396559</c:v>
                </c:pt>
                <c:pt idx="35244">
                  <c:v>-0.392119939734419</c:v>
                </c:pt>
                <c:pt idx="35245">
                  <c:v>-0.40067654840389999</c:v>
                </c:pt>
                <c:pt idx="35246">
                  <c:v>-0.40896406480442998</c:v>
                </c:pt>
                <c:pt idx="35247">
                  <c:v>-0.417225506808936</c:v>
                </c:pt>
                <c:pt idx="35248">
                  <c:v>-0.42539925106871701</c:v>
                </c:pt>
                <c:pt idx="35249">
                  <c:v>-0.43341476256752698</c:v>
                </c:pt>
                <c:pt idx="35250">
                  <c:v>-0.44105663383653898</c:v>
                </c:pt>
                <c:pt idx="35251">
                  <c:v>-0.448659283147128</c:v>
                </c:pt>
                <c:pt idx="35252">
                  <c:v>-0.45606677046425298</c:v>
                </c:pt>
                <c:pt idx="35253">
                  <c:v>-0.463370311104705</c:v>
                </c:pt>
                <c:pt idx="35254">
                  <c:v>-0.47007108435191203</c:v>
                </c:pt>
                <c:pt idx="35255">
                  <c:v>-0.47682630905685103</c:v>
                </c:pt>
                <c:pt idx="35256">
                  <c:v>-0.48339563236604199</c:v>
                </c:pt>
                <c:pt idx="35257">
                  <c:v>-0.48935545884924903</c:v>
                </c:pt>
                <c:pt idx="35258">
                  <c:v>-0.49512445805234201</c:v>
                </c:pt>
                <c:pt idx="35259">
                  <c:v>-0.500458041763848</c:v>
                </c:pt>
                <c:pt idx="35260">
                  <c:v>-0.50560581886295297</c:v>
                </c:pt>
                <c:pt idx="35261">
                  <c:v>-0.51033497613303402</c:v>
                </c:pt>
                <c:pt idx="35262">
                  <c:v>-0.51473716563536298</c:v>
                </c:pt>
                <c:pt idx="35263">
                  <c:v>-0.51873637316104404</c:v>
                </c:pt>
                <c:pt idx="35264">
                  <c:v>-0.52243174966390604</c:v>
                </c:pt>
                <c:pt idx="35265">
                  <c:v>-0.52576354189591701</c:v>
                </c:pt>
                <c:pt idx="35266">
                  <c:v>-0.528635941497962</c:v>
                </c:pt>
                <c:pt idx="35267">
                  <c:v>-0.53108247379220297</c:v>
                </c:pt>
                <c:pt idx="35268">
                  <c:v>-0.53322491049791998</c:v>
                </c:pt>
                <c:pt idx="35269">
                  <c:v>-0.53500651461951498</c:v>
                </c:pt>
                <c:pt idx="35270">
                  <c:v>-0.53671058549026596</c:v>
                </c:pt>
                <c:pt idx="35271">
                  <c:v>-0.53749228464363497</c:v>
                </c:pt>
                <c:pt idx="35272">
                  <c:v>-0.538376179483537</c:v>
                </c:pt>
                <c:pt idx="35273">
                  <c:v>-0.53866161984453698</c:v>
                </c:pt>
                <c:pt idx="35274">
                  <c:v>-0.53876376004300197</c:v>
                </c:pt>
                <c:pt idx="35275">
                  <c:v>-0.538595430304742</c:v>
                </c:pt>
                <c:pt idx="35276">
                  <c:v>-0.53779416626506604</c:v>
                </c:pt>
                <c:pt idx="35277">
                  <c:v>-0.53671837051175797</c:v>
                </c:pt>
                <c:pt idx="35278">
                  <c:v>-0.53555628689849399</c:v>
                </c:pt>
                <c:pt idx="35279">
                  <c:v>-0.53419396018265497</c:v>
                </c:pt>
                <c:pt idx="35280">
                  <c:v>-0.53250115731648096</c:v>
                </c:pt>
                <c:pt idx="35281">
                  <c:v>-0.53044369220995502</c:v>
                </c:pt>
                <c:pt idx="35282">
                  <c:v>-0.527844243154721</c:v>
                </c:pt>
                <c:pt idx="35283">
                  <c:v>-0.52550259482939898</c:v>
                </c:pt>
                <c:pt idx="35284">
                  <c:v>-0.52273219126016601</c:v>
                </c:pt>
                <c:pt idx="35285">
                  <c:v>-0.519782563535235</c:v>
                </c:pt>
                <c:pt idx="35286">
                  <c:v>-0.51677095577120902</c:v>
                </c:pt>
                <c:pt idx="35287">
                  <c:v>-0.51352892351148205</c:v>
                </c:pt>
                <c:pt idx="35288">
                  <c:v>-0.51006105294300197</c:v>
                </c:pt>
                <c:pt idx="35289">
                  <c:v>-0.50660349022294604</c:v>
                </c:pt>
                <c:pt idx="35290">
                  <c:v>-0.50289031128660999</c:v>
                </c:pt>
                <c:pt idx="35291">
                  <c:v>-0.49946986618706901</c:v>
                </c:pt>
                <c:pt idx="35292">
                  <c:v>-0.49559879526121098</c:v>
                </c:pt>
                <c:pt idx="35293">
                  <c:v>-0.49170323455575399</c:v>
                </c:pt>
                <c:pt idx="35294">
                  <c:v>-0.48763806809029497</c:v>
                </c:pt>
                <c:pt idx="35295">
                  <c:v>-0.48380775573246998</c:v>
                </c:pt>
                <c:pt idx="35296">
                  <c:v>-0.48023462059509098</c:v>
                </c:pt>
                <c:pt idx="35297">
                  <c:v>-0.476096775623434</c:v>
                </c:pt>
                <c:pt idx="35298">
                  <c:v>-0.47220596715479701</c:v>
                </c:pt>
                <c:pt idx="35299">
                  <c:v>-0.468403204714816</c:v>
                </c:pt>
                <c:pt idx="35300">
                  <c:v>-0.46444142462409799</c:v>
                </c:pt>
                <c:pt idx="35301">
                  <c:v>-0.461059690722948</c:v>
                </c:pt>
                <c:pt idx="35302">
                  <c:v>-0.457527659803102</c:v>
                </c:pt>
                <c:pt idx="35303">
                  <c:v>-0.45377920149005202</c:v>
                </c:pt>
                <c:pt idx="35304">
                  <c:v>-0.45011357334942997</c:v>
                </c:pt>
                <c:pt idx="35305">
                  <c:v>-0.44694378123119399</c:v>
                </c:pt>
                <c:pt idx="35306">
                  <c:v>-0.443817966327129</c:v>
                </c:pt>
                <c:pt idx="35307">
                  <c:v>-0.44065799141198297</c:v>
                </c:pt>
                <c:pt idx="35308">
                  <c:v>-0.43755239860086598</c:v>
                </c:pt>
                <c:pt idx="35309">
                  <c:v>-0.43446155446637202</c:v>
                </c:pt>
                <c:pt idx="35310">
                  <c:v>-0.43177183541555503</c:v>
                </c:pt>
                <c:pt idx="35311">
                  <c:v>-0.42945958558182901</c:v>
                </c:pt>
                <c:pt idx="35312">
                  <c:v>-0.42701632171374898</c:v>
                </c:pt>
                <c:pt idx="35313">
                  <c:v>-0.42453569925113999</c:v>
                </c:pt>
                <c:pt idx="35314">
                  <c:v>-0.42224870893820199</c:v>
                </c:pt>
                <c:pt idx="35315">
                  <c:v>-0.420116095536891</c:v>
                </c:pt>
                <c:pt idx="35316">
                  <c:v>-0.418422015533227</c:v>
                </c:pt>
                <c:pt idx="35317">
                  <c:v>-0.41654937189448699</c:v>
                </c:pt>
                <c:pt idx="35318">
                  <c:v>-0.41482653133418301</c:v>
                </c:pt>
                <c:pt idx="35319">
                  <c:v>-0.41350288359745402</c:v>
                </c:pt>
                <c:pt idx="35320">
                  <c:v>-0.41180567597987899</c:v>
                </c:pt>
                <c:pt idx="35321">
                  <c:v>-0.41063102537732699</c:v>
                </c:pt>
                <c:pt idx="35322">
                  <c:v>-0.40949371085837</c:v>
                </c:pt>
                <c:pt idx="35323">
                  <c:v>-0.40864120222279599</c:v>
                </c:pt>
                <c:pt idx="35324">
                  <c:v>-0.40784423364461297</c:v>
                </c:pt>
                <c:pt idx="35325">
                  <c:v>-0.40688854611483699</c:v>
                </c:pt>
                <c:pt idx="35326">
                  <c:v>-0.40632950358495101</c:v>
                </c:pt>
                <c:pt idx="35327">
                  <c:v>-0.40548068996377701</c:v>
                </c:pt>
                <c:pt idx="35328">
                  <c:v>-0.40514946530193502</c:v>
                </c:pt>
                <c:pt idx="35329">
                  <c:v>-0.40472600351632698</c:v>
                </c:pt>
                <c:pt idx="35330">
                  <c:v>-0.40426154307830803</c:v>
                </c:pt>
                <c:pt idx="35331">
                  <c:v>-0.40377103093171601</c:v>
                </c:pt>
                <c:pt idx="35332">
                  <c:v>-0.403517810261247</c:v>
                </c:pt>
                <c:pt idx="35333">
                  <c:v>-0.40327966613788002</c:v>
                </c:pt>
                <c:pt idx="35334">
                  <c:v>-0.40307378981673903</c:v>
                </c:pt>
                <c:pt idx="35335">
                  <c:v>-0.40272948362261601</c:v>
                </c:pt>
                <c:pt idx="35336">
                  <c:v>-0.40252318317891</c:v>
                </c:pt>
                <c:pt idx="35337">
                  <c:v>-0.40210401820146802</c:v>
                </c:pt>
                <c:pt idx="35338">
                  <c:v>-0.40175818584519202</c:v>
                </c:pt>
                <c:pt idx="35339">
                  <c:v>-0.40172435081762597</c:v>
                </c:pt>
                <c:pt idx="35340">
                  <c:v>-0.401203243421202</c:v>
                </c:pt>
                <c:pt idx="35341">
                  <c:v>-0.40063954552917502</c:v>
                </c:pt>
                <c:pt idx="35342">
                  <c:v>-0.40015239581208401</c:v>
                </c:pt>
                <c:pt idx="35343">
                  <c:v>-0.39947913699186899</c:v>
                </c:pt>
                <c:pt idx="35344">
                  <c:v>-0.39879782262102298</c:v>
                </c:pt>
                <c:pt idx="35345">
                  <c:v>-0.39780690066375901</c:v>
                </c:pt>
                <c:pt idx="35346">
                  <c:v>-0.39679214172590699</c:v>
                </c:pt>
                <c:pt idx="35347">
                  <c:v>-0.39542529040295299</c:v>
                </c:pt>
                <c:pt idx="35348">
                  <c:v>-0.39445371848446997</c:v>
                </c:pt>
                <c:pt idx="35349">
                  <c:v>-0.39279932613416702</c:v>
                </c:pt>
                <c:pt idx="35350">
                  <c:v>-0.39128142346318201</c:v>
                </c:pt>
                <c:pt idx="35351">
                  <c:v>-0.38975266283787702</c:v>
                </c:pt>
                <c:pt idx="35352">
                  <c:v>-0.38760536801204398</c:v>
                </c:pt>
                <c:pt idx="35353">
                  <c:v>-0.385451842047906</c:v>
                </c:pt>
                <c:pt idx="35354">
                  <c:v>-0.38298916746548001</c:v>
                </c:pt>
                <c:pt idx="35355">
                  <c:v>-0.380622398515158</c:v>
                </c:pt>
                <c:pt idx="35356">
                  <c:v>-0.37794751829578299</c:v>
                </c:pt>
                <c:pt idx="35357">
                  <c:v>-0.374836705909179</c:v>
                </c:pt>
                <c:pt idx="35358">
                  <c:v>-0.371861449771409</c:v>
                </c:pt>
                <c:pt idx="35359">
                  <c:v>-0.36835588467489599</c:v>
                </c:pt>
                <c:pt idx="35360">
                  <c:v>-0.36486340327163302</c:v>
                </c:pt>
                <c:pt idx="35361">
                  <c:v>-0.36124082749427999</c:v>
                </c:pt>
                <c:pt idx="35362">
                  <c:v>-0.35714900664319899</c:v>
                </c:pt>
                <c:pt idx="35363">
                  <c:v>-0.35290085924611497</c:v>
                </c:pt>
                <c:pt idx="35364">
                  <c:v>-0.34845694360051599</c:v>
                </c:pt>
                <c:pt idx="35365">
                  <c:v>-0.34386695227798098</c:v>
                </c:pt>
                <c:pt idx="35366">
                  <c:v>-0.33927249796931602</c:v>
                </c:pt>
                <c:pt idx="35367">
                  <c:v>-0.33414417468806301</c:v>
                </c:pt>
                <c:pt idx="35368">
                  <c:v>-0.32880166921135201</c:v>
                </c:pt>
                <c:pt idx="35369">
                  <c:v>-0.32338910131424498</c:v>
                </c:pt>
                <c:pt idx="35370">
                  <c:v>-0.31772803143318601</c:v>
                </c:pt>
                <c:pt idx="35371">
                  <c:v>-0.31195216125466901</c:v>
                </c:pt>
                <c:pt idx="35372">
                  <c:v>-0.305874854601697</c:v>
                </c:pt>
                <c:pt idx="35373">
                  <c:v>-0.29979651641856497</c:v>
                </c:pt>
                <c:pt idx="35374">
                  <c:v>-0.29332551216277503</c:v>
                </c:pt>
                <c:pt idx="35375">
                  <c:v>-0.286984978718624</c:v>
                </c:pt>
                <c:pt idx="35376">
                  <c:v>-0.28015239595944402</c:v>
                </c:pt>
                <c:pt idx="35377">
                  <c:v>-0.27341688426810201</c:v>
                </c:pt>
                <c:pt idx="35378">
                  <c:v>-0.26640626777908</c:v>
                </c:pt>
                <c:pt idx="35379">
                  <c:v>-0.25916119473099503</c:v>
                </c:pt>
                <c:pt idx="35380">
                  <c:v>-0.25201459900961798</c:v>
                </c:pt>
                <c:pt idx="35381">
                  <c:v>-0.24439318529082801</c:v>
                </c:pt>
                <c:pt idx="35382">
                  <c:v>-0.237157910729585</c:v>
                </c:pt>
                <c:pt idx="35383">
                  <c:v>-0.229302399377945</c:v>
                </c:pt>
                <c:pt idx="35384">
                  <c:v>-0.221565402012527</c:v>
                </c:pt>
                <c:pt idx="35385">
                  <c:v>-0.21379616547264699</c:v>
                </c:pt>
                <c:pt idx="35386">
                  <c:v>-0.205760035860728</c:v>
                </c:pt>
                <c:pt idx="35387">
                  <c:v>-0.19800068231522</c:v>
                </c:pt>
                <c:pt idx="35388">
                  <c:v>-0.19017950692986799</c:v>
                </c:pt>
                <c:pt idx="35389">
                  <c:v>-0.18209662282387601</c:v>
                </c:pt>
                <c:pt idx="35390">
                  <c:v>-0.17394807874221899</c:v>
                </c:pt>
                <c:pt idx="35391">
                  <c:v>-0.165804875405931</c:v>
                </c:pt>
                <c:pt idx="35392">
                  <c:v>-0.15778748572557999</c:v>
                </c:pt>
                <c:pt idx="35393">
                  <c:v>-0.150086187132143</c:v>
                </c:pt>
                <c:pt idx="35394">
                  <c:v>-0.14178825101117501</c:v>
                </c:pt>
                <c:pt idx="35395">
                  <c:v>-0.133751422450027</c:v>
                </c:pt>
                <c:pt idx="35396">
                  <c:v>-0.12571517227315199</c:v>
                </c:pt>
                <c:pt idx="35397">
                  <c:v>-0.11763284852003</c:v>
                </c:pt>
                <c:pt idx="35398">
                  <c:v>-0.11010953941776901</c:v>
                </c:pt>
                <c:pt idx="35399">
                  <c:v>-0.102129417041724</c:v>
                </c:pt>
                <c:pt idx="35400">
                  <c:v>-9.4584457467692895E-2</c:v>
                </c:pt>
                <c:pt idx="35401">
                  <c:v>-8.6774668034270697E-2</c:v>
                </c:pt>
                <c:pt idx="35402">
                  <c:v>-7.9387236714606499E-2</c:v>
                </c:pt>
                <c:pt idx="35403">
                  <c:v>-7.2071928339072597E-2</c:v>
                </c:pt>
                <c:pt idx="35404">
                  <c:v>-6.4808722786152503E-2</c:v>
                </c:pt>
                <c:pt idx="35405">
                  <c:v>-5.7758608374700197E-2</c:v>
                </c:pt>
                <c:pt idx="35406">
                  <c:v>-5.0784944516726299E-2</c:v>
                </c:pt>
                <c:pt idx="35407">
                  <c:v>-4.4098493957179602E-2</c:v>
                </c:pt>
                <c:pt idx="35408">
                  <c:v>-3.7326791275526801E-2</c:v>
                </c:pt>
                <c:pt idx="35409">
                  <c:v>-3.1059982286919099E-2</c:v>
                </c:pt>
                <c:pt idx="35410">
                  <c:v>-2.4737099858148599E-2</c:v>
                </c:pt>
                <c:pt idx="35411">
                  <c:v>-1.85783958137344E-2</c:v>
                </c:pt>
                <c:pt idx="35412">
                  <c:v>-1.2771333887482399E-2</c:v>
                </c:pt>
                <c:pt idx="35413">
                  <c:v>-7.2141361505151796E-3</c:v>
                </c:pt>
                <c:pt idx="35414">
                  <c:v>-2.1159753963684602E-3</c:v>
                </c:pt>
                <c:pt idx="35415">
                  <c:v>3.02320138300267E-3</c:v>
                </c:pt>
                <c:pt idx="35416">
                  <c:v>8.1697941385999104E-3</c:v>
                </c:pt>
                <c:pt idx="35417">
                  <c:v>1.26158598137387E-2</c:v>
                </c:pt>
                <c:pt idx="35418">
                  <c:v>1.70871836742718E-2</c:v>
                </c:pt>
                <c:pt idx="35419">
                  <c:v>2.11535515268188E-2</c:v>
                </c:pt>
                <c:pt idx="35420">
                  <c:v>2.4739509805772001E-2</c:v>
                </c:pt>
                <c:pt idx="35421">
                  <c:v>2.8537886717817901E-2</c:v>
                </c:pt>
                <c:pt idx="35422">
                  <c:v>3.1944415609346702E-2</c:v>
                </c:pt>
                <c:pt idx="35423">
                  <c:v>3.5032558738967497E-2</c:v>
                </c:pt>
                <c:pt idx="35424">
                  <c:v>3.7706377535234897E-2</c:v>
                </c:pt>
                <c:pt idx="35425">
                  <c:v>4.0156935503191701E-2</c:v>
                </c:pt>
                <c:pt idx="35426">
                  <c:v>4.2345028743564897E-2</c:v>
                </c:pt>
                <c:pt idx="35427">
                  <c:v>4.4241011317264399E-2</c:v>
                </c:pt>
                <c:pt idx="35428">
                  <c:v>4.60642592601231E-2</c:v>
                </c:pt>
                <c:pt idx="35429">
                  <c:v>4.72339012453084E-2</c:v>
                </c:pt>
                <c:pt idx="35430">
                  <c:v>4.7986303752607103E-2</c:v>
                </c:pt>
                <c:pt idx="35431">
                  <c:v>4.8693734740147702E-2</c:v>
                </c:pt>
                <c:pt idx="35432">
                  <c:v>4.9254948809389701E-2</c:v>
                </c:pt>
                <c:pt idx="35433">
                  <c:v>4.9530958198583198E-2</c:v>
                </c:pt>
                <c:pt idx="35434">
                  <c:v>4.9352189280867799E-2</c:v>
                </c:pt>
                <c:pt idx="35435">
                  <c:v>4.8958110583568602E-2</c:v>
                </c:pt>
                <c:pt idx="35436">
                  <c:v>4.8473768892737301E-2</c:v>
                </c:pt>
                <c:pt idx="35437">
                  <c:v>4.7732938699983997E-2</c:v>
                </c:pt>
                <c:pt idx="35438">
                  <c:v>4.6834820357469303E-2</c:v>
                </c:pt>
                <c:pt idx="35439">
                  <c:v>4.5439974706201897E-2</c:v>
                </c:pt>
                <c:pt idx="35440">
                  <c:v>4.38358901476242E-2</c:v>
                </c:pt>
                <c:pt idx="35441">
                  <c:v>4.2223180757161603E-2</c:v>
                </c:pt>
                <c:pt idx="35442">
                  <c:v>4.0440304941020397E-2</c:v>
                </c:pt>
                <c:pt idx="35443">
                  <c:v>3.8328384882690303E-2</c:v>
                </c:pt>
                <c:pt idx="35444">
                  <c:v>3.5919884832511503E-2</c:v>
                </c:pt>
                <c:pt idx="35445">
                  <c:v>3.3677566443613097E-2</c:v>
                </c:pt>
                <c:pt idx="35446">
                  <c:v>3.0963219334773699E-2</c:v>
                </c:pt>
                <c:pt idx="35447">
                  <c:v>2.8279128374943899E-2</c:v>
                </c:pt>
                <c:pt idx="35448">
                  <c:v>2.56719149391882E-2</c:v>
                </c:pt>
                <c:pt idx="35449">
                  <c:v>2.2927966997379801E-2</c:v>
                </c:pt>
                <c:pt idx="35450">
                  <c:v>2.0098249393343301E-2</c:v>
                </c:pt>
                <c:pt idx="35451">
                  <c:v>1.7142209704801601E-2</c:v>
                </c:pt>
                <c:pt idx="35452">
                  <c:v>1.38518478610262E-2</c:v>
                </c:pt>
                <c:pt idx="35453">
                  <c:v>1.0882262320871101E-2</c:v>
                </c:pt>
                <c:pt idx="35454">
                  <c:v>7.78088611827224E-3</c:v>
                </c:pt>
                <c:pt idx="35455">
                  <c:v>4.8152973417831596E-3</c:v>
                </c:pt>
                <c:pt idx="35456">
                  <c:v>1.4624493803140699E-3</c:v>
                </c:pt>
                <c:pt idx="35457">
                  <c:v>-1.49547433003553E-3</c:v>
                </c:pt>
                <c:pt idx="35458">
                  <c:v>-4.0767356751805197E-3</c:v>
                </c:pt>
                <c:pt idx="35459">
                  <c:v>-7.2196060383612802E-3</c:v>
                </c:pt>
                <c:pt idx="35460">
                  <c:v>-9.7762098637364393E-3</c:v>
                </c:pt>
                <c:pt idx="35461">
                  <c:v>-1.2490116336740201E-2</c:v>
                </c:pt>
                <c:pt idx="35462">
                  <c:v>-1.45821080324199E-2</c:v>
                </c:pt>
                <c:pt idx="35463">
                  <c:v>-1.7003208144124499E-2</c:v>
                </c:pt>
                <c:pt idx="35464">
                  <c:v>-1.9009327647410101E-2</c:v>
                </c:pt>
                <c:pt idx="35465">
                  <c:v>-2.0803150038302499E-2</c:v>
                </c:pt>
                <c:pt idx="35466">
                  <c:v>-2.2824464147358399E-2</c:v>
                </c:pt>
                <c:pt idx="35467">
                  <c:v>-2.3554551053730399E-2</c:v>
                </c:pt>
                <c:pt idx="35468">
                  <c:v>-2.50754733774298E-2</c:v>
                </c:pt>
                <c:pt idx="35469">
                  <c:v>-2.58695110820697E-2</c:v>
                </c:pt>
                <c:pt idx="35470">
                  <c:v>-2.63606927201827E-2</c:v>
                </c:pt>
                <c:pt idx="35471">
                  <c:v>-2.6509653563076802E-2</c:v>
                </c:pt>
                <c:pt idx="35472">
                  <c:v>-2.6114705919153599E-2</c:v>
                </c:pt>
                <c:pt idx="35473">
                  <c:v>-2.5866237895019201E-2</c:v>
                </c:pt>
                <c:pt idx="35474">
                  <c:v>-2.5017546686581901E-2</c:v>
                </c:pt>
                <c:pt idx="35475">
                  <c:v>-2.3531357951793098E-2</c:v>
                </c:pt>
                <c:pt idx="35476">
                  <c:v>-2.17732053944816E-2</c:v>
                </c:pt>
                <c:pt idx="35477">
                  <c:v>-1.9379495335446001E-2</c:v>
                </c:pt>
                <c:pt idx="35478">
                  <c:v>-1.6883501587180199E-2</c:v>
                </c:pt>
                <c:pt idx="35479">
                  <c:v>-1.42685155427372E-2</c:v>
                </c:pt>
                <c:pt idx="35480">
                  <c:v>-1.07398543905039E-2</c:v>
                </c:pt>
                <c:pt idx="35481">
                  <c:v>-6.6358303792105697E-3</c:v>
                </c:pt>
                <c:pt idx="35482">
                  <c:v>-2.31738474422388E-3</c:v>
                </c:pt>
                <c:pt idx="35483">
                  <c:v>2.41404915671742E-3</c:v>
                </c:pt>
                <c:pt idx="35484">
                  <c:v>7.6772583718859502E-3</c:v>
                </c:pt>
                <c:pt idx="35485">
                  <c:v>1.33143576825068E-2</c:v>
                </c:pt>
                <c:pt idx="35486">
                  <c:v>1.9791726938096901E-2</c:v>
                </c:pt>
                <c:pt idx="35487">
                  <c:v>2.63411297609107E-2</c:v>
                </c:pt>
                <c:pt idx="35488">
                  <c:v>3.36085941065399E-2</c:v>
                </c:pt>
                <c:pt idx="35489">
                  <c:v>4.1311403879947702E-2</c:v>
                </c:pt>
                <c:pt idx="35490">
                  <c:v>4.9183838502349302E-2</c:v>
                </c:pt>
                <c:pt idx="35491">
                  <c:v>5.7836293620087798E-2</c:v>
                </c:pt>
                <c:pt idx="35492">
                  <c:v>6.6636371337183906E-2</c:v>
                </c:pt>
                <c:pt idx="35493">
                  <c:v>7.6059981470331203E-2</c:v>
                </c:pt>
                <c:pt idx="35494">
                  <c:v>8.60533202075561E-2</c:v>
                </c:pt>
                <c:pt idx="35495">
                  <c:v>9.5788273696694001E-2</c:v>
                </c:pt>
                <c:pt idx="35496">
                  <c:v>0.10644207633880801</c:v>
                </c:pt>
                <c:pt idx="35497">
                  <c:v>0.117311650147696</c:v>
                </c:pt>
                <c:pt idx="35498">
                  <c:v>0.12861476720454701</c:v>
                </c:pt>
                <c:pt idx="35499">
                  <c:v>0.14036574486984199</c:v>
                </c:pt>
                <c:pt idx="35500">
                  <c:v>0.152085209338613</c:v>
                </c:pt>
                <c:pt idx="35501">
                  <c:v>0.164272687776057</c:v>
                </c:pt>
                <c:pt idx="35502">
                  <c:v>0.176838637271551</c:v>
                </c:pt>
                <c:pt idx="35503">
                  <c:v>0.18948699225847301</c:v>
                </c:pt>
                <c:pt idx="35504">
                  <c:v>0.20248055253354499</c:v>
                </c:pt>
                <c:pt idx="35505">
                  <c:v>0.21559486298993399</c:v>
                </c:pt>
                <c:pt idx="35506">
                  <c:v>0.22866794603316801</c:v>
                </c:pt>
                <c:pt idx="35507">
                  <c:v>0.24207861836816599</c:v>
                </c:pt>
                <c:pt idx="35508">
                  <c:v>0.255615041973209</c:v>
                </c:pt>
                <c:pt idx="35509">
                  <c:v>0.26921927368135701</c:v>
                </c:pt>
                <c:pt idx="35510">
                  <c:v>0.28286480258706598</c:v>
                </c:pt>
                <c:pt idx="35511">
                  <c:v>0.29613105858762501</c:v>
                </c:pt>
                <c:pt idx="35512">
                  <c:v>0.30994951575426599</c:v>
                </c:pt>
                <c:pt idx="35513">
                  <c:v>0.32338009186317401</c:v>
                </c:pt>
                <c:pt idx="35514">
                  <c:v>0.33692162964399303</c:v>
                </c:pt>
                <c:pt idx="35515">
                  <c:v>0.35017955098379699</c:v>
                </c:pt>
                <c:pt idx="35516">
                  <c:v>0.36333340132080699</c:v>
                </c:pt>
                <c:pt idx="35517">
                  <c:v>0.37608510719713001</c:v>
                </c:pt>
                <c:pt idx="35518">
                  <c:v>0.388870281764923</c:v>
                </c:pt>
                <c:pt idx="35519">
                  <c:v>0.40132063865473699</c:v>
                </c:pt>
                <c:pt idx="35520">
                  <c:v>0.41354939034205901</c:v>
                </c:pt>
                <c:pt idx="35521">
                  <c:v>0.42566606314232402</c:v>
                </c:pt>
                <c:pt idx="35522">
                  <c:v>0.436644639404973</c:v>
                </c:pt>
                <c:pt idx="35523">
                  <c:v>0.44799906307134502</c:v>
                </c:pt>
                <c:pt idx="35524">
                  <c:v>0.45863206800890299</c:v>
                </c:pt>
                <c:pt idx="35525">
                  <c:v>0.46899150616024998</c:v>
                </c:pt>
                <c:pt idx="35526">
                  <c:v>0.47912774232468502</c:v>
                </c:pt>
                <c:pt idx="35527">
                  <c:v>0.488325497491926</c:v>
                </c:pt>
                <c:pt idx="35528">
                  <c:v>0.49711730698379197</c:v>
                </c:pt>
                <c:pt idx="35529">
                  <c:v>0.50553815335349594</c:v>
                </c:pt>
                <c:pt idx="35530">
                  <c:v>0.51347604044480399</c:v>
                </c:pt>
                <c:pt idx="35531">
                  <c:v>0.520939879563043</c:v>
                </c:pt>
                <c:pt idx="35532">
                  <c:v>0.527437604436791</c:v>
                </c:pt>
                <c:pt idx="35533">
                  <c:v>0.53351246379630601</c:v>
                </c:pt>
                <c:pt idx="35534">
                  <c:v>0.53895408965837699</c:v>
                </c:pt>
                <c:pt idx="35535">
                  <c:v>0.54411697083844801</c:v>
                </c:pt>
                <c:pt idx="35536">
                  <c:v>0.54836399909938205</c:v>
                </c:pt>
                <c:pt idx="35537">
                  <c:v>0.55204711482976998</c:v>
                </c:pt>
                <c:pt idx="35538">
                  <c:v>0.55476804545220104</c:v>
                </c:pt>
                <c:pt idx="35539">
                  <c:v>0.55728511786683199</c:v>
                </c:pt>
                <c:pt idx="35540">
                  <c:v>0.55897836725268701</c:v>
                </c:pt>
                <c:pt idx="35541">
                  <c:v>0.56021007235063602</c:v>
                </c:pt>
                <c:pt idx="35542">
                  <c:v>0.56085230905537098</c:v>
                </c:pt>
                <c:pt idx="35543">
                  <c:v>0.56060658598240398</c:v>
                </c:pt>
                <c:pt idx="35544">
                  <c:v>0.559864999592388</c:v>
                </c:pt>
                <c:pt idx="35545">
                  <c:v>0.55860805424385396</c:v>
                </c:pt>
                <c:pt idx="35546">
                  <c:v>0.55653667698225695</c:v>
                </c:pt>
                <c:pt idx="35547">
                  <c:v>0.55408925703910095</c:v>
                </c:pt>
                <c:pt idx="35548">
                  <c:v>0.55115684003991094</c:v>
                </c:pt>
                <c:pt idx="35549">
                  <c:v>0.54737283698311501</c:v>
                </c:pt>
                <c:pt idx="35550">
                  <c:v>0.54314887258456601</c:v>
                </c:pt>
                <c:pt idx="35551">
                  <c:v>0.538497320560818</c:v>
                </c:pt>
                <c:pt idx="35552">
                  <c:v>0.533333231305121</c:v>
                </c:pt>
                <c:pt idx="35553">
                  <c:v>0.52792263287956798</c:v>
                </c:pt>
                <c:pt idx="35554">
                  <c:v>0.521734841971212</c:v>
                </c:pt>
                <c:pt idx="35555">
                  <c:v>0.515026981795767</c:v>
                </c:pt>
                <c:pt idx="35556">
                  <c:v>0.50857124045674096</c:v>
                </c:pt>
                <c:pt idx="35557">
                  <c:v>0.50123517469846002</c:v>
                </c:pt>
                <c:pt idx="35558">
                  <c:v>0.49390969140179503</c:v>
                </c:pt>
                <c:pt idx="35559">
                  <c:v>0.48606124066607298</c:v>
                </c:pt>
                <c:pt idx="35560">
                  <c:v>0.47778235926518198</c:v>
                </c:pt>
                <c:pt idx="35561">
                  <c:v>0.469843783918864</c:v>
                </c:pt>
                <c:pt idx="35562">
                  <c:v>0.461245560273493</c:v>
                </c:pt>
                <c:pt idx="35563">
                  <c:v>0.45321678111379798</c:v>
                </c:pt>
                <c:pt idx="35564">
                  <c:v>0.44431100171131099</c:v>
                </c:pt>
                <c:pt idx="35565">
                  <c:v>0.43565946076344497</c:v>
                </c:pt>
                <c:pt idx="35566">
                  <c:v>0.42739298025141398</c:v>
                </c:pt>
                <c:pt idx="35567">
                  <c:v>0.41863189778496701</c:v>
                </c:pt>
                <c:pt idx="35568">
                  <c:v>0.41042072151301201</c:v>
                </c:pt>
                <c:pt idx="35569">
                  <c:v>0.40179184074792201</c:v>
                </c:pt>
                <c:pt idx="35570">
                  <c:v>0.39371762580555397</c:v>
                </c:pt>
                <c:pt idx="35571">
                  <c:v>0.38556200533902402</c:v>
                </c:pt>
                <c:pt idx="35572">
                  <c:v>0.377847386978725</c:v>
                </c:pt>
                <c:pt idx="35573">
                  <c:v>0.37017669085101601</c:v>
                </c:pt>
                <c:pt idx="35574">
                  <c:v>0.362986189993528</c:v>
                </c:pt>
                <c:pt idx="35575">
                  <c:v>0.35599578549489203</c:v>
                </c:pt>
                <c:pt idx="35576">
                  <c:v>0.349374366211395</c:v>
                </c:pt>
                <c:pt idx="35577">
                  <c:v>0.34321233860892802</c:v>
                </c:pt>
                <c:pt idx="35578">
                  <c:v>0.337420280103987</c:v>
                </c:pt>
                <c:pt idx="35579">
                  <c:v>0.33243415946678601</c:v>
                </c:pt>
                <c:pt idx="35580">
                  <c:v>0.327609649252113</c:v>
                </c:pt>
                <c:pt idx="35581">
                  <c:v>0.32296880286120599</c:v>
                </c:pt>
                <c:pt idx="35582">
                  <c:v>0.31934106141062801</c:v>
                </c:pt>
                <c:pt idx="35583">
                  <c:v>0.316100788698923</c:v>
                </c:pt>
                <c:pt idx="35584">
                  <c:v>0.31347198981276903</c:v>
                </c:pt>
                <c:pt idx="35585">
                  <c:v>0.31156648734012299</c:v>
                </c:pt>
                <c:pt idx="35586">
                  <c:v>0.30969020070705</c:v>
                </c:pt>
                <c:pt idx="35587">
                  <c:v>0.30883926303114301</c:v>
                </c:pt>
                <c:pt idx="35588">
                  <c:v>0.30852777043604701</c:v>
                </c:pt>
                <c:pt idx="35589">
                  <c:v>0.30905712327833101</c:v>
                </c:pt>
                <c:pt idx="35590">
                  <c:v>0.31003703185674297</c:v>
                </c:pt>
                <c:pt idx="35591">
                  <c:v>0.31146048772814799</c:v>
                </c:pt>
                <c:pt idx="35592">
                  <c:v>0.31368926787047402</c:v>
                </c:pt>
                <c:pt idx="35593">
                  <c:v>0.31650275940898498</c:v>
                </c:pt>
                <c:pt idx="35594">
                  <c:v>0.32000786661371999</c:v>
                </c:pt>
                <c:pt idx="35595">
                  <c:v>0.32430804473830999</c:v>
                </c:pt>
                <c:pt idx="35596">
                  <c:v>0.32871064783292098</c:v>
                </c:pt>
                <c:pt idx="35597">
                  <c:v>0.33380104482846401</c:v>
                </c:pt>
                <c:pt idx="35598">
                  <c:v>0.33966249208757499</c:v>
                </c:pt>
                <c:pt idx="35599">
                  <c:v>0.34592492659729801</c:v>
                </c:pt>
                <c:pt idx="35600">
                  <c:v>0.35267723748773899</c:v>
                </c:pt>
                <c:pt idx="35601">
                  <c:v>0.35990039756922199</c:v>
                </c:pt>
                <c:pt idx="35602">
                  <c:v>0.36766624435640499</c:v>
                </c:pt>
                <c:pt idx="35603">
                  <c:v>0.37572317689901802</c:v>
                </c:pt>
                <c:pt idx="35604">
                  <c:v>0.38440789816160698</c:v>
                </c:pt>
                <c:pt idx="35605">
                  <c:v>0.39344841228546101</c:v>
                </c:pt>
                <c:pt idx="35606">
                  <c:v>0.40277958698163202</c:v>
                </c:pt>
                <c:pt idx="35607">
                  <c:v>0.41255936757620199</c:v>
                </c:pt>
                <c:pt idx="35608">
                  <c:v>0.42211085327509501</c:v>
                </c:pt>
                <c:pt idx="35609">
                  <c:v>0.43245737502040998</c:v>
                </c:pt>
                <c:pt idx="35610">
                  <c:v>0.44238705030152897</c:v>
                </c:pt>
                <c:pt idx="35611">
                  <c:v>0.453296790978863</c:v>
                </c:pt>
                <c:pt idx="35612">
                  <c:v>0.463577713494643</c:v>
                </c:pt>
                <c:pt idx="35613">
                  <c:v>0.47385091388506501</c:v>
                </c:pt>
                <c:pt idx="35614">
                  <c:v>0.48470977275536598</c:v>
                </c:pt>
                <c:pt idx="35615">
                  <c:v>0.49503067209871099</c:v>
                </c:pt>
                <c:pt idx="35616">
                  <c:v>0.505799922373245</c:v>
                </c:pt>
                <c:pt idx="35617">
                  <c:v>0.51615622255254101</c:v>
                </c:pt>
                <c:pt idx="35618">
                  <c:v>0.52634486806939496</c:v>
                </c:pt>
                <c:pt idx="35619">
                  <c:v>0.53626569456439199</c:v>
                </c:pt>
                <c:pt idx="35620">
                  <c:v>0.546332561806535</c:v>
                </c:pt>
                <c:pt idx="35621">
                  <c:v>0.55573165549124803</c:v>
                </c:pt>
                <c:pt idx="35622">
                  <c:v>0.56518496155452402</c:v>
                </c:pt>
                <c:pt idx="35623">
                  <c:v>0.57384196191258396</c:v>
                </c:pt>
                <c:pt idx="35624">
                  <c:v>0.58236013852569002</c:v>
                </c:pt>
                <c:pt idx="35625">
                  <c:v>0.59055036703580799</c:v>
                </c:pt>
                <c:pt idx="35626">
                  <c:v>0.59791038631589399</c:v>
                </c:pt>
                <c:pt idx="35627">
                  <c:v>0.60532944171032799</c:v>
                </c:pt>
                <c:pt idx="35628">
                  <c:v>0.61168685241342902</c:v>
                </c:pt>
                <c:pt idx="35629">
                  <c:v>0.61803784566911002</c:v>
                </c:pt>
                <c:pt idx="35630">
                  <c:v>0.62338019611345197</c:v>
                </c:pt>
                <c:pt idx="35631">
                  <c:v>0.62839891631321199</c:v>
                </c:pt>
                <c:pt idx="35632">
                  <c:v>0.63268545123106401</c:v>
                </c:pt>
                <c:pt idx="35633">
                  <c:v>0.63638651868474205</c:v>
                </c:pt>
                <c:pt idx="35634">
                  <c:v>0.63977320566007601</c:v>
                </c:pt>
                <c:pt idx="35635">
                  <c:v>0.64157752754368402</c:v>
                </c:pt>
                <c:pt idx="35636">
                  <c:v>0.64375068051377204</c:v>
                </c:pt>
                <c:pt idx="35637">
                  <c:v>0.64425705782003995</c:v>
                </c:pt>
                <c:pt idx="35638">
                  <c:v>0.64514674382417003</c:v>
                </c:pt>
                <c:pt idx="35639">
                  <c:v>0.64446397895498797</c:v>
                </c:pt>
                <c:pt idx="35640">
                  <c:v>0.64306780785463802</c:v>
                </c:pt>
                <c:pt idx="35641">
                  <c:v>0.64174005617141905</c:v>
                </c:pt>
                <c:pt idx="35642">
                  <c:v>0.63892617488999803</c:v>
                </c:pt>
                <c:pt idx="35643">
                  <c:v>0.63602250629368895</c:v>
                </c:pt>
                <c:pt idx="35644">
                  <c:v>0.63198486229746598</c:v>
                </c:pt>
                <c:pt idx="35645">
                  <c:v>0.62748611770283502</c:v>
                </c:pt>
                <c:pt idx="35646">
                  <c:v>0.62245828551222104</c:v>
                </c:pt>
                <c:pt idx="35647">
                  <c:v>0.61679951519693299</c:v>
                </c:pt>
                <c:pt idx="35648">
                  <c:v>0.61052965807778703</c:v>
                </c:pt>
                <c:pt idx="35649">
                  <c:v>0.60350606468242096</c:v>
                </c:pt>
                <c:pt idx="35650">
                  <c:v>0.59585889402893</c:v>
                </c:pt>
                <c:pt idx="35651">
                  <c:v>0.587756518367057</c:v>
                </c:pt>
                <c:pt idx="35652">
                  <c:v>0.57952680491180797</c:v>
                </c:pt>
                <c:pt idx="35653">
                  <c:v>0.57007087450207405</c:v>
                </c:pt>
                <c:pt idx="35654">
                  <c:v>0.56079355373198903</c:v>
                </c:pt>
                <c:pt idx="35655">
                  <c:v>0.55066983567544903</c:v>
                </c:pt>
                <c:pt idx="35656">
                  <c:v>0.54055583491009396</c:v>
                </c:pt>
                <c:pt idx="35657">
                  <c:v>0.53010008586557</c:v>
                </c:pt>
                <c:pt idx="35658">
                  <c:v>0.51920721193966901</c:v>
                </c:pt>
                <c:pt idx="35659">
                  <c:v>0.50802556545216604</c:v>
                </c:pt>
                <c:pt idx="35660">
                  <c:v>0.49644557952101898</c:v>
                </c:pt>
                <c:pt idx="35661">
                  <c:v>0.48509094818079801</c:v>
                </c:pt>
                <c:pt idx="35662">
                  <c:v>0.47327620457640501</c:v>
                </c:pt>
                <c:pt idx="35663">
                  <c:v>0.461620342620777</c:v>
                </c:pt>
                <c:pt idx="35664">
                  <c:v>0.44960247353261701</c:v>
                </c:pt>
                <c:pt idx="35665">
                  <c:v>0.43803003444178401</c:v>
                </c:pt>
                <c:pt idx="35666">
                  <c:v>0.425925606158996</c:v>
                </c:pt>
                <c:pt idx="35667">
                  <c:v>0.41410017912824698</c:v>
                </c:pt>
                <c:pt idx="35668">
                  <c:v>0.40272286730958801</c:v>
                </c:pt>
                <c:pt idx="35669">
                  <c:v>0.391029977824629</c:v>
                </c:pt>
                <c:pt idx="35670">
                  <c:v>0.38010044111381303</c:v>
                </c:pt>
                <c:pt idx="35671">
                  <c:v>0.36905471081886798</c:v>
                </c:pt>
                <c:pt idx="35672">
                  <c:v>0.35790830822045999</c:v>
                </c:pt>
                <c:pt idx="35673">
                  <c:v>0.34764332120937702</c:v>
                </c:pt>
                <c:pt idx="35674">
                  <c:v>0.33776141323012898</c:v>
                </c:pt>
                <c:pt idx="35675">
                  <c:v>0.32783196573484502</c:v>
                </c:pt>
                <c:pt idx="35676">
                  <c:v>0.31858350307434502</c:v>
                </c:pt>
                <c:pt idx="35677">
                  <c:v>0.30941603449980298</c:v>
                </c:pt>
                <c:pt idx="35678">
                  <c:v>0.30081045340151902</c:v>
                </c:pt>
                <c:pt idx="35679">
                  <c:v>0.29264123021594102</c:v>
                </c:pt>
                <c:pt idx="35680">
                  <c:v>0.28520558628168702</c:v>
                </c:pt>
                <c:pt idx="35681">
                  <c:v>0.27820667701016699</c:v>
                </c:pt>
                <c:pt idx="35682">
                  <c:v>0.27131962129100701</c:v>
                </c:pt>
                <c:pt idx="35683">
                  <c:v>0.26534031187332102</c:v>
                </c:pt>
                <c:pt idx="35684">
                  <c:v>0.25992456765484501</c:v>
                </c:pt>
                <c:pt idx="35685">
                  <c:v>0.25492003675331798</c:v>
                </c:pt>
                <c:pt idx="35686">
                  <c:v>0.25059783923706502</c:v>
                </c:pt>
                <c:pt idx="35687">
                  <c:v>0.24670980800004999</c:v>
                </c:pt>
                <c:pt idx="35688">
                  <c:v>0.24322813621599301</c:v>
                </c:pt>
                <c:pt idx="35689">
                  <c:v>0.24052671373495599</c:v>
                </c:pt>
                <c:pt idx="35690">
                  <c:v>0.23818529534881999</c:v>
                </c:pt>
                <c:pt idx="35691">
                  <c:v>0.23643587297563401</c:v>
                </c:pt>
                <c:pt idx="35692">
                  <c:v>0.235184162533044</c:v>
                </c:pt>
                <c:pt idx="35693">
                  <c:v>0.234504303334203</c:v>
                </c:pt>
                <c:pt idx="35694">
                  <c:v>0.23388314359092899</c:v>
                </c:pt>
                <c:pt idx="35695">
                  <c:v>0.23422780535128601</c:v>
                </c:pt>
                <c:pt idx="35696">
                  <c:v>0.234660481392723</c:v>
                </c:pt>
                <c:pt idx="35697">
                  <c:v>0.23583872392042499</c:v>
                </c:pt>
                <c:pt idx="35698">
                  <c:v>0.237147054850152</c:v>
                </c:pt>
                <c:pt idx="35699">
                  <c:v>0.23849747470827301</c:v>
                </c:pt>
                <c:pt idx="35700">
                  <c:v>0.24074547140068001</c:v>
                </c:pt>
                <c:pt idx="35701">
                  <c:v>0.24298702738501199</c:v>
                </c:pt>
                <c:pt idx="35702">
                  <c:v>0.24565694350253101</c:v>
                </c:pt>
                <c:pt idx="35703">
                  <c:v>0.24829153509372001</c:v>
                </c:pt>
                <c:pt idx="35704">
                  <c:v>0.25107563878464401</c:v>
                </c:pt>
                <c:pt idx="35705">
                  <c:v>0.25408893315230202</c:v>
                </c:pt>
                <c:pt idx="35706">
                  <c:v>0.25714230332705001</c:v>
                </c:pt>
                <c:pt idx="35707">
                  <c:v>0.260388011826794</c:v>
                </c:pt>
                <c:pt idx="35708">
                  <c:v>0.26364099297198001</c:v>
                </c:pt>
                <c:pt idx="35709">
                  <c:v>0.26687362543857202</c:v>
                </c:pt>
                <c:pt idx="35710">
                  <c:v>0.26970286645771002</c:v>
                </c:pt>
                <c:pt idx="35711">
                  <c:v>0.273127150401968</c:v>
                </c:pt>
                <c:pt idx="35712">
                  <c:v>0.27582236217734402</c:v>
                </c:pt>
                <c:pt idx="35713">
                  <c:v>0.27865629236751299</c:v>
                </c:pt>
                <c:pt idx="35714">
                  <c:v>0.28112468542170599</c:v>
                </c:pt>
                <c:pt idx="35715">
                  <c:v>0.28328263532305498</c:v>
                </c:pt>
                <c:pt idx="35716">
                  <c:v>0.28550995344444802</c:v>
                </c:pt>
                <c:pt idx="35717">
                  <c:v>0.28717135814456002</c:v>
                </c:pt>
                <c:pt idx="35718">
                  <c:v>0.28845183727529899</c:v>
                </c:pt>
                <c:pt idx="35719">
                  <c:v>0.28932009773641598</c:v>
                </c:pt>
                <c:pt idx="35720">
                  <c:v>0.290105274783581</c:v>
                </c:pt>
                <c:pt idx="35721">
                  <c:v>0.28993033452870998</c:v>
                </c:pt>
                <c:pt idx="35722">
                  <c:v>0.28971701423933299</c:v>
                </c:pt>
                <c:pt idx="35723">
                  <c:v>0.28891251357337799</c:v>
                </c:pt>
                <c:pt idx="35724">
                  <c:v>0.28747545706810601</c:v>
                </c:pt>
                <c:pt idx="35725">
                  <c:v>0.28601503647808801</c:v>
                </c:pt>
                <c:pt idx="35726">
                  <c:v>0.283352329493884</c:v>
                </c:pt>
                <c:pt idx="35727">
                  <c:v>0.28029123316580401</c:v>
                </c:pt>
                <c:pt idx="35728">
                  <c:v>0.27697826900432998</c:v>
                </c:pt>
                <c:pt idx="35729">
                  <c:v>0.272828312997414</c:v>
                </c:pt>
                <c:pt idx="35730">
                  <c:v>0.26841574155592601</c:v>
                </c:pt>
                <c:pt idx="35731">
                  <c:v>0.26302515339224303</c:v>
                </c:pt>
                <c:pt idx="35732">
                  <c:v>0.256915507022835</c:v>
                </c:pt>
                <c:pt idx="35733">
                  <c:v>0.25098475288820499</c:v>
                </c:pt>
                <c:pt idx="35734">
                  <c:v>0.244010275415837</c:v>
                </c:pt>
                <c:pt idx="35735">
                  <c:v>0.23662666970636601</c:v>
                </c:pt>
                <c:pt idx="35736">
                  <c:v>0.22865642740261299</c:v>
                </c:pt>
                <c:pt idx="35737">
                  <c:v>0.21993301836607301</c:v>
                </c:pt>
                <c:pt idx="35738">
                  <c:v>0.21114847685813501</c:v>
                </c:pt>
                <c:pt idx="35739">
                  <c:v>0.201714339280884</c:v>
                </c:pt>
                <c:pt idx="35740">
                  <c:v>0.19175049978998501</c:v>
                </c:pt>
                <c:pt idx="35741">
                  <c:v>0.181448183140305</c:v>
                </c:pt>
                <c:pt idx="35742">
                  <c:v>0.17049798796618901</c:v>
                </c:pt>
                <c:pt idx="35743">
                  <c:v>0.15966235502157</c:v>
                </c:pt>
                <c:pt idx="35744">
                  <c:v>0.14804195793392899</c:v>
                </c:pt>
                <c:pt idx="35745">
                  <c:v>0.13615890369879</c:v>
                </c:pt>
                <c:pt idx="35746">
                  <c:v>0.12418256524658899</c:v>
                </c:pt>
                <c:pt idx="35747">
                  <c:v>0.111867331775027</c:v>
                </c:pt>
                <c:pt idx="35748">
                  <c:v>9.9376702372634504E-2</c:v>
                </c:pt>
                <c:pt idx="35749">
                  <c:v>8.6665834841624406E-2</c:v>
                </c:pt>
                <c:pt idx="35750">
                  <c:v>7.3922804716430507E-2</c:v>
                </c:pt>
                <c:pt idx="35751">
                  <c:v>6.10697209106556E-2</c:v>
                </c:pt>
                <c:pt idx="35752">
                  <c:v>4.8164203664633101E-2</c:v>
                </c:pt>
                <c:pt idx="35753">
                  <c:v>3.5359642786066597E-2</c:v>
                </c:pt>
                <c:pt idx="35754">
                  <c:v>2.2282418205365698E-2</c:v>
                </c:pt>
                <c:pt idx="35755">
                  <c:v>9.6866831671023994E-3</c:v>
                </c:pt>
                <c:pt idx="35756">
                  <c:v>-2.8900921378853901E-3</c:v>
                </c:pt>
                <c:pt idx="35757">
                  <c:v>-1.52508051013118E-2</c:v>
                </c:pt>
                <c:pt idx="35758">
                  <c:v>-2.7514415382823499E-2</c:v>
                </c:pt>
                <c:pt idx="35759">
                  <c:v>-3.9749530874662001E-2</c:v>
                </c:pt>
                <c:pt idx="35760">
                  <c:v>-5.1084389353686102E-2</c:v>
                </c:pt>
                <c:pt idx="35761">
                  <c:v>-6.2618725915908197E-2</c:v>
                </c:pt>
                <c:pt idx="35762">
                  <c:v>-7.3364227492551504E-2</c:v>
                </c:pt>
                <c:pt idx="35763">
                  <c:v>-8.3984769861172495E-2</c:v>
                </c:pt>
                <c:pt idx="35764">
                  <c:v>-9.4418417295456997E-2</c:v>
                </c:pt>
                <c:pt idx="35765">
                  <c:v>-0.103807120100902</c:v>
                </c:pt>
                <c:pt idx="35766">
                  <c:v>-0.11310213328473399</c:v>
                </c:pt>
                <c:pt idx="35767">
                  <c:v>-0.121575933652359</c:v>
                </c:pt>
                <c:pt idx="35768">
                  <c:v>-0.12981531050463799</c:v>
                </c:pt>
                <c:pt idx="35769">
                  <c:v>-0.137428191782799</c:v>
                </c:pt>
                <c:pt idx="35770">
                  <c:v>-0.14446212187441701</c:v>
                </c:pt>
                <c:pt idx="35771">
                  <c:v>-0.15071476221872401</c:v>
                </c:pt>
                <c:pt idx="35772">
                  <c:v>-0.156497327666864</c:v>
                </c:pt>
                <c:pt idx="35773">
                  <c:v>-0.161600601174682</c:v>
                </c:pt>
                <c:pt idx="35774">
                  <c:v>-0.166161942556737</c:v>
                </c:pt>
                <c:pt idx="35775">
                  <c:v>-0.16986153513190699</c:v>
                </c:pt>
                <c:pt idx="35776">
                  <c:v>-0.17329532613586801</c:v>
                </c:pt>
                <c:pt idx="35777">
                  <c:v>-0.17567887996190201</c:v>
                </c:pt>
                <c:pt idx="35778">
                  <c:v>-0.17758330714755099</c:v>
                </c:pt>
                <c:pt idx="35779">
                  <c:v>-0.17874236297882901</c:v>
                </c:pt>
                <c:pt idx="35780">
                  <c:v>-0.17928134355234801</c:v>
                </c:pt>
                <c:pt idx="35781">
                  <c:v>-0.17963755294748701</c:v>
                </c:pt>
                <c:pt idx="35782">
                  <c:v>-0.17878447111760401</c:v>
                </c:pt>
                <c:pt idx="35783">
                  <c:v>-0.177845389361554</c:v>
                </c:pt>
                <c:pt idx="35784">
                  <c:v>-0.17598292167642601</c:v>
                </c:pt>
                <c:pt idx="35785">
                  <c:v>-0.173721340587843</c:v>
                </c:pt>
                <c:pt idx="35786">
                  <c:v>-0.17113321874981999</c:v>
                </c:pt>
                <c:pt idx="35787">
                  <c:v>-0.16781624169911399</c:v>
                </c:pt>
                <c:pt idx="35788">
                  <c:v>-0.16413885916672599</c:v>
                </c:pt>
                <c:pt idx="35789">
                  <c:v>-0.160021342398149</c:v>
                </c:pt>
                <c:pt idx="35790">
                  <c:v>-0.15559203591403301</c:v>
                </c:pt>
                <c:pt idx="35791">
                  <c:v>-0.150961955448218</c:v>
                </c:pt>
                <c:pt idx="35792">
                  <c:v>-0.145832463100737</c:v>
                </c:pt>
                <c:pt idx="35793">
                  <c:v>-0.140280061388141</c:v>
                </c:pt>
                <c:pt idx="35794">
                  <c:v>-0.13481597761699801</c:v>
                </c:pt>
                <c:pt idx="35795">
                  <c:v>-0.12891778701735901</c:v>
                </c:pt>
                <c:pt idx="35796">
                  <c:v>-0.123067719750518</c:v>
                </c:pt>
                <c:pt idx="35797">
                  <c:v>-0.117190976717373</c:v>
                </c:pt>
                <c:pt idx="35798">
                  <c:v>-0.111008614999419</c:v>
                </c:pt>
                <c:pt idx="35799">
                  <c:v>-0.105000945430425</c:v>
                </c:pt>
                <c:pt idx="35800">
                  <c:v>-9.8961518976114396E-2</c:v>
                </c:pt>
                <c:pt idx="35801">
                  <c:v>-9.2957404402994701E-2</c:v>
                </c:pt>
                <c:pt idx="35802">
                  <c:v>-8.7151996016214803E-2</c:v>
                </c:pt>
                <c:pt idx="35803">
                  <c:v>-8.1525281412667905E-2</c:v>
                </c:pt>
                <c:pt idx="35804">
                  <c:v>-7.6082473800836603E-2</c:v>
                </c:pt>
                <c:pt idx="35805">
                  <c:v>-7.0740946130520302E-2</c:v>
                </c:pt>
                <c:pt idx="35806">
                  <c:v>-6.5945829174807499E-2</c:v>
                </c:pt>
                <c:pt idx="35807">
                  <c:v>-6.1170539167469798E-2</c:v>
                </c:pt>
                <c:pt idx="35808">
                  <c:v>-5.71173798855329E-2</c:v>
                </c:pt>
                <c:pt idx="35809">
                  <c:v>-5.3434308929130703E-2</c:v>
                </c:pt>
                <c:pt idx="35810">
                  <c:v>-4.9883696964330801E-2</c:v>
                </c:pt>
                <c:pt idx="35811">
                  <c:v>-4.7003691599771497E-2</c:v>
                </c:pt>
                <c:pt idx="35812">
                  <c:v>-4.43527931474176E-2</c:v>
                </c:pt>
                <c:pt idx="35813">
                  <c:v>-4.2668386637557502E-2</c:v>
                </c:pt>
                <c:pt idx="35814">
                  <c:v>-4.1357727747489498E-2</c:v>
                </c:pt>
                <c:pt idx="35815">
                  <c:v>-4.0206336032233898E-2</c:v>
                </c:pt>
                <c:pt idx="35816">
                  <c:v>-4.020878531726E-2</c:v>
                </c:pt>
                <c:pt idx="35817">
                  <c:v>-4.0302955105893601E-2</c:v>
                </c:pt>
                <c:pt idx="35818">
                  <c:v>-4.13879412760313E-2</c:v>
                </c:pt>
                <c:pt idx="35819">
                  <c:v>-4.3031031737653297E-2</c:v>
                </c:pt>
                <c:pt idx="35820">
                  <c:v>-4.5189363890237498E-2</c:v>
                </c:pt>
                <c:pt idx="35821">
                  <c:v>-4.7834239466760103E-2</c:v>
                </c:pt>
                <c:pt idx="35822">
                  <c:v>-5.1310593469092503E-2</c:v>
                </c:pt>
                <c:pt idx="35823">
                  <c:v>-5.5391065888226801E-2</c:v>
                </c:pt>
                <c:pt idx="35824">
                  <c:v>-6.0139854270439601E-2</c:v>
                </c:pt>
                <c:pt idx="35825">
                  <c:v>-6.5511547508182805E-2</c:v>
                </c:pt>
                <c:pt idx="35826">
                  <c:v>-7.1233038536986898E-2</c:v>
                </c:pt>
                <c:pt idx="35827">
                  <c:v>-7.7743293960790202E-2</c:v>
                </c:pt>
                <c:pt idx="35828">
                  <c:v>-8.4620741698751403E-2</c:v>
                </c:pt>
                <c:pt idx="35829">
                  <c:v>-9.2319012913822496E-2</c:v>
                </c:pt>
                <c:pt idx="35830">
                  <c:v>-0.100392311667144</c:v>
                </c:pt>
                <c:pt idx="35831">
                  <c:v>-0.109063762591005</c:v>
                </c:pt>
                <c:pt idx="35832">
                  <c:v>-0.117826443129206</c:v>
                </c:pt>
                <c:pt idx="35833">
                  <c:v>-0.12743655549229499</c:v>
                </c:pt>
                <c:pt idx="35834">
                  <c:v>-0.137271141278826</c:v>
                </c:pt>
                <c:pt idx="35835">
                  <c:v>-0.14747597086081801</c:v>
                </c:pt>
                <c:pt idx="35836">
                  <c:v>-0.15843960924821501</c:v>
                </c:pt>
                <c:pt idx="35837">
                  <c:v>-0.168975436997131</c:v>
                </c:pt>
                <c:pt idx="35838">
                  <c:v>-0.18028850496498799</c:v>
                </c:pt>
                <c:pt idx="35839">
                  <c:v>-0.191431398824424</c:v>
                </c:pt>
                <c:pt idx="35840">
                  <c:v>-0.20302697230456199</c:v>
                </c:pt>
                <c:pt idx="35841">
                  <c:v>-0.215048004994596</c:v>
                </c:pt>
                <c:pt idx="35842">
                  <c:v>-0.22626848406255601</c:v>
                </c:pt>
                <c:pt idx="35843">
                  <c:v>-0.23819306509558899</c:v>
                </c:pt>
                <c:pt idx="35844">
                  <c:v>-0.249875158672165</c:v>
                </c:pt>
                <c:pt idx="35845">
                  <c:v>-0.26159732584423101</c:v>
                </c:pt>
                <c:pt idx="35846">
                  <c:v>-0.27352575708208998</c:v>
                </c:pt>
                <c:pt idx="35847">
                  <c:v>-0.28493268583557801</c:v>
                </c:pt>
                <c:pt idx="35848">
                  <c:v>-0.29640222332566002</c:v>
                </c:pt>
                <c:pt idx="35849">
                  <c:v>-0.307315800539113</c:v>
                </c:pt>
                <c:pt idx="35850">
                  <c:v>-0.318347578241712</c:v>
                </c:pt>
                <c:pt idx="35851">
                  <c:v>-0.329094649872745</c:v>
                </c:pt>
                <c:pt idx="35852">
                  <c:v>-0.33939999378517499</c:v>
                </c:pt>
                <c:pt idx="35853">
                  <c:v>-0.34918709448059898</c:v>
                </c:pt>
                <c:pt idx="35854">
                  <c:v>-0.35864288743049999</c:v>
                </c:pt>
                <c:pt idx="35855">
                  <c:v>-0.367886966827638</c:v>
                </c:pt>
                <c:pt idx="35856">
                  <c:v>-0.376421715140142</c:v>
                </c:pt>
                <c:pt idx="35857">
                  <c:v>-0.38480218443346398</c:v>
                </c:pt>
                <c:pt idx="35858">
                  <c:v>-0.39222944529438403</c:v>
                </c:pt>
                <c:pt idx="35859">
                  <c:v>-0.39923397158137103</c:v>
                </c:pt>
                <c:pt idx="35860">
                  <c:v>-0.40586201234295199</c:v>
                </c:pt>
                <c:pt idx="35861">
                  <c:v>-0.41181588685221399</c:v>
                </c:pt>
                <c:pt idx="35862">
                  <c:v>-0.41717748492814899</c:v>
                </c:pt>
                <c:pt idx="35863">
                  <c:v>-0.42217358263836202</c:v>
                </c:pt>
                <c:pt idx="35864">
                  <c:v>-0.42595677437379698</c:v>
                </c:pt>
                <c:pt idx="35865">
                  <c:v>-0.42964718321871298</c:v>
                </c:pt>
                <c:pt idx="35866">
                  <c:v>-0.43237155393743698</c:v>
                </c:pt>
                <c:pt idx="35867">
                  <c:v>-0.43464742534554002</c:v>
                </c:pt>
                <c:pt idx="35868">
                  <c:v>-0.43663539881888602</c:v>
                </c:pt>
                <c:pt idx="35869">
                  <c:v>-0.43738528219636003</c:v>
                </c:pt>
                <c:pt idx="35870">
                  <c:v>-0.43775446045688099</c:v>
                </c:pt>
                <c:pt idx="35871">
                  <c:v>-0.43749420773164599</c:v>
                </c:pt>
                <c:pt idx="35872">
                  <c:v>-0.43656454856656501</c:v>
                </c:pt>
                <c:pt idx="35873">
                  <c:v>-0.43554325818935802</c:v>
                </c:pt>
                <c:pt idx="35874">
                  <c:v>-0.43352688986795701</c:v>
                </c:pt>
                <c:pt idx="35875">
                  <c:v>-0.43090694016564302</c:v>
                </c:pt>
                <c:pt idx="35876">
                  <c:v>-0.42787977247492598</c:v>
                </c:pt>
                <c:pt idx="35877">
                  <c:v>-0.424317165708472</c:v>
                </c:pt>
                <c:pt idx="35878">
                  <c:v>-0.42033140341825298</c:v>
                </c:pt>
                <c:pt idx="35879">
                  <c:v>-0.41605611437696099</c:v>
                </c:pt>
                <c:pt idx="35880">
                  <c:v>-0.410980820180055</c:v>
                </c:pt>
                <c:pt idx="35881">
                  <c:v>-0.40576617056224901</c:v>
                </c:pt>
                <c:pt idx="35882">
                  <c:v>-0.39993312595396802</c:v>
                </c:pt>
                <c:pt idx="35883">
                  <c:v>-0.39413119565177401</c:v>
                </c:pt>
                <c:pt idx="35884">
                  <c:v>-0.38804520138780901</c:v>
                </c:pt>
                <c:pt idx="35885">
                  <c:v>-0.38128887395933397</c:v>
                </c:pt>
                <c:pt idx="35886">
                  <c:v>-0.37479205641157198</c:v>
                </c:pt>
                <c:pt idx="35887">
                  <c:v>-0.36782738923339198</c:v>
                </c:pt>
                <c:pt idx="35888">
                  <c:v>-0.360904180803161</c:v>
                </c:pt>
                <c:pt idx="35889">
                  <c:v>-0.35380787612171999</c:v>
                </c:pt>
                <c:pt idx="35890">
                  <c:v>-0.34682254715788102</c:v>
                </c:pt>
                <c:pt idx="35891">
                  <c:v>-0.33953897349558299</c:v>
                </c:pt>
                <c:pt idx="35892">
                  <c:v>-0.33230311883237101</c:v>
                </c:pt>
                <c:pt idx="35893">
                  <c:v>-0.325356453185282</c:v>
                </c:pt>
                <c:pt idx="35894">
                  <c:v>-0.31811263573929</c:v>
                </c:pt>
                <c:pt idx="35895">
                  <c:v>-0.31160582455008801</c:v>
                </c:pt>
                <c:pt idx="35896">
                  <c:v>-0.30470811758282501</c:v>
                </c:pt>
                <c:pt idx="35897">
                  <c:v>-0.29804643305872602</c:v>
                </c:pt>
                <c:pt idx="35898">
                  <c:v>-0.29165984951951401</c:v>
                </c:pt>
                <c:pt idx="35899">
                  <c:v>-0.28532792690289899</c:v>
                </c:pt>
                <c:pt idx="35900">
                  <c:v>-0.28008381872202398</c:v>
                </c:pt>
                <c:pt idx="35901">
                  <c:v>-0.27435965342903301</c:v>
                </c:pt>
                <c:pt idx="35902">
                  <c:v>-0.269009211558419</c:v>
                </c:pt>
                <c:pt idx="35903">
                  <c:v>-0.26416181402688799</c:v>
                </c:pt>
                <c:pt idx="35904">
                  <c:v>-0.25967965012536398</c:v>
                </c:pt>
                <c:pt idx="35905">
                  <c:v>-0.25587666045407498</c:v>
                </c:pt>
                <c:pt idx="35906">
                  <c:v>-0.25228841319295298</c:v>
                </c:pt>
                <c:pt idx="35907">
                  <c:v>-0.248753850155679</c:v>
                </c:pt>
                <c:pt idx="35908">
                  <c:v>-0.245746996473406</c:v>
                </c:pt>
                <c:pt idx="35909">
                  <c:v>-0.24341204181630699</c:v>
                </c:pt>
                <c:pt idx="35910">
                  <c:v>-0.24150193878760001</c:v>
                </c:pt>
                <c:pt idx="35911">
                  <c:v>-0.240113753362074</c:v>
                </c:pt>
                <c:pt idx="35912">
                  <c:v>-0.23858956053313399</c:v>
                </c:pt>
                <c:pt idx="35913">
                  <c:v>-0.238071589626974</c:v>
                </c:pt>
                <c:pt idx="35914">
                  <c:v>-0.237853583819718</c:v>
                </c:pt>
                <c:pt idx="35915">
                  <c:v>-0.23794901138645899</c:v>
                </c:pt>
                <c:pt idx="35916">
                  <c:v>-0.23901719637202401</c:v>
                </c:pt>
                <c:pt idx="35917">
                  <c:v>-0.23963598648925299</c:v>
                </c:pt>
                <c:pt idx="35918">
                  <c:v>-0.24109629257388701</c:v>
                </c:pt>
                <c:pt idx="35919">
                  <c:v>-0.24293233294370201</c:v>
                </c:pt>
                <c:pt idx="35920">
                  <c:v>-0.24517554914565301</c:v>
                </c:pt>
                <c:pt idx="35921">
                  <c:v>-0.247334598306169</c:v>
                </c:pt>
                <c:pt idx="35922">
                  <c:v>-0.250327450960802</c:v>
                </c:pt>
                <c:pt idx="35923">
                  <c:v>-0.25342906091295803</c:v>
                </c:pt>
                <c:pt idx="35924">
                  <c:v>-0.25667254049792598</c:v>
                </c:pt>
                <c:pt idx="35925">
                  <c:v>-0.26043954226237798</c:v>
                </c:pt>
                <c:pt idx="35926">
                  <c:v>-0.264022518032901</c:v>
                </c:pt>
                <c:pt idx="35927">
                  <c:v>-0.26840263714726398</c:v>
                </c:pt>
                <c:pt idx="35928">
                  <c:v>-0.272549841863163</c:v>
                </c:pt>
                <c:pt idx="35929">
                  <c:v>-0.27690884944496402</c:v>
                </c:pt>
                <c:pt idx="35930">
                  <c:v>-0.28139629313822601</c:v>
                </c:pt>
                <c:pt idx="35931">
                  <c:v>-0.28589401190372798</c:v>
                </c:pt>
                <c:pt idx="35932">
                  <c:v>-0.29075937968495202</c:v>
                </c:pt>
                <c:pt idx="35933">
                  <c:v>-0.29537885568834499</c:v>
                </c:pt>
                <c:pt idx="35934">
                  <c:v>-0.29993649287313201</c:v>
                </c:pt>
                <c:pt idx="35935">
                  <c:v>-0.30425065106244498</c:v>
                </c:pt>
                <c:pt idx="35936">
                  <c:v>-0.30882521414910102</c:v>
                </c:pt>
                <c:pt idx="35937">
                  <c:v>-0.31337046226230603</c:v>
                </c:pt>
                <c:pt idx="35938">
                  <c:v>-0.31782253505200198</c:v>
                </c:pt>
                <c:pt idx="35939">
                  <c:v>-0.321829103759601</c:v>
                </c:pt>
                <c:pt idx="35940">
                  <c:v>-0.32570024812344101</c:v>
                </c:pt>
                <c:pt idx="35941">
                  <c:v>-0.32955848584418701</c:v>
                </c:pt>
                <c:pt idx="35942">
                  <c:v>-0.333211665486222</c:v>
                </c:pt>
                <c:pt idx="35943">
                  <c:v>-0.33680638444838901</c:v>
                </c:pt>
                <c:pt idx="35944">
                  <c:v>-0.33952425054006602</c:v>
                </c:pt>
                <c:pt idx="35945">
                  <c:v>-0.34210368650335798</c:v>
                </c:pt>
                <c:pt idx="35946">
                  <c:v>-0.34477592016293002</c:v>
                </c:pt>
                <c:pt idx="35947">
                  <c:v>-0.347070818199884</c:v>
                </c:pt>
                <c:pt idx="35948">
                  <c:v>-0.348841838998318</c:v>
                </c:pt>
                <c:pt idx="35949">
                  <c:v>-0.35022360606018399</c:v>
                </c:pt>
                <c:pt idx="35950">
                  <c:v>-0.35146458836641398</c:v>
                </c:pt>
                <c:pt idx="35951">
                  <c:v>-0.35200155671632899</c:v>
                </c:pt>
                <c:pt idx="35952">
                  <c:v>-0.35265087499951597</c:v>
                </c:pt>
                <c:pt idx="35953">
                  <c:v>-0.35269992431834402</c:v>
                </c:pt>
                <c:pt idx="35954">
                  <c:v>-0.35232633409881198</c:v>
                </c:pt>
                <c:pt idx="35955">
                  <c:v>-0.35171283886954902</c:v>
                </c:pt>
                <c:pt idx="35956">
                  <c:v>-0.35055233840653599</c:v>
                </c:pt>
                <c:pt idx="35957">
                  <c:v>-0.349263438164301</c:v>
                </c:pt>
                <c:pt idx="35958">
                  <c:v>-0.34708606199795</c:v>
                </c:pt>
                <c:pt idx="35959">
                  <c:v>-0.34528569082025201</c:v>
                </c:pt>
                <c:pt idx="35960">
                  <c:v>-0.34270337897825798</c:v>
                </c:pt>
                <c:pt idx="35961">
                  <c:v>-0.33976630820965498</c:v>
                </c:pt>
                <c:pt idx="35962">
                  <c:v>-0.33641814140209197</c:v>
                </c:pt>
                <c:pt idx="35963">
                  <c:v>-0.33276441058877498</c:v>
                </c:pt>
                <c:pt idx="35964">
                  <c:v>-0.32924932649755001</c:v>
                </c:pt>
                <c:pt idx="35965">
                  <c:v>-0.32504970996744198</c:v>
                </c:pt>
                <c:pt idx="35966">
                  <c:v>-0.32064709229641503</c:v>
                </c:pt>
                <c:pt idx="35967">
                  <c:v>-0.31578485597080602</c:v>
                </c:pt>
                <c:pt idx="35968">
                  <c:v>-0.31107494332117702</c:v>
                </c:pt>
                <c:pt idx="35969">
                  <c:v>-0.306199921747559</c:v>
                </c:pt>
                <c:pt idx="35970">
                  <c:v>-0.300773517410654</c:v>
                </c:pt>
                <c:pt idx="35971">
                  <c:v>-0.29525565035897999</c:v>
                </c:pt>
                <c:pt idx="35972">
                  <c:v>-0.28942019342314801</c:v>
                </c:pt>
                <c:pt idx="35973">
                  <c:v>-0.28385824719735298</c:v>
                </c:pt>
                <c:pt idx="35974">
                  <c:v>-0.27803370435881802</c:v>
                </c:pt>
                <c:pt idx="35975">
                  <c:v>-0.27191039509956799</c:v>
                </c:pt>
                <c:pt idx="35976">
                  <c:v>-0.26577065411331202</c:v>
                </c:pt>
                <c:pt idx="35977">
                  <c:v>-0.25941435254815898</c:v>
                </c:pt>
                <c:pt idx="35978">
                  <c:v>-0.25343896914089198</c:v>
                </c:pt>
                <c:pt idx="35979">
                  <c:v>-0.247324616008016</c:v>
                </c:pt>
                <c:pt idx="35980">
                  <c:v>-0.24103619722629299</c:v>
                </c:pt>
                <c:pt idx="35981">
                  <c:v>-0.234799166878537</c:v>
                </c:pt>
                <c:pt idx="35982">
                  <c:v>-0.22899932822586899</c:v>
                </c:pt>
                <c:pt idx="35983">
                  <c:v>-0.22278795517473099</c:v>
                </c:pt>
                <c:pt idx="35984">
                  <c:v>-0.217065941571951</c:v>
                </c:pt>
                <c:pt idx="35985">
                  <c:v>-0.210866152414108</c:v>
                </c:pt>
                <c:pt idx="35986">
                  <c:v>-0.20550155364171099</c:v>
                </c:pt>
                <c:pt idx="35987">
                  <c:v>-0.20001423197683399</c:v>
                </c:pt>
                <c:pt idx="35988">
                  <c:v>-0.194388115817789</c:v>
                </c:pt>
                <c:pt idx="35989">
                  <c:v>-0.189477521391267</c:v>
                </c:pt>
                <c:pt idx="35990">
                  <c:v>-0.18403226499567499</c:v>
                </c:pt>
                <c:pt idx="35991">
                  <c:v>-0.179476310472585</c:v>
                </c:pt>
                <c:pt idx="35992">
                  <c:v>-0.174881672324739</c:v>
                </c:pt>
                <c:pt idx="35993">
                  <c:v>-0.17066131937325399</c:v>
                </c:pt>
                <c:pt idx="35994">
                  <c:v>-0.16604210727093099</c:v>
                </c:pt>
                <c:pt idx="35995">
                  <c:v>-0.162167277629547</c:v>
                </c:pt>
                <c:pt idx="35996">
                  <c:v>-0.15850045276614</c:v>
                </c:pt>
                <c:pt idx="35997">
                  <c:v>-0.155133795333049</c:v>
                </c:pt>
                <c:pt idx="35998">
                  <c:v>-0.15170702479713999</c:v>
                </c:pt>
                <c:pt idx="35999">
                  <c:v>-0.14848174479752899</c:v>
                </c:pt>
                <c:pt idx="36000">
                  <c:v>-0.14579160316169101</c:v>
                </c:pt>
                <c:pt idx="36001">
                  <c:v>-0.14309936474576099</c:v>
                </c:pt>
                <c:pt idx="36002">
                  <c:v>-0.140934066620405</c:v>
                </c:pt>
                <c:pt idx="36003">
                  <c:v>-0.13856234886375099</c:v>
                </c:pt>
                <c:pt idx="36004">
                  <c:v>-0.13663679023185099</c:v>
                </c:pt>
                <c:pt idx="36005">
                  <c:v>-0.134748256442735</c:v>
                </c:pt>
                <c:pt idx="36006">
                  <c:v>-0.13356187933032501</c:v>
                </c:pt>
                <c:pt idx="36007">
                  <c:v>-0.132075627061817</c:v>
                </c:pt>
                <c:pt idx="36008">
                  <c:v>-0.13075918847499399</c:v>
                </c:pt>
                <c:pt idx="36009">
                  <c:v>-0.13013582556057801</c:v>
                </c:pt>
                <c:pt idx="36010">
                  <c:v>-0.12900865178132401</c:v>
                </c:pt>
                <c:pt idx="36011">
                  <c:v>-0.12859659402135901</c:v>
                </c:pt>
                <c:pt idx="36012">
                  <c:v>-0.127637255036289</c:v>
                </c:pt>
                <c:pt idx="36013">
                  <c:v>-0.127658012774852</c:v>
                </c:pt>
                <c:pt idx="36014">
                  <c:v>-0.127260656880647</c:v>
                </c:pt>
                <c:pt idx="36015">
                  <c:v>-0.126841149710507</c:v>
                </c:pt>
                <c:pt idx="36016">
                  <c:v>-0.12690122737759399</c:v>
                </c:pt>
                <c:pt idx="36017">
                  <c:v>-0.12652273639612299</c:v>
                </c:pt>
                <c:pt idx="36018">
                  <c:v>-0.12668349766446099</c:v>
                </c:pt>
                <c:pt idx="36019">
                  <c:v>-0.12665401298013099</c:v>
                </c:pt>
                <c:pt idx="36020">
                  <c:v>-0.12676933100609999</c:v>
                </c:pt>
                <c:pt idx="36021">
                  <c:v>-0.12661547391778499</c:v>
                </c:pt>
                <c:pt idx="36022">
                  <c:v>-0.12675635363313001</c:v>
                </c:pt>
                <c:pt idx="36023">
                  <c:v>-0.12688043500611901</c:v>
                </c:pt>
                <c:pt idx="36024">
                  <c:v>-0.12706727195322601</c:v>
                </c:pt>
                <c:pt idx="36025">
                  <c:v>-0.127045945171125</c:v>
                </c:pt>
                <c:pt idx="36026">
                  <c:v>-0.12688317863979601</c:v>
                </c:pt>
                <c:pt idx="36027">
                  <c:v>-0.12695965968435599</c:v>
                </c:pt>
                <c:pt idx="36028">
                  <c:v>-0.126731925094557</c:v>
                </c:pt>
                <c:pt idx="36029">
                  <c:v>-0.126752886627478</c:v>
                </c:pt>
                <c:pt idx="36030">
                  <c:v>-0.12630582809024701</c:v>
                </c:pt>
                <c:pt idx="36031">
                  <c:v>-0.125913520084938</c:v>
                </c:pt>
                <c:pt idx="36032">
                  <c:v>-0.125572533464687</c:v>
                </c:pt>
                <c:pt idx="36033">
                  <c:v>-0.12512245697735599</c:v>
                </c:pt>
                <c:pt idx="36034">
                  <c:v>-0.124578864868478</c:v>
                </c:pt>
                <c:pt idx="36035">
                  <c:v>-0.123885690877547</c:v>
                </c:pt>
                <c:pt idx="36036">
                  <c:v>-0.12328038416437</c:v>
                </c:pt>
                <c:pt idx="36037">
                  <c:v>-0.122190519456568</c:v>
                </c:pt>
                <c:pt idx="36038">
                  <c:v>-0.121477134385931</c:v>
                </c:pt>
                <c:pt idx="36039">
                  <c:v>-0.12012720869152201</c:v>
                </c:pt>
                <c:pt idx="36040">
                  <c:v>-0.118964785404089</c:v>
                </c:pt>
                <c:pt idx="36041">
                  <c:v>-0.117838868382066</c:v>
                </c:pt>
                <c:pt idx="36042">
                  <c:v>-0.11640055230391901</c:v>
                </c:pt>
                <c:pt idx="36043">
                  <c:v>-0.115077620713608</c:v>
                </c:pt>
                <c:pt idx="36044">
                  <c:v>-0.113114228045084</c:v>
                </c:pt>
                <c:pt idx="36045">
                  <c:v>-0.11178806082512301</c:v>
                </c:pt>
                <c:pt idx="36046">
                  <c:v>-0.110151642269622</c:v>
                </c:pt>
                <c:pt idx="36047">
                  <c:v>-0.108427905242447</c:v>
                </c:pt>
                <c:pt idx="36048">
                  <c:v>-0.106424516694447</c:v>
                </c:pt>
                <c:pt idx="36049">
                  <c:v>-0.104467571459516</c:v>
                </c:pt>
                <c:pt idx="36050">
                  <c:v>-0.102597659394341</c:v>
                </c:pt>
                <c:pt idx="36051">
                  <c:v>-0.100721060277247</c:v>
                </c:pt>
                <c:pt idx="36052">
                  <c:v>-9.8642625167694994E-2</c:v>
                </c:pt>
                <c:pt idx="36053">
                  <c:v>-9.6199421559800602E-2</c:v>
                </c:pt>
                <c:pt idx="36054">
                  <c:v>-9.4129031225668305E-2</c:v>
                </c:pt>
                <c:pt idx="36055">
                  <c:v>-9.17870580980579E-2</c:v>
                </c:pt>
                <c:pt idx="36056">
                  <c:v>-8.9869357095861496E-2</c:v>
                </c:pt>
                <c:pt idx="36057">
                  <c:v>-8.7384993125909305E-2</c:v>
                </c:pt>
                <c:pt idx="36058">
                  <c:v>-8.49607749758933E-2</c:v>
                </c:pt>
                <c:pt idx="36059">
                  <c:v>-8.2954428465168095E-2</c:v>
                </c:pt>
                <c:pt idx="36060">
                  <c:v>-8.0507961086124097E-2</c:v>
                </c:pt>
                <c:pt idx="36061">
                  <c:v>-7.8313988655807895E-2</c:v>
                </c:pt>
                <c:pt idx="36062">
                  <c:v>-7.5930427540499695E-2</c:v>
                </c:pt>
                <c:pt idx="36063">
                  <c:v>-7.3672906015690404E-2</c:v>
                </c:pt>
                <c:pt idx="36064">
                  <c:v>-7.1383539854117897E-2</c:v>
                </c:pt>
                <c:pt idx="36065">
                  <c:v>-6.9137722028279197E-2</c:v>
                </c:pt>
                <c:pt idx="36066">
                  <c:v>-6.6725456284965498E-2</c:v>
                </c:pt>
                <c:pt idx="36067">
                  <c:v>-6.4380474010500899E-2</c:v>
                </c:pt>
                <c:pt idx="36068">
                  <c:v>-6.2377372005061202E-2</c:v>
                </c:pt>
                <c:pt idx="36069">
                  <c:v>-5.9902565435760301E-2</c:v>
                </c:pt>
                <c:pt idx="36070">
                  <c:v>-5.791306043958E-2</c:v>
                </c:pt>
                <c:pt idx="36071">
                  <c:v>-5.5364082646536403E-2</c:v>
                </c:pt>
                <c:pt idx="36072">
                  <c:v>-5.3334127624496602E-2</c:v>
                </c:pt>
                <c:pt idx="36073">
                  <c:v>-5.1440329779062099E-2</c:v>
                </c:pt>
                <c:pt idx="36074">
                  <c:v>-4.8927277651915298E-2</c:v>
                </c:pt>
                <c:pt idx="36075">
                  <c:v>-4.6868978259536898E-2</c:v>
                </c:pt>
                <c:pt idx="36076">
                  <c:v>-4.4359883836042897E-2</c:v>
                </c:pt>
                <c:pt idx="36077">
                  <c:v>-4.2358216808892998E-2</c:v>
                </c:pt>
                <c:pt idx="36078">
                  <c:v>-4.0242787396740198E-2</c:v>
                </c:pt>
                <c:pt idx="36079">
                  <c:v>-3.8084859027577397E-2</c:v>
                </c:pt>
                <c:pt idx="36080">
                  <c:v>-3.5496076672679698E-2</c:v>
                </c:pt>
                <c:pt idx="36081">
                  <c:v>-3.3158078162596798E-2</c:v>
                </c:pt>
                <c:pt idx="36082">
                  <c:v>-3.0696221327695599E-2</c:v>
                </c:pt>
                <c:pt idx="36083">
                  <c:v>-2.85984802217382E-2</c:v>
                </c:pt>
                <c:pt idx="36084">
                  <c:v>-2.6213837787344998E-2</c:v>
                </c:pt>
                <c:pt idx="36085">
                  <c:v>-2.3078362665528301E-2</c:v>
                </c:pt>
                <c:pt idx="36086">
                  <c:v>-2.0941949088408102E-2</c:v>
                </c:pt>
                <c:pt idx="36087">
                  <c:v>-1.8137679264523001E-2</c:v>
                </c:pt>
                <c:pt idx="36088">
                  <c:v>-1.5678344678682399E-2</c:v>
                </c:pt>
                <c:pt idx="36089">
                  <c:v>-1.27212859508998E-2</c:v>
                </c:pt>
                <c:pt idx="36090">
                  <c:v>-9.7043552376743E-3</c:v>
                </c:pt>
                <c:pt idx="36091">
                  <c:v>-6.7482778603186301E-3</c:v>
                </c:pt>
                <c:pt idx="36092">
                  <c:v>-3.4978325446254101E-3</c:v>
                </c:pt>
                <c:pt idx="36093">
                  <c:v>-6.3969763103776604E-4</c:v>
                </c:pt>
                <c:pt idx="36094">
                  <c:v>2.8824354165185801E-3</c:v>
                </c:pt>
                <c:pt idx="36095">
                  <c:v>6.1056247431193096E-3</c:v>
                </c:pt>
                <c:pt idx="36096">
                  <c:v>9.8742041316791998E-3</c:v>
                </c:pt>
                <c:pt idx="36097">
                  <c:v>1.3251435369550899E-2</c:v>
                </c:pt>
                <c:pt idx="36098">
                  <c:v>1.72535009005963E-2</c:v>
                </c:pt>
                <c:pt idx="36099">
                  <c:v>2.1226518483063402E-2</c:v>
                </c:pt>
                <c:pt idx="36100">
                  <c:v>2.4793826322086401E-2</c:v>
                </c:pt>
                <c:pt idx="36101">
                  <c:v>2.9059546007266301E-2</c:v>
                </c:pt>
                <c:pt idx="36102">
                  <c:v>3.3216536667652501E-2</c:v>
                </c:pt>
                <c:pt idx="36103">
                  <c:v>3.7769996703699703E-2</c:v>
                </c:pt>
                <c:pt idx="36104">
                  <c:v>4.2192817457686403E-2</c:v>
                </c:pt>
                <c:pt idx="36105">
                  <c:v>4.6534206131057999E-2</c:v>
                </c:pt>
                <c:pt idx="36106">
                  <c:v>5.1286298552086003E-2</c:v>
                </c:pt>
                <c:pt idx="36107">
                  <c:v>5.6035191324159697E-2</c:v>
                </c:pt>
                <c:pt idx="36108">
                  <c:v>6.0840580331964197E-2</c:v>
                </c:pt>
                <c:pt idx="36109">
                  <c:v>6.6060209858960398E-2</c:v>
                </c:pt>
                <c:pt idx="36110">
                  <c:v>7.0690570627593499E-2</c:v>
                </c:pt>
                <c:pt idx="36111">
                  <c:v>7.5691476173936595E-2</c:v>
                </c:pt>
                <c:pt idx="36112">
                  <c:v>8.1113955381526701E-2</c:v>
                </c:pt>
                <c:pt idx="36113">
                  <c:v>8.6234090549260706E-2</c:v>
                </c:pt>
                <c:pt idx="36114">
                  <c:v>9.1391425693316097E-2</c:v>
                </c:pt>
                <c:pt idx="36115">
                  <c:v>9.64088207028935E-2</c:v>
                </c:pt>
                <c:pt idx="36116">
                  <c:v>0.101739275262996</c:v>
                </c:pt>
                <c:pt idx="36117">
                  <c:v>0.10722102769216001</c:v>
                </c:pt>
                <c:pt idx="36118">
                  <c:v>0.112111409035847</c:v>
                </c:pt>
                <c:pt idx="36119">
                  <c:v>0.117494374412752</c:v>
                </c:pt>
                <c:pt idx="36120">
                  <c:v>0.122531001616673</c:v>
                </c:pt>
                <c:pt idx="36121">
                  <c:v>0.127760468319746</c:v>
                </c:pt>
                <c:pt idx="36122">
                  <c:v>0.132712104997674</c:v>
                </c:pt>
                <c:pt idx="36123">
                  <c:v>0.13780320641350099</c:v>
                </c:pt>
                <c:pt idx="36124">
                  <c:v>0.14240603301414001</c:v>
                </c:pt>
                <c:pt idx="36125">
                  <c:v>0.14727928121512199</c:v>
                </c:pt>
                <c:pt idx="36126">
                  <c:v>0.15203246629786901</c:v>
                </c:pt>
                <c:pt idx="36127">
                  <c:v>0.15600554962294699</c:v>
                </c:pt>
                <c:pt idx="36128">
                  <c:v>0.16050129803896299</c:v>
                </c:pt>
                <c:pt idx="36129">
                  <c:v>0.16435748110221901</c:v>
                </c:pt>
                <c:pt idx="36130">
                  <c:v>0.16849731174892099</c:v>
                </c:pt>
                <c:pt idx="36131">
                  <c:v>0.17223100892687701</c:v>
                </c:pt>
                <c:pt idx="36132">
                  <c:v>0.175510161973149</c:v>
                </c:pt>
                <c:pt idx="36133">
                  <c:v>0.17871486636693301</c:v>
                </c:pt>
                <c:pt idx="36134">
                  <c:v>0.18176872364625599</c:v>
                </c:pt>
                <c:pt idx="36135">
                  <c:v>0.184669867956191</c:v>
                </c:pt>
                <c:pt idx="36136">
                  <c:v>0.187285079468334</c:v>
                </c:pt>
                <c:pt idx="36137">
                  <c:v>0.18921987732923601</c:v>
                </c:pt>
                <c:pt idx="36138">
                  <c:v>0.19110816762310301</c:v>
                </c:pt>
                <c:pt idx="36139">
                  <c:v>0.19313504260803299</c:v>
                </c:pt>
                <c:pt idx="36140">
                  <c:v>0.194417152455758</c:v>
                </c:pt>
                <c:pt idx="36141">
                  <c:v>0.19572511661179701</c:v>
                </c:pt>
                <c:pt idx="36142">
                  <c:v>0.196375142773179</c:v>
                </c:pt>
                <c:pt idx="36143">
                  <c:v>0.19698088235105701</c:v>
                </c:pt>
                <c:pt idx="36144">
                  <c:v>0.19759986422140299</c:v>
                </c:pt>
                <c:pt idx="36145">
                  <c:v>0.197620728822998</c:v>
                </c:pt>
                <c:pt idx="36146">
                  <c:v>0.197508667188835</c:v>
                </c:pt>
                <c:pt idx="36147">
                  <c:v>0.197020017644121</c:v>
                </c:pt>
                <c:pt idx="36148">
                  <c:v>0.19659648960800299</c:v>
                </c:pt>
                <c:pt idx="36149">
                  <c:v>0.19569711446212501</c:v>
                </c:pt>
                <c:pt idx="36150">
                  <c:v>0.19456188615161699</c:v>
                </c:pt>
                <c:pt idx="36151">
                  <c:v>0.193332366928436</c:v>
                </c:pt>
                <c:pt idx="36152">
                  <c:v>0.19191721015600099</c:v>
                </c:pt>
                <c:pt idx="36153">
                  <c:v>0.19034675924150901</c:v>
                </c:pt>
                <c:pt idx="36154">
                  <c:v>0.188205217269268</c:v>
                </c:pt>
                <c:pt idx="36155">
                  <c:v>0.18632838882307801</c:v>
                </c:pt>
                <c:pt idx="36156">
                  <c:v>0.18414120035645701</c:v>
                </c:pt>
                <c:pt idx="36157">
                  <c:v>0.182087731507249</c:v>
                </c:pt>
                <c:pt idx="36158">
                  <c:v>0.18003645242050401</c:v>
                </c:pt>
                <c:pt idx="36159">
                  <c:v>0.17718435072011801</c:v>
                </c:pt>
                <c:pt idx="36160">
                  <c:v>0.174794400262647</c:v>
                </c:pt>
                <c:pt idx="36161">
                  <c:v>0.17245730562931899</c:v>
                </c:pt>
                <c:pt idx="36162">
                  <c:v>0.17005681898222599</c:v>
                </c:pt>
                <c:pt idx="36163">
                  <c:v>0.167779604665412</c:v>
                </c:pt>
                <c:pt idx="36164">
                  <c:v>0.16482452638908299</c:v>
                </c:pt>
                <c:pt idx="36165">
                  <c:v>0.16251174674928401</c:v>
                </c:pt>
                <c:pt idx="36166">
                  <c:v>0.160197628274586</c:v>
                </c:pt>
                <c:pt idx="36167">
                  <c:v>0.15794651721914499</c:v>
                </c:pt>
                <c:pt idx="36168">
                  <c:v>0.15604473750494699</c:v>
                </c:pt>
                <c:pt idx="36169">
                  <c:v>0.15375956377983599</c:v>
                </c:pt>
                <c:pt idx="36170">
                  <c:v>0.15176852353106399</c:v>
                </c:pt>
                <c:pt idx="36171">
                  <c:v>0.15034729273247399</c:v>
                </c:pt>
                <c:pt idx="36172">
                  <c:v>0.148737599778309</c:v>
                </c:pt>
                <c:pt idx="36173">
                  <c:v>0.14766178311266701</c:v>
                </c:pt>
                <c:pt idx="36174">
                  <c:v>0.14647089298621499</c:v>
                </c:pt>
                <c:pt idx="36175">
                  <c:v>0.145544034917064</c:v>
                </c:pt>
                <c:pt idx="36176">
                  <c:v>0.14522958974331801</c:v>
                </c:pt>
                <c:pt idx="36177">
                  <c:v>0.14444584894040799</c:v>
                </c:pt>
                <c:pt idx="36178">
                  <c:v>0.14478098034942999</c:v>
                </c:pt>
                <c:pt idx="36179">
                  <c:v>0.14466543464374099</c:v>
                </c:pt>
                <c:pt idx="36180">
                  <c:v>0.14549450243902301</c:v>
                </c:pt>
                <c:pt idx="36181">
                  <c:v>0.146238641406331</c:v>
                </c:pt>
                <c:pt idx="36182">
                  <c:v>0.14741378925613899</c:v>
                </c:pt>
                <c:pt idx="36183">
                  <c:v>0.14900041338074099</c:v>
                </c:pt>
                <c:pt idx="36184">
                  <c:v>0.150730268046049</c:v>
                </c:pt>
                <c:pt idx="36185">
                  <c:v>0.15324468056043999</c:v>
                </c:pt>
                <c:pt idx="36186">
                  <c:v>0.15513018648123</c:v>
                </c:pt>
                <c:pt idx="36187">
                  <c:v>0.158419918886752</c:v>
                </c:pt>
                <c:pt idx="36188">
                  <c:v>0.16136763513817701</c:v>
                </c:pt>
                <c:pt idx="36189">
                  <c:v>0.164923586852677</c:v>
                </c:pt>
                <c:pt idx="36190">
                  <c:v>0.16856729601041501</c:v>
                </c:pt>
                <c:pt idx="36191">
                  <c:v>0.172238454290356</c:v>
                </c:pt>
                <c:pt idx="36192">
                  <c:v>0.17673357603895701</c:v>
                </c:pt>
                <c:pt idx="36193">
                  <c:v>0.180999225323181</c:v>
                </c:pt>
                <c:pt idx="36194">
                  <c:v>0.18580439300321899</c:v>
                </c:pt>
                <c:pt idx="36195">
                  <c:v>0.19072842306261401</c:v>
                </c:pt>
                <c:pt idx="36196">
                  <c:v>0.195874532771497</c:v>
                </c:pt>
                <c:pt idx="36197">
                  <c:v>0.20102897201320899</c:v>
                </c:pt>
                <c:pt idx="36198">
                  <c:v>0.206651572239644</c:v>
                </c:pt>
                <c:pt idx="36199">
                  <c:v>0.21237516713118601</c:v>
                </c:pt>
                <c:pt idx="36200">
                  <c:v>0.218142504879693</c:v>
                </c:pt>
                <c:pt idx="36201">
                  <c:v>0.223878191539675</c:v>
                </c:pt>
                <c:pt idx="36202">
                  <c:v>0.22945874541810299</c:v>
                </c:pt>
                <c:pt idx="36203">
                  <c:v>0.235822018708742</c:v>
                </c:pt>
                <c:pt idx="36204">
                  <c:v>0.241470877359623</c:v>
                </c:pt>
                <c:pt idx="36205">
                  <c:v>0.24728266280910099</c:v>
                </c:pt>
                <c:pt idx="36206">
                  <c:v>0.25293139210194499</c:v>
                </c:pt>
                <c:pt idx="36207">
                  <c:v>0.25887991464173299</c:v>
                </c:pt>
                <c:pt idx="36208">
                  <c:v>0.26437203355628902</c:v>
                </c:pt>
                <c:pt idx="36209">
                  <c:v>0.26970851292060599</c:v>
                </c:pt>
                <c:pt idx="36210">
                  <c:v>0.27531495247447002</c:v>
                </c:pt>
                <c:pt idx="36211">
                  <c:v>0.28008604704277301</c:v>
                </c:pt>
                <c:pt idx="36212">
                  <c:v>0.28534005500570597</c:v>
                </c:pt>
                <c:pt idx="36213">
                  <c:v>0.28958345677666902</c:v>
                </c:pt>
                <c:pt idx="36214">
                  <c:v>0.29428694763329899</c:v>
                </c:pt>
                <c:pt idx="36215">
                  <c:v>0.29819032138347201</c:v>
                </c:pt>
                <c:pt idx="36216">
                  <c:v>0.30191391248242999</c:v>
                </c:pt>
                <c:pt idx="36217">
                  <c:v>0.305465315876355</c:v>
                </c:pt>
                <c:pt idx="36218">
                  <c:v>0.30803755786509102</c:v>
                </c:pt>
                <c:pt idx="36219">
                  <c:v>0.31089918581911502</c:v>
                </c:pt>
                <c:pt idx="36220">
                  <c:v>0.31285866213540597</c:v>
                </c:pt>
                <c:pt idx="36221">
                  <c:v>0.31492949682072702</c:v>
                </c:pt>
                <c:pt idx="36222">
                  <c:v>0.316134790621105</c:v>
                </c:pt>
                <c:pt idx="36223">
                  <c:v>0.31708758668588899</c:v>
                </c:pt>
                <c:pt idx="36224">
                  <c:v>0.317407714044457</c:v>
                </c:pt>
                <c:pt idx="36225">
                  <c:v>0.317472957730912</c:v>
                </c:pt>
                <c:pt idx="36226">
                  <c:v>0.31720392443220102</c:v>
                </c:pt>
                <c:pt idx="36227">
                  <c:v>0.31603970517088797</c:v>
                </c:pt>
                <c:pt idx="36228">
                  <c:v>0.31474629948888899</c:v>
                </c:pt>
                <c:pt idx="36229">
                  <c:v>0.31250353564226202</c:v>
                </c:pt>
                <c:pt idx="36230">
                  <c:v>0.31039194148979699</c:v>
                </c:pt>
                <c:pt idx="36231">
                  <c:v>0.30747045339540102</c:v>
                </c:pt>
                <c:pt idx="36232">
                  <c:v>0.304124010023959</c:v>
                </c:pt>
                <c:pt idx="36233">
                  <c:v>0.30019570027484899</c:v>
                </c:pt>
                <c:pt idx="36234">
                  <c:v>0.29596897191551702</c:v>
                </c:pt>
                <c:pt idx="36235">
                  <c:v>0.29150035291309601</c:v>
                </c:pt>
                <c:pt idx="36236">
                  <c:v>0.286110333169388</c:v>
                </c:pt>
                <c:pt idx="36237">
                  <c:v>0.28085156846716902</c:v>
                </c:pt>
                <c:pt idx="36238">
                  <c:v>0.274856323080721</c:v>
                </c:pt>
                <c:pt idx="36239">
                  <c:v>0.26886213685911398</c:v>
                </c:pt>
                <c:pt idx="36240">
                  <c:v>0.262172242768756</c:v>
                </c:pt>
                <c:pt idx="36241">
                  <c:v>0.25535292268245702</c:v>
                </c:pt>
                <c:pt idx="36242">
                  <c:v>0.24844200937055699</c:v>
                </c:pt>
                <c:pt idx="36243">
                  <c:v>0.24082400792095501</c:v>
                </c:pt>
                <c:pt idx="36244">
                  <c:v>0.233751347112758</c:v>
                </c:pt>
                <c:pt idx="36245">
                  <c:v>0.22575212681287901</c:v>
                </c:pt>
                <c:pt idx="36246">
                  <c:v>0.21781219626162401</c:v>
                </c:pt>
                <c:pt idx="36247">
                  <c:v>0.209917655223049</c:v>
                </c:pt>
                <c:pt idx="36248">
                  <c:v>0.20184593466907599</c:v>
                </c:pt>
                <c:pt idx="36249">
                  <c:v>0.19392786312804899</c:v>
                </c:pt>
                <c:pt idx="36250">
                  <c:v>0.18565408530071401</c:v>
                </c:pt>
                <c:pt idx="36251">
                  <c:v>0.177721592527605</c:v>
                </c:pt>
                <c:pt idx="36252">
                  <c:v>0.16961974192166501</c:v>
                </c:pt>
                <c:pt idx="36253">
                  <c:v>0.16199309043219901</c:v>
                </c:pt>
                <c:pt idx="36254">
                  <c:v>0.15427636138450601</c:v>
                </c:pt>
                <c:pt idx="36255">
                  <c:v>0.146684955311948</c:v>
                </c:pt>
                <c:pt idx="36256">
                  <c:v>0.13919155404240399</c:v>
                </c:pt>
                <c:pt idx="36257">
                  <c:v>0.132052172533312</c:v>
                </c:pt>
                <c:pt idx="36258">
                  <c:v>0.12542157790913799</c:v>
                </c:pt>
                <c:pt idx="36259">
                  <c:v>0.118667508830578</c:v>
                </c:pt>
                <c:pt idx="36260">
                  <c:v>0.112619985717985</c:v>
                </c:pt>
                <c:pt idx="36261">
                  <c:v>0.10659140799622301</c:v>
                </c:pt>
                <c:pt idx="36262">
                  <c:v>0.101428882971627</c:v>
                </c:pt>
                <c:pt idx="36263">
                  <c:v>9.6442190799005401E-2</c:v>
                </c:pt>
                <c:pt idx="36264">
                  <c:v>9.1742011511200497E-2</c:v>
                </c:pt>
                <c:pt idx="36265">
                  <c:v>8.7759783472561498E-2</c:v>
                </c:pt>
                <c:pt idx="36266">
                  <c:v>8.3915913531470404E-2</c:v>
                </c:pt>
                <c:pt idx="36267">
                  <c:v>8.0926205287142797E-2</c:v>
                </c:pt>
                <c:pt idx="36268">
                  <c:v>7.8042736674711399E-2</c:v>
                </c:pt>
                <c:pt idx="36269">
                  <c:v>7.5994118670813904E-2</c:v>
                </c:pt>
                <c:pt idx="36270">
                  <c:v>7.44763025552269E-2</c:v>
                </c:pt>
                <c:pt idx="36271">
                  <c:v>7.3250773835296795E-2</c:v>
                </c:pt>
                <c:pt idx="36272">
                  <c:v>7.2709537133304802E-2</c:v>
                </c:pt>
                <c:pt idx="36273">
                  <c:v>7.2382028494576603E-2</c:v>
                </c:pt>
                <c:pt idx="36274">
                  <c:v>7.3087283129611505E-2</c:v>
                </c:pt>
                <c:pt idx="36275">
                  <c:v>7.3907129547006595E-2</c:v>
                </c:pt>
                <c:pt idx="36276">
                  <c:v>7.5698086357572206E-2</c:v>
                </c:pt>
                <c:pt idx="36277">
                  <c:v>7.7709211949100895E-2</c:v>
                </c:pt>
                <c:pt idx="36278">
                  <c:v>7.9889417180803099E-2</c:v>
                </c:pt>
                <c:pt idx="36279">
                  <c:v>8.30850588128942E-2</c:v>
                </c:pt>
                <c:pt idx="36280">
                  <c:v>8.6506918510247402E-2</c:v>
                </c:pt>
                <c:pt idx="36281">
                  <c:v>9.0579940445004101E-2</c:v>
                </c:pt>
                <c:pt idx="36282">
                  <c:v>9.4720992236441107E-2</c:v>
                </c:pt>
                <c:pt idx="36283">
                  <c:v>9.9255535850624105E-2</c:v>
                </c:pt>
                <c:pt idx="36284">
                  <c:v>0.104184385479486</c:v>
                </c:pt>
                <c:pt idx="36285">
                  <c:v>0.109519400619388</c:v>
                </c:pt>
                <c:pt idx="36286">
                  <c:v>0.115186008075905</c:v>
                </c:pt>
                <c:pt idx="36287">
                  <c:v>0.121219321950058</c:v>
                </c:pt>
                <c:pt idx="36288">
                  <c:v>0.12701533172337601</c:v>
                </c:pt>
                <c:pt idx="36289">
                  <c:v>0.13321997841503599</c:v>
                </c:pt>
                <c:pt idx="36290">
                  <c:v>0.13995528133307</c:v>
                </c:pt>
                <c:pt idx="36291">
                  <c:v>0.146470066062865</c:v>
                </c:pt>
                <c:pt idx="36292">
                  <c:v>0.153081592197511</c:v>
                </c:pt>
                <c:pt idx="36293">
                  <c:v>0.15961298166416901</c:v>
                </c:pt>
                <c:pt idx="36294">
                  <c:v>0.16640646202961901</c:v>
                </c:pt>
                <c:pt idx="36295">
                  <c:v>0.172923187488535</c:v>
                </c:pt>
                <c:pt idx="36296">
                  <c:v>0.17945455555604301</c:v>
                </c:pt>
                <c:pt idx="36297">
                  <c:v>0.18598386811291701</c:v>
                </c:pt>
                <c:pt idx="36298">
                  <c:v>0.19198030091590801</c:v>
                </c:pt>
                <c:pt idx="36299">
                  <c:v>0.19815744779504599</c:v>
                </c:pt>
                <c:pt idx="36300">
                  <c:v>0.203656955236304</c:v>
                </c:pt>
                <c:pt idx="36301">
                  <c:v>0.20922324827248701</c:v>
                </c:pt>
                <c:pt idx="36302">
                  <c:v>0.21422897364985699</c:v>
                </c:pt>
                <c:pt idx="36303">
                  <c:v>0.219207107398943</c:v>
                </c:pt>
                <c:pt idx="36304">
                  <c:v>0.223690217137474</c:v>
                </c:pt>
                <c:pt idx="36305">
                  <c:v>0.227328012155742</c:v>
                </c:pt>
                <c:pt idx="36306">
                  <c:v>0.23088770322846999</c:v>
                </c:pt>
                <c:pt idx="36307">
                  <c:v>0.234026082292387</c:v>
                </c:pt>
                <c:pt idx="36308">
                  <c:v>0.23649513978244999</c:v>
                </c:pt>
                <c:pt idx="36309">
                  <c:v>0.23843688422619599</c:v>
                </c:pt>
                <c:pt idx="36310">
                  <c:v>0.23969866251452401</c:v>
                </c:pt>
                <c:pt idx="36311">
                  <c:v>0.24030117209872601</c:v>
                </c:pt>
                <c:pt idx="36312">
                  <c:v>0.240574100259908</c:v>
                </c:pt>
                <c:pt idx="36313">
                  <c:v>0.240283781680834</c:v>
                </c:pt>
                <c:pt idx="36314">
                  <c:v>0.239151812967763</c:v>
                </c:pt>
                <c:pt idx="36315">
                  <c:v>0.23731259932555901</c:v>
                </c:pt>
                <c:pt idx="36316">
                  <c:v>0.23509139963758599</c:v>
                </c:pt>
                <c:pt idx="36317">
                  <c:v>0.23228818765468001</c:v>
                </c:pt>
                <c:pt idx="36318">
                  <c:v>0.22883140574343899</c:v>
                </c:pt>
                <c:pt idx="36319">
                  <c:v>0.224583493895367</c:v>
                </c:pt>
                <c:pt idx="36320">
                  <c:v>0.21963946235695</c:v>
                </c:pt>
                <c:pt idx="36321">
                  <c:v>0.21422995699903799</c:v>
                </c:pt>
                <c:pt idx="36322">
                  <c:v>0.20808517808525601</c:v>
                </c:pt>
                <c:pt idx="36323">
                  <c:v>0.20139940169492701</c:v>
                </c:pt>
                <c:pt idx="36324">
                  <c:v>0.19421682112407601</c:v>
                </c:pt>
                <c:pt idx="36325">
                  <c:v>0.18626706107535401</c:v>
                </c:pt>
                <c:pt idx="36326">
                  <c:v>0.17794300788009901</c:v>
                </c:pt>
                <c:pt idx="36327">
                  <c:v>0.168938311206211</c:v>
                </c:pt>
                <c:pt idx="36328">
                  <c:v>0.159394386807514</c:v>
                </c:pt>
                <c:pt idx="36329">
                  <c:v>0.14981443164091901</c:v>
                </c:pt>
                <c:pt idx="36330">
                  <c:v>0.139495360784472</c:v>
                </c:pt>
                <c:pt idx="36331">
                  <c:v>0.12897831424801001</c:v>
                </c:pt>
                <c:pt idx="36332">
                  <c:v>0.117756798432035</c:v>
                </c:pt>
                <c:pt idx="36333">
                  <c:v>0.10622608825296299</c:v>
                </c:pt>
                <c:pt idx="36334">
                  <c:v>9.4819010557015707E-2</c:v>
                </c:pt>
                <c:pt idx="36335">
                  <c:v>8.2910126989625202E-2</c:v>
                </c:pt>
                <c:pt idx="36336">
                  <c:v>7.1129963753587697E-2</c:v>
                </c:pt>
                <c:pt idx="36337">
                  <c:v>5.8751138163839499E-2</c:v>
                </c:pt>
                <c:pt idx="36338">
                  <c:v>4.6187922536080998E-2</c:v>
                </c:pt>
                <c:pt idx="36339">
                  <c:v>3.3793028592593199E-2</c:v>
                </c:pt>
                <c:pt idx="36340">
                  <c:v>2.1650265339947902E-2</c:v>
                </c:pt>
                <c:pt idx="36341">
                  <c:v>9.1661846970353903E-3</c:v>
                </c:pt>
                <c:pt idx="36342">
                  <c:v>-3.1586128068623598E-3</c:v>
                </c:pt>
                <c:pt idx="36343">
                  <c:v>-1.57263796074536E-2</c:v>
                </c:pt>
                <c:pt idx="36344">
                  <c:v>-2.7739821905069399E-2</c:v>
                </c:pt>
                <c:pt idx="36345">
                  <c:v>-3.95120477680743E-2</c:v>
                </c:pt>
                <c:pt idx="36346">
                  <c:v>-5.1063631765277499E-2</c:v>
                </c:pt>
                <c:pt idx="36347">
                  <c:v>-6.2557199222389406E-2</c:v>
                </c:pt>
                <c:pt idx="36348">
                  <c:v>-7.3975424513456803E-2</c:v>
                </c:pt>
                <c:pt idx="36349">
                  <c:v>-8.4551461017839794E-2</c:v>
                </c:pt>
                <c:pt idx="36350">
                  <c:v>-9.5056232954710093E-2</c:v>
                </c:pt>
                <c:pt idx="36351">
                  <c:v>-0.104729992124063</c:v>
                </c:pt>
                <c:pt idx="36352">
                  <c:v>-0.11458768746766</c:v>
                </c:pt>
                <c:pt idx="36353">
                  <c:v>-0.12351656301529</c:v>
                </c:pt>
                <c:pt idx="36354">
                  <c:v>-0.13211824331084299</c:v>
                </c:pt>
                <c:pt idx="36355">
                  <c:v>-0.14037124220783601</c:v>
                </c:pt>
                <c:pt idx="36356">
                  <c:v>-0.14755719383051999</c:v>
                </c:pt>
                <c:pt idx="36357">
                  <c:v>-0.15472297398471599</c:v>
                </c:pt>
                <c:pt idx="36358">
                  <c:v>-0.16077813666552199</c:v>
                </c:pt>
                <c:pt idx="36359">
                  <c:v>-0.166655097303127</c:v>
                </c:pt>
                <c:pt idx="36360">
                  <c:v>-0.17198742835568601</c:v>
                </c:pt>
                <c:pt idx="36361">
                  <c:v>-0.17624498993012</c:v>
                </c:pt>
                <c:pt idx="36362">
                  <c:v>-0.18026596952525101</c:v>
                </c:pt>
                <c:pt idx="36363">
                  <c:v>-0.18332647267721999</c:v>
                </c:pt>
                <c:pt idx="36364">
                  <c:v>-0.18618152517674399</c:v>
                </c:pt>
                <c:pt idx="36365">
                  <c:v>-0.18840576495051001</c:v>
                </c:pt>
                <c:pt idx="36366">
                  <c:v>-0.18965758189861601</c:v>
                </c:pt>
                <c:pt idx="36367">
                  <c:v>-0.190476352123124</c:v>
                </c:pt>
                <c:pt idx="36368">
                  <c:v>-0.19070266228021801</c:v>
                </c:pt>
                <c:pt idx="36369">
                  <c:v>-0.19037547408174699</c:v>
                </c:pt>
                <c:pt idx="36370">
                  <c:v>-0.189634515381288</c:v>
                </c:pt>
                <c:pt idx="36371">
                  <c:v>-0.18830534282106501</c:v>
                </c:pt>
                <c:pt idx="36372">
                  <c:v>-0.18620771710505499</c:v>
                </c:pt>
                <c:pt idx="36373">
                  <c:v>-0.183683449496201</c:v>
                </c:pt>
                <c:pt idx="36374">
                  <c:v>-0.180965474542119</c:v>
                </c:pt>
                <c:pt idx="36375">
                  <c:v>-0.177784309089183</c:v>
                </c:pt>
                <c:pt idx="36376">
                  <c:v>-0.17402413130233499</c:v>
                </c:pt>
                <c:pt idx="36377">
                  <c:v>-0.17000437576095201</c:v>
                </c:pt>
                <c:pt idx="36378">
                  <c:v>-0.16562358298184501</c:v>
                </c:pt>
                <c:pt idx="36379">
                  <c:v>-0.16101266165092001</c:v>
                </c:pt>
                <c:pt idx="36380">
                  <c:v>-0.15611551710067101</c:v>
                </c:pt>
                <c:pt idx="36381">
                  <c:v>-0.15071915122886501</c:v>
                </c:pt>
                <c:pt idx="36382">
                  <c:v>-0.14573873844063601</c:v>
                </c:pt>
                <c:pt idx="36383">
                  <c:v>-0.14015813082492101</c:v>
                </c:pt>
                <c:pt idx="36384">
                  <c:v>-0.13467318364014799</c:v>
                </c:pt>
                <c:pt idx="36385">
                  <c:v>-0.12905499521605701</c:v>
                </c:pt>
                <c:pt idx="36386">
                  <c:v>-0.12317413941830201</c:v>
                </c:pt>
                <c:pt idx="36387">
                  <c:v>-0.117955507086359</c:v>
                </c:pt>
                <c:pt idx="36388">
                  <c:v>-0.112380767571643</c:v>
                </c:pt>
                <c:pt idx="36389">
                  <c:v>-0.107097485053589</c:v>
                </c:pt>
                <c:pt idx="36390">
                  <c:v>-0.10170562107447299</c:v>
                </c:pt>
                <c:pt idx="36391">
                  <c:v>-9.6616528162896301E-2</c:v>
                </c:pt>
                <c:pt idx="36392">
                  <c:v>-9.2011847580789993E-2</c:v>
                </c:pt>
                <c:pt idx="36393">
                  <c:v>-8.7623961154573105E-2</c:v>
                </c:pt>
                <c:pt idx="36394">
                  <c:v>-8.3111132519292599E-2</c:v>
                </c:pt>
                <c:pt idx="36395">
                  <c:v>-7.9019629640061498E-2</c:v>
                </c:pt>
                <c:pt idx="36396">
                  <c:v>-7.5456961184247301E-2</c:v>
                </c:pt>
                <c:pt idx="36397">
                  <c:v>-7.2256151563274501E-2</c:v>
                </c:pt>
                <c:pt idx="36398">
                  <c:v>-6.9903196784455501E-2</c:v>
                </c:pt>
                <c:pt idx="36399">
                  <c:v>-6.7155607843378304E-2</c:v>
                </c:pt>
                <c:pt idx="36400">
                  <c:v>-6.5040790566604195E-2</c:v>
                </c:pt>
                <c:pt idx="36401">
                  <c:v>-6.3784042853048395E-2</c:v>
                </c:pt>
                <c:pt idx="36402">
                  <c:v>-6.2953020710836305E-2</c:v>
                </c:pt>
                <c:pt idx="36403">
                  <c:v>-6.27229490604191E-2</c:v>
                </c:pt>
                <c:pt idx="36404">
                  <c:v>-6.2699096035439897E-2</c:v>
                </c:pt>
                <c:pt idx="36405">
                  <c:v>-6.3354218781286997E-2</c:v>
                </c:pt>
                <c:pt idx="36406">
                  <c:v>-6.4472367270049902E-2</c:v>
                </c:pt>
                <c:pt idx="36407">
                  <c:v>-6.6372437400548906E-2</c:v>
                </c:pt>
                <c:pt idx="36408">
                  <c:v>-6.8662652231323201E-2</c:v>
                </c:pt>
                <c:pt idx="36409">
                  <c:v>-7.1474030649303799E-2</c:v>
                </c:pt>
                <c:pt idx="36410">
                  <c:v>-7.4883883726178005E-2</c:v>
                </c:pt>
                <c:pt idx="36411">
                  <c:v>-7.8647430452047695E-2</c:v>
                </c:pt>
                <c:pt idx="36412">
                  <c:v>-8.3214797376714597E-2</c:v>
                </c:pt>
                <c:pt idx="36413">
                  <c:v>-8.7896376473761306E-2</c:v>
                </c:pt>
                <c:pt idx="36414">
                  <c:v>-9.3793037197273499E-2</c:v>
                </c:pt>
                <c:pt idx="36415">
                  <c:v>-9.9595250419352105E-2</c:v>
                </c:pt>
                <c:pt idx="36416">
                  <c:v>-0.105881832729671</c:v>
                </c:pt>
                <c:pt idx="36417">
                  <c:v>-0.112913829520655</c:v>
                </c:pt>
                <c:pt idx="36418">
                  <c:v>-0.120044016693676</c:v>
                </c:pt>
                <c:pt idx="36419">
                  <c:v>-0.12783915419661901</c:v>
                </c:pt>
                <c:pt idx="36420">
                  <c:v>-0.13590371348345001</c:v>
                </c:pt>
                <c:pt idx="36421">
                  <c:v>-0.14417859730066099</c:v>
                </c:pt>
                <c:pt idx="36422">
                  <c:v>-0.15276614117957399</c:v>
                </c:pt>
                <c:pt idx="36423">
                  <c:v>-0.161861182744865</c:v>
                </c:pt>
                <c:pt idx="36424">
                  <c:v>-0.171080186583388</c:v>
                </c:pt>
                <c:pt idx="36425">
                  <c:v>-0.18068100261744899</c:v>
                </c:pt>
                <c:pt idx="36426">
                  <c:v>-0.190136467336256</c:v>
                </c:pt>
                <c:pt idx="36427">
                  <c:v>-0.199745454425516</c:v>
                </c:pt>
                <c:pt idx="36428">
                  <c:v>-0.209615717288367</c:v>
                </c:pt>
                <c:pt idx="36429">
                  <c:v>-0.219490699994425</c:v>
                </c:pt>
                <c:pt idx="36430">
                  <c:v>-0.22965258759408899</c:v>
                </c:pt>
                <c:pt idx="36431">
                  <c:v>-0.23944596645217101</c:v>
                </c:pt>
                <c:pt idx="36432">
                  <c:v>-0.24926105895478201</c:v>
                </c:pt>
                <c:pt idx="36433">
                  <c:v>-0.25916804861940301</c:v>
                </c:pt>
                <c:pt idx="36434">
                  <c:v>-0.26881520457727698</c:v>
                </c:pt>
                <c:pt idx="36435">
                  <c:v>-0.27841055759758998</c:v>
                </c:pt>
                <c:pt idx="36436">
                  <c:v>-0.28746922473950898</c:v>
                </c:pt>
                <c:pt idx="36437">
                  <c:v>-0.29669731117313503</c:v>
                </c:pt>
                <c:pt idx="36438">
                  <c:v>-0.30538092778819198</c:v>
                </c:pt>
                <c:pt idx="36439">
                  <c:v>-0.314096070206001</c:v>
                </c:pt>
                <c:pt idx="36440">
                  <c:v>-0.32219932939599699</c:v>
                </c:pt>
                <c:pt idx="36441">
                  <c:v>-0.33017777304218099</c:v>
                </c:pt>
                <c:pt idx="36442">
                  <c:v>-0.33789929361693199</c:v>
                </c:pt>
                <c:pt idx="36443">
                  <c:v>-0.34480639198741497</c:v>
                </c:pt>
                <c:pt idx="36444">
                  <c:v>-0.35165440772591</c:v>
                </c:pt>
                <c:pt idx="36445">
                  <c:v>-0.35776865906636302</c:v>
                </c:pt>
                <c:pt idx="36446">
                  <c:v>-0.36371719675641401</c:v>
                </c:pt>
                <c:pt idx="36447">
                  <c:v>-0.36932441988266601</c:v>
                </c:pt>
                <c:pt idx="36448">
                  <c:v>-0.373893450103161</c:v>
                </c:pt>
                <c:pt idx="36449">
                  <c:v>-0.37827808290613901</c:v>
                </c:pt>
                <c:pt idx="36450">
                  <c:v>-0.38198632145508998</c:v>
                </c:pt>
                <c:pt idx="36451">
                  <c:v>-0.38553669775070298</c:v>
                </c:pt>
                <c:pt idx="36452">
                  <c:v>-0.38851782020503101</c:v>
                </c:pt>
                <c:pt idx="36453">
                  <c:v>-0.39070907923817899</c:v>
                </c:pt>
                <c:pt idx="36454">
                  <c:v>-0.39236080939562101</c:v>
                </c:pt>
                <c:pt idx="36455">
                  <c:v>-0.39349589485997</c:v>
                </c:pt>
                <c:pt idx="36456">
                  <c:v>-0.39422249960467398</c:v>
                </c:pt>
                <c:pt idx="36457">
                  <c:v>-0.394804369303279</c:v>
                </c:pt>
                <c:pt idx="36458">
                  <c:v>-0.394540365702513</c:v>
                </c:pt>
                <c:pt idx="36459">
                  <c:v>-0.393390825782795</c:v>
                </c:pt>
                <c:pt idx="36460">
                  <c:v>-0.39223823049992002</c:v>
                </c:pt>
                <c:pt idx="36461">
                  <c:v>-0.39043615781900398</c:v>
                </c:pt>
                <c:pt idx="36462">
                  <c:v>-0.38836539840134998</c:v>
                </c:pt>
                <c:pt idx="36463">
                  <c:v>-0.385875463327014</c:v>
                </c:pt>
                <c:pt idx="36464">
                  <c:v>-0.38270856501568601</c:v>
                </c:pt>
                <c:pt idx="36465">
                  <c:v>-0.37922701356515798</c:v>
                </c:pt>
                <c:pt idx="36466">
                  <c:v>-0.37547012653385903</c:v>
                </c:pt>
                <c:pt idx="36467">
                  <c:v>-0.37148019033197299</c:v>
                </c:pt>
                <c:pt idx="36468">
                  <c:v>-0.36694862828461</c:v>
                </c:pt>
                <c:pt idx="36469">
                  <c:v>-0.36247549886057101</c:v>
                </c:pt>
                <c:pt idx="36470">
                  <c:v>-0.35722422015851002</c:v>
                </c:pt>
                <c:pt idx="36471">
                  <c:v>-0.35222738298262302</c:v>
                </c:pt>
                <c:pt idx="36472">
                  <c:v>-0.34648861101842099</c:v>
                </c:pt>
                <c:pt idx="36473">
                  <c:v>-0.34107011727456998</c:v>
                </c:pt>
                <c:pt idx="36474">
                  <c:v>-0.33549619918479501</c:v>
                </c:pt>
                <c:pt idx="36475">
                  <c:v>-0.32931770838322999</c:v>
                </c:pt>
                <c:pt idx="36476">
                  <c:v>-0.32344483682678898</c:v>
                </c:pt>
                <c:pt idx="36477">
                  <c:v>-0.31717217137384801</c:v>
                </c:pt>
                <c:pt idx="36478">
                  <c:v>-0.31128505207525198</c:v>
                </c:pt>
                <c:pt idx="36479">
                  <c:v>-0.30546706840024102</c:v>
                </c:pt>
                <c:pt idx="36480">
                  <c:v>-0.29936207913863</c:v>
                </c:pt>
                <c:pt idx="36481">
                  <c:v>-0.29334701573207</c:v>
                </c:pt>
                <c:pt idx="36482">
                  <c:v>-0.28731817192770198</c:v>
                </c:pt>
                <c:pt idx="36483">
                  <c:v>-0.28176257160827001</c:v>
                </c:pt>
                <c:pt idx="36484">
                  <c:v>-0.27628489760362102</c:v>
                </c:pt>
                <c:pt idx="36485">
                  <c:v>-0.27104990278623098</c:v>
                </c:pt>
                <c:pt idx="36486">
                  <c:v>-0.26537183862462399</c:v>
                </c:pt>
                <c:pt idx="36487">
                  <c:v>-0.26042467074007902</c:v>
                </c:pt>
                <c:pt idx="36488">
                  <c:v>-0.25561514645025102</c:v>
                </c:pt>
                <c:pt idx="36489">
                  <c:v>-0.25123514706191302</c:v>
                </c:pt>
                <c:pt idx="36490">
                  <c:v>-0.246914971216221</c:v>
                </c:pt>
                <c:pt idx="36491">
                  <c:v>-0.24259735994710599</c:v>
                </c:pt>
                <c:pt idx="36492">
                  <c:v>-0.23882958849532299</c:v>
                </c:pt>
                <c:pt idx="36493">
                  <c:v>-0.235527949656298</c:v>
                </c:pt>
                <c:pt idx="36494">
                  <c:v>-0.23261756678204701</c:v>
                </c:pt>
                <c:pt idx="36495">
                  <c:v>-0.22951711247790099</c:v>
                </c:pt>
                <c:pt idx="36496">
                  <c:v>-0.22727300981430801</c:v>
                </c:pt>
                <c:pt idx="36497">
                  <c:v>-0.22511225596354301</c:v>
                </c:pt>
                <c:pt idx="36498">
                  <c:v>-0.22324901516147899</c:v>
                </c:pt>
                <c:pt idx="36499">
                  <c:v>-0.22180150661713099</c:v>
                </c:pt>
                <c:pt idx="36500">
                  <c:v>-0.22050027196623001</c:v>
                </c:pt>
                <c:pt idx="36501">
                  <c:v>-0.22013430762259201</c:v>
                </c:pt>
                <c:pt idx="36502">
                  <c:v>-0.219242010072706</c:v>
                </c:pt>
                <c:pt idx="36503">
                  <c:v>-0.21919667114344299</c:v>
                </c:pt>
                <c:pt idx="36504">
                  <c:v>-0.21927009233966799</c:v>
                </c:pt>
                <c:pt idx="36505">
                  <c:v>-0.219703002192458</c:v>
                </c:pt>
                <c:pt idx="36506">
                  <c:v>-0.220696895288055</c:v>
                </c:pt>
                <c:pt idx="36507">
                  <c:v>-0.22180634978118799</c:v>
                </c:pt>
                <c:pt idx="36508">
                  <c:v>-0.22296915996315</c:v>
                </c:pt>
                <c:pt idx="36509">
                  <c:v>-0.224625253407506</c:v>
                </c:pt>
                <c:pt idx="36510">
                  <c:v>-0.22659017984862101</c:v>
                </c:pt>
                <c:pt idx="36511">
                  <c:v>-0.22895622342726901</c:v>
                </c:pt>
                <c:pt idx="36512">
                  <c:v>-0.23124405386593</c:v>
                </c:pt>
                <c:pt idx="36513">
                  <c:v>-0.23359841227546099</c:v>
                </c:pt>
                <c:pt idx="36514">
                  <c:v>-0.23609160325714401</c:v>
                </c:pt>
                <c:pt idx="36515">
                  <c:v>-0.23918377400361199</c:v>
                </c:pt>
                <c:pt idx="36516">
                  <c:v>-0.24211713136996799</c:v>
                </c:pt>
                <c:pt idx="36517">
                  <c:v>-0.24556336693884501</c:v>
                </c:pt>
                <c:pt idx="36518">
                  <c:v>-0.24794887910442201</c:v>
                </c:pt>
                <c:pt idx="36519">
                  <c:v>-0.25270956051127502</c:v>
                </c:pt>
                <c:pt idx="36520">
                  <c:v>-0.25487575881732699</c:v>
                </c:pt>
                <c:pt idx="36521">
                  <c:v>-0.25876297441830498</c:v>
                </c:pt>
                <c:pt idx="36522">
                  <c:v>-0.261985599453187</c:v>
                </c:pt>
                <c:pt idx="36523">
                  <c:v>-0.26594066489735702</c:v>
                </c:pt>
                <c:pt idx="36524">
                  <c:v>-0.26984889827384401</c:v>
                </c:pt>
                <c:pt idx="36525">
                  <c:v>-0.27273537535590198</c:v>
                </c:pt>
                <c:pt idx="36526">
                  <c:v>-0.27672167841124801</c:v>
                </c:pt>
                <c:pt idx="36527">
                  <c:v>-0.279275895830565</c:v>
                </c:pt>
                <c:pt idx="36528">
                  <c:v>-0.28344451341188398</c:v>
                </c:pt>
                <c:pt idx="36529">
                  <c:v>-0.28620763478983302</c:v>
                </c:pt>
                <c:pt idx="36530">
                  <c:v>-0.28964132139361098</c:v>
                </c:pt>
                <c:pt idx="36531">
                  <c:v>-0.29247530888842399</c:v>
                </c:pt>
                <c:pt idx="36532">
                  <c:v>-0.29532384544371798</c:v>
                </c:pt>
                <c:pt idx="36533">
                  <c:v>-0.29840007641526201</c:v>
                </c:pt>
                <c:pt idx="36534">
                  <c:v>-0.30098158119403901</c:v>
                </c:pt>
                <c:pt idx="36535">
                  <c:v>-0.30347660322120001</c:v>
                </c:pt>
                <c:pt idx="36536">
                  <c:v>-0.305623842722554</c:v>
                </c:pt>
                <c:pt idx="36537">
                  <c:v>-0.30797788764107598</c:v>
                </c:pt>
                <c:pt idx="36538">
                  <c:v>-0.31012348980272703</c:v>
                </c:pt>
                <c:pt idx="36539">
                  <c:v>-0.31187939141420601</c:v>
                </c:pt>
                <c:pt idx="36540">
                  <c:v>-0.313420579956876</c:v>
                </c:pt>
                <c:pt idx="36541">
                  <c:v>-0.31472020330653699</c:v>
                </c:pt>
                <c:pt idx="36542">
                  <c:v>-0.31602366348870398</c:v>
                </c:pt>
                <c:pt idx="36543">
                  <c:v>-0.31716969690322699</c:v>
                </c:pt>
                <c:pt idx="36544">
                  <c:v>-0.31821051520714699</c:v>
                </c:pt>
                <c:pt idx="36545">
                  <c:v>-0.318644675957509</c:v>
                </c:pt>
                <c:pt idx="36546">
                  <c:v>-0.31917903288114002</c:v>
                </c:pt>
                <c:pt idx="36547">
                  <c:v>-0.31951598636622802</c:v>
                </c:pt>
                <c:pt idx="36548">
                  <c:v>-0.31996435720962302</c:v>
                </c:pt>
                <c:pt idx="36549">
                  <c:v>-0.32009180160863998</c:v>
                </c:pt>
                <c:pt idx="36550">
                  <c:v>-0.31970524423911301</c:v>
                </c:pt>
                <c:pt idx="36551">
                  <c:v>-0.31940430128030001</c:v>
                </c:pt>
                <c:pt idx="36552">
                  <c:v>-0.31893787108640398</c:v>
                </c:pt>
                <c:pt idx="36553">
                  <c:v>-0.31858018999154097</c:v>
                </c:pt>
                <c:pt idx="36554">
                  <c:v>-0.31755027203155001</c:v>
                </c:pt>
                <c:pt idx="36555">
                  <c:v>-0.31675764352114899</c:v>
                </c:pt>
                <c:pt idx="36556">
                  <c:v>-0.31577159856895898</c:v>
                </c:pt>
                <c:pt idx="36557">
                  <c:v>-0.31451650991783198</c:v>
                </c:pt>
                <c:pt idx="36558">
                  <c:v>-0.31331979712791702</c:v>
                </c:pt>
                <c:pt idx="36559">
                  <c:v>-0.31191867141931701</c:v>
                </c:pt>
                <c:pt idx="36560">
                  <c:v>-0.31080390506646</c:v>
                </c:pt>
                <c:pt idx="36561">
                  <c:v>-0.30894229384238697</c:v>
                </c:pt>
                <c:pt idx="36562">
                  <c:v>-0.30733457852408502</c:v>
                </c:pt>
                <c:pt idx="36563">
                  <c:v>-0.30559632775968798</c:v>
                </c:pt>
                <c:pt idx="36564">
                  <c:v>-0.30371589388530001</c:v>
                </c:pt>
                <c:pt idx="36565">
                  <c:v>-0.30220927791858698</c:v>
                </c:pt>
                <c:pt idx="36566">
                  <c:v>-0.29983396174903498</c:v>
                </c:pt>
                <c:pt idx="36567">
                  <c:v>-0.29797895320235501</c:v>
                </c:pt>
                <c:pt idx="36568">
                  <c:v>-0.29552969118533401</c:v>
                </c:pt>
                <c:pt idx="36569">
                  <c:v>-0.29341865141630002</c:v>
                </c:pt>
                <c:pt idx="36570">
                  <c:v>-0.29140162744113801</c:v>
                </c:pt>
                <c:pt idx="36571">
                  <c:v>-0.28916356600964299</c:v>
                </c:pt>
                <c:pt idx="36572">
                  <c:v>-0.28663430881789598</c:v>
                </c:pt>
                <c:pt idx="36573">
                  <c:v>-0.28419178979367199</c:v>
                </c:pt>
                <c:pt idx="36574">
                  <c:v>-0.281559599383019</c:v>
                </c:pt>
                <c:pt idx="36575">
                  <c:v>-0.27903909326646797</c:v>
                </c:pt>
                <c:pt idx="36576">
                  <c:v>-0.27691969405712802</c:v>
                </c:pt>
                <c:pt idx="36577">
                  <c:v>-0.27404962316214798</c:v>
                </c:pt>
                <c:pt idx="36578">
                  <c:v>-0.27133553651123399</c:v>
                </c:pt>
                <c:pt idx="36579">
                  <c:v>-0.26833886612246899</c:v>
                </c:pt>
                <c:pt idx="36580">
                  <c:v>-0.26579140851593203</c:v>
                </c:pt>
                <c:pt idx="36581">
                  <c:v>-0.26295667538228901</c:v>
                </c:pt>
                <c:pt idx="36582">
                  <c:v>-0.25999673144244401</c:v>
                </c:pt>
                <c:pt idx="36583">
                  <c:v>-0.25688864015368601</c:v>
                </c:pt>
                <c:pt idx="36584">
                  <c:v>-0.25351001620699498</c:v>
                </c:pt>
                <c:pt idx="36585">
                  <c:v>-0.25059447524330503</c:v>
                </c:pt>
                <c:pt idx="36586">
                  <c:v>-0.24710402267138501</c:v>
                </c:pt>
                <c:pt idx="36587">
                  <c:v>-0.24406484028358399</c:v>
                </c:pt>
                <c:pt idx="36588">
                  <c:v>-0.240444529078433</c:v>
                </c:pt>
                <c:pt idx="36589">
                  <c:v>-0.23687467286063901</c:v>
                </c:pt>
                <c:pt idx="36590">
                  <c:v>-0.23299917909585399</c:v>
                </c:pt>
                <c:pt idx="36591">
                  <c:v>-0.229320634890607</c:v>
                </c:pt>
                <c:pt idx="36592">
                  <c:v>-0.22582401861282</c:v>
                </c:pt>
                <c:pt idx="36593">
                  <c:v>-0.22150856423422499</c:v>
                </c:pt>
                <c:pt idx="36594">
                  <c:v>-0.21737327737877399</c:v>
                </c:pt>
                <c:pt idx="36595">
                  <c:v>-0.21294300078158501</c:v>
                </c:pt>
                <c:pt idx="36596">
                  <c:v>-0.20854706068843101</c:v>
                </c:pt>
                <c:pt idx="36597">
                  <c:v>-0.20429795377073201</c:v>
                </c:pt>
                <c:pt idx="36598">
                  <c:v>-0.19976185273824201</c:v>
                </c:pt>
                <c:pt idx="36599">
                  <c:v>-0.194534252096455</c:v>
                </c:pt>
                <c:pt idx="36600">
                  <c:v>-0.18954405974494301</c:v>
                </c:pt>
                <c:pt idx="36601">
                  <c:v>-0.184484916434595</c:v>
                </c:pt>
                <c:pt idx="36602">
                  <c:v>-0.17953917028934699</c:v>
                </c:pt>
                <c:pt idx="36603">
                  <c:v>-0.17436045281700499</c:v>
                </c:pt>
                <c:pt idx="36604">
                  <c:v>-0.168332097128299</c:v>
                </c:pt>
                <c:pt idx="36605">
                  <c:v>-0.16303083387523401</c:v>
                </c:pt>
                <c:pt idx="36606">
                  <c:v>-0.157026087578538</c:v>
                </c:pt>
                <c:pt idx="36607">
                  <c:v>-0.15137160668788899</c:v>
                </c:pt>
                <c:pt idx="36608">
                  <c:v>-0.14544247433641899</c:v>
                </c:pt>
                <c:pt idx="36609">
                  <c:v>-0.13904037244745401</c:v>
                </c:pt>
                <c:pt idx="36610">
                  <c:v>-0.13274636398671399</c:v>
                </c:pt>
                <c:pt idx="36611">
                  <c:v>-0.126203443985794</c:v>
                </c:pt>
                <c:pt idx="36612">
                  <c:v>-0.120191405038142</c:v>
                </c:pt>
                <c:pt idx="36613">
                  <c:v>-0.113421479819775</c:v>
                </c:pt>
                <c:pt idx="36614">
                  <c:v>-0.107168126159918</c:v>
                </c:pt>
                <c:pt idx="36615">
                  <c:v>-0.100574864168125</c:v>
                </c:pt>
                <c:pt idx="36616">
                  <c:v>-9.3798333941081197E-2</c:v>
                </c:pt>
                <c:pt idx="36617">
                  <c:v>-8.7306211386031798E-2</c:v>
                </c:pt>
                <c:pt idx="36618">
                  <c:v>-8.0453477824967701E-2</c:v>
                </c:pt>
                <c:pt idx="36619">
                  <c:v>-7.4360939827726402E-2</c:v>
                </c:pt>
                <c:pt idx="36620">
                  <c:v>-6.7511127416851502E-2</c:v>
                </c:pt>
                <c:pt idx="36621">
                  <c:v>-6.0828187418249802E-2</c:v>
                </c:pt>
                <c:pt idx="36622">
                  <c:v>-5.4441427955363102E-2</c:v>
                </c:pt>
                <c:pt idx="36623">
                  <c:v>-4.7845773122172398E-2</c:v>
                </c:pt>
                <c:pt idx="36624">
                  <c:v>-4.1928675560834801E-2</c:v>
                </c:pt>
                <c:pt idx="36625">
                  <c:v>-3.5577124405620199E-2</c:v>
                </c:pt>
                <c:pt idx="36626">
                  <c:v>-2.9473188658553601E-2</c:v>
                </c:pt>
                <c:pt idx="36627">
                  <c:v>-2.3576603188081299E-2</c:v>
                </c:pt>
                <c:pt idx="36628">
                  <c:v>-1.7891578204012899E-2</c:v>
                </c:pt>
                <c:pt idx="36629">
                  <c:v>-1.2605597789016199E-2</c:v>
                </c:pt>
                <c:pt idx="36630">
                  <c:v>-7.1823017808227297E-3</c:v>
                </c:pt>
                <c:pt idx="36631">
                  <c:v>-1.8794585580316E-3</c:v>
                </c:pt>
                <c:pt idx="36632">
                  <c:v>3.1123165342622399E-3</c:v>
                </c:pt>
                <c:pt idx="36633">
                  <c:v>7.8858702445612199E-3</c:v>
                </c:pt>
                <c:pt idx="36634">
                  <c:v>1.21613045839233E-2</c:v>
                </c:pt>
                <c:pt idx="36635">
                  <c:v>1.61470558789851E-2</c:v>
                </c:pt>
                <c:pt idx="36636">
                  <c:v>2.02860314989587E-2</c:v>
                </c:pt>
                <c:pt idx="36637">
                  <c:v>2.40922044424218E-2</c:v>
                </c:pt>
                <c:pt idx="36638">
                  <c:v>2.7288586740245101E-2</c:v>
                </c:pt>
                <c:pt idx="36639">
                  <c:v>3.0164439929087E-2</c:v>
                </c:pt>
                <c:pt idx="36640">
                  <c:v>3.2776583682349897E-2</c:v>
                </c:pt>
                <c:pt idx="36641">
                  <c:v>3.5097229140666798E-2</c:v>
                </c:pt>
                <c:pt idx="36642">
                  <c:v>3.7178142517879299E-2</c:v>
                </c:pt>
                <c:pt idx="36643">
                  <c:v>3.9108348629495103E-2</c:v>
                </c:pt>
                <c:pt idx="36644">
                  <c:v>4.0512419358834602E-2</c:v>
                </c:pt>
                <c:pt idx="36645">
                  <c:v>4.15772477361624E-2</c:v>
                </c:pt>
                <c:pt idx="36646">
                  <c:v>4.1940667315794503E-2</c:v>
                </c:pt>
                <c:pt idx="36647">
                  <c:v>4.2836893664867599E-2</c:v>
                </c:pt>
                <c:pt idx="36648">
                  <c:v>4.29016354158301E-2</c:v>
                </c:pt>
                <c:pt idx="36649">
                  <c:v>4.3060540446021298E-2</c:v>
                </c:pt>
                <c:pt idx="36650">
                  <c:v>4.2314619852992001E-2</c:v>
                </c:pt>
                <c:pt idx="36651">
                  <c:v>4.13538292950721E-2</c:v>
                </c:pt>
                <c:pt idx="36652">
                  <c:v>4.0465375886744197E-2</c:v>
                </c:pt>
                <c:pt idx="36653">
                  <c:v>3.9401680230134697E-2</c:v>
                </c:pt>
                <c:pt idx="36654">
                  <c:v>3.7887541058384398E-2</c:v>
                </c:pt>
                <c:pt idx="36655">
                  <c:v>3.6020419617377002E-2</c:v>
                </c:pt>
                <c:pt idx="36656">
                  <c:v>3.3935670521118899E-2</c:v>
                </c:pt>
                <c:pt idx="36657">
                  <c:v>3.1615877372433002E-2</c:v>
                </c:pt>
                <c:pt idx="36658">
                  <c:v>2.9632234244050801E-2</c:v>
                </c:pt>
                <c:pt idx="36659">
                  <c:v>2.7089400528130799E-2</c:v>
                </c:pt>
                <c:pt idx="36660">
                  <c:v>2.4576284897658701E-2</c:v>
                </c:pt>
                <c:pt idx="36661">
                  <c:v>2.15232830676408E-2</c:v>
                </c:pt>
                <c:pt idx="36662">
                  <c:v>1.8742013868785101E-2</c:v>
                </c:pt>
                <c:pt idx="36663">
                  <c:v>1.6111630751517999E-2</c:v>
                </c:pt>
                <c:pt idx="36664">
                  <c:v>1.32014903850387E-2</c:v>
                </c:pt>
                <c:pt idx="36665">
                  <c:v>1.03924503208443E-2</c:v>
                </c:pt>
                <c:pt idx="36666">
                  <c:v>7.2696378508943704E-3</c:v>
                </c:pt>
                <c:pt idx="36667">
                  <c:v>4.6991866521595401E-3</c:v>
                </c:pt>
                <c:pt idx="36668">
                  <c:v>1.70534055273166E-3</c:v>
                </c:pt>
                <c:pt idx="36669">
                  <c:v>-6.5932034665524501E-4</c:v>
                </c:pt>
                <c:pt idx="36670">
                  <c:v>-3.2376415602602699E-3</c:v>
                </c:pt>
                <c:pt idx="36671">
                  <c:v>-5.3716121817104301E-3</c:v>
                </c:pt>
                <c:pt idx="36672">
                  <c:v>-7.2618327971750701E-3</c:v>
                </c:pt>
                <c:pt idx="36673">
                  <c:v>-9.4950526955242601E-3</c:v>
                </c:pt>
                <c:pt idx="36674">
                  <c:v>-1.0682014749665601E-2</c:v>
                </c:pt>
                <c:pt idx="36675">
                  <c:v>-1.2225081529100901E-2</c:v>
                </c:pt>
                <c:pt idx="36676">
                  <c:v>-1.27861892342503E-2</c:v>
                </c:pt>
                <c:pt idx="36677">
                  <c:v>-1.3811191705308401E-2</c:v>
                </c:pt>
                <c:pt idx="36678">
                  <c:v>-1.4339712216033799E-2</c:v>
                </c:pt>
                <c:pt idx="36679">
                  <c:v>-1.4097322870933701E-2</c:v>
                </c:pt>
                <c:pt idx="36680">
                  <c:v>-1.3721527062945301E-2</c:v>
                </c:pt>
                <c:pt idx="36681">
                  <c:v>-1.2785218650111001E-2</c:v>
                </c:pt>
                <c:pt idx="36682">
                  <c:v>-1.15429463742739E-2</c:v>
                </c:pt>
                <c:pt idx="36683">
                  <c:v>-1.00735323142519E-2</c:v>
                </c:pt>
                <c:pt idx="36684">
                  <c:v>-7.9198696397906002E-3</c:v>
                </c:pt>
                <c:pt idx="36685">
                  <c:v>-5.2346211702382498E-3</c:v>
                </c:pt>
                <c:pt idx="36686">
                  <c:v>-2.2456054305694099E-3</c:v>
                </c:pt>
                <c:pt idx="36687">
                  <c:v>1.3268344927303401E-3</c:v>
                </c:pt>
                <c:pt idx="36688">
                  <c:v>4.8422008996325001E-3</c:v>
                </c:pt>
                <c:pt idx="36689">
                  <c:v>9.4295285697654895E-3</c:v>
                </c:pt>
                <c:pt idx="36690">
                  <c:v>1.44784054156983E-2</c:v>
                </c:pt>
                <c:pt idx="36691">
                  <c:v>1.96906564679275E-2</c:v>
                </c:pt>
                <c:pt idx="36692">
                  <c:v>2.5702917820199501E-2</c:v>
                </c:pt>
                <c:pt idx="36693">
                  <c:v>3.1444285682083697E-2</c:v>
                </c:pt>
                <c:pt idx="36694">
                  <c:v>3.84203815553186E-2</c:v>
                </c:pt>
                <c:pt idx="36695">
                  <c:v>4.5250296446633198E-2</c:v>
                </c:pt>
                <c:pt idx="36696">
                  <c:v>5.2954338141678998E-2</c:v>
                </c:pt>
                <c:pt idx="36697">
                  <c:v>6.0879433755084998E-2</c:v>
                </c:pt>
                <c:pt idx="36698">
                  <c:v>6.9029408330167699E-2</c:v>
                </c:pt>
                <c:pt idx="36699">
                  <c:v>7.7552082276584597E-2</c:v>
                </c:pt>
                <c:pt idx="36700">
                  <c:v>8.6339942097519301E-2</c:v>
                </c:pt>
                <c:pt idx="36701">
                  <c:v>9.5796909545815698E-2</c:v>
                </c:pt>
                <c:pt idx="36702">
                  <c:v>0.10502963265720799</c:v>
                </c:pt>
                <c:pt idx="36703">
                  <c:v>0.115161640892156</c:v>
                </c:pt>
                <c:pt idx="36704">
                  <c:v>0.12477672254665501</c:v>
                </c:pt>
                <c:pt idx="36705">
                  <c:v>0.13476850311705399</c:v>
                </c:pt>
                <c:pt idx="36706">
                  <c:v>0.14515616889927799</c:v>
                </c:pt>
                <c:pt idx="36707">
                  <c:v>0.15547781375935801</c:v>
                </c:pt>
                <c:pt idx="36708">
                  <c:v>0.16616276347735801</c:v>
                </c:pt>
                <c:pt idx="36709">
                  <c:v>0.176302516890018</c:v>
                </c:pt>
                <c:pt idx="36710">
                  <c:v>0.18683261636065401</c:v>
                </c:pt>
                <c:pt idx="36711">
                  <c:v>0.19733262263144699</c:v>
                </c:pt>
                <c:pt idx="36712">
                  <c:v>0.207918873012921</c:v>
                </c:pt>
                <c:pt idx="36713">
                  <c:v>0.21821145737506101</c:v>
                </c:pt>
                <c:pt idx="36714">
                  <c:v>0.228490752616056</c:v>
                </c:pt>
                <c:pt idx="36715">
                  <c:v>0.23816063673796101</c:v>
                </c:pt>
                <c:pt idx="36716">
                  <c:v>0.24828485065377501</c:v>
                </c:pt>
                <c:pt idx="36717">
                  <c:v>0.25780531284018199</c:v>
                </c:pt>
                <c:pt idx="36718">
                  <c:v>0.26718405399777001</c:v>
                </c:pt>
                <c:pt idx="36719">
                  <c:v>0.276126975129869</c:v>
                </c:pt>
                <c:pt idx="36720">
                  <c:v>0.28464590450279098</c:v>
                </c:pt>
                <c:pt idx="36721">
                  <c:v>0.29306463475738798</c:v>
                </c:pt>
                <c:pt idx="36722">
                  <c:v>0.30101931233719298</c:v>
                </c:pt>
                <c:pt idx="36723">
                  <c:v>0.30855731844997503</c:v>
                </c:pt>
                <c:pt idx="36724">
                  <c:v>0.31547061953564898</c:v>
                </c:pt>
                <c:pt idx="36725">
                  <c:v>0.32219811127862502</c:v>
                </c:pt>
                <c:pt idx="36726">
                  <c:v>0.328213851458585</c:v>
                </c:pt>
                <c:pt idx="36727">
                  <c:v>0.33408437869635399</c:v>
                </c:pt>
                <c:pt idx="36728">
                  <c:v>0.33915118431785501</c:v>
                </c:pt>
                <c:pt idx="36729">
                  <c:v>0.34365984869961702</c:v>
                </c:pt>
                <c:pt idx="36730">
                  <c:v>0.34794492649867198</c:v>
                </c:pt>
                <c:pt idx="36731">
                  <c:v>0.351079251289724</c:v>
                </c:pt>
                <c:pt idx="36732">
                  <c:v>0.35418049343177699</c:v>
                </c:pt>
                <c:pt idx="36733">
                  <c:v>0.35649636139136198</c:v>
                </c:pt>
                <c:pt idx="36734">
                  <c:v>0.35848603122912498</c:v>
                </c:pt>
                <c:pt idx="36735">
                  <c:v>0.35990820802294199</c:v>
                </c:pt>
                <c:pt idx="36736">
                  <c:v>0.36034695841126901</c:v>
                </c:pt>
                <c:pt idx="36737">
                  <c:v>0.36084237574436201</c:v>
                </c:pt>
                <c:pt idx="36738">
                  <c:v>0.36059663765175698</c:v>
                </c:pt>
                <c:pt idx="36739">
                  <c:v>0.35988517864299302</c:v>
                </c:pt>
                <c:pt idx="36740">
                  <c:v>0.35880568532888002</c:v>
                </c:pt>
                <c:pt idx="36741">
                  <c:v>0.35679448416911502</c:v>
                </c:pt>
                <c:pt idx="36742">
                  <c:v>0.354576739527805</c:v>
                </c:pt>
                <c:pt idx="36743">
                  <c:v>0.35212047769986798</c:v>
                </c:pt>
                <c:pt idx="36744">
                  <c:v>0.34891716982589499</c:v>
                </c:pt>
                <c:pt idx="36745">
                  <c:v>0.34554409066735903</c:v>
                </c:pt>
                <c:pt idx="36746">
                  <c:v>0.34153897289298701</c:v>
                </c:pt>
                <c:pt idx="36747">
                  <c:v>0.33748719128118299</c:v>
                </c:pt>
                <c:pt idx="36748">
                  <c:v>0.33318892838868402</c:v>
                </c:pt>
                <c:pt idx="36749">
                  <c:v>0.32858247703538801</c:v>
                </c:pt>
                <c:pt idx="36750">
                  <c:v>0.32387102259412898</c:v>
                </c:pt>
                <c:pt idx="36751">
                  <c:v>0.31859433582526298</c:v>
                </c:pt>
                <c:pt idx="36752">
                  <c:v>0.31336804055885098</c:v>
                </c:pt>
                <c:pt idx="36753">
                  <c:v>0.30824226642097602</c:v>
                </c:pt>
                <c:pt idx="36754">
                  <c:v>0.30296025795729598</c:v>
                </c:pt>
                <c:pt idx="36755">
                  <c:v>0.29761265797817099</c:v>
                </c:pt>
                <c:pt idx="36756">
                  <c:v>0.29215566856589698</c:v>
                </c:pt>
                <c:pt idx="36757">
                  <c:v>0.28702252264619399</c:v>
                </c:pt>
                <c:pt idx="36758">
                  <c:v>0.28141604484426203</c:v>
                </c:pt>
                <c:pt idx="36759">
                  <c:v>0.27653145063516799</c:v>
                </c:pt>
                <c:pt idx="36760">
                  <c:v>0.27142683899458903</c:v>
                </c:pt>
                <c:pt idx="36761">
                  <c:v>0.26681068392961199</c:v>
                </c:pt>
                <c:pt idx="36762">
                  <c:v>0.262480607726919</c:v>
                </c:pt>
                <c:pt idx="36763">
                  <c:v>0.25799217078007902</c:v>
                </c:pt>
                <c:pt idx="36764">
                  <c:v>0.25429305478296699</c:v>
                </c:pt>
                <c:pt idx="36765">
                  <c:v>0.25057289909331698</c:v>
                </c:pt>
                <c:pt idx="36766">
                  <c:v>0.247760783033663</c:v>
                </c:pt>
                <c:pt idx="36767">
                  <c:v>0.244951436485118</c:v>
                </c:pt>
                <c:pt idx="36768">
                  <c:v>0.24242740760372899</c:v>
                </c:pt>
                <c:pt idx="36769">
                  <c:v>0.24065552267304399</c:v>
                </c:pt>
                <c:pt idx="36770">
                  <c:v>0.239228548783498</c:v>
                </c:pt>
                <c:pt idx="36771">
                  <c:v>0.23845175353942799</c:v>
                </c:pt>
                <c:pt idx="36772">
                  <c:v>0.237975948890674</c:v>
                </c:pt>
                <c:pt idx="36773">
                  <c:v>0.23803585616904599</c:v>
                </c:pt>
                <c:pt idx="36774">
                  <c:v>0.23865988216796999</c:v>
                </c:pt>
                <c:pt idx="36775">
                  <c:v>0.24010033174789999</c:v>
                </c:pt>
                <c:pt idx="36776">
                  <c:v>0.24171940047326801</c:v>
                </c:pt>
                <c:pt idx="36777">
                  <c:v>0.244142674625142</c:v>
                </c:pt>
                <c:pt idx="36778">
                  <c:v>0.24675241309639501</c:v>
                </c:pt>
                <c:pt idx="36779">
                  <c:v>0.250492118707974</c:v>
                </c:pt>
                <c:pt idx="36780">
                  <c:v>0.25447448099943698</c:v>
                </c:pt>
                <c:pt idx="36781">
                  <c:v>0.259003847412066</c:v>
                </c:pt>
                <c:pt idx="36782">
                  <c:v>0.26398348860500298</c:v>
                </c:pt>
                <c:pt idx="36783">
                  <c:v>0.26943449055100899</c:v>
                </c:pt>
                <c:pt idx="36784">
                  <c:v>0.27569121304203598</c:v>
                </c:pt>
                <c:pt idx="36785">
                  <c:v>0.28198931756018503</c:v>
                </c:pt>
                <c:pt idx="36786">
                  <c:v>0.28919482132277102</c:v>
                </c:pt>
                <c:pt idx="36787">
                  <c:v>0.296353411544034</c:v>
                </c:pt>
                <c:pt idx="36788">
                  <c:v>0.30447262089413801</c:v>
                </c:pt>
                <c:pt idx="36789">
                  <c:v>0.31243195728825002</c:v>
                </c:pt>
                <c:pt idx="36790">
                  <c:v>0.32068743875646399</c:v>
                </c:pt>
                <c:pt idx="36791">
                  <c:v>0.32973056972930598</c:v>
                </c:pt>
                <c:pt idx="36792">
                  <c:v>0.33862351813378899</c:v>
                </c:pt>
                <c:pt idx="36793">
                  <c:v>0.34825832228089498</c:v>
                </c:pt>
                <c:pt idx="36794">
                  <c:v>0.35723277462974301</c:v>
                </c:pt>
                <c:pt idx="36795">
                  <c:v>0.36693476208839598</c:v>
                </c:pt>
                <c:pt idx="36796">
                  <c:v>0.376759771525223</c:v>
                </c:pt>
                <c:pt idx="36797">
                  <c:v>0.38634004995038801</c:v>
                </c:pt>
                <c:pt idx="36798">
                  <c:v>0.39646967558336399</c:v>
                </c:pt>
                <c:pt idx="36799">
                  <c:v>0.405917661559272</c:v>
                </c:pt>
                <c:pt idx="36800">
                  <c:v>0.41580505157800102</c:v>
                </c:pt>
                <c:pt idx="36801">
                  <c:v>0.42538012941319697</c:v>
                </c:pt>
                <c:pt idx="36802">
                  <c:v>0.43490250940152703</c:v>
                </c:pt>
                <c:pt idx="36803">
                  <c:v>0.44406233825053099</c:v>
                </c:pt>
                <c:pt idx="36804">
                  <c:v>0.45315444877758898</c:v>
                </c:pt>
                <c:pt idx="36805">
                  <c:v>0.46174068731741202</c:v>
                </c:pt>
                <c:pt idx="36806">
                  <c:v>0.47040963630931698</c:v>
                </c:pt>
                <c:pt idx="36807">
                  <c:v>0.47847402405479</c:v>
                </c:pt>
                <c:pt idx="36808">
                  <c:v>0.48604292511016101</c:v>
                </c:pt>
                <c:pt idx="36809">
                  <c:v>0.49334588228589399</c:v>
                </c:pt>
                <c:pt idx="36810">
                  <c:v>0.50017386602259095</c:v>
                </c:pt>
                <c:pt idx="36811">
                  <c:v>0.50662526237441197</c:v>
                </c:pt>
                <c:pt idx="36812">
                  <c:v>0.51216612882651302</c:v>
                </c:pt>
                <c:pt idx="36813">
                  <c:v>0.51767416389162502</c:v>
                </c:pt>
                <c:pt idx="36814">
                  <c:v>0.52230262921489001</c:v>
                </c:pt>
                <c:pt idx="36815">
                  <c:v>0.52676244704174502</c:v>
                </c:pt>
                <c:pt idx="36816">
                  <c:v>0.53004492133495895</c:v>
                </c:pt>
                <c:pt idx="36817">
                  <c:v>0.53301206530749501</c:v>
                </c:pt>
                <c:pt idx="36818">
                  <c:v>0.53550246352413</c:v>
                </c:pt>
                <c:pt idx="36819">
                  <c:v>0.53731873299031896</c:v>
                </c:pt>
                <c:pt idx="36820">
                  <c:v>0.53863375821287296</c:v>
                </c:pt>
                <c:pt idx="36821">
                  <c:v>0.53853733617044597</c:v>
                </c:pt>
                <c:pt idx="36822">
                  <c:v>0.53854838738339605</c:v>
                </c:pt>
                <c:pt idx="36823">
                  <c:v>0.53765267093241798</c:v>
                </c:pt>
                <c:pt idx="36824">
                  <c:v>0.53635560671979898</c:v>
                </c:pt>
                <c:pt idx="36825">
                  <c:v>0.53433493393250497</c:v>
                </c:pt>
                <c:pt idx="36826">
                  <c:v>0.53142113215332398</c:v>
                </c:pt>
                <c:pt idx="36827">
                  <c:v>0.52812320173409399</c:v>
                </c:pt>
                <c:pt idx="36828">
                  <c:v>0.52440762921120698</c:v>
                </c:pt>
                <c:pt idx="36829">
                  <c:v>0.51990354032928598</c:v>
                </c:pt>
                <c:pt idx="36830">
                  <c:v>0.51500907194465495</c:v>
                </c:pt>
                <c:pt idx="36831">
                  <c:v>0.50960675039748404</c:v>
                </c:pt>
                <c:pt idx="36832">
                  <c:v>0.50366739087524204</c:v>
                </c:pt>
                <c:pt idx="36833">
                  <c:v>0.49749070173138998</c:v>
                </c:pt>
                <c:pt idx="36834">
                  <c:v>0.49052886352853903</c:v>
                </c:pt>
                <c:pt idx="36835">
                  <c:v>0.48355803558207</c:v>
                </c:pt>
                <c:pt idx="36836">
                  <c:v>0.47598152880861</c:v>
                </c:pt>
                <c:pt idx="36837">
                  <c:v>0.468076756543927</c:v>
                </c:pt>
                <c:pt idx="36838">
                  <c:v>0.46059332207607701</c:v>
                </c:pt>
                <c:pt idx="36839">
                  <c:v>0.45168702045590498</c:v>
                </c:pt>
                <c:pt idx="36840">
                  <c:v>0.44388837438731699</c:v>
                </c:pt>
                <c:pt idx="36841">
                  <c:v>0.434970837080769</c:v>
                </c:pt>
                <c:pt idx="36842">
                  <c:v>0.42670139091737003</c:v>
                </c:pt>
                <c:pt idx="36843">
                  <c:v>0.41779626330737701</c:v>
                </c:pt>
                <c:pt idx="36844">
                  <c:v>0.40932656709723297</c:v>
                </c:pt>
                <c:pt idx="36845">
                  <c:v>0.40091910925419999</c:v>
                </c:pt>
                <c:pt idx="36846">
                  <c:v>0.39207582653421202</c:v>
                </c:pt>
                <c:pt idx="36847">
                  <c:v>0.38446014798642297</c:v>
                </c:pt>
                <c:pt idx="36848">
                  <c:v>0.37553649017092799</c:v>
                </c:pt>
                <c:pt idx="36849">
                  <c:v>0.368025626257592</c:v>
                </c:pt>
                <c:pt idx="36850">
                  <c:v>0.36017686882898903</c:v>
                </c:pt>
                <c:pt idx="36851">
                  <c:v>0.35288346311487101</c:v>
                </c:pt>
                <c:pt idx="36852">
                  <c:v>0.34605234539965202</c:v>
                </c:pt>
                <c:pt idx="36853">
                  <c:v>0.33894020917071199</c:v>
                </c:pt>
                <c:pt idx="36854">
                  <c:v>0.33313769048201303</c:v>
                </c:pt>
                <c:pt idx="36855">
                  <c:v>0.32733547052973799</c:v>
                </c:pt>
                <c:pt idx="36856">
                  <c:v>0.32220742003817099</c:v>
                </c:pt>
                <c:pt idx="36857">
                  <c:v>0.31768947308854001</c:v>
                </c:pt>
                <c:pt idx="36858">
                  <c:v>0.31292416700601899</c:v>
                </c:pt>
                <c:pt idx="36859">
                  <c:v>0.30969328764550802</c:v>
                </c:pt>
                <c:pt idx="36860">
                  <c:v>0.30660347096464402</c:v>
                </c:pt>
                <c:pt idx="36861">
                  <c:v>0.30411684385740601</c:v>
                </c:pt>
                <c:pt idx="36862">
                  <c:v>0.302562024946954</c:v>
                </c:pt>
                <c:pt idx="36863">
                  <c:v>0.30052144038697898</c:v>
                </c:pt>
                <c:pt idx="36864">
                  <c:v>0.300443245376046</c:v>
                </c:pt>
                <c:pt idx="36865">
                  <c:v>0.30012403970495999</c:v>
                </c:pt>
                <c:pt idx="36866">
                  <c:v>0.30093426725275702</c:v>
                </c:pt>
                <c:pt idx="36867">
                  <c:v>0.30195633849361803</c:v>
                </c:pt>
                <c:pt idx="36868">
                  <c:v>0.30376700852002902</c:v>
                </c:pt>
                <c:pt idx="36869">
                  <c:v>0.30649061457433602</c:v>
                </c:pt>
                <c:pt idx="36870">
                  <c:v>0.30918154130374798</c:v>
                </c:pt>
                <c:pt idx="36871">
                  <c:v>0.31308296786741302</c:v>
                </c:pt>
                <c:pt idx="36872">
                  <c:v>0.31676349962940198</c:v>
                </c:pt>
                <c:pt idx="36873">
                  <c:v>0.32193293527627398</c:v>
                </c:pt>
                <c:pt idx="36874">
                  <c:v>0.32707177154487499</c:v>
                </c:pt>
                <c:pt idx="36875">
                  <c:v>0.33229217411019701</c:v>
                </c:pt>
                <c:pt idx="36876">
                  <c:v>0.338617613872154</c:v>
                </c:pt>
                <c:pt idx="36877">
                  <c:v>0.34480885010964002</c:v>
                </c:pt>
                <c:pt idx="36878">
                  <c:v>0.35211114212026001</c:v>
                </c:pt>
                <c:pt idx="36879">
                  <c:v>0.35900311989151501</c:v>
                </c:pt>
                <c:pt idx="36880">
                  <c:v>0.36625568388946</c:v>
                </c:pt>
                <c:pt idx="36881">
                  <c:v>0.374232273270797</c:v>
                </c:pt>
                <c:pt idx="36882">
                  <c:v>0.381943841183986</c:v>
                </c:pt>
                <c:pt idx="36883">
                  <c:v>0.39064762919989898</c:v>
                </c:pt>
                <c:pt idx="36884">
                  <c:v>0.39852570957966299</c:v>
                </c:pt>
                <c:pt idx="36885">
                  <c:v>0.40697100528701902</c:v>
                </c:pt>
                <c:pt idx="36886">
                  <c:v>0.41506034854856899</c:v>
                </c:pt>
                <c:pt idx="36887">
                  <c:v>0.42383104674983701</c:v>
                </c:pt>
                <c:pt idx="36888">
                  <c:v>0.43184745624868298</c:v>
                </c:pt>
                <c:pt idx="36889">
                  <c:v>0.439891744722466</c:v>
                </c:pt>
                <c:pt idx="36890">
                  <c:v>0.44794220873056301</c:v>
                </c:pt>
                <c:pt idx="36891">
                  <c:v>0.45562694197841103</c:v>
                </c:pt>
                <c:pt idx="36892">
                  <c:v>0.46353655359567902</c:v>
                </c:pt>
                <c:pt idx="36893">
                  <c:v>0.47046907827155798</c:v>
                </c:pt>
                <c:pt idx="36894">
                  <c:v>0.47755021380606699</c:v>
                </c:pt>
                <c:pt idx="36895">
                  <c:v>0.48389371211962801</c:v>
                </c:pt>
                <c:pt idx="36896">
                  <c:v>0.49018260461236901</c:v>
                </c:pt>
                <c:pt idx="36897">
                  <c:v>0.49607211090911402</c:v>
                </c:pt>
                <c:pt idx="36898">
                  <c:v>0.50093254871137904</c:v>
                </c:pt>
                <c:pt idx="36899">
                  <c:v>0.50563147498399996</c:v>
                </c:pt>
                <c:pt idx="36900">
                  <c:v>0.50962083522556001</c:v>
                </c:pt>
                <c:pt idx="36901">
                  <c:v>0.51352790175201102</c:v>
                </c:pt>
                <c:pt idx="36902">
                  <c:v>0.51622297863168498</c:v>
                </c:pt>
                <c:pt idx="36903">
                  <c:v>0.51840635265782498</c:v>
                </c:pt>
                <c:pt idx="36904">
                  <c:v>0.52007709651682799</c:v>
                </c:pt>
                <c:pt idx="36905">
                  <c:v>0.52087212903737701</c:v>
                </c:pt>
                <c:pt idx="36906">
                  <c:v>0.52159990610812701</c:v>
                </c:pt>
                <c:pt idx="36907">
                  <c:v>0.520698261248975</c:v>
                </c:pt>
                <c:pt idx="36908">
                  <c:v>0.51963930299246497</c:v>
                </c:pt>
                <c:pt idx="36909">
                  <c:v>0.51766950149900304</c:v>
                </c:pt>
                <c:pt idx="36910">
                  <c:v>0.51509840204756197</c:v>
                </c:pt>
                <c:pt idx="36911">
                  <c:v>0.51196538653271595</c:v>
                </c:pt>
                <c:pt idx="36912">
                  <c:v>0.50749691464458102</c:v>
                </c:pt>
                <c:pt idx="36913">
                  <c:v>0.50302790993014002</c:v>
                </c:pt>
                <c:pt idx="36914">
                  <c:v>0.49727467578432</c:v>
                </c:pt>
                <c:pt idx="36915">
                  <c:v>0.49116774714733802</c:v>
                </c:pt>
                <c:pt idx="36916">
                  <c:v>0.48453575481802502</c:v>
                </c:pt>
                <c:pt idx="36917">
                  <c:v>0.47677668134784701</c:v>
                </c:pt>
                <c:pt idx="36918">
                  <c:v>0.46877069091985402</c:v>
                </c:pt>
                <c:pt idx="36919">
                  <c:v>0.46007867050491003</c:v>
                </c:pt>
                <c:pt idx="36920">
                  <c:v>0.45079738254376001</c:v>
                </c:pt>
                <c:pt idx="36921">
                  <c:v>0.44083817299483602</c:v>
                </c:pt>
                <c:pt idx="36922">
                  <c:v>0.43053249299206597</c:v>
                </c:pt>
                <c:pt idx="36923">
                  <c:v>0.41979529972153701</c:v>
                </c:pt>
                <c:pt idx="36924">
                  <c:v>0.40861631690278299</c:v>
                </c:pt>
                <c:pt idx="36925">
                  <c:v>0.39688071293433802</c:v>
                </c:pt>
                <c:pt idx="36926">
                  <c:v>0.384754984721214</c:v>
                </c:pt>
                <c:pt idx="36927">
                  <c:v>0.37244699991324498</c:v>
                </c:pt>
                <c:pt idx="36928">
                  <c:v>0.360063559717614</c:v>
                </c:pt>
                <c:pt idx="36929">
                  <c:v>0.34707583379603402</c:v>
                </c:pt>
                <c:pt idx="36930">
                  <c:v>0.334050050370299</c:v>
                </c:pt>
                <c:pt idx="36931">
                  <c:v>0.32097428744533002</c:v>
                </c:pt>
                <c:pt idx="36932">
                  <c:v>0.30786143173963798</c:v>
                </c:pt>
                <c:pt idx="36933">
                  <c:v>0.29488033697285199</c:v>
                </c:pt>
                <c:pt idx="36934">
                  <c:v>0.281304976116448</c:v>
                </c:pt>
                <c:pt idx="36935">
                  <c:v>0.26819864229323098</c:v>
                </c:pt>
                <c:pt idx="36936">
                  <c:v>0.255190172590054</c:v>
                </c:pt>
                <c:pt idx="36937">
                  <c:v>0.24252133696216599</c:v>
                </c:pt>
                <c:pt idx="36938">
                  <c:v>0.22990347913578699</c:v>
                </c:pt>
                <c:pt idx="36939">
                  <c:v>0.21719404101834899</c:v>
                </c:pt>
                <c:pt idx="36940">
                  <c:v>0.20498600802378</c:v>
                </c:pt>
                <c:pt idx="36941">
                  <c:v>0.19322859466675699</c:v>
                </c:pt>
                <c:pt idx="36942">
                  <c:v>0.181746586641955</c:v>
                </c:pt>
                <c:pt idx="36943">
                  <c:v>0.17078343198751</c:v>
                </c:pt>
                <c:pt idx="36944">
                  <c:v>0.15990302977010701</c:v>
                </c:pt>
                <c:pt idx="36945">
                  <c:v>0.14962739689560201</c:v>
                </c:pt>
                <c:pt idx="36946">
                  <c:v>0.14019561194229799</c:v>
                </c:pt>
                <c:pt idx="36947">
                  <c:v>0.131079820838366</c:v>
                </c:pt>
                <c:pt idx="36948">
                  <c:v>0.122447479126203</c:v>
                </c:pt>
                <c:pt idx="36949">
                  <c:v>0.114315017649131</c:v>
                </c:pt>
                <c:pt idx="36950">
                  <c:v>0.106913003997905</c:v>
                </c:pt>
                <c:pt idx="36951">
                  <c:v>0.100174539729387</c:v>
                </c:pt>
                <c:pt idx="36952">
                  <c:v>9.4045255590000501E-2</c:v>
                </c:pt>
                <c:pt idx="36953">
                  <c:v>8.8230896037467907E-2</c:v>
                </c:pt>
                <c:pt idx="36954">
                  <c:v>8.3304577219238798E-2</c:v>
                </c:pt>
                <c:pt idx="36955">
                  <c:v>7.8977928787986304E-2</c:v>
                </c:pt>
                <c:pt idx="36956">
                  <c:v>7.5435693613754407E-2</c:v>
                </c:pt>
                <c:pt idx="36957">
                  <c:v>7.2167551928418602E-2</c:v>
                </c:pt>
                <c:pt idx="36958">
                  <c:v>6.9870223229439796E-2</c:v>
                </c:pt>
                <c:pt idx="36959">
                  <c:v>6.8031433608541594E-2</c:v>
                </c:pt>
                <c:pt idx="36960">
                  <c:v>6.7137336403549699E-2</c:v>
                </c:pt>
                <c:pt idx="36961">
                  <c:v>6.6537197343294302E-2</c:v>
                </c:pt>
                <c:pt idx="36962">
                  <c:v>6.6435477332016601E-2</c:v>
                </c:pt>
                <c:pt idx="36963">
                  <c:v>6.7107404126895295E-2</c:v>
                </c:pt>
                <c:pt idx="36964">
                  <c:v>6.8116978660489602E-2</c:v>
                </c:pt>
                <c:pt idx="36965">
                  <c:v>6.9977737449145205E-2</c:v>
                </c:pt>
                <c:pt idx="36966">
                  <c:v>7.21677599927356E-2</c:v>
                </c:pt>
                <c:pt idx="36967">
                  <c:v>7.4418247785774702E-2</c:v>
                </c:pt>
                <c:pt idx="36968">
                  <c:v>7.7572524523302294E-2</c:v>
                </c:pt>
                <c:pt idx="36969">
                  <c:v>8.0978791331853803E-2</c:v>
                </c:pt>
                <c:pt idx="36970">
                  <c:v>8.4810110848953194E-2</c:v>
                </c:pt>
                <c:pt idx="36971">
                  <c:v>8.8876395158813098E-2</c:v>
                </c:pt>
                <c:pt idx="36972">
                  <c:v>9.3108501489760395E-2</c:v>
                </c:pt>
                <c:pt idx="36973">
                  <c:v>9.7658467406735894E-2</c:v>
                </c:pt>
                <c:pt idx="36974">
                  <c:v>0.102712455483929</c:v>
                </c:pt>
                <c:pt idx="36975">
                  <c:v>0.107587327544755</c:v>
                </c:pt>
                <c:pt idx="36976">
                  <c:v>0.11295777393043099</c:v>
                </c:pt>
                <c:pt idx="36977">
                  <c:v>0.117735548943584</c:v>
                </c:pt>
                <c:pt idx="36978">
                  <c:v>0.122840818284674</c:v>
                </c:pt>
                <c:pt idx="36979">
                  <c:v>0.128336322928953</c:v>
                </c:pt>
                <c:pt idx="36980">
                  <c:v>0.133112636607403</c:v>
                </c:pt>
                <c:pt idx="36981">
                  <c:v>0.13822962234146499</c:v>
                </c:pt>
                <c:pt idx="36982">
                  <c:v>0.142914934200813</c:v>
                </c:pt>
                <c:pt idx="36983">
                  <c:v>0.14767905163894501</c:v>
                </c:pt>
                <c:pt idx="36984">
                  <c:v>0.151951254670566</c:v>
                </c:pt>
                <c:pt idx="36985">
                  <c:v>0.156289786512436</c:v>
                </c:pt>
                <c:pt idx="36986">
                  <c:v>0.16018010186995299</c:v>
                </c:pt>
                <c:pt idx="36987">
                  <c:v>0.163632098102098</c:v>
                </c:pt>
                <c:pt idx="36988">
                  <c:v>0.16698170163829501</c:v>
                </c:pt>
                <c:pt idx="36989">
                  <c:v>0.16963644261140301</c:v>
                </c:pt>
                <c:pt idx="36990">
                  <c:v>0.17194638434712001</c:v>
                </c:pt>
                <c:pt idx="36991">
                  <c:v>0.17401673960775199</c:v>
                </c:pt>
                <c:pt idx="36992">
                  <c:v>0.17551007221138101</c:v>
                </c:pt>
                <c:pt idx="36993">
                  <c:v>0.17650053729822299</c:v>
                </c:pt>
                <c:pt idx="36994">
                  <c:v>0.17657365456792501</c:v>
                </c:pt>
                <c:pt idx="36995">
                  <c:v>0.17663853349418199</c:v>
                </c:pt>
                <c:pt idx="36996">
                  <c:v>0.17607649697403099</c:v>
                </c:pt>
                <c:pt idx="36997">
                  <c:v>0.17474909843827399</c:v>
                </c:pt>
                <c:pt idx="36998">
                  <c:v>0.17294214240706099</c:v>
                </c:pt>
                <c:pt idx="36999">
                  <c:v>0.17044262529798701</c:v>
                </c:pt>
                <c:pt idx="37000">
                  <c:v>0.16745272398097499</c:v>
                </c:pt>
                <c:pt idx="37001">
                  <c:v>0.16404787327949399</c:v>
                </c:pt>
                <c:pt idx="37002">
                  <c:v>0.15982980562957799</c:v>
                </c:pt>
                <c:pt idx="37003">
                  <c:v>0.15520224544604</c:v>
                </c:pt>
                <c:pt idx="37004">
                  <c:v>0.14976948113701599</c:v>
                </c:pt>
                <c:pt idx="37005">
                  <c:v>0.143758541932823</c:v>
                </c:pt>
                <c:pt idx="37006">
                  <c:v>0.13762958519007201</c:v>
                </c:pt>
                <c:pt idx="37007">
                  <c:v>0.13053691438925799</c:v>
                </c:pt>
                <c:pt idx="37008">
                  <c:v>0.12304719043800599</c:v>
                </c:pt>
                <c:pt idx="37009">
                  <c:v>0.115054707550296</c:v>
                </c:pt>
                <c:pt idx="37010">
                  <c:v>0.10655687158006701</c:v>
                </c:pt>
                <c:pt idx="37011">
                  <c:v>9.7680527251825799E-2</c:v>
                </c:pt>
                <c:pt idx="37012">
                  <c:v>8.8144668636944298E-2</c:v>
                </c:pt>
                <c:pt idx="37013">
                  <c:v>7.8704021495288295E-2</c:v>
                </c:pt>
                <c:pt idx="37014">
                  <c:v>6.8332401355534395E-2</c:v>
                </c:pt>
                <c:pt idx="37015">
                  <c:v>5.8179652339027103E-2</c:v>
                </c:pt>
                <c:pt idx="37016">
                  <c:v>4.74197692225094E-2</c:v>
                </c:pt>
                <c:pt idx="37017">
                  <c:v>3.6003576040741503E-2</c:v>
                </c:pt>
                <c:pt idx="37018">
                  <c:v>2.4975241655732498E-2</c:v>
                </c:pt>
                <c:pt idx="37019">
                  <c:v>1.3428424028498099E-2</c:v>
                </c:pt>
                <c:pt idx="37020">
                  <c:v>2.0835634177984999E-3</c:v>
                </c:pt>
                <c:pt idx="37021">
                  <c:v>-1.00160137205716E-2</c:v>
                </c:pt>
                <c:pt idx="37022">
                  <c:v>-2.21192701181952E-2</c:v>
                </c:pt>
                <c:pt idx="37023">
                  <c:v>-3.3695024975329703E-2</c:v>
                </c:pt>
                <c:pt idx="37024">
                  <c:v>-4.5939084389387298E-2</c:v>
                </c:pt>
                <c:pt idx="37025">
                  <c:v>-5.7367826057778397E-2</c:v>
                </c:pt>
                <c:pt idx="37026">
                  <c:v>-6.9464330799455298E-2</c:v>
                </c:pt>
                <c:pt idx="37027">
                  <c:v>-8.1379900537603397E-2</c:v>
                </c:pt>
                <c:pt idx="37028">
                  <c:v>-9.2998504078591906E-2</c:v>
                </c:pt>
                <c:pt idx="37029">
                  <c:v>-0.10418188414931299</c:v>
                </c:pt>
                <c:pt idx="37030">
                  <c:v>-0.115474814393595</c:v>
                </c:pt>
                <c:pt idx="37031">
                  <c:v>-0.126613134471493</c:v>
                </c:pt>
                <c:pt idx="37032">
                  <c:v>-0.13751101578132999</c:v>
                </c:pt>
                <c:pt idx="37033">
                  <c:v>-0.14800410092406299</c:v>
                </c:pt>
                <c:pt idx="37034">
                  <c:v>-0.15793613565723599</c:v>
                </c:pt>
                <c:pt idx="37035">
                  <c:v>-0.16781835785145099</c:v>
                </c:pt>
                <c:pt idx="37036">
                  <c:v>-0.17703845031045701</c:v>
                </c:pt>
                <c:pt idx="37037">
                  <c:v>-0.186300414908175</c:v>
                </c:pt>
                <c:pt idx="37038">
                  <c:v>-0.194818284646877</c:v>
                </c:pt>
                <c:pt idx="37039">
                  <c:v>-0.20286740801113901</c:v>
                </c:pt>
                <c:pt idx="37040">
                  <c:v>-0.210568602862124</c:v>
                </c:pt>
                <c:pt idx="37041">
                  <c:v>-0.21779419661716201</c:v>
                </c:pt>
                <c:pt idx="37042">
                  <c:v>-0.22455254249942999</c:v>
                </c:pt>
                <c:pt idx="37043">
                  <c:v>-0.23048397763901499</c:v>
                </c:pt>
                <c:pt idx="37044">
                  <c:v>-0.23661818937090401</c:v>
                </c:pt>
                <c:pt idx="37045">
                  <c:v>-0.24153128219582701</c:v>
                </c:pt>
                <c:pt idx="37046">
                  <c:v>-0.24637813426847799</c:v>
                </c:pt>
                <c:pt idx="37047">
                  <c:v>-0.25040953644289998</c:v>
                </c:pt>
                <c:pt idx="37048">
                  <c:v>-0.254033135480702</c:v>
                </c:pt>
                <c:pt idx="37049">
                  <c:v>-0.25767559330658402</c:v>
                </c:pt>
                <c:pt idx="37050">
                  <c:v>-0.25987678502248801</c:v>
                </c:pt>
                <c:pt idx="37051">
                  <c:v>-0.26225413208942899</c:v>
                </c:pt>
                <c:pt idx="37052">
                  <c:v>-0.26371783084648898</c:v>
                </c:pt>
                <c:pt idx="37053">
                  <c:v>-0.26482834488024298</c:v>
                </c:pt>
                <c:pt idx="37054">
                  <c:v>-0.26600082199035802</c:v>
                </c:pt>
                <c:pt idx="37055">
                  <c:v>-0.26611826693811202</c:v>
                </c:pt>
                <c:pt idx="37056">
                  <c:v>-0.265968146218233</c:v>
                </c:pt>
                <c:pt idx="37057">
                  <c:v>-0.26544361094212798</c:v>
                </c:pt>
                <c:pt idx="37058">
                  <c:v>-0.26453574525590601</c:v>
                </c:pt>
                <c:pt idx="37059">
                  <c:v>-0.26340108446419003</c:v>
                </c:pt>
                <c:pt idx="37060">
                  <c:v>-0.26191801093346301</c:v>
                </c:pt>
                <c:pt idx="37061">
                  <c:v>-0.25989589472727198</c:v>
                </c:pt>
                <c:pt idx="37062">
                  <c:v>-0.25773554113341202</c:v>
                </c:pt>
                <c:pt idx="37063">
                  <c:v>-0.25537831418367701</c:v>
                </c:pt>
                <c:pt idx="37064">
                  <c:v>-0.252742059712667</c:v>
                </c:pt>
                <c:pt idx="37065">
                  <c:v>-0.25026736808574501</c:v>
                </c:pt>
                <c:pt idx="37066">
                  <c:v>-0.24687439489730401</c:v>
                </c:pt>
                <c:pt idx="37067">
                  <c:v>-0.24398424656133499</c:v>
                </c:pt>
                <c:pt idx="37068">
                  <c:v>-0.240626444335831</c:v>
                </c:pt>
                <c:pt idx="37069">
                  <c:v>-0.23754572011098901</c:v>
                </c:pt>
                <c:pt idx="37070">
                  <c:v>-0.234178669683762</c:v>
                </c:pt>
                <c:pt idx="37071">
                  <c:v>-0.23102009985844399</c:v>
                </c:pt>
                <c:pt idx="37072">
                  <c:v>-0.227816764242147</c:v>
                </c:pt>
                <c:pt idx="37073">
                  <c:v>-0.22424345240078</c:v>
                </c:pt>
                <c:pt idx="37074">
                  <c:v>-0.22137516273061</c:v>
                </c:pt>
                <c:pt idx="37075">
                  <c:v>-0.21801512164701201</c:v>
                </c:pt>
                <c:pt idx="37076">
                  <c:v>-0.21568095499359899</c:v>
                </c:pt>
                <c:pt idx="37077">
                  <c:v>-0.212778525628529</c:v>
                </c:pt>
                <c:pt idx="37078">
                  <c:v>-0.20993341704304899</c:v>
                </c:pt>
                <c:pt idx="37079">
                  <c:v>-0.20779188899675499</c:v>
                </c:pt>
                <c:pt idx="37080">
                  <c:v>-0.20521607847590601</c:v>
                </c:pt>
                <c:pt idx="37081">
                  <c:v>-0.20389837364480701</c:v>
                </c:pt>
                <c:pt idx="37082">
                  <c:v>-0.20214844824859801</c:v>
                </c:pt>
                <c:pt idx="37083">
                  <c:v>-0.20056255042528801</c:v>
                </c:pt>
                <c:pt idx="37084">
                  <c:v>-0.19953543029833801</c:v>
                </c:pt>
                <c:pt idx="37085">
                  <c:v>-0.19865393737442799</c:v>
                </c:pt>
                <c:pt idx="37086">
                  <c:v>-0.198498213651365</c:v>
                </c:pt>
                <c:pt idx="37087">
                  <c:v>-0.19861365124564601</c:v>
                </c:pt>
                <c:pt idx="37088">
                  <c:v>-0.19869559468946699</c:v>
                </c:pt>
                <c:pt idx="37089">
                  <c:v>-0.19900028769869199</c:v>
                </c:pt>
                <c:pt idx="37090">
                  <c:v>-0.20012040839415199</c:v>
                </c:pt>
                <c:pt idx="37091">
                  <c:v>-0.20133163677940499</c:v>
                </c:pt>
                <c:pt idx="37092">
                  <c:v>-0.20324474603441101</c:v>
                </c:pt>
                <c:pt idx="37093">
                  <c:v>-0.205206271649929</c:v>
                </c:pt>
                <c:pt idx="37094">
                  <c:v>-0.20725442329159799</c:v>
                </c:pt>
                <c:pt idx="37095">
                  <c:v>-0.21013420778956399</c:v>
                </c:pt>
                <c:pt idx="37096">
                  <c:v>-0.213129200477503</c:v>
                </c:pt>
                <c:pt idx="37097">
                  <c:v>-0.216633430404265</c:v>
                </c:pt>
                <c:pt idx="37098">
                  <c:v>-0.22028661509682801</c:v>
                </c:pt>
                <c:pt idx="37099">
                  <c:v>-0.224278681572049</c:v>
                </c:pt>
                <c:pt idx="37100">
                  <c:v>-0.22844474133272499</c:v>
                </c:pt>
                <c:pt idx="37101">
                  <c:v>-0.23322850469235801</c:v>
                </c:pt>
                <c:pt idx="37102">
                  <c:v>-0.23797671583077901</c:v>
                </c:pt>
                <c:pt idx="37103">
                  <c:v>-0.24321998173336401</c:v>
                </c:pt>
                <c:pt idx="37104">
                  <c:v>-0.24854838368131499</c:v>
                </c:pt>
                <c:pt idx="37105">
                  <c:v>-0.253796512180885</c:v>
                </c:pt>
                <c:pt idx="37106">
                  <c:v>-0.25977701613529203</c:v>
                </c:pt>
                <c:pt idx="37107">
                  <c:v>-0.26552217956594498</c:v>
                </c:pt>
                <c:pt idx="37108">
                  <c:v>-0.27186167140510897</c:v>
                </c:pt>
                <c:pt idx="37109">
                  <c:v>-0.27809074954768198</c:v>
                </c:pt>
                <c:pt idx="37110">
                  <c:v>-0.284288129765077</c:v>
                </c:pt>
                <c:pt idx="37111">
                  <c:v>-0.290833703166746</c:v>
                </c:pt>
                <c:pt idx="37112">
                  <c:v>-0.29725250837079897</c:v>
                </c:pt>
                <c:pt idx="37113">
                  <c:v>-0.30401588018794701</c:v>
                </c:pt>
                <c:pt idx="37114">
                  <c:v>-0.31067989799330797</c:v>
                </c:pt>
                <c:pt idx="37115">
                  <c:v>-0.317162360649964</c:v>
                </c:pt>
                <c:pt idx="37116">
                  <c:v>-0.32350377892706</c:v>
                </c:pt>
                <c:pt idx="37117">
                  <c:v>-0.33037236052146401</c:v>
                </c:pt>
                <c:pt idx="37118">
                  <c:v>-0.33672329203204798</c:v>
                </c:pt>
                <c:pt idx="37119">
                  <c:v>-0.34313458668299701</c:v>
                </c:pt>
                <c:pt idx="37120">
                  <c:v>-0.34950898394151703</c:v>
                </c:pt>
                <c:pt idx="37121">
                  <c:v>-0.35530790487852798</c:v>
                </c:pt>
                <c:pt idx="37122">
                  <c:v>-0.36154663785826302</c:v>
                </c:pt>
                <c:pt idx="37123">
                  <c:v>-0.36731058156908503</c:v>
                </c:pt>
                <c:pt idx="37124">
                  <c:v>-0.37312377482538001</c:v>
                </c:pt>
                <c:pt idx="37125">
                  <c:v>-0.378523404728344</c:v>
                </c:pt>
                <c:pt idx="37126">
                  <c:v>-0.38351823917876399</c:v>
                </c:pt>
                <c:pt idx="37127">
                  <c:v>-0.38894275917822901</c:v>
                </c:pt>
                <c:pt idx="37128">
                  <c:v>-0.39372129892142299</c:v>
                </c:pt>
                <c:pt idx="37129">
                  <c:v>-0.39830393013612098</c:v>
                </c:pt>
                <c:pt idx="37130">
                  <c:v>-0.40239151491275799</c:v>
                </c:pt>
                <c:pt idx="37131">
                  <c:v>-0.40648754418250199</c:v>
                </c:pt>
                <c:pt idx="37132">
                  <c:v>-0.41016693019094502</c:v>
                </c:pt>
                <c:pt idx="37133">
                  <c:v>-0.41367303134272798</c:v>
                </c:pt>
                <c:pt idx="37134">
                  <c:v>-0.41696897360872298</c:v>
                </c:pt>
                <c:pt idx="37135">
                  <c:v>-0.41964527662763201</c:v>
                </c:pt>
                <c:pt idx="37136">
                  <c:v>-0.42242761536284801</c:v>
                </c:pt>
                <c:pt idx="37137">
                  <c:v>-0.42470280804122001</c:v>
                </c:pt>
                <c:pt idx="37138">
                  <c:v>-0.426880735820452</c:v>
                </c:pt>
                <c:pt idx="37139">
                  <c:v>-0.42850508952166799</c:v>
                </c:pt>
                <c:pt idx="37140">
                  <c:v>-0.42984977188711498</c:v>
                </c:pt>
                <c:pt idx="37141">
                  <c:v>-0.43140900122484099</c:v>
                </c:pt>
                <c:pt idx="37142">
                  <c:v>-0.432221540790449</c:v>
                </c:pt>
                <c:pt idx="37143">
                  <c:v>-0.432796813180095</c:v>
                </c:pt>
                <c:pt idx="37144">
                  <c:v>-0.43297572461734002</c:v>
                </c:pt>
                <c:pt idx="37145">
                  <c:v>-0.433159319917584</c:v>
                </c:pt>
                <c:pt idx="37146">
                  <c:v>-0.43309752051891298</c:v>
                </c:pt>
                <c:pt idx="37147">
                  <c:v>-0.432815357093702</c:v>
                </c:pt>
                <c:pt idx="37148">
                  <c:v>-0.43205919114733499</c:v>
                </c:pt>
                <c:pt idx="37149">
                  <c:v>-0.43121135560658902</c:v>
                </c:pt>
                <c:pt idx="37150">
                  <c:v>-0.43035502571588802</c:v>
                </c:pt>
                <c:pt idx="37151">
                  <c:v>-0.42921360148649101</c:v>
                </c:pt>
                <c:pt idx="37152">
                  <c:v>-0.42814534920585201</c:v>
                </c:pt>
                <c:pt idx="37153">
                  <c:v>-0.42641464894180497</c:v>
                </c:pt>
                <c:pt idx="37154">
                  <c:v>-0.42481594892350499</c:v>
                </c:pt>
                <c:pt idx="37155">
                  <c:v>-0.42299800856674702</c:v>
                </c:pt>
                <c:pt idx="37156">
                  <c:v>-0.42109370775173999</c:v>
                </c:pt>
                <c:pt idx="37157">
                  <c:v>-0.41913460757450399</c:v>
                </c:pt>
                <c:pt idx="37158">
                  <c:v>-0.417024750216063</c:v>
                </c:pt>
                <c:pt idx="37159">
                  <c:v>-0.41485977038823202</c:v>
                </c:pt>
                <c:pt idx="37160">
                  <c:v>-0.41258629730737201</c:v>
                </c:pt>
                <c:pt idx="37161">
                  <c:v>-0.41032924234322499</c:v>
                </c:pt>
                <c:pt idx="37162">
                  <c:v>-0.40778805138485202</c:v>
                </c:pt>
                <c:pt idx="37163">
                  <c:v>-0.40563507336388899</c:v>
                </c:pt>
                <c:pt idx="37164">
                  <c:v>-0.403392753165704</c:v>
                </c:pt>
                <c:pt idx="37165">
                  <c:v>-0.400897098680353</c:v>
                </c:pt>
                <c:pt idx="37166">
                  <c:v>-0.39850427464028598</c:v>
                </c:pt>
                <c:pt idx="37167">
                  <c:v>-0.39596913078102203</c:v>
                </c:pt>
                <c:pt idx="37168">
                  <c:v>-0.39406349339194602</c:v>
                </c:pt>
                <c:pt idx="37169">
                  <c:v>-0.39161313252664998</c:v>
                </c:pt>
                <c:pt idx="37170">
                  <c:v>-0.389416560412011</c:v>
                </c:pt>
                <c:pt idx="37171">
                  <c:v>-0.38712142371224401</c:v>
                </c:pt>
                <c:pt idx="37172">
                  <c:v>-0.38485908596534202</c:v>
                </c:pt>
                <c:pt idx="37173">
                  <c:v>-0.38310575385590201</c:v>
                </c:pt>
                <c:pt idx="37174">
                  <c:v>-0.38107608094837497</c:v>
                </c:pt>
                <c:pt idx="37175">
                  <c:v>-0.37923450628211902</c:v>
                </c:pt>
                <c:pt idx="37176">
                  <c:v>-0.37723286370128001</c:v>
                </c:pt>
                <c:pt idx="37177">
                  <c:v>-0.37558226851535598</c:v>
                </c:pt>
                <c:pt idx="37178">
                  <c:v>-0.37399355319262201</c:v>
                </c:pt>
                <c:pt idx="37179">
                  <c:v>-0.372600925350969</c:v>
                </c:pt>
                <c:pt idx="37180">
                  <c:v>-0.37107674600698698</c:v>
                </c:pt>
                <c:pt idx="37181">
                  <c:v>-0.36949408383122401</c:v>
                </c:pt>
                <c:pt idx="37182">
                  <c:v>-0.36843067995923501</c:v>
                </c:pt>
                <c:pt idx="37183">
                  <c:v>-0.367157182317914</c:v>
                </c:pt>
                <c:pt idx="37184">
                  <c:v>-0.36612161513490399</c:v>
                </c:pt>
                <c:pt idx="37185">
                  <c:v>-0.36501083935831002</c:v>
                </c:pt>
                <c:pt idx="37186">
                  <c:v>-0.36418052679548202</c:v>
                </c:pt>
                <c:pt idx="37187">
                  <c:v>-0.36320661701187701</c:v>
                </c:pt>
                <c:pt idx="37188">
                  <c:v>-0.36248437544630802</c:v>
                </c:pt>
                <c:pt idx="37189">
                  <c:v>-0.361694699370256</c:v>
                </c:pt>
                <c:pt idx="37190">
                  <c:v>-0.36114371683172503</c:v>
                </c:pt>
                <c:pt idx="37191">
                  <c:v>-0.36077031686727501</c:v>
                </c:pt>
                <c:pt idx="37192">
                  <c:v>-0.359685056736741</c:v>
                </c:pt>
                <c:pt idx="37193">
                  <c:v>-0.35971526415011201</c:v>
                </c:pt>
                <c:pt idx="37194">
                  <c:v>-0.35894616003507002</c:v>
                </c:pt>
                <c:pt idx="37195">
                  <c:v>-0.35874078136802201</c:v>
                </c:pt>
                <c:pt idx="37196">
                  <c:v>-0.35847007916337598</c:v>
                </c:pt>
                <c:pt idx="37197">
                  <c:v>-0.35808030888607101</c:v>
                </c:pt>
                <c:pt idx="37198">
                  <c:v>-0.35756343081841302</c:v>
                </c:pt>
                <c:pt idx="37199">
                  <c:v>-0.357099066780875</c:v>
                </c:pt>
                <c:pt idx="37200">
                  <c:v>-0.35707999742869501</c:v>
                </c:pt>
                <c:pt idx="37201">
                  <c:v>-0.35664158275389801</c:v>
                </c:pt>
                <c:pt idx="37202">
                  <c:v>-0.35646044682559902</c:v>
                </c:pt>
                <c:pt idx="37203">
                  <c:v>-0.35580762773433799</c:v>
                </c:pt>
                <c:pt idx="37204">
                  <c:v>-0.35547805900888102</c:v>
                </c:pt>
                <c:pt idx="37205">
                  <c:v>-0.355130631617121</c:v>
                </c:pt>
                <c:pt idx="37206">
                  <c:v>-0.354957798500463</c:v>
                </c:pt>
                <c:pt idx="37207">
                  <c:v>-0.35452853171368898</c:v>
                </c:pt>
                <c:pt idx="37208">
                  <c:v>-0.35380831408789398</c:v>
                </c:pt>
                <c:pt idx="37209">
                  <c:v>-0.35344522949413398</c:v>
                </c:pt>
                <c:pt idx="37210">
                  <c:v>-0.35284596650809502</c:v>
                </c:pt>
                <c:pt idx="37211">
                  <c:v>-0.35271848289569002</c:v>
                </c:pt>
                <c:pt idx="37212">
                  <c:v>-0.35183899472080299</c:v>
                </c:pt>
                <c:pt idx="37213">
                  <c:v>-0.351205719174561</c:v>
                </c:pt>
                <c:pt idx="37214">
                  <c:v>-0.35049774132734501</c:v>
                </c:pt>
                <c:pt idx="37215">
                  <c:v>-0.34989002083189302</c:v>
                </c:pt>
                <c:pt idx="37216">
                  <c:v>-0.34945608505618198</c:v>
                </c:pt>
                <c:pt idx="37217">
                  <c:v>-0.34847984351054101</c:v>
                </c:pt>
                <c:pt idx="37218">
                  <c:v>-0.348107353588823</c:v>
                </c:pt>
                <c:pt idx="37219">
                  <c:v>-0.347142700327283</c:v>
                </c:pt>
                <c:pt idx="37220">
                  <c:v>-0.34658735461150197</c:v>
                </c:pt>
                <c:pt idx="37221">
                  <c:v>-0.34585387421264402</c:v>
                </c:pt>
                <c:pt idx="37222">
                  <c:v>-0.34493480988688002</c:v>
                </c:pt>
                <c:pt idx="37223">
                  <c:v>-0.34450815288417402</c:v>
                </c:pt>
                <c:pt idx="37224">
                  <c:v>-0.34348668770137603</c:v>
                </c:pt>
                <c:pt idx="37225">
                  <c:v>-0.342782739637084</c:v>
                </c:pt>
                <c:pt idx="37226">
                  <c:v>-0.342000788348641</c:v>
                </c:pt>
                <c:pt idx="37227">
                  <c:v>-0.34146534086986902</c:v>
                </c:pt>
                <c:pt idx="37228">
                  <c:v>-0.34095467786404898</c:v>
                </c:pt>
                <c:pt idx="37229">
                  <c:v>-0.34030782946565402</c:v>
                </c:pt>
                <c:pt idx="37230">
                  <c:v>-0.33961377202851101</c:v>
                </c:pt>
                <c:pt idx="37231">
                  <c:v>-0.33900920601566098</c:v>
                </c:pt>
                <c:pt idx="37232">
                  <c:v>-0.33878574615636697</c:v>
                </c:pt>
                <c:pt idx="37233">
                  <c:v>-0.33839458916118498</c:v>
                </c:pt>
                <c:pt idx="37234">
                  <c:v>-0.33818192527513802</c:v>
                </c:pt>
                <c:pt idx="37235">
                  <c:v>-0.33748610945191199</c:v>
                </c:pt>
                <c:pt idx="37236">
                  <c:v>-0.337331283852081</c:v>
                </c:pt>
                <c:pt idx="37237">
                  <c:v>-0.337359636088574</c:v>
                </c:pt>
                <c:pt idx="37238">
                  <c:v>-0.337177534556245</c:v>
                </c:pt>
                <c:pt idx="37239">
                  <c:v>-0.33728183306980902</c:v>
                </c:pt>
                <c:pt idx="37240">
                  <c:v>-0.33685696541937798</c:v>
                </c:pt>
                <c:pt idx="37241">
                  <c:v>-0.336953956932183</c:v>
                </c:pt>
                <c:pt idx="37242">
                  <c:v>-0.337247844192193</c:v>
                </c:pt>
                <c:pt idx="37243">
                  <c:v>-0.33740431404802401</c:v>
                </c:pt>
                <c:pt idx="37244">
                  <c:v>-0.33776202096635399</c:v>
                </c:pt>
                <c:pt idx="37245">
                  <c:v>-0.33790593851942002</c:v>
                </c:pt>
                <c:pt idx="37246">
                  <c:v>-0.33844117938787399</c:v>
                </c:pt>
                <c:pt idx="37247">
                  <c:v>-0.33877252325977902</c:v>
                </c:pt>
                <c:pt idx="37248">
                  <c:v>-0.33937876142824702</c:v>
                </c:pt>
                <c:pt idx="37249">
                  <c:v>-0.33970118499651197</c:v>
                </c:pt>
                <c:pt idx="37250">
                  <c:v>-0.340529561972234</c:v>
                </c:pt>
                <c:pt idx="37251">
                  <c:v>-0.34102208692406399</c:v>
                </c:pt>
                <c:pt idx="37252">
                  <c:v>-0.34151959943238103</c:v>
                </c:pt>
                <c:pt idx="37253">
                  <c:v>-0.342400664656558</c:v>
                </c:pt>
                <c:pt idx="37254">
                  <c:v>-0.342767789730967</c:v>
                </c:pt>
                <c:pt idx="37255">
                  <c:v>-0.34370167820886199</c:v>
                </c:pt>
                <c:pt idx="37256">
                  <c:v>-0.34429862345671702</c:v>
                </c:pt>
                <c:pt idx="37257">
                  <c:v>-0.34496092813018803</c:v>
                </c:pt>
                <c:pt idx="37258">
                  <c:v>-0.345401828043785</c:v>
                </c:pt>
                <c:pt idx="37259">
                  <c:v>-0.34617246729793699</c:v>
                </c:pt>
                <c:pt idx="37260">
                  <c:v>-0.34685233581782998</c:v>
                </c:pt>
                <c:pt idx="37261">
                  <c:v>-0.34714341371375801</c:v>
                </c:pt>
                <c:pt idx="37262">
                  <c:v>-0.347632227987616</c:v>
                </c:pt>
                <c:pt idx="37263">
                  <c:v>-0.34767082564819901</c:v>
                </c:pt>
                <c:pt idx="37264">
                  <c:v>-0.34794171135469698</c:v>
                </c:pt>
                <c:pt idx="37265">
                  <c:v>-0.34811471832854202</c:v>
                </c:pt>
                <c:pt idx="37266">
                  <c:v>-0.34813562266669601</c:v>
                </c:pt>
                <c:pt idx="37267">
                  <c:v>-0.34791572274696397</c:v>
                </c:pt>
                <c:pt idx="37268">
                  <c:v>-0.34745688591864399</c:v>
                </c:pt>
                <c:pt idx="37269">
                  <c:v>-0.34732088845611397</c:v>
                </c:pt>
                <c:pt idx="37270">
                  <c:v>-0.34643586791277697</c:v>
                </c:pt>
                <c:pt idx="37271">
                  <c:v>-0.34574377162051501</c:v>
                </c:pt>
                <c:pt idx="37272">
                  <c:v>-0.34448589782311001</c:v>
                </c:pt>
                <c:pt idx="37273">
                  <c:v>-0.34351955634801301</c:v>
                </c:pt>
                <c:pt idx="37274">
                  <c:v>-0.34202083909076803</c:v>
                </c:pt>
                <c:pt idx="37275">
                  <c:v>-0.34035136211407502</c:v>
                </c:pt>
                <c:pt idx="37276">
                  <c:v>-0.338361214255405</c:v>
                </c:pt>
                <c:pt idx="37277">
                  <c:v>-0.33612776937044703</c:v>
                </c:pt>
                <c:pt idx="37278">
                  <c:v>-0.33395987413177702</c:v>
                </c:pt>
                <c:pt idx="37279">
                  <c:v>-0.33114087934054998</c:v>
                </c:pt>
                <c:pt idx="37280">
                  <c:v>-0.32848482563339798</c:v>
                </c:pt>
                <c:pt idx="37281">
                  <c:v>-0.32493025603439601</c:v>
                </c:pt>
                <c:pt idx="37282">
                  <c:v>-0.32175592263492903</c:v>
                </c:pt>
                <c:pt idx="37283">
                  <c:v>-0.31815644649175701</c:v>
                </c:pt>
                <c:pt idx="37284">
                  <c:v>-0.31416135907965298</c:v>
                </c:pt>
                <c:pt idx="37285">
                  <c:v>-0.30996634272173201</c:v>
                </c:pt>
                <c:pt idx="37286">
                  <c:v>-0.305343230286442</c:v>
                </c:pt>
                <c:pt idx="37287">
                  <c:v>-0.30090421949638302</c:v>
                </c:pt>
                <c:pt idx="37288">
                  <c:v>-0.29585161735640098</c:v>
                </c:pt>
                <c:pt idx="37289">
                  <c:v>-0.29071570003517899</c:v>
                </c:pt>
                <c:pt idx="37290">
                  <c:v>-0.285191426064697</c:v>
                </c:pt>
                <c:pt idx="37291">
                  <c:v>-0.27956089277747398</c:v>
                </c:pt>
                <c:pt idx="37292">
                  <c:v>-0.27364568825278002</c:v>
                </c:pt>
                <c:pt idx="37293">
                  <c:v>-0.26766470158490302</c:v>
                </c:pt>
                <c:pt idx="37294">
                  <c:v>-0.26146770183586399</c:v>
                </c:pt>
                <c:pt idx="37295">
                  <c:v>-0.25494392717852798</c:v>
                </c:pt>
                <c:pt idx="37296">
                  <c:v>-0.24825870642129599</c:v>
                </c:pt>
                <c:pt idx="37297">
                  <c:v>-0.241557415139248</c:v>
                </c:pt>
                <c:pt idx="37298">
                  <c:v>-0.23473426306728301</c:v>
                </c:pt>
                <c:pt idx="37299">
                  <c:v>-0.22757596610365299</c:v>
                </c:pt>
                <c:pt idx="37300">
                  <c:v>-0.22046586645261801</c:v>
                </c:pt>
                <c:pt idx="37301">
                  <c:v>-0.21326149926156299</c:v>
                </c:pt>
                <c:pt idx="37302">
                  <c:v>-0.20599889873222299</c:v>
                </c:pt>
                <c:pt idx="37303">
                  <c:v>-0.19854017545760699</c:v>
                </c:pt>
                <c:pt idx="37304">
                  <c:v>-0.19135694705696599</c:v>
                </c:pt>
                <c:pt idx="37305">
                  <c:v>-0.18420557650712499</c:v>
                </c:pt>
                <c:pt idx="37306">
                  <c:v>-0.17652481985479901</c:v>
                </c:pt>
                <c:pt idx="37307">
                  <c:v>-0.169386794205165</c:v>
                </c:pt>
                <c:pt idx="37308">
                  <c:v>-0.161861758956691</c:v>
                </c:pt>
                <c:pt idx="37309">
                  <c:v>-0.15488536112947501</c:v>
                </c:pt>
                <c:pt idx="37310">
                  <c:v>-0.14775267946624401</c:v>
                </c:pt>
                <c:pt idx="37311">
                  <c:v>-0.14090869103275999</c:v>
                </c:pt>
                <c:pt idx="37312">
                  <c:v>-0.13409734732480499</c:v>
                </c:pt>
                <c:pt idx="37313">
                  <c:v>-0.12727434663689499</c:v>
                </c:pt>
                <c:pt idx="37314">
                  <c:v>-0.121122881806287</c:v>
                </c:pt>
                <c:pt idx="37315">
                  <c:v>-0.114992212510306</c:v>
                </c:pt>
                <c:pt idx="37316">
                  <c:v>-0.108929821999423</c:v>
                </c:pt>
                <c:pt idx="37317">
                  <c:v>-0.103008926197654</c:v>
                </c:pt>
                <c:pt idx="37318">
                  <c:v>-9.7435520926888897E-2</c:v>
                </c:pt>
                <c:pt idx="37319">
                  <c:v>-9.2159247655101001E-2</c:v>
                </c:pt>
                <c:pt idx="37320">
                  <c:v>-8.7420069078697593E-2</c:v>
                </c:pt>
                <c:pt idx="37321">
                  <c:v>-8.2726033258871498E-2</c:v>
                </c:pt>
                <c:pt idx="37322">
                  <c:v>-7.8170314888365802E-2</c:v>
                </c:pt>
                <c:pt idx="37323">
                  <c:v>-7.4199716155771894E-2</c:v>
                </c:pt>
                <c:pt idx="37324">
                  <c:v>-7.0564061013754606E-2</c:v>
                </c:pt>
                <c:pt idx="37325">
                  <c:v>-6.7549456918121406E-2</c:v>
                </c:pt>
                <c:pt idx="37326">
                  <c:v>-6.4378679439105704E-2</c:v>
                </c:pt>
                <c:pt idx="37327">
                  <c:v>-6.18066647974993E-2</c:v>
                </c:pt>
                <c:pt idx="37328">
                  <c:v>-5.9383981058861599E-2</c:v>
                </c:pt>
                <c:pt idx="37329">
                  <c:v>-5.7512011990132103E-2</c:v>
                </c:pt>
                <c:pt idx="37330">
                  <c:v>-5.5897156326768803E-2</c:v>
                </c:pt>
                <c:pt idx="37331">
                  <c:v>-5.4652866902671397E-2</c:v>
                </c:pt>
                <c:pt idx="37332">
                  <c:v>-5.3803303493923899E-2</c:v>
                </c:pt>
                <c:pt idx="37333">
                  <c:v>-5.3011239408759403E-2</c:v>
                </c:pt>
                <c:pt idx="37334">
                  <c:v>-5.3020315202098697E-2</c:v>
                </c:pt>
                <c:pt idx="37335">
                  <c:v>-5.2842116521964702E-2</c:v>
                </c:pt>
                <c:pt idx="37336">
                  <c:v>-5.3285393458798298E-2</c:v>
                </c:pt>
                <c:pt idx="37337">
                  <c:v>-5.4018699125955701E-2</c:v>
                </c:pt>
                <c:pt idx="37338">
                  <c:v>-5.48826724554069E-2</c:v>
                </c:pt>
                <c:pt idx="37339">
                  <c:v>-5.6096380622273803E-2</c:v>
                </c:pt>
                <c:pt idx="37340">
                  <c:v>-5.7294007829159298E-2</c:v>
                </c:pt>
                <c:pt idx="37341">
                  <c:v>-5.9086744093324102E-2</c:v>
                </c:pt>
                <c:pt idx="37342">
                  <c:v>-6.0989267588375397E-2</c:v>
                </c:pt>
                <c:pt idx="37343">
                  <c:v>-6.2808923809495598E-2</c:v>
                </c:pt>
                <c:pt idx="37344">
                  <c:v>-6.5036216260122195E-2</c:v>
                </c:pt>
                <c:pt idx="37345">
                  <c:v>-6.7228186133785006E-2</c:v>
                </c:pt>
                <c:pt idx="37346">
                  <c:v>-6.9660115072042297E-2</c:v>
                </c:pt>
                <c:pt idx="37347">
                  <c:v>-7.2340031035769206E-2</c:v>
                </c:pt>
                <c:pt idx="37348">
                  <c:v>-7.4745797827492799E-2</c:v>
                </c:pt>
                <c:pt idx="37349">
                  <c:v>-7.7369930572600901E-2</c:v>
                </c:pt>
                <c:pt idx="37350">
                  <c:v>-7.9958882846623905E-2</c:v>
                </c:pt>
                <c:pt idx="37351">
                  <c:v>-8.2497286035342898E-2</c:v>
                </c:pt>
                <c:pt idx="37352">
                  <c:v>-8.5251798239285095E-2</c:v>
                </c:pt>
                <c:pt idx="37353">
                  <c:v>-8.7517889172107094E-2</c:v>
                </c:pt>
                <c:pt idx="37354">
                  <c:v>-8.9799765309097807E-2</c:v>
                </c:pt>
                <c:pt idx="37355">
                  <c:v>-9.1956485035965901E-2</c:v>
                </c:pt>
                <c:pt idx="37356">
                  <c:v>-9.4043425233281797E-2</c:v>
                </c:pt>
                <c:pt idx="37357">
                  <c:v>-9.5952234730619104E-2</c:v>
                </c:pt>
                <c:pt idx="37358">
                  <c:v>-9.7535398028624501E-2</c:v>
                </c:pt>
                <c:pt idx="37359">
                  <c:v>-9.9008266033343603E-2</c:v>
                </c:pt>
                <c:pt idx="37360">
                  <c:v>-0.10015301943574401</c:v>
                </c:pt>
                <c:pt idx="37361">
                  <c:v>-0.101201276592628</c:v>
                </c:pt>
                <c:pt idx="37362">
                  <c:v>-0.101709392382625</c:v>
                </c:pt>
                <c:pt idx="37363">
                  <c:v>-0.101909924273904</c:v>
                </c:pt>
                <c:pt idx="37364">
                  <c:v>-0.102210271993542</c:v>
                </c:pt>
                <c:pt idx="37365">
                  <c:v>-0.101794102864355</c:v>
                </c:pt>
                <c:pt idx="37366">
                  <c:v>-0.10112894741567401</c:v>
                </c:pt>
                <c:pt idx="37367">
                  <c:v>-9.9814662102936103E-2</c:v>
                </c:pt>
                <c:pt idx="37368">
                  <c:v>-9.8410908791229199E-2</c:v>
                </c:pt>
                <c:pt idx="37369">
                  <c:v>-9.6730364609639602E-2</c:v>
                </c:pt>
                <c:pt idx="37370">
                  <c:v>-9.4298133254311398E-2</c:v>
                </c:pt>
                <c:pt idx="37371">
                  <c:v>-9.1785587492323295E-2</c:v>
                </c:pt>
                <c:pt idx="37372">
                  <c:v>-8.84232243046712E-2</c:v>
                </c:pt>
                <c:pt idx="37373">
                  <c:v>-8.4943044143133695E-2</c:v>
                </c:pt>
                <c:pt idx="37374">
                  <c:v>-8.1148113245137293E-2</c:v>
                </c:pt>
                <c:pt idx="37375">
                  <c:v>-7.6873891699889202E-2</c:v>
                </c:pt>
                <c:pt idx="37376">
                  <c:v>-7.2086362075664101E-2</c:v>
                </c:pt>
                <c:pt idx="37377">
                  <c:v>-6.6856071914791898E-2</c:v>
                </c:pt>
                <c:pt idx="37378">
                  <c:v>-6.1315732201988001E-2</c:v>
                </c:pt>
                <c:pt idx="37379">
                  <c:v>-5.56603953767505E-2</c:v>
                </c:pt>
                <c:pt idx="37380">
                  <c:v>-4.9375212652988602E-2</c:v>
                </c:pt>
                <c:pt idx="37381">
                  <c:v>-4.2723376466773301E-2</c:v>
                </c:pt>
                <c:pt idx="37382">
                  <c:v>-3.5815697081002802E-2</c:v>
                </c:pt>
                <c:pt idx="37383">
                  <c:v>-2.8343337687108901E-2</c:v>
                </c:pt>
                <c:pt idx="37384">
                  <c:v>-2.0993323913075099E-2</c:v>
                </c:pt>
                <c:pt idx="37385">
                  <c:v>-1.31177791839767E-2</c:v>
                </c:pt>
                <c:pt idx="37386">
                  <c:v>-5.1060896819867304E-3</c:v>
                </c:pt>
                <c:pt idx="37387">
                  <c:v>3.1522946500517602E-3</c:v>
                </c:pt>
                <c:pt idx="37388">
                  <c:v>1.16750115715491E-2</c:v>
                </c:pt>
                <c:pt idx="37389">
                  <c:v>2.02831793050606E-2</c:v>
                </c:pt>
                <c:pt idx="37390">
                  <c:v>2.9262206658196701E-2</c:v>
                </c:pt>
                <c:pt idx="37391">
                  <c:v>3.7731818698875902E-2</c:v>
                </c:pt>
                <c:pt idx="37392">
                  <c:v>4.6916001120468398E-2</c:v>
                </c:pt>
                <c:pt idx="37393">
                  <c:v>5.5788211985229798E-2</c:v>
                </c:pt>
                <c:pt idx="37394">
                  <c:v>6.5141220322749993E-2</c:v>
                </c:pt>
                <c:pt idx="37395">
                  <c:v>7.4170326302137601E-2</c:v>
                </c:pt>
                <c:pt idx="37396">
                  <c:v>8.2974470307139503E-2</c:v>
                </c:pt>
                <c:pt idx="37397">
                  <c:v>9.2061913572295595E-2</c:v>
                </c:pt>
                <c:pt idx="37398">
                  <c:v>0.100663421584315</c:v>
                </c:pt>
                <c:pt idx="37399">
                  <c:v>0.109781923148629</c:v>
                </c:pt>
                <c:pt idx="37400">
                  <c:v>0.118074893051944</c:v>
                </c:pt>
                <c:pt idx="37401">
                  <c:v>0.126436149356287</c:v>
                </c:pt>
                <c:pt idx="37402">
                  <c:v>0.13441010147355201</c:v>
                </c:pt>
                <c:pt idx="37403">
                  <c:v>0.142356722752669</c:v>
                </c:pt>
                <c:pt idx="37404">
                  <c:v>0.15008031603590899</c:v>
                </c:pt>
                <c:pt idx="37405">
                  <c:v>0.15729951133747</c:v>
                </c:pt>
                <c:pt idx="37406">
                  <c:v>0.163978189582729</c:v>
                </c:pt>
                <c:pt idx="37407">
                  <c:v>0.170454999401073</c:v>
                </c:pt>
                <c:pt idx="37408">
                  <c:v>0.176931593654027</c:v>
                </c:pt>
                <c:pt idx="37409">
                  <c:v>0.182702440656798</c:v>
                </c:pt>
                <c:pt idx="37410">
                  <c:v>0.188279929211146</c:v>
                </c:pt>
                <c:pt idx="37411">
                  <c:v>0.19278191803095099</c:v>
                </c:pt>
                <c:pt idx="37412">
                  <c:v>0.19747748690818201</c:v>
                </c:pt>
                <c:pt idx="37413">
                  <c:v>0.20152866120253901</c:v>
                </c:pt>
                <c:pt idx="37414">
                  <c:v>0.20533819660330499</c:v>
                </c:pt>
                <c:pt idx="37415">
                  <c:v>0.20829514342877201</c:v>
                </c:pt>
                <c:pt idx="37416">
                  <c:v>0.21101610129118001</c:v>
                </c:pt>
                <c:pt idx="37417">
                  <c:v>0.213031616945869</c:v>
                </c:pt>
                <c:pt idx="37418">
                  <c:v>0.21461050654420299</c:v>
                </c:pt>
                <c:pt idx="37419">
                  <c:v>0.21607041801997301</c:v>
                </c:pt>
                <c:pt idx="37420">
                  <c:v>0.21653715427317699</c:v>
                </c:pt>
                <c:pt idx="37421">
                  <c:v>0.21702139383770899</c:v>
                </c:pt>
                <c:pt idx="37422">
                  <c:v>0.21648472763825699</c:v>
                </c:pt>
                <c:pt idx="37423">
                  <c:v>0.21592089861865199</c:v>
                </c:pt>
                <c:pt idx="37424">
                  <c:v>0.21494316838927999</c:v>
                </c:pt>
                <c:pt idx="37425">
                  <c:v>0.2132736921957</c:v>
                </c:pt>
                <c:pt idx="37426">
                  <c:v>0.21168063408599899</c:v>
                </c:pt>
                <c:pt idx="37427">
                  <c:v>0.20893306767040601</c:v>
                </c:pt>
                <c:pt idx="37428">
                  <c:v>0.206285633859359</c:v>
                </c:pt>
                <c:pt idx="37429">
                  <c:v>0.20327328531219299</c:v>
                </c:pt>
                <c:pt idx="37430">
                  <c:v>0.199975816608916</c:v>
                </c:pt>
                <c:pt idx="37431">
                  <c:v>0.19633751233063201</c:v>
                </c:pt>
                <c:pt idx="37432">
                  <c:v>0.19244190566281599</c:v>
                </c:pt>
                <c:pt idx="37433">
                  <c:v>0.188067772623982</c:v>
                </c:pt>
                <c:pt idx="37434">
                  <c:v>0.18379091778269899</c:v>
                </c:pt>
                <c:pt idx="37435">
                  <c:v>0.17941092168837999</c:v>
                </c:pt>
                <c:pt idx="37436">
                  <c:v>0.17493605876486601</c:v>
                </c:pt>
                <c:pt idx="37437">
                  <c:v>0.17012427188075499</c:v>
                </c:pt>
                <c:pt idx="37438">
                  <c:v>0.16501452303189401</c:v>
                </c:pt>
                <c:pt idx="37439">
                  <c:v>0.160446142451</c:v>
                </c:pt>
                <c:pt idx="37440">
                  <c:v>0.15550742745935101</c:v>
                </c:pt>
                <c:pt idx="37441">
                  <c:v>0.15083387592412101</c:v>
                </c:pt>
                <c:pt idx="37442">
                  <c:v>0.14594448049768899</c:v>
                </c:pt>
                <c:pt idx="37443">
                  <c:v>0.14109139021577499</c:v>
                </c:pt>
                <c:pt idx="37444">
                  <c:v>0.13670368777468</c:v>
                </c:pt>
                <c:pt idx="37445">
                  <c:v>0.13224726787133301</c:v>
                </c:pt>
                <c:pt idx="37446">
                  <c:v>0.128220970625289</c:v>
                </c:pt>
                <c:pt idx="37447">
                  <c:v>0.124256916832192</c:v>
                </c:pt>
                <c:pt idx="37448">
                  <c:v>0.120715252739422</c:v>
                </c:pt>
                <c:pt idx="37449">
                  <c:v>0.11727237314229</c:v>
                </c:pt>
                <c:pt idx="37450">
                  <c:v>0.11421778459055899</c:v>
                </c:pt>
                <c:pt idx="37451">
                  <c:v>0.111681214797564</c:v>
                </c:pt>
                <c:pt idx="37452">
                  <c:v>0.109376345777517</c:v>
                </c:pt>
                <c:pt idx="37453">
                  <c:v>0.10761860915127799</c:v>
                </c:pt>
                <c:pt idx="37454">
                  <c:v>0.105921161071169</c:v>
                </c:pt>
                <c:pt idx="37455">
                  <c:v>0.104686775439468</c:v>
                </c:pt>
                <c:pt idx="37456">
                  <c:v>0.104177443507318</c:v>
                </c:pt>
                <c:pt idx="37457">
                  <c:v>0.104100517341571</c:v>
                </c:pt>
                <c:pt idx="37458">
                  <c:v>0.104690794062372</c:v>
                </c:pt>
                <c:pt idx="37459">
                  <c:v>0.105307953077048</c:v>
                </c:pt>
                <c:pt idx="37460">
                  <c:v>0.10657868736258599</c:v>
                </c:pt>
                <c:pt idx="37461">
                  <c:v>0.108474027124045</c:v>
                </c:pt>
                <c:pt idx="37462">
                  <c:v>0.11092503923183</c:v>
                </c:pt>
                <c:pt idx="37463">
                  <c:v>0.113929986391542</c:v>
                </c:pt>
                <c:pt idx="37464">
                  <c:v>0.117271718305062</c:v>
                </c:pt>
                <c:pt idx="37465">
                  <c:v>0.120774617931909</c:v>
                </c:pt>
                <c:pt idx="37466">
                  <c:v>0.12532882538281501</c:v>
                </c:pt>
                <c:pt idx="37467">
                  <c:v>0.13021222520362499</c:v>
                </c:pt>
                <c:pt idx="37468">
                  <c:v>0.13541160562381399</c:v>
                </c:pt>
                <c:pt idx="37469">
                  <c:v>0.14103272872959099</c:v>
                </c:pt>
                <c:pt idx="37470">
                  <c:v>0.14686731886318899</c:v>
                </c:pt>
                <c:pt idx="37471">
                  <c:v>0.15371329082218199</c:v>
                </c:pt>
                <c:pt idx="37472">
                  <c:v>0.16034075420281799</c:v>
                </c:pt>
                <c:pt idx="37473">
                  <c:v>0.167785148122754</c:v>
                </c:pt>
                <c:pt idx="37474">
                  <c:v>0.17526184475308701</c:v>
                </c:pt>
                <c:pt idx="37475">
                  <c:v>0.18329484794119599</c:v>
                </c:pt>
                <c:pt idx="37476">
                  <c:v>0.19137189251862199</c:v>
                </c:pt>
                <c:pt idx="37477">
                  <c:v>0.199678659363865</c:v>
                </c:pt>
                <c:pt idx="37478">
                  <c:v>0.20850220387434401</c:v>
                </c:pt>
                <c:pt idx="37479">
                  <c:v>0.21709525393634899</c:v>
                </c:pt>
                <c:pt idx="37480">
                  <c:v>0.22629619365280201</c:v>
                </c:pt>
                <c:pt idx="37481">
                  <c:v>0.23495376517957001</c:v>
                </c:pt>
                <c:pt idx="37482">
                  <c:v>0.244016839008206</c:v>
                </c:pt>
                <c:pt idx="37483">
                  <c:v>0.25307076704718301</c:v>
                </c:pt>
                <c:pt idx="37484">
                  <c:v>0.262238170822849</c:v>
                </c:pt>
                <c:pt idx="37485">
                  <c:v>0.271401171500667</c:v>
                </c:pt>
                <c:pt idx="37486">
                  <c:v>0.28015840382503399</c:v>
                </c:pt>
                <c:pt idx="37487">
                  <c:v>0.288953352053682</c:v>
                </c:pt>
                <c:pt idx="37488">
                  <c:v>0.29756214640818401</c:v>
                </c:pt>
                <c:pt idx="37489">
                  <c:v>0.30627288781571899</c:v>
                </c:pt>
                <c:pt idx="37490">
                  <c:v>0.314320182946838</c:v>
                </c:pt>
                <c:pt idx="37491">
                  <c:v>0.322565982112411</c:v>
                </c:pt>
                <c:pt idx="37492">
                  <c:v>0.32974905406256</c:v>
                </c:pt>
                <c:pt idx="37493">
                  <c:v>0.33730940937054299</c:v>
                </c:pt>
                <c:pt idx="37494">
                  <c:v>0.34424843847078801</c:v>
                </c:pt>
                <c:pt idx="37495">
                  <c:v>0.35103860680364402</c:v>
                </c:pt>
                <c:pt idx="37496">
                  <c:v>0.357045522309548</c:v>
                </c:pt>
                <c:pt idx="37497">
                  <c:v>0.36251698308837199</c:v>
                </c:pt>
                <c:pt idx="37498">
                  <c:v>0.36793937109635599</c:v>
                </c:pt>
                <c:pt idx="37499">
                  <c:v>0.37268796433887003</c:v>
                </c:pt>
                <c:pt idx="37500">
                  <c:v>0.37703567442513303</c:v>
                </c:pt>
                <c:pt idx="37501">
                  <c:v>0.38053521190489698</c:v>
                </c:pt>
                <c:pt idx="37502">
                  <c:v>0.38386667070490099</c:v>
                </c:pt>
                <c:pt idx="37503">
                  <c:v>0.38660096941980998</c:v>
                </c:pt>
                <c:pt idx="37504">
                  <c:v>0.38844829868897601</c:v>
                </c:pt>
                <c:pt idx="37505">
                  <c:v>0.38999736846467398</c:v>
                </c:pt>
                <c:pt idx="37506">
                  <c:v>0.39072456098248998</c:v>
                </c:pt>
                <c:pt idx="37507">
                  <c:v>0.391464044937958</c:v>
                </c:pt>
                <c:pt idx="37508">
                  <c:v>0.39073738244141598</c:v>
                </c:pt>
                <c:pt idx="37509">
                  <c:v>0.38986443775297402</c:v>
                </c:pt>
                <c:pt idx="37510">
                  <c:v>0.388414473048592</c:v>
                </c:pt>
                <c:pt idx="37511">
                  <c:v>0.38656304184836998</c:v>
                </c:pt>
                <c:pt idx="37512">
                  <c:v>0.38417229198611103</c:v>
                </c:pt>
                <c:pt idx="37513">
                  <c:v>0.38095870235014601</c:v>
                </c:pt>
                <c:pt idx="37514">
                  <c:v>0.37718010941366098</c:v>
                </c:pt>
                <c:pt idx="37515">
                  <c:v>0.37312634677408801</c:v>
                </c:pt>
                <c:pt idx="37516">
                  <c:v>0.36864716775373002</c:v>
                </c:pt>
                <c:pt idx="37517">
                  <c:v>0.36368838875387699</c:v>
                </c:pt>
                <c:pt idx="37518">
                  <c:v>0.358248201960921</c:v>
                </c:pt>
                <c:pt idx="37519">
                  <c:v>0.351934423702496</c:v>
                </c:pt>
                <c:pt idx="37520">
                  <c:v>0.345990565657044</c:v>
                </c:pt>
                <c:pt idx="37521">
                  <c:v>0.33928356356157702</c:v>
                </c:pt>
                <c:pt idx="37522">
                  <c:v>0.33247826864070601</c:v>
                </c:pt>
                <c:pt idx="37523">
                  <c:v>0.32523208251924401</c:v>
                </c:pt>
                <c:pt idx="37524">
                  <c:v>0.31740815866336197</c:v>
                </c:pt>
                <c:pt idx="37525">
                  <c:v>0.30998058757293401</c:v>
                </c:pt>
                <c:pt idx="37526">
                  <c:v>0.30203466848008398</c:v>
                </c:pt>
                <c:pt idx="37527">
                  <c:v>0.29434093226920999</c:v>
                </c:pt>
                <c:pt idx="37528">
                  <c:v>0.285955819779669</c:v>
                </c:pt>
                <c:pt idx="37529">
                  <c:v>0.27778663331310199</c:v>
                </c:pt>
                <c:pt idx="37530">
                  <c:v>0.26968310345374602</c:v>
                </c:pt>
                <c:pt idx="37531">
                  <c:v>0.26154461519032102</c:v>
                </c:pt>
                <c:pt idx="37532">
                  <c:v>0.253565809997226</c:v>
                </c:pt>
                <c:pt idx="37533">
                  <c:v>0.24537724331598401</c:v>
                </c:pt>
                <c:pt idx="37534">
                  <c:v>0.237656780214896</c:v>
                </c:pt>
                <c:pt idx="37535">
                  <c:v>0.229721883040791</c:v>
                </c:pt>
                <c:pt idx="37536">
                  <c:v>0.22220045579582501</c:v>
                </c:pt>
                <c:pt idx="37537">
                  <c:v>0.215227129078643</c:v>
                </c:pt>
                <c:pt idx="37538">
                  <c:v>0.20798307082430101</c:v>
                </c:pt>
                <c:pt idx="37539">
                  <c:v>0.201626751378401</c:v>
                </c:pt>
                <c:pt idx="37540">
                  <c:v>0.194862644818667</c:v>
                </c:pt>
                <c:pt idx="37541">
                  <c:v>0.18918339693271299</c:v>
                </c:pt>
                <c:pt idx="37542">
                  <c:v>0.18356211966027799</c:v>
                </c:pt>
                <c:pt idx="37543">
                  <c:v>0.178519867059062</c:v>
                </c:pt>
                <c:pt idx="37544">
                  <c:v>0.173858036217275</c:v>
                </c:pt>
                <c:pt idx="37545">
                  <c:v>0.169425259389855</c:v>
                </c:pt>
                <c:pt idx="37546">
                  <c:v>0.16577271598336599</c:v>
                </c:pt>
                <c:pt idx="37547">
                  <c:v>0.16257372697559799</c:v>
                </c:pt>
                <c:pt idx="37548">
                  <c:v>0.159846120034251</c:v>
                </c:pt>
                <c:pt idx="37549">
                  <c:v>0.15775243799059499</c:v>
                </c:pt>
                <c:pt idx="37550">
                  <c:v>0.15594469046790899</c:v>
                </c:pt>
                <c:pt idx="37551">
                  <c:v>0.15447957718892599</c:v>
                </c:pt>
                <c:pt idx="37552">
                  <c:v>0.15435898615202601</c:v>
                </c:pt>
                <c:pt idx="37553">
                  <c:v>0.15425827718478799</c:v>
                </c:pt>
                <c:pt idx="37554">
                  <c:v>0.15490458924377601</c:v>
                </c:pt>
                <c:pt idx="37555">
                  <c:v>0.15586293952871</c:v>
                </c:pt>
                <c:pt idx="37556">
                  <c:v>0.15744654199511501</c:v>
                </c:pt>
                <c:pt idx="37557">
                  <c:v>0.15997068412476201</c:v>
                </c:pt>
                <c:pt idx="37558">
                  <c:v>0.162410695470634</c:v>
                </c:pt>
                <c:pt idx="37559">
                  <c:v>0.16583424141667899</c:v>
                </c:pt>
                <c:pt idx="37560">
                  <c:v>0.169021978133789</c:v>
                </c:pt>
                <c:pt idx="37561">
                  <c:v>0.173457448637966</c:v>
                </c:pt>
                <c:pt idx="37562">
                  <c:v>0.177934872016176</c:v>
                </c:pt>
                <c:pt idx="37563">
                  <c:v>0.18266766538443899</c:v>
                </c:pt>
                <c:pt idx="37564">
                  <c:v>0.18835467148700399</c:v>
                </c:pt>
                <c:pt idx="37565">
                  <c:v>0.19379709276597101</c:v>
                </c:pt>
                <c:pt idx="37566">
                  <c:v>0.20037602933455601</c:v>
                </c:pt>
                <c:pt idx="37567">
                  <c:v>0.20628961855938899</c:v>
                </c:pt>
                <c:pt idx="37568">
                  <c:v>0.21316893785802499</c:v>
                </c:pt>
                <c:pt idx="37569">
                  <c:v>0.22032508875790499</c:v>
                </c:pt>
                <c:pt idx="37570">
                  <c:v>0.22721764723584001</c:v>
                </c:pt>
                <c:pt idx="37571">
                  <c:v>0.23482638470619199</c:v>
                </c:pt>
                <c:pt idx="37572">
                  <c:v>0.24190230507070101</c:v>
                </c:pt>
                <c:pt idx="37573">
                  <c:v>0.24975891466088801</c:v>
                </c:pt>
                <c:pt idx="37574">
                  <c:v>0.25718588745397902</c:v>
                </c:pt>
                <c:pt idx="37575">
                  <c:v>0.26485391662173102</c:v>
                </c:pt>
                <c:pt idx="37576">
                  <c:v>0.27251346547309002</c:v>
                </c:pt>
                <c:pt idx="37577">
                  <c:v>0.28014208224415199</c:v>
                </c:pt>
                <c:pt idx="37578">
                  <c:v>0.28736725143169201</c:v>
                </c:pt>
                <c:pt idx="37579">
                  <c:v>0.29502515440633897</c:v>
                </c:pt>
                <c:pt idx="37580">
                  <c:v>0.30220617815449102</c:v>
                </c:pt>
                <c:pt idx="37581">
                  <c:v>0.30934518983620302</c:v>
                </c:pt>
                <c:pt idx="37582">
                  <c:v>0.31605951154842998</c:v>
                </c:pt>
                <c:pt idx="37583">
                  <c:v>0.32252470428746</c:v>
                </c:pt>
                <c:pt idx="37584">
                  <c:v>0.32910808995490298</c:v>
                </c:pt>
                <c:pt idx="37585">
                  <c:v>0.33484452456535302</c:v>
                </c:pt>
                <c:pt idx="37586">
                  <c:v>0.34049305720473799</c:v>
                </c:pt>
                <c:pt idx="37587">
                  <c:v>0.345517929245168</c:v>
                </c:pt>
                <c:pt idx="37588">
                  <c:v>0.350590959328411</c:v>
                </c:pt>
                <c:pt idx="37589">
                  <c:v>0.35462018468176398</c:v>
                </c:pt>
                <c:pt idx="37590">
                  <c:v>0.35871129247133299</c:v>
                </c:pt>
                <c:pt idx="37591">
                  <c:v>0.36216870462484901</c:v>
                </c:pt>
                <c:pt idx="37592">
                  <c:v>0.36491919599456601</c:v>
                </c:pt>
                <c:pt idx="37593">
                  <c:v>0.36779429976438999</c:v>
                </c:pt>
                <c:pt idx="37594">
                  <c:v>0.36925079623129797</c:v>
                </c:pt>
                <c:pt idx="37595">
                  <c:v>0.37097007979822</c:v>
                </c:pt>
                <c:pt idx="37596">
                  <c:v>0.37158690238952202</c:v>
                </c:pt>
                <c:pt idx="37597">
                  <c:v>0.37209582224166299</c:v>
                </c:pt>
                <c:pt idx="37598">
                  <c:v>0.37185402724290201</c:v>
                </c:pt>
                <c:pt idx="37599">
                  <c:v>0.37073434925861798</c:v>
                </c:pt>
                <c:pt idx="37600">
                  <c:v>0.36949114648818199</c:v>
                </c:pt>
                <c:pt idx="37601">
                  <c:v>0.36752160952040003</c:v>
                </c:pt>
                <c:pt idx="37602">
                  <c:v>0.365169073703146</c:v>
                </c:pt>
                <c:pt idx="37603">
                  <c:v>0.36206701398757701</c:v>
                </c:pt>
                <c:pt idx="37604">
                  <c:v>0.35855413274242698</c:v>
                </c:pt>
                <c:pt idx="37605">
                  <c:v>0.354247846902217</c:v>
                </c:pt>
                <c:pt idx="37606">
                  <c:v>0.34978891561488101</c:v>
                </c:pt>
                <c:pt idx="37607">
                  <c:v>0.34466268624512902</c:v>
                </c:pt>
                <c:pt idx="37608">
                  <c:v>0.33919692304730498</c:v>
                </c:pt>
                <c:pt idx="37609">
                  <c:v>0.333223520284747</c:v>
                </c:pt>
                <c:pt idx="37610">
                  <c:v>0.32643773798403902</c:v>
                </c:pt>
                <c:pt idx="37611">
                  <c:v>0.32000870767731898</c:v>
                </c:pt>
                <c:pt idx="37612">
                  <c:v>0.31265112797189598</c:v>
                </c:pt>
                <c:pt idx="37613">
                  <c:v>0.30495670440810702</c:v>
                </c:pt>
                <c:pt idx="37614">
                  <c:v>0.29703840656847602</c:v>
                </c:pt>
                <c:pt idx="37615">
                  <c:v>0.28890784596344998</c:v>
                </c:pt>
                <c:pt idx="37616">
                  <c:v>0.28018427545344199</c:v>
                </c:pt>
                <c:pt idx="37617">
                  <c:v>0.27156529883777702</c:v>
                </c:pt>
                <c:pt idx="37618">
                  <c:v>0.26265325773617398</c:v>
                </c:pt>
                <c:pt idx="37619">
                  <c:v>0.25342137476302301</c:v>
                </c:pt>
                <c:pt idx="37620">
                  <c:v>0.24455348686825401</c:v>
                </c:pt>
                <c:pt idx="37621">
                  <c:v>0.23475329526338601</c:v>
                </c:pt>
                <c:pt idx="37622">
                  <c:v>0.22553958058533699</c:v>
                </c:pt>
                <c:pt idx="37623">
                  <c:v>0.215922827761444</c:v>
                </c:pt>
                <c:pt idx="37624">
                  <c:v>0.20668338083770499</c:v>
                </c:pt>
                <c:pt idx="37625">
                  <c:v>0.19731658972698099</c:v>
                </c:pt>
                <c:pt idx="37626">
                  <c:v>0.18731405707099399</c:v>
                </c:pt>
                <c:pt idx="37627">
                  <c:v>0.17823890701130801</c:v>
                </c:pt>
                <c:pt idx="37628">
                  <c:v>0.169068088501339</c:v>
                </c:pt>
                <c:pt idx="37629">
                  <c:v>0.16004411289401099</c:v>
                </c:pt>
                <c:pt idx="37630">
                  <c:v>0.15108140232406</c:v>
                </c:pt>
                <c:pt idx="37631">
                  <c:v>0.14233220088774801</c:v>
                </c:pt>
                <c:pt idx="37632">
                  <c:v>0.133668030745099</c:v>
                </c:pt>
                <c:pt idx="37633">
                  <c:v>0.125626266453117</c:v>
                </c:pt>
                <c:pt idx="37634">
                  <c:v>0.117696896647731</c:v>
                </c:pt>
                <c:pt idx="37635">
                  <c:v>0.110295186113085</c:v>
                </c:pt>
                <c:pt idx="37636">
                  <c:v>0.10271744226891</c:v>
                </c:pt>
                <c:pt idx="37637">
                  <c:v>9.5449624715780501E-2</c:v>
                </c:pt>
                <c:pt idx="37638">
                  <c:v>8.9141749088052405E-2</c:v>
                </c:pt>
                <c:pt idx="37639">
                  <c:v>8.2619730243332107E-2</c:v>
                </c:pt>
                <c:pt idx="37640">
                  <c:v>7.7040216758919103E-2</c:v>
                </c:pt>
                <c:pt idx="37641">
                  <c:v>7.1256670777201894E-2</c:v>
                </c:pt>
                <c:pt idx="37642">
                  <c:v>6.6066495483837001E-2</c:v>
                </c:pt>
                <c:pt idx="37643">
                  <c:v>6.14261163217159E-2</c:v>
                </c:pt>
                <c:pt idx="37644">
                  <c:v>5.7123040964561202E-2</c:v>
                </c:pt>
                <c:pt idx="37645">
                  <c:v>5.3282677946271603E-2</c:v>
                </c:pt>
                <c:pt idx="37646">
                  <c:v>4.9689132165821097E-2</c:v>
                </c:pt>
                <c:pt idx="37647">
                  <c:v>4.6867839556446599E-2</c:v>
                </c:pt>
                <c:pt idx="37648">
                  <c:v>4.3884929466510299E-2</c:v>
                </c:pt>
                <c:pt idx="37649">
                  <c:v>4.1772166538901097E-2</c:v>
                </c:pt>
                <c:pt idx="37650">
                  <c:v>3.9975425470885499E-2</c:v>
                </c:pt>
                <c:pt idx="37651">
                  <c:v>3.8407220587584098E-2</c:v>
                </c:pt>
                <c:pt idx="37652">
                  <c:v>3.7596411088691002E-2</c:v>
                </c:pt>
                <c:pt idx="37653">
                  <c:v>3.6376710468862997E-2</c:v>
                </c:pt>
                <c:pt idx="37654">
                  <c:v>3.62479354660677E-2</c:v>
                </c:pt>
                <c:pt idx="37655">
                  <c:v>3.61863951270677E-2</c:v>
                </c:pt>
                <c:pt idx="37656">
                  <c:v>3.6578579925386601E-2</c:v>
                </c:pt>
                <c:pt idx="37657">
                  <c:v>3.7297506068140501E-2</c:v>
                </c:pt>
                <c:pt idx="37658">
                  <c:v>3.8037795290468197E-2</c:v>
                </c:pt>
                <c:pt idx="37659">
                  <c:v>3.9176453115718803E-2</c:v>
                </c:pt>
                <c:pt idx="37660">
                  <c:v>4.0668862761129999E-2</c:v>
                </c:pt>
                <c:pt idx="37661">
                  <c:v>4.2491136090100398E-2</c:v>
                </c:pt>
                <c:pt idx="37662">
                  <c:v>4.4345432196221397E-2</c:v>
                </c:pt>
                <c:pt idx="37663">
                  <c:v>4.6444176170627897E-2</c:v>
                </c:pt>
                <c:pt idx="37664">
                  <c:v>4.8228606749854297E-2</c:v>
                </c:pt>
                <c:pt idx="37665">
                  <c:v>5.1051329111952898E-2</c:v>
                </c:pt>
                <c:pt idx="37666">
                  <c:v>5.3409388628866697E-2</c:v>
                </c:pt>
                <c:pt idx="37667">
                  <c:v>5.5967582997646002E-2</c:v>
                </c:pt>
                <c:pt idx="37668">
                  <c:v>5.86642769750466E-2</c:v>
                </c:pt>
                <c:pt idx="37669">
                  <c:v>6.0935976535274702E-2</c:v>
                </c:pt>
                <c:pt idx="37670">
                  <c:v>6.4117725125672695E-2</c:v>
                </c:pt>
                <c:pt idx="37671">
                  <c:v>6.6634468396085597E-2</c:v>
                </c:pt>
                <c:pt idx="37672">
                  <c:v>6.9442018473084996E-2</c:v>
                </c:pt>
                <c:pt idx="37673">
                  <c:v>7.2066119981345697E-2</c:v>
                </c:pt>
                <c:pt idx="37674">
                  <c:v>7.4517257583916405E-2</c:v>
                </c:pt>
                <c:pt idx="37675">
                  <c:v>7.7024601261083001E-2</c:v>
                </c:pt>
                <c:pt idx="37676">
                  <c:v>7.9508086938772704E-2</c:v>
                </c:pt>
                <c:pt idx="37677">
                  <c:v>8.1565792750984994E-2</c:v>
                </c:pt>
                <c:pt idx="37678">
                  <c:v>8.3513755508039203E-2</c:v>
                </c:pt>
                <c:pt idx="37679">
                  <c:v>8.5780501147575905E-2</c:v>
                </c:pt>
                <c:pt idx="37680">
                  <c:v>8.7016913992481806E-2</c:v>
                </c:pt>
                <c:pt idx="37681">
                  <c:v>8.86604823030233E-2</c:v>
                </c:pt>
                <c:pt idx="37682">
                  <c:v>9.0093989651491402E-2</c:v>
                </c:pt>
                <c:pt idx="37683">
                  <c:v>9.11385367485925E-2</c:v>
                </c:pt>
                <c:pt idx="37684">
                  <c:v>9.1999148923693597E-2</c:v>
                </c:pt>
                <c:pt idx="37685">
                  <c:v>9.2345359335652896E-2</c:v>
                </c:pt>
                <c:pt idx="37686">
                  <c:v>9.3048122127107794E-2</c:v>
                </c:pt>
                <c:pt idx="37687">
                  <c:v>9.2911646472595394E-2</c:v>
                </c:pt>
                <c:pt idx="37688">
                  <c:v>9.29471280555067E-2</c:v>
                </c:pt>
                <c:pt idx="37689">
                  <c:v>9.2490400435808598E-2</c:v>
                </c:pt>
                <c:pt idx="37690">
                  <c:v>9.1802327374222795E-2</c:v>
                </c:pt>
                <c:pt idx="37691">
                  <c:v>9.0280014079549803E-2</c:v>
                </c:pt>
                <c:pt idx="37692">
                  <c:v>8.9592965120530402E-2</c:v>
                </c:pt>
                <c:pt idx="37693">
                  <c:v>8.7854467585414001E-2</c:v>
                </c:pt>
                <c:pt idx="37694">
                  <c:v>8.6250159686034306E-2</c:v>
                </c:pt>
                <c:pt idx="37695">
                  <c:v>8.4098950258411201E-2</c:v>
                </c:pt>
                <c:pt idx="37696">
                  <c:v>8.1154502291717195E-2</c:v>
                </c:pt>
                <c:pt idx="37697">
                  <c:v>7.9348554147351993E-2</c:v>
                </c:pt>
                <c:pt idx="37698">
                  <c:v>7.6079533103246902E-2</c:v>
                </c:pt>
                <c:pt idx="37699">
                  <c:v>7.3478883188083405E-2</c:v>
                </c:pt>
                <c:pt idx="37700">
                  <c:v>6.9912108408073298E-2</c:v>
                </c:pt>
                <c:pt idx="37701">
                  <c:v>6.6389918800536601E-2</c:v>
                </c:pt>
                <c:pt idx="37702">
                  <c:v>6.2826243838015994E-2</c:v>
                </c:pt>
                <c:pt idx="37703">
                  <c:v>5.8787154940668503E-2</c:v>
                </c:pt>
                <c:pt idx="37704">
                  <c:v>5.5212106460388398E-2</c:v>
                </c:pt>
                <c:pt idx="37705">
                  <c:v>5.0327121371982003E-2</c:v>
                </c:pt>
                <c:pt idx="37706">
                  <c:v>4.65825190048091E-2</c:v>
                </c:pt>
                <c:pt idx="37707">
                  <c:v>4.1422306070004397E-2</c:v>
                </c:pt>
                <c:pt idx="37708">
                  <c:v>3.7174095531004599E-2</c:v>
                </c:pt>
                <c:pt idx="37709">
                  <c:v>3.2529408863163398E-2</c:v>
                </c:pt>
                <c:pt idx="37710">
                  <c:v>2.7590247709326401E-2</c:v>
                </c:pt>
                <c:pt idx="37711">
                  <c:v>2.3232502778837899E-2</c:v>
                </c:pt>
                <c:pt idx="37712">
                  <c:v>1.77073449036893E-2</c:v>
                </c:pt>
                <c:pt idx="37713">
                  <c:v>1.34111454621463E-2</c:v>
                </c:pt>
                <c:pt idx="37714">
                  <c:v>8.2725156270216701E-3</c:v>
                </c:pt>
                <c:pt idx="37715">
                  <c:v>3.3612595505975299E-3</c:v>
                </c:pt>
                <c:pt idx="37716">
                  <c:v>-1.48203208246782E-3</c:v>
                </c:pt>
                <c:pt idx="37717">
                  <c:v>-6.6310191956269002E-3</c:v>
                </c:pt>
                <c:pt idx="37718">
                  <c:v>-1.1477670914592999E-2</c:v>
                </c:pt>
                <c:pt idx="37719">
                  <c:v>-1.6187372026659801E-2</c:v>
                </c:pt>
                <c:pt idx="37720">
                  <c:v>-2.06486816804295E-2</c:v>
                </c:pt>
                <c:pt idx="37721">
                  <c:v>-2.5537364373274401E-2</c:v>
                </c:pt>
                <c:pt idx="37722">
                  <c:v>-2.9977588261021499E-2</c:v>
                </c:pt>
                <c:pt idx="37723">
                  <c:v>-3.48992149167522E-2</c:v>
                </c:pt>
                <c:pt idx="37724">
                  <c:v>-3.8820933109684298E-2</c:v>
                </c:pt>
                <c:pt idx="37725">
                  <c:v>-4.2966809635048099E-2</c:v>
                </c:pt>
                <c:pt idx="37726">
                  <c:v>-4.7280711122313697E-2</c:v>
                </c:pt>
                <c:pt idx="37727">
                  <c:v>-5.0766909549267797E-2</c:v>
                </c:pt>
                <c:pt idx="37728">
                  <c:v>-5.5213481311367697E-2</c:v>
                </c:pt>
                <c:pt idx="37729">
                  <c:v>-5.83054935084346E-2</c:v>
                </c:pt>
                <c:pt idx="37730">
                  <c:v>-6.1876412350024099E-2</c:v>
                </c:pt>
                <c:pt idx="37731">
                  <c:v>-6.5388585307520494E-2</c:v>
                </c:pt>
                <c:pt idx="37732">
                  <c:v>-6.8420239902281396E-2</c:v>
                </c:pt>
                <c:pt idx="37733">
                  <c:v>-7.1754353195073395E-2</c:v>
                </c:pt>
                <c:pt idx="37734">
                  <c:v>-7.4209021072541598E-2</c:v>
                </c:pt>
                <c:pt idx="37735">
                  <c:v>-7.7347791181856501E-2</c:v>
                </c:pt>
                <c:pt idx="37736">
                  <c:v>-7.9332042445510897E-2</c:v>
                </c:pt>
                <c:pt idx="37737">
                  <c:v>-8.2083146609645802E-2</c:v>
                </c:pt>
                <c:pt idx="37738">
                  <c:v>-8.3873986043416601E-2</c:v>
                </c:pt>
                <c:pt idx="37739">
                  <c:v>-8.6199259387209598E-2</c:v>
                </c:pt>
                <c:pt idx="37740">
                  <c:v>-8.8261001225993896E-2</c:v>
                </c:pt>
                <c:pt idx="37741">
                  <c:v>-8.9605815870740194E-2</c:v>
                </c:pt>
                <c:pt idx="37742">
                  <c:v>-9.1726185849449304E-2</c:v>
                </c:pt>
                <c:pt idx="37743">
                  <c:v>-9.2774175124969896E-2</c:v>
                </c:pt>
                <c:pt idx="37744">
                  <c:v>-9.4489319730346397E-2</c:v>
                </c:pt>
                <c:pt idx="37745">
                  <c:v>-9.5807650964146396E-2</c:v>
                </c:pt>
                <c:pt idx="37746">
                  <c:v>-9.6678581629964497E-2</c:v>
                </c:pt>
                <c:pt idx="37747">
                  <c:v>-9.8048627932056598E-2</c:v>
                </c:pt>
                <c:pt idx="37748">
                  <c:v>-9.8695462899243705E-2</c:v>
                </c:pt>
                <c:pt idx="37749">
                  <c:v>-9.9660443183127501E-2</c:v>
                </c:pt>
                <c:pt idx="37750">
                  <c:v>-0.100703458884656</c:v>
                </c:pt>
                <c:pt idx="37751">
                  <c:v>-0.101265897192992</c:v>
                </c:pt>
                <c:pt idx="37752">
                  <c:v>-0.10184346290323799</c:v>
                </c:pt>
                <c:pt idx="37753">
                  <c:v>-0.10267153707549601</c:v>
                </c:pt>
                <c:pt idx="37754">
                  <c:v>-0.103129964178875</c:v>
                </c:pt>
                <c:pt idx="37755">
                  <c:v>-0.103897203488616</c:v>
                </c:pt>
                <c:pt idx="37756">
                  <c:v>-0.10450636440327001</c:v>
                </c:pt>
                <c:pt idx="37757">
                  <c:v>-0.104874856551763</c:v>
                </c:pt>
                <c:pt idx="37758">
                  <c:v>-0.105762986976178</c:v>
                </c:pt>
                <c:pt idx="37759">
                  <c:v>-0.106001741249931</c:v>
                </c:pt>
                <c:pt idx="37760">
                  <c:v>-0.107232429974112</c:v>
                </c:pt>
                <c:pt idx="37761">
                  <c:v>-0.10721839076555301</c:v>
                </c:pt>
                <c:pt idx="37762">
                  <c:v>-0.10872699606714301</c:v>
                </c:pt>
                <c:pt idx="37763">
                  <c:v>-0.10913063323762499</c:v>
                </c:pt>
                <c:pt idx="37764">
                  <c:v>-0.109805355163398</c:v>
                </c:pt>
                <c:pt idx="37765">
                  <c:v>-0.111011857455244</c:v>
                </c:pt>
                <c:pt idx="37766">
                  <c:v>-0.111767530377662</c:v>
                </c:pt>
                <c:pt idx="37767">
                  <c:v>-0.11322200952460899</c:v>
                </c:pt>
                <c:pt idx="37768">
                  <c:v>-0.11349244619299401</c:v>
                </c:pt>
                <c:pt idx="37769">
                  <c:v>-0.11582038452903499</c:v>
                </c:pt>
                <c:pt idx="37770">
                  <c:v>-0.115750039013876</c:v>
                </c:pt>
                <c:pt idx="37771">
                  <c:v>-0.118155414832799</c:v>
                </c:pt>
                <c:pt idx="37772">
                  <c:v>-0.11967236505335201</c:v>
                </c:pt>
                <c:pt idx="37773">
                  <c:v>-0.12038467946792999</c:v>
                </c:pt>
                <c:pt idx="37774">
                  <c:v>-0.122909156302101</c:v>
                </c:pt>
                <c:pt idx="37775">
                  <c:v>-0.123713334017525</c:v>
                </c:pt>
                <c:pt idx="37776">
                  <c:v>-0.126280299173058</c:v>
                </c:pt>
                <c:pt idx="37777">
                  <c:v>-0.12766750551268799</c:v>
                </c:pt>
                <c:pt idx="37778">
                  <c:v>-0.13017229798289601</c:v>
                </c:pt>
                <c:pt idx="37779">
                  <c:v>-0.13157792663187101</c:v>
                </c:pt>
                <c:pt idx="37780">
                  <c:v>-0.13384744717576899</c:v>
                </c:pt>
                <c:pt idx="37781">
                  <c:v>-0.13647235743000599</c:v>
                </c:pt>
                <c:pt idx="37782">
                  <c:v>-0.13780848884497701</c:v>
                </c:pt>
                <c:pt idx="37783">
                  <c:v>-0.141341216888136</c:v>
                </c:pt>
                <c:pt idx="37784">
                  <c:v>-0.142514433700415</c:v>
                </c:pt>
                <c:pt idx="37785">
                  <c:v>-0.14566358619651901</c:v>
                </c:pt>
                <c:pt idx="37786">
                  <c:v>-0.147555014172288</c:v>
                </c:pt>
                <c:pt idx="37787">
                  <c:v>-0.15053023268972701</c:v>
                </c:pt>
                <c:pt idx="37788">
                  <c:v>-0.15286830982158101</c:v>
                </c:pt>
                <c:pt idx="37789">
                  <c:v>-0.15506668188023401</c:v>
                </c:pt>
                <c:pt idx="37790">
                  <c:v>-0.15820534157487601</c:v>
                </c:pt>
                <c:pt idx="37791">
                  <c:v>-0.15985717349190801</c:v>
                </c:pt>
                <c:pt idx="37792">
                  <c:v>-0.163029743364003</c:v>
                </c:pt>
                <c:pt idx="37793">
                  <c:v>-0.16492667601630701</c:v>
                </c:pt>
                <c:pt idx="37794">
                  <c:v>-0.16771954818358201</c:v>
                </c:pt>
                <c:pt idx="37795">
                  <c:v>-0.17008541962933801</c:v>
                </c:pt>
                <c:pt idx="37796">
                  <c:v>-0.17226777651102401</c:v>
                </c:pt>
                <c:pt idx="37797">
                  <c:v>-0.175039734945279</c:v>
                </c:pt>
                <c:pt idx="37798">
                  <c:v>-0.17675544445743999</c:v>
                </c:pt>
                <c:pt idx="37799">
                  <c:v>-0.17993608093234201</c:v>
                </c:pt>
                <c:pt idx="37800">
                  <c:v>-0.181385083245448</c:v>
                </c:pt>
                <c:pt idx="37801">
                  <c:v>-0.18362553199075199</c:v>
                </c:pt>
                <c:pt idx="37802">
                  <c:v>-0.18578063776504</c:v>
                </c:pt>
                <c:pt idx="37803">
                  <c:v>-0.187156437055055</c:v>
                </c:pt>
                <c:pt idx="37804">
                  <c:v>-0.18976278342074801</c:v>
                </c:pt>
                <c:pt idx="37805">
                  <c:v>-0.19102679146487</c:v>
                </c:pt>
                <c:pt idx="37806">
                  <c:v>-0.193212695672626</c:v>
                </c:pt>
                <c:pt idx="37807">
                  <c:v>-0.193747201703691</c:v>
                </c:pt>
                <c:pt idx="37808">
                  <c:v>-0.19574393857087399</c:v>
                </c:pt>
                <c:pt idx="37809">
                  <c:v>-0.196740956156161</c:v>
                </c:pt>
                <c:pt idx="37810">
                  <c:v>-0.19845709532146999</c:v>
                </c:pt>
                <c:pt idx="37811">
                  <c:v>-0.19938004922784699</c:v>
                </c:pt>
                <c:pt idx="37812">
                  <c:v>-0.20004259523707599</c:v>
                </c:pt>
                <c:pt idx="37813">
                  <c:v>-0.20120960361576201</c:v>
                </c:pt>
                <c:pt idx="37814">
                  <c:v>-0.201517782205414</c:v>
                </c:pt>
                <c:pt idx="37815">
                  <c:v>-0.202673372000793</c:v>
                </c:pt>
                <c:pt idx="37816">
                  <c:v>-0.202567624582013</c:v>
                </c:pt>
                <c:pt idx="37817">
                  <c:v>-0.20304848245930501</c:v>
                </c:pt>
                <c:pt idx="37818">
                  <c:v>-0.20327347838947901</c:v>
                </c:pt>
                <c:pt idx="37819">
                  <c:v>-0.202837935472996</c:v>
                </c:pt>
                <c:pt idx="37820">
                  <c:v>-0.20320106873995999</c:v>
                </c:pt>
                <c:pt idx="37821">
                  <c:v>-0.202868298064597</c:v>
                </c:pt>
                <c:pt idx="37822">
                  <c:v>-0.20269419429685501</c:v>
                </c:pt>
                <c:pt idx="37823">
                  <c:v>-0.20201301366157301</c:v>
                </c:pt>
                <c:pt idx="37824">
                  <c:v>-0.20172763858146001</c:v>
                </c:pt>
                <c:pt idx="37825">
                  <c:v>-0.200891609351426</c:v>
                </c:pt>
                <c:pt idx="37826">
                  <c:v>-0.20024198960445999</c:v>
                </c:pt>
                <c:pt idx="37827">
                  <c:v>-0.19952216963172001</c:v>
                </c:pt>
                <c:pt idx="37828">
                  <c:v>-0.198168027027218</c:v>
                </c:pt>
                <c:pt idx="37829">
                  <c:v>-0.19724989838618201</c:v>
                </c:pt>
                <c:pt idx="37830">
                  <c:v>-0.19583138020539301</c:v>
                </c:pt>
                <c:pt idx="37831">
                  <c:v>-0.19487338840565099</c:v>
                </c:pt>
                <c:pt idx="37832">
                  <c:v>-0.19348071335740399</c:v>
                </c:pt>
                <c:pt idx="37833">
                  <c:v>-0.19185483493272601</c:v>
                </c:pt>
                <c:pt idx="37834">
                  <c:v>-0.19041208326942599</c:v>
                </c:pt>
                <c:pt idx="37835">
                  <c:v>-0.18865608948147999</c:v>
                </c:pt>
                <c:pt idx="37836">
                  <c:v>-0.18725894165729801</c:v>
                </c:pt>
                <c:pt idx="37837">
                  <c:v>-0.18572197963179701</c:v>
                </c:pt>
                <c:pt idx="37838">
                  <c:v>-0.183848999442456</c:v>
                </c:pt>
                <c:pt idx="37839">
                  <c:v>-0.182010243117324</c:v>
                </c:pt>
                <c:pt idx="37840">
                  <c:v>-0.18016857110090601</c:v>
                </c:pt>
                <c:pt idx="37841">
                  <c:v>-0.17840972290653401</c:v>
                </c:pt>
                <c:pt idx="37842">
                  <c:v>-0.17664742066743599</c:v>
                </c:pt>
                <c:pt idx="37843">
                  <c:v>-0.174654340100445</c:v>
                </c:pt>
                <c:pt idx="37844">
                  <c:v>-0.17254589659276701</c:v>
                </c:pt>
                <c:pt idx="37845">
                  <c:v>-0.170755640669085</c:v>
                </c:pt>
                <c:pt idx="37846">
                  <c:v>-0.16864570393487499</c:v>
                </c:pt>
                <c:pt idx="37847">
                  <c:v>-0.16701404976486001</c:v>
                </c:pt>
                <c:pt idx="37848">
                  <c:v>-0.164881654195873</c:v>
                </c:pt>
                <c:pt idx="37849">
                  <c:v>-0.16300053860338001</c:v>
                </c:pt>
                <c:pt idx="37850">
                  <c:v>-0.16089663100135401</c:v>
                </c:pt>
                <c:pt idx="37851">
                  <c:v>-0.159132770980593</c:v>
                </c:pt>
                <c:pt idx="37852">
                  <c:v>-0.15720521336864501</c:v>
                </c:pt>
                <c:pt idx="37853">
                  <c:v>-0.15544280786740899</c:v>
                </c:pt>
                <c:pt idx="37854">
                  <c:v>-0.15362436886064099</c:v>
                </c:pt>
                <c:pt idx="37855">
                  <c:v>-0.151399595946237</c:v>
                </c:pt>
                <c:pt idx="37856">
                  <c:v>-0.149702281408327</c:v>
                </c:pt>
                <c:pt idx="37857">
                  <c:v>-0.14759942688115599</c:v>
                </c:pt>
                <c:pt idx="37858">
                  <c:v>-0.14604710854912001</c:v>
                </c:pt>
                <c:pt idx="37859">
                  <c:v>-0.14423398194491699</c:v>
                </c:pt>
                <c:pt idx="37860">
                  <c:v>-0.14237938573002201</c:v>
                </c:pt>
                <c:pt idx="37861">
                  <c:v>-0.14070845774865601</c:v>
                </c:pt>
                <c:pt idx="37862">
                  <c:v>-0.13890007551318601</c:v>
                </c:pt>
                <c:pt idx="37863">
                  <c:v>-0.137352657758989</c:v>
                </c:pt>
                <c:pt idx="37864">
                  <c:v>-0.13586242152416</c:v>
                </c:pt>
                <c:pt idx="37865">
                  <c:v>-0.134155090304</c:v>
                </c:pt>
                <c:pt idx="37866">
                  <c:v>-0.132447437671252</c:v>
                </c:pt>
                <c:pt idx="37867">
                  <c:v>-0.131068547042756</c:v>
                </c:pt>
                <c:pt idx="37868">
                  <c:v>-0.12956859186203801</c:v>
                </c:pt>
                <c:pt idx="37869">
                  <c:v>-0.12822788164510701</c:v>
                </c:pt>
                <c:pt idx="37870">
                  <c:v>-0.12681308156679599</c:v>
                </c:pt>
                <c:pt idx="37871">
                  <c:v>-0.12516488807724599</c:v>
                </c:pt>
                <c:pt idx="37872">
                  <c:v>-0.124019712981148</c:v>
                </c:pt>
                <c:pt idx="37873">
                  <c:v>-0.122636409767858</c:v>
                </c:pt>
                <c:pt idx="37874">
                  <c:v>-0.121469837145516</c:v>
                </c:pt>
                <c:pt idx="37875">
                  <c:v>-0.120135967446063</c:v>
                </c:pt>
                <c:pt idx="37876">
                  <c:v>-0.11903594000474001</c:v>
                </c:pt>
                <c:pt idx="37877">
                  <c:v>-0.11802194703204399</c:v>
                </c:pt>
                <c:pt idx="37878">
                  <c:v>-0.117044977726538</c:v>
                </c:pt>
                <c:pt idx="37879">
                  <c:v>-0.115991421325498</c:v>
                </c:pt>
                <c:pt idx="37880">
                  <c:v>-0.11500975042266499</c:v>
                </c:pt>
                <c:pt idx="37881">
                  <c:v>-0.114285264474297</c:v>
                </c:pt>
                <c:pt idx="37882">
                  <c:v>-0.113397566485069</c:v>
                </c:pt>
                <c:pt idx="37883">
                  <c:v>-0.11263982612804101</c:v>
                </c:pt>
                <c:pt idx="37884">
                  <c:v>-0.11211806470112801</c:v>
                </c:pt>
                <c:pt idx="37885">
                  <c:v>-0.11119047528824801</c:v>
                </c:pt>
                <c:pt idx="37886">
                  <c:v>-0.111140436186039</c:v>
                </c:pt>
                <c:pt idx="37887">
                  <c:v>-0.11043511567905299</c:v>
                </c:pt>
                <c:pt idx="37888">
                  <c:v>-0.11003866221236699</c:v>
                </c:pt>
                <c:pt idx="37889">
                  <c:v>-0.109788728564145</c:v>
                </c:pt>
                <c:pt idx="37890">
                  <c:v>-0.109508789668812</c:v>
                </c:pt>
                <c:pt idx="37891">
                  <c:v>-0.109729380386182</c:v>
                </c:pt>
                <c:pt idx="37892">
                  <c:v>-0.10956624377827601</c:v>
                </c:pt>
                <c:pt idx="37893">
                  <c:v>-0.10959035538424799</c:v>
                </c:pt>
                <c:pt idx="37894">
                  <c:v>-0.109894284246202</c:v>
                </c:pt>
                <c:pt idx="37895">
                  <c:v>-0.109866850425684</c:v>
                </c:pt>
                <c:pt idx="37896">
                  <c:v>-0.110411188363176</c:v>
                </c:pt>
                <c:pt idx="37897">
                  <c:v>-0.11097458224218</c:v>
                </c:pt>
                <c:pt idx="37898">
                  <c:v>-0.111415635623201</c:v>
                </c:pt>
                <c:pt idx="37899">
                  <c:v>-0.112333723275422</c:v>
                </c:pt>
                <c:pt idx="37900">
                  <c:v>-0.113100352998738</c:v>
                </c:pt>
                <c:pt idx="37901">
                  <c:v>-0.114175009824698</c:v>
                </c:pt>
                <c:pt idx="37902">
                  <c:v>-0.115472374700089</c:v>
                </c:pt>
                <c:pt idx="37903">
                  <c:v>-0.11672888703352299</c:v>
                </c:pt>
                <c:pt idx="37904">
                  <c:v>-0.11833366641048999</c:v>
                </c:pt>
                <c:pt idx="37905">
                  <c:v>-0.11988802497348899</c:v>
                </c:pt>
                <c:pt idx="37906">
                  <c:v>-0.12166293296483099</c:v>
                </c:pt>
                <c:pt idx="37907">
                  <c:v>-0.123459074462843</c:v>
                </c:pt>
                <c:pt idx="37908">
                  <c:v>-0.12583967879909899</c:v>
                </c:pt>
                <c:pt idx="37909">
                  <c:v>-0.12809774962265499</c:v>
                </c:pt>
                <c:pt idx="37910">
                  <c:v>-0.13027710719421201</c:v>
                </c:pt>
                <c:pt idx="37911">
                  <c:v>-0.13290580888853501</c:v>
                </c:pt>
                <c:pt idx="37912">
                  <c:v>-0.13541332191796901</c:v>
                </c:pt>
                <c:pt idx="37913">
                  <c:v>-0.13878857722123</c:v>
                </c:pt>
                <c:pt idx="37914">
                  <c:v>-0.14169694460002599</c:v>
                </c:pt>
                <c:pt idx="37915">
                  <c:v>-0.14476484517021601</c:v>
                </c:pt>
                <c:pt idx="37916">
                  <c:v>-0.14818092650040901</c:v>
                </c:pt>
                <c:pt idx="37917">
                  <c:v>-0.15143142085632799</c:v>
                </c:pt>
                <c:pt idx="37918">
                  <c:v>-0.155621459676414</c:v>
                </c:pt>
                <c:pt idx="37919">
                  <c:v>-0.159269840850604</c:v>
                </c:pt>
                <c:pt idx="37920">
                  <c:v>-0.16309578588604901</c:v>
                </c:pt>
                <c:pt idx="37921">
                  <c:v>-0.16703833370709201</c:v>
                </c:pt>
                <c:pt idx="37922">
                  <c:v>-0.170977972993413</c:v>
                </c:pt>
                <c:pt idx="37923">
                  <c:v>-0.175453832910028</c:v>
                </c:pt>
                <c:pt idx="37924">
                  <c:v>-0.17993943843265101</c:v>
                </c:pt>
                <c:pt idx="37925">
                  <c:v>-0.18417080486670201</c:v>
                </c:pt>
                <c:pt idx="37926">
                  <c:v>-0.18869215119840299</c:v>
                </c:pt>
                <c:pt idx="37927">
                  <c:v>-0.193210215140179</c:v>
                </c:pt>
                <c:pt idx="37928">
                  <c:v>-0.19783407477422099</c:v>
                </c:pt>
                <c:pt idx="37929">
                  <c:v>-0.20281279649570699</c:v>
                </c:pt>
                <c:pt idx="37930">
                  <c:v>-0.207223378003909</c:v>
                </c:pt>
                <c:pt idx="37931">
                  <c:v>-0.21195381945858799</c:v>
                </c:pt>
                <c:pt idx="37932">
                  <c:v>-0.216332102936103</c:v>
                </c:pt>
                <c:pt idx="37933">
                  <c:v>-0.221123982096604</c:v>
                </c:pt>
                <c:pt idx="37934">
                  <c:v>-0.22553843239527399</c:v>
                </c:pt>
                <c:pt idx="37935">
                  <c:v>-0.23028902422852399</c:v>
                </c:pt>
                <c:pt idx="37936">
                  <c:v>-0.23475644940526899</c:v>
                </c:pt>
                <c:pt idx="37937">
                  <c:v>-0.23890230999849499</c:v>
                </c:pt>
                <c:pt idx="37938">
                  <c:v>-0.24317905477562801</c:v>
                </c:pt>
                <c:pt idx="37939">
                  <c:v>-0.24714557030430701</c:v>
                </c:pt>
                <c:pt idx="37940">
                  <c:v>-0.25182348937423998</c:v>
                </c:pt>
                <c:pt idx="37941">
                  <c:v>-0.25542700863950901</c:v>
                </c:pt>
                <c:pt idx="37942">
                  <c:v>-0.25928695638348098</c:v>
                </c:pt>
                <c:pt idx="37943">
                  <c:v>-0.262775854381192</c:v>
                </c:pt>
                <c:pt idx="37944">
                  <c:v>-0.26605028267223901</c:v>
                </c:pt>
                <c:pt idx="37945">
                  <c:v>-0.26988704296301003</c:v>
                </c:pt>
                <c:pt idx="37946">
                  <c:v>-0.272771103199975</c:v>
                </c:pt>
                <c:pt idx="37947">
                  <c:v>-0.27544058494741402</c:v>
                </c:pt>
                <c:pt idx="37948">
                  <c:v>-0.277966366744751</c:v>
                </c:pt>
                <c:pt idx="37949">
                  <c:v>-0.28025719010841699</c:v>
                </c:pt>
                <c:pt idx="37950">
                  <c:v>-0.28245590095430201</c:v>
                </c:pt>
                <c:pt idx="37951">
                  <c:v>-0.28428476004169601</c:v>
                </c:pt>
                <c:pt idx="37952">
                  <c:v>-0.28567596639730503</c:v>
                </c:pt>
                <c:pt idx="37953">
                  <c:v>-0.28688783661238298</c:v>
                </c:pt>
                <c:pt idx="37954">
                  <c:v>-0.28780907200074402</c:v>
                </c:pt>
                <c:pt idx="37955">
                  <c:v>-0.28840674465878702</c:v>
                </c:pt>
                <c:pt idx="37956">
                  <c:v>-0.28891841901315501</c:v>
                </c:pt>
                <c:pt idx="37957">
                  <c:v>-0.28864229929558299</c:v>
                </c:pt>
                <c:pt idx="37958">
                  <c:v>-0.28835012501368701</c:v>
                </c:pt>
                <c:pt idx="37959">
                  <c:v>-0.28749845501788701</c:v>
                </c:pt>
                <c:pt idx="37960">
                  <c:v>-0.286613694074348</c:v>
                </c:pt>
                <c:pt idx="37961">
                  <c:v>-0.28509910107832598</c:v>
                </c:pt>
                <c:pt idx="37962">
                  <c:v>-0.283599563948424</c:v>
                </c:pt>
                <c:pt idx="37963">
                  <c:v>-0.28145274235395301</c:v>
                </c:pt>
                <c:pt idx="37964">
                  <c:v>-0.279026977814328</c:v>
                </c:pt>
                <c:pt idx="37965">
                  <c:v>-0.27637632994748501</c:v>
                </c:pt>
                <c:pt idx="37966">
                  <c:v>-0.27318384683188601</c:v>
                </c:pt>
                <c:pt idx="37967">
                  <c:v>-0.27022463374959999</c:v>
                </c:pt>
                <c:pt idx="37968">
                  <c:v>-0.26626565524103102</c:v>
                </c:pt>
                <c:pt idx="37969">
                  <c:v>-0.26240945518463898</c:v>
                </c:pt>
                <c:pt idx="37970">
                  <c:v>-0.25815707252961601</c:v>
                </c:pt>
                <c:pt idx="37971">
                  <c:v>-0.25340776077215199</c:v>
                </c:pt>
                <c:pt idx="37972">
                  <c:v>-0.248869542735318</c:v>
                </c:pt>
                <c:pt idx="37973">
                  <c:v>-0.243686976500673</c:v>
                </c:pt>
                <c:pt idx="37974">
                  <c:v>-0.23805926193122601</c:v>
                </c:pt>
                <c:pt idx="37975">
                  <c:v>-0.232450957879659</c:v>
                </c:pt>
                <c:pt idx="37976">
                  <c:v>-0.22659171299965999</c:v>
                </c:pt>
                <c:pt idx="37977">
                  <c:v>-0.22080216043376899</c:v>
                </c:pt>
                <c:pt idx="37978">
                  <c:v>-0.214704112529886</c:v>
                </c:pt>
                <c:pt idx="37979">
                  <c:v>-0.208163573352106</c:v>
                </c:pt>
                <c:pt idx="37980">
                  <c:v>-0.20175186589282601</c:v>
                </c:pt>
                <c:pt idx="37981">
                  <c:v>-0.19509860982869101</c:v>
                </c:pt>
                <c:pt idx="37982">
                  <c:v>-0.188685177964168</c:v>
                </c:pt>
                <c:pt idx="37983">
                  <c:v>-0.18219653301885699</c:v>
                </c:pt>
                <c:pt idx="37984">
                  <c:v>-0.17516324928451399</c:v>
                </c:pt>
                <c:pt idx="37985">
                  <c:v>-0.16837673047076801</c:v>
                </c:pt>
                <c:pt idx="37986">
                  <c:v>-0.16155850745061201</c:v>
                </c:pt>
                <c:pt idx="37987">
                  <c:v>-0.154850739250491</c:v>
                </c:pt>
                <c:pt idx="37988">
                  <c:v>-0.14821129886529899</c:v>
                </c:pt>
                <c:pt idx="37989">
                  <c:v>-0.14135796380197099</c:v>
                </c:pt>
                <c:pt idx="37990">
                  <c:v>-0.13477180004096001</c:v>
                </c:pt>
                <c:pt idx="37991">
                  <c:v>-0.12828488954836301</c:v>
                </c:pt>
                <c:pt idx="37992">
                  <c:v>-0.122016344678969</c:v>
                </c:pt>
                <c:pt idx="37993">
                  <c:v>-0.115652145093815</c:v>
                </c:pt>
                <c:pt idx="37994">
                  <c:v>-0.109794731989447</c:v>
                </c:pt>
                <c:pt idx="37995">
                  <c:v>-0.10388327289284301</c:v>
                </c:pt>
                <c:pt idx="37996">
                  <c:v>-9.8064624393103705E-2</c:v>
                </c:pt>
                <c:pt idx="37997">
                  <c:v>-9.2827409332140703E-2</c:v>
                </c:pt>
                <c:pt idx="37998">
                  <c:v>-8.7509963463635404E-2</c:v>
                </c:pt>
                <c:pt idx="37999">
                  <c:v>-8.2727248299797301E-2</c:v>
                </c:pt>
                <c:pt idx="38000">
                  <c:v>-7.8086047638178294E-2</c:v>
                </c:pt>
                <c:pt idx="38001">
                  <c:v>-7.3510297758552501E-2</c:v>
                </c:pt>
                <c:pt idx="38002">
                  <c:v>-6.9692851109294698E-2</c:v>
                </c:pt>
                <c:pt idx="38003">
                  <c:v>-6.5667050077061001E-2</c:v>
                </c:pt>
                <c:pt idx="38004">
                  <c:v>-6.26338768123096E-2</c:v>
                </c:pt>
                <c:pt idx="38005">
                  <c:v>-5.9505738776648498E-2</c:v>
                </c:pt>
                <c:pt idx="38006">
                  <c:v>-5.6643756132101701E-2</c:v>
                </c:pt>
                <c:pt idx="38007">
                  <c:v>-5.4394147640729397E-2</c:v>
                </c:pt>
                <c:pt idx="38008">
                  <c:v>-5.2327003423155001E-2</c:v>
                </c:pt>
                <c:pt idx="38009">
                  <c:v>-5.0760215669924801E-2</c:v>
                </c:pt>
                <c:pt idx="38010">
                  <c:v>-4.9442768693934998E-2</c:v>
                </c:pt>
                <c:pt idx="38011">
                  <c:v>-4.8446207578626797E-2</c:v>
                </c:pt>
                <c:pt idx="38012">
                  <c:v>-4.77715147548411E-2</c:v>
                </c:pt>
                <c:pt idx="38013">
                  <c:v>-4.7567288530231802E-2</c:v>
                </c:pt>
                <c:pt idx="38014">
                  <c:v>-4.7756248005858502E-2</c:v>
                </c:pt>
                <c:pt idx="38015">
                  <c:v>-4.82164239309016E-2</c:v>
                </c:pt>
                <c:pt idx="38016">
                  <c:v>-4.8909764711554497E-2</c:v>
                </c:pt>
                <c:pt idx="38017">
                  <c:v>-5.0025880664417002E-2</c:v>
                </c:pt>
                <c:pt idx="38018">
                  <c:v>-5.1670675914299302E-2</c:v>
                </c:pt>
                <c:pt idx="38019">
                  <c:v>-5.3542482501764903E-2</c:v>
                </c:pt>
                <c:pt idx="38020">
                  <c:v>-5.5580228417045498E-2</c:v>
                </c:pt>
                <c:pt idx="38021">
                  <c:v>-5.7888843129119703E-2</c:v>
                </c:pt>
                <c:pt idx="38022">
                  <c:v>-6.0697477828059197E-2</c:v>
                </c:pt>
                <c:pt idx="38023">
                  <c:v>-6.3670518053268094E-2</c:v>
                </c:pt>
                <c:pt idx="38024">
                  <c:v>-6.6826326689760296E-2</c:v>
                </c:pt>
                <c:pt idx="38025">
                  <c:v>-6.9999866002332101E-2</c:v>
                </c:pt>
                <c:pt idx="38026">
                  <c:v>-7.3771520277706906E-2</c:v>
                </c:pt>
                <c:pt idx="38027">
                  <c:v>-7.7490159253933502E-2</c:v>
                </c:pt>
                <c:pt idx="38028">
                  <c:v>-8.1206766070155201E-2</c:v>
                </c:pt>
                <c:pt idx="38029">
                  <c:v>-8.5249276785886299E-2</c:v>
                </c:pt>
                <c:pt idx="38030">
                  <c:v>-8.8931275927417897E-2</c:v>
                </c:pt>
                <c:pt idx="38031">
                  <c:v>-9.3591858270755404E-2</c:v>
                </c:pt>
                <c:pt idx="38032">
                  <c:v>-9.7766506903014097E-2</c:v>
                </c:pt>
                <c:pt idx="38033">
                  <c:v>-0.102047992369742</c:v>
                </c:pt>
                <c:pt idx="38034">
                  <c:v>-0.106246886492809</c:v>
                </c:pt>
                <c:pt idx="38035">
                  <c:v>-0.11044015496071501</c:v>
                </c:pt>
                <c:pt idx="38036">
                  <c:v>-0.114971133192562</c:v>
                </c:pt>
                <c:pt idx="38037">
                  <c:v>-0.119007356556053</c:v>
                </c:pt>
                <c:pt idx="38038">
                  <c:v>-0.12296874657477699</c:v>
                </c:pt>
                <c:pt idx="38039">
                  <c:v>-0.126968332297105</c:v>
                </c:pt>
                <c:pt idx="38040">
                  <c:v>-0.130703187387889</c:v>
                </c:pt>
                <c:pt idx="38041">
                  <c:v>-0.134421728141215</c:v>
                </c:pt>
                <c:pt idx="38042">
                  <c:v>-0.138109564763464</c:v>
                </c:pt>
                <c:pt idx="38043">
                  <c:v>-0.140998504875081</c:v>
                </c:pt>
                <c:pt idx="38044">
                  <c:v>-0.14428812888991899</c:v>
                </c:pt>
                <c:pt idx="38045">
                  <c:v>-0.14702482421120999</c:v>
                </c:pt>
                <c:pt idx="38046">
                  <c:v>-0.14961309698414399</c:v>
                </c:pt>
                <c:pt idx="38047">
                  <c:v>-0.15199015046175299</c:v>
                </c:pt>
                <c:pt idx="38048">
                  <c:v>-0.15381750394341201</c:v>
                </c:pt>
                <c:pt idx="38049">
                  <c:v>-0.155660545819784</c:v>
                </c:pt>
                <c:pt idx="38050">
                  <c:v>-0.15692991824536801</c:v>
                </c:pt>
                <c:pt idx="38051">
                  <c:v>-0.15809786434182799</c:v>
                </c:pt>
                <c:pt idx="38052">
                  <c:v>-0.15877421683068299</c:v>
                </c:pt>
                <c:pt idx="38053">
                  <c:v>-0.159152582481315</c:v>
                </c:pt>
                <c:pt idx="38054">
                  <c:v>-0.15926243169423199</c:v>
                </c:pt>
                <c:pt idx="38055">
                  <c:v>-0.158833021181599</c:v>
                </c:pt>
                <c:pt idx="38056">
                  <c:v>-0.15815457957693199</c:v>
                </c:pt>
                <c:pt idx="38057">
                  <c:v>-0.156932937526092</c:v>
                </c:pt>
                <c:pt idx="38058">
                  <c:v>-0.155880605601906</c:v>
                </c:pt>
                <c:pt idx="38059">
                  <c:v>-0.154225130177779</c:v>
                </c:pt>
                <c:pt idx="38060">
                  <c:v>-0.15207366342255599</c:v>
                </c:pt>
                <c:pt idx="38061">
                  <c:v>-0.14979962194191099</c:v>
                </c:pt>
                <c:pt idx="38062">
                  <c:v>-0.146862415220743</c:v>
                </c:pt>
                <c:pt idx="38063">
                  <c:v>-0.14408386947041199</c:v>
                </c:pt>
                <c:pt idx="38064">
                  <c:v>-0.14063503284128501</c:v>
                </c:pt>
                <c:pt idx="38065">
                  <c:v>-0.13682002397166801</c:v>
                </c:pt>
                <c:pt idx="38066">
                  <c:v>-0.132699434151197</c:v>
                </c:pt>
                <c:pt idx="38067">
                  <c:v>-0.12854699002803599</c:v>
                </c:pt>
                <c:pt idx="38068">
                  <c:v>-0.123866592517371</c:v>
                </c:pt>
                <c:pt idx="38069">
                  <c:v>-0.119341930785232</c:v>
                </c:pt>
                <c:pt idx="38070">
                  <c:v>-0.114083520174686</c:v>
                </c:pt>
                <c:pt idx="38071">
                  <c:v>-0.108904847790864</c:v>
                </c:pt>
                <c:pt idx="38072">
                  <c:v>-0.10361138506381901</c:v>
                </c:pt>
                <c:pt idx="38073">
                  <c:v>-9.7960238770158803E-2</c:v>
                </c:pt>
                <c:pt idx="38074">
                  <c:v>-9.2474212974560599E-2</c:v>
                </c:pt>
                <c:pt idx="38075">
                  <c:v>-8.6372104566534297E-2</c:v>
                </c:pt>
                <c:pt idx="38076">
                  <c:v>-8.0635067283184994E-2</c:v>
                </c:pt>
                <c:pt idx="38077">
                  <c:v>-7.4533957008024995E-2</c:v>
                </c:pt>
                <c:pt idx="38078">
                  <c:v>-6.8392155734968096E-2</c:v>
                </c:pt>
                <c:pt idx="38079">
                  <c:v>-6.2401384078546202E-2</c:v>
                </c:pt>
                <c:pt idx="38080">
                  <c:v>-5.6190525115882302E-2</c:v>
                </c:pt>
                <c:pt idx="38081">
                  <c:v>-5.0339823541803698E-2</c:v>
                </c:pt>
                <c:pt idx="38082">
                  <c:v>-4.4086099845911803E-2</c:v>
                </c:pt>
                <c:pt idx="38083">
                  <c:v>-3.8169706797920103E-2</c:v>
                </c:pt>
                <c:pt idx="38084">
                  <c:v>-3.1960643524105402E-2</c:v>
                </c:pt>
                <c:pt idx="38085">
                  <c:v>-2.65260405840099E-2</c:v>
                </c:pt>
                <c:pt idx="38086">
                  <c:v>-2.10266691271743E-2</c:v>
                </c:pt>
                <c:pt idx="38087">
                  <c:v>-1.53018535031845E-2</c:v>
                </c:pt>
                <c:pt idx="38088">
                  <c:v>-1.00886208183704E-2</c:v>
                </c:pt>
                <c:pt idx="38089">
                  <c:v>-4.6196125786972702E-3</c:v>
                </c:pt>
                <c:pt idx="38090">
                  <c:v>-1.7482622038416401E-4</c:v>
                </c:pt>
                <c:pt idx="38091">
                  <c:v>4.7111252588110499E-3</c:v>
                </c:pt>
                <c:pt idx="38092">
                  <c:v>9.0803146566346606E-3</c:v>
                </c:pt>
                <c:pt idx="38093">
                  <c:v>1.3429999457741299E-2</c:v>
                </c:pt>
                <c:pt idx="38094">
                  <c:v>1.7517706172973602E-2</c:v>
                </c:pt>
                <c:pt idx="38095">
                  <c:v>2.1179955233909701E-2</c:v>
                </c:pt>
                <c:pt idx="38096">
                  <c:v>2.42508526828938E-2</c:v>
                </c:pt>
                <c:pt idx="38097">
                  <c:v>2.7545483044425299E-2</c:v>
                </c:pt>
                <c:pt idx="38098">
                  <c:v>3.04261930225352E-2</c:v>
                </c:pt>
                <c:pt idx="38099">
                  <c:v>3.2771561048331101E-2</c:v>
                </c:pt>
                <c:pt idx="38100">
                  <c:v>3.50468174435421E-2</c:v>
                </c:pt>
                <c:pt idx="38101">
                  <c:v>3.6576228958886403E-2</c:v>
                </c:pt>
                <c:pt idx="38102">
                  <c:v>3.8236686821988997E-2</c:v>
                </c:pt>
                <c:pt idx="38103">
                  <c:v>3.92117773585553E-2</c:v>
                </c:pt>
                <c:pt idx="38104">
                  <c:v>4.02968869089892E-2</c:v>
                </c:pt>
                <c:pt idx="38105">
                  <c:v>4.0867368043735697E-2</c:v>
                </c:pt>
                <c:pt idx="38106">
                  <c:v>4.0942377793955202E-2</c:v>
                </c:pt>
                <c:pt idx="38107">
                  <c:v>4.0910028485766498E-2</c:v>
                </c:pt>
                <c:pt idx="38108">
                  <c:v>4.0467002089795603E-2</c:v>
                </c:pt>
                <c:pt idx="38109">
                  <c:v>3.9957117345739701E-2</c:v>
                </c:pt>
                <c:pt idx="38110">
                  <c:v>3.8757601564962899E-2</c:v>
                </c:pt>
                <c:pt idx="38111">
                  <c:v>3.8142903180504603E-2</c:v>
                </c:pt>
                <c:pt idx="38112">
                  <c:v>3.60835799748873E-2</c:v>
                </c:pt>
                <c:pt idx="38113">
                  <c:v>3.4571521126982502E-2</c:v>
                </c:pt>
                <c:pt idx="38114">
                  <c:v>3.2769081732927502E-2</c:v>
                </c:pt>
                <c:pt idx="38115">
                  <c:v>3.0475884334887599E-2</c:v>
                </c:pt>
                <c:pt idx="38116">
                  <c:v>2.87108908393644E-2</c:v>
                </c:pt>
                <c:pt idx="38117">
                  <c:v>2.5548309280772199E-2</c:v>
                </c:pt>
                <c:pt idx="38118">
                  <c:v>2.33148473863149E-2</c:v>
                </c:pt>
                <c:pt idx="38119">
                  <c:v>2.04030447302255E-2</c:v>
                </c:pt>
                <c:pt idx="38120">
                  <c:v>1.77972230937734E-2</c:v>
                </c:pt>
                <c:pt idx="38121">
                  <c:v>1.49771671474407E-2</c:v>
                </c:pt>
                <c:pt idx="38122">
                  <c:v>1.18698240549081E-2</c:v>
                </c:pt>
                <c:pt idx="38123">
                  <c:v>8.6905321036566292E-3</c:v>
                </c:pt>
                <c:pt idx="38124">
                  <c:v>5.7373999498622303E-3</c:v>
                </c:pt>
                <c:pt idx="38125">
                  <c:v>2.9332461345882698E-3</c:v>
                </c:pt>
                <c:pt idx="38126">
                  <c:v>-1.81628602657126E-4</c:v>
                </c:pt>
                <c:pt idx="38127">
                  <c:v>-3.0132589194918802E-3</c:v>
                </c:pt>
                <c:pt idx="38128">
                  <c:v>-6.0909022856168301E-3</c:v>
                </c:pt>
                <c:pt idx="38129">
                  <c:v>-8.5272570139601107E-3</c:v>
                </c:pt>
                <c:pt idx="38130">
                  <c:v>-1.11233181539685E-2</c:v>
                </c:pt>
                <c:pt idx="38131">
                  <c:v>-1.35216160234758E-2</c:v>
                </c:pt>
                <c:pt idx="38132">
                  <c:v>-1.57530386483253E-2</c:v>
                </c:pt>
                <c:pt idx="38133">
                  <c:v>-1.7794612659960501E-2</c:v>
                </c:pt>
                <c:pt idx="38134">
                  <c:v>-1.9537465354252999E-2</c:v>
                </c:pt>
                <c:pt idx="38135">
                  <c:v>-2.1062168041695199E-2</c:v>
                </c:pt>
                <c:pt idx="38136">
                  <c:v>-2.2418643733394202E-2</c:v>
                </c:pt>
                <c:pt idx="38137">
                  <c:v>-2.3648234461928201E-2</c:v>
                </c:pt>
                <c:pt idx="38138">
                  <c:v>-2.4043626438523199E-2</c:v>
                </c:pt>
                <c:pt idx="38139">
                  <c:v>-2.4795711089265302E-2</c:v>
                </c:pt>
                <c:pt idx="38140">
                  <c:v>-2.49481701804284E-2</c:v>
                </c:pt>
                <c:pt idx="38141">
                  <c:v>-2.4743131502547502E-2</c:v>
                </c:pt>
                <c:pt idx="38142">
                  <c:v>-2.44128030151337E-2</c:v>
                </c:pt>
                <c:pt idx="38143">
                  <c:v>-2.3077830295717101E-2</c:v>
                </c:pt>
                <c:pt idx="38144">
                  <c:v>-2.23350627464814E-2</c:v>
                </c:pt>
                <c:pt idx="38145">
                  <c:v>-2.0543242063373799E-2</c:v>
                </c:pt>
                <c:pt idx="38146">
                  <c:v>-1.8713240886739799E-2</c:v>
                </c:pt>
                <c:pt idx="38147">
                  <c:v>-1.62903814633324E-2</c:v>
                </c:pt>
                <c:pt idx="38148">
                  <c:v>-1.33746212104397E-2</c:v>
                </c:pt>
                <c:pt idx="38149">
                  <c:v>-1.0584050007485401E-2</c:v>
                </c:pt>
                <c:pt idx="38150">
                  <c:v>-7.2511630816036203E-3</c:v>
                </c:pt>
                <c:pt idx="38151">
                  <c:v>-3.3778015677160701E-3</c:v>
                </c:pt>
                <c:pt idx="38152">
                  <c:v>1.0594244991091199E-3</c:v>
                </c:pt>
                <c:pt idx="38153">
                  <c:v>5.4304848668990796E-3</c:v>
                </c:pt>
                <c:pt idx="38154">
                  <c:v>1.0295213222406001E-2</c:v>
                </c:pt>
                <c:pt idx="38155">
                  <c:v>1.51449222412004E-2</c:v>
                </c:pt>
                <c:pt idx="38156">
                  <c:v>2.1013820114629302E-2</c:v>
                </c:pt>
                <c:pt idx="38157">
                  <c:v>2.6832825932516301E-2</c:v>
                </c:pt>
                <c:pt idx="38158">
                  <c:v>3.2851043621566101E-2</c:v>
                </c:pt>
                <c:pt idx="38159">
                  <c:v>3.93441297327791E-2</c:v>
                </c:pt>
                <c:pt idx="38160">
                  <c:v>4.5799382412524701E-2</c:v>
                </c:pt>
                <c:pt idx="38161">
                  <c:v>5.3062050189368902E-2</c:v>
                </c:pt>
                <c:pt idx="38162">
                  <c:v>6.0061259997683802E-2</c:v>
                </c:pt>
                <c:pt idx="38163">
                  <c:v>6.7531265254017203E-2</c:v>
                </c:pt>
                <c:pt idx="38164">
                  <c:v>7.4924947456833299E-2</c:v>
                </c:pt>
                <c:pt idx="38165">
                  <c:v>8.2927520538255403E-2</c:v>
                </c:pt>
                <c:pt idx="38166">
                  <c:v>9.0617100639259901E-2</c:v>
                </c:pt>
                <c:pt idx="38167">
                  <c:v>9.8576410003454004E-2</c:v>
                </c:pt>
                <c:pt idx="38168">
                  <c:v>0.10677261986326</c:v>
                </c:pt>
                <c:pt idx="38169">
                  <c:v>0.11487878350884299</c:v>
                </c:pt>
                <c:pt idx="38170">
                  <c:v>0.123623979421389</c:v>
                </c:pt>
                <c:pt idx="38171">
                  <c:v>0.13140916638883099</c:v>
                </c:pt>
                <c:pt idx="38172">
                  <c:v>0.139893243187691</c:v>
                </c:pt>
                <c:pt idx="38173">
                  <c:v>0.14818079786364499</c:v>
                </c:pt>
                <c:pt idx="38174">
                  <c:v>0.15650971850692599</c:v>
                </c:pt>
                <c:pt idx="38175">
                  <c:v>0.16500681508836901</c:v>
                </c:pt>
                <c:pt idx="38176">
                  <c:v>0.17260657406795599</c:v>
                </c:pt>
                <c:pt idx="38177">
                  <c:v>0.18072208145909599</c:v>
                </c:pt>
                <c:pt idx="38178">
                  <c:v>0.18854243979975999</c:v>
                </c:pt>
                <c:pt idx="38179">
                  <c:v>0.196526317552501</c:v>
                </c:pt>
                <c:pt idx="38180">
                  <c:v>0.20400246845852599</c:v>
                </c:pt>
                <c:pt idx="38181">
                  <c:v>0.211481788774111</c:v>
                </c:pt>
                <c:pt idx="38182">
                  <c:v>0.218352530858993</c:v>
                </c:pt>
                <c:pt idx="38183">
                  <c:v>0.22557616424490901</c:v>
                </c:pt>
                <c:pt idx="38184">
                  <c:v>0.232477705003723</c:v>
                </c:pt>
                <c:pt idx="38185">
                  <c:v>0.23876016868955099</c:v>
                </c:pt>
                <c:pt idx="38186">
                  <c:v>0.24519599824459801</c:v>
                </c:pt>
                <c:pt idx="38187">
                  <c:v>0.25077899338695098</c:v>
                </c:pt>
                <c:pt idx="38188">
                  <c:v>0.25670380794526598</c:v>
                </c:pt>
                <c:pt idx="38189">
                  <c:v>0.26194708599757399</c:v>
                </c:pt>
                <c:pt idx="38190">
                  <c:v>0.267069026425935</c:v>
                </c:pt>
                <c:pt idx="38191">
                  <c:v>0.27178175011470201</c:v>
                </c:pt>
                <c:pt idx="38192">
                  <c:v>0.27615034835639501</c:v>
                </c:pt>
                <c:pt idx="38193">
                  <c:v>0.28018821041968101</c:v>
                </c:pt>
                <c:pt idx="38194">
                  <c:v>0.28375906253548999</c:v>
                </c:pt>
                <c:pt idx="38195">
                  <c:v>0.287340980879219</c:v>
                </c:pt>
                <c:pt idx="38196">
                  <c:v>0.29030936650978101</c:v>
                </c:pt>
                <c:pt idx="38197">
                  <c:v>0.29345600870911598</c:v>
                </c:pt>
                <c:pt idx="38198">
                  <c:v>0.29547625480341999</c:v>
                </c:pt>
                <c:pt idx="38199">
                  <c:v>0.297437833888264</c:v>
                </c:pt>
                <c:pt idx="38200">
                  <c:v>0.29929037707579298</c:v>
                </c:pt>
                <c:pt idx="38201">
                  <c:v>0.30066528298318601</c:v>
                </c:pt>
                <c:pt idx="38202">
                  <c:v>0.30206352353032501</c:v>
                </c:pt>
                <c:pt idx="38203">
                  <c:v>0.30245394889041599</c:v>
                </c:pt>
                <c:pt idx="38204">
                  <c:v>0.30281317203059099</c:v>
                </c:pt>
                <c:pt idx="38205">
                  <c:v>0.302866999313885</c:v>
                </c:pt>
                <c:pt idx="38206">
                  <c:v>0.30310069592828998</c:v>
                </c:pt>
                <c:pt idx="38207">
                  <c:v>0.30265213156245202</c:v>
                </c:pt>
                <c:pt idx="38208">
                  <c:v>0.30194315114432002</c:v>
                </c:pt>
                <c:pt idx="38209">
                  <c:v>0.30063326679179297</c:v>
                </c:pt>
                <c:pt idx="38210">
                  <c:v>0.29991106243453902</c:v>
                </c:pt>
                <c:pt idx="38211">
                  <c:v>0.29874184252878799</c:v>
                </c:pt>
                <c:pt idx="38212">
                  <c:v>0.29716637021737302</c:v>
                </c:pt>
                <c:pt idx="38213">
                  <c:v>0.29543120137954598</c:v>
                </c:pt>
                <c:pt idx="38214">
                  <c:v>0.29309730945215701</c:v>
                </c:pt>
                <c:pt idx="38215">
                  <c:v>0.291410370852699</c:v>
                </c:pt>
                <c:pt idx="38216">
                  <c:v>0.289092127310075</c:v>
                </c:pt>
                <c:pt idx="38217">
                  <c:v>0.28659732923848602</c:v>
                </c:pt>
                <c:pt idx="38218">
                  <c:v>0.28404327079273101</c:v>
                </c:pt>
                <c:pt idx="38219">
                  <c:v>0.28146143565926401</c:v>
                </c:pt>
                <c:pt idx="38220">
                  <c:v>0.279104599298098</c:v>
                </c:pt>
                <c:pt idx="38221">
                  <c:v>0.27615104694342901</c:v>
                </c:pt>
                <c:pt idx="38222">
                  <c:v>0.27374028905771702</c:v>
                </c:pt>
                <c:pt idx="38223">
                  <c:v>0.270887321831348</c:v>
                </c:pt>
                <c:pt idx="38224">
                  <c:v>0.26844739831648901</c:v>
                </c:pt>
                <c:pt idx="38225">
                  <c:v>0.26542875299716001</c:v>
                </c:pt>
                <c:pt idx="38226">
                  <c:v>0.26268554037028602</c:v>
                </c:pt>
                <c:pt idx="38227">
                  <c:v>0.260208343179548</c:v>
                </c:pt>
                <c:pt idx="38228">
                  <c:v>0.25768490458481902</c:v>
                </c:pt>
                <c:pt idx="38229">
                  <c:v>0.25540742437826403</c:v>
                </c:pt>
                <c:pt idx="38230">
                  <c:v>0.25251923944648103</c:v>
                </c:pt>
                <c:pt idx="38231">
                  <c:v>0.24989555696990501</c:v>
                </c:pt>
                <c:pt idx="38232">
                  <c:v>0.24779246218720299</c:v>
                </c:pt>
                <c:pt idx="38233">
                  <c:v>0.245883907619385</c:v>
                </c:pt>
                <c:pt idx="38234">
                  <c:v>0.243864547443299</c:v>
                </c:pt>
                <c:pt idx="38235">
                  <c:v>0.24184068522475599</c:v>
                </c:pt>
                <c:pt idx="38236">
                  <c:v>0.239653160802867</c:v>
                </c:pt>
                <c:pt idx="38237">
                  <c:v>0.23850810997760299</c:v>
                </c:pt>
                <c:pt idx="38238">
                  <c:v>0.23723225821885599</c:v>
                </c:pt>
                <c:pt idx="38239">
                  <c:v>0.23593236632300699</c:v>
                </c:pt>
                <c:pt idx="38240">
                  <c:v>0.23488425350397399</c:v>
                </c:pt>
                <c:pt idx="38241">
                  <c:v>0.233523482664481</c:v>
                </c:pt>
                <c:pt idx="38242">
                  <c:v>0.23303334750735299</c:v>
                </c:pt>
                <c:pt idx="38243">
                  <c:v>0.232483734893286</c:v>
                </c:pt>
                <c:pt idx="38244">
                  <c:v>0.23208602853178401</c:v>
                </c:pt>
                <c:pt idx="38245">
                  <c:v>0.23166458530373901</c:v>
                </c:pt>
                <c:pt idx="38246">
                  <c:v>0.23138054279723499</c:v>
                </c:pt>
                <c:pt idx="38247">
                  <c:v>0.23157183823716501</c:v>
                </c:pt>
                <c:pt idx="38248">
                  <c:v>0.23163629991543599</c:v>
                </c:pt>
                <c:pt idx="38249">
                  <c:v>0.232087773347674</c:v>
                </c:pt>
                <c:pt idx="38250">
                  <c:v>0.23256490974908001</c:v>
                </c:pt>
                <c:pt idx="38251">
                  <c:v>0.233253354543004</c:v>
                </c:pt>
                <c:pt idx="38252">
                  <c:v>0.23409283211326601</c:v>
                </c:pt>
                <c:pt idx="38253">
                  <c:v>0.23487347727420399</c:v>
                </c:pt>
                <c:pt idx="38254">
                  <c:v>0.23627424753110199</c:v>
                </c:pt>
                <c:pt idx="38255">
                  <c:v>0.23736151884699899</c:v>
                </c:pt>
                <c:pt idx="38256">
                  <c:v>0.23895791249898399</c:v>
                </c:pt>
                <c:pt idx="38257">
                  <c:v>0.24009803143529801</c:v>
                </c:pt>
                <c:pt idx="38258">
                  <c:v>0.24148003335350901</c:v>
                </c:pt>
                <c:pt idx="38259">
                  <c:v>0.243376864473974</c:v>
                </c:pt>
                <c:pt idx="38260">
                  <c:v>0.244942023371193</c:v>
                </c:pt>
                <c:pt idx="38261">
                  <c:v>0.24702571276336099</c:v>
                </c:pt>
                <c:pt idx="38262">
                  <c:v>0.248662361518245</c:v>
                </c:pt>
                <c:pt idx="38263">
                  <c:v>0.25029941461927102</c:v>
                </c:pt>
                <c:pt idx="38264">
                  <c:v>0.25260192199634501</c:v>
                </c:pt>
                <c:pt idx="38265">
                  <c:v>0.25459081298612402</c:v>
                </c:pt>
                <c:pt idx="38266">
                  <c:v>0.256889502404194</c:v>
                </c:pt>
                <c:pt idx="38267">
                  <c:v>0.25869590881197002</c:v>
                </c:pt>
                <c:pt idx="38268">
                  <c:v>0.260626551486279</c:v>
                </c:pt>
                <c:pt idx="38269">
                  <c:v>0.262736731911624</c:v>
                </c:pt>
                <c:pt idx="38270">
                  <c:v>0.26499404100436402</c:v>
                </c:pt>
                <c:pt idx="38271">
                  <c:v>0.26680396344212198</c:v>
                </c:pt>
                <c:pt idx="38272">
                  <c:v>0.26913122566544001</c:v>
                </c:pt>
                <c:pt idx="38273">
                  <c:v>0.27032893003614</c:v>
                </c:pt>
                <c:pt idx="38274">
                  <c:v>0.27320669125695202</c:v>
                </c:pt>
                <c:pt idx="38275">
                  <c:v>0.27426471839405397</c:v>
                </c:pt>
                <c:pt idx="38276">
                  <c:v>0.27700651503299101</c:v>
                </c:pt>
                <c:pt idx="38277">
                  <c:v>0.27805729909129401</c:v>
                </c:pt>
                <c:pt idx="38278">
                  <c:v>0.28054423061058897</c:v>
                </c:pt>
                <c:pt idx="38279">
                  <c:v>0.28169986234188199</c:v>
                </c:pt>
                <c:pt idx="38280">
                  <c:v>0.28346542548452203</c:v>
                </c:pt>
                <c:pt idx="38281">
                  <c:v>0.28530868278344601</c:v>
                </c:pt>
                <c:pt idx="38282">
                  <c:v>0.28620153661698</c:v>
                </c:pt>
                <c:pt idx="38283">
                  <c:v>0.28830568175883903</c:v>
                </c:pt>
                <c:pt idx="38284">
                  <c:v>0.289152621868909</c:v>
                </c:pt>
                <c:pt idx="38285">
                  <c:v>0.29021737358579602</c:v>
                </c:pt>
                <c:pt idx="38286">
                  <c:v>0.29161814873041803</c:v>
                </c:pt>
                <c:pt idx="38287">
                  <c:v>0.29207791853396903</c:v>
                </c:pt>
                <c:pt idx="38288">
                  <c:v>0.29419607254450802</c:v>
                </c:pt>
                <c:pt idx="38289">
                  <c:v>0.29357476987780201</c:v>
                </c:pt>
                <c:pt idx="38290">
                  <c:v>0.295194163421926</c:v>
                </c:pt>
                <c:pt idx="38291">
                  <c:v>0.29562230814152402</c:v>
                </c:pt>
                <c:pt idx="38292">
                  <c:v>0.29614171153923702</c:v>
                </c:pt>
                <c:pt idx="38293">
                  <c:v>0.29691216673363702</c:v>
                </c:pt>
                <c:pt idx="38294">
                  <c:v>0.29664043614077501</c:v>
                </c:pt>
                <c:pt idx="38295">
                  <c:v>0.29745358010800799</c:v>
                </c:pt>
                <c:pt idx="38296">
                  <c:v>0.29672265702492501</c:v>
                </c:pt>
                <c:pt idx="38297">
                  <c:v>0.298075053527527</c:v>
                </c:pt>
                <c:pt idx="38298">
                  <c:v>0.296990488544364</c:v>
                </c:pt>
                <c:pt idx="38299">
                  <c:v>0.29778627857955697</c:v>
                </c:pt>
                <c:pt idx="38300">
                  <c:v>0.29665594273819201</c:v>
                </c:pt>
                <c:pt idx="38301">
                  <c:v>0.29706129298516198</c:v>
                </c:pt>
                <c:pt idx="38302">
                  <c:v>0.29682114622882599</c:v>
                </c:pt>
                <c:pt idx="38303">
                  <c:v>0.29624239576170303</c:v>
                </c:pt>
                <c:pt idx="38304">
                  <c:v>0.29599229841888602</c:v>
                </c:pt>
                <c:pt idx="38305">
                  <c:v>0.29516384094901499</c:v>
                </c:pt>
                <c:pt idx="38306">
                  <c:v>0.29500493058590599</c:v>
                </c:pt>
                <c:pt idx="38307">
                  <c:v>0.29403107585063798</c:v>
                </c:pt>
                <c:pt idx="38308">
                  <c:v>0.293344657565763</c:v>
                </c:pt>
                <c:pt idx="38309">
                  <c:v>0.29279315364831099</c:v>
                </c:pt>
                <c:pt idx="38310">
                  <c:v>0.29156971776873802</c:v>
                </c:pt>
                <c:pt idx="38311">
                  <c:v>0.29111895602454002</c:v>
                </c:pt>
                <c:pt idx="38312">
                  <c:v>0.28956267859227702</c:v>
                </c:pt>
                <c:pt idx="38313">
                  <c:v>0.289195787772146</c:v>
                </c:pt>
                <c:pt idx="38314">
                  <c:v>0.287712379505698</c:v>
                </c:pt>
                <c:pt idx="38315">
                  <c:v>0.28728909082311799</c:v>
                </c:pt>
                <c:pt idx="38316">
                  <c:v>0.28584842190974102</c:v>
                </c:pt>
                <c:pt idx="38317">
                  <c:v>0.28464319471695199</c:v>
                </c:pt>
                <c:pt idx="38318">
                  <c:v>0.28396794223921801</c:v>
                </c:pt>
                <c:pt idx="38319">
                  <c:v>0.28254850624538203</c:v>
                </c:pt>
                <c:pt idx="38320">
                  <c:v>0.28171130812289702</c:v>
                </c:pt>
                <c:pt idx="38321">
                  <c:v>0.28028309803294199</c:v>
                </c:pt>
                <c:pt idx="38322">
                  <c:v>0.27903528896396601</c:v>
                </c:pt>
                <c:pt idx="38323">
                  <c:v>0.27770868757233702</c:v>
                </c:pt>
                <c:pt idx="38324">
                  <c:v>0.27662509496551402</c:v>
                </c:pt>
                <c:pt idx="38325">
                  <c:v>0.27531164994003599</c:v>
                </c:pt>
                <c:pt idx="38326">
                  <c:v>0.27388095267575702</c:v>
                </c:pt>
                <c:pt idx="38327">
                  <c:v>0.27238925563321498</c:v>
                </c:pt>
                <c:pt idx="38328">
                  <c:v>0.27128387858036901</c:v>
                </c:pt>
                <c:pt idx="38329">
                  <c:v>0.27040370166456201</c:v>
                </c:pt>
                <c:pt idx="38330">
                  <c:v>0.26867834600472601</c:v>
                </c:pt>
                <c:pt idx="38331">
                  <c:v>0.26741145549080803</c:v>
                </c:pt>
                <c:pt idx="38332">
                  <c:v>0.26600661790195701</c:v>
                </c:pt>
                <c:pt idx="38333">
                  <c:v>0.26468217291024898</c:v>
                </c:pt>
                <c:pt idx="38334">
                  <c:v>0.26314323704999998</c:v>
                </c:pt>
                <c:pt idx="38335">
                  <c:v>0.26168314308274299</c:v>
                </c:pt>
                <c:pt idx="38336">
                  <c:v>0.26027406702567302</c:v>
                </c:pt>
                <c:pt idx="38337">
                  <c:v>0.25861835226888502</c:v>
                </c:pt>
                <c:pt idx="38338">
                  <c:v>0.25722047663904501</c:v>
                </c:pt>
                <c:pt idx="38339">
                  <c:v>0.25564426259551798</c:v>
                </c:pt>
                <c:pt idx="38340">
                  <c:v>0.253964444506311</c:v>
                </c:pt>
                <c:pt idx="38341">
                  <c:v>0.25255455397175303</c:v>
                </c:pt>
                <c:pt idx="38342">
                  <c:v>0.251113977659702</c:v>
                </c:pt>
                <c:pt idx="38343">
                  <c:v>0.249280909526642</c:v>
                </c:pt>
                <c:pt idx="38344">
                  <c:v>0.24773271259157401</c:v>
                </c:pt>
                <c:pt idx="38345">
                  <c:v>0.246263609859874</c:v>
                </c:pt>
                <c:pt idx="38346">
                  <c:v>0.244449256706742</c:v>
                </c:pt>
                <c:pt idx="38347">
                  <c:v>0.24301395927420399</c:v>
                </c:pt>
                <c:pt idx="38348">
                  <c:v>0.241061551264348</c:v>
                </c:pt>
                <c:pt idx="38349">
                  <c:v>0.23931183631139599</c:v>
                </c:pt>
                <c:pt idx="38350">
                  <c:v>0.23742447427765401</c:v>
                </c:pt>
                <c:pt idx="38351">
                  <c:v>0.235983656178686</c:v>
                </c:pt>
                <c:pt idx="38352">
                  <c:v>0.23416323324962501</c:v>
                </c:pt>
                <c:pt idx="38353">
                  <c:v>0.23213088753602601</c:v>
                </c:pt>
                <c:pt idx="38354">
                  <c:v>0.230013357103279</c:v>
                </c:pt>
                <c:pt idx="38355">
                  <c:v>0.228425700058488</c:v>
                </c:pt>
                <c:pt idx="38356">
                  <c:v>0.22643911212037099</c:v>
                </c:pt>
                <c:pt idx="38357">
                  <c:v>0.22460191427113299</c:v>
                </c:pt>
                <c:pt idx="38358">
                  <c:v>0.22281745042103501</c:v>
                </c:pt>
                <c:pt idx="38359">
                  <c:v>0.220418393613032</c:v>
                </c:pt>
                <c:pt idx="38360">
                  <c:v>0.218548617278948</c:v>
                </c:pt>
                <c:pt idx="38361">
                  <c:v>0.21667044804105401</c:v>
                </c:pt>
                <c:pt idx="38362">
                  <c:v>0.214592214157488</c:v>
                </c:pt>
                <c:pt idx="38363">
                  <c:v>0.21251296280061999</c:v>
                </c:pt>
                <c:pt idx="38364">
                  <c:v>0.210242643311882</c:v>
                </c:pt>
                <c:pt idx="38365">
                  <c:v>0.208062860812954</c:v>
                </c:pt>
                <c:pt idx="38366">
                  <c:v>0.205936095239555</c:v>
                </c:pt>
                <c:pt idx="38367">
                  <c:v>0.20387559376519601</c:v>
                </c:pt>
                <c:pt idx="38368">
                  <c:v>0.20179661504813201</c:v>
                </c:pt>
                <c:pt idx="38369">
                  <c:v>0.19963443430296299</c:v>
                </c:pt>
                <c:pt idx="38370">
                  <c:v>0.197209765196172</c:v>
                </c:pt>
                <c:pt idx="38371">
                  <c:v>0.19482427895204699</c:v>
                </c:pt>
                <c:pt idx="38372">
                  <c:v>0.192770283219831</c:v>
                </c:pt>
                <c:pt idx="38373">
                  <c:v>0.190325280031098</c:v>
                </c:pt>
                <c:pt idx="38374">
                  <c:v>0.18824343928300399</c:v>
                </c:pt>
                <c:pt idx="38375">
                  <c:v>0.18554196016100399</c:v>
                </c:pt>
                <c:pt idx="38376">
                  <c:v>0.18299188663284299</c:v>
                </c:pt>
                <c:pt idx="38377">
                  <c:v>0.18074154860874</c:v>
                </c:pt>
                <c:pt idx="38378">
                  <c:v>0.17814660713794001</c:v>
                </c:pt>
                <c:pt idx="38379">
                  <c:v>0.17580647218585399</c:v>
                </c:pt>
                <c:pt idx="38380">
                  <c:v>0.17325548219525599</c:v>
                </c:pt>
                <c:pt idx="38381">
                  <c:v>0.17027649109443299</c:v>
                </c:pt>
                <c:pt idx="38382">
                  <c:v>0.16796288429501099</c:v>
                </c:pt>
                <c:pt idx="38383">
                  <c:v>0.16542668409789699</c:v>
                </c:pt>
                <c:pt idx="38384">
                  <c:v>0.16283465051547499</c:v>
                </c:pt>
                <c:pt idx="38385">
                  <c:v>0.16003391762539801</c:v>
                </c:pt>
                <c:pt idx="38386">
                  <c:v>0.15693268564950499</c:v>
                </c:pt>
                <c:pt idx="38387">
                  <c:v>0.15450571896947099</c:v>
                </c:pt>
                <c:pt idx="38388">
                  <c:v>0.15162375156452801</c:v>
                </c:pt>
                <c:pt idx="38389">
                  <c:v>0.14859236905776901</c:v>
                </c:pt>
                <c:pt idx="38390">
                  <c:v>0.14569120251208301</c:v>
                </c:pt>
                <c:pt idx="38391">
                  <c:v>0.142504856581359</c:v>
                </c:pt>
                <c:pt idx="38392">
                  <c:v>0.13950715046937301</c:v>
                </c:pt>
                <c:pt idx="38393">
                  <c:v>0.136392253811042</c:v>
                </c:pt>
                <c:pt idx="38394">
                  <c:v>0.133149446486831</c:v>
                </c:pt>
                <c:pt idx="38395">
                  <c:v>0.12984695299564999</c:v>
                </c:pt>
                <c:pt idx="38396">
                  <c:v>0.12669007560110701</c:v>
                </c:pt>
                <c:pt idx="38397">
                  <c:v>0.123320550161723</c:v>
                </c:pt>
                <c:pt idx="38398">
                  <c:v>0.119610302291191</c:v>
                </c:pt>
                <c:pt idx="38399">
                  <c:v>0.116070080626512</c:v>
                </c:pt>
                <c:pt idx="38400">
                  <c:v>0.11246507396714001</c:v>
                </c:pt>
                <c:pt idx="38401">
                  <c:v>0.10881369365898499</c:v>
                </c:pt>
                <c:pt idx="38402">
                  <c:v>0.104704514819179</c:v>
                </c:pt>
                <c:pt idx="38403">
                  <c:v>0.100534920102054</c:v>
                </c:pt>
                <c:pt idx="38404">
                  <c:v>9.6689969224466502E-2</c:v>
                </c:pt>
                <c:pt idx="38405">
                  <c:v>9.2502144331781694E-2</c:v>
                </c:pt>
                <c:pt idx="38406">
                  <c:v>8.8425069576882398E-2</c:v>
                </c:pt>
                <c:pt idx="38407">
                  <c:v>8.4132618240748594E-2</c:v>
                </c:pt>
                <c:pt idx="38408">
                  <c:v>7.93360288321312E-2</c:v>
                </c:pt>
                <c:pt idx="38409">
                  <c:v>7.4961500042156196E-2</c:v>
                </c:pt>
                <c:pt idx="38410">
                  <c:v>7.0473228250915204E-2</c:v>
                </c:pt>
                <c:pt idx="38411">
                  <c:v>6.5784619133024497E-2</c:v>
                </c:pt>
                <c:pt idx="38412">
                  <c:v>6.0881275500417602E-2</c:v>
                </c:pt>
                <c:pt idx="38413">
                  <c:v>5.5526298252988597E-2</c:v>
                </c:pt>
                <c:pt idx="38414">
                  <c:v>5.0670862869291899E-2</c:v>
                </c:pt>
                <c:pt idx="38415">
                  <c:v>4.5440574839418199E-2</c:v>
                </c:pt>
                <c:pt idx="38416">
                  <c:v>4.0193151460933003E-2</c:v>
                </c:pt>
                <c:pt idx="38417">
                  <c:v>3.4832295527494297E-2</c:v>
                </c:pt>
                <c:pt idx="38418">
                  <c:v>2.9040720730397099E-2</c:v>
                </c:pt>
                <c:pt idx="38419">
                  <c:v>2.3649528716455499E-2</c:v>
                </c:pt>
                <c:pt idx="38420">
                  <c:v>1.8072474099019901E-2</c:v>
                </c:pt>
                <c:pt idx="38421">
                  <c:v>1.2293082354648901E-2</c:v>
                </c:pt>
                <c:pt idx="38422">
                  <c:v>6.5970477888045798E-3</c:v>
                </c:pt>
                <c:pt idx="38423">
                  <c:v>5.3496777710530905E-4</c:v>
                </c:pt>
                <c:pt idx="38424">
                  <c:v>-5.1342745072614103E-3</c:v>
                </c:pt>
                <c:pt idx="38425">
                  <c:v>-1.1522238388377799E-2</c:v>
                </c:pt>
                <c:pt idx="38426">
                  <c:v>-1.7305890167697301E-2</c:v>
                </c:pt>
                <c:pt idx="38427">
                  <c:v>-2.3603490266622399E-2</c:v>
                </c:pt>
                <c:pt idx="38428">
                  <c:v>-2.96268190747014E-2</c:v>
                </c:pt>
                <c:pt idx="38429">
                  <c:v>-3.58358142287079E-2</c:v>
                </c:pt>
                <c:pt idx="38430">
                  <c:v>-4.2217968702762003E-2</c:v>
                </c:pt>
                <c:pt idx="38431">
                  <c:v>-4.81813451154098E-2</c:v>
                </c:pt>
                <c:pt idx="38432">
                  <c:v>-5.4477747442152703E-2</c:v>
                </c:pt>
                <c:pt idx="38433">
                  <c:v>-6.04567052358711E-2</c:v>
                </c:pt>
                <c:pt idx="38434">
                  <c:v>-6.6598442931072296E-2</c:v>
                </c:pt>
                <c:pt idx="38435">
                  <c:v>-7.3001114286526406E-2</c:v>
                </c:pt>
                <c:pt idx="38436">
                  <c:v>-7.8925614927868995E-2</c:v>
                </c:pt>
                <c:pt idx="38437">
                  <c:v>-8.50208344161133E-2</c:v>
                </c:pt>
                <c:pt idx="38438">
                  <c:v>-9.0684787201129505E-2</c:v>
                </c:pt>
                <c:pt idx="38439">
                  <c:v>-9.6750855451200907E-2</c:v>
                </c:pt>
                <c:pt idx="38440">
                  <c:v>-0.102728701822746</c:v>
                </c:pt>
                <c:pt idx="38441">
                  <c:v>-0.10859607768940201</c:v>
                </c:pt>
                <c:pt idx="38442">
                  <c:v>-0.114027029694722</c:v>
                </c:pt>
                <c:pt idx="38443">
                  <c:v>-0.119441510417355</c:v>
                </c:pt>
                <c:pt idx="38444">
                  <c:v>-0.12477996536186201</c:v>
                </c:pt>
                <c:pt idx="38445">
                  <c:v>-0.13023064963507999</c:v>
                </c:pt>
                <c:pt idx="38446">
                  <c:v>-0.13519783338067001</c:v>
                </c:pt>
                <c:pt idx="38447">
                  <c:v>-0.14003965005744801</c:v>
                </c:pt>
                <c:pt idx="38448">
                  <c:v>-0.14479707526095201</c:v>
                </c:pt>
                <c:pt idx="38449">
                  <c:v>-0.14935915549734999</c:v>
                </c:pt>
                <c:pt idx="38450">
                  <c:v>-0.15371590571851601</c:v>
                </c:pt>
                <c:pt idx="38451">
                  <c:v>-0.15793148270899299</c:v>
                </c:pt>
                <c:pt idx="38452">
                  <c:v>-0.16205092877702901</c:v>
                </c:pt>
                <c:pt idx="38453">
                  <c:v>-0.165653596378287</c:v>
                </c:pt>
                <c:pt idx="38454">
                  <c:v>-0.16937095490290799</c:v>
                </c:pt>
                <c:pt idx="38455">
                  <c:v>-0.17261594216849499</c:v>
                </c:pt>
                <c:pt idx="38456">
                  <c:v>-0.17566639189042199</c:v>
                </c:pt>
                <c:pt idx="38457">
                  <c:v>-0.17883322898579801</c:v>
                </c:pt>
                <c:pt idx="38458">
                  <c:v>-0.18126655204172601</c:v>
                </c:pt>
                <c:pt idx="38459">
                  <c:v>-0.183776130602778</c:v>
                </c:pt>
                <c:pt idx="38460">
                  <c:v>-0.18594555350320799</c:v>
                </c:pt>
                <c:pt idx="38461">
                  <c:v>-0.187862867434195</c:v>
                </c:pt>
                <c:pt idx="38462">
                  <c:v>-0.18989508702116201</c:v>
                </c:pt>
                <c:pt idx="38463">
                  <c:v>-0.19116015795915201</c:v>
                </c:pt>
                <c:pt idx="38464">
                  <c:v>-0.192456556380494</c:v>
                </c:pt>
                <c:pt idx="38465">
                  <c:v>-0.19336132992760099</c:v>
                </c:pt>
                <c:pt idx="38466">
                  <c:v>-0.19426392538774301</c:v>
                </c:pt>
                <c:pt idx="38467">
                  <c:v>-0.195016285180237</c:v>
                </c:pt>
                <c:pt idx="38468">
                  <c:v>-0.19554908171143601</c:v>
                </c:pt>
                <c:pt idx="38469">
                  <c:v>-0.195453824108759</c:v>
                </c:pt>
                <c:pt idx="38470">
                  <c:v>-0.195545950067288</c:v>
                </c:pt>
                <c:pt idx="38471">
                  <c:v>-0.195247042887598</c:v>
                </c:pt>
                <c:pt idx="38472">
                  <c:v>-0.19500270627329899</c:v>
                </c:pt>
                <c:pt idx="38473">
                  <c:v>-0.19459451388299001</c:v>
                </c:pt>
                <c:pt idx="38474">
                  <c:v>-0.19353959815101601</c:v>
                </c:pt>
                <c:pt idx="38475">
                  <c:v>-0.192817835650718</c:v>
                </c:pt>
                <c:pt idx="38476">
                  <c:v>-0.191797728089528</c:v>
                </c:pt>
                <c:pt idx="38477">
                  <c:v>-0.19083580750805901</c:v>
                </c:pt>
                <c:pt idx="38478">
                  <c:v>-0.18944725622358599</c:v>
                </c:pt>
                <c:pt idx="38479">
                  <c:v>-0.18811463608994</c:v>
                </c:pt>
                <c:pt idx="38480">
                  <c:v>-0.18672943640963799</c:v>
                </c:pt>
                <c:pt idx="38481">
                  <c:v>-0.18522792824284001</c:v>
                </c:pt>
                <c:pt idx="38482">
                  <c:v>-0.18387983369293801</c:v>
                </c:pt>
                <c:pt idx="38483">
                  <c:v>-0.18194783381871399</c:v>
                </c:pt>
                <c:pt idx="38484">
                  <c:v>-0.18059506364987499</c:v>
                </c:pt>
                <c:pt idx="38485">
                  <c:v>-0.17904692385229801</c:v>
                </c:pt>
                <c:pt idx="38486">
                  <c:v>-0.177229612670953</c:v>
                </c:pt>
                <c:pt idx="38487">
                  <c:v>-0.17586410825842</c:v>
                </c:pt>
                <c:pt idx="38488">
                  <c:v>-0.173921404465882</c:v>
                </c:pt>
                <c:pt idx="38489">
                  <c:v>-0.172623738520603</c:v>
                </c:pt>
                <c:pt idx="38490">
                  <c:v>-0.171306616833165</c:v>
                </c:pt>
                <c:pt idx="38491">
                  <c:v>-0.16980490832716399</c:v>
                </c:pt>
                <c:pt idx="38492">
                  <c:v>-0.168617584023974</c:v>
                </c:pt>
                <c:pt idx="38493">
                  <c:v>-0.167347184366783</c:v>
                </c:pt>
                <c:pt idx="38494">
                  <c:v>-0.16658172493540699</c:v>
                </c:pt>
                <c:pt idx="38495">
                  <c:v>-0.165622987742716</c:v>
                </c:pt>
                <c:pt idx="38496">
                  <c:v>-0.165018781083896</c:v>
                </c:pt>
                <c:pt idx="38497">
                  <c:v>-0.16438516071912199</c:v>
                </c:pt>
                <c:pt idx="38498">
                  <c:v>-0.16406503727389299</c:v>
                </c:pt>
                <c:pt idx="38499">
                  <c:v>-0.16386792944402601</c:v>
                </c:pt>
                <c:pt idx="38500">
                  <c:v>-0.16421889334890499</c:v>
                </c:pt>
                <c:pt idx="38501">
                  <c:v>-0.16435900109427701</c:v>
                </c:pt>
                <c:pt idx="38502">
                  <c:v>-0.16450635006565101</c:v>
                </c:pt>
                <c:pt idx="38503">
                  <c:v>-0.16552739082645099</c:v>
                </c:pt>
                <c:pt idx="38504">
                  <c:v>-0.16640268766109201</c:v>
                </c:pt>
                <c:pt idx="38505">
                  <c:v>-0.16774248841148101</c:v>
                </c:pt>
                <c:pt idx="38506">
                  <c:v>-0.16907901806815301</c:v>
                </c:pt>
                <c:pt idx="38507">
                  <c:v>-0.17095780851574</c:v>
                </c:pt>
                <c:pt idx="38508">
                  <c:v>-0.172859497102062</c:v>
                </c:pt>
                <c:pt idx="38509">
                  <c:v>-0.174985987133917</c:v>
                </c:pt>
                <c:pt idx="38510">
                  <c:v>-0.17746667993192899</c:v>
                </c:pt>
                <c:pt idx="38511">
                  <c:v>-0.18024370592248801</c:v>
                </c:pt>
                <c:pt idx="38512">
                  <c:v>-0.18326127023351199</c:v>
                </c:pt>
                <c:pt idx="38513">
                  <c:v>-0.18622991898933899</c:v>
                </c:pt>
                <c:pt idx="38514">
                  <c:v>-0.189779931053946</c:v>
                </c:pt>
                <c:pt idx="38515">
                  <c:v>-0.193241030539023</c:v>
                </c:pt>
                <c:pt idx="38516">
                  <c:v>-0.19739302694188501</c:v>
                </c:pt>
                <c:pt idx="38517">
                  <c:v>-0.201694901162431</c:v>
                </c:pt>
                <c:pt idx="38518">
                  <c:v>-0.206000777029749</c:v>
                </c:pt>
                <c:pt idx="38519">
                  <c:v>-0.21055468806664901</c:v>
                </c:pt>
                <c:pt idx="38520">
                  <c:v>-0.215097978320474</c:v>
                </c:pt>
                <c:pt idx="38521">
                  <c:v>-0.22026986986785499</c:v>
                </c:pt>
                <c:pt idx="38522">
                  <c:v>-0.22544789286796099</c:v>
                </c:pt>
                <c:pt idx="38523">
                  <c:v>-0.23054322734517399</c:v>
                </c:pt>
                <c:pt idx="38524">
                  <c:v>-0.235688633240072</c:v>
                </c:pt>
                <c:pt idx="38525">
                  <c:v>-0.24123666870712801</c:v>
                </c:pt>
                <c:pt idx="38526">
                  <c:v>-0.24679336861222501</c:v>
                </c:pt>
                <c:pt idx="38527">
                  <c:v>-0.25258462657745501</c:v>
                </c:pt>
                <c:pt idx="38528">
                  <c:v>-0.258314647050157</c:v>
                </c:pt>
                <c:pt idx="38529">
                  <c:v>-0.26385415729850598</c:v>
                </c:pt>
                <c:pt idx="38530">
                  <c:v>-0.26970711497047301</c:v>
                </c:pt>
                <c:pt idx="38531">
                  <c:v>-0.27579292540832201</c:v>
                </c:pt>
                <c:pt idx="38532">
                  <c:v>-0.28160349132366802</c:v>
                </c:pt>
                <c:pt idx="38533">
                  <c:v>-0.28746987615238501</c:v>
                </c:pt>
                <c:pt idx="38534">
                  <c:v>-0.29315583896820702</c:v>
                </c:pt>
                <c:pt idx="38535">
                  <c:v>-0.29877404947143898</c:v>
                </c:pt>
                <c:pt idx="38536">
                  <c:v>-0.30456185405063302</c:v>
                </c:pt>
                <c:pt idx="38537">
                  <c:v>-0.31008589315421198</c:v>
                </c:pt>
                <c:pt idx="38538">
                  <c:v>-0.31542378900123702</c:v>
                </c:pt>
                <c:pt idx="38539">
                  <c:v>-0.32083989948508801</c:v>
                </c:pt>
                <c:pt idx="38540">
                  <c:v>-0.32552637543948398</c:v>
                </c:pt>
                <c:pt idx="38541">
                  <c:v>-0.33083228969456602</c:v>
                </c:pt>
                <c:pt idx="38542">
                  <c:v>-0.33545472213512501</c:v>
                </c:pt>
                <c:pt idx="38543">
                  <c:v>-0.34005024625712399</c:v>
                </c:pt>
                <c:pt idx="38544">
                  <c:v>-0.34460586174951102</c:v>
                </c:pt>
                <c:pt idx="38545">
                  <c:v>-0.348348286971424</c:v>
                </c:pt>
                <c:pt idx="38546">
                  <c:v>-0.35241020541945101</c:v>
                </c:pt>
                <c:pt idx="38547">
                  <c:v>-0.355927767406713</c:v>
                </c:pt>
                <c:pt idx="38548">
                  <c:v>-0.35955243947335802</c:v>
                </c:pt>
                <c:pt idx="38549">
                  <c:v>-0.36268851648285899</c:v>
                </c:pt>
                <c:pt idx="38550">
                  <c:v>-0.36540221809497803</c:v>
                </c:pt>
                <c:pt idx="38551">
                  <c:v>-0.36769098012563201</c:v>
                </c:pt>
                <c:pt idx="38552">
                  <c:v>-0.37002509168228398</c:v>
                </c:pt>
                <c:pt idx="38553">
                  <c:v>-0.37196773366173602</c:v>
                </c:pt>
                <c:pt idx="38554">
                  <c:v>-0.373633897815907</c:v>
                </c:pt>
                <c:pt idx="38555">
                  <c:v>-0.37497947335527698</c:v>
                </c:pt>
                <c:pt idx="38556">
                  <c:v>-0.37557152778766401</c:v>
                </c:pt>
                <c:pt idx="38557">
                  <c:v>-0.37641324034173101</c:v>
                </c:pt>
                <c:pt idx="38558">
                  <c:v>-0.37673738404150298</c:v>
                </c:pt>
                <c:pt idx="38559">
                  <c:v>-0.37689610267847801</c:v>
                </c:pt>
                <c:pt idx="38560">
                  <c:v>-0.37651836429032498</c:v>
                </c:pt>
                <c:pt idx="38561">
                  <c:v>-0.37574622003118902</c:v>
                </c:pt>
                <c:pt idx="38562">
                  <c:v>-0.37490485629211001</c:v>
                </c:pt>
                <c:pt idx="38563">
                  <c:v>-0.37367779994877398</c:v>
                </c:pt>
                <c:pt idx="38564">
                  <c:v>-0.37210999794259503</c:v>
                </c:pt>
                <c:pt idx="38565">
                  <c:v>-0.37015517995646602</c:v>
                </c:pt>
                <c:pt idx="38566">
                  <c:v>-0.36817704467585</c:v>
                </c:pt>
                <c:pt idx="38567">
                  <c:v>-0.36559917877107501</c:v>
                </c:pt>
                <c:pt idx="38568">
                  <c:v>-0.36312955040980999</c:v>
                </c:pt>
                <c:pt idx="38569">
                  <c:v>-0.36025600751876602</c:v>
                </c:pt>
                <c:pt idx="38570">
                  <c:v>-0.35709516271490799</c:v>
                </c:pt>
                <c:pt idx="38571">
                  <c:v>-0.354068096480461</c:v>
                </c:pt>
                <c:pt idx="38572">
                  <c:v>-0.35023029889538798</c:v>
                </c:pt>
                <c:pt idx="38573">
                  <c:v>-0.34669729531833099</c:v>
                </c:pt>
                <c:pt idx="38574">
                  <c:v>-0.34273637120484202</c:v>
                </c:pt>
                <c:pt idx="38575">
                  <c:v>-0.33865030159926901</c:v>
                </c:pt>
                <c:pt idx="38576">
                  <c:v>-0.334670833512276</c:v>
                </c:pt>
                <c:pt idx="38577">
                  <c:v>-0.33011471970302603</c:v>
                </c:pt>
                <c:pt idx="38578">
                  <c:v>-0.32565330016697602</c:v>
                </c:pt>
                <c:pt idx="38579">
                  <c:v>-0.32109652331590599</c:v>
                </c:pt>
                <c:pt idx="38580">
                  <c:v>-0.31652168556978999</c:v>
                </c:pt>
                <c:pt idx="38581">
                  <c:v>-0.31183705866947298</c:v>
                </c:pt>
                <c:pt idx="38582">
                  <c:v>-0.307183703008303</c:v>
                </c:pt>
                <c:pt idx="38583">
                  <c:v>-0.30210284267895599</c:v>
                </c:pt>
                <c:pt idx="38584">
                  <c:v>-0.29740460867415902</c:v>
                </c:pt>
                <c:pt idx="38585">
                  <c:v>-0.29271043083457698</c:v>
                </c:pt>
                <c:pt idx="38586">
                  <c:v>-0.28816873526229497</c:v>
                </c:pt>
                <c:pt idx="38587">
                  <c:v>-0.28355485749937398</c:v>
                </c:pt>
                <c:pt idx="38588">
                  <c:v>-0.27850556696239198</c:v>
                </c:pt>
                <c:pt idx="38589">
                  <c:v>-0.27400455115022099</c:v>
                </c:pt>
                <c:pt idx="38590">
                  <c:v>-0.26946136617052302</c:v>
                </c:pt>
                <c:pt idx="38591">
                  <c:v>-0.2651906154675</c:v>
                </c:pt>
                <c:pt idx="38592">
                  <c:v>-0.260725729916502</c:v>
                </c:pt>
                <c:pt idx="38593">
                  <c:v>-0.25662799289364002</c:v>
                </c:pt>
                <c:pt idx="38594">
                  <c:v>-0.25242355132760502</c:v>
                </c:pt>
                <c:pt idx="38595">
                  <c:v>-0.248493711980384</c:v>
                </c:pt>
                <c:pt idx="38596">
                  <c:v>-0.24473758144256599</c:v>
                </c:pt>
                <c:pt idx="38597">
                  <c:v>-0.240944673847764</c:v>
                </c:pt>
                <c:pt idx="38598">
                  <c:v>-0.23774490808822299</c:v>
                </c:pt>
                <c:pt idx="38599">
                  <c:v>-0.23386596580094901</c:v>
                </c:pt>
                <c:pt idx="38600">
                  <c:v>-0.23106161045294901</c:v>
                </c:pt>
                <c:pt idx="38601">
                  <c:v>-0.22782756708527099</c:v>
                </c:pt>
                <c:pt idx="38602">
                  <c:v>-0.224980661491268</c:v>
                </c:pt>
                <c:pt idx="38603">
                  <c:v>-0.222614010102379</c:v>
                </c:pt>
                <c:pt idx="38604">
                  <c:v>-0.219730950935981</c:v>
                </c:pt>
                <c:pt idx="38605">
                  <c:v>-0.217724931076307</c:v>
                </c:pt>
                <c:pt idx="38606">
                  <c:v>-0.215135498885449</c:v>
                </c:pt>
                <c:pt idx="38607">
                  <c:v>-0.21357364643646101</c:v>
                </c:pt>
                <c:pt idx="38608">
                  <c:v>-0.211765409286612</c:v>
                </c:pt>
                <c:pt idx="38609">
                  <c:v>-0.21021756660796101</c:v>
                </c:pt>
                <c:pt idx="38610">
                  <c:v>-0.20872971040971</c:v>
                </c:pt>
                <c:pt idx="38611">
                  <c:v>-0.20732199350520999</c:v>
                </c:pt>
                <c:pt idx="38612">
                  <c:v>-0.20653811436702699</c:v>
                </c:pt>
                <c:pt idx="38613">
                  <c:v>-0.20557570263650901</c:v>
                </c:pt>
                <c:pt idx="38614">
                  <c:v>-0.205080875248627</c:v>
                </c:pt>
                <c:pt idx="38615">
                  <c:v>-0.204098843847905</c:v>
                </c:pt>
                <c:pt idx="38616">
                  <c:v>-0.20365247922536001</c:v>
                </c:pt>
                <c:pt idx="38617">
                  <c:v>-0.20331658258424301</c:v>
                </c:pt>
                <c:pt idx="38618">
                  <c:v>-0.203068070506155</c:v>
                </c:pt>
                <c:pt idx="38619">
                  <c:v>-0.20290281264077301</c:v>
                </c:pt>
                <c:pt idx="38620">
                  <c:v>-0.20266216653399599</c:v>
                </c:pt>
                <c:pt idx="38621">
                  <c:v>-0.20271523680916101</c:v>
                </c:pt>
                <c:pt idx="38622">
                  <c:v>-0.20265006717468301</c:v>
                </c:pt>
                <c:pt idx="38623">
                  <c:v>-0.20297563782938299</c:v>
                </c:pt>
                <c:pt idx="38624">
                  <c:v>-0.202891658871237</c:v>
                </c:pt>
                <c:pt idx="38625">
                  <c:v>-0.20349914482999501</c:v>
                </c:pt>
                <c:pt idx="38626">
                  <c:v>-0.20341892500230799</c:v>
                </c:pt>
                <c:pt idx="38627">
                  <c:v>-0.203678566587013</c:v>
                </c:pt>
                <c:pt idx="38628">
                  <c:v>-0.20378456203311801</c:v>
                </c:pt>
                <c:pt idx="38629">
                  <c:v>-0.203974413899981</c:v>
                </c:pt>
                <c:pt idx="38630">
                  <c:v>-0.20438489456251199</c:v>
                </c:pt>
                <c:pt idx="38631">
                  <c:v>-0.204099129116662</c:v>
                </c:pt>
                <c:pt idx="38632">
                  <c:v>-0.20420125288826699</c:v>
                </c:pt>
                <c:pt idx="38633">
                  <c:v>-0.20385915565218299</c:v>
                </c:pt>
                <c:pt idx="38634">
                  <c:v>-0.20383342179224601</c:v>
                </c:pt>
                <c:pt idx="38635">
                  <c:v>-0.20365062898924499</c:v>
                </c:pt>
                <c:pt idx="38636">
                  <c:v>-0.203057280636186</c:v>
                </c:pt>
                <c:pt idx="38637">
                  <c:v>-0.202442896310948</c:v>
                </c:pt>
                <c:pt idx="38638">
                  <c:v>-0.20162961805052099</c:v>
                </c:pt>
                <c:pt idx="38639">
                  <c:v>-0.201076583523807</c:v>
                </c:pt>
                <c:pt idx="38640">
                  <c:v>-0.199938959966313</c:v>
                </c:pt>
                <c:pt idx="38641">
                  <c:v>-0.19896082609599899</c:v>
                </c:pt>
                <c:pt idx="38642">
                  <c:v>-0.19721941422536901</c:v>
                </c:pt>
                <c:pt idx="38643">
                  <c:v>-0.195679929253851</c:v>
                </c:pt>
                <c:pt idx="38644">
                  <c:v>-0.193924012392164</c:v>
                </c:pt>
                <c:pt idx="38645">
                  <c:v>-0.192197461052765</c:v>
                </c:pt>
                <c:pt idx="38646">
                  <c:v>-0.19011577272647001</c:v>
                </c:pt>
                <c:pt idx="38647">
                  <c:v>-0.18738982705415</c:v>
                </c:pt>
                <c:pt idx="38648">
                  <c:v>-0.185051096755982</c:v>
                </c:pt>
                <c:pt idx="38649">
                  <c:v>-0.18220494642891499</c:v>
                </c:pt>
                <c:pt idx="38650">
                  <c:v>-0.179477515693935</c:v>
                </c:pt>
                <c:pt idx="38651">
                  <c:v>-0.17635359340996401</c:v>
                </c:pt>
                <c:pt idx="38652">
                  <c:v>-0.172976114832916</c:v>
                </c:pt>
                <c:pt idx="38653">
                  <c:v>-0.16937521090572399</c:v>
                </c:pt>
                <c:pt idx="38654">
                  <c:v>-0.16559101638242399</c:v>
                </c:pt>
                <c:pt idx="38655">
                  <c:v>-0.16182312327058099</c:v>
                </c:pt>
                <c:pt idx="38656">
                  <c:v>-0.15748418916992701</c:v>
                </c:pt>
                <c:pt idx="38657">
                  <c:v>-0.15345222412699799</c:v>
                </c:pt>
                <c:pt idx="38658">
                  <c:v>-0.14857176385295301</c:v>
                </c:pt>
                <c:pt idx="38659">
                  <c:v>-0.14409359547200601</c:v>
                </c:pt>
                <c:pt idx="38660">
                  <c:v>-0.13896492228177401</c:v>
                </c:pt>
                <c:pt idx="38661">
                  <c:v>-0.134088566046076</c:v>
                </c:pt>
                <c:pt idx="38662">
                  <c:v>-0.12920179754472799</c:v>
                </c:pt>
                <c:pt idx="38663">
                  <c:v>-0.123552681828749</c:v>
                </c:pt>
                <c:pt idx="38664">
                  <c:v>-0.11829551056121899</c:v>
                </c:pt>
                <c:pt idx="38665">
                  <c:v>-0.112555773256102</c:v>
                </c:pt>
                <c:pt idx="38666">
                  <c:v>-0.10717730440343801</c:v>
                </c:pt>
                <c:pt idx="38667">
                  <c:v>-0.101346828988539</c:v>
                </c:pt>
                <c:pt idx="38668">
                  <c:v>-9.5633210645073893E-2</c:v>
                </c:pt>
                <c:pt idx="38669">
                  <c:v>-8.9546188762975099E-2</c:v>
                </c:pt>
                <c:pt idx="38670">
                  <c:v>-8.3426842729452305E-2</c:v>
                </c:pt>
                <c:pt idx="38671">
                  <c:v>-7.7356302203817798E-2</c:v>
                </c:pt>
                <c:pt idx="38672">
                  <c:v>-7.1557899321099405E-2</c:v>
                </c:pt>
                <c:pt idx="38673">
                  <c:v>-6.54745019381969E-2</c:v>
                </c:pt>
                <c:pt idx="38674">
                  <c:v>-5.9075329418253102E-2</c:v>
                </c:pt>
                <c:pt idx="38675">
                  <c:v>-5.3033279219930597E-2</c:v>
                </c:pt>
                <c:pt idx="38676">
                  <c:v>-4.6783193433221897E-2</c:v>
                </c:pt>
                <c:pt idx="38677">
                  <c:v>-4.1086743822490501E-2</c:v>
                </c:pt>
                <c:pt idx="38678">
                  <c:v>-3.4953384499544701E-2</c:v>
                </c:pt>
                <c:pt idx="38679">
                  <c:v>-2.8905476193351001E-2</c:v>
                </c:pt>
                <c:pt idx="38680">
                  <c:v>-2.29890381132835E-2</c:v>
                </c:pt>
                <c:pt idx="38681">
                  <c:v>-1.7388118531068301E-2</c:v>
                </c:pt>
                <c:pt idx="38682">
                  <c:v>-1.1513786753404399E-2</c:v>
                </c:pt>
                <c:pt idx="38683">
                  <c:v>-5.8210726639265197E-3</c:v>
                </c:pt>
                <c:pt idx="38684">
                  <c:v>-6.2376740949825497E-4</c:v>
                </c:pt>
                <c:pt idx="38685">
                  <c:v>4.9546428320560096E-3</c:v>
                </c:pt>
                <c:pt idx="38686">
                  <c:v>1.0158996401056299E-2</c:v>
                </c:pt>
                <c:pt idx="38687">
                  <c:v>1.53469248821799E-2</c:v>
                </c:pt>
                <c:pt idx="38688">
                  <c:v>1.9938921955110201E-2</c:v>
                </c:pt>
                <c:pt idx="38689">
                  <c:v>2.4608005281766199E-2</c:v>
                </c:pt>
                <c:pt idx="38690">
                  <c:v>2.9227345168835302E-2</c:v>
                </c:pt>
                <c:pt idx="38691">
                  <c:v>3.3318304577533001E-2</c:v>
                </c:pt>
                <c:pt idx="38692">
                  <c:v>3.7657598364105302E-2</c:v>
                </c:pt>
                <c:pt idx="38693">
                  <c:v>4.14896182330989E-2</c:v>
                </c:pt>
                <c:pt idx="38694">
                  <c:v>4.47830819563333E-2</c:v>
                </c:pt>
                <c:pt idx="38695">
                  <c:v>4.8283612454271402E-2</c:v>
                </c:pt>
                <c:pt idx="38696">
                  <c:v>5.1730417742204597E-2</c:v>
                </c:pt>
                <c:pt idx="38697">
                  <c:v>5.4672993534929701E-2</c:v>
                </c:pt>
                <c:pt idx="38698">
                  <c:v>5.7502541022560499E-2</c:v>
                </c:pt>
                <c:pt idx="38699">
                  <c:v>5.96768421186325E-2</c:v>
                </c:pt>
                <c:pt idx="38700">
                  <c:v>6.1906476902488301E-2</c:v>
                </c:pt>
                <c:pt idx="38701">
                  <c:v>6.4161934003211102E-2</c:v>
                </c:pt>
                <c:pt idx="38702">
                  <c:v>6.5891237317712903E-2</c:v>
                </c:pt>
                <c:pt idx="38703">
                  <c:v>6.7720400198995695E-2</c:v>
                </c:pt>
                <c:pt idx="38704">
                  <c:v>6.8622509614910704E-2</c:v>
                </c:pt>
                <c:pt idx="38705">
                  <c:v>6.9736058147369398E-2</c:v>
                </c:pt>
                <c:pt idx="38706">
                  <c:v>7.0632027858081606E-2</c:v>
                </c:pt>
                <c:pt idx="38707">
                  <c:v>7.1354977326167093E-2</c:v>
                </c:pt>
                <c:pt idx="38708">
                  <c:v>7.1824418634511902E-2</c:v>
                </c:pt>
                <c:pt idx="38709">
                  <c:v>7.1907559761710496E-2</c:v>
                </c:pt>
                <c:pt idx="38710">
                  <c:v>7.1969582138027496E-2</c:v>
                </c:pt>
                <c:pt idx="38711">
                  <c:v>7.1645995886157304E-2</c:v>
                </c:pt>
                <c:pt idx="38712">
                  <c:v>7.1356510854828595E-2</c:v>
                </c:pt>
                <c:pt idx="38713">
                  <c:v>7.07607405710724E-2</c:v>
                </c:pt>
                <c:pt idx="38714">
                  <c:v>7.0456942304345294E-2</c:v>
                </c:pt>
                <c:pt idx="38715">
                  <c:v>6.9256215389999307E-2</c:v>
                </c:pt>
                <c:pt idx="38716">
                  <c:v>6.8224806231394E-2</c:v>
                </c:pt>
                <c:pt idx="38717">
                  <c:v>6.7163315228986095E-2</c:v>
                </c:pt>
                <c:pt idx="38718">
                  <c:v>6.5966404113697905E-2</c:v>
                </c:pt>
                <c:pt idx="38719">
                  <c:v>6.4845166336957097E-2</c:v>
                </c:pt>
                <c:pt idx="38720">
                  <c:v>6.3292908532412401E-2</c:v>
                </c:pt>
                <c:pt idx="38721">
                  <c:v>6.1628795023506301E-2</c:v>
                </c:pt>
                <c:pt idx="38722">
                  <c:v>6.00888277989024E-2</c:v>
                </c:pt>
                <c:pt idx="38723">
                  <c:v>5.8709535951687201E-2</c:v>
                </c:pt>
                <c:pt idx="38724">
                  <c:v>5.7177844926428301E-2</c:v>
                </c:pt>
                <c:pt idx="38725">
                  <c:v>5.5644259739355197E-2</c:v>
                </c:pt>
                <c:pt idx="38726">
                  <c:v>5.3827805736985201E-2</c:v>
                </c:pt>
                <c:pt idx="38727">
                  <c:v>5.22710451151987E-2</c:v>
                </c:pt>
                <c:pt idx="38728">
                  <c:v>5.0846234837889498E-2</c:v>
                </c:pt>
                <c:pt idx="38729">
                  <c:v>4.9460825865110802E-2</c:v>
                </c:pt>
                <c:pt idx="38730">
                  <c:v>4.8319096876481303E-2</c:v>
                </c:pt>
                <c:pt idx="38731">
                  <c:v>4.6543680385449697E-2</c:v>
                </c:pt>
                <c:pt idx="38732">
                  <c:v>4.5638690728835897E-2</c:v>
                </c:pt>
                <c:pt idx="38733">
                  <c:v>4.4546674305026797E-2</c:v>
                </c:pt>
                <c:pt idx="38734">
                  <c:v>4.3701876614266E-2</c:v>
                </c:pt>
                <c:pt idx="38735">
                  <c:v>4.3236579151787899E-2</c:v>
                </c:pt>
                <c:pt idx="38736">
                  <c:v>4.2470104301398998E-2</c:v>
                </c:pt>
                <c:pt idx="38737">
                  <c:v>4.2216979478510303E-2</c:v>
                </c:pt>
                <c:pt idx="38738">
                  <c:v>4.2055515382296398E-2</c:v>
                </c:pt>
                <c:pt idx="38739">
                  <c:v>4.2442932230260202E-2</c:v>
                </c:pt>
                <c:pt idx="38740">
                  <c:v>4.2663519377320699E-2</c:v>
                </c:pt>
                <c:pt idx="38741">
                  <c:v>4.3643375665480398E-2</c:v>
                </c:pt>
                <c:pt idx="38742">
                  <c:v>4.4333581359478E-2</c:v>
                </c:pt>
                <c:pt idx="38743">
                  <c:v>4.5207984891889097E-2</c:v>
                </c:pt>
                <c:pt idx="38744">
                  <c:v>4.7002231725307E-2</c:v>
                </c:pt>
                <c:pt idx="38745">
                  <c:v>4.8493921432691003E-2</c:v>
                </c:pt>
                <c:pt idx="38746">
                  <c:v>5.1062708598976103E-2</c:v>
                </c:pt>
                <c:pt idx="38747">
                  <c:v>5.3097925698236202E-2</c:v>
                </c:pt>
                <c:pt idx="38748">
                  <c:v>5.5842806294031697E-2</c:v>
                </c:pt>
                <c:pt idx="38749">
                  <c:v>5.8961653392155103E-2</c:v>
                </c:pt>
                <c:pt idx="38750">
                  <c:v>6.2230973960859297E-2</c:v>
                </c:pt>
                <c:pt idx="38751">
                  <c:v>6.6279300225578999E-2</c:v>
                </c:pt>
                <c:pt idx="38752">
                  <c:v>7.0203588890154003E-2</c:v>
                </c:pt>
                <c:pt idx="38753">
                  <c:v>7.4413659256570702E-2</c:v>
                </c:pt>
                <c:pt idx="38754">
                  <c:v>7.9181980412695002E-2</c:v>
                </c:pt>
                <c:pt idx="38755">
                  <c:v>8.4306535642411695E-2</c:v>
                </c:pt>
                <c:pt idx="38756">
                  <c:v>8.9755582095328995E-2</c:v>
                </c:pt>
                <c:pt idx="38757">
                  <c:v>9.5485063358224598E-2</c:v>
                </c:pt>
                <c:pt idx="38758">
                  <c:v>0.10105850336861</c:v>
                </c:pt>
                <c:pt idx="38759">
                  <c:v>0.10768695261819</c:v>
                </c:pt>
                <c:pt idx="38760">
                  <c:v>0.114195702837356</c:v>
                </c:pt>
                <c:pt idx="38761">
                  <c:v>0.121085914531431</c:v>
                </c:pt>
                <c:pt idx="38762">
                  <c:v>0.12836261351780201</c:v>
                </c:pt>
                <c:pt idx="38763">
                  <c:v>0.135554178501192</c:v>
                </c:pt>
                <c:pt idx="38764">
                  <c:v>0.14352850744533099</c:v>
                </c:pt>
                <c:pt idx="38765">
                  <c:v>0.15122022914518701</c:v>
                </c:pt>
                <c:pt idx="38766">
                  <c:v>0.15957117357928099</c:v>
                </c:pt>
                <c:pt idx="38767">
                  <c:v>0.16775343189608399</c:v>
                </c:pt>
                <c:pt idx="38768">
                  <c:v>0.176452854623255</c:v>
                </c:pt>
                <c:pt idx="38769">
                  <c:v>0.18482728494106301</c:v>
                </c:pt>
                <c:pt idx="38770">
                  <c:v>0.19344950921926801</c:v>
                </c:pt>
                <c:pt idx="38771">
                  <c:v>0.20270419209670901</c:v>
                </c:pt>
                <c:pt idx="38772">
                  <c:v>0.21135951491362101</c:v>
                </c:pt>
                <c:pt idx="38773">
                  <c:v>0.220856259633289</c:v>
                </c:pt>
                <c:pt idx="38774">
                  <c:v>0.229369101703286</c:v>
                </c:pt>
                <c:pt idx="38775">
                  <c:v>0.23882208194742799</c:v>
                </c:pt>
                <c:pt idx="38776">
                  <c:v>0.247936238083831</c:v>
                </c:pt>
                <c:pt idx="38777">
                  <c:v>0.257045950715177</c:v>
                </c:pt>
                <c:pt idx="38778">
                  <c:v>0.26639127550459302</c:v>
                </c:pt>
                <c:pt idx="38779">
                  <c:v>0.275138714320315</c:v>
                </c:pt>
                <c:pt idx="38780">
                  <c:v>0.28413879434285</c:v>
                </c:pt>
                <c:pt idx="38781">
                  <c:v>0.29281891709903402</c:v>
                </c:pt>
                <c:pt idx="38782">
                  <c:v>0.30152880404991</c:v>
                </c:pt>
                <c:pt idx="38783">
                  <c:v>0.31007427382091501</c:v>
                </c:pt>
                <c:pt idx="38784">
                  <c:v>0.31835454232577998</c:v>
                </c:pt>
                <c:pt idx="38785">
                  <c:v>0.32598107980855101</c:v>
                </c:pt>
                <c:pt idx="38786">
                  <c:v>0.33412284813917598</c:v>
                </c:pt>
                <c:pt idx="38787">
                  <c:v>0.34164398449241501</c:v>
                </c:pt>
                <c:pt idx="38788">
                  <c:v>0.34875123149223303</c:v>
                </c:pt>
                <c:pt idx="38789">
                  <c:v>0.35585516076870199</c:v>
                </c:pt>
                <c:pt idx="38790">
                  <c:v>0.36211438183845202</c:v>
                </c:pt>
                <c:pt idx="38791">
                  <c:v>0.36856336897245801</c:v>
                </c:pt>
                <c:pt idx="38792">
                  <c:v>0.374347591237287</c:v>
                </c:pt>
                <c:pt idx="38793">
                  <c:v>0.379967414870437</c:v>
                </c:pt>
                <c:pt idx="38794">
                  <c:v>0.38483004382758601</c:v>
                </c:pt>
                <c:pt idx="38795">
                  <c:v>0.38960027634029898</c:v>
                </c:pt>
                <c:pt idx="38796">
                  <c:v>0.393603488096398</c:v>
                </c:pt>
                <c:pt idx="38797">
                  <c:v>0.39740869319188599</c:v>
                </c:pt>
                <c:pt idx="38798">
                  <c:v>0.40070620836147602</c:v>
                </c:pt>
                <c:pt idx="38799">
                  <c:v>0.40354274018862801</c:v>
                </c:pt>
                <c:pt idx="38800">
                  <c:v>0.40629160608147302</c:v>
                </c:pt>
                <c:pt idx="38801">
                  <c:v>0.407761804775433</c:v>
                </c:pt>
                <c:pt idx="38802">
                  <c:v>0.40955596074762601</c:v>
                </c:pt>
                <c:pt idx="38803">
                  <c:v>0.41040453458116499</c:v>
                </c:pt>
                <c:pt idx="38804">
                  <c:v>0.41081386116437502</c:v>
                </c:pt>
                <c:pt idx="38805">
                  <c:v>0.41103810903680899</c:v>
                </c:pt>
                <c:pt idx="38806">
                  <c:v>0.41011997390360699</c:v>
                </c:pt>
                <c:pt idx="38807">
                  <c:v>0.40930532836063699</c:v>
                </c:pt>
                <c:pt idx="38808">
                  <c:v>0.407853485366445</c:v>
                </c:pt>
                <c:pt idx="38809">
                  <c:v>0.40573462814421202</c:v>
                </c:pt>
                <c:pt idx="38810">
                  <c:v>0.40340544866964001</c:v>
                </c:pt>
                <c:pt idx="38811">
                  <c:v>0.40042359236361902</c:v>
                </c:pt>
                <c:pt idx="38812">
                  <c:v>0.39719243210226002</c:v>
                </c:pt>
                <c:pt idx="38813">
                  <c:v>0.39377036172744501</c:v>
                </c:pt>
                <c:pt idx="38814">
                  <c:v>0.38958888650221901</c:v>
                </c:pt>
                <c:pt idx="38815">
                  <c:v>0.38524050630069101</c:v>
                </c:pt>
                <c:pt idx="38816">
                  <c:v>0.38028947292550402</c:v>
                </c:pt>
                <c:pt idx="38817">
                  <c:v>0.37505266187888298</c:v>
                </c:pt>
                <c:pt idx="38818">
                  <c:v>0.369904468403221</c:v>
                </c:pt>
                <c:pt idx="38819">
                  <c:v>0.36409234434245402</c:v>
                </c:pt>
                <c:pt idx="38820">
                  <c:v>0.35799458800321099</c:v>
                </c:pt>
                <c:pt idx="38821">
                  <c:v>0.35160498663898998</c:v>
                </c:pt>
                <c:pt idx="38822">
                  <c:v>0.34500653272221199</c:v>
                </c:pt>
                <c:pt idx="38823">
                  <c:v>0.338456681676644</c:v>
                </c:pt>
                <c:pt idx="38824">
                  <c:v>0.33154123433760402</c:v>
                </c:pt>
                <c:pt idx="38825">
                  <c:v>0.324560718067613</c:v>
                </c:pt>
                <c:pt idx="38826">
                  <c:v>0.317239398473457</c:v>
                </c:pt>
                <c:pt idx="38827">
                  <c:v>0.31036452402513098</c:v>
                </c:pt>
                <c:pt idx="38828">
                  <c:v>0.30272057492247201</c:v>
                </c:pt>
                <c:pt idx="38829">
                  <c:v>0.29582817082824903</c:v>
                </c:pt>
                <c:pt idx="38830">
                  <c:v>0.28862131950136299</c:v>
                </c:pt>
                <c:pt idx="38831">
                  <c:v>0.28121707395195</c:v>
                </c:pt>
                <c:pt idx="38832">
                  <c:v>0.274460017895788</c:v>
                </c:pt>
                <c:pt idx="38833">
                  <c:v>0.26701276744572999</c:v>
                </c:pt>
                <c:pt idx="38834">
                  <c:v>0.26025480270316298</c:v>
                </c:pt>
                <c:pt idx="38835">
                  <c:v>0.25352274926179502</c:v>
                </c:pt>
                <c:pt idx="38836">
                  <c:v>0.24699083687418599</c:v>
                </c:pt>
                <c:pt idx="38837">
                  <c:v>0.240856634954634</c:v>
                </c:pt>
                <c:pt idx="38838">
                  <c:v>0.234552007793389</c:v>
                </c:pt>
                <c:pt idx="38839">
                  <c:v>0.22874715707110599</c:v>
                </c:pt>
                <c:pt idx="38840">
                  <c:v>0.223440347372865</c:v>
                </c:pt>
                <c:pt idx="38841">
                  <c:v>0.21826667644414099</c:v>
                </c:pt>
                <c:pt idx="38842">
                  <c:v>0.21358415574748299</c:v>
                </c:pt>
                <c:pt idx="38843">
                  <c:v>0.20914325645776699</c:v>
                </c:pt>
                <c:pt idx="38844">
                  <c:v>0.20472724835019501</c:v>
                </c:pt>
                <c:pt idx="38845">
                  <c:v>0.20135726365315601</c:v>
                </c:pt>
                <c:pt idx="38846">
                  <c:v>0.198175393738169</c:v>
                </c:pt>
                <c:pt idx="38847">
                  <c:v>0.195253664341271</c:v>
                </c:pt>
                <c:pt idx="38848">
                  <c:v>0.19288507729717899</c:v>
                </c:pt>
                <c:pt idx="38849">
                  <c:v>0.190696762475492</c:v>
                </c:pt>
                <c:pt idx="38850">
                  <c:v>0.189529285859181</c:v>
                </c:pt>
                <c:pt idx="38851">
                  <c:v>0.188428153452569</c:v>
                </c:pt>
                <c:pt idx="38852">
                  <c:v>0.18791469566133001</c:v>
                </c:pt>
                <c:pt idx="38853">
                  <c:v>0.187750232872368</c:v>
                </c:pt>
                <c:pt idx="38854">
                  <c:v>0.18811376206539401</c:v>
                </c:pt>
                <c:pt idx="38855">
                  <c:v>0.18908635805454199</c:v>
                </c:pt>
                <c:pt idx="38856">
                  <c:v>0.190340192923657</c:v>
                </c:pt>
                <c:pt idx="38857">
                  <c:v>0.19209413271804399</c:v>
                </c:pt>
                <c:pt idx="38858">
                  <c:v>0.19402750843126301</c:v>
                </c:pt>
                <c:pt idx="38859">
                  <c:v>0.19692406265747101</c:v>
                </c:pt>
                <c:pt idx="38860">
                  <c:v>0.19963117060108501</c:v>
                </c:pt>
                <c:pt idx="38861">
                  <c:v>0.20275217661379499</c:v>
                </c:pt>
                <c:pt idx="38862">
                  <c:v>0.20677839706255199</c:v>
                </c:pt>
                <c:pt idx="38863">
                  <c:v>0.210642709200104</c:v>
                </c:pt>
                <c:pt idx="38864">
                  <c:v>0.21529706630423301</c:v>
                </c:pt>
                <c:pt idx="38865">
                  <c:v>0.21985619785941801</c:v>
                </c:pt>
                <c:pt idx="38866">
                  <c:v>0.22473036172612901</c:v>
                </c:pt>
                <c:pt idx="38867">
                  <c:v>0.230099763061795</c:v>
                </c:pt>
                <c:pt idx="38868">
                  <c:v>0.23548152658416099</c:v>
                </c:pt>
                <c:pt idx="38869">
                  <c:v>0.24124642099618701</c:v>
                </c:pt>
                <c:pt idx="38870">
                  <c:v>0.247163997579288</c:v>
                </c:pt>
                <c:pt idx="38871">
                  <c:v>0.25277332676136299</c:v>
                </c:pt>
                <c:pt idx="38872">
                  <c:v>0.25903332157730402</c:v>
                </c:pt>
                <c:pt idx="38873">
                  <c:v>0.26520021227190899</c:v>
                </c:pt>
                <c:pt idx="38874">
                  <c:v>0.27136393618864901</c:v>
                </c:pt>
                <c:pt idx="38875">
                  <c:v>0.27768703602384498</c:v>
                </c:pt>
                <c:pt idx="38876">
                  <c:v>0.28355075012242098</c:v>
                </c:pt>
                <c:pt idx="38877">
                  <c:v>0.28969172201703902</c:v>
                </c:pt>
                <c:pt idx="38878">
                  <c:v>0.29579824788533798</c:v>
                </c:pt>
                <c:pt idx="38879">
                  <c:v>0.30174255931629901</c:v>
                </c:pt>
                <c:pt idx="38880">
                  <c:v>0.30769197167194301</c:v>
                </c:pt>
                <c:pt idx="38881">
                  <c:v>0.31312080691324701</c:v>
                </c:pt>
                <c:pt idx="38882">
                  <c:v>0.31849839071785302</c:v>
                </c:pt>
                <c:pt idx="38883">
                  <c:v>0.32362032140261099</c:v>
                </c:pt>
                <c:pt idx="38884">
                  <c:v>0.32851636079457203</c:v>
                </c:pt>
                <c:pt idx="38885">
                  <c:v>0.33299285220538899</c:v>
                </c:pt>
                <c:pt idx="38886">
                  <c:v>0.337288534017542</c:v>
                </c:pt>
                <c:pt idx="38887">
                  <c:v>0.341014919362566</c:v>
                </c:pt>
                <c:pt idx="38888">
                  <c:v>0.34440022362488099</c:v>
                </c:pt>
                <c:pt idx="38889">
                  <c:v>0.34787308870310202</c:v>
                </c:pt>
                <c:pt idx="38890">
                  <c:v>0.35044479536800799</c:v>
                </c:pt>
                <c:pt idx="38891">
                  <c:v>0.35286126390709399</c:v>
                </c:pt>
                <c:pt idx="38892">
                  <c:v>0.35466660502631397</c:v>
                </c:pt>
                <c:pt idx="38893">
                  <c:v>0.355983004215428</c:v>
                </c:pt>
                <c:pt idx="38894">
                  <c:v>0.35723937929877397</c:v>
                </c:pt>
                <c:pt idx="38895">
                  <c:v>0.35758049930538399</c:v>
                </c:pt>
                <c:pt idx="38896">
                  <c:v>0.35769734083837901</c:v>
                </c:pt>
                <c:pt idx="38897">
                  <c:v>0.35711949714135999</c:v>
                </c:pt>
                <c:pt idx="38898">
                  <c:v>0.35597387353979798</c:v>
                </c:pt>
                <c:pt idx="38899">
                  <c:v>0.35438575533794497</c:v>
                </c:pt>
                <c:pt idx="38900">
                  <c:v>0.35256114538376299</c:v>
                </c:pt>
                <c:pt idx="38901">
                  <c:v>0.34987249288377897</c:v>
                </c:pt>
                <c:pt idx="38902">
                  <c:v>0.347086725623722</c:v>
                </c:pt>
                <c:pt idx="38903">
                  <c:v>0.34331443041687498</c:v>
                </c:pt>
                <c:pt idx="38904">
                  <c:v>0.33954128959413599</c:v>
                </c:pt>
                <c:pt idx="38905">
                  <c:v>0.33522001763910497</c:v>
                </c:pt>
                <c:pt idx="38906">
                  <c:v>0.330258883188078</c:v>
                </c:pt>
                <c:pt idx="38907">
                  <c:v>0.32535616518598598</c:v>
                </c:pt>
                <c:pt idx="38908">
                  <c:v>0.31946478915524601</c:v>
                </c:pt>
                <c:pt idx="38909">
                  <c:v>0.31369655348147502</c:v>
                </c:pt>
                <c:pt idx="38910">
                  <c:v>0.30742886204620901</c:v>
                </c:pt>
                <c:pt idx="38911">
                  <c:v>0.30073974697120398</c:v>
                </c:pt>
                <c:pt idx="38912">
                  <c:v>0.29378907595846898</c:v>
                </c:pt>
                <c:pt idx="38913">
                  <c:v>0.286464802670929</c:v>
                </c:pt>
                <c:pt idx="38914">
                  <c:v>0.27912320769705801</c:v>
                </c:pt>
                <c:pt idx="38915">
                  <c:v>0.27098732633620798</c:v>
                </c:pt>
                <c:pt idx="38916">
                  <c:v>0.263316685231893</c:v>
                </c:pt>
                <c:pt idx="38917">
                  <c:v>0.25516581569719199</c:v>
                </c:pt>
                <c:pt idx="38918">
                  <c:v>0.247060619893781</c:v>
                </c:pt>
                <c:pt idx="38919">
                  <c:v>0.238774791935838</c:v>
                </c:pt>
                <c:pt idx="38920">
                  <c:v>0.23005602322931801</c:v>
                </c:pt>
                <c:pt idx="38921">
                  <c:v>0.22197354407213801</c:v>
                </c:pt>
                <c:pt idx="38922">
                  <c:v>0.21342119024259701</c:v>
                </c:pt>
                <c:pt idx="38923">
                  <c:v>0.205061418671903</c:v>
                </c:pt>
                <c:pt idx="38924">
                  <c:v>0.196765322792229</c:v>
                </c:pt>
                <c:pt idx="38925">
                  <c:v>0.18827800015783</c:v>
                </c:pt>
                <c:pt idx="38926">
                  <c:v>0.180184695853045</c:v>
                </c:pt>
                <c:pt idx="38927">
                  <c:v>0.17219225283839501</c:v>
                </c:pt>
                <c:pt idx="38928">
                  <c:v>0.16445559458917899</c:v>
                </c:pt>
                <c:pt idx="38929">
                  <c:v>0.15713767126619901</c:v>
                </c:pt>
                <c:pt idx="38930">
                  <c:v>0.149444535999707</c:v>
                </c:pt>
                <c:pt idx="38931">
                  <c:v>0.142450246064522</c:v>
                </c:pt>
                <c:pt idx="38932">
                  <c:v>0.13580723003876699</c:v>
                </c:pt>
                <c:pt idx="38933">
                  <c:v>0.12932012573919599</c:v>
                </c:pt>
                <c:pt idx="38934">
                  <c:v>0.12357106222683099</c:v>
                </c:pt>
                <c:pt idx="38935">
                  <c:v>0.117429222971675</c:v>
                </c:pt>
                <c:pt idx="38936">
                  <c:v>0.11194996750061301</c:v>
                </c:pt>
                <c:pt idx="38937">
                  <c:v>0.10720195781456</c:v>
                </c:pt>
                <c:pt idx="38938">
                  <c:v>0.10252222162222099</c:v>
                </c:pt>
                <c:pt idx="38939">
                  <c:v>9.8491699266379296E-2</c:v>
                </c:pt>
                <c:pt idx="38940">
                  <c:v>9.4569285043125798E-2</c:v>
                </c:pt>
                <c:pt idx="38941">
                  <c:v>9.1199751408590199E-2</c:v>
                </c:pt>
                <c:pt idx="38942">
                  <c:v>8.8173226764013402E-2</c:v>
                </c:pt>
                <c:pt idx="38943">
                  <c:v>8.5703384216124903E-2</c:v>
                </c:pt>
                <c:pt idx="38944">
                  <c:v>8.3919130248304497E-2</c:v>
                </c:pt>
                <c:pt idx="38945">
                  <c:v>8.2314309589942694E-2</c:v>
                </c:pt>
                <c:pt idx="38946">
                  <c:v>8.1399953548557197E-2</c:v>
                </c:pt>
                <c:pt idx="38947">
                  <c:v>8.0280959075451894E-2</c:v>
                </c:pt>
                <c:pt idx="38948">
                  <c:v>8.0132384411159996E-2</c:v>
                </c:pt>
                <c:pt idx="38949">
                  <c:v>8.0489955028768198E-2</c:v>
                </c:pt>
                <c:pt idx="38950">
                  <c:v>8.0993732249397002E-2</c:v>
                </c:pt>
                <c:pt idx="38951">
                  <c:v>8.2054145584941299E-2</c:v>
                </c:pt>
                <c:pt idx="38952">
                  <c:v>8.2834606555505799E-2</c:v>
                </c:pt>
                <c:pt idx="38953">
                  <c:v>8.47296614641046E-2</c:v>
                </c:pt>
                <c:pt idx="38954">
                  <c:v>8.6586668325087005E-2</c:v>
                </c:pt>
                <c:pt idx="38955">
                  <c:v>8.8911104995052795E-2</c:v>
                </c:pt>
                <c:pt idx="38956">
                  <c:v>9.1386733110898496E-2</c:v>
                </c:pt>
                <c:pt idx="38957">
                  <c:v>9.3999450415305302E-2</c:v>
                </c:pt>
                <c:pt idx="38958">
                  <c:v>9.6699374161135707E-2</c:v>
                </c:pt>
                <c:pt idx="38959">
                  <c:v>0.10015337048471</c:v>
                </c:pt>
                <c:pt idx="38960">
                  <c:v>0.103351280451098</c:v>
                </c:pt>
                <c:pt idx="38961">
                  <c:v>0.106771561084338</c:v>
                </c:pt>
                <c:pt idx="38962">
                  <c:v>0.11050789882137201</c:v>
                </c:pt>
                <c:pt idx="38963">
                  <c:v>0.113592237328812</c:v>
                </c:pt>
                <c:pt idx="38964">
                  <c:v>0.117257551865963</c:v>
                </c:pt>
                <c:pt idx="38965">
                  <c:v>0.120926527703175</c:v>
                </c:pt>
                <c:pt idx="38966">
                  <c:v>0.124608138994051</c:v>
                </c:pt>
                <c:pt idx="38967">
                  <c:v>0.12781963575737401</c:v>
                </c:pt>
                <c:pt idx="38968">
                  <c:v>0.13122724650840401</c:v>
                </c:pt>
                <c:pt idx="38969">
                  <c:v>0.134448722990161</c:v>
                </c:pt>
                <c:pt idx="38970">
                  <c:v>0.13709983548566501</c:v>
                </c:pt>
                <c:pt idx="38971">
                  <c:v>0.14035622016465199</c:v>
                </c:pt>
                <c:pt idx="38972">
                  <c:v>0.142741283244467</c:v>
                </c:pt>
                <c:pt idx="38973">
                  <c:v>0.14517314073131399</c:v>
                </c:pt>
                <c:pt idx="38974">
                  <c:v>0.147071358639046</c:v>
                </c:pt>
                <c:pt idx="38975">
                  <c:v>0.14870554974858599</c:v>
                </c:pt>
                <c:pt idx="38976">
                  <c:v>0.15017527620264501</c:v>
                </c:pt>
                <c:pt idx="38977">
                  <c:v>0.15097224733485001</c:v>
                </c:pt>
                <c:pt idx="38978">
                  <c:v>0.151986378256628</c:v>
                </c:pt>
                <c:pt idx="38979">
                  <c:v>0.15153273848502799</c:v>
                </c:pt>
                <c:pt idx="38980">
                  <c:v>0.151332507041015</c:v>
                </c:pt>
                <c:pt idx="38981">
                  <c:v>0.15065096276721901</c:v>
                </c:pt>
                <c:pt idx="38982">
                  <c:v>0.14945408577459601</c:v>
                </c:pt>
                <c:pt idx="38983">
                  <c:v>0.14790330629118101</c:v>
                </c:pt>
                <c:pt idx="38984">
                  <c:v>0.14543069738526401</c:v>
                </c:pt>
                <c:pt idx="38985">
                  <c:v>0.14271918734773001</c:v>
                </c:pt>
                <c:pt idx="38986">
                  <c:v>0.13952043570342901</c:v>
                </c:pt>
                <c:pt idx="38987">
                  <c:v>0.13632702324880899</c:v>
                </c:pt>
                <c:pt idx="38988">
                  <c:v>0.131839461080274</c:v>
                </c:pt>
                <c:pt idx="38989">
                  <c:v>0.12733141457129701</c:v>
                </c:pt>
                <c:pt idx="38990">
                  <c:v>0.121927902412934</c:v>
                </c:pt>
                <c:pt idx="38991">
                  <c:v>0.116235379595281</c:v>
                </c:pt>
                <c:pt idx="38992">
                  <c:v>0.110316346870004</c:v>
                </c:pt>
                <c:pt idx="38993">
                  <c:v>0.103725015102013</c:v>
                </c:pt>
                <c:pt idx="38994">
                  <c:v>9.6608049079007496E-2</c:v>
                </c:pt>
                <c:pt idx="38995">
                  <c:v>8.8804591164470703E-2</c:v>
                </c:pt>
                <c:pt idx="38996">
                  <c:v>8.09321763290764E-2</c:v>
                </c:pt>
                <c:pt idx="38997">
                  <c:v>7.2507032715562095E-2</c:v>
                </c:pt>
                <c:pt idx="38998">
                  <c:v>6.3948716200842998E-2</c:v>
                </c:pt>
                <c:pt idx="38999">
                  <c:v>5.4900084832908799E-2</c:v>
                </c:pt>
                <c:pt idx="39000">
                  <c:v>4.52127809958612E-2</c:v>
                </c:pt>
                <c:pt idx="39001">
                  <c:v>3.5556406398739103E-2</c:v>
                </c:pt>
                <c:pt idx="39002">
                  <c:v>2.5389485269296599E-2</c:v>
                </c:pt>
                <c:pt idx="39003">
                  <c:v>1.53176959736649E-2</c:v>
                </c:pt>
                <c:pt idx="39004">
                  <c:v>4.7015533524611304E-3</c:v>
                </c:pt>
                <c:pt idx="39005">
                  <c:v>-5.9856785862406597E-3</c:v>
                </c:pt>
                <c:pt idx="39006">
                  <c:v>-1.6798902328794399E-2</c:v>
                </c:pt>
                <c:pt idx="39007">
                  <c:v>-2.8233723612149701E-2</c:v>
                </c:pt>
                <c:pt idx="39008">
                  <c:v>-3.8778095318623897E-2</c:v>
                </c:pt>
                <c:pt idx="39009">
                  <c:v>-5.0115726398078202E-2</c:v>
                </c:pt>
                <c:pt idx="39010">
                  <c:v>-6.1278510061622403E-2</c:v>
                </c:pt>
                <c:pt idx="39011">
                  <c:v>-7.2342430929237797E-2</c:v>
                </c:pt>
                <c:pt idx="39012">
                  <c:v>-8.3763988336779602E-2</c:v>
                </c:pt>
                <c:pt idx="39013">
                  <c:v>-9.4553612522197295E-2</c:v>
                </c:pt>
                <c:pt idx="39014">
                  <c:v>-0.105434184083059</c:v>
                </c:pt>
                <c:pt idx="39015">
                  <c:v>-0.116275901288862</c:v>
                </c:pt>
                <c:pt idx="39016">
                  <c:v>-0.126842003311363</c:v>
                </c:pt>
                <c:pt idx="39017">
                  <c:v>-0.137358281392777</c:v>
                </c:pt>
                <c:pt idx="39018">
                  <c:v>-0.14754812943818699</c:v>
                </c:pt>
                <c:pt idx="39019">
                  <c:v>-0.15728379571994799</c:v>
                </c:pt>
                <c:pt idx="39020">
                  <c:v>-0.16691697887729401</c:v>
                </c:pt>
                <c:pt idx="39021">
                  <c:v>-0.17630754051855799</c:v>
                </c:pt>
                <c:pt idx="39022">
                  <c:v>-0.18528687142303399</c:v>
                </c:pt>
                <c:pt idx="39023">
                  <c:v>-0.193749159814712</c:v>
                </c:pt>
                <c:pt idx="39024">
                  <c:v>-0.20175794398312899</c:v>
                </c:pt>
                <c:pt idx="39025">
                  <c:v>-0.20955551868880801</c:v>
                </c:pt>
                <c:pt idx="39026">
                  <c:v>-0.21688911462364999</c:v>
                </c:pt>
                <c:pt idx="39027">
                  <c:v>-0.223771203045256</c:v>
                </c:pt>
                <c:pt idx="39028">
                  <c:v>-0.230089486001473</c:v>
                </c:pt>
                <c:pt idx="39029">
                  <c:v>-0.23617150391896999</c:v>
                </c:pt>
                <c:pt idx="39030">
                  <c:v>-0.24153899265922199</c:v>
                </c:pt>
                <c:pt idx="39031">
                  <c:v>-0.24644615521719199</c:v>
                </c:pt>
                <c:pt idx="39032">
                  <c:v>-0.25101308898220698</c:v>
                </c:pt>
                <c:pt idx="39033">
                  <c:v>-0.25479618167797302</c:v>
                </c:pt>
                <c:pt idx="39034">
                  <c:v>-0.25864155789138799</c:v>
                </c:pt>
                <c:pt idx="39035">
                  <c:v>-0.26145711606636801</c:v>
                </c:pt>
                <c:pt idx="39036">
                  <c:v>-0.26395014519777599</c:v>
                </c:pt>
                <c:pt idx="39037">
                  <c:v>-0.266039111705203</c:v>
                </c:pt>
                <c:pt idx="39038">
                  <c:v>-0.26736538625525202</c:v>
                </c:pt>
                <c:pt idx="39039">
                  <c:v>-0.26869221244326102</c:v>
                </c:pt>
                <c:pt idx="39040">
                  <c:v>-0.26921532749483601</c:v>
                </c:pt>
                <c:pt idx="39041">
                  <c:v>-0.26948624992610998</c:v>
                </c:pt>
                <c:pt idx="39042">
                  <c:v>-0.26922349119546501</c:v>
                </c:pt>
                <c:pt idx="39043">
                  <c:v>-0.268696069849229</c:v>
                </c:pt>
                <c:pt idx="39044">
                  <c:v>-0.26762918682079401</c:v>
                </c:pt>
                <c:pt idx="39045">
                  <c:v>-0.26641465839155398</c:v>
                </c:pt>
                <c:pt idx="39046">
                  <c:v>-0.26474845020617999</c:v>
                </c:pt>
                <c:pt idx="39047">
                  <c:v>-0.26271537559547598</c:v>
                </c:pt>
                <c:pt idx="39048">
                  <c:v>-0.26049775679033099</c:v>
                </c:pt>
                <c:pt idx="39049">
                  <c:v>-0.25795993737407602</c:v>
                </c:pt>
                <c:pt idx="39050">
                  <c:v>-0.25538582911952901</c:v>
                </c:pt>
                <c:pt idx="39051">
                  <c:v>-0.25222793101149499</c:v>
                </c:pt>
                <c:pt idx="39052">
                  <c:v>-0.24922783201690701</c:v>
                </c:pt>
                <c:pt idx="39053">
                  <c:v>-0.24602631014304199</c:v>
                </c:pt>
                <c:pt idx="39054">
                  <c:v>-0.24263958453387999</c:v>
                </c:pt>
                <c:pt idx="39055">
                  <c:v>-0.239041900230927</c:v>
                </c:pt>
                <c:pt idx="39056">
                  <c:v>-0.23565016300021199</c:v>
                </c:pt>
                <c:pt idx="39057">
                  <c:v>-0.23221468286890501</c:v>
                </c:pt>
                <c:pt idx="39058">
                  <c:v>-0.22858139961233601</c:v>
                </c:pt>
                <c:pt idx="39059">
                  <c:v>-0.22533301126198099</c:v>
                </c:pt>
                <c:pt idx="39060">
                  <c:v>-0.22171597445222299</c:v>
                </c:pt>
                <c:pt idx="39061">
                  <c:v>-0.218571306181291</c:v>
                </c:pt>
                <c:pt idx="39062">
                  <c:v>-0.21546349814913299</c:v>
                </c:pt>
                <c:pt idx="39063">
                  <c:v>-0.21236959126648</c:v>
                </c:pt>
                <c:pt idx="39064">
                  <c:v>-0.20959285329299401</c:v>
                </c:pt>
                <c:pt idx="39065">
                  <c:v>-0.20671528153556401</c:v>
                </c:pt>
                <c:pt idx="39066">
                  <c:v>-0.204668672657527</c:v>
                </c:pt>
                <c:pt idx="39067">
                  <c:v>-0.20245372404535</c:v>
                </c:pt>
                <c:pt idx="39068">
                  <c:v>-0.20031302663651401</c:v>
                </c:pt>
                <c:pt idx="39069">
                  <c:v>-0.19870987070520801</c:v>
                </c:pt>
                <c:pt idx="39070">
                  <c:v>-0.19735189019833499</c:v>
                </c:pt>
                <c:pt idx="39071">
                  <c:v>-0.19635748619186799</c:v>
                </c:pt>
                <c:pt idx="39072">
                  <c:v>-0.19578457135043101</c:v>
                </c:pt>
                <c:pt idx="39073">
                  <c:v>-0.19544683950752401</c:v>
                </c:pt>
                <c:pt idx="39074">
                  <c:v>-0.195177503330483</c:v>
                </c:pt>
                <c:pt idx="39075">
                  <c:v>-0.195692191385478</c:v>
                </c:pt>
                <c:pt idx="39076">
                  <c:v>-0.19636442510420399</c:v>
                </c:pt>
                <c:pt idx="39077">
                  <c:v>-0.19756579357509699</c:v>
                </c:pt>
                <c:pt idx="39078">
                  <c:v>-0.19890443629861801</c:v>
                </c:pt>
                <c:pt idx="39079">
                  <c:v>-0.20059699774114001</c:v>
                </c:pt>
                <c:pt idx="39080">
                  <c:v>-0.202976777397817</c:v>
                </c:pt>
                <c:pt idx="39081">
                  <c:v>-0.20539848194080501</c:v>
                </c:pt>
                <c:pt idx="39082">
                  <c:v>-0.208308726686812</c:v>
                </c:pt>
                <c:pt idx="39083">
                  <c:v>-0.21165596042756599</c:v>
                </c:pt>
                <c:pt idx="39084">
                  <c:v>-0.215143646411565</c:v>
                </c:pt>
                <c:pt idx="39085">
                  <c:v>-0.219137501420335</c:v>
                </c:pt>
                <c:pt idx="39086">
                  <c:v>-0.22354130308040099</c:v>
                </c:pt>
                <c:pt idx="39087">
                  <c:v>-0.22792820261324701</c:v>
                </c:pt>
                <c:pt idx="39088">
                  <c:v>-0.23274665208307799</c:v>
                </c:pt>
                <c:pt idx="39089">
                  <c:v>-0.23820346441734699</c:v>
                </c:pt>
                <c:pt idx="39090">
                  <c:v>-0.24339251131752199</c:v>
                </c:pt>
                <c:pt idx="39091">
                  <c:v>-0.24913498457505001</c:v>
                </c:pt>
                <c:pt idx="39092">
                  <c:v>-0.25473647935798599</c:v>
                </c:pt>
                <c:pt idx="39093">
                  <c:v>-0.26095417250174402</c:v>
                </c:pt>
                <c:pt idx="39094">
                  <c:v>-0.26746070083879597</c:v>
                </c:pt>
                <c:pt idx="39095">
                  <c:v>-0.273455186012519</c:v>
                </c:pt>
                <c:pt idx="39096">
                  <c:v>-0.28021353761019702</c:v>
                </c:pt>
                <c:pt idx="39097">
                  <c:v>-0.28664124895256599</c:v>
                </c:pt>
                <c:pt idx="39098">
                  <c:v>-0.29370149600460699</c:v>
                </c:pt>
                <c:pt idx="39099">
                  <c:v>-0.30070650222859002</c:v>
                </c:pt>
                <c:pt idx="39100">
                  <c:v>-0.307435842588418</c:v>
                </c:pt>
                <c:pt idx="39101">
                  <c:v>-0.31417434736486699</c:v>
                </c:pt>
                <c:pt idx="39102">
                  <c:v>-0.32103322464429601</c:v>
                </c:pt>
                <c:pt idx="39103">
                  <c:v>-0.32801143737545602</c:v>
                </c:pt>
                <c:pt idx="39104">
                  <c:v>-0.335095739324342</c:v>
                </c:pt>
                <c:pt idx="39105">
                  <c:v>-0.34155036510956299</c:v>
                </c:pt>
                <c:pt idx="39106">
                  <c:v>-0.34805920660491901</c:v>
                </c:pt>
                <c:pt idx="39107">
                  <c:v>-0.35481597318017399</c:v>
                </c:pt>
                <c:pt idx="39108">
                  <c:v>-0.36116780595266401</c:v>
                </c:pt>
                <c:pt idx="39109">
                  <c:v>-0.367558853241709</c:v>
                </c:pt>
                <c:pt idx="39110">
                  <c:v>-0.37355882335621698</c:v>
                </c:pt>
                <c:pt idx="39111">
                  <c:v>-0.37943812426492701</c:v>
                </c:pt>
                <c:pt idx="39112">
                  <c:v>-0.38523309707902798</c:v>
                </c:pt>
                <c:pt idx="39113">
                  <c:v>-0.39070716880039802</c:v>
                </c:pt>
                <c:pt idx="39114">
                  <c:v>-0.39601920046924</c:v>
                </c:pt>
                <c:pt idx="39115">
                  <c:v>-0.40097904910145798</c:v>
                </c:pt>
                <c:pt idx="39116">
                  <c:v>-0.40586377571051302</c:v>
                </c:pt>
                <c:pt idx="39117">
                  <c:v>-0.41011872292981599</c:v>
                </c:pt>
                <c:pt idx="39118">
                  <c:v>-0.41433772633374699</c:v>
                </c:pt>
                <c:pt idx="39119">
                  <c:v>-0.41814981655732097</c:v>
                </c:pt>
                <c:pt idx="39120">
                  <c:v>-0.421917650864785</c:v>
                </c:pt>
                <c:pt idx="39121">
                  <c:v>-0.42541726597259399</c:v>
                </c:pt>
                <c:pt idx="39122">
                  <c:v>-0.428200779950002</c:v>
                </c:pt>
                <c:pt idx="39123">
                  <c:v>-0.431111865064707</c:v>
                </c:pt>
                <c:pt idx="39124">
                  <c:v>-0.43333873058907901</c:v>
                </c:pt>
                <c:pt idx="39125">
                  <c:v>-0.43585523665547299</c:v>
                </c:pt>
                <c:pt idx="39126">
                  <c:v>-0.43777649334152502</c:v>
                </c:pt>
                <c:pt idx="39127">
                  <c:v>-0.439073057146875</c:v>
                </c:pt>
                <c:pt idx="39128">
                  <c:v>-0.44042899928573798</c:v>
                </c:pt>
                <c:pt idx="39129">
                  <c:v>-0.44143229965873398</c:v>
                </c:pt>
                <c:pt idx="39130">
                  <c:v>-0.44225625784654898</c:v>
                </c:pt>
                <c:pt idx="39131">
                  <c:v>-0.44295978528998398</c:v>
                </c:pt>
                <c:pt idx="39132">
                  <c:v>-0.44296657631686298</c:v>
                </c:pt>
                <c:pt idx="39133">
                  <c:v>-0.44271334401986001</c:v>
                </c:pt>
                <c:pt idx="39134">
                  <c:v>-0.44276067283799603</c:v>
                </c:pt>
                <c:pt idx="39135">
                  <c:v>-0.44232436376574902</c:v>
                </c:pt>
                <c:pt idx="39136">
                  <c:v>-0.44172606291983102</c:v>
                </c:pt>
                <c:pt idx="39137">
                  <c:v>-0.44077109880877002</c:v>
                </c:pt>
                <c:pt idx="39138">
                  <c:v>-0.439696890578406</c:v>
                </c:pt>
                <c:pt idx="39139">
                  <c:v>-0.43853295984445201</c:v>
                </c:pt>
                <c:pt idx="39140">
                  <c:v>-0.43729193937378202</c:v>
                </c:pt>
                <c:pt idx="39141">
                  <c:v>-0.43588035558196397</c:v>
                </c:pt>
                <c:pt idx="39142">
                  <c:v>-0.43417964726639302</c:v>
                </c:pt>
                <c:pt idx="39143">
                  <c:v>-0.43253504697199902</c:v>
                </c:pt>
                <c:pt idx="39144">
                  <c:v>-0.43053810302478401</c:v>
                </c:pt>
                <c:pt idx="39145">
                  <c:v>-0.42905296393207099</c:v>
                </c:pt>
                <c:pt idx="39146">
                  <c:v>-0.42678126450753801</c:v>
                </c:pt>
                <c:pt idx="39147">
                  <c:v>-0.42494591005513999</c:v>
                </c:pt>
                <c:pt idx="39148">
                  <c:v>-0.42297117160903203</c:v>
                </c:pt>
                <c:pt idx="39149">
                  <c:v>-0.42079072000530299</c:v>
                </c:pt>
                <c:pt idx="39150">
                  <c:v>-0.41892175871631399</c:v>
                </c:pt>
                <c:pt idx="39151">
                  <c:v>-0.41654450997715797</c:v>
                </c:pt>
                <c:pt idx="39152">
                  <c:v>-0.41493187228913198</c:v>
                </c:pt>
                <c:pt idx="39153">
                  <c:v>-0.41289493322689602</c:v>
                </c:pt>
                <c:pt idx="39154">
                  <c:v>-0.41072724978805197</c:v>
                </c:pt>
                <c:pt idx="39155">
                  <c:v>-0.408860499488921</c:v>
                </c:pt>
                <c:pt idx="39156">
                  <c:v>-0.40686913777235301</c:v>
                </c:pt>
                <c:pt idx="39157">
                  <c:v>-0.40513033877857801</c:v>
                </c:pt>
                <c:pt idx="39158">
                  <c:v>-0.40346126998342802</c:v>
                </c:pt>
                <c:pt idx="39159">
                  <c:v>-0.40169085748903499</c:v>
                </c:pt>
                <c:pt idx="39160">
                  <c:v>-0.399825913385503</c:v>
                </c:pt>
                <c:pt idx="39161">
                  <c:v>-0.39849424459915</c:v>
                </c:pt>
                <c:pt idx="39162">
                  <c:v>-0.39698861422649101</c:v>
                </c:pt>
                <c:pt idx="39163">
                  <c:v>-0.39590372435279297</c:v>
                </c:pt>
                <c:pt idx="39164">
                  <c:v>-0.39439074808004199</c:v>
                </c:pt>
                <c:pt idx="39165">
                  <c:v>-0.39320840921501299</c:v>
                </c:pt>
                <c:pt idx="39166">
                  <c:v>-0.392170373290676</c:v>
                </c:pt>
                <c:pt idx="39167">
                  <c:v>-0.39136725568620101</c:v>
                </c:pt>
                <c:pt idx="39168">
                  <c:v>-0.39061746631778999</c:v>
                </c:pt>
                <c:pt idx="39169">
                  <c:v>-0.38942536314924803</c:v>
                </c:pt>
                <c:pt idx="39170">
                  <c:v>-0.38874797262463101</c:v>
                </c:pt>
                <c:pt idx="39171">
                  <c:v>-0.38816907405582202</c:v>
                </c:pt>
                <c:pt idx="39172">
                  <c:v>-0.38778180954324099</c:v>
                </c:pt>
                <c:pt idx="39173">
                  <c:v>-0.387007788412013</c:v>
                </c:pt>
                <c:pt idx="39174">
                  <c:v>-0.38672586599203501</c:v>
                </c:pt>
                <c:pt idx="39175">
                  <c:v>-0.386406655448087</c:v>
                </c:pt>
                <c:pt idx="39176">
                  <c:v>-0.38592372155399701</c:v>
                </c:pt>
                <c:pt idx="39177">
                  <c:v>-0.38605820276271002</c:v>
                </c:pt>
                <c:pt idx="39178">
                  <c:v>-0.38561974029942397</c:v>
                </c:pt>
                <c:pt idx="39179">
                  <c:v>-0.38572867178527198</c:v>
                </c:pt>
                <c:pt idx="39180">
                  <c:v>-0.38545084838659599</c:v>
                </c:pt>
                <c:pt idx="39181">
                  <c:v>-0.38525639869529299</c:v>
                </c:pt>
                <c:pt idx="39182">
                  <c:v>-0.38525964006093999</c:v>
                </c:pt>
                <c:pt idx="39183">
                  <c:v>-0.384983439358068</c:v>
                </c:pt>
                <c:pt idx="39184">
                  <c:v>-0.38507289957805502</c:v>
                </c:pt>
                <c:pt idx="39185">
                  <c:v>-0.38486441190315701</c:v>
                </c:pt>
                <c:pt idx="39186">
                  <c:v>-0.38488191088691798</c:v>
                </c:pt>
                <c:pt idx="39187">
                  <c:v>-0.38442493405232703</c:v>
                </c:pt>
                <c:pt idx="39188">
                  <c:v>-0.38439810282680398</c:v>
                </c:pt>
                <c:pt idx="39189">
                  <c:v>-0.38418043442279098</c:v>
                </c:pt>
                <c:pt idx="39190">
                  <c:v>-0.384090246525775</c:v>
                </c:pt>
                <c:pt idx="39191">
                  <c:v>-0.38366313047794698</c:v>
                </c:pt>
                <c:pt idx="39192">
                  <c:v>-0.38314133851296001</c:v>
                </c:pt>
                <c:pt idx="39193">
                  <c:v>-0.38297707639742801</c:v>
                </c:pt>
                <c:pt idx="39194">
                  <c:v>-0.38240582056328598</c:v>
                </c:pt>
                <c:pt idx="39195">
                  <c:v>-0.382033916544329</c:v>
                </c:pt>
                <c:pt idx="39196">
                  <c:v>-0.38131180924722702</c:v>
                </c:pt>
                <c:pt idx="39197">
                  <c:v>-0.38038927677058898</c:v>
                </c:pt>
                <c:pt idx="39198">
                  <c:v>-0.379879977010393</c:v>
                </c:pt>
                <c:pt idx="39199">
                  <c:v>-0.37911302169169597</c:v>
                </c:pt>
                <c:pt idx="39200">
                  <c:v>-0.37810443413685701</c:v>
                </c:pt>
                <c:pt idx="39201">
                  <c:v>-0.37722257302520001</c:v>
                </c:pt>
                <c:pt idx="39202">
                  <c:v>-0.376147809963223</c:v>
                </c:pt>
                <c:pt idx="39203">
                  <c:v>-0.37506951594911098</c:v>
                </c:pt>
                <c:pt idx="39204">
                  <c:v>-0.37404907323264802</c:v>
                </c:pt>
                <c:pt idx="39205">
                  <c:v>-0.37285962240917703</c:v>
                </c:pt>
                <c:pt idx="39206">
                  <c:v>-0.37149334211857998</c:v>
                </c:pt>
                <c:pt idx="39207">
                  <c:v>-0.37050329646431301</c:v>
                </c:pt>
                <c:pt idx="39208">
                  <c:v>-0.36907973288324197</c:v>
                </c:pt>
                <c:pt idx="39209">
                  <c:v>-0.36779970113461402</c:v>
                </c:pt>
                <c:pt idx="39210">
                  <c:v>-0.36616584444887401</c:v>
                </c:pt>
                <c:pt idx="39211">
                  <c:v>-0.36494402466084302</c:v>
                </c:pt>
                <c:pt idx="39212">
                  <c:v>-0.36363575245410901</c:v>
                </c:pt>
                <c:pt idx="39213">
                  <c:v>-0.361994224086848</c:v>
                </c:pt>
                <c:pt idx="39214">
                  <c:v>-0.36059477842937598</c:v>
                </c:pt>
                <c:pt idx="39215">
                  <c:v>-0.35879178997130801</c:v>
                </c:pt>
                <c:pt idx="39216">
                  <c:v>-0.357573285869976</c:v>
                </c:pt>
                <c:pt idx="39217">
                  <c:v>-0.356295748290479</c:v>
                </c:pt>
                <c:pt idx="39218">
                  <c:v>-0.35470026567502799</c:v>
                </c:pt>
                <c:pt idx="39219">
                  <c:v>-0.352982002749613</c:v>
                </c:pt>
                <c:pt idx="39220">
                  <c:v>-0.35164612954070801</c:v>
                </c:pt>
                <c:pt idx="39221">
                  <c:v>-0.35022219461745902</c:v>
                </c:pt>
                <c:pt idx="39222">
                  <c:v>-0.34892635392090099</c:v>
                </c:pt>
                <c:pt idx="39223">
                  <c:v>-0.34733827237171699</c:v>
                </c:pt>
                <c:pt idx="39224">
                  <c:v>-0.34564319130089999</c:v>
                </c:pt>
                <c:pt idx="39225">
                  <c:v>-0.34443517155708703</c:v>
                </c:pt>
                <c:pt idx="39226">
                  <c:v>-0.343139855870707</c:v>
                </c:pt>
                <c:pt idx="39227">
                  <c:v>-0.341818607960447</c:v>
                </c:pt>
                <c:pt idx="39228">
                  <c:v>-0.34039676848457501</c:v>
                </c:pt>
                <c:pt idx="39229">
                  <c:v>-0.33904765100908602</c:v>
                </c:pt>
                <c:pt idx="39230">
                  <c:v>-0.33798533791796798</c:v>
                </c:pt>
                <c:pt idx="39231">
                  <c:v>-0.336909177406917</c:v>
                </c:pt>
                <c:pt idx="39232">
                  <c:v>-0.33545446033845799</c:v>
                </c:pt>
                <c:pt idx="39233">
                  <c:v>-0.33411563943742101</c:v>
                </c:pt>
                <c:pt idx="39234">
                  <c:v>-0.33321812439097898</c:v>
                </c:pt>
                <c:pt idx="39235">
                  <c:v>-0.33189250264298997</c:v>
                </c:pt>
                <c:pt idx="39236">
                  <c:v>-0.33063777155884699</c:v>
                </c:pt>
                <c:pt idx="39237">
                  <c:v>-0.329133332975171</c:v>
                </c:pt>
                <c:pt idx="39238">
                  <c:v>-0.32819319005170899</c:v>
                </c:pt>
                <c:pt idx="39239">
                  <c:v>-0.32690480908231301</c:v>
                </c:pt>
                <c:pt idx="39240">
                  <c:v>-0.325559386063003</c:v>
                </c:pt>
                <c:pt idx="39241">
                  <c:v>-0.324578031593109</c:v>
                </c:pt>
                <c:pt idx="39242">
                  <c:v>-0.32277922068873699</c:v>
                </c:pt>
                <c:pt idx="39243">
                  <c:v>-0.32170335320943599</c:v>
                </c:pt>
                <c:pt idx="39244">
                  <c:v>-0.32040518756671899</c:v>
                </c:pt>
                <c:pt idx="39245">
                  <c:v>-0.31883567117182499</c:v>
                </c:pt>
                <c:pt idx="39246">
                  <c:v>-0.31694472625569198</c:v>
                </c:pt>
                <c:pt idx="39247">
                  <c:v>-0.31538588769465797</c:v>
                </c:pt>
                <c:pt idx="39248">
                  <c:v>-0.313648733730787</c:v>
                </c:pt>
                <c:pt idx="39249">
                  <c:v>-0.31186480041160303</c:v>
                </c:pt>
                <c:pt idx="39250">
                  <c:v>-0.30986102429635598</c:v>
                </c:pt>
                <c:pt idx="39251">
                  <c:v>-0.30745811910246301</c:v>
                </c:pt>
                <c:pt idx="39252">
                  <c:v>-0.30526551368249299</c:v>
                </c:pt>
                <c:pt idx="39253">
                  <c:v>-0.30277654581721403</c:v>
                </c:pt>
                <c:pt idx="39254">
                  <c:v>-0.30038683956671097</c:v>
                </c:pt>
                <c:pt idx="39255">
                  <c:v>-0.29755261429755803</c:v>
                </c:pt>
                <c:pt idx="39256">
                  <c:v>-0.29452633127188799</c:v>
                </c:pt>
                <c:pt idx="39257">
                  <c:v>-0.29144287417734599</c:v>
                </c:pt>
                <c:pt idx="39258">
                  <c:v>-0.28825596806500903</c:v>
                </c:pt>
                <c:pt idx="39259">
                  <c:v>-0.28467878801799901</c:v>
                </c:pt>
                <c:pt idx="39260">
                  <c:v>-0.28092653750855301</c:v>
                </c:pt>
                <c:pt idx="39261">
                  <c:v>-0.27717230620699301</c:v>
                </c:pt>
                <c:pt idx="39262">
                  <c:v>-0.272967343612392</c:v>
                </c:pt>
                <c:pt idx="39263">
                  <c:v>-0.26869556015379698</c:v>
                </c:pt>
                <c:pt idx="39264">
                  <c:v>-0.26387971977366897</c:v>
                </c:pt>
                <c:pt idx="39265">
                  <c:v>-0.258952519633873</c:v>
                </c:pt>
                <c:pt idx="39266">
                  <c:v>-0.25425307902037603</c:v>
                </c:pt>
                <c:pt idx="39267">
                  <c:v>-0.24877482162308601</c:v>
                </c:pt>
                <c:pt idx="39268">
                  <c:v>-0.24356185502279801</c:v>
                </c:pt>
                <c:pt idx="39269">
                  <c:v>-0.23761189476868699</c:v>
                </c:pt>
                <c:pt idx="39270">
                  <c:v>-0.23182580639724401</c:v>
                </c:pt>
                <c:pt idx="39271">
                  <c:v>-0.22607250555592501</c:v>
                </c:pt>
                <c:pt idx="39272">
                  <c:v>-0.21963662766873299</c:v>
                </c:pt>
                <c:pt idx="39273">
                  <c:v>-0.21314048121374399</c:v>
                </c:pt>
                <c:pt idx="39274">
                  <c:v>-0.20631767265847401</c:v>
                </c:pt>
                <c:pt idx="39275">
                  <c:v>-0.19943680685718199</c:v>
                </c:pt>
                <c:pt idx="39276">
                  <c:v>-0.19271538091597501</c:v>
                </c:pt>
                <c:pt idx="39277">
                  <c:v>-0.18554774919370701</c:v>
                </c:pt>
                <c:pt idx="39278">
                  <c:v>-0.17795220782746601</c:v>
                </c:pt>
                <c:pt idx="39279">
                  <c:v>-0.170603008130357</c:v>
                </c:pt>
                <c:pt idx="39280">
                  <c:v>-0.16312046218836401</c:v>
                </c:pt>
                <c:pt idx="39281">
                  <c:v>-0.155591252839967</c:v>
                </c:pt>
                <c:pt idx="39282">
                  <c:v>-0.14799766755298799</c:v>
                </c:pt>
                <c:pt idx="39283">
                  <c:v>-0.140051649088167</c:v>
                </c:pt>
                <c:pt idx="39284">
                  <c:v>-0.13240683225453301</c:v>
                </c:pt>
                <c:pt idx="39285">
                  <c:v>-0.12458547307732599</c:v>
                </c:pt>
                <c:pt idx="39286">
                  <c:v>-0.117126575590022</c:v>
                </c:pt>
                <c:pt idx="39287">
                  <c:v>-0.10880976450276</c:v>
                </c:pt>
                <c:pt idx="39288">
                  <c:v>-0.10166254808019801</c:v>
                </c:pt>
                <c:pt idx="39289">
                  <c:v>-9.3531329993036399E-2</c:v>
                </c:pt>
                <c:pt idx="39290">
                  <c:v>-8.6104971909782099E-2</c:v>
                </c:pt>
                <c:pt idx="39291">
                  <c:v>-7.8448332782116506E-2</c:v>
                </c:pt>
                <c:pt idx="39292">
                  <c:v>-7.1432291848596605E-2</c:v>
                </c:pt>
                <c:pt idx="39293">
                  <c:v>-6.4083587683446602E-2</c:v>
                </c:pt>
                <c:pt idx="39294">
                  <c:v>-5.6830312788993601E-2</c:v>
                </c:pt>
                <c:pt idx="39295">
                  <c:v>-5.0849102216419403E-2</c:v>
                </c:pt>
                <c:pt idx="39296">
                  <c:v>-4.3265801102810197E-2</c:v>
                </c:pt>
                <c:pt idx="39297">
                  <c:v>-3.7457307840675101E-2</c:v>
                </c:pt>
                <c:pt idx="39298">
                  <c:v>-3.1583942914814103E-2</c:v>
                </c:pt>
                <c:pt idx="39299">
                  <c:v>-2.5336140834141901E-2</c:v>
                </c:pt>
                <c:pt idx="39300">
                  <c:v>-1.9806239821429199E-2</c:v>
                </c:pt>
                <c:pt idx="39301">
                  <c:v>-1.46897756982506E-2</c:v>
                </c:pt>
                <c:pt idx="39302">
                  <c:v>-9.7102291540847908E-3</c:v>
                </c:pt>
                <c:pt idx="39303">
                  <c:v>-4.93848617030736E-3</c:v>
                </c:pt>
                <c:pt idx="39304">
                  <c:v>-1.39348090115421E-3</c:v>
                </c:pt>
                <c:pt idx="39305">
                  <c:v>3.2870754610379201E-3</c:v>
                </c:pt>
                <c:pt idx="39306">
                  <c:v>6.5357875304128303E-3</c:v>
                </c:pt>
                <c:pt idx="39307">
                  <c:v>9.5636062262286908E-3</c:v>
                </c:pt>
                <c:pt idx="39308">
                  <c:v>1.2425812226195401E-2</c:v>
                </c:pt>
                <c:pt idx="39309">
                  <c:v>1.46315124691958E-2</c:v>
                </c:pt>
                <c:pt idx="39310">
                  <c:v>1.6824244908522398E-2</c:v>
                </c:pt>
                <c:pt idx="39311">
                  <c:v>1.8311797403309599E-2</c:v>
                </c:pt>
                <c:pt idx="39312">
                  <c:v>1.9730584964519099E-2</c:v>
                </c:pt>
                <c:pt idx="39313">
                  <c:v>2.0133513089161399E-2</c:v>
                </c:pt>
                <c:pt idx="39314">
                  <c:v>2.1015489991844799E-2</c:v>
                </c:pt>
                <c:pt idx="39315">
                  <c:v>2.0795731905719098E-2</c:v>
                </c:pt>
                <c:pt idx="39316">
                  <c:v>2.07149595759622E-2</c:v>
                </c:pt>
                <c:pt idx="39317">
                  <c:v>2.0179577613542998E-2</c:v>
                </c:pt>
                <c:pt idx="39318">
                  <c:v>1.9378414958575101E-2</c:v>
                </c:pt>
                <c:pt idx="39319">
                  <c:v>1.79923487033938E-2</c:v>
                </c:pt>
                <c:pt idx="39320">
                  <c:v>1.6045406074898599E-2</c:v>
                </c:pt>
                <c:pt idx="39321">
                  <c:v>1.4609366208961701E-2</c:v>
                </c:pt>
                <c:pt idx="39322">
                  <c:v>1.2319914984574101E-2</c:v>
                </c:pt>
                <c:pt idx="39323">
                  <c:v>1.0087520185050901E-2</c:v>
                </c:pt>
                <c:pt idx="39324">
                  <c:v>7.7011339128665304E-3</c:v>
                </c:pt>
                <c:pt idx="39325">
                  <c:v>4.2591641515240201E-3</c:v>
                </c:pt>
                <c:pt idx="39326">
                  <c:v>1.7356449566615099E-3</c:v>
                </c:pt>
                <c:pt idx="39327">
                  <c:v>-1.25313355488901E-3</c:v>
                </c:pt>
                <c:pt idx="39328">
                  <c:v>-4.4555498084606904E-3</c:v>
                </c:pt>
                <c:pt idx="39329">
                  <c:v>-7.5271203812321804E-3</c:v>
                </c:pt>
                <c:pt idx="39330">
                  <c:v>-1.1372435364300999E-2</c:v>
                </c:pt>
                <c:pt idx="39331">
                  <c:v>-1.4380265407493599E-2</c:v>
                </c:pt>
                <c:pt idx="39332">
                  <c:v>-1.78870680157566E-2</c:v>
                </c:pt>
                <c:pt idx="39333">
                  <c:v>-2.06889534457779E-2</c:v>
                </c:pt>
                <c:pt idx="39334">
                  <c:v>-2.4209769314854801E-2</c:v>
                </c:pt>
                <c:pt idx="39335">
                  <c:v>-2.76507034074585E-2</c:v>
                </c:pt>
                <c:pt idx="39336">
                  <c:v>-3.0424258386813299E-2</c:v>
                </c:pt>
                <c:pt idx="39337">
                  <c:v>-3.3236787472495602E-2</c:v>
                </c:pt>
                <c:pt idx="39338">
                  <c:v>-3.5654452920722703E-2</c:v>
                </c:pt>
                <c:pt idx="39339">
                  <c:v>-3.8184116651523999E-2</c:v>
                </c:pt>
                <c:pt idx="39340">
                  <c:v>-4.0320897248133099E-2</c:v>
                </c:pt>
                <c:pt idx="39341">
                  <c:v>-4.2015788118793897E-2</c:v>
                </c:pt>
                <c:pt idx="39342">
                  <c:v>-4.3681081883768E-2</c:v>
                </c:pt>
                <c:pt idx="39343">
                  <c:v>-4.44776452350404E-2</c:v>
                </c:pt>
                <c:pt idx="39344">
                  <c:v>-4.5783757030573698E-2</c:v>
                </c:pt>
                <c:pt idx="39345">
                  <c:v>-4.5469110533616401E-2</c:v>
                </c:pt>
                <c:pt idx="39346">
                  <c:v>-4.6159151048131702E-2</c:v>
                </c:pt>
                <c:pt idx="39347">
                  <c:v>-4.5220934769060098E-2</c:v>
                </c:pt>
                <c:pt idx="39348">
                  <c:v>-4.4493560700012598E-2</c:v>
                </c:pt>
                <c:pt idx="39349">
                  <c:v>-4.3572153046086803E-2</c:v>
                </c:pt>
                <c:pt idx="39350">
                  <c:v>-4.0537154598230103E-2</c:v>
                </c:pt>
                <c:pt idx="39351">
                  <c:v>-3.9009248956241201E-2</c:v>
                </c:pt>
                <c:pt idx="39352">
                  <c:v>-3.5647716959773E-2</c:v>
                </c:pt>
                <c:pt idx="39353">
                  <c:v>-3.2686880196645403E-2</c:v>
                </c:pt>
                <c:pt idx="39354">
                  <c:v>-2.7817350650360499E-2</c:v>
                </c:pt>
                <c:pt idx="39355">
                  <c:v>-2.3880031810293901E-2</c:v>
                </c:pt>
                <c:pt idx="39356">
                  <c:v>-1.8311854902496299E-2</c:v>
                </c:pt>
                <c:pt idx="39357">
                  <c:v>-1.2978843527244601E-2</c:v>
                </c:pt>
                <c:pt idx="39358">
                  <c:v>-7.0812156594129002E-3</c:v>
                </c:pt>
                <c:pt idx="39359">
                  <c:v>3.80748616413394E-4</c:v>
                </c:pt>
                <c:pt idx="39360">
                  <c:v>7.1985039298156804E-3</c:v>
                </c:pt>
                <c:pt idx="39361">
                  <c:v>1.55773691261219E-2</c:v>
                </c:pt>
                <c:pt idx="39362">
                  <c:v>2.2949887807573E-2</c:v>
                </c:pt>
                <c:pt idx="39363">
                  <c:v>3.2309105553568203E-2</c:v>
                </c:pt>
                <c:pt idx="39364">
                  <c:v>4.1355116700636498E-2</c:v>
                </c:pt>
                <c:pt idx="39365">
                  <c:v>5.1095030255610997E-2</c:v>
                </c:pt>
                <c:pt idx="39366">
                  <c:v>6.1776680142493601E-2</c:v>
                </c:pt>
                <c:pt idx="39367">
                  <c:v>7.1428414507014898E-2</c:v>
                </c:pt>
                <c:pt idx="39368">
                  <c:v>8.3491333140613702E-2</c:v>
                </c:pt>
                <c:pt idx="39369">
                  <c:v>9.3845265781930698E-2</c:v>
                </c:pt>
                <c:pt idx="39370">
                  <c:v>0.106474012162494</c:v>
                </c:pt>
                <c:pt idx="39371">
                  <c:v>0.11776779173532601</c:v>
                </c:pt>
                <c:pt idx="39372">
                  <c:v>0.13027857100471199</c:v>
                </c:pt>
                <c:pt idx="39373">
                  <c:v>0.142850950150817</c:v>
                </c:pt>
                <c:pt idx="39374">
                  <c:v>0.15478093017227801</c:v>
                </c:pt>
                <c:pt idx="39375">
                  <c:v>0.16850530143179801</c:v>
                </c:pt>
                <c:pt idx="39376">
                  <c:v>0.18052705056884999</c:v>
                </c:pt>
                <c:pt idx="39377">
                  <c:v>0.19451893207892201</c:v>
                </c:pt>
                <c:pt idx="39378">
                  <c:v>0.206745776800557</c:v>
                </c:pt>
                <c:pt idx="39379">
                  <c:v>0.21989174715812901</c:v>
                </c:pt>
                <c:pt idx="39380">
                  <c:v>0.23312524045553801</c:v>
                </c:pt>
                <c:pt idx="39381">
                  <c:v>0.24542678614942001</c:v>
                </c:pt>
                <c:pt idx="39382">
                  <c:v>0.259084912464211</c:v>
                </c:pt>
                <c:pt idx="39383">
                  <c:v>0.27099680187952602</c:v>
                </c:pt>
                <c:pt idx="39384">
                  <c:v>0.283511125618988</c:v>
                </c:pt>
                <c:pt idx="39385">
                  <c:v>0.29528620208706402</c:v>
                </c:pt>
                <c:pt idx="39386">
                  <c:v>0.30756651629453202</c:v>
                </c:pt>
                <c:pt idx="39387">
                  <c:v>0.31911118400815203</c:v>
                </c:pt>
                <c:pt idx="39388">
                  <c:v>0.32990598134992499</c:v>
                </c:pt>
                <c:pt idx="39389">
                  <c:v>0.34081893717442102</c:v>
                </c:pt>
                <c:pt idx="39390">
                  <c:v>0.35068869704731798</c:v>
                </c:pt>
                <c:pt idx="39391">
                  <c:v>0.36111144609486201</c:v>
                </c:pt>
                <c:pt idx="39392">
                  <c:v>0.36993601436121099</c:v>
                </c:pt>
                <c:pt idx="39393">
                  <c:v>0.379160346365089</c:v>
                </c:pt>
                <c:pt idx="39394">
                  <c:v>0.38699595232502199</c:v>
                </c:pt>
                <c:pt idx="39395">
                  <c:v>0.39478935344934002</c:v>
                </c:pt>
                <c:pt idx="39396">
                  <c:v>0.40201020997857101</c:v>
                </c:pt>
                <c:pt idx="39397">
                  <c:v>0.40807729719945701</c:v>
                </c:pt>
                <c:pt idx="39398">
                  <c:v>0.41412917724936199</c:v>
                </c:pt>
                <c:pt idx="39399">
                  <c:v>0.41898745295530698</c:v>
                </c:pt>
                <c:pt idx="39400">
                  <c:v>0.423467980614397</c:v>
                </c:pt>
                <c:pt idx="39401">
                  <c:v>0.427142339772008</c:v>
                </c:pt>
                <c:pt idx="39402">
                  <c:v>0.430089099378546</c:v>
                </c:pt>
                <c:pt idx="39403">
                  <c:v>0.432819386363753</c:v>
                </c:pt>
                <c:pt idx="39404">
                  <c:v>0.43428291568590299</c:v>
                </c:pt>
                <c:pt idx="39405">
                  <c:v>0.43559036854522698</c:v>
                </c:pt>
                <c:pt idx="39406">
                  <c:v>0.43553686405064701</c:v>
                </c:pt>
                <c:pt idx="39407">
                  <c:v>0.43535447921503101</c:v>
                </c:pt>
                <c:pt idx="39408">
                  <c:v>0.434420924730126</c:v>
                </c:pt>
                <c:pt idx="39409">
                  <c:v>0.43283260718662298</c:v>
                </c:pt>
                <c:pt idx="39410">
                  <c:v>0.43057429419735099</c:v>
                </c:pt>
                <c:pt idx="39411">
                  <c:v>0.42732087397647001</c:v>
                </c:pt>
                <c:pt idx="39412">
                  <c:v>0.42414102409400201</c:v>
                </c:pt>
                <c:pt idx="39413">
                  <c:v>0.41992707357207398</c:v>
                </c:pt>
                <c:pt idx="39414">
                  <c:v>0.41552600846203802</c:v>
                </c:pt>
                <c:pt idx="39415">
                  <c:v>0.41030827362008798</c:v>
                </c:pt>
                <c:pt idx="39416">
                  <c:v>0.40413151727562302</c:v>
                </c:pt>
                <c:pt idx="39417">
                  <c:v>0.39846342010905</c:v>
                </c:pt>
                <c:pt idx="39418">
                  <c:v>0.39173244161284099</c:v>
                </c:pt>
                <c:pt idx="39419">
                  <c:v>0.38521422277402501</c:v>
                </c:pt>
                <c:pt idx="39420">
                  <c:v>0.37762525927232199</c:v>
                </c:pt>
                <c:pt idx="39421">
                  <c:v>0.36994346251187898</c:v>
                </c:pt>
                <c:pt idx="39422">
                  <c:v>0.36239848507278</c:v>
                </c:pt>
                <c:pt idx="39423">
                  <c:v>0.35436684663606499</c:v>
                </c:pt>
                <c:pt idx="39424">
                  <c:v>0.34609865138234203</c:v>
                </c:pt>
                <c:pt idx="39425">
                  <c:v>0.33747110242461098</c:v>
                </c:pt>
                <c:pt idx="39426">
                  <c:v>0.32914811825793</c:v>
                </c:pt>
                <c:pt idx="39427">
                  <c:v>0.32037758659077298</c:v>
                </c:pt>
                <c:pt idx="39428">
                  <c:v>0.31194032573295899</c:v>
                </c:pt>
                <c:pt idx="39429">
                  <c:v>0.30327279493475101</c:v>
                </c:pt>
                <c:pt idx="39430">
                  <c:v>0.29473026916013401</c:v>
                </c:pt>
                <c:pt idx="39431">
                  <c:v>0.28646406099057398</c:v>
                </c:pt>
                <c:pt idx="39432">
                  <c:v>0.27797089208074599</c:v>
                </c:pt>
                <c:pt idx="39433">
                  <c:v>0.27011816633150998</c:v>
                </c:pt>
                <c:pt idx="39434">
                  <c:v>0.26212052797781599</c:v>
                </c:pt>
                <c:pt idx="39435">
                  <c:v>0.25461221958204999</c:v>
                </c:pt>
                <c:pt idx="39436">
                  <c:v>0.24748743033818399</c:v>
                </c:pt>
                <c:pt idx="39437">
                  <c:v>0.24040384349173699</c:v>
                </c:pt>
                <c:pt idx="39438">
                  <c:v>0.23379127088826701</c:v>
                </c:pt>
                <c:pt idx="39439">
                  <c:v>0.22768501680127001</c:v>
                </c:pt>
                <c:pt idx="39440">
                  <c:v>0.22168482931237299</c:v>
                </c:pt>
                <c:pt idx="39441">
                  <c:v>0.216860892557525</c:v>
                </c:pt>
                <c:pt idx="39442">
                  <c:v>0.211643534705031</c:v>
                </c:pt>
                <c:pt idx="39443">
                  <c:v>0.20742256968807701</c:v>
                </c:pt>
                <c:pt idx="39444">
                  <c:v>0.203815745624053</c:v>
                </c:pt>
                <c:pt idx="39445">
                  <c:v>0.20049212314899301</c:v>
                </c:pt>
                <c:pt idx="39446">
                  <c:v>0.198002145424337</c:v>
                </c:pt>
                <c:pt idx="39447">
                  <c:v>0.19591368727671499</c:v>
                </c:pt>
                <c:pt idx="39448">
                  <c:v>0.194294090745536</c:v>
                </c:pt>
                <c:pt idx="39449">
                  <c:v>0.19354709574100301</c:v>
                </c:pt>
                <c:pt idx="39450">
                  <c:v>0.19345793532976099</c:v>
                </c:pt>
                <c:pt idx="39451">
                  <c:v>0.19370769334325499</c:v>
                </c:pt>
                <c:pt idx="39452">
                  <c:v>0.19438853723262201</c:v>
                </c:pt>
                <c:pt idx="39453">
                  <c:v>0.195801999132798</c:v>
                </c:pt>
                <c:pt idx="39454">
                  <c:v>0.19817140094711799</c:v>
                </c:pt>
                <c:pt idx="39455">
                  <c:v>0.20068304372712401</c:v>
                </c:pt>
                <c:pt idx="39456">
                  <c:v>0.20409355658634001</c:v>
                </c:pt>
                <c:pt idx="39457">
                  <c:v>0.20785200983262</c:v>
                </c:pt>
                <c:pt idx="39458">
                  <c:v>0.211862530420102</c:v>
                </c:pt>
                <c:pt idx="39459">
                  <c:v>0.21709526982844199</c:v>
                </c:pt>
                <c:pt idx="39460">
                  <c:v>0.22227573375734</c:v>
                </c:pt>
                <c:pt idx="39461">
                  <c:v>0.22813279923961</c:v>
                </c:pt>
                <c:pt idx="39462">
                  <c:v>0.234323876856528</c:v>
                </c:pt>
                <c:pt idx="39463">
                  <c:v>0.24103272082409299</c:v>
                </c:pt>
                <c:pt idx="39464">
                  <c:v>0.24807142364024901</c:v>
                </c:pt>
                <c:pt idx="39465">
                  <c:v>0.25536681876747203</c:v>
                </c:pt>
                <c:pt idx="39466">
                  <c:v>0.26323222130386797</c:v>
                </c:pt>
                <c:pt idx="39467">
                  <c:v>0.271029389175104</c:v>
                </c:pt>
                <c:pt idx="39468">
                  <c:v>0.27959578010499703</c:v>
                </c:pt>
                <c:pt idx="39469">
                  <c:v>0.28768440035970499</c:v>
                </c:pt>
                <c:pt idx="39470">
                  <c:v>0.29646680400030301</c:v>
                </c:pt>
                <c:pt idx="39471">
                  <c:v>0.30511677865861397</c:v>
                </c:pt>
                <c:pt idx="39472">
                  <c:v>0.31416199952812901</c:v>
                </c:pt>
                <c:pt idx="39473">
                  <c:v>0.32329833593572899</c:v>
                </c:pt>
                <c:pt idx="39474">
                  <c:v>0.33183187736072101</c:v>
                </c:pt>
                <c:pt idx="39475">
                  <c:v>0.34078640400455701</c:v>
                </c:pt>
                <c:pt idx="39476">
                  <c:v>0.34966087075943902</c:v>
                </c:pt>
                <c:pt idx="39477">
                  <c:v>0.35845112242701299</c:v>
                </c:pt>
                <c:pt idx="39478">
                  <c:v>0.36717869757752403</c:v>
                </c:pt>
                <c:pt idx="39479">
                  <c:v>0.37504232881090099</c:v>
                </c:pt>
                <c:pt idx="39480">
                  <c:v>0.38349848074989901</c:v>
                </c:pt>
                <c:pt idx="39481">
                  <c:v>0.391371221036872</c:v>
                </c:pt>
                <c:pt idx="39482">
                  <c:v>0.399193168582677</c:v>
                </c:pt>
                <c:pt idx="39483">
                  <c:v>0.406497414269751</c:v>
                </c:pt>
                <c:pt idx="39484">
                  <c:v>0.413329265604723</c:v>
                </c:pt>
                <c:pt idx="39485">
                  <c:v>0.42013002648184</c:v>
                </c:pt>
                <c:pt idx="39486">
                  <c:v>0.42618664167984299</c:v>
                </c:pt>
                <c:pt idx="39487">
                  <c:v>0.43231108646952698</c:v>
                </c:pt>
                <c:pt idx="39488">
                  <c:v>0.43742091925656601</c:v>
                </c:pt>
                <c:pt idx="39489">
                  <c:v>0.44243533561124299</c:v>
                </c:pt>
                <c:pt idx="39490">
                  <c:v>0.44684945461422199</c:v>
                </c:pt>
                <c:pt idx="39491">
                  <c:v>0.45039965210595201</c:v>
                </c:pt>
                <c:pt idx="39492">
                  <c:v>0.45412925271785498</c:v>
                </c:pt>
                <c:pt idx="39493">
                  <c:v>0.45665831069679902</c:v>
                </c:pt>
                <c:pt idx="39494">
                  <c:v>0.459219624356624</c:v>
                </c:pt>
                <c:pt idx="39495">
                  <c:v>0.460705654015095</c:v>
                </c:pt>
                <c:pt idx="39496">
                  <c:v>0.46189560594052298</c:v>
                </c:pt>
                <c:pt idx="39497">
                  <c:v>0.46243862010360898</c:v>
                </c:pt>
                <c:pt idx="39498">
                  <c:v>0.46264066837458101</c:v>
                </c:pt>
                <c:pt idx="39499">
                  <c:v>0.46230640785997001</c:v>
                </c:pt>
                <c:pt idx="39500">
                  <c:v>0.46125910422649202</c:v>
                </c:pt>
                <c:pt idx="39501">
                  <c:v>0.45963291581347598</c:v>
                </c:pt>
                <c:pt idx="39502">
                  <c:v>0.457421460992123</c:v>
                </c:pt>
                <c:pt idx="39503">
                  <c:v>0.45521167450690497</c:v>
                </c:pt>
                <c:pt idx="39504">
                  <c:v>0.45193040343836099</c:v>
                </c:pt>
                <c:pt idx="39505">
                  <c:v>0.44854733339239899</c:v>
                </c:pt>
                <c:pt idx="39506">
                  <c:v>0.44414548442091201</c:v>
                </c:pt>
                <c:pt idx="39507">
                  <c:v>0.43970232351086602</c:v>
                </c:pt>
                <c:pt idx="39508">
                  <c:v>0.43511338633681401</c:v>
                </c:pt>
                <c:pt idx="39509">
                  <c:v>0.42963453049934103</c:v>
                </c:pt>
                <c:pt idx="39510">
                  <c:v>0.42442600044039602</c:v>
                </c:pt>
                <c:pt idx="39511">
                  <c:v>0.41795162708636202</c:v>
                </c:pt>
                <c:pt idx="39512">
                  <c:v>0.41208208936830798</c:v>
                </c:pt>
                <c:pt idx="39513">
                  <c:v>0.40537739249187399</c:v>
                </c:pt>
                <c:pt idx="39514">
                  <c:v>0.39871407206367299</c:v>
                </c:pt>
                <c:pt idx="39515">
                  <c:v>0.39173358194559699</c:v>
                </c:pt>
                <c:pt idx="39516">
                  <c:v>0.38447145054000798</c:v>
                </c:pt>
                <c:pt idx="39517">
                  <c:v>0.37721321776639599</c:v>
                </c:pt>
                <c:pt idx="39518">
                  <c:v>0.369568010124118</c:v>
                </c:pt>
                <c:pt idx="39519">
                  <c:v>0.36256481578147698</c:v>
                </c:pt>
                <c:pt idx="39520">
                  <c:v>0.354659911238831</c:v>
                </c:pt>
                <c:pt idx="39521">
                  <c:v>0.34752713272705998</c:v>
                </c:pt>
                <c:pt idx="39522">
                  <c:v>0.33988209158169602</c:v>
                </c:pt>
                <c:pt idx="39523">
                  <c:v>0.332351964787651</c:v>
                </c:pt>
                <c:pt idx="39524">
                  <c:v>0.32522054308968101</c:v>
                </c:pt>
                <c:pt idx="39525">
                  <c:v>0.31791027534842298</c:v>
                </c:pt>
                <c:pt idx="39526">
                  <c:v>0.31158166993304098</c:v>
                </c:pt>
                <c:pt idx="39527">
                  <c:v>0.30429048250451801</c:v>
                </c:pt>
                <c:pt idx="39528">
                  <c:v>0.29762077139608401</c:v>
                </c:pt>
                <c:pt idx="39529">
                  <c:v>0.29126340721875499</c:v>
                </c:pt>
                <c:pt idx="39530">
                  <c:v>0.28541247842561701</c:v>
                </c:pt>
                <c:pt idx="39531">
                  <c:v>0.27969656374996099</c:v>
                </c:pt>
                <c:pt idx="39532">
                  <c:v>0.27427797669826298</c:v>
                </c:pt>
                <c:pt idx="39533">
                  <c:v>0.26886742839088901</c:v>
                </c:pt>
                <c:pt idx="39534">
                  <c:v>0.26408708513940699</c:v>
                </c:pt>
                <c:pt idx="39535">
                  <c:v>0.26036349532508102</c:v>
                </c:pt>
                <c:pt idx="39536">
                  <c:v>0.25624449204316901</c:v>
                </c:pt>
                <c:pt idx="39537">
                  <c:v>0.25280674645812001</c:v>
                </c:pt>
                <c:pt idx="39538">
                  <c:v>0.24945749810203399</c:v>
                </c:pt>
                <c:pt idx="39539">
                  <c:v>0.247018291935443</c:v>
                </c:pt>
                <c:pt idx="39540">
                  <c:v>0.244874545386884</c:v>
                </c:pt>
                <c:pt idx="39541">
                  <c:v>0.24300894578878801</c:v>
                </c:pt>
                <c:pt idx="39542">
                  <c:v>0.241811557245209</c:v>
                </c:pt>
                <c:pt idx="39543">
                  <c:v>0.24057800602544499</c:v>
                </c:pt>
                <c:pt idx="39544">
                  <c:v>0.240244699840582</c:v>
                </c:pt>
                <c:pt idx="39545">
                  <c:v>0.24004684962549699</c:v>
                </c:pt>
                <c:pt idx="39546">
                  <c:v>0.24045172265554601</c:v>
                </c:pt>
                <c:pt idx="39547">
                  <c:v>0.24095228714717001</c:v>
                </c:pt>
                <c:pt idx="39548">
                  <c:v>0.24236251995858901</c:v>
                </c:pt>
                <c:pt idx="39549">
                  <c:v>0.24394269165743801</c:v>
                </c:pt>
                <c:pt idx="39550">
                  <c:v>0.24544201136393201</c:v>
                </c:pt>
                <c:pt idx="39551">
                  <c:v>0.248069337383684</c:v>
                </c:pt>
                <c:pt idx="39552">
                  <c:v>0.25030215519093701</c:v>
                </c:pt>
                <c:pt idx="39553">
                  <c:v>0.25362525819694598</c:v>
                </c:pt>
                <c:pt idx="39554">
                  <c:v>0.25650734235554501</c:v>
                </c:pt>
                <c:pt idx="39555">
                  <c:v>0.25976631441980602</c:v>
                </c:pt>
                <c:pt idx="39556">
                  <c:v>0.26355693439026501</c:v>
                </c:pt>
                <c:pt idx="39557">
                  <c:v>0.26728524037086898</c:v>
                </c:pt>
                <c:pt idx="39558">
                  <c:v>0.27140453503706502</c:v>
                </c:pt>
                <c:pt idx="39559">
                  <c:v>0.27553610384382898</c:v>
                </c:pt>
                <c:pt idx="39560">
                  <c:v>0.27964474973353698</c:v>
                </c:pt>
                <c:pt idx="39561">
                  <c:v>0.283857591257477</c:v>
                </c:pt>
                <c:pt idx="39562">
                  <c:v>0.28856998051806998</c:v>
                </c:pt>
                <c:pt idx="39563">
                  <c:v>0.292845589935958</c:v>
                </c:pt>
                <c:pt idx="39564">
                  <c:v>0.29738170168524197</c:v>
                </c:pt>
                <c:pt idx="39565">
                  <c:v>0.30154487514711198</c:v>
                </c:pt>
                <c:pt idx="39566">
                  <c:v>0.30574892221072603</c:v>
                </c:pt>
                <c:pt idx="39567">
                  <c:v>0.31014637796787298</c:v>
                </c:pt>
                <c:pt idx="39568">
                  <c:v>0.31402700632457498</c:v>
                </c:pt>
                <c:pt idx="39569">
                  <c:v>0.317897825888031</c:v>
                </c:pt>
                <c:pt idx="39570">
                  <c:v>0.32138036721900098</c:v>
                </c:pt>
                <c:pt idx="39571">
                  <c:v>0.32485810678091398</c:v>
                </c:pt>
                <c:pt idx="39572">
                  <c:v>0.32784867673621498</c:v>
                </c:pt>
                <c:pt idx="39573">
                  <c:v>0.33084662940993498</c:v>
                </c:pt>
                <c:pt idx="39574">
                  <c:v>0.33309622189902199</c:v>
                </c:pt>
                <c:pt idx="39575">
                  <c:v>0.33539022835495502</c:v>
                </c:pt>
                <c:pt idx="39576">
                  <c:v>0.337231411247358</c:v>
                </c:pt>
                <c:pt idx="39577">
                  <c:v>0.338351956021545</c:v>
                </c:pt>
                <c:pt idx="39578">
                  <c:v>0.33965775441743901</c:v>
                </c:pt>
                <c:pt idx="39579">
                  <c:v>0.34001392361995902</c:v>
                </c:pt>
                <c:pt idx="39580">
                  <c:v>0.340340511633481</c:v>
                </c:pt>
                <c:pt idx="39581">
                  <c:v>0.34009722787584801</c:v>
                </c:pt>
                <c:pt idx="39582">
                  <c:v>0.33903503088887599</c:v>
                </c:pt>
                <c:pt idx="39583">
                  <c:v>0.33783116868628099</c:v>
                </c:pt>
                <c:pt idx="39584">
                  <c:v>0.33594800295329702</c:v>
                </c:pt>
                <c:pt idx="39585">
                  <c:v>0.33371194511753299</c:v>
                </c:pt>
                <c:pt idx="39586">
                  <c:v>0.331052747816733</c:v>
                </c:pt>
                <c:pt idx="39587">
                  <c:v>0.32760909740774602</c:v>
                </c:pt>
                <c:pt idx="39588">
                  <c:v>0.32375310708337901</c:v>
                </c:pt>
                <c:pt idx="39589">
                  <c:v>0.31996826932092098</c:v>
                </c:pt>
                <c:pt idx="39590">
                  <c:v>0.31495762292601998</c:v>
                </c:pt>
                <c:pt idx="39591">
                  <c:v>0.31005843428840502</c:v>
                </c:pt>
                <c:pt idx="39592">
                  <c:v>0.30423181013980799</c:v>
                </c:pt>
                <c:pt idx="39593">
                  <c:v>0.29794163008304397</c:v>
                </c:pt>
                <c:pt idx="39594">
                  <c:v>0.291913909856447</c:v>
                </c:pt>
                <c:pt idx="39595">
                  <c:v>0.28472254971433902</c:v>
                </c:pt>
                <c:pt idx="39596">
                  <c:v>0.27768584475694602</c:v>
                </c:pt>
                <c:pt idx="39597">
                  <c:v>0.26964983767727102</c:v>
                </c:pt>
                <c:pt idx="39598">
                  <c:v>0.261874424714928</c:v>
                </c:pt>
                <c:pt idx="39599">
                  <c:v>0.25364011854355001</c:v>
                </c:pt>
                <c:pt idx="39600">
                  <c:v>0.24495273919295399</c:v>
                </c:pt>
                <c:pt idx="39601">
                  <c:v>0.23606654459044099</c:v>
                </c:pt>
                <c:pt idx="39602">
                  <c:v>0.22699989488430899</c:v>
                </c:pt>
                <c:pt idx="39603">
                  <c:v>0.217747836001839</c:v>
                </c:pt>
                <c:pt idx="39604">
                  <c:v>0.208119641131807</c:v>
                </c:pt>
                <c:pt idx="39605">
                  <c:v>0.19873665399026699</c:v>
                </c:pt>
                <c:pt idx="39606">
                  <c:v>0.18887293566948701</c:v>
                </c:pt>
                <c:pt idx="39607">
                  <c:v>0.17914254148313899</c:v>
                </c:pt>
                <c:pt idx="39608">
                  <c:v>0.16919518590927601</c:v>
                </c:pt>
                <c:pt idx="39609">
                  <c:v>0.15913345704793899</c:v>
                </c:pt>
                <c:pt idx="39610">
                  <c:v>0.14925803901655799</c:v>
                </c:pt>
                <c:pt idx="39611">
                  <c:v>0.13943648764111299</c:v>
                </c:pt>
                <c:pt idx="39612">
                  <c:v>0.129594551009998</c:v>
                </c:pt>
                <c:pt idx="39613">
                  <c:v>0.120097964416794</c:v>
                </c:pt>
                <c:pt idx="39614">
                  <c:v>0.110311524788114</c:v>
                </c:pt>
                <c:pt idx="39615">
                  <c:v>0.10086380749179499</c:v>
                </c:pt>
                <c:pt idx="39616">
                  <c:v>9.2003327494946496E-2</c:v>
                </c:pt>
                <c:pt idx="39617">
                  <c:v>8.2986651482359994E-2</c:v>
                </c:pt>
                <c:pt idx="39618">
                  <c:v>7.4568449096592895E-2</c:v>
                </c:pt>
                <c:pt idx="39619">
                  <c:v>6.5956363017455999E-2</c:v>
                </c:pt>
                <c:pt idx="39620">
                  <c:v>5.7659924936920397E-2</c:v>
                </c:pt>
                <c:pt idx="39621">
                  <c:v>5.0251677949050902E-2</c:v>
                </c:pt>
                <c:pt idx="39622">
                  <c:v>4.2802492999675902E-2</c:v>
                </c:pt>
                <c:pt idx="39623">
                  <c:v>3.5701018985135398E-2</c:v>
                </c:pt>
                <c:pt idx="39624">
                  <c:v>2.8908731877602799E-2</c:v>
                </c:pt>
                <c:pt idx="39625">
                  <c:v>2.23967565083091E-2</c:v>
                </c:pt>
                <c:pt idx="39626">
                  <c:v>1.6984929181649198E-2</c:v>
                </c:pt>
                <c:pt idx="39627">
                  <c:v>1.1608826575019399E-2</c:v>
                </c:pt>
                <c:pt idx="39628">
                  <c:v>6.6703864555588202E-3</c:v>
                </c:pt>
                <c:pt idx="39629">
                  <c:v>2.2215765556851301E-3</c:v>
                </c:pt>
                <c:pt idx="39630">
                  <c:v>-1.94852597489175E-3</c:v>
                </c:pt>
                <c:pt idx="39631">
                  <c:v>-5.2339368717763601E-3</c:v>
                </c:pt>
                <c:pt idx="39632">
                  <c:v>-8.5096963401445798E-3</c:v>
                </c:pt>
                <c:pt idx="39633">
                  <c:v>-1.09150798538638E-2</c:v>
                </c:pt>
                <c:pt idx="39634">
                  <c:v>-1.32722615970129E-2</c:v>
                </c:pt>
                <c:pt idx="39635">
                  <c:v>-1.48045445965537E-2</c:v>
                </c:pt>
                <c:pt idx="39636">
                  <c:v>-1.6208466736618101E-2</c:v>
                </c:pt>
                <c:pt idx="39637">
                  <c:v>-1.6976781545260802E-2</c:v>
                </c:pt>
                <c:pt idx="39638">
                  <c:v>-1.7132290198082E-2</c:v>
                </c:pt>
                <c:pt idx="39639">
                  <c:v>-1.71831351933469E-2</c:v>
                </c:pt>
                <c:pt idx="39640">
                  <c:v>-1.6535066652872601E-2</c:v>
                </c:pt>
                <c:pt idx="39641">
                  <c:v>-1.5790804146455301E-2</c:v>
                </c:pt>
                <c:pt idx="39642">
                  <c:v>-1.45878210519044E-2</c:v>
                </c:pt>
                <c:pt idx="39643">
                  <c:v>-1.28676296057279E-2</c:v>
                </c:pt>
                <c:pt idx="39644">
                  <c:v>-1.0970436558297899E-2</c:v>
                </c:pt>
                <c:pt idx="39645">
                  <c:v>-8.7090566016572793E-3</c:v>
                </c:pt>
                <c:pt idx="39646">
                  <c:v>-6.2173825910433302E-3</c:v>
                </c:pt>
                <c:pt idx="39647">
                  <c:v>-3.6263535306376E-3</c:v>
                </c:pt>
                <c:pt idx="39648">
                  <c:v>-4.9698965759615904E-4</c:v>
                </c:pt>
                <c:pt idx="39649">
                  <c:v>2.56761999242225E-3</c:v>
                </c:pt>
                <c:pt idx="39650">
                  <c:v>5.8740156821724503E-3</c:v>
                </c:pt>
                <c:pt idx="39651">
                  <c:v>9.3334060989534503E-3</c:v>
                </c:pt>
                <c:pt idx="39652">
                  <c:v>1.2604745096793501E-2</c:v>
                </c:pt>
                <c:pt idx="39653">
                  <c:v>1.6491393475397301E-2</c:v>
                </c:pt>
                <c:pt idx="39654">
                  <c:v>2.0043767078318401E-2</c:v>
                </c:pt>
                <c:pt idx="39655">
                  <c:v>2.3594742910902501E-2</c:v>
                </c:pt>
                <c:pt idx="39656">
                  <c:v>2.7146167857658499E-2</c:v>
                </c:pt>
                <c:pt idx="39657">
                  <c:v>3.06936009431528E-2</c:v>
                </c:pt>
                <c:pt idx="39658">
                  <c:v>3.4203107554367902E-2</c:v>
                </c:pt>
                <c:pt idx="39659">
                  <c:v>3.7421508034775397E-2</c:v>
                </c:pt>
                <c:pt idx="39660">
                  <c:v>4.0788329143028497E-2</c:v>
                </c:pt>
                <c:pt idx="39661">
                  <c:v>4.3489660793016298E-2</c:v>
                </c:pt>
                <c:pt idx="39662">
                  <c:v>4.6461127219408503E-2</c:v>
                </c:pt>
                <c:pt idx="39663">
                  <c:v>4.8805308245018303E-2</c:v>
                </c:pt>
                <c:pt idx="39664">
                  <c:v>5.1018622546660002E-2</c:v>
                </c:pt>
                <c:pt idx="39665">
                  <c:v>5.3060054637525701E-2</c:v>
                </c:pt>
                <c:pt idx="39666">
                  <c:v>5.4464940916649503E-2</c:v>
                </c:pt>
                <c:pt idx="39667">
                  <c:v>5.6064822245870102E-2</c:v>
                </c:pt>
                <c:pt idx="39668">
                  <c:v>5.6796566508573801E-2</c:v>
                </c:pt>
                <c:pt idx="39669">
                  <c:v>5.7361675154233703E-2</c:v>
                </c:pt>
                <c:pt idx="39670">
                  <c:v>5.7546222287618902E-2</c:v>
                </c:pt>
                <c:pt idx="39671">
                  <c:v>5.7340513364767101E-2</c:v>
                </c:pt>
                <c:pt idx="39672">
                  <c:v>5.6717918384926E-2</c:v>
                </c:pt>
                <c:pt idx="39673">
                  <c:v>5.5496751199215398E-2</c:v>
                </c:pt>
                <c:pt idx="39674">
                  <c:v>5.3980266011318001E-2</c:v>
                </c:pt>
                <c:pt idx="39675">
                  <c:v>5.2046146115462502E-2</c:v>
                </c:pt>
                <c:pt idx="39676">
                  <c:v>4.9681018556041498E-2</c:v>
                </c:pt>
                <c:pt idx="39677">
                  <c:v>4.6711870352940499E-2</c:v>
                </c:pt>
                <c:pt idx="39678">
                  <c:v>4.3536556552053199E-2</c:v>
                </c:pt>
                <c:pt idx="39679">
                  <c:v>3.9441827891347099E-2</c:v>
                </c:pt>
                <c:pt idx="39680">
                  <c:v>3.5389969583991598E-2</c:v>
                </c:pt>
                <c:pt idx="39681">
                  <c:v>3.07930241964284E-2</c:v>
                </c:pt>
                <c:pt idx="39682">
                  <c:v>2.56919714516907E-2</c:v>
                </c:pt>
                <c:pt idx="39683">
                  <c:v>2.0038398352313601E-2</c:v>
                </c:pt>
                <c:pt idx="39684">
                  <c:v>1.4152536487937401E-2</c:v>
                </c:pt>
                <c:pt idx="39685">
                  <c:v>8.0882820514651694E-3</c:v>
                </c:pt>
                <c:pt idx="39686">
                  <c:v>1.04286261340706E-3</c:v>
                </c:pt>
                <c:pt idx="39687">
                  <c:v>-5.6969204322077603E-3</c:v>
                </c:pt>
                <c:pt idx="39688">
                  <c:v>-1.3379649867235799E-2</c:v>
                </c:pt>
                <c:pt idx="39689">
                  <c:v>-2.1020121531475301E-2</c:v>
                </c:pt>
                <c:pt idx="39690">
                  <c:v>-2.9000856686363801E-2</c:v>
                </c:pt>
                <c:pt idx="39691">
                  <c:v>-3.7479859098670798E-2</c:v>
                </c:pt>
                <c:pt idx="39692">
                  <c:v>-4.5721781528074198E-2</c:v>
                </c:pt>
                <c:pt idx="39693">
                  <c:v>-5.4903665890667697E-2</c:v>
                </c:pt>
                <c:pt idx="39694">
                  <c:v>-6.3432894458926095E-2</c:v>
                </c:pt>
                <c:pt idx="39695">
                  <c:v>-7.2562792721007602E-2</c:v>
                </c:pt>
                <c:pt idx="39696">
                  <c:v>-8.2068910717775001E-2</c:v>
                </c:pt>
                <c:pt idx="39697">
                  <c:v>-9.11046839077852E-2</c:v>
                </c:pt>
                <c:pt idx="39698">
                  <c:v>-0.100687383756557</c:v>
                </c:pt>
                <c:pt idx="39699">
                  <c:v>-0.110047193134184</c:v>
                </c:pt>
                <c:pt idx="39700">
                  <c:v>-0.11957619209774301</c:v>
                </c:pt>
                <c:pt idx="39701">
                  <c:v>-0.129294139019559</c:v>
                </c:pt>
                <c:pt idx="39702">
                  <c:v>-0.13879198493806699</c:v>
                </c:pt>
                <c:pt idx="39703">
                  <c:v>-0.14795514665574</c:v>
                </c:pt>
                <c:pt idx="39704">
                  <c:v>-0.15729414222727001</c:v>
                </c:pt>
                <c:pt idx="39705">
                  <c:v>-0.166120938377399</c:v>
                </c:pt>
                <c:pt idx="39706">
                  <c:v>-0.17538922854134201</c:v>
                </c:pt>
                <c:pt idx="39707">
                  <c:v>-0.18400492118471401</c:v>
                </c:pt>
                <c:pt idx="39708">
                  <c:v>-0.19233449799526001</c:v>
                </c:pt>
                <c:pt idx="39709">
                  <c:v>-0.200775236384378</c:v>
                </c:pt>
                <c:pt idx="39710">
                  <c:v>-0.20853434458110101</c:v>
                </c:pt>
                <c:pt idx="39711">
                  <c:v>-0.216474522930617</c:v>
                </c:pt>
                <c:pt idx="39712">
                  <c:v>-0.22369547943398699</c:v>
                </c:pt>
                <c:pt idx="39713">
                  <c:v>-0.23098709063159301</c:v>
                </c:pt>
                <c:pt idx="39714">
                  <c:v>-0.23728280416676401</c:v>
                </c:pt>
                <c:pt idx="39715">
                  <c:v>-0.24381415870256501</c:v>
                </c:pt>
                <c:pt idx="39716">
                  <c:v>-0.24962799368071401</c:v>
                </c:pt>
                <c:pt idx="39717">
                  <c:v>-0.25507196452199699</c:v>
                </c:pt>
                <c:pt idx="39718">
                  <c:v>-0.260452979273049</c:v>
                </c:pt>
                <c:pt idx="39719">
                  <c:v>-0.26466976381346702</c:v>
                </c:pt>
                <c:pt idx="39720">
                  <c:v>-0.26920463614339102</c:v>
                </c:pt>
                <c:pt idx="39721">
                  <c:v>-0.272501269349673</c:v>
                </c:pt>
                <c:pt idx="39722">
                  <c:v>-0.27602224274804399</c:v>
                </c:pt>
                <c:pt idx="39723">
                  <c:v>-0.279013065239964</c:v>
                </c:pt>
                <c:pt idx="39724">
                  <c:v>-0.28112680395003797</c:v>
                </c:pt>
                <c:pt idx="39725">
                  <c:v>-0.28304691707368501</c:v>
                </c:pt>
                <c:pt idx="39726">
                  <c:v>-0.28443006116071401</c:v>
                </c:pt>
                <c:pt idx="39727">
                  <c:v>-0.28554793744096002</c:v>
                </c:pt>
                <c:pt idx="39728">
                  <c:v>-0.286136833338688</c:v>
                </c:pt>
                <c:pt idx="39729">
                  <c:v>-0.28662101888402097</c:v>
                </c:pt>
                <c:pt idx="39730">
                  <c:v>-0.285873203651341</c:v>
                </c:pt>
                <c:pt idx="39731">
                  <c:v>-0.28550558127104497</c:v>
                </c:pt>
                <c:pt idx="39732">
                  <c:v>-0.28427442831097699</c:v>
                </c:pt>
                <c:pt idx="39733">
                  <c:v>-0.28282662284409699</c:v>
                </c:pt>
                <c:pt idx="39734">
                  <c:v>-0.281482381206621</c:v>
                </c:pt>
                <c:pt idx="39735">
                  <c:v>-0.27883483105467299</c:v>
                </c:pt>
                <c:pt idx="39736">
                  <c:v>-0.276672449597475</c:v>
                </c:pt>
                <c:pt idx="39737">
                  <c:v>-0.27371807848862301</c:v>
                </c:pt>
                <c:pt idx="39738">
                  <c:v>-0.27094916499689398</c:v>
                </c:pt>
                <c:pt idx="39739">
                  <c:v>-0.26780138498239697</c:v>
                </c:pt>
                <c:pt idx="39740">
                  <c:v>-0.26432764292291799</c:v>
                </c:pt>
                <c:pt idx="39741">
                  <c:v>-0.26069077079165698</c:v>
                </c:pt>
                <c:pt idx="39742">
                  <c:v>-0.25677825088892697</c:v>
                </c:pt>
                <c:pt idx="39743">
                  <c:v>-0.25307792912653099</c:v>
                </c:pt>
                <c:pt idx="39744">
                  <c:v>-0.248842934133884</c:v>
                </c:pt>
                <c:pt idx="39745">
                  <c:v>-0.24502753347630599</c:v>
                </c:pt>
                <c:pt idx="39746">
                  <c:v>-0.240448802492785</c:v>
                </c:pt>
                <c:pt idx="39747">
                  <c:v>-0.23631332948737899</c:v>
                </c:pt>
                <c:pt idx="39748">
                  <c:v>-0.23212126054313201</c:v>
                </c:pt>
                <c:pt idx="39749">
                  <c:v>-0.22772842788578701</c:v>
                </c:pt>
                <c:pt idx="39750">
                  <c:v>-0.22412004772754199</c:v>
                </c:pt>
                <c:pt idx="39751">
                  <c:v>-0.21944741646565299</c:v>
                </c:pt>
                <c:pt idx="39752">
                  <c:v>-0.215832219196855</c:v>
                </c:pt>
                <c:pt idx="39753">
                  <c:v>-0.211944710170758</c:v>
                </c:pt>
                <c:pt idx="39754">
                  <c:v>-0.20823107639798</c:v>
                </c:pt>
                <c:pt idx="39755">
                  <c:v>-0.205169797608305</c:v>
                </c:pt>
                <c:pt idx="39756">
                  <c:v>-0.20170892031354701</c:v>
                </c:pt>
                <c:pt idx="39757">
                  <c:v>-0.198700563858908</c:v>
                </c:pt>
                <c:pt idx="39758">
                  <c:v>-0.19569983736485899</c:v>
                </c:pt>
                <c:pt idx="39759">
                  <c:v>-0.19297374056861899</c:v>
                </c:pt>
                <c:pt idx="39760">
                  <c:v>-0.19069198669408899</c:v>
                </c:pt>
                <c:pt idx="39761">
                  <c:v>-0.18883408710902599</c:v>
                </c:pt>
                <c:pt idx="39762">
                  <c:v>-0.186916305367092</c:v>
                </c:pt>
                <c:pt idx="39763">
                  <c:v>-0.18552422453581299</c:v>
                </c:pt>
                <c:pt idx="39764">
                  <c:v>-0.18443803720020899</c:v>
                </c:pt>
                <c:pt idx="39765">
                  <c:v>-0.183676428193494</c:v>
                </c:pt>
                <c:pt idx="39766">
                  <c:v>-0.18341413299352</c:v>
                </c:pt>
                <c:pt idx="39767">
                  <c:v>-0.18314017322482301</c:v>
                </c:pt>
                <c:pt idx="39768">
                  <c:v>-0.183406398919994</c:v>
                </c:pt>
                <c:pt idx="39769">
                  <c:v>-0.18395535610781999</c:v>
                </c:pt>
                <c:pt idx="39770">
                  <c:v>-0.18488943602812299</c:v>
                </c:pt>
                <c:pt idx="39771">
                  <c:v>-0.18630886101670799</c:v>
                </c:pt>
                <c:pt idx="39772">
                  <c:v>-0.187765777160985</c:v>
                </c:pt>
                <c:pt idx="39773">
                  <c:v>-0.18963249058023199</c:v>
                </c:pt>
                <c:pt idx="39774">
                  <c:v>-0.191973924867963</c:v>
                </c:pt>
                <c:pt idx="39775">
                  <c:v>-0.194535218869645</c:v>
                </c:pt>
                <c:pt idx="39776">
                  <c:v>-0.19727259976613301</c:v>
                </c:pt>
                <c:pt idx="39777">
                  <c:v>-0.20086781521573599</c:v>
                </c:pt>
                <c:pt idx="39778">
                  <c:v>-0.203916637929448</c:v>
                </c:pt>
                <c:pt idx="39779">
                  <c:v>-0.20779014596852299</c:v>
                </c:pt>
                <c:pt idx="39780">
                  <c:v>-0.211927727050193</c:v>
                </c:pt>
                <c:pt idx="39781">
                  <c:v>-0.21596799496077501</c:v>
                </c:pt>
                <c:pt idx="39782">
                  <c:v>-0.22067723805482201</c:v>
                </c:pt>
                <c:pt idx="39783">
                  <c:v>-0.225092232497281</c:v>
                </c:pt>
                <c:pt idx="39784">
                  <c:v>-0.229911052668576</c:v>
                </c:pt>
                <c:pt idx="39785">
                  <c:v>-0.23489598460351299</c:v>
                </c:pt>
                <c:pt idx="39786">
                  <c:v>-0.239984123619045</c:v>
                </c:pt>
                <c:pt idx="39787">
                  <c:v>-0.245237814792272</c:v>
                </c:pt>
                <c:pt idx="39788">
                  <c:v>-0.25074715183486301</c:v>
                </c:pt>
                <c:pt idx="39789">
                  <c:v>-0.25570818755762897</c:v>
                </c:pt>
                <c:pt idx="39790">
                  <c:v>-0.261600148415427</c:v>
                </c:pt>
                <c:pt idx="39791">
                  <c:v>-0.26688421002617702</c:v>
                </c:pt>
                <c:pt idx="39792">
                  <c:v>-0.27243785758594502</c:v>
                </c:pt>
                <c:pt idx="39793">
                  <c:v>-0.27831076374139002</c:v>
                </c:pt>
                <c:pt idx="39794">
                  <c:v>-0.28301036120742901</c:v>
                </c:pt>
                <c:pt idx="39795">
                  <c:v>-0.28893212214931402</c:v>
                </c:pt>
                <c:pt idx="39796">
                  <c:v>-0.29408430045677297</c:v>
                </c:pt>
                <c:pt idx="39797">
                  <c:v>-0.29954297251154399</c:v>
                </c:pt>
                <c:pt idx="39798">
                  <c:v>-0.30438787103242898</c:v>
                </c:pt>
                <c:pt idx="39799">
                  <c:v>-0.30948891551233698</c:v>
                </c:pt>
                <c:pt idx="39800">
                  <c:v>-0.31414469480478902</c:v>
                </c:pt>
                <c:pt idx="39801">
                  <c:v>-0.31879314840934397</c:v>
                </c:pt>
                <c:pt idx="39802">
                  <c:v>-0.323294449363425</c:v>
                </c:pt>
                <c:pt idx="39803">
                  <c:v>-0.32731035144279802</c:v>
                </c:pt>
                <c:pt idx="39804">
                  <c:v>-0.33148062554357</c:v>
                </c:pt>
                <c:pt idx="39805">
                  <c:v>-0.33489581442182798</c:v>
                </c:pt>
                <c:pt idx="39806">
                  <c:v>-0.33895070911323</c:v>
                </c:pt>
                <c:pt idx="39807">
                  <c:v>-0.34140338937225601</c:v>
                </c:pt>
                <c:pt idx="39808">
                  <c:v>-0.34483473109276502</c:v>
                </c:pt>
                <c:pt idx="39809">
                  <c:v>-0.34744588774572199</c:v>
                </c:pt>
                <c:pt idx="39810">
                  <c:v>-0.34973367476117101</c:v>
                </c:pt>
                <c:pt idx="39811">
                  <c:v>-0.35186682759465299</c:v>
                </c:pt>
                <c:pt idx="39812">
                  <c:v>-0.35339631916703901</c:v>
                </c:pt>
                <c:pt idx="39813">
                  <c:v>-0.355131480720493</c:v>
                </c:pt>
                <c:pt idx="39814">
                  <c:v>-0.35596467272074001</c:v>
                </c:pt>
                <c:pt idx="39815">
                  <c:v>-0.35724062878026303</c:v>
                </c:pt>
                <c:pt idx="39816">
                  <c:v>-0.35698661612650101</c:v>
                </c:pt>
                <c:pt idx="39817">
                  <c:v>-0.357677269517512</c:v>
                </c:pt>
                <c:pt idx="39818">
                  <c:v>-0.35741036847365099</c:v>
                </c:pt>
                <c:pt idx="39819">
                  <c:v>-0.35687828172263197</c:v>
                </c:pt>
                <c:pt idx="39820">
                  <c:v>-0.35692660122494102</c:v>
                </c:pt>
                <c:pt idx="39821">
                  <c:v>-0.354877564775881</c:v>
                </c:pt>
                <c:pt idx="39822">
                  <c:v>-0.35412399074498802</c:v>
                </c:pt>
                <c:pt idx="39823">
                  <c:v>-0.352123946280474</c:v>
                </c:pt>
                <c:pt idx="39824">
                  <c:v>-0.35062051322550902</c:v>
                </c:pt>
                <c:pt idx="39825">
                  <c:v>-0.34823963171077998</c:v>
                </c:pt>
                <c:pt idx="39826">
                  <c:v>-0.345602461337841</c:v>
                </c:pt>
                <c:pt idx="39827">
                  <c:v>-0.34342059794978502</c:v>
                </c:pt>
                <c:pt idx="39828">
                  <c:v>-0.33983184991085902</c:v>
                </c:pt>
                <c:pt idx="39829">
                  <c:v>-0.337294162406297</c:v>
                </c:pt>
                <c:pt idx="39830">
                  <c:v>-0.33350891247097503</c:v>
                </c:pt>
                <c:pt idx="39831">
                  <c:v>-0.33042230519674098</c:v>
                </c:pt>
                <c:pt idx="39832">
                  <c:v>-0.32635005560195302</c:v>
                </c:pt>
                <c:pt idx="39833">
                  <c:v>-0.32269834927701102</c:v>
                </c:pt>
                <c:pt idx="39834">
                  <c:v>-0.31885257022871299</c:v>
                </c:pt>
                <c:pt idx="39835">
                  <c:v>-0.31400299404499299</c:v>
                </c:pt>
                <c:pt idx="39836">
                  <c:v>-0.31073943986477198</c:v>
                </c:pt>
                <c:pt idx="39837">
                  <c:v>-0.30560912975441401</c:v>
                </c:pt>
                <c:pt idx="39838">
                  <c:v>-0.301381517042562</c:v>
                </c:pt>
                <c:pt idx="39839">
                  <c:v>-0.296373653534444</c:v>
                </c:pt>
                <c:pt idx="39840">
                  <c:v>-0.292067474901057</c:v>
                </c:pt>
                <c:pt idx="39841">
                  <c:v>-0.28764070703543398</c:v>
                </c:pt>
                <c:pt idx="39842">
                  <c:v>-0.282509816105454</c:v>
                </c:pt>
                <c:pt idx="39843">
                  <c:v>-0.27813120897138899</c:v>
                </c:pt>
                <c:pt idx="39844">
                  <c:v>-0.27292515428666098</c:v>
                </c:pt>
                <c:pt idx="39845">
                  <c:v>-0.26832794332897297</c:v>
                </c:pt>
                <c:pt idx="39846">
                  <c:v>-0.26356398638495199</c:v>
                </c:pt>
                <c:pt idx="39847">
                  <c:v>-0.25901433003257401</c:v>
                </c:pt>
                <c:pt idx="39848">
                  <c:v>-0.253855121508196</c:v>
                </c:pt>
                <c:pt idx="39849">
                  <c:v>-0.249049412116889</c:v>
                </c:pt>
                <c:pt idx="39850">
                  <c:v>-0.24466127831298101</c:v>
                </c:pt>
                <c:pt idx="39851">
                  <c:v>-0.239896230832193</c:v>
                </c:pt>
                <c:pt idx="39852">
                  <c:v>-0.235706243304554</c:v>
                </c:pt>
                <c:pt idx="39853">
                  <c:v>-0.23078254022161199</c:v>
                </c:pt>
                <c:pt idx="39854">
                  <c:v>-0.22651558171104499</c:v>
                </c:pt>
                <c:pt idx="39855">
                  <c:v>-0.22195114626724399</c:v>
                </c:pt>
                <c:pt idx="39856">
                  <c:v>-0.217852834374855</c:v>
                </c:pt>
                <c:pt idx="39857">
                  <c:v>-0.213650127871854</c:v>
                </c:pt>
                <c:pt idx="39858">
                  <c:v>-0.209422612529755</c:v>
                </c:pt>
                <c:pt idx="39859">
                  <c:v>-0.20543800943507001</c:v>
                </c:pt>
                <c:pt idx="39860">
                  <c:v>-0.20163113013794301</c:v>
                </c:pt>
                <c:pt idx="39861">
                  <c:v>-0.19775409905189001</c:v>
                </c:pt>
                <c:pt idx="39862">
                  <c:v>-0.19357994379760099</c:v>
                </c:pt>
                <c:pt idx="39863">
                  <c:v>-0.19034929334815201</c:v>
                </c:pt>
                <c:pt idx="39864">
                  <c:v>-0.186399973466849</c:v>
                </c:pt>
                <c:pt idx="39865">
                  <c:v>-0.18289007422870401</c:v>
                </c:pt>
                <c:pt idx="39866">
                  <c:v>-0.17941474159571799</c:v>
                </c:pt>
                <c:pt idx="39867">
                  <c:v>-0.17588081803375</c:v>
                </c:pt>
                <c:pt idx="39868">
                  <c:v>-0.172867098145839</c:v>
                </c:pt>
                <c:pt idx="39869">
                  <c:v>-0.169266821582124</c:v>
                </c:pt>
                <c:pt idx="39870">
                  <c:v>-0.16613768981528601</c:v>
                </c:pt>
                <c:pt idx="39871">
                  <c:v>-0.162866951132216</c:v>
                </c:pt>
                <c:pt idx="39872">
                  <c:v>-0.15966725432716</c:v>
                </c:pt>
                <c:pt idx="39873">
                  <c:v>-0.15687132588932401</c:v>
                </c:pt>
                <c:pt idx="39874">
                  <c:v>-0.154063957118517</c:v>
                </c:pt>
                <c:pt idx="39875">
                  <c:v>-0.150843298424893</c:v>
                </c:pt>
                <c:pt idx="39876">
                  <c:v>-0.14782125650923</c:v>
                </c:pt>
                <c:pt idx="39877">
                  <c:v>-0.14489105860101301</c:v>
                </c:pt>
                <c:pt idx="39878">
                  <c:v>-0.14195948481318199</c:v>
                </c:pt>
                <c:pt idx="39879">
                  <c:v>-0.139472776264671</c:v>
                </c:pt>
                <c:pt idx="39880">
                  <c:v>-0.136245682355633</c:v>
                </c:pt>
                <c:pt idx="39881">
                  <c:v>-0.13359569544959399</c:v>
                </c:pt>
                <c:pt idx="39882">
                  <c:v>-0.13069748252419999</c:v>
                </c:pt>
                <c:pt idx="39883">
                  <c:v>-0.12792887164802</c:v>
                </c:pt>
                <c:pt idx="39884">
                  <c:v>-0.12519416175186099</c:v>
                </c:pt>
                <c:pt idx="39885">
                  <c:v>-0.12233528559906499</c:v>
                </c:pt>
                <c:pt idx="39886">
                  <c:v>-0.119701129640417</c:v>
                </c:pt>
                <c:pt idx="39887">
                  <c:v>-0.11689335865344801</c:v>
                </c:pt>
                <c:pt idx="39888">
                  <c:v>-0.114233066170483</c:v>
                </c:pt>
                <c:pt idx="39889">
                  <c:v>-0.11129381911628999</c:v>
                </c:pt>
                <c:pt idx="39890">
                  <c:v>-0.108821575109805</c:v>
                </c:pt>
                <c:pt idx="39891">
                  <c:v>-0.105899124432528</c:v>
                </c:pt>
                <c:pt idx="39892">
                  <c:v>-0.103274206415379</c:v>
                </c:pt>
                <c:pt idx="39893">
                  <c:v>-0.100520381344415</c:v>
                </c:pt>
                <c:pt idx="39894">
                  <c:v>-9.7573975245009298E-2</c:v>
                </c:pt>
                <c:pt idx="39895">
                  <c:v>-9.5424093951997205E-2</c:v>
                </c:pt>
                <c:pt idx="39896">
                  <c:v>-9.2336829295950898E-2</c:v>
                </c:pt>
                <c:pt idx="39897">
                  <c:v>-8.9811448512421496E-2</c:v>
                </c:pt>
                <c:pt idx="39898">
                  <c:v>-8.7045175764405999E-2</c:v>
                </c:pt>
                <c:pt idx="39899">
                  <c:v>-8.4515494582404205E-2</c:v>
                </c:pt>
                <c:pt idx="39900">
                  <c:v>-8.2178482554677607E-2</c:v>
                </c:pt>
                <c:pt idx="39901">
                  <c:v>-7.9582201996080904E-2</c:v>
                </c:pt>
                <c:pt idx="39902">
                  <c:v>-7.6903372995563199E-2</c:v>
                </c:pt>
                <c:pt idx="39903">
                  <c:v>-7.4451193005215896E-2</c:v>
                </c:pt>
                <c:pt idx="39904">
                  <c:v>-7.2056838578900398E-2</c:v>
                </c:pt>
                <c:pt idx="39905">
                  <c:v>-6.9643066268812004E-2</c:v>
                </c:pt>
                <c:pt idx="39906">
                  <c:v>-6.7378205342925601E-2</c:v>
                </c:pt>
                <c:pt idx="39907">
                  <c:v>-6.4868741834542304E-2</c:v>
                </c:pt>
                <c:pt idx="39908">
                  <c:v>-6.2553550874044003E-2</c:v>
                </c:pt>
                <c:pt idx="39909">
                  <c:v>-6.0338507435622003E-2</c:v>
                </c:pt>
                <c:pt idx="39910">
                  <c:v>-5.8312516884915802E-2</c:v>
                </c:pt>
                <c:pt idx="39911">
                  <c:v>-5.6199118390125001E-2</c:v>
                </c:pt>
                <c:pt idx="39912">
                  <c:v>-5.3856563705667201E-2</c:v>
                </c:pt>
                <c:pt idx="39913">
                  <c:v>-5.2020349355610299E-2</c:v>
                </c:pt>
                <c:pt idx="39914">
                  <c:v>-5.0122743153737E-2</c:v>
                </c:pt>
                <c:pt idx="39915">
                  <c:v>-4.8295845626978001E-2</c:v>
                </c:pt>
                <c:pt idx="39916">
                  <c:v>-4.6435122055545897E-2</c:v>
                </c:pt>
                <c:pt idx="39917">
                  <c:v>-4.47938633942929E-2</c:v>
                </c:pt>
                <c:pt idx="39918">
                  <c:v>-4.2968348311272997E-2</c:v>
                </c:pt>
                <c:pt idx="39919">
                  <c:v>-4.1469175040332797E-2</c:v>
                </c:pt>
                <c:pt idx="39920">
                  <c:v>-3.9914162791153597E-2</c:v>
                </c:pt>
                <c:pt idx="39921">
                  <c:v>-3.81807000036197E-2</c:v>
                </c:pt>
                <c:pt idx="39922">
                  <c:v>-3.7219594147678003E-2</c:v>
                </c:pt>
                <c:pt idx="39923">
                  <c:v>-3.5510288473911598E-2</c:v>
                </c:pt>
                <c:pt idx="39924">
                  <c:v>-3.4350772225002303E-2</c:v>
                </c:pt>
                <c:pt idx="39925">
                  <c:v>-3.2897670182585402E-2</c:v>
                </c:pt>
                <c:pt idx="39926">
                  <c:v>-3.1674731027204597E-2</c:v>
                </c:pt>
                <c:pt idx="39927">
                  <c:v>-3.0764775654122001E-2</c:v>
                </c:pt>
                <c:pt idx="39928">
                  <c:v>-2.94784413887412E-2</c:v>
                </c:pt>
                <c:pt idx="39929">
                  <c:v>-2.8436789557089299E-2</c:v>
                </c:pt>
                <c:pt idx="39930">
                  <c:v>-2.7134358925481598E-2</c:v>
                </c:pt>
                <c:pt idx="39931">
                  <c:v>-2.6276440281068798E-2</c:v>
                </c:pt>
                <c:pt idx="39932">
                  <c:v>-2.50227842679633E-2</c:v>
                </c:pt>
                <c:pt idx="39933">
                  <c:v>-2.4342965759872302E-2</c:v>
                </c:pt>
                <c:pt idx="39934">
                  <c:v>-2.2893634915571399E-2</c:v>
                </c:pt>
                <c:pt idx="39935">
                  <c:v>-2.1873370923913799E-2</c:v>
                </c:pt>
                <c:pt idx="39936">
                  <c:v>-2.0782230057682601E-2</c:v>
                </c:pt>
                <c:pt idx="39937">
                  <c:v>-1.9566228071984999E-2</c:v>
                </c:pt>
                <c:pt idx="39938">
                  <c:v>-1.8654871213128602E-2</c:v>
                </c:pt>
                <c:pt idx="39939">
                  <c:v>-1.7138901613641701E-2</c:v>
                </c:pt>
                <c:pt idx="39940">
                  <c:v>-1.5917352227559502E-2</c:v>
                </c:pt>
                <c:pt idx="39941">
                  <c:v>-1.4418841370392401E-2</c:v>
                </c:pt>
                <c:pt idx="39942">
                  <c:v>-1.2973095978838599E-2</c:v>
                </c:pt>
                <c:pt idx="39943">
                  <c:v>-1.13424177680567E-2</c:v>
                </c:pt>
                <c:pt idx="39944">
                  <c:v>-9.6997542754121494E-3</c:v>
                </c:pt>
                <c:pt idx="39945">
                  <c:v>-7.9012594999484792E-3</c:v>
                </c:pt>
                <c:pt idx="39946">
                  <c:v>-5.9200163052806299E-3</c:v>
                </c:pt>
                <c:pt idx="39947">
                  <c:v>-3.8127304453730499E-3</c:v>
                </c:pt>
                <c:pt idx="39948">
                  <c:v>-1.48171955928254E-3</c:v>
                </c:pt>
                <c:pt idx="39949">
                  <c:v>3.7022572677697699E-4</c:v>
                </c:pt>
                <c:pt idx="39950">
                  <c:v>2.99601158204403E-3</c:v>
                </c:pt>
                <c:pt idx="39951">
                  <c:v>5.6264128550115701E-3</c:v>
                </c:pt>
                <c:pt idx="39952">
                  <c:v>8.4638744444610302E-3</c:v>
                </c:pt>
                <c:pt idx="39953">
                  <c:v>1.15133890545253E-2</c:v>
                </c:pt>
                <c:pt idx="39954">
                  <c:v>1.42259096146701E-2</c:v>
                </c:pt>
                <c:pt idx="39955">
                  <c:v>1.7536503707830001E-2</c:v>
                </c:pt>
                <c:pt idx="39956">
                  <c:v>2.10288277044875E-2</c:v>
                </c:pt>
                <c:pt idx="39957">
                  <c:v>2.4692693377114199E-2</c:v>
                </c:pt>
                <c:pt idx="39958">
                  <c:v>2.8564130033564401E-2</c:v>
                </c:pt>
                <c:pt idx="39959">
                  <c:v>3.2397771890612402E-2</c:v>
                </c:pt>
                <c:pt idx="39960">
                  <c:v>3.6310904959840302E-2</c:v>
                </c:pt>
                <c:pt idx="39961">
                  <c:v>4.0916753270985998E-2</c:v>
                </c:pt>
                <c:pt idx="39962">
                  <c:v>4.5129073145170402E-2</c:v>
                </c:pt>
                <c:pt idx="39963">
                  <c:v>4.9826685385550497E-2</c:v>
                </c:pt>
                <c:pt idx="39964">
                  <c:v>5.4480139253699399E-2</c:v>
                </c:pt>
                <c:pt idx="39965">
                  <c:v>5.9123440877198397E-2</c:v>
                </c:pt>
                <c:pt idx="39966">
                  <c:v>6.4319698114940899E-2</c:v>
                </c:pt>
                <c:pt idx="39967">
                  <c:v>6.9286207592577503E-2</c:v>
                </c:pt>
                <c:pt idx="39968">
                  <c:v>7.4701556211500306E-2</c:v>
                </c:pt>
                <c:pt idx="39969">
                  <c:v>7.9844184512121802E-2</c:v>
                </c:pt>
                <c:pt idx="39970">
                  <c:v>8.5406022311475205E-2</c:v>
                </c:pt>
                <c:pt idx="39971">
                  <c:v>9.0921451796174696E-2</c:v>
                </c:pt>
                <c:pt idx="39972">
                  <c:v>9.6461075177537395E-2</c:v>
                </c:pt>
                <c:pt idx="39973">
                  <c:v>0.1020658814389</c:v>
                </c:pt>
                <c:pt idx="39974">
                  <c:v>0.107944882269156</c:v>
                </c:pt>
                <c:pt idx="39975">
                  <c:v>0.113809202664679</c:v>
                </c:pt>
                <c:pt idx="39976">
                  <c:v>0.11918258955738099</c:v>
                </c:pt>
                <c:pt idx="39977">
                  <c:v>0.125095966187972</c:v>
                </c:pt>
                <c:pt idx="39978">
                  <c:v>0.130725659378881</c:v>
                </c:pt>
                <c:pt idx="39979">
                  <c:v>0.13643785862452901</c:v>
                </c:pt>
                <c:pt idx="39980">
                  <c:v>0.14225335395460501</c:v>
                </c:pt>
                <c:pt idx="39981">
                  <c:v>0.14750488731487399</c:v>
                </c:pt>
                <c:pt idx="39982">
                  <c:v>0.153036282967494</c:v>
                </c:pt>
                <c:pt idx="39983">
                  <c:v>0.158412128854447</c:v>
                </c:pt>
                <c:pt idx="39984">
                  <c:v>0.16394550576363301</c:v>
                </c:pt>
                <c:pt idx="39985">
                  <c:v>0.16907379912524501</c:v>
                </c:pt>
                <c:pt idx="39986">
                  <c:v>0.17388395369103801</c:v>
                </c:pt>
                <c:pt idx="39987">
                  <c:v>0.17866266479604401</c:v>
                </c:pt>
                <c:pt idx="39988">
                  <c:v>0.18338702742827301</c:v>
                </c:pt>
                <c:pt idx="39989">
                  <c:v>0.18772401280815901</c:v>
                </c:pt>
                <c:pt idx="39990">
                  <c:v>0.19201519246642099</c:v>
                </c:pt>
                <c:pt idx="39991">
                  <c:v>0.195927617618046</c:v>
                </c:pt>
                <c:pt idx="39992">
                  <c:v>0.199362889557606</c:v>
                </c:pt>
                <c:pt idx="39993">
                  <c:v>0.20333910694162499</c:v>
                </c:pt>
                <c:pt idx="39994">
                  <c:v>0.206288555503956</c:v>
                </c:pt>
                <c:pt idx="39995">
                  <c:v>0.20965239317734199</c:v>
                </c:pt>
                <c:pt idx="39996">
                  <c:v>0.21208186715558</c:v>
                </c:pt>
                <c:pt idx="39997">
                  <c:v>0.21451140315595199</c:v>
                </c:pt>
                <c:pt idx="39998">
                  <c:v>0.216872456793575</c:v>
                </c:pt>
                <c:pt idx="39999">
                  <c:v>0.21857496147986</c:v>
                </c:pt>
                <c:pt idx="40000">
                  <c:v>0.220331060947068</c:v>
                </c:pt>
                <c:pt idx="40001">
                  <c:v>0.221463624592557</c:v>
                </c:pt>
                <c:pt idx="40002">
                  <c:v>0.222843098421388</c:v>
                </c:pt>
                <c:pt idx="40003">
                  <c:v>0.22313075466367799</c:v>
                </c:pt>
                <c:pt idx="40004">
                  <c:v>0.22362421102265101</c:v>
                </c:pt>
                <c:pt idx="40005">
                  <c:v>0.223885364306845</c:v>
                </c:pt>
                <c:pt idx="40006">
                  <c:v>0.223683943994161</c:v>
                </c:pt>
                <c:pt idx="40007">
                  <c:v>0.22367210960272499</c:v>
                </c:pt>
                <c:pt idx="40008">
                  <c:v>0.22236741946149099</c:v>
                </c:pt>
                <c:pt idx="40009">
                  <c:v>0.221715215896474</c:v>
                </c:pt>
                <c:pt idx="40010">
                  <c:v>0.220440936862103</c:v>
                </c:pt>
                <c:pt idx="40011">
                  <c:v>0.21925663673898799</c:v>
                </c:pt>
                <c:pt idx="40012">
                  <c:v>0.21780337765096999</c:v>
                </c:pt>
                <c:pt idx="40013">
                  <c:v>0.21546740957390201</c:v>
                </c:pt>
                <c:pt idx="40014">
                  <c:v>0.21385872356303201</c:v>
                </c:pt>
                <c:pt idx="40015">
                  <c:v>0.211548603634339</c:v>
                </c:pt>
                <c:pt idx="40016">
                  <c:v>0.209478357292712</c:v>
                </c:pt>
                <c:pt idx="40017">
                  <c:v>0.20705499350330001</c:v>
                </c:pt>
                <c:pt idx="40018">
                  <c:v>0.20420061355465</c:v>
                </c:pt>
                <c:pt idx="40019">
                  <c:v>0.20139287153459501</c:v>
                </c:pt>
                <c:pt idx="40020">
                  <c:v>0.19889891006333399</c:v>
                </c:pt>
                <c:pt idx="40021">
                  <c:v>0.195988016031723</c:v>
                </c:pt>
                <c:pt idx="40022">
                  <c:v>0.19337836137149</c:v>
                </c:pt>
                <c:pt idx="40023">
                  <c:v>0.19042385810426299</c:v>
                </c:pt>
                <c:pt idx="40024">
                  <c:v>0.18724730975879</c:v>
                </c:pt>
                <c:pt idx="40025">
                  <c:v>0.18478919589615</c:v>
                </c:pt>
                <c:pt idx="40026">
                  <c:v>0.181875925745239</c:v>
                </c:pt>
                <c:pt idx="40027">
                  <c:v>0.179228061484137</c:v>
                </c:pt>
                <c:pt idx="40028">
                  <c:v>0.176414552540579</c:v>
                </c:pt>
                <c:pt idx="40029">
                  <c:v>0.17408208392174199</c:v>
                </c:pt>
                <c:pt idx="40030">
                  <c:v>0.17149153194189101</c:v>
                </c:pt>
                <c:pt idx="40031">
                  <c:v>0.16939448062545601</c:v>
                </c:pt>
                <c:pt idx="40032">
                  <c:v>0.167467042760996</c:v>
                </c:pt>
                <c:pt idx="40033">
                  <c:v>0.16535202674958399</c:v>
                </c:pt>
                <c:pt idx="40034">
                  <c:v>0.16383606197196199</c:v>
                </c:pt>
                <c:pt idx="40035">
                  <c:v>0.16200939118213001</c:v>
                </c:pt>
                <c:pt idx="40036">
                  <c:v>0.161156024392934</c:v>
                </c:pt>
                <c:pt idx="40037">
                  <c:v>0.159874343477798</c:v>
                </c:pt>
                <c:pt idx="40038">
                  <c:v>0.15947707905800301</c:v>
                </c:pt>
                <c:pt idx="40039">
                  <c:v>0.15896850048470701</c:v>
                </c:pt>
                <c:pt idx="40040">
                  <c:v>0.158377497043235</c:v>
                </c:pt>
                <c:pt idx="40041">
                  <c:v>0.15884433819093899</c:v>
                </c:pt>
                <c:pt idx="40042">
                  <c:v>0.15921605100483999</c:v>
                </c:pt>
                <c:pt idx="40043">
                  <c:v>0.15981910918999001</c:v>
                </c:pt>
                <c:pt idx="40044">
                  <c:v>0.16097214277038899</c:v>
                </c:pt>
                <c:pt idx="40045">
                  <c:v>0.16202025699341099</c:v>
                </c:pt>
                <c:pt idx="40046">
                  <c:v>0.16356054530070199</c:v>
                </c:pt>
                <c:pt idx="40047">
                  <c:v>0.165862630053801</c:v>
                </c:pt>
                <c:pt idx="40048">
                  <c:v>0.167707008652594</c:v>
                </c:pt>
                <c:pt idx="40049">
                  <c:v>0.17058476787799901</c:v>
                </c:pt>
                <c:pt idx="40050">
                  <c:v>0.17290419084654199</c:v>
                </c:pt>
                <c:pt idx="40051">
                  <c:v>0.17627331825960399</c:v>
                </c:pt>
                <c:pt idx="40052">
                  <c:v>0.179685629250914</c:v>
                </c:pt>
                <c:pt idx="40053">
                  <c:v>0.18304390331338699</c:v>
                </c:pt>
                <c:pt idx="40054">
                  <c:v>0.187221126992588</c:v>
                </c:pt>
                <c:pt idx="40055">
                  <c:v>0.19086255595081</c:v>
                </c:pt>
                <c:pt idx="40056">
                  <c:v>0.19551189410176201</c:v>
                </c:pt>
                <c:pt idx="40057">
                  <c:v>0.19985172984955399</c:v>
                </c:pt>
                <c:pt idx="40058">
                  <c:v>0.20475820857827501</c:v>
                </c:pt>
                <c:pt idx="40059">
                  <c:v>0.20944255500671699</c:v>
                </c:pt>
                <c:pt idx="40060">
                  <c:v>0.214746962519616</c:v>
                </c:pt>
                <c:pt idx="40061">
                  <c:v>0.21985337228024299</c:v>
                </c:pt>
                <c:pt idx="40062">
                  <c:v>0.224963366503591</c:v>
                </c:pt>
                <c:pt idx="40063">
                  <c:v>0.23073367510357701</c:v>
                </c:pt>
                <c:pt idx="40064">
                  <c:v>0.23597646056127999</c:v>
                </c:pt>
                <c:pt idx="40065">
                  <c:v>0.241603005738872</c:v>
                </c:pt>
                <c:pt idx="40066">
                  <c:v>0.24705507445957001</c:v>
                </c:pt>
                <c:pt idx="40067">
                  <c:v>0.25231637412959002</c:v>
                </c:pt>
                <c:pt idx="40068">
                  <c:v>0.25791302988181503</c:v>
                </c:pt>
                <c:pt idx="40069">
                  <c:v>0.26326019879692503</c:v>
                </c:pt>
                <c:pt idx="40070">
                  <c:v>0.26875100026695597</c:v>
                </c:pt>
                <c:pt idx="40071">
                  <c:v>0.27383827836329899</c:v>
                </c:pt>
                <c:pt idx="40072">
                  <c:v>0.27896112589871103</c:v>
                </c:pt>
                <c:pt idx="40073">
                  <c:v>0.28375152436191597</c:v>
                </c:pt>
                <c:pt idx="40074">
                  <c:v>0.28889201734160103</c:v>
                </c:pt>
                <c:pt idx="40075">
                  <c:v>0.29341168017421998</c:v>
                </c:pt>
                <c:pt idx="40076">
                  <c:v>0.29784177577609799</c:v>
                </c:pt>
                <c:pt idx="40077">
                  <c:v>0.30182137533468401</c:v>
                </c:pt>
                <c:pt idx="40078">
                  <c:v>0.30570160669290097</c:v>
                </c:pt>
                <c:pt idx="40079">
                  <c:v>0.30956617770348499</c:v>
                </c:pt>
                <c:pt idx="40080">
                  <c:v>0.31261461802938401</c:v>
                </c:pt>
                <c:pt idx="40081">
                  <c:v>0.31605440743855601</c:v>
                </c:pt>
                <c:pt idx="40082">
                  <c:v>0.31830278148382402</c:v>
                </c:pt>
                <c:pt idx="40083">
                  <c:v>0.32062284137035502</c:v>
                </c:pt>
                <c:pt idx="40084">
                  <c:v>0.32283351189293502</c:v>
                </c:pt>
                <c:pt idx="40085">
                  <c:v>0.32434661169791401</c:v>
                </c:pt>
                <c:pt idx="40086">
                  <c:v>0.32565154708407801</c:v>
                </c:pt>
                <c:pt idx="40087">
                  <c:v>0.32644461017357901</c:v>
                </c:pt>
                <c:pt idx="40088">
                  <c:v>0.32711063600689799</c:v>
                </c:pt>
                <c:pt idx="40089">
                  <c:v>0.32689190320254002</c:v>
                </c:pt>
                <c:pt idx="40090">
                  <c:v>0.32692066043067403</c:v>
                </c:pt>
                <c:pt idx="40091">
                  <c:v>0.32612072820744598</c:v>
                </c:pt>
                <c:pt idx="40092">
                  <c:v>0.32521422080934298</c:v>
                </c:pt>
                <c:pt idx="40093">
                  <c:v>0.32370256421516103</c:v>
                </c:pt>
                <c:pt idx="40094">
                  <c:v>0.32153314076244299</c:v>
                </c:pt>
                <c:pt idx="40095">
                  <c:v>0.31970198043953102</c:v>
                </c:pt>
                <c:pt idx="40096">
                  <c:v>0.31678732380462699</c:v>
                </c:pt>
                <c:pt idx="40097">
                  <c:v>0.31422837084069399</c:v>
                </c:pt>
                <c:pt idx="40098">
                  <c:v>0.31046539066206502</c:v>
                </c:pt>
                <c:pt idx="40099">
                  <c:v>0.30679353988049202</c:v>
                </c:pt>
                <c:pt idx="40100">
                  <c:v>0.30305952445418899</c:v>
                </c:pt>
                <c:pt idx="40101">
                  <c:v>0.29885242494334202</c:v>
                </c:pt>
                <c:pt idx="40102">
                  <c:v>0.29440185646247702</c:v>
                </c:pt>
                <c:pt idx="40103">
                  <c:v>0.28927591550313098</c:v>
                </c:pt>
                <c:pt idx="40104">
                  <c:v>0.28404965184827402</c:v>
                </c:pt>
                <c:pt idx="40105">
                  <c:v>0.27848435666061999</c:v>
                </c:pt>
                <c:pt idx="40106">
                  <c:v>0.27325288545038801</c:v>
                </c:pt>
                <c:pt idx="40107">
                  <c:v>0.26700580397454499</c:v>
                </c:pt>
                <c:pt idx="40108">
                  <c:v>0.26111580867678802</c:v>
                </c:pt>
                <c:pt idx="40109">
                  <c:v>0.25441863909956303</c:v>
                </c:pt>
                <c:pt idx="40110">
                  <c:v>0.24817438902886499</c:v>
                </c:pt>
                <c:pt idx="40111">
                  <c:v>0.241917031337752</c:v>
                </c:pt>
                <c:pt idx="40112">
                  <c:v>0.23501531632430001</c:v>
                </c:pt>
                <c:pt idx="40113">
                  <c:v>0.22859108602634701</c:v>
                </c:pt>
                <c:pt idx="40114">
                  <c:v>0.22121295207823899</c:v>
                </c:pt>
                <c:pt idx="40115">
                  <c:v>0.21471475256317499</c:v>
                </c:pt>
                <c:pt idx="40116">
                  <c:v>0.207799598540445</c:v>
                </c:pt>
                <c:pt idx="40117">
                  <c:v>0.200962051565998</c:v>
                </c:pt>
                <c:pt idx="40118">
                  <c:v>0.19399135130591599</c:v>
                </c:pt>
                <c:pt idx="40119">
                  <c:v>0.187316486803624</c:v>
                </c:pt>
                <c:pt idx="40120">
                  <c:v>0.18079213827143201</c:v>
                </c:pt>
                <c:pt idx="40121">
                  <c:v>0.173714092277864</c:v>
                </c:pt>
                <c:pt idx="40122">
                  <c:v>0.167550066883806</c:v>
                </c:pt>
                <c:pt idx="40123">
                  <c:v>0.160796008657208</c:v>
                </c:pt>
                <c:pt idx="40124">
                  <c:v>0.15502016581373401</c:v>
                </c:pt>
                <c:pt idx="40125">
                  <c:v>0.148478597578898</c:v>
                </c:pt>
                <c:pt idx="40126">
                  <c:v>0.14262415852653401</c:v>
                </c:pt>
                <c:pt idx="40127">
                  <c:v>0.13723135425969099</c:v>
                </c:pt>
                <c:pt idx="40128">
                  <c:v>0.13160276707464499</c:v>
                </c:pt>
                <c:pt idx="40129">
                  <c:v>0.12651024290346199</c:v>
                </c:pt>
                <c:pt idx="40130">
                  <c:v>0.12133817813499199</c:v>
                </c:pt>
                <c:pt idx="40131">
                  <c:v>0.11648520275167799</c:v>
                </c:pt>
                <c:pt idx="40132">
                  <c:v>0.112198255914722</c:v>
                </c:pt>
                <c:pt idx="40133">
                  <c:v>0.10831529266399501</c:v>
                </c:pt>
                <c:pt idx="40134">
                  <c:v>0.10410810248324601</c:v>
                </c:pt>
                <c:pt idx="40135">
                  <c:v>0.100606183758047</c:v>
                </c:pt>
                <c:pt idx="40136">
                  <c:v>9.7155930569904E-2</c:v>
                </c:pt>
                <c:pt idx="40137">
                  <c:v>9.4415743341344893E-2</c:v>
                </c:pt>
                <c:pt idx="40138">
                  <c:v>9.1813739162287397E-2</c:v>
                </c:pt>
                <c:pt idx="40139">
                  <c:v>8.9311893938707698E-2</c:v>
                </c:pt>
                <c:pt idx="40140">
                  <c:v>8.7348511752816299E-2</c:v>
                </c:pt>
                <c:pt idx="40141">
                  <c:v>8.5423810904842898E-2</c:v>
                </c:pt>
                <c:pt idx="40142">
                  <c:v>8.4201452206089503E-2</c:v>
                </c:pt>
                <c:pt idx="40143">
                  <c:v>8.3159053774305103E-2</c:v>
                </c:pt>
                <c:pt idx="40144">
                  <c:v>8.2296657978985804E-2</c:v>
                </c:pt>
                <c:pt idx="40145">
                  <c:v>8.1712304654589896E-2</c:v>
                </c:pt>
                <c:pt idx="40146">
                  <c:v>8.1511774440650497E-2</c:v>
                </c:pt>
                <c:pt idx="40147">
                  <c:v>8.1423928213830196E-2</c:v>
                </c:pt>
                <c:pt idx="40148">
                  <c:v>8.1312497510884804E-2</c:v>
                </c:pt>
                <c:pt idx="40149">
                  <c:v>8.1836085259350502E-2</c:v>
                </c:pt>
                <c:pt idx="40150">
                  <c:v>8.2522779273162997E-2</c:v>
                </c:pt>
                <c:pt idx="40151">
                  <c:v>8.3856810357278197E-2</c:v>
                </c:pt>
                <c:pt idx="40152">
                  <c:v>8.4989715170303806E-2</c:v>
                </c:pt>
                <c:pt idx="40153">
                  <c:v>8.6120457749772297E-2</c:v>
                </c:pt>
                <c:pt idx="40154">
                  <c:v>8.7771014087730304E-2</c:v>
                </c:pt>
                <c:pt idx="40155">
                  <c:v>8.9196585041058304E-2</c:v>
                </c:pt>
                <c:pt idx="40156">
                  <c:v>9.15695662454038E-2</c:v>
                </c:pt>
                <c:pt idx="40157">
                  <c:v>9.3434068345938898E-2</c:v>
                </c:pt>
                <c:pt idx="40158">
                  <c:v>9.5215105698393795E-2</c:v>
                </c:pt>
                <c:pt idx="40159">
                  <c:v>9.7693771655031403E-2</c:v>
                </c:pt>
                <c:pt idx="40160">
                  <c:v>9.9774523754328701E-2</c:v>
                </c:pt>
                <c:pt idx="40161">
                  <c:v>0.102068268882039</c:v>
                </c:pt>
                <c:pt idx="40162">
                  <c:v>0.104413744094058</c:v>
                </c:pt>
                <c:pt idx="40163">
                  <c:v>0.10675105601913799</c:v>
                </c:pt>
                <c:pt idx="40164">
                  <c:v>0.10911965956335901</c:v>
                </c:pt>
                <c:pt idx="40165">
                  <c:v>0.11181645038486</c:v>
                </c:pt>
                <c:pt idx="40166">
                  <c:v>0.113969776940315</c:v>
                </c:pt>
                <c:pt idx="40167">
                  <c:v>0.11657155520802</c:v>
                </c:pt>
                <c:pt idx="40168">
                  <c:v>0.118704780284281</c:v>
                </c:pt>
                <c:pt idx="40169">
                  <c:v>0.12126733387078199</c:v>
                </c:pt>
                <c:pt idx="40170">
                  <c:v>0.12365666101693699</c:v>
                </c:pt>
                <c:pt idx="40171">
                  <c:v>0.12562057855697001</c:v>
                </c:pt>
                <c:pt idx="40172">
                  <c:v>0.127910436166699</c:v>
                </c:pt>
                <c:pt idx="40173">
                  <c:v>0.12933066783017799</c:v>
                </c:pt>
                <c:pt idx="40174">
                  <c:v>0.13144773902425</c:v>
                </c:pt>
                <c:pt idx="40175">
                  <c:v>0.132804503180383</c:v>
                </c:pt>
                <c:pt idx="40176">
                  <c:v>0.134611549261452</c:v>
                </c:pt>
                <c:pt idx="40177">
                  <c:v>0.13585426665787301</c:v>
                </c:pt>
                <c:pt idx="40178">
                  <c:v>0.13721168976449</c:v>
                </c:pt>
                <c:pt idx="40179">
                  <c:v>0.138430872240974</c:v>
                </c:pt>
                <c:pt idx="40180">
                  <c:v>0.138788653400022</c:v>
                </c:pt>
                <c:pt idx="40181">
                  <c:v>0.140141302672213</c:v>
                </c:pt>
                <c:pt idx="40182">
                  <c:v>0.14012222688982501</c:v>
                </c:pt>
                <c:pt idx="40183">
                  <c:v>0.141093022785336</c:v>
                </c:pt>
                <c:pt idx="40184">
                  <c:v>0.140883870277377</c:v>
                </c:pt>
                <c:pt idx="40185">
                  <c:v>0.14051458401984199</c:v>
                </c:pt>
                <c:pt idx="40186">
                  <c:v>0.14043271656492101</c:v>
                </c:pt>
                <c:pt idx="40187">
                  <c:v>0.13987218220004799</c:v>
                </c:pt>
                <c:pt idx="40188">
                  <c:v>0.13942868420350199</c:v>
                </c:pt>
                <c:pt idx="40189">
                  <c:v>0.13823681366282001</c:v>
                </c:pt>
                <c:pt idx="40190">
                  <c:v>0.13709531212106901</c:v>
                </c:pt>
                <c:pt idx="40191">
                  <c:v>0.13578284348806699</c:v>
                </c:pt>
                <c:pt idx="40192">
                  <c:v>0.13456787757419</c:v>
                </c:pt>
                <c:pt idx="40193">
                  <c:v>0.13257734533965301</c:v>
                </c:pt>
                <c:pt idx="40194">
                  <c:v>0.130900848892126</c:v>
                </c:pt>
                <c:pt idx="40195">
                  <c:v>0.128515545856842</c:v>
                </c:pt>
                <c:pt idx="40196">
                  <c:v>0.12637599963385199</c:v>
                </c:pt>
                <c:pt idx="40197">
                  <c:v>0.124307227399946</c:v>
                </c:pt>
                <c:pt idx="40198">
                  <c:v>0.121393392511825</c:v>
                </c:pt>
                <c:pt idx="40199">
                  <c:v>0.118546628890231</c:v>
                </c:pt>
                <c:pt idx="40200">
                  <c:v>0.115246319643675</c:v>
                </c:pt>
                <c:pt idx="40201">
                  <c:v>0.11240913984307301</c:v>
                </c:pt>
                <c:pt idx="40202">
                  <c:v>0.10877193610774299</c:v>
                </c:pt>
                <c:pt idx="40203">
                  <c:v>0.105606450991843</c:v>
                </c:pt>
                <c:pt idx="40204">
                  <c:v>0.10164827306622801</c:v>
                </c:pt>
                <c:pt idx="40205">
                  <c:v>9.8247582213431203E-2</c:v>
                </c:pt>
                <c:pt idx="40206">
                  <c:v>9.4345929327318098E-2</c:v>
                </c:pt>
                <c:pt idx="40207">
                  <c:v>9.0054475967303094E-2</c:v>
                </c:pt>
                <c:pt idx="40208">
                  <c:v>8.6135424689629106E-2</c:v>
                </c:pt>
                <c:pt idx="40209">
                  <c:v>8.1599658742387796E-2</c:v>
                </c:pt>
                <c:pt idx="40210">
                  <c:v>7.7539804941279905E-2</c:v>
                </c:pt>
                <c:pt idx="40211">
                  <c:v>7.3136082084557505E-2</c:v>
                </c:pt>
                <c:pt idx="40212">
                  <c:v>6.8363991971826202E-2</c:v>
                </c:pt>
                <c:pt idx="40213">
                  <c:v>6.4026387215814995E-2</c:v>
                </c:pt>
                <c:pt idx="40214">
                  <c:v>5.9168706635108398E-2</c:v>
                </c:pt>
                <c:pt idx="40215">
                  <c:v>5.4688418333006701E-2</c:v>
                </c:pt>
                <c:pt idx="40216">
                  <c:v>4.9529290628671903E-2</c:v>
                </c:pt>
                <c:pt idx="40217">
                  <c:v>4.4593739402601001E-2</c:v>
                </c:pt>
                <c:pt idx="40218">
                  <c:v>3.9907908462430502E-2</c:v>
                </c:pt>
                <c:pt idx="40219">
                  <c:v>3.5062929514147002E-2</c:v>
                </c:pt>
                <c:pt idx="40220">
                  <c:v>3.0049008120821199E-2</c:v>
                </c:pt>
                <c:pt idx="40221">
                  <c:v>2.4962670271419098E-2</c:v>
                </c:pt>
                <c:pt idx="40222">
                  <c:v>1.97662216576414E-2</c:v>
                </c:pt>
                <c:pt idx="40223">
                  <c:v>1.46283117994761E-2</c:v>
                </c:pt>
                <c:pt idx="40224">
                  <c:v>9.7091039542473098E-3</c:v>
                </c:pt>
                <c:pt idx="40225">
                  <c:v>4.6684957227214703E-3</c:v>
                </c:pt>
                <c:pt idx="40226">
                  <c:v>-6.5690351805990001E-4</c:v>
                </c:pt>
                <c:pt idx="40227">
                  <c:v>-5.73089162827768E-3</c:v>
                </c:pt>
                <c:pt idx="40228">
                  <c:v>-1.0709137753609901E-2</c:v>
                </c:pt>
                <c:pt idx="40229">
                  <c:v>-1.5650823512840101E-2</c:v>
                </c:pt>
                <c:pt idx="40230">
                  <c:v>-2.08775740720221E-2</c:v>
                </c:pt>
                <c:pt idx="40231">
                  <c:v>-2.5838704455359299E-2</c:v>
                </c:pt>
                <c:pt idx="40232">
                  <c:v>-3.1052012560217501E-2</c:v>
                </c:pt>
                <c:pt idx="40233">
                  <c:v>-3.5579927256389303E-2</c:v>
                </c:pt>
                <c:pt idx="40234">
                  <c:v>-4.07951203744992E-2</c:v>
                </c:pt>
                <c:pt idx="40235">
                  <c:v>-4.5338146395289901E-2</c:v>
                </c:pt>
                <c:pt idx="40236">
                  <c:v>-5.0264374456211597E-2</c:v>
                </c:pt>
                <c:pt idx="40237">
                  <c:v>-5.4985756459028999E-2</c:v>
                </c:pt>
                <c:pt idx="40238">
                  <c:v>-5.9570817563484597E-2</c:v>
                </c:pt>
                <c:pt idx="40239">
                  <c:v>-6.4688434716345194E-2</c:v>
                </c:pt>
                <c:pt idx="40240">
                  <c:v>-6.8896844926051207E-2</c:v>
                </c:pt>
                <c:pt idx="40241">
                  <c:v>-7.3472950058891706E-2</c:v>
                </c:pt>
                <c:pt idx="40242">
                  <c:v>-7.7650683179015398E-2</c:v>
                </c:pt>
                <c:pt idx="40243">
                  <c:v>-8.2066591806011599E-2</c:v>
                </c:pt>
                <c:pt idx="40244">
                  <c:v>-8.6095841672599802E-2</c:v>
                </c:pt>
                <c:pt idx="40245">
                  <c:v>-9.0379669672534996E-2</c:v>
                </c:pt>
                <c:pt idx="40246">
                  <c:v>-9.4243841205130893E-2</c:v>
                </c:pt>
                <c:pt idx="40247">
                  <c:v>-9.8336415908051297E-2</c:v>
                </c:pt>
                <c:pt idx="40248">
                  <c:v>-0.10211556450010199</c:v>
                </c:pt>
                <c:pt idx="40249">
                  <c:v>-0.105571975485516</c:v>
                </c:pt>
                <c:pt idx="40250">
                  <c:v>-0.109600259533391</c:v>
                </c:pt>
                <c:pt idx="40251">
                  <c:v>-0.11253113870246</c:v>
                </c:pt>
                <c:pt idx="40252">
                  <c:v>-0.116064104548734</c:v>
                </c:pt>
                <c:pt idx="40253">
                  <c:v>-0.119004985834824</c:v>
                </c:pt>
                <c:pt idx="40254">
                  <c:v>-0.122149987033531</c:v>
                </c:pt>
                <c:pt idx="40255">
                  <c:v>-0.125037300158478</c:v>
                </c:pt>
                <c:pt idx="40256">
                  <c:v>-0.12775878904660101</c:v>
                </c:pt>
                <c:pt idx="40257">
                  <c:v>-0.13049958051147501</c:v>
                </c:pt>
                <c:pt idx="40258">
                  <c:v>-0.13270479602107799</c:v>
                </c:pt>
                <c:pt idx="40259">
                  <c:v>-0.13499378062303599</c:v>
                </c:pt>
                <c:pt idx="40260">
                  <c:v>-0.13682851124331799</c:v>
                </c:pt>
                <c:pt idx="40261">
                  <c:v>-0.13917416735841501</c:v>
                </c:pt>
                <c:pt idx="40262">
                  <c:v>-0.14081164982774599</c:v>
                </c:pt>
                <c:pt idx="40263">
                  <c:v>-0.14258220890565501</c:v>
                </c:pt>
                <c:pt idx="40264">
                  <c:v>-0.14399624741726999</c:v>
                </c:pt>
                <c:pt idx="40265">
                  <c:v>-0.14496028775891401</c:v>
                </c:pt>
                <c:pt idx="40266">
                  <c:v>-0.14645207716710801</c:v>
                </c:pt>
                <c:pt idx="40267">
                  <c:v>-0.14727321494390999</c:v>
                </c:pt>
                <c:pt idx="40268">
                  <c:v>-0.148113207762857</c:v>
                </c:pt>
                <c:pt idx="40269">
                  <c:v>-0.14868624415304499</c:v>
                </c:pt>
                <c:pt idx="40270">
                  <c:v>-0.14898470586402701</c:v>
                </c:pt>
                <c:pt idx="40271">
                  <c:v>-0.14957910347421599</c:v>
                </c:pt>
                <c:pt idx="40272">
                  <c:v>-0.14971364288674299</c:v>
                </c:pt>
                <c:pt idx="40273">
                  <c:v>-0.14946355274840201</c:v>
                </c:pt>
                <c:pt idx="40274">
                  <c:v>-0.14926283483722999</c:v>
                </c:pt>
                <c:pt idx="40275">
                  <c:v>-0.148934637118637</c:v>
                </c:pt>
                <c:pt idx="40276">
                  <c:v>-0.1483190735263</c:v>
                </c:pt>
                <c:pt idx="40277">
                  <c:v>-0.14784924050539999</c:v>
                </c:pt>
                <c:pt idx="40278">
                  <c:v>-0.14687816999408701</c:v>
                </c:pt>
                <c:pt idx="40279">
                  <c:v>-0.146035081154304</c:v>
                </c:pt>
                <c:pt idx="40280">
                  <c:v>-0.144891941848002</c:v>
                </c:pt>
                <c:pt idx="40281">
                  <c:v>-0.14400655744128299</c:v>
                </c:pt>
                <c:pt idx="40282">
                  <c:v>-0.142799674183167</c:v>
                </c:pt>
                <c:pt idx="40283">
                  <c:v>-0.14119337775893301</c:v>
                </c:pt>
                <c:pt idx="40284">
                  <c:v>-0.13973421075731199</c:v>
                </c:pt>
                <c:pt idx="40285">
                  <c:v>-0.13823023543101601</c:v>
                </c:pt>
                <c:pt idx="40286">
                  <c:v>-0.13662063497098101</c:v>
                </c:pt>
                <c:pt idx="40287">
                  <c:v>-0.13459910456145999</c:v>
                </c:pt>
                <c:pt idx="40288">
                  <c:v>-0.13288261714084099</c:v>
                </c:pt>
                <c:pt idx="40289">
                  <c:v>-0.13102654201762301</c:v>
                </c:pt>
                <c:pt idx="40290">
                  <c:v>-0.12927758345759199</c:v>
                </c:pt>
                <c:pt idx="40291">
                  <c:v>-0.12737070507617401</c:v>
                </c:pt>
                <c:pt idx="40292">
                  <c:v>-0.12515963966994201</c:v>
                </c:pt>
                <c:pt idx="40293">
                  <c:v>-0.12358694579768099</c:v>
                </c:pt>
                <c:pt idx="40294">
                  <c:v>-0.12155200930429499</c:v>
                </c:pt>
                <c:pt idx="40295">
                  <c:v>-0.11960834613639</c:v>
                </c:pt>
                <c:pt idx="40296">
                  <c:v>-0.11752892443993</c:v>
                </c:pt>
                <c:pt idx="40297">
                  <c:v>-0.11551412585710499</c:v>
                </c:pt>
                <c:pt idx="40298">
                  <c:v>-0.113831861989212</c:v>
                </c:pt>
                <c:pt idx="40299">
                  <c:v>-0.11209590163994</c:v>
                </c:pt>
                <c:pt idx="40300">
                  <c:v>-0.110264535622688</c:v>
                </c:pt>
                <c:pt idx="40301">
                  <c:v>-0.10846019541028799</c:v>
                </c:pt>
                <c:pt idx="40302">
                  <c:v>-0.106887973633575</c:v>
                </c:pt>
                <c:pt idx="40303">
                  <c:v>-0.105490003021666</c:v>
                </c:pt>
                <c:pt idx="40304">
                  <c:v>-0.104423923648251</c:v>
                </c:pt>
                <c:pt idx="40305">
                  <c:v>-0.102921992289422</c:v>
                </c:pt>
                <c:pt idx="40306">
                  <c:v>-0.10191388964362</c:v>
                </c:pt>
                <c:pt idx="40307">
                  <c:v>-0.100795388048647</c:v>
                </c:pt>
                <c:pt idx="40308">
                  <c:v>-9.9969781544740899E-2</c:v>
                </c:pt>
                <c:pt idx="40309">
                  <c:v>-9.9658661200321005E-2</c:v>
                </c:pt>
                <c:pt idx="40310">
                  <c:v>-9.8550710966450503E-2</c:v>
                </c:pt>
                <c:pt idx="40311">
                  <c:v>-9.8279129831919901E-2</c:v>
                </c:pt>
                <c:pt idx="40312">
                  <c:v>-9.8065157621467794E-2</c:v>
                </c:pt>
                <c:pt idx="40313">
                  <c:v>-9.7922028089078197E-2</c:v>
                </c:pt>
                <c:pt idx="40314">
                  <c:v>-9.8259446238213602E-2</c:v>
                </c:pt>
                <c:pt idx="40315">
                  <c:v>-9.8310415021557698E-2</c:v>
                </c:pt>
                <c:pt idx="40316">
                  <c:v>-9.9053374525522306E-2</c:v>
                </c:pt>
                <c:pt idx="40317">
                  <c:v>-9.9457669502696605E-2</c:v>
                </c:pt>
                <c:pt idx="40318">
                  <c:v>-0.10052920138365599</c:v>
                </c:pt>
                <c:pt idx="40319">
                  <c:v>-0.10155049270828501</c:v>
                </c:pt>
                <c:pt idx="40320">
                  <c:v>-0.102890220165771</c:v>
                </c:pt>
                <c:pt idx="40321">
                  <c:v>-0.10437723440105599</c:v>
                </c:pt>
                <c:pt idx="40322">
                  <c:v>-0.106054918838067</c:v>
                </c:pt>
                <c:pt idx="40323">
                  <c:v>-0.10786214600888699</c:v>
                </c:pt>
                <c:pt idx="40324">
                  <c:v>-0.10960408007434499</c:v>
                </c:pt>
                <c:pt idx="40325">
                  <c:v>-0.112358509058962</c:v>
                </c:pt>
                <c:pt idx="40326">
                  <c:v>-0.114655813071665</c:v>
                </c:pt>
                <c:pt idx="40327">
                  <c:v>-0.117200839180285</c:v>
                </c:pt>
                <c:pt idx="40328">
                  <c:v>-0.11987779567799201</c:v>
                </c:pt>
                <c:pt idx="40329">
                  <c:v>-0.122686416556003</c:v>
                </c:pt>
                <c:pt idx="40330">
                  <c:v>-0.12600504795057599</c:v>
                </c:pt>
                <c:pt idx="40331">
                  <c:v>-0.12932434347563901</c:v>
                </c:pt>
                <c:pt idx="40332">
                  <c:v>-0.132732558816613</c:v>
                </c:pt>
                <c:pt idx="40333">
                  <c:v>-0.13607657629467401</c:v>
                </c:pt>
                <c:pt idx="40334">
                  <c:v>-0.13971471950071301</c:v>
                </c:pt>
                <c:pt idx="40335">
                  <c:v>-0.14355156703369501</c:v>
                </c:pt>
                <c:pt idx="40336">
                  <c:v>-0.14765961604736599</c:v>
                </c:pt>
                <c:pt idx="40337">
                  <c:v>-0.15115715444658301</c:v>
                </c:pt>
                <c:pt idx="40338">
                  <c:v>-0.1552173688538</c:v>
                </c:pt>
                <c:pt idx="40339">
                  <c:v>-0.15937903363699801</c:v>
                </c:pt>
                <c:pt idx="40340">
                  <c:v>-0.16351791771646099</c:v>
                </c:pt>
                <c:pt idx="40341">
                  <c:v>-0.16782502285777401</c:v>
                </c:pt>
                <c:pt idx="40342">
                  <c:v>-0.17184906770307401</c:v>
                </c:pt>
                <c:pt idx="40343">
                  <c:v>-0.176163250207822</c:v>
                </c:pt>
                <c:pt idx="40344">
                  <c:v>-0.18022541400178399</c:v>
                </c:pt>
                <c:pt idx="40345">
                  <c:v>-0.18477713885295499</c:v>
                </c:pt>
                <c:pt idx="40346">
                  <c:v>-0.18874602360079301</c:v>
                </c:pt>
                <c:pt idx="40347">
                  <c:v>-0.19296679494611399</c:v>
                </c:pt>
                <c:pt idx="40348">
                  <c:v>-0.19703451577548001</c:v>
                </c:pt>
                <c:pt idx="40349">
                  <c:v>-0.201071147051645</c:v>
                </c:pt>
                <c:pt idx="40350">
                  <c:v>-0.20492632661521501</c:v>
                </c:pt>
                <c:pt idx="40351">
                  <c:v>-0.20848608591023299</c:v>
                </c:pt>
                <c:pt idx="40352">
                  <c:v>-0.212759835257016</c:v>
                </c:pt>
                <c:pt idx="40353">
                  <c:v>-0.216109688862061</c:v>
                </c:pt>
                <c:pt idx="40354">
                  <c:v>-0.219777897306248</c:v>
                </c:pt>
                <c:pt idx="40355">
                  <c:v>-0.22303113349126699</c:v>
                </c:pt>
                <c:pt idx="40356">
                  <c:v>-0.22610327481901199</c:v>
                </c:pt>
                <c:pt idx="40357">
                  <c:v>-0.229642201144446</c:v>
                </c:pt>
                <c:pt idx="40358">
                  <c:v>-0.23249544817439899</c:v>
                </c:pt>
                <c:pt idx="40359">
                  <c:v>-0.23549089756666899</c:v>
                </c:pt>
                <c:pt idx="40360">
                  <c:v>-0.237886326140239</c:v>
                </c:pt>
                <c:pt idx="40361">
                  <c:v>-0.240438264204931</c:v>
                </c:pt>
                <c:pt idx="40362">
                  <c:v>-0.24302657687641699</c:v>
                </c:pt>
                <c:pt idx="40363">
                  <c:v>-0.24519309997719599</c:v>
                </c:pt>
                <c:pt idx="40364">
                  <c:v>-0.24703057281613799</c:v>
                </c:pt>
                <c:pt idx="40365">
                  <c:v>-0.248920253749744</c:v>
                </c:pt>
                <c:pt idx="40366">
                  <c:v>-0.25054194423242498</c:v>
                </c:pt>
                <c:pt idx="40367">
                  <c:v>-0.25219233412106201</c:v>
                </c:pt>
                <c:pt idx="40368">
                  <c:v>-0.25362892483114402</c:v>
                </c:pt>
                <c:pt idx="40369">
                  <c:v>-0.254557607425838</c:v>
                </c:pt>
                <c:pt idx="40370">
                  <c:v>-0.25551855504370102</c:v>
                </c:pt>
                <c:pt idx="40371">
                  <c:v>-0.25654088734206099</c:v>
                </c:pt>
                <c:pt idx="40372">
                  <c:v>-0.25723123351466398</c:v>
                </c:pt>
                <c:pt idx="40373">
                  <c:v>-0.25748424237675199</c:v>
                </c:pt>
                <c:pt idx="40374">
                  <c:v>-0.25794024031075402</c:v>
                </c:pt>
                <c:pt idx="40375">
                  <c:v>-0.25807406608215</c:v>
                </c:pt>
                <c:pt idx="40376">
                  <c:v>-0.25818726271310899</c:v>
                </c:pt>
                <c:pt idx="40377">
                  <c:v>-0.25791871756763501</c:v>
                </c:pt>
                <c:pt idx="40378">
                  <c:v>-0.25750352911023799</c:v>
                </c:pt>
                <c:pt idx="40379">
                  <c:v>-0.25747528118924001</c:v>
                </c:pt>
                <c:pt idx="40380">
                  <c:v>-0.25653722202826401</c:v>
                </c:pt>
                <c:pt idx="40381">
                  <c:v>-0.256116848715219</c:v>
                </c:pt>
                <c:pt idx="40382">
                  <c:v>-0.25517782423009699</c:v>
                </c:pt>
                <c:pt idx="40383">
                  <c:v>-0.25408338315222401</c:v>
                </c:pt>
                <c:pt idx="40384">
                  <c:v>-0.253592081738784</c:v>
                </c:pt>
                <c:pt idx="40385">
                  <c:v>-0.25231631993579701</c:v>
                </c:pt>
                <c:pt idx="40386">
                  <c:v>-0.25106088058304599</c:v>
                </c:pt>
                <c:pt idx="40387">
                  <c:v>-0.249752649842295</c:v>
                </c:pt>
                <c:pt idx="40388">
                  <c:v>-0.248376246850394</c:v>
                </c:pt>
                <c:pt idx="40389">
                  <c:v>-0.24729589682120401</c:v>
                </c:pt>
                <c:pt idx="40390">
                  <c:v>-0.245730554516466</c:v>
                </c:pt>
                <c:pt idx="40391">
                  <c:v>-0.24420802642879899</c:v>
                </c:pt>
                <c:pt idx="40392">
                  <c:v>-0.242520574693526</c:v>
                </c:pt>
                <c:pt idx="40393">
                  <c:v>-0.24097520295153499</c:v>
                </c:pt>
                <c:pt idx="40394">
                  <c:v>-0.239659069891761</c:v>
                </c:pt>
                <c:pt idx="40395">
                  <c:v>-0.238185020715694</c:v>
                </c:pt>
                <c:pt idx="40396">
                  <c:v>-0.236231132898235</c:v>
                </c:pt>
                <c:pt idx="40397">
                  <c:v>-0.234807004937578</c:v>
                </c:pt>
                <c:pt idx="40398">
                  <c:v>-0.23329233993666701</c:v>
                </c:pt>
                <c:pt idx="40399">
                  <c:v>-0.23178633374031701</c:v>
                </c:pt>
                <c:pt idx="40400">
                  <c:v>-0.23019269438173801</c:v>
                </c:pt>
                <c:pt idx="40401">
                  <c:v>-0.22854484843476899</c:v>
                </c:pt>
                <c:pt idx="40402">
                  <c:v>-0.226884584023238</c:v>
                </c:pt>
                <c:pt idx="40403">
                  <c:v>-0.22543538005049901</c:v>
                </c:pt>
                <c:pt idx="40404">
                  <c:v>-0.22407199074040399</c:v>
                </c:pt>
                <c:pt idx="40405">
                  <c:v>-0.22240106287886499</c:v>
                </c:pt>
                <c:pt idx="40406">
                  <c:v>-0.22118546319040999</c:v>
                </c:pt>
                <c:pt idx="40407">
                  <c:v>-0.219569442843809</c:v>
                </c:pt>
                <c:pt idx="40408">
                  <c:v>-0.218291338612701</c:v>
                </c:pt>
                <c:pt idx="40409">
                  <c:v>-0.21684472817661399</c:v>
                </c:pt>
                <c:pt idx="40410">
                  <c:v>-0.21551053871263401</c:v>
                </c:pt>
                <c:pt idx="40411">
                  <c:v>-0.21453602307616099</c:v>
                </c:pt>
                <c:pt idx="40412">
                  <c:v>-0.212973495777661</c:v>
                </c:pt>
                <c:pt idx="40413">
                  <c:v>-0.21174606251792899</c:v>
                </c:pt>
                <c:pt idx="40414">
                  <c:v>-0.21032332725292699</c:v>
                </c:pt>
                <c:pt idx="40415">
                  <c:v>-0.209082084843631</c:v>
                </c:pt>
                <c:pt idx="40416">
                  <c:v>-0.20809739251762799</c:v>
                </c:pt>
                <c:pt idx="40417">
                  <c:v>-0.206750630900429</c:v>
                </c:pt>
                <c:pt idx="40418">
                  <c:v>-0.20526889124144501</c:v>
                </c:pt>
                <c:pt idx="40419">
                  <c:v>-0.203679413270758</c:v>
                </c:pt>
                <c:pt idx="40420">
                  <c:v>-0.20260605211320901</c:v>
                </c:pt>
                <c:pt idx="40421">
                  <c:v>-0.201437040046864</c:v>
                </c:pt>
                <c:pt idx="40422">
                  <c:v>-0.20026065202176799</c:v>
                </c:pt>
                <c:pt idx="40423">
                  <c:v>-0.19837309570532799</c:v>
                </c:pt>
                <c:pt idx="40424">
                  <c:v>-0.19691743291289199</c:v>
                </c:pt>
                <c:pt idx="40425">
                  <c:v>-0.19554239324298001</c:v>
                </c:pt>
                <c:pt idx="40426">
                  <c:v>-0.19406226282995701</c:v>
                </c:pt>
                <c:pt idx="40427">
                  <c:v>-0.19261980740454199</c:v>
                </c:pt>
                <c:pt idx="40428">
                  <c:v>-0.19061744146170401</c:v>
                </c:pt>
                <c:pt idx="40429">
                  <c:v>-0.18887588990633</c:v>
                </c:pt>
                <c:pt idx="40430">
                  <c:v>-0.18713542606307301</c:v>
                </c:pt>
                <c:pt idx="40431">
                  <c:v>-0.18542693512008401</c:v>
                </c:pt>
                <c:pt idx="40432">
                  <c:v>-0.18347763600952099</c:v>
                </c:pt>
                <c:pt idx="40433">
                  <c:v>-0.18139813716004499</c:v>
                </c:pt>
                <c:pt idx="40434">
                  <c:v>-0.17927172401073699</c:v>
                </c:pt>
                <c:pt idx="40435">
                  <c:v>-0.17719622192371701</c:v>
                </c:pt>
                <c:pt idx="40436">
                  <c:v>-0.17501203120419401</c:v>
                </c:pt>
                <c:pt idx="40437">
                  <c:v>-0.17259733835271299</c:v>
                </c:pt>
                <c:pt idx="40438">
                  <c:v>-0.170516076295777</c:v>
                </c:pt>
                <c:pt idx="40439">
                  <c:v>-0.167733127818775</c:v>
                </c:pt>
                <c:pt idx="40440">
                  <c:v>-0.16519170905745301</c:v>
                </c:pt>
                <c:pt idx="40441">
                  <c:v>-0.162425664776883</c:v>
                </c:pt>
                <c:pt idx="40442">
                  <c:v>-0.15959445625304899</c:v>
                </c:pt>
                <c:pt idx="40443">
                  <c:v>-0.157044275842709</c:v>
                </c:pt>
                <c:pt idx="40444">
                  <c:v>-0.15400055490226999</c:v>
                </c:pt>
                <c:pt idx="40445">
                  <c:v>-0.15087735325454801</c:v>
                </c:pt>
                <c:pt idx="40446">
                  <c:v>-0.147624018386524</c:v>
                </c:pt>
                <c:pt idx="40447">
                  <c:v>-0.14453003082730401</c:v>
                </c:pt>
                <c:pt idx="40448">
                  <c:v>-0.14153004294147001</c:v>
                </c:pt>
                <c:pt idx="40449">
                  <c:v>-0.13843232777564701</c:v>
                </c:pt>
                <c:pt idx="40450">
                  <c:v>-0.13475479718739899</c:v>
                </c:pt>
                <c:pt idx="40451">
                  <c:v>-0.13142847395603299</c:v>
                </c:pt>
                <c:pt idx="40452">
                  <c:v>-0.12791560773991201</c:v>
                </c:pt>
                <c:pt idx="40453">
                  <c:v>-0.12467820453171399</c:v>
                </c:pt>
                <c:pt idx="40454">
                  <c:v>-0.12124681862554</c:v>
                </c:pt>
                <c:pt idx="40455">
                  <c:v>-0.117349234998411</c:v>
                </c:pt>
                <c:pt idx="40456">
                  <c:v>-0.113750238299553</c:v>
                </c:pt>
                <c:pt idx="40457">
                  <c:v>-0.110120908904658</c:v>
                </c:pt>
                <c:pt idx="40458">
                  <c:v>-0.10675445494317801</c:v>
                </c:pt>
                <c:pt idx="40459">
                  <c:v>-0.10311488921522199</c:v>
                </c:pt>
                <c:pt idx="40460">
                  <c:v>-9.9410404890160994E-2</c:v>
                </c:pt>
                <c:pt idx="40461">
                  <c:v>-9.5638684533719903E-2</c:v>
                </c:pt>
                <c:pt idx="40462">
                  <c:v>-9.2274835581195494E-2</c:v>
                </c:pt>
                <c:pt idx="40463">
                  <c:v>-8.8806493656599705E-2</c:v>
                </c:pt>
                <c:pt idx="40464">
                  <c:v>-8.5017597931203698E-2</c:v>
                </c:pt>
                <c:pt idx="40465">
                  <c:v>-8.1869472976695598E-2</c:v>
                </c:pt>
                <c:pt idx="40466">
                  <c:v>-7.8242002204865005E-2</c:v>
                </c:pt>
                <c:pt idx="40467">
                  <c:v>-7.49504989133528E-2</c:v>
                </c:pt>
                <c:pt idx="40468">
                  <c:v>-7.1651941584304699E-2</c:v>
                </c:pt>
                <c:pt idx="40469">
                  <c:v>-6.8446432156468298E-2</c:v>
                </c:pt>
                <c:pt idx="40470">
                  <c:v>-6.5759077921603001E-2</c:v>
                </c:pt>
                <c:pt idx="40471">
                  <c:v>-6.2513901730519406E-2</c:v>
                </c:pt>
                <c:pt idx="40472">
                  <c:v>-5.9533470632617901E-2</c:v>
                </c:pt>
                <c:pt idx="40473">
                  <c:v>-5.6897993141316203E-2</c:v>
                </c:pt>
                <c:pt idx="40474">
                  <c:v>-5.4132366029011399E-2</c:v>
                </c:pt>
                <c:pt idx="40475">
                  <c:v>-5.1797480222597198E-2</c:v>
                </c:pt>
                <c:pt idx="40476">
                  <c:v>-4.9503627156084098E-2</c:v>
                </c:pt>
                <c:pt idx="40477">
                  <c:v>-4.6900580050050801E-2</c:v>
                </c:pt>
                <c:pt idx="40478">
                  <c:v>-4.4886205991759E-2</c:v>
                </c:pt>
                <c:pt idx="40479">
                  <c:v>-4.2813991550330999E-2</c:v>
                </c:pt>
                <c:pt idx="40480">
                  <c:v>-4.09661490173375E-2</c:v>
                </c:pt>
                <c:pt idx="40481">
                  <c:v>-3.9540580702851498E-2</c:v>
                </c:pt>
                <c:pt idx="40482">
                  <c:v>-3.7386164653923699E-2</c:v>
                </c:pt>
                <c:pt idx="40483">
                  <c:v>-3.6074786321194798E-2</c:v>
                </c:pt>
                <c:pt idx="40484">
                  <c:v>-3.4737083996624299E-2</c:v>
                </c:pt>
                <c:pt idx="40485">
                  <c:v>-3.3710141300309297E-2</c:v>
                </c:pt>
                <c:pt idx="40486">
                  <c:v>-3.2523731065578203E-2</c:v>
                </c:pt>
                <c:pt idx="40487">
                  <c:v>-3.1510826258530203E-2</c:v>
                </c:pt>
                <c:pt idx="40488">
                  <c:v>-3.0769027296064899E-2</c:v>
                </c:pt>
                <c:pt idx="40489">
                  <c:v>-3.0150717051165201E-2</c:v>
                </c:pt>
                <c:pt idx="40490">
                  <c:v>-2.99063929738639E-2</c:v>
                </c:pt>
                <c:pt idx="40491">
                  <c:v>-2.9187392898384099E-2</c:v>
                </c:pt>
                <c:pt idx="40492">
                  <c:v>-2.9017395643514899E-2</c:v>
                </c:pt>
                <c:pt idx="40493">
                  <c:v>-2.8752998660618201E-2</c:v>
                </c:pt>
                <c:pt idx="40494">
                  <c:v>-2.8491626945179999E-2</c:v>
                </c:pt>
                <c:pt idx="40495">
                  <c:v>-2.8677885633283402E-2</c:v>
                </c:pt>
                <c:pt idx="40496">
                  <c:v>-2.84739212478635E-2</c:v>
                </c:pt>
                <c:pt idx="40497">
                  <c:v>-2.89064651360257E-2</c:v>
                </c:pt>
                <c:pt idx="40498">
                  <c:v>-2.8997578262749801E-2</c:v>
                </c:pt>
                <c:pt idx="40499">
                  <c:v>-2.9275951476888398E-2</c:v>
                </c:pt>
                <c:pt idx="40500">
                  <c:v>-2.96124171647471E-2</c:v>
                </c:pt>
                <c:pt idx="40501">
                  <c:v>-2.9731975758074101E-2</c:v>
                </c:pt>
                <c:pt idx="40502">
                  <c:v>-3.0384889738603298E-2</c:v>
                </c:pt>
                <c:pt idx="40503">
                  <c:v>-3.07435281354171E-2</c:v>
                </c:pt>
                <c:pt idx="40504">
                  <c:v>-3.0937517180134402E-2</c:v>
                </c:pt>
                <c:pt idx="40505">
                  <c:v>-3.1473121157238597E-2</c:v>
                </c:pt>
                <c:pt idx="40506">
                  <c:v>-3.1809983851902403E-2</c:v>
                </c:pt>
                <c:pt idx="40507">
                  <c:v>-3.2335988129608403E-2</c:v>
                </c:pt>
                <c:pt idx="40508">
                  <c:v>-3.2969840885949203E-2</c:v>
                </c:pt>
                <c:pt idx="40509">
                  <c:v>-3.2894682173647903E-2</c:v>
                </c:pt>
                <c:pt idx="40510">
                  <c:v>-3.3121369295386498E-2</c:v>
                </c:pt>
                <c:pt idx="40511">
                  <c:v>-3.3425041785651602E-2</c:v>
                </c:pt>
                <c:pt idx="40512">
                  <c:v>-3.3784782866382E-2</c:v>
                </c:pt>
                <c:pt idx="40513">
                  <c:v>-3.3905267908809399E-2</c:v>
                </c:pt>
                <c:pt idx="40514">
                  <c:v>-3.3645574672564502E-2</c:v>
                </c:pt>
                <c:pt idx="40515">
                  <c:v>-3.3743067298909801E-2</c:v>
                </c:pt>
                <c:pt idx="40516">
                  <c:v>-3.35131716446916E-2</c:v>
                </c:pt>
                <c:pt idx="40517">
                  <c:v>-3.35778042892498E-2</c:v>
                </c:pt>
                <c:pt idx="40518">
                  <c:v>-3.3008038353632002E-2</c:v>
                </c:pt>
                <c:pt idx="40519">
                  <c:v>-3.2631526181094897E-2</c:v>
                </c:pt>
                <c:pt idx="40520">
                  <c:v>-3.1835016035323398E-2</c:v>
                </c:pt>
                <c:pt idx="40521">
                  <c:v>-3.1223944136072601E-2</c:v>
                </c:pt>
                <c:pt idx="40522">
                  <c:v>-3.0476973162244899E-2</c:v>
                </c:pt>
                <c:pt idx="40523">
                  <c:v>-2.9095601358827501E-2</c:v>
                </c:pt>
                <c:pt idx="40524">
                  <c:v>-2.8334566397845599E-2</c:v>
                </c:pt>
                <c:pt idx="40525">
                  <c:v>-2.6987960491772101E-2</c:v>
                </c:pt>
                <c:pt idx="40526">
                  <c:v>-2.5625141128994999E-2</c:v>
                </c:pt>
                <c:pt idx="40527">
                  <c:v>-2.4141835247622801E-2</c:v>
                </c:pt>
                <c:pt idx="40528">
                  <c:v>-2.2348926781870199E-2</c:v>
                </c:pt>
                <c:pt idx="40529">
                  <c:v>-2.0785954494075699E-2</c:v>
                </c:pt>
                <c:pt idx="40530">
                  <c:v>-1.8752806731645401E-2</c:v>
                </c:pt>
                <c:pt idx="40531">
                  <c:v>-1.6572190135301399E-2</c:v>
                </c:pt>
                <c:pt idx="40532">
                  <c:v>-1.43432188454503E-2</c:v>
                </c:pt>
                <c:pt idx="40533">
                  <c:v>-1.1900097662713299E-2</c:v>
                </c:pt>
                <c:pt idx="40534">
                  <c:v>-9.4598956816191893E-3</c:v>
                </c:pt>
                <c:pt idx="40535">
                  <c:v>-7.2294427912043104E-3</c:v>
                </c:pt>
                <c:pt idx="40536">
                  <c:v>-4.0165684014010104E-3</c:v>
                </c:pt>
                <c:pt idx="40537">
                  <c:v>-1.1759515332283501E-3</c:v>
                </c:pt>
                <c:pt idx="40538">
                  <c:v>1.8118551777255799E-3</c:v>
                </c:pt>
                <c:pt idx="40539">
                  <c:v>4.8622869172809799E-3</c:v>
                </c:pt>
                <c:pt idx="40540">
                  <c:v>7.9032622530800806E-3</c:v>
                </c:pt>
                <c:pt idx="40541">
                  <c:v>1.14467705137419E-2</c:v>
                </c:pt>
                <c:pt idx="40542">
                  <c:v>1.4836820559549499E-2</c:v>
                </c:pt>
                <c:pt idx="40543">
                  <c:v>1.8392181463275498E-2</c:v>
                </c:pt>
                <c:pt idx="40544">
                  <c:v>2.1702549174327099E-2</c:v>
                </c:pt>
                <c:pt idx="40545">
                  <c:v>2.5474395894155601E-2</c:v>
                </c:pt>
                <c:pt idx="40546">
                  <c:v>2.9236514910131101E-2</c:v>
                </c:pt>
                <c:pt idx="40547">
                  <c:v>3.30967246816221E-2</c:v>
                </c:pt>
                <c:pt idx="40548">
                  <c:v>3.7073936570029303E-2</c:v>
                </c:pt>
                <c:pt idx="40549">
                  <c:v>4.0874187055014298E-2</c:v>
                </c:pt>
                <c:pt idx="40550">
                  <c:v>4.5215285312274901E-2</c:v>
                </c:pt>
                <c:pt idx="40551">
                  <c:v>4.8927719552081098E-2</c:v>
                </c:pt>
                <c:pt idx="40552">
                  <c:v>5.29272088351984E-2</c:v>
                </c:pt>
                <c:pt idx="40553">
                  <c:v>5.7089153744798699E-2</c:v>
                </c:pt>
                <c:pt idx="40554">
                  <c:v>6.1064385921986299E-2</c:v>
                </c:pt>
                <c:pt idx="40555">
                  <c:v>6.5436230805463902E-2</c:v>
                </c:pt>
                <c:pt idx="40556">
                  <c:v>6.9242883258573695E-2</c:v>
                </c:pt>
                <c:pt idx="40557">
                  <c:v>7.3445185377758307E-2</c:v>
                </c:pt>
                <c:pt idx="40558">
                  <c:v>7.7516073370130195E-2</c:v>
                </c:pt>
                <c:pt idx="40559">
                  <c:v>8.1714898026153296E-2</c:v>
                </c:pt>
                <c:pt idx="40560">
                  <c:v>8.6028860789454098E-2</c:v>
                </c:pt>
                <c:pt idx="40561">
                  <c:v>8.9774145601440897E-2</c:v>
                </c:pt>
                <c:pt idx="40562">
                  <c:v>9.3755230073423304E-2</c:v>
                </c:pt>
                <c:pt idx="40563">
                  <c:v>9.8002970615567203E-2</c:v>
                </c:pt>
                <c:pt idx="40564">
                  <c:v>0.102109075823156</c:v>
                </c:pt>
                <c:pt idx="40565">
                  <c:v>0.106119402554869</c:v>
                </c:pt>
                <c:pt idx="40566">
                  <c:v>0.109981345759287</c:v>
                </c:pt>
                <c:pt idx="40567">
                  <c:v>0.113542953787109</c:v>
                </c:pt>
                <c:pt idx="40568">
                  <c:v>0.117613981834035</c:v>
                </c:pt>
                <c:pt idx="40569">
                  <c:v>0.12128736775552799</c:v>
                </c:pt>
                <c:pt idx="40570">
                  <c:v>0.125125313771795</c:v>
                </c:pt>
                <c:pt idx="40571">
                  <c:v>0.12870788714595699</c:v>
                </c:pt>
                <c:pt idx="40572">
                  <c:v>0.132315655484114</c:v>
                </c:pt>
                <c:pt idx="40573">
                  <c:v>0.136186435654291</c:v>
                </c:pt>
                <c:pt idx="40574">
                  <c:v>0.13958817756766401</c:v>
                </c:pt>
                <c:pt idx="40575">
                  <c:v>0.14336615190691601</c:v>
                </c:pt>
                <c:pt idx="40576">
                  <c:v>0.14671337777352</c:v>
                </c:pt>
                <c:pt idx="40577">
                  <c:v>0.150335788206514</c:v>
                </c:pt>
                <c:pt idx="40578">
                  <c:v>0.15354117945926801</c:v>
                </c:pt>
                <c:pt idx="40579">
                  <c:v>0.15677788784160099</c:v>
                </c:pt>
                <c:pt idx="40580">
                  <c:v>0.16016434211450001</c:v>
                </c:pt>
                <c:pt idx="40581">
                  <c:v>0.16330116112071699</c:v>
                </c:pt>
                <c:pt idx="40582">
                  <c:v>0.16691131982508001</c:v>
                </c:pt>
                <c:pt idx="40583">
                  <c:v>0.169568037232424</c:v>
                </c:pt>
                <c:pt idx="40584">
                  <c:v>0.17280491051800101</c:v>
                </c:pt>
                <c:pt idx="40585">
                  <c:v>0.17586097842272699</c:v>
                </c:pt>
                <c:pt idx="40586">
                  <c:v>0.17896057388127301</c:v>
                </c:pt>
                <c:pt idx="40587">
                  <c:v>0.18219675394510201</c:v>
                </c:pt>
                <c:pt idx="40588">
                  <c:v>0.184850039604881</c:v>
                </c:pt>
                <c:pt idx="40589">
                  <c:v>0.187755477779493</c:v>
                </c:pt>
                <c:pt idx="40590">
                  <c:v>0.19060777614372601</c:v>
                </c:pt>
                <c:pt idx="40591">
                  <c:v>0.19363960531192401</c:v>
                </c:pt>
                <c:pt idx="40592">
                  <c:v>0.19658696429879199</c:v>
                </c:pt>
                <c:pt idx="40593">
                  <c:v>0.199416850396363</c:v>
                </c:pt>
                <c:pt idx="40594">
                  <c:v>0.20170025850887299</c:v>
                </c:pt>
                <c:pt idx="40595">
                  <c:v>0.20451978163132101</c:v>
                </c:pt>
                <c:pt idx="40596">
                  <c:v>0.20731425915103499</c:v>
                </c:pt>
                <c:pt idx="40597">
                  <c:v>0.21003957259616901</c:v>
                </c:pt>
                <c:pt idx="40598">
                  <c:v>0.21252201599784501</c:v>
                </c:pt>
                <c:pt idx="40599">
                  <c:v>0.21491823734350801</c:v>
                </c:pt>
                <c:pt idx="40600">
                  <c:v>0.21737897601279901</c:v>
                </c:pt>
                <c:pt idx="40601">
                  <c:v>0.21980914799481399</c:v>
                </c:pt>
                <c:pt idx="40602">
                  <c:v>0.22229895107332301</c:v>
                </c:pt>
                <c:pt idx="40603">
                  <c:v>0.224438688043017</c:v>
                </c:pt>
                <c:pt idx="40604">
                  <c:v>0.22693133686262701</c:v>
                </c:pt>
                <c:pt idx="40605">
                  <c:v>0.22885088809465801</c:v>
                </c:pt>
                <c:pt idx="40606">
                  <c:v>0.230998011262883</c:v>
                </c:pt>
                <c:pt idx="40607">
                  <c:v>0.233059603254999</c:v>
                </c:pt>
                <c:pt idx="40608">
                  <c:v>0.23496417489612301</c:v>
                </c:pt>
                <c:pt idx="40609">
                  <c:v>0.23713204147119901</c:v>
                </c:pt>
                <c:pt idx="40610">
                  <c:v>0.23853048830029699</c:v>
                </c:pt>
                <c:pt idx="40611">
                  <c:v>0.24028914648202701</c:v>
                </c:pt>
                <c:pt idx="40612">
                  <c:v>0.24189383633797401</c:v>
                </c:pt>
                <c:pt idx="40613">
                  <c:v>0.24363794520506901</c:v>
                </c:pt>
                <c:pt idx="40614">
                  <c:v>0.24506690892782301</c:v>
                </c:pt>
                <c:pt idx="40615">
                  <c:v>0.24626942303871599</c:v>
                </c:pt>
                <c:pt idx="40616">
                  <c:v>0.24748120267659199</c:v>
                </c:pt>
                <c:pt idx="40617">
                  <c:v>0.24839892112675099</c:v>
                </c:pt>
                <c:pt idx="40618">
                  <c:v>0.24973600691358799</c:v>
                </c:pt>
                <c:pt idx="40619">
                  <c:v>0.25063677071260998</c:v>
                </c:pt>
                <c:pt idx="40620">
                  <c:v>0.25139745997962998</c:v>
                </c:pt>
                <c:pt idx="40621">
                  <c:v>0.25157690765986601</c:v>
                </c:pt>
                <c:pt idx="40622">
                  <c:v>0.25234452533329998</c:v>
                </c:pt>
                <c:pt idx="40623">
                  <c:v>0.25270456889870901</c:v>
                </c:pt>
                <c:pt idx="40624">
                  <c:v>0.25297466284673198</c:v>
                </c:pt>
                <c:pt idx="40625">
                  <c:v>0.25311882217270298</c:v>
                </c:pt>
                <c:pt idx="40626">
                  <c:v>0.25269837279957202</c:v>
                </c:pt>
                <c:pt idx="40627">
                  <c:v>0.252741599938757</c:v>
                </c:pt>
                <c:pt idx="40628">
                  <c:v>0.25242321519715399</c:v>
                </c:pt>
                <c:pt idx="40629">
                  <c:v>0.25210349785277503</c:v>
                </c:pt>
                <c:pt idx="40630">
                  <c:v>0.25142354151952701</c:v>
                </c:pt>
                <c:pt idx="40631">
                  <c:v>0.25063912285560103</c:v>
                </c:pt>
                <c:pt idx="40632">
                  <c:v>0.24963293894102301</c:v>
                </c:pt>
                <c:pt idx="40633">
                  <c:v>0.24865148058410899</c:v>
                </c:pt>
                <c:pt idx="40634">
                  <c:v>0.247613496162815</c:v>
                </c:pt>
                <c:pt idx="40635">
                  <c:v>0.246276541078155</c:v>
                </c:pt>
                <c:pt idx="40636">
                  <c:v>0.24496394955977899</c:v>
                </c:pt>
                <c:pt idx="40637">
                  <c:v>0.24312560313491199</c:v>
                </c:pt>
                <c:pt idx="40638">
                  <c:v>0.241640190315727</c:v>
                </c:pt>
                <c:pt idx="40639">
                  <c:v>0.23977845272457901</c:v>
                </c:pt>
                <c:pt idx="40640">
                  <c:v>0.238039106457754</c:v>
                </c:pt>
                <c:pt idx="40641">
                  <c:v>0.23618358209434701</c:v>
                </c:pt>
                <c:pt idx="40642">
                  <c:v>0.23379943477842499</c:v>
                </c:pt>
                <c:pt idx="40643">
                  <c:v>0.23162906739515601</c:v>
                </c:pt>
                <c:pt idx="40644">
                  <c:v>0.22949083045181701</c:v>
                </c:pt>
                <c:pt idx="40645">
                  <c:v>0.22714096842957901</c:v>
                </c:pt>
                <c:pt idx="40646">
                  <c:v>0.224770857196887</c:v>
                </c:pt>
                <c:pt idx="40647">
                  <c:v>0.2219998900573</c:v>
                </c:pt>
                <c:pt idx="40648">
                  <c:v>0.21942486818071799</c:v>
                </c:pt>
                <c:pt idx="40649">
                  <c:v>0.216999385384714</c:v>
                </c:pt>
                <c:pt idx="40650">
                  <c:v>0.214404149457324</c:v>
                </c:pt>
                <c:pt idx="40651">
                  <c:v>0.21189809325051601</c:v>
                </c:pt>
                <c:pt idx="40652">
                  <c:v>0.20921468485976499</c:v>
                </c:pt>
                <c:pt idx="40653">
                  <c:v>0.20625954605975999</c:v>
                </c:pt>
                <c:pt idx="40654">
                  <c:v>0.204052887481418</c:v>
                </c:pt>
                <c:pt idx="40655">
                  <c:v>0.20136411202204399</c:v>
                </c:pt>
                <c:pt idx="40656">
                  <c:v>0.19905737757342901</c:v>
                </c:pt>
                <c:pt idx="40657">
                  <c:v>0.19617218428486499</c:v>
                </c:pt>
                <c:pt idx="40658">
                  <c:v>0.19373767267271499</c:v>
                </c:pt>
                <c:pt idx="40659">
                  <c:v>0.191293943905744</c:v>
                </c:pt>
                <c:pt idx="40660">
                  <c:v>0.18871373092265001</c:v>
                </c:pt>
                <c:pt idx="40661">
                  <c:v>0.18671128428158601</c:v>
                </c:pt>
                <c:pt idx="40662">
                  <c:v>0.184236949105621</c:v>
                </c:pt>
                <c:pt idx="40663">
                  <c:v>0.18221952473533201</c:v>
                </c:pt>
                <c:pt idx="40664">
                  <c:v>0.17995633803932901</c:v>
                </c:pt>
                <c:pt idx="40665">
                  <c:v>0.17819752936485</c:v>
                </c:pt>
                <c:pt idx="40666">
                  <c:v>0.176280471246999</c:v>
                </c:pt>
                <c:pt idx="40667">
                  <c:v>0.17466237931982301</c:v>
                </c:pt>
                <c:pt idx="40668">
                  <c:v>0.17321894760842499</c:v>
                </c:pt>
                <c:pt idx="40669">
                  <c:v>0.17130691313068799</c:v>
                </c:pt>
                <c:pt idx="40670">
                  <c:v>0.17028755972902901</c:v>
                </c:pt>
                <c:pt idx="40671">
                  <c:v>0.16904742921152499</c:v>
                </c:pt>
                <c:pt idx="40672">
                  <c:v>0.16785310056098601</c:v>
                </c:pt>
                <c:pt idx="40673">
                  <c:v>0.16690602718839301</c:v>
                </c:pt>
                <c:pt idx="40674">
                  <c:v>0.166051663304393</c:v>
                </c:pt>
                <c:pt idx="40675">
                  <c:v>0.16523687471749701</c:v>
                </c:pt>
                <c:pt idx="40676">
                  <c:v>0.164848335245558</c:v>
                </c:pt>
                <c:pt idx="40677">
                  <c:v>0.16435702761378901</c:v>
                </c:pt>
                <c:pt idx="40678">
                  <c:v>0.164260167753218</c:v>
                </c:pt>
                <c:pt idx="40679">
                  <c:v>0.16389038171141301</c:v>
                </c:pt>
                <c:pt idx="40680">
                  <c:v>0.16364022401529099</c:v>
                </c:pt>
                <c:pt idx="40681">
                  <c:v>0.164070172041965</c:v>
                </c:pt>
                <c:pt idx="40682">
                  <c:v>0.16410815274705801</c:v>
                </c:pt>
                <c:pt idx="40683">
                  <c:v>0.16440035461352501</c:v>
                </c:pt>
                <c:pt idx="40684">
                  <c:v>0.164498325129737</c:v>
                </c:pt>
                <c:pt idx="40685">
                  <c:v>0.16500465010651999</c:v>
                </c:pt>
                <c:pt idx="40686">
                  <c:v>0.165816720937975</c:v>
                </c:pt>
                <c:pt idx="40687">
                  <c:v>0.166101350429432</c:v>
                </c:pt>
                <c:pt idx="40688">
                  <c:v>0.166830619514963</c:v>
                </c:pt>
                <c:pt idx="40689">
                  <c:v>0.16739116214230301</c:v>
                </c:pt>
                <c:pt idx="40690">
                  <c:v>0.16837876022487899</c:v>
                </c:pt>
                <c:pt idx="40691">
                  <c:v>0.16923206637587701</c:v>
                </c:pt>
                <c:pt idx="40692">
                  <c:v>0.17010339374574299</c:v>
                </c:pt>
                <c:pt idx="40693">
                  <c:v>0.17100271158671601</c:v>
                </c:pt>
                <c:pt idx="40694">
                  <c:v>0.17170125818663801</c:v>
                </c:pt>
                <c:pt idx="40695">
                  <c:v>0.17290593335823401</c:v>
                </c:pt>
                <c:pt idx="40696">
                  <c:v>0.17328889277338999</c:v>
                </c:pt>
                <c:pt idx="40697">
                  <c:v>0.174386428986052</c:v>
                </c:pt>
                <c:pt idx="40698">
                  <c:v>0.174891877560274</c:v>
                </c:pt>
                <c:pt idx="40699">
                  <c:v>0.17560095379931201</c:v>
                </c:pt>
                <c:pt idx="40700">
                  <c:v>0.176332724359338</c:v>
                </c:pt>
                <c:pt idx="40701">
                  <c:v>0.17650764287430701</c:v>
                </c:pt>
                <c:pt idx="40702">
                  <c:v>0.17733448235316299</c:v>
                </c:pt>
                <c:pt idx="40703">
                  <c:v>0.17740337772785</c:v>
                </c:pt>
                <c:pt idx="40704">
                  <c:v>0.177925204063556</c:v>
                </c:pt>
                <c:pt idx="40705">
                  <c:v>0.17804932141862101</c:v>
                </c:pt>
                <c:pt idx="40706">
                  <c:v>0.177985423440808</c:v>
                </c:pt>
                <c:pt idx="40707">
                  <c:v>0.17772435926164401</c:v>
                </c:pt>
                <c:pt idx="40708">
                  <c:v>0.17769510430765301</c:v>
                </c:pt>
                <c:pt idx="40709">
                  <c:v>0.17722474439390201</c:v>
                </c:pt>
                <c:pt idx="40710">
                  <c:v>0.17687617722596299</c:v>
                </c:pt>
                <c:pt idx="40711">
                  <c:v>0.176010628798733</c:v>
                </c:pt>
                <c:pt idx="40712">
                  <c:v>0.17498368324566099</c:v>
                </c:pt>
                <c:pt idx="40713">
                  <c:v>0.17433675485379499</c:v>
                </c:pt>
                <c:pt idx="40714">
                  <c:v>0.172924310005583</c:v>
                </c:pt>
                <c:pt idx="40715">
                  <c:v>0.17182149780499301</c:v>
                </c:pt>
                <c:pt idx="40716">
                  <c:v>0.17009889917342499</c:v>
                </c:pt>
                <c:pt idx="40717">
                  <c:v>0.16878591468387799</c:v>
                </c:pt>
                <c:pt idx="40718">
                  <c:v>0.166774106288127</c:v>
                </c:pt>
                <c:pt idx="40719">
                  <c:v>0.16487293490616001</c:v>
                </c:pt>
                <c:pt idx="40720">
                  <c:v>0.16278336155008699</c:v>
                </c:pt>
                <c:pt idx="40721">
                  <c:v>0.160596170113597</c:v>
                </c:pt>
                <c:pt idx="40722">
                  <c:v>0.15841187601074599</c:v>
                </c:pt>
                <c:pt idx="40723">
                  <c:v>0.15549723323585399</c:v>
                </c:pt>
                <c:pt idx="40724">
                  <c:v>0.153086403494051</c:v>
                </c:pt>
                <c:pt idx="40725">
                  <c:v>0.150166032669723</c:v>
                </c:pt>
                <c:pt idx="40726">
                  <c:v>0.14746701677007801</c:v>
                </c:pt>
                <c:pt idx="40727">
                  <c:v>0.14465757255779901</c:v>
                </c:pt>
                <c:pt idx="40728">
                  <c:v>0.14120785863161101</c:v>
                </c:pt>
                <c:pt idx="40729">
                  <c:v>0.13827579059509901</c:v>
                </c:pt>
                <c:pt idx="40730">
                  <c:v>0.13519508431428501</c:v>
                </c:pt>
                <c:pt idx="40731">
                  <c:v>0.13214695624671199</c:v>
                </c:pt>
                <c:pt idx="40732">
                  <c:v>0.12899133182691599</c:v>
                </c:pt>
                <c:pt idx="40733">
                  <c:v>0.12531821262932299</c:v>
                </c:pt>
                <c:pt idx="40734">
                  <c:v>0.122328007312831</c:v>
                </c:pt>
                <c:pt idx="40735">
                  <c:v>0.11914933202882801</c:v>
                </c:pt>
                <c:pt idx="40736">
                  <c:v>0.115967104310134</c:v>
                </c:pt>
                <c:pt idx="40737">
                  <c:v>0.112924495506577</c:v>
                </c:pt>
                <c:pt idx="40738">
                  <c:v>0.109671822402324</c:v>
                </c:pt>
                <c:pt idx="40739">
                  <c:v>0.10623759104137</c:v>
                </c:pt>
                <c:pt idx="40740">
                  <c:v>0.10378089623948</c:v>
                </c:pt>
                <c:pt idx="40741">
                  <c:v>0.100802753888316</c:v>
                </c:pt>
                <c:pt idx="40742">
                  <c:v>9.8077104248210104E-2</c:v>
                </c:pt>
                <c:pt idx="40743">
                  <c:v>9.5242801928854703E-2</c:v>
                </c:pt>
                <c:pt idx="40744">
                  <c:v>9.2751340125114504E-2</c:v>
                </c:pt>
                <c:pt idx="40745">
                  <c:v>9.0545561441915695E-2</c:v>
                </c:pt>
                <c:pt idx="40746">
                  <c:v>8.8170309499418703E-2</c:v>
                </c:pt>
                <c:pt idx="40747">
                  <c:v>8.6396207753772894E-2</c:v>
                </c:pt>
                <c:pt idx="40748">
                  <c:v>8.4362749442163903E-2</c:v>
                </c:pt>
                <c:pt idx="40749">
                  <c:v>8.2929282115897396E-2</c:v>
                </c:pt>
                <c:pt idx="40750">
                  <c:v>8.1215514286475499E-2</c:v>
                </c:pt>
                <c:pt idx="40751">
                  <c:v>7.9952165280806606E-2</c:v>
                </c:pt>
                <c:pt idx="40752">
                  <c:v>7.8971945074183703E-2</c:v>
                </c:pt>
                <c:pt idx="40753">
                  <c:v>7.8140775944209595E-2</c:v>
                </c:pt>
                <c:pt idx="40754">
                  <c:v>7.7645895715455202E-2</c:v>
                </c:pt>
                <c:pt idx="40755">
                  <c:v>7.6809686648189504E-2</c:v>
                </c:pt>
                <c:pt idx="40756">
                  <c:v>7.6746261663520401E-2</c:v>
                </c:pt>
                <c:pt idx="40757">
                  <c:v>7.6736805274739694E-2</c:v>
                </c:pt>
                <c:pt idx="40758">
                  <c:v>7.7124805558856396E-2</c:v>
                </c:pt>
                <c:pt idx="40759">
                  <c:v>7.7778728883136306E-2</c:v>
                </c:pt>
                <c:pt idx="40760">
                  <c:v>7.7989015329177E-2</c:v>
                </c:pt>
                <c:pt idx="40761">
                  <c:v>7.8670320554901293E-2</c:v>
                </c:pt>
                <c:pt idx="40762">
                  <c:v>7.9804709813260002E-2</c:v>
                </c:pt>
                <c:pt idx="40763">
                  <c:v>8.0842954552718393E-2</c:v>
                </c:pt>
                <c:pt idx="40764">
                  <c:v>8.2329143785070197E-2</c:v>
                </c:pt>
                <c:pt idx="40765">
                  <c:v>8.3716735985181603E-2</c:v>
                </c:pt>
                <c:pt idx="40766">
                  <c:v>8.4816838736462896E-2</c:v>
                </c:pt>
                <c:pt idx="40767">
                  <c:v>8.6802576590553002E-2</c:v>
                </c:pt>
                <c:pt idx="40768">
                  <c:v>8.8824931030169793E-2</c:v>
                </c:pt>
                <c:pt idx="40769">
                  <c:v>9.0644833258553506E-2</c:v>
                </c:pt>
                <c:pt idx="40770">
                  <c:v>9.2798409716359997E-2</c:v>
                </c:pt>
                <c:pt idx="40771">
                  <c:v>9.4425835591928894E-2</c:v>
                </c:pt>
                <c:pt idx="40772">
                  <c:v>9.6754006153823305E-2</c:v>
                </c:pt>
                <c:pt idx="40773">
                  <c:v>9.8863240599357499E-2</c:v>
                </c:pt>
                <c:pt idx="40774">
                  <c:v>0.10116683312507201</c:v>
                </c:pt>
                <c:pt idx="40775">
                  <c:v>0.102974948645357</c:v>
                </c:pt>
                <c:pt idx="40776">
                  <c:v>0.104959321478059</c:v>
                </c:pt>
                <c:pt idx="40777">
                  <c:v>0.10693530532142199</c:v>
                </c:pt>
                <c:pt idx="40778">
                  <c:v>0.108570187859083</c:v>
                </c:pt>
                <c:pt idx="40779">
                  <c:v>0.110707737643572</c:v>
                </c:pt>
                <c:pt idx="40780">
                  <c:v>0.111969785957085</c:v>
                </c:pt>
                <c:pt idx="40781">
                  <c:v>0.113722744476712</c:v>
                </c:pt>
                <c:pt idx="40782">
                  <c:v>0.114686107441462</c:v>
                </c:pt>
                <c:pt idx="40783">
                  <c:v>0.115893211093579</c:v>
                </c:pt>
                <c:pt idx="40784">
                  <c:v>0.116785210948673</c:v>
                </c:pt>
                <c:pt idx="40785">
                  <c:v>0.117364044269963</c:v>
                </c:pt>
                <c:pt idx="40786">
                  <c:v>0.118034712994154</c:v>
                </c:pt>
                <c:pt idx="40787">
                  <c:v>0.117710842127819</c:v>
                </c:pt>
                <c:pt idx="40788">
                  <c:v>0.11765231105002601</c:v>
                </c:pt>
                <c:pt idx="40789">
                  <c:v>0.117185754835747</c:v>
                </c:pt>
                <c:pt idx="40790">
                  <c:v>0.116316033102192</c:v>
                </c:pt>
                <c:pt idx="40791">
                  <c:v>0.115125282095215</c:v>
                </c:pt>
                <c:pt idx="40792">
                  <c:v>0.113688558358949</c:v>
                </c:pt>
                <c:pt idx="40793">
                  <c:v>0.111719252399834</c:v>
                </c:pt>
                <c:pt idx="40794">
                  <c:v>0.109269524269623</c:v>
                </c:pt>
                <c:pt idx="40795">
                  <c:v>0.107088561824925</c:v>
                </c:pt>
                <c:pt idx="40796">
                  <c:v>0.10387758980166401</c:v>
                </c:pt>
                <c:pt idx="40797">
                  <c:v>0.10058013481757699</c:v>
                </c:pt>
                <c:pt idx="40798">
                  <c:v>9.6627357033753802E-2</c:v>
                </c:pt>
                <c:pt idx="40799">
                  <c:v>9.2489711689713303E-2</c:v>
                </c:pt>
                <c:pt idx="40800">
                  <c:v>8.8088186913767602E-2</c:v>
                </c:pt>
                <c:pt idx="40801">
                  <c:v>8.2960312457681595E-2</c:v>
                </c:pt>
                <c:pt idx="40802">
                  <c:v>7.7739142183027105E-2</c:v>
                </c:pt>
                <c:pt idx="40803">
                  <c:v>7.1854478558672996E-2</c:v>
                </c:pt>
                <c:pt idx="40804">
                  <c:v>6.5851391674877802E-2</c:v>
                </c:pt>
                <c:pt idx="40805">
                  <c:v>5.9342423626730798E-2</c:v>
                </c:pt>
                <c:pt idx="40806">
                  <c:v>5.2564895246137798E-2</c:v>
                </c:pt>
                <c:pt idx="40807">
                  <c:v>4.5503494425541698E-2</c:v>
                </c:pt>
                <c:pt idx="40808">
                  <c:v>3.8168781547338999E-2</c:v>
                </c:pt>
                <c:pt idx="40809">
                  <c:v>3.0500291892227201E-2</c:v>
                </c:pt>
                <c:pt idx="40810">
                  <c:v>2.2365353355186499E-2</c:v>
                </c:pt>
                <c:pt idx="40811">
                  <c:v>1.4232432131754199E-2</c:v>
                </c:pt>
                <c:pt idx="40812">
                  <c:v>5.6902644120866803E-3</c:v>
                </c:pt>
                <c:pt idx="40813">
                  <c:v>-2.8989730863171999E-3</c:v>
                </c:pt>
                <c:pt idx="40814">
                  <c:v>-1.1760550415859701E-2</c:v>
                </c:pt>
                <c:pt idx="40815">
                  <c:v>-2.1014346943110999E-2</c:v>
                </c:pt>
                <c:pt idx="40816">
                  <c:v>-3.01998989470516E-2</c:v>
                </c:pt>
                <c:pt idx="40817">
                  <c:v>-3.9317449149440603E-2</c:v>
                </c:pt>
                <c:pt idx="40818">
                  <c:v>-4.8645402001677801E-2</c:v>
                </c:pt>
                <c:pt idx="40819">
                  <c:v>-5.7939273513138601E-2</c:v>
                </c:pt>
                <c:pt idx="40820">
                  <c:v>-6.7601678223068701E-2</c:v>
                </c:pt>
                <c:pt idx="40821">
                  <c:v>-7.7172965332387294E-2</c:v>
                </c:pt>
                <c:pt idx="40822">
                  <c:v>-8.6229008223442996E-2</c:v>
                </c:pt>
                <c:pt idx="40823">
                  <c:v>-9.55785259932279E-2</c:v>
                </c:pt>
                <c:pt idx="40824">
                  <c:v>-0.10465522291037201</c:v>
                </c:pt>
                <c:pt idx="40825">
                  <c:v>-0.113856442403608</c:v>
                </c:pt>
                <c:pt idx="40826">
                  <c:v>-0.12289622940542901</c:v>
                </c:pt>
                <c:pt idx="40827">
                  <c:v>-0.131312388672053</c:v>
                </c:pt>
                <c:pt idx="40828">
                  <c:v>-0.13988855556646099</c:v>
                </c:pt>
                <c:pt idx="40829">
                  <c:v>-0.148005290715016</c:v>
                </c:pt>
                <c:pt idx="40830">
                  <c:v>-0.156014047469171</c:v>
                </c:pt>
                <c:pt idx="40831">
                  <c:v>-0.163682906254458</c:v>
                </c:pt>
                <c:pt idx="40832">
                  <c:v>-0.170805595033064</c:v>
                </c:pt>
                <c:pt idx="40833">
                  <c:v>-0.17775674556628801</c:v>
                </c:pt>
                <c:pt idx="40834">
                  <c:v>-0.18424342531844001</c:v>
                </c:pt>
                <c:pt idx="40835">
                  <c:v>-0.19036103268049101</c:v>
                </c:pt>
                <c:pt idx="40836">
                  <c:v>-0.195896797460933</c:v>
                </c:pt>
                <c:pt idx="40837">
                  <c:v>-0.20154185399722499</c:v>
                </c:pt>
                <c:pt idx="40838">
                  <c:v>-0.20615546105291899</c:v>
                </c:pt>
                <c:pt idx="40839">
                  <c:v>-0.21024144277321</c:v>
                </c:pt>
                <c:pt idx="40840">
                  <c:v>-0.21403041415294699</c:v>
                </c:pt>
                <c:pt idx="40841">
                  <c:v>-0.21724399607758901</c:v>
                </c:pt>
                <c:pt idx="40842">
                  <c:v>-0.220167862163994</c:v>
                </c:pt>
                <c:pt idx="40843">
                  <c:v>-0.222432082476367</c:v>
                </c:pt>
                <c:pt idx="40844">
                  <c:v>-0.22400300824891101</c:v>
                </c:pt>
                <c:pt idx="40845">
                  <c:v>-0.224966807468129</c:v>
                </c:pt>
                <c:pt idx="40846">
                  <c:v>-0.22562252768235</c:v>
                </c:pt>
                <c:pt idx="40847">
                  <c:v>-0.22582981912802</c:v>
                </c:pt>
                <c:pt idx="40848">
                  <c:v>-0.22538371492770001</c:v>
                </c:pt>
                <c:pt idx="40849">
                  <c:v>-0.22417961248478199</c:v>
                </c:pt>
                <c:pt idx="40850">
                  <c:v>-0.22269907124893301</c:v>
                </c:pt>
                <c:pt idx="40851">
                  <c:v>-0.22058244307097999</c:v>
                </c:pt>
                <c:pt idx="40852">
                  <c:v>-0.21802792599849599</c:v>
                </c:pt>
                <c:pt idx="40853">
                  <c:v>-0.21540684467142401</c:v>
                </c:pt>
                <c:pt idx="40854">
                  <c:v>-0.21158005990026801</c:v>
                </c:pt>
                <c:pt idx="40855">
                  <c:v>-0.207598274595166</c:v>
                </c:pt>
                <c:pt idx="40856">
                  <c:v>-0.20331400044412201</c:v>
                </c:pt>
                <c:pt idx="40857">
                  <c:v>-0.198678176101558</c:v>
                </c:pt>
                <c:pt idx="40858">
                  <c:v>-0.193599229339324</c:v>
                </c:pt>
                <c:pt idx="40859">
                  <c:v>-0.188034152079391</c:v>
                </c:pt>
                <c:pt idx="40860">
                  <c:v>-0.18237458728348899</c:v>
                </c:pt>
                <c:pt idx="40861">
                  <c:v>-0.17604233414225301</c:v>
                </c:pt>
                <c:pt idx="40862">
                  <c:v>-0.16993202433805099</c:v>
                </c:pt>
                <c:pt idx="40863">
                  <c:v>-0.16320016049830599</c:v>
                </c:pt>
                <c:pt idx="40864">
                  <c:v>-0.15654888871134701</c:v>
                </c:pt>
                <c:pt idx="40865">
                  <c:v>-0.149618477105109</c:v>
                </c:pt>
                <c:pt idx="40866">
                  <c:v>-0.142371133226567</c:v>
                </c:pt>
                <c:pt idx="40867">
                  <c:v>-0.13542124388181601</c:v>
                </c:pt>
                <c:pt idx="40868">
                  <c:v>-0.12805464065526401</c:v>
                </c:pt>
                <c:pt idx="40869">
                  <c:v>-0.121291463561255</c:v>
                </c:pt>
                <c:pt idx="40870">
                  <c:v>-0.11418103714514601</c:v>
                </c:pt>
                <c:pt idx="40871">
                  <c:v>-0.106834435154367</c:v>
                </c:pt>
                <c:pt idx="40872">
                  <c:v>-9.9844158104497094E-2</c:v>
                </c:pt>
                <c:pt idx="40873">
                  <c:v>-9.3015995046844394E-2</c:v>
                </c:pt>
                <c:pt idx="40874">
                  <c:v>-8.6561007417170197E-2</c:v>
                </c:pt>
                <c:pt idx="40875">
                  <c:v>-8.0061867476541496E-2</c:v>
                </c:pt>
                <c:pt idx="40876">
                  <c:v>-7.3626852691971903E-2</c:v>
                </c:pt>
                <c:pt idx="40877">
                  <c:v>-6.7678383844294795E-2</c:v>
                </c:pt>
                <c:pt idx="40878">
                  <c:v>-6.1904663224129797E-2</c:v>
                </c:pt>
                <c:pt idx="40879">
                  <c:v>-5.6603541502976598E-2</c:v>
                </c:pt>
                <c:pt idx="40880">
                  <c:v>-5.2030050636681403E-2</c:v>
                </c:pt>
                <c:pt idx="40881">
                  <c:v>-4.7258698754267602E-2</c:v>
                </c:pt>
                <c:pt idx="40882">
                  <c:v>-4.30632720471779E-2</c:v>
                </c:pt>
                <c:pt idx="40883">
                  <c:v>-3.9345605668817799E-2</c:v>
                </c:pt>
                <c:pt idx="40884">
                  <c:v>-3.6043112311695297E-2</c:v>
                </c:pt>
                <c:pt idx="40885">
                  <c:v>-3.3367487117270701E-2</c:v>
                </c:pt>
                <c:pt idx="40886">
                  <c:v>-3.0952202167474099E-2</c:v>
                </c:pt>
                <c:pt idx="40887">
                  <c:v>-2.9297707046497899E-2</c:v>
                </c:pt>
                <c:pt idx="40888">
                  <c:v>-2.7668376425688E-2</c:v>
                </c:pt>
                <c:pt idx="40889">
                  <c:v>-2.7144663199887599E-2</c:v>
                </c:pt>
                <c:pt idx="40890">
                  <c:v>-2.69222922402617E-2</c:v>
                </c:pt>
                <c:pt idx="40891">
                  <c:v>-2.7244147992777398E-2</c:v>
                </c:pt>
                <c:pt idx="40892">
                  <c:v>-2.8337583026142501E-2</c:v>
                </c:pt>
                <c:pt idx="40893">
                  <c:v>-2.9496615767643002E-2</c:v>
                </c:pt>
                <c:pt idx="40894">
                  <c:v>-3.1684328783640102E-2</c:v>
                </c:pt>
                <c:pt idx="40895">
                  <c:v>-3.4105320567905099E-2</c:v>
                </c:pt>
                <c:pt idx="40896">
                  <c:v>-3.7500410345038301E-2</c:v>
                </c:pt>
                <c:pt idx="40897">
                  <c:v>-4.1250056875946198E-2</c:v>
                </c:pt>
                <c:pt idx="40898">
                  <c:v>-4.5206844537939203E-2</c:v>
                </c:pt>
                <c:pt idx="40899">
                  <c:v>-4.9988335159481097E-2</c:v>
                </c:pt>
                <c:pt idx="40900">
                  <c:v>-5.4918334203330497E-2</c:v>
                </c:pt>
                <c:pt idx="40901">
                  <c:v>-6.0750127038198799E-2</c:v>
                </c:pt>
                <c:pt idx="40902">
                  <c:v>-6.6977970120088701E-2</c:v>
                </c:pt>
                <c:pt idx="40903">
                  <c:v>-7.3371798110869399E-2</c:v>
                </c:pt>
                <c:pt idx="40904">
                  <c:v>-8.0437196151520493E-2</c:v>
                </c:pt>
                <c:pt idx="40905">
                  <c:v>-8.7670351687676298E-2</c:v>
                </c:pt>
                <c:pt idx="40906">
                  <c:v>-9.5494141045276801E-2</c:v>
                </c:pt>
                <c:pt idx="40907">
                  <c:v>-0.10391465629199</c:v>
                </c:pt>
                <c:pt idx="40908">
                  <c:v>-0.112203277541569</c:v>
                </c:pt>
                <c:pt idx="40909">
                  <c:v>-0.120773577853609</c:v>
                </c:pt>
                <c:pt idx="40910">
                  <c:v>-0.12975143009752399</c:v>
                </c:pt>
                <c:pt idx="40911">
                  <c:v>-0.13891859039180399</c:v>
                </c:pt>
                <c:pt idx="40912">
                  <c:v>-0.14839998272480101</c:v>
                </c:pt>
                <c:pt idx="40913">
                  <c:v>-0.15794325648010199</c:v>
                </c:pt>
                <c:pt idx="40914">
                  <c:v>-0.167536169605943</c:v>
                </c:pt>
                <c:pt idx="40915">
                  <c:v>-0.17704235116409001</c:v>
                </c:pt>
                <c:pt idx="40916">
                  <c:v>-0.18689735522820999</c:v>
                </c:pt>
                <c:pt idx="40917">
                  <c:v>-0.196807765134181</c:v>
                </c:pt>
                <c:pt idx="40918">
                  <c:v>-0.206482279781114</c:v>
                </c:pt>
                <c:pt idx="40919">
                  <c:v>-0.21635015897078499</c:v>
                </c:pt>
                <c:pt idx="40920">
                  <c:v>-0.22579203278868501</c:v>
                </c:pt>
                <c:pt idx="40921">
                  <c:v>-0.23529198570531201</c:v>
                </c:pt>
                <c:pt idx="40922">
                  <c:v>-0.244523154042008</c:v>
                </c:pt>
                <c:pt idx="40923">
                  <c:v>-0.25381884502653601</c:v>
                </c:pt>
                <c:pt idx="40924">
                  <c:v>-0.26294933830656497</c:v>
                </c:pt>
                <c:pt idx="40925">
                  <c:v>-0.27125203795951902</c:v>
                </c:pt>
                <c:pt idx="40926">
                  <c:v>-0.27962625314641598</c:v>
                </c:pt>
                <c:pt idx="40927">
                  <c:v>-0.28748472809199999</c:v>
                </c:pt>
                <c:pt idx="40928">
                  <c:v>-0.29524692553086301</c:v>
                </c:pt>
                <c:pt idx="40929">
                  <c:v>-0.30276186700282198</c:v>
                </c:pt>
                <c:pt idx="40930">
                  <c:v>-0.30952897608496799</c:v>
                </c:pt>
                <c:pt idx="40931">
                  <c:v>-0.31595600798775397</c:v>
                </c:pt>
                <c:pt idx="40932">
                  <c:v>-0.32188036287706101</c:v>
                </c:pt>
                <c:pt idx="40933">
                  <c:v>-0.32773426366025599</c:v>
                </c:pt>
                <c:pt idx="40934">
                  <c:v>-0.333087906411973</c:v>
                </c:pt>
                <c:pt idx="40935">
                  <c:v>-0.33785105914921199</c:v>
                </c:pt>
                <c:pt idx="40936">
                  <c:v>-0.34180638168420502</c:v>
                </c:pt>
                <c:pt idx="40937">
                  <c:v>-0.34553635988655501</c:v>
                </c:pt>
                <c:pt idx="40938">
                  <c:v>-0.34874362118304397</c:v>
                </c:pt>
                <c:pt idx="40939">
                  <c:v>-0.35162987964155301</c:v>
                </c:pt>
                <c:pt idx="40940">
                  <c:v>-0.35390044938892501</c:v>
                </c:pt>
                <c:pt idx="40941">
                  <c:v>-0.35550369841178497</c:v>
                </c:pt>
                <c:pt idx="40942">
                  <c:v>-0.356572236048735</c:v>
                </c:pt>
                <c:pt idx="40943">
                  <c:v>-0.35737495468330199</c:v>
                </c:pt>
                <c:pt idx="40944">
                  <c:v>-0.35763608630225002</c:v>
                </c:pt>
                <c:pt idx="40945">
                  <c:v>-0.35742254676055002</c:v>
                </c:pt>
                <c:pt idx="40946">
                  <c:v>-0.35670073584881801</c:v>
                </c:pt>
                <c:pt idx="40947">
                  <c:v>-0.35528113277115297</c:v>
                </c:pt>
                <c:pt idx="40948">
                  <c:v>-0.35375794403904598</c:v>
                </c:pt>
                <c:pt idx="40949">
                  <c:v>-0.351626031096609</c:v>
                </c:pt>
                <c:pt idx="40950">
                  <c:v>-0.34927292550071598</c:v>
                </c:pt>
                <c:pt idx="40951">
                  <c:v>-0.34648794917526998</c:v>
                </c:pt>
                <c:pt idx="40952">
                  <c:v>-0.343001480250549</c:v>
                </c:pt>
                <c:pt idx="40953">
                  <c:v>-0.33951846129194002</c:v>
                </c:pt>
                <c:pt idx="40954">
                  <c:v>-0.33525959500859198</c:v>
                </c:pt>
                <c:pt idx="40955">
                  <c:v>-0.331338893099279</c:v>
                </c:pt>
                <c:pt idx="40956">
                  <c:v>-0.32694383476884498</c:v>
                </c:pt>
                <c:pt idx="40957">
                  <c:v>-0.32202373372992998</c:v>
                </c:pt>
                <c:pt idx="40958">
                  <c:v>-0.31697737653007602</c:v>
                </c:pt>
                <c:pt idx="40959">
                  <c:v>-0.31162016365616702</c:v>
                </c:pt>
                <c:pt idx="40960">
                  <c:v>-0.30671178052717302</c:v>
                </c:pt>
                <c:pt idx="40961">
                  <c:v>-0.301240094660091</c:v>
                </c:pt>
                <c:pt idx="40962">
                  <c:v>-0.29577139019069698</c:v>
                </c:pt>
                <c:pt idx="40963">
                  <c:v>-0.28992400904737298</c:v>
                </c:pt>
                <c:pt idx="40964">
                  <c:v>-0.28425998576017802</c:v>
                </c:pt>
                <c:pt idx="40965">
                  <c:v>-0.27867900032406501</c:v>
                </c:pt>
                <c:pt idx="40966">
                  <c:v>-0.273235256500857</c:v>
                </c:pt>
                <c:pt idx="40967">
                  <c:v>-0.26751555469351301</c:v>
                </c:pt>
                <c:pt idx="40968">
                  <c:v>-0.26166559615742602</c:v>
                </c:pt>
                <c:pt idx="40969">
                  <c:v>-0.25616311947606801</c:v>
                </c:pt>
                <c:pt idx="40970">
                  <c:v>-0.25074801079974102</c:v>
                </c:pt>
                <c:pt idx="40971">
                  <c:v>-0.24581444821448201</c:v>
                </c:pt>
                <c:pt idx="40972">
                  <c:v>-0.24069486011724001</c:v>
                </c:pt>
                <c:pt idx="40973">
                  <c:v>-0.23596971374182199</c:v>
                </c:pt>
                <c:pt idx="40974">
                  <c:v>-0.23128649656037401</c:v>
                </c:pt>
                <c:pt idx="40975">
                  <c:v>-0.22718820682258001</c:v>
                </c:pt>
                <c:pt idx="40976">
                  <c:v>-0.22303816662456799</c:v>
                </c:pt>
                <c:pt idx="40977">
                  <c:v>-0.219303438522405</c:v>
                </c:pt>
                <c:pt idx="40978">
                  <c:v>-0.215947176234592</c:v>
                </c:pt>
                <c:pt idx="40979">
                  <c:v>-0.212611311106012</c:v>
                </c:pt>
                <c:pt idx="40980">
                  <c:v>-0.20992496059353</c:v>
                </c:pt>
                <c:pt idx="40981">
                  <c:v>-0.20722419072705101</c:v>
                </c:pt>
                <c:pt idx="40982">
                  <c:v>-0.20552705039701699</c:v>
                </c:pt>
                <c:pt idx="40983">
                  <c:v>-0.20372166182717599</c:v>
                </c:pt>
                <c:pt idx="40984">
                  <c:v>-0.202243819938595</c:v>
                </c:pt>
                <c:pt idx="40985">
                  <c:v>-0.201169593578434</c:v>
                </c:pt>
                <c:pt idx="40986">
                  <c:v>-0.200696466138121</c:v>
                </c:pt>
                <c:pt idx="40987">
                  <c:v>-0.20062598327912601</c:v>
                </c:pt>
                <c:pt idx="40988">
                  <c:v>-0.201030936582451</c:v>
                </c:pt>
                <c:pt idx="40989">
                  <c:v>-0.20138772434813201</c:v>
                </c:pt>
                <c:pt idx="40990">
                  <c:v>-0.202356762374617</c:v>
                </c:pt>
                <c:pt idx="40991">
                  <c:v>-0.20354474973163</c:v>
                </c:pt>
                <c:pt idx="40992">
                  <c:v>-0.20578181828584299</c:v>
                </c:pt>
                <c:pt idx="40993">
                  <c:v>-0.20749854278929999</c:v>
                </c:pt>
                <c:pt idx="40994">
                  <c:v>-0.210990959856207</c:v>
                </c:pt>
                <c:pt idx="40995">
                  <c:v>-0.21231392657699599</c:v>
                </c:pt>
                <c:pt idx="40996">
                  <c:v>-0.215797906170341</c:v>
                </c:pt>
                <c:pt idx="40997">
                  <c:v>-0.21892723988571</c:v>
                </c:pt>
                <c:pt idx="40998">
                  <c:v>-0.223602166368806</c:v>
                </c:pt>
                <c:pt idx="40999">
                  <c:v>-0.22780550978998099</c:v>
                </c:pt>
                <c:pt idx="41000">
                  <c:v>-0.23147487291305499</c:v>
                </c:pt>
                <c:pt idx="41001">
                  <c:v>-0.23663312563713601</c:v>
                </c:pt>
                <c:pt idx="41002">
                  <c:v>-0.24090588851087</c:v>
                </c:pt>
                <c:pt idx="41003">
                  <c:v>-0.246629034833203</c:v>
                </c:pt>
                <c:pt idx="41004">
                  <c:v>-0.251391143888886</c:v>
                </c:pt>
                <c:pt idx="41005">
                  <c:v>-0.25698485201269</c:v>
                </c:pt>
                <c:pt idx="41006">
                  <c:v>-0.26222345450251</c:v>
                </c:pt>
                <c:pt idx="41007">
                  <c:v>-0.267949568216515</c:v>
                </c:pt>
                <c:pt idx="41008">
                  <c:v>-0.27363900120492002</c:v>
                </c:pt>
                <c:pt idx="41009">
                  <c:v>-0.279470760247436</c:v>
                </c:pt>
                <c:pt idx="41010">
                  <c:v>-0.28533821186345798</c:v>
                </c:pt>
                <c:pt idx="41011">
                  <c:v>-0.29091758904024601</c:v>
                </c:pt>
                <c:pt idx="41012">
                  <c:v>-0.29715845446623401</c:v>
                </c:pt>
                <c:pt idx="41013">
                  <c:v>-0.30268873668502899</c:v>
                </c:pt>
                <c:pt idx="41014">
                  <c:v>-0.30881796065226602</c:v>
                </c:pt>
                <c:pt idx="41015">
                  <c:v>-0.31444424059951298</c:v>
                </c:pt>
                <c:pt idx="41016">
                  <c:v>-0.31989796925506803</c:v>
                </c:pt>
                <c:pt idx="41017">
                  <c:v>-0.32523217906614699</c:v>
                </c:pt>
                <c:pt idx="41018">
                  <c:v>-0.33066022356632102</c:v>
                </c:pt>
                <c:pt idx="41019">
                  <c:v>-0.33593224988785902</c:v>
                </c:pt>
                <c:pt idx="41020">
                  <c:v>-0.34064373139682902</c:v>
                </c:pt>
                <c:pt idx="41021">
                  <c:v>-0.34560931463842398</c:v>
                </c:pt>
                <c:pt idx="41022">
                  <c:v>-0.349736288898643</c:v>
                </c:pt>
                <c:pt idx="41023">
                  <c:v>-0.35444113329775601</c:v>
                </c:pt>
                <c:pt idx="41024">
                  <c:v>-0.358177703315743</c:v>
                </c:pt>
                <c:pt idx="41025">
                  <c:v>-0.36233996208188202</c:v>
                </c:pt>
                <c:pt idx="41026">
                  <c:v>-0.36551125020582198</c:v>
                </c:pt>
                <c:pt idx="41027">
                  <c:v>-0.368595399989601</c:v>
                </c:pt>
                <c:pt idx="41028">
                  <c:v>-0.37174095165502802</c:v>
                </c:pt>
                <c:pt idx="41029">
                  <c:v>-0.374088239516292</c:v>
                </c:pt>
                <c:pt idx="41030">
                  <c:v>-0.37651465993146199</c:v>
                </c:pt>
                <c:pt idx="41031">
                  <c:v>-0.37796445451426203</c:v>
                </c:pt>
                <c:pt idx="41032">
                  <c:v>-0.37956895716186301</c:v>
                </c:pt>
                <c:pt idx="41033">
                  <c:v>-0.38051830881314702</c:v>
                </c:pt>
                <c:pt idx="41034">
                  <c:v>-0.38144265253684401</c:v>
                </c:pt>
                <c:pt idx="41035">
                  <c:v>-0.38178559906399501</c:v>
                </c:pt>
                <c:pt idx="41036">
                  <c:v>-0.38172567369350902</c:v>
                </c:pt>
                <c:pt idx="41037">
                  <c:v>-0.38147943150555902</c:v>
                </c:pt>
                <c:pt idx="41038">
                  <c:v>-0.38049316400746003</c:v>
                </c:pt>
                <c:pt idx="41039">
                  <c:v>-0.37957993546580798</c:v>
                </c:pt>
                <c:pt idx="41040">
                  <c:v>-0.377864088308492</c:v>
                </c:pt>
                <c:pt idx="41041">
                  <c:v>-0.37621484739409999</c:v>
                </c:pt>
                <c:pt idx="41042">
                  <c:v>-0.37401350104349201</c:v>
                </c:pt>
                <c:pt idx="41043">
                  <c:v>-0.371269658962671</c:v>
                </c:pt>
                <c:pt idx="41044">
                  <c:v>-0.368232886331885</c:v>
                </c:pt>
                <c:pt idx="41045">
                  <c:v>-0.36462209515849903</c:v>
                </c:pt>
                <c:pt idx="41046">
                  <c:v>-0.36132412736103803</c:v>
                </c:pt>
                <c:pt idx="41047">
                  <c:v>-0.35715476982356298</c:v>
                </c:pt>
                <c:pt idx="41048">
                  <c:v>-0.352760552360738</c:v>
                </c:pt>
                <c:pt idx="41049">
                  <c:v>-0.34807792211676197</c:v>
                </c:pt>
                <c:pt idx="41050">
                  <c:v>-0.34303673538122997</c:v>
                </c:pt>
                <c:pt idx="41051">
                  <c:v>-0.33794645232564602</c:v>
                </c:pt>
                <c:pt idx="41052">
                  <c:v>-0.33247706361561902</c:v>
                </c:pt>
                <c:pt idx="41053">
                  <c:v>-0.326462124460002</c:v>
                </c:pt>
                <c:pt idx="41054">
                  <c:v>-0.32027602954076301</c:v>
                </c:pt>
                <c:pt idx="41055">
                  <c:v>-0.31390311924965902</c:v>
                </c:pt>
                <c:pt idx="41056">
                  <c:v>-0.30757121273185101</c:v>
                </c:pt>
                <c:pt idx="41057">
                  <c:v>-0.30095046239064299</c:v>
                </c:pt>
                <c:pt idx="41058">
                  <c:v>-0.29361004019450399</c:v>
                </c:pt>
                <c:pt idx="41059">
                  <c:v>-0.28662515198945598</c:v>
                </c:pt>
                <c:pt idx="41060">
                  <c:v>-0.27929981258319098</c:v>
                </c:pt>
                <c:pt idx="41061">
                  <c:v>-0.27203748514063297</c:v>
                </c:pt>
                <c:pt idx="41062">
                  <c:v>-0.26435681368778702</c:v>
                </c:pt>
                <c:pt idx="41063">
                  <c:v>-0.2569034416073</c:v>
                </c:pt>
                <c:pt idx="41064">
                  <c:v>-0.24912848287219899</c:v>
                </c:pt>
                <c:pt idx="41065">
                  <c:v>-0.24132467154960799</c:v>
                </c:pt>
                <c:pt idx="41066">
                  <c:v>-0.233585482420643</c:v>
                </c:pt>
                <c:pt idx="41067">
                  <c:v>-0.22583518141105</c:v>
                </c:pt>
                <c:pt idx="41068">
                  <c:v>-0.21826983078620099</c:v>
                </c:pt>
                <c:pt idx="41069">
                  <c:v>-0.21017198171500501</c:v>
                </c:pt>
                <c:pt idx="41070">
                  <c:v>-0.202432702662</c:v>
                </c:pt>
                <c:pt idx="41071">
                  <c:v>-0.194739837075453</c:v>
                </c:pt>
                <c:pt idx="41072">
                  <c:v>-0.187091144579771</c:v>
                </c:pt>
                <c:pt idx="41073">
                  <c:v>-0.17989941757543301</c:v>
                </c:pt>
                <c:pt idx="41074">
                  <c:v>-0.172150656979112</c:v>
                </c:pt>
                <c:pt idx="41075">
                  <c:v>-0.16465841796537201</c:v>
                </c:pt>
                <c:pt idx="41076">
                  <c:v>-0.157486811955006</c:v>
                </c:pt>
                <c:pt idx="41077">
                  <c:v>-0.15045581296247701</c:v>
                </c:pt>
                <c:pt idx="41078">
                  <c:v>-0.143906789815724</c:v>
                </c:pt>
                <c:pt idx="41079">
                  <c:v>-0.137053376662053</c:v>
                </c:pt>
                <c:pt idx="41080">
                  <c:v>-0.13037792516333399</c:v>
                </c:pt>
                <c:pt idx="41081">
                  <c:v>-0.124034264191345</c:v>
                </c:pt>
                <c:pt idx="41082">
                  <c:v>-0.1179317645676</c:v>
                </c:pt>
                <c:pt idx="41083">
                  <c:v>-0.112267222254365</c:v>
                </c:pt>
                <c:pt idx="41084">
                  <c:v>-0.10650787812922601</c:v>
                </c:pt>
                <c:pt idx="41085">
                  <c:v>-0.10109374364703599</c:v>
                </c:pt>
                <c:pt idx="41086">
                  <c:v>-9.5867942693625904E-2</c:v>
                </c:pt>
                <c:pt idx="41087">
                  <c:v>-9.0987567079606105E-2</c:v>
                </c:pt>
                <c:pt idx="41088">
                  <c:v>-8.6693494111105093E-2</c:v>
                </c:pt>
                <c:pt idx="41089">
                  <c:v>-8.2075912920472893E-2</c:v>
                </c:pt>
                <c:pt idx="41090">
                  <c:v>-7.81242441173116E-2</c:v>
                </c:pt>
                <c:pt idx="41091">
                  <c:v>-7.4285644211072893E-2</c:v>
                </c:pt>
                <c:pt idx="41092">
                  <c:v>-7.1103562739017995E-2</c:v>
                </c:pt>
                <c:pt idx="41093">
                  <c:v>-6.7773092637785998E-2</c:v>
                </c:pt>
                <c:pt idx="41094">
                  <c:v>-6.4883379811894695E-2</c:v>
                </c:pt>
                <c:pt idx="41095">
                  <c:v>-6.2702382702187601E-2</c:v>
                </c:pt>
                <c:pt idx="41096">
                  <c:v>-6.0037240326190101E-2</c:v>
                </c:pt>
                <c:pt idx="41097">
                  <c:v>-5.8529933232525602E-2</c:v>
                </c:pt>
                <c:pt idx="41098">
                  <c:v>-5.6552486617743598E-2</c:v>
                </c:pt>
                <c:pt idx="41099">
                  <c:v>-5.5398369896428899E-2</c:v>
                </c:pt>
                <c:pt idx="41100">
                  <c:v>-5.4523347218336002E-2</c:v>
                </c:pt>
                <c:pt idx="41101">
                  <c:v>-5.3527895704900103E-2</c:v>
                </c:pt>
                <c:pt idx="41102">
                  <c:v>-5.3197297277197998E-2</c:v>
                </c:pt>
                <c:pt idx="41103">
                  <c:v>-5.2845095077079303E-2</c:v>
                </c:pt>
                <c:pt idx="41104">
                  <c:v>-5.3216136737384602E-2</c:v>
                </c:pt>
                <c:pt idx="41105">
                  <c:v>-5.3772749172261401E-2</c:v>
                </c:pt>
                <c:pt idx="41106">
                  <c:v>-5.4474034859052799E-2</c:v>
                </c:pt>
                <c:pt idx="41107">
                  <c:v>-5.5235887433225203E-2</c:v>
                </c:pt>
                <c:pt idx="41108">
                  <c:v>-5.65000972089768E-2</c:v>
                </c:pt>
                <c:pt idx="41109">
                  <c:v>-5.7797482141780501E-2</c:v>
                </c:pt>
                <c:pt idx="41110">
                  <c:v>-5.9630320350437901E-2</c:v>
                </c:pt>
                <c:pt idx="41111">
                  <c:v>-6.15875884402175E-2</c:v>
                </c:pt>
                <c:pt idx="41112">
                  <c:v>-6.3262119798681293E-2</c:v>
                </c:pt>
                <c:pt idx="41113">
                  <c:v>-6.5698793626165999E-2</c:v>
                </c:pt>
                <c:pt idx="41114">
                  <c:v>-6.7989611324284105E-2</c:v>
                </c:pt>
                <c:pt idx="41115">
                  <c:v>-7.0794833749868294E-2</c:v>
                </c:pt>
                <c:pt idx="41116">
                  <c:v>-7.3362896367343597E-2</c:v>
                </c:pt>
                <c:pt idx="41117">
                  <c:v>-7.6058168541977195E-2</c:v>
                </c:pt>
                <c:pt idx="41118">
                  <c:v>-7.9136618706520806E-2</c:v>
                </c:pt>
                <c:pt idx="41119">
                  <c:v>-8.2151712445528394E-2</c:v>
                </c:pt>
                <c:pt idx="41120">
                  <c:v>-8.5197588048278095E-2</c:v>
                </c:pt>
                <c:pt idx="41121">
                  <c:v>-8.81588613900883E-2</c:v>
                </c:pt>
                <c:pt idx="41122">
                  <c:v>-9.1551440664686901E-2</c:v>
                </c:pt>
                <c:pt idx="41123">
                  <c:v>-9.43803672294736E-2</c:v>
                </c:pt>
                <c:pt idx="41124">
                  <c:v>-9.7689838383462693E-2</c:v>
                </c:pt>
                <c:pt idx="41125">
                  <c:v>-0.10050841389417001</c:v>
                </c:pt>
                <c:pt idx="41126">
                  <c:v>-0.10380723922087499</c:v>
                </c:pt>
                <c:pt idx="41127">
                  <c:v>-0.106959374935753</c:v>
                </c:pt>
                <c:pt idx="41128">
                  <c:v>-0.10954279949238201</c:v>
                </c:pt>
                <c:pt idx="41129">
                  <c:v>-0.112667307897867</c:v>
                </c:pt>
                <c:pt idx="41130">
                  <c:v>-0.11500243477388999</c:v>
                </c:pt>
                <c:pt idx="41131">
                  <c:v>-0.11821574651963</c:v>
                </c:pt>
                <c:pt idx="41132">
                  <c:v>-0.120574893404368</c:v>
                </c:pt>
                <c:pt idx="41133">
                  <c:v>-0.122801553965781</c:v>
                </c:pt>
                <c:pt idx="41134">
                  <c:v>-0.124616300097094</c:v>
                </c:pt>
                <c:pt idx="41135">
                  <c:v>-0.12665249429630801</c:v>
                </c:pt>
                <c:pt idx="41136">
                  <c:v>-0.12836731673440699</c:v>
                </c:pt>
                <c:pt idx="41137">
                  <c:v>-0.12987385999703599</c:v>
                </c:pt>
                <c:pt idx="41138">
                  <c:v>-0.13094424800033999</c:v>
                </c:pt>
                <c:pt idx="41139">
                  <c:v>-0.1316960910111</c:v>
                </c:pt>
                <c:pt idx="41140">
                  <c:v>-0.13235099397167299</c:v>
                </c:pt>
                <c:pt idx="41141">
                  <c:v>-0.13266611156177399</c:v>
                </c:pt>
                <c:pt idx="41142">
                  <c:v>-0.132966462847042</c:v>
                </c:pt>
                <c:pt idx="41143">
                  <c:v>-0.13228940416558199</c:v>
                </c:pt>
                <c:pt idx="41144">
                  <c:v>-0.13164895164110699</c:v>
                </c:pt>
                <c:pt idx="41145">
                  <c:v>-0.13093623635582799</c:v>
                </c:pt>
                <c:pt idx="41146">
                  <c:v>-0.12971215791712901</c:v>
                </c:pt>
                <c:pt idx="41147">
                  <c:v>-0.12783964396502701</c:v>
                </c:pt>
                <c:pt idx="41148">
                  <c:v>-0.12589665690013399</c:v>
                </c:pt>
                <c:pt idx="41149">
                  <c:v>-0.123528878190444</c:v>
                </c:pt>
                <c:pt idx="41150">
                  <c:v>-0.120609771132479</c:v>
                </c:pt>
                <c:pt idx="41151">
                  <c:v>-0.11775064188267099</c:v>
                </c:pt>
                <c:pt idx="41152">
                  <c:v>-0.113998471450811</c:v>
                </c:pt>
                <c:pt idx="41153">
                  <c:v>-0.110212917697829</c:v>
                </c:pt>
                <c:pt idx="41154">
                  <c:v>-0.105974089437777</c:v>
                </c:pt>
                <c:pt idx="41155">
                  <c:v>-0.101322121937515</c:v>
                </c:pt>
                <c:pt idx="41156">
                  <c:v>-9.6533576134664095E-2</c:v>
                </c:pt>
                <c:pt idx="41157">
                  <c:v>-9.0952454936847102E-2</c:v>
                </c:pt>
                <c:pt idx="41158">
                  <c:v>-8.5705389786418507E-2</c:v>
                </c:pt>
                <c:pt idx="41159">
                  <c:v>-7.9646252473297402E-2</c:v>
                </c:pt>
                <c:pt idx="41160">
                  <c:v>-7.3425783759058103E-2</c:v>
                </c:pt>
                <c:pt idx="41161">
                  <c:v>-6.6748805184391205E-2</c:v>
                </c:pt>
                <c:pt idx="41162">
                  <c:v>-5.9848044686877003E-2</c:v>
                </c:pt>
                <c:pt idx="41163">
                  <c:v>-5.2704201731594E-2</c:v>
                </c:pt>
                <c:pt idx="41164">
                  <c:v>-4.54235348321936E-2</c:v>
                </c:pt>
                <c:pt idx="41165">
                  <c:v>-3.7441339069464397E-2</c:v>
                </c:pt>
                <c:pt idx="41166">
                  <c:v>-2.9668873701920499E-2</c:v>
                </c:pt>
                <c:pt idx="41167">
                  <c:v>-2.1452152591371499E-2</c:v>
                </c:pt>
                <c:pt idx="41168">
                  <c:v>-1.31346563431931E-2</c:v>
                </c:pt>
                <c:pt idx="41169">
                  <c:v>-4.9433309316349802E-3</c:v>
                </c:pt>
                <c:pt idx="41170">
                  <c:v>4.0395239942395602E-3</c:v>
                </c:pt>
                <c:pt idx="41171">
                  <c:v>1.2551125712753301E-2</c:v>
                </c:pt>
                <c:pt idx="41172">
                  <c:v>2.13668200133573E-2</c:v>
                </c:pt>
                <c:pt idx="41173">
                  <c:v>3.03579505553499E-2</c:v>
                </c:pt>
                <c:pt idx="41174">
                  <c:v>3.92112784334075E-2</c:v>
                </c:pt>
                <c:pt idx="41175">
                  <c:v>4.8354473997562403E-2</c:v>
                </c:pt>
                <c:pt idx="41176">
                  <c:v>5.7209674754047E-2</c:v>
                </c:pt>
                <c:pt idx="41177">
                  <c:v>6.6330469999172401E-2</c:v>
                </c:pt>
                <c:pt idx="41178">
                  <c:v>7.5236994756141803E-2</c:v>
                </c:pt>
                <c:pt idx="41179">
                  <c:v>8.4284737495009102E-2</c:v>
                </c:pt>
                <c:pt idx="41180">
                  <c:v>9.2989329587651895E-2</c:v>
                </c:pt>
                <c:pt idx="41181">
                  <c:v>0.101718119760022</c:v>
                </c:pt>
                <c:pt idx="41182">
                  <c:v>0.110454325822466</c:v>
                </c:pt>
                <c:pt idx="41183">
                  <c:v>0.118853216676738</c:v>
                </c:pt>
                <c:pt idx="41184">
                  <c:v>0.12738331059357499</c:v>
                </c:pt>
                <c:pt idx="41185">
                  <c:v>0.135030601500537</c:v>
                </c:pt>
                <c:pt idx="41186">
                  <c:v>0.14309864385986201</c:v>
                </c:pt>
                <c:pt idx="41187">
                  <c:v>0.15075392868269499</c:v>
                </c:pt>
                <c:pt idx="41188">
                  <c:v>0.158163392918231</c:v>
                </c:pt>
                <c:pt idx="41189">
                  <c:v>0.16542458236667701</c:v>
                </c:pt>
                <c:pt idx="41190">
                  <c:v>0.17205312304038101</c:v>
                </c:pt>
                <c:pt idx="41191">
                  <c:v>0.17854552095960699</c:v>
                </c:pt>
                <c:pt idx="41192">
                  <c:v>0.184802094436952</c:v>
                </c:pt>
                <c:pt idx="41193">
                  <c:v>0.190789961738417</c:v>
                </c:pt>
                <c:pt idx="41194">
                  <c:v>0.19622442083406899</c:v>
                </c:pt>
                <c:pt idx="41195">
                  <c:v>0.20152832941762</c:v>
                </c:pt>
                <c:pt idx="41196">
                  <c:v>0.206121650311725</c:v>
                </c:pt>
                <c:pt idx="41197">
                  <c:v>0.21084033818596001</c:v>
                </c:pt>
                <c:pt idx="41198">
                  <c:v>0.21485227234843801</c:v>
                </c:pt>
                <c:pt idx="41199">
                  <c:v>0.218718286543998</c:v>
                </c:pt>
                <c:pt idx="41200">
                  <c:v>0.22193580184592601</c:v>
                </c:pt>
                <c:pt idx="41201">
                  <c:v>0.22488414442332499</c:v>
                </c:pt>
                <c:pt idx="41202">
                  <c:v>0.22763909722075901</c:v>
                </c:pt>
                <c:pt idx="41203">
                  <c:v>0.22983260053597299</c:v>
                </c:pt>
                <c:pt idx="41204">
                  <c:v>0.23190333702965801</c:v>
                </c:pt>
                <c:pt idx="41205">
                  <c:v>0.23329426748210699</c:v>
                </c:pt>
                <c:pt idx="41206">
                  <c:v>0.23461523301294501</c:v>
                </c:pt>
                <c:pt idx="41207">
                  <c:v>0.23529055800728299</c:v>
                </c:pt>
                <c:pt idx="41208">
                  <c:v>0.235926995814741</c:v>
                </c:pt>
                <c:pt idx="41209">
                  <c:v>0.23613535289364301</c:v>
                </c:pt>
                <c:pt idx="41210">
                  <c:v>0.23591428047403001</c:v>
                </c:pt>
                <c:pt idx="41211">
                  <c:v>0.235979063452603</c:v>
                </c:pt>
                <c:pt idx="41212">
                  <c:v>0.234799488864397</c:v>
                </c:pt>
                <c:pt idx="41213">
                  <c:v>0.23415690392234201</c:v>
                </c:pt>
                <c:pt idx="41214">
                  <c:v>0.233010374778196</c:v>
                </c:pt>
                <c:pt idx="41215">
                  <c:v>0.231962246363765</c:v>
                </c:pt>
                <c:pt idx="41216">
                  <c:v>0.23056426790773901</c:v>
                </c:pt>
                <c:pt idx="41217">
                  <c:v>0.22859590207828601</c:v>
                </c:pt>
                <c:pt idx="41218">
                  <c:v>0.22695928457254799</c:v>
                </c:pt>
                <c:pt idx="41219">
                  <c:v>0.22518392119153699</c:v>
                </c:pt>
                <c:pt idx="41220">
                  <c:v>0.22334614969185099</c:v>
                </c:pt>
                <c:pt idx="41221">
                  <c:v>0.22133278427965999</c:v>
                </c:pt>
                <c:pt idx="41222">
                  <c:v>0.21906401715397</c:v>
                </c:pt>
                <c:pt idx="41223">
                  <c:v>0.216860791187548</c:v>
                </c:pt>
                <c:pt idx="41224">
                  <c:v>0.21522333807945801</c:v>
                </c:pt>
                <c:pt idx="41225">
                  <c:v>0.21301770643221901</c:v>
                </c:pt>
                <c:pt idx="41226">
                  <c:v>0.21132604395544799</c:v>
                </c:pt>
                <c:pt idx="41227">
                  <c:v>0.20923445537876101</c:v>
                </c:pt>
                <c:pt idx="41228">
                  <c:v>0.207480708561286</c:v>
                </c:pt>
                <c:pt idx="41229">
                  <c:v>0.20622276880736801</c:v>
                </c:pt>
                <c:pt idx="41230">
                  <c:v>0.20477434466984901</c:v>
                </c:pt>
                <c:pt idx="41231">
                  <c:v>0.20383474445966401</c:v>
                </c:pt>
                <c:pt idx="41232">
                  <c:v>0.20244359652688901</c:v>
                </c:pt>
                <c:pt idx="41233">
                  <c:v>0.20201264334376501</c:v>
                </c:pt>
                <c:pt idx="41234">
                  <c:v>0.201429688768895</c:v>
                </c:pt>
                <c:pt idx="41235">
                  <c:v>0.20113524277448699</c:v>
                </c:pt>
                <c:pt idx="41236">
                  <c:v>0.20115063897337301</c:v>
                </c:pt>
                <c:pt idx="41237">
                  <c:v>0.20155740850934101</c:v>
                </c:pt>
                <c:pt idx="41238">
                  <c:v>0.202505632619816</c:v>
                </c:pt>
                <c:pt idx="41239">
                  <c:v>0.20316008779462899</c:v>
                </c:pt>
                <c:pt idx="41240">
                  <c:v>0.20499725039041999</c:v>
                </c:pt>
                <c:pt idx="41241">
                  <c:v>0.206534343985566</c:v>
                </c:pt>
                <c:pt idx="41242">
                  <c:v>0.20889551954753</c:v>
                </c:pt>
                <c:pt idx="41243">
                  <c:v>0.21127401405641999</c:v>
                </c:pt>
                <c:pt idx="41244">
                  <c:v>0.21398499333124801</c:v>
                </c:pt>
                <c:pt idx="41245">
                  <c:v>0.217539982110908</c:v>
                </c:pt>
                <c:pt idx="41246">
                  <c:v>0.221040353162194</c:v>
                </c:pt>
                <c:pt idx="41247">
                  <c:v>0.225245809344472</c:v>
                </c:pt>
                <c:pt idx="41248">
                  <c:v>0.22934404148843901</c:v>
                </c:pt>
                <c:pt idx="41249">
                  <c:v>0.233983106902487</c:v>
                </c:pt>
                <c:pt idx="41250">
                  <c:v>0.239173152327571</c:v>
                </c:pt>
                <c:pt idx="41251">
                  <c:v>0.24467618668178001</c:v>
                </c:pt>
                <c:pt idx="41252">
                  <c:v>0.250475637580438</c:v>
                </c:pt>
                <c:pt idx="41253">
                  <c:v>0.25651034764724201</c:v>
                </c:pt>
                <c:pt idx="41254">
                  <c:v>0.26267022200176898</c:v>
                </c:pt>
                <c:pt idx="41255">
                  <c:v>0.26952966299411302</c:v>
                </c:pt>
                <c:pt idx="41256">
                  <c:v>0.27672299520278898</c:v>
                </c:pt>
                <c:pt idx="41257">
                  <c:v>0.28389951960701898</c:v>
                </c:pt>
                <c:pt idx="41258">
                  <c:v>0.29133813816073001</c:v>
                </c:pt>
                <c:pt idx="41259">
                  <c:v>0.29877183444840499</c:v>
                </c:pt>
                <c:pt idx="41260">
                  <c:v>0.30690379809176999</c:v>
                </c:pt>
                <c:pt idx="41261">
                  <c:v>0.31483148925967203</c:v>
                </c:pt>
                <c:pt idx="41262">
                  <c:v>0.32291644956957199</c:v>
                </c:pt>
                <c:pt idx="41263">
                  <c:v>0.33096791528215702</c:v>
                </c:pt>
                <c:pt idx="41264">
                  <c:v>0.33941317081264999</c:v>
                </c:pt>
                <c:pt idx="41265">
                  <c:v>0.34775570253648902</c:v>
                </c:pt>
                <c:pt idx="41266">
                  <c:v>0.35613581577085401</c:v>
                </c:pt>
                <c:pt idx="41267">
                  <c:v>0.364437517027074</c:v>
                </c:pt>
                <c:pt idx="41268">
                  <c:v>0.37265454272464099</c:v>
                </c:pt>
                <c:pt idx="41269">
                  <c:v>0.38119016383857601</c:v>
                </c:pt>
                <c:pt idx="41270">
                  <c:v>0.38914589991457099</c:v>
                </c:pt>
                <c:pt idx="41271">
                  <c:v>0.39699230338932701</c:v>
                </c:pt>
                <c:pt idx="41272">
                  <c:v>0.40497243466243199</c:v>
                </c:pt>
                <c:pt idx="41273">
                  <c:v>0.41269925664393498</c:v>
                </c:pt>
                <c:pt idx="41274">
                  <c:v>0.42032883380963199</c:v>
                </c:pt>
                <c:pt idx="41275">
                  <c:v>0.42719038490300698</c:v>
                </c:pt>
                <c:pt idx="41276">
                  <c:v>0.43412814119478799</c:v>
                </c:pt>
                <c:pt idx="41277">
                  <c:v>0.44064791139585902</c:v>
                </c:pt>
                <c:pt idx="41278">
                  <c:v>0.44720870371200599</c:v>
                </c:pt>
                <c:pt idx="41279">
                  <c:v>0.453007436783123</c:v>
                </c:pt>
                <c:pt idx="41280">
                  <c:v>0.45854999938191698</c:v>
                </c:pt>
                <c:pt idx="41281">
                  <c:v>0.46368185349310098</c:v>
                </c:pt>
                <c:pt idx="41282">
                  <c:v>0.46865432907084398</c:v>
                </c:pt>
                <c:pt idx="41283">
                  <c:v>0.47312458186075301</c:v>
                </c:pt>
                <c:pt idx="41284">
                  <c:v>0.47709399605178099</c:v>
                </c:pt>
                <c:pt idx="41285">
                  <c:v>0.48032763774812598</c:v>
                </c:pt>
                <c:pt idx="41286">
                  <c:v>0.48314190479754399</c:v>
                </c:pt>
                <c:pt idx="41287">
                  <c:v>0.48590445447015801</c:v>
                </c:pt>
                <c:pt idx="41288">
                  <c:v>0.48767221748858403</c:v>
                </c:pt>
                <c:pt idx="41289">
                  <c:v>0.48926119586845002</c:v>
                </c:pt>
                <c:pt idx="41290">
                  <c:v>0.49011191122200398</c:v>
                </c:pt>
                <c:pt idx="41291">
                  <c:v>0.49071258004312301</c:v>
                </c:pt>
                <c:pt idx="41292">
                  <c:v>0.49084973605656101</c:v>
                </c:pt>
                <c:pt idx="41293">
                  <c:v>0.49010515596832499</c:v>
                </c:pt>
                <c:pt idx="41294">
                  <c:v>0.48933426323803397</c:v>
                </c:pt>
                <c:pt idx="41295">
                  <c:v>0.48776190078328402</c:v>
                </c:pt>
                <c:pt idx="41296">
                  <c:v>0.48599809267210098</c:v>
                </c:pt>
                <c:pt idx="41297">
                  <c:v>0.48341479124165898</c:v>
                </c:pt>
                <c:pt idx="41298">
                  <c:v>0.48058273996908502</c:v>
                </c:pt>
                <c:pt idx="41299">
                  <c:v>0.477309040386172</c:v>
                </c:pt>
                <c:pt idx="41300">
                  <c:v>0.47376368309831701</c:v>
                </c:pt>
                <c:pt idx="41301">
                  <c:v>0.46958812256206101</c:v>
                </c:pt>
                <c:pt idx="41302">
                  <c:v>0.46491344390815398</c:v>
                </c:pt>
                <c:pt idx="41303">
                  <c:v>0.46021051447232098</c:v>
                </c:pt>
                <c:pt idx="41304">
                  <c:v>0.45504677987542003</c:v>
                </c:pt>
                <c:pt idx="41305">
                  <c:v>0.44982111852530798</c:v>
                </c:pt>
                <c:pt idx="41306">
                  <c:v>0.44412647007065298</c:v>
                </c:pt>
                <c:pt idx="41307">
                  <c:v>0.437795237639719</c:v>
                </c:pt>
                <c:pt idx="41308">
                  <c:v>0.431823132363158</c:v>
                </c:pt>
                <c:pt idx="41309">
                  <c:v>0.42569501779286101</c:v>
                </c:pt>
                <c:pt idx="41310">
                  <c:v>0.41948894108373203</c:v>
                </c:pt>
                <c:pt idx="41311">
                  <c:v>0.41266309127627998</c:v>
                </c:pt>
                <c:pt idx="41312">
                  <c:v>0.40588143196753701</c:v>
                </c:pt>
                <c:pt idx="41313">
                  <c:v>0.39898411938913902</c:v>
                </c:pt>
                <c:pt idx="41314">
                  <c:v>0.39278803013285601</c:v>
                </c:pt>
                <c:pt idx="41315">
                  <c:v>0.38607580191404001</c:v>
                </c:pt>
                <c:pt idx="41316">
                  <c:v>0.37930154806438598</c:v>
                </c:pt>
                <c:pt idx="41317">
                  <c:v>0.372749339667024</c:v>
                </c:pt>
                <c:pt idx="41318">
                  <c:v>0.36636247071471001</c:v>
                </c:pt>
                <c:pt idx="41319">
                  <c:v>0.360384509550846</c:v>
                </c:pt>
                <c:pt idx="41320">
                  <c:v>0.35409916511543099</c:v>
                </c:pt>
                <c:pt idx="41321">
                  <c:v>0.34848524643277301</c:v>
                </c:pt>
                <c:pt idx="41322">
                  <c:v>0.342892600910496</c:v>
                </c:pt>
                <c:pt idx="41323">
                  <c:v>0.33777535240043399</c:v>
                </c:pt>
                <c:pt idx="41324">
                  <c:v>0.33274438253732003</c:v>
                </c:pt>
                <c:pt idx="41325">
                  <c:v>0.32805803788054699</c:v>
                </c:pt>
                <c:pt idx="41326">
                  <c:v>0.32376340617093302</c:v>
                </c:pt>
                <c:pt idx="41327">
                  <c:v>0.32004296628370599</c:v>
                </c:pt>
                <c:pt idx="41328">
                  <c:v>0.31657867001706502</c:v>
                </c:pt>
                <c:pt idx="41329">
                  <c:v>0.31309086875522302</c:v>
                </c:pt>
                <c:pt idx="41330">
                  <c:v>0.31064132595910598</c:v>
                </c:pt>
                <c:pt idx="41331">
                  <c:v>0.30846703620316301</c:v>
                </c:pt>
                <c:pt idx="41332">
                  <c:v>0.30700061839864201</c:v>
                </c:pt>
                <c:pt idx="41333">
                  <c:v>0.30568094553432901</c:v>
                </c:pt>
                <c:pt idx="41334">
                  <c:v>0.30462802607292699</c:v>
                </c:pt>
                <c:pt idx="41335">
                  <c:v>0.30460436164057603</c:v>
                </c:pt>
                <c:pt idx="41336">
                  <c:v>0.30498429712755099</c:v>
                </c:pt>
                <c:pt idx="41337">
                  <c:v>0.30575076996829398</c:v>
                </c:pt>
                <c:pt idx="41338">
                  <c:v>0.30694249822166803</c:v>
                </c:pt>
                <c:pt idx="41339">
                  <c:v>0.308240808309243</c:v>
                </c:pt>
                <c:pt idx="41340">
                  <c:v>0.310565495605232</c:v>
                </c:pt>
                <c:pt idx="41341">
                  <c:v>0.31330466337822899</c:v>
                </c:pt>
                <c:pt idx="41342">
                  <c:v>0.31652434045912198</c:v>
                </c:pt>
                <c:pt idx="41343">
                  <c:v>0.319986217298034</c:v>
                </c:pt>
                <c:pt idx="41344">
                  <c:v>0.32375882575736897</c:v>
                </c:pt>
                <c:pt idx="41345">
                  <c:v>0.32853833248754399</c:v>
                </c:pt>
                <c:pt idx="41346">
                  <c:v>0.333433425145719</c:v>
                </c:pt>
                <c:pt idx="41347">
                  <c:v>0.338538435953331</c:v>
                </c:pt>
                <c:pt idx="41348">
                  <c:v>0.34428502701326802</c:v>
                </c:pt>
                <c:pt idx="41349">
                  <c:v>0.34997058194964697</c:v>
                </c:pt>
                <c:pt idx="41350">
                  <c:v>0.356445311463291</c:v>
                </c:pt>
                <c:pt idx="41351">
                  <c:v>0.36281372223421998</c:v>
                </c:pt>
                <c:pt idx="41352">
                  <c:v>0.36955517127295601</c:v>
                </c:pt>
                <c:pt idx="41353">
                  <c:v>0.37632110933227197</c:v>
                </c:pt>
                <c:pt idx="41354">
                  <c:v>0.383607432200119</c:v>
                </c:pt>
                <c:pt idx="41355">
                  <c:v>0.39094738037120802</c:v>
                </c:pt>
                <c:pt idx="41356">
                  <c:v>0.39807770446879898</c:v>
                </c:pt>
                <c:pt idx="41357">
                  <c:v>0.40576837628040702</c:v>
                </c:pt>
                <c:pt idx="41358">
                  <c:v>0.41322962819127801</c:v>
                </c:pt>
                <c:pt idx="41359">
                  <c:v>0.42115775183097098</c:v>
                </c:pt>
                <c:pt idx="41360">
                  <c:v>0.42853042594373902</c:v>
                </c:pt>
                <c:pt idx="41361">
                  <c:v>0.43594167095019098</c:v>
                </c:pt>
                <c:pt idx="41362">
                  <c:v>0.44350099155592099</c:v>
                </c:pt>
                <c:pt idx="41363">
                  <c:v>0.45068886780163703</c:v>
                </c:pt>
                <c:pt idx="41364">
                  <c:v>0.45808215425216497</c:v>
                </c:pt>
                <c:pt idx="41365">
                  <c:v>0.46470676879635497</c:v>
                </c:pt>
                <c:pt idx="41366">
                  <c:v>0.471060949860095</c:v>
                </c:pt>
                <c:pt idx="41367">
                  <c:v>0.477589631832808</c:v>
                </c:pt>
                <c:pt idx="41368">
                  <c:v>0.48374681461232899</c:v>
                </c:pt>
                <c:pt idx="41369">
                  <c:v>0.48952811016215497</c:v>
                </c:pt>
                <c:pt idx="41370">
                  <c:v>0.49474376825150901</c:v>
                </c:pt>
                <c:pt idx="41371">
                  <c:v>0.49965728841358098</c:v>
                </c:pt>
                <c:pt idx="41372">
                  <c:v>0.50442085382216895</c:v>
                </c:pt>
                <c:pt idx="41373">
                  <c:v>0.50889027538999798</c:v>
                </c:pt>
                <c:pt idx="41374">
                  <c:v>0.51252198690999295</c:v>
                </c:pt>
                <c:pt idx="41375">
                  <c:v>0.51555071345189996</c:v>
                </c:pt>
                <c:pt idx="41376">
                  <c:v>0.51812905331564996</c:v>
                </c:pt>
                <c:pt idx="41377">
                  <c:v>0.52052416791228895</c:v>
                </c:pt>
                <c:pt idx="41378">
                  <c:v>0.52219688541784504</c:v>
                </c:pt>
                <c:pt idx="41379">
                  <c:v>0.52322598258780895</c:v>
                </c:pt>
                <c:pt idx="41380">
                  <c:v>0.52353557384025595</c:v>
                </c:pt>
                <c:pt idx="41381">
                  <c:v>0.52359538764813196</c:v>
                </c:pt>
                <c:pt idx="41382">
                  <c:v>0.52317505466279102</c:v>
                </c:pt>
                <c:pt idx="41383">
                  <c:v>0.52184603391901896</c:v>
                </c:pt>
                <c:pt idx="41384">
                  <c:v>0.52021221889497105</c:v>
                </c:pt>
                <c:pt idx="41385">
                  <c:v>0.51760178392494605</c:v>
                </c:pt>
                <c:pt idx="41386">
                  <c:v>0.51531791085976297</c:v>
                </c:pt>
                <c:pt idx="41387">
                  <c:v>0.51149930328862803</c:v>
                </c:pt>
                <c:pt idx="41388">
                  <c:v>0.50749606433996797</c:v>
                </c:pt>
                <c:pt idx="41389">
                  <c:v>0.50297705120014702</c:v>
                </c:pt>
                <c:pt idx="41390">
                  <c:v>0.49787063961872102</c:v>
                </c:pt>
                <c:pt idx="41391">
                  <c:v>0.49249922161356002</c:v>
                </c:pt>
                <c:pt idx="41392">
                  <c:v>0.48599280380075699</c:v>
                </c:pt>
                <c:pt idx="41393">
                  <c:v>0.479373948838062</c:v>
                </c:pt>
                <c:pt idx="41394">
                  <c:v>0.47240002505085199</c:v>
                </c:pt>
                <c:pt idx="41395">
                  <c:v>0.464991993430239</c:v>
                </c:pt>
                <c:pt idx="41396">
                  <c:v>0.45712426936369599</c:v>
                </c:pt>
                <c:pt idx="41397">
                  <c:v>0.448766068237692</c:v>
                </c:pt>
                <c:pt idx="41398">
                  <c:v>0.43999035501504902</c:v>
                </c:pt>
                <c:pt idx="41399">
                  <c:v>0.43136638063702698</c:v>
                </c:pt>
                <c:pt idx="41400">
                  <c:v>0.42235367066417201</c:v>
                </c:pt>
                <c:pt idx="41401">
                  <c:v>0.41269122250294799</c:v>
                </c:pt>
                <c:pt idx="41402">
                  <c:v>0.402888451207355</c:v>
                </c:pt>
                <c:pt idx="41403">
                  <c:v>0.39262302621230299</c:v>
                </c:pt>
                <c:pt idx="41404">
                  <c:v>0.38299836748869898</c:v>
                </c:pt>
                <c:pt idx="41405">
                  <c:v>0.372493690412812</c:v>
                </c:pt>
                <c:pt idx="41406">
                  <c:v>0.36211524031471498</c:v>
                </c:pt>
                <c:pt idx="41407">
                  <c:v>0.35136008605107699</c:v>
                </c:pt>
                <c:pt idx="41408">
                  <c:v>0.34114124335573598</c:v>
                </c:pt>
                <c:pt idx="41409">
                  <c:v>0.33077857052047999</c:v>
                </c:pt>
                <c:pt idx="41410">
                  <c:v>0.32016241859688899</c:v>
                </c:pt>
                <c:pt idx="41411">
                  <c:v>0.310029397055474</c:v>
                </c:pt>
                <c:pt idx="41412">
                  <c:v>0.29951976065837099</c:v>
                </c:pt>
                <c:pt idx="41413">
                  <c:v>0.28987381197093598</c:v>
                </c:pt>
                <c:pt idx="41414">
                  <c:v>0.27977683091623301</c:v>
                </c:pt>
                <c:pt idx="41415">
                  <c:v>0.26994449418165101</c:v>
                </c:pt>
                <c:pt idx="41416">
                  <c:v>0.260556200945188</c:v>
                </c:pt>
                <c:pt idx="41417">
                  <c:v>0.25131477628611698</c:v>
                </c:pt>
                <c:pt idx="41418">
                  <c:v>0.242611468100984</c:v>
                </c:pt>
                <c:pt idx="41419">
                  <c:v>0.23379064562795701</c:v>
                </c:pt>
                <c:pt idx="41420">
                  <c:v>0.22540337473174901</c:v>
                </c:pt>
                <c:pt idx="41421">
                  <c:v>0.21761346033404799</c:v>
                </c:pt>
                <c:pt idx="41422">
                  <c:v>0.21019392973989701</c:v>
                </c:pt>
                <c:pt idx="41423">
                  <c:v>0.202988784769113</c:v>
                </c:pt>
                <c:pt idx="41424">
                  <c:v>0.19629788853573599</c:v>
                </c:pt>
                <c:pt idx="41425">
                  <c:v>0.18980542474168899</c:v>
                </c:pt>
                <c:pt idx="41426">
                  <c:v>0.18436587597280801</c:v>
                </c:pt>
                <c:pt idx="41427">
                  <c:v>0.179072097895209</c:v>
                </c:pt>
                <c:pt idx="41428">
                  <c:v>0.17404786821066301</c:v>
                </c:pt>
                <c:pt idx="41429">
                  <c:v>0.16957485341325601</c:v>
                </c:pt>
                <c:pt idx="41430">
                  <c:v>0.16548043317198499</c:v>
                </c:pt>
                <c:pt idx="41431">
                  <c:v>0.16251106085554401</c:v>
                </c:pt>
                <c:pt idx="41432">
                  <c:v>0.159229994739885</c:v>
                </c:pt>
                <c:pt idx="41433">
                  <c:v>0.15685725215137</c:v>
                </c:pt>
                <c:pt idx="41434">
                  <c:v>0.154701455990232</c:v>
                </c:pt>
                <c:pt idx="41435">
                  <c:v>0.15335731554865401</c:v>
                </c:pt>
                <c:pt idx="41436">
                  <c:v>0.152340931193542</c:v>
                </c:pt>
                <c:pt idx="41437">
                  <c:v>0.15158136981849801</c:v>
                </c:pt>
                <c:pt idx="41438">
                  <c:v>0.15171859840992</c:v>
                </c:pt>
                <c:pt idx="41439">
                  <c:v>0.15170995017505601</c:v>
                </c:pt>
                <c:pt idx="41440">
                  <c:v>0.152900734418977</c:v>
                </c:pt>
                <c:pt idx="41441">
                  <c:v>0.15391244313559499</c:v>
                </c:pt>
                <c:pt idx="41442">
                  <c:v>0.1550929785414</c:v>
                </c:pt>
                <c:pt idx="41443">
                  <c:v>0.15709944823012301</c:v>
                </c:pt>
                <c:pt idx="41444">
                  <c:v>0.15911184595886699</c:v>
                </c:pt>
                <c:pt idx="41445">
                  <c:v>0.16190722369812799</c:v>
                </c:pt>
                <c:pt idx="41446">
                  <c:v>0.16471375221915399</c:v>
                </c:pt>
                <c:pt idx="41447">
                  <c:v>0.16743204424255501</c:v>
                </c:pt>
                <c:pt idx="41448">
                  <c:v>0.17101639015040099</c:v>
                </c:pt>
                <c:pt idx="41449">
                  <c:v>0.17445029204312801</c:v>
                </c:pt>
                <c:pt idx="41450">
                  <c:v>0.17833003811208201</c:v>
                </c:pt>
                <c:pt idx="41451">
                  <c:v>0.18227779093476401</c:v>
                </c:pt>
                <c:pt idx="41452">
                  <c:v>0.18601017244097101</c:v>
                </c:pt>
                <c:pt idx="41453">
                  <c:v>0.19040309951466899</c:v>
                </c:pt>
                <c:pt idx="41454">
                  <c:v>0.194550742474038</c:v>
                </c:pt>
                <c:pt idx="41455">
                  <c:v>0.19886225661291601</c:v>
                </c:pt>
                <c:pt idx="41456">
                  <c:v>0.20308343404169699</c:v>
                </c:pt>
                <c:pt idx="41457">
                  <c:v>0.20702866907853701</c:v>
                </c:pt>
                <c:pt idx="41458">
                  <c:v>0.21149231387990899</c:v>
                </c:pt>
                <c:pt idx="41459">
                  <c:v>0.21565403803028499</c:v>
                </c:pt>
                <c:pt idx="41460">
                  <c:v>0.21964749689183499</c:v>
                </c:pt>
                <c:pt idx="41461">
                  <c:v>0.22349445324402401</c:v>
                </c:pt>
                <c:pt idx="41462">
                  <c:v>0.227408251900199</c:v>
                </c:pt>
                <c:pt idx="41463">
                  <c:v>0.23112536212677301</c:v>
                </c:pt>
                <c:pt idx="41464">
                  <c:v>0.23449569323783701</c:v>
                </c:pt>
                <c:pt idx="41465">
                  <c:v>0.23794013011244899</c:v>
                </c:pt>
                <c:pt idx="41466">
                  <c:v>0.24061924906506699</c:v>
                </c:pt>
                <c:pt idx="41467">
                  <c:v>0.24379511660490499</c:v>
                </c:pt>
                <c:pt idx="41468">
                  <c:v>0.246112114437955</c:v>
                </c:pt>
                <c:pt idx="41469">
                  <c:v>0.24801127476297</c:v>
                </c:pt>
                <c:pt idx="41470">
                  <c:v>0.25006783059139998</c:v>
                </c:pt>
                <c:pt idx="41471">
                  <c:v>0.25137839824351399</c:v>
                </c:pt>
                <c:pt idx="41472">
                  <c:v>0.25302941286673603</c:v>
                </c:pt>
                <c:pt idx="41473">
                  <c:v>0.25377775977817901</c:v>
                </c:pt>
                <c:pt idx="41474">
                  <c:v>0.25411404490399597</c:v>
                </c:pt>
                <c:pt idx="41475">
                  <c:v>0.25430249469540001</c:v>
                </c:pt>
                <c:pt idx="41476">
                  <c:v>0.25415638350250502</c:v>
                </c:pt>
                <c:pt idx="41477">
                  <c:v>0.25370421798315701</c:v>
                </c:pt>
                <c:pt idx="41478">
                  <c:v>0.25276448638304799</c:v>
                </c:pt>
                <c:pt idx="41479">
                  <c:v>0.25128151204461802</c:v>
                </c:pt>
                <c:pt idx="41480">
                  <c:v>0.249542381025879</c:v>
                </c:pt>
                <c:pt idx="41481">
                  <c:v>0.24752614470554199</c:v>
                </c:pt>
                <c:pt idx="41482">
                  <c:v>0.24507942526644999</c:v>
                </c:pt>
                <c:pt idx="41483">
                  <c:v>0.24233407851828001</c:v>
                </c:pt>
                <c:pt idx="41484">
                  <c:v>0.23871120029322199</c:v>
                </c:pt>
                <c:pt idx="41485">
                  <c:v>0.23535146127307599</c:v>
                </c:pt>
                <c:pt idx="41486">
                  <c:v>0.23149324553769501</c:v>
                </c:pt>
                <c:pt idx="41487">
                  <c:v>0.227188549752771</c:v>
                </c:pt>
                <c:pt idx="41488">
                  <c:v>0.22258565538998301</c:v>
                </c:pt>
                <c:pt idx="41489">
                  <c:v>0.217774456522349</c:v>
                </c:pt>
                <c:pt idx="41490">
                  <c:v>0.21260155316981799</c:v>
                </c:pt>
                <c:pt idx="41491">
                  <c:v>0.20710027962156199</c:v>
                </c:pt>
                <c:pt idx="41492">
                  <c:v>0.20149966722910601</c:v>
                </c:pt>
                <c:pt idx="41493">
                  <c:v>0.19534859324581</c:v>
                </c:pt>
                <c:pt idx="41494">
                  <c:v>0.18918926665678201</c:v>
                </c:pt>
                <c:pt idx="41495">
                  <c:v>0.18278834786571199</c:v>
                </c:pt>
                <c:pt idx="41496">
                  <c:v>0.17597337670073501</c:v>
                </c:pt>
                <c:pt idx="41497">
                  <c:v>0.16904157761622601</c:v>
                </c:pt>
                <c:pt idx="41498">
                  <c:v>0.16203757737160801</c:v>
                </c:pt>
                <c:pt idx="41499">
                  <c:v>0.154975335779519</c:v>
                </c:pt>
                <c:pt idx="41500">
                  <c:v>0.14776169079170601</c:v>
                </c:pt>
                <c:pt idx="41501">
                  <c:v>0.14008950625984901</c:v>
                </c:pt>
                <c:pt idx="41502">
                  <c:v>0.132789501859915</c:v>
                </c:pt>
                <c:pt idx="41503">
                  <c:v>0.125230378994345</c:v>
                </c:pt>
                <c:pt idx="41504">
                  <c:v>0.117843629635137</c:v>
                </c:pt>
                <c:pt idx="41505">
                  <c:v>0.110348687856251</c:v>
                </c:pt>
                <c:pt idx="41506">
                  <c:v>0.102527779697331</c:v>
                </c:pt>
                <c:pt idx="41507">
                  <c:v>9.4999012095363294E-2</c:v>
                </c:pt>
                <c:pt idx="41508">
                  <c:v>8.7646989879774997E-2</c:v>
                </c:pt>
                <c:pt idx="41509">
                  <c:v>8.0190718888049406E-2</c:v>
                </c:pt>
                <c:pt idx="41510">
                  <c:v>7.2780223978187106E-2</c:v>
                </c:pt>
                <c:pt idx="41511">
                  <c:v>6.5394241052522506E-2</c:v>
                </c:pt>
                <c:pt idx="41512">
                  <c:v>5.7869023358421499E-2</c:v>
                </c:pt>
                <c:pt idx="41513">
                  <c:v>5.1057574010734998E-2</c:v>
                </c:pt>
                <c:pt idx="41514">
                  <c:v>4.4134259760140099E-2</c:v>
                </c:pt>
                <c:pt idx="41515">
                  <c:v>3.7242546011783298E-2</c:v>
                </c:pt>
                <c:pt idx="41516">
                  <c:v>3.0756323697157899E-2</c:v>
                </c:pt>
                <c:pt idx="41517">
                  <c:v>2.3958044196867902E-2</c:v>
                </c:pt>
                <c:pt idx="41518">
                  <c:v>1.8033683922700501E-2</c:v>
                </c:pt>
                <c:pt idx="41519">
                  <c:v>1.16563329567635E-2</c:v>
                </c:pt>
                <c:pt idx="41520">
                  <c:v>5.6567540411882299E-3</c:v>
                </c:pt>
                <c:pt idx="41521">
                  <c:v>-1.4068919510308299E-4</c:v>
                </c:pt>
                <c:pt idx="41522">
                  <c:v>-5.69219578213539E-3</c:v>
                </c:pt>
                <c:pt idx="41523">
                  <c:v>-1.12306210349162E-2</c:v>
                </c:pt>
                <c:pt idx="41524">
                  <c:v>-1.6183951859077401E-2</c:v>
                </c:pt>
                <c:pt idx="41525">
                  <c:v>-2.1249084759615299E-2</c:v>
                </c:pt>
                <c:pt idx="41526">
                  <c:v>-2.60452427062235E-2</c:v>
                </c:pt>
                <c:pt idx="41527">
                  <c:v>-3.0280065842342802E-2</c:v>
                </c:pt>
                <c:pt idx="41528">
                  <c:v>-3.5052907091330299E-2</c:v>
                </c:pt>
                <c:pt idx="41529">
                  <c:v>-3.9044960641442097E-2</c:v>
                </c:pt>
                <c:pt idx="41530">
                  <c:v>-4.3055482096618199E-2</c:v>
                </c:pt>
                <c:pt idx="41531">
                  <c:v>-4.6697665581732002E-2</c:v>
                </c:pt>
                <c:pt idx="41532">
                  <c:v>-5.0153555489064403E-2</c:v>
                </c:pt>
                <c:pt idx="41533">
                  <c:v>-5.3813856377904402E-2</c:v>
                </c:pt>
                <c:pt idx="41534">
                  <c:v>-5.68716671184816E-2</c:v>
                </c:pt>
                <c:pt idx="41535">
                  <c:v>-6.0076515359895402E-2</c:v>
                </c:pt>
                <c:pt idx="41536">
                  <c:v>-6.2893909845981796E-2</c:v>
                </c:pt>
                <c:pt idx="41537">
                  <c:v>-6.5675882214217204E-2</c:v>
                </c:pt>
                <c:pt idx="41538">
                  <c:v>-6.8237864898767001E-2</c:v>
                </c:pt>
                <c:pt idx="41539">
                  <c:v>-7.0965294391370295E-2</c:v>
                </c:pt>
                <c:pt idx="41540">
                  <c:v>-7.3160485398183497E-2</c:v>
                </c:pt>
                <c:pt idx="41541">
                  <c:v>-7.5250446979275395E-2</c:v>
                </c:pt>
                <c:pt idx="41542">
                  <c:v>-7.7498881262005104E-2</c:v>
                </c:pt>
                <c:pt idx="41543">
                  <c:v>-7.9527366491997695E-2</c:v>
                </c:pt>
                <c:pt idx="41544">
                  <c:v>-8.1851303799567801E-2</c:v>
                </c:pt>
                <c:pt idx="41545">
                  <c:v>-8.3584788940512703E-2</c:v>
                </c:pt>
                <c:pt idx="41546">
                  <c:v>-8.5314344588029903E-2</c:v>
                </c:pt>
                <c:pt idx="41547">
                  <c:v>-8.7225937232798006E-2</c:v>
                </c:pt>
                <c:pt idx="41548">
                  <c:v>-8.9063817296035699E-2</c:v>
                </c:pt>
                <c:pt idx="41549">
                  <c:v>-9.0925556006750993E-2</c:v>
                </c:pt>
                <c:pt idx="41550">
                  <c:v>-9.2637994263814694E-2</c:v>
                </c:pt>
                <c:pt idx="41551">
                  <c:v>-9.4622618462420094E-2</c:v>
                </c:pt>
                <c:pt idx="41552">
                  <c:v>-9.6279528098950698E-2</c:v>
                </c:pt>
                <c:pt idx="41553">
                  <c:v>-9.8365460056580506E-2</c:v>
                </c:pt>
                <c:pt idx="41554">
                  <c:v>-9.9867675768775505E-2</c:v>
                </c:pt>
                <c:pt idx="41555">
                  <c:v>-0.102076690505992</c:v>
                </c:pt>
                <c:pt idx="41556">
                  <c:v>-0.104040400897322</c:v>
                </c:pt>
                <c:pt idx="41557">
                  <c:v>-0.106082493876582</c:v>
                </c:pt>
                <c:pt idx="41558">
                  <c:v>-0.108398534447274</c:v>
                </c:pt>
                <c:pt idx="41559">
                  <c:v>-0.110180208626473</c:v>
                </c:pt>
                <c:pt idx="41560">
                  <c:v>-0.11294674534214599</c:v>
                </c:pt>
                <c:pt idx="41561">
                  <c:v>-0.115161007094</c:v>
                </c:pt>
                <c:pt idx="41562">
                  <c:v>-0.11766240544071301</c:v>
                </c:pt>
                <c:pt idx="41563">
                  <c:v>-0.120343211320736</c:v>
                </c:pt>
                <c:pt idx="41564">
                  <c:v>-0.123023158414827</c:v>
                </c:pt>
                <c:pt idx="41565">
                  <c:v>-0.12589314173077401</c:v>
                </c:pt>
                <c:pt idx="41566">
                  <c:v>-0.12892683694253401</c:v>
                </c:pt>
                <c:pt idx="41567">
                  <c:v>-0.13209878081919799</c:v>
                </c:pt>
                <c:pt idx="41568">
                  <c:v>-0.1350813045808</c:v>
                </c:pt>
                <c:pt idx="41569">
                  <c:v>-0.13845975690197301</c:v>
                </c:pt>
                <c:pt idx="41570">
                  <c:v>-0.14174547132111501</c:v>
                </c:pt>
                <c:pt idx="41571">
                  <c:v>-0.14558621253008</c:v>
                </c:pt>
                <c:pt idx="41572">
                  <c:v>-0.14911808846021499</c:v>
                </c:pt>
                <c:pt idx="41573">
                  <c:v>-0.15287556405373301</c:v>
                </c:pt>
                <c:pt idx="41574">
                  <c:v>-0.156881818256424</c:v>
                </c:pt>
                <c:pt idx="41575">
                  <c:v>-0.16078093304320501</c:v>
                </c:pt>
                <c:pt idx="41576">
                  <c:v>-0.16502998700058499</c:v>
                </c:pt>
                <c:pt idx="41577">
                  <c:v>-0.169157435879976</c:v>
                </c:pt>
                <c:pt idx="41578">
                  <c:v>-0.173508780022648</c:v>
                </c:pt>
                <c:pt idx="41579">
                  <c:v>-0.177726330495417</c:v>
                </c:pt>
                <c:pt idx="41580">
                  <c:v>-0.182487393870778</c:v>
                </c:pt>
                <c:pt idx="41581">
                  <c:v>-0.18677817129824201</c:v>
                </c:pt>
                <c:pt idx="41582">
                  <c:v>-0.19128301344082699</c:v>
                </c:pt>
                <c:pt idx="41583">
                  <c:v>-0.19625550656245799</c:v>
                </c:pt>
                <c:pt idx="41584">
                  <c:v>-0.20066539484056201</c:v>
                </c:pt>
                <c:pt idx="41585">
                  <c:v>-0.20561252342043401</c:v>
                </c:pt>
                <c:pt idx="41586">
                  <c:v>-0.210065361581042</c:v>
                </c:pt>
                <c:pt idx="41587">
                  <c:v>-0.21496581694234099</c:v>
                </c:pt>
                <c:pt idx="41588">
                  <c:v>-0.22014833939154399</c:v>
                </c:pt>
                <c:pt idx="41589">
                  <c:v>-0.22468214491897801</c:v>
                </c:pt>
                <c:pt idx="41590">
                  <c:v>-0.22964695710624999</c:v>
                </c:pt>
                <c:pt idx="41591">
                  <c:v>-0.23431023091488201</c:v>
                </c:pt>
                <c:pt idx="41592">
                  <c:v>-0.239135113231843</c:v>
                </c:pt>
                <c:pt idx="41593">
                  <c:v>-0.24397299808346301</c:v>
                </c:pt>
                <c:pt idx="41594">
                  <c:v>-0.248784397820597</c:v>
                </c:pt>
                <c:pt idx="41595">
                  <c:v>-0.25329194032861002</c:v>
                </c:pt>
                <c:pt idx="41596">
                  <c:v>-0.25783588089732401</c:v>
                </c:pt>
                <c:pt idx="41597">
                  <c:v>-0.26242917519918002</c:v>
                </c:pt>
                <c:pt idx="41598">
                  <c:v>-0.267044880606918</c:v>
                </c:pt>
                <c:pt idx="41599">
                  <c:v>-0.271592551895526</c:v>
                </c:pt>
                <c:pt idx="41600">
                  <c:v>-0.27574729698551897</c:v>
                </c:pt>
                <c:pt idx="41601">
                  <c:v>-0.28024987988275402</c:v>
                </c:pt>
                <c:pt idx="41602">
                  <c:v>-0.28427638271751798</c:v>
                </c:pt>
                <c:pt idx="41603">
                  <c:v>-0.28838451497517997</c:v>
                </c:pt>
                <c:pt idx="41604">
                  <c:v>-0.29263869150421501</c:v>
                </c:pt>
                <c:pt idx="41605">
                  <c:v>-0.29633219988735798</c:v>
                </c:pt>
                <c:pt idx="41606">
                  <c:v>-0.30016787154971403</c:v>
                </c:pt>
                <c:pt idx="41607">
                  <c:v>-0.303748127163328</c:v>
                </c:pt>
                <c:pt idx="41608">
                  <c:v>-0.30738413246868401</c:v>
                </c:pt>
                <c:pt idx="41609">
                  <c:v>-0.31059285639458201</c:v>
                </c:pt>
                <c:pt idx="41610">
                  <c:v>-0.31446507880074398</c:v>
                </c:pt>
                <c:pt idx="41611">
                  <c:v>-0.31734880087438699</c:v>
                </c:pt>
                <c:pt idx="41612">
                  <c:v>-0.32043477270538301</c:v>
                </c:pt>
                <c:pt idx="41613">
                  <c:v>-0.32337992337583599</c:v>
                </c:pt>
                <c:pt idx="41614">
                  <c:v>-0.32597489356056297</c:v>
                </c:pt>
                <c:pt idx="41615">
                  <c:v>-0.32930468952007003</c:v>
                </c:pt>
                <c:pt idx="41616">
                  <c:v>-0.331716455603011</c:v>
                </c:pt>
                <c:pt idx="41617">
                  <c:v>-0.33431229926892098</c:v>
                </c:pt>
                <c:pt idx="41618">
                  <c:v>-0.33636867338239401</c:v>
                </c:pt>
                <c:pt idx="41619">
                  <c:v>-0.33867092873190002</c:v>
                </c:pt>
                <c:pt idx="41620">
                  <c:v>-0.34115148816475799</c:v>
                </c:pt>
                <c:pt idx="41621">
                  <c:v>-0.34299342952488598</c:v>
                </c:pt>
                <c:pt idx="41622">
                  <c:v>-0.345098381262752</c:v>
                </c:pt>
                <c:pt idx="41623">
                  <c:v>-0.34662126435634</c:v>
                </c:pt>
                <c:pt idx="41624">
                  <c:v>-0.34842733855078301</c:v>
                </c:pt>
                <c:pt idx="41625">
                  <c:v>-0.349949158228271</c:v>
                </c:pt>
                <c:pt idx="41626">
                  <c:v>-0.35189357072090199</c:v>
                </c:pt>
                <c:pt idx="41627">
                  <c:v>-0.353093579256264</c:v>
                </c:pt>
                <c:pt idx="41628">
                  <c:v>-0.354350498456111</c:v>
                </c:pt>
                <c:pt idx="41629">
                  <c:v>-0.35569881612694398</c:v>
                </c:pt>
                <c:pt idx="41630">
                  <c:v>-0.35697655339982898</c:v>
                </c:pt>
                <c:pt idx="41631">
                  <c:v>-0.35824695169395998</c:v>
                </c:pt>
                <c:pt idx="41632">
                  <c:v>-0.35921787952696999</c:v>
                </c:pt>
                <c:pt idx="41633">
                  <c:v>-0.36014546140100601</c:v>
                </c:pt>
                <c:pt idx="41634">
                  <c:v>-0.36093615624227499</c:v>
                </c:pt>
                <c:pt idx="41635">
                  <c:v>-0.36189576196858703</c:v>
                </c:pt>
                <c:pt idx="41636">
                  <c:v>-0.36271072025798101</c:v>
                </c:pt>
                <c:pt idx="41637">
                  <c:v>-0.36360556179544001</c:v>
                </c:pt>
                <c:pt idx="41638">
                  <c:v>-0.364333217146316</c:v>
                </c:pt>
                <c:pt idx="41639">
                  <c:v>-0.364888154172405</c:v>
                </c:pt>
                <c:pt idx="41640">
                  <c:v>-0.36581601663911101</c:v>
                </c:pt>
                <c:pt idx="41641">
                  <c:v>-0.36628388919254501</c:v>
                </c:pt>
                <c:pt idx="41642">
                  <c:v>-0.36725036566762498</c:v>
                </c:pt>
                <c:pt idx="41643">
                  <c:v>-0.367827300973955</c:v>
                </c:pt>
                <c:pt idx="41644">
                  <c:v>-0.36828254821387002</c:v>
                </c:pt>
                <c:pt idx="41645">
                  <c:v>-0.36878969738152101</c:v>
                </c:pt>
                <c:pt idx="41646">
                  <c:v>-0.369390745305615</c:v>
                </c:pt>
                <c:pt idx="41647">
                  <c:v>-0.37026189467424298</c:v>
                </c:pt>
                <c:pt idx="41648">
                  <c:v>-0.37072760011780498</c:v>
                </c:pt>
                <c:pt idx="41649">
                  <c:v>-0.37113910886120599</c:v>
                </c:pt>
                <c:pt idx="41650">
                  <c:v>-0.37154308404029202</c:v>
                </c:pt>
                <c:pt idx="41651">
                  <c:v>-0.37217203819832601</c:v>
                </c:pt>
                <c:pt idx="41652">
                  <c:v>-0.37279617436504398</c:v>
                </c:pt>
                <c:pt idx="41653">
                  <c:v>-0.37349579820207401</c:v>
                </c:pt>
                <c:pt idx="41654">
                  <c:v>-0.37399563829622401</c:v>
                </c:pt>
                <c:pt idx="41655">
                  <c:v>-0.37420119809925101</c:v>
                </c:pt>
                <c:pt idx="41656">
                  <c:v>-0.37501025536139398</c:v>
                </c:pt>
                <c:pt idx="41657">
                  <c:v>-0.37560188844605102</c:v>
                </c:pt>
                <c:pt idx="41658">
                  <c:v>-0.37625928135840497</c:v>
                </c:pt>
                <c:pt idx="41659">
                  <c:v>-0.37663169517470901</c:v>
                </c:pt>
                <c:pt idx="41660">
                  <c:v>-0.37701892281487698</c:v>
                </c:pt>
                <c:pt idx="41661">
                  <c:v>-0.37750142906891299</c:v>
                </c:pt>
                <c:pt idx="41662">
                  <c:v>-0.378152031559704</c:v>
                </c:pt>
                <c:pt idx="41663">
                  <c:v>-0.37876094926346299</c:v>
                </c:pt>
                <c:pt idx="41664">
                  <c:v>-0.37909847397255197</c:v>
                </c:pt>
                <c:pt idx="41665">
                  <c:v>-0.37950057469278897</c:v>
                </c:pt>
                <c:pt idx="41666">
                  <c:v>-0.37968155407729298</c:v>
                </c:pt>
                <c:pt idx="41667">
                  <c:v>-0.38042243613222798</c:v>
                </c:pt>
                <c:pt idx="41668">
                  <c:v>-0.38064917629580602</c:v>
                </c:pt>
                <c:pt idx="41669">
                  <c:v>-0.38109505830373103</c:v>
                </c:pt>
                <c:pt idx="41670">
                  <c:v>-0.38146017137377097</c:v>
                </c:pt>
                <c:pt idx="41671">
                  <c:v>-0.38148885695628598</c:v>
                </c:pt>
                <c:pt idx="41672">
                  <c:v>-0.38191863628956002</c:v>
                </c:pt>
                <c:pt idx="41673">
                  <c:v>-0.38187811234387897</c:v>
                </c:pt>
                <c:pt idx="41674">
                  <c:v>-0.38233800889070102</c:v>
                </c:pt>
                <c:pt idx="41675">
                  <c:v>-0.38231428739059498</c:v>
                </c:pt>
                <c:pt idx="41676">
                  <c:v>-0.38227507143051698</c:v>
                </c:pt>
                <c:pt idx="41677">
                  <c:v>-0.38227476376515801</c:v>
                </c:pt>
                <c:pt idx="41678">
                  <c:v>-0.38207900201973199</c:v>
                </c:pt>
                <c:pt idx="41679">
                  <c:v>-0.38218332899836799</c:v>
                </c:pt>
                <c:pt idx="41680">
                  <c:v>-0.38208018456934401</c:v>
                </c:pt>
                <c:pt idx="41681">
                  <c:v>-0.38186094406233401</c:v>
                </c:pt>
                <c:pt idx="41682">
                  <c:v>-0.38133974782920599</c:v>
                </c:pt>
                <c:pt idx="41683">
                  <c:v>-0.38115021687072997</c:v>
                </c:pt>
                <c:pt idx="41684">
                  <c:v>-0.38072697149379803</c:v>
                </c:pt>
                <c:pt idx="41685">
                  <c:v>-0.38042398765243202</c:v>
                </c:pt>
                <c:pt idx="41686">
                  <c:v>-0.37984389252873202</c:v>
                </c:pt>
                <c:pt idx="41687">
                  <c:v>-0.37896088686997598</c:v>
                </c:pt>
                <c:pt idx="41688">
                  <c:v>-0.37840145686403498</c:v>
                </c:pt>
                <c:pt idx="41689">
                  <c:v>-0.37772558959890401</c:v>
                </c:pt>
                <c:pt idx="41690">
                  <c:v>-0.37694564330861202</c:v>
                </c:pt>
                <c:pt idx="41691">
                  <c:v>-0.37596604085914198</c:v>
                </c:pt>
                <c:pt idx="41692">
                  <c:v>-0.37502338404098701</c:v>
                </c:pt>
                <c:pt idx="41693">
                  <c:v>-0.37401163434992302</c:v>
                </c:pt>
                <c:pt idx="41694">
                  <c:v>-0.37289354809765901</c:v>
                </c:pt>
                <c:pt idx="41695">
                  <c:v>-0.37202681869381798</c:v>
                </c:pt>
                <c:pt idx="41696">
                  <c:v>-0.37075116785822798</c:v>
                </c:pt>
                <c:pt idx="41697">
                  <c:v>-0.36966358542329902</c:v>
                </c:pt>
                <c:pt idx="41698">
                  <c:v>-0.36829532832951301</c:v>
                </c:pt>
                <c:pt idx="41699">
                  <c:v>-0.36703748718346102</c:v>
                </c:pt>
                <c:pt idx="41700">
                  <c:v>-0.36554777001398697</c:v>
                </c:pt>
                <c:pt idx="41701">
                  <c:v>-0.364203230859589</c:v>
                </c:pt>
                <c:pt idx="41702">
                  <c:v>-0.362945850830734</c:v>
                </c:pt>
                <c:pt idx="41703">
                  <c:v>-0.36135357301056198</c:v>
                </c:pt>
                <c:pt idx="41704">
                  <c:v>-0.359881886215209</c:v>
                </c:pt>
                <c:pt idx="41705">
                  <c:v>-0.35821603692242099</c:v>
                </c:pt>
                <c:pt idx="41706">
                  <c:v>-0.35695625904460498</c:v>
                </c:pt>
                <c:pt idx="41707">
                  <c:v>-0.35547064998710298</c:v>
                </c:pt>
                <c:pt idx="41708">
                  <c:v>-0.354111957912215</c:v>
                </c:pt>
                <c:pt idx="41709">
                  <c:v>-0.35239710444158101</c:v>
                </c:pt>
                <c:pt idx="41710">
                  <c:v>-0.35081575538332499</c:v>
                </c:pt>
                <c:pt idx="41711">
                  <c:v>-0.34937378783356199</c:v>
                </c:pt>
                <c:pt idx="41712">
                  <c:v>-0.34791735039938498</c:v>
                </c:pt>
                <c:pt idx="41713">
                  <c:v>-0.34662829518690602</c:v>
                </c:pt>
                <c:pt idx="41714">
                  <c:v>-0.344782027370094</c:v>
                </c:pt>
                <c:pt idx="41715">
                  <c:v>-0.343543522636437</c:v>
                </c:pt>
                <c:pt idx="41716">
                  <c:v>-0.34221502530854803</c:v>
                </c:pt>
                <c:pt idx="41717">
                  <c:v>-0.34086940235027102</c:v>
                </c:pt>
                <c:pt idx="41718">
                  <c:v>-0.339679464683043</c:v>
                </c:pt>
                <c:pt idx="41719">
                  <c:v>-0.33842543252958601</c:v>
                </c:pt>
                <c:pt idx="41720">
                  <c:v>-0.33725548329813798</c:v>
                </c:pt>
                <c:pt idx="41721">
                  <c:v>-0.33610430026280402</c:v>
                </c:pt>
                <c:pt idx="41722">
                  <c:v>-0.33536083129393301</c:v>
                </c:pt>
                <c:pt idx="41723">
                  <c:v>-0.33416033900723802</c:v>
                </c:pt>
                <c:pt idx="41724">
                  <c:v>-0.33346926485571998</c:v>
                </c:pt>
                <c:pt idx="41725">
                  <c:v>-0.33256513755973599</c:v>
                </c:pt>
                <c:pt idx="41726">
                  <c:v>-0.33177537771836801</c:v>
                </c:pt>
                <c:pt idx="41727">
                  <c:v>-0.33107602980039003</c:v>
                </c:pt>
                <c:pt idx="41728">
                  <c:v>-0.33044098138845202</c:v>
                </c:pt>
                <c:pt idx="41729">
                  <c:v>-0.33015560382935</c:v>
                </c:pt>
                <c:pt idx="41730">
                  <c:v>-0.329548813587073</c:v>
                </c:pt>
                <c:pt idx="41731">
                  <c:v>-0.32919776724343702</c:v>
                </c:pt>
                <c:pt idx="41732">
                  <c:v>-0.32884995979961401</c:v>
                </c:pt>
                <c:pt idx="41733">
                  <c:v>-0.32877981073680401</c:v>
                </c:pt>
                <c:pt idx="41734">
                  <c:v>-0.32878963658863702</c:v>
                </c:pt>
                <c:pt idx="41735">
                  <c:v>-0.32883277669682998</c:v>
                </c:pt>
                <c:pt idx="41736">
                  <c:v>-0.328860418795132</c:v>
                </c:pt>
                <c:pt idx="41737">
                  <c:v>-0.32885488815185698</c:v>
                </c:pt>
                <c:pt idx="41738">
                  <c:v>-0.32920477228803502</c:v>
                </c:pt>
                <c:pt idx="41739">
                  <c:v>-0.32943549821580198</c:v>
                </c:pt>
                <c:pt idx="41740">
                  <c:v>-0.32983745352231503</c:v>
                </c:pt>
                <c:pt idx="41741">
                  <c:v>-0.33007670475688</c:v>
                </c:pt>
                <c:pt idx="41742">
                  <c:v>-0.33059958169035703</c:v>
                </c:pt>
                <c:pt idx="41743">
                  <c:v>-0.33115493302901999</c:v>
                </c:pt>
                <c:pt idx="41744">
                  <c:v>-0.33179323721967902</c:v>
                </c:pt>
                <c:pt idx="41745">
                  <c:v>-0.33225846345307603</c:v>
                </c:pt>
                <c:pt idx="41746">
                  <c:v>-0.33298306957539803</c:v>
                </c:pt>
                <c:pt idx="41747">
                  <c:v>-0.33369382769575501</c:v>
                </c:pt>
                <c:pt idx="41748">
                  <c:v>-0.33444750821404901</c:v>
                </c:pt>
                <c:pt idx="41749">
                  <c:v>-0.33525475002386401</c:v>
                </c:pt>
                <c:pt idx="41750">
                  <c:v>-0.335837807835771</c:v>
                </c:pt>
                <c:pt idx="41751">
                  <c:v>-0.33678846888472702</c:v>
                </c:pt>
                <c:pt idx="41752">
                  <c:v>-0.33733102734003001</c:v>
                </c:pt>
                <c:pt idx="41753">
                  <c:v>-0.33811135420683103</c:v>
                </c:pt>
                <c:pt idx="41754">
                  <c:v>-0.33868698232759797</c:v>
                </c:pt>
                <c:pt idx="41755">
                  <c:v>-0.33925935010557701</c:v>
                </c:pt>
                <c:pt idx="41756">
                  <c:v>-0.34013547664572102</c:v>
                </c:pt>
                <c:pt idx="41757">
                  <c:v>-0.34071228987350299</c:v>
                </c:pt>
                <c:pt idx="41758">
                  <c:v>-0.34122237009527501</c:v>
                </c:pt>
                <c:pt idx="41759">
                  <c:v>-0.34172110759860402</c:v>
                </c:pt>
                <c:pt idx="41760">
                  <c:v>-0.341954702290451</c:v>
                </c:pt>
                <c:pt idx="41761">
                  <c:v>-0.34264136400163098</c:v>
                </c:pt>
                <c:pt idx="41762">
                  <c:v>-0.34286668648417601</c:v>
                </c:pt>
                <c:pt idx="41763">
                  <c:v>-0.34295652315279901</c:v>
                </c:pt>
                <c:pt idx="41764">
                  <c:v>-0.34301222926733399</c:v>
                </c:pt>
                <c:pt idx="41765">
                  <c:v>-0.34301482154965401</c:v>
                </c:pt>
                <c:pt idx="41766">
                  <c:v>-0.34291334483974001</c:v>
                </c:pt>
                <c:pt idx="41767">
                  <c:v>-0.34281408133931401</c:v>
                </c:pt>
                <c:pt idx="41768">
                  <c:v>-0.34238857116486598</c:v>
                </c:pt>
                <c:pt idx="41769">
                  <c:v>-0.34167518410744502</c:v>
                </c:pt>
                <c:pt idx="41770">
                  <c:v>-0.34117920751560199</c:v>
                </c:pt>
                <c:pt idx="41771">
                  <c:v>-0.34046194991853002</c:v>
                </c:pt>
                <c:pt idx="41772">
                  <c:v>-0.339919026983666</c:v>
                </c:pt>
                <c:pt idx="41773">
                  <c:v>-0.33851535650061099</c:v>
                </c:pt>
                <c:pt idx="41774">
                  <c:v>-0.33756798433167001</c:v>
                </c:pt>
                <c:pt idx="41775">
                  <c:v>-0.336194561685418</c:v>
                </c:pt>
                <c:pt idx="41776">
                  <c:v>-0.33483730999002798</c:v>
                </c:pt>
                <c:pt idx="41777">
                  <c:v>-0.33325328007358002</c:v>
                </c:pt>
                <c:pt idx="41778">
                  <c:v>-0.33143919946352102</c:v>
                </c:pt>
                <c:pt idx="41779">
                  <c:v>-0.32953418842988702</c:v>
                </c:pt>
                <c:pt idx="41780">
                  <c:v>-0.32733832363968302</c:v>
                </c:pt>
                <c:pt idx="41781">
                  <c:v>-0.32535679188917199</c:v>
                </c:pt>
                <c:pt idx="41782">
                  <c:v>-0.322763116285606</c:v>
                </c:pt>
                <c:pt idx="41783">
                  <c:v>-0.32050858786735298</c:v>
                </c:pt>
                <c:pt idx="41784">
                  <c:v>-0.317861355752453</c:v>
                </c:pt>
                <c:pt idx="41785">
                  <c:v>-0.31504325929969201</c:v>
                </c:pt>
                <c:pt idx="41786">
                  <c:v>-0.31213485548109099</c:v>
                </c:pt>
                <c:pt idx="41787">
                  <c:v>-0.30893709633152</c:v>
                </c:pt>
                <c:pt idx="41788">
                  <c:v>-0.30615691995701499</c:v>
                </c:pt>
                <c:pt idx="41789">
                  <c:v>-0.30258989183481499</c:v>
                </c:pt>
                <c:pt idx="41790">
                  <c:v>-0.29925685138525698</c:v>
                </c:pt>
                <c:pt idx="41791">
                  <c:v>-0.29567612923942099</c:v>
                </c:pt>
                <c:pt idx="41792">
                  <c:v>-0.29199377898080697</c:v>
                </c:pt>
                <c:pt idx="41793">
                  <c:v>-0.28848511288723599</c:v>
                </c:pt>
                <c:pt idx="41794">
                  <c:v>-0.28462906717511599</c:v>
                </c:pt>
                <c:pt idx="41795">
                  <c:v>-0.28065630151586202</c:v>
                </c:pt>
                <c:pt idx="41796">
                  <c:v>-0.27646941795505797</c:v>
                </c:pt>
                <c:pt idx="41797">
                  <c:v>-0.27269628906751597</c:v>
                </c:pt>
                <c:pt idx="41798">
                  <c:v>-0.26854553772908202</c:v>
                </c:pt>
                <c:pt idx="41799">
                  <c:v>-0.26466317182978499</c:v>
                </c:pt>
                <c:pt idx="41800">
                  <c:v>-0.26032265637267699</c:v>
                </c:pt>
                <c:pt idx="41801">
                  <c:v>-0.25617748643045501</c:v>
                </c:pt>
                <c:pt idx="41802">
                  <c:v>-0.25204688063542702</c:v>
                </c:pt>
                <c:pt idx="41803">
                  <c:v>-0.24793096818513699</c:v>
                </c:pt>
                <c:pt idx="41804">
                  <c:v>-0.24390353014911101</c:v>
                </c:pt>
                <c:pt idx="41805">
                  <c:v>-0.23960680969284501</c:v>
                </c:pt>
                <c:pt idx="41806">
                  <c:v>-0.23553002173013099</c:v>
                </c:pt>
                <c:pt idx="41807">
                  <c:v>-0.23130957801591401</c:v>
                </c:pt>
                <c:pt idx="41808">
                  <c:v>-0.227375509588048</c:v>
                </c:pt>
                <c:pt idx="41809">
                  <c:v>-0.223351403848115</c:v>
                </c:pt>
                <c:pt idx="41810">
                  <c:v>-0.21951058488547301</c:v>
                </c:pt>
                <c:pt idx="41811">
                  <c:v>-0.21550458690728599</c:v>
                </c:pt>
                <c:pt idx="41812">
                  <c:v>-0.21174229901384001</c:v>
                </c:pt>
                <c:pt idx="41813">
                  <c:v>-0.208238936480172</c:v>
                </c:pt>
                <c:pt idx="41814">
                  <c:v>-0.204503735115072</c:v>
                </c:pt>
                <c:pt idx="41815">
                  <c:v>-0.20136755195190401</c:v>
                </c:pt>
                <c:pt idx="41816">
                  <c:v>-0.19756705439071601</c:v>
                </c:pt>
                <c:pt idx="41817">
                  <c:v>-0.19445575016352201</c:v>
                </c:pt>
                <c:pt idx="41818">
                  <c:v>-0.191289246383502</c:v>
                </c:pt>
                <c:pt idx="41819">
                  <c:v>-0.18826720422638701</c:v>
                </c:pt>
                <c:pt idx="41820">
                  <c:v>-0.18553642268986201</c:v>
                </c:pt>
                <c:pt idx="41821">
                  <c:v>-0.182573243252865</c:v>
                </c:pt>
                <c:pt idx="41822">
                  <c:v>-0.179998910972684</c:v>
                </c:pt>
                <c:pt idx="41823">
                  <c:v>-0.17740004062401901</c:v>
                </c:pt>
                <c:pt idx="41824">
                  <c:v>-0.175209328208036</c:v>
                </c:pt>
                <c:pt idx="41825">
                  <c:v>-0.173087794055309</c:v>
                </c:pt>
                <c:pt idx="41826">
                  <c:v>-0.171070952665966</c:v>
                </c:pt>
                <c:pt idx="41827">
                  <c:v>-0.16909758618107201</c:v>
                </c:pt>
                <c:pt idx="41828">
                  <c:v>-0.16721751810777</c:v>
                </c:pt>
                <c:pt idx="41829">
                  <c:v>-0.16559293890526999</c:v>
                </c:pt>
                <c:pt idx="41830">
                  <c:v>-0.164068582195596</c:v>
                </c:pt>
                <c:pt idx="41831">
                  <c:v>-0.16286743505085199</c:v>
                </c:pt>
                <c:pt idx="41832">
                  <c:v>-0.16124960853613499</c:v>
                </c:pt>
                <c:pt idx="41833">
                  <c:v>-0.16039042446160501</c:v>
                </c:pt>
                <c:pt idx="41834">
                  <c:v>-0.159252236674295</c:v>
                </c:pt>
                <c:pt idx="41835">
                  <c:v>-0.15843385812848601</c:v>
                </c:pt>
                <c:pt idx="41836">
                  <c:v>-0.15771563216975201</c:v>
                </c:pt>
                <c:pt idx="41837">
                  <c:v>-0.15718532682123701</c:v>
                </c:pt>
                <c:pt idx="41838">
                  <c:v>-0.156516699235696</c:v>
                </c:pt>
                <c:pt idx="41839">
                  <c:v>-0.156122443244049</c:v>
                </c:pt>
                <c:pt idx="41840">
                  <c:v>-0.15587010939259799</c:v>
                </c:pt>
                <c:pt idx="41841">
                  <c:v>-0.15555886763000701</c:v>
                </c:pt>
                <c:pt idx="41842">
                  <c:v>-0.15551078115190001</c:v>
                </c:pt>
                <c:pt idx="41843">
                  <c:v>-0.15506776453832199</c:v>
                </c:pt>
                <c:pt idx="41844">
                  <c:v>-0.15502838414381201</c:v>
                </c:pt>
                <c:pt idx="41845">
                  <c:v>-0.15489652816675301</c:v>
                </c:pt>
                <c:pt idx="41846">
                  <c:v>-0.154896957983476</c:v>
                </c:pt>
                <c:pt idx="41847">
                  <c:v>-0.155013166160031</c:v>
                </c:pt>
                <c:pt idx="41848">
                  <c:v>-0.154774600924278</c:v>
                </c:pt>
                <c:pt idx="41849">
                  <c:v>-0.154759904459217</c:v>
                </c:pt>
                <c:pt idx="41850">
                  <c:v>-0.154677281272635</c:v>
                </c:pt>
                <c:pt idx="41851">
                  <c:v>-0.15464319443788799</c:v>
                </c:pt>
                <c:pt idx="41852">
                  <c:v>-0.15469452023410701</c:v>
                </c:pt>
                <c:pt idx="41853">
                  <c:v>-0.15459068135307999</c:v>
                </c:pt>
                <c:pt idx="41854">
                  <c:v>-0.154060898737374</c:v>
                </c:pt>
                <c:pt idx="41855">
                  <c:v>-0.15368318943616899</c:v>
                </c:pt>
                <c:pt idx="41856">
                  <c:v>-0.15332732472491001</c:v>
                </c:pt>
                <c:pt idx="41857">
                  <c:v>-0.15295278560721201</c:v>
                </c:pt>
                <c:pt idx="41858">
                  <c:v>-0.15251749900678099</c:v>
                </c:pt>
                <c:pt idx="41859">
                  <c:v>-0.15135558836510801</c:v>
                </c:pt>
                <c:pt idx="41860">
                  <c:v>-0.15075457471808901</c:v>
                </c:pt>
                <c:pt idx="41861">
                  <c:v>-0.149654542748245</c:v>
                </c:pt>
                <c:pt idx="41862">
                  <c:v>-0.14870534844484201</c:v>
                </c:pt>
                <c:pt idx="41863">
                  <c:v>-0.14737526373056201</c:v>
                </c:pt>
                <c:pt idx="41864">
                  <c:v>-0.145870048725252</c:v>
                </c:pt>
                <c:pt idx="41865">
                  <c:v>-0.144379833192183</c:v>
                </c:pt>
                <c:pt idx="41866">
                  <c:v>-0.14255065981008899</c:v>
                </c:pt>
                <c:pt idx="41867">
                  <c:v>-0.14076960316703399</c:v>
                </c:pt>
                <c:pt idx="41868">
                  <c:v>-0.13868740156060799</c:v>
                </c:pt>
                <c:pt idx="41869">
                  <c:v>-0.13665654852561801</c:v>
                </c:pt>
                <c:pt idx="41870">
                  <c:v>-0.13398729074370899</c:v>
                </c:pt>
                <c:pt idx="41871">
                  <c:v>-0.13145552650756101</c:v>
                </c:pt>
                <c:pt idx="41872">
                  <c:v>-0.128704615857994</c:v>
                </c:pt>
                <c:pt idx="41873">
                  <c:v>-0.125791446119108</c:v>
                </c:pt>
                <c:pt idx="41874">
                  <c:v>-0.122839461367867</c:v>
                </c:pt>
                <c:pt idx="41875">
                  <c:v>-0.11943021897306901</c:v>
                </c:pt>
                <c:pt idx="41876">
                  <c:v>-0.116225176056307</c:v>
                </c:pt>
                <c:pt idx="41877">
                  <c:v>-0.11252026626827499</c:v>
                </c:pt>
                <c:pt idx="41878">
                  <c:v>-0.10897622367873</c:v>
                </c:pt>
                <c:pt idx="41879">
                  <c:v>-0.105316640993546</c:v>
                </c:pt>
                <c:pt idx="41880">
                  <c:v>-0.10126664119845701</c:v>
                </c:pt>
                <c:pt idx="41881">
                  <c:v>-9.7101620551092102E-2</c:v>
                </c:pt>
                <c:pt idx="41882">
                  <c:v>-9.2903547334059505E-2</c:v>
                </c:pt>
                <c:pt idx="41883">
                  <c:v>-8.8671757212836405E-2</c:v>
                </c:pt>
                <c:pt idx="41884">
                  <c:v>-8.4450356261786194E-2</c:v>
                </c:pt>
                <c:pt idx="41885">
                  <c:v>-7.9927749904853698E-2</c:v>
                </c:pt>
                <c:pt idx="41886">
                  <c:v>-7.5064552463340997E-2</c:v>
                </c:pt>
                <c:pt idx="41887">
                  <c:v>-7.0511204930885293E-2</c:v>
                </c:pt>
                <c:pt idx="41888">
                  <c:v>-6.5848703386090293E-2</c:v>
                </c:pt>
                <c:pt idx="41889">
                  <c:v>-6.1334745777970802E-2</c:v>
                </c:pt>
                <c:pt idx="41890">
                  <c:v>-5.6337268098995398E-2</c:v>
                </c:pt>
                <c:pt idx="41891">
                  <c:v>-5.1429622721290098E-2</c:v>
                </c:pt>
                <c:pt idx="41892">
                  <c:v>-4.6638727039510101E-2</c:v>
                </c:pt>
                <c:pt idx="41893">
                  <c:v>-4.1691431008109799E-2</c:v>
                </c:pt>
                <c:pt idx="41894">
                  <c:v>-3.70644952467769E-2</c:v>
                </c:pt>
                <c:pt idx="41895">
                  <c:v>-3.21859231505911E-2</c:v>
                </c:pt>
                <c:pt idx="41896">
                  <c:v>-2.75201827942918E-2</c:v>
                </c:pt>
                <c:pt idx="41897">
                  <c:v>-2.2654636848718102E-2</c:v>
                </c:pt>
                <c:pt idx="41898">
                  <c:v>-1.8121674427456099E-2</c:v>
                </c:pt>
                <c:pt idx="41899">
                  <c:v>-1.3523037712190499E-2</c:v>
                </c:pt>
                <c:pt idx="41900">
                  <c:v>-9.0749073930865599E-3</c:v>
                </c:pt>
                <c:pt idx="41901">
                  <c:v>-4.8314464819416598E-3</c:v>
                </c:pt>
                <c:pt idx="41902">
                  <c:v>-3.29733930662012E-4</c:v>
                </c:pt>
                <c:pt idx="41903">
                  <c:v>3.8159981779464901E-3</c:v>
                </c:pt>
                <c:pt idx="41904">
                  <c:v>7.9109047864897395E-3</c:v>
                </c:pt>
                <c:pt idx="41905">
                  <c:v>1.1711810184832701E-2</c:v>
                </c:pt>
                <c:pt idx="41906">
                  <c:v>1.5095595729961201E-2</c:v>
                </c:pt>
                <c:pt idx="41907">
                  <c:v>1.8944820273498499E-2</c:v>
                </c:pt>
                <c:pt idx="41908">
                  <c:v>2.22599413158686E-2</c:v>
                </c:pt>
                <c:pt idx="41909">
                  <c:v>2.5619566720541501E-2</c:v>
                </c:pt>
                <c:pt idx="41910">
                  <c:v>2.8603934894659799E-2</c:v>
                </c:pt>
                <c:pt idx="41911">
                  <c:v>3.10522683221729E-2</c:v>
                </c:pt>
                <c:pt idx="41912">
                  <c:v>3.3891813325408603E-2</c:v>
                </c:pt>
                <c:pt idx="41913">
                  <c:v>3.6466131145641602E-2</c:v>
                </c:pt>
                <c:pt idx="41914">
                  <c:v>3.8633184348628002E-2</c:v>
                </c:pt>
                <c:pt idx="41915">
                  <c:v>4.0723691554214902E-2</c:v>
                </c:pt>
                <c:pt idx="41916">
                  <c:v>4.2208984848608397E-2</c:v>
                </c:pt>
                <c:pt idx="41917">
                  <c:v>4.3935056057779101E-2</c:v>
                </c:pt>
                <c:pt idx="41918">
                  <c:v>4.5279947993974903E-2</c:v>
                </c:pt>
                <c:pt idx="41919">
                  <c:v>4.64582169794059E-2</c:v>
                </c:pt>
                <c:pt idx="41920">
                  <c:v>4.7396777584528302E-2</c:v>
                </c:pt>
                <c:pt idx="41921">
                  <c:v>4.7880849877801203E-2</c:v>
                </c:pt>
                <c:pt idx="41922">
                  <c:v>4.8657376982325702E-2</c:v>
                </c:pt>
                <c:pt idx="41923">
                  <c:v>4.8972789393186902E-2</c:v>
                </c:pt>
                <c:pt idx="41924">
                  <c:v>4.8998385834723199E-2</c:v>
                </c:pt>
                <c:pt idx="41925">
                  <c:v>4.91058020058339E-2</c:v>
                </c:pt>
                <c:pt idx="41926">
                  <c:v>4.9046258742164103E-2</c:v>
                </c:pt>
                <c:pt idx="41927">
                  <c:v>4.8735398608883998E-2</c:v>
                </c:pt>
                <c:pt idx="41928">
                  <c:v>4.7988126327041303E-2</c:v>
                </c:pt>
                <c:pt idx="41929">
                  <c:v>4.77800718358493E-2</c:v>
                </c:pt>
                <c:pt idx="41930">
                  <c:v>4.6875242416691602E-2</c:v>
                </c:pt>
                <c:pt idx="41931">
                  <c:v>4.5979028304642899E-2</c:v>
                </c:pt>
                <c:pt idx="41932">
                  <c:v>4.5304891568743698E-2</c:v>
                </c:pt>
                <c:pt idx="41933">
                  <c:v>4.3984658136964498E-2</c:v>
                </c:pt>
                <c:pt idx="41934">
                  <c:v>4.2981196359630998E-2</c:v>
                </c:pt>
                <c:pt idx="41935">
                  <c:v>4.2014096556744499E-2</c:v>
                </c:pt>
                <c:pt idx="41936">
                  <c:v>4.0957927743259903E-2</c:v>
                </c:pt>
                <c:pt idx="41937">
                  <c:v>3.9861380663402099E-2</c:v>
                </c:pt>
                <c:pt idx="41938">
                  <c:v>3.8571677771289399E-2</c:v>
                </c:pt>
                <c:pt idx="41939">
                  <c:v>3.7416444924749402E-2</c:v>
                </c:pt>
                <c:pt idx="41940">
                  <c:v>3.6315474762581103E-2</c:v>
                </c:pt>
                <c:pt idx="41941">
                  <c:v>3.5405471852719299E-2</c:v>
                </c:pt>
                <c:pt idx="41942">
                  <c:v>3.4414373596161403E-2</c:v>
                </c:pt>
                <c:pt idx="41943">
                  <c:v>3.3248494543230103E-2</c:v>
                </c:pt>
                <c:pt idx="41944">
                  <c:v>3.2367119103134001E-2</c:v>
                </c:pt>
                <c:pt idx="41945">
                  <c:v>3.17736022741619E-2</c:v>
                </c:pt>
                <c:pt idx="41946">
                  <c:v>3.1218160993659299E-2</c:v>
                </c:pt>
                <c:pt idx="41947">
                  <c:v>3.0926635825158599E-2</c:v>
                </c:pt>
                <c:pt idx="41948">
                  <c:v>3.0458669424919701E-2</c:v>
                </c:pt>
                <c:pt idx="41949">
                  <c:v>3.03886983257695E-2</c:v>
                </c:pt>
                <c:pt idx="41950">
                  <c:v>3.0409193804462401E-2</c:v>
                </c:pt>
                <c:pt idx="41951">
                  <c:v>3.06694162688066E-2</c:v>
                </c:pt>
                <c:pt idx="41952">
                  <c:v>3.1279309578698497E-2</c:v>
                </c:pt>
                <c:pt idx="41953">
                  <c:v>3.1940176605850697E-2</c:v>
                </c:pt>
                <c:pt idx="41954">
                  <c:v>3.2755592375850698E-2</c:v>
                </c:pt>
                <c:pt idx="41955">
                  <c:v>3.3607919735284097E-2</c:v>
                </c:pt>
                <c:pt idx="41956">
                  <c:v>3.5190005073435303E-2</c:v>
                </c:pt>
                <c:pt idx="41957">
                  <c:v>3.6593057147111203E-2</c:v>
                </c:pt>
                <c:pt idx="41958">
                  <c:v>3.863251954468E-2</c:v>
                </c:pt>
                <c:pt idx="41959">
                  <c:v>4.0393065105696201E-2</c:v>
                </c:pt>
                <c:pt idx="41960">
                  <c:v>4.27148911306304E-2</c:v>
                </c:pt>
                <c:pt idx="41961">
                  <c:v>4.5215814368210802E-2</c:v>
                </c:pt>
                <c:pt idx="41962">
                  <c:v>4.8150352051638902E-2</c:v>
                </c:pt>
                <c:pt idx="41963">
                  <c:v>5.1449462733126297E-2</c:v>
                </c:pt>
                <c:pt idx="41964">
                  <c:v>5.4603854705796998E-2</c:v>
                </c:pt>
                <c:pt idx="41965">
                  <c:v>5.8083025441535097E-2</c:v>
                </c:pt>
                <c:pt idx="41966">
                  <c:v>6.1829683127708999E-2</c:v>
                </c:pt>
                <c:pt idx="41967">
                  <c:v>6.6040120613165706E-2</c:v>
                </c:pt>
                <c:pt idx="41968">
                  <c:v>7.0317277685581506E-2</c:v>
                </c:pt>
                <c:pt idx="41969">
                  <c:v>7.49909315914985E-2</c:v>
                </c:pt>
                <c:pt idx="41970">
                  <c:v>7.9262887689877007E-2</c:v>
                </c:pt>
                <c:pt idx="41971">
                  <c:v>8.4063866588076699E-2</c:v>
                </c:pt>
                <c:pt idx="41972">
                  <c:v>8.9326465723452098E-2</c:v>
                </c:pt>
                <c:pt idx="41973">
                  <c:v>9.4745808175895299E-2</c:v>
                </c:pt>
                <c:pt idx="41974">
                  <c:v>0.100252889026601</c:v>
                </c:pt>
                <c:pt idx="41975">
                  <c:v>0.10552018353266999</c:v>
                </c:pt>
                <c:pt idx="41976">
                  <c:v>0.111293076891188</c:v>
                </c:pt>
                <c:pt idx="41977">
                  <c:v>0.117059383732411</c:v>
                </c:pt>
                <c:pt idx="41978">
                  <c:v>0.12319957367553901</c:v>
                </c:pt>
                <c:pt idx="41979">
                  <c:v>0.12916347429279501</c:v>
                </c:pt>
                <c:pt idx="41980">
                  <c:v>0.13527007367917299</c:v>
                </c:pt>
                <c:pt idx="41981">
                  <c:v>0.14118272581844099</c:v>
                </c:pt>
                <c:pt idx="41982">
                  <c:v>0.14713587720948099</c:v>
                </c:pt>
                <c:pt idx="41983">
                  <c:v>0.15356028197371799</c:v>
                </c:pt>
                <c:pt idx="41984">
                  <c:v>0.15958424811218799</c:v>
                </c:pt>
                <c:pt idx="41985">
                  <c:v>0.16586116254911401</c:v>
                </c:pt>
                <c:pt idx="41986">
                  <c:v>0.171646110949525</c:v>
                </c:pt>
                <c:pt idx="41987">
                  <c:v>0.177479092385493</c:v>
                </c:pt>
                <c:pt idx="41988">
                  <c:v>0.183606157548968</c:v>
                </c:pt>
                <c:pt idx="41989">
                  <c:v>0.18939649516604301</c:v>
                </c:pt>
                <c:pt idx="41990">
                  <c:v>0.195197152656716</c:v>
                </c:pt>
                <c:pt idx="41991">
                  <c:v>0.20058687542933101</c:v>
                </c:pt>
                <c:pt idx="41992">
                  <c:v>0.205815491212445</c:v>
                </c:pt>
                <c:pt idx="41993">
                  <c:v>0.21096714651833101</c:v>
                </c:pt>
                <c:pt idx="41994">
                  <c:v>0.21613967115272101</c:v>
                </c:pt>
                <c:pt idx="41995">
                  <c:v>0.22080122492545401</c:v>
                </c:pt>
                <c:pt idx="41996">
                  <c:v>0.22535267948936599</c:v>
                </c:pt>
                <c:pt idx="41997">
                  <c:v>0.22912038726058401</c:v>
                </c:pt>
                <c:pt idx="41998">
                  <c:v>0.233360041484549</c:v>
                </c:pt>
                <c:pt idx="41999">
                  <c:v>0.237198891086112</c:v>
                </c:pt>
                <c:pt idx="42000">
                  <c:v>0.240724491604872</c:v>
                </c:pt>
                <c:pt idx="42001">
                  <c:v>0.244059948837967</c:v>
                </c:pt>
                <c:pt idx="42002">
                  <c:v>0.24655391112625999</c:v>
                </c:pt>
                <c:pt idx="42003">
                  <c:v>0.24935513618628499</c:v>
                </c:pt>
                <c:pt idx="42004">
                  <c:v>0.25159221871766002</c:v>
                </c:pt>
                <c:pt idx="42005">
                  <c:v>0.25376170345071197</c:v>
                </c:pt>
                <c:pt idx="42006">
                  <c:v>0.255273788798137</c:v>
                </c:pt>
                <c:pt idx="42007">
                  <c:v>0.25667439732625302</c:v>
                </c:pt>
                <c:pt idx="42008">
                  <c:v>0.25762750900144099</c:v>
                </c:pt>
                <c:pt idx="42009">
                  <c:v>0.25816164085156701</c:v>
                </c:pt>
                <c:pt idx="42010">
                  <c:v>0.25879170599297302</c:v>
                </c:pt>
                <c:pt idx="42011">
                  <c:v>0.25869643770241402</c:v>
                </c:pt>
                <c:pt idx="42012">
                  <c:v>0.25879444598512302</c:v>
                </c:pt>
                <c:pt idx="42013">
                  <c:v>0.258018821597151</c:v>
                </c:pt>
                <c:pt idx="42014">
                  <c:v>0.25712853298438698</c:v>
                </c:pt>
                <c:pt idx="42015">
                  <c:v>0.25626182035186101</c:v>
                </c:pt>
                <c:pt idx="42016">
                  <c:v>0.254882033501519</c:v>
                </c:pt>
                <c:pt idx="42017">
                  <c:v>0.253371490779571</c:v>
                </c:pt>
                <c:pt idx="42018">
                  <c:v>0.25149229434569198</c:v>
                </c:pt>
                <c:pt idx="42019">
                  <c:v>0.249321756464182</c:v>
                </c:pt>
                <c:pt idx="42020">
                  <c:v>0.247108949260015</c:v>
                </c:pt>
                <c:pt idx="42021">
                  <c:v>0.24476266619579101</c:v>
                </c:pt>
                <c:pt idx="42022">
                  <c:v>0.24211106735159299</c:v>
                </c:pt>
                <c:pt idx="42023">
                  <c:v>0.23924193582617301</c:v>
                </c:pt>
                <c:pt idx="42024">
                  <c:v>0.236135622726307</c:v>
                </c:pt>
                <c:pt idx="42025">
                  <c:v>0.233230633651412</c:v>
                </c:pt>
                <c:pt idx="42026">
                  <c:v>0.230108408536601</c:v>
                </c:pt>
                <c:pt idx="42027">
                  <c:v>0.22686743163436701</c:v>
                </c:pt>
                <c:pt idx="42028">
                  <c:v>0.22364250729156601</c:v>
                </c:pt>
                <c:pt idx="42029">
                  <c:v>0.220087477272432</c:v>
                </c:pt>
                <c:pt idx="42030">
                  <c:v>0.21687848465207399</c:v>
                </c:pt>
                <c:pt idx="42031">
                  <c:v>0.21365427714455701</c:v>
                </c:pt>
                <c:pt idx="42032">
                  <c:v>0.21035029381876699</c:v>
                </c:pt>
                <c:pt idx="42033">
                  <c:v>0.20704137142028101</c:v>
                </c:pt>
                <c:pt idx="42034">
                  <c:v>0.20384852426943401</c:v>
                </c:pt>
                <c:pt idx="42035">
                  <c:v>0.20080272838889501</c:v>
                </c:pt>
                <c:pt idx="42036">
                  <c:v>0.19774985367320899</c:v>
                </c:pt>
                <c:pt idx="42037">
                  <c:v>0.19482249976948601</c:v>
                </c:pt>
                <c:pt idx="42038">
                  <c:v>0.19213169311564701</c:v>
                </c:pt>
                <c:pt idx="42039">
                  <c:v>0.18974214250032101</c:v>
                </c:pt>
                <c:pt idx="42040">
                  <c:v>0.18725503624929399</c:v>
                </c:pt>
                <c:pt idx="42041">
                  <c:v>0.184864517265041</c:v>
                </c:pt>
                <c:pt idx="42042">
                  <c:v>0.18323310442770199</c:v>
                </c:pt>
                <c:pt idx="42043">
                  <c:v>0.181283739539987</c:v>
                </c:pt>
                <c:pt idx="42044">
                  <c:v>0.180041722468959</c:v>
                </c:pt>
                <c:pt idx="42045">
                  <c:v>0.178520832580781</c:v>
                </c:pt>
                <c:pt idx="42046">
                  <c:v>0.177497503503763</c:v>
                </c:pt>
                <c:pt idx="42047">
                  <c:v>0.176542401412108</c:v>
                </c:pt>
                <c:pt idx="42048">
                  <c:v>0.176126075840732</c:v>
                </c:pt>
                <c:pt idx="42049">
                  <c:v>0.17596807108260001</c:v>
                </c:pt>
                <c:pt idx="42050">
                  <c:v>0.17593527388404601</c:v>
                </c:pt>
                <c:pt idx="42051">
                  <c:v>0.17609296029820401</c:v>
                </c:pt>
                <c:pt idx="42052">
                  <c:v>0.176699147622355</c:v>
                </c:pt>
                <c:pt idx="42053">
                  <c:v>0.177647094477179</c:v>
                </c:pt>
                <c:pt idx="42054">
                  <c:v>0.17889022864682599</c:v>
                </c:pt>
                <c:pt idx="42055">
                  <c:v>0.18047404888833099</c:v>
                </c:pt>
                <c:pt idx="42056">
                  <c:v>0.18175337609798101</c:v>
                </c:pt>
                <c:pt idx="42057">
                  <c:v>0.18398961465289099</c:v>
                </c:pt>
                <c:pt idx="42058">
                  <c:v>0.186012308602717</c:v>
                </c:pt>
                <c:pt idx="42059">
                  <c:v>0.18847941521730899</c:v>
                </c:pt>
                <c:pt idx="42060">
                  <c:v>0.19121628134618501</c:v>
                </c:pt>
                <c:pt idx="42061">
                  <c:v>0.193917143059574</c:v>
                </c:pt>
                <c:pt idx="42062">
                  <c:v>0.196930851572752</c:v>
                </c:pt>
                <c:pt idx="42063">
                  <c:v>0.19999026786956201</c:v>
                </c:pt>
                <c:pt idx="42064">
                  <c:v>0.20367418884317301</c:v>
                </c:pt>
                <c:pt idx="42065">
                  <c:v>0.20704086047226899</c:v>
                </c:pt>
                <c:pt idx="42066">
                  <c:v>0.21115360630978999</c:v>
                </c:pt>
                <c:pt idx="42067">
                  <c:v>0.214655788485421</c:v>
                </c:pt>
                <c:pt idx="42068">
                  <c:v>0.218616039112984</c:v>
                </c:pt>
                <c:pt idx="42069">
                  <c:v>0.222639161523563</c:v>
                </c:pt>
                <c:pt idx="42070">
                  <c:v>0.22701023315714</c:v>
                </c:pt>
                <c:pt idx="42071">
                  <c:v>0.23129484802049799</c:v>
                </c:pt>
                <c:pt idx="42072">
                  <c:v>0.23500719849270599</c:v>
                </c:pt>
                <c:pt idx="42073">
                  <c:v>0.239229112944674</c:v>
                </c:pt>
                <c:pt idx="42074">
                  <c:v>0.24320593395857901</c:v>
                </c:pt>
                <c:pt idx="42075">
                  <c:v>0.24744603303957899</c:v>
                </c:pt>
                <c:pt idx="42076">
                  <c:v>0.25147408045252301</c:v>
                </c:pt>
                <c:pt idx="42077">
                  <c:v>0.25503334121236398</c:v>
                </c:pt>
                <c:pt idx="42078">
                  <c:v>0.25860960666925797</c:v>
                </c:pt>
                <c:pt idx="42079">
                  <c:v>0.26236807248050498</c:v>
                </c:pt>
                <c:pt idx="42080">
                  <c:v>0.26598183716229501</c:v>
                </c:pt>
                <c:pt idx="42081">
                  <c:v>0.26933326379351902</c:v>
                </c:pt>
                <c:pt idx="42082">
                  <c:v>0.27226207192187601</c:v>
                </c:pt>
                <c:pt idx="42083">
                  <c:v>0.27470501385498097</c:v>
                </c:pt>
                <c:pt idx="42084">
                  <c:v>0.27777979434018302</c:v>
                </c:pt>
                <c:pt idx="42085">
                  <c:v>0.27992502136150899</c:v>
                </c:pt>
                <c:pt idx="42086">
                  <c:v>0.28218228236888299</c:v>
                </c:pt>
                <c:pt idx="42087">
                  <c:v>0.28367160324859603</c:v>
                </c:pt>
                <c:pt idx="42088">
                  <c:v>0.28509829783691998</c:v>
                </c:pt>
                <c:pt idx="42089">
                  <c:v>0.28626280207990401</c:v>
                </c:pt>
                <c:pt idx="42090">
                  <c:v>0.28705102216966899</c:v>
                </c:pt>
                <c:pt idx="42091">
                  <c:v>0.287815026717194</c:v>
                </c:pt>
                <c:pt idx="42092">
                  <c:v>0.28773156171140601</c:v>
                </c:pt>
                <c:pt idx="42093">
                  <c:v>0.28773705000744298</c:v>
                </c:pt>
                <c:pt idx="42094">
                  <c:v>0.287139704712157</c:v>
                </c:pt>
                <c:pt idx="42095">
                  <c:v>0.28628797991758198</c:v>
                </c:pt>
                <c:pt idx="42096">
                  <c:v>0.28517556602907701</c:v>
                </c:pt>
                <c:pt idx="42097">
                  <c:v>0.28375613040728698</c:v>
                </c:pt>
                <c:pt idx="42098">
                  <c:v>0.28199054966242598</c:v>
                </c:pt>
                <c:pt idx="42099">
                  <c:v>0.27925122405144298</c:v>
                </c:pt>
                <c:pt idx="42100">
                  <c:v>0.27695303058430698</c:v>
                </c:pt>
                <c:pt idx="42101">
                  <c:v>0.27416107401782702</c:v>
                </c:pt>
                <c:pt idx="42102">
                  <c:v>0.27083643138160701</c:v>
                </c:pt>
                <c:pt idx="42103">
                  <c:v>0.26757994455060102</c:v>
                </c:pt>
                <c:pt idx="42104">
                  <c:v>0.26341407749896301</c:v>
                </c:pt>
                <c:pt idx="42105">
                  <c:v>0.25949641170334098</c:v>
                </c:pt>
                <c:pt idx="42106">
                  <c:v>0.25540101072069599</c:v>
                </c:pt>
                <c:pt idx="42107">
                  <c:v>0.25098269358505498</c:v>
                </c:pt>
                <c:pt idx="42108">
                  <c:v>0.24635730321850899</c:v>
                </c:pt>
                <c:pt idx="42109">
                  <c:v>0.24123146566394499</c:v>
                </c:pt>
                <c:pt idx="42110">
                  <c:v>0.23598582849686101</c:v>
                </c:pt>
                <c:pt idx="42111">
                  <c:v>0.230977686702554</c:v>
                </c:pt>
                <c:pt idx="42112">
                  <c:v>0.22541346678016599</c:v>
                </c:pt>
                <c:pt idx="42113">
                  <c:v>0.220205785808683</c:v>
                </c:pt>
                <c:pt idx="42114">
                  <c:v>0.21428914546496899</c:v>
                </c:pt>
                <c:pt idx="42115">
                  <c:v>0.20843249574717801</c:v>
                </c:pt>
                <c:pt idx="42116">
                  <c:v>0.203045132359155</c:v>
                </c:pt>
                <c:pt idx="42117">
                  <c:v>0.19723093329918101</c:v>
                </c:pt>
                <c:pt idx="42118">
                  <c:v>0.191769964748775</c:v>
                </c:pt>
                <c:pt idx="42119">
                  <c:v>0.18595169292247099</c:v>
                </c:pt>
                <c:pt idx="42120">
                  <c:v>0.18043290207927001</c:v>
                </c:pt>
                <c:pt idx="42121">
                  <c:v>0.17502986992731601</c:v>
                </c:pt>
                <c:pt idx="42122">
                  <c:v>0.169591322721004</c:v>
                </c:pt>
                <c:pt idx="42123">
                  <c:v>0.16455448926504099</c:v>
                </c:pt>
                <c:pt idx="42124">
                  <c:v>0.15951660407045901</c:v>
                </c:pt>
                <c:pt idx="42125">
                  <c:v>0.15493959271092</c:v>
                </c:pt>
                <c:pt idx="42126">
                  <c:v>0.14980597208246199</c:v>
                </c:pt>
                <c:pt idx="42127">
                  <c:v>0.145832216994426</c:v>
                </c:pt>
                <c:pt idx="42128">
                  <c:v>0.141642150792858</c:v>
                </c:pt>
                <c:pt idx="42129">
                  <c:v>0.13813765063956199</c:v>
                </c:pt>
                <c:pt idx="42130">
                  <c:v>0.134552605793793</c:v>
                </c:pt>
                <c:pt idx="42131">
                  <c:v>0.131251147804964</c:v>
                </c:pt>
                <c:pt idx="42132">
                  <c:v>0.12855919543068001</c:v>
                </c:pt>
                <c:pt idx="42133">
                  <c:v>0.12604879265580801</c:v>
                </c:pt>
                <c:pt idx="42134">
                  <c:v>0.12436500615845</c:v>
                </c:pt>
                <c:pt idx="42135">
                  <c:v>0.122306355417601</c:v>
                </c:pt>
                <c:pt idx="42136">
                  <c:v>0.121082538917159</c:v>
                </c:pt>
                <c:pt idx="42137">
                  <c:v>0.120052520333158</c:v>
                </c:pt>
                <c:pt idx="42138">
                  <c:v>0.119714561185072</c:v>
                </c:pt>
                <c:pt idx="42139">
                  <c:v>0.119736675747991</c:v>
                </c:pt>
                <c:pt idx="42140">
                  <c:v>0.119969489308017</c:v>
                </c:pt>
                <c:pt idx="42141">
                  <c:v>0.120580376700896</c:v>
                </c:pt>
                <c:pt idx="42142">
                  <c:v>0.121532968762381</c:v>
                </c:pt>
                <c:pt idx="42143">
                  <c:v>0.123630165843436</c:v>
                </c:pt>
                <c:pt idx="42144">
                  <c:v>0.12514363303520701</c:v>
                </c:pt>
                <c:pt idx="42145">
                  <c:v>0.127939247872385</c:v>
                </c:pt>
                <c:pt idx="42146">
                  <c:v>0.13016070641873201</c:v>
                </c:pt>
                <c:pt idx="42147">
                  <c:v>0.13349728075783401</c:v>
                </c:pt>
                <c:pt idx="42148">
                  <c:v>0.13693536279320001</c:v>
                </c:pt>
                <c:pt idx="42149">
                  <c:v>0.14070649476382799</c:v>
                </c:pt>
                <c:pt idx="42150">
                  <c:v>0.14489964763744101</c:v>
                </c:pt>
                <c:pt idx="42151">
                  <c:v>0.149042197719367</c:v>
                </c:pt>
                <c:pt idx="42152">
                  <c:v>0.154088366954475</c:v>
                </c:pt>
                <c:pt idx="42153">
                  <c:v>0.15850461378112601</c:v>
                </c:pt>
                <c:pt idx="42154">
                  <c:v>0.16399968775110099</c:v>
                </c:pt>
                <c:pt idx="42155">
                  <c:v>0.169180465136787</c:v>
                </c:pt>
                <c:pt idx="42156">
                  <c:v>0.17485262352025999</c:v>
                </c:pt>
                <c:pt idx="42157">
                  <c:v>0.18049406022214301</c:v>
                </c:pt>
                <c:pt idx="42158">
                  <c:v>0.18597568073953499</c:v>
                </c:pt>
                <c:pt idx="42159">
                  <c:v>0.19234410621491399</c:v>
                </c:pt>
                <c:pt idx="42160">
                  <c:v>0.19794247419098801</c:v>
                </c:pt>
                <c:pt idx="42161">
                  <c:v>0.20456814015516001</c:v>
                </c:pt>
                <c:pt idx="42162">
                  <c:v>0.21021035329063401</c:v>
                </c:pt>
                <c:pt idx="42163">
                  <c:v>0.215935858495407</c:v>
                </c:pt>
                <c:pt idx="42164">
                  <c:v>0.222043500242187</c:v>
                </c:pt>
                <c:pt idx="42165">
                  <c:v>0.227777911356153</c:v>
                </c:pt>
                <c:pt idx="42166">
                  <c:v>0.233559959004081</c:v>
                </c:pt>
                <c:pt idx="42167">
                  <c:v>0.238970082189564</c:v>
                </c:pt>
                <c:pt idx="42168">
                  <c:v>0.244153785527705</c:v>
                </c:pt>
                <c:pt idx="42169">
                  <c:v>0.24913387151757299</c:v>
                </c:pt>
                <c:pt idx="42170">
                  <c:v>0.25431584879429098</c:v>
                </c:pt>
                <c:pt idx="42171">
                  <c:v>0.25874847959506903</c:v>
                </c:pt>
                <c:pt idx="42172">
                  <c:v>0.263033707286497</c:v>
                </c:pt>
                <c:pt idx="42173">
                  <c:v>0.26673373231564401</c:v>
                </c:pt>
                <c:pt idx="42174">
                  <c:v>0.27035747107653602</c:v>
                </c:pt>
                <c:pt idx="42175">
                  <c:v>0.27385298134234598</c:v>
                </c:pt>
                <c:pt idx="42176">
                  <c:v>0.276280600166117</c:v>
                </c:pt>
                <c:pt idx="42177">
                  <c:v>0.27875080192200502</c:v>
                </c:pt>
                <c:pt idx="42178">
                  <c:v>0.28030459747943998</c:v>
                </c:pt>
                <c:pt idx="42179">
                  <c:v>0.281721646575744</c:v>
                </c:pt>
                <c:pt idx="42180">
                  <c:v>0.28270590086997299</c:v>
                </c:pt>
                <c:pt idx="42181">
                  <c:v>0.28300462649937702</c:v>
                </c:pt>
                <c:pt idx="42182">
                  <c:v>0.28288096718452899</c:v>
                </c:pt>
                <c:pt idx="42183">
                  <c:v>0.28231926051768103</c:v>
                </c:pt>
                <c:pt idx="42184">
                  <c:v>0.28112249900994901</c:v>
                </c:pt>
                <c:pt idx="42185">
                  <c:v>0.27922877039199001</c:v>
                </c:pt>
                <c:pt idx="42186">
                  <c:v>0.27734805382554201</c:v>
                </c:pt>
                <c:pt idx="42187">
                  <c:v>0.27436467082007898</c:v>
                </c:pt>
                <c:pt idx="42188">
                  <c:v>0.27133115899580601</c:v>
                </c:pt>
                <c:pt idx="42189">
                  <c:v>0.26731484314734599</c:v>
                </c:pt>
                <c:pt idx="42190">
                  <c:v>0.262733791141748</c:v>
                </c:pt>
                <c:pt idx="42191">
                  <c:v>0.25817598705300698</c:v>
                </c:pt>
                <c:pt idx="42192">
                  <c:v>0.252542324002969</c:v>
                </c:pt>
                <c:pt idx="42193">
                  <c:v>0.24688438264146401</c:v>
                </c:pt>
                <c:pt idx="42194">
                  <c:v>0.24029354441804199</c:v>
                </c:pt>
                <c:pt idx="42195">
                  <c:v>0.23332331069720699</c:v>
                </c:pt>
                <c:pt idx="42196">
                  <c:v>0.226244612402904</c:v>
                </c:pt>
                <c:pt idx="42197">
                  <c:v>0.218746480544288</c:v>
                </c:pt>
                <c:pt idx="42198">
                  <c:v>0.21059844078913201</c:v>
                </c:pt>
                <c:pt idx="42199">
                  <c:v>0.20207592241632399</c:v>
                </c:pt>
                <c:pt idx="42200">
                  <c:v>0.193018275437118</c:v>
                </c:pt>
                <c:pt idx="42201">
                  <c:v>0.18410850655886701</c:v>
                </c:pt>
                <c:pt idx="42202">
                  <c:v>0.17490964297091999</c:v>
                </c:pt>
                <c:pt idx="42203">
                  <c:v>0.165045365156265</c:v>
                </c:pt>
                <c:pt idx="42204">
                  <c:v>0.155197505535726</c:v>
                </c:pt>
                <c:pt idx="42205">
                  <c:v>0.144744506448649</c:v>
                </c:pt>
                <c:pt idx="42206">
                  <c:v>0.13474027025502999</c:v>
                </c:pt>
                <c:pt idx="42207">
                  <c:v>0.124500924414555</c:v>
                </c:pt>
                <c:pt idx="42208">
                  <c:v>0.113908387280868</c:v>
                </c:pt>
                <c:pt idx="42209">
                  <c:v>0.103239088020647</c:v>
                </c:pt>
                <c:pt idx="42210">
                  <c:v>9.2597917813424302E-2</c:v>
                </c:pt>
                <c:pt idx="42211">
                  <c:v>8.21529666917932E-2</c:v>
                </c:pt>
                <c:pt idx="42212">
                  <c:v>7.1470510516243702E-2</c:v>
                </c:pt>
                <c:pt idx="42213">
                  <c:v>6.1091552060789103E-2</c:v>
                </c:pt>
                <c:pt idx="42214">
                  <c:v>5.0804986226614501E-2</c:v>
                </c:pt>
                <c:pt idx="42215">
                  <c:v>4.0732554675823499E-2</c:v>
                </c:pt>
                <c:pt idx="42216">
                  <c:v>3.07349950698656E-2</c:v>
                </c:pt>
                <c:pt idx="42217">
                  <c:v>2.0600003473389999E-2</c:v>
                </c:pt>
                <c:pt idx="42218">
                  <c:v>1.14465556083009E-2</c:v>
                </c:pt>
                <c:pt idx="42219">
                  <c:v>1.7461186184761E-3</c:v>
                </c:pt>
                <c:pt idx="42220">
                  <c:v>-6.9948170132277301E-3</c:v>
                </c:pt>
                <c:pt idx="42221">
                  <c:v>-1.57798934580805E-2</c:v>
                </c:pt>
                <c:pt idx="42222">
                  <c:v>-2.4213492878663201E-2</c:v>
                </c:pt>
                <c:pt idx="42223">
                  <c:v>-3.1987065144222997E-2</c:v>
                </c:pt>
                <c:pt idx="42224">
                  <c:v>-3.9284723223552698E-2</c:v>
                </c:pt>
                <c:pt idx="42225">
                  <c:v>-4.6300212655953001E-2</c:v>
                </c:pt>
                <c:pt idx="42226">
                  <c:v>-5.2803433475108297E-2</c:v>
                </c:pt>
                <c:pt idx="42227">
                  <c:v>-5.9171382659235397E-2</c:v>
                </c:pt>
                <c:pt idx="42228">
                  <c:v>-6.4700214876112605E-2</c:v>
                </c:pt>
                <c:pt idx="42229">
                  <c:v>-6.9658406574821294E-2</c:v>
                </c:pt>
                <c:pt idx="42230">
                  <c:v>-7.4434989284831804E-2</c:v>
                </c:pt>
                <c:pt idx="42231">
                  <c:v>-7.8467434054887805E-2</c:v>
                </c:pt>
                <c:pt idx="42232">
                  <c:v>-8.2270326287186002E-2</c:v>
                </c:pt>
                <c:pt idx="42233">
                  <c:v>-8.5064904559469107E-2</c:v>
                </c:pt>
                <c:pt idx="42234">
                  <c:v>-8.7494767725768793E-2</c:v>
                </c:pt>
                <c:pt idx="42235">
                  <c:v>-8.9529676165924693E-2</c:v>
                </c:pt>
                <c:pt idx="42236">
                  <c:v>-9.0930024626009298E-2</c:v>
                </c:pt>
                <c:pt idx="42237">
                  <c:v>-9.1745118542765999E-2</c:v>
                </c:pt>
                <c:pt idx="42238">
                  <c:v>-9.2029339198026694E-2</c:v>
                </c:pt>
                <c:pt idx="42239">
                  <c:v>-9.1984819792696695E-2</c:v>
                </c:pt>
                <c:pt idx="42240">
                  <c:v>-9.1267204664542301E-2</c:v>
                </c:pt>
                <c:pt idx="42241">
                  <c:v>-9.0150574382377197E-2</c:v>
                </c:pt>
                <c:pt idx="42242">
                  <c:v>-8.8224867054278996E-2</c:v>
                </c:pt>
                <c:pt idx="42243">
                  <c:v>-8.6206571812897495E-2</c:v>
                </c:pt>
                <c:pt idx="42244">
                  <c:v>-8.3825833064373495E-2</c:v>
                </c:pt>
                <c:pt idx="42245">
                  <c:v>-8.0740209507451199E-2</c:v>
                </c:pt>
                <c:pt idx="42246">
                  <c:v>-7.7395530228021203E-2</c:v>
                </c:pt>
                <c:pt idx="42247">
                  <c:v>-7.3400923169396198E-2</c:v>
                </c:pt>
                <c:pt idx="42248">
                  <c:v>-6.9370436354805901E-2</c:v>
                </c:pt>
                <c:pt idx="42249">
                  <c:v>-6.5172382409271395E-2</c:v>
                </c:pt>
                <c:pt idx="42250">
                  <c:v>-6.0486134429534898E-2</c:v>
                </c:pt>
                <c:pt idx="42251">
                  <c:v>-5.5062228784868397E-2</c:v>
                </c:pt>
                <c:pt idx="42252">
                  <c:v>-5.0258917942324503E-2</c:v>
                </c:pt>
                <c:pt idx="42253">
                  <c:v>-4.4586867410919898E-2</c:v>
                </c:pt>
                <c:pt idx="42254">
                  <c:v>-3.9372063610516997E-2</c:v>
                </c:pt>
                <c:pt idx="42255">
                  <c:v>-3.35788066136282E-2</c:v>
                </c:pt>
                <c:pt idx="42256">
                  <c:v>-2.7640293124266399E-2</c:v>
                </c:pt>
                <c:pt idx="42257">
                  <c:v>-2.1858415895325899E-2</c:v>
                </c:pt>
                <c:pt idx="42258">
                  <c:v>-1.5797010163753501E-2</c:v>
                </c:pt>
                <c:pt idx="42259">
                  <c:v>-1.03542778964453E-2</c:v>
                </c:pt>
                <c:pt idx="42260">
                  <c:v>-4.0461493942935802E-3</c:v>
                </c:pt>
                <c:pt idx="42261">
                  <c:v>1.5509281961171601E-3</c:v>
                </c:pt>
                <c:pt idx="42262">
                  <c:v>7.3827554813480903E-3</c:v>
                </c:pt>
                <c:pt idx="42263">
                  <c:v>1.3047296158162001E-2</c:v>
                </c:pt>
                <c:pt idx="42264">
                  <c:v>1.81952799948355E-2</c:v>
                </c:pt>
                <c:pt idx="42265">
                  <c:v>2.3752231960537801E-2</c:v>
                </c:pt>
                <c:pt idx="42266">
                  <c:v>2.8402079139594801E-2</c:v>
                </c:pt>
                <c:pt idx="42267">
                  <c:v>3.3551198032375502E-2</c:v>
                </c:pt>
                <c:pt idx="42268">
                  <c:v>3.7504499691776202E-2</c:v>
                </c:pt>
                <c:pt idx="42269">
                  <c:v>4.2357289266142899E-2</c:v>
                </c:pt>
                <c:pt idx="42270">
                  <c:v>4.6037262945151002E-2</c:v>
                </c:pt>
                <c:pt idx="42271">
                  <c:v>4.9239715687122501E-2</c:v>
                </c:pt>
                <c:pt idx="42272">
                  <c:v>5.2775147562922703E-2</c:v>
                </c:pt>
                <c:pt idx="42273">
                  <c:v>5.5059779725769503E-2</c:v>
                </c:pt>
                <c:pt idx="42274">
                  <c:v>5.7925227247292002E-2</c:v>
                </c:pt>
                <c:pt idx="42275">
                  <c:v>5.9691514298196698E-2</c:v>
                </c:pt>
                <c:pt idx="42276">
                  <c:v>6.1078814163321601E-2</c:v>
                </c:pt>
                <c:pt idx="42277">
                  <c:v>6.2066853440213003E-2</c:v>
                </c:pt>
                <c:pt idx="42278">
                  <c:v>6.30084357284732E-2</c:v>
                </c:pt>
                <c:pt idx="42279">
                  <c:v>6.3312876907859097E-2</c:v>
                </c:pt>
                <c:pt idx="42280">
                  <c:v>6.3045510941737701E-2</c:v>
                </c:pt>
                <c:pt idx="42281">
                  <c:v>6.2124587857829899E-2</c:v>
                </c:pt>
                <c:pt idx="42282">
                  <c:v>6.0810744505520001E-2</c:v>
                </c:pt>
                <c:pt idx="42283">
                  <c:v>5.9671730464417302E-2</c:v>
                </c:pt>
                <c:pt idx="42284">
                  <c:v>5.6987527324129802E-2</c:v>
                </c:pt>
                <c:pt idx="42285">
                  <c:v>5.4965862904264098E-2</c:v>
                </c:pt>
                <c:pt idx="42286">
                  <c:v>5.1376578974430501E-2</c:v>
                </c:pt>
                <c:pt idx="42287">
                  <c:v>4.8019731819743498E-2</c:v>
                </c:pt>
                <c:pt idx="42288">
                  <c:v>4.43943847211919E-2</c:v>
                </c:pt>
                <c:pt idx="42289">
                  <c:v>3.9949659861711798E-2</c:v>
                </c:pt>
                <c:pt idx="42290">
                  <c:v>3.5595606765212798E-2</c:v>
                </c:pt>
                <c:pt idx="42291">
                  <c:v>3.0217483028588898E-2</c:v>
                </c:pt>
                <c:pt idx="42292">
                  <c:v>2.52055690837432E-2</c:v>
                </c:pt>
                <c:pt idx="42293">
                  <c:v>1.9175955513209799E-2</c:v>
                </c:pt>
                <c:pt idx="42294">
                  <c:v>1.3040103117219299E-2</c:v>
                </c:pt>
                <c:pt idx="42295">
                  <c:v>6.8708543773459401E-3</c:v>
                </c:pt>
                <c:pt idx="42296" formatCode="0.00E+00">
                  <c:v>5.4753594968708499E-5</c:v>
                </c:pt>
                <c:pt idx="42297">
                  <c:v>-6.4186818536694796E-3</c:v>
                </c:pt>
                <c:pt idx="42298">
                  <c:v>-1.39262359327024E-2</c:v>
                </c:pt>
                <c:pt idx="42299">
                  <c:v>-2.0875939492813099E-2</c:v>
                </c:pt>
                <c:pt idx="42300">
                  <c:v>-2.8432727764564899E-2</c:v>
                </c:pt>
                <c:pt idx="42301">
                  <c:v>-3.5848433108209003E-2</c:v>
                </c:pt>
                <c:pt idx="42302">
                  <c:v>-4.3270611774394702E-2</c:v>
                </c:pt>
                <c:pt idx="42303">
                  <c:v>-5.1513084066172603E-2</c:v>
                </c:pt>
                <c:pt idx="42304">
                  <c:v>-5.8905796993505601E-2</c:v>
                </c:pt>
                <c:pt idx="42305">
                  <c:v>-6.6996354630917396E-2</c:v>
                </c:pt>
                <c:pt idx="42306">
                  <c:v>-7.4308357636380801E-2</c:v>
                </c:pt>
                <c:pt idx="42307">
                  <c:v>-8.2390047980855002E-2</c:v>
                </c:pt>
                <c:pt idx="42308">
                  <c:v>-9.03252519043658E-2</c:v>
                </c:pt>
                <c:pt idx="42309">
                  <c:v>-9.7942993020625105E-2</c:v>
                </c:pt>
                <c:pt idx="42310">
                  <c:v>-0.105419232632323</c:v>
                </c:pt>
                <c:pt idx="42311">
                  <c:v>-0.11275615692678601</c:v>
                </c:pt>
                <c:pt idx="42312">
                  <c:v>-0.119992701507371</c:v>
                </c:pt>
                <c:pt idx="42313">
                  <c:v>-0.12717443367937201</c:v>
                </c:pt>
                <c:pt idx="42314">
                  <c:v>-0.134341176979315</c:v>
                </c:pt>
                <c:pt idx="42315">
                  <c:v>-0.14060487817217401</c:v>
                </c:pt>
                <c:pt idx="42316">
                  <c:v>-0.14700384697831201</c:v>
                </c:pt>
                <c:pt idx="42317">
                  <c:v>-0.15313664350475201</c:v>
                </c:pt>
                <c:pt idx="42318">
                  <c:v>-0.15933265334437699</c:v>
                </c:pt>
                <c:pt idx="42319">
                  <c:v>-0.164606175189525</c:v>
                </c:pt>
                <c:pt idx="42320">
                  <c:v>-0.17003156251214999</c:v>
                </c:pt>
                <c:pt idx="42321">
                  <c:v>-0.17500718148286001</c:v>
                </c:pt>
                <c:pt idx="42322">
                  <c:v>-0.17953830913052299</c:v>
                </c:pt>
                <c:pt idx="42323">
                  <c:v>-0.18405687595678299</c:v>
                </c:pt>
                <c:pt idx="42324">
                  <c:v>-0.18763617994699</c:v>
                </c:pt>
                <c:pt idx="42325">
                  <c:v>-0.19191070426256401</c:v>
                </c:pt>
                <c:pt idx="42326">
                  <c:v>-0.19478331090407899</c:v>
                </c:pt>
                <c:pt idx="42327">
                  <c:v>-0.19787891327326301</c:v>
                </c:pt>
                <c:pt idx="42328">
                  <c:v>-0.20025619400559799</c:v>
                </c:pt>
                <c:pt idx="42329">
                  <c:v>-0.20237042825613</c:v>
                </c:pt>
                <c:pt idx="42330">
                  <c:v>-0.20488944118292199</c:v>
                </c:pt>
                <c:pt idx="42331">
                  <c:v>-0.20593034679097</c:v>
                </c:pt>
                <c:pt idx="42332">
                  <c:v>-0.20732832176055299</c:v>
                </c:pt>
                <c:pt idx="42333">
                  <c:v>-0.20780755557424199</c:v>
                </c:pt>
                <c:pt idx="42334">
                  <c:v>-0.208634087523213</c:v>
                </c:pt>
                <c:pt idx="42335">
                  <c:v>-0.20911166618006799</c:v>
                </c:pt>
                <c:pt idx="42336">
                  <c:v>-0.20894962339478401</c:v>
                </c:pt>
                <c:pt idx="42337">
                  <c:v>-0.20868518076998299</c:v>
                </c:pt>
                <c:pt idx="42338">
                  <c:v>-0.207787599042249</c:v>
                </c:pt>
                <c:pt idx="42339">
                  <c:v>-0.20719984006881401</c:v>
                </c:pt>
                <c:pt idx="42340">
                  <c:v>-0.20621756871474201</c:v>
                </c:pt>
                <c:pt idx="42341">
                  <c:v>-0.20501680369282799</c:v>
                </c:pt>
                <c:pt idx="42342">
                  <c:v>-0.203137761144149</c:v>
                </c:pt>
                <c:pt idx="42343">
                  <c:v>-0.201544605854068</c:v>
                </c:pt>
                <c:pt idx="42344">
                  <c:v>-0.199673057990196</c:v>
                </c:pt>
                <c:pt idx="42345">
                  <c:v>-0.19793837149424001</c:v>
                </c:pt>
                <c:pt idx="42346">
                  <c:v>-0.19585445102544699</c:v>
                </c:pt>
                <c:pt idx="42347">
                  <c:v>-0.19354118418741201</c:v>
                </c:pt>
                <c:pt idx="42348">
                  <c:v>-0.19145055010605699</c:v>
                </c:pt>
                <c:pt idx="42349">
                  <c:v>-0.18922668891963601</c:v>
                </c:pt>
                <c:pt idx="42350">
                  <c:v>-0.18709504780294101</c:v>
                </c:pt>
                <c:pt idx="42351">
                  <c:v>-0.18452832574018299</c:v>
                </c:pt>
                <c:pt idx="42352">
                  <c:v>-0.18244959869199701</c:v>
                </c:pt>
                <c:pt idx="42353">
                  <c:v>-0.18003185040540901</c:v>
                </c:pt>
                <c:pt idx="42354">
                  <c:v>-0.17809929281193901</c:v>
                </c:pt>
                <c:pt idx="42355">
                  <c:v>-0.17565461367124</c:v>
                </c:pt>
                <c:pt idx="42356">
                  <c:v>-0.173480577740036</c:v>
                </c:pt>
                <c:pt idx="42357">
                  <c:v>-0.172122172569034</c:v>
                </c:pt>
                <c:pt idx="42358">
                  <c:v>-0.16995324098202699</c:v>
                </c:pt>
                <c:pt idx="42359">
                  <c:v>-0.16845459291898601</c:v>
                </c:pt>
                <c:pt idx="42360">
                  <c:v>-0.16659419775203901</c:v>
                </c:pt>
                <c:pt idx="42361">
                  <c:v>-0.16539842899892701</c:v>
                </c:pt>
                <c:pt idx="42362">
                  <c:v>-0.16456031971259399</c:v>
                </c:pt>
                <c:pt idx="42363">
                  <c:v>-0.16335591335029501</c:v>
                </c:pt>
                <c:pt idx="42364">
                  <c:v>-0.16250773552984701</c:v>
                </c:pt>
                <c:pt idx="42365">
                  <c:v>-0.161708352865787</c:v>
                </c:pt>
                <c:pt idx="42366">
                  <c:v>-0.16144840063416699</c:v>
                </c:pt>
                <c:pt idx="42367">
                  <c:v>-0.16130266376866301</c:v>
                </c:pt>
                <c:pt idx="42368">
                  <c:v>-0.161437182170588</c:v>
                </c:pt>
                <c:pt idx="42369">
                  <c:v>-0.161412398540623</c:v>
                </c:pt>
                <c:pt idx="42370">
                  <c:v>-0.16191249864754401</c:v>
                </c:pt>
                <c:pt idx="42371">
                  <c:v>-0.16250557149872299</c:v>
                </c:pt>
                <c:pt idx="42372">
                  <c:v>-0.16354213827689201</c:v>
                </c:pt>
                <c:pt idx="42373">
                  <c:v>-0.164719928327862</c:v>
                </c:pt>
                <c:pt idx="42374">
                  <c:v>-0.16571208779682101</c:v>
                </c:pt>
                <c:pt idx="42375">
                  <c:v>-0.16741708173655601</c:v>
                </c:pt>
                <c:pt idx="42376">
                  <c:v>-0.16900100617274699</c:v>
                </c:pt>
                <c:pt idx="42377">
                  <c:v>-0.17093217596476501</c:v>
                </c:pt>
                <c:pt idx="42378">
                  <c:v>-0.17278232766704699</c:v>
                </c:pt>
                <c:pt idx="42379">
                  <c:v>-0.17498852557540501</c:v>
                </c:pt>
                <c:pt idx="42380">
                  <c:v>-0.177307102577445</c:v>
                </c:pt>
                <c:pt idx="42381">
                  <c:v>-0.179665831710834</c:v>
                </c:pt>
                <c:pt idx="42382">
                  <c:v>-0.18219892426878601</c:v>
                </c:pt>
                <c:pt idx="42383">
                  <c:v>-0.18442293544382299</c:v>
                </c:pt>
                <c:pt idx="42384">
                  <c:v>-0.187569796056202</c:v>
                </c:pt>
                <c:pt idx="42385">
                  <c:v>-0.19004431836423599</c:v>
                </c:pt>
                <c:pt idx="42386">
                  <c:v>-0.192971660733088</c:v>
                </c:pt>
                <c:pt idx="42387">
                  <c:v>-0.19545939143285701</c:v>
                </c:pt>
                <c:pt idx="42388">
                  <c:v>-0.198258294669063</c:v>
                </c:pt>
                <c:pt idx="42389">
                  <c:v>-0.201375428062636</c:v>
                </c:pt>
                <c:pt idx="42390">
                  <c:v>-0.20398582994567399</c:v>
                </c:pt>
                <c:pt idx="42391">
                  <c:v>-0.20667339254418499</c:v>
                </c:pt>
                <c:pt idx="42392">
                  <c:v>-0.209090035720985</c:v>
                </c:pt>
                <c:pt idx="42393">
                  <c:v>-0.21164440010968699</c:v>
                </c:pt>
                <c:pt idx="42394">
                  <c:v>-0.21411014621289301</c:v>
                </c:pt>
                <c:pt idx="42395">
                  <c:v>-0.21630958729289601</c:v>
                </c:pt>
                <c:pt idx="42396">
                  <c:v>-0.218160108446699</c:v>
                </c:pt>
                <c:pt idx="42397">
                  <c:v>-0.220104105635747</c:v>
                </c:pt>
                <c:pt idx="42398">
                  <c:v>-0.22167836347504499</c:v>
                </c:pt>
                <c:pt idx="42399">
                  <c:v>-0.22328898625688301</c:v>
                </c:pt>
                <c:pt idx="42400">
                  <c:v>-0.22459636423229401</c:v>
                </c:pt>
                <c:pt idx="42401">
                  <c:v>-0.22534452323401499</c:v>
                </c:pt>
                <c:pt idx="42402">
                  <c:v>-0.22621170536901999</c:v>
                </c:pt>
                <c:pt idx="42403">
                  <c:v>-0.22656597522101601</c:v>
                </c:pt>
                <c:pt idx="42404">
                  <c:v>-0.22693426100592001</c:v>
                </c:pt>
                <c:pt idx="42405">
                  <c:v>-0.22665459868334001</c:v>
                </c:pt>
                <c:pt idx="42406">
                  <c:v>-0.22614984363707299</c:v>
                </c:pt>
                <c:pt idx="42407">
                  <c:v>-0.22548370834668599</c:v>
                </c:pt>
                <c:pt idx="42408">
                  <c:v>-0.22439358665139</c:v>
                </c:pt>
                <c:pt idx="42409">
                  <c:v>-0.22314401599280201</c:v>
                </c:pt>
                <c:pt idx="42410">
                  <c:v>-0.22125554387622501</c:v>
                </c:pt>
                <c:pt idx="42411">
                  <c:v>-0.219591888584239</c:v>
                </c:pt>
                <c:pt idx="42412">
                  <c:v>-0.21700115340412801</c:v>
                </c:pt>
                <c:pt idx="42413">
                  <c:v>-0.21455444366400001</c:v>
                </c:pt>
                <c:pt idx="42414">
                  <c:v>-0.21134329664394499</c:v>
                </c:pt>
                <c:pt idx="42415">
                  <c:v>-0.208176902271036</c:v>
                </c:pt>
                <c:pt idx="42416">
                  <c:v>-0.20488118450996301</c:v>
                </c:pt>
                <c:pt idx="42417">
                  <c:v>-0.20083508073989301</c:v>
                </c:pt>
                <c:pt idx="42418">
                  <c:v>-0.19680514983734201</c:v>
                </c:pt>
                <c:pt idx="42419">
                  <c:v>-0.191910524430531</c:v>
                </c:pt>
                <c:pt idx="42420">
                  <c:v>-0.187505397708224</c:v>
                </c:pt>
                <c:pt idx="42421">
                  <c:v>-0.18251144376185499</c:v>
                </c:pt>
                <c:pt idx="42422">
                  <c:v>-0.177290359978787</c:v>
                </c:pt>
                <c:pt idx="42423">
                  <c:v>-0.17180245548055001</c:v>
                </c:pt>
                <c:pt idx="42424">
                  <c:v>-0.16596093528626499</c:v>
                </c:pt>
                <c:pt idx="42425">
                  <c:v>-0.16026062558264201</c:v>
                </c:pt>
                <c:pt idx="42426">
                  <c:v>-0.15441042400771601</c:v>
                </c:pt>
                <c:pt idx="42427">
                  <c:v>-0.148394769426096</c:v>
                </c:pt>
                <c:pt idx="42428">
                  <c:v>-0.141851908165325</c:v>
                </c:pt>
                <c:pt idx="42429">
                  <c:v>-0.13565517547359801</c:v>
                </c:pt>
                <c:pt idx="42430">
                  <c:v>-0.12909400644621599</c:v>
                </c:pt>
                <c:pt idx="42431">
                  <c:v>-0.12296034441404401</c:v>
                </c:pt>
                <c:pt idx="42432">
                  <c:v>-0.116192837555211</c:v>
                </c:pt>
                <c:pt idx="42433">
                  <c:v>-0.109514365411416</c:v>
                </c:pt>
                <c:pt idx="42434">
                  <c:v>-0.102955417116599</c:v>
                </c:pt>
                <c:pt idx="42435">
                  <c:v>-9.6439080664639104E-2</c:v>
                </c:pt>
                <c:pt idx="42436">
                  <c:v>-9.0106262656161507E-2</c:v>
                </c:pt>
                <c:pt idx="42437">
                  <c:v>-8.3445750157732396E-2</c:v>
                </c:pt>
                <c:pt idx="42438">
                  <c:v>-7.7260904841281994E-2</c:v>
                </c:pt>
                <c:pt idx="42439">
                  <c:v>-7.1039616688671703E-2</c:v>
                </c:pt>
                <c:pt idx="42440">
                  <c:v>-6.5173049233866395E-2</c:v>
                </c:pt>
                <c:pt idx="42441">
                  <c:v>-5.9013627703678601E-2</c:v>
                </c:pt>
                <c:pt idx="42442">
                  <c:v>-5.3436353395934499E-2</c:v>
                </c:pt>
                <c:pt idx="42443">
                  <c:v>-4.8217314589142697E-2</c:v>
                </c:pt>
                <c:pt idx="42444">
                  <c:v>-4.2780671390104698E-2</c:v>
                </c:pt>
                <c:pt idx="42445">
                  <c:v>-3.7780497801501799E-2</c:v>
                </c:pt>
                <c:pt idx="42446">
                  <c:v>-3.27492222545002E-2</c:v>
                </c:pt>
                <c:pt idx="42447">
                  <c:v>-2.8423073467977501E-2</c:v>
                </c:pt>
                <c:pt idx="42448">
                  <c:v>-2.4758222504891399E-2</c:v>
                </c:pt>
                <c:pt idx="42449">
                  <c:v>-2.0504627346134799E-2</c:v>
                </c:pt>
                <c:pt idx="42450">
                  <c:v>-1.7025608778294801E-2</c:v>
                </c:pt>
                <c:pt idx="42451">
                  <c:v>-1.3644125435967699E-2</c:v>
                </c:pt>
                <c:pt idx="42452">
                  <c:v>-1.0977030601269601E-2</c:v>
                </c:pt>
                <c:pt idx="42453">
                  <c:v>-8.7320845517780098E-3</c:v>
                </c:pt>
                <c:pt idx="42454">
                  <c:v>-6.3211464593285601E-3</c:v>
                </c:pt>
                <c:pt idx="42455">
                  <c:v>-4.7212859621538301E-3</c:v>
                </c:pt>
                <c:pt idx="42456">
                  <c:v>-3.0366108249709699E-3</c:v>
                </c:pt>
                <c:pt idx="42457">
                  <c:v>-2.10258324228075E-3</c:v>
                </c:pt>
                <c:pt idx="42458">
                  <c:v>-1.6684016839099999E-3</c:v>
                </c:pt>
                <c:pt idx="42459">
                  <c:v>-1.3009651956999201E-3</c:v>
                </c:pt>
                <c:pt idx="42460">
                  <c:v>-1.0928854433494401E-3</c:v>
                </c:pt>
                <c:pt idx="42461">
                  <c:v>-1.5406829379237901E-3</c:v>
                </c:pt>
                <c:pt idx="42462">
                  <c:v>-2.2962364014328502E-3</c:v>
                </c:pt>
                <c:pt idx="42463">
                  <c:v>-3.67218151994733E-3</c:v>
                </c:pt>
                <c:pt idx="42464">
                  <c:v>-4.8017431767047201E-3</c:v>
                </c:pt>
                <c:pt idx="42465">
                  <c:v>-6.6798100084545899E-3</c:v>
                </c:pt>
                <c:pt idx="42466">
                  <c:v>-8.7392570877857199E-3</c:v>
                </c:pt>
                <c:pt idx="42467">
                  <c:v>-1.1107839787724E-2</c:v>
                </c:pt>
                <c:pt idx="42468">
                  <c:v>-1.4043360495909801E-2</c:v>
                </c:pt>
                <c:pt idx="42469">
                  <c:v>-1.68374259553602E-2</c:v>
                </c:pt>
                <c:pt idx="42470">
                  <c:v>-2.0255063941827901E-2</c:v>
                </c:pt>
                <c:pt idx="42471">
                  <c:v>-2.34662160575177E-2</c:v>
                </c:pt>
                <c:pt idx="42472">
                  <c:v>-2.7249131966923801E-2</c:v>
                </c:pt>
                <c:pt idx="42473">
                  <c:v>-3.08491161785736E-2</c:v>
                </c:pt>
                <c:pt idx="42474">
                  <c:v>-3.5077551792831903E-2</c:v>
                </c:pt>
                <c:pt idx="42475">
                  <c:v>-3.9342494160864501E-2</c:v>
                </c:pt>
                <c:pt idx="42476">
                  <c:v>-4.3567664157723403E-2</c:v>
                </c:pt>
                <c:pt idx="42477">
                  <c:v>-4.7994855091008398E-2</c:v>
                </c:pt>
                <c:pt idx="42478">
                  <c:v>-5.2342824806504699E-2</c:v>
                </c:pt>
                <c:pt idx="42479">
                  <c:v>-5.7361019294342799E-2</c:v>
                </c:pt>
                <c:pt idx="42480">
                  <c:v>-6.1858675129636699E-2</c:v>
                </c:pt>
                <c:pt idx="42481">
                  <c:v>-6.6499146310997001E-2</c:v>
                </c:pt>
                <c:pt idx="42482">
                  <c:v>-7.0995831807751403E-2</c:v>
                </c:pt>
                <c:pt idx="42483">
                  <c:v>-7.5514467109703901E-2</c:v>
                </c:pt>
                <c:pt idx="42484">
                  <c:v>-8.0198410730070599E-2</c:v>
                </c:pt>
                <c:pt idx="42485">
                  <c:v>-8.4820777537085307E-2</c:v>
                </c:pt>
                <c:pt idx="42486">
                  <c:v>-8.9047580833782294E-2</c:v>
                </c:pt>
                <c:pt idx="42487">
                  <c:v>-9.3017858000175202E-2</c:v>
                </c:pt>
                <c:pt idx="42488">
                  <c:v>-9.7289273085778893E-2</c:v>
                </c:pt>
                <c:pt idx="42489">
                  <c:v>-0.101155514040945</c:v>
                </c:pt>
                <c:pt idx="42490">
                  <c:v>-0.105096228313955</c:v>
                </c:pt>
                <c:pt idx="42491">
                  <c:v>-0.108321069370546</c:v>
                </c:pt>
                <c:pt idx="42492">
                  <c:v>-0.111638432986256</c:v>
                </c:pt>
                <c:pt idx="42493">
                  <c:v>-0.114724973257106</c:v>
                </c:pt>
                <c:pt idx="42494">
                  <c:v>-0.117628609676907</c:v>
                </c:pt>
                <c:pt idx="42495">
                  <c:v>-0.11999885833837901</c:v>
                </c:pt>
                <c:pt idx="42496">
                  <c:v>-0.122043392999146</c:v>
                </c:pt>
                <c:pt idx="42497">
                  <c:v>-0.123912751017612</c:v>
                </c:pt>
                <c:pt idx="42498">
                  <c:v>-0.12555622841130301</c:v>
                </c:pt>
                <c:pt idx="42499">
                  <c:v>-0.126849907117038</c:v>
                </c:pt>
                <c:pt idx="42500">
                  <c:v>-0.127250334012806</c:v>
                </c:pt>
                <c:pt idx="42501">
                  <c:v>-0.12806307485569299</c:v>
                </c:pt>
                <c:pt idx="42502">
                  <c:v>-0.12797171086766301</c:v>
                </c:pt>
                <c:pt idx="42503">
                  <c:v>-0.12779139646354401</c:v>
                </c:pt>
                <c:pt idx="42504">
                  <c:v>-0.12710819605875401</c:v>
                </c:pt>
                <c:pt idx="42505">
                  <c:v>-0.12575697151103599</c:v>
                </c:pt>
                <c:pt idx="42506">
                  <c:v>-0.124697560261958</c:v>
                </c:pt>
                <c:pt idx="42507">
                  <c:v>-0.122794747523278</c:v>
                </c:pt>
                <c:pt idx="42508">
                  <c:v>-0.120690684851904</c:v>
                </c:pt>
                <c:pt idx="42509">
                  <c:v>-0.117848293178517</c:v>
                </c:pt>
                <c:pt idx="42510">
                  <c:v>-0.114961121819932</c:v>
                </c:pt>
                <c:pt idx="42511">
                  <c:v>-0.111699685960615</c:v>
                </c:pt>
                <c:pt idx="42512">
                  <c:v>-0.10801234568174101</c:v>
                </c:pt>
                <c:pt idx="42513">
                  <c:v>-0.103865860992777</c:v>
                </c:pt>
                <c:pt idx="42514">
                  <c:v>-9.9255612421333198E-2</c:v>
                </c:pt>
                <c:pt idx="42515">
                  <c:v>-9.4618221839317299E-2</c:v>
                </c:pt>
                <c:pt idx="42516">
                  <c:v>-8.9407102957324194E-2</c:v>
                </c:pt>
                <c:pt idx="42517">
                  <c:v>-8.4067082759561595E-2</c:v>
                </c:pt>
                <c:pt idx="42518">
                  <c:v>-7.8025900795673703E-2</c:v>
                </c:pt>
                <c:pt idx="42519">
                  <c:v>-7.2042650505397501E-2</c:v>
                </c:pt>
                <c:pt idx="42520">
                  <c:v>-6.5575414101760598E-2</c:v>
                </c:pt>
                <c:pt idx="42521">
                  <c:v>-5.9039615706000699E-2</c:v>
                </c:pt>
                <c:pt idx="42522">
                  <c:v>-5.21165124308706E-2</c:v>
                </c:pt>
                <c:pt idx="42523">
                  <c:v>-4.4686774876550303E-2</c:v>
                </c:pt>
                <c:pt idx="42524">
                  <c:v>-3.7426662373784399E-2</c:v>
                </c:pt>
                <c:pt idx="42525">
                  <c:v>-2.97728107203055E-2</c:v>
                </c:pt>
                <c:pt idx="42526">
                  <c:v>-2.2034427186067799E-2</c:v>
                </c:pt>
                <c:pt idx="42527">
                  <c:v>-1.36576443272054E-2</c:v>
                </c:pt>
                <c:pt idx="42528">
                  <c:v>-5.64303351082392E-3</c:v>
                </c:pt>
                <c:pt idx="42529">
                  <c:v>2.7274724572944001E-3</c:v>
                </c:pt>
                <c:pt idx="42530">
                  <c:v>1.10935771733021E-2</c:v>
                </c:pt>
                <c:pt idx="42531">
                  <c:v>1.9627345384360801E-2</c:v>
                </c:pt>
                <c:pt idx="42532">
                  <c:v>2.8687609094505798E-2</c:v>
                </c:pt>
                <c:pt idx="42533">
                  <c:v>3.7015656469699697E-2</c:v>
                </c:pt>
                <c:pt idx="42534">
                  <c:v>4.5903756608586602E-2</c:v>
                </c:pt>
                <c:pt idx="42535">
                  <c:v>5.4731517167021598E-2</c:v>
                </c:pt>
                <c:pt idx="42536">
                  <c:v>6.3671634513785103E-2</c:v>
                </c:pt>
                <c:pt idx="42537">
                  <c:v>7.2829891657905294E-2</c:v>
                </c:pt>
                <c:pt idx="42538">
                  <c:v>8.1322466523201603E-2</c:v>
                </c:pt>
                <c:pt idx="42539">
                  <c:v>9.0030097753067001E-2</c:v>
                </c:pt>
                <c:pt idx="42540">
                  <c:v>9.8883943698633694E-2</c:v>
                </c:pt>
                <c:pt idx="42541">
                  <c:v>0.107725663544796</c:v>
                </c:pt>
                <c:pt idx="42542">
                  <c:v>0.116370366584263</c:v>
                </c:pt>
                <c:pt idx="42543">
                  <c:v>0.12476071397930499</c:v>
                </c:pt>
                <c:pt idx="42544">
                  <c:v>0.13295420345658501</c:v>
                </c:pt>
                <c:pt idx="42545">
                  <c:v>0.141431474145849</c:v>
                </c:pt>
                <c:pt idx="42546">
                  <c:v>0.149486062456782</c:v>
                </c:pt>
                <c:pt idx="42547">
                  <c:v>0.157630023335666</c:v>
                </c:pt>
                <c:pt idx="42548">
                  <c:v>0.16526845604475501</c:v>
                </c:pt>
                <c:pt idx="42549">
                  <c:v>0.17275443849743199</c:v>
                </c:pt>
                <c:pt idx="42550">
                  <c:v>0.180253365354682</c:v>
                </c:pt>
                <c:pt idx="42551">
                  <c:v>0.187492932014548</c:v>
                </c:pt>
                <c:pt idx="42552">
                  <c:v>0.19436262915848701</c:v>
                </c:pt>
                <c:pt idx="42553">
                  <c:v>0.201244838386756</c:v>
                </c:pt>
                <c:pt idx="42554">
                  <c:v>0.20791728613577801</c:v>
                </c:pt>
                <c:pt idx="42555">
                  <c:v>0.21408598784500299</c:v>
                </c:pt>
                <c:pt idx="42556">
                  <c:v>0.220161817118456</c:v>
                </c:pt>
                <c:pt idx="42557">
                  <c:v>0.22602392050428599</c:v>
                </c:pt>
                <c:pt idx="42558">
                  <c:v>0.23171438368405001</c:v>
                </c:pt>
                <c:pt idx="42559">
                  <c:v>0.237139684852438</c:v>
                </c:pt>
                <c:pt idx="42560">
                  <c:v>0.24200867196619699</c:v>
                </c:pt>
                <c:pt idx="42561">
                  <c:v>0.24694062275044101</c:v>
                </c:pt>
                <c:pt idx="42562">
                  <c:v>0.25138541218357802</c:v>
                </c:pt>
                <c:pt idx="42563">
                  <c:v>0.25581203694457</c:v>
                </c:pt>
                <c:pt idx="42564">
                  <c:v>0.26010577317595401</c:v>
                </c:pt>
                <c:pt idx="42565">
                  <c:v>0.26365890023563499</c:v>
                </c:pt>
                <c:pt idx="42566">
                  <c:v>0.26704646285969402</c:v>
                </c:pt>
                <c:pt idx="42567">
                  <c:v>0.27055010087954701</c:v>
                </c:pt>
                <c:pt idx="42568">
                  <c:v>0.27371639063325898</c:v>
                </c:pt>
                <c:pt idx="42569">
                  <c:v>0.27674829982529497</c:v>
                </c:pt>
                <c:pt idx="42570">
                  <c:v>0.27908113171807097</c:v>
                </c:pt>
                <c:pt idx="42571">
                  <c:v>0.28125324450302802</c:v>
                </c:pt>
                <c:pt idx="42572">
                  <c:v>0.28355002308580102</c:v>
                </c:pt>
                <c:pt idx="42573">
                  <c:v>0.28554787331410503</c:v>
                </c:pt>
                <c:pt idx="42574">
                  <c:v>0.28732653775806399</c:v>
                </c:pt>
                <c:pt idx="42575">
                  <c:v>0.28842407731952502</c:v>
                </c:pt>
                <c:pt idx="42576">
                  <c:v>0.28978667646952699</c:v>
                </c:pt>
                <c:pt idx="42577">
                  <c:v>0.290868663209357</c:v>
                </c:pt>
                <c:pt idx="42578">
                  <c:v>0.29195470468180201</c:v>
                </c:pt>
                <c:pt idx="42579">
                  <c:v>0.29270437195809501</c:v>
                </c:pt>
                <c:pt idx="42580">
                  <c:v>0.29322627754046998</c:v>
                </c:pt>
                <c:pt idx="42581">
                  <c:v>0.29345543581035999</c:v>
                </c:pt>
                <c:pt idx="42582">
                  <c:v>0.293672538323136</c:v>
                </c:pt>
                <c:pt idx="42583">
                  <c:v>0.29384016186751599</c:v>
                </c:pt>
                <c:pt idx="42584">
                  <c:v>0.29376920659724598</c:v>
                </c:pt>
                <c:pt idx="42585">
                  <c:v>0.293451386403425</c:v>
                </c:pt>
                <c:pt idx="42586">
                  <c:v>0.29332956284348299</c:v>
                </c:pt>
                <c:pt idx="42587">
                  <c:v>0.29255676289536398</c:v>
                </c:pt>
                <c:pt idx="42588">
                  <c:v>0.29205739208581699</c:v>
                </c:pt>
                <c:pt idx="42589">
                  <c:v>0.29149739383865098</c:v>
                </c:pt>
                <c:pt idx="42590">
                  <c:v>0.29077621155635802</c:v>
                </c:pt>
                <c:pt idx="42591">
                  <c:v>0.29011777877457401</c:v>
                </c:pt>
                <c:pt idx="42592">
                  <c:v>0.28901099788170498</c:v>
                </c:pt>
                <c:pt idx="42593">
                  <c:v>0.28808777004456998</c:v>
                </c:pt>
                <c:pt idx="42594">
                  <c:v>0.28718452412609902</c:v>
                </c:pt>
                <c:pt idx="42595">
                  <c:v>0.286320368358706</c:v>
                </c:pt>
                <c:pt idx="42596">
                  <c:v>0.28546945626752501</c:v>
                </c:pt>
                <c:pt idx="42597">
                  <c:v>0.28420671627718103</c:v>
                </c:pt>
                <c:pt idx="42598">
                  <c:v>0.28297870902203598</c:v>
                </c:pt>
                <c:pt idx="42599">
                  <c:v>0.28219511138361397</c:v>
                </c:pt>
                <c:pt idx="42600">
                  <c:v>0.28119625532970399</c:v>
                </c:pt>
                <c:pt idx="42601">
                  <c:v>0.28011992344569397</c:v>
                </c:pt>
                <c:pt idx="42602">
                  <c:v>0.27893083440543998</c:v>
                </c:pt>
                <c:pt idx="42603">
                  <c:v>0.27787143319673901</c:v>
                </c:pt>
                <c:pt idx="42604">
                  <c:v>0.27732761573874198</c:v>
                </c:pt>
                <c:pt idx="42605">
                  <c:v>0.27626698479954398</c:v>
                </c:pt>
                <c:pt idx="42606">
                  <c:v>0.27553634250101799</c:v>
                </c:pt>
                <c:pt idx="42607">
                  <c:v>0.274610922637265</c:v>
                </c:pt>
                <c:pt idx="42608">
                  <c:v>0.27404599655670903</c:v>
                </c:pt>
                <c:pt idx="42609">
                  <c:v>0.27347359069153399</c:v>
                </c:pt>
                <c:pt idx="42610">
                  <c:v>0.27305139067010997</c:v>
                </c:pt>
                <c:pt idx="42611">
                  <c:v>0.272535648643212</c:v>
                </c:pt>
                <c:pt idx="42612">
                  <c:v>0.27222468535682798</c:v>
                </c:pt>
                <c:pt idx="42613">
                  <c:v>0.27231481603700097</c:v>
                </c:pt>
                <c:pt idx="42614">
                  <c:v>0.27195254705340899</c:v>
                </c:pt>
                <c:pt idx="42615">
                  <c:v>0.272108967915345</c:v>
                </c:pt>
                <c:pt idx="42616">
                  <c:v>0.27219933977217398</c:v>
                </c:pt>
                <c:pt idx="42617">
                  <c:v>0.27254762174511599</c:v>
                </c:pt>
                <c:pt idx="42618">
                  <c:v>0.27327182779554898</c:v>
                </c:pt>
                <c:pt idx="42619">
                  <c:v>0.27346629027612901</c:v>
                </c:pt>
                <c:pt idx="42620">
                  <c:v>0.27436317552321399</c:v>
                </c:pt>
                <c:pt idx="42621">
                  <c:v>0.27514674261605898</c:v>
                </c:pt>
                <c:pt idx="42622">
                  <c:v>0.27641060151955399</c:v>
                </c:pt>
                <c:pt idx="42623">
                  <c:v>0.27756192149261999</c:v>
                </c:pt>
                <c:pt idx="42624">
                  <c:v>0.27867357645579499</c:v>
                </c:pt>
                <c:pt idx="42625">
                  <c:v>0.280035723871363</c:v>
                </c:pt>
                <c:pt idx="42626">
                  <c:v>0.28200276340131603</c:v>
                </c:pt>
                <c:pt idx="42627">
                  <c:v>0.28344219769475898</c:v>
                </c:pt>
                <c:pt idx="42628">
                  <c:v>0.285805222785872</c:v>
                </c:pt>
                <c:pt idx="42629">
                  <c:v>0.28761671601161598</c:v>
                </c:pt>
                <c:pt idx="42630">
                  <c:v>0.28976537032248001</c:v>
                </c:pt>
                <c:pt idx="42631">
                  <c:v>0.292619536936708</c:v>
                </c:pt>
                <c:pt idx="42632">
                  <c:v>0.29494152732267098</c:v>
                </c:pt>
                <c:pt idx="42633">
                  <c:v>0.29779807833229499</c:v>
                </c:pt>
                <c:pt idx="42634">
                  <c:v>0.30050871670825702</c:v>
                </c:pt>
                <c:pt idx="42635">
                  <c:v>0.30360958469796101</c:v>
                </c:pt>
                <c:pt idx="42636">
                  <c:v>0.30680935981991198</c:v>
                </c:pt>
                <c:pt idx="42637">
                  <c:v>0.309836901929332</c:v>
                </c:pt>
                <c:pt idx="42638">
                  <c:v>0.31331629029313701</c:v>
                </c:pt>
                <c:pt idx="42639">
                  <c:v>0.31657949412914999</c:v>
                </c:pt>
                <c:pt idx="42640">
                  <c:v>0.32058470782026699</c:v>
                </c:pt>
                <c:pt idx="42641">
                  <c:v>0.32404255254537701</c:v>
                </c:pt>
                <c:pt idx="42642">
                  <c:v>0.32767762133219902</c:v>
                </c:pt>
                <c:pt idx="42643">
                  <c:v>0.33149119627833201</c:v>
                </c:pt>
                <c:pt idx="42644">
                  <c:v>0.33551434300635202</c:v>
                </c:pt>
                <c:pt idx="42645">
                  <c:v>0.33990805296621301</c:v>
                </c:pt>
                <c:pt idx="42646">
                  <c:v>0.34343921284458001</c:v>
                </c:pt>
                <c:pt idx="42647">
                  <c:v>0.347535074613535</c:v>
                </c:pt>
                <c:pt idx="42648">
                  <c:v>0.35163025969885803</c:v>
                </c:pt>
                <c:pt idx="42649">
                  <c:v>0.355877521876587</c:v>
                </c:pt>
                <c:pt idx="42650">
                  <c:v>0.360139993666031</c:v>
                </c:pt>
                <c:pt idx="42651">
                  <c:v>0.36377797211442298</c:v>
                </c:pt>
                <c:pt idx="42652">
                  <c:v>0.36791108771066999</c:v>
                </c:pt>
                <c:pt idx="42653">
                  <c:v>0.37199446272761499</c:v>
                </c:pt>
                <c:pt idx="42654">
                  <c:v>0.37601317690499497</c:v>
                </c:pt>
                <c:pt idx="42655">
                  <c:v>0.380130488600807</c:v>
                </c:pt>
                <c:pt idx="42656">
                  <c:v>0.38378686439734599</c:v>
                </c:pt>
                <c:pt idx="42657">
                  <c:v>0.38750884752828701</c:v>
                </c:pt>
                <c:pt idx="42658">
                  <c:v>0.39142004918764201</c:v>
                </c:pt>
                <c:pt idx="42659">
                  <c:v>0.394957454538713</c:v>
                </c:pt>
                <c:pt idx="42660">
                  <c:v>0.398494098031203</c:v>
                </c:pt>
                <c:pt idx="42661">
                  <c:v>0.401553564114425</c:v>
                </c:pt>
                <c:pt idx="42662">
                  <c:v>0.40472776503113</c:v>
                </c:pt>
                <c:pt idx="42663">
                  <c:v>0.40771560052356198</c:v>
                </c:pt>
                <c:pt idx="42664">
                  <c:v>0.41048207248913099</c:v>
                </c:pt>
                <c:pt idx="42665">
                  <c:v>0.413100630511268</c:v>
                </c:pt>
                <c:pt idx="42666">
                  <c:v>0.41543174657592102</c:v>
                </c:pt>
                <c:pt idx="42667">
                  <c:v>0.41778068316146999</c:v>
                </c:pt>
                <c:pt idx="42668">
                  <c:v>0.41970501014445</c:v>
                </c:pt>
                <c:pt idx="42669">
                  <c:v>0.42134336280628998</c:v>
                </c:pt>
                <c:pt idx="42670">
                  <c:v>0.42287187616437599</c:v>
                </c:pt>
                <c:pt idx="42671">
                  <c:v>0.42413942455367998</c:v>
                </c:pt>
                <c:pt idx="42672">
                  <c:v>0.42533763446091799</c:v>
                </c:pt>
                <c:pt idx="42673">
                  <c:v>0.42563795234945601</c:v>
                </c:pt>
                <c:pt idx="42674">
                  <c:v>0.42621728777518703</c:v>
                </c:pt>
                <c:pt idx="42675">
                  <c:v>0.42631962999942302</c:v>
                </c:pt>
                <c:pt idx="42676">
                  <c:v>0.42625660466728799</c:v>
                </c:pt>
                <c:pt idx="42677">
                  <c:v>0.425866759088391</c:v>
                </c:pt>
                <c:pt idx="42678">
                  <c:v>0.42458243418563002</c:v>
                </c:pt>
                <c:pt idx="42679">
                  <c:v>0.42357155294480803</c:v>
                </c:pt>
                <c:pt idx="42680">
                  <c:v>0.42219729109164</c:v>
                </c:pt>
                <c:pt idx="42681">
                  <c:v>0.42048605607359502</c:v>
                </c:pt>
                <c:pt idx="42682">
                  <c:v>0.41838025557687603</c:v>
                </c:pt>
                <c:pt idx="42683">
                  <c:v>0.41600429461049099</c:v>
                </c:pt>
                <c:pt idx="42684">
                  <c:v>0.41322541157151998</c:v>
                </c:pt>
                <c:pt idx="42685">
                  <c:v>0.41051564094883197</c:v>
                </c:pt>
                <c:pt idx="42686">
                  <c:v>0.40719434583094899</c:v>
                </c:pt>
                <c:pt idx="42687">
                  <c:v>0.40339833136873199</c:v>
                </c:pt>
                <c:pt idx="42688">
                  <c:v>0.39949042784140898</c:v>
                </c:pt>
                <c:pt idx="42689">
                  <c:v>0.39527015384771003</c:v>
                </c:pt>
                <c:pt idx="42690">
                  <c:v>0.39095221939757302</c:v>
                </c:pt>
                <c:pt idx="42691">
                  <c:v>0.38622618917266399</c:v>
                </c:pt>
                <c:pt idx="42692">
                  <c:v>0.38116662396891998</c:v>
                </c:pt>
                <c:pt idx="42693">
                  <c:v>0.375770959697666</c:v>
                </c:pt>
                <c:pt idx="42694">
                  <c:v>0.370425182437011</c:v>
                </c:pt>
                <c:pt idx="42695">
                  <c:v>0.36490754349360699</c:v>
                </c:pt>
                <c:pt idx="42696">
                  <c:v>0.35907667595393999</c:v>
                </c:pt>
                <c:pt idx="42697">
                  <c:v>0.35292192772702302</c:v>
                </c:pt>
                <c:pt idx="42698">
                  <c:v>0.346682058521737</c:v>
                </c:pt>
                <c:pt idx="42699">
                  <c:v>0.340442177871084</c:v>
                </c:pt>
                <c:pt idx="42700">
                  <c:v>0.33364682475137702</c:v>
                </c:pt>
                <c:pt idx="42701">
                  <c:v>0.32705486913536203</c:v>
                </c:pt>
                <c:pt idx="42702">
                  <c:v>0.32019619681376899</c:v>
                </c:pt>
                <c:pt idx="42703">
                  <c:v>0.31315602198757603</c:v>
                </c:pt>
                <c:pt idx="42704">
                  <c:v>0.30631667860191603</c:v>
                </c:pt>
                <c:pt idx="42705">
                  <c:v>0.29909201588684498</c:v>
                </c:pt>
                <c:pt idx="42706">
                  <c:v>0.291850777891413</c:v>
                </c:pt>
                <c:pt idx="42707">
                  <c:v>0.284847784090346</c:v>
                </c:pt>
                <c:pt idx="42708">
                  <c:v>0.27781948117095301</c:v>
                </c:pt>
                <c:pt idx="42709">
                  <c:v>0.27063797607878898</c:v>
                </c:pt>
                <c:pt idx="42710">
                  <c:v>0.26363430414824102</c:v>
                </c:pt>
                <c:pt idx="42711">
                  <c:v>0.25629828333975302</c:v>
                </c:pt>
                <c:pt idx="42712">
                  <c:v>0.249477229311791</c:v>
                </c:pt>
                <c:pt idx="42713">
                  <c:v>0.24262293621408301</c:v>
                </c:pt>
                <c:pt idx="42714">
                  <c:v>0.235796471067234</c:v>
                </c:pt>
                <c:pt idx="42715">
                  <c:v>0.229209427447856</c:v>
                </c:pt>
                <c:pt idx="42716">
                  <c:v>0.22205454662813701</c:v>
                </c:pt>
                <c:pt idx="42717">
                  <c:v>0.215839536459943</c:v>
                </c:pt>
                <c:pt idx="42718">
                  <c:v>0.20946148722161101</c:v>
                </c:pt>
                <c:pt idx="42719">
                  <c:v>0.203450438360334</c:v>
                </c:pt>
                <c:pt idx="42720">
                  <c:v>0.19749728930022101</c:v>
                </c:pt>
                <c:pt idx="42721">
                  <c:v>0.19157118704293899</c:v>
                </c:pt>
                <c:pt idx="42722">
                  <c:v>0.18608804433852699</c:v>
                </c:pt>
                <c:pt idx="42723">
                  <c:v>0.180773498228705</c:v>
                </c:pt>
                <c:pt idx="42724">
                  <c:v>0.17563521628741599</c:v>
                </c:pt>
                <c:pt idx="42725">
                  <c:v>0.170823349902363</c:v>
                </c:pt>
                <c:pt idx="42726">
                  <c:v>0.166318463721047</c:v>
                </c:pt>
                <c:pt idx="42727">
                  <c:v>0.161922880665263</c:v>
                </c:pt>
                <c:pt idx="42728">
                  <c:v>0.15781637739787299</c:v>
                </c:pt>
                <c:pt idx="42729">
                  <c:v>0.15388189950775899</c:v>
                </c:pt>
                <c:pt idx="42730">
                  <c:v>0.15023594069221799</c:v>
                </c:pt>
                <c:pt idx="42731">
                  <c:v>0.14695208804804399</c:v>
                </c:pt>
                <c:pt idx="42732">
                  <c:v>0.143904921482954</c:v>
                </c:pt>
                <c:pt idx="42733">
                  <c:v>0.14078033105503501</c:v>
                </c:pt>
                <c:pt idx="42734">
                  <c:v>0.138531317745829</c:v>
                </c:pt>
                <c:pt idx="42735">
                  <c:v>0.13622492591739799</c:v>
                </c:pt>
                <c:pt idx="42736">
                  <c:v>0.13419473717032501</c:v>
                </c:pt>
                <c:pt idx="42737">
                  <c:v>0.132451800713629</c:v>
                </c:pt>
                <c:pt idx="42738">
                  <c:v>0.13042789169048399</c:v>
                </c:pt>
                <c:pt idx="42739">
                  <c:v>0.129198333780076</c:v>
                </c:pt>
                <c:pt idx="42740">
                  <c:v>0.128024339196805</c:v>
                </c:pt>
                <c:pt idx="42741">
                  <c:v>0.12710263852117301</c:v>
                </c:pt>
                <c:pt idx="42742">
                  <c:v>0.12634145413586001</c:v>
                </c:pt>
                <c:pt idx="42743">
                  <c:v>0.12530382277810201</c:v>
                </c:pt>
                <c:pt idx="42744">
                  <c:v>0.12476969464033</c:v>
                </c:pt>
                <c:pt idx="42745">
                  <c:v>0.124451340956913</c:v>
                </c:pt>
                <c:pt idx="42746">
                  <c:v>0.12401223886894</c:v>
                </c:pt>
                <c:pt idx="42747">
                  <c:v>0.12401960587992999</c:v>
                </c:pt>
                <c:pt idx="42748">
                  <c:v>0.12367350480094901</c:v>
                </c:pt>
                <c:pt idx="42749">
                  <c:v>0.123291113866109</c:v>
                </c:pt>
                <c:pt idx="42750">
                  <c:v>0.123391788080119</c:v>
                </c:pt>
                <c:pt idx="42751">
                  <c:v>0.12337363961325799</c:v>
                </c:pt>
                <c:pt idx="42752">
                  <c:v>0.123277100886098</c:v>
                </c:pt>
                <c:pt idx="42753">
                  <c:v>0.123030372336791</c:v>
                </c:pt>
                <c:pt idx="42754">
                  <c:v>0.122794062812531</c:v>
                </c:pt>
                <c:pt idx="42755">
                  <c:v>0.122420360921037</c:v>
                </c:pt>
                <c:pt idx="42756">
                  <c:v>0.12185095950942</c:v>
                </c:pt>
                <c:pt idx="42757">
                  <c:v>0.121390285844969</c:v>
                </c:pt>
                <c:pt idx="42758">
                  <c:v>0.120548563973479</c:v>
                </c:pt>
                <c:pt idx="42759">
                  <c:v>0.119813458213856</c:v>
                </c:pt>
                <c:pt idx="42760">
                  <c:v>0.118605949505366</c:v>
                </c:pt>
                <c:pt idx="42761">
                  <c:v>0.11729533568093101</c:v>
                </c:pt>
                <c:pt idx="42762">
                  <c:v>0.115815734994036</c:v>
                </c:pt>
                <c:pt idx="42763">
                  <c:v>0.11396114553749701</c:v>
                </c:pt>
                <c:pt idx="42764">
                  <c:v>0.112220833297887</c:v>
                </c:pt>
                <c:pt idx="42765">
                  <c:v>0.109545639311407</c:v>
                </c:pt>
                <c:pt idx="42766">
                  <c:v>0.106895410735178</c:v>
                </c:pt>
                <c:pt idx="42767">
                  <c:v>0.104021771469142</c:v>
                </c:pt>
                <c:pt idx="42768">
                  <c:v>0.10069302353098</c:v>
                </c:pt>
                <c:pt idx="42769">
                  <c:v>9.6978048229061906E-2</c:v>
                </c:pt>
                <c:pt idx="42770">
                  <c:v>9.2880277153254906E-2</c:v>
                </c:pt>
                <c:pt idx="42771">
                  <c:v>8.8602372899432902E-2</c:v>
                </c:pt>
                <c:pt idx="42772">
                  <c:v>8.3864285305163294E-2</c:v>
                </c:pt>
                <c:pt idx="42773">
                  <c:v>7.8772845923915397E-2</c:v>
                </c:pt>
                <c:pt idx="42774">
                  <c:v>7.3368920445784705E-2</c:v>
                </c:pt>
                <c:pt idx="42775">
                  <c:v>6.7333892752694705E-2</c:v>
                </c:pt>
                <c:pt idx="42776">
                  <c:v>6.0808484512984401E-2</c:v>
                </c:pt>
                <c:pt idx="42777">
                  <c:v>5.4284177782440102E-2</c:v>
                </c:pt>
                <c:pt idx="42778">
                  <c:v>4.7292091164200897E-2</c:v>
                </c:pt>
                <c:pt idx="42779">
                  <c:v>3.9631843065043797E-2</c:v>
                </c:pt>
                <c:pt idx="42780">
                  <c:v>3.1781204674988697E-2</c:v>
                </c:pt>
                <c:pt idx="42781">
                  <c:v>2.3517841667899799E-2</c:v>
                </c:pt>
                <c:pt idx="42782">
                  <c:v>1.4958468767921101E-2</c:v>
                </c:pt>
                <c:pt idx="42783">
                  <c:v>5.8680150040830402E-3</c:v>
                </c:pt>
                <c:pt idx="42784">
                  <c:v>-3.3226413332610098E-3</c:v>
                </c:pt>
                <c:pt idx="42785">
                  <c:v>-1.33203837015113E-2</c:v>
                </c:pt>
                <c:pt idx="42786">
                  <c:v>-2.3034924461690299E-2</c:v>
                </c:pt>
                <c:pt idx="42787">
                  <c:v>-3.3272497342829097E-2</c:v>
                </c:pt>
                <c:pt idx="42788">
                  <c:v>-4.4069960664910902E-2</c:v>
                </c:pt>
                <c:pt idx="42789">
                  <c:v>-5.4810322532856497E-2</c:v>
                </c:pt>
                <c:pt idx="42790">
                  <c:v>-6.6021697383054995E-2</c:v>
                </c:pt>
                <c:pt idx="42791">
                  <c:v>-7.7129099329882295E-2</c:v>
                </c:pt>
                <c:pt idx="42792">
                  <c:v>-8.8723367041483994E-2</c:v>
                </c:pt>
                <c:pt idx="42793">
                  <c:v>-0.10062974355170699</c:v>
                </c:pt>
                <c:pt idx="42794">
                  <c:v>-0.112428125921717</c:v>
                </c:pt>
                <c:pt idx="42795">
                  <c:v>-0.12469484674699299</c:v>
                </c:pt>
                <c:pt idx="42796">
                  <c:v>-0.13650949549989799</c:v>
                </c:pt>
                <c:pt idx="42797">
                  <c:v>-0.14873553417070001</c:v>
                </c:pt>
                <c:pt idx="42798">
                  <c:v>-0.161049139048035</c:v>
                </c:pt>
                <c:pt idx="42799">
                  <c:v>-0.173498630416072</c:v>
                </c:pt>
                <c:pt idx="42800">
                  <c:v>-0.185774885444977</c:v>
                </c:pt>
                <c:pt idx="42801">
                  <c:v>-0.197834883779483</c:v>
                </c:pt>
                <c:pt idx="42802">
                  <c:v>-0.21032232810183699</c:v>
                </c:pt>
                <c:pt idx="42803">
                  <c:v>-0.222566330857244</c:v>
                </c:pt>
                <c:pt idx="42804">
                  <c:v>-0.234856742023617</c:v>
                </c:pt>
                <c:pt idx="42805">
                  <c:v>-0.24639838918329601</c:v>
                </c:pt>
                <c:pt idx="42806">
                  <c:v>-0.25834798215190702</c:v>
                </c:pt>
                <c:pt idx="42807">
                  <c:v>-0.26971846932598598</c:v>
                </c:pt>
                <c:pt idx="42808">
                  <c:v>-0.28118040557273</c:v>
                </c:pt>
                <c:pt idx="42809">
                  <c:v>-0.29260768985950902</c:v>
                </c:pt>
                <c:pt idx="42810">
                  <c:v>-0.303580415382737</c:v>
                </c:pt>
                <c:pt idx="42811">
                  <c:v>-0.314062634353523</c:v>
                </c:pt>
                <c:pt idx="42812">
                  <c:v>-0.32432209733419298</c:v>
                </c:pt>
                <c:pt idx="42813">
                  <c:v>-0.33444906871803498</c:v>
                </c:pt>
                <c:pt idx="42814">
                  <c:v>-0.34407893069344297</c:v>
                </c:pt>
                <c:pt idx="42815">
                  <c:v>-0.35357212597343202</c:v>
                </c:pt>
                <c:pt idx="42816">
                  <c:v>-0.362391041624957</c:v>
                </c:pt>
                <c:pt idx="42817">
                  <c:v>-0.370857309720106</c:v>
                </c:pt>
                <c:pt idx="42818">
                  <c:v>-0.37915492834057302</c:v>
                </c:pt>
                <c:pt idx="42819">
                  <c:v>-0.38686457818211401</c:v>
                </c:pt>
                <c:pt idx="42820">
                  <c:v>-0.39459669842572698</c:v>
                </c:pt>
                <c:pt idx="42821">
                  <c:v>-0.40141994235525902</c:v>
                </c:pt>
                <c:pt idx="42822">
                  <c:v>-0.40781942916397301</c:v>
                </c:pt>
                <c:pt idx="42823">
                  <c:v>-0.41380759556582802</c:v>
                </c:pt>
                <c:pt idx="42824">
                  <c:v>-0.41930103927048801</c:v>
                </c:pt>
                <c:pt idx="42825">
                  <c:v>-0.42475373148033901</c:v>
                </c:pt>
                <c:pt idx="42826">
                  <c:v>-0.42929503148939102</c:v>
                </c:pt>
                <c:pt idx="42827">
                  <c:v>-0.43352454906654803</c:v>
                </c:pt>
                <c:pt idx="42828">
                  <c:v>-0.43710760485489603</c:v>
                </c:pt>
                <c:pt idx="42829">
                  <c:v>-0.44044245967719098</c:v>
                </c:pt>
                <c:pt idx="42830">
                  <c:v>-0.44337122113344501</c:v>
                </c:pt>
                <c:pt idx="42831">
                  <c:v>-0.44578869199920701</c:v>
                </c:pt>
                <c:pt idx="42832">
                  <c:v>-0.44789838992332698</c:v>
                </c:pt>
                <c:pt idx="42833">
                  <c:v>-0.449226979926938</c:v>
                </c:pt>
                <c:pt idx="42834">
                  <c:v>-0.45050006984624702</c:v>
                </c:pt>
                <c:pt idx="42835">
                  <c:v>-0.451317685712807</c:v>
                </c:pt>
                <c:pt idx="42836">
                  <c:v>-0.45187892498135901</c:v>
                </c:pt>
                <c:pt idx="42837">
                  <c:v>-0.45189802464976198</c:v>
                </c:pt>
                <c:pt idx="42838">
                  <c:v>-0.45143958741651702</c:v>
                </c:pt>
                <c:pt idx="42839">
                  <c:v>-0.45086859868450102</c:v>
                </c:pt>
                <c:pt idx="42840">
                  <c:v>-0.44997795934614598</c:v>
                </c:pt>
                <c:pt idx="42841">
                  <c:v>-0.44876729298807799</c:v>
                </c:pt>
                <c:pt idx="42842">
                  <c:v>-0.447233001670793</c:v>
                </c:pt>
                <c:pt idx="42843">
                  <c:v>-0.44573399934721802</c:v>
                </c:pt>
                <c:pt idx="42844">
                  <c:v>-0.44350974293858803</c:v>
                </c:pt>
                <c:pt idx="42845">
                  <c:v>-0.44142109918920502</c:v>
                </c:pt>
                <c:pt idx="42846">
                  <c:v>-0.439278951235271</c:v>
                </c:pt>
                <c:pt idx="42847">
                  <c:v>-0.43670447259022599</c:v>
                </c:pt>
                <c:pt idx="42848">
                  <c:v>-0.434282609119439</c:v>
                </c:pt>
                <c:pt idx="42849">
                  <c:v>-0.43158836369724302</c:v>
                </c:pt>
                <c:pt idx="42850">
                  <c:v>-0.428888935076296</c:v>
                </c:pt>
                <c:pt idx="42851">
                  <c:v>-0.42579658482062299</c:v>
                </c:pt>
                <c:pt idx="42852">
                  <c:v>-0.42339821639222902</c:v>
                </c:pt>
                <c:pt idx="42853">
                  <c:v>-0.42053613088456898</c:v>
                </c:pt>
                <c:pt idx="42854">
                  <c:v>-0.41768281070018698</c:v>
                </c:pt>
                <c:pt idx="42855">
                  <c:v>-0.41506407575325399</c:v>
                </c:pt>
                <c:pt idx="42856">
                  <c:v>-0.41227010388738999</c:v>
                </c:pt>
                <c:pt idx="42857">
                  <c:v>-0.40977613553206599</c:v>
                </c:pt>
                <c:pt idx="42858">
                  <c:v>-0.40753777630648103</c:v>
                </c:pt>
                <c:pt idx="42859">
                  <c:v>-0.40528182960458298</c:v>
                </c:pt>
                <c:pt idx="42860">
                  <c:v>-0.40297573102362699</c:v>
                </c:pt>
                <c:pt idx="42861">
                  <c:v>-0.40098390015901503</c:v>
                </c:pt>
                <c:pt idx="42862">
                  <c:v>-0.39939054161191501</c:v>
                </c:pt>
                <c:pt idx="42863">
                  <c:v>-0.39782011062585099</c:v>
                </c:pt>
                <c:pt idx="42864">
                  <c:v>-0.39650117244347299</c:v>
                </c:pt>
                <c:pt idx="42865">
                  <c:v>-0.39538891651581998</c:v>
                </c:pt>
                <c:pt idx="42866">
                  <c:v>-0.394410009973299</c:v>
                </c:pt>
                <c:pt idx="42867">
                  <c:v>-0.39393476831028801</c:v>
                </c:pt>
                <c:pt idx="42868">
                  <c:v>-0.39352330403334701</c:v>
                </c:pt>
                <c:pt idx="42869">
                  <c:v>-0.393383123874257</c:v>
                </c:pt>
                <c:pt idx="42870">
                  <c:v>-0.39363162918414601</c:v>
                </c:pt>
                <c:pt idx="42871">
                  <c:v>-0.39391853217040201</c:v>
                </c:pt>
                <c:pt idx="42872">
                  <c:v>-0.3946612867432</c:v>
                </c:pt>
                <c:pt idx="42873">
                  <c:v>-0.39575538188967402</c:v>
                </c:pt>
                <c:pt idx="42874">
                  <c:v>-0.39708680421656201</c:v>
                </c:pt>
                <c:pt idx="42875">
                  <c:v>-0.39855684120447299</c:v>
                </c:pt>
                <c:pt idx="42876">
                  <c:v>-0.40077474383467498</c:v>
                </c:pt>
                <c:pt idx="42877">
                  <c:v>-0.40268550043877999</c:v>
                </c:pt>
                <c:pt idx="42878">
                  <c:v>-0.40489897326135399</c:v>
                </c:pt>
                <c:pt idx="42879">
                  <c:v>-0.40773534379859899</c:v>
                </c:pt>
                <c:pt idx="42880">
                  <c:v>-0.41077965580336101</c:v>
                </c:pt>
                <c:pt idx="42881">
                  <c:v>-0.413722142740239</c:v>
                </c:pt>
                <c:pt idx="42882">
                  <c:v>-0.41715561540621898</c:v>
                </c:pt>
                <c:pt idx="42883">
                  <c:v>-0.42061031888608802</c:v>
                </c:pt>
                <c:pt idx="42884">
                  <c:v>-0.42448297781519601</c:v>
                </c:pt>
                <c:pt idx="42885">
                  <c:v>-0.42854756064947203</c:v>
                </c:pt>
                <c:pt idx="42886">
                  <c:v>-0.43288544990896999</c:v>
                </c:pt>
                <c:pt idx="42887">
                  <c:v>-0.43682209053031701</c:v>
                </c:pt>
                <c:pt idx="42888">
                  <c:v>-0.441749633700462</c:v>
                </c:pt>
                <c:pt idx="42889">
                  <c:v>-0.446123368407706</c:v>
                </c:pt>
                <c:pt idx="42890">
                  <c:v>-0.45074546044327601</c:v>
                </c:pt>
                <c:pt idx="42891">
                  <c:v>-0.45595771362881299</c:v>
                </c:pt>
                <c:pt idx="42892">
                  <c:v>-0.460600604937077</c:v>
                </c:pt>
                <c:pt idx="42893">
                  <c:v>-0.465672028011822</c:v>
                </c:pt>
                <c:pt idx="42894">
                  <c:v>-0.47031347844459598</c:v>
                </c:pt>
                <c:pt idx="42895">
                  <c:v>-0.47575477702260999</c:v>
                </c:pt>
                <c:pt idx="42896">
                  <c:v>-0.48068518563041202</c:v>
                </c:pt>
                <c:pt idx="42897">
                  <c:v>-0.48555312065569001</c:v>
                </c:pt>
                <c:pt idx="42898">
                  <c:v>-0.49079594276171101</c:v>
                </c:pt>
                <c:pt idx="42899">
                  <c:v>-0.49542179812589299</c:v>
                </c:pt>
                <c:pt idx="42900">
                  <c:v>-0.50081931847741201</c:v>
                </c:pt>
                <c:pt idx="42901">
                  <c:v>-0.50538858091627503</c:v>
                </c:pt>
                <c:pt idx="42902">
                  <c:v>-0.51017293010011999</c:v>
                </c:pt>
                <c:pt idx="42903">
                  <c:v>-0.51499498829054002</c:v>
                </c:pt>
                <c:pt idx="42904">
                  <c:v>-0.519323903437933</c:v>
                </c:pt>
                <c:pt idx="42905">
                  <c:v>-0.52383846267712397</c:v>
                </c:pt>
                <c:pt idx="42906">
                  <c:v>-0.52777510465294497</c:v>
                </c:pt>
                <c:pt idx="42907">
                  <c:v>-0.53202650755430003</c:v>
                </c:pt>
                <c:pt idx="42908">
                  <c:v>-0.53601002763157901</c:v>
                </c:pt>
                <c:pt idx="42909">
                  <c:v>-0.53978999659193905</c:v>
                </c:pt>
                <c:pt idx="42910">
                  <c:v>-0.54327004627438003</c:v>
                </c:pt>
                <c:pt idx="42911">
                  <c:v>-0.54646138158998203</c:v>
                </c:pt>
                <c:pt idx="42912">
                  <c:v>-0.54956687632474899</c:v>
                </c:pt>
                <c:pt idx="42913">
                  <c:v>-0.55262807093608302</c:v>
                </c:pt>
                <c:pt idx="42914">
                  <c:v>-0.55537363035050002</c:v>
                </c:pt>
                <c:pt idx="42915">
                  <c:v>-0.55781033707298799</c:v>
                </c:pt>
                <c:pt idx="42916">
                  <c:v>-0.56022031171906905</c:v>
                </c:pt>
                <c:pt idx="42917">
                  <c:v>-0.56244612052241805</c:v>
                </c:pt>
                <c:pt idx="42918">
                  <c:v>-0.56422773522234204</c:v>
                </c:pt>
                <c:pt idx="42919">
                  <c:v>-0.56580012546865499</c:v>
                </c:pt>
                <c:pt idx="42920">
                  <c:v>-0.56742546301909302</c:v>
                </c:pt>
                <c:pt idx="42921">
                  <c:v>-0.56823418444149598</c:v>
                </c:pt>
                <c:pt idx="42922">
                  <c:v>-0.56993623912390901</c:v>
                </c:pt>
                <c:pt idx="42923">
                  <c:v>-0.57050641232371702</c:v>
                </c:pt>
                <c:pt idx="42924">
                  <c:v>-0.570957952552958</c:v>
                </c:pt>
                <c:pt idx="42925">
                  <c:v>-0.57160484762580299</c:v>
                </c:pt>
                <c:pt idx="42926">
                  <c:v>-0.57190431337591896</c:v>
                </c:pt>
                <c:pt idx="42927">
                  <c:v>-0.57231455804131903</c:v>
                </c:pt>
                <c:pt idx="42928">
                  <c:v>-0.57179622089645998</c:v>
                </c:pt>
                <c:pt idx="42929">
                  <c:v>-0.57219688882205499</c:v>
                </c:pt>
                <c:pt idx="42930">
                  <c:v>-0.57130261679026695</c:v>
                </c:pt>
                <c:pt idx="42931">
                  <c:v>-0.57114836877794295</c:v>
                </c:pt>
                <c:pt idx="42932">
                  <c:v>-0.57066238171933104</c:v>
                </c:pt>
                <c:pt idx="42933">
                  <c:v>-0.56981855802233194</c:v>
                </c:pt>
                <c:pt idx="42934">
                  <c:v>-0.56902611789930901</c:v>
                </c:pt>
                <c:pt idx="42935">
                  <c:v>-0.56812650699967604</c:v>
                </c:pt>
                <c:pt idx="42936">
                  <c:v>-0.56768870204833</c:v>
                </c:pt>
                <c:pt idx="42937">
                  <c:v>-0.56614571277009695</c:v>
                </c:pt>
                <c:pt idx="42938">
                  <c:v>-0.56543864921755904</c:v>
                </c:pt>
                <c:pt idx="42939">
                  <c:v>-0.56423590566054904</c:v>
                </c:pt>
                <c:pt idx="42940">
                  <c:v>-0.56336192114441297</c:v>
                </c:pt>
                <c:pt idx="42941">
                  <c:v>-0.56231693999733701</c:v>
                </c:pt>
                <c:pt idx="42942">
                  <c:v>-0.56091469545302197</c:v>
                </c:pt>
                <c:pt idx="42943">
                  <c:v>-0.56012758452200095</c:v>
                </c:pt>
                <c:pt idx="42944">
                  <c:v>-0.55882428829882302</c:v>
                </c:pt>
                <c:pt idx="42945">
                  <c:v>-0.55803129123103201</c:v>
                </c:pt>
                <c:pt idx="42946">
                  <c:v>-0.556812439082642</c:v>
                </c:pt>
                <c:pt idx="42947">
                  <c:v>-0.55585027603992099</c:v>
                </c:pt>
                <c:pt idx="42948">
                  <c:v>-0.55493287860417895</c:v>
                </c:pt>
                <c:pt idx="42949">
                  <c:v>-0.55411362972998701</c:v>
                </c:pt>
                <c:pt idx="42950">
                  <c:v>-0.55333090200173096</c:v>
                </c:pt>
                <c:pt idx="42951">
                  <c:v>-0.55242476978918598</c:v>
                </c:pt>
                <c:pt idx="42952">
                  <c:v>-0.55191441300355903</c:v>
                </c:pt>
                <c:pt idx="42953">
                  <c:v>-0.55121693033641606</c:v>
                </c:pt>
                <c:pt idx="42954">
                  <c:v>-0.55081285368317701</c:v>
                </c:pt>
                <c:pt idx="42955">
                  <c:v>-0.550274218380297</c:v>
                </c:pt>
                <c:pt idx="42956">
                  <c:v>-0.549800042520176</c:v>
                </c:pt>
                <c:pt idx="42957">
                  <c:v>-0.54972901658282403</c:v>
                </c:pt>
                <c:pt idx="42958">
                  <c:v>-0.54928295485138201</c:v>
                </c:pt>
                <c:pt idx="42959">
                  <c:v>-0.54940813031057401</c:v>
                </c:pt>
                <c:pt idx="42960">
                  <c:v>-0.54900141248475198</c:v>
                </c:pt>
                <c:pt idx="42961">
                  <c:v>-0.54890941334362997</c:v>
                </c:pt>
                <c:pt idx="42962">
                  <c:v>-0.54910647027080794</c:v>
                </c:pt>
                <c:pt idx="42963">
                  <c:v>-0.54910470946009904</c:v>
                </c:pt>
                <c:pt idx="42964">
                  <c:v>-0.54909264692524096</c:v>
                </c:pt>
                <c:pt idx="42965">
                  <c:v>-0.54918371067115601</c:v>
                </c:pt>
                <c:pt idx="42966">
                  <c:v>-0.54958945074543697</c:v>
                </c:pt>
                <c:pt idx="42967">
                  <c:v>-0.549757900556058</c:v>
                </c:pt>
                <c:pt idx="42968">
                  <c:v>-0.54975969019071402</c:v>
                </c:pt>
                <c:pt idx="42969">
                  <c:v>-0.55018627525124197</c:v>
                </c:pt>
                <c:pt idx="42970">
                  <c:v>-0.550124617804579</c:v>
                </c:pt>
                <c:pt idx="42971">
                  <c:v>-0.55037674668135805</c:v>
                </c:pt>
                <c:pt idx="42972">
                  <c:v>-0.55058055361275704</c:v>
                </c:pt>
                <c:pt idx="42973">
                  <c:v>-0.55093599644215097</c:v>
                </c:pt>
                <c:pt idx="42974">
                  <c:v>-0.55055547689012396</c:v>
                </c:pt>
                <c:pt idx="42975">
                  <c:v>-0.55065750088512999</c:v>
                </c:pt>
                <c:pt idx="42976">
                  <c:v>-0.55041822135899798</c:v>
                </c:pt>
                <c:pt idx="42977">
                  <c:v>-0.55035777336916503</c:v>
                </c:pt>
                <c:pt idx="42978">
                  <c:v>-0.54987583399945095</c:v>
                </c:pt>
                <c:pt idx="42979">
                  <c:v>-0.54962719390821002</c:v>
                </c:pt>
                <c:pt idx="42980">
                  <c:v>-0.54909100327704696</c:v>
                </c:pt>
                <c:pt idx="42981">
                  <c:v>-0.54830188855005701</c:v>
                </c:pt>
                <c:pt idx="42982">
                  <c:v>-0.54758621106275096</c:v>
                </c:pt>
                <c:pt idx="42983">
                  <c:v>-0.54656928788405501</c:v>
                </c:pt>
                <c:pt idx="42984">
                  <c:v>-0.54554611324292202</c:v>
                </c:pt>
                <c:pt idx="42985">
                  <c:v>-0.54387022700654097</c:v>
                </c:pt>
                <c:pt idx="42986">
                  <c:v>-0.54234064586384101</c:v>
                </c:pt>
                <c:pt idx="42987">
                  <c:v>-0.54065594526826699</c:v>
                </c:pt>
                <c:pt idx="42988">
                  <c:v>-0.53872176905151903</c:v>
                </c:pt>
                <c:pt idx="42989">
                  <c:v>-0.536739820850622</c:v>
                </c:pt>
                <c:pt idx="42990">
                  <c:v>-0.53421912641429803</c:v>
                </c:pt>
                <c:pt idx="42991">
                  <c:v>-0.53143683592761803</c:v>
                </c:pt>
                <c:pt idx="42992">
                  <c:v>-0.52865879187482701</c:v>
                </c:pt>
                <c:pt idx="42993">
                  <c:v>-0.52582562380279196</c:v>
                </c:pt>
                <c:pt idx="42994">
                  <c:v>-0.52271934891713601</c:v>
                </c:pt>
                <c:pt idx="42995">
                  <c:v>-0.51904307131722305</c:v>
                </c:pt>
                <c:pt idx="42996">
                  <c:v>-0.51518033012228903</c:v>
                </c:pt>
                <c:pt idx="42997">
                  <c:v>-0.51109748095301999</c:v>
                </c:pt>
                <c:pt idx="42998">
                  <c:v>-0.50710705727032701</c:v>
                </c:pt>
                <c:pt idx="42999">
                  <c:v>-0.50259258533834095</c:v>
                </c:pt>
                <c:pt idx="43000">
                  <c:v>-0.49803367032456602</c:v>
                </c:pt>
                <c:pt idx="43001">
                  <c:v>-0.49279265460625998</c:v>
                </c:pt>
                <c:pt idx="43002">
                  <c:v>-0.48769325720294199</c:v>
                </c:pt>
                <c:pt idx="43003">
                  <c:v>-0.48240506247107701</c:v>
                </c:pt>
                <c:pt idx="43004">
                  <c:v>-0.47704109298224501</c:v>
                </c:pt>
                <c:pt idx="43005">
                  <c:v>-0.47124426331216301</c:v>
                </c:pt>
                <c:pt idx="43006">
                  <c:v>-0.46535052128224402</c:v>
                </c:pt>
                <c:pt idx="43007">
                  <c:v>-0.45913689767772198</c:v>
                </c:pt>
                <c:pt idx="43008">
                  <c:v>-0.45282464464215699</c:v>
                </c:pt>
                <c:pt idx="43009">
                  <c:v>-0.44680317020246402</c:v>
                </c:pt>
                <c:pt idx="43010">
                  <c:v>-0.44007469395925602</c:v>
                </c:pt>
                <c:pt idx="43011">
                  <c:v>-0.43351123262853702</c:v>
                </c:pt>
                <c:pt idx="43012">
                  <c:v>-0.42641928606152502</c:v>
                </c:pt>
                <c:pt idx="43013">
                  <c:v>-0.41953647064629501</c:v>
                </c:pt>
                <c:pt idx="43014">
                  <c:v>-0.41252472421981101</c:v>
                </c:pt>
                <c:pt idx="43015">
                  <c:v>-0.40564508078461498</c:v>
                </c:pt>
                <c:pt idx="43016">
                  <c:v>-0.39871319426023599</c:v>
                </c:pt>
                <c:pt idx="43017">
                  <c:v>-0.39134354045556202</c:v>
                </c:pt>
                <c:pt idx="43018">
                  <c:v>-0.38421667065370402</c:v>
                </c:pt>
                <c:pt idx="43019">
                  <c:v>-0.37697911669349998</c:v>
                </c:pt>
                <c:pt idx="43020">
                  <c:v>-0.36990728596576</c:v>
                </c:pt>
                <c:pt idx="43021">
                  <c:v>-0.36285774617300198</c:v>
                </c:pt>
                <c:pt idx="43022">
                  <c:v>-0.35568114917817101</c:v>
                </c:pt>
                <c:pt idx="43023">
                  <c:v>-0.34849608238615998</c:v>
                </c:pt>
                <c:pt idx="43024">
                  <c:v>-0.341398159092139</c:v>
                </c:pt>
                <c:pt idx="43025">
                  <c:v>-0.33456672775372898</c:v>
                </c:pt>
                <c:pt idx="43026">
                  <c:v>-0.32784265202623197</c:v>
                </c:pt>
                <c:pt idx="43027">
                  <c:v>-0.32103235081405102</c:v>
                </c:pt>
                <c:pt idx="43028">
                  <c:v>-0.31428354792354901</c:v>
                </c:pt>
                <c:pt idx="43029">
                  <c:v>-0.30772959500612801</c:v>
                </c:pt>
                <c:pt idx="43030">
                  <c:v>-0.30136994681925799</c:v>
                </c:pt>
                <c:pt idx="43031">
                  <c:v>-0.29534269643209898</c:v>
                </c:pt>
                <c:pt idx="43032">
                  <c:v>-0.289093069582603</c:v>
                </c:pt>
                <c:pt idx="43033">
                  <c:v>-0.28298503971728001</c:v>
                </c:pt>
                <c:pt idx="43034">
                  <c:v>-0.27724319945326797</c:v>
                </c:pt>
                <c:pt idx="43035">
                  <c:v>-0.27181030269984102</c:v>
                </c:pt>
                <c:pt idx="43036">
                  <c:v>-0.26644585903791501</c:v>
                </c:pt>
                <c:pt idx="43037">
                  <c:v>-0.26112700366434499</c:v>
                </c:pt>
                <c:pt idx="43038">
                  <c:v>-0.25601000273201002</c:v>
                </c:pt>
                <c:pt idx="43039">
                  <c:v>-0.25109866295136701</c:v>
                </c:pt>
                <c:pt idx="43040">
                  <c:v>-0.24645349587090001</c:v>
                </c:pt>
                <c:pt idx="43041">
                  <c:v>-0.242035505465161</c:v>
                </c:pt>
                <c:pt idx="43042">
                  <c:v>-0.237714097033626</c:v>
                </c:pt>
                <c:pt idx="43043">
                  <c:v>-0.23356859170953601</c:v>
                </c:pt>
                <c:pt idx="43044">
                  <c:v>-0.22940819367864199</c:v>
                </c:pt>
                <c:pt idx="43045">
                  <c:v>-0.22569955147795501</c:v>
                </c:pt>
                <c:pt idx="43046">
                  <c:v>-0.22211464327490299</c:v>
                </c:pt>
                <c:pt idx="43047">
                  <c:v>-0.21904536337666999</c:v>
                </c:pt>
                <c:pt idx="43048">
                  <c:v>-0.215444069426488</c:v>
                </c:pt>
                <c:pt idx="43049">
                  <c:v>-0.21232550817757501</c:v>
                </c:pt>
                <c:pt idx="43050">
                  <c:v>-0.20925483613540699</c:v>
                </c:pt>
                <c:pt idx="43051">
                  <c:v>-0.20627285911641</c:v>
                </c:pt>
                <c:pt idx="43052">
                  <c:v>-0.203754269742038</c:v>
                </c:pt>
                <c:pt idx="43053">
                  <c:v>-0.20091841997576701</c:v>
                </c:pt>
                <c:pt idx="43054">
                  <c:v>-0.19840930512557001</c:v>
                </c:pt>
                <c:pt idx="43055">
                  <c:v>-0.19566427490251401</c:v>
                </c:pt>
                <c:pt idx="43056">
                  <c:v>-0.193614980129625</c:v>
                </c:pt>
                <c:pt idx="43057">
                  <c:v>-0.19125079903909201</c:v>
                </c:pt>
                <c:pt idx="43058">
                  <c:v>-0.189069401000516</c:v>
                </c:pt>
                <c:pt idx="43059">
                  <c:v>-0.186691922069639</c:v>
                </c:pt>
                <c:pt idx="43060">
                  <c:v>-0.18443219134425601</c:v>
                </c:pt>
                <c:pt idx="43061">
                  <c:v>-0.182354185043902</c:v>
                </c:pt>
                <c:pt idx="43062">
                  <c:v>-0.180168607777038</c:v>
                </c:pt>
                <c:pt idx="43063">
                  <c:v>-0.17804623241338299</c:v>
                </c:pt>
                <c:pt idx="43064">
                  <c:v>-0.17544756130773601</c:v>
                </c:pt>
                <c:pt idx="43065">
                  <c:v>-0.17334068369543201</c:v>
                </c:pt>
                <c:pt idx="43066">
                  <c:v>-0.17091782667205099</c:v>
                </c:pt>
                <c:pt idx="43067">
                  <c:v>-0.16845797457367401</c:v>
                </c:pt>
                <c:pt idx="43068">
                  <c:v>-0.165938480653266</c:v>
                </c:pt>
                <c:pt idx="43069">
                  <c:v>-0.16315535708186099</c:v>
                </c:pt>
                <c:pt idx="43070">
                  <c:v>-0.16042899780523601</c:v>
                </c:pt>
                <c:pt idx="43071">
                  <c:v>-0.15752292265371601</c:v>
                </c:pt>
                <c:pt idx="43072">
                  <c:v>-0.154680671357983</c:v>
                </c:pt>
                <c:pt idx="43073">
                  <c:v>-0.15157538744778401</c:v>
                </c:pt>
                <c:pt idx="43074">
                  <c:v>-0.14837124401076501</c:v>
                </c:pt>
                <c:pt idx="43075">
                  <c:v>-0.144909516287895</c:v>
                </c:pt>
                <c:pt idx="43076">
                  <c:v>-0.141223117236492</c:v>
                </c:pt>
                <c:pt idx="43077">
                  <c:v>-0.13735577412258301</c:v>
                </c:pt>
                <c:pt idx="43078">
                  <c:v>-0.13351002532242601</c:v>
                </c:pt>
                <c:pt idx="43079">
                  <c:v>-0.12966271020601799</c:v>
                </c:pt>
                <c:pt idx="43080">
                  <c:v>-0.12536290869934899</c:v>
                </c:pt>
                <c:pt idx="43081">
                  <c:v>-0.12080784360683</c:v>
                </c:pt>
                <c:pt idx="43082">
                  <c:v>-0.116149378021036</c:v>
                </c:pt>
                <c:pt idx="43083">
                  <c:v>-0.11149650775643601</c:v>
                </c:pt>
                <c:pt idx="43084">
                  <c:v>-0.10671119055419399</c:v>
                </c:pt>
                <c:pt idx="43085">
                  <c:v>-0.10152546378044</c:v>
                </c:pt>
                <c:pt idx="43086">
                  <c:v>-9.6262272197096904E-2</c:v>
                </c:pt>
                <c:pt idx="43087">
                  <c:v>-9.0792695510171301E-2</c:v>
                </c:pt>
                <c:pt idx="43088">
                  <c:v>-8.5134608873515996E-2</c:v>
                </c:pt>
                <c:pt idx="43089">
                  <c:v>-7.9798109126282601E-2</c:v>
                </c:pt>
                <c:pt idx="43090">
                  <c:v>-7.3922456493654601E-2</c:v>
                </c:pt>
                <c:pt idx="43091">
                  <c:v>-6.79054864282439E-2</c:v>
                </c:pt>
                <c:pt idx="43092">
                  <c:v>-6.16677445586871E-2</c:v>
                </c:pt>
                <c:pt idx="43093">
                  <c:v>-5.55140105443373E-2</c:v>
                </c:pt>
                <c:pt idx="43094">
                  <c:v>-4.9273468261844602E-2</c:v>
                </c:pt>
                <c:pt idx="43095">
                  <c:v>-4.2967832604475197E-2</c:v>
                </c:pt>
                <c:pt idx="43096">
                  <c:v>-3.65190169735558E-2</c:v>
                </c:pt>
                <c:pt idx="43097">
                  <c:v>-2.9957356752868099E-2</c:v>
                </c:pt>
                <c:pt idx="43098">
                  <c:v>-2.3278345052712299E-2</c:v>
                </c:pt>
                <c:pt idx="43099">
                  <c:v>-1.6798844826439199E-2</c:v>
                </c:pt>
                <c:pt idx="43100">
                  <c:v>-1.0189170960985001E-2</c:v>
                </c:pt>
                <c:pt idx="43101">
                  <c:v>-3.6413785750304098E-3</c:v>
                </c:pt>
                <c:pt idx="43102">
                  <c:v>3.14951695356816E-3</c:v>
                </c:pt>
                <c:pt idx="43103">
                  <c:v>9.8971142630419305E-3</c:v>
                </c:pt>
                <c:pt idx="43104">
                  <c:v>1.6626213611018001E-2</c:v>
                </c:pt>
                <c:pt idx="43105">
                  <c:v>2.31362773037893E-2</c:v>
                </c:pt>
                <c:pt idx="43106">
                  <c:v>2.9415278336289999E-2</c:v>
                </c:pt>
                <c:pt idx="43107">
                  <c:v>3.6186425198513901E-2</c:v>
                </c:pt>
                <c:pt idx="43108">
                  <c:v>4.2665881667053797E-2</c:v>
                </c:pt>
                <c:pt idx="43109">
                  <c:v>4.9165722270232297E-2</c:v>
                </c:pt>
                <c:pt idx="43110">
                  <c:v>5.5107313690378197E-2</c:v>
                </c:pt>
                <c:pt idx="43111">
                  <c:v>6.1120059720123E-2</c:v>
                </c:pt>
                <c:pt idx="43112">
                  <c:v>6.7451884368594506E-2</c:v>
                </c:pt>
                <c:pt idx="43113">
                  <c:v>7.3305065344570305E-2</c:v>
                </c:pt>
                <c:pt idx="43114">
                  <c:v>7.9371080188935905E-2</c:v>
                </c:pt>
                <c:pt idx="43115">
                  <c:v>8.4714807980273005E-2</c:v>
                </c:pt>
                <c:pt idx="43116">
                  <c:v>9.0202987995561604E-2</c:v>
                </c:pt>
                <c:pt idx="43117">
                  <c:v>9.5541400532328805E-2</c:v>
                </c:pt>
                <c:pt idx="43118">
                  <c:v>0.101019557714654</c:v>
                </c:pt>
                <c:pt idx="43119">
                  <c:v>0.10602518807856701</c:v>
                </c:pt>
                <c:pt idx="43120">
                  <c:v>0.11097718262032701</c:v>
                </c:pt>
                <c:pt idx="43121">
                  <c:v>0.11551105243184299</c:v>
                </c:pt>
                <c:pt idx="43122">
                  <c:v>0.11986692509096999</c:v>
                </c:pt>
                <c:pt idx="43123">
                  <c:v>0.12445165364980899</c:v>
                </c:pt>
                <c:pt idx="43124">
                  <c:v>0.12857433001304999</c:v>
                </c:pt>
                <c:pt idx="43125">
                  <c:v>0.13267345247290999</c:v>
                </c:pt>
                <c:pt idx="43126">
                  <c:v>0.13634133200012899</c:v>
                </c:pt>
                <c:pt idx="43127">
                  <c:v>0.14001093656737201</c:v>
                </c:pt>
                <c:pt idx="43128">
                  <c:v>0.143548721187157</c:v>
                </c:pt>
                <c:pt idx="43129">
                  <c:v>0.14705889582256099</c:v>
                </c:pt>
                <c:pt idx="43130">
                  <c:v>0.150247869635041</c:v>
                </c:pt>
                <c:pt idx="43131">
                  <c:v>0.153318726964142</c:v>
                </c:pt>
                <c:pt idx="43132">
                  <c:v>0.15621205814313299</c:v>
                </c:pt>
                <c:pt idx="43133">
                  <c:v>0.158932461689794</c:v>
                </c:pt>
                <c:pt idx="43134">
                  <c:v>0.16173495432545201</c:v>
                </c:pt>
                <c:pt idx="43135">
                  <c:v>0.164077652945919</c:v>
                </c:pt>
                <c:pt idx="43136">
                  <c:v>0.166617131388238</c:v>
                </c:pt>
                <c:pt idx="43137">
                  <c:v>0.16891335997058099</c:v>
                </c:pt>
                <c:pt idx="43138">
                  <c:v>0.171118842575717</c:v>
                </c:pt>
                <c:pt idx="43139">
                  <c:v>0.17354760347458301</c:v>
                </c:pt>
                <c:pt idx="43140">
                  <c:v>0.17561036850422401</c:v>
                </c:pt>
                <c:pt idx="43141">
                  <c:v>0.17784464149822701</c:v>
                </c:pt>
                <c:pt idx="43142">
                  <c:v>0.179830477640918</c:v>
                </c:pt>
                <c:pt idx="43143">
                  <c:v>0.18193058219500399</c:v>
                </c:pt>
                <c:pt idx="43144">
                  <c:v>0.18419088072770701</c:v>
                </c:pt>
                <c:pt idx="43145">
                  <c:v>0.186309366215716</c:v>
                </c:pt>
                <c:pt idx="43146">
                  <c:v>0.18846697734033399</c:v>
                </c:pt>
                <c:pt idx="43147">
                  <c:v>0.19061957881172401</c:v>
                </c:pt>
                <c:pt idx="43148">
                  <c:v>0.19270463500953</c:v>
                </c:pt>
                <c:pt idx="43149">
                  <c:v>0.19512057494992599</c:v>
                </c:pt>
                <c:pt idx="43150">
                  <c:v>0.19741870611920101</c:v>
                </c:pt>
                <c:pt idx="43151">
                  <c:v>0.19982972132749299</c:v>
                </c:pt>
                <c:pt idx="43152">
                  <c:v>0.20255649878839799</c:v>
                </c:pt>
                <c:pt idx="43153">
                  <c:v>0.205008889154535</c:v>
                </c:pt>
                <c:pt idx="43154">
                  <c:v>0.20799778160343299</c:v>
                </c:pt>
                <c:pt idx="43155">
                  <c:v>0.21083284174313</c:v>
                </c:pt>
                <c:pt idx="43156">
                  <c:v>0.21409871217211701</c:v>
                </c:pt>
                <c:pt idx="43157">
                  <c:v>0.21713581269629201</c:v>
                </c:pt>
                <c:pt idx="43158">
                  <c:v>0.2206337648693</c:v>
                </c:pt>
                <c:pt idx="43159">
                  <c:v>0.22427114540221299</c:v>
                </c:pt>
                <c:pt idx="43160">
                  <c:v>0.227840193111499</c:v>
                </c:pt>
                <c:pt idx="43161">
                  <c:v>0.23191570202589301</c:v>
                </c:pt>
                <c:pt idx="43162">
                  <c:v>0.235943462203762</c:v>
                </c:pt>
                <c:pt idx="43163">
                  <c:v>0.24051897060403099</c:v>
                </c:pt>
                <c:pt idx="43164">
                  <c:v>0.24473498767094401</c:v>
                </c:pt>
                <c:pt idx="43165">
                  <c:v>0.24944811473280601</c:v>
                </c:pt>
                <c:pt idx="43166">
                  <c:v>0.25450905478389602</c:v>
                </c:pt>
                <c:pt idx="43167">
                  <c:v>0.25948708358324202</c:v>
                </c:pt>
                <c:pt idx="43168">
                  <c:v>0.26487503731317402</c:v>
                </c:pt>
                <c:pt idx="43169">
                  <c:v>0.27024072774288599</c:v>
                </c:pt>
                <c:pt idx="43170">
                  <c:v>0.27586356397057799</c:v>
                </c:pt>
                <c:pt idx="43171">
                  <c:v>0.28206852999242699</c:v>
                </c:pt>
                <c:pt idx="43172">
                  <c:v>0.28795682259116001</c:v>
                </c:pt>
                <c:pt idx="43173">
                  <c:v>0.294229076153186</c:v>
                </c:pt>
                <c:pt idx="43174">
                  <c:v>0.30045177905556297</c:v>
                </c:pt>
                <c:pt idx="43175">
                  <c:v>0.306840031337201</c:v>
                </c:pt>
                <c:pt idx="43176">
                  <c:v>0.31366391702582802</c:v>
                </c:pt>
                <c:pt idx="43177">
                  <c:v>0.32034855610634599</c:v>
                </c:pt>
                <c:pt idx="43178">
                  <c:v>0.327541957911679</c:v>
                </c:pt>
                <c:pt idx="43179">
                  <c:v>0.33436658530373897</c:v>
                </c:pt>
                <c:pt idx="43180">
                  <c:v>0.34141265197209097</c:v>
                </c:pt>
                <c:pt idx="43181">
                  <c:v>0.34874670880783099</c:v>
                </c:pt>
                <c:pt idx="43182">
                  <c:v>0.35607913008796599</c:v>
                </c:pt>
                <c:pt idx="43183">
                  <c:v>0.36344894532480498</c:v>
                </c:pt>
                <c:pt idx="43184">
                  <c:v>0.37069770935725499</c:v>
                </c:pt>
                <c:pt idx="43185">
                  <c:v>0.378289350213103</c:v>
                </c:pt>
                <c:pt idx="43186">
                  <c:v>0.385356446833095</c:v>
                </c:pt>
                <c:pt idx="43187">
                  <c:v>0.39317301703484803</c:v>
                </c:pt>
                <c:pt idx="43188">
                  <c:v>0.40034600376429802</c:v>
                </c:pt>
                <c:pt idx="43189">
                  <c:v>0.40783703262313697</c:v>
                </c:pt>
                <c:pt idx="43190">
                  <c:v>0.41506038585704003</c:v>
                </c:pt>
                <c:pt idx="43191">
                  <c:v>0.42234451248975402</c:v>
                </c:pt>
                <c:pt idx="43192">
                  <c:v>0.42949247395261198</c:v>
                </c:pt>
                <c:pt idx="43193">
                  <c:v>0.43650714443383598</c:v>
                </c:pt>
                <c:pt idx="43194">
                  <c:v>0.44382579982270698</c:v>
                </c:pt>
                <c:pt idx="43195">
                  <c:v>0.45065120088155303</c:v>
                </c:pt>
                <c:pt idx="43196">
                  <c:v>0.45743107767879498</c:v>
                </c:pt>
                <c:pt idx="43197">
                  <c:v>0.46395468823178898</c:v>
                </c:pt>
                <c:pt idx="43198">
                  <c:v>0.470464239160791</c:v>
                </c:pt>
                <c:pt idx="43199">
                  <c:v>0.47697405305701801</c:v>
                </c:pt>
                <c:pt idx="43200">
                  <c:v>0.48300908210211202</c:v>
                </c:pt>
                <c:pt idx="43201">
                  <c:v>0.48898922730433297</c:v>
                </c:pt>
                <c:pt idx="43202">
                  <c:v>0.49476144924305399</c:v>
                </c:pt>
                <c:pt idx="43203">
                  <c:v>0.50056462923383005</c:v>
                </c:pt>
                <c:pt idx="43204">
                  <c:v>0.50602320463859296</c:v>
                </c:pt>
                <c:pt idx="43205">
                  <c:v>0.51118721410785295</c:v>
                </c:pt>
                <c:pt idx="43206">
                  <c:v>0.51627869762192402</c:v>
                </c:pt>
                <c:pt idx="43207">
                  <c:v>0.52105670984571995</c:v>
                </c:pt>
                <c:pt idx="43208">
                  <c:v>0.52587890012632399</c:v>
                </c:pt>
                <c:pt idx="43209">
                  <c:v>0.53030723668619995</c:v>
                </c:pt>
                <c:pt idx="43210">
                  <c:v>0.53445787436120396</c:v>
                </c:pt>
                <c:pt idx="43211">
                  <c:v>0.53865532428950302</c:v>
                </c:pt>
                <c:pt idx="43212">
                  <c:v>0.54232049696722195</c:v>
                </c:pt>
                <c:pt idx="43213">
                  <c:v>0.54587468549185203</c:v>
                </c:pt>
                <c:pt idx="43214">
                  <c:v>0.54935431860904804</c:v>
                </c:pt>
                <c:pt idx="43215">
                  <c:v>0.55270064410523601</c:v>
                </c:pt>
                <c:pt idx="43216">
                  <c:v>0.55564933996368204</c:v>
                </c:pt>
                <c:pt idx="43217">
                  <c:v>0.55841297669238399</c:v>
                </c:pt>
                <c:pt idx="43218">
                  <c:v>0.56106521673569698</c:v>
                </c:pt>
                <c:pt idx="43219">
                  <c:v>0.56332369635774704</c:v>
                </c:pt>
                <c:pt idx="43220">
                  <c:v>0.56598923275240398</c:v>
                </c:pt>
                <c:pt idx="43221">
                  <c:v>0.56818005137773897</c:v>
                </c:pt>
                <c:pt idx="43222">
                  <c:v>0.57013742019524705</c:v>
                </c:pt>
                <c:pt idx="43223">
                  <c:v>0.57188563256469405</c:v>
                </c:pt>
                <c:pt idx="43224">
                  <c:v>0.57357797672490796</c:v>
                </c:pt>
                <c:pt idx="43225">
                  <c:v>0.57533475867261896</c:v>
                </c:pt>
                <c:pt idx="43226">
                  <c:v>0.576801905787928</c:v>
                </c:pt>
                <c:pt idx="43227">
                  <c:v>0.57831787251516298</c:v>
                </c:pt>
                <c:pt idx="43228">
                  <c:v>0.57906524328277698</c:v>
                </c:pt>
                <c:pt idx="43229">
                  <c:v>0.580251610103102</c:v>
                </c:pt>
                <c:pt idx="43230">
                  <c:v>0.581407121560509</c:v>
                </c:pt>
                <c:pt idx="43231">
                  <c:v>0.58260340224615104</c:v>
                </c:pt>
                <c:pt idx="43232">
                  <c:v>0.58341013034163502</c:v>
                </c:pt>
                <c:pt idx="43233">
                  <c:v>0.58402134968238895</c:v>
                </c:pt>
                <c:pt idx="43234">
                  <c:v>0.58467551627641801</c:v>
                </c:pt>
                <c:pt idx="43235">
                  <c:v>0.58561906603856395</c:v>
                </c:pt>
                <c:pt idx="43236">
                  <c:v>0.58638737414518505</c:v>
                </c:pt>
                <c:pt idx="43237">
                  <c:v>0.58701422128195502</c:v>
                </c:pt>
                <c:pt idx="43238">
                  <c:v>0.587515795590552</c:v>
                </c:pt>
                <c:pt idx="43239">
                  <c:v>0.58825327215354095</c:v>
                </c:pt>
                <c:pt idx="43240">
                  <c:v>0.58869416137582997</c:v>
                </c:pt>
                <c:pt idx="43241">
                  <c:v>0.58926951406716999</c:v>
                </c:pt>
                <c:pt idx="43242">
                  <c:v>0.58973726453041697</c:v>
                </c:pt>
                <c:pt idx="43243">
                  <c:v>0.59046222325666198</c:v>
                </c:pt>
                <c:pt idx="43244">
                  <c:v>0.59082100380529201</c:v>
                </c:pt>
                <c:pt idx="43245">
                  <c:v>0.59116539265916201</c:v>
                </c:pt>
                <c:pt idx="43246">
                  <c:v>0.59172226345941603</c:v>
                </c:pt>
                <c:pt idx="43247">
                  <c:v>0.59231082602885199</c:v>
                </c:pt>
                <c:pt idx="43248">
                  <c:v>0.593288196318283</c:v>
                </c:pt>
                <c:pt idx="43249">
                  <c:v>0.59334314719822201</c:v>
                </c:pt>
                <c:pt idx="43250">
                  <c:v>0.59393971285532099</c:v>
                </c:pt>
                <c:pt idx="43251">
                  <c:v>0.59449624836598103</c:v>
                </c:pt>
                <c:pt idx="43252">
                  <c:v>0.59550138304236599</c:v>
                </c:pt>
                <c:pt idx="43253">
                  <c:v>0.59602273010958295</c:v>
                </c:pt>
                <c:pt idx="43254">
                  <c:v>0.59644785730950001</c:v>
                </c:pt>
                <c:pt idx="43255">
                  <c:v>0.59691585359528598</c:v>
                </c:pt>
                <c:pt idx="43256">
                  <c:v>0.59752952913375301</c:v>
                </c:pt>
                <c:pt idx="43257">
                  <c:v>0.598479815833451</c:v>
                </c:pt>
                <c:pt idx="43258">
                  <c:v>0.59897526022671099</c:v>
                </c:pt>
                <c:pt idx="43259">
                  <c:v>0.599534228444776</c:v>
                </c:pt>
                <c:pt idx="43260">
                  <c:v>0.59993882230044904</c:v>
                </c:pt>
                <c:pt idx="43261">
                  <c:v>0.60054976742587796</c:v>
                </c:pt>
                <c:pt idx="43262">
                  <c:v>0.60119806095890405</c:v>
                </c:pt>
                <c:pt idx="43263">
                  <c:v>0.60181239491579297</c:v>
                </c:pt>
                <c:pt idx="43264">
                  <c:v>0.602127141335705</c:v>
                </c:pt>
                <c:pt idx="43265">
                  <c:v>0.60249752892339903</c:v>
                </c:pt>
                <c:pt idx="43266">
                  <c:v>0.60312503689137098</c:v>
                </c:pt>
                <c:pt idx="43267">
                  <c:v>0.60307581910056696</c:v>
                </c:pt>
                <c:pt idx="43268">
                  <c:v>0.60337723583518199</c:v>
                </c:pt>
                <c:pt idx="43269">
                  <c:v>0.60348126383705802</c:v>
                </c:pt>
                <c:pt idx="43270">
                  <c:v>0.60385751045823</c:v>
                </c:pt>
                <c:pt idx="43271">
                  <c:v>0.60344008833454998</c:v>
                </c:pt>
                <c:pt idx="43272">
                  <c:v>0.60330307756615598</c:v>
                </c:pt>
                <c:pt idx="43273">
                  <c:v>0.60294961833885397</c:v>
                </c:pt>
                <c:pt idx="43274">
                  <c:v>0.60269664694987102</c:v>
                </c:pt>
                <c:pt idx="43275">
                  <c:v>0.60252104932922701</c:v>
                </c:pt>
                <c:pt idx="43276">
                  <c:v>0.60154642078556997</c:v>
                </c:pt>
                <c:pt idx="43277">
                  <c:v>0.60054472341516196</c:v>
                </c:pt>
                <c:pt idx="43278">
                  <c:v>0.59964676261678695</c:v>
                </c:pt>
                <c:pt idx="43279">
                  <c:v>0.59886286495260799</c:v>
                </c:pt>
                <c:pt idx="43280">
                  <c:v>0.59759627294620998</c:v>
                </c:pt>
                <c:pt idx="43281">
                  <c:v>0.59593331390163296</c:v>
                </c:pt>
                <c:pt idx="43282">
                  <c:v>0.594185323180214</c:v>
                </c:pt>
                <c:pt idx="43283">
                  <c:v>0.59268563143405595</c:v>
                </c:pt>
                <c:pt idx="43284">
                  <c:v>0.59085965387582695</c:v>
                </c:pt>
                <c:pt idx="43285">
                  <c:v>0.58864308664059795</c:v>
                </c:pt>
                <c:pt idx="43286">
                  <c:v>0.58647940673025101</c:v>
                </c:pt>
                <c:pt idx="43287">
                  <c:v>0.58394572236025</c:v>
                </c:pt>
                <c:pt idx="43288">
                  <c:v>0.58156824134973495</c:v>
                </c:pt>
                <c:pt idx="43289">
                  <c:v>0.57887306957860796</c:v>
                </c:pt>
                <c:pt idx="43290">
                  <c:v>0.57623971950695496</c:v>
                </c:pt>
                <c:pt idx="43291">
                  <c:v>0.57324936034311702</c:v>
                </c:pt>
                <c:pt idx="43292">
                  <c:v>0.57003433822789795</c:v>
                </c:pt>
                <c:pt idx="43293">
                  <c:v>0.56680722832944297</c:v>
                </c:pt>
                <c:pt idx="43294">
                  <c:v>0.56341201593586998</c:v>
                </c:pt>
                <c:pt idx="43295">
                  <c:v>0.55999857878766102</c:v>
                </c:pt>
                <c:pt idx="43296">
                  <c:v>0.55643278469820101</c:v>
                </c:pt>
                <c:pt idx="43297">
                  <c:v>0.55276321808419704</c:v>
                </c:pt>
                <c:pt idx="43298">
                  <c:v>0.54899543376288595</c:v>
                </c:pt>
                <c:pt idx="43299">
                  <c:v>0.54499364584577403</c:v>
                </c:pt>
                <c:pt idx="43300">
                  <c:v>0.541170652148242</c:v>
                </c:pt>
                <c:pt idx="43301">
                  <c:v>0.53733544498451002</c:v>
                </c:pt>
                <c:pt idx="43302">
                  <c:v>0.53329708678323995</c:v>
                </c:pt>
                <c:pt idx="43303">
                  <c:v>0.52904040270714303</c:v>
                </c:pt>
                <c:pt idx="43304">
                  <c:v>0.52496170840277501</c:v>
                </c:pt>
                <c:pt idx="43305">
                  <c:v>0.52092215979721002</c:v>
                </c:pt>
                <c:pt idx="43306">
                  <c:v>0.51670682974845805</c:v>
                </c:pt>
                <c:pt idx="43307">
                  <c:v>0.51270874738517003</c:v>
                </c:pt>
                <c:pt idx="43308">
                  <c:v>0.50823735700175399</c:v>
                </c:pt>
                <c:pt idx="43309">
                  <c:v>0.504420760354233</c:v>
                </c:pt>
                <c:pt idx="43310">
                  <c:v>0.50023164552626598</c:v>
                </c:pt>
                <c:pt idx="43311">
                  <c:v>0.49629895386450201</c:v>
                </c:pt>
                <c:pt idx="43312">
                  <c:v>0.49236588684395699</c:v>
                </c:pt>
                <c:pt idx="43313">
                  <c:v>0.488285414314582</c:v>
                </c:pt>
                <c:pt idx="43314">
                  <c:v>0.484355615374846</c:v>
                </c:pt>
                <c:pt idx="43315">
                  <c:v>0.48058074457450101</c:v>
                </c:pt>
                <c:pt idx="43316">
                  <c:v>0.47695048388738998</c:v>
                </c:pt>
                <c:pt idx="43317">
                  <c:v>0.473339727750061</c:v>
                </c:pt>
                <c:pt idx="43318">
                  <c:v>0.46951455922802698</c:v>
                </c:pt>
                <c:pt idx="43319">
                  <c:v>0.46606799004056298</c:v>
                </c:pt>
                <c:pt idx="43320">
                  <c:v>0.46277064893666198</c:v>
                </c:pt>
                <c:pt idx="43321">
                  <c:v>0.45925897801851501</c:v>
                </c:pt>
                <c:pt idx="43322">
                  <c:v>0.45621171973852098</c:v>
                </c:pt>
                <c:pt idx="43323">
                  <c:v>0.45286360633379003</c:v>
                </c:pt>
                <c:pt idx="43324">
                  <c:v>0.450068055558071</c:v>
                </c:pt>
                <c:pt idx="43325">
                  <c:v>0.447297014003877</c:v>
                </c:pt>
                <c:pt idx="43326">
                  <c:v>0.44436789953403799</c:v>
                </c:pt>
                <c:pt idx="43327">
                  <c:v>0.441921237828027</c:v>
                </c:pt>
                <c:pt idx="43328">
                  <c:v>0.43940757379461898</c:v>
                </c:pt>
                <c:pt idx="43329">
                  <c:v>0.43719978894695299</c:v>
                </c:pt>
                <c:pt idx="43330">
                  <c:v>0.43453725626103901</c:v>
                </c:pt>
                <c:pt idx="43331">
                  <c:v>0.43233990480384099</c:v>
                </c:pt>
                <c:pt idx="43332">
                  <c:v>0.43016314964572</c:v>
                </c:pt>
                <c:pt idx="43333">
                  <c:v>0.428271216478257</c:v>
                </c:pt>
                <c:pt idx="43334">
                  <c:v>0.42624825100909602</c:v>
                </c:pt>
                <c:pt idx="43335">
                  <c:v>0.42389286668638998</c:v>
                </c:pt>
                <c:pt idx="43336">
                  <c:v>0.42225690002404798</c:v>
                </c:pt>
                <c:pt idx="43337">
                  <c:v>0.420509648071269</c:v>
                </c:pt>
                <c:pt idx="43338">
                  <c:v>0.419137218893125</c:v>
                </c:pt>
                <c:pt idx="43339">
                  <c:v>0.41716154266329802</c:v>
                </c:pt>
                <c:pt idx="43340">
                  <c:v>0.41536240295847499</c:v>
                </c:pt>
                <c:pt idx="43341">
                  <c:v>0.41374611023350899</c:v>
                </c:pt>
                <c:pt idx="43342">
                  <c:v>0.41207033293693301</c:v>
                </c:pt>
                <c:pt idx="43343">
                  <c:v>0.41070129391097698</c:v>
                </c:pt>
                <c:pt idx="43344">
                  <c:v>0.40882900483187301</c:v>
                </c:pt>
                <c:pt idx="43345">
                  <c:v>0.40690635468718001</c:v>
                </c:pt>
                <c:pt idx="43346">
                  <c:v>0.40507286565490003</c:v>
                </c:pt>
                <c:pt idx="43347">
                  <c:v>0.40322597417169498</c:v>
                </c:pt>
                <c:pt idx="43348">
                  <c:v>0.40120897580844</c:v>
                </c:pt>
                <c:pt idx="43349">
                  <c:v>0.39946055288466598</c:v>
                </c:pt>
                <c:pt idx="43350">
                  <c:v>0.39700693340415599</c:v>
                </c:pt>
                <c:pt idx="43351">
                  <c:v>0.39472144293301198</c:v>
                </c:pt>
                <c:pt idx="43352">
                  <c:v>0.39240767390928999</c:v>
                </c:pt>
                <c:pt idx="43353">
                  <c:v>0.38979780072555398</c:v>
                </c:pt>
                <c:pt idx="43354">
                  <c:v>0.387026502216611</c:v>
                </c:pt>
                <c:pt idx="43355">
                  <c:v>0.38408097461530399</c:v>
                </c:pt>
                <c:pt idx="43356">
                  <c:v>0.38129783764115699</c:v>
                </c:pt>
                <c:pt idx="43357">
                  <c:v>0.37766797577571598</c:v>
                </c:pt>
                <c:pt idx="43358">
                  <c:v>0.37438825370759299</c:v>
                </c:pt>
                <c:pt idx="43359">
                  <c:v>0.37047735112209002</c:v>
                </c:pt>
                <c:pt idx="43360">
                  <c:v>0.36688514192079902</c:v>
                </c:pt>
                <c:pt idx="43361">
                  <c:v>0.36269394960589801</c:v>
                </c:pt>
                <c:pt idx="43362">
                  <c:v>0.35803922748927902</c:v>
                </c:pt>
                <c:pt idx="43363">
                  <c:v>0.35370133189293901</c:v>
                </c:pt>
                <c:pt idx="43364">
                  <c:v>0.348675860978366</c:v>
                </c:pt>
                <c:pt idx="43365">
                  <c:v>0.34418808489145197</c:v>
                </c:pt>
                <c:pt idx="43366">
                  <c:v>0.33857255531373998</c:v>
                </c:pt>
                <c:pt idx="43367">
                  <c:v>0.33283686373504301</c:v>
                </c:pt>
                <c:pt idx="43368">
                  <c:v>0.32722240286156601</c:v>
                </c:pt>
                <c:pt idx="43369">
                  <c:v>0.32085679754573798</c:v>
                </c:pt>
                <c:pt idx="43370">
                  <c:v>0.31521727807519201</c:v>
                </c:pt>
                <c:pt idx="43371">
                  <c:v>0.30841149957341701</c:v>
                </c:pt>
                <c:pt idx="43372">
                  <c:v>0.30153846503192</c:v>
                </c:pt>
                <c:pt idx="43373">
                  <c:v>0.29450312335833301</c:v>
                </c:pt>
                <c:pt idx="43374">
                  <c:v>0.28740689858007301</c:v>
                </c:pt>
                <c:pt idx="43375">
                  <c:v>0.27989258106109399</c:v>
                </c:pt>
                <c:pt idx="43376">
                  <c:v>0.27272033410194502</c:v>
                </c:pt>
                <c:pt idx="43377">
                  <c:v>0.26445747544794501</c:v>
                </c:pt>
                <c:pt idx="43378">
                  <c:v>0.25654221797189097</c:v>
                </c:pt>
                <c:pt idx="43379">
                  <c:v>0.24852959887100801</c:v>
                </c:pt>
                <c:pt idx="43380">
                  <c:v>0.240125307841216</c:v>
                </c:pt>
                <c:pt idx="43381">
                  <c:v>0.23187389042226</c:v>
                </c:pt>
                <c:pt idx="43382">
                  <c:v>0.22292245953151599</c:v>
                </c:pt>
                <c:pt idx="43383">
                  <c:v>0.214653808370667</c:v>
                </c:pt>
                <c:pt idx="43384">
                  <c:v>0.205146349576596</c:v>
                </c:pt>
                <c:pt idx="43385">
                  <c:v>0.196526058598192</c:v>
                </c:pt>
                <c:pt idx="43386">
                  <c:v>0.187366523352652</c:v>
                </c:pt>
                <c:pt idx="43387">
                  <c:v>0.17858294243948</c:v>
                </c:pt>
                <c:pt idx="43388">
                  <c:v>0.16934661842273899</c:v>
                </c:pt>
                <c:pt idx="43389">
                  <c:v>0.15994008864946399</c:v>
                </c:pt>
                <c:pt idx="43390">
                  <c:v>0.151015758360039</c:v>
                </c:pt>
                <c:pt idx="43391">
                  <c:v>0.14145734245577199</c:v>
                </c:pt>
                <c:pt idx="43392">
                  <c:v>0.13305253708505399</c:v>
                </c:pt>
                <c:pt idx="43393">
                  <c:v>0.123434236442458</c:v>
                </c:pt>
                <c:pt idx="43394">
                  <c:v>0.114284437643947</c:v>
                </c:pt>
                <c:pt idx="43395">
                  <c:v>0.105488413040754</c:v>
                </c:pt>
                <c:pt idx="43396">
                  <c:v>9.6472276176283303E-2</c:v>
                </c:pt>
                <c:pt idx="43397">
                  <c:v>8.8038552838397205E-2</c:v>
                </c:pt>
                <c:pt idx="43398">
                  <c:v>7.9104343280617703E-2</c:v>
                </c:pt>
                <c:pt idx="43399">
                  <c:v>7.0337584686464102E-2</c:v>
                </c:pt>
                <c:pt idx="43400">
                  <c:v>6.18695887198078E-2</c:v>
                </c:pt>
                <c:pt idx="43401">
                  <c:v>5.4050633088399601E-2</c:v>
                </c:pt>
                <c:pt idx="43402">
                  <c:v>4.5804820714429102E-2</c:v>
                </c:pt>
                <c:pt idx="43403">
                  <c:v>3.8192995440339203E-2</c:v>
                </c:pt>
                <c:pt idx="43404">
                  <c:v>3.0343351451942301E-2</c:v>
                </c:pt>
                <c:pt idx="43405">
                  <c:v>2.27402161028936E-2</c:v>
                </c:pt>
                <c:pt idx="43406">
                  <c:v>1.6044250106931099E-2</c:v>
                </c:pt>
                <c:pt idx="43407">
                  <c:v>8.5554664200376395E-3</c:v>
                </c:pt>
                <c:pt idx="43408">
                  <c:v>2.21948045462338E-3</c:v>
                </c:pt>
                <c:pt idx="43409">
                  <c:v>-4.72762267775775E-3</c:v>
                </c:pt>
                <c:pt idx="43410">
                  <c:v>-1.0735184881463499E-2</c:v>
                </c:pt>
                <c:pt idx="43411">
                  <c:v>-1.6724989842781299E-2</c:v>
                </c:pt>
                <c:pt idx="43412">
                  <c:v>-2.2774573120146E-2</c:v>
                </c:pt>
                <c:pt idx="43413">
                  <c:v>-2.80935366992494E-2</c:v>
                </c:pt>
                <c:pt idx="43414">
                  <c:v>-3.3444942554088503E-2</c:v>
                </c:pt>
                <c:pt idx="43415">
                  <c:v>-3.8176994032167101E-2</c:v>
                </c:pt>
                <c:pt idx="43416">
                  <c:v>-4.3351223795851997E-2</c:v>
                </c:pt>
                <c:pt idx="43417">
                  <c:v>-4.7556524882405797E-2</c:v>
                </c:pt>
                <c:pt idx="43418">
                  <c:v>-5.20932965388596E-2</c:v>
                </c:pt>
                <c:pt idx="43419">
                  <c:v>-5.5796274185873497E-2</c:v>
                </c:pt>
                <c:pt idx="43420">
                  <c:v>-5.95564476134159E-2</c:v>
                </c:pt>
                <c:pt idx="43421">
                  <c:v>-6.3500452216679798E-2</c:v>
                </c:pt>
                <c:pt idx="43422">
                  <c:v>-6.6429026538425806E-2</c:v>
                </c:pt>
                <c:pt idx="43423">
                  <c:v>-6.9726184057744695E-2</c:v>
                </c:pt>
                <c:pt idx="43424">
                  <c:v>-7.2438393324959396E-2</c:v>
                </c:pt>
                <c:pt idx="43425">
                  <c:v>-7.5402841765054601E-2</c:v>
                </c:pt>
                <c:pt idx="43426">
                  <c:v>-7.8025496139660602E-2</c:v>
                </c:pt>
                <c:pt idx="43427">
                  <c:v>-8.0532701922448796E-2</c:v>
                </c:pt>
                <c:pt idx="43428">
                  <c:v>-8.2473556443230803E-2</c:v>
                </c:pt>
                <c:pt idx="43429">
                  <c:v>-8.4550426149971006E-2</c:v>
                </c:pt>
                <c:pt idx="43430">
                  <c:v>-8.6651847651012207E-2</c:v>
                </c:pt>
                <c:pt idx="43431">
                  <c:v>-8.8455818055611105E-2</c:v>
                </c:pt>
                <c:pt idx="43432">
                  <c:v>-9.0724591376900504E-2</c:v>
                </c:pt>
                <c:pt idx="43433">
                  <c:v>-9.1808302194243699E-2</c:v>
                </c:pt>
                <c:pt idx="43434">
                  <c:v>-9.3790059716178001E-2</c:v>
                </c:pt>
                <c:pt idx="43435">
                  <c:v>-9.5167104845445605E-2</c:v>
                </c:pt>
                <c:pt idx="43436">
                  <c:v>-9.6949986931568297E-2</c:v>
                </c:pt>
                <c:pt idx="43437">
                  <c:v>-9.8654435701859999E-2</c:v>
                </c:pt>
                <c:pt idx="43438">
                  <c:v>-0.10006694612299399</c:v>
                </c:pt>
                <c:pt idx="43439">
                  <c:v>-0.101673812660593</c:v>
                </c:pt>
                <c:pt idx="43440">
                  <c:v>-0.10315283195049001</c:v>
                </c:pt>
                <c:pt idx="43441">
                  <c:v>-0.104995545537114</c:v>
                </c:pt>
                <c:pt idx="43442">
                  <c:v>-0.10644667948092899</c:v>
                </c:pt>
                <c:pt idx="43443">
                  <c:v>-0.10879176567214199</c:v>
                </c:pt>
                <c:pt idx="43444">
                  <c:v>-0.110255252769439</c:v>
                </c:pt>
                <c:pt idx="43445">
                  <c:v>-0.112443358255831</c:v>
                </c:pt>
                <c:pt idx="43446">
                  <c:v>-0.114475919031016</c:v>
                </c:pt>
                <c:pt idx="43447">
                  <c:v>-0.116530229441905</c:v>
                </c:pt>
                <c:pt idx="43448">
                  <c:v>-0.119402318152737</c:v>
                </c:pt>
                <c:pt idx="43449">
                  <c:v>-0.121744679291296</c:v>
                </c:pt>
                <c:pt idx="43450">
                  <c:v>-0.12449292200310499</c:v>
                </c:pt>
                <c:pt idx="43451">
                  <c:v>-0.12710788145099</c:v>
                </c:pt>
                <c:pt idx="43452">
                  <c:v>-0.13035138739793101</c:v>
                </c:pt>
                <c:pt idx="43453">
                  <c:v>-0.13382930256650299</c:v>
                </c:pt>
                <c:pt idx="43454">
                  <c:v>-0.13720217257977299</c:v>
                </c:pt>
                <c:pt idx="43455">
                  <c:v>-0.14061137629291801</c:v>
                </c:pt>
                <c:pt idx="43456">
                  <c:v>-0.144275672230469</c:v>
                </c:pt>
                <c:pt idx="43457">
                  <c:v>-0.148475467176198</c:v>
                </c:pt>
                <c:pt idx="43458">
                  <c:v>-0.15277418921453501</c:v>
                </c:pt>
                <c:pt idx="43459">
                  <c:v>-0.15724760390956299</c:v>
                </c:pt>
                <c:pt idx="43460">
                  <c:v>-0.16150757287575301</c:v>
                </c:pt>
                <c:pt idx="43461">
                  <c:v>-0.16615029538034401</c:v>
                </c:pt>
                <c:pt idx="43462">
                  <c:v>-0.17126954033201899</c:v>
                </c:pt>
                <c:pt idx="43463">
                  <c:v>-0.17659945051074899</c:v>
                </c:pt>
                <c:pt idx="43464">
                  <c:v>-0.18211010157669399</c:v>
                </c:pt>
                <c:pt idx="43465">
                  <c:v>-0.187261974637706</c:v>
                </c:pt>
                <c:pt idx="43466">
                  <c:v>-0.19287951752997001</c:v>
                </c:pt>
                <c:pt idx="43467">
                  <c:v>-0.19870614945478199</c:v>
                </c:pt>
                <c:pt idx="43468">
                  <c:v>-0.204808173248546</c:v>
                </c:pt>
                <c:pt idx="43469">
                  <c:v>-0.21085489663816701</c:v>
                </c:pt>
                <c:pt idx="43470">
                  <c:v>-0.21690989015485199</c:v>
                </c:pt>
                <c:pt idx="43471">
                  <c:v>-0.223123623564979</c:v>
                </c:pt>
                <c:pt idx="43472">
                  <c:v>-0.22945861902766601</c:v>
                </c:pt>
                <c:pt idx="43473">
                  <c:v>-0.236049691600247</c:v>
                </c:pt>
                <c:pt idx="43474">
                  <c:v>-0.24250074891166701</c:v>
                </c:pt>
                <c:pt idx="43475">
                  <c:v>-0.24915969735516399</c:v>
                </c:pt>
                <c:pt idx="43476">
                  <c:v>-0.25588197909110599</c:v>
                </c:pt>
                <c:pt idx="43477">
                  <c:v>-0.26227109208647298</c:v>
                </c:pt>
                <c:pt idx="43478">
                  <c:v>-0.269017089590041</c:v>
                </c:pt>
                <c:pt idx="43479">
                  <c:v>-0.27554786731275499</c:v>
                </c:pt>
                <c:pt idx="43480">
                  <c:v>-0.28210423827082398</c:v>
                </c:pt>
                <c:pt idx="43481">
                  <c:v>-0.28867054111823898</c:v>
                </c:pt>
                <c:pt idx="43482">
                  <c:v>-0.29478928942603999</c:v>
                </c:pt>
                <c:pt idx="43483">
                  <c:v>-0.301365166993946</c:v>
                </c:pt>
                <c:pt idx="43484">
                  <c:v>-0.30755504465900801</c:v>
                </c:pt>
                <c:pt idx="43485">
                  <c:v>-0.31360741869189501</c:v>
                </c:pt>
                <c:pt idx="43486">
                  <c:v>-0.31950293831176602</c:v>
                </c:pt>
                <c:pt idx="43487">
                  <c:v>-0.32529718503773902</c:v>
                </c:pt>
                <c:pt idx="43488">
                  <c:v>-0.33095439587719</c:v>
                </c:pt>
                <c:pt idx="43489">
                  <c:v>-0.33640472919922998</c:v>
                </c:pt>
                <c:pt idx="43490">
                  <c:v>-0.34165999137727898</c:v>
                </c:pt>
                <c:pt idx="43491">
                  <c:v>-0.346714196062963</c:v>
                </c:pt>
                <c:pt idx="43492">
                  <c:v>-0.351344284931766</c:v>
                </c:pt>
                <c:pt idx="43493">
                  <c:v>-0.355839230305527</c:v>
                </c:pt>
                <c:pt idx="43494">
                  <c:v>-0.36020939210609099</c:v>
                </c:pt>
                <c:pt idx="43495">
                  <c:v>-0.36410625430476101</c:v>
                </c:pt>
                <c:pt idx="43496">
                  <c:v>-0.367683309818084</c:v>
                </c:pt>
                <c:pt idx="43497">
                  <c:v>-0.37092553334266198</c:v>
                </c:pt>
                <c:pt idx="43498">
                  <c:v>-0.37409067646072702</c:v>
                </c:pt>
                <c:pt idx="43499">
                  <c:v>-0.376687663418936</c:v>
                </c:pt>
                <c:pt idx="43500">
                  <c:v>-0.37913694826184202</c:v>
                </c:pt>
                <c:pt idx="43501">
                  <c:v>-0.38103463309598301</c:v>
                </c:pt>
                <c:pt idx="43502">
                  <c:v>-0.38253565977707299</c:v>
                </c:pt>
                <c:pt idx="43503">
                  <c:v>-0.38444608695678301</c:v>
                </c:pt>
                <c:pt idx="43504">
                  <c:v>-0.38508351224066401</c:v>
                </c:pt>
                <c:pt idx="43505">
                  <c:v>-0.38575190590772301</c:v>
                </c:pt>
                <c:pt idx="43506">
                  <c:v>-0.38577116328259098</c:v>
                </c:pt>
                <c:pt idx="43507">
                  <c:v>-0.38597349544550003</c:v>
                </c:pt>
                <c:pt idx="43508">
                  <c:v>-0.38553207868037498</c:v>
                </c:pt>
                <c:pt idx="43509">
                  <c:v>-0.384590194506441</c:v>
                </c:pt>
                <c:pt idx="43510">
                  <c:v>-0.383612784064427</c:v>
                </c:pt>
                <c:pt idx="43511">
                  <c:v>-0.381865456844032</c:v>
                </c:pt>
                <c:pt idx="43512">
                  <c:v>-0.38006513955601501</c:v>
                </c:pt>
                <c:pt idx="43513">
                  <c:v>-0.37802657102790299</c:v>
                </c:pt>
                <c:pt idx="43514">
                  <c:v>-0.37558990623809602</c:v>
                </c:pt>
                <c:pt idx="43515">
                  <c:v>-0.37274033171273901</c:v>
                </c:pt>
                <c:pt idx="43516">
                  <c:v>-0.369547022860996</c:v>
                </c:pt>
                <c:pt idx="43517">
                  <c:v>-0.36616521817687903</c:v>
                </c:pt>
                <c:pt idx="43518">
                  <c:v>-0.36259941717621602</c:v>
                </c:pt>
                <c:pt idx="43519">
                  <c:v>-0.35848583174488102</c:v>
                </c:pt>
                <c:pt idx="43520">
                  <c:v>-0.35421123655679299</c:v>
                </c:pt>
                <c:pt idx="43521">
                  <c:v>-0.34959346515598</c:v>
                </c:pt>
                <c:pt idx="43522">
                  <c:v>-0.34495948168857898</c:v>
                </c:pt>
                <c:pt idx="43523">
                  <c:v>-0.34027642018753301</c:v>
                </c:pt>
                <c:pt idx="43524">
                  <c:v>-0.33488636185429699</c:v>
                </c:pt>
                <c:pt idx="43525">
                  <c:v>-0.329883617621262</c:v>
                </c:pt>
                <c:pt idx="43526">
                  <c:v>-0.32431154481334601</c:v>
                </c:pt>
                <c:pt idx="43527">
                  <c:v>-0.31881297385514801</c:v>
                </c:pt>
                <c:pt idx="43528">
                  <c:v>-0.31293333217763802</c:v>
                </c:pt>
                <c:pt idx="43529">
                  <c:v>-0.30728203562870299</c:v>
                </c:pt>
                <c:pt idx="43530">
                  <c:v>-0.301570425862564</c:v>
                </c:pt>
                <c:pt idx="43531">
                  <c:v>-0.29557656453997999</c:v>
                </c:pt>
                <c:pt idx="43532">
                  <c:v>-0.28947409079400099</c:v>
                </c:pt>
                <c:pt idx="43533">
                  <c:v>-0.28311151105425503</c:v>
                </c:pt>
                <c:pt idx="43534">
                  <c:v>-0.27761895969524703</c:v>
                </c:pt>
                <c:pt idx="43535">
                  <c:v>-0.27139390898413701</c:v>
                </c:pt>
                <c:pt idx="43536">
                  <c:v>-0.265528368734263</c:v>
                </c:pt>
                <c:pt idx="43537">
                  <c:v>-0.25940394294520702</c:v>
                </c:pt>
                <c:pt idx="43538">
                  <c:v>-0.25328578380192202</c:v>
                </c:pt>
                <c:pt idx="43539">
                  <c:v>-0.247880875148625</c:v>
                </c:pt>
                <c:pt idx="43540">
                  <c:v>-0.24214940580365099</c:v>
                </c:pt>
                <c:pt idx="43541">
                  <c:v>-0.23674467893107601</c:v>
                </c:pt>
                <c:pt idx="43542">
                  <c:v>-0.23100475933828399</c:v>
                </c:pt>
                <c:pt idx="43543">
                  <c:v>-0.22595830552712401</c:v>
                </c:pt>
                <c:pt idx="43544">
                  <c:v>-0.22068272745187401</c:v>
                </c:pt>
                <c:pt idx="43545">
                  <c:v>-0.21614952042209801</c:v>
                </c:pt>
                <c:pt idx="43546">
                  <c:v>-0.21129142439590101</c:v>
                </c:pt>
                <c:pt idx="43547">
                  <c:v>-0.206797075358685</c:v>
                </c:pt>
                <c:pt idx="43548">
                  <c:v>-0.20251444492776999</c:v>
                </c:pt>
                <c:pt idx="43549">
                  <c:v>-0.19850422429518</c:v>
                </c:pt>
                <c:pt idx="43550">
                  <c:v>-0.19530617073294601</c:v>
                </c:pt>
                <c:pt idx="43551">
                  <c:v>-0.191369942511915</c:v>
                </c:pt>
                <c:pt idx="43552">
                  <c:v>-0.18838854956709</c:v>
                </c:pt>
                <c:pt idx="43553">
                  <c:v>-0.18536470285280199</c:v>
                </c:pt>
                <c:pt idx="43554">
                  <c:v>-0.183050402350767</c:v>
                </c:pt>
                <c:pt idx="43555">
                  <c:v>-0.18073007285926199</c:v>
                </c:pt>
                <c:pt idx="43556">
                  <c:v>-0.17896138579283299</c:v>
                </c:pt>
                <c:pt idx="43557">
                  <c:v>-0.17713288295963001</c:v>
                </c:pt>
                <c:pt idx="43558">
                  <c:v>-0.17582850811435299</c:v>
                </c:pt>
                <c:pt idx="43559">
                  <c:v>-0.17503611420416901</c:v>
                </c:pt>
                <c:pt idx="43560">
                  <c:v>-0.174115835308534</c:v>
                </c:pt>
                <c:pt idx="43561">
                  <c:v>-0.17432009900234499</c:v>
                </c:pt>
                <c:pt idx="43562">
                  <c:v>-0.174294111428582</c:v>
                </c:pt>
                <c:pt idx="43563">
                  <c:v>-0.17453688992032099</c:v>
                </c:pt>
                <c:pt idx="43564">
                  <c:v>-0.17521086250690901</c:v>
                </c:pt>
                <c:pt idx="43565">
                  <c:v>-0.176299511051103</c:v>
                </c:pt>
                <c:pt idx="43566">
                  <c:v>-0.178068663915225</c:v>
                </c:pt>
                <c:pt idx="43567">
                  <c:v>-0.17976206320858901</c:v>
                </c:pt>
                <c:pt idx="43568">
                  <c:v>-0.18170493185761399</c:v>
                </c:pt>
                <c:pt idx="43569">
                  <c:v>-0.18404996856011799</c:v>
                </c:pt>
                <c:pt idx="43570">
                  <c:v>-0.18673687650149101</c:v>
                </c:pt>
                <c:pt idx="43571">
                  <c:v>-0.190009076783832</c:v>
                </c:pt>
                <c:pt idx="43572">
                  <c:v>-0.19345458167341201</c:v>
                </c:pt>
                <c:pt idx="43573">
                  <c:v>-0.19681008633267999</c:v>
                </c:pt>
                <c:pt idx="43574">
                  <c:v>-0.20062210514373799</c:v>
                </c:pt>
                <c:pt idx="43575">
                  <c:v>-0.20473305525904101</c:v>
                </c:pt>
                <c:pt idx="43576">
                  <c:v>-0.20914769075852899</c:v>
                </c:pt>
                <c:pt idx="43577">
                  <c:v>-0.21392963218109201</c:v>
                </c:pt>
                <c:pt idx="43578">
                  <c:v>-0.21847089067404801</c:v>
                </c:pt>
                <c:pt idx="43579">
                  <c:v>-0.223386025896498</c:v>
                </c:pt>
                <c:pt idx="43580">
                  <c:v>-0.22859466197120301</c:v>
                </c:pt>
                <c:pt idx="43581">
                  <c:v>-0.23401140225654399</c:v>
                </c:pt>
                <c:pt idx="43582">
                  <c:v>-0.23977133351777899</c:v>
                </c:pt>
                <c:pt idx="43583">
                  <c:v>-0.24542812640617401</c:v>
                </c:pt>
                <c:pt idx="43584">
                  <c:v>-0.25095429518586798</c:v>
                </c:pt>
                <c:pt idx="43585">
                  <c:v>-0.256794940410074</c:v>
                </c:pt>
                <c:pt idx="43586">
                  <c:v>-0.26276639907673499</c:v>
                </c:pt>
                <c:pt idx="43587">
                  <c:v>-0.268657027541023</c:v>
                </c:pt>
                <c:pt idx="43588">
                  <c:v>-0.27484224667617202</c:v>
                </c:pt>
                <c:pt idx="43589">
                  <c:v>-0.28065652984141998</c:v>
                </c:pt>
                <c:pt idx="43590">
                  <c:v>-0.28642801187111699</c:v>
                </c:pt>
                <c:pt idx="43591">
                  <c:v>-0.29245703435116199</c:v>
                </c:pt>
                <c:pt idx="43592">
                  <c:v>-0.298217719420515</c:v>
                </c:pt>
                <c:pt idx="43593">
                  <c:v>-0.30451783360797102</c:v>
                </c:pt>
                <c:pt idx="43594">
                  <c:v>-0.310078517834183</c:v>
                </c:pt>
                <c:pt idx="43595">
                  <c:v>-0.31562650250415902</c:v>
                </c:pt>
                <c:pt idx="43596">
                  <c:v>-0.32105043596947902</c:v>
                </c:pt>
                <c:pt idx="43597">
                  <c:v>-0.32637861466242701</c:v>
                </c:pt>
                <c:pt idx="43598">
                  <c:v>-0.33175020980189601</c:v>
                </c:pt>
                <c:pt idx="43599">
                  <c:v>-0.33669156276253898</c:v>
                </c:pt>
                <c:pt idx="43600">
                  <c:v>-0.34116195961505902</c:v>
                </c:pt>
                <c:pt idx="43601">
                  <c:v>-0.345511004733348</c:v>
                </c:pt>
                <c:pt idx="43602">
                  <c:v>-0.34978240802916999</c:v>
                </c:pt>
                <c:pt idx="43603">
                  <c:v>-0.35363467401741799</c:v>
                </c:pt>
                <c:pt idx="43604">
                  <c:v>-0.35764095827572501</c:v>
                </c:pt>
                <c:pt idx="43605">
                  <c:v>-0.360733159560715</c:v>
                </c:pt>
                <c:pt idx="43606">
                  <c:v>-0.36360825712947598</c:v>
                </c:pt>
                <c:pt idx="43607">
                  <c:v>-0.36641482159519001</c:v>
                </c:pt>
                <c:pt idx="43608">
                  <c:v>-0.368628186305689</c:v>
                </c:pt>
                <c:pt idx="43609">
                  <c:v>-0.37093812589769598</c:v>
                </c:pt>
                <c:pt idx="43610">
                  <c:v>-0.37232883514869503</c:v>
                </c:pt>
                <c:pt idx="43611">
                  <c:v>-0.37339809596867002</c:v>
                </c:pt>
                <c:pt idx="43612">
                  <c:v>-0.37409821954260303</c:v>
                </c:pt>
                <c:pt idx="43613">
                  <c:v>-0.37446364946183103</c:v>
                </c:pt>
                <c:pt idx="43614">
                  <c:v>-0.374381750988249</c:v>
                </c:pt>
                <c:pt idx="43615">
                  <c:v>-0.373831712964111</c:v>
                </c:pt>
                <c:pt idx="43616">
                  <c:v>-0.37284453042163701</c:v>
                </c:pt>
                <c:pt idx="43617">
                  <c:v>-0.37109493773159702</c:v>
                </c:pt>
                <c:pt idx="43618">
                  <c:v>-0.36948644081034898</c:v>
                </c:pt>
                <c:pt idx="43619">
                  <c:v>-0.36717138698761698</c:v>
                </c:pt>
                <c:pt idx="43620">
                  <c:v>-0.36463708465621403</c:v>
                </c:pt>
                <c:pt idx="43621">
                  <c:v>-0.36150215221450599</c:v>
                </c:pt>
                <c:pt idx="43622">
                  <c:v>-0.357615449438411</c:v>
                </c:pt>
                <c:pt idx="43623">
                  <c:v>-0.35358088782304298</c:v>
                </c:pt>
                <c:pt idx="43624">
                  <c:v>-0.34885346369954101</c:v>
                </c:pt>
                <c:pt idx="43625">
                  <c:v>-0.34448731817321498</c:v>
                </c:pt>
                <c:pt idx="43626">
                  <c:v>-0.33905642741977099</c:v>
                </c:pt>
                <c:pt idx="43627">
                  <c:v>-0.33313120152044101</c:v>
                </c:pt>
                <c:pt idx="43628">
                  <c:v>-0.32697530226460397</c:v>
                </c:pt>
                <c:pt idx="43629">
                  <c:v>-0.32034180493158898</c:v>
                </c:pt>
                <c:pt idx="43630">
                  <c:v>-0.31380802273003899</c:v>
                </c:pt>
                <c:pt idx="43631">
                  <c:v>-0.30671654072752502</c:v>
                </c:pt>
                <c:pt idx="43632">
                  <c:v>-0.29906477527533298</c:v>
                </c:pt>
                <c:pt idx="43633">
                  <c:v>-0.29104444669489898</c:v>
                </c:pt>
                <c:pt idx="43634">
                  <c:v>-0.28288618515018898</c:v>
                </c:pt>
                <c:pt idx="43635">
                  <c:v>-0.27476079168235601</c:v>
                </c:pt>
                <c:pt idx="43636">
                  <c:v>-0.26631198274394002</c:v>
                </c:pt>
                <c:pt idx="43637">
                  <c:v>-0.257182041125189</c:v>
                </c:pt>
                <c:pt idx="43638">
                  <c:v>-0.24818068298885401</c:v>
                </c:pt>
                <c:pt idx="43639">
                  <c:v>-0.23854416115513399</c:v>
                </c:pt>
                <c:pt idx="43640">
                  <c:v>-0.229354491735733</c:v>
                </c:pt>
                <c:pt idx="43641">
                  <c:v>-0.21995605325415299</c:v>
                </c:pt>
                <c:pt idx="43642">
                  <c:v>-0.21015324735421101</c:v>
                </c:pt>
                <c:pt idx="43643">
                  <c:v>-0.20030935400293701</c:v>
                </c:pt>
                <c:pt idx="43644">
                  <c:v>-0.19045469658460301</c:v>
                </c:pt>
                <c:pt idx="43645">
                  <c:v>-0.18084935748924799</c:v>
                </c:pt>
                <c:pt idx="43646">
                  <c:v>-0.17078891561430601</c:v>
                </c:pt>
                <c:pt idx="43647">
                  <c:v>-0.16136165787156101</c:v>
                </c:pt>
                <c:pt idx="43648">
                  <c:v>-0.151421210183421</c:v>
                </c:pt>
                <c:pt idx="43649">
                  <c:v>-0.14166931202961899</c:v>
                </c:pt>
                <c:pt idx="43650">
                  <c:v>-0.13204761918074301</c:v>
                </c:pt>
                <c:pt idx="43651">
                  <c:v>-0.122559405776275</c:v>
                </c:pt>
                <c:pt idx="43652">
                  <c:v>-0.113652395444872</c:v>
                </c:pt>
                <c:pt idx="43653">
                  <c:v>-0.10420252844373699</c:v>
                </c:pt>
                <c:pt idx="43654">
                  <c:v>-9.5394031611202093E-2</c:v>
                </c:pt>
                <c:pt idx="43655">
                  <c:v>-8.6660382529989602E-2</c:v>
                </c:pt>
                <c:pt idx="43656">
                  <c:v>-7.8258397507929497E-2</c:v>
                </c:pt>
                <c:pt idx="43657">
                  <c:v>-7.0281271834820996E-2</c:v>
                </c:pt>
                <c:pt idx="43658">
                  <c:v>-6.2446117896535501E-2</c:v>
                </c:pt>
                <c:pt idx="43659">
                  <c:v>-5.4791594402804102E-2</c:v>
                </c:pt>
                <c:pt idx="43660">
                  <c:v>-4.7737109174347897E-2</c:v>
                </c:pt>
                <c:pt idx="43661">
                  <c:v>-4.0868822779949701E-2</c:v>
                </c:pt>
                <c:pt idx="43662">
                  <c:v>-3.4698182839129899E-2</c:v>
                </c:pt>
                <c:pt idx="43663">
                  <c:v>-2.88363982313765E-2</c:v>
                </c:pt>
                <c:pt idx="43664">
                  <c:v>-2.2870171964481101E-2</c:v>
                </c:pt>
                <c:pt idx="43665">
                  <c:v>-1.7843100004778699E-2</c:v>
                </c:pt>
                <c:pt idx="43666">
                  <c:v>-1.2943916777237101E-2</c:v>
                </c:pt>
                <c:pt idx="43667">
                  <c:v>-8.9200724763784604E-3</c:v>
                </c:pt>
                <c:pt idx="43668">
                  <c:v>-5.2204287376091899E-3</c:v>
                </c:pt>
                <c:pt idx="43669">
                  <c:v>-1.5246625004129699E-3</c:v>
                </c:pt>
                <c:pt idx="43670">
                  <c:v>1.36732253002144E-3</c:v>
                </c:pt>
                <c:pt idx="43671">
                  <c:v>3.8364168585631499E-3</c:v>
                </c:pt>
                <c:pt idx="43672">
                  <c:v>5.5428889309117498E-3</c:v>
                </c:pt>
                <c:pt idx="43673">
                  <c:v>7.3393095146173301E-3</c:v>
                </c:pt>
                <c:pt idx="43674">
                  <c:v>8.2407271710169695E-3</c:v>
                </c:pt>
                <c:pt idx="43675">
                  <c:v>8.8654498512706695E-3</c:v>
                </c:pt>
                <c:pt idx="43676">
                  <c:v>9.0954569816152492E-3</c:v>
                </c:pt>
                <c:pt idx="43677">
                  <c:v>8.7360998655415592E-3</c:v>
                </c:pt>
                <c:pt idx="43678">
                  <c:v>8.2415840517718001E-3</c:v>
                </c:pt>
                <c:pt idx="43679">
                  <c:v>6.6782029342045196E-3</c:v>
                </c:pt>
                <c:pt idx="43680">
                  <c:v>5.6088664367036504E-3</c:v>
                </c:pt>
                <c:pt idx="43681">
                  <c:v>3.4458415649155898E-3</c:v>
                </c:pt>
                <c:pt idx="43682">
                  <c:v>1.54446334592518E-3</c:v>
                </c:pt>
                <c:pt idx="43683">
                  <c:v>-1.1847738113088999E-3</c:v>
                </c:pt>
                <c:pt idx="43684">
                  <c:v>-4.3969255839543704E-3</c:v>
                </c:pt>
                <c:pt idx="43685">
                  <c:v>-7.3553291852579703E-3</c:v>
                </c:pt>
                <c:pt idx="43686">
                  <c:v>-1.0987136611942099E-2</c:v>
                </c:pt>
                <c:pt idx="43687">
                  <c:v>-1.45120284452388E-2</c:v>
                </c:pt>
                <c:pt idx="43688">
                  <c:v>-1.87678987116605E-2</c:v>
                </c:pt>
                <c:pt idx="43689">
                  <c:v>-2.3093783322893701E-2</c:v>
                </c:pt>
                <c:pt idx="43690">
                  <c:v>-2.7640780896446601E-2</c:v>
                </c:pt>
                <c:pt idx="43691">
                  <c:v>-3.1978615249816503E-2</c:v>
                </c:pt>
                <c:pt idx="43692">
                  <c:v>-3.6551796797533197E-2</c:v>
                </c:pt>
                <c:pt idx="43693">
                  <c:v>-4.1315844578920902E-2</c:v>
                </c:pt>
                <c:pt idx="43694">
                  <c:v>-4.6311941868193901E-2</c:v>
                </c:pt>
                <c:pt idx="43695">
                  <c:v>-5.1254929044086198E-2</c:v>
                </c:pt>
                <c:pt idx="43696">
                  <c:v>-5.5965690855983699E-2</c:v>
                </c:pt>
                <c:pt idx="43697">
                  <c:v>-6.07035474489818E-2</c:v>
                </c:pt>
                <c:pt idx="43698">
                  <c:v>-6.5391150792123098E-2</c:v>
                </c:pt>
                <c:pt idx="43699">
                  <c:v>-7.0531136157208393E-2</c:v>
                </c:pt>
                <c:pt idx="43700">
                  <c:v>-7.4926663030765006E-2</c:v>
                </c:pt>
                <c:pt idx="43701">
                  <c:v>-7.93494396152334E-2</c:v>
                </c:pt>
                <c:pt idx="43702">
                  <c:v>-8.3467952894886205E-2</c:v>
                </c:pt>
                <c:pt idx="43703">
                  <c:v>-8.7646993794883096E-2</c:v>
                </c:pt>
                <c:pt idx="43704">
                  <c:v>-9.1411565087458693E-2</c:v>
                </c:pt>
                <c:pt idx="43705">
                  <c:v>-9.5047446742644995E-2</c:v>
                </c:pt>
                <c:pt idx="43706">
                  <c:v>-9.8508550703578904E-2</c:v>
                </c:pt>
                <c:pt idx="43707">
                  <c:v>-0.101126234347268</c:v>
                </c:pt>
                <c:pt idx="43708">
                  <c:v>-0.103971428365669</c:v>
                </c:pt>
                <c:pt idx="43709">
                  <c:v>-0.105927567909889</c:v>
                </c:pt>
                <c:pt idx="43710">
                  <c:v>-0.10810293765571399</c:v>
                </c:pt>
                <c:pt idx="43711">
                  <c:v>-0.10964752690266601</c:v>
                </c:pt>
                <c:pt idx="43712">
                  <c:v>-0.110597165955687</c:v>
                </c:pt>
                <c:pt idx="43713">
                  <c:v>-0.111323888964206</c:v>
                </c:pt>
                <c:pt idx="43714">
                  <c:v>-0.11133325846992</c:v>
                </c:pt>
                <c:pt idx="43715">
                  <c:v>-0.11113319804770599</c:v>
                </c:pt>
                <c:pt idx="43716">
                  <c:v>-0.110528108516309</c:v>
                </c:pt>
                <c:pt idx="43717">
                  <c:v>-0.10923109223211799</c:v>
                </c:pt>
                <c:pt idx="43718">
                  <c:v>-0.107377804471321</c:v>
                </c:pt>
                <c:pt idx="43719">
                  <c:v>-0.10528322108218</c:v>
                </c:pt>
                <c:pt idx="43720">
                  <c:v>-0.10235896793086</c:v>
                </c:pt>
                <c:pt idx="43721">
                  <c:v>-9.9567594609253199E-2</c:v>
                </c:pt>
                <c:pt idx="43722">
                  <c:v>-9.5745672655801695E-2</c:v>
                </c:pt>
                <c:pt idx="43723">
                  <c:v>-9.1700149545661899E-2</c:v>
                </c:pt>
                <c:pt idx="43724">
                  <c:v>-8.7017266176381794E-2</c:v>
                </c:pt>
                <c:pt idx="43725">
                  <c:v>-8.1980174394768901E-2</c:v>
                </c:pt>
                <c:pt idx="43726">
                  <c:v>-7.6729568082374494E-2</c:v>
                </c:pt>
                <c:pt idx="43727">
                  <c:v>-7.0744800042935096E-2</c:v>
                </c:pt>
                <c:pt idx="43728">
                  <c:v>-6.4429568370635903E-2</c:v>
                </c:pt>
                <c:pt idx="43729">
                  <c:v>-5.75406498362259E-2</c:v>
                </c:pt>
                <c:pt idx="43730">
                  <c:v>-5.05573974465333E-2</c:v>
                </c:pt>
                <c:pt idx="43731">
                  <c:v>-4.2782880204766199E-2</c:v>
                </c:pt>
                <c:pt idx="43732">
                  <c:v>-3.5257116882135599E-2</c:v>
                </c:pt>
                <c:pt idx="43733">
                  <c:v>-2.71623261809192E-2</c:v>
                </c:pt>
                <c:pt idx="43734">
                  <c:v>-1.83706158772248E-2</c:v>
                </c:pt>
                <c:pt idx="43735">
                  <c:v>-9.9908570082995595E-3</c:v>
                </c:pt>
                <c:pt idx="43736">
                  <c:v>-7.2208275951803102E-4</c:v>
                </c:pt>
                <c:pt idx="43737">
                  <c:v>8.1311435521438796E-3</c:v>
                </c:pt>
                <c:pt idx="43738">
                  <c:v>1.7340487530270999E-2</c:v>
                </c:pt>
                <c:pt idx="43739">
                  <c:v>2.6925105774545901E-2</c:v>
                </c:pt>
                <c:pt idx="43740">
                  <c:v>3.6297204145414E-2</c:v>
                </c:pt>
                <c:pt idx="43741">
                  <c:v>4.6233081152636399E-2</c:v>
                </c:pt>
                <c:pt idx="43742">
                  <c:v>5.5585664987373398E-2</c:v>
                </c:pt>
                <c:pt idx="43743">
                  <c:v>6.52349976354855E-2</c:v>
                </c:pt>
                <c:pt idx="43744">
                  <c:v>7.4907871403212298E-2</c:v>
                </c:pt>
                <c:pt idx="43745">
                  <c:v>8.4561873575933796E-2</c:v>
                </c:pt>
                <c:pt idx="43746">
                  <c:v>9.3919553555233098E-2</c:v>
                </c:pt>
                <c:pt idx="43747">
                  <c:v>0.103412055216377</c:v>
                </c:pt>
                <c:pt idx="43748">
                  <c:v>0.112423429183791</c:v>
                </c:pt>
                <c:pt idx="43749">
                  <c:v>0.121451681430334</c:v>
                </c:pt>
                <c:pt idx="43750">
                  <c:v>0.13047337159865</c:v>
                </c:pt>
                <c:pt idx="43751">
                  <c:v>0.13884202494988099</c:v>
                </c:pt>
                <c:pt idx="43752">
                  <c:v>0.14725925618212601</c:v>
                </c:pt>
                <c:pt idx="43753">
                  <c:v>0.15485968323086599</c:v>
                </c:pt>
                <c:pt idx="43754">
                  <c:v>0.16277539835556801</c:v>
                </c:pt>
                <c:pt idx="43755">
                  <c:v>0.169958328562342</c:v>
                </c:pt>
                <c:pt idx="43756">
                  <c:v>0.17711358700405</c:v>
                </c:pt>
                <c:pt idx="43757">
                  <c:v>0.18346847957211401</c:v>
                </c:pt>
                <c:pt idx="43758">
                  <c:v>0.189640073344919</c:v>
                </c:pt>
                <c:pt idx="43759">
                  <c:v>0.19519100157028199</c:v>
                </c:pt>
                <c:pt idx="43760">
                  <c:v>0.20051480722281401</c:v>
                </c:pt>
                <c:pt idx="43761">
                  <c:v>0.20545573770623199</c:v>
                </c:pt>
                <c:pt idx="43762">
                  <c:v>0.209357597533888</c:v>
                </c:pt>
                <c:pt idx="43763">
                  <c:v>0.21341186366599099</c:v>
                </c:pt>
                <c:pt idx="43764">
                  <c:v>0.21643460628915701</c:v>
                </c:pt>
                <c:pt idx="43765">
                  <c:v>0.219200191008671</c:v>
                </c:pt>
                <c:pt idx="43766">
                  <c:v>0.221624548480752</c:v>
                </c:pt>
                <c:pt idx="43767">
                  <c:v>0.22323518285458899</c:v>
                </c:pt>
                <c:pt idx="43768">
                  <c:v>0.22451163236428101</c:v>
                </c:pt>
                <c:pt idx="43769">
                  <c:v>0.22524741836215501</c:v>
                </c:pt>
                <c:pt idx="43770">
                  <c:v>0.22548208150545301</c:v>
                </c:pt>
                <c:pt idx="43771">
                  <c:v>0.22521423466438101</c:v>
                </c:pt>
                <c:pt idx="43772">
                  <c:v>0.22464392100625799</c:v>
                </c:pt>
                <c:pt idx="43773">
                  <c:v>0.22331799333322</c:v>
                </c:pt>
                <c:pt idx="43774">
                  <c:v>0.22183991296279501</c:v>
                </c:pt>
                <c:pt idx="43775">
                  <c:v>0.219440939214016</c:v>
                </c:pt>
                <c:pt idx="43776">
                  <c:v>0.217035708309682</c:v>
                </c:pt>
                <c:pt idx="43777">
                  <c:v>0.21423384655675301</c:v>
                </c:pt>
                <c:pt idx="43778">
                  <c:v>0.21062073349484201</c:v>
                </c:pt>
                <c:pt idx="43779">
                  <c:v>0.20708615529492899</c:v>
                </c:pt>
                <c:pt idx="43780">
                  <c:v>0.20274936703267801</c:v>
                </c:pt>
                <c:pt idx="43781">
                  <c:v>0.19862066879317</c:v>
                </c:pt>
                <c:pt idx="43782">
                  <c:v>0.194058527060012</c:v>
                </c:pt>
                <c:pt idx="43783">
                  <c:v>0.18898631759784401</c:v>
                </c:pt>
                <c:pt idx="43784">
                  <c:v>0.18380699827435201</c:v>
                </c:pt>
                <c:pt idx="43785">
                  <c:v>0.178402091675682</c:v>
                </c:pt>
                <c:pt idx="43786">
                  <c:v>0.17301928012067599</c:v>
                </c:pt>
                <c:pt idx="43787">
                  <c:v>0.16730731986345501</c:v>
                </c:pt>
                <c:pt idx="43788">
                  <c:v>0.16154879823507001</c:v>
                </c:pt>
                <c:pt idx="43789">
                  <c:v>0.155399371720499</c:v>
                </c:pt>
                <c:pt idx="43790">
                  <c:v>0.14975423831843199</c:v>
                </c:pt>
                <c:pt idx="43791">
                  <c:v>0.143527930031282</c:v>
                </c:pt>
                <c:pt idx="43792">
                  <c:v>0.137731362385935</c:v>
                </c:pt>
                <c:pt idx="43793">
                  <c:v>0.13198046308773201</c:v>
                </c:pt>
                <c:pt idx="43794">
                  <c:v>0.12577797588474099</c:v>
                </c:pt>
                <c:pt idx="43795">
                  <c:v>0.12037421603942799</c:v>
                </c:pt>
                <c:pt idx="43796">
                  <c:v>0.114670470676354</c:v>
                </c:pt>
                <c:pt idx="43797">
                  <c:v>0.10939099184988001</c:v>
                </c:pt>
                <c:pt idx="43798">
                  <c:v>0.104227090424114</c:v>
                </c:pt>
                <c:pt idx="43799">
                  <c:v>9.9334660650234705E-2</c:v>
                </c:pt>
                <c:pt idx="43800">
                  <c:v>9.4620146680582107E-2</c:v>
                </c:pt>
                <c:pt idx="43801">
                  <c:v>9.0158584128819899E-2</c:v>
                </c:pt>
                <c:pt idx="43802">
                  <c:v>8.6043101570085795E-2</c:v>
                </c:pt>
                <c:pt idx="43803">
                  <c:v>8.2232469131007499E-2</c:v>
                </c:pt>
                <c:pt idx="43804">
                  <c:v>7.8898631751416495E-2</c:v>
                </c:pt>
                <c:pt idx="43805">
                  <c:v>7.5550308607218106E-2</c:v>
                </c:pt>
                <c:pt idx="43806">
                  <c:v>7.3152945680073994E-2</c:v>
                </c:pt>
                <c:pt idx="43807">
                  <c:v>7.0552199548687494E-2</c:v>
                </c:pt>
                <c:pt idx="43808">
                  <c:v>6.8760882759862793E-2</c:v>
                </c:pt>
                <c:pt idx="43809">
                  <c:v>6.7416282572547406E-2</c:v>
                </c:pt>
                <c:pt idx="43810">
                  <c:v>6.6098736963393606E-2</c:v>
                </c:pt>
                <c:pt idx="43811">
                  <c:v>6.5927829443477498E-2</c:v>
                </c:pt>
                <c:pt idx="43812">
                  <c:v>6.56811617526675E-2</c:v>
                </c:pt>
                <c:pt idx="43813">
                  <c:v>6.60265918145575E-2</c:v>
                </c:pt>
                <c:pt idx="43814">
                  <c:v>6.6755629523655394E-2</c:v>
                </c:pt>
                <c:pt idx="43815">
                  <c:v>6.8114585273785305E-2</c:v>
                </c:pt>
                <c:pt idx="43816">
                  <c:v>6.9805913597890998E-2</c:v>
                </c:pt>
                <c:pt idx="43817">
                  <c:v>7.2019109636714998E-2</c:v>
                </c:pt>
                <c:pt idx="43818">
                  <c:v>7.4667758904863296E-2</c:v>
                </c:pt>
                <c:pt idx="43819">
                  <c:v>7.7554830325677296E-2</c:v>
                </c:pt>
                <c:pt idx="43820">
                  <c:v>8.1171650452929095E-2</c:v>
                </c:pt>
                <c:pt idx="43821">
                  <c:v>8.4945016048304595E-2</c:v>
                </c:pt>
                <c:pt idx="43822">
                  <c:v>8.9541327205622107E-2</c:v>
                </c:pt>
                <c:pt idx="43823">
                  <c:v>9.4101401621825606E-2</c:v>
                </c:pt>
                <c:pt idx="43824">
                  <c:v>9.9122461732130004E-2</c:v>
                </c:pt>
                <c:pt idx="43825">
                  <c:v>0.104805149255421</c:v>
                </c:pt>
                <c:pt idx="43826">
                  <c:v>0.110600730231842</c:v>
                </c:pt>
                <c:pt idx="43827">
                  <c:v>0.116656494641727</c:v>
                </c:pt>
                <c:pt idx="43828">
                  <c:v>0.123217051962352</c:v>
                </c:pt>
                <c:pt idx="43829">
                  <c:v>0.12978130205577601</c:v>
                </c:pt>
                <c:pt idx="43830">
                  <c:v>0.136648999755698</c:v>
                </c:pt>
                <c:pt idx="43831">
                  <c:v>0.14398508973603799</c:v>
                </c:pt>
                <c:pt idx="43832">
                  <c:v>0.15130490834628099</c:v>
                </c:pt>
                <c:pt idx="43833">
                  <c:v>0.15916248995214</c:v>
                </c:pt>
                <c:pt idx="43834">
                  <c:v>0.16661197809988201</c:v>
                </c:pt>
                <c:pt idx="43835">
                  <c:v>0.17459187743643401</c:v>
                </c:pt>
                <c:pt idx="43836">
                  <c:v>0.182847082586965</c:v>
                </c:pt>
                <c:pt idx="43837">
                  <c:v>0.19081951395566099</c:v>
                </c:pt>
                <c:pt idx="43838">
                  <c:v>0.19921986898001501</c:v>
                </c:pt>
                <c:pt idx="43839">
                  <c:v>0.20720207194867099</c:v>
                </c:pt>
                <c:pt idx="43840">
                  <c:v>0.21556317758472601</c:v>
                </c:pt>
                <c:pt idx="43841">
                  <c:v>0.223558004124466</c:v>
                </c:pt>
                <c:pt idx="43842">
                  <c:v>0.23174536109538901</c:v>
                </c:pt>
                <c:pt idx="43843">
                  <c:v>0.239763572388136</c:v>
                </c:pt>
                <c:pt idx="43844">
                  <c:v>0.247646351244563</c:v>
                </c:pt>
                <c:pt idx="43845">
                  <c:v>0.25556420774322602</c:v>
                </c:pt>
                <c:pt idx="43846">
                  <c:v>0.26292724839218201</c:v>
                </c:pt>
                <c:pt idx="43847">
                  <c:v>0.27071264679027501</c:v>
                </c:pt>
                <c:pt idx="43848">
                  <c:v>0.27785645880058302</c:v>
                </c:pt>
                <c:pt idx="43849">
                  <c:v>0.28535675747567202</c:v>
                </c:pt>
                <c:pt idx="43850">
                  <c:v>0.29204606478901401</c:v>
                </c:pt>
                <c:pt idx="43851">
                  <c:v>0.29857807553833599</c:v>
                </c:pt>
                <c:pt idx="43852">
                  <c:v>0.30507413113516701</c:v>
                </c:pt>
                <c:pt idx="43853">
                  <c:v>0.31122153316268902</c:v>
                </c:pt>
                <c:pt idx="43854">
                  <c:v>0.31719975515420201</c:v>
                </c:pt>
                <c:pt idx="43855">
                  <c:v>0.32253410333092603</c:v>
                </c:pt>
                <c:pt idx="43856">
                  <c:v>0.32771853571571702</c:v>
                </c:pt>
                <c:pt idx="43857">
                  <c:v>0.33253084224454799</c:v>
                </c:pt>
                <c:pt idx="43858">
                  <c:v>0.33725346078867302</c:v>
                </c:pt>
                <c:pt idx="43859">
                  <c:v>0.34139639629473101</c:v>
                </c:pt>
                <c:pt idx="43860">
                  <c:v>0.34538963647824</c:v>
                </c:pt>
                <c:pt idx="43861">
                  <c:v>0.34873593792299901</c:v>
                </c:pt>
                <c:pt idx="43862">
                  <c:v>0.35181587008028098</c:v>
                </c:pt>
                <c:pt idx="43863">
                  <c:v>0.355110568090031</c:v>
                </c:pt>
                <c:pt idx="43864">
                  <c:v>0.35743740528940698</c:v>
                </c:pt>
                <c:pt idx="43865">
                  <c:v>0.35982193579487398</c:v>
                </c:pt>
                <c:pt idx="43866">
                  <c:v>0.36140173639577</c:v>
                </c:pt>
                <c:pt idx="43867">
                  <c:v>0.363017958668512</c:v>
                </c:pt>
                <c:pt idx="43868">
                  <c:v>0.364087761316159</c:v>
                </c:pt>
                <c:pt idx="43869">
                  <c:v>0.36495071396451401</c:v>
                </c:pt>
                <c:pt idx="43870">
                  <c:v>0.36550748224785701</c:v>
                </c:pt>
                <c:pt idx="43871">
                  <c:v>0.36557837938681598</c:v>
                </c:pt>
                <c:pt idx="43872">
                  <c:v>0.36565018141572297</c:v>
                </c:pt>
                <c:pt idx="43873">
                  <c:v>0.36506920218383998</c:v>
                </c:pt>
                <c:pt idx="43874">
                  <c:v>0.36466508703050599</c:v>
                </c:pt>
                <c:pt idx="43875">
                  <c:v>0.36370402705185001</c:v>
                </c:pt>
                <c:pt idx="43876">
                  <c:v>0.36273748939400202</c:v>
                </c:pt>
                <c:pt idx="43877">
                  <c:v>0.36147321502906699</c:v>
                </c:pt>
                <c:pt idx="43878">
                  <c:v>0.359529545073144</c:v>
                </c:pt>
                <c:pt idx="43879">
                  <c:v>0.35797028028206801</c:v>
                </c:pt>
                <c:pt idx="43880">
                  <c:v>0.355797422575024</c:v>
                </c:pt>
                <c:pt idx="43881">
                  <c:v>0.35392926217956799</c:v>
                </c:pt>
                <c:pt idx="43882">
                  <c:v>0.35124422668521699</c:v>
                </c:pt>
                <c:pt idx="43883">
                  <c:v>0.34864601811713503</c:v>
                </c:pt>
                <c:pt idx="43884">
                  <c:v>0.34592759631180497</c:v>
                </c:pt>
                <c:pt idx="43885">
                  <c:v>0.34322994265683798</c:v>
                </c:pt>
                <c:pt idx="43886">
                  <c:v>0.34026935481821802</c:v>
                </c:pt>
                <c:pt idx="43887">
                  <c:v>0.33719207449830402</c:v>
                </c:pt>
                <c:pt idx="43888">
                  <c:v>0.33392093869725598</c:v>
                </c:pt>
                <c:pt idx="43889">
                  <c:v>0.330582470731067</c:v>
                </c:pt>
                <c:pt idx="43890">
                  <c:v>0.32761645505577303</c:v>
                </c:pt>
                <c:pt idx="43891">
                  <c:v>0.323973334016258</c:v>
                </c:pt>
                <c:pt idx="43892">
                  <c:v>0.320764481827643</c:v>
                </c:pt>
                <c:pt idx="43893">
                  <c:v>0.31703496990234098</c:v>
                </c:pt>
                <c:pt idx="43894">
                  <c:v>0.31341524599480097</c:v>
                </c:pt>
                <c:pt idx="43895">
                  <c:v>0.31001749782906002</c:v>
                </c:pt>
                <c:pt idx="43896">
                  <c:v>0.30627313617343199</c:v>
                </c:pt>
                <c:pt idx="43897">
                  <c:v>0.30269609462922498</c:v>
                </c:pt>
                <c:pt idx="43898">
                  <c:v>0.29882639101101599</c:v>
                </c:pt>
                <c:pt idx="43899">
                  <c:v>0.29531687584268002</c:v>
                </c:pt>
                <c:pt idx="43900">
                  <c:v>0.29171203071035201</c:v>
                </c:pt>
                <c:pt idx="43901">
                  <c:v>0.28837439356363198</c:v>
                </c:pt>
                <c:pt idx="43902">
                  <c:v>0.28452335529324202</c:v>
                </c:pt>
                <c:pt idx="43903">
                  <c:v>0.28113838187304002</c:v>
                </c:pt>
                <c:pt idx="43904">
                  <c:v>0.277473315035693</c:v>
                </c:pt>
                <c:pt idx="43905">
                  <c:v>0.27390097955292803</c:v>
                </c:pt>
                <c:pt idx="43906">
                  <c:v>0.27064729975821999</c:v>
                </c:pt>
                <c:pt idx="43907">
                  <c:v>0.26709743857031398</c:v>
                </c:pt>
                <c:pt idx="43908">
                  <c:v>0.26366965192520198</c:v>
                </c:pt>
                <c:pt idx="43909">
                  <c:v>0.26006788443135098</c:v>
                </c:pt>
                <c:pt idx="43910">
                  <c:v>0.256495230697597</c:v>
                </c:pt>
                <c:pt idx="43911">
                  <c:v>0.25335647900584901</c:v>
                </c:pt>
                <c:pt idx="43912">
                  <c:v>0.24988599102734299</c:v>
                </c:pt>
                <c:pt idx="43913">
                  <c:v>0.246542973600893</c:v>
                </c:pt>
                <c:pt idx="43914">
                  <c:v>0.24336319178519</c:v>
                </c:pt>
                <c:pt idx="43915">
                  <c:v>0.23972419530236699</c:v>
                </c:pt>
                <c:pt idx="43916">
                  <c:v>0.23676800890432401</c:v>
                </c:pt>
                <c:pt idx="43917">
                  <c:v>0.23374824785541801</c:v>
                </c:pt>
                <c:pt idx="43918">
                  <c:v>0.230427930582111</c:v>
                </c:pt>
                <c:pt idx="43919">
                  <c:v>0.22717771808843201</c:v>
                </c:pt>
                <c:pt idx="43920">
                  <c:v>0.22384877611249701</c:v>
                </c:pt>
                <c:pt idx="43921">
                  <c:v>0.22092665130863101</c:v>
                </c:pt>
                <c:pt idx="43922">
                  <c:v>0.21773264915414001</c:v>
                </c:pt>
                <c:pt idx="43923">
                  <c:v>0.21452935266647999</c:v>
                </c:pt>
                <c:pt idx="43924">
                  <c:v>0.211402044264314</c:v>
                </c:pt>
                <c:pt idx="43925">
                  <c:v>0.20801087124194001</c:v>
                </c:pt>
                <c:pt idx="43926">
                  <c:v>0.205050582169262</c:v>
                </c:pt>
                <c:pt idx="43927">
                  <c:v>0.202019982359538</c:v>
                </c:pt>
                <c:pt idx="43928">
                  <c:v>0.198809033872511</c:v>
                </c:pt>
                <c:pt idx="43929">
                  <c:v>0.195699927562727</c:v>
                </c:pt>
                <c:pt idx="43930">
                  <c:v>0.192630923606359</c:v>
                </c:pt>
                <c:pt idx="43931">
                  <c:v>0.18952963108238599</c:v>
                </c:pt>
                <c:pt idx="43932">
                  <c:v>0.18629153529744899</c:v>
                </c:pt>
                <c:pt idx="43933">
                  <c:v>0.18356849150722801</c:v>
                </c:pt>
                <c:pt idx="43934">
                  <c:v>0.18026113265306601</c:v>
                </c:pt>
                <c:pt idx="43935">
                  <c:v>0.17724291537321801</c:v>
                </c:pt>
                <c:pt idx="43936">
                  <c:v>0.17420123036139601</c:v>
                </c:pt>
                <c:pt idx="43937">
                  <c:v>0.171104751147301</c:v>
                </c:pt>
                <c:pt idx="43938">
                  <c:v>0.16812800468067499</c:v>
                </c:pt>
                <c:pt idx="43939">
                  <c:v>0.16509785260360599</c:v>
                </c:pt>
                <c:pt idx="43940">
                  <c:v>0.16234104678911901</c:v>
                </c:pt>
                <c:pt idx="43941">
                  <c:v>0.159420808699027</c:v>
                </c:pt>
                <c:pt idx="43942">
                  <c:v>0.156459774286727</c:v>
                </c:pt>
                <c:pt idx="43943">
                  <c:v>0.15388595206129199</c:v>
                </c:pt>
                <c:pt idx="43944">
                  <c:v>0.15120114232908599</c:v>
                </c:pt>
                <c:pt idx="43945">
                  <c:v>0.14849625095655899</c:v>
                </c:pt>
                <c:pt idx="43946">
                  <c:v>0.14598563029171299</c:v>
                </c:pt>
                <c:pt idx="43947">
                  <c:v>0.14325068119936801</c:v>
                </c:pt>
                <c:pt idx="43948">
                  <c:v>0.14064687881844301</c:v>
                </c:pt>
                <c:pt idx="43949">
                  <c:v>0.13833284128194401</c:v>
                </c:pt>
                <c:pt idx="43950">
                  <c:v>0.13608897472829901</c:v>
                </c:pt>
                <c:pt idx="43951">
                  <c:v>0.133921275002193</c:v>
                </c:pt>
                <c:pt idx="43952">
                  <c:v>0.13155543885500801</c:v>
                </c:pt>
                <c:pt idx="43953">
                  <c:v>0.12946234257321301</c:v>
                </c:pt>
                <c:pt idx="43954">
                  <c:v>0.127716301533675</c:v>
                </c:pt>
                <c:pt idx="43955">
                  <c:v>0.12592268649390501</c:v>
                </c:pt>
                <c:pt idx="43956">
                  <c:v>0.12424937916354301</c:v>
                </c:pt>
                <c:pt idx="43957">
                  <c:v>0.122617135728479</c:v>
                </c:pt>
                <c:pt idx="43958">
                  <c:v>0.12096584295179499</c:v>
                </c:pt>
                <c:pt idx="43959">
                  <c:v>0.11945188251248599</c:v>
                </c:pt>
                <c:pt idx="43960">
                  <c:v>0.11843466390612201</c:v>
                </c:pt>
                <c:pt idx="43961">
                  <c:v>0.117181741709124</c:v>
                </c:pt>
                <c:pt idx="43962">
                  <c:v>0.11613590839842</c:v>
                </c:pt>
                <c:pt idx="43963">
                  <c:v>0.11508008866824</c:v>
                </c:pt>
                <c:pt idx="43964">
                  <c:v>0.11407776635917299</c:v>
                </c:pt>
                <c:pt idx="43965">
                  <c:v>0.113553707431668</c:v>
                </c:pt>
                <c:pt idx="43966">
                  <c:v>0.112878413937971</c:v>
                </c:pt>
                <c:pt idx="43967">
                  <c:v>0.112518975682196</c:v>
                </c:pt>
                <c:pt idx="43968">
                  <c:v>0.11191939850209601</c:v>
                </c:pt>
                <c:pt idx="43969">
                  <c:v>0.111548232288722</c:v>
                </c:pt>
                <c:pt idx="43970">
                  <c:v>0.111436561344549</c:v>
                </c:pt>
                <c:pt idx="43971">
                  <c:v>0.11140651910478901</c:v>
                </c:pt>
                <c:pt idx="43972">
                  <c:v>0.111326543859668</c:v>
                </c:pt>
                <c:pt idx="43973">
                  <c:v>0.111314175513286</c:v>
                </c:pt>
                <c:pt idx="43974">
                  <c:v>0.11129946318954401</c:v>
                </c:pt>
                <c:pt idx="43975">
                  <c:v>0.111194613617756</c:v>
                </c:pt>
                <c:pt idx="43976">
                  <c:v>0.111661957859318</c:v>
                </c:pt>
                <c:pt idx="43977">
                  <c:v>0.11182509715153501</c:v>
                </c:pt>
                <c:pt idx="43978">
                  <c:v>0.111994129239854</c:v>
                </c:pt>
                <c:pt idx="43979">
                  <c:v>0.112112239907369</c:v>
                </c:pt>
                <c:pt idx="43980">
                  <c:v>0.112311364717138</c:v>
                </c:pt>
                <c:pt idx="43981">
                  <c:v>0.112816480272945</c:v>
                </c:pt>
                <c:pt idx="43982">
                  <c:v>0.11282732470384001</c:v>
                </c:pt>
                <c:pt idx="43983">
                  <c:v>0.11306200581769001</c:v>
                </c:pt>
                <c:pt idx="43984">
                  <c:v>0.113094536675497</c:v>
                </c:pt>
                <c:pt idx="43985">
                  <c:v>0.11301382661470399</c:v>
                </c:pt>
                <c:pt idx="43986">
                  <c:v>0.113046670371065</c:v>
                </c:pt>
                <c:pt idx="43987">
                  <c:v>0.112986619916309</c:v>
                </c:pt>
                <c:pt idx="43988">
                  <c:v>0.11255846280788501</c:v>
                </c:pt>
                <c:pt idx="43989">
                  <c:v>0.11222847971898101</c:v>
                </c:pt>
                <c:pt idx="43990">
                  <c:v>0.111814097062319</c:v>
                </c:pt>
                <c:pt idx="43991">
                  <c:v>0.110965636069079</c:v>
                </c:pt>
                <c:pt idx="43992">
                  <c:v>0.110403924790408</c:v>
                </c:pt>
                <c:pt idx="43993">
                  <c:v>0.10954595897448401</c:v>
                </c:pt>
                <c:pt idx="43994">
                  <c:v>0.10850381588602601</c:v>
                </c:pt>
                <c:pt idx="43995">
                  <c:v>0.10724496753476</c:v>
                </c:pt>
                <c:pt idx="43996">
                  <c:v>0.10557809506040999</c:v>
                </c:pt>
                <c:pt idx="43997">
                  <c:v>0.10396368159378599</c:v>
                </c:pt>
                <c:pt idx="43998">
                  <c:v>0.102101372573428</c:v>
                </c:pt>
                <c:pt idx="43999">
                  <c:v>0.100077607827182</c:v>
                </c:pt>
                <c:pt idx="44000">
                  <c:v>9.7723418435106998E-2</c:v>
                </c:pt>
                <c:pt idx="44001">
                  <c:v>9.4875679286083495E-2</c:v>
                </c:pt>
                <c:pt idx="44002">
                  <c:v>9.20617339995905E-2</c:v>
                </c:pt>
                <c:pt idx="44003">
                  <c:v>8.9254899402860799E-2</c:v>
                </c:pt>
                <c:pt idx="44004">
                  <c:v>8.5846617670717995E-2</c:v>
                </c:pt>
                <c:pt idx="44005">
                  <c:v>8.2460093726033995E-2</c:v>
                </c:pt>
                <c:pt idx="44006">
                  <c:v>7.83002922781703E-2</c:v>
                </c:pt>
                <c:pt idx="44007">
                  <c:v>7.4240731335587895E-2</c:v>
                </c:pt>
                <c:pt idx="44008">
                  <c:v>7.0205224359438698E-2</c:v>
                </c:pt>
                <c:pt idx="44009">
                  <c:v>6.5547431577480095E-2</c:v>
                </c:pt>
                <c:pt idx="44010">
                  <c:v>6.0874802913092899E-2</c:v>
                </c:pt>
                <c:pt idx="44011">
                  <c:v>5.5744332538201699E-2</c:v>
                </c:pt>
                <c:pt idx="44012">
                  <c:v>5.0461644108821098E-2</c:v>
                </c:pt>
                <c:pt idx="44013">
                  <c:v>4.5190552975030399E-2</c:v>
                </c:pt>
                <c:pt idx="44014">
                  <c:v>3.9491475862347303E-2</c:v>
                </c:pt>
                <c:pt idx="44015">
                  <c:v>3.3603268042734703E-2</c:v>
                </c:pt>
                <c:pt idx="44016">
                  <c:v>2.73788548567961E-2</c:v>
                </c:pt>
                <c:pt idx="44017">
                  <c:v>2.1344906964980499E-2</c:v>
                </c:pt>
                <c:pt idx="44018">
                  <c:v>1.49265482380428E-2</c:v>
                </c:pt>
                <c:pt idx="44019">
                  <c:v>8.3268670581637307E-3</c:v>
                </c:pt>
                <c:pt idx="44020">
                  <c:v>1.78077271229297E-3</c:v>
                </c:pt>
                <c:pt idx="44021">
                  <c:v>-5.19730742860618E-3</c:v>
                </c:pt>
                <c:pt idx="44022">
                  <c:v>-1.19660647242635E-2</c:v>
                </c:pt>
                <c:pt idx="44023">
                  <c:v>-1.92499251576379E-2</c:v>
                </c:pt>
                <c:pt idx="44024">
                  <c:v>-2.6143229830267099E-2</c:v>
                </c:pt>
                <c:pt idx="44025">
                  <c:v>-3.3365717433899801E-2</c:v>
                </c:pt>
                <c:pt idx="44026">
                  <c:v>-4.0526302480151898E-2</c:v>
                </c:pt>
                <c:pt idx="44027">
                  <c:v>-4.7609280760567203E-2</c:v>
                </c:pt>
                <c:pt idx="44028">
                  <c:v>-5.5068827110851502E-2</c:v>
                </c:pt>
                <c:pt idx="44029">
                  <c:v>-6.2358350203816401E-2</c:v>
                </c:pt>
                <c:pt idx="44030">
                  <c:v>-6.9069531561780598E-2</c:v>
                </c:pt>
                <c:pt idx="44031">
                  <c:v>-7.6419378035168004E-2</c:v>
                </c:pt>
                <c:pt idx="44032">
                  <c:v>-8.3225004663735197E-2</c:v>
                </c:pt>
                <c:pt idx="44033">
                  <c:v>-9.03448172390037E-2</c:v>
                </c:pt>
                <c:pt idx="44034">
                  <c:v>-9.7351474382612893E-2</c:v>
                </c:pt>
                <c:pt idx="44035">
                  <c:v>-0.10355215015262099</c:v>
                </c:pt>
                <c:pt idx="44036">
                  <c:v>-0.110207772376165</c:v>
                </c:pt>
                <c:pt idx="44037">
                  <c:v>-0.116397477557612</c:v>
                </c:pt>
                <c:pt idx="44038">
                  <c:v>-0.122854699269099</c:v>
                </c:pt>
                <c:pt idx="44039">
                  <c:v>-0.12897662804985799</c:v>
                </c:pt>
                <c:pt idx="44040">
                  <c:v>-0.13446154789409101</c:v>
                </c:pt>
                <c:pt idx="44041">
                  <c:v>-0.14013407843338199</c:v>
                </c:pt>
                <c:pt idx="44042">
                  <c:v>-0.145556110507399</c:v>
                </c:pt>
                <c:pt idx="44043">
                  <c:v>-0.150982959586617</c:v>
                </c:pt>
                <c:pt idx="44044">
                  <c:v>-0.15579610770090799</c:v>
                </c:pt>
                <c:pt idx="44045">
                  <c:v>-0.160412776759154</c:v>
                </c:pt>
                <c:pt idx="44046">
                  <c:v>-0.16479075820025599</c:v>
                </c:pt>
                <c:pt idx="44047">
                  <c:v>-0.16877660125257099</c:v>
                </c:pt>
                <c:pt idx="44048">
                  <c:v>-0.172949953744128</c:v>
                </c:pt>
                <c:pt idx="44049">
                  <c:v>-0.176255236658968</c:v>
                </c:pt>
                <c:pt idx="44050">
                  <c:v>-0.17998197012578701</c:v>
                </c:pt>
                <c:pt idx="44051">
                  <c:v>-0.18277701398850099</c:v>
                </c:pt>
                <c:pt idx="44052">
                  <c:v>-0.18561348464605701</c:v>
                </c:pt>
                <c:pt idx="44053">
                  <c:v>-0.188455268658242</c:v>
                </c:pt>
                <c:pt idx="44054">
                  <c:v>-0.19063217257970499</c:v>
                </c:pt>
                <c:pt idx="44055">
                  <c:v>-0.19287824957750799</c:v>
                </c:pt>
                <c:pt idx="44056">
                  <c:v>-0.194544007128614</c:v>
                </c:pt>
                <c:pt idx="44057">
                  <c:v>-0.19600403526516399</c:v>
                </c:pt>
                <c:pt idx="44058">
                  <c:v>-0.19743702446227801</c:v>
                </c:pt>
                <c:pt idx="44059">
                  <c:v>-0.19869357360991299</c:v>
                </c:pt>
                <c:pt idx="44060">
                  <c:v>-0.19951298325748301</c:v>
                </c:pt>
                <c:pt idx="44061">
                  <c:v>-0.200334865285377</c:v>
                </c:pt>
                <c:pt idx="44062">
                  <c:v>-0.20073393971294801</c:v>
                </c:pt>
                <c:pt idx="44063">
                  <c:v>-0.201240642264889</c:v>
                </c:pt>
                <c:pt idx="44064">
                  <c:v>-0.20165791631180399</c:v>
                </c:pt>
                <c:pt idx="44065">
                  <c:v>-0.201727542523954</c:v>
                </c:pt>
                <c:pt idx="44066">
                  <c:v>-0.201915895894349</c:v>
                </c:pt>
                <c:pt idx="44067">
                  <c:v>-0.20169783298517499</c:v>
                </c:pt>
                <c:pt idx="44068">
                  <c:v>-0.20153861819553601</c:v>
                </c:pt>
                <c:pt idx="44069">
                  <c:v>-0.201563970624136</c:v>
                </c:pt>
                <c:pt idx="44070">
                  <c:v>-0.201311148908391</c:v>
                </c:pt>
                <c:pt idx="44071">
                  <c:v>-0.200921790645089</c:v>
                </c:pt>
                <c:pt idx="44072">
                  <c:v>-0.20059561138524901</c:v>
                </c:pt>
                <c:pt idx="44073">
                  <c:v>-0.20050250193504199</c:v>
                </c:pt>
                <c:pt idx="44074">
                  <c:v>-0.200282520076216</c:v>
                </c:pt>
                <c:pt idx="44075">
                  <c:v>-0.200317592877121</c:v>
                </c:pt>
                <c:pt idx="44076">
                  <c:v>-0.19990043837979901</c:v>
                </c:pt>
                <c:pt idx="44077">
                  <c:v>-0.200330675990361</c:v>
                </c:pt>
                <c:pt idx="44078">
                  <c:v>-0.200430979109542</c:v>
                </c:pt>
                <c:pt idx="44079">
                  <c:v>-0.20070270291794501</c:v>
                </c:pt>
                <c:pt idx="44080">
                  <c:v>-0.201223216237473</c:v>
                </c:pt>
                <c:pt idx="44081">
                  <c:v>-0.20170765530645199</c:v>
                </c:pt>
                <c:pt idx="44082">
                  <c:v>-0.20266037246237301</c:v>
                </c:pt>
                <c:pt idx="44083">
                  <c:v>-0.20369031458439099</c:v>
                </c:pt>
                <c:pt idx="44084">
                  <c:v>-0.20482537883681101</c:v>
                </c:pt>
                <c:pt idx="44085">
                  <c:v>-0.20614126159116899</c:v>
                </c:pt>
                <c:pt idx="44086">
                  <c:v>-0.20787981412144199</c:v>
                </c:pt>
                <c:pt idx="44087">
                  <c:v>-0.20976584795287301</c:v>
                </c:pt>
                <c:pt idx="44088">
                  <c:v>-0.211950713860938</c:v>
                </c:pt>
                <c:pt idx="44089">
                  <c:v>-0.21439939513187201</c:v>
                </c:pt>
                <c:pt idx="44090">
                  <c:v>-0.216739982383717</c:v>
                </c:pt>
                <c:pt idx="44091">
                  <c:v>-0.219861541762463</c:v>
                </c:pt>
                <c:pt idx="44092">
                  <c:v>-0.22293429781138899</c:v>
                </c:pt>
                <c:pt idx="44093">
                  <c:v>-0.22644741838080201</c:v>
                </c:pt>
                <c:pt idx="44094">
                  <c:v>-0.23008029002118099</c:v>
                </c:pt>
                <c:pt idx="44095">
                  <c:v>-0.23379016902216501</c:v>
                </c:pt>
                <c:pt idx="44096">
                  <c:v>-0.238175241166384</c:v>
                </c:pt>
                <c:pt idx="44097">
                  <c:v>-0.242410273825479</c:v>
                </c:pt>
                <c:pt idx="44098">
                  <c:v>-0.24714683627724099</c:v>
                </c:pt>
                <c:pt idx="44099">
                  <c:v>-0.25164585092768599</c:v>
                </c:pt>
                <c:pt idx="44100">
                  <c:v>-0.25686006256243898</c:v>
                </c:pt>
                <c:pt idx="44101">
                  <c:v>-0.26207681414655098</c:v>
                </c:pt>
                <c:pt idx="44102">
                  <c:v>-0.26756306029510601</c:v>
                </c:pt>
                <c:pt idx="44103">
                  <c:v>-0.27323089445467402</c:v>
                </c:pt>
                <c:pt idx="44104">
                  <c:v>-0.27872301943736</c:v>
                </c:pt>
                <c:pt idx="44105">
                  <c:v>-0.28497603302348501</c:v>
                </c:pt>
                <c:pt idx="44106">
                  <c:v>-0.29077671978206898</c:v>
                </c:pt>
                <c:pt idx="44107">
                  <c:v>-0.297138599770783</c:v>
                </c:pt>
                <c:pt idx="44108">
                  <c:v>-0.30318774701215001</c:v>
                </c:pt>
                <c:pt idx="44109">
                  <c:v>-0.30943636111640099</c:v>
                </c:pt>
                <c:pt idx="44110">
                  <c:v>-0.31592019539114102</c:v>
                </c:pt>
                <c:pt idx="44111">
                  <c:v>-0.32210863276688301</c:v>
                </c:pt>
                <c:pt idx="44112">
                  <c:v>-0.32844180362664599</c:v>
                </c:pt>
                <c:pt idx="44113">
                  <c:v>-0.33469144025279202</c:v>
                </c:pt>
                <c:pt idx="44114">
                  <c:v>-0.34088864699439803</c:v>
                </c:pt>
                <c:pt idx="44115">
                  <c:v>-0.34712341254860302</c:v>
                </c:pt>
                <c:pt idx="44116">
                  <c:v>-0.35336355303525901</c:v>
                </c:pt>
                <c:pt idx="44117">
                  <c:v>-0.35925806242700498</c:v>
                </c:pt>
                <c:pt idx="44118">
                  <c:v>-0.36515874667727799</c:v>
                </c:pt>
                <c:pt idx="44119">
                  <c:v>-0.37092424771368299</c:v>
                </c:pt>
                <c:pt idx="44120">
                  <c:v>-0.37644812761517299</c:v>
                </c:pt>
                <c:pt idx="44121">
                  <c:v>-0.381885525372825</c:v>
                </c:pt>
                <c:pt idx="44122">
                  <c:v>-0.38700302406291998</c:v>
                </c:pt>
                <c:pt idx="44123">
                  <c:v>-0.39185177432445001</c:v>
                </c:pt>
                <c:pt idx="44124">
                  <c:v>-0.39637423824123202</c:v>
                </c:pt>
                <c:pt idx="44125">
                  <c:v>-0.40071328281218999</c:v>
                </c:pt>
                <c:pt idx="44126">
                  <c:v>-0.40481025679309401</c:v>
                </c:pt>
                <c:pt idx="44127">
                  <c:v>-0.40856205346121599</c:v>
                </c:pt>
                <c:pt idx="44128">
                  <c:v>-0.41205840844298097</c:v>
                </c:pt>
                <c:pt idx="44129">
                  <c:v>-0.41516310697449499</c:v>
                </c:pt>
                <c:pt idx="44130">
                  <c:v>-0.41781566913245899</c:v>
                </c:pt>
                <c:pt idx="44131">
                  <c:v>-0.42015383998263101</c:v>
                </c:pt>
                <c:pt idx="44132">
                  <c:v>-0.42242336139007203</c:v>
                </c:pt>
                <c:pt idx="44133">
                  <c:v>-0.42399510367027399</c:v>
                </c:pt>
                <c:pt idx="44134">
                  <c:v>-0.42534212909970498</c:v>
                </c:pt>
                <c:pt idx="44135">
                  <c:v>-0.42616924674886297</c:v>
                </c:pt>
                <c:pt idx="44136">
                  <c:v>-0.42673456385752001</c:v>
                </c:pt>
                <c:pt idx="44137">
                  <c:v>-0.426994145147224</c:v>
                </c:pt>
                <c:pt idx="44138">
                  <c:v>-0.42668566549366199</c:v>
                </c:pt>
                <c:pt idx="44139">
                  <c:v>-0.42623996208537002</c:v>
                </c:pt>
                <c:pt idx="44140">
                  <c:v>-0.42515731135544099</c:v>
                </c:pt>
                <c:pt idx="44141">
                  <c:v>-0.42382437716649701</c:v>
                </c:pt>
                <c:pt idx="44142">
                  <c:v>-0.422251482874198</c:v>
                </c:pt>
                <c:pt idx="44143">
                  <c:v>-0.42037974461400701</c:v>
                </c:pt>
                <c:pt idx="44144">
                  <c:v>-0.41792566517235102</c:v>
                </c:pt>
                <c:pt idx="44145">
                  <c:v>-0.41523292318057298</c:v>
                </c:pt>
                <c:pt idx="44146">
                  <c:v>-0.41244924077794698</c:v>
                </c:pt>
                <c:pt idx="44147">
                  <c:v>-0.40919646897541001</c:v>
                </c:pt>
                <c:pt idx="44148">
                  <c:v>-0.40576448470408</c:v>
                </c:pt>
                <c:pt idx="44149">
                  <c:v>-0.40199847404668798</c:v>
                </c:pt>
                <c:pt idx="44150">
                  <c:v>-0.39803849984815298</c:v>
                </c:pt>
                <c:pt idx="44151">
                  <c:v>-0.39378342973258701</c:v>
                </c:pt>
                <c:pt idx="44152">
                  <c:v>-0.38954134027658599</c:v>
                </c:pt>
                <c:pt idx="44153">
                  <c:v>-0.385082364862252</c:v>
                </c:pt>
                <c:pt idx="44154">
                  <c:v>-0.38029826335921901</c:v>
                </c:pt>
                <c:pt idx="44155">
                  <c:v>-0.37554041699907598</c:v>
                </c:pt>
                <c:pt idx="44156">
                  <c:v>-0.37083066997198599</c:v>
                </c:pt>
                <c:pt idx="44157">
                  <c:v>-0.36592887293333598</c:v>
                </c:pt>
                <c:pt idx="44158">
                  <c:v>-0.36082806136241802</c:v>
                </c:pt>
                <c:pt idx="44159">
                  <c:v>-0.35600812614300598</c:v>
                </c:pt>
                <c:pt idx="44160">
                  <c:v>-0.35107999505320098</c:v>
                </c:pt>
                <c:pt idx="44161">
                  <c:v>-0.34607620081920698</c:v>
                </c:pt>
                <c:pt idx="44162">
                  <c:v>-0.34120409066150498</c:v>
                </c:pt>
                <c:pt idx="44163">
                  <c:v>-0.33629780735338799</c:v>
                </c:pt>
                <c:pt idx="44164">
                  <c:v>-0.33180338906388201</c:v>
                </c:pt>
                <c:pt idx="44165">
                  <c:v>-0.32715386698429</c:v>
                </c:pt>
                <c:pt idx="44166">
                  <c:v>-0.32258157737677801</c:v>
                </c:pt>
                <c:pt idx="44167">
                  <c:v>-0.31824011968417698</c:v>
                </c:pt>
                <c:pt idx="44168">
                  <c:v>-0.31403142309510002</c:v>
                </c:pt>
                <c:pt idx="44169">
                  <c:v>-0.31045945437695699</c:v>
                </c:pt>
                <c:pt idx="44170">
                  <c:v>-0.30661653566217201</c:v>
                </c:pt>
                <c:pt idx="44171">
                  <c:v>-0.30301684159460002</c:v>
                </c:pt>
                <c:pt idx="44172">
                  <c:v>-0.299866118032175</c:v>
                </c:pt>
                <c:pt idx="44173">
                  <c:v>-0.29692237833309298</c:v>
                </c:pt>
                <c:pt idx="44174">
                  <c:v>-0.29432139209653901</c:v>
                </c:pt>
                <c:pt idx="44175">
                  <c:v>-0.291913523636256</c:v>
                </c:pt>
                <c:pt idx="44176">
                  <c:v>-0.28967102184799898</c:v>
                </c:pt>
                <c:pt idx="44177">
                  <c:v>-0.287713690356102</c:v>
                </c:pt>
                <c:pt idx="44178">
                  <c:v>-0.28616912667897998</c:v>
                </c:pt>
                <c:pt idx="44179">
                  <c:v>-0.28491385816467801</c:v>
                </c:pt>
                <c:pt idx="44180">
                  <c:v>-0.28412529674002901</c:v>
                </c:pt>
                <c:pt idx="44181">
                  <c:v>-0.28330843627789098</c:v>
                </c:pt>
                <c:pt idx="44182">
                  <c:v>-0.28296024080230398</c:v>
                </c:pt>
                <c:pt idx="44183">
                  <c:v>-0.28310364971428498</c:v>
                </c:pt>
                <c:pt idx="44184">
                  <c:v>-0.28336706419441798</c:v>
                </c:pt>
                <c:pt idx="44185">
                  <c:v>-0.28404996366766899</c:v>
                </c:pt>
                <c:pt idx="44186">
                  <c:v>-0.28471947374704099</c:v>
                </c:pt>
                <c:pt idx="44187">
                  <c:v>-0.28587988439596002</c:v>
                </c:pt>
                <c:pt idx="44188">
                  <c:v>-0.28691193460740599</c:v>
                </c:pt>
                <c:pt idx="44189">
                  <c:v>-0.28873551742633302</c:v>
                </c:pt>
                <c:pt idx="44190">
                  <c:v>-0.29052069306824302</c:v>
                </c:pt>
                <c:pt idx="44191">
                  <c:v>-0.292386676217813</c:v>
                </c:pt>
                <c:pt idx="44192">
                  <c:v>-0.29467277508210599</c:v>
                </c:pt>
                <c:pt idx="44193">
                  <c:v>-0.29675214773970299</c:v>
                </c:pt>
                <c:pt idx="44194">
                  <c:v>-0.29931372443292698</c:v>
                </c:pt>
                <c:pt idx="44195">
                  <c:v>-0.30191393644402897</c:v>
                </c:pt>
                <c:pt idx="44196">
                  <c:v>-0.30504331974851701</c:v>
                </c:pt>
                <c:pt idx="44197">
                  <c:v>-0.30770846281228298</c:v>
                </c:pt>
                <c:pt idx="44198">
                  <c:v>-0.310670335928806</c:v>
                </c:pt>
                <c:pt idx="44199">
                  <c:v>-0.31352173880295697</c:v>
                </c:pt>
                <c:pt idx="44200">
                  <c:v>-0.31651822933738499</c:v>
                </c:pt>
                <c:pt idx="44201">
                  <c:v>-0.31982859015215498</c:v>
                </c:pt>
                <c:pt idx="44202">
                  <c:v>-0.322547572039726</c:v>
                </c:pt>
                <c:pt idx="44203">
                  <c:v>-0.32539180495986703</c:v>
                </c:pt>
                <c:pt idx="44204">
                  <c:v>-0.32784852708307</c:v>
                </c:pt>
                <c:pt idx="44205">
                  <c:v>-0.33066911721051301</c:v>
                </c:pt>
                <c:pt idx="44206">
                  <c:v>-0.33327722845851798</c:v>
                </c:pt>
                <c:pt idx="44207">
                  <c:v>-0.33587606568600997</c:v>
                </c:pt>
                <c:pt idx="44208">
                  <c:v>-0.33796524542532602</c:v>
                </c:pt>
                <c:pt idx="44209">
                  <c:v>-0.339701644349651</c:v>
                </c:pt>
                <c:pt idx="44210">
                  <c:v>-0.34161809751322297</c:v>
                </c:pt>
                <c:pt idx="44211">
                  <c:v>-0.343452977632276</c:v>
                </c:pt>
                <c:pt idx="44212">
                  <c:v>-0.34476154440155699</c:v>
                </c:pt>
                <c:pt idx="44213">
                  <c:v>-0.34545883798718102</c:v>
                </c:pt>
                <c:pt idx="44214">
                  <c:v>-0.34639038411115503</c:v>
                </c:pt>
                <c:pt idx="44215">
                  <c:v>-0.346538760711047</c:v>
                </c:pt>
                <c:pt idx="44216">
                  <c:v>-0.346879440033243</c:v>
                </c:pt>
                <c:pt idx="44217">
                  <c:v>-0.34649758226327598</c:v>
                </c:pt>
                <c:pt idx="44218">
                  <c:v>-0.34605705239617501</c:v>
                </c:pt>
                <c:pt idx="44219">
                  <c:v>-0.34498027190240599</c:v>
                </c:pt>
                <c:pt idx="44220">
                  <c:v>-0.34369463548201901</c:v>
                </c:pt>
                <c:pt idx="44221">
                  <c:v>-0.34198651448478601</c:v>
                </c:pt>
                <c:pt idx="44222">
                  <c:v>-0.33982945103023698</c:v>
                </c:pt>
                <c:pt idx="44223">
                  <c:v>-0.33783183325224198</c:v>
                </c:pt>
                <c:pt idx="44224">
                  <c:v>-0.33471225906384999</c:v>
                </c:pt>
                <c:pt idx="44225">
                  <c:v>-0.33162542153642099</c:v>
                </c:pt>
                <c:pt idx="44226">
                  <c:v>-0.32780438698235198</c:v>
                </c:pt>
                <c:pt idx="44227">
                  <c:v>-0.32423479270258199</c:v>
                </c:pt>
                <c:pt idx="44228">
                  <c:v>-0.319919907725987</c:v>
                </c:pt>
                <c:pt idx="44229">
                  <c:v>-0.31510193186105701</c:v>
                </c:pt>
                <c:pt idx="44230">
                  <c:v>-0.31003783852751099</c:v>
                </c:pt>
                <c:pt idx="44231">
                  <c:v>-0.30462971656247001</c:v>
                </c:pt>
                <c:pt idx="44232">
                  <c:v>-0.29923644846979103</c:v>
                </c:pt>
                <c:pt idx="44233">
                  <c:v>-0.29342136343876402</c:v>
                </c:pt>
                <c:pt idx="44234">
                  <c:v>-0.287454035044238</c:v>
                </c:pt>
                <c:pt idx="44235">
                  <c:v>-0.28074660289430298</c:v>
                </c:pt>
                <c:pt idx="44236">
                  <c:v>-0.27415657613194899</c:v>
                </c:pt>
                <c:pt idx="44237">
                  <c:v>-0.26718489817970498</c:v>
                </c:pt>
                <c:pt idx="44238">
                  <c:v>-0.26063951086405901</c:v>
                </c:pt>
                <c:pt idx="44239">
                  <c:v>-0.25332951207201698</c:v>
                </c:pt>
                <c:pt idx="44240">
                  <c:v>-0.24566127481466099</c:v>
                </c:pt>
                <c:pt idx="44241">
                  <c:v>-0.23835024430667701</c:v>
                </c:pt>
                <c:pt idx="44242">
                  <c:v>-0.23085979610649601</c:v>
                </c:pt>
                <c:pt idx="44243">
                  <c:v>-0.22336645131830901</c:v>
                </c:pt>
                <c:pt idx="44244">
                  <c:v>-0.21545887136095501</c:v>
                </c:pt>
                <c:pt idx="44245">
                  <c:v>-0.20819544223243899</c:v>
                </c:pt>
                <c:pt idx="44246">
                  <c:v>-0.200234191082138</c:v>
                </c:pt>
                <c:pt idx="44247">
                  <c:v>-0.192957924126678</c:v>
                </c:pt>
                <c:pt idx="44248">
                  <c:v>-0.185315204806345</c:v>
                </c:pt>
                <c:pt idx="44249">
                  <c:v>-0.17797444459099701</c:v>
                </c:pt>
                <c:pt idx="44250">
                  <c:v>-0.17107246101913801</c:v>
                </c:pt>
                <c:pt idx="44251">
                  <c:v>-0.16366708526652701</c:v>
                </c:pt>
                <c:pt idx="44252">
                  <c:v>-0.156968809384161</c:v>
                </c:pt>
                <c:pt idx="44253">
                  <c:v>-0.15008845956973599</c:v>
                </c:pt>
                <c:pt idx="44254">
                  <c:v>-0.14417377354192801</c:v>
                </c:pt>
                <c:pt idx="44255">
                  <c:v>-0.137910557849727</c:v>
                </c:pt>
                <c:pt idx="44256">
                  <c:v>-0.13191012510147301</c:v>
                </c:pt>
                <c:pt idx="44257">
                  <c:v>-0.126191724391917</c:v>
                </c:pt>
                <c:pt idx="44258">
                  <c:v>-0.12070396418547601</c:v>
                </c:pt>
                <c:pt idx="44259">
                  <c:v>-0.116296677863672</c:v>
                </c:pt>
                <c:pt idx="44260">
                  <c:v>-0.111658368468658</c:v>
                </c:pt>
                <c:pt idx="44261">
                  <c:v>-0.107499738786974</c:v>
                </c:pt>
                <c:pt idx="44262">
                  <c:v>-0.10324964145146399</c:v>
                </c:pt>
                <c:pt idx="44263">
                  <c:v>-0.10002898536931901</c:v>
                </c:pt>
                <c:pt idx="44264">
                  <c:v>-9.7167357493434595E-2</c:v>
                </c:pt>
                <c:pt idx="44265">
                  <c:v>-9.4739482852880197E-2</c:v>
                </c:pt>
                <c:pt idx="44266">
                  <c:v>-9.2445959560798097E-2</c:v>
                </c:pt>
                <c:pt idx="44267">
                  <c:v>-9.0371209960436294E-2</c:v>
                </c:pt>
                <c:pt idx="44268">
                  <c:v>-8.9384818583555195E-2</c:v>
                </c:pt>
                <c:pt idx="44269">
                  <c:v>-8.8480624594612797E-2</c:v>
                </c:pt>
                <c:pt idx="44270">
                  <c:v>-8.8119812279080098E-2</c:v>
                </c:pt>
                <c:pt idx="44271">
                  <c:v>-8.8001895567795904E-2</c:v>
                </c:pt>
                <c:pt idx="44272">
                  <c:v>-8.8377469060332295E-2</c:v>
                </c:pt>
                <c:pt idx="44273">
                  <c:v>-8.9110757182291306E-2</c:v>
                </c:pt>
                <c:pt idx="44274">
                  <c:v>-9.05910020678245E-2</c:v>
                </c:pt>
                <c:pt idx="44275">
                  <c:v>-9.2283191012620905E-2</c:v>
                </c:pt>
                <c:pt idx="44276">
                  <c:v>-9.38715776726919E-2</c:v>
                </c:pt>
                <c:pt idx="44277">
                  <c:v>-9.69295935960542E-2</c:v>
                </c:pt>
                <c:pt idx="44278">
                  <c:v>-9.9285860020818698E-2</c:v>
                </c:pt>
                <c:pt idx="44279">
                  <c:v>-0.10268440997402201</c:v>
                </c:pt>
                <c:pt idx="44280">
                  <c:v>-0.105978507513745</c:v>
                </c:pt>
                <c:pt idx="44281">
                  <c:v>-0.10987132174434</c:v>
                </c:pt>
                <c:pt idx="44282">
                  <c:v>-0.114256593396188</c:v>
                </c:pt>
                <c:pt idx="44283">
                  <c:v>-0.11807411610506501</c:v>
                </c:pt>
                <c:pt idx="44284">
                  <c:v>-0.122646063030199</c:v>
                </c:pt>
                <c:pt idx="44285">
                  <c:v>-0.12723035079178299</c:v>
                </c:pt>
                <c:pt idx="44286">
                  <c:v>-0.132345096905854</c:v>
                </c:pt>
                <c:pt idx="44287">
                  <c:v>-0.137454612556863</c:v>
                </c:pt>
                <c:pt idx="44288">
                  <c:v>-0.142488771005537</c:v>
                </c:pt>
                <c:pt idx="44289">
                  <c:v>-0.14746681573063</c:v>
                </c:pt>
                <c:pt idx="44290">
                  <c:v>-0.15303212806781799</c:v>
                </c:pt>
                <c:pt idx="44291">
                  <c:v>-0.15845067228719301</c:v>
                </c:pt>
                <c:pt idx="44292">
                  <c:v>-0.16384249562560799</c:v>
                </c:pt>
                <c:pt idx="44293">
                  <c:v>-0.16904313578619501</c:v>
                </c:pt>
                <c:pt idx="44294">
                  <c:v>-0.17401196577612399</c:v>
                </c:pt>
                <c:pt idx="44295">
                  <c:v>-0.179270740239656</c:v>
                </c:pt>
                <c:pt idx="44296">
                  <c:v>-0.18422602195901</c:v>
                </c:pt>
                <c:pt idx="44297">
                  <c:v>-0.18908617258801799</c:v>
                </c:pt>
                <c:pt idx="44298">
                  <c:v>-0.19351191851240401</c:v>
                </c:pt>
                <c:pt idx="44299">
                  <c:v>-0.197715168927491</c:v>
                </c:pt>
                <c:pt idx="44300">
                  <c:v>-0.201858383070254</c:v>
                </c:pt>
                <c:pt idx="44301">
                  <c:v>-0.20579721576563001</c:v>
                </c:pt>
                <c:pt idx="44302">
                  <c:v>-0.20931224875819901</c:v>
                </c:pt>
                <c:pt idx="44303">
                  <c:v>-0.212383569446804</c:v>
                </c:pt>
                <c:pt idx="44304">
                  <c:v>-0.21523446058130699</c:v>
                </c:pt>
                <c:pt idx="44305">
                  <c:v>-0.21744503582445801</c:v>
                </c:pt>
                <c:pt idx="44306">
                  <c:v>-0.21949668318339699</c:v>
                </c:pt>
                <c:pt idx="44307">
                  <c:v>-0.220773366845049</c:v>
                </c:pt>
                <c:pt idx="44308">
                  <c:v>-0.22210840659792899</c:v>
                </c:pt>
                <c:pt idx="44309">
                  <c:v>-0.222703911656225</c:v>
                </c:pt>
                <c:pt idx="44310">
                  <c:v>-0.22273249431244199</c:v>
                </c:pt>
                <c:pt idx="44311">
                  <c:v>-0.22223532166120399</c:v>
                </c:pt>
                <c:pt idx="44312">
                  <c:v>-0.221302138940733</c:v>
                </c:pt>
                <c:pt idx="44313">
                  <c:v>-0.22031696818084101</c:v>
                </c:pt>
                <c:pt idx="44314">
                  <c:v>-0.21836709204570101</c:v>
                </c:pt>
                <c:pt idx="44315">
                  <c:v>-0.215990191146823</c:v>
                </c:pt>
                <c:pt idx="44316">
                  <c:v>-0.21291964973140101</c:v>
                </c:pt>
                <c:pt idx="44317">
                  <c:v>-0.209491293561792</c:v>
                </c:pt>
                <c:pt idx="44318">
                  <c:v>-0.205629860994019</c:v>
                </c:pt>
                <c:pt idx="44319">
                  <c:v>-0.20141562441172001</c:v>
                </c:pt>
                <c:pt idx="44320">
                  <c:v>-0.195995152000879</c:v>
                </c:pt>
                <c:pt idx="44321">
                  <c:v>-0.190533157866628</c:v>
                </c:pt>
                <c:pt idx="44322">
                  <c:v>-0.18437960903880499</c:v>
                </c:pt>
                <c:pt idx="44323">
                  <c:v>-0.178117945626943</c:v>
                </c:pt>
                <c:pt idx="44324">
                  <c:v>-0.17129443705851899</c:v>
                </c:pt>
                <c:pt idx="44325">
                  <c:v>-0.16365142488760401</c:v>
                </c:pt>
                <c:pt idx="44326">
                  <c:v>-0.155753925192438</c:v>
                </c:pt>
                <c:pt idx="44327">
                  <c:v>-0.14746345952575299</c:v>
                </c:pt>
                <c:pt idx="44328">
                  <c:v>-0.13899561617231199</c:v>
                </c:pt>
                <c:pt idx="44329">
                  <c:v>-0.12998956512319201</c:v>
                </c:pt>
                <c:pt idx="44330">
                  <c:v>-0.12046233145669299</c:v>
                </c:pt>
                <c:pt idx="44331">
                  <c:v>-0.110689753109238</c:v>
                </c:pt>
                <c:pt idx="44332">
                  <c:v>-0.10055080490351501</c:v>
                </c:pt>
                <c:pt idx="44333">
                  <c:v>-9.0338106993273007E-2</c:v>
                </c:pt>
                <c:pt idx="44334">
                  <c:v>-7.9433213806612293E-2</c:v>
                </c:pt>
                <c:pt idx="44335">
                  <c:v>-6.9021142352369294E-2</c:v>
                </c:pt>
                <c:pt idx="44336">
                  <c:v>-5.7831292108117202E-2</c:v>
                </c:pt>
                <c:pt idx="44337">
                  <c:v>-4.6573285261728901E-2</c:v>
                </c:pt>
                <c:pt idx="44338">
                  <c:v>-3.5162641602763202E-2</c:v>
                </c:pt>
                <c:pt idx="44339">
                  <c:v>-2.37594991887808E-2</c:v>
                </c:pt>
                <c:pt idx="44340">
                  <c:v>-1.26222245711059E-2</c:v>
                </c:pt>
                <c:pt idx="44341">
                  <c:v>-9.0954259583437701E-4</c:v>
                </c:pt>
                <c:pt idx="44342">
                  <c:v>1.05423107175291E-2</c:v>
                </c:pt>
                <c:pt idx="44343">
                  <c:v>2.2070178574167001E-2</c:v>
                </c:pt>
                <c:pt idx="44344">
                  <c:v>3.3509092377870101E-2</c:v>
                </c:pt>
                <c:pt idx="44345">
                  <c:v>4.4616942273795701E-2</c:v>
                </c:pt>
                <c:pt idx="44346">
                  <c:v>5.5711393990547801E-2</c:v>
                </c:pt>
                <c:pt idx="44347">
                  <c:v>6.7062794764179604E-2</c:v>
                </c:pt>
                <c:pt idx="44348">
                  <c:v>7.7973021609825194E-2</c:v>
                </c:pt>
                <c:pt idx="44349">
                  <c:v>8.8678895857305498E-2</c:v>
                </c:pt>
                <c:pt idx="44350">
                  <c:v>9.8755543879681107E-2</c:v>
                </c:pt>
                <c:pt idx="44351">
                  <c:v>0.108857620851081</c:v>
                </c:pt>
                <c:pt idx="44352">
                  <c:v>0.118935139835944</c:v>
                </c:pt>
                <c:pt idx="44353">
                  <c:v>0.12825880546899401</c:v>
                </c:pt>
                <c:pt idx="44354">
                  <c:v>0.13758406817765501</c:v>
                </c:pt>
                <c:pt idx="44355">
                  <c:v>0.14593151225315701</c:v>
                </c:pt>
                <c:pt idx="44356">
                  <c:v>0.154396949278783</c:v>
                </c:pt>
                <c:pt idx="44357">
                  <c:v>0.16251410737990099</c:v>
                </c:pt>
                <c:pt idx="44358">
                  <c:v>0.170099874860662</c:v>
                </c:pt>
                <c:pt idx="44359">
                  <c:v>0.177335979885759</c:v>
                </c:pt>
                <c:pt idx="44360">
                  <c:v>0.18375769201298001</c:v>
                </c:pt>
                <c:pt idx="44361">
                  <c:v>0.19033379728776101</c:v>
                </c:pt>
                <c:pt idx="44362">
                  <c:v>0.19577819601695101</c:v>
                </c:pt>
                <c:pt idx="44363">
                  <c:v>0.20140526478846699</c:v>
                </c:pt>
                <c:pt idx="44364">
                  <c:v>0.206179093776691</c:v>
                </c:pt>
                <c:pt idx="44365">
                  <c:v>0.21079716313697899</c:v>
                </c:pt>
                <c:pt idx="44366">
                  <c:v>0.21465208151503501</c:v>
                </c:pt>
                <c:pt idx="44367">
                  <c:v>0.217819993143196</c:v>
                </c:pt>
                <c:pt idx="44368">
                  <c:v>0.22104525131827499</c:v>
                </c:pt>
                <c:pt idx="44369">
                  <c:v>0.223477250832646</c:v>
                </c:pt>
                <c:pt idx="44370">
                  <c:v>0.225813211838927</c:v>
                </c:pt>
                <c:pt idx="44371">
                  <c:v>0.22729982267469201</c:v>
                </c:pt>
                <c:pt idx="44372">
                  <c:v>0.228418442046111</c:v>
                </c:pt>
                <c:pt idx="44373">
                  <c:v>0.22939540324530899</c:v>
                </c:pt>
                <c:pt idx="44374">
                  <c:v>0.229911782416861</c:v>
                </c:pt>
                <c:pt idx="44375">
                  <c:v>0.230065045286417</c:v>
                </c:pt>
                <c:pt idx="44376">
                  <c:v>0.22973885502100699</c:v>
                </c:pt>
                <c:pt idx="44377">
                  <c:v>0.22887826285833099</c:v>
                </c:pt>
                <c:pt idx="44378">
                  <c:v>0.22797750226011201</c:v>
                </c:pt>
                <c:pt idx="44379">
                  <c:v>0.227027991773531</c:v>
                </c:pt>
                <c:pt idx="44380">
                  <c:v>0.22545542571468599</c:v>
                </c:pt>
                <c:pt idx="44381">
                  <c:v>0.22359225028750099</c:v>
                </c:pt>
                <c:pt idx="44382">
                  <c:v>0.221421327851657</c:v>
                </c:pt>
                <c:pt idx="44383">
                  <c:v>0.219518552887629</c:v>
                </c:pt>
                <c:pt idx="44384">
                  <c:v>0.217110340793394</c:v>
                </c:pt>
                <c:pt idx="44385">
                  <c:v>0.214635934484321</c:v>
                </c:pt>
                <c:pt idx="44386">
                  <c:v>0.21201384032961801</c:v>
                </c:pt>
                <c:pt idx="44387">
                  <c:v>0.20949073052966699</c:v>
                </c:pt>
                <c:pt idx="44388">
                  <c:v>0.206812536484521</c:v>
                </c:pt>
                <c:pt idx="44389">
                  <c:v>0.20397953207227701</c:v>
                </c:pt>
                <c:pt idx="44390">
                  <c:v>0.201272674190624</c:v>
                </c:pt>
                <c:pt idx="44391">
                  <c:v>0.19857408504315099</c:v>
                </c:pt>
                <c:pt idx="44392">
                  <c:v>0.19643465567981699</c:v>
                </c:pt>
                <c:pt idx="44393">
                  <c:v>0.193515435015086</c:v>
                </c:pt>
                <c:pt idx="44394">
                  <c:v>0.191039603525017</c:v>
                </c:pt>
                <c:pt idx="44395">
                  <c:v>0.18894132719590501</c:v>
                </c:pt>
                <c:pt idx="44396">
                  <c:v>0.187139046624785</c:v>
                </c:pt>
                <c:pt idx="44397">
                  <c:v>0.18558612802496099</c:v>
                </c:pt>
                <c:pt idx="44398">
                  <c:v>0.18361142774854899</c:v>
                </c:pt>
                <c:pt idx="44399">
                  <c:v>0.18233593566608899</c:v>
                </c:pt>
                <c:pt idx="44400">
                  <c:v>0.181439892851609</c:v>
                </c:pt>
                <c:pt idx="44401">
                  <c:v>0.18107892800872299</c:v>
                </c:pt>
                <c:pt idx="44402">
                  <c:v>0.180789203823644</c:v>
                </c:pt>
                <c:pt idx="44403">
                  <c:v>0.180664445508363</c:v>
                </c:pt>
                <c:pt idx="44404">
                  <c:v>0.18090081297400801</c:v>
                </c:pt>
                <c:pt idx="44405">
                  <c:v>0.18192736613655999</c:v>
                </c:pt>
                <c:pt idx="44406">
                  <c:v>0.18311898651162001</c:v>
                </c:pt>
                <c:pt idx="44407">
                  <c:v>0.18470553566751299</c:v>
                </c:pt>
                <c:pt idx="44408">
                  <c:v>0.18668580834592899</c:v>
                </c:pt>
                <c:pt idx="44409">
                  <c:v>0.18894333556692799</c:v>
                </c:pt>
                <c:pt idx="44410">
                  <c:v>0.192273034449225</c:v>
                </c:pt>
                <c:pt idx="44411">
                  <c:v>0.19537154204370499</c:v>
                </c:pt>
                <c:pt idx="44412">
                  <c:v>0.19916795197513901</c:v>
                </c:pt>
                <c:pt idx="44413">
                  <c:v>0.20333815114633999</c:v>
                </c:pt>
                <c:pt idx="44414">
                  <c:v>0.20824115805659299</c:v>
                </c:pt>
                <c:pt idx="44415">
                  <c:v>0.21326171295567101</c:v>
                </c:pt>
                <c:pt idx="44416">
                  <c:v>0.218786774206115</c:v>
                </c:pt>
                <c:pt idx="44417">
                  <c:v>0.224592818245301</c:v>
                </c:pt>
                <c:pt idx="44418">
                  <c:v>0.230838335295415</c:v>
                </c:pt>
                <c:pt idx="44419">
                  <c:v>0.23782820337160501</c:v>
                </c:pt>
                <c:pt idx="44420">
                  <c:v>0.24458845682100999</c:v>
                </c:pt>
                <c:pt idx="44421">
                  <c:v>0.25225253673885201</c:v>
                </c:pt>
                <c:pt idx="44422">
                  <c:v>0.25980978114548098</c:v>
                </c:pt>
                <c:pt idx="44423">
                  <c:v>0.26839221306746502</c:v>
                </c:pt>
                <c:pt idx="44424">
                  <c:v>0.27691826115464802</c:v>
                </c:pt>
                <c:pt idx="44425">
                  <c:v>0.28527619192237402</c:v>
                </c:pt>
                <c:pt idx="44426">
                  <c:v>0.294353968507793</c:v>
                </c:pt>
                <c:pt idx="44427">
                  <c:v>0.30355176230034697</c:v>
                </c:pt>
                <c:pt idx="44428">
                  <c:v>0.31323983417426998</c:v>
                </c:pt>
                <c:pt idx="44429">
                  <c:v>0.322788071149197</c:v>
                </c:pt>
                <c:pt idx="44430">
                  <c:v>0.33221012150123702</c:v>
                </c:pt>
                <c:pt idx="44431">
                  <c:v>0.34204397029711597</c:v>
                </c:pt>
                <c:pt idx="44432">
                  <c:v>0.35210344257388199</c:v>
                </c:pt>
                <c:pt idx="44433">
                  <c:v>0.36202736963690701</c:v>
                </c:pt>
                <c:pt idx="44434">
                  <c:v>0.37199542560740101</c:v>
                </c:pt>
                <c:pt idx="44435">
                  <c:v>0.38172418002214697</c:v>
                </c:pt>
                <c:pt idx="44436">
                  <c:v>0.39166789528012902</c:v>
                </c:pt>
                <c:pt idx="44437">
                  <c:v>0.401867640475145</c:v>
                </c:pt>
                <c:pt idx="44438">
                  <c:v>0.41161621975069401</c:v>
                </c:pt>
                <c:pt idx="44439">
                  <c:v>0.42108365019055399</c:v>
                </c:pt>
                <c:pt idx="44440">
                  <c:v>0.43027168758421003</c:v>
                </c:pt>
                <c:pt idx="44441">
                  <c:v>0.43991031298900402</c:v>
                </c:pt>
                <c:pt idx="44442">
                  <c:v>0.44898048543483099</c:v>
                </c:pt>
                <c:pt idx="44443">
                  <c:v>0.45749117955249502</c:v>
                </c:pt>
                <c:pt idx="44444">
                  <c:v>0.46580737592737098</c:v>
                </c:pt>
                <c:pt idx="44445">
                  <c:v>0.47395424485917598</c:v>
                </c:pt>
                <c:pt idx="44446">
                  <c:v>0.48187014253318899</c:v>
                </c:pt>
                <c:pt idx="44447">
                  <c:v>0.48897976805634502</c:v>
                </c:pt>
                <c:pt idx="44448">
                  <c:v>0.49605617516685202</c:v>
                </c:pt>
                <c:pt idx="44449">
                  <c:v>0.50240546461730196</c:v>
                </c:pt>
                <c:pt idx="44450">
                  <c:v>0.508848761401268</c:v>
                </c:pt>
                <c:pt idx="44451">
                  <c:v>0.51440336038088696</c:v>
                </c:pt>
                <c:pt idx="44452">
                  <c:v>0.51932806417728405</c:v>
                </c:pt>
                <c:pt idx="44453">
                  <c:v>0.52423172299788801</c:v>
                </c:pt>
                <c:pt idx="44454">
                  <c:v>0.52838148613330005</c:v>
                </c:pt>
                <c:pt idx="44455">
                  <c:v>0.53237770614630597</c:v>
                </c:pt>
                <c:pt idx="44456">
                  <c:v>0.53516725038253199</c:v>
                </c:pt>
                <c:pt idx="44457">
                  <c:v>0.53763760744760702</c:v>
                </c:pt>
                <c:pt idx="44458">
                  <c:v>0.53987122824587297</c:v>
                </c:pt>
                <c:pt idx="44459">
                  <c:v>0.54144837113743605</c:v>
                </c:pt>
                <c:pt idx="44460">
                  <c:v>0.54234986708923705</c:v>
                </c:pt>
                <c:pt idx="44461">
                  <c:v>0.54261733367212905</c:v>
                </c:pt>
                <c:pt idx="44462">
                  <c:v>0.54246697612714601</c:v>
                </c:pt>
                <c:pt idx="44463">
                  <c:v>0.542034071027097</c:v>
                </c:pt>
                <c:pt idx="44464">
                  <c:v>0.54098256655944998</c:v>
                </c:pt>
                <c:pt idx="44465">
                  <c:v>0.53925007374450595</c:v>
                </c:pt>
                <c:pt idx="44466">
                  <c:v>0.53705178932784803</c:v>
                </c:pt>
                <c:pt idx="44467">
                  <c:v>0.53437489919051895</c:v>
                </c:pt>
                <c:pt idx="44468">
                  <c:v>0.53126933500379103</c:v>
                </c:pt>
                <c:pt idx="44469">
                  <c:v>0.52785367836805996</c:v>
                </c:pt>
                <c:pt idx="44470">
                  <c:v>0.52380466809594795</c:v>
                </c:pt>
                <c:pt idx="44471">
                  <c:v>0.51934203093645903</c:v>
                </c:pt>
                <c:pt idx="44472">
                  <c:v>0.51458079506600296</c:v>
                </c:pt>
                <c:pt idx="44473">
                  <c:v>0.50957533047829395</c:v>
                </c:pt>
                <c:pt idx="44474">
                  <c:v>0.504054522022513</c:v>
                </c:pt>
                <c:pt idx="44475">
                  <c:v>0.49840091503838402</c:v>
                </c:pt>
                <c:pt idx="44476">
                  <c:v>0.49221887990823698</c:v>
                </c:pt>
                <c:pt idx="44477">
                  <c:v>0.48629318293389301</c:v>
                </c:pt>
                <c:pt idx="44478">
                  <c:v>0.47970971843162702</c:v>
                </c:pt>
                <c:pt idx="44479">
                  <c:v>0.47309837193236798</c:v>
                </c:pt>
                <c:pt idx="44480">
                  <c:v>0.46635271282400398</c:v>
                </c:pt>
                <c:pt idx="44481">
                  <c:v>0.459581908930149</c:v>
                </c:pt>
                <c:pt idx="44482">
                  <c:v>0.45301441139982201</c:v>
                </c:pt>
                <c:pt idx="44483">
                  <c:v>0.445821547084359</c:v>
                </c:pt>
                <c:pt idx="44484">
                  <c:v>0.43882357931219101</c:v>
                </c:pt>
                <c:pt idx="44485">
                  <c:v>0.431865145422553</c:v>
                </c:pt>
                <c:pt idx="44486">
                  <c:v>0.42526848555138502</c:v>
                </c:pt>
                <c:pt idx="44487">
                  <c:v>0.41849415609219398</c:v>
                </c:pt>
                <c:pt idx="44488">
                  <c:v>0.41163505502728898</c:v>
                </c:pt>
                <c:pt idx="44489">
                  <c:v>0.40502665521796299</c:v>
                </c:pt>
                <c:pt idx="44490">
                  <c:v>0.39898174367851702</c:v>
                </c:pt>
                <c:pt idx="44491">
                  <c:v>0.393138110685543</c:v>
                </c:pt>
                <c:pt idx="44492">
                  <c:v>0.38758374527831202</c:v>
                </c:pt>
                <c:pt idx="44493">
                  <c:v>0.381930147204812</c:v>
                </c:pt>
                <c:pt idx="44494">
                  <c:v>0.37653393312391897</c:v>
                </c:pt>
                <c:pt idx="44495">
                  <c:v>0.37214798651484099</c:v>
                </c:pt>
                <c:pt idx="44496">
                  <c:v>0.36770354449542603</c:v>
                </c:pt>
                <c:pt idx="44497">
                  <c:v>0.36360312333370398</c:v>
                </c:pt>
                <c:pt idx="44498">
                  <c:v>0.35994435390162</c:v>
                </c:pt>
                <c:pt idx="44499">
                  <c:v>0.35671371201053598</c:v>
                </c:pt>
                <c:pt idx="44500">
                  <c:v>0.354449080478898</c:v>
                </c:pt>
                <c:pt idx="44501">
                  <c:v>0.35186846216406698</c:v>
                </c:pt>
                <c:pt idx="44502">
                  <c:v>0.35033778262708498</c:v>
                </c:pt>
                <c:pt idx="44503">
                  <c:v>0.34891220185366301</c:v>
                </c:pt>
                <c:pt idx="44504">
                  <c:v>0.34842892736625403</c:v>
                </c:pt>
                <c:pt idx="44505">
                  <c:v>0.34805262505491802</c:v>
                </c:pt>
                <c:pt idx="44506">
                  <c:v>0.34844317782495499</c:v>
                </c:pt>
                <c:pt idx="44507">
                  <c:v>0.34924418322664502</c:v>
                </c:pt>
                <c:pt idx="44508">
                  <c:v>0.35066324571942498</c:v>
                </c:pt>
                <c:pt idx="44509">
                  <c:v>0.35285200005887801</c:v>
                </c:pt>
                <c:pt idx="44510">
                  <c:v>0.35486919741725798</c:v>
                </c:pt>
                <c:pt idx="44511">
                  <c:v>0.35786623940469597</c:v>
                </c:pt>
                <c:pt idx="44512">
                  <c:v>0.36143721996550199</c:v>
                </c:pt>
                <c:pt idx="44513">
                  <c:v>0.36525007808410598</c:v>
                </c:pt>
                <c:pt idx="44514">
                  <c:v>0.37001495700811099</c:v>
                </c:pt>
                <c:pt idx="44515">
                  <c:v>0.37436998394714399</c:v>
                </c:pt>
                <c:pt idx="44516">
                  <c:v>0.379980710855574</c:v>
                </c:pt>
                <c:pt idx="44517">
                  <c:v>0.385736648394642</c:v>
                </c:pt>
                <c:pt idx="44518">
                  <c:v>0.39215777704087901</c:v>
                </c:pt>
                <c:pt idx="44519">
                  <c:v>0.39869318467890302</c:v>
                </c:pt>
                <c:pt idx="44520">
                  <c:v>0.40541564768535499</c:v>
                </c:pt>
                <c:pt idx="44521">
                  <c:v>0.41277745754761203</c:v>
                </c:pt>
                <c:pt idx="44522">
                  <c:v>0.420403877663375</c:v>
                </c:pt>
                <c:pt idx="44523">
                  <c:v>0.42813609726720098</c:v>
                </c:pt>
                <c:pt idx="44524">
                  <c:v>0.43626999924551302</c:v>
                </c:pt>
                <c:pt idx="44525">
                  <c:v>0.444281806114731</c:v>
                </c:pt>
                <c:pt idx="44526">
                  <c:v>0.45274290639255899</c:v>
                </c:pt>
                <c:pt idx="44527">
                  <c:v>0.46165610763961101</c:v>
                </c:pt>
                <c:pt idx="44528">
                  <c:v>0.470034287272516</c:v>
                </c:pt>
                <c:pt idx="44529">
                  <c:v>0.47869271725163998</c:v>
                </c:pt>
                <c:pt idx="44530">
                  <c:v>0.48755435974654698</c:v>
                </c:pt>
                <c:pt idx="44531">
                  <c:v>0.49649246961193699</c:v>
                </c:pt>
                <c:pt idx="44532">
                  <c:v>0.50507656260289702</c:v>
                </c:pt>
                <c:pt idx="44533">
                  <c:v>0.51361015956080303</c:v>
                </c:pt>
                <c:pt idx="44534">
                  <c:v>0.52218963890137804</c:v>
                </c:pt>
                <c:pt idx="44535">
                  <c:v>0.53052737055060795</c:v>
                </c:pt>
                <c:pt idx="44536">
                  <c:v>0.53889166577206205</c:v>
                </c:pt>
                <c:pt idx="44537">
                  <c:v>0.54656541188320495</c:v>
                </c:pt>
                <c:pt idx="44538">
                  <c:v>0.55437963363248299</c:v>
                </c:pt>
                <c:pt idx="44539">
                  <c:v>0.56163520578199599</c:v>
                </c:pt>
                <c:pt idx="44540">
                  <c:v>0.56908850537534605</c:v>
                </c:pt>
                <c:pt idx="44541">
                  <c:v>0.57574943578375504</c:v>
                </c:pt>
                <c:pt idx="44542">
                  <c:v>0.58196778985706898</c:v>
                </c:pt>
                <c:pt idx="44543">
                  <c:v>0.58793526225381199</c:v>
                </c:pt>
                <c:pt idx="44544">
                  <c:v>0.59353292610317099</c:v>
                </c:pt>
                <c:pt idx="44545">
                  <c:v>0.59882786882440997</c:v>
                </c:pt>
                <c:pt idx="44546">
                  <c:v>0.60335306249796605</c:v>
                </c:pt>
                <c:pt idx="44547">
                  <c:v>0.60728670022901099</c:v>
                </c:pt>
                <c:pt idx="44548">
                  <c:v>0.61100138750880695</c:v>
                </c:pt>
                <c:pt idx="44549">
                  <c:v>0.61399500069583601</c:v>
                </c:pt>
                <c:pt idx="44550">
                  <c:v>0.61660621911669999</c:v>
                </c:pt>
                <c:pt idx="44551">
                  <c:v>0.61860538854359104</c:v>
                </c:pt>
                <c:pt idx="44552">
                  <c:v>0.61971460406261603</c:v>
                </c:pt>
                <c:pt idx="44553">
                  <c:v>0.62059900806231705</c:v>
                </c:pt>
                <c:pt idx="44554">
                  <c:v>0.62105428312352895</c:v>
                </c:pt>
                <c:pt idx="44555">
                  <c:v>0.62086163996727495</c:v>
                </c:pt>
                <c:pt idx="44556">
                  <c:v>0.61987762879639496</c:v>
                </c:pt>
                <c:pt idx="44557">
                  <c:v>0.61822881000820695</c:v>
                </c:pt>
                <c:pt idx="44558">
                  <c:v>0.61644516708233699</c:v>
                </c:pt>
                <c:pt idx="44559">
                  <c:v>0.61380261310856399</c:v>
                </c:pt>
                <c:pt idx="44560">
                  <c:v>0.61065498047991196</c:v>
                </c:pt>
                <c:pt idx="44561">
                  <c:v>0.60674929185139204</c:v>
                </c:pt>
                <c:pt idx="44562">
                  <c:v>0.60248843052203505</c:v>
                </c:pt>
                <c:pt idx="44563">
                  <c:v>0.59789137488545396</c:v>
                </c:pt>
                <c:pt idx="44564">
                  <c:v>0.59220984532889598</c:v>
                </c:pt>
                <c:pt idx="44565">
                  <c:v>0.58653790326951505</c:v>
                </c:pt>
                <c:pt idx="44566">
                  <c:v>0.57997407776816201</c:v>
                </c:pt>
                <c:pt idx="44567">
                  <c:v>0.57365315588298504</c:v>
                </c:pt>
                <c:pt idx="44568">
                  <c:v>0.56645302622876004</c:v>
                </c:pt>
                <c:pt idx="44569">
                  <c:v>0.55856342267205505</c:v>
                </c:pt>
                <c:pt idx="44570">
                  <c:v>0.55068496120158905</c:v>
                </c:pt>
                <c:pt idx="44571">
                  <c:v>0.54236072656670897</c:v>
                </c:pt>
                <c:pt idx="44572">
                  <c:v>0.53417886435178596</c:v>
                </c:pt>
                <c:pt idx="44573">
                  <c:v>0.52501612732188996</c:v>
                </c:pt>
                <c:pt idx="44574">
                  <c:v>0.515605023718538</c:v>
                </c:pt>
                <c:pt idx="44575">
                  <c:v>0.50619915364943002</c:v>
                </c:pt>
                <c:pt idx="44576">
                  <c:v>0.49665302899521402</c:v>
                </c:pt>
                <c:pt idx="44577">
                  <c:v>0.48674567878032399</c:v>
                </c:pt>
                <c:pt idx="44578">
                  <c:v>0.47690223145542199</c:v>
                </c:pt>
                <c:pt idx="44579">
                  <c:v>0.46643283679368602</c:v>
                </c:pt>
                <c:pt idx="44580">
                  <c:v>0.45621286032835401</c:v>
                </c:pt>
                <c:pt idx="44581">
                  <c:v>0.44640515865811498</c:v>
                </c:pt>
                <c:pt idx="44582">
                  <c:v>0.43608100235024599</c:v>
                </c:pt>
                <c:pt idx="44583">
                  <c:v>0.42577466037230399</c:v>
                </c:pt>
                <c:pt idx="44584">
                  <c:v>0.41533839587902299</c:v>
                </c:pt>
                <c:pt idx="44585">
                  <c:v>0.405374697958093</c:v>
                </c:pt>
                <c:pt idx="44586">
                  <c:v>0.395258536005542</c:v>
                </c:pt>
                <c:pt idx="44587">
                  <c:v>0.38535700712160698</c:v>
                </c:pt>
                <c:pt idx="44588">
                  <c:v>0.375396289525677</c:v>
                </c:pt>
                <c:pt idx="44589">
                  <c:v>0.36574220974930799</c:v>
                </c:pt>
                <c:pt idx="44590">
                  <c:v>0.356463096978203</c:v>
                </c:pt>
                <c:pt idx="44591">
                  <c:v>0.347043695546848</c:v>
                </c:pt>
                <c:pt idx="44592">
                  <c:v>0.33816956521517499</c:v>
                </c:pt>
                <c:pt idx="44593">
                  <c:v>0.329211729230309</c:v>
                </c:pt>
                <c:pt idx="44594">
                  <c:v>0.32102393844381799</c:v>
                </c:pt>
                <c:pt idx="44595">
                  <c:v>0.312987749202426</c:v>
                </c:pt>
                <c:pt idx="44596">
                  <c:v>0.30487036387772998</c:v>
                </c:pt>
                <c:pt idx="44597">
                  <c:v>0.29751751680865202</c:v>
                </c:pt>
                <c:pt idx="44598">
                  <c:v>0.290174492838842</c:v>
                </c:pt>
                <c:pt idx="44599">
                  <c:v>0.28350700329748801</c:v>
                </c:pt>
                <c:pt idx="44600">
                  <c:v>0.27704266290893698</c:v>
                </c:pt>
                <c:pt idx="44601">
                  <c:v>0.27065567147303099</c:v>
                </c:pt>
                <c:pt idx="44602">
                  <c:v>0.26505355836411099</c:v>
                </c:pt>
                <c:pt idx="44603">
                  <c:v>0.25972731396294102</c:v>
                </c:pt>
                <c:pt idx="44604">
                  <c:v>0.25472077673594001</c:v>
                </c:pt>
                <c:pt idx="44605">
                  <c:v>0.25002885400356001</c:v>
                </c:pt>
                <c:pt idx="44606">
                  <c:v>0.245584338749301</c:v>
                </c:pt>
                <c:pt idx="44607">
                  <c:v>0.24154713187881499</c:v>
                </c:pt>
                <c:pt idx="44608">
                  <c:v>0.23825619976512499</c:v>
                </c:pt>
                <c:pt idx="44609">
                  <c:v>0.23490289163987099</c:v>
                </c:pt>
                <c:pt idx="44610">
                  <c:v>0.23198407353116399</c:v>
                </c:pt>
                <c:pt idx="44611">
                  <c:v>0.229210776670949</c:v>
                </c:pt>
                <c:pt idx="44612">
                  <c:v>0.22698384958728099</c:v>
                </c:pt>
                <c:pt idx="44613">
                  <c:v>0.22520491681014401</c:v>
                </c:pt>
                <c:pt idx="44614">
                  <c:v>0.223372853903574</c:v>
                </c:pt>
                <c:pt idx="44615">
                  <c:v>0.22191800267308701</c:v>
                </c:pt>
                <c:pt idx="44616">
                  <c:v>0.22053428581711401</c:v>
                </c:pt>
                <c:pt idx="44617">
                  <c:v>0.21980533668334701</c:v>
                </c:pt>
                <c:pt idx="44618">
                  <c:v>0.21890953142362801</c:v>
                </c:pt>
                <c:pt idx="44619">
                  <c:v>0.21834261396379001</c:v>
                </c:pt>
                <c:pt idx="44620">
                  <c:v>0.21789128757083301</c:v>
                </c:pt>
                <c:pt idx="44621">
                  <c:v>0.21761308369990501</c:v>
                </c:pt>
                <c:pt idx="44622">
                  <c:v>0.21778640208452399</c:v>
                </c:pt>
                <c:pt idx="44623">
                  <c:v>0.21750692291614299</c:v>
                </c:pt>
                <c:pt idx="44624">
                  <c:v>0.21782261879861201</c:v>
                </c:pt>
                <c:pt idx="44625">
                  <c:v>0.21769158260320101</c:v>
                </c:pt>
                <c:pt idx="44626">
                  <c:v>0.21816621930496899</c:v>
                </c:pt>
                <c:pt idx="44627">
                  <c:v>0.21833618254339701</c:v>
                </c:pt>
                <c:pt idx="44628">
                  <c:v>0.21826198280430201</c:v>
                </c:pt>
                <c:pt idx="44629">
                  <c:v>0.21838666483938199</c:v>
                </c:pt>
                <c:pt idx="44630">
                  <c:v>0.21847921636374201</c:v>
                </c:pt>
                <c:pt idx="44631">
                  <c:v>0.21845295376701601</c:v>
                </c:pt>
                <c:pt idx="44632">
                  <c:v>0.21857562036123501</c:v>
                </c:pt>
                <c:pt idx="44633">
                  <c:v>0.218222405775859</c:v>
                </c:pt>
                <c:pt idx="44634">
                  <c:v>0.21773791644394899</c:v>
                </c:pt>
                <c:pt idx="44635">
                  <c:v>0.21756299500129</c:v>
                </c:pt>
                <c:pt idx="44636">
                  <c:v>0.21688328407326299</c:v>
                </c:pt>
                <c:pt idx="44637">
                  <c:v>0.216232832466623</c:v>
                </c:pt>
                <c:pt idx="44638">
                  <c:v>0.215022126160269</c:v>
                </c:pt>
                <c:pt idx="44639">
                  <c:v>0.21391583395737301</c:v>
                </c:pt>
                <c:pt idx="44640">
                  <c:v>0.21245146820164501</c:v>
                </c:pt>
                <c:pt idx="44641">
                  <c:v>0.21085739610993501</c:v>
                </c:pt>
                <c:pt idx="44642">
                  <c:v>0.20903267774765399</c:v>
                </c:pt>
                <c:pt idx="44643">
                  <c:v>0.206764631490581</c:v>
                </c:pt>
                <c:pt idx="44644">
                  <c:v>0.204374086633793</c:v>
                </c:pt>
                <c:pt idx="44645">
                  <c:v>0.20173268305325301</c:v>
                </c:pt>
                <c:pt idx="44646">
                  <c:v>0.19890076018491401</c:v>
                </c:pt>
                <c:pt idx="44647">
                  <c:v>0.19562988862959901</c:v>
                </c:pt>
                <c:pt idx="44648">
                  <c:v>0.19222358492338501</c:v>
                </c:pt>
                <c:pt idx="44649">
                  <c:v>0.188775580748403</c:v>
                </c:pt>
                <c:pt idx="44650">
                  <c:v>0.18447833726719901</c:v>
                </c:pt>
                <c:pt idx="44651">
                  <c:v>0.180154215184717</c:v>
                </c:pt>
                <c:pt idx="44652">
                  <c:v>0.175747876234499</c:v>
                </c:pt>
                <c:pt idx="44653">
                  <c:v>0.170942172384492</c:v>
                </c:pt>
                <c:pt idx="44654">
                  <c:v>0.16592440637790601</c:v>
                </c:pt>
                <c:pt idx="44655">
                  <c:v>0.16023859841889601</c:v>
                </c:pt>
                <c:pt idx="44656">
                  <c:v>0.15469301820162901</c:v>
                </c:pt>
                <c:pt idx="44657">
                  <c:v>0.14898911450615701</c:v>
                </c:pt>
                <c:pt idx="44658">
                  <c:v>0.14296494668895801</c:v>
                </c:pt>
                <c:pt idx="44659">
                  <c:v>0.13678567415871201</c:v>
                </c:pt>
                <c:pt idx="44660">
                  <c:v>0.13030442626696101</c:v>
                </c:pt>
                <c:pt idx="44661">
                  <c:v>0.12329537984705199</c:v>
                </c:pt>
                <c:pt idx="44662">
                  <c:v>0.116707480702002</c:v>
                </c:pt>
                <c:pt idx="44663">
                  <c:v>0.10980689344161899</c:v>
                </c:pt>
                <c:pt idx="44664">
                  <c:v>0.10258436238466399</c:v>
                </c:pt>
                <c:pt idx="44665">
                  <c:v>9.5264261682526497E-2</c:v>
                </c:pt>
                <c:pt idx="44666">
                  <c:v>8.7430721386167504E-2</c:v>
                </c:pt>
                <c:pt idx="44667">
                  <c:v>8.0072080264038295E-2</c:v>
                </c:pt>
                <c:pt idx="44668">
                  <c:v>7.2392208271989902E-2</c:v>
                </c:pt>
                <c:pt idx="44669">
                  <c:v>6.4633624898457906E-2</c:v>
                </c:pt>
                <c:pt idx="44670">
                  <c:v>5.6540484576663101E-2</c:v>
                </c:pt>
                <c:pt idx="44671">
                  <c:v>4.8607710632510397E-2</c:v>
                </c:pt>
                <c:pt idx="44672">
                  <c:v>4.0650224755599103E-2</c:v>
                </c:pt>
                <c:pt idx="44673">
                  <c:v>3.2754259553515998E-2</c:v>
                </c:pt>
                <c:pt idx="44674">
                  <c:v>2.4703038215184301E-2</c:v>
                </c:pt>
                <c:pt idx="44675">
                  <c:v>1.6389301893307801E-2</c:v>
                </c:pt>
                <c:pt idx="44676">
                  <c:v>8.6908074123735694E-3</c:v>
                </c:pt>
                <c:pt idx="44677">
                  <c:v>4.7921359233844E-4</c:v>
                </c:pt>
                <c:pt idx="44678">
                  <c:v>-7.5221119420108501E-3</c:v>
                </c:pt>
                <c:pt idx="44679">
                  <c:v>-1.5319373485999901E-2</c:v>
                </c:pt>
                <c:pt idx="44680">
                  <c:v>-2.35376117939411E-2</c:v>
                </c:pt>
                <c:pt idx="44681">
                  <c:v>-3.1221755021425799E-2</c:v>
                </c:pt>
                <c:pt idx="44682">
                  <c:v>-3.9006562617340299E-2</c:v>
                </c:pt>
                <c:pt idx="44683">
                  <c:v>-4.6855255789136199E-2</c:v>
                </c:pt>
                <c:pt idx="44684">
                  <c:v>-5.4306478355673302E-2</c:v>
                </c:pt>
                <c:pt idx="44685">
                  <c:v>-6.18208323231055E-2</c:v>
                </c:pt>
                <c:pt idx="44686">
                  <c:v>-6.9175613151940096E-2</c:v>
                </c:pt>
                <c:pt idx="44687">
                  <c:v>-7.65363370345402E-2</c:v>
                </c:pt>
                <c:pt idx="44688">
                  <c:v>-8.3809071889748801E-2</c:v>
                </c:pt>
                <c:pt idx="44689">
                  <c:v>-9.0758508380948302E-2</c:v>
                </c:pt>
                <c:pt idx="44690">
                  <c:v>-9.7618133504598498E-2</c:v>
                </c:pt>
                <c:pt idx="44691">
                  <c:v>-0.104481666415893</c:v>
                </c:pt>
                <c:pt idx="44692">
                  <c:v>-0.111163629234162</c:v>
                </c:pt>
                <c:pt idx="44693">
                  <c:v>-0.117712547132169</c:v>
                </c:pt>
                <c:pt idx="44694">
                  <c:v>-0.124360861059334</c:v>
                </c:pt>
                <c:pt idx="44695">
                  <c:v>-0.130243060620685</c:v>
                </c:pt>
                <c:pt idx="44696">
                  <c:v>-0.13671048697354399</c:v>
                </c:pt>
                <c:pt idx="44697">
                  <c:v>-0.14266225911126501</c:v>
                </c:pt>
                <c:pt idx="44698">
                  <c:v>-0.14848782415300901</c:v>
                </c:pt>
                <c:pt idx="44699">
                  <c:v>-0.15429176526207</c:v>
                </c:pt>
                <c:pt idx="44700">
                  <c:v>-0.15968649956821099</c:v>
                </c:pt>
                <c:pt idx="44701">
                  <c:v>-0.16544044457888399</c:v>
                </c:pt>
                <c:pt idx="44702">
                  <c:v>-0.170971379868775</c:v>
                </c:pt>
                <c:pt idx="44703">
                  <c:v>-0.17625253205015901</c:v>
                </c:pt>
                <c:pt idx="44704">
                  <c:v>-0.18107296267225101</c:v>
                </c:pt>
                <c:pt idx="44705">
                  <c:v>-0.18642466655547499</c:v>
                </c:pt>
                <c:pt idx="44706">
                  <c:v>-0.191433560773064</c:v>
                </c:pt>
                <c:pt idx="44707">
                  <c:v>-0.196559515232552</c:v>
                </c:pt>
                <c:pt idx="44708">
                  <c:v>-0.20116801121750399</c:v>
                </c:pt>
                <c:pt idx="44709">
                  <c:v>-0.205719437919368</c:v>
                </c:pt>
                <c:pt idx="44710">
                  <c:v>-0.210803106564391</c:v>
                </c:pt>
                <c:pt idx="44711">
                  <c:v>-0.215207206358843</c:v>
                </c:pt>
                <c:pt idx="44712">
                  <c:v>-0.21991971719886799</c:v>
                </c:pt>
                <c:pt idx="44713">
                  <c:v>-0.22433118226837201</c:v>
                </c:pt>
                <c:pt idx="44714">
                  <c:v>-0.22857488236439499</c:v>
                </c:pt>
                <c:pt idx="44715">
                  <c:v>-0.23314779676237801</c:v>
                </c:pt>
                <c:pt idx="44716">
                  <c:v>-0.23765569342925799</c:v>
                </c:pt>
                <c:pt idx="44717">
                  <c:v>-0.24185391516049301</c:v>
                </c:pt>
                <c:pt idx="44718">
                  <c:v>-0.24614838985892301</c:v>
                </c:pt>
                <c:pt idx="44719">
                  <c:v>-0.25024627095190799</c:v>
                </c:pt>
                <c:pt idx="44720">
                  <c:v>-0.25453801842319301</c:v>
                </c:pt>
                <c:pt idx="44721">
                  <c:v>-0.25910822029623998</c:v>
                </c:pt>
                <c:pt idx="44722">
                  <c:v>-0.26306244714473498</c:v>
                </c:pt>
                <c:pt idx="44723">
                  <c:v>-0.26734406189271898</c:v>
                </c:pt>
                <c:pt idx="44724">
                  <c:v>-0.27129851152128098</c:v>
                </c:pt>
                <c:pt idx="44725">
                  <c:v>-0.27542373086858801</c:v>
                </c:pt>
                <c:pt idx="44726">
                  <c:v>-0.27982018409320902</c:v>
                </c:pt>
                <c:pt idx="44727">
                  <c:v>-0.28386983837351698</c:v>
                </c:pt>
                <c:pt idx="44728">
                  <c:v>-0.28795183138018399</c:v>
                </c:pt>
                <c:pt idx="44729">
                  <c:v>-0.29173165093100101</c:v>
                </c:pt>
                <c:pt idx="44730">
                  <c:v>-0.29598096282449199</c:v>
                </c:pt>
                <c:pt idx="44731">
                  <c:v>-0.29969346133277602</c:v>
                </c:pt>
                <c:pt idx="44732">
                  <c:v>-0.30411910143969201</c:v>
                </c:pt>
                <c:pt idx="44733">
                  <c:v>-0.30793207477275902</c:v>
                </c:pt>
                <c:pt idx="44734">
                  <c:v>-0.31171461115917698</c:v>
                </c:pt>
                <c:pt idx="44735">
                  <c:v>-0.31566485404400901</c:v>
                </c:pt>
                <c:pt idx="44736">
                  <c:v>-0.31917989294610499</c:v>
                </c:pt>
                <c:pt idx="44737">
                  <c:v>-0.32349600397778</c:v>
                </c:pt>
                <c:pt idx="44738">
                  <c:v>-0.32708554456293898</c:v>
                </c:pt>
                <c:pt idx="44739">
                  <c:v>-0.33079199148597199</c:v>
                </c:pt>
                <c:pt idx="44740">
                  <c:v>-0.334324853332369</c:v>
                </c:pt>
                <c:pt idx="44741">
                  <c:v>-0.33754923540913701</c:v>
                </c:pt>
                <c:pt idx="44742">
                  <c:v>-0.34151292567504399</c:v>
                </c:pt>
                <c:pt idx="44743">
                  <c:v>-0.344852329474236</c:v>
                </c:pt>
                <c:pt idx="44744">
                  <c:v>-0.348157077276181</c:v>
                </c:pt>
                <c:pt idx="44745">
                  <c:v>-0.35134742401353097</c:v>
                </c:pt>
                <c:pt idx="44746">
                  <c:v>-0.35456461318038801</c:v>
                </c:pt>
                <c:pt idx="44747">
                  <c:v>-0.35761443814237798</c:v>
                </c:pt>
                <c:pt idx="44748">
                  <c:v>-0.36081229084179101</c:v>
                </c:pt>
                <c:pt idx="44749">
                  <c:v>-0.363660405713426</c:v>
                </c:pt>
                <c:pt idx="44750">
                  <c:v>-0.36642242030345701</c:v>
                </c:pt>
                <c:pt idx="44751">
                  <c:v>-0.36905704368591602</c:v>
                </c:pt>
                <c:pt idx="44752">
                  <c:v>-0.37155492223437497</c:v>
                </c:pt>
                <c:pt idx="44753">
                  <c:v>-0.37430156922507901</c:v>
                </c:pt>
                <c:pt idx="44754">
                  <c:v>-0.376604031441306</c:v>
                </c:pt>
                <c:pt idx="44755">
                  <c:v>-0.37864990230114498</c:v>
                </c:pt>
                <c:pt idx="44756">
                  <c:v>-0.380821934502038</c:v>
                </c:pt>
                <c:pt idx="44757">
                  <c:v>-0.38279571960567899</c:v>
                </c:pt>
                <c:pt idx="44758">
                  <c:v>-0.38466752637906398</c:v>
                </c:pt>
                <c:pt idx="44759">
                  <c:v>-0.38644711447025498</c:v>
                </c:pt>
                <c:pt idx="44760">
                  <c:v>-0.38830594286896603</c:v>
                </c:pt>
                <c:pt idx="44761">
                  <c:v>-0.38955555491291999</c:v>
                </c:pt>
                <c:pt idx="44762">
                  <c:v>-0.39108338316276697</c:v>
                </c:pt>
                <c:pt idx="44763">
                  <c:v>-0.39209318357788597</c:v>
                </c:pt>
                <c:pt idx="44764">
                  <c:v>-0.39342767234481701</c:v>
                </c:pt>
                <c:pt idx="44765">
                  <c:v>-0.39462690854417198</c:v>
                </c:pt>
                <c:pt idx="44766">
                  <c:v>-0.39520384517328899</c:v>
                </c:pt>
                <c:pt idx="44767">
                  <c:v>-0.39620772460411502</c:v>
                </c:pt>
                <c:pt idx="44768">
                  <c:v>-0.39655574500649698</c:v>
                </c:pt>
                <c:pt idx="44769">
                  <c:v>-0.39743463390865402</c:v>
                </c:pt>
                <c:pt idx="44770">
                  <c:v>-0.398151026093859</c:v>
                </c:pt>
                <c:pt idx="44771">
                  <c:v>-0.39818520102626498</c:v>
                </c:pt>
                <c:pt idx="44772">
                  <c:v>-0.39877645744768803</c:v>
                </c:pt>
                <c:pt idx="44773">
                  <c:v>-0.398866758128816</c:v>
                </c:pt>
                <c:pt idx="44774">
                  <c:v>-0.39926930571821001</c:v>
                </c:pt>
                <c:pt idx="44775">
                  <c:v>-0.39943153387158598</c:v>
                </c:pt>
                <c:pt idx="44776">
                  <c:v>-0.39951002636064598</c:v>
                </c:pt>
                <c:pt idx="44777">
                  <c:v>-0.39943240557943999</c:v>
                </c:pt>
                <c:pt idx="44778">
                  <c:v>-0.39960314712171102</c:v>
                </c:pt>
                <c:pt idx="44779">
                  <c:v>-0.39944298140476597</c:v>
                </c:pt>
                <c:pt idx="44780">
                  <c:v>-0.39953513124609902</c:v>
                </c:pt>
                <c:pt idx="44781">
                  <c:v>-0.39976750908563702</c:v>
                </c:pt>
                <c:pt idx="44782">
                  <c:v>-0.39929495730515302</c:v>
                </c:pt>
                <c:pt idx="44783">
                  <c:v>-0.39959701661013702</c:v>
                </c:pt>
                <c:pt idx="44784">
                  <c:v>-0.39957719058993002</c:v>
                </c:pt>
                <c:pt idx="44785">
                  <c:v>-0.39986803354286499</c:v>
                </c:pt>
                <c:pt idx="44786">
                  <c:v>-0.400078050425832</c:v>
                </c:pt>
                <c:pt idx="44787">
                  <c:v>-0.40029834674307602</c:v>
                </c:pt>
                <c:pt idx="44788">
                  <c:v>-0.40057554734845002</c:v>
                </c:pt>
                <c:pt idx="44789">
                  <c:v>-0.40094662799903202</c:v>
                </c:pt>
                <c:pt idx="44790">
                  <c:v>-0.40156104187797997</c:v>
                </c:pt>
                <c:pt idx="44791">
                  <c:v>-0.40188177715905798</c:v>
                </c:pt>
                <c:pt idx="44792">
                  <c:v>-0.40270972403002298</c:v>
                </c:pt>
                <c:pt idx="44793">
                  <c:v>-0.40319906229533597</c:v>
                </c:pt>
                <c:pt idx="44794">
                  <c:v>-0.40435059426893299</c:v>
                </c:pt>
                <c:pt idx="44795">
                  <c:v>-0.40521129018484298</c:v>
                </c:pt>
                <c:pt idx="44796">
                  <c:v>-0.40619461085140002</c:v>
                </c:pt>
                <c:pt idx="44797">
                  <c:v>-0.40779722169669302</c:v>
                </c:pt>
                <c:pt idx="44798">
                  <c:v>-0.40893727709559602</c:v>
                </c:pt>
                <c:pt idx="44799">
                  <c:v>-0.41066616636792203</c:v>
                </c:pt>
                <c:pt idx="44800">
                  <c:v>-0.41216826570031201</c:v>
                </c:pt>
                <c:pt idx="44801">
                  <c:v>-0.41397212398320798</c:v>
                </c:pt>
                <c:pt idx="44802">
                  <c:v>-0.41608426664880399</c:v>
                </c:pt>
                <c:pt idx="44803">
                  <c:v>-0.41818588556264502</c:v>
                </c:pt>
                <c:pt idx="44804">
                  <c:v>-0.42033075340317799</c:v>
                </c:pt>
                <c:pt idx="44805">
                  <c:v>-0.42264663533917401</c:v>
                </c:pt>
                <c:pt idx="44806">
                  <c:v>-0.42532205247751098</c:v>
                </c:pt>
                <c:pt idx="44807">
                  <c:v>-0.42773552426915601</c:v>
                </c:pt>
                <c:pt idx="44808">
                  <c:v>-0.43065944348936802</c:v>
                </c:pt>
                <c:pt idx="44809">
                  <c:v>-0.43340378905939397</c:v>
                </c:pt>
                <c:pt idx="44810">
                  <c:v>-0.43653570572586098</c:v>
                </c:pt>
                <c:pt idx="44811">
                  <c:v>-0.43965013516991502</c:v>
                </c:pt>
                <c:pt idx="44812">
                  <c:v>-0.44282985921654699</c:v>
                </c:pt>
                <c:pt idx="44813">
                  <c:v>-0.44628515741256197</c:v>
                </c:pt>
                <c:pt idx="44814">
                  <c:v>-0.449546652333566</c:v>
                </c:pt>
                <c:pt idx="44815">
                  <c:v>-0.45304419926864198</c:v>
                </c:pt>
                <c:pt idx="44816">
                  <c:v>-0.456632183348678</c:v>
                </c:pt>
                <c:pt idx="44817">
                  <c:v>-0.46027473644594102</c:v>
                </c:pt>
                <c:pt idx="44818">
                  <c:v>-0.46362129522696699</c:v>
                </c:pt>
                <c:pt idx="44819">
                  <c:v>-0.46741752309982498</c:v>
                </c:pt>
                <c:pt idx="44820">
                  <c:v>-0.47106475879491699</c:v>
                </c:pt>
                <c:pt idx="44821">
                  <c:v>-0.47470892087840999</c:v>
                </c:pt>
                <c:pt idx="44822">
                  <c:v>-0.47846708653144499</c:v>
                </c:pt>
                <c:pt idx="44823">
                  <c:v>-0.48199927145100002</c:v>
                </c:pt>
                <c:pt idx="44824">
                  <c:v>-0.485772602529294</c:v>
                </c:pt>
                <c:pt idx="44825">
                  <c:v>-0.48943738386978602</c:v>
                </c:pt>
                <c:pt idx="44826">
                  <c:v>-0.49294644288295603</c:v>
                </c:pt>
                <c:pt idx="44827">
                  <c:v>-0.496292554677637</c:v>
                </c:pt>
                <c:pt idx="44828">
                  <c:v>-0.49961691707677902</c:v>
                </c:pt>
                <c:pt idx="44829">
                  <c:v>-0.50300884307651295</c:v>
                </c:pt>
                <c:pt idx="44830">
                  <c:v>-0.50619094565119604</c:v>
                </c:pt>
                <c:pt idx="44831">
                  <c:v>-0.50921077662009995</c:v>
                </c:pt>
                <c:pt idx="44832">
                  <c:v>-0.51183124339054797</c:v>
                </c:pt>
                <c:pt idx="44833">
                  <c:v>-0.51458730714034595</c:v>
                </c:pt>
                <c:pt idx="44834">
                  <c:v>-0.51715425568557905</c:v>
                </c:pt>
                <c:pt idx="44835">
                  <c:v>-0.51948445357842599</c:v>
                </c:pt>
                <c:pt idx="44836">
                  <c:v>-0.52184403254098499</c:v>
                </c:pt>
                <c:pt idx="44837">
                  <c:v>-0.52348995984416502</c:v>
                </c:pt>
                <c:pt idx="44838">
                  <c:v>-0.52521020139174002</c:v>
                </c:pt>
                <c:pt idx="44839">
                  <c:v>-0.52684454040981399</c:v>
                </c:pt>
                <c:pt idx="44840">
                  <c:v>-0.52842933757921995</c:v>
                </c:pt>
                <c:pt idx="44841">
                  <c:v>-0.52931448517710999</c:v>
                </c:pt>
                <c:pt idx="44842">
                  <c:v>-0.52992789679446695</c:v>
                </c:pt>
                <c:pt idx="44843">
                  <c:v>-0.53080621867635802</c:v>
                </c:pt>
                <c:pt idx="44844">
                  <c:v>-0.53086318489912798</c:v>
                </c:pt>
                <c:pt idx="44845">
                  <c:v>-0.53096552804101804</c:v>
                </c:pt>
                <c:pt idx="44846">
                  <c:v>-0.53083489693830899</c:v>
                </c:pt>
                <c:pt idx="44847">
                  <c:v>-0.53038520676950596</c:v>
                </c:pt>
                <c:pt idx="44848">
                  <c:v>-0.52948451728217605</c:v>
                </c:pt>
                <c:pt idx="44849">
                  <c:v>-0.52861247052744798</c:v>
                </c:pt>
                <c:pt idx="44850">
                  <c:v>-0.52729007275066797</c:v>
                </c:pt>
                <c:pt idx="44851">
                  <c:v>-0.52581553598592301</c:v>
                </c:pt>
                <c:pt idx="44852">
                  <c:v>-0.52412836816182995</c:v>
                </c:pt>
                <c:pt idx="44853">
                  <c:v>-0.52188438640027102</c:v>
                </c:pt>
                <c:pt idx="44854">
                  <c:v>-0.519831124213469</c:v>
                </c:pt>
                <c:pt idx="44855">
                  <c:v>-0.51708534825352104</c:v>
                </c:pt>
                <c:pt idx="44856">
                  <c:v>-0.51456295461139101</c:v>
                </c:pt>
                <c:pt idx="44857">
                  <c:v>-0.51147701818972702</c:v>
                </c:pt>
                <c:pt idx="44858">
                  <c:v>-0.508222165037995</c:v>
                </c:pt>
                <c:pt idx="44859">
                  <c:v>-0.50473935394298997</c:v>
                </c:pt>
                <c:pt idx="44860">
                  <c:v>-0.50101664752236197</c:v>
                </c:pt>
                <c:pt idx="44861">
                  <c:v>-0.49737339678216402</c:v>
                </c:pt>
                <c:pt idx="44862">
                  <c:v>-0.493344495258009</c:v>
                </c:pt>
                <c:pt idx="44863">
                  <c:v>-0.48923375767739702</c:v>
                </c:pt>
                <c:pt idx="44864">
                  <c:v>-0.484735969786387</c:v>
                </c:pt>
                <c:pt idx="44865">
                  <c:v>-0.48044680327797501</c:v>
                </c:pt>
                <c:pt idx="44866">
                  <c:v>-0.47573907881662603</c:v>
                </c:pt>
                <c:pt idx="44867">
                  <c:v>-0.47127176893718697</c:v>
                </c:pt>
                <c:pt idx="44868">
                  <c:v>-0.46642552942593102</c:v>
                </c:pt>
                <c:pt idx="44869">
                  <c:v>-0.46142745247426598</c:v>
                </c:pt>
                <c:pt idx="44870">
                  <c:v>-0.45669776026334102</c:v>
                </c:pt>
                <c:pt idx="44871">
                  <c:v>-0.45150677431245601</c:v>
                </c:pt>
                <c:pt idx="44872">
                  <c:v>-0.446687365556865</c:v>
                </c:pt>
                <c:pt idx="44873">
                  <c:v>-0.44152756069189802</c:v>
                </c:pt>
                <c:pt idx="44874">
                  <c:v>-0.43640499391570697</c:v>
                </c:pt>
                <c:pt idx="44875">
                  <c:v>-0.43123161280686201</c:v>
                </c:pt>
                <c:pt idx="44876">
                  <c:v>-0.42634482138792101</c:v>
                </c:pt>
                <c:pt idx="44877">
                  <c:v>-0.42135657611257199</c:v>
                </c:pt>
                <c:pt idx="44878">
                  <c:v>-0.41624712119172302</c:v>
                </c:pt>
                <c:pt idx="44879">
                  <c:v>-0.41166227623033103</c:v>
                </c:pt>
                <c:pt idx="44880">
                  <c:v>-0.40674469509606698</c:v>
                </c:pt>
                <c:pt idx="44881">
                  <c:v>-0.40206580114350199</c:v>
                </c:pt>
                <c:pt idx="44882">
                  <c:v>-0.39734939540955999</c:v>
                </c:pt>
                <c:pt idx="44883">
                  <c:v>-0.393001912749666</c:v>
                </c:pt>
                <c:pt idx="44884">
                  <c:v>-0.38877482709002897</c:v>
                </c:pt>
                <c:pt idx="44885">
                  <c:v>-0.38432932164232297</c:v>
                </c:pt>
                <c:pt idx="44886">
                  <c:v>-0.38047000062298902</c:v>
                </c:pt>
                <c:pt idx="44887">
                  <c:v>-0.37632701061888602</c:v>
                </c:pt>
                <c:pt idx="44888">
                  <c:v>-0.37260862858856703</c:v>
                </c:pt>
                <c:pt idx="44889">
                  <c:v>-0.36935029654188001</c:v>
                </c:pt>
                <c:pt idx="44890">
                  <c:v>-0.36591809357735799</c:v>
                </c:pt>
                <c:pt idx="44891">
                  <c:v>-0.362731041668511</c:v>
                </c:pt>
                <c:pt idx="44892">
                  <c:v>-0.35972295027082202</c:v>
                </c:pt>
                <c:pt idx="44893">
                  <c:v>-0.357058000083393</c:v>
                </c:pt>
                <c:pt idx="44894">
                  <c:v>-0.35465739773259902</c:v>
                </c:pt>
                <c:pt idx="44895">
                  <c:v>-0.352361241931955</c:v>
                </c:pt>
                <c:pt idx="44896">
                  <c:v>-0.35009261172970602</c:v>
                </c:pt>
                <c:pt idx="44897">
                  <c:v>-0.34807263834063501</c:v>
                </c:pt>
                <c:pt idx="44898">
                  <c:v>-0.34638503052865999</c:v>
                </c:pt>
                <c:pt idx="44899">
                  <c:v>-0.344997914083289</c:v>
                </c:pt>
                <c:pt idx="44900">
                  <c:v>-0.34369859991100099</c:v>
                </c:pt>
                <c:pt idx="44901">
                  <c:v>-0.34253434099775998</c:v>
                </c:pt>
                <c:pt idx="44902">
                  <c:v>-0.34147179336804201</c:v>
                </c:pt>
                <c:pt idx="44903">
                  <c:v>-0.34083649360930701</c:v>
                </c:pt>
                <c:pt idx="44904">
                  <c:v>-0.34035674190610599</c:v>
                </c:pt>
                <c:pt idx="44905">
                  <c:v>-0.33999096171013699</c:v>
                </c:pt>
                <c:pt idx="44906">
                  <c:v>-0.34002330839654399</c:v>
                </c:pt>
                <c:pt idx="44907">
                  <c:v>-0.33981865520659399</c:v>
                </c:pt>
                <c:pt idx="44908">
                  <c:v>-0.340045435943649</c:v>
                </c:pt>
                <c:pt idx="44909">
                  <c:v>-0.340203363174165</c:v>
                </c:pt>
                <c:pt idx="44910">
                  <c:v>-0.34066841524534602</c:v>
                </c:pt>
                <c:pt idx="44911">
                  <c:v>-0.34130748186866</c:v>
                </c:pt>
                <c:pt idx="44912">
                  <c:v>-0.34176782286944801</c:v>
                </c:pt>
                <c:pt idx="44913">
                  <c:v>-0.342532086535494</c:v>
                </c:pt>
                <c:pt idx="44914">
                  <c:v>-0.34315590703337501</c:v>
                </c:pt>
                <c:pt idx="44915">
                  <c:v>-0.34400130122621703</c:v>
                </c:pt>
                <c:pt idx="44916">
                  <c:v>-0.34517576865083699</c:v>
                </c:pt>
                <c:pt idx="44917">
                  <c:v>-0.346107530200574</c:v>
                </c:pt>
                <c:pt idx="44918">
                  <c:v>-0.34706287899385602</c:v>
                </c:pt>
                <c:pt idx="44919">
                  <c:v>-0.34813720040903801</c:v>
                </c:pt>
                <c:pt idx="44920">
                  <c:v>-0.349104519783002</c:v>
                </c:pt>
                <c:pt idx="44921">
                  <c:v>-0.35022860406685502</c:v>
                </c:pt>
                <c:pt idx="44922">
                  <c:v>-0.35128298573877997</c:v>
                </c:pt>
                <c:pt idx="44923">
                  <c:v>-0.35212812212075201</c:v>
                </c:pt>
                <c:pt idx="44924">
                  <c:v>-0.352974748816548</c:v>
                </c:pt>
                <c:pt idx="44925">
                  <c:v>-0.35390668866478098</c:v>
                </c:pt>
                <c:pt idx="44926">
                  <c:v>-0.35487296086536801</c:v>
                </c:pt>
                <c:pt idx="44927">
                  <c:v>-0.35547587007390402</c:v>
                </c:pt>
                <c:pt idx="44928">
                  <c:v>-0.35610986239305198</c:v>
                </c:pt>
                <c:pt idx="44929">
                  <c:v>-0.35660798702272001</c:v>
                </c:pt>
                <c:pt idx="44930">
                  <c:v>-0.35700740505074602</c:v>
                </c:pt>
                <c:pt idx="44931">
                  <c:v>-0.35747443953307301</c:v>
                </c:pt>
                <c:pt idx="44932">
                  <c:v>-0.35764066543001299</c:v>
                </c:pt>
                <c:pt idx="44933">
                  <c:v>-0.35785270918765799</c:v>
                </c:pt>
                <c:pt idx="44934">
                  <c:v>-0.35759343806858901</c:v>
                </c:pt>
                <c:pt idx="44935">
                  <c:v>-0.357463318682056</c:v>
                </c:pt>
                <c:pt idx="44936">
                  <c:v>-0.35689504489624901</c:v>
                </c:pt>
                <c:pt idx="44937">
                  <c:v>-0.35627627525092698</c:v>
                </c:pt>
                <c:pt idx="44938">
                  <c:v>-0.355897277124541</c:v>
                </c:pt>
                <c:pt idx="44939">
                  <c:v>-0.35463759293070801</c:v>
                </c:pt>
                <c:pt idx="44940">
                  <c:v>-0.35369443923694099</c:v>
                </c:pt>
                <c:pt idx="44941">
                  <c:v>-0.35225666001579198</c:v>
                </c:pt>
                <c:pt idx="44942">
                  <c:v>-0.35080038039380601</c:v>
                </c:pt>
                <c:pt idx="44943">
                  <c:v>-0.349480583519376</c:v>
                </c:pt>
                <c:pt idx="44944">
                  <c:v>-0.34753102009443998</c:v>
                </c:pt>
                <c:pt idx="44945">
                  <c:v>-0.34543134945048498</c:v>
                </c:pt>
                <c:pt idx="44946">
                  <c:v>-0.34328590424988098</c:v>
                </c:pt>
                <c:pt idx="44947">
                  <c:v>-0.34099927068670799</c:v>
                </c:pt>
                <c:pt idx="44948">
                  <c:v>-0.33853927840440601</c:v>
                </c:pt>
                <c:pt idx="44949">
                  <c:v>-0.33579815436629101</c:v>
                </c:pt>
                <c:pt idx="44950">
                  <c:v>-0.33272412271214202</c:v>
                </c:pt>
                <c:pt idx="44951">
                  <c:v>-0.32962142852204301</c:v>
                </c:pt>
                <c:pt idx="44952">
                  <c:v>-0.326404340699471</c:v>
                </c:pt>
                <c:pt idx="44953">
                  <c:v>-0.32307540919766597</c:v>
                </c:pt>
                <c:pt idx="44954">
                  <c:v>-0.31957849165054197</c:v>
                </c:pt>
                <c:pt idx="44955">
                  <c:v>-0.31578759480052598</c:v>
                </c:pt>
                <c:pt idx="44956">
                  <c:v>-0.31194485743077999</c:v>
                </c:pt>
                <c:pt idx="44957">
                  <c:v>-0.30798456019959802</c:v>
                </c:pt>
                <c:pt idx="44958">
                  <c:v>-0.30401357068914198</c:v>
                </c:pt>
                <c:pt idx="44959">
                  <c:v>-0.29983511075425601</c:v>
                </c:pt>
                <c:pt idx="44960">
                  <c:v>-0.29556193750994297</c:v>
                </c:pt>
                <c:pt idx="44961">
                  <c:v>-0.29101685705490998</c:v>
                </c:pt>
                <c:pt idx="44962">
                  <c:v>-0.28663024070899101</c:v>
                </c:pt>
                <c:pt idx="44963">
                  <c:v>-0.28196139997291197</c:v>
                </c:pt>
                <c:pt idx="44964">
                  <c:v>-0.27726930902586899</c:v>
                </c:pt>
                <c:pt idx="44965">
                  <c:v>-0.27292849843869299</c:v>
                </c:pt>
                <c:pt idx="44966">
                  <c:v>-0.267837803863894</c:v>
                </c:pt>
                <c:pt idx="44967">
                  <c:v>-0.26318190486365001</c:v>
                </c:pt>
                <c:pt idx="44968">
                  <c:v>-0.25833381181443499</c:v>
                </c:pt>
                <c:pt idx="44969">
                  <c:v>-0.25356772710318998</c:v>
                </c:pt>
                <c:pt idx="44970">
                  <c:v>-0.24891487894012099</c:v>
                </c:pt>
                <c:pt idx="44971">
                  <c:v>-0.24393443334211601</c:v>
                </c:pt>
                <c:pt idx="44972">
                  <c:v>-0.23923964565356101</c:v>
                </c:pt>
                <c:pt idx="44973">
                  <c:v>-0.234383697809771</c:v>
                </c:pt>
                <c:pt idx="44974">
                  <c:v>-0.22977270731796801</c:v>
                </c:pt>
                <c:pt idx="44975">
                  <c:v>-0.225205318343252</c:v>
                </c:pt>
                <c:pt idx="44976">
                  <c:v>-0.22054829413259799</c:v>
                </c:pt>
                <c:pt idx="44977">
                  <c:v>-0.215806934368514</c:v>
                </c:pt>
                <c:pt idx="44978">
                  <c:v>-0.21136447056340901</c:v>
                </c:pt>
                <c:pt idx="44979">
                  <c:v>-0.20686163879259001</c:v>
                </c:pt>
                <c:pt idx="44980">
                  <c:v>-0.20257577658384801</c:v>
                </c:pt>
                <c:pt idx="44981">
                  <c:v>-0.198502730196807</c:v>
                </c:pt>
                <c:pt idx="44982">
                  <c:v>-0.194142642373896</c:v>
                </c:pt>
                <c:pt idx="44983">
                  <c:v>-0.190059312128775</c:v>
                </c:pt>
                <c:pt idx="44984">
                  <c:v>-0.186010274766227</c:v>
                </c:pt>
                <c:pt idx="44985">
                  <c:v>-0.18231901955265201</c:v>
                </c:pt>
                <c:pt idx="44986">
                  <c:v>-0.17867890005603901</c:v>
                </c:pt>
                <c:pt idx="44987">
                  <c:v>-0.17501907168518499</c:v>
                </c:pt>
                <c:pt idx="44988">
                  <c:v>-0.17134605535663999</c:v>
                </c:pt>
                <c:pt idx="44989">
                  <c:v>-0.16813933944227599</c:v>
                </c:pt>
                <c:pt idx="44990">
                  <c:v>-0.16479413650587199</c:v>
                </c:pt>
                <c:pt idx="44991">
                  <c:v>-0.161462910419815</c:v>
                </c:pt>
                <c:pt idx="44992">
                  <c:v>-0.15863562348396801</c:v>
                </c:pt>
                <c:pt idx="44993">
                  <c:v>-0.15544779555613</c:v>
                </c:pt>
                <c:pt idx="44994">
                  <c:v>-0.15276973896356899</c:v>
                </c:pt>
                <c:pt idx="44995">
                  <c:v>-0.14991802089662201</c:v>
                </c:pt>
                <c:pt idx="44996">
                  <c:v>-0.14739574222457699</c:v>
                </c:pt>
                <c:pt idx="44997">
                  <c:v>-0.14521168738655399</c:v>
                </c:pt>
                <c:pt idx="44998">
                  <c:v>-0.14257085609888101</c:v>
                </c:pt>
                <c:pt idx="44999">
                  <c:v>-0.14046231852733501</c:v>
                </c:pt>
                <c:pt idx="45000">
                  <c:v>-0.13810881157351501</c:v>
                </c:pt>
                <c:pt idx="45001">
                  <c:v>-0.13616967175362699</c:v>
                </c:pt>
                <c:pt idx="45002">
                  <c:v>-0.13418235355049299</c:v>
                </c:pt>
                <c:pt idx="45003">
                  <c:v>-0.132243833712199</c:v>
                </c:pt>
                <c:pt idx="45004">
                  <c:v>-0.13021833374127401</c:v>
                </c:pt>
                <c:pt idx="45005">
                  <c:v>-0.12840837196698299</c:v>
                </c:pt>
                <c:pt idx="45006">
                  <c:v>-0.126615108033409</c:v>
                </c:pt>
                <c:pt idx="45007">
                  <c:v>-0.12508190297103799</c:v>
                </c:pt>
                <c:pt idx="45008">
                  <c:v>-0.12363448299723399</c:v>
                </c:pt>
                <c:pt idx="45009">
                  <c:v>-0.12168890620147001</c:v>
                </c:pt>
                <c:pt idx="45010">
                  <c:v>-0.120369148542741</c:v>
                </c:pt>
                <c:pt idx="45011">
                  <c:v>-0.11859391242860599</c:v>
                </c:pt>
                <c:pt idx="45012">
                  <c:v>-0.117234241534283</c:v>
                </c:pt>
                <c:pt idx="45013">
                  <c:v>-0.11561163395365399</c:v>
                </c:pt>
                <c:pt idx="45014">
                  <c:v>-0.114161158984672</c:v>
                </c:pt>
                <c:pt idx="45015">
                  <c:v>-0.112396091021237</c:v>
                </c:pt>
                <c:pt idx="45016">
                  <c:v>-0.11063233543057301</c:v>
                </c:pt>
                <c:pt idx="45017">
                  <c:v>-0.109104631871396</c:v>
                </c:pt>
                <c:pt idx="45018">
                  <c:v>-0.107403286543645</c:v>
                </c:pt>
                <c:pt idx="45019">
                  <c:v>-0.105689517036036</c:v>
                </c:pt>
                <c:pt idx="45020">
                  <c:v>-0.103630682704675</c:v>
                </c:pt>
                <c:pt idx="45021">
                  <c:v>-0.101999296889068</c:v>
                </c:pt>
                <c:pt idx="45022">
                  <c:v>-9.9671125196110794E-2</c:v>
                </c:pt>
                <c:pt idx="45023">
                  <c:v>-9.79036758857144E-2</c:v>
                </c:pt>
                <c:pt idx="45024">
                  <c:v>-9.5928625625202796E-2</c:v>
                </c:pt>
                <c:pt idx="45025">
                  <c:v>-9.3421895485098494E-2</c:v>
                </c:pt>
                <c:pt idx="45026">
                  <c:v>-9.1071610208570505E-2</c:v>
                </c:pt>
                <c:pt idx="45027">
                  <c:v>-8.8321187746876501E-2</c:v>
                </c:pt>
                <c:pt idx="45028">
                  <c:v>-8.5868073358586497E-2</c:v>
                </c:pt>
                <c:pt idx="45029">
                  <c:v>-8.3073188229016701E-2</c:v>
                </c:pt>
                <c:pt idx="45030">
                  <c:v>-8.0125866799729897E-2</c:v>
                </c:pt>
                <c:pt idx="45031">
                  <c:v>-7.6842221802789198E-2</c:v>
                </c:pt>
                <c:pt idx="45032">
                  <c:v>-7.3526261514648E-2</c:v>
                </c:pt>
                <c:pt idx="45033">
                  <c:v>-7.0197154792803099E-2</c:v>
                </c:pt>
                <c:pt idx="45034">
                  <c:v>-6.6753366735534406E-2</c:v>
                </c:pt>
                <c:pt idx="45035">
                  <c:v>-6.3101136205796493E-2</c:v>
                </c:pt>
                <c:pt idx="45036">
                  <c:v>-5.9037954810960601E-2</c:v>
                </c:pt>
                <c:pt idx="45037">
                  <c:v>-5.50696290195965E-2</c:v>
                </c:pt>
                <c:pt idx="45038">
                  <c:v>-5.0558351570198397E-2</c:v>
                </c:pt>
                <c:pt idx="45039">
                  <c:v>-4.6489444524587198E-2</c:v>
                </c:pt>
                <c:pt idx="45040">
                  <c:v>-4.1977742874213901E-2</c:v>
                </c:pt>
                <c:pt idx="45041">
                  <c:v>-3.6964022729547102E-2</c:v>
                </c:pt>
                <c:pt idx="45042">
                  <c:v>-3.21896677183795E-2</c:v>
                </c:pt>
                <c:pt idx="45043">
                  <c:v>-2.6694017865697198E-2</c:v>
                </c:pt>
                <c:pt idx="45044">
                  <c:v>-2.1805627549799499E-2</c:v>
                </c:pt>
                <c:pt idx="45045">
                  <c:v>-1.64199860417144E-2</c:v>
                </c:pt>
                <c:pt idx="45046">
                  <c:v>-1.0861118944735701E-2</c:v>
                </c:pt>
                <c:pt idx="45047">
                  <c:v>-4.9514930371925402E-3</c:v>
                </c:pt>
                <c:pt idx="45048">
                  <c:v>1.0840846608589699E-3</c:v>
                </c:pt>
                <c:pt idx="45049">
                  <c:v>6.9771685939418902E-3</c:v>
                </c:pt>
                <c:pt idx="45050">
                  <c:v>1.3108218282457101E-2</c:v>
                </c:pt>
                <c:pt idx="45051">
                  <c:v>1.9205789378662699E-2</c:v>
                </c:pt>
                <c:pt idx="45052">
                  <c:v>2.6017364401541201E-2</c:v>
                </c:pt>
                <c:pt idx="45053">
                  <c:v>3.2561091982369797E-2</c:v>
                </c:pt>
                <c:pt idx="45054">
                  <c:v>3.94987316000893E-2</c:v>
                </c:pt>
                <c:pt idx="45055">
                  <c:v>4.5945196112933302E-2</c:v>
                </c:pt>
                <c:pt idx="45056">
                  <c:v>5.2820927096744699E-2</c:v>
                </c:pt>
                <c:pt idx="45057">
                  <c:v>5.9935572161356601E-2</c:v>
                </c:pt>
                <c:pt idx="45058">
                  <c:v>6.7080054623012697E-2</c:v>
                </c:pt>
                <c:pt idx="45059">
                  <c:v>7.4249424624436594E-2</c:v>
                </c:pt>
                <c:pt idx="45060">
                  <c:v>8.1370647838226604E-2</c:v>
                </c:pt>
                <c:pt idx="45061">
                  <c:v>8.8369571109777001E-2</c:v>
                </c:pt>
                <c:pt idx="45062">
                  <c:v>9.56832184151028E-2</c:v>
                </c:pt>
                <c:pt idx="45063">
                  <c:v>0.102955616229526</c:v>
                </c:pt>
                <c:pt idx="45064">
                  <c:v>0.11041583526212501</c:v>
                </c:pt>
                <c:pt idx="45065">
                  <c:v>0.11777502294405701</c:v>
                </c:pt>
                <c:pt idx="45066">
                  <c:v>0.12456754901356</c:v>
                </c:pt>
                <c:pt idx="45067">
                  <c:v>0.13198019010881601</c:v>
                </c:pt>
                <c:pt idx="45068">
                  <c:v>0.139321604932097</c:v>
                </c:pt>
                <c:pt idx="45069">
                  <c:v>0.14648228707595201</c:v>
                </c:pt>
                <c:pt idx="45070">
                  <c:v>0.15377782996123501</c:v>
                </c:pt>
                <c:pt idx="45071">
                  <c:v>0.16056995306201199</c:v>
                </c:pt>
                <c:pt idx="45072">
                  <c:v>0.167281477328735</c:v>
                </c:pt>
                <c:pt idx="45073">
                  <c:v>0.17408357514787201</c:v>
                </c:pt>
                <c:pt idx="45074">
                  <c:v>0.18106206659940299</c:v>
                </c:pt>
                <c:pt idx="45075">
                  <c:v>0.18740820094706101</c:v>
                </c:pt>
                <c:pt idx="45076">
                  <c:v>0.193859885011755</c:v>
                </c:pt>
                <c:pt idx="45077">
                  <c:v>0.19991118153074899</c:v>
                </c:pt>
                <c:pt idx="45078">
                  <c:v>0.20590140195516399</c:v>
                </c:pt>
                <c:pt idx="45079">
                  <c:v>0.21185398096159999</c:v>
                </c:pt>
                <c:pt idx="45080">
                  <c:v>0.21780263439974101</c:v>
                </c:pt>
                <c:pt idx="45081">
                  <c:v>0.22321843406141401</c:v>
                </c:pt>
                <c:pt idx="45082">
                  <c:v>0.228279619009079</c:v>
                </c:pt>
                <c:pt idx="45083">
                  <c:v>0.23336102169504999</c:v>
                </c:pt>
                <c:pt idx="45084">
                  <c:v>0.23795841018147501</c:v>
                </c:pt>
                <c:pt idx="45085">
                  <c:v>0.24304309045823599</c:v>
                </c:pt>
                <c:pt idx="45086">
                  <c:v>0.24738282222337399</c:v>
                </c:pt>
                <c:pt idx="45087">
                  <c:v>0.25111343810140202</c:v>
                </c:pt>
                <c:pt idx="45088">
                  <c:v>0.25501168273626001</c:v>
                </c:pt>
                <c:pt idx="45089">
                  <c:v>0.258548726921978</c:v>
                </c:pt>
                <c:pt idx="45090">
                  <c:v>0.26192501976247501</c:v>
                </c:pt>
                <c:pt idx="45091">
                  <c:v>0.26487504524836097</c:v>
                </c:pt>
                <c:pt idx="45092">
                  <c:v>0.26777301712705998</c:v>
                </c:pt>
                <c:pt idx="45093">
                  <c:v>0.26981765298774202</c:v>
                </c:pt>
                <c:pt idx="45094">
                  <c:v>0.27226365152470999</c:v>
                </c:pt>
                <c:pt idx="45095">
                  <c:v>0.27433108160154501</c:v>
                </c:pt>
                <c:pt idx="45096">
                  <c:v>0.27596526343819799</c:v>
                </c:pt>
                <c:pt idx="45097">
                  <c:v>0.277297133678573</c:v>
                </c:pt>
                <c:pt idx="45098">
                  <c:v>0.27825615216243599</c:v>
                </c:pt>
                <c:pt idx="45099">
                  <c:v>0.27927743187634502</c:v>
                </c:pt>
                <c:pt idx="45100">
                  <c:v>0.27964738851582799</c:v>
                </c:pt>
                <c:pt idx="45101">
                  <c:v>0.28026114006022801</c:v>
                </c:pt>
                <c:pt idx="45102">
                  <c:v>0.28003555143509301</c:v>
                </c:pt>
                <c:pt idx="45103">
                  <c:v>0.27992302584113699</c:v>
                </c:pt>
                <c:pt idx="45104">
                  <c:v>0.27944934524940401</c:v>
                </c:pt>
                <c:pt idx="45105">
                  <c:v>0.27873940871741598</c:v>
                </c:pt>
                <c:pt idx="45106">
                  <c:v>0.27806361938284802</c:v>
                </c:pt>
                <c:pt idx="45107">
                  <c:v>0.27690115429940498</c:v>
                </c:pt>
                <c:pt idx="45108">
                  <c:v>0.27593042100119902</c:v>
                </c:pt>
                <c:pt idx="45109">
                  <c:v>0.27400273887100102</c:v>
                </c:pt>
                <c:pt idx="45110">
                  <c:v>0.27285015967186199</c:v>
                </c:pt>
                <c:pt idx="45111">
                  <c:v>0.27098025198598802</c:v>
                </c:pt>
                <c:pt idx="45112">
                  <c:v>0.26920485341469202</c:v>
                </c:pt>
                <c:pt idx="45113">
                  <c:v>0.26723159409439401</c:v>
                </c:pt>
                <c:pt idx="45114">
                  <c:v>0.26463376853239101</c:v>
                </c:pt>
                <c:pt idx="45115">
                  <c:v>0.26247240097948799</c:v>
                </c:pt>
                <c:pt idx="45116">
                  <c:v>0.260278960174116</c:v>
                </c:pt>
                <c:pt idx="45117">
                  <c:v>0.258048237898924</c:v>
                </c:pt>
                <c:pt idx="45118">
                  <c:v>0.25539740814567102</c:v>
                </c:pt>
                <c:pt idx="45119">
                  <c:v>0.25277014076792897</c:v>
                </c:pt>
                <c:pt idx="45120">
                  <c:v>0.25031015563694597</c:v>
                </c:pt>
                <c:pt idx="45121">
                  <c:v>0.24794400749384901</c:v>
                </c:pt>
                <c:pt idx="45122">
                  <c:v>0.24546838094332901</c:v>
                </c:pt>
                <c:pt idx="45123">
                  <c:v>0.243061329529005</c:v>
                </c:pt>
                <c:pt idx="45124">
                  <c:v>0.24029714980618999</c:v>
                </c:pt>
                <c:pt idx="45125">
                  <c:v>0.23786029798650299</c:v>
                </c:pt>
                <c:pt idx="45126">
                  <c:v>0.23593106995017099</c:v>
                </c:pt>
                <c:pt idx="45127">
                  <c:v>0.233628799228807</c:v>
                </c:pt>
                <c:pt idx="45128">
                  <c:v>0.23143002168892499</c:v>
                </c:pt>
                <c:pt idx="45129">
                  <c:v>0.229110879892512</c:v>
                </c:pt>
                <c:pt idx="45130">
                  <c:v>0.227485935190194</c:v>
                </c:pt>
                <c:pt idx="45131">
                  <c:v>0.22553429011882201</c:v>
                </c:pt>
                <c:pt idx="45132">
                  <c:v>0.22424458665664701</c:v>
                </c:pt>
                <c:pt idx="45133">
                  <c:v>0.22268763194341501</c:v>
                </c:pt>
                <c:pt idx="45134">
                  <c:v>0.22161606504134501</c:v>
                </c:pt>
                <c:pt idx="45135">
                  <c:v>0.22036355732631799</c:v>
                </c:pt>
                <c:pt idx="45136">
                  <c:v>0.21952341253850599</c:v>
                </c:pt>
                <c:pt idx="45137">
                  <c:v>0.21920778087087101</c:v>
                </c:pt>
                <c:pt idx="45138">
                  <c:v>0.218526802375267</c:v>
                </c:pt>
                <c:pt idx="45139">
                  <c:v>0.21861342884663601</c:v>
                </c:pt>
                <c:pt idx="45140">
                  <c:v>0.21839798674257399</c:v>
                </c:pt>
                <c:pt idx="45141">
                  <c:v>0.21888427640083899</c:v>
                </c:pt>
                <c:pt idx="45142">
                  <c:v>0.21955296200891999</c:v>
                </c:pt>
                <c:pt idx="45143">
                  <c:v>0.220712821943501</c:v>
                </c:pt>
                <c:pt idx="45144">
                  <c:v>0.221771900847404</c:v>
                </c:pt>
                <c:pt idx="45145">
                  <c:v>0.222998398998354</c:v>
                </c:pt>
                <c:pt idx="45146">
                  <c:v>0.22476569357562401</c:v>
                </c:pt>
                <c:pt idx="45147">
                  <c:v>0.226882309513917</c:v>
                </c:pt>
                <c:pt idx="45148">
                  <c:v>0.22947897035758599</c:v>
                </c:pt>
                <c:pt idx="45149">
                  <c:v>0.23172061128489399</c:v>
                </c:pt>
                <c:pt idx="45150">
                  <c:v>0.23428258318992601</c:v>
                </c:pt>
                <c:pt idx="45151">
                  <c:v>0.237403264767441</c:v>
                </c:pt>
                <c:pt idx="45152">
                  <c:v>0.24083921115609899</c:v>
                </c:pt>
                <c:pt idx="45153">
                  <c:v>0.24454352686610001</c:v>
                </c:pt>
                <c:pt idx="45154">
                  <c:v>0.24827116760148699</c:v>
                </c:pt>
                <c:pt idx="45155">
                  <c:v>0.25235694156370703</c:v>
                </c:pt>
                <c:pt idx="45156">
                  <c:v>0.25630413262135898</c:v>
                </c:pt>
                <c:pt idx="45157">
                  <c:v>0.26103919663060399</c:v>
                </c:pt>
                <c:pt idx="45158">
                  <c:v>0.266084837800663</c:v>
                </c:pt>
                <c:pt idx="45159">
                  <c:v>0.27080625024256699</c:v>
                </c:pt>
                <c:pt idx="45160">
                  <c:v>0.27596335271663502</c:v>
                </c:pt>
                <c:pt idx="45161">
                  <c:v>0.28113330339082998</c:v>
                </c:pt>
                <c:pt idx="45162">
                  <c:v>0.28677151949323099</c:v>
                </c:pt>
                <c:pt idx="45163">
                  <c:v>0.29221667828431402</c:v>
                </c:pt>
                <c:pt idx="45164">
                  <c:v>0.29827699620076698</c:v>
                </c:pt>
                <c:pt idx="45165">
                  <c:v>0.30419408122897701</c:v>
                </c:pt>
                <c:pt idx="45166">
                  <c:v>0.30946475005630297</c:v>
                </c:pt>
                <c:pt idx="45167">
                  <c:v>0.31604654925515802</c:v>
                </c:pt>
                <c:pt idx="45168">
                  <c:v>0.32146219347204902</c:v>
                </c:pt>
                <c:pt idx="45169">
                  <c:v>0.32825622787165898</c:v>
                </c:pt>
                <c:pt idx="45170">
                  <c:v>0.33359956697710003</c:v>
                </c:pt>
                <c:pt idx="45171">
                  <c:v>0.34049470457792003</c:v>
                </c:pt>
                <c:pt idx="45172">
                  <c:v>0.34602042629099899</c:v>
                </c:pt>
                <c:pt idx="45173">
                  <c:v>0.35199230636941797</c:v>
                </c:pt>
                <c:pt idx="45174">
                  <c:v>0.35885953637436702</c:v>
                </c:pt>
                <c:pt idx="45175">
                  <c:v>0.36391070950469201</c:v>
                </c:pt>
                <c:pt idx="45176">
                  <c:v>0.37058127212945702</c:v>
                </c:pt>
                <c:pt idx="45177">
                  <c:v>0.37582920879257697</c:v>
                </c:pt>
                <c:pt idx="45178">
                  <c:v>0.38157663931477098</c:v>
                </c:pt>
                <c:pt idx="45179">
                  <c:v>0.38715117077320998</c:v>
                </c:pt>
                <c:pt idx="45180">
                  <c:v>0.39264449037944199</c:v>
                </c:pt>
                <c:pt idx="45181">
                  <c:v>0.39818308206670899</c:v>
                </c:pt>
                <c:pt idx="45182">
                  <c:v>0.402244698678074</c:v>
                </c:pt>
                <c:pt idx="45183">
                  <c:v>0.40826910252140097</c:v>
                </c:pt>
                <c:pt idx="45184">
                  <c:v>0.41201169831491002</c:v>
                </c:pt>
                <c:pt idx="45185">
                  <c:v>0.417268191725921</c:v>
                </c:pt>
                <c:pt idx="45186">
                  <c:v>0.421327498307556</c:v>
                </c:pt>
                <c:pt idx="45187">
                  <c:v>0.424941705447966</c:v>
                </c:pt>
                <c:pt idx="45188">
                  <c:v>0.42920137044244799</c:v>
                </c:pt>
                <c:pt idx="45189">
                  <c:v>0.43215323945605399</c:v>
                </c:pt>
                <c:pt idx="45190">
                  <c:v>0.43631936034327401</c:v>
                </c:pt>
                <c:pt idx="45191">
                  <c:v>0.43849340504803003</c:v>
                </c:pt>
                <c:pt idx="45192">
                  <c:v>0.44150007434017502</c:v>
                </c:pt>
                <c:pt idx="45193">
                  <c:v>0.44411507640993297</c:v>
                </c:pt>
                <c:pt idx="45194">
                  <c:v>0.44589392853235799</c:v>
                </c:pt>
                <c:pt idx="45195">
                  <c:v>0.44826565462955298</c:v>
                </c:pt>
                <c:pt idx="45196">
                  <c:v>0.44905840017834497</c:v>
                </c:pt>
                <c:pt idx="45197">
                  <c:v>0.451147920765331</c:v>
                </c:pt>
                <c:pt idx="45198">
                  <c:v>0.45152411841137802</c:v>
                </c:pt>
                <c:pt idx="45199">
                  <c:v>0.45253279481733499</c:v>
                </c:pt>
                <c:pt idx="45200">
                  <c:v>0.45275947297300501</c:v>
                </c:pt>
                <c:pt idx="45201">
                  <c:v>0.452830768427257</c:v>
                </c:pt>
                <c:pt idx="45202">
                  <c:v>0.45341457539798902</c:v>
                </c:pt>
                <c:pt idx="45203">
                  <c:v>0.452143179570208</c:v>
                </c:pt>
                <c:pt idx="45204">
                  <c:v>0.45220099872799002</c:v>
                </c:pt>
                <c:pt idx="45205">
                  <c:v>0.450537937709936</c:v>
                </c:pt>
                <c:pt idx="45206">
                  <c:v>0.44988519251544101</c:v>
                </c:pt>
                <c:pt idx="45207">
                  <c:v>0.448375742752813</c:v>
                </c:pt>
                <c:pt idx="45208">
                  <c:v>0.44653547199298899</c:v>
                </c:pt>
                <c:pt idx="45209">
                  <c:v>0.444834360325425</c:v>
                </c:pt>
                <c:pt idx="45210">
                  <c:v>0.44216090466466001</c:v>
                </c:pt>
                <c:pt idx="45211">
                  <c:v>0.44052097500701998</c:v>
                </c:pt>
                <c:pt idx="45212">
                  <c:v>0.437564858842518</c:v>
                </c:pt>
                <c:pt idx="45213">
                  <c:v>0.43496315889480103</c:v>
                </c:pt>
                <c:pt idx="45214">
                  <c:v>0.431992540219308</c:v>
                </c:pt>
                <c:pt idx="45215">
                  <c:v>0.42873091033351601</c:v>
                </c:pt>
                <c:pt idx="45216">
                  <c:v>0.42609660059400301</c:v>
                </c:pt>
                <c:pt idx="45217">
                  <c:v>0.42205886847659002</c:v>
                </c:pt>
                <c:pt idx="45218">
                  <c:v>0.41899131222534702</c:v>
                </c:pt>
                <c:pt idx="45219">
                  <c:v>0.415038706197072</c:v>
                </c:pt>
                <c:pt idx="45220">
                  <c:v>0.41187073520855899</c:v>
                </c:pt>
                <c:pt idx="45221">
                  <c:v>0.40799265505104998</c:v>
                </c:pt>
                <c:pt idx="45222">
                  <c:v>0.403750003800255</c:v>
                </c:pt>
                <c:pt idx="45223">
                  <c:v>0.40032936328445701</c:v>
                </c:pt>
                <c:pt idx="45224">
                  <c:v>0.39604128923874399</c:v>
                </c:pt>
                <c:pt idx="45225">
                  <c:v>0.39274211921587399</c:v>
                </c:pt>
                <c:pt idx="45226">
                  <c:v>0.38816478473396898</c:v>
                </c:pt>
                <c:pt idx="45227">
                  <c:v>0.38452142308446902</c:v>
                </c:pt>
                <c:pt idx="45228">
                  <c:v>0.38057560148187097</c:v>
                </c:pt>
                <c:pt idx="45229">
                  <c:v>0.376629551801822</c:v>
                </c:pt>
                <c:pt idx="45230">
                  <c:v>0.37316790321321103</c:v>
                </c:pt>
                <c:pt idx="45231">
                  <c:v>0.36871835019517901</c:v>
                </c:pt>
                <c:pt idx="45232">
                  <c:v>0.36506891484669302</c:v>
                </c:pt>
                <c:pt idx="45233">
                  <c:v>0.36116000979224699</c:v>
                </c:pt>
                <c:pt idx="45234">
                  <c:v>0.35771946041327202</c:v>
                </c:pt>
                <c:pt idx="45235">
                  <c:v>0.35405814113607798</c:v>
                </c:pt>
                <c:pt idx="45236">
                  <c:v>0.35038557732343301</c:v>
                </c:pt>
                <c:pt idx="45237">
                  <c:v>0.346787763190822</c:v>
                </c:pt>
                <c:pt idx="45238">
                  <c:v>0.34373857276393999</c:v>
                </c:pt>
                <c:pt idx="45239">
                  <c:v>0.34061931437807502</c:v>
                </c:pt>
                <c:pt idx="45240">
                  <c:v>0.33742384295313699</c:v>
                </c:pt>
                <c:pt idx="45241">
                  <c:v>0.334435959730081</c:v>
                </c:pt>
                <c:pt idx="45242">
                  <c:v>0.33139736413695797</c:v>
                </c:pt>
                <c:pt idx="45243">
                  <c:v>0.32883984193857801</c:v>
                </c:pt>
                <c:pt idx="45244">
                  <c:v>0.32607777612831801</c:v>
                </c:pt>
                <c:pt idx="45245">
                  <c:v>0.32352643709680301</c:v>
                </c:pt>
                <c:pt idx="45246">
                  <c:v>0.321058604671558</c:v>
                </c:pt>
                <c:pt idx="45247">
                  <c:v>0.318715074719709</c:v>
                </c:pt>
                <c:pt idx="45248">
                  <c:v>0.316552534183626</c:v>
                </c:pt>
                <c:pt idx="45249">
                  <c:v>0.314468270205425</c:v>
                </c:pt>
                <c:pt idx="45250">
                  <c:v>0.31253826272222002</c:v>
                </c:pt>
                <c:pt idx="45251">
                  <c:v>0.31052551945603202</c:v>
                </c:pt>
                <c:pt idx="45252">
                  <c:v>0.30897273231589101</c:v>
                </c:pt>
                <c:pt idx="45253">
                  <c:v>0.306998307030934</c:v>
                </c:pt>
                <c:pt idx="45254">
                  <c:v>0.30561531022369198</c:v>
                </c:pt>
                <c:pt idx="45255">
                  <c:v>0.30404896546822102</c:v>
                </c:pt>
                <c:pt idx="45256">
                  <c:v>0.30270068338504103</c:v>
                </c:pt>
                <c:pt idx="45257">
                  <c:v>0.30130321424129902</c:v>
                </c:pt>
                <c:pt idx="45258">
                  <c:v>0.29975020788404599</c:v>
                </c:pt>
                <c:pt idx="45259">
                  <c:v>0.29873519225965001</c:v>
                </c:pt>
                <c:pt idx="45260">
                  <c:v>0.29751197919775701</c:v>
                </c:pt>
                <c:pt idx="45261">
                  <c:v>0.296432645443721</c:v>
                </c:pt>
                <c:pt idx="45262">
                  <c:v>0.29510405600816902</c:v>
                </c:pt>
                <c:pt idx="45263">
                  <c:v>0.293991632972678</c:v>
                </c:pt>
                <c:pt idx="45264">
                  <c:v>0.292835911982395</c:v>
                </c:pt>
                <c:pt idx="45265">
                  <c:v>0.29201460961567</c:v>
                </c:pt>
                <c:pt idx="45266">
                  <c:v>0.29079507248353498</c:v>
                </c:pt>
                <c:pt idx="45267">
                  <c:v>0.28964357730782198</c:v>
                </c:pt>
                <c:pt idx="45268">
                  <c:v>0.28846638636882599</c:v>
                </c:pt>
                <c:pt idx="45269">
                  <c:v>0.28720043310948801</c:v>
                </c:pt>
                <c:pt idx="45270">
                  <c:v>0.28635131860705998</c:v>
                </c:pt>
                <c:pt idx="45271">
                  <c:v>0.284511924814844</c:v>
                </c:pt>
                <c:pt idx="45272">
                  <c:v>0.28327438006748401</c:v>
                </c:pt>
                <c:pt idx="45273">
                  <c:v>0.28166434723038702</c:v>
                </c:pt>
                <c:pt idx="45274">
                  <c:v>0.28046508270787801</c:v>
                </c:pt>
                <c:pt idx="45275">
                  <c:v>0.27870094771356202</c:v>
                </c:pt>
                <c:pt idx="45276">
                  <c:v>0.27698422464286998</c:v>
                </c:pt>
                <c:pt idx="45277">
                  <c:v>0.27525623726552301</c:v>
                </c:pt>
                <c:pt idx="45278">
                  <c:v>0.27332101966939798</c:v>
                </c:pt>
                <c:pt idx="45279">
                  <c:v>0.27172988379336299</c:v>
                </c:pt>
                <c:pt idx="45280">
                  <c:v>0.26912200938826603</c:v>
                </c:pt>
                <c:pt idx="45281">
                  <c:v>0.26739432556036302</c:v>
                </c:pt>
                <c:pt idx="45282">
                  <c:v>0.26491483070276001</c:v>
                </c:pt>
                <c:pt idx="45283">
                  <c:v>0.26268306760750698</c:v>
                </c:pt>
                <c:pt idx="45284">
                  <c:v>0.26004690532602098</c:v>
                </c:pt>
                <c:pt idx="45285">
                  <c:v>0.25703424492878901</c:v>
                </c:pt>
                <c:pt idx="45286">
                  <c:v>0.25456545130588898</c:v>
                </c:pt>
                <c:pt idx="45287">
                  <c:v>0.25153895394293802</c:v>
                </c:pt>
                <c:pt idx="45288">
                  <c:v>0.24886929509822001</c:v>
                </c:pt>
                <c:pt idx="45289">
                  <c:v>0.24558472232814199</c:v>
                </c:pt>
                <c:pt idx="45290">
                  <c:v>0.242338475286034</c:v>
                </c:pt>
                <c:pt idx="45291">
                  <c:v>0.239273608031251</c:v>
                </c:pt>
                <c:pt idx="45292">
                  <c:v>0.23616117152607799</c:v>
                </c:pt>
                <c:pt idx="45293">
                  <c:v>0.23250522055782999</c:v>
                </c:pt>
                <c:pt idx="45294">
                  <c:v>0.22904502869500401</c:v>
                </c:pt>
                <c:pt idx="45295">
                  <c:v>0.22512183317711701</c:v>
                </c:pt>
                <c:pt idx="45296">
                  <c:v>0.22145769988634501</c:v>
                </c:pt>
                <c:pt idx="45297">
                  <c:v>0.217877852598993</c:v>
                </c:pt>
                <c:pt idx="45298">
                  <c:v>0.21372374950294001</c:v>
                </c:pt>
                <c:pt idx="45299">
                  <c:v>0.20991030647617401</c:v>
                </c:pt>
                <c:pt idx="45300">
                  <c:v>0.20560801617799701</c:v>
                </c:pt>
                <c:pt idx="45301">
                  <c:v>0.20186425402573399</c:v>
                </c:pt>
                <c:pt idx="45302">
                  <c:v>0.19767969090555401</c:v>
                </c:pt>
                <c:pt idx="45303">
                  <c:v>0.19357809879996901</c:v>
                </c:pt>
                <c:pt idx="45304">
                  <c:v>0.18942177891085299</c:v>
                </c:pt>
                <c:pt idx="45305">
                  <c:v>0.18524385439670599</c:v>
                </c:pt>
                <c:pt idx="45306">
                  <c:v>0.18122636552434601</c:v>
                </c:pt>
                <c:pt idx="45307">
                  <c:v>0.176786911553235</c:v>
                </c:pt>
                <c:pt idx="45308">
                  <c:v>0.17292659893864201</c:v>
                </c:pt>
                <c:pt idx="45309">
                  <c:v>0.16844250704548999</c:v>
                </c:pt>
                <c:pt idx="45310">
                  <c:v>0.16451161387487001</c:v>
                </c:pt>
                <c:pt idx="45311">
                  <c:v>0.160177244279293</c:v>
                </c:pt>
                <c:pt idx="45312">
                  <c:v>0.155734915474076</c:v>
                </c:pt>
                <c:pt idx="45313">
                  <c:v>0.15205551337939799</c:v>
                </c:pt>
                <c:pt idx="45314">
                  <c:v>0.147747205779764</c:v>
                </c:pt>
                <c:pt idx="45315">
                  <c:v>0.14406745121289399</c:v>
                </c:pt>
                <c:pt idx="45316">
                  <c:v>0.13996132687801799</c:v>
                </c:pt>
                <c:pt idx="45317">
                  <c:v>0.13621441547717</c:v>
                </c:pt>
                <c:pt idx="45318">
                  <c:v>0.132446888808845</c:v>
                </c:pt>
                <c:pt idx="45319">
                  <c:v>0.128892896573753</c:v>
                </c:pt>
                <c:pt idx="45320">
                  <c:v>0.12532995837329</c:v>
                </c:pt>
                <c:pt idx="45321">
                  <c:v>0.121801956375847</c:v>
                </c:pt>
                <c:pt idx="45322">
                  <c:v>0.11848640726681101</c:v>
                </c:pt>
                <c:pt idx="45323">
                  <c:v>0.11501622266669</c:v>
                </c:pt>
                <c:pt idx="45324">
                  <c:v>0.112043587010846</c:v>
                </c:pt>
                <c:pt idx="45325">
                  <c:v>0.10870757045063099</c:v>
                </c:pt>
                <c:pt idx="45326">
                  <c:v>0.105952444033743</c:v>
                </c:pt>
                <c:pt idx="45327">
                  <c:v>0.10291915900626999</c:v>
                </c:pt>
                <c:pt idx="45328">
                  <c:v>0.100199045448724</c:v>
                </c:pt>
                <c:pt idx="45329">
                  <c:v>9.76802298980671E-2</c:v>
                </c:pt>
                <c:pt idx="45330">
                  <c:v>9.5162202206000399E-2</c:v>
                </c:pt>
                <c:pt idx="45331">
                  <c:v>9.2869333126989806E-2</c:v>
                </c:pt>
                <c:pt idx="45332">
                  <c:v>9.0516304568749997E-2</c:v>
                </c:pt>
                <c:pt idx="45333">
                  <c:v>8.8453933822026098E-2</c:v>
                </c:pt>
                <c:pt idx="45334">
                  <c:v>8.6240781869729596E-2</c:v>
                </c:pt>
                <c:pt idx="45335">
                  <c:v>8.4466922613057896E-2</c:v>
                </c:pt>
                <c:pt idx="45336">
                  <c:v>8.2614316649275404E-2</c:v>
                </c:pt>
                <c:pt idx="45337">
                  <c:v>8.0964880285389201E-2</c:v>
                </c:pt>
                <c:pt idx="45338">
                  <c:v>7.9184133845093096E-2</c:v>
                </c:pt>
                <c:pt idx="45339">
                  <c:v>7.7334724509532105E-2</c:v>
                </c:pt>
                <c:pt idx="45340">
                  <c:v>7.6221409416654895E-2</c:v>
                </c:pt>
                <c:pt idx="45341">
                  <c:v>7.4645207339008604E-2</c:v>
                </c:pt>
                <c:pt idx="45342">
                  <c:v>7.3641969955154596E-2</c:v>
                </c:pt>
                <c:pt idx="45343">
                  <c:v>7.2152791404192507E-2</c:v>
                </c:pt>
                <c:pt idx="45344">
                  <c:v>7.0903739704093097E-2</c:v>
                </c:pt>
                <c:pt idx="45345">
                  <c:v>6.9782603993808201E-2</c:v>
                </c:pt>
                <c:pt idx="45346">
                  <c:v>6.8847967710342003E-2</c:v>
                </c:pt>
                <c:pt idx="45347">
                  <c:v>6.7755772417276205E-2</c:v>
                </c:pt>
                <c:pt idx="45348">
                  <c:v>6.6636614235499103E-2</c:v>
                </c:pt>
                <c:pt idx="45349">
                  <c:v>6.5396505814688005E-2</c:v>
                </c:pt>
                <c:pt idx="45350">
                  <c:v>6.4452021503951601E-2</c:v>
                </c:pt>
                <c:pt idx="45351">
                  <c:v>6.3542691244828295E-2</c:v>
                </c:pt>
                <c:pt idx="45352">
                  <c:v>6.2347538066597603E-2</c:v>
                </c:pt>
                <c:pt idx="45353">
                  <c:v>6.1576443899096001E-2</c:v>
                </c:pt>
                <c:pt idx="45354">
                  <c:v>6.01799545872794E-2</c:v>
                </c:pt>
                <c:pt idx="45355">
                  <c:v>5.9251244587401601E-2</c:v>
                </c:pt>
                <c:pt idx="45356">
                  <c:v>5.8234805160569697E-2</c:v>
                </c:pt>
                <c:pt idx="45357">
                  <c:v>5.6948273185673803E-2</c:v>
                </c:pt>
                <c:pt idx="45358">
                  <c:v>5.5835797723100003E-2</c:v>
                </c:pt>
                <c:pt idx="45359">
                  <c:v>5.43460770203716E-2</c:v>
                </c:pt>
                <c:pt idx="45360">
                  <c:v>5.3111475976432898E-2</c:v>
                </c:pt>
                <c:pt idx="45361">
                  <c:v>5.1492753841210603E-2</c:v>
                </c:pt>
                <c:pt idx="45362">
                  <c:v>5.0080820969006998E-2</c:v>
                </c:pt>
                <c:pt idx="45363">
                  <c:v>4.8114415969678997E-2</c:v>
                </c:pt>
                <c:pt idx="45364">
                  <c:v>4.6532611001432599E-2</c:v>
                </c:pt>
                <c:pt idx="45365">
                  <c:v>4.4631318324858102E-2</c:v>
                </c:pt>
                <c:pt idx="45366">
                  <c:v>4.2519400100806203E-2</c:v>
                </c:pt>
                <c:pt idx="45367">
                  <c:v>4.0638545882199201E-2</c:v>
                </c:pt>
                <c:pt idx="45368">
                  <c:v>3.8160194083288301E-2</c:v>
                </c:pt>
                <c:pt idx="45369">
                  <c:v>3.6035831490296703E-2</c:v>
                </c:pt>
                <c:pt idx="45370">
                  <c:v>3.3482526952743903E-2</c:v>
                </c:pt>
                <c:pt idx="45371">
                  <c:v>3.0537345260677001E-2</c:v>
                </c:pt>
                <c:pt idx="45372">
                  <c:v>2.79959701828764E-2</c:v>
                </c:pt>
                <c:pt idx="45373">
                  <c:v>2.49532632234063E-2</c:v>
                </c:pt>
                <c:pt idx="45374">
                  <c:v>2.2034316137629899E-2</c:v>
                </c:pt>
                <c:pt idx="45375">
                  <c:v>1.8787973876336399E-2</c:v>
                </c:pt>
                <c:pt idx="45376">
                  <c:v>1.52228466976715E-2</c:v>
                </c:pt>
                <c:pt idx="45377">
                  <c:v>1.17515464695509E-2</c:v>
                </c:pt>
                <c:pt idx="45378">
                  <c:v>8.3157200013557891E-3</c:v>
                </c:pt>
                <c:pt idx="45379">
                  <c:v>4.2412560174766101E-3</c:v>
                </c:pt>
                <c:pt idx="45380">
                  <c:v>6.3489038312132995E-4</c:v>
                </c:pt>
                <c:pt idx="45381">
                  <c:v>-3.7694168250679699E-3</c:v>
                </c:pt>
                <c:pt idx="45382">
                  <c:v>-7.9168078608435506E-3</c:v>
                </c:pt>
                <c:pt idx="45383">
                  <c:v>-1.19134552269129E-2</c:v>
                </c:pt>
                <c:pt idx="45384">
                  <c:v>-1.6576280931582098E-2</c:v>
                </c:pt>
                <c:pt idx="45385">
                  <c:v>-2.0799194079444801E-2</c:v>
                </c:pt>
                <c:pt idx="45386">
                  <c:v>-2.5837104848927699E-2</c:v>
                </c:pt>
                <c:pt idx="45387">
                  <c:v>-3.03636382201465E-2</c:v>
                </c:pt>
                <c:pt idx="45388">
                  <c:v>-3.53058356142468E-2</c:v>
                </c:pt>
                <c:pt idx="45389">
                  <c:v>-4.0344599152789699E-2</c:v>
                </c:pt>
                <c:pt idx="45390">
                  <c:v>-4.5428396212075402E-2</c:v>
                </c:pt>
                <c:pt idx="45391">
                  <c:v>-5.0436860719103901E-2</c:v>
                </c:pt>
                <c:pt idx="45392">
                  <c:v>-5.5454807005145899E-2</c:v>
                </c:pt>
                <c:pt idx="45393">
                  <c:v>-6.09837680278911E-2</c:v>
                </c:pt>
                <c:pt idx="45394">
                  <c:v>-6.6246134026096304E-2</c:v>
                </c:pt>
                <c:pt idx="45395">
                  <c:v>-7.1560456502354305E-2</c:v>
                </c:pt>
                <c:pt idx="45396">
                  <c:v>-7.6914003062428599E-2</c:v>
                </c:pt>
                <c:pt idx="45397">
                  <c:v>-8.2139812494984796E-2</c:v>
                </c:pt>
                <c:pt idx="45398">
                  <c:v>-8.8015704578010903E-2</c:v>
                </c:pt>
                <c:pt idx="45399">
                  <c:v>-9.34215467064579E-2</c:v>
                </c:pt>
                <c:pt idx="45400">
                  <c:v>-9.8716664065381002E-2</c:v>
                </c:pt>
                <c:pt idx="45401">
                  <c:v>-0.10422466909007699</c:v>
                </c:pt>
                <c:pt idx="45402">
                  <c:v>-0.10966547581542301</c:v>
                </c:pt>
                <c:pt idx="45403">
                  <c:v>-0.11554133979167699</c:v>
                </c:pt>
                <c:pt idx="45404">
                  <c:v>-0.120718925517785</c:v>
                </c:pt>
                <c:pt idx="45405">
                  <c:v>-0.12625087010222999</c:v>
                </c:pt>
                <c:pt idx="45406">
                  <c:v>-0.13155745350624401</c:v>
                </c:pt>
                <c:pt idx="45407">
                  <c:v>-0.13680941145682299</c:v>
                </c:pt>
                <c:pt idx="45408">
                  <c:v>-0.142144057362491</c:v>
                </c:pt>
                <c:pt idx="45409">
                  <c:v>-0.14737537492741901</c:v>
                </c:pt>
                <c:pt idx="45410">
                  <c:v>-0.15234039115932499</c:v>
                </c:pt>
                <c:pt idx="45411">
                  <c:v>-0.15740794466201399</c:v>
                </c:pt>
                <c:pt idx="45412">
                  <c:v>-0.162492463467243</c:v>
                </c:pt>
                <c:pt idx="45413">
                  <c:v>-0.16731017271033</c:v>
                </c:pt>
                <c:pt idx="45414">
                  <c:v>-0.172175205332085</c:v>
                </c:pt>
                <c:pt idx="45415">
                  <c:v>-0.17677760252628599</c:v>
                </c:pt>
                <c:pt idx="45416">
                  <c:v>-0.18145994796784301</c:v>
                </c:pt>
                <c:pt idx="45417">
                  <c:v>-0.185849544782698</c:v>
                </c:pt>
                <c:pt idx="45418">
                  <c:v>-0.190177028888625</c:v>
                </c:pt>
                <c:pt idx="45419">
                  <c:v>-0.19413949336490299</c:v>
                </c:pt>
                <c:pt idx="45420">
                  <c:v>-0.19828253322865599</c:v>
                </c:pt>
                <c:pt idx="45421">
                  <c:v>-0.20236436728929499</c:v>
                </c:pt>
                <c:pt idx="45422">
                  <c:v>-0.20613693688270901</c:v>
                </c:pt>
                <c:pt idx="45423">
                  <c:v>-0.20978085613928699</c:v>
                </c:pt>
                <c:pt idx="45424">
                  <c:v>-0.21288025182709899</c:v>
                </c:pt>
                <c:pt idx="45425">
                  <c:v>-0.216751458294071</c:v>
                </c:pt>
                <c:pt idx="45426">
                  <c:v>-0.21964929134879599</c:v>
                </c:pt>
                <c:pt idx="45427">
                  <c:v>-0.22293633755627201</c:v>
                </c:pt>
                <c:pt idx="45428">
                  <c:v>-0.22570353932209899</c:v>
                </c:pt>
                <c:pt idx="45429">
                  <c:v>-0.228389210747176</c:v>
                </c:pt>
                <c:pt idx="45430">
                  <c:v>-0.231349884963688</c:v>
                </c:pt>
                <c:pt idx="45431">
                  <c:v>-0.233703927080464</c:v>
                </c:pt>
                <c:pt idx="45432">
                  <c:v>-0.236196830135073</c:v>
                </c:pt>
                <c:pt idx="45433">
                  <c:v>-0.23797848883396999</c:v>
                </c:pt>
                <c:pt idx="45434">
                  <c:v>-0.24038551463310801</c:v>
                </c:pt>
                <c:pt idx="45435">
                  <c:v>-0.24239843825540899</c:v>
                </c:pt>
                <c:pt idx="45436">
                  <c:v>-0.24446642519617001</c:v>
                </c:pt>
                <c:pt idx="45437">
                  <c:v>-0.245877311597888</c:v>
                </c:pt>
                <c:pt idx="45438">
                  <c:v>-0.24744176409586099</c:v>
                </c:pt>
                <c:pt idx="45439">
                  <c:v>-0.24902425904354999</c:v>
                </c:pt>
                <c:pt idx="45440">
                  <c:v>-0.25050133198334101</c:v>
                </c:pt>
                <c:pt idx="45441">
                  <c:v>-0.25209023958212601</c:v>
                </c:pt>
                <c:pt idx="45442">
                  <c:v>-0.25299182118133001</c:v>
                </c:pt>
                <c:pt idx="45443">
                  <c:v>-0.25410580633354002</c:v>
                </c:pt>
                <c:pt idx="45444">
                  <c:v>-0.255034621716348</c:v>
                </c:pt>
                <c:pt idx="45445">
                  <c:v>-0.25610249467525298</c:v>
                </c:pt>
                <c:pt idx="45446">
                  <c:v>-0.25693153581656702</c:v>
                </c:pt>
                <c:pt idx="45447">
                  <c:v>-0.25780422180415102</c:v>
                </c:pt>
                <c:pt idx="45448">
                  <c:v>-0.258513082935316</c:v>
                </c:pt>
                <c:pt idx="45449">
                  <c:v>-0.25904709982374602</c:v>
                </c:pt>
                <c:pt idx="45450">
                  <c:v>-0.25973097724722599</c:v>
                </c:pt>
                <c:pt idx="45451">
                  <c:v>-0.25990333462763499</c:v>
                </c:pt>
                <c:pt idx="45452">
                  <c:v>-0.26090446589863497</c:v>
                </c:pt>
                <c:pt idx="45453">
                  <c:v>-0.26133603742551798</c:v>
                </c:pt>
                <c:pt idx="45454">
                  <c:v>-0.261635814769136</c:v>
                </c:pt>
                <c:pt idx="45455">
                  <c:v>-0.26215742536168002</c:v>
                </c:pt>
                <c:pt idx="45456">
                  <c:v>-0.26232685984121201</c:v>
                </c:pt>
                <c:pt idx="45457">
                  <c:v>-0.26320646705218098</c:v>
                </c:pt>
                <c:pt idx="45458">
                  <c:v>-0.26357758881386401</c:v>
                </c:pt>
                <c:pt idx="45459">
                  <c:v>-0.26372288344443401</c:v>
                </c:pt>
                <c:pt idx="45460">
                  <c:v>-0.26397886913082802</c:v>
                </c:pt>
                <c:pt idx="45461">
                  <c:v>-0.26435221142444199</c:v>
                </c:pt>
                <c:pt idx="45462">
                  <c:v>-0.26490172204965801</c:v>
                </c:pt>
                <c:pt idx="45463">
                  <c:v>-0.26539997239528001</c:v>
                </c:pt>
                <c:pt idx="45464">
                  <c:v>-0.26554763764760297</c:v>
                </c:pt>
                <c:pt idx="45465">
                  <c:v>-0.26591847189897899</c:v>
                </c:pt>
                <c:pt idx="45466">
                  <c:v>-0.266294432646424</c:v>
                </c:pt>
                <c:pt idx="45467">
                  <c:v>-0.26687398107529597</c:v>
                </c:pt>
                <c:pt idx="45468">
                  <c:v>-0.26776426343334597</c:v>
                </c:pt>
                <c:pt idx="45469">
                  <c:v>-0.26808497573780898</c:v>
                </c:pt>
                <c:pt idx="45470">
                  <c:v>-0.26830821723151699</c:v>
                </c:pt>
                <c:pt idx="45471">
                  <c:v>-0.269000562432473</c:v>
                </c:pt>
                <c:pt idx="45472">
                  <c:v>-0.26957147832796402</c:v>
                </c:pt>
                <c:pt idx="45473">
                  <c:v>-0.27038881725548403</c:v>
                </c:pt>
                <c:pt idx="45474">
                  <c:v>-0.270901615642333</c:v>
                </c:pt>
                <c:pt idx="45475">
                  <c:v>-0.27143543318325097</c:v>
                </c:pt>
                <c:pt idx="45476">
                  <c:v>-0.272032135648135</c:v>
                </c:pt>
                <c:pt idx="45477">
                  <c:v>-0.27276789500758702</c:v>
                </c:pt>
                <c:pt idx="45478">
                  <c:v>-0.27356223909516098</c:v>
                </c:pt>
                <c:pt idx="45479">
                  <c:v>-0.274184068024726</c:v>
                </c:pt>
                <c:pt idx="45480">
                  <c:v>-0.27503874314876098</c:v>
                </c:pt>
                <c:pt idx="45481">
                  <c:v>-0.27543802485810698</c:v>
                </c:pt>
                <c:pt idx="45482">
                  <c:v>-0.27631745116230999</c:v>
                </c:pt>
                <c:pt idx="45483">
                  <c:v>-0.276851541272018</c:v>
                </c:pt>
                <c:pt idx="45484">
                  <c:v>-0.27767886487312199</c:v>
                </c:pt>
                <c:pt idx="45485">
                  <c:v>-0.27846214477860598</c:v>
                </c:pt>
                <c:pt idx="45486">
                  <c:v>-0.27851458394245499</c:v>
                </c:pt>
                <c:pt idx="45487">
                  <c:v>-0.27937352996665699</c:v>
                </c:pt>
                <c:pt idx="45488">
                  <c:v>-0.27974446598514302</c:v>
                </c:pt>
                <c:pt idx="45489">
                  <c:v>-0.28045768813613697</c:v>
                </c:pt>
                <c:pt idx="45490">
                  <c:v>-0.28091606963864602</c:v>
                </c:pt>
                <c:pt idx="45491">
                  <c:v>-0.28127560220876002</c:v>
                </c:pt>
                <c:pt idx="45492">
                  <c:v>-0.28168846347202298</c:v>
                </c:pt>
                <c:pt idx="45493">
                  <c:v>-0.281855312715735</c:v>
                </c:pt>
                <c:pt idx="45494">
                  <c:v>-0.28224318259689501</c:v>
                </c:pt>
                <c:pt idx="45495">
                  <c:v>-0.28264006528008401</c:v>
                </c:pt>
                <c:pt idx="45496">
                  <c:v>-0.28270725908189998</c:v>
                </c:pt>
                <c:pt idx="45497">
                  <c:v>-0.28252072545764501</c:v>
                </c:pt>
                <c:pt idx="45498">
                  <c:v>-0.28252290758829002</c:v>
                </c:pt>
                <c:pt idx="45499">
                  <c:v>-0.28244825905808701</c:v>
                </c:pt>
                <c:pt idx="45500">
                  <c:v>-0.28210177623300398</c:v>
                </c:pt>
                <c:pt idx="45501">
                  <c:v>-0.28193318152573599</c:v>
                </c:pt>
                <c:pt idx="45502">
                  <c:v>-0.28131395591758801</c:v>
                </c:pt>
                <c:pt idx="45503">
                  <c:v>-0.28073943281846298</c:v>
                </c:pt>
                <c:pt idx="45504">
                  <c:v>-0.28017711358707997</c:v>
                </c:pt>
                <c:pt idx="45505">
                  <c:v>-0.27947642710814502</c:v>
                </c:pt>
                <c:pt idx="45506">
                  <c:v>-0.27847821579441001</c:v>
                </c:pt>
                <c:pt idx="45507">
                  <c:v>-0.27793671619956101</c:v>
                </c:pt>
                <c:pt idx="45508">
                  <c:v>-0.27658352868109698</c:v>
                </c:pt>
                <c:pt idx="45509">
                  <c:v>-0.27562811847855201</c:v>
                </c:pt>
                <c:pt idx="45510">
                  <c:v>-0.27406815883225399</c:v>
                </c:pt>
                <c:pt idx="45511">
                  <c:v>-0.27269876640436103</c:v>
                </c:pt>
                <c:pt idx="45512">
                  <c:v>-0.271587734041285</c:v>
                </c:pt>
                <c:pt idx="45513">
                  <c:v>-0.269572853428582</c:v>
                </c:pt>
                <c:pt idx="45514">
                  <c:v>-0.26788714201675901</c:v>
                </c:pt>
                <c:pt idx="45515">
                  <c:v>-0.265942242002566</c:v>
                </c:pt>
                <c:pt idx="45516">
                  <c:v>-0.26415688608229998</c:v>
                </c:pt>
                <c:pt idx="45517">
                  <c:v>-0.26198018077666002</c:v>
                </c:pt>
                <c:pt idx="45518">
                  <c:v>-0.25998952148842602</c:v>
                </c:pt>
                <c:pt idx="45519">
                  <c:v>-0.25755973172651098</c:v>
                </c:pt>
                <c:pt idx="45520">
                  <c:v>-0.25517264259380801</c:v>
                </c:pt>
                <c:pt idx="45521">
                  <c:v>-0.25293020554997198</c:v>
                </c:pt>
                <c:pt idx="45522">
                  <c:v>-0.25034497999671401</c:v>
                </c:pt>
                <c:pt idx="45523">
                  <c:v>-0.247842393388055</c:v>
                </c:pt>
                <c:pt idx="45524">
                  <c:v>-0.24485180808831999</c:v>
                </c:pt>
                <c:pt idx="45525">
                  <c:v>-0.24203193627858999</c:v>
                </c:pt>
                <c:pt idx="45526">
                  <c:v>-0.23908476694038</c:v>
                </c:pt>
                <c:pt idx="45527">
                  <c:v>-0.23628450536426401</c:v>
                </c:pt>
                <c:pt idx="45528">
                  <c:v>-0.23323102957832101</c:v>
                </c:pt>
                <c:pt idx="45529">
                  <c:v>-0.22994997233459</c:v>
                </c:pt>
                <c:pt idx="45530">
                  <c:v>-0.226890591240723</c:v>
                </c:pt>
                <c:pt idx="45531">
                  <c:v>-0.22389572885348599</c:v>
                </c:pt>
                <c:pt idx="45532">
                  <c:v>-0.22075788938940799</c:v>
                </c:pt>
                <c:pt idx="45533">
                  <c:v>-0.21746137771341301</c:v>
                </c:pt>
                <c:pt idx="45534">
                  <c:v>-0.21436315841940901</c:v>
                </c:pt>
                <c:pt idx="45535">
                  <c:v>-0.211032707960076</c:v>
                </c:pt>
                <c:pt idx="45536">
                  <c:v>-0.207773059385956</c:v>
                </c:pt>
                <c:pt idx="45537">
                  <c:v>-0.20451238899704499</c:v>
                </c:pt>
                <c:pt idx="45538">
                  <c:v>-0.20109094308558301</c:v>
                </c:pt>
                <c:pt idx="45539">
                  <c:v>-0.19798795837546601</c:v>
                </c:pt>
                <c:pt idx="45540">
                  <c:v>-0.19441444521461099</c:v>
                </c:pt>
                <c:pt idx="45541">
                  <c:v>-0.191367774235882</c:v>
                </c:pt>
                <c:pt idx="45542">
                  <c:v>-0.187807687057893</c:v>
                </c:pt>
                <c:pt idx="45543">
                  <c:v>-0.18487584584629699</c:v>
                </c:pt>
                <c:pt idx="45544">
                  <c:v>-0.1818887672632</c:v>
                </c:pt>
                <c:pt idx="45545">
                  <c:v>-0.17858581297966</c:v>
                </c:pt>
                <c:pt idx="45546">
                  <c:v>-0.17567320643220299</c:v>
                </c:pt>
                <c:pt idx="45547">
                  <c:v>-0.17255610558444601</c:v>
                </c:pt>
                <c:pt idx="45548">
                  <c:v>-0.16988683047654901</c:v>
                </c:pt>
                <c:pt idx="45549">
                  <c:v>-0.16684597290804501</c:v>
                </c:pt>
                <c:pt idx="45550">
                  <c:v>-0.164464761487052</c:v>
                </c:pt>
                <c:pt idx="45551">
                  <c:v>-0.161625752453531</c:v>
                </c:pt>
                <c:pt idx="45552">
                  <c:v>-0.15917951565926899</c:v>
                </c:pt>
                <c:pt idx="45553">
                  <c:v>-0.15684566768685301</c:v>
                </c:pt>
                <c:pt idx="45554">
                  <c:v>-0.15481653159492501</c:v>
                </c:pt>
                <c:pt idx="45555">
                  <c:v>-0.15273268049498301</c:v>
                </c:pt>
                <c:pt idx="45556">
                  <c:v>-0.15045893278879</c:v>
                </c:pt>
                <c:pt idx="45557">
                  <c:v>-0.1488249960942</c:v>
                </c:pt>
                <c:pt idx="45558">
                  <c:v>-0.14713188631905699</c:v>
                </c:pt>
                <c:pt idx="45559">
                  <c:v>-0.145684816694091</c:v>
                </c:pt>
                <c:pt idx="45560">
                  <c:v>-0.14437530483092001</c:v>
                </c:pt>
                <c:pt idx="45561">
                  <c:v>-0.143088013471317</c:v>
                </c:pt>
                <c:pt idx="45562">
                  <c:v>-0.14200728209258701</c:v>
                </c:pt>
                <c:pt idx="45563">
                  <c:v>-0.14124740342408701</c:v>
                </c:pt>
                <c:pt idx="45564">
                  <c:v>-0.140440654231692</c:v>
                </c:pt>
                <c:pt idx="45565">
                  <c:v>-0.13973874795407101</c:v>
                </c:pt>
                <c:pt idx="45566">
                  <c:v>-0.139582781754888</c:v>
                </c:pt>
                <c:pt idx="45567">
                  <c:v>-0.139363352930472</c:v>
                </c:pt>
                <c:pt idx="45568">
                  <c:v>-0.139409218064208</c:v>
                </c:pt>
                <c:pt idx="45569">
                  <c:v>-0.13955872354255899</c:v>
                </c:pt>
                <c:pt idx="45570">
                  <c:v>-0.139843246702608</c:v>
                </c:pt>
                <c:pt idx="45571">
                  <c:v>-0.140313105067155</c:v>
                </c:pt>
                <c:pt idx="45572">
                  <c:v>-0.14113580538704101</c:v>
                </c:pt>
                <c:pt idx="45573">
                  <c:v>-0.14197779385480699</c:v>
                </c:pt>
                <c:pt idx="45574">
                  <c:v>-0.142987069879214</c:v>
                </c:pt>
                <c:pt idx="45575">
                  <c:v>-0.14405270397683601</c:v>
                </c:pt>
                <c:pt idx="45576">
                  <c:v>-0.14540042835081299</c:v>
                </c:pt>
                <c:pt idx="45577">
                  <c:v>-0.146937745003209</c:v>
                </c:pt>
                <c:pt idx="45578">
                  <c:v>-0.14861908092864501</c:v>
                </c:pt>
                <c:pt idx="45579">
                  <c:v>-0.15044904015171101</c:v>
                </c:pt>
                <c:pt idx="45580">
                  <c:v>-0.15215140709222499</c:v>
                </c:pt>
                <c:pt idx="45581">
                  <c:v>-0.154081181235491</c:v>
                </c:pt>
                <c:pt idx="45582">
                  <c:v>-0.156164425089966</c:v>
                </c:pt>
                <c:pt idx="45583">
                  <c:v>-0.158366547400936</c:v>
                </c:pt>
                <c:pt idx="45584">
                  <c:v>-0.16080526178395399</c:v>
                </c:pt>
                <c:pt idx="45585">
                  <c:v>-0.163252914040632</c:v>
                </c:pt>
                <c:pt idx="45586">
                  <c:v>-0.165665142119096</c:v>
                </c:pt>
                <c:pt idx="45587">
                  <c:v>-0.168278100203337</c:v>
                </c:pt>
                <c:pt idx="45588">
                  <c:v>-0.17086973025280799</c:v>
                </c:pt>
                <c:pt idx="45589">
                  <c:v>-0.17382988772341801</c:v>
                </c:pt>
                <c:pt idx="45590">
                  <c:v>-0.176741494638437</c:v>
                </c:pt>
                <c:pt idx="45591">
                  <c:v>-0.17943723621074101</c:v>
                </c:pt>
                <c:pt idx="45592">
                  <c:v>-0.18241295344546801</c:v>
                </c:pt>
                <c:pt idx="45593">
                  <c:v>-0.18527318178536001</c:v>
                </c:pt>
                <c:pt idx="45594">
                  <c:v>-0.18862672476096001</c:v>
                </c:pt>
                <c:pt idx="45595">
                  <c:v>-0.191519059486153</c:v>
                </c:pt>
                <c:pt idx="45596">
                  <c:v>-0.194540365324334</c:v>
                </c:pt>
                <c:pt idx="45597">
                  <c:v>-0.197427512799243</c:v>
                </c:pt>
                <c:pt idx="45598">
                  <c:v>-0.200699672048161</c:v>
                </c:pt>
                <c:pt idx="45599">
                  <c:v>-0.20366275211406401</c:v>
                </c:pt>
                <c:pt idx="45600">
                  <c:v>-0.20671115062614501</c:v>
                </c:pt>
                <c:pt idx="45601">
                  <c:v>-0.20952604403869499</c:v>
                </c:pt>
                <c:pt idx="45602">
                  <c:v>-0.21219849824961601</c:v>
                </c:pt>
                <c:pt idx="45603">
                  <c:v>-0.21516401339812899</c:v>
                </c:pt>
                <c:pt idx="45604">
                  <c:v>-0.217626363106696</c:v>
                </c:pt>
                <c:pt idx="45605">
                  <c:v>-0.22029685353141901</c:v>
                </c:pt>
                <c:pt idx="45606">
                  <c:v>-0.22274676185964201</c:v>
                </c:pt>
                <c:pt idx="45607">
                  <c:v>-0.224987674157857</c:v>
                </c:pt>
                <c:pt idx="45608">
                  <c:v>-0.227318353482934</c:v>
                </c:pt>
                <c:pt idx="45609">
                  <c:v>-0.229444698117313</c:v>
                </c:pt>
                <c:pt idx="45610">
                  <c:v>-0.23122700812865599</c:v>
                </c:pt>
                <c:pt idx="45611">
                  <c:v>-0.23330262781386499</c:v>
                </c:pt>
                <c:pt idx="45612">
                  <c:v>-0.23480903176503301</c:v>
                </c:pt>
                <c:pt idx="45613">
                  <c:v>-0.236572421527667</c:v>
                </c:pt>
                <c:pt idx="45614">
                  <c:v>-0.237698592697798</c:v>
                </c:pt>
                <c:pt idx="45615">
                  <c:v>-0.238864215784136</c:v>
                </c:pt>
                <c:pt idx="45616">
                  <c:v>-0.23994284894345</c:v>
                </c:pt>
                <c:pt idx="45617">
                  <c:v>-0.24044563890987899</c:v>
                </c:pt>
                <c:pt idx="45618">
                  <c:v>-0.24109591481311199</c:v>
                </c:pt>
                <c:pt idx="45619">
                  <c:v>-0.24104976150861901</c:v>
                </c:pt>
                <c:pt idx="45620">
                  <c:v>-0.241297487637918</c:v>
                </c:pt>
                <c:pt idx="45621">
                  <c:v>-0.24099280126919401</c:v>
                </c:pt>
                <c:pt idx="45622">
                  <c:v>-0.24070567565735099</c:v>
                </c:pt>
                <c:pt idx="45623">
                  <c:v>-0.23978536096254699</c:v>
                </c:pt>
                <c:pt idx="45624">
                  <c:v>-0.23874447994072701</c:v>
                </c:pt>
                <c:pt idx="45625">
                  <c:v>-0.23792168711785699</c:v>
                </c:pt>
                <c:pt idx="45626">
                  <c:v>-0.23626954534505701</c:v>
                </c:pt>
                <c:pt idx="45627">
                  <c:v>-0.234725981333927</c:v>
                </c:pt>
                <c:pt idx="45628">
                  <c:v>-0.232286954386004</c:v>
                </c:pt>
                <c:pt idx="45629">
                  <c:v>-0.230181887866587</c:v>
                </c:pt>
                <c:pt idx="45630">
                  <c:v>-0.22802773397792001</c:v>
                </c:pt>
                <c:pt idx="45631">
                  <c:v>-0.22504483576794601</c:v>
                </c:pt>
                <c:pt idx="45632">
                  <c:v>-0.22190888299390399</c:v>
                </c:pt>
                <c:pt idx="45633">
                  <c:v>-0.21844757880802601</c:v>
                </c:pt>
                <c:pt idx="45634">
                  <c:v>-0.21470153584527801</c:v>
                </c:pt>
                <c:pt idx="45635">
                  <c:v>-0.21107713374887399</c:v>
                </c:pt>
                <c:pt idx="45636">
                  <c:v>-0.20693589724282599</c:v>
                </c:pt>
                <c:pt idx="45637">
                  <c:v>-0.20233180783513999</c:v>
                </c:pt>
                <c:pt idx="45638">
                  <c:v>-0.19754386817932201</c:v>
                </c:pt>
                <c:pt idx="45639">
                  <c:v>-0.19248654312080399</c:v>
                </c:pt>
                <c:pt idx="45640">
                  <c:v>-0.18767256284533801</c:v>
                </c:pt>
                <c:pt idx="45641">
                  <c:v>-0.18205710301465899</c:v>
                </c:pt>
                <c:pt idx="45642">
                  <c:v>-0.17622569708792399</c:v>
                </c:pt>
                <c:pt idx="45643">
                  <c:v>-0.17001897563344201</c:v>
                </c:pt>
                <c:pt idx="45644">
                  <c:v>-0.163596423436706</c:v>
                </c:pt>
                <c:pt idx="45645">
                  <c:v>-0.15740361239248399</c:v>
                </c:pt>
                <c:pt idx="45646">
                  <c:v>-0.15053360957891801</c:v>
                </c:pt>
                <c:pt idx="45647">
                  <c:v>-0.14362743226593999</c:v>
                </c:pt>
                <c:pt idx="45648">
                  <c:v>-0.136375035047264</c:v>
                </c:pt>
                <c:pt idx="45649">
                  <c:v>-0.12902050494272199</c:v>
                </c:pt>
                <c:pt idx="45650">
                  <c:v>-0.12144125765385499</c:v>
                </c:pt>
                <c:pt idx="45651">
                  <c:v>-0.113868641544406</c:v>
                </c:pt>
                <c:pt idx="45652">
                  <c:v>-0.10636058483154801</c:v>
                </c:pt>
                <c:pt idx="45653">
                  <c:v>-9.8105997284544805E-2</c:v>
                </c:pt>
                <c:pt idx="45654">
                  <c:v>-9.0085231102098096E-2</c:v>
                </c:pt>
                <c:pt idx="45655">
                  <c:v>-8.1641081224882894E-2</c:v>
                </c:pt>
                <c:pt idx="45656">
                  <c:v>-7.3650260629908301E-2</c:v>
                </c:pt>
                <c:pt idx="45657">
                  <c:v>-6.5630772347819999E-2</c:v>
                </c:pt>
                <c:pt idx="45658">
                  <c:v>-5.7139930557822197E-2</c:v>
                </c:pt>
                <c:pt idx="45659">
                  <c:v>-4.8709723046185698E-2</c:v>
                </c:pt>
                <c:pt idx="45660">
                  <c:v>-4.0008620839422998E-2</c:v>
                </c:pt>
                <c:pt idx="45661">
                  <c:v>-3.1835903633887899E-2</c:v>
                </c:pt>
                <c:pt idx="45662">
                  <c:v>-2.3614938814170799E-2</c:v>
                </c:pt>
                <c:pt idx="45663">
                  <c:v>-1.5389155420477399E-2</c:v>
                </c:pt>
                <c:pt idx="45664">
                  <c:v>-6.9978530630309503E-3</c:v>
                </c:pt>
                <c:pt idx="45665">
                  <c:v>1.29892304288509E-3</c:v>
                </c:pt>
                <c:pt idx="45666">
                  <c:v>9.3291843936194798E-3</c:v>
                </c:pt>
                <c:pt idx="45667">
                  <c:v>1.7156943838730902E-2</c:v>
                </c:pt>
                <c:pt idx="45668">
                  <c:v>2.4996434554612298E-2</c:v>
                </c:pt>
                <c:pt idx="45669">
                  <c:v>3.2868686491257799E-2</c:v>
                </c:pt>
                <c:pt idx="45670">
                  <c:v>4.0420676040057203E-2</c:v>
                </c:pt>
                <c:pt idx="45671">
                  <c:v>4.7946731011644497E-2</c:v>
                </c:pt>
                <c:pt idx="45672">
                  <c:v>5.4752808507540301E-2</c:v>
                </c:pt>
                <c:pt idx="45673">
                  <c:v>6.20303828566173E-2</c:v>
                </c:pt>
                <c:pt idx="45674">
                  <c:v>6.8613827547119005E-2</c:v>
                </c:pt>
                <c:pt idx="45675">
                  <c:v>7.5277838660314803E-2</c:v>
                </c:pt>
                <c:pt idx="45676">
                  <c:v>8.1372199924440794E-2</c:v>
                </c:pt>
                <c:pt idx="45677">
                  <c:v>8.7243875475889396E-2</c:v>
                </c:pt>
                <c:pt idx="45678">
                  <c:v>9.3049021981130103E-2</c:v>
                </c:pt>
                <c:pt idx="45679">
                  <c:v>9.8109136979906697E-2</c:v>
                </c:pt>
                <c:pt idx="45680">
                  <c:v>0.103496180670899</c:v>
                </c:pt>
                <c:pt idx="45681">
                  <c:v>0.108097004320807</c:v>
                </c:pt>
                <c:pt idx="45682">
                  <c:v>0.112939940036863</c:v>
                </c:pt>
                <c:pt idx="45683">
                  <c:v>0.116583603933244</c:v>
                </c:pt>
                <c:pt idx="45684">
                  <c:v>0.120291310595896</c:v>
                </c:pt>
                <c:pt idx="45685">
                  <c:v>0.123750108659445</c:v>
                </c:pt>
                <c:pt idx="45686">
                  <c:v>0.12670631612564201</c:v>
                </c:pt>
                <c:pt idx="45687">
                  <c:v>0.12984910011224499</c:v>
                </c:pt>
                <c:pt idx="45688">
                  <c:v>0.131739827785125</c:v>
                </c:pt>
                <c:pt idx="45689">
                  <c:v>0.13368623884529099</c:v>
                </c:pt>
                <c:pt idx="45690">
                  <c:v>0.13497952207521799</c:v>
                </c:pt>
                <c:pt idx="45691">
                  <c:v>0.136366469584557</c:v>
                </c:pt>
                <c:pt idx="45692">
                  <c:v>0.13707584030501399</c:v>
                </c:pt>
                <c:pt idx="45693">
                  <c:v>0.13734163092428101</c:v>
                </c:pt>
                <c:pt idx="45694">
                  <c:v>0.1369665915238</c:v>
                </c:pt>
                <c:pt idx="45695">
                  <c:v>0.13658762796335899</c:v>
                </c:pt>
                <c:pt idx="45696">
                  <c:v>0.13584418630589501</c:v>
                </c:pt>
                <c:pt idx="45697">
                  <c:v>0.13471301767942201</c:v>
                </c:pt>
                <c:pt idx="45698">
                  <c:v>0.13330451516181899</c:v>
                </c:pt>
                <c:pt idx="45699">
                  <c:v>0.13078289510192301</c:v>
                </c:pt>
                <c:pt idx="45700">
                  <c:v>0.12882773450393301</c:v>
                </c:pt>
                <c:pt idx="45701">
                  <c:v>0.12611472700388701</c:v>
                </c:pt>
                <c:pt idx="45702">
                  <c:v>0.123325554065847</c:v>
                </c:pt>
                <c:pt idx="45703">
                  <c:v>0.119669387017656</c:v>
                </c:pt>
                <c:pt idx="45704">
                  <c:v>0.11595079202671001</c:v>
                </c:pt>
                <c:pt idx="45705">
                  <c:v>0.11222083183718699</c:v>
                </c:pt>
                <c:pt idx="45706">
                  <c:v>0.107989656800169</c:v>
                </c:pt>
                <c:pt idx="45707">
                  <c:v>0.10373587860488399</c:v>
                </c:pt>
                <c:pt idx="45708">
                  <c:v>9.88541776480443E-2</c:v>
                </c:pt>
                <c:pt idx="45709">
                  <c:v>9.4268639812339697E-2</c:v>
                </c:pt>
                <c:pt idx="45710">
                  <c:v>8.8909263274444594E-2</c:v>
                </c:pt>
                <c:pt idx="45711">
                  <c:v>8.3982072409681696E-2</c:v>
                </c:pt>
                <c:pt idx="45712">
                  <c:v>7.8669600077610605E-2</c:v>
                </c:pt>
                <c:pt idx="45713">
                  <c:v>7.31731541331746E-2</c:v>
                </c:pt>
                <c:pt idx="45714">
                  <c:v>6.7772141753582996E-2</c:v>
                </c:pt>
                <c:pt idx="45715">
                  <c:v>6.1592343429098598E-2</c:v>
                </c:pt>
                <c:pt idx="45716">
                  <c:v>5.63133824568448E-2</c:v>
                </c:pt>
                <c:pt idx="45717">
                  <c:v>5.0410121587671101E-2</c:v>
                </c:pt>
                <c:pt idx="45718">
                  <c:v>4.4991202357380897E-2</c:v>
                </c:pt>
                <c:pt idx="45719">
                  <c:v>3.9239744049261803E-2</c:v>
                </c:pt>
                <c:pt idx="45720">
                  <c:v>3.3432347917754603E-2</c:v>
                </c:pt>
                <c:pt idx="45721">
                  <c:v>2.7762087532610599E-2</c:v>
                </c:pt>
                <c:pt idx="45722">
                  <c:v>2.2651505010850601E-2</c:v>
                </c:pt>
                <c:pt idx="45723">
                  <c:v>1.7456693122296599E-2</c:v>
                </c:pt>
                <c:pt idx="45724">
                  <c:v>1.2435312435948E-2</c:v>
                </c:pt>
                <c:pt idx="45725">
                  <c:v>7.4176260539727404E-3</c:v>
                </c:pt>
                <c:pt idx="45726">
                  <c:v>2.4900434416330599E-3</c:v>
                </c:pt>
                <c:pt idx="45727">
                  <c:v>-1.5814642828623699E-3</c:v>
                </c:pt>
                <c:pt idx="45728">
                  <c:v>-5.9404756154977896E-3</c:v>
                </c:pt>
                <c:pt idx="45729">
                  <c:v>-9.6049681366272999E-3</c:v>
                </c:pt>
                <c:pt idx="45730">
                  <c:v>-1.3704093797733401E-2</c:v>
                </c:pt>
                <c:pt idx="45731">
                  <c:v>-1.6887693312534299E-2</c:v>
                </c:pt>
                <c:pt idx="45732">
                  <c:v>-1.9668988933912099E-2</c:v>
                </c:pt>
                <c:pt idx="45733">
                  <c:v>-2.2333563774103199E-2</c:v>
                </c:pt>
                <c:pt idx="45734">
                  <c:v>-2.4433339769121099E-2</c:v>
                </c:pt>
                <c:pt idx="45735">
                  <c:v>-2.6419272720186598E-2</c:v>
                </c:pt>
                <c:pt idx="45736">
                  <c:v>-2.7629248662409199E-2</c:v>
                </c:pt>
                <c:pt idx="45737">
                  <c:v>-2.87259451453299E-2</c:v>
                </c:pt>
                <c:pt idx="45738">
                  <c:v>-2.92339140649466E-2</c:v>
                </c:pt>
                <c:pt idx="45739">
                  <c:v>-2.93193876199263E-2</c:v>
                </c:pt>
                <c:pt idx="45740">
                  <c:v>-2.8864935710752999E-2</c:v>
                </c:pt>
                <c:pt idx="45741">
                  <c:v>-2.7869132760785901E-2</c:v>
                </c:pt>
                <c:pt idx="45742">
                  <c:v>-2.6880287345848301E-2</c:v>
                </c:pt>
                <c:pt idx="45743">
                  <c:v>-2.5085554579147899E-2</c:v>
                </c:pt>
                <c:pt idx="45744">
                  <c:v>-2.3047633966263002E-2</c:v>
                </c:pt>
                <c:pt idx="45745">
                  <c:v>-2.00537879280147E-2</c:v>
                </c:pt>
                <c:pt idx="45746">
                  <c:v>-1.66927159360571E-2</c:v>
                </c:pt>
                <c:pt idx="45747">
                  <c:v>-1.33903041645976E-2</c:v>
                </c:pt>
                <c:pt idx="45748">
                  <c:v>-9.3466657663032592E-3</c:v>
                </c:pt>
                <c:pt idx="45749">
                  <c:v>-4.71837320664491E-3</c:v>
                </c:pt>
                <c:pt idx="45750">
                  <c:v>4.0760364825344998E-4</c:v>
                </c:pt>
                <c:pt idx="45751">
                  <c:v>5.9638329643512096E-3</c:v>
                </c:pt>
                <c:pt idx="45752">
                  <c:v>1.1743353302859199E-2</c:v>
                </c:pt>
                <c:pt idx="45753">
                  <c:v>1.7695271552971001E-2</c:v>
                </c:pt>
                <c:pt idx="45754">
                  <c:v>2.4486124260172999E-2</c:v>
                </c:pt>
                <c:pt idx="45755">
                  <c:v>3.1364425497668998E-2</c:v>
                </c:pt>
                <c:pt idx="45756">
                  <c:v>3.9105790533699003E-2</c:v>
                </c:pt>
                <c:pt idx="45757">
                  <c:v>4.6578049654391697E-2</c:v>
                </c:pt>
                <c:pt idx="45758">
                  <c:v>5.4388468110175697E-2</c:v>
                </c:pt>
                <c:pt idx="45759">
                  <c:v>6.2768483911796805E-2</c:v>
                </c:pt>
                <c:pt idx="45760">
                  <c:v>7.1342150506236698E-2</c:v>
                </c:pt>
                <c:pt idx="45761">
                  <c:v>8.0317227051543594E-2</c:v>
                </c:pt>
                <c:pt idx="45762">
                  <c:v>8.9335671157843202E-2</c:v>
                </c:pt>
                <c:pt idx="45763">
                  <c:v>9.8457097121400994E-2</c:v>
                </c:pt>
                <c:pt idx="45764">
                  <c:v>0.107836696713504</c:v>
                </c:pt>
                <c:pt idx="45765">
                  <c:v>0.117204880960994</c:v>
                </c:pt>
                <c:pt idx="45766">
                  <c:v>0.126930818968603</c:v>
                </c:pt>
                <c:pt idx="45767">
                  <c:v>0.13666350554724299</c:v>
                </c:pt>
                <c:pt idx="45768">
                  <c:v>0.14641544136826801</c:v>
                </c:pt>
                <c:pt idx="45769">
                  <c:v>0.155857855484478</c:v>
                </c:pt>
                <c:pt idx="45770">
                  <c:v>0.16549270374672501</c:v>
                </c:pt>
                <c:pt idx="45771">
                  <c:v>0.17530049072960099</c:v>
                </c:pt>
                <c:pt idx="45772">
                  <c:v>0.184931066420156</c:v>
                </c:pt>
                <c:pt idx="45773">
                  <c:v>0.19456299665052701</c:v>
                </c:pt>
                <c:pt idx="45774">
                  <c:v>0.20345501612064901</c:v>
                </c:pt>
                <c:pt idx="45775">
                  <c:v>0.212789474096342</c:v>
                </c:pt>
                <c:pt idx="45776">
                  <c:v>0.22178389976777699</c:v>
                </c:pt>
                <c:pt idx="45777">
                  <c:v>0.23061897990731201</c:v>
                </c:pt>
                <c:pt idx="45778">
                  <c:v>0.23926226925806099</c:v>
                </c:pt>
                <c:pt idx="45779">
                  <c:v>0.24718525893392301</c:v>
                </c:pt>
                <c:pt idx="45780">
                  <c:v>0.25498631023450002</c:v>
                </c:pt>
                <c:pt idx="45781">
                  <c:v>0.26269262482358502</c:v>
                </c:pt>
                <c:pt idx="45782">
                  <c:v>0.26990520457405498</c:v>
                </c:pt>
                <c:pt idx="45783">
                  <c:v>0.27692361455182901</c:v>
                </c:pt>
                <c:pt idx="45784">
                  <c:v>0.28313378366258202</c:v>
                </c:pt>
                <c:pt idx="45785">
                  <c:v>0.28895994612562398</c:v>
                </c:pt>
                <c:pt idx="45786">
                  <c:v>0.29470499268363498</c:v>
                </c:pt>
                <c:pt idx="45787">
                  <c:v>0.29978920374352003</c:v>
                </c:pt>
                <c:pt idx="45788">
                  <c:v>0.30489526527960897</c:v>
                </c:pt>
                <c:pt idx="45789">
                  <c:v>0.30858124533182102</c:v>
                </c:pt>
                <c:pt idx="45790">
                  <c:v>0.31251019909095601</c:v>
                </c:pt>
                <c:pt idx="45791">
                  <c:v>0.31557827874976602</c:v>
                </c:pt>
                <c:pt idx="45792">
                  <c:v>0.31846295155475302</c:v>
                </c:pt>
                <c:pt idx="45793">
                  <c:v>0.32069315256581299</c:v>
                </c:pt>
                <c:pt idx="45794">
                  <c:v>0.32245391994400602</c:v>
                </c:pt>
                <c:pt idx="45795">
                  <c:v>0.32368356337585003</c:v>
                </c:pt>
                <c:pt idx="45796">
                  <c:v>0.32400480805639897</c:v>
                </c:pt>
                <c:pt idx="45797">
                  <c:v>0.324633364054078</c:v>
                </c:pt>
                <c:pt idx="45798">
                  <c:v>0.32414467782814999</c:v>
                </c:pt>
                <c:pt idx="45799">
                  <c:v>0.32364017538366702</c:v>
                </c:pt>
                <c:pt idx="45800">
                  <c:v>0.32255356368187499</c:v>
                </c:pt>
                <c:pt idx="45801">
                  <c:v>0.320274614937687</c:v>
                </c:pt>
                <c:pt idx="45802">
                  <c:v>0.31850960105812898</c:v>
                </c:pt>
                <c:pt idx="45803">
                  <c:v>0.315861650085557</c:v>
                </c:pt>
                <c:pt idx="45804">
                  <c:v>0.31302907136107699</c:v>
                </c:pt>
                <c:pt idx="45805">
                  <c:v>0.30974812645607902</c:v>
                </c:pt>
                <c:pt idx="45806">
                  <c:v>0.305400950765219</c:v>
                </c:pt>
                <c:pt idx="45807">
                  <c:v>0.301310955013049</c:v>
                </c:pt>
                <c:pt idx="45808">
                  <c:v>0.29670377871409798</c:v>
                </c:pt>
                <c:pt idx="45809">
                  <c:v>0.29204138706941701</c:v>
                </c:pt>
                <c:pt idx="45810">
                  <c:v>0.28694441427624301</c:v>
                </c:pt>
                <c:pt idx="45811">
                  <c:v>0.28120461741927799</c:v>
                </c:pt>
                <c:pt idx="45812">
                  <c:v>0.27543907105888998</c:v>
                </c:pt>
                <c:pt idx="45813">
                  <c:v>0.26961686854894201</c:v>
                </c:pt>
                <c:pt idx="45814">
                  <c:v>0.26368805278589702</c:v>
                </c:pt>
                <c:pt idx="45815">
                  <c:v>0.25755091597232399</c:v>
                </c:pt>
                <c:pt idx="45816">
                  <c:v>0.250953607754759</c:v>
                </c:pt>
                <c:pt idx="45817">
                  <c:v>0.244339939068839</c:v>
                </c:pt>
                <c:pt idx="45818">
                  <c:v>0.23780594686378001</c:v>
                </c:pt>
                <c:pt idx="45819">
                  <c:v>0.23117122572110299</c:v>
                </c:pt>
                <c:pt idx="45820">
                  <c:v>0.22463223742684901</c:v>
                </c:pt>
                <c:pt idx="45821">
                  <c:v>0.21750482788839001</c:v>
                </c:pt>
                <c:pt idx="45822">
                  <c:v>0.21086056737529599</c:v>
                </c:pt>
                <c:pt idx="45823">
                  <c:v>0.20402319472914399</c:v>
                </c:pt>
                <c:pt idx="45824">
                  <c:v>0.197523490299535</c:v>
                </c:pt>
                <c:pt idx="45825">
                  <c:v>0.190987615578527</c:v>
                </c:pt>
                <c:pt idx="45826">
                  <c:v>0.18455835945136301</c:v>
                </c:pt>
                <c:pt idx="45827">
                  <c:v>0.17846804525372401</c:v>
                </c:pt>
                <c:pt idx="45828">
                  <c:v>0.17206392640021501</c:v>
                </c:pt>
                <c:pt idx="45829">
                  <c:v>0.166546771275041</c:v>
                </c:pt>
                <c:pt idx="45830">
                  <c:v>0.160802325177794</c:v>
                </c:pt>
                <c:pt idx="45831">
                  <c:v>0.15538410159619101</c:v>
                </c:pt>
                <c:pt idx="45832">
                  <c:v>0.15035969447554301</c:v>
                </c:pt>
                <c:pt idx="45833">
                  <c:v>0.145311855239078</c:v>
                </c:pt>
                <c:pt idx="45834">
                  <c:v>0.14063202140251899</c:v>
                </c:pt>
                <c:pt idx="45835">
                  <c:v>0.136252565302552</c:v>
                </c:pt>
                <c:pt idx="45836">
                  <c:v>0.132330686748733</c:v>
                </c:pt>
                <c:pt idx="45837">
                  <c:v>0.12859929904703901</c:v>
                </c:pt>
                <c:pt idx="45838">
                  <c:v>0.12505644178117201</c:v>
                </c:pt>
                <c:pt idx="45839">
                  <c:v>0.122124489260586</c:v>
                </c:pt>
                <c:pt idx="45840">
                  <c:v>0.119324850120441</c:v>
                </c:pt>
                <c:pt idx="45841">
                  <c:v>0.11716522313356</c:v>
                </c:pt>
                <c:pt idx="45842">
                  <c:v>0.114803665874816</c:v>
                </c:pt>
                <c:pt idx="45843">
                  <c:v>0.113324312681748</c:v>
                </c:pt>
                <c:pt idx="45844">
                  <c:v>0.111578458828702</c:v>
                </c:pt>
                <c:pt idx="45845">
                  <c:v>0.110878080753906</c:v>
                </c:pt>
                <c:pt idx="45846">
                  <c:v>0.110096780846273</c:v>
                </c:pt>
                <c:pt idx="45847">
                  <c:v>0.109521912842356</c:v>
                </c:pt>
                <c:pt idx="45848">
                  <c:v>0.109197469274605</c:v>
                </c:pt>
                <c:pt idx="45849">
                  <c:v>0.109508265722208</c:v>
                </c:pt>
                <c:pt idx="45850">
                  <c:v>0.109962958932318</c:v>
                </c:pt>
                <c:pt idx="45851">
                  <c:v>0.110443477246166</c:v>
                </c:pt>
                <c:pt idx="45852">
                  <c:v>0.11157791764434601</c:v>
                </c:pt>
                <c:pt idx="45853">
                  <c:v>0.11263044251417199</c:v>
                </c:pt>
                <c:pt idx="45854">
                  <c:v>0.11430955441330901</c:v>
                </c:pt>
                <c:pt idx="45855">
                  <c:v>0.11575041227399099</c:v>
                </c:pt>
                <c:pt idx="45856">
                  <c:v>0.117936649143244</c:v>
                </c:pt>
                <c:pt idx="45857">
                  <c:v>0.11963396944567301</c:v>
                </c:pt>
                <c:pt idx="45858">
                  <c:v>0.12173605794260001</c:v>
                </c:pt>
                <c:pt idx="45859">
                  <c:v>0.124375102074298</c:v>
                </c:pt>
                <c:pt idx="45860">
                  <c:v>0.126365723700782</c:v>
                </c:pt>
                <c:pt idx="45861">
                  <c:v>0.128914775182316</c:v>
                </c:pt>
                <c:pt idx="45862">
                  <c:v>0.13139138239280301</c:v>
                </c:pt>
                <c:pt idx="45863">
                  <c:v>0.13417950659219299</c:v>
                </c:pt>
                <c:pt idx="45864">
                  <c:v>0.13679576927360099</c:v>
                </c:pt>
                <c:pt idx="45865">
                  <c:v>0.13946568379530999</c:v>
                </c:pt>
                <c:pt idx="45866">
                  <c:v>0.14203946176874499</c:v>
                </c:pt>
                <c:pt idx="45867">
                  <c:v>0.144749112606085</c:v>
                </c:pt>
                <c:pt idx="45868">
                  <c:v>0.14717126283839399</c:v>
                </c:pt>
                <c:pt idx="45869">
                  <c:v>0.149971801802048</c:v>
                </c:pt>
                <c:pt idx="45870">
                  <c:v>0.152299592640841</c:v>
                </c:pt>
                <c:pt idx="45871">
                  <c:v>0.15457177241599901</c:v>
                </c:pt>
                <c:pt idx="45872">
                  <c:v>0.15698923424226399</c:v>
                </c:pt>
                <c:pt idx="45873">
                  <c:v>0.159173938011894</c:v>
                </c:pt>
                <c:pt idx="45874">
                  <c:v>0.16101382807210199</c:v>
                </c:pt>
                <c:pt idx="45875">
                  <c:v>0.16279588347169599</c:v>
                </c:pt>
                <c:pt idx="45876">
                  <c:v>0.16465732731277299</c:v>
                </c:pt>
                <c:pt idx="45877">
                  <c:v>0.165949662377193</c:v>
                </c:pt>
                <c:pt idx="45878">
                  <c:v>0.16753764646431099</c:v>
                </c:pt>
                <c:pt idx="45879">
                  <c:v>0.16856949842709101</c:v>
                </c:pt>
                <c:pt idx="45880">
                  <c:v>0.169773140771207</c:v>
                </c:pt>
                <c:pt idx="45881">
                  <c:v>0.17082214623543801</c:v>
                </c:pt>
                <c:pt idx="45882">
                  <c:v>0.17114022865262199</c:v>
                </c:pt>
                <c:pt idx="45883">
                  <c:v>0.17183787095970199</c:v>
                </c:pt>
                <c:pt idx="45884">
                  <c:v>0.17184612449537301</c:v>
                </c:pt>
                <c:pt idx="45885">
                  <c:v>0.17201629308429101</c:v>
                </c:pt>
                <c:pt idx="45886">
                  <c:v>0.17206550891678099</c:v>
                </c:pt>
                <c:pt idx="45887">
                  <c:v>0.171308264685087</c:v>
                </c:pt>
                <c:pt idx="45888">
                  <c:v>0.17099591006978901</c:v>
                </c:pt>
                <c:pt idx="45889">
                  <c:v>0.170365496412933</c:v>
                </c:pt>
                <c:pt idx="45890">
                  <c:v>0.16954658198740599</c:v>
                </c:pt>
                <c:pt idx="45891">
                  <c:v>0.16869210227024301</c:v>
                </c:pt>
                <c:pt idx="45892">
                  <c:v>0.16753264158622899</c:v>
                </c:pt>
                <c:pt idx="45893">
                  <c:v>0.16622664121099601</c:v>
                </c:pt>
                <c:pt idx="45894">
                  <c:v>0.16496795317221999</c:v>
                </c:pt>
                <c:pt idx="45895">
                  <c:v>0.16355966419625401</c:v>
                </c:pt>
                <c:pt idx="45896">
                  <c:v>0.16217802077299201</c:v>
                </c:pt>
                <c:pt idx="45897">
                  <c:v>0.16071551878817</c:v>
                </c:pt>
                <c:pt idx="45898">
                  <c:v>0.15880974605169201</c:v>
                </c:pt>
                <c:pt idx="45899">
                  <c:v>0.15736082996748799</c:v>
                </c:pt>
                <c:pt idx="45900">
                  <c:v>0.15558276386622899</c:v>
                </c:pt>
                <c:pt idx="45901">
                  <c:v>0.15411102705294399</c:v>
                </c:pt>
                <c:pt idx="45902">
                  <c:v>0.152326368375337</c:v>
                </c:pt>
                <c:pt idx="45903">
                  <c:v>0.15064520528817199</c:v>
                </c:pt>
                <c:pt idx="45904">
                  <c:v>0.149216467807191</c:v>
                </c:pt>
                <c:pt idx="45905">
                  <c:v>0.147483674695288</c:v>
                </c:pt>
                <c:pt idx="45906">
                  <c:v>0.14623943903358899</c:v>
                </c:pt>
                <c:pt idx="45907">
                  <c:v>0.144872672107592</c:v>
                </c:pt>
                <c:pt idx="45908">
                  <c:v>0.143785695058917</c:v>
                </c:pt>
                <c:pt idx="45909">
                  <c:v>0.14247168276835601</c:v>
                </c:pt>
                <c:pt idx="45910">
                  <c:v>0.14159305696357599</c:v>
                </c:pt>
                <c:pt idx="45911">
                  <c:v>0.14077359957588101</c:v>
                </c:pt>
                <c:pt idx="45912">
                  <c:v>0.14012635968256901</c:v>
                </c:pt>
                <c:pt idx="45913">
                  <c:v>0.13998111676189601</c:v>
                </c:pt>
                <c:pt idx="45914">
                  <c:v>0.139247183111638</c:v>
                </c:pt>
                <c:pt idx="45915">
                  <c:v>0.139213653897795</c:v>
                </c:pt>
                <c:pt idx="45916">
                  <c:v>0.139264656466246</c:v>
                </c:pt>
                <c:pt idx="45917">
                  <c:v>0.13965575988589399</c:v>
                </c:pt>
                <c:pt idx="45918">
                  <c:v>0.140382159104742</c:v>
                </c:pt>
                <c:pt idx="45919">
                  <c:v>0.140892471732844</c:v>
                </c:pt>
                <c:pt idx="45920">
                  <c:v>0.14185741648649899</c:v>
                </c:pt>
                <c:pt idx="45921">
                  <c:v>0.142888973054243</c:v>
                </c:pt>
                <c:pt idx="45922">
                  <c:v>0.14443603634583099</c:v>
                </c:pt>
                <c:pt idx="45923">
                  <c:v>0.145868987494988</c:v>
                </c:pt>
                <c:pt idx="45924">
                  <c:v>0.14763452701023899</c:v>
                </c:pt>
                <c:pt idx="45925">
                  <c:v>0.14938635337599199</c:v>
                </c:pt>
                <c:pt idx="45926">
                  <c:v>0.15153470304943101</c:v>
                </c:pt>
                <c:pt idx="45927">
                  <c:v>0.153741982684199</c:v>
                </c:pt>
                <c:pt idx="45928">
                  <c:v>0.156404482502144</c:v>
                </c:pt>
                <c:pt idx="45929">
                  <c:v>0.158788515726875</c:v>
                </c:pt>
                <c:pt idx="45930">
                  <c:v>0.16124156680059901</c:v>
                </c:pt>
                <c:pt idx="45931">
                  <c:v>0.16422413180182499</c:v>
                </c:pt>
                <c:pt idx="45932">
                  <c:v>0.16702667806593</c:v>
                </c:pt>
                <c:pt idx="45933">
                  <c:v>0.17015671630185</c:v>
                </c:pt>
                <c:pt idx="45934">
                  <c:v>0.17306004055306901</c:v>
                </c:pt>
                <c:pt idx="45935">
                  <c:v>0.17630421623796799</c:v>
                </c:pt>
                <c:pt idx="45936">
                  <c:v>0.17903766639456101</c:v>
                </c:pt>
                <c:pt idx="45937">
                  <c:v>0.18220933903399</c:v>
                </c:pt>
                <c:pt idx="45938">
                  <c:v>0.185243161211464</c:v>
                </c:pt>
                <c:pt idx="45939">
                  <c:v>0.188177417596742</c:v>
                </c:pt>
                <c:pt idx="45940">
                  <c:v>0.19134719934203701</c:v>
                </c:pt>
                <c:pt idx="45941">
                  <c:v>0.19350684792678999</c:v>
                </c:pt>
                <c:pt idx="45942">
                  <c:v>0.19637074292155801</c:v>
                </c:pt>
                <c:pt idx="45943">
                  <c:v>0.198774094870111</c:v>
                </c:pt>
                <c:pt idx="45944">
                  <c:v>0.201299978833518</c:v>
                </c:pt>
                <c:pt idx="45945">
                  <c:v>0.20352512939821299</c:v>
                </c:pt>
                <c:pt idx="45946">
                  <c:v>0.204957384849699</c:v>
                </c:pt>
                <c:pt idx="45947">
                  <c:v>0.20674539353450899</c:v>
                </c:pt>
                <c:pt idx="45948">
                  <c:v>0.20796416254015601</c:v>
                </c:pt>
                <c:pt idx="45949">
                  <c:v>0.20917431894496799</c:v>
                </c:pt>
                <c:pt idx="45950">
                  <c:v>0.20992392996838499</c:v>
                </c:pt>
                <c:pt idx="45951">
                  <c:v>0.21012330419198599</c:v>
                </c:pt>
                <c:pt idx="45952">
                  <c:v>0.209868793650684</c:v>
                </c:pt>
                <c:pt idx="45953">
                  <c:v>0.209568658374334</c:v>
                </c:pt>
                <c:pt idx="45954">
                  <c:v>0.208743989955648</c:v>
                </c:pt>
                <c:pt idx="45955">
                  <c:v>0.20776218651980699</c:v>
                </c:pt>
                <c:pt idx="45956">
                  <c:v>0.20600454959565401</c:v>
                </c:pt>
                <c:pt idx="45957">
                  <c:v>0.20366832093358</c:v>
                </c:pt>
                <c:pt idx="45958">
                  <c:v>0.20155638556981101</c:v>
                </c:pt>
                <c:pt idx="45959">
                  <c:v>0.19847501528980899</c:v>
                </c:pt>
                <c:pt idx="45960">
                  <c:v>0.19535284300070199</c:v>
                </c:pt>
                <c:pt idx="45961">
                  <c:v>0.19137488357298399</c:v>
                </c:pt>
                <c:pt idx="45962">
                  <c:v>0.187260355594178</c:v>
                </c:pt>
                <c:pt idx="45963">
                  <c:v>0.18227881332881901</c:v>
                </c:pt>
                <c:pt idx="45964">
                  <c:v>0.17731647271067399</c:v>
                </c:pt>
                <c:pt idx="45965">
                  <c:v>0.17160518117856899</c:v>
                </c:pt>
                <c:pt idx="45966">
                  <c:v>0.165521564961637</c:v>
                </c:pt>
                <c:pt idx="45967">
                  <c:v>0.159173433155472</c:v>
                </c:pt>
                <c:pt idx="45968">
                  <c:v>0.15172896545133299</c:v>
                </c:pt>
                <c:pt idx="45969">
                  <c:v>0.14482632009243099</c:v>
                </c:pt>
                <c:pt idx="45970">
                  <c:v>0.136757430727312</c:v>
                </c:pt>
                <c:pt idx="45971">
                  <c:v>0.128982700951697</c:v>
                </c:pt>
                <c:pt idx="45972">
                  <c:v>0.120381299429466</c:v>
                </c:pt>
                <c:pt idx="45973">
                  <c:v>0.11129452068330201</c:v>
                </c:pt>
                <c:pt idx="45974">
                  <c:v>0.102520133898687</c:v>
                </c:pt>
                <c:pt idx="45975">
                  <c:v>9.29522163968204E-2</c:v>
                </c:pt>
                <c:pt idx="45976">
                  <c:v>8.3617257818573806E-2</c:v>
                </c:pt>
                <c:pt idx="45977">
                  <c:v>7.3630095560234504E-2</c:v>
                </c:pt>
                <c:pt idx="45978">
                  <c:v>6.3355116516836799E-2</c:v>
                </c:pt>
                <c:pt idx="45979">
                  <c:v>5.29379628762085E-2</c:v>
                </c:pt>
                <c:pt idx="45980">
                  <c:v>4.2800692743399898E-2</c:v>
                </c:pt>
                <c:pt idx="45981">
                  <c:v>3.2233166942124997E-2</c:v>
                </c:pt>
                <c:pt idx="45982">
                  <c:v>2.1655754575898498E-2</c:v>
                </c:pt>
                <c:pt idx="45983">
                  <c:v>1.08101874601414E-2</c:v>
                </c:pt>
                <c:pt idx="45984">
                  <c:v>-1.60094715416717E-4</c:v>
                </c:pt>
                <c:pt idx="45985">
                  <c:v>-1.05036480323726E-2</c:v>
                </c:pt>
                <c:pt idx="45986">
                  <c:v>-2.1305963310483698E-2</c:v>
                </c:pt>
                <c:pt idx="45987">
                  <c:v>-3.1555931777950297E-2</c:v>
                </c:pt>
                <c:pt idx="45988">
                  <c:v>-4.2380276953627199E-2</c:v>
                </c:pt>
                <c:pt idx="45989">
                  <c:v>-5.2471856205141901E-2</c:v>
                </c:pt>
                <c:pt idx="45990">
                  <c:v>-6.2552062037640299E-2</c:v>
                </c:pt>
                <c:pt idx="45991">
                  <c:v>-7.2400495652259103E-2</c:v>
                </c:pt>
                <c:pt idx="45992">
                  <c:v>-8.2164268206228505E-2</c:v>
                </c:pt>
                <c:pt idx="45993">
                  <c:v>-9.14411004759208E-2</c:v>
                </c:pt>
                <c:pt idx="45994">
                  <c:v>-0.100438212861982</c:v>
                </c:pt>
                <c:pt idx="45995">
                  <c:v>-0.10943060541358</c:v>
                </c:pt>
                <c:pt idx="45996">
                  <c:v>-0.117141145427682</c:v>
                </c:pt>
                <c:pt idx="45997">
                  <c:v>-0.125343880862437</c:v>
                </c:pt>
                <c:pt idx="45998">
                  <c:v>-0.132597453164709</c:v>
                </c:pt>
                <c:pt idx="45999">
                  <c:v>-0.13973131716246201</c:v>
                </c:pt>
                <c:pt idx="46000">
                  <c:v>-0.146176099958016</c:v>
                </c:pt>
                <c:pt idx="46001">
                  <c:v>-0.151946269094966</c:v>
                </c:pt>
                <c:pt idx="46002">
                  <c:v>-0.15765817116443001</c:v>
                </c:pt>
                <c:pt idx="46003">
                  <c:v>-0.16233121255306199</c:v>
                </c:pt>
                <c:pt idx="46004">
                  <c:v>-0.16702234820151701</c:v>
                </c:pt>
                <c:pt idx="46005">
                  <c:v>-0.17098576322892201</c:v>
                </c:pt>
                <c:pt idx="46006">
                  <c:v>-0.174132122164357</c:v>
                </c:pt>
                <c:pt idx="46007">
                  <c:v>-0.17671596900302999</c:v>
                </c:pt>
                <c:pt idx="46008">
                  <c:v>-0.17904986389550101</c:v>
                </c:pt>
                <c:pt idx="46009">
                  <c:v>-0.180515875596648</c:v>
                </c:pt>
                <c:pt idx="46010">
                  <c:v>-0.181604775655066</c:v>
                </c:pt>
                <c:pt idx="46011">
                  <c:v>-0.18215651037082101</c:v>
                </c:pt>
                <c:pt idx="46012">
                  <c:v>-0.18178416109828199</c:v>
                </c:pt>
                <c:pt idx="46013">
                  <c:v>-0.18124175110158899</c:v>
                </c:pt>
                <c:pt idx="46014">
                  <c:v>-0.17986669916284201</c:v>
                </c:pt>
                <c:pt idx="46015">
                  <c:v>-0.17846631803113999</c:v>
                </c:pt>
                <c:pt idx="46016">
                  <c:v>-0.17602529363807701</c:v>
                </c:pt>
                <c:pt idx="46017">
                  <c:v>-0.17331757512920301</c:v>
                </c:pt>
                <c:pt idx="46018">
                  <c:v>-0.17018174766108801</c:v>
                </c:pt>
                <c:pt idx="46019">
                  <c:v>-0.16671656992070999</c:v>
                </c:pt>
                <c:pt idx="46020">
                  <c:v>-0.162552243371414</c:v>
                </c:pt>
                <c:pt idx="46021">
                  <c:v>-0.158047042584464</c:v>
                </c:pt>
                <c:pt idx="46022">
                  <c:v>-0.153386718150471</c:v>
                </c:pt>
                <c:pt idx="46023">
                  <c:v>-0.14790746611741301</c:v>
                </c:pt>
                <c:pt idx="46024">
                  <c:v>-0.14286923853987701</c:v>
                </c:pt>
                <c:pt idx="46025">
                  <c:v>-0.13690363409631401</c:v>
                </c:pt>
                <c:pt idx="46026">
                  <c:v>-0.13127496752860299</c:v>
                </c:pt>
                <c:pt idx="46027">
                  <c:v>-0.124935191492154</c:v>
                </c:pt>
                <c:pt idx="46028">
                  <c:v>-0.118523262166028</c:v>
                </c:pt>
                <c:pt idx="46029">
                  <c:v>-0.112387042349019</c:v>
                </c:pt>
                <c:pt idx="46030">
                  <c:v>-0.105532308661743</c:v>
                </c:pt>
                <c:pt idx="46031">
                  <c:v>-9.9467663090735403E-2</c:v>
                </c:pt>
                <c:pt idx="46032">
                  <c:v>-9.2881043472549205E-2</c:v>
                </c:pt>
                <c:pt idx="46033">
                  <c:v>-8.6268652834622095E-2</c:v>
                </c:pt>
                <c:pt idx="46034">
                  <c:v>-7.9849639013668094E-2</c:v>
                </c:pt>
                <c:pt idx="46035">
                  <c:v>-7.3428184872859903E-2</c:v>
                </c:pt>
                <c:pt idx="46036">
                  <c:v>-6.7178607221291195E-2</c:v>
                </c:pt>
                <c:pt idx="46037">
                  <c:v>-6.1331015360507599E-2</c:v>
                </c:pt>
                <c:pt idx="46038">
                  <c:v>-5.5450246917617303E-2</c:v>
                </c:pt>
                <c:pt idx="46039">
                  <c:v>-4.9615892564683503E-2</c:v>
                </c:pt>
                <c:pt idx="46040">
                  <c:v>-4.4384401370563598E-2</c:v>
                </c:pt>
                <c:pt idx="46041">
                  <c:v>-3.9301127778467497E-2</c:v>
                </c:pt>
                <c:pt idx="46042">
                  <c:v>-3.4755636494311501E-2</c:v>
                </c:pt>
                <c:pt idx="46043">
                  <c:v>-3.0314976774337199E-2</c:v>
                </c:pt>
                <c:pt idx="46044">
                  <c:v>-2.61985983395761E-2</c:v>
                </c:pt>
                <c:pt idx="46045">
                  <c:v>-2.2739483489379701E-2</c:v>
                </c:pt>
                <c:pt idx="46046">
                  <c:v>-1.9657443225674399E-2</c:v>
                </c:pt>
                <c:pt idx="46047">
                  <c:v>-1.71671858723112E-2</c:v>
                </c:pt>
                <c:pt idx="46048">
                  <c:v>-1.50239367363738E-2</c:v>
                </c:pt>
                <c:pt idx="46049">
                  <c:v>-1.32080076244459E-2</c:v>
                </c:pt>
                <c:pt idx="46050">
                  <c:v>-1.19186522439495E-2</c:v>
                </c:pt>
                <c:pt idx="46051">
                  <c:v>-1.14194460721642E-2</c:v>
                </c:pt>
                <c:pt idx="46052">
                  <c:v>-1.0890299220566399E-2</c:v>
                </c:pt>
                <c:pt idx="46053">
                  <c:v>-1.1518732092268299E-2</c:v>
                </c:pt>
                <c:pt idx="46054">
                  <c:v>-1.2259323207049699E-2</c:v>
                </c:pt>
                <c:pt idx="46055">
                  <c:v>-1.34390062039208E-2</c:v>
                </c:pt>
                <c:pt idx="46056">
                  <c:v>-1.5687027213658101E-2</c:v>
                </c:pt>
                <c:pt idx="46057">
                  <c:v>-1.7751223191075301E-2</c:v>
                </c:pt>
                <c:pt idx="46058">
                  <c:v>-2.0991613482927898E-2</c:v>
                </c:pt>
                <c:pt idx="46059">
                  <c:v>-2.4332110704684402E-2</c:v>
                </c:pt>
                <c:pt idx="46060">
                  <c:v>-2.8059371662285199E-2</c:v>
                </c:pt>
                <c:pt idx="46061">
                  <c:v>-3.2547975954138303E-2</c:v>
                </c:pt>
                <c:pt idx="46062">
                  <c:v>-3.7286557225145602E-2</c:v>
                </c:pt>
                <c:pt idx="46063">
                  <c:v>-4.24553302015633E-2</c:v>
                </c:pt>
                <c:pt idx="46064">
                  <c:v>-4.8366139136010199E-2</c:v>
                </c:pt>
                <c:pt idx="46065">
                  <c:v>-5.4166283532861098E-2</c:v>
                </c:pt>
                <c:pt idx="46066">
                  <c:v>-6.0477271430974297E-2</c:v>
                </c:pt>
                <c:pt idx="46067">
                  <c:v>-6.7599846128396299E-2</c:v>
                </c:pt>
                <c:pt idx="46068">
                  <c:v>-7.4176764462729902E-2</c:v>
                </c:pt>
                <c:pt idx="46069">
                  <c:v>-8.2021015265649796E-2</c:v>
                </c:pt>
                <c:pt idx="46070">
                  <c:v>-8.9407346784952393E-2</c:v>
                </c:pt>
                <c:pt idx="46071">
                  <c:v>-9.7036712092027202E-2</c:v>
                </c:pt>
                <c:pt idx="46072">
                  <c:v>-0.105230026994324</c:v>
                </c:pt>
                <c:pt idx="46073">
                  <c:v>-0.113116591969083</c:v>
                </c:pt>
                <c:pt idx="46074">
                  <c:v>-0.121428475530205</c:v>
                </c:pt>
                <c:pt idx="46075">
                  <c:v>-0.12964741826696399</c:v>
                </c:pt>
                <c:pt idx="46076">
                  <c:v>-0.13790977193512099</c:v>
                </c:pt>
                <c:pt idx="46077">
                  <c:v>-0.14620825218446501</c:v>
                </c:pt>
                <c:pt idx="46078">
                  <c:v>-0.15434132766262601</c:v>
                </c:pt>
                <c:pt idx="46079">
                  <c:v>-0.162508637612955</c:v>
                </c:pt>
                <c:pt idx="46080">
                  <c:v>-0.17070278647166401</c:v>
                </c:pt>
                <c:pt idx="46081">
                  <c:v>-0.17868561989243101</c:v>
                </c:pt>
                <c:pt idx="46082">
                  <c:v>-0.18640136732089399</c:v>
                </c:pt>
                <c:pt idx="46083">
                  <c:v>-0.194040731211721</c:v>
                </c:pt>
                <c:pt idx="46084">
                  <c:v>-0.20113019377785801</c:v>
                </c:pt>
                <c:pt idx="46085">
                  <c:v>-0.20833009072681899</c:v>
                </c:pt>
                <c:pt idx="46086">
                  <c:v>-0.215278223663948</c:v>
                </c:pt>
                <c:pt idx="46087">
                  <c:v>-0.22142695262541101</c:v>
                </c:pt>
                <c:pt idx="46088">
                  <c:v>-0.22771507825501999</c:v>
                </c:pt>
                <c:pt idx="46089">
                  <c:v>-0.233067048344926</c:v>
                </c:pt>
                <c:pt idx="46090">
                  <c:v>-0.238595591332117</c:v>
                </c:pt>
                <c:pt idx="46091">
                  <c:v>-0.243579827903253</c:v>
                </c:pt>
                <c:pt idx="46092">
                  <c:v>-0.24789232532348901</c:v>
                </c:pt>
                <c:pt idx="46093">
                  <c:v>-0.25201293858777102</c:v>
                </c:pt>
                <c:pt idx="46094">
                  <c:v>-0.25534568790709899</c:v>
                </c:pt>
                <c:pt idx="46095">
                  <c:v>-0.25843903925788297</c:v>
                </c:pt>
                <c:pt idx="46096">
                  <c:v>-0.26128367848012901</c:v>
                </c:pt>
                <c:pt idx="46097">
                  <c:v>-0.26341438297922998</c:v>
                </c:pt>
                <c:pt idx="46098">
                  <c:v>-0.26480095708718498</c:v>
                </c:pt>
                <c:pt idx="46099">
                  <c:v>-0.26593639679500403</c:v>
                </c:pt>
                <c:pt idx="46100">
                  <c:v>-0.2665113511328</c:v>
                </c:pt>
                <c:pt idx="46101">
                  <c:v>-0.26689245817240298</c:v>
                </c:pt>
                <c:pt idx="46102">
                  <c:v>-0.26650976514569003</c:v>
                </c:pt>
                <c:pt idx="46103">
                  <c:v>-0.26565032237946601</c:v>
                </c:pt>
                <c:pt idx="46104">
                  <c:v>-0.26431647019394899</c:v>
                </c:pt>
                <c:pt idx="46105">
                  <c:v>-0.26248315378906101</c:v>
                </c:pt>
                <c:pt idx="46106">
                  <c:v>-0.26046216532861899</c:v>
                </c:pt>
                <c:pt idx="46107">
                  <c:v>-0.25787394952543602</c:v>
                </c:pt>
                <c:pt idx="46108">
                  <c:v>-0.25480781110378298</c:v>
                </c:pt>
                <c:pt idx="46109">
                  <c:v>-0.25134506571051202</c:v>
                </c:pt>
                <c:pt idx="46110">
                  <c:v>-0.247716068090608</c:v>
                </c:pt>
                <c:pt idx="46111">
                  <c:v>-0.243337392191107</c:v>
                </c:pt>
                <c:pt idx="46112">
                  <c:v>-0.238979766000216</c:v>
                </c:pt>
                <c:pt idx="46113">
                  <c:v>-0.23448170858836301</c:v>
                </c:pt>
                <c:pt idx="46114">
                  <c:v>-0.22895030315429399</c:v>
                </c:pt>
                <c:pt idx="46115">
                  <c:v>-0.224037073098488</c:v>
                </c:pt>
                <c:pt idx="46116">
                  <c:v>-0.218114881061958</c:v>
                </c:pt>
                <c:pt idx="46117">
                  <c:v>-0.21261250409145599</c:v>
                </c:pt>
                <c:pt idx="46118">
                  <c:v>-0.206962030693115</c:v>
                </c:pt>
                <c:pt idx="46119">
                  <c:v>-0.20084787725162101</c:v>
                </c:pt>
                <c:pt idx="46120">
                  <c:v>-0.19469210256014599</c:v>
                </c:pt>
                <c:pt idx="46121">
                  <c:v>-0.188509230919778</c:v>
                </c:pt>
                <c:pt idx="46122">
                  <c:v>-0.18248917689725699</c:v>
                </c:pt>
                <c:pt idx="46123">
                  <c:v>-0.176585759689531</c:v>
                </c:pt>
                <c:pt idx="46124">
                  <c:v>-0.170352683256835</c:v>
                </c:pt>
                <c:pt idx="46125">
                  <c:v>-0.16424262237094001</c:v>
                </c:pt>
                <c:pt idx="46126">
                  <c:v>-0.15837503341922499</c:v>
                </c:pt>
                <c:pt idx="46127">
                  <c:v>-0.152330100100147</c:v>
                </c:pt>
                <c:pt idx="46128">
                  <c:v>-0.14698010518895099</c:v>
                </c:pt>
                <c:pt idx="46129">
                  <c:v>-0.14144456813428499</c:v>
                </c:pt>
                <c:pt idx="46130">
                  <c:v>-0.13581276607314499</c:v>
                </c:pt>
                <c:pt idx="46131">
                  <c:v>-0.13094735682081801</c:v>
                </c:pt>
                <c:pt idx="46132">
                  <c:v>-0.12601700779994399</c:v>
                </c:pt>
                <c:pt idx="46133">
                  <c:v>-0.121532307913541</c:v>
                </c:pt>
                <c:pt idx="46134">
                  <c:v>-0.117280017001699</c:v>
                </c:pt>
                <c:pt idx="46135">
                  <c:v>-0.11343453688635401</c:v>
                </c:pt>
                <c:pt idx="46136">
                  <c:v>-0.10968923064010799</c:v>
                </c:pt>
                <c:pt idx="46137">
                  <c:v>-0.106598050844169</c:v>
                </c:pt>
                <c:pt idx="46138">
                  <c:v>-0.103589817750602</c:v>
                </c:pt>
                <c:pt idx="46139">
                  <c:v>-0.101052842861412</c:v>
                </c:pt>
                <c:pt idx="46140">
                  <c:v>-9.9056107318168996E-2</c:v>
                </c:pt>
                <c:pt idx="46141">
                  <c:v>-9.7105955109563297E-2</c:v>
                </c:pt>
                <c:pt idx="46142">
                  <c:v>-9.5973679676808796E-2</c:v>
                </c:pt>
                <c:pt idx="46143">
                  <c:v>-9.4711238102397996E-2</c:v>
                </c:pt>
                <c:pt idx="46144">
                  <c:v>-9.4299119210407401E-2</c:v>
                </c:pt>
                <c:pt idx="46145">
                  <c:v>-9.4223746435862302E-2</c:v>
                </c:pt>
                <c:pt idx="46146">
                  <c:v>-9.4075746889662998E-2</c:v>
                </c:pt>
                <c:pt idx="46147">
                  <c:v>-9.4837279752727099E-2</c:v>
                </c:pt>
                <c:pt idx="46148">
                  <c:v>-9.5856660879659897E-2</c:v>
                </c:pt>
                <c:pt idx="46149">
                  <c:v>-9.6997984271139995E-2</c:v>
                </c:pt>
                <c:pt idx="46150">
                  <c:v>-9.8881038656897097E-2</c:v>
                </c:pt>
                <c:pt idx="46151">
                  <c:v>-0.100602141901904</c:v>
                </c:pt>
                <c:pt idx="46152">
                  <c:v>-0.102894253602204</c:v>
                </c:pt>
                <c:pt idx="46153">
                  <c:v>-0.105644816884142</c:v>
                </c:pt>
                <c:pt idx="46154">
                  <c:v>-0.10840084092246401</c:v>
                </c:pt>
                <c:pt idx="46155">
                  <c:v>-0.111874826005793</c:v>
                </c:pt>
                <c:pt idx="46156">
                  <c:v>-0.11515952104829</c:v>
                </c:pt>
                <c:pt idx="46157">
                  <c:v>-0.118569079809221</c:v>
                </c:pt>
                <c:pt idx="46158">
                  <c:v>-0.122662708188065</c:v>
                </c:pt>
                <c:pt idx="46159">
                  <c:v>-0.126621983984332</c:v>
                </c:pt>
                <c:pt idx="46160">
                  <c:v>-0.13086454959614999</c:v>
                </c:pt>
                <c:pt idx="46161">
                  <c:v>-0.135012419738436</c:v>
                </c:pt>
                <c:pt idx="46162">
                  <c:v>-0.13953443792987399</c:v>
                </c:pt>
                <c:pt idx="46163">
                  <c:v>-0.144063958446808</c:v>
                </c:pt>
                <c:pt idx="46164">
                  <c:v>-0.14873431671392301</c:v>
                </c:pt>
                <c:pt idx="46165">
                  <c:v>-0.15319543959430201</c:v>
                </c:pt>
                <c:pt idx="46166">
                  <c:v>-0.15768690334000801</c:v>
                </c:pt>
                <c:pt idx="46167">
                  <c:v>-0.16236924172018</c:v>
                </c:pt>
                <c:pt idx="46168">
                  <c:v>-0.16660283674585699</c:v>
                </c:pt>
                <c:pt idx="46169">
                  <c:v>-0.17125826730341401</c:v>
                </c:pt>
                <c:pt idx="46170">
                  <c:v>-0.175062565827903</c:v>
                </c:pt>
                <c:pt idx="46171">
                  <c:v>-0.17952894524400001</c:v>
                </c:pt>
                <c:pt idx="46172">
                  <c:v>-0.18354807750382399</c:v>
                </c:pt>
                <c:pt idx="46173">
                  <c:v>-0.186996422337186</c:v>
                </c:pt>
                <c:pt idx="46174">
                  <c:v>-0.190810612601017</c:v>
                </c:pt>
                <c:pt idx="46175">
                  <c:v>-0.19396764513655301</c:v>
                </c:pt>
                <c:pt idx="46176">
                  <c:v>-0.197260537224827</c:v>
                </c:pt>
                <c:pt idx="46177">
                  <c:v>-0.19989972505020201</c:v>
                </c:pt>
                <c:pt idx="46178">
                  <c:v>-0.20249962982044201</c:v>
                </c:pt>
                <c:pt idx="46179">
                  <c:v>-0.204245963887736</c:v>
                </c:pt>
                <c:pt idx="46180">
                  <c:v>-0.20630216903040099</c:v>
                </c:pt>
                <c:pt idx="46181">
                  <c:v>-0.20790086549244199</c:v>
                </c:pt>
                <c:pt idx="46182">
                  <c:v>-0.208914157618871</c:v>
                </c:pt>
                <c:pt idx="46183">
                  <c:v>-0.209690852604797</c:v>
                </c:pt>
                <c:pt idx="46184">
                  <c:v>-0.21002128963472999</c:v>
                </c:pt>
                <c:pt idx="46185">
                  <c:v>-0.210071650147165</c:v>
                </c:pt>
                <c:pt idx="46186">
                  <c:v>-0.20966810751012699</c:v>
                </c:pt>
                <c:pt idx="46187">
                  <c:v>-0.20905393984972601</c:v>
                </c:pt>
                <c:pt idx="46188">
                  <c:v>-0.20787833174311701</c:v>
                </c:pt>
                <c:pt idx="46189">
                  <c:v>-0.206432366785648</c:v>
                </c:pt>
                <c:pt idx="46190">
                  <c:v>-0.20443290111433601</c:v>
                </c:pt>
                <c:pt idx="46191">
                  <c:v>-0.20208752738469499</c:v>
                </c:pt>
                <c:pt idx="46192">
                  <c:v>-0.19933225917019401</c:v>
                </c:pt>
                <c:pt idx="46193">
                  <c:v>-0.19606661023879501</c:v>
                </c:pt>
                <c:pt idx="46194">
                  <c:v>-0.192816358468508</c:v>
                </c:pt>
                <c:pt idx="46195">
                  <c:v>-0.188721191723839</c:v>
                </c:pt>
                <c:pt idx="46196">
                  <c:v>-0.184781698446011</c:v>
                </c:pt>
                <c:pt idx="46197">
                  <c:v>-0.1799566743911</c:v>
                </c:pt>
                <c:pt idx="46198">
                  <c:v>-0.17521339350373399</c:v>
                </c:pt>
                <c:pt idx="46199">
                  <c:v>-0.17025439836187101</c:v>
                </c:pt>
                <c:pt idx="46200">
                  <c:v>-0.16468890111141299</c:v>
                </c:pt>
                <c:pt idx="46201">
                  <c:v>-0.15903415148928701</c:v>
                </c:pt>
                <c:pt idx="46202">
                  <c:v>-0.15294267476358001</c:v>
                </c:pt>
                <c:pt idx="46203">
                  <c:v>-0.146764910312009</c:v>
                </c:pt>
                <c:pt idx="46204">
                  <c:v>-0.14053845808443099</c:v>
                </c:pt>
                <c:pt idx="46205">
                  <c:v>-0.13374888122650699</c:v>
                </c:pt>
                <c:pt idx="46206">
                  <c:v>-0.12677356503288201</c:v>
                </c:pt>
                <c:pt idx="46207">
                  <c:v>-0.119736286644243</c:v>
                </c:pt>
                <c:pt idx="46208">
                  <c:v>-0.112588641298609</c:v>
                </c:pt>
                <c:pt idx="46209">
                  <c:v>-0.105305051160739</c:v>
                </c:pt>
                <c:pt idx="46210">
                  <c:v>-9.8038469609610907E-2</c:v>
                </c:pt>
                <c:pt idx="46211">
                  <c:v>-9.0373078190800704E-2</c:v>
                </c:pt>
                <c:pt idx="46212">
                  <c:v>-8.2916952592962903E-2</c:v>
                </c:pt>
                <c:pt idx="46213">
                  <c:v>-7.5249237903052102E-2</c:v>
                </c:pt>
                <c:pt idx="46214">
                  <c:v>-6.7861823767879303E-2</c:v>
                </c:pt>
                <c:pt idx="46215">
                  <c:v>-6.0109314684676597E-2</c:v>
                </c:pt>
                <c:pt idx="46216">
                  <c:v>-5.2415569422271498E-2</c:v>
                </c:pt>
                <c:pt idx="46217">
                  <c:v>-4.5085579920590098E-2</c:v>
                </c:pt>
                <c:pt idx="46218">
                  <c:v>-3.7448937645562397E-2</c:v>
                </c:pt>
                <c:pt idx="46219">
                  <c:v>-2.9998985820856899E-2</c:v>
                </c:pt>
                <c:pt idx="46220">
                  <c:v>-2.2812794769988001E-2</c:v>
                </c:pt>
                <c:pt idx="46221">
                  <c:v>-1.55897139333024E-2</c:v>
                </c:pt>
                <c:pt idx="46222">
                  <c:v>-8.4030556660970607E-3</c:v>
                </c:pt>
                <c:pt idx="46223">
                  <c:v>-1.45106401466803E-3</c:v>
                </c:pt>
                <c:pt idx="46224">
                  <c:v>5.5538060461770601E-3</c:v>
                </c:pt>
                <c:pt idx="46225">
                  <c:v>1.21759392313531E-2</c:v>
                </c:pt>
                <c:pt idx="46226">
                  <c:v>1.8459247407475999E-2</c:v>
                </c:pt>
                <c:pt idx="46227">
                  <c:v>2.4882540923500202E-2</c:v>
                </c:pt>
                <c:pt idx="46228">
                  <c:v>3.0919029330095101E-2</c:v>
                </c:pt>
                <c:pt idx="46229">
                  <c:v>3.7010009576877299E-2</c:v>
                </c:pt>
                <c:pt idx="46230">
                  <c:v>4.25125688110971E-2</c:v>
                </c:pt>
                <c:pt idx="46231">
                  <c:v>4.7903340364275002E-2</c:v>
                </c:pt>
                <c:pt idx="46232">
                  <c:v>5.3281290019908098E-2</c:v>
                </c:pt>
                <c:pt idx="46233">
                  <c:v>5.8229563200484002E-2</c:v>
                </c:pt>
                <c:pt idx="46234">
                  <c:v>6.3252213864284396E-2</c:v>
                </c:pt>
                <c:pt idx="46235">
                  <c:v>6.7798214098225604E-2</c:v>
                </c:pt>
                <c:pt idx="46236">
                  <c:v>7.2103868320506206E-2</c:v>
                </c:pt>
                <c:pt idx="46237">
                  <c:v>7.6142401863794895E-2</c:v>
                </c:pt>
                <c:pt idx="46238">
                  <c:v>8.0196073454134195E-2</c:v>
                </c:pt>
                <c:pt idx="46239">
                  <c:v>8.3742267493801398E-2</c:v>
                </c:pt>
                <c:pt idx="46240">
                  <c:v>8.7345491849054505E-2</c:v>
                </c:pt>
                <c:pt idx="46241">
                  <c:v>9.0349622993287804E-2</c:v>
                </c:pt>
                <c:pt idx="46242">
                  <c:v>9.3345347315938604E-2</c:v>
                </c:pt>
                <c:pt idx="46243">
                  <c:v>9.6203826565314995E-2</c:v>
                </c:pt>
                <c:pt idx="46244">
                  <c:v>9.86370921978202E-2</c:v>
                </c:pt>
                <c:pt idx="46245">
                  <c:v>0.101374828315937</c:v>
                </c:pt>
                <c:pt idx="46246">
                  <c:v>0.103315360478969</c:v>
                </c:pt>
                <c:pt idx="46247">
                  <c:v>0.105403956576754</c:v>
                </c:pt>
                <c:pt idx="46248">
                  <c:v>0.107069324063329</c:v>
                </c:pt>
                <c:pt idx="46249">
                  <c:v>0.108877975918361</c:v>
                </c:pt>
                <c:pt idx="46250">
                  <c:v>0.110297029707818</c:v>
                </c:pt>
                <c:pt idx="46251">
                  <c:v>0.111679235180824</c:v>
                </c:pt>
                <c:pt idx="46252">
                  <c:v>0.112891862660024</c:v>
                </c:pt>
                <c:pt idx="46253">
                  <c:v>0.113728158719081</c:v>
                </c:pt>
                <c:pt idx="46254">
                  <c:v>0.114849168750066</c:v>
                </c:pt>
                <c:pt idx="46255">
                  <c:v>0.115601093893865</c:v>
                </c:pt>
                <c:pt idx="46256">
                  <c:v>0.11663843239607299</c:v>
                </c:pt>
                <c:pt idx="46257">
                  <c:v>0.116891264756576</c:v>
                </c:pt>
                <c:pt idx="46258">
                  <c:v>0.117471860769926</c:v>
                </c:pt>
                <c:pt idx="46259">
                  <c:v>0.118033955777191</c:v>
                </c:pt>
                <c:pt idx="46260">
                  <c:v>0.118183565707575</c:v>
                </c:pt>
                <c:pt idx="46261">
                  <c:v>0.118651160884248</c:v>
                </c:pt>
                <c:pt idx="46262">
                  <c:v>0.118669699221416</c:v>
                </c:pt>
                <c:pt idx="46263">
                  <c:v>0.118792771352295</c:v>
                </c:pt>
                <c:pt idx="46264">
                  <c:v>0.118976445363506</c:v>
                </c:pt>
                <c:pt idx="46265">
                  <c:v>0.11905730587114</c:v>
                </c:pt>
                <c:pt idx="46266">
                  <c:v>0.119214415434202</c:v>
                </c:pt>
                <c:pt idx="46267">
                  <c:v>0.11900927424202699</c:v>
                </c:pt>
                <c:pt idx="46268">
                  <c:v>0.11876365058427001</c:v>
                </c:pt>
                <c:pt idx="46269">
                  <c:v>0.11884258008309299</c:v>
                </c:pt>
                <c:pt idx="46270">
                  <c:v>0.118824066110526</c:v>
                </c:pt>
                <c:pt idx="46271">
                  <c:v>0.118837376587064</c:v>
                </c:pt>
                <c:pt idx="46272">
                  <c:v>0.11849840222857699</c:v>
                </c:pt>
                <c:pt idx="46273">
                  <c:v>0.1181865704235</c:v>
                </c:pt>
                <c:pt idx="46274">
                  <c:v>0.118442511844347</c:v>
                </c:pt>
                <c:pt idx="46275">
                  <c:v>0.11822540554022801</c:v>
                </c:pt>
                <c:pt idx="46276">
                  <c:v>0.118020665617233</c:v>
                </c:pt>
                <c:pt idx="46277">
                  <c:v>0.11796770341832601</c:v>
                </c:pt>
                <c:pt idx="46278">
                  <c:v>0.117812805184989</c:v>
                </c:pt>
                <c:pt idx="46279">
                  <c:v>0.117696005306191</c:v>
                </c:pt>
                <c:pt idx="46280">
                  <c:v>0.11741308489765701</c:v>
                </c:pt>
                <c:pt idx="46281">
                  <c:v>0.11742463384047699</c:v>
                </c:pt>
                <c:pt idx="46282">
                  <c:v>0.11707314907421</c:v>
                </c:pt>
                <c:pt idx="46283">
                  <c:v>0.117112978454114</c:v>
                </c:pt>
                <c:pt idx="46284">
                  <c:v>0.11669793845022</c:v>
                </c:pt>
                <c:pt idx="46285">
                  <c:v>0.116527622593274</c:v>
                </c:pt>
                <c:pt idx="46286">
                  <c:v>0.11648785685766901</c:v>
                </c:pt>
                <c:pt idx="46287">
                  <c:v>0.11623483235500701</c:v>
                </c:pt>
                <c:pt idx="46288">
                  <c:v>0.11634675515425499</c:v>
                </c:pt>
                <c:pt idx="46289">
                  <c:v>0.115691992096828</c:v>
                </c:pt>
                <c:pt idx="46290">
                  <c:v>0.11559088081464899</c:v>
                </c:pt>
                <c:pt idx="46291">
                  <c:v>0.115530938583637</c:v>
                </c:pt>
                <c:pt idx="46292">
                  <c:v>0.115335263688419</c:v>
                </c:pt>
                <c:pt idx="46293">
                  <c:v>0.114982700529338</c:v>
                </c:pt>
                <c:pt idx="46294">
                  <c:v>0.114655040520603</c:v>
                </c:pt>
                <c:pt idx="46295">
                  <c:v>0.114181056672697</c:v>
                </c:pt>
                <c:pt idx="46296">
                  <c:v>0.114043268249938</c:v>
                </c:pt>
                <c:pt idx="46297">
                  <c:v>0.11394467550407</c:v>
                </c:pt>
                <c:pt idx="46298">
                  <c:v>0.11359131747028001</c:v>
                </c:pt>
                <c:pt idx="46299">
                  <c:v>0.11340743920986</c:v>
                </c:pt>
                <c:pt idx="46300">
                  <c:v>0.112633510029215</c:v>
                </c:pt>
                <c:pt idx="46301">
                  <c:v>0.112969931208575</c:v>
                </c:pt>
                <c:pt idx="46302">
                  <c:v>0.112377995260066</c:v>
                </c:pt>
                <c:pt idx="46303">
                  <c:v>0.112354250308385</c:v>
                </c:pt>
                <c:pt idx="46304">
                  <c:v>0.11184402170706401</c:v>
                </c:pt>
                <c:pt idx="46305">
                  <c:v>0.11158831255122</c:v>
                </c:pt>
                <c:pt idx="46306">
                  <c:v>0.111431838577466</c:v>
                </c:pt>
                <c:pt idx="46307">
                  <c:v>0.110974020449174</c:v>
                </c:pt>
                <c:pt idx="46308">
                  <c:v>0.111126897671049</c:v>
                </c:pt>
                <c:pt idx="46309">
                  <c:v>0.110604835520969</c:v>
                </c:pt>
                <c:pt idx="46310">
                  <c:v>0.11093808310537</c:v>
                </c:pt>
                <c:pt idx="46311">
                  <c:v>0.110406860527077</c:v>
                </c:pt>
                <c:pt idx="46312">
                  <c:v>0.110629819579462</c:v>
                </c:pt>
                <c:pt idx="46313">
                  <c:v>0.11075975712380901</c:v>
                </c:pt>
                <c:pt idx="46314">
                  <c:v>0.110815324133565</c:v>
                </c:pt>
                <c:pt idx="46315">
                  <c:v>0.11122233302547301</c:v>
                </c:pt>
                <c:pt idx="46316">
                  <c:v>0.110887598216275</c:v>
                </c:pt>
                <c:pt idx="46317">
                  <c:v>0.111502888672487</c:v>
                </c:pt>
                <c:pt idx="46318">
                  <c:v>0.11178064903936701</c:v>
                </c:pt>
                <c:pt idx="46319">
                  <c:v>0.11250076510647899</c:v>
                </c:pt>
                <c:pt idx="46320">
                  <c:v>0.112974887371252</c:v>
                </c:pt>
                <c:pt idx="46321">
                  <c:v>0.113299383419057</c:v>
                </c:pt>
                <c:pt idx="46322">
                  <c:v>0.11390576235967401</c:v>
                </c:pt>
                <c:pt idx="46323">
                  <c:v>0.1149354711471</c:v>
                </c:pt>
                <c:pt idx="46324">
                  <c:v>0.116159620216117</c:v>
                </c:pt>
                <c:pt idx="46325">
                  <c:v>0.117067327072748</c:v>
                </c:pt>
                <c:pt idx="46326">
                  <c:v>0.11818208265366401</c:v>
                </c:pt>
                <c:pt idx="46327">
                  <c:v>0.119220434647652</c:v>
                </c:pt>
                <c:pt idx="46328">
                  <c:v>0.121136710255708</c:v>
                </c:pt>
                <c:pt idx="46329">
                  <c:v>0.122485467718787</c:v>
                </c:pt>
                <c:pt idx="46330">
                  <c:v>0.12395796472315</c:v>
                </c:pt>
                <c:pt idx="46331">
                  <c:v>0.12560350116665001</c:v>
                </c:pt>
                <c:pt idx="46332">
                  <c:v>0.12714374449705701</c:v>
                </c:pt>
                <c:pt idx="46333">
                  <c:v>0.12964548452496699</c:v>
                </c:pt>
                <c:pt idx="46334">
                  <c:v>0.131443914712602</c:v>
                </c:pt>
                <c:pt idx="46335">
                  <c:v>0.13349707634087801</c:v>
                </c:pt>
                <c:pt idx="46336">
                  <c:v>0.13563686151087101</c:v>
                </c:pt>
                <c:pt idx="46337">
                  <c:v>0.13825084310607999</c:v>
                </c:pt>
                <c:pt idx="46338">
                  <c:v>0.14051786382513301</c:v>
                </c:pt>
                <c:pt idx="46339">
                  <c:v>0.14317183878805201</c:v>
                </c:pt>
                <c:pt idx="46340">
                  <c:v>0.145827269536385</c:v>
                </c:pt>
                <c:pt idx="46341">
                  <c:v>0.148410464813127</c:v>
                </c:pt>
                <c:pt idx="46342">
                  <c:v>0.151392618410851</c:v>
                </c:pt>
                <c:pt idx="46343">
                  <c:v>0.15390289881411801</c:v>
                </c:pt>
                <c:pt idx="46344">
                  <c:v>0.15684911999088899</c:v>
                </c:pt>
                <c:pt idx="46345">
                  <c:v>0.15981489878580499</c:v>
                </c:pt>
                <c:pt idx="46346">
                  <c:v>0.16277499020822001</c:v>
                </c:pt>
                <c:pt idx="46347">
                  <c:v>0.165781347924954</c:v>
                </c:pt>
                <c:pt idx="46348">
                  <c:v>0.16830231011406899</c:v>
                </c:pt>
                <c:pt idx="46349">
                  <c:v>0.17152942374799801</c:v>
                </c:pt>
                <c:pt idx="46350">
                  <c:v>0.17445631398700201</c:v>
                </c:pt>
                <c:pt idx="46351">
                  <c:v>0.17747840091198699</c:v>
                </c:pt>
                <c:pt idx="46352">
                  <c:v>0.18042541169203699</c:v>
                </c:pt>
                <c:pt idx="46353">
                  <c:v>0.18326262025923101</c:v>
                </c:pt>
                <c:pt idx="46354">
                  <c:v>0.18574562614627599</c:v>
                </c:pt>
                <c:pt idx="46355">
                  <c:v>0.18878659411135101</c:v>
                </c:pt>
                <c:pt idx="46356">
                  <c:v>0.19109113722659099</c:v>
                </c:pt>
                <c:pt idx="46357">
                  <c:v>0.19363613792371201</c:v>
                </c:pt>
                <c:pt idx="46358">
                  <c:v>0.19587620436415901</c:v>
                </c:pt>
                <c:pt idx="46359">
                  <c:v>0.198015777857415</c:v>
                </c:pt>
                <c:pt idx="46360">
                  <c:v>0.20035268938670001</c:v>
                </c:pt>
                <c:pt idx="46361">
                  <c:v>0.20196065874788599</c:v>
                </c:pt>
                <c:pt idx="46362">
                  <c:v>0.20392587057179101</c:v>
                </c:pt>
                <c:pt idx="46363">
                  <c:v>0.205369694872615</c:v>
                </c:pt>
                <c:pt idx="46364">
                  <c:v>0.20689209140718001</c:v>
                </c:pt>
                <c:pt idx="46365">
                  <c:v>0.20790564339042</c:v>
                </c:pt>
                <c:pt idx="46366">
                  <c:v>0.20894804512072099</c:v>
                </c:pt>
                <c:pt idx="46367">
                  <c:v>0.20971474442399299</c:v>
                </c:pt>
                <c:pt idx="46368">
                  <c:v>0.21025115625117599</c:v>
                </c:pt>
                <c:pt idx="46369">
                  <c:v>0.21087288399184401</c:v>
                </c:pt>
                <c:pt idx="46370">
                  <c:v>0.21046022630335401</c:v>
                </c:pt>
                <c:pt idx="46371">
                  <c:v>0.210594650821017</c:v>
                </c:pt>
                <c:pt idx="46372">
                  <c:v>0.20999098892172199</c:v>
                </c:pt>
                <c:pt idx="46373">
                  <c:v>0.209558852623452</c:v>
                </c:pt>
                <c:pt idx="46374">
                  <c:v>0.20873336458693301</c:v>
                </c:pt>
                <c:pt idx="46375">
                  <c:v>0.207214721042664</c:v>
                </c:pt>
                <c:pt idx="46376">
                  <c:v>0.20607359941182099</c:v>
                </c:pt>
                <c:pt idx="46377">
                  <c:v>0.204275068352504</c:v>
                </c:pt>
                <c:pt idx="46378">
                  <c:v>0.202651800114661</c:v>
                </c:pt>
                <c:pt idx="46379">
                  <c:v>0.200398516737777</c:v>
                </c:pt>
                <c:pt idx="46380">
                  <c:v>0.19810618919294301</c:v>
                </c:pt>
                <c:pt idx="46381">
                  <c:v>0.195237834144869</c:v>
                </c:pt>
                <c:pt idx="46382">
                  <c:v>0.192728289916031</c:v>
                </c:pt>
                <c:pt idx="46383">
                  <c:v>0.18949515928379099</c:v>
                </c:pt>
                <c:pt idx="46384">
                  <c:v>0.186379561501368</c:v>
                </c:pt>
                <c:pt idx="46385">
                  <c:v>0.18277265347819199</c:v>
                </c:pt>
                <c:pt idx="46386">
                  <c:v>0.17900040225865901</c:v>
                </c:pt>
                <c:pt idx="46387">
                  <c:v>0.175573060718753</c:v>
                </c:pt>
                <c:pt idx="46388">
                  <c:v>0.171269450434444</c:v>
                </c:pt>
                <c:pt idx="46389">
                  <c:v>0.16749643977803899</c:v>
                </c:pt>
                <c:pt idx="46390">
                  <c:v>0.163078173611303</c:v>
                </c:pt>
                <c:pt idx="46391">
                  <c:v>0.15890112005828899</c:v>
                </c:pt>
                <c:pt idx="46392">
                  <c:v>0.154518489798118</c:v>
                </c:pt>
                <c:pt idx="46393">
                  <c:v>0.14995941261123499</c:v>
                </c:pt>
                <c:pt idx="46394">
                  <c:v>0.14538104978132299</c:v>
                </c:pt>
                <c:pt idx="46395">
                  <c:v>0.14086042900864401</c:v>
                </c:pt>
                <c:pt idx="46396">
                  <c:v>0.136485443600314</c:v>
                </c:pt>
                <c:pt idx="46397">
                  <c:v>0.131495933460193</c:v>
                </c:pt>
                <c:pt idx="46398">
                  <c:v>0.12701587125952599</c:v>
                </c:pt>
                <c:pt idx="46399">
                  <c:v>0.12247559556962501</c:v>
                </c:pt>
                <c:pt idx="46400">
                  <c:v>0.118138921413264</c:v>
                </c:pt>
                <c:pt idx="46401">
                  <c:v>0.113768424809261</c:v>
                </c:pt>
                <c:pt idx="46402">
                  <c:v>0.10924360952498099</c:v>
                </c:pt>
                <c:pt idx="46403">
                  <c:v>0.105150240221607</c:v>
                </c:pt>
                <c:pt idx="46404">
                  <c:v>0.101117707958767</c:v>
                </c:pt>
                <c:pt idx="46405">
                  <c:v>9.7349646749051805E-2</c:v>
                </c:pt>
                <c:pt idx="46406">
                  <c:v>9.3847765646130593E-2</c:v>
                </c:pt>
                <c:pt idx="46407">
                  <c:v>9.0119586838315696E-2</c:v>
                </c:pt>
                <c:pt idx="46408">
                  <c:v>8.6786880126445295E-2</c:v>
                </c:pt>
                <c:pt idx="46409">
                  <c:v>8.3952746199803099E-2</c:v>
                </c:pt>
                <c:pt idx="46410">
                  <c:v>8.1151214221755197E-2</c:v>
                </c:pt>
                <c:pt idx="46411">
                  <c:v>7.8603113761268203E-2</c:v>
                </c:pt>
                <c:pt idx="46412">
                  <c:v>7.6247865935857501E-2</c:v>
                </c:pt>
                <c:pt idx="46413">
                  <c:v>7.4010619607115899E-2</c:v>
                </c:pt>
                <c:pt idx="46414">
                  <c:v>7.2742916969698201E-2</c:v>
                </c:pt>
                <c:pt idx="46415">
                  <c:v>7.1342059451290907E-2</c:v>
                </c:pt>
                <c:pt idx="46416">
                  <c:v>7.0392683590127805E-2</c:v>
                </c:pt>
                <c:pt idx="46417">
                  <c:v>6.9601102596145395E-2</c:v>
                </c:pt>
                <c:pt idx="46418">
                  <c:v>6.90272443343109E-2</c:v>
                </c:pt>
                <c:pt idx="46419">
                  <c:v>6.9196129714500704E-2</c:v>
                </c:pt>
                <c:pt idx="46420">
                  <c:v>6.9384651829939706E-2</c:v>
                </c:pt>
                <c:pt idx="46421">
                  <c:v>7.0038994207761801E-2</c:v>
                </c:pt>
                <c:pt idx="46422">
                  <c:v>7.0825728767320004E-2</c:v>
                </c:pt>
                <c:pt idx="46423">
                  <c:v>7.218631343253E-2</c:v>
                </c:pt>
                <c:pt idx="46424">
                  <c:v>7.3444500511013797E-2</c:v>
                </c:pt>
                <c:pt idx="46425">
                  <c:v>7.54366792843226E-2</c:v>
                </c:pt>
                <c:pt idx="46426">
                  <c:v>7.7640294985971206E-2</c:v>
                </c:pt>
                <c:pt idx="46427">
                  <c:v>8.0157661523438603E-2</c:v>
                </c:pt>
                <c:pt idx="46428">
                  <c:v>8.3059740143425806E-2</c:v>
                </c:pt>
                <c:pt idx="46429">
                  <c:v>8.6017634589859102E-2</c:v>
                </c:pt>
                <c:pt idx="46430">
                  <c:v>8.9410073490781394E-2</c:v>
                </c:pt>
                <c:pt idx="46431">
                  <c:v>9.30429442721811E-2</c:v>
                </c:pt>
                <c:pt idx="46432">
                  <c:v>9.7092409967082099E-2</c:v>
                </c:pt>
                <c:pt idx="46433">
                  <c:v>0.10111002142513199</c:v>
                </c:pt>
                <c:pt idx="46434">
                  <c:v>0.1052105728531</c:v>
                </c:pt>
                <c:pt idx="46435">
                  <c:v>0.109672779364396</c:v>
                </c:pt>
                <c:pt idx="46436">
                  <c:v>0.114388219043159</c:v>
                </c:pt>
                <c:pt idx="46437">
                  <c:v>0.119257146974188</c:v>
                </c:pt>
                <c:pt idx="46438">
                  <c:v>0.124028559038005</c:v>
                </c:pt>
                <c:pt idx="46439">
                  <c:v>0.12907329119178401</c:v>
                </c:pt>
                <c:pt idx="46440">
                  <c:v>0.13377049711001299</c:v>
                </c:pt>
                <c:pt idx="46441">
                  <c:v>0.13942186164727799</c:v>
                </c:pt>
                <c:pt idx="46442">
                  <c:v>0.144633374850655</c:v>
                </c:pt>
                <c:pt idx="46443">
                  <c:v>0.149816257647021</c:v>
                </c:pt>
                <c:pt idx="46444">
                  <c:v>0.154994133750437</c:v>
                </c:pt>
                <c:pt idx="46445">
                  <c:v>0.159970246135866</c:v>
                </c:pt>
                <c:pt idx="46446">
                  <c:v>0.16535793481042499</c:v>
                </c:pt>
                <c:pt idx="46447">
                  <c:v>0.170143657313446</c:v>
                </c:pt>
                <c:pt idx="46448">
                  <c:v>0.175224640896673</c:v>
                </c:pt>
                <c:pt idx="46449">
                  <c:v>0.179642032519022</c:v>
                </c:pt>
                <c:pt idx="46450">
                  <c:v>0.184413759615979</c:v>
                </c:pt>
                <c:pt idx="46451">
                  <c:v>0.18868224077744999</c:v>
                </c:pt>
                <c:pt idx="46452">
                  <c:v>0.192878566189778</c:v>
                </c:pt>
                <c:pt idx="46453">
                  <c:v>0.19684616471528901</c:v>
                </c:pt>
                <c:pt idx="46454">
                  <c:v>0.20039005799215301</c:v>
                </c:pt>
                <c:pt idx="46455">
                  <c:v>0.20420660533613799</c:v>
                </c:pt>
                <c:pt idx="46456">
                  <c:v>0.206993104543051</c:v>
                </c:pt>
                <c:pt idx="46457">
                  <c:v>0.20989451529158901</c:v>
                </c:pt>
                <c:pt idx="46458">
                  <c:v>0.212414055416102</c:v>
                </c:pt>
                <c:pt idx="46459">
                  <c:v>0.21480802332871499</c:v>
                </c:pt>
                <c:pt idx="46460">
                  <c:v>0.216535291690021</c:v>
                </c:pt>
                <c:pt idx="46461">
                  <c:v>0.21785693348724999</c:v>
                </c:pt>
                <c:pt idx="46462">
                  <c:v>0.21879713022776101</c:v>
                </c:pt>
                <c:pt idx="46463">
                  <c:v>0.219514527803085</c:v>
                </c:pt>
                <c:pt idx="46464">
                  <c:v>0.219837635362305</c:v>
                </c:pt>
                <c:pt idx="46465">
                  <c:v>0.219702921186021</c:v>
                </c:pt>
                <c:pt idx="46466">
                  <c:v>0.219199280576441</c:v>
                </c:pt>
                <c:pt idx="46467">
                  <c:v>0.217869675294282</c:v>
                </c:pt>
                <c:pt idx="46468">
                  <c:v>0.21691474015426801</c:v>
                </c:pt>
                <c:pt idx="46469">
                  <c:v>0.215168138389563</c:v>
                </c:pt>
                <c:pt idx="46470">
                  <c:v>0.21294601782195199</c:v>
                </c:pt>
                <c:pt idx="46471">
                  <c:v>0.210395418826678</c:v>
                </c:pt>
                <c:pt idx="46472">
                  <c:v>0.20715427327090399</c:v>
                </c:pt>
                <c:pt idx="46473">
                  <c:v>0.20392495140629199</c:v>
                </c:pt>
                <c:pt idx="46474">
                  <c:v>0.20001064148977299</c:v>
                </c:pt>
                <c:pt idx="46475">
                  <c:v>0.195879214215394</c:v>
                </c:pt>
                <c:pt idx="46476">
                  <c:v>0.191248664293277</c:v>
                </c:pt>
                <c:pt idx="46477">
                  <c:v>0.18648802313729901</c:v>
                </c:pt>
                <c:pt idx="46478">
                  <c:v>0.18130803764773901</c:v>
                </c:pt>
                <c:pt idx="46479">
                  <c:v>0.175534162281094</c:v>
                </c:pt>
                <c:pt idx="46480">
                  <c:v>0.169706435516388</c:v>
                </c:pt>
                <c:pt idx="46481">
                  <c:v>0.16343618563391599</c:v>
                </c:pt>
                <c:pt idx="46482">
                  <c:v>0.157442713472842</c:v>
                </c:pt>
                <c:pt idx="46483">
                  <c:v>0.15053061692678199</c:v>
                </c:pt>
                <c:pt idx="46484">
                  <c:v>0.143469721447607</c:v>
                </c:pt>
                <c:pt idx="46485">
                  <c:v>0.13670098269318001</c:v>
                </c:pt>
                <c:pt idx="46486">
                  <c:v>0.12915508781809301</c:v>
                </c:pt>
                <c:pt idx="46487">
                  <c:v>0.122100230445576</c:v>
                </c:pt>
                <c:pt idx="46488">
                  <c:v>0.11430569586858801</c:v>
                </c:pt>
                <c:pt idx="46489">
                  <c:v>0.106416753101218</c:v>
                </c:pt>
                <c:pt idx="46490">
                  <c:v>9.8812048122100801E-2</c:v>
                </c:pt>
                <c:pt idx="46491">
                  <c:v>9.0988450999463705E-2</c:v>
                </c:pt>
                <c:pt idx="46492">
                  <c:v>8.3297470321927997E-2</c:v>
                </c:pt>
                <c:pt idx="46493">
                  <c:v>7.5402013051387606E-2</c:v>
                </c:pt>
                <c:pt idx="46494">
                  <c:v>6.7326694219067201E-2</c:v>
                </c:pt>
                <c:pt idx="46495">
                  <c:v>5.9704101919324203E-2</c:v>
                </c:pt>
                <c:pt idx="46496">
                  <c:v>5.1967362854511201E-2</c:v>
                </c:pt>
                <c:pt idx="46497">
                  <c:v>4.4282467015510397E-2</c:v>
                </c:pt>
                <c:pt idx="46498">
                  <c:v>3.69452306421027E-2</c:v>
                </c:pt>
                <c:pt idx="46499">
                  <c:v>2.9210288487087E-2</c:v>
                </c:pt>
                <c:pt idx="46500">
                  <c:v>2.1969622302143402E-2</c:v>
                </c:pt>
                <c:pt idx="46501">
                  <c:v>1.5040005778008601E-2</c:v>
                </c:pt>
                <c:pt idx="46502">
                  <c:v>8.0760963018948907E-3</c:v>
                </c:pt>
                <c:pt idx="46503">
                  <c:v>1.38821066362695E-3</c:v>
                </c:pt>
                <c:pt idx="46504">
                  <c:v>-5.1975892829266802E-3</c:v>
                </c:pt>
                <c:pt idx="46505">
                  <c:v>-1.1118829503693001E-2</c:v>
                </c:pt>
                <c:pt idx="46506">
                  <c:v>-1.7486824799390802E-2</c:v>
                </c:pt>
                <c:pt idx="46507">
                  <c:v>-2.2922876285785199E-2</c:v>
                </c:pt>
                <c:pt idx="46508">
                  <c:v>-2.82054723505487E-2</c:v>
                </c:pt>
                <c:pt idx="46509">
                  <c:v>-3.3242064085419701E-2</c:v>
                </c:pt>
                <c:pt idx="46510">
                  <c:v>-3.7923819146903598E-2</c:v>
                </c:pt>
                <c:pt idx="46511">
                  <c:v>-4.2778190399665503E-2</c:v>
                </c:pt>
                <c:pt idx="46512">
                  <c:v>-4.6440386792279603E-2</c:v>
                </c:pt>
                <c:pt idx="46513">
                  <c:v>-5.0385001804414499E-2</c:v>
                </c:pt>
                <c:pt idx="46514">
                  <c:v>-5.3597756535054802E-2</c:v>
                </c:pt>
                <c:pt idx="46515">
                  <c:v>-5.6801219743495397E-2</c:v>
                </c:pt>
                <c:pt idx="46516">
                  <c:v>-5.9966690157221302E-2</c:v>
                </c:pt>
                <c:pt idx="46517">
                  <c:v>-6.2024679150441998E-2</c:v>
                </c:pt>
                <c:pt idx="46518">
                  <c:v>-6.4290112550174097E-2</c:v>
                </c:pt>
                <c:pt idx="46519">
                  <c:v>-6.58965191233047E-2</c:v>
                </c:pt>
                <c:pt idx="46520">
                  <c:v>-6.7324907984965904E-2</c:v>
                </c:pt>
                <c:pt idx="46521">
                  <c:v>-6.8652471245561994E-2</c:v>
                </c:pt>
                <c:pt idx="46522">
                  <c:v>-6.9242374902033901E-2</c:v>
                </c:pt>
                <c:pt idx="46523">
                  <c:v>-6.9641697876591205E-2</c:v>
                </c:pt>
                <c:pt idx="46524">
                  <c:v>-6.9717544595476896E-2</c:v>
                </c:pt>
                <c:pt idx="46525">
                  <c:v>-6.9604627063165003E-2</c:v>
                </c:pt>
                <c:pt idx="46526">
                  <c:v>-6.93064176170263E-2</c:v>
                </c:pt>
                <c:pt idx="46527">
                  <c:v>-6.8706126531554404E-2</c:v>
                </c:pt>
                <c:pt idx="46528">
                  <c:v>-6.7518374290332903E-2</c:v>
                </c:pt>
                <c:pt idx="46529">
                  <c:v>-6.6614084410623303E-2</c:v>
                </c:pt>
                <c:pt idx="46530">
                  <c:v>-6.49148012988051E-2</c:v>
                </c:pt>
                <c:pt idx="46531">
                  <c:v>-6.3758998773707498E-2</c:v>
                </c:pt>
                <c:pt idx="46532">
                  <c:v>-6.1852345717399997E-2</c:v>
                </c:pt>
                <c:pt idx="46533">
                  <c:v>-5.9805562351978897E-2</c:v>
                </c:pt>
                <c:pt idx="46534">
                  <c:v>-5.77656996030372E-2</c:v>
                </c:pt>
                <c:pt idx="46535">
                  <c:v>-5.53797113450646E-2</c:v>
                </c:pt>
                <c:pt idx="46536">
                  <c:v>-5.3304308901015902E-2</c:v>
                </c:pt>
                <c:pt idx="46537">
                  <c:v>-5.0727410871672499E-2</c:v>
                </c:pt>
                <c:pt idx="46538">
                  <c:v>-4.8740697835652803E-2</c:v>
                </c:pt>
                <c:pt idx="46539">
                  <c:v>-4.5927747273737503E-2</c:v>
                </c:pt>
                <c:pt idx="46540">
                  <c:v>-4.3600123238714102E-2</c:v>
                </c:pt>
                <c:pt idx="46541">
                  <c:v>-4.1001674088566198E-2</c:v>
                </c:pt>
                <c:pt idx="46542">
                  <c:v>-3.8701693061371799E-2</c:v>
                </c:pt>
                <c:pt idx="46543">
                  <c:v>-3.6757364833314099E-2</c:v>
                </c:pt>
                <c:pt idx="46544">
                  <c:v>-3.3995641663865497E-2</c:v>
                </c:pt>
                <c:pt idx="46545">
                  <c:v>-3.1954415536087397E-2</c:v>
                </c:pt>
                <c:pt idx="46546">
                  <c:v>-2.9600049404536199E-2</c:v>
                </c:pt>
                <c:pt idx="46547">
                  <c:v>-2.77193838806363E-2</c:v>
                </c:pt>
                <c:pt idx="46548">
                  <c:v>-2.61334985478801E-2</c:v>
                </c:pt>
                <c:pt idx="46549">
                  <c:v>-2.4436328400106198E-2</c:v>
                </c:pt>
                <c:pt idx="46550">
                  <c:v>-2.2716844179926601E-2</c:v>
                </c:pt>
                <c:pt idx="46551">
                  <c:v>-2.13622860368014E-2</c:v>
                </c:pt>
                <c:pt idx="46552">
                  <c:v>-2.0411163632167599E-2</c:v>
                </c:pt>
                <c:pt idx="46553">
                  <c:v>-1.95903004864624E-2</c:v>
                </c:pt>
                <c:pt idx="46554">
                  <c:v>-1.8963632206814501E-2</c:v>
                </c:pt>
                <c:pt idx="46555">
                  <c:v>-1.8323765556281599E-2</c:v>
                </c:pt>
                <c:pt idx="46556">
                  <c:v>-1.8217345391789101E-2</c:v>
                </c:pt>
                <c:pt idx="46557">
                  <c:v>-1.82257016643779E-2</c:v>
                </c:pt>
                <c:pt idx="46558">
                  <c:v>-1.88773022984885E-2</c:v>
                </c:pt>
                <c:pt idx="46559">
                  <c:v>-1.9476487702376099E-2</c:v>
                </c:pt>
                <c:pt idx="46560">
                  <c:v>-2.00221456469209E-2</c:v>
                </c:pt>
                <c:pt idx="46561">
                  <c:v>-2.11826729256816E-2</c:v>
                </c:pt>
                <c:pt idx="46562">
                  <c:v>-2.26866113403504E-2</c:v>
                </c:pt>
                <c:pt idx="46563">
                  <c:v>-2.44672197752458E-2</c:v>
                </c:pt>
                <c:pt idx="46564">
                  <c:v>-2.62195656861344E-2</c:v>
                </c:pt>
                <c:pt idx="46565">
                  <c:v>-2.8566836467029601E-2</c:v>
                </c:pt>
                <c:pt idx="46566">
                  <c:v>-3.0983248171268799E-2</c:v>
                </c:pt>
                <c:pt idx="46567">
                  <c:v>-3.3919089256660297E-2</c:v>
                </c:pt>
                <c:pt idx="46568">
                  <c:v>-3.6983410054174201E-2</c:v>
                </c:pt>
                <c:pt idx="46569">
                  <c:v>-3.9970890492969598E-2</c:v>
                </c:pt>
                <c:pt idx="46570">
                  <c:v>-4.3646087466159597E-2</c:v>
                </c:pt>
                <c:pt idx="46571">
                  <c:v>-4.7307040441977297E-2</c:v>
                </c:pt>
                <c:pt idx="46572">
                  <c:v>-5.1247878309404402E-2</c:v>
                </c:pt>
                <c:pt idx="46573">
                  <c:v>-5.5277204591584701E-2</c:v>
                </c:pt>
                <c:pt idx="46574">
                  <c:v>-5.9635672902902899E-2</c:v>
                </c:pt>
                <c:pt idx="46575">
                  <c:v>-6.4223723413123199E-2</c:v>
                </c:pt>
                <c:pt idx="46576">
                  <c:v>-6.9055629317067296E-2</c:v>
                </c:pt>
                <c:pt idx="46577">
                  <c:v>-7.3619218999632002E-2</c:v>
                </c:pt>
                <c:pt idx="46578">
                  <c:v>-7.9016117641903499E-2</c:v>
                </c:pt>
                <c:pt idx="46579">
                  <c:v>-8.37448794271759E-2</c:v>
                </c:pt>
                <c:pt idx="46580">
                  <c:v>-8.9226966803270497E-2</c:v>
                </c:pt>
                <c:pt idx="46581">
                  <c:v>-9.4616245353522893E-2</c:v>
                </c:pt>
                <c:pt idx="46582">
                  <c:v>-0.100109158791856</c:v>
                </c:pt>
                <c:pt idx="46583">
                  <c:v>-0.10551580099174999</c:v>
                </c:pt>
                <c:pt idx="46584">
                  <c:v>-0.111107679441362</c:v>
                </c:pt>
                <c:pt idx="46585">
                  <c:v>-0.11674824012272</c:v>
                </c:pt>
                <c:pt idx="46586">
                  <c:v>-0.122485655471136</c:v>
                </c:pt>
                <c:pt idx="46587">
                  <c:v>-0.12789996513559901</c:v>
                </c:pt>
                <c:pt idx="46588">
                  <c:v>-0.133486130809822</c:v>
                </c:pt>
                <c:pt idx="46589">
                  <c:v>-0.139053575785407</c:v>
                </c:pt>
                <c:pt idx="46590">
                  <c:v>-0.14473876428680099</c:v>
                </c:pt>
                <c:pt idx="46591">
                  <c:v>-0.15018661010765499</c:v>
                </c:pt>
                <c:pt idx="46592">
                  <c:v>-0.15551565815120899</c:v>
                </c:pt>
                <c:pt idx="46593">
                  <c:v>-0.16095729282195101</c:v>
                </c:pt>
                <c:pt idx="46594">
                  <c:v>-0.16618384754108301</c:v>
                </c:pt>
                <c:pt idx="46595">
                  <c:v>-0.17146097303434499</c:v>
                </c:pt>
                <c:pt idx="46596">
                  <c:v>-0.17610926967229801</c:v>
                </c:pt>
                <c:pt idx="46597">
                  <c:v>-0.18125764937673</c:v>
                </c:pt>
                <c:pt idx="46598">
                  <c:v>-0.18599423829484199</c:v>
                </c:pt>
                <c:pt idx="46599">
                  <c:v>-0.190409161502574</c:v>
                </c:pt>
                <c:pt idx="46600">
                  <c:v>-0.194751867280755</c:v>
                </c:pt>
                <c:pt idx="46601">
                  <c:v>-0.19856962048040699</c:v>
                </c:pt>
                <c:pt idx="46602">
                  <c:v>-0.203153064685447</c:v>
                </c:pt>
                <c:pt idx="46603">
                  <c:v>-0.206795222780157</c:v>
                </c:pt>
                <c:pt idx="46604">
                  <c:v>-0.210368758120768</c:v>
                </c:pt>
                <c:pt idx="46605">
                  <c:v>-0.21359401158456201</c:v>
                </c:pt>
                <c:pt idx="46606">
                  <c:v>-0.21678182405999699</c:v>
                </c:pt>
                <c:pt idx="46607">
                  <c:v>-0.220060170580794</c:v>
                </c:pt>
                <c:pt idx="46608">
                  <c:v>-0.222779415346959</c:v>
                </c:pt>
                <c:pt idx="46609">
                  <c:v>-0.22528179069809201</c:v>
                </c:pt>
                <c:pt idx="46610">
                  <c:v>-0.22741165445150699</c:v>
                </c:pt>
                <c:pt idx="46611">
                  <c:v>-0.229612391399937</c:v>
                </c:pt>
                <c:pt idx="46612">
                  <c:v>-0.23151184599622099</c:v>
                </c:pt>
                <c:pt idx="46613">
                  <c:v>-0.23351774942739101</c:v>
                </c:pt>
                <c:pt idx="46614">
                  <c:v>-0.23478590877484501</c:v>
                </c:pt>
                <c:pt idx="46615">
                  <c:v>-0.235832200500254</c:v>
                </c:pt>
                <c:pt idx="46616">
                  <c:v>-0.236965063254168</c:v>
                </c:pt>
                <c:pt idx="46617">
                  <c:v>-0.237886061468635</c:v>
                </c:pt>
                <c:pt idx="46618">
                  <c:v>-0.23875942573664999</c:v>
                </c:pt>
                <c:pt idx="46619">
                  <c:v>-0.23897929262203299</c:v>
                </c:pt>
                <c:pt idx="46620">
                  <c:v>-0.23954725097434401</c:v>
                </c:pt>
                <c:pt idx="46621">
                  <c:v>-0.23951505084939401</c:v>
                </c:pt>
                <c:pt idx="46622">
                  <c:v>-0.239626761425144</c:v>
                </c:pt>
                <c:pt idx="46623">
                  <c:v>-0.239294938848784</c:v>
                </c:pt>
                <c:pt idx="46624">
                  <c:v>-0.239284253884573</c:v>
                </c:pt>
                <c:pt idx="46625">
                  <c:v>-0.238788843321108</c:v>
                </c:pt>
                <c:pt idx="46626">
                  <c:v>-0.238240863138234</c:v>
                </c:pt>
                <c:pt idx="46627">
                  <c:v>-0.23761538816050001</c:v>
                </c:pt>
                <c:pt idx="46628">
                  <c:v>-0.23650308088553401</c:v>
                </c:pt>
                <c:pt idx="46629">
                  <c:v>-0.23616788481100401</c:v>
                </c:pt>
                <c:pt idx="46630">
                  <c:v>-0.23522812650167299</c:v>
                </c:pt>
                <c:pt idx="46631">
                  <c:v>-0.23425421685595499</c:v>
                </c:pt>
                <c:pt idx="46632">
                  <c:v>-0.23300182123656199</c:v>
                </c:pt>
                <c:pt idx="46633">
                  <c:v>-0.231816061938697</c:v>
                </c:pt>
                <c:pt idx="46634">
                  <c:v>-0.231097417169562</c:v>
                </c:pt>
                <c:pt idx="46635">
                  <c:v>-0.23008708266380401</c:v>
                </c:pt>
                <c:pt idx="46636">
                  <c:v>-0.228950389729774</c:v>
                </c:pt>
                <c:pt idx="46637">
                  <c:v>-0.22768852963179001</c:v>
                </c:pt>
                <c:pt idx="46638">
                  <c:v>-0.22672965611163701</c:v>
                </c:pt>
                <c:pt idx="46639">
                  <c:v>-0.225654009063843</c:v>
                </c:pt>
                <c:pt idx="46640">
                  <c:v>-0.22491124001183899</c:v>
                </c:pt>
                <c:pt idx="46641">
                  <c:v>-0.22380697408205499</c:v>
                </c:pt>
                <c:pt idx="46642">
                  <c:v>-0.222637345332825</c:v>
                </c:pt>
                <c:pt idx="46643">
                  <c:v>-0.22181368475907801</c:v>
                </c:pt>
                <c:pt idx="46644">
                  <c:v>-0.22104703093396</c:v>
                </c:pt>
                <c:pt idx="46645">
                  <c:v>-0.22063890983768999</c:v>
                </c:pt>
                <c:pt idx="46646">
                  <c:v>-0.21966033772725499</c:v>
                </c:pt>
                <c:pt idx="46647">
                  <c:v>-0.21931051839600099</c:v>
                </c:pt>
                <c:pt idx="46648">
                  <c:v>-0.21880549460529999</c:v>
                </c:pt>
                <c:pt idx="46649">
                  <c:v>-0.21845243587242599</c:v>
                </c:pt>
                <c:pt idx="46650">
                  <c:v>-0.21832468795750901</c:v>
                </c:pt>
                <c:pt idx="46651">
                  <c:v>-0.218072721486401</c:v>
                </c:pt>
                <c:pt idx="46652">
                  <c:v>-0.21814950753232701</c:v>
                </c:pt>
                <c:pt idx="46653">
                  <c:v>-0.217995980337096</c:v>
                </c:pt>
                <c:pt idx="46654">
                  <c:v>-0.218410402748247</c:v>
                </c:pt>
                <c:pt idx="46655">
                  <c:v>-0.218307857052744</c:v>
                </c:pt>
                <c:pt idx="46656">
                  <c:v>-0.21898494544778499</c:v>
                </c:pt>
                <c:pt idx="46657">
                  <c:v>-0.21974444346908101</c:v>
                </c:pt>
                <c:pt idx="46658">
                  <c:v>-0.22001202485872701</c:v>
                </c:pt>
                <c:pt idx="46659">
                  <c:v>-0.22085952386764901</c:v>
                </c:pt>
                <c:pt idx="46660">
                  <c:v>-0.221514956927644</c:v>
                </c:pt>
                <c:pt idx="46661">
                  <c:v>-0.22289686852289201</c:v>
                </c:pt>
                <c:pt idx="46662">
                  <c:v>-0.22378380873989001</c:v>
                </c:pt>
                <c:pt idx="46663">
                  <c:v>-0.224761162556566</c:v>
                </c:pt>
                <c:pt idx="46664">
                  <c:v>-0.225862027977249</c:v>
                </c:pt>
                <c:pt idx="46665">
                  <c:v>-0.22698479798546001</c:v>
                </c:pt>
                <c:pt idx="46666">
                  <c:v>-0.228431009886264</c:v>
                </c:pt>
                <c:pt idx="46667">
                  <c:v>-0.23011911435191501</c:v>
                </c:pt>
                <c:pt idx="46668">
                  <c:v>-0.23144253929014999</c:v>
                </c:pt>
                <c:pt idx="46669">
                  <c:v>-0.23256366898393499</c:v>
                </c:pt>
                <c:pt idx="46670">
                  <c:v>-0.234301781401931</c:v>
                </c:pt>
                <c:pt idx="46671">
                  <c:v>-0.23582699755676101</c:v>
                </c:pt>
                <c:pt idx="46672">
                  <c:v>-0.23781985864900601</c:v>
                </c:pt>
                <c:pt idx="46673">
                  <c:v>-0.23937618263084601</c:v>
                </c:pt>
                <c:pt idx="46674">
                  <c:v>-0.240848210763457</c:v>
                </c:pt>
                <c:pt idx="46675">
                  <c:v>-0.24260145577870201</c:v>
                </c:pt>
                <c:pt idx="46676">
                  <c:v>-0.24424695965548299</c:v>
                </c:pt>
                <c:pt idx="46677">
                  <c:v>-0.246252608113501</c:v>
                </c:pt>
                <c:pt idx="46678">
                  <c:v>-0.24752735540360199</c:v>
                </c:pt>
                <c:pt idx="46679">
                  <c:v>-0.24924100207147601</c:v>
                </c:pt>
                <c:pt idx="46680">
                  <c:v>-0.25076949696881101</c:v>
                </c:pt>
                <c:pt idx="46681">
                  <c:v>-0.25247115042139101</c:v>
                </c:pt>
                <c:pt idx="46682">
                  <c:v>-0.25387372556256699</c:v>
                </c:pt>
                <c:pt idx="46683">
                  <c:v>-0.25542527352120997</c:v>
                </c:pt>
                <c:pt idx="46684">
                  <c:v>-0.25700964266465498</c:v>
                </c:pt>
                <c:pt idx="46685">
                  <c:v>-0.25795683724855301</c:v>
                </c:pt>
                <c:pt idx="46686">
                  <c:v>-0.25952270946490502</c:v>
                </c:pt>
                <c:pt idx="46687">
                  <c:v>-0.26047858340727298</c:v>
                </c:pt>
                <c:pt idx="46688">
                  <c:v>-0.26186826388406598</c:v>
                </c:pt>
                <c:pt idx="46689">
                  <c:v>-0.26298461949780599</c:v>
                </c:pt>
                <c:pt idx="46690">
                  <c:v>-0.263675729676559</c:v>
                </c:pt>
                <c:pt idx="46691">
                  <c:v>-0.26470554145141001</c:v>
                </c:pt>
                <c:pt idx="46692">
                  <c:v>-0.26509128347173699</c:v>
                </c:pt>
                <c:pt idx="46693">
                  <c:v>-0.26610465655314303</c:v>
                </c:pt>
                <c:pt idx="46694">
                  <c:v>-0.26659510698446098</c:v>
                </c:pt>
                <c:pt idx="46695">
                  <c:v>-0.26702579464098902</c:v>
                </c:pt>
                <c:pt idx="46696">
                  <c:v>-0.26725886949039201</c:v>
                </c:pt>
                <c:pt idx="46697">
                  <c:v>-0.26741435020288701</c:v>
                </c:pt>
                <c:pt idx="46698">
                  <c:v>-0.26749002414553902</c:v>
                </c:pt>
                <c:pt idx="46699">
                  <c:v>-0.26761768253123303</c:v>
                </c:pt>
                <c:pt idx="46700">
                  <c:v>-0.26777515632331</c:v>
                </c:pt>
                <c:pt idx="46701">
                  <c:v>-0.26696649878719603</c:v>
                </c:pt>
                <c:pt idx="46702">
                  <c:v>-0.26666978288420601</c:v>
                </c:pt>
                <c:pt idx="46703">
                  <c:v>-0.26629475928199597</c:v>
                </c:pt>
                <c:pt idx="46704">
                  <c:v>-0.26575194797331197</c:v>
                </c:pt>
                <c:pt idx="46705">
                  <c:v>-0.26486406387925299</c:v>
                </c:pt>
                <c:pt idx="46706">
                  <c:v>-0.26399086865093002</c:v>
                </c:pt>
                <c:pt idx="46707">
                  <c:v>-0.26277647167524298</c:v>
                </c:pt>
                <c:pt idx="46708">
                  <c:v>-0.26166484695488501</c:v>
                </c:pt>
                <c:pt idx="46709">
                  <c:v>-0.26078945025398897</c:v>
                </c:pt>
                <c:pt idx="46710">
                  <c:v>-0.25934201165242399</c:v>
                </c:pt>
                <c:pt idx="46711">
                  <c:v>-0.25800533487343102</c:v>
                </c:pt>
                <c:pt idx="46712">
                  <c:v>-0.25626846827600502</c:v>
                </c:pt>
                <c:pt idx="46713">
                  <c:v>-0.25478600770391002</c:v>
                </c:pt>
                <c:pt idx="46714">
                  <c:v>-0.25286678814839098</c:v>
                </c:pt>
                <c:pt idx="46715">
                  <c:v>-0.25146094754784498</c:v>
                </c:pt>
                <c:pt idx="46716">
                  <c:v>-0.24962126783837299</c:v>
                </c:pt>
                <c:pt idx="46717">
                  <c:v>-0.24724086769860201</c:v>
                </c:pt>
                <c:pt idx="46718">
                  <c:v>-0.24532741573835701</c:v>
                </c:pt>
                <c:pt idx="46719">
                  <c:v>-0.242942987461578</c:v>
                </c:pt>
                <c:pt idx="46720">
                  <c:v>-0.241094496408336</c:v>
                </c:pt>
                <c:pt idx="46721">
                  <c:v>-0.23870765990558601</c:v>
                </c:pt>
                <c:pt idx="46722">
                  <c:v>-0.236418822929094</c:v>
                </c:pt>
                <c:pt idx="46723">
                  <c:v>-0.23390473090729899</c:v>
                </c:pt>
                <c:pt idx="46724">
                  <c:v>-0.23133537948497701</c:v>
                </c:pt>
                <c:pt idx="46725">
                  <c:v>-0.22904151841384801</c:v>
                </c:pt>
                <c:pt idx="46726">
                  <c:v>-0.22656979676705899</c:v>
                </c:pt>
                <c:pt idx="46727">
                  <c:v>-0.22402400187594901</c:v>
                </c:pt>
                <c:pt idx="46728">
                  <c:v>-0.221112443738614</c:v>
                </c:pt>
                <c:pt idx="46729">
                  <c:v>-0.21838560580499999</c:v>
                </c:pt>
                <c:pt idx="46730">
                  <c:v>-0.21574313296719799</c:v>
                </c:pt>
                <c:pt idx="46731">
                  <c:v>-0.21326565885571599</c:v>
                </c:pt>
                <c:pt idx="46732">
                  <c:v>-0.21048591340904399</c:v>
                </c:pt>
                <c:pt idx="46733">
                  <c:v>-0.20753967727577</c:v>
                </c:pt>
                <c:pt idx="46734">
                  <c:v>-0.20466519884068299</c:v>
                </c:pt>
                <c:pt idx="46735">
                  <c:v>-0.20206583945758899</c:v>
                </c:pt>
                <c:pt idx="46736">
                  <c:v>-0.199334391537488</c:v>
                </c:pt>
                <c:pt idx="46737">
                  <c:v>-0.19645376656021701</c:v>
                </c:pt>
                <c:pt idx="46738">
                  <c:v>-0.193684627312251</c:v>
                </c:pt>
                <c:pt idx="46739">
                  <c:v>-0.19080252156906</c:v>
                </c:pt>
                <c:pt idx="46740">
                  <c:v>-0.18822417568727701</c:v>
                </c:pt>
                <c:pt idx="46741">
                  <c:v>-0.185221609882014</c:v>
                </c:pt>
                <c:pt idx="46742">
                  <c:v>-0.18250868920923999</c:v>
                </c:pt>
                <c:pt idx="46743">
                  <c:v>-0.18016921395322</c:v>
                </c:pt>
                <c:pt idx="46744">
                  <c:v>-0.176918413473243</c:v>
                </c:pt>
                <c:pt idx="46745">
                  <c:v>-0.17447272491322999</c:v>
                </c:pt>
                <c:pt idx="46746">
                  <c:v>-0.171445669576925</c:v>
                </c:pt>
                <c:pt idx="46747">
                  <c:v>-0.169194176275935</c:v>
                </c:pt>
                <c:pt idx="46748">
                  <c:v>-0.16662314326559699</c:v>
                </c:pt>
                <c:pt idx="46749">
                  <c:v>-0.16391590098224701</c:v>
                </c:pt>
                <c:pt idx="46750">
                  <c:v>-0.16128727099565501</c:v>
                </c:pt>
                <c:pt idx="46751">
                  <c:v>-0.15861354807737299</c:v>
                </c:pt>
                <c:pt idx="46752">
                  <c:v>-0.15627010921902401</c:v>
                </c:pt>
                <c:pt idx="46753">
                  <c:v>-0.15398585121783401</c:v>
                </c:pt>
                <c:pt idx="46754">
                  <c:v>-0.151566928036552</c:v>
                </c:pt>
                <c:pt idx="46755">
                  <c:v>-0.14888565086493299</c:v>
                </c:pt>
                <c:pt idx="46756">
                  <c:v>-0.14673232069022499</c:v>
                </c:pt>
                <c:pt idx="46757">
                  <c:v>-0.14428757909533699</c:v>
                </c:pt>
                <c:pt idx="46758">
                  <c:v>-0.14240154284309001</c:v>
                </c:pt>
                <c:pt idx="46759">
                  <c:v>-0.139994238433506</c:v>
                </c:pt>
                <c:pt idx="46760">
                  <c:v>-0.137566557450442</c:v>
                </c:pt>
                <c:pt idx="46761">
                  <c:v>-0.13568558329840599</c:v>
                </c:pt>
                <c:pt idx="46762">
                  <c:v>-0.133579554191087</c:v>
                </c:pt>
                <c:pt idx="46763">
                  <c:v>-0.13172728311631299</c:v>
                </c:pt>
                <c:pt idx="46764">
                  <c:v>-0.12958651752676001</c:v>
                </c:pt>
                <c:pt idx="46765">
                  <c:v>-0.12800462957452099</c:v>
                </c:pt>
                <c:pt idx="46766">
                  <c:v>-0.125876310456142</c:v>
                </c:pt>
                <c:pt idx="46767">
                  <c:v>-0.12467457225942501</c:v>
                </c:pt>
                <c:pt idx="46768">
                  <c:v>-0.12258308464972099</c:v>
                </c:pt>
                <c:pt idx="46769">
                  <c:v>-0.121018042249064</c:v>
                </c:pt>
                <c:pt idx="46770">
                  <c:v>-0.119740890367779</c:v>
                </c:pt>
                <c:pt idx="46771">
                  <c:v>-0.11798272165878999</c:v>
                </c:pt>
                <c:pt idx="46772">
                  <c:v>-0.11686310730333301</c:v>
                </c:pt>
                <c:pt idx="46773">
                  <c:v>-0.11482588175165399</c:v>
                </c:pt>
                <c:pt idx="46774">
                  <c:v>-0.11412580434832501</c:v>
                </c:pt>
                <c:pt idx="46775">
                  <c:v>-0.11290137839106</c:v>
                </c:pt>
                <c:pt idx="46776">
                  <c:v>-0.111768698109072</c:v>
                </c:pt>
                <c:pt idx="46777">
                  <c:v>-0.110835137121108</c:v>
                </c:pt>
                <c:pt idx="46778">
                  <c:v>-0.109755434023834</c:v>
                </c:pt>
                <c:pt idx="46779">
                  <c:v>-0.109054500595594</c:v>
                </c:pt>
                <c:pt idx="46780">
                  <c:v>-0.108503732356689</c:v>
                </c:pt>
                <c:pt idx="46781">
                  <c:v>-0.107873369229342</c:v>
                </c:pt>
                <c:pt idx="46782">
                  <c:v>-0.107077851933721</c:v>
                </c:pt>
                <c:pt idx="46783">
                  <c:v>-0.106624727840571</c:v>
                </c:pt>
                <c:pt idx="46784">
                  <c:v>-0.106243758745992</c:v>
                </c:pt>
                <c:pt idx="46785">
                  <c:v>-0.10629042018479901</c:v>
                </c:pt>
                <c:pt idx="46786">
                  <c:v>-0.10572140783561799</c:v>
                </c:pt>
                <c:pt idx="46787">
                  <c:v>-0.105570820602301</c:v>
                </c:pt>
                <c:pt idx="46788">
                  <c:v>-0.105772402305827</c:v>
                </c:pt>
                <c:pt idx="46789">
                  <c:v>-0.10563249904236099</c:v>
                </c:pt>
                <c:pt idx="46790">
                  <c:v>-0.106176956149566</c:v>
                </c:pt>
                <c:pt idx="46791">
                  <c:v>-0.106033789364623</c:v>
                </c:pt>
                <c:pt idx="46792">
                  <c:v>-0.10662480454689401</c:v>
                </c:pt>
                <c:pt idx="46793">
                  <c:v>-0.10696386968626299</c:v>
                </c:pt>
                <c:pt idx="46794">
                  <c:v>-0.10745990224374501</c:v>
                </c:pt>
                <c:pt idx="46795">
                  <c:v>-0.107922285053692</c:v>
                </c:pt>
                <c:pt idx="46796">
                  <c:v>-0.108403716750729</c:v>
                </c:pt>
                <c:pt idx="46797">
                  <c:v>-0.10919153057223301</c:v>
                </c:pt>
                <c:pt idx="46798">
                  <c:v>-0.109887082362814</c:v>
                </c:pt>
                <c:pt idx="46799">
                  <c:v>-0.110657692585653</c:v>
                </c:pt>
                <c:pt idx="46800">
                  <c:v>-0.11113502368818499</c:v>
                </c:pt>
                <c:pt idx="46801">
                  <c:v>-0.112451047425708</c:v>
                </c:pt>
                <c:pt idx="46802">
                  <c:v>-0.11341946703851</c:v>
                </c:pt>
                <c:pt idx="46803">
                  <c:v>-0.114278117797731</c:v>
                </c:pt>
                <c:pt idx="46804">
                  <c:v>-0.115414144926391</c:v>
                </c:pt>
                <c:pt idx="46805">
                  <c:v>-0.116099089897924</c:v>
                </c:pt>
                <c:pt idx="46806">
                  <c:v>-0.11764674987837</c:v>
                </c:pt>
                <c:pt idx="46807">
                  <c:v>-0.118646475642451</c:v>
                </c:pt>
                <c:pt idx="46808">
                  <c:v>-0.11963872883442001</c:v>
                </c:pt>
                <c:pt idx="46809">
                  <c:v>-0.12067663345058199</c:v>
                </c:pt>
                <c:pt idx="46810">
                  <c:v>-0.121537576283479</c:v>
                </c:pt>
                <c:pt idx="46811">
                  <c:v>-0.122883190614273</c:v>
                </c:pt>
                <c:pt idx="46812">
                  <c:v>-0.124018500277203</c:v>
                </c:pt>
                <c:pt idx="46813">
                  <c:v>-0.124825864563085</c:v>
                </c:pt>
                <c:pt idx="46814">
                  <c:v>-0.12577281961089101</c:v>
                </c:pt>
                <c:pt idx="46815">
                  <c:v>-0.12658414831543</c:v>
                </c:pt>
                <c:pt idx="46816">
                  <c:v>-0.12744441983645299</c:v>
                </c:pt>
                <c:pt idx="46817">
                  <c:v>-0.12853977270028999</c:v>
                </c:pt>
                <c:pt idx="46818">
                  <c:v>-0.12910530663237299</c:v>
                </c:pt>
                <c:pt idx="46819">
                  <c:v>-0.12965561076902399</c:v>
                </c:pt>
                <c:pt idx="46820">
                  <c:v>-0.130110024320513</c:v>
                </c:pt>
                <c:pt idx="46821">
                  <c:v>-0.130629177764436</c:v>
                </c:pt>
                <c:pt idx="46822">
                  <c:v>-0.13080140263210699</c:v>
                </c:pt>
                <c:pt idx="46823">
                  <c:v>-0.130935018940638</c:v>
                </c:pt>
                <c:pt idx="46824">
                  <c:v>-0.130959320950677</c:v>
                </c:pt>
                <c:pt idx="46825">
                  <c:v>-0.13076746935316799</c:v>
                </c:pt>
                <c:pt idx="46826">
                  <c:v>-0.130438040754497</c:v>
                </c:pt>
                <c:pt idx="46827">
                  <c:v>-0.12984925270550801</c:v>
                </c:pt>
                <c:pt idx="46828">
                  <c:v>-0.129420877378469</c:v>
                </c:pt>
                <c:pt idx="46829">
                  <c:v>-0.12857763820718701</c:v>
                </c:pt>
                <c:pt idx="46830">
                  <c:v>-0.12741129733168499</c:v>
                </c:pt>
                <c:pt idx="46831">
                  <c:v>-0.12637022292137001</c:v>
                </c:pt>
                <c:pt idx="46832">
                  <c:v>-0.12467086134180499</c:v>
                </c:pt>
                <c:pt idx="46833">
                  <c:v>-0.123316201355354</c:v>
                </c:pt>
                <c:pt idx="46834">
                  <c:v>-0.12131629607893001</c:v>
                </c:pt>
                <c:pt idx="46835">
                  <c:v>-0.119196815399781</c:v>
                </c:pt>
                <c:pt idx="46836">
                  <c:v>-0.116896280253916</c:v>
                </c:pt>
                <c:pt idx="46837">
                  <c:v>-0.114044473390078</c:v>
                </c:pt>
                <c:pt idx="46838">
                  <c:v>-0.111615019601012</c:v>
                </c:pt>
                <c:pt idx="46839">
                  <c:v>-0.108331711455096</c:v>
                </c:pt>
                <c:pt idx="46840">
                  <c:v>-0.10512246008656601</c:v>
                </c:pt>
                <c:pt idx="46841">
                  <c:v>-0.101641667349489</c:v>
                </c:pt>
                <c:pt idx="46842">
                  <c:v>-9.7691003213790095E-2</c:v>
                </c:pt>
                <c:pt idx="46843">
                  <c:v>-9.3851667837220806E-2</c:v>
                </c:pt>
                <c:pt idx="46844">
                  <c:v>-8.9769420009697995E-2</c:v>
                </c:pt>
                <c:pt idx="46845">
                  <c:v>-8.5304423255984502E-2</c:v>
                </c:pt>
                <c:pt idx="46846">
                  <c:v>-8.0582784092848095E-2</c:v>
                </c:pt>
                <c:pt idx="46847">
                  <c:v>-7.5500972176003794E-2</c:v>
                </c:pt>
                <c:pt idx="46848">
                  <c:v>-7.0511012984652899E-2</c:v>
                </c:pt>
                <c:pt idx="46849">
                  <c:v>-6.5183386624527204E-2</c:v>
                </c:pt>
                <c:pt idx="46850">
                  <c:v>-5.9548171221487901E-2</c:v>
                </c:pt>
                <c:pt idx="46851">
                  <c:v>-5.4027612645968899E-2</c:v>
                </c:pt>
                <c:pt idx="46852">
                  <c:v>-4.7946158373282401E-2</c:v>
                </c:pt>
                <c:pt idx="46853">
                  <c:v>-4.1899415838375698E-2</c:v>
                </c:pt>
                <c:pt idx="46854">
                  <c:v>-3.5481573456766703E-2</c:v>
                </c:pt>
                <c:pt idx="46855">
                  <c:v>-2.9326194176318501E-2</c:v>
                </c:pt>
                <c:pt idx="46856">
                  <c:v>-2.2592492016873099E-2</c:v>
                </c:pt>
                <c:pt idx="46857">
                  <c:v>-1.5934889623011102E-2</c:v>
                </c:pt>
                <c:pt idx="46858">
                  <c:v>-9.1928482024757306E-3</c:v>
                </c:pt>
                <c:pt idx="46859">
                  <c:v>-2.07005757543592E-3</c:v>
                </c:pt>
                <c:pt idx="46860">
                  <c:v>4.51265676255121E-3</c:v>
                </c:pt>
                <c:pt idx="46861">
                  <c:v>1.1767378244934E-2</c:v>
                </c:pt>
                <c:pt idx="46862">
                  <c:v>1.88564308684161E-2</c:v>
                </c:pt>
                <c:pt idx="46863">
                  <c:v>2.6232921290331401E-2</c:v>
                </c:pt>
                <c:pt idx="46864">
                  <c:v>3.3507585914817603E-2</c:v>
                </c:pt>
                <c:pt idx="46865">
                  <c:v>4.0376082201559499E-2</c:v>
                </c:pt>
                <c:pt idx="46866">
                  <c:v>4.7762690463771199E-2</c:v>
                </c:pt>
                <c:pt idx="46867">
                  <c:v>5.4881309070183501E-2</c:v>
                </c:pt>
                <c:pt idx="46868">
                  <c:v>6.2194032554746197E-2</c:v>
                </c:pt>
                <c:pt idx="46869">
                  <c:v>6.9256094210702404E-2</c:v>
                </c:pt>
                <c:pt idx="46870">
                  <c:v>7.6157953687685701E-2</c:v>
                </c:pt>
                <c:pt idx="46871">
                  <c:v>8.2802609634183205E-2</c:v>
                </c:pt>
                <c:pt idx="46872">
                  <c:v>8.9740971512309503E-2</c:v>
                </c:pt>
                <c:pt idx="46873">
                  <c:v>9.6455388661747202E-2</c:v>
                </c:pt>
                <c:pt idx="46874">
                  <c:v>0.103091082662651</c:v>
                </c:pt>
                <c:pt idx="46875">
                  <c:v>0.109307570523235</c:v>
                </c:pt>
                <c:pt idx="46876">
                  <c:v>0.115391255134631</c:v>
                </c:pt>
                <c:pt idx="46877">
                  <c:v>0.121634367661082</c:v>
                </c:pt>
                <c:pt idx="46878">
                  <c:v>0.12753269668613401</c:v>
                </c:pt>
                <c:pt idx="46879">
                  <c:v>0.133111450240472</c:v>
                </c:pt>
                <c:pt idx="46880">
                  <c:v>0.13836794334845301</c:v>
                </c:pt>
                <c:pt idx="46881">
                  <c:v>0.143585116396479</c:v>
                </c:pt>
                <c:pt idx="46882">
                  <c:v>0.148323770435489</c:v>
                </c:pt>
                <c:pt idx="46883">
                  <c:v>0.153063608450281</c:v>
                </c:pt>
                <c:pt idx="46884">
                  <c:v>0.15749394905049899</c:v>
                </c:pt>
                <c:pt idx="46885">
                  <c:v>0.16156606702151699</c:v>
                </c:pt>
                <c:pt idx="46886">
                  <c:v>0.16530512955085799</c:v>
                </c:pt>
                <c:pt idx="46887">
                  <c:v>0.16857667971038301</c:v>
                </c:pt>
                <c:pt idx="46888">
                  <c:v>0.17197237956463199</c:v>
                </c:pt>
                <c:pt idx="46889">
                  <c:v>0.17474542371226001</c:v>
                </c:pt>
                <c:pt idx="46890">
                  <c:v>0.17762838537617101</c:v>
                </c:pt>
                <c:pt idx="46891">
                  <c:v>0.179779906120727</c:v>
                </c:pt>
                <c:pt idx="46892">
                  <c:v>0.181667231407484</c:v>
                </c:pt>
                <c:pt idx="46893">
                  <c:v>0.183306331953031</c:v>
                </c:pt>
                <c:pt idx="46894">
                  <c:v>0.184702666588027</c:v>
                </c:pt>
                <c:pt idx="46895">
                  <c:v>0.18582378587687501</c:v>
                </c:pt>
                <c:pt idx="46896">
                  <c:v>0.18649735478663401</c:v>
                </c:pt>
                <c:pt idx="46897">
                  <c:v>0.186750697249704</c:v>
                </c:pt>
                <c:pt idx="46898">
                  <c:v>0.186781315448207</c:v>
                </c:pt>
                <c:pt idx="46899">
                  <c:v>0.186872660170675</c:v>
                </c:pt>
                <c:pt idx="46900">
                  <c:v>0.18640264101913701</c:v>
                </c:pt>
                <c:pt idx="46901">
                  <c:v>0.185906068848498</c:v>
                </c:pt>
                <c:pt idx="46902">
                  <c:v>0.184641888776478</c:v>
                </c:pt>
                <c:pt idx="46903">
                  <c:v>0.18336330429353001</c:v>
                </c:pt>
                <c:pt idx="46904">
                  <c:v>0.182123042109541</c:v>
                </c:pt>
                <c:pt idx="46905">
                  <c:v>0.18045606467988601</c:v>
                </c:pt>
                <c:pt idx="46906">
                  <c:v>0.178421319072883</c:v>
                </c:pt>
                <c:pt idx="46907">
                  <c:v>0.17615090281479101</c:v>
                </c:pt>
                <c:pt idx="46908">
                  <c:v>0.173875230027808</c:v>
                </c:pt>
                <c:pt idx="46909">
                  <c:v>0.171275721275094</c:v>
                </c:pt>
                <c:pt idx="46910">
                  <c:v>0.16876610336296699</c:v>
                </c:pt>
                <c:pt idx="46911">
                  <c:v>0.16587419089036301</c:v>
                </c:pt>
                <c:pt idx="46912">
                  <c:v>0.16295708365255099</c:v>
                </c:pt>
                <c:pt idx="46913">
                  <c:v>0.15982899949549001</c:v>
                </c:pt>
                <c:pt idx="46914">
                  <c:v>0.15662663544140301</c:v>
                </c:pt>
                <c:pt idx="46915">
                  <c:v>0.15377627241563399</c:v>
                </c:pt>
                <c:pt idx="46916">
                  <c:v>0.15024454163932899</c:v>
                </c:pt>
                <c:pt idx="46917">
                  <c:v>0.14743697845126799</c:v>
                </c:pt>
                <c:pt idx="46918">
                  <c:v>0.14390688213136499</c:v>
                </c:pt>
                <c:pt idx="46919">
                  <c:v>0.14054238866596999</c:v>
                </c:pt>
                <c:pt idx="46920">
                  <c:v>0.13748293428761099</c:v>
                </c:pt>
                <c:pt idx="46921">
                  <c:v>0.134300216728828</c:v>
                </c:pt>
                <c:pt idx="46922">
                  <c:v>0.13121804017937999</c:v>
                </c:pt>
                <c:pt idx="46923">
                  <c:v>0.12801923786146999</c:v>
                </c:pt>
                <c:pt idx="46924">
                  <c:v>0.124869884681337</c:v>
                </c:pt>
                <c:pt idx="46925">
                  <c:v>0.12218629938794399</c:v>
                </c:pt>
                <c:pt idx="46926">
                  <c:v>0.11954625315716499</c:v>
                </c:pt>
                <c:pt idx="46927">
                  <c:v>0.116807824244749</c:v>
                </c:pt>
                <c:pt idx="46928">
                  <c:v>0.11457906786460199</c:v>
                </c:pt>
                <c:pt idx="46929">
                  <c:v>0.111881098695319</c:v>
                </c:pt>
                <c:pt idx="46930">
                  <c:v>0.110028056982445</c:v>
                </c:pt>
                <c:pt idx="46931">
                  <c:v>0.108215089789351</c:v>
                </c:pt>
                <c:pt idx="46932">
                  <c:v>0.106472519629558</c:v>
                </c:pt>
                <c:pt idx="46933">
                  <c:v>0.105052405930914</c:v>
                </c:pt>
                <c:pt idx="46934">
                  <c:v>0.103458345309903</c:v>
                </c:pt>
                <c:pt idx="46935">
                  <c:v>0.10264840583762599</c:v>
                </c:pt>
                <c:pt idx="46936">
                  <c:v>0.101835932469736</c:v>
                </c:pt>
                <c:pt idx="46937">
                  <c:v>0.10142454637550501</c:v>
                </c:pt>
                <c:pt idx="46938">
                  <c:v>0.100749498856741</c:v>
                </c:pt>
                <c:pt idx="46939">
                  <c:v>0.10069983827532999</c:v>
                </c:pt>
                <c:pt idx="46940">
                  <c:v>0.10092450913853999</c:v>
                </c:pt>
                <c:pt idx="46941">
                  <c:v>0.101324328538775</c:v>
                </c:pt>
                <c:pt idx="46942">
                  <c:v>0.10213093964650299</c:v>
                </c:pt>
                <c:pt idx="46943">
                  <c:v>0.10287747851918699</c:v>
                </c:pt>
                <c:pt idx="46944">
                  <c:v>0.104194191934299</c:v>
                </c:pt>
                <c:pt idx="46945">
                  <c:v>0.10540167202146999</c:v>
                </c:pt>
                <c:pt idx="46946">
                  <c:v>0.10691832017198399</c:v>
                </c:pt>
                <c:pt idx="46947">
                  <c:v>0.108845150020731</c:v>
                </c:pt>
                <c:pt idx="46948">
                  <c:v>0.11069439183973501</c:v>
                </c:pt>
                <c:pt idx="46949">
                  <c:v>0.113027193848552</c:v>
                </c:pt>
                <c:pt idx="46950">
                  <c:v>0.115403717771456</c:v>
                </c:pt>
                <c:pt idx="46951">
                  <c:v>0.11786581244192899</c:v>
                </c:pt>
                <c:pt idx="46952">
                  <c:v>0.120805462427754</c:v>
                </c:pt>
                <c:pt idx="46953">
                  <c:v>0.12376617205847899</c:v>
                </c:pt>
                <c:pt idx="46954">
                  <c:v>0.126857599665992</c:v>
                </c:pt>
                <c:pt idx="46955">
                  <c:v>0.13025085448180199</c:v>
                </c:pt>
                <c:pt idx="46956">
                  <c:v>0.13340211492456999</c:v>
                </c:pt>
                <c:pt idx="46957">
                  <c:v>0.13707913303229799</c:v>
                </c:pt>
                <c:pt idx="46958">
                  <c:v>0.14081308513584501</c:v>
                </c:pt>
                <c:pt idx="46959">
                  <c:v>0.14454028203507499</c:v>
                </c:pt>
                <c:pt idx="46960">
                  <c:v>0.14835574564971701</c:v>
                </c:pt>
                <c:pt idx="46961">
                  <c:v>0.15197780732525201</c:v>
                </c:pt>
                <c:pt idx="46962">
                  <c:v>0.15593420192231799</c:v>
                </c:pt>
                <c:pt idx="46963">
                  <c:v>0.1598291164498</c:v>
                </c:pt>
                <c:pt idx="46964">
                  <c:v>0.16373669683494799</c:v>
                </c:pt>
                <c:pt idx="46965">
                  <c:v>0.16770576447139199</c:v>
                </c:pt>
                <c:pt idx="46966">
                  <c:v>0.171444994808857</c:v>
                </c:pt>
                <c:pt idx="46967">
                  <c:v>0.17536997857716899</c:v>
                </c:pt>
                <c:pt idx="46968">
                  <c:v>0.17902842609175099</c:v>
                </c:pt>
                <c:pt idx="46969">
                  <c:v>0.18281571845211</c:v>
                </c:pt>
                <c:pt idx="46970">
                  <c:v>0.186275479141809</c:v>
                </c:pt>
                <c:pt idx="46971">
                  <c:v>0.19020351809918501</c:v>
                </c:pt>
                <c:pt idx="46972">
                  <c:v>0.193367890529552</c:v>
                </c:pt>
                <c:pt idx="46973">
                  <c:v>0.19660698792759701</c:v>
                </c:pt>
                <c:pt idx="46974">
                  <c:v>0.19999371899282001</c:v>
                </c:pt>
                <c:pt idx="46975">
                  <c:v>0.20262897254151699</c:v>
                </c:pt>
                <c:pt idx="46976">
                  <c:v>0.205983891124702</c:v>
                </c:pt>
                <c:pt idx="46977">
                  <c:v>0.208382997285602</c:v>
                </c:pt>
                <c:pt idx="46978">
                  <c:v>0.21083822692163801</c:v>
                </c:pt>
                <c:pt idx="46979">
                  <c:v>0.21318897297180001</c:v>
                </c:pt>
                <c:pt idx="46980">
                  <c:v>0.21535710387611701</c:v>
                </c:pt>
                <c:pt idx="46981">
                  <c:v>0.217490113157117</c:v>
                </c:pt>
                <c:pt idx="46982">
                  <c:v>0.21909610740989599</c:v>
                </c:pt>
                <c:pt idx="46983">
                  <c:v>0.22050965146839699</c:v>
                </c:pt>
                <c:pt idx="46984">
                  <c:v>0.22196558067907099</c:v>
                </c:pt>
                <c:pt idx="46985">
                  <c:v>0.22306409466997601</c:v>
                </c:pt>
                <c:pt idx="46986">
                  <c:v>0.22409117489137001</c:v>
                </c:pt>
                <c:pt idx="46987">
                  <c:v>0.224924247880113</c:v>
                </c:pt>
                <c:pt idx="46988">
                  <c:v>0.225028800095842</c:v>
                </c:pt>
                <c:pt idx="46989">
                  <c:v>0.225470696064235</c:v>
                </c:pt>
                <c:pt idx="46990">
                  <c:v>0.225534978401564</c:v>
                </c:pt>
                <c:pt idx="46991">
                  <c:v>0.225569460765186</c:v>
                </c:pt>
                <c:pt idx="46992">
                  <c:v>0.22526682069635401</c:v>
                </c:pt>
                <c:pt idx="46993">
                  <c:v>0.22469312231202501</c:v>
                </c:pt>
                <c:pt idx="46994">
                  <c:v>0.22412037354735201</c:v>
                </c:pt>
                <c:pt idx="46995">
                  <c:v>0.22325018435438099</c:v>
                </c:pt>
                <c:pt idx="46996">
                  <c:v>0.22263124189168099</c:v>
                </c:pt>
                <c:pt idx="46997">
                  <c:v>0.22119311503636899</c:v>
                </c:pt>
                <c:pt idx="46998">
                  <c:v>0.220373854736539</c:v>
                </c:pt>
                <c:pt idx="46999">
                  <c:v>0.21877951028374801</c:v>
                </c:pt>
                <c:pt idx="47000">
                  <c:v>0.217276320716868</c:v>
                </c:pt>
                <c:pt idx="47001">
                  <c:v>0.21592164057796101</c:v>
                </c:pt>
                <c:pt idx="47002">
                  <c:v>0.21423991569973</c:v>
                </c:pt>
                <c:pt idx="47003">
                  <c:v>0.21276648872748499</c:v>
                </c:pt>
                <c:pt idx="47004">
                  <c:v>0.210617874192774</c:v>
                </c:pt>
                <c:pt idx="47005">
                  <c:v>0.20889978690744401</c:v>
                </c:pt>
                <c:pt idx="47006">
                  <c:v>0.20715437675585599</c:v>
                </c:pt>
                <c:pt idx="47007">
                  <c:v>0.205341258475847</c:v>
                </c:pt>
                <c:pt idx="47008">
                  <c:v>0.203562877104177</c:v>
                </c:pt>
                <c:pt idx="47009">
                  <c:v>0.20151351771808501</c:v>
                </c:pt>
                <c:pt idx="47010">
                  <c:v>0.19942586568557599</c:v>
                </c:pt>
                <c:pt idx="47011">
                  <c:v>0.19765901318541701</c:v>
                </c:pt>
                <c:pt idx="47012">
                  <c:v>0.19590766667489301</c:v>
                </c:pt>
                <c:pt idx="47013">
                  <c:v>0.194059589387751</c:v>
                </c:pt>
                <c:pt idx="47014">
                  <c:v>0.192422225041738</c:v>
                </c:pt>
                <c:pt idx="47015">
                  <c:v>0.19034366367088401</c:v>
                </c:pt>
                <c:pt idx="47016">
                  <c:v>0.18898685225144199</c:v>
                </c:pt>
                <c:pt idx="47017">
                  <c:v>0.18754154711857099</c:v>
                </c:pt>
                <c:pt idx="47018">
                  <c:v>0.186192762315706</c:v>
                </c:pt>
                <c:pt idx="47019">
                  <c:v>0.18488914551753</c:v>
                </c:pt>
                <c:pt idx="47020">
                  <c:v>0.18352640879665599</c:v>
                </c:pt>
                <c:pt idx="47021">
                  <c:v>0.18242565790498</c:v>
                </c:pt>
                <c:pt idx="47022">
                  <c:v>0.18160022223878799</c:v>
                </c:pt>
                <c:pt idx="47023">
                  <c:v>0.180682854992741</c:v>
                </c:pt>
                <c:pt idx="47024">
                  <c:v>0.17975573262120201</c:v>
                </c:pt>
                <c:pt idx="47025">
                  <c:v>0.17920369383277901</c:v>
                </c:pt>
                <c:pt idx="47026">
                  <c:v>0.178481039225207</c:v>
                </c:pt>
                <c:pt idx="47027">
                  <c:v>0.17798766266928601</c:v>
                </c:pt>
                <c:pt idx="47028">
                  <c:v>0.17796079212312099</c:v>
                </c:pt>
                <c:pt idx="47029">
                  <c:v>0.177536504475381</c:v>
                </c:pt>
                <c:pt idx="47030">
                  <c:v>0.17771337028558201</c:v>
                </c:pt>
                <c:pt idx="47031">
                  <c:v>0.17744349114375499</c:v>
                </c:pt>
                <c:pt idx="47032">
                  <c:v>0.17775308551647301</c:v>
                </c:pt>
                <c:pt idx="47033">
                  <c:v>0.178137163266682</c:v>
                </c:pt>
                <c:pt idx="47034">
                  <c:v>0.17855341360629201</c:v>
                </c:pt>
                <c:pt idx="47035">
                  <c:v>0.179239996725403</c:v>
                </c:pt>
                <c:pt idx="47036">
                  <c:v>0.17944150835283401</c:v>
                </c:pt>
                <c:pt idx="47037">
                  <c:v>0.180067929461763</c:v>
                </c:pt>
                <c:pt idx="47038">
                  <c:v>0.18091570913912</c:v>
                </c:pt>
                <c:pt idx="47039">
                  <c:v>0.18162823677419501</c:v>
                </c:pt>
                <c:pt idx="47040">
                  <c:v>0.182380573707661</c:v>
                </c:pt>
                <c:pt idx="47041">
                  <c:v>0.18321230386971199</c:v>
                </c:pt>
                <c:pt idx="47042">
                  <c:v>0.18377417457208101</c:v>
                </c:pt>
                <c:pt idx="47043">
                  <c:v>0.18480466558568101</c:v>
                </c:pt>
                <c:pt idx="47044">
                  <c:v>0.18562725802084001</c:v>
                </c:pt>
                <c:pt idx="47045">
                  <c:v>0.18645856941537001</c:v>
                </c:pt>
                <c:pt idx="47046">
                  <c:v>0.18720447314785901</c:v>
                </c:pt>
                <c:pt idx="47047">
                  <c:v>0.187752351809791</c:v>
                </c:pt>
                <c:pt idx="47048">
                  <c:v>0.18862165298737299</c:v>
                </c:pt>
                <c:pt idx="47049">
                  <c:v>0.18897432308330001</c:v>
                </c:pt>
                <c:pt idx="47050">
                  <c:v>0.189755372064801</c:v>
                </c:pt>
                <c:pt idx="47051">
                  <c:v>0.18989123410735001</c:v>
                </c:pt>
                <c:pt idx="47052">
                  <c:v>0.19034774626033399</c:v>
                </c:pt>
                <c:pt idx="47053">
                  <c:v>0.19032690814282899</c:v>
                </c:pt>
                <c:pt idx="47054">
                  <c:v>0.190298004419614</c:v>
                </c:pt>
                <c:pt idx="47055">
                  <c:v>0.19038776631982299</c:v>
                </c:pt>
                <c:pt idx="47056">
                  <c:v>0.18980058560289401</c:v>
                </c:pt>
                <c:pt idx="47057">
                  <c:v>0.18997622325129901</c:v>
                </c:pt>
                <c:pt idx="47058">
                  <c:v>0.18892907628445099</c:v>
                </c:pt>
                <c:pt idx="47059">
                  <c:v>0.188334082613237</c:v>
                </c:pt>
                <c:pt idx="47060">
                  <c:v>0.187499604933586</c:v>
                </c:pt>
                <c:pt idx="47061">
                  <c:v>0.186249905027354</c:v>
                </c:pt>
                <c:pt idx="47062">
                  <c:v>0.185211853264028</c:v>
                </c:pt>
                <c:pt idx="47063">
                  <c:v>0.18336556798215101</c:v>
                </c:pt>
                <c:pt idx="47064">
                  <c:v>0.18155950475559601</c:v>
                </c:pt>
                <c:pt idx="47065">
                  <c:v>0.179588588310991</c:v>
                </c:pt>
                <c:pt idx="47066">
                  <c:v>0.177639784018157</c:v>
                </c:pt>
                <c:pt idx="47067">
                  <c:v>0.175097799924884</c:v>
                </c:pt>
                <c:pt idx="47068">
                  <c:v>0.17274282636499499</c:v>
                </c:pt>
                <c:pt idx="47069">
                  <c:v>0.169632537694556</c:v>
                </c:pt>
                <c:pt idx="47070">
                  <c:v>0.16693878301321599</c:v>
                </c:pt>
                <c:pt idx="47071">
                  <c:v>0.163783673109475</c:v>
                </c:pt>
                <c:pt idx="47072">
                  <c:v>0.160543599882224</c:v>
                </c:pt>
                <c:pt idx="47073">
                  <c:v>0.15712632041404401</c:v>
                </c:pt>
                <c:pt idx="47074">
                  <c:v>0.15315803775741099</c:v>
                </c:pt>
                <c:pt idx="47075">
                  <c:v>0.14963048420931199</c:v>
                </c:pt>
                <c:pt idx="47076">
                  <c:v>0.14558429969707501</c:v>
                </c:pt>
                <c:pt idx="47077">
                  <c:v>0.141503006402493</c:v>
                </c:pt>
                <c:pt idx="47078">
                  <c:v>0.13715084495068999</c:v>
                </c:pt>
                <c:pt idx="47079">
                  <c:v>0.13293597014346401</c:v>
                </c:pt>
                <c:pt idx="47080">
                  <c:v>0.128274862804235</c:v>
                </c:pt>
                <c:pt idx="47081">
                  <c:v>0.123619764126079</c:v>
                </c:pt>
                <c:pt idx="47082">
                  <c:v>0.11923778424067399</c:v>
                </c:pt>
                <c:pt idx="47083">
                  <c:v>0.11432218899515301</c:v>
                </c:pt>
                <c:pt idx="47084">
                  <c:v>0.109888159087298</c:v>
                </c:pt>
                <c:pt idx="47085">
                  <c:v>0.104810895574573</c:v>
                </c:pt>
                <c:pt idx="47086">
                  <c:v>9.98707455268949E-2</c:v>
                </c:pt>
                <c:pt idx="47087">
                  <c:v>9.5341053447824703E-2</c:v>
                </c:pt>
                <c:pt idx="47088">
                  <c:v>9.0531076445453898E-2</c:v>
                </c:pt>
                <c:pt idx="47089">
                  <c:v>8.6083518621107094E-2</c:v>
                </c:pt>
                <c:pt idx="47090">
                  <c:v>8.13034066149569E-2</c:v>
                </c:pt>
                <c:pt idx="47091">
                  <c:v>7.6385847880299201E-2</c:v>
                </c:pt>
                <c:pt idx="47092">
                  <c:v>7.2021194823703796E-2</c:v>
                </c:pt>
                <c:pt idx="47093">
                  <c:v>6.7534894054207997E-2</c:v>
                </c:pt>
                <c:pt idx="47094">
                  <c:v>6.3403643361908305E-2</c:v>
                </c:pt>
                <c:pt idx="47095">
                  <c:v>5.9085887998228399E-2</c:v>
                </c:pt>
                <c:pt idx="47096">
                  <c:v>5.4726368349687901E-2</c:v>
                </c:pt>
                <c:pt idx="47097">
                  <c:v>5.1023802890042297E-2</c:v>
                </c:pt>
                <c:pt idx="47098">
                  <c:v>4.7253680183980101E-2</c:v>
                </c:pt>
                <c:pt idx="47099">
                  <c:v>4.3719548848855698E-2</c:v>
                </c:pt>
                <c:pt idx="47100">
                  <c:v>4.0459737542568701E-2</c:v>
                </c:pt>
                <c:pt idx="47101">
                  <c:v>3.6839865740728998E-2</c:v>
                </c:pt>
                <c:pt idx="47102">
                  <c:v>3.3874328646493403E-2</c:v>
                </c:pt>
                <c:pt idx="47103">
                  <c:v>3.1243997055385501E-2</c:v>
                </c:pt>
                <c:pt idx="47104">
                  <c:v>2.84996965256341E-2</c:v>
                </c:pt>
                <c:pt idx="47105">
                  <c:v>2.61943009999718E-2</c:v>
                </c:pt>
                <c:pt idx="47106">
                  <c:v>2.3841112286814299E-2</c:v>
                </c:pt>
                <c:pt idx="47107">
                  <c:v>2.1883661516667E-2</c:v>
                </c:pt>
                <c:pt idx="47108">
                  <c:v>2.0060722765835402E-2</c:v>
                </c:pt>
                <c:pt idx="47109">
                  <c:v>1.8597048571100599E-2</c:v>
                </c:pt>
                <c:pt idx="47110">
                  <c:v>1.7460676455146401E-2</c:v>
                </c:pt>
                <c:pt idx="47111">
                  <c:v>1.6255136038153699E-2</c:v>
                </c:pt>
                <c:pt idx="47112">
                  <c:v>1.5297108980399E-2</c:v>
                </c:pt>
                <c:pt idx="47113">
                  <c:v>1.4654919132478E-2</c:v>
                </c:pt>
                <c:pt idx="47114">
                  <c:v>1.42251413523043E-2</c:v>
                </c:pt>
                <c:pt idx="47115">
                  <c:v>1.39096557820838E-2</c:v>
                </c:pt>
                <c:pt idx="47116">
                  <c:v>1.39215725659073E-2</c:v>
                </c:pt>
                <c:pt idx="47117">
                  <c:v>1.39386072825665E-2</c:v>
                </c:pt>
                <c:pt idx="47118">
                  <c:v>1.37796192106671E-2</c:v>
                </c:pt>
                <c:pt idx="47119">
                  <c:v>1.4422368542013699E-2</c:v>
                </c:pt>
                <c:pt idx="47120">
                  <c:v>1.49779515056112E-2</c:v>
                </c:pt>
                <c:pt idx="47121">
                  <c:v>1.5540908980270799E-2</c:v>
                </c:pt>
                <c:pt idx="47122">
                  <c:v>1.64993903441585E-2</c:v>
                </c:pt>
                <c:pt idx="47123">
                  <c:v>1.70228920909134E-2</c:v>
                </c:pt>
                <c:pt idx="47124">
                  <c:v>1.81967162499675E-2</c:v>
                </c:pt>
                <c:pt idx="47125">
                  <c:v>1.9312085021177601E-2</c:v>
                </c:pt>
                <c:pt idx="47126">
                  <c:v>2.03249825320359E-2</c:v>
                </c:pt>
                <c:pt idx="47127">
                  <c:v>2.17566048971519E-2</c:v>
                </c:pt>
                <c:pt idx="47128">
                  <c:v>2.2566865952383601E-2</c:v>
                </c:pt>
                <c:pt idx="47129">
                  <c:v>2.3721684643997099E-2</c:v>
                </c:pt>
                <c:pt idx="47130">
                  <c:v>2.51318662894469E-2</c:v>
                </c:pt>
                <c:pt idx="47131">
                  <c:v>2.6059077941652901E-2</c:v>
                </c:pt>
                <c:pt idx="47132">
                  <c:v>2.7305494317609501E-2</c:v>
                </c:pt>
                <c:pt idx="47133">
                  <c:v>2.8064710771734398E-2</c:v>
                </c:pt>
                <c:pt idx="47134">
                  <c:v>2.8944129357009501E-2</c:v>
                </c:pt>
                <c:pt idx="47135">
                  <c:v>2.9797931071584401E-2</c:v>
                </c:pt>
                <c:pt idx="47136">
                  <c:v>3.0624954899831899E-2</c:v>
                </c:pt>
                <c:pt idx="47137">
                  <c:v>3.1141321983864399E-2</c:v>
                </c:pt>
                <c:pt idx="47138">
                  <c:v>3.14961148024114E-2</c:v>
                </c:pt>
                <c:pt idx="47139">
                  <c:v>3.1723280477422199E-2</c:v>
                </c:pt>
                <c:pt idx="47140">
                  <c:v>3.1690574140773801E-2</c:v>
                </c:pt>
                <c:pt idx="47141">
                  <c:v>3.1773805090517797E-2</c:v>
                </c:pt>
                <c:pt idx="47142">
                  <c:v>3.1280023597923097E-2</c:v>
                </c:pt>
                <c:pt idx="47143">
                  <c:v>3.0903936476875601E-2</c:v>
                </c:pt>
                <c:pt idx="47144">
                  <c:v>2.9946402476268699E-2</c:v>
                </c:pt>
                <c:pt idx="47145">
                  <c:v>2.8859738962991401E-2</c:v>
                </c:pt>
                <c:pt idx="47146">
                  <c:v>2.7974363338375399E-2</c:v>
                </c:pt>
                <c:pt idx="47147">
                  <c:v>2.6275952750463599E-2</c:v>
                </c:pt>
                <c:pt idx="47148">
                  <c:v>2.47564392193186E-2</c:v>
                </c:pt>
                <c:pt idx="47149">
                  <c:v>2.2708399485394701E-2</c:v>
                </c:pt>
                <c:pt idx="47150">
                  <c:v>2.0483903627020201E-2</c:v>
                </c:pt>
                <c:pt idx="47151">
                  <c:v>1.82201198681806E-2</c:v>
                </c:pt>
                <c:pt idx="47152">
                  <c:v>1.5771599502455401E-2</c:v>
                </c:pt>
                <c:pt idx="47153">
                  <c:v>1.2802377115781799E-2</c:v>
                </c:pt>
                <c:pt idx="47154">
                  <c:v>9.5859876867395201E-3</c:v>
                </c:pt>
                <c:pt idx="47155">
                  <c:v>6.0970553678095204E-3</c:v>
                </c:pt>
                <c:pt idx="47156">
                  <c:v>2.4718076560835498E-3</c:v>
                </c:pt>
                <c:pt idx="47157">
                  <c:v>-1.11453829885704E-3</c:v>
                </c:pt>
                <c:pt idx="47158">
                  <c:v>-5.3522314024658296E-3</c:v>
                </c:pt>
                <c:pt idx="47159">
                  <c:v>-9.4217561593622299E-3</c:v>
                </c:pt>
                <c:pt idx="47160">
                  <c:v>-1.4164554515470801E-2</c:v>
                </c:pt>
                <c:pt idx="47161">
                  <c:v>-1.8695008709278801E-2</c:v>
                </c:pt>
                <c:pt idx="47162">
                  <c:v>-2.3477992458050202E-2</c:v>
                </c:pt>
                <c:pt idx="47163">
                  <c:v>-2.8448081449476199E-2</c:v>
                </c:pt>
                <c:pt idx="47164">
                  <c:v>-3.3409579913040298E-2</c:v>
                </c:pt>
                <c:pt idx="47165">
                  <c:v>-3.8712584750648101E-2</c:v>
                </c:pt>
                <c:pt idx="47166">
                  <c:v>-4.3856990818079401E-2</c:v>
                </c:pt>
                <c:pt idx="47167">
                  <c:v>-4.9308633163466398E-2</c:v>
                </c:pt>
                <c:pt idx="47168">
                  <c:v>-5.4570197319153198E-2</c:v>
                </c:pt>
                <c:pt idx="47169">
                  <c:v>-6.0054386427950697E-2</c:v>
                </c:pt>
                <c:pt idx="47170">
                  <c:v>-6.5528782631914403E-2</c:v>
                </c:pt>
                <c:pt idx="47171">
                  <c:v>-7.1047339700621701E-2</c:v>
                </c:pt>
                <c:pt idx="47172">
                  <c:v>-7.6676247931688493E-2</c:v>
                </c:pt>
                <c:pt idx="47173">
                  <c:v>-8.1882780669262703E-2</c:v>
                </c:pt>
                <c:pt idx="47174">
                  <c:v>-8.7362995952895595E-2</c:v>
                </c:pt>
                <c:pt idx="47175">
                  <c:v>-9.24390937670235E-2</c:v>
                </c:pt>
                <c:pt idx="47176">
                  <c:v>-9.7521194576696293E-2</c:v>
                </c:pt>
                <c:pt idx="47177">
                  <c:v>-0.102942021976575</c:v>
                </c:pt>
                <c:pt idx="47178">
                  <c:v>-0.107527996534451</c:v>
                </c:pt>
                <c:pt idx="47179">
                  <c:v>-0.112300916025698</c:v>
                </c:pt>
                <c:pt idx="47180">
                  <c:v>-0.11688094510236099</c:v>
                </c:pt>
                <c:pt idx="47181">
                  <c:v>-0.12121087946277199</c:v>
                </c:pt>
                <c:pt idx="47182">
                  <c:v>-0.12564510443503801</c:v>
                </c:pt>
                <c:pt idx="47183">
                  <c:v>-0.12949439353707601</c:v>
                </c:pt>
                <c:pt idx="47184">
                  <c:v>-0.132997738479009</c:v>
                </c:pt>
                <c:pt idx="47185">
                  <c:v>-0.136559939240259</c:v>
                </c:pt>
                <c:pt idx="47186">
                  <c:v>-0.13959414138276999</c:v>
                </c:pt>
                <c:pt idx="47187">
                  <c:v>-0.142662658000168</c:v>
                </c:pt>
                <c:pt idx="47188">
                  <c:v>-0.14531601073966399</c:v>
                </c:pt>
                <c:pt idx="47189">
                  <c:v>-0.14728941260821299</c:v>
                </c:pt>
                <c:pt idx="47190">
                  <c:v>-0.149419825740816</c:v>
                </c:pt>
                <c:pt idx="47191">
                  <c:v>-0.15075283860317101</c:v>
                </c:pt>
                <c:pt idx="47192">
                  <c:v>-0.15232617164286499</c:v>
                </c:pt>
                <c:pt idx="47193">
                  <c:v>-0.153306764932714</c:v>
                </c:pt>
                <c:pt idx="47194">
                  <c:v>-0.153970185756899</c:v>
                </c:pt>
                <c:pt idx="47195">
                  <c:v>-0.15441676757935399</c:v>
                </c:pt>
                <c:pt idx="47196">
                  <c:v>-0.15441223610534699</c:v>
                </c:pt>
                <c:pt idx="47197">
                  <c:v>-0.15432554081588301</c:v>
                </c:pt>
                <c:pt idx="47198">
                  <c:v>-0.153680879581404</c:v>
                </c:pt>
                <c:pt idx="47199">
                  <c:v>-0.153301138237597</c:v>
                </c:pt>
                <c:pt idx="47200">
                  <c:v>-0.151768885652908</c:v>
                </c:pt>
                <c:pt idx="47201">
                  <c:v>-0.15047645999765999</c:v>
                </c:pt>
                <c:pt idx="47202">
                  <c:v>-0.14876668845600399</c:v>
                </c:pt>
                <c:pt idx="47203">
                  <c:v>-0.14688550326045499</c:v>
                </c:pt>
                <c:pt idx="47204">
                  <c:v>-0.145362225048909</c:v>
                </c:pt>
                <c:pt idx="47205">
                  <c:v>-0.14254085791406601</c:v>
                </c:pt>
                <c:pt idx="47206">
                  <c:v>-0.140328561879248</c:v>
                </c:pt>
                <c:pt idx="47207">
                  <c:v>-0.13740861955606501</c:v>
                </c:pt>
                <c:pt idx="47208">
                  <c:v>-0.13487362776483999</c:v>
                </c:pt>
                <c:pt idx="47209">
                  <c:v>-0.13205301231899699</c:v>
                </c:pt>
                <c:pt idx="47210">
                  <c:v>-0.12894784493535399</c:v>
                </c:pt>
                <c:pt idx="47211">
                  <c:v>-0.125658891177791</c:v>
                </c:pt>
                <c:pt idx="47212">
                  <c:v>-0.122426181168328</c:v>
                </c:pt>
                <c:pt idx="47213">
                  <c:v>-0.119345056398792</c:v>
                </c:pt>
                <c:pt idx="47214">
                  <c:v>-0.116150651160906</c:v>
                </c:pt>
                <c:pt idx="47215">
                  <c:v>-0.112854837032925</c:v>
                </c:pt>
                <c:pt idx="47216">
                  <c:v>-0.109521316731647</c:v>
                </c:pt>
                <c:pt idx="47217">
                  <c:v>-0.106323220091534</c:v>
                </c:pt>
                <c:pt idx="47218">
                  <c:v>-0.103240095774895</c:v>
                </c:pt>
                <c:pt idx="47219">
                  <c:v>-0.100465515515881</c:v>
                </c:pt>
                <c:pt idx="47220">
                  <c:v>-9.7444669279690393E-2</c:v>
                </c:pt>
                <c:pt idx="47221">
                  <c:v>-9.4728615126019003E-2</c:v>
                </c:pt>
                <c:pt idx="47222">
                  <c:v>-9.2089651512929596E-2</c:v>
                </c:pt>
                <c:pt idx="47223">
                  <c:v>-8.9878151719583799E-2</c:v>
                </c:pt>
                <c:pt idx="47224">
                  <c:v>-8.7923752657353693E-2</c:v>
                </c:pt>
                <c:pt idx="47225">
                  <c:v>-8.5926970854229498E-2</c:v>
                </c:pt>
                <c:pt idx="47226">
                  <c:v>-8.4513564404937694E-2</c:v>
                </c:pt>
                <c:pt idx="47227">
                  <c:v>-8.2825402546743199E-2</c:v>
                </c:pt>
                <c:pt idx="47228">
                  <c:v>-8.1992956619577895E-2</c:v>
                </c:pt>
                <c:pt idx="47229">
                  <c:v>-8.0908277334431802E-2</c:v>
                </c:pt>
                <c:pt idx="47230">
                  <c:v>-8.051043972777E-2</c:v>
                </c:pt>
                <c:pt idx="47231">
                  <c:v>-8.0488049735801204E-2</c:v>
                </c:pt>
                <c:pt idx="47232">
                  <c:v>-8.0278748731870103E-2</c:v>
                </c:pt>
                <c:pt idx="47233">
                  <c:v>-8.1064779754721206E-2</c:v>
                </c:pt>
                <c:pt idx="47234">
                  <c:v>-8.1643175438377499E-2</c:v>
                </c:pt>
                <c:pt idx="47235">
                  <c:v>-8.3130484654398401E-2</c:v>
                </c:pt>
                <c:pt idx="47236">
                  <c:v>-8.4775990349762201E-2</c:v>
                </c:pt>
                <c:pt idx="47237">
                  <c:v>-8.6681523132755803E-2</c:v>
                </c:pt>
                <c:pt idx="47238">
                  <c:v>-8.8756570050471106E-2</c:v>
                </c:pt>
                <c:pt idx="47239">
                  <c:v>-9.1368429609742702E-2</c:v>
                </c:pt>
                <c:pt idx="47240">
                  <c:v>-9.45733600760022E-2</c:v>
                </c:pt>
                <c:pt idx="47241">
                  <c:v>-9.7864137014323796E-2</c:v>
                </c:pt>
                <c:pt idx="47242">
                  <c:v>-0.10156206957257501</c:v>
                </c:pt>
                <c:pt idx="47243">
                  <c:v>-0.10529910611629301</c:v>
                </c:pt>
                <c:pt idx="47244">
                  <c:v>-0.109870274177749</c:v>
                </c:pt>
                <c:pt idx="47245">
                  <c:v>-0.11442538635983</c:v>
                </c:pt>
                <c:pt idx="47246">
                  <c:v>-0.119459284213818</c:v>
                </c:pt>
                <c:pt idx="47247">
                  <c:v>-0.12462497432874201</c:v>
                </c:pt>
                <c:pt idx="47248">
                  <c:v>-0.12977196966271201</c:v>
                </c:pt>
                <c:pt idx="47249">
                  <c:v>-0.13583943677601101</c:v>
                </c:pt>
                <c:pt idx="47250">
                  <c:v>-0.141705182532091</c:v>
                </c:pt>
                <c:pt idx="47251">
                  <c:v>-0.14793982914042</c:v>
                </c:pt>
                <c:pt idx="47252">
                  <c:v>-0.15404213949738399</c:v>
                </c:pt>
                <c:pt idx="47253">
                  <c:v>-0.16064244237184799</c:v>
                </c:pt>
                <c:pt idx="47254">
                  <c:v>-0.16705434424587601</c:v>
                </c:pt>
                <c:pt idx="47255">
                  <c:v>-0.17394598917038401</c:v>
                </c:pt>
                <c:pt idx="47256">
                  <c:v>-0.180607419703949</c:v>
                </c:pt>
                <c:pt idx="47257">
                  <c:v>-0.18735695893120699</c:v>
                </c:pt>
                <c:pt idx="47258">
                  <c:v>-0.19452929177960501</c:v>
                </c:pt>
                <c:pt idx="47259">
                  <c:v>-0.201059188429519</c:v>
                </c:pt>
                <c:pt idx="47260">
                  <c:v>-0.20822424807327</c:v>
                </c:pt>
                <c:pt idx="47261">
                  <c:v>-0.21484477686168499</c:v>
                </c:pt>
                <c:pt idx="47262">
                  <c:v>-0.22172587374272401</c:v>
                </c:pt>
                <c:pt idx="47263">
                  <c:v>-0.22871324884772501</c:v>
                </c:pt>
                <c:pt idx="47264">
                  <c:v>-0.23494612852424199</c:v>
                </c:pt>
                <c:pt idx="47265">
                  <c:v>-0.24136434230225601</c:v>
                </c:pt>
                <c:pt idx="47266">
                  <c:v>-0.24760210698320001</c:v>
                </c:pt>
                <c:pt idx="47267">
                  <c:v>-0.25343429206929702</c:v>
                </c:pt>
                <c:pt idx="47268">
                  <c:v>-0.25933589146702002</c:v>
                </c:pt>
                <c:pt idx="47269">
                  <c:v>-0.26492783549266102</c:v>
                </c:pt>
                <c:pt idx="47270">
                  <c:v>-0.26987775795265501</c:v>
                </c:pt>
                <c:pt idx="47271">
                  <c:v>-0.27512374204402501</c:v>
                </c:pt>
                <c:pt idx="47272">
                  <c:v>-0.27958701607487502</c:v>
                </c:pt>
                <c:pt idx="47273">
                  <c:v>-0.28394138639102501</c:v>
                </c:pt>
                <c:pt idx="47274">
                  <c:v>-0.288105866540799</c:v>
                </c:pt>
                <c:pt idx="47275">
                  <c:v>-0.29130808545224202</c:v>
                </c:pt>
                <c:pt idx="47276">
                  <c:v>-0.29493320988058502</c:v>
                </c:pt>
                <c:pt idx="47277">
                  <c:v>-0.29751381691039003</c:v>
                </c:pt>
                <c:pt idx="47278">
                  <c:v>-0.299974661004004</c:v>
                </c:pt>
                <c:pt idx="47279">
                  <c:v>-0.30207736186931</c:v>
                </c:pt>
                <c:pt idx="47280">
                  <c:v>-0.303537015399864</c:v>
                </c:pt>
                <c:pt idx="47281">
                  <c:v>-0.30490399631360499</c:v>
                </c:pt>
                <c:pt idx="47282">
                  <c:v>-0.30547714988482699</c:v>
                </c:pt>
                <c:pt idx="47283">
                  <c:v>-0.30590417405272002</c:v>
                </c:pt>
                <c:pt idx="47284">
                  <c:v>-0.30563707465937401</c:v>
                </c:pt>
                <c:pt idx="47285">
                  <c:v>-0.30541069676034699</c:v>
                </c:pt>
                <c:pt idx="47286">
                  <c:v>-0.30432324169882302</c:v>
                </c:pt>
                <c:pt idx="47287">
                  <c:v>-0.30305016956946701</c:v>
                </c:pt>
                <c:pt idx="47288">
                  <c:v>-0.30112332185109397</c:v>
                </c:pt>
                <c:pt idx="47289">
                  <c:v>-0.298828430204641</c:v>
                </c:pt>
                <c:pt idx="47290">
                  <c:v>-0.29666202207946202</c:v>
                </c:pt>
                <c:pt idx="47291">
                  <c:v>-0.29334091983014998</c:v>
                </c:pt>
                <c:pt idx="47292">
                  <c:v>-0.29031008844832901</c:v>
                </c:pt>
                <c:pt idx="47293">
                  <c:v>-0.28621536836552403</c:v>
                </c:pt>
                <c:pt idx="47294">
                  <c:v>-0.28226914392452002</c:v>
                </c:pt>
                <c:pt idx="47295">
                  <c:v>-0.27820790622723401</c:v>
                </c:pt>
                <c:pt idx="47296">
                  <c:v>-0.27346112274073697</c:v>
                </c:pt>
                <c:pt idx="47297">
                  <c:v>-0.26850871909580998</c:v>
                </c:pt>
                <c:pt idx="47298">
                  <c:v>-0.26323778362178601</c:v>
                </c:pt>
                <c:pt idx="47299">
                  <c:v>-0.25788900909154799</c:v>
                </c:pt>
                <c:pt idx="47300">
                  <c:v>-0.25214111193368499</c:v>
                </c:pt>
                <c:pt idx="47301">
                  <c:v>-0.24676860485947</c:v>
                </c:pt>
                <c:pt idx="47302">
                  <c:v>-0.24043134002430799</c:v>
                </c:pt>
                <c:pt idx="47303">
                  <c:v>-0.23437422370677999</c:v>
                </c:pt>
                <c:pt idx="47304">
                  <c:v>-0.228045755801146</c:v>
                </c:pt>
                <c:pt idx="47305">
                  <c:v>-0.221622505000172</c:v>
                </c:pt>
                <c:pt idx="47306">
                  <c:v>-0.215401518131139</c:v>
                </c:pt>
                <c:pt idx="47307">
                  <c:v>-0.20861036210803099</c:v>
                </c:pt>
                <c:pt idx="47308">
                  <c:v>-0.20237677719380501</c:v>
                </c:pt>
                <c:pt idx="47309">
                  <c:v>-0.19530515564085599</c:v>
                </c:pt>
                <c:pt idx="47310">
                  <c:v>-0.18887656482676199</c:v>
                </c:pt>
                <c:pt idx="47311">
                  <c:v>-0.18238586761422501</c:v>
                </c:pt>
                <c:pt idx="47312">
                  <c:v>-0.17626336818770699</c:v>
                </c:pt>
                <c:pt idx="47313">
                  <c:v>-0.16949069620830101</c:v>
                </c:pt>
                <c:pt idx="47314">
                  <c:v>-0.163179451989616</c:v>
                </c:pt>
                <c:pt idx="47315">
                  <c:v>-0.15687166504179101</c:v>
                </c:pt>
                <c:pt idx="47316">
                  <c:v>-0.150864909819758</c:v>
                </c:pt>
                <c:pt idx="47317">
                  <c:v>-0.14536910374575099</c:v>
                </c:pt>
                <c:pt idx="47318">
                  <c:v>-0.139369420579602</c:v>
                </c:pt>
                <c:pt idx="47319">
                  <c:v>-0.13352438575397901</c:v>
                </c:pt>
                <c:pt idx="47320">
                  <c:v>-0.12795904848537701</c:v>
                </c:pt>
                <c:pt idx="47321">
                  <c:v>-0.12295204485847901</c:v>
                </c:pt>
                <c:pt idx="47322">
                  <c:v>-0.118143751108357</c:v>
                </c:pt>
                <c:pt idx="47323">
                  <c:v>-0.113378691490728</c:v>
                </c:pt>
                <c:pt idx="47324">
                  <c:v>-0.108462677963166</c:v>
                </c:pt>
                <c:pt idx="47325">
                  <c:v>-0.104033147696786</c:v>
                </c:pt>
                <c:pt idx="47326">
                  <c:v>-9.9762518213829199E-2</c:v>
                </c:pt>
                <c:pt idx="47327">
                  <c:v>-9.5929492595611204E-2</c:v>
                </c:pt>
                <c:pt idx="47328">
                  <c:v>-9.2370699617963695E-2</c:v>
                </c:pt>
                <c:pt idx="47329">
                  <c:v>-8.8766062859077399E-2</c:v>
                </c:pt>
                <c:pt idx="47330">
                  <c:v>-8.5598639123416698E-2</c:v>
                </c:pt>
                <c:pt idx="47331">
                  <c:v>-8.2398718583158601E-2</c:v>
                </c:pt>
                <c:pt idx="47332">
                  <c:v>-7.9797745391231203E-2</c:v>
                </c:pt>
                <c:pt idx="47333">
                  <c:v>-7.7271649579015195E-2</c:v>
                </c:pt>
                <c:pt idx="47334">
                  <c:v>-7.4887264580732402E-2</c:v>
                </c:pt>
                <c:pt idx="47335">
                  <c:v>-7.2440186105882001E-2</c:v>
                </c:pt>
                <c:pt idx="47336">
                  <c:v>-7.0552648358684703E-2</c:v>
                </c:pt>
                <c:pt idx="47337">
                  <c:v>-6.8672689845925297E-2</c:v>
                </c:pt>
                <c:pt idx="47338">
                  <c:v>-6.7054784994241598E-2</c:v>
                </c:pt>
                <c:pt idx="47339">
                  <c:v>-6.5934349303298098E-2</c:v>
                </c:pt>
                <c:pt idx="47340">
                  <c:v>-6.4354474364673397E-2</c:v>
                </c:pt>
                <c:pt idx="47341">
                  <c:v>-6.3285357439409801E-2</c:v>
                </c:pt>
                <c:pt idx="47342">
                  <c:v>-6.2027041104061702E-2</c:v>
                </c:pt>
                <c:pt idx="47343">
                  <c:v>-6.1073688448974602E-2</c:v>
                </c:pt>
                <c:pt idx="47344">
                  <c:v>-6.0481013015892003E-2</c:v>
                </c:pt>
                <c:pt idx="47345">
                  <c:v>-5.9481137996947299E-2</c:v>
                </c:pt>
                <c:pt idx="47346">
                  <c:v>-5.87075713527992E-2</c:v>
                </c:pt>
                <c:pt idx="47347">
                  <c:v>-5.77442164457799E-2</c:v>
                </c:pt>
                <c:pt idx="47348">
                  <c:v>-5.7498348985285802E-2</c:v>
                </c:pt>
                <c:pt idx="47349">
                  <c:v>-5.6753122187996601E-2</c:v>
                </c:pt>
                <c:pt idx="47350">
                  <c:v>-5.5995946937711802E-2</c:v>
                </c:pt>
                <c:pt idx="47351">
                  <c:v>-5.5091291641902601E-2</c:v>
                </c:pt>
                <c:pt idx="47352">
                  <c:v>-5.4306939041746001E-2</c:v>
                </c:pt>
                <c:pt idx="47353">
                  <c:v>-5.3963327259306297E-2</c:v>
                </c:pt>
                <c:pt idx="47354">
                  <c:v>-5.3298828976880798E-2</c:v>
                </c:pt>
                <c:pt idx="47355">
                  <c:v>-5.2584898186452601E-2</c:v>
                </c:pt>
                <c:pt idx="47356">
                  <c:v>-5.1279039769909503E-2</c:v>
                </c:pt>
                <c:pt idx="47357">
                  <c:v>-5.0421135204855298E-2</c:v>
                </c:pt>
                <c:pt idx="47358">
                  <c:v>-4.94254985151273E-2</c:v>
                </c:pt>
                <c:pt idx="47359">
                  <c:v>-4.8681037581194499E-2</c:v>
                </c:pt>
                <c:pt idx="47360">
                  <c:v>-4.7213871965752899E-2</c:v>
                </c:pt>
                <c:pt idx="47361">
                  <c:v>-4.5586421871945899E-2</c:v>
                </c:pt>
                <c:pt idx="47362">
                  <c:v>-4.4293764469620203E-2</c:v>
                </c:pt>
                <c:pt idx="47363">
                  <c:v>-4.2595424049851699E-2</c:v>
                </c:pt>
                <c:pt idx="47364">
                  <c:v>-4.1314151176346903E-2</c:v>
                </c:pt>
                <c:pt idx="47365">
                  <c:v>-3.9400728632028897E-2</c:v>
                </c:pt>
                <c:pt idx="47366">
                  <c:v>-3.7767458239050998E-2</c:v>
                </c:pt>
                <c:pt idx="47367">
                  <c:v>-3.5642152261027703E-2</c:v>
                </c:pt>
                <c:pt idx="47368">
                  <c:v>-3.3566592645560799E-2</c:v>
                </c:pt>
                <c:pt idx="47369">
                  <c:v>-3.1265589410614497E-2</c:v>
                </c:pt>
                <c:pt idx="47370">
                  <c:v>-2.90452014058649E-2</c:v>
                </c:pt>
                <c:pt idx="47371">
                  <c:v>-2.7138680819643601E-2</c:v>
                </c:pt>
                <c:pt idx="47372">
                  <c:v>-2.4178857267032901E-2</c:v>
                </c:pt>
                <c:pt idx="47373">
                  <c:v>-2.1984353253826101E-2</c:v>
                </c:pt>
                <c:pt idx="47374">
                  <c:v>-1.9069722325793001E-2</c:v>
                </c:pt>
                <c:pt idx="47375">
                  <c:v>-1.70215135928821E-2</c:v>
                </c:pt>
                <c:pt idx="47376">
                  <c:v>-1.4250812700514801E-2</c:v>
                </c:pt>
                <c:pt idx="47377">
                  <c:v>-1.1499687356853101E-2</c:v>
                </c:pt>
                <c:pt idx="47378">
                  <c:v>-8.7012374689982401E-3</c:v>
                </c:pt>
                <c:pt idx="47379">
                  <c:v>-6.0495141272633403E-3</c:v>
                </c:pt>
                <c:pt idx="47380">
                  <c:v>-3.64135964755717E-3</c:v>
                </c:pt>
                <c:pt idx="47381">
                  <c:v>-1.08590798841712E-3</c:v>
                </c:pt>
                <c:pt idx="47382">
                  <c:v>1.6240664368238299E-3</c:v>
                </c:pt>
                <c:pt idx="47383">
                  <c:v>4.5039848838394504E-3</c:v>
                </c:pt>
                <c:pt idx="47384">
                  <c:v>6.9799560869552302E-3</c:v>
                </c:pt>
                <c:pt idx="47385">
                  <c:v>9.6390846237730601E-3</c:v>
                </c:pt>
                <c:pt idx="47386">
                  <c:v>1.169107075832E-2</c:v>
                </c:pt>
                <c:pt idx="47387">
                  <c:v>1.4382287160673E-2</c:v>
                </c:pt>
                <c:pt idx="47388">
                  <c:v>1.6697255839147E-2</c:v>
                </c:pt>
                <c:pt idx="47389">
                  <c:v>1.8901895162207701E-2</c:v>
                </c:pt>
                <c:pt idx="47390">
                  <c:v>2.08783886645665E-2</c:v>
                </c:pt>
                <c:pt idx="47391">
                  <c:v>2.2741784617217702E-2</c:v>
                </c:pt>
                <c:pt idx="47392">
                  <c:v>2.47714156059817E-2</c:v>
                </c:pt>
                <c:pt idx="47393">
                  <c:v>2.61239668294178E-2</c:v>
                </c:pt>
                <c:pt idx="47394">
                  <c:v>2.7760460580768E-2</c:v>
                </c:pt>
                <c:pt idx="47395">
                  <c:v>2.89701075998617E-2</c:v>
                </c:pt>
                <c:pt idx="47396">
                  <c:v>3.0439864530288602E-2</c:v>
                </c:pt>
                <c:pt idx="47397">
                  <c:v>3.1580751253424202E-2</c:v>
                </c:pt>
                <c:pt idx="47398">
                  <c:v>3.2113879801694001E-2</c:v>
                </c:pt>
                <c:pt idx="47399">
                  <c:v>3.3024995468060397E-2</c:v>
                </c:pt>
                <c:pt idx="47400">
                  <c:v>3.3286228836483599E-2</c:v>
                </c:pt>
                <c:pt idx="47401">
                  <c:v>3.40102251452927E-2</c:v>
                </c:pt>
                <c:pt idx="47402">
                  <c:v>3.3915449726948599E-2</c:v>
                </c:pt>
                <c:pt idx="47403">
                  <c:v>3.3998156975119202E-2</c:v>
                </c:pt>
                <c:pt idx="47404">
                  <c:v>3.3892187356119201E-2</c:v>
                </c:pt>
                <c:pt idx="47405">
                  <c:v>3.3809992720426701E-2</c:v>
                </c:pt>
                <c:pt idx="47406">
                  <c:v>3.3304591062680501E-2</c:v>
                </c:pt>
                <c:pt idx="47407">
                  <c:v>3.2514353490176798E-2</c:v>
                </c:pt>
                <c:pt idx="47408">
                  <c:v>3.1748911327725303E-2</c:v>
                </c:pt>
                <c:pt idx="47409">
                  <c:v>3.10496575044889E-2</c:v>
                </c:pt>
                <c:pt idx="47410">
                  <c:v>3.0219725251131199E-2</c:v>
                </c:pt>
                <c:pt idx="47411">
                  <c:v>2.9258324527196199E-2</c:v>
                </c:pt>
                <c:pt idx="47412">
                  <c:v>2.80529997341382E-2</c:v>
                </c:pt>
                <c:pt idx="47413">
                  <c:v>2.66842592194887E-2</c:v>
                </c:pt>
                <c:pt idx="47414">
                  <c:v>2.5760684322936801E-2</c:v>
                </c:pt>
                <c:pt idx="47415">
                  <c:v>2.4559083247478099E-2</c:v>
                </c:pt>
                <c:pt idx="47416">
                  <c:v>2.3441068578169001E-2</c:v>
                </c:pt>
                <c:pt idx="47417">
                  <c:v>2.2190224233166401E-2</c:v>
                </c:pt>
                <c:pt idx="47418">
                  <c:v>2.0716720626136699E-2</c:v>
                </c:pt>
                <c:pt idx="47419">
                  <c:v>1.9774388611209899E-2</c:v>
                </c:pt>
                <c:pt idx="47420">
                  <c:v>1.8709791985672498E-2</c:v>
                </c:pt>
                <c:pt idx="47421">
                  <c:v>1.8001415014200599E-2</c:v>
                </c:pt>
                <c:pt idx="47422">
                  <c:v>1.6841420777317401E-2</c:v>
                </c:pt>
                <c:pt idx="47423">
                  <c:v>1.6303965789204101E-2</c:v>
                </c:pt>
                <c:pt idx="47424">
                  <c:v>1.55690502633956E-2</c:v>
                </c:pt>
                <c:pt idx="47425">
                  <c:v>1.52254147646957E-2</c:v>
                </c:pt>
                <c:pt idx="47426">
                  <c:v>1.52913881250455E-2</c:v>
                </c:pt>
                <c:pt idx="47427">
                  <c:v>1.53458333723555E-2</c:v>
                </c:pt>
                <c:pt idx="47428">
                  <c:v>1.5855847841673699E-2</c:v>
                </c:pt>
                <c:pt idx="47429">
                  <c:v>1.6140460133737301E-2</c:v>
                </c:pt>
                <c:pt idx="47430">
                  <c:v>1.7237979994417001E-2</c:v>
                </c:pt>
                <c:pt idx="47431">
                  <c:v>1.8308352061815799E-2</c:v>
                </c:pt>
                <c:pt idx="47432">
                  <c:v>1.9815092420886402E-2</c:v>
                </c:pt>
                <c:pt idx="47433">
                  <c:v>2.16164093371819E-2</c:v>
                </c:pt>
                <c:pt idx="47434">
                  <c:v>2.3311104225823401E-2</c:v>
                </c:pt>
                <c:pt idx="47435">
                  <c:v>2.6104124434372801E-2</c:v>
                </c:pt>
                <c:pt idx="47436">
                  <c:v>2.8747668317506001E-2</c:v>
                </c:pt>
                <c:pt idx="47437">
                  <c:v>3.1990477869365298E-2</c:v>
                </c:pt>
                <c:pt idx="47438">
                  <c:v>3.5297219475016801E-2</c:v>
                </c:pt>
                <c:pt idx="47439">
                  <c:v>3.9136839106519598E-2</c:v>
                </c:pt>
                <c:pt idx="47440">
                  <c:v>4.3530262282813599E-2</c:v>
                </c:pt>
                <c:pt idx="47441">
                  <c:v>4.8172459748353998E-2</c:v>
                </c:pt>
                <c:pt idx="47442">
                  <c:v>5.3344618318030203E-2</c:v>
                </c:pt>
                <c:pt idx="47443">
                  <c:v>5.8543204776206503E-2</c:v>
                </c:pt>
                <c:pt idx="47444">
                  <c:v>6.4003884589286006E-2</c:v>
                </c:pt>
                <c:pt idx="47445">
                  <c:v>7.0178429843828105E-2</c:v>
                </c:pt>
                <c:pt idx="47446">
                  <c:v>7.6895255191717304E-2</c:v>
                </c:pt>
                <c:pt idx="47447">
                  <c:v>8.3357582486281695E-2</c:v>
                </c:pt>
                <c:pt idx="47448">
                  <c:v>9.0515195045425101E-2</c:v>
                </c:pt>
                <c:pt idx="47449">
                  <c:v>9.7708553035640494E-2</c:v>
                </c:pt>
                <c:pt idx="47450">
                  <c:v>0.105631764179254</c:v>
                </c:pt>
                <c:pt idx="47451">
                  <c:v>0.1136731934894</c:v>
                </c:pt>
                <c:pt idx="47452">
                  <c:v>0.12182918202050901</c:v>
                </c:pt>
                <c:pt idx="47453">
                  <c:v>0.130440232311965</c:v>
                </c:pt>
                <c:pt idx="47454">
                  <c:v>0.13901777045142799</c:v>
                </c:pt>
                <c:pt idx="47455">
                  <c:v>0.14814623919547301</c:v>
                </c:pt>
                <c:pt idx="47456">
                  <c:v>0.15705387353311501</c:v>
                </c:pt>
                <c:pt idx="47457">
                  <c:v>0.16649887240032099</c:v>
                </c:pt>
                <c:pt idx="47458">
                  <c:v>0.17575617791811901</c:v>
                </c:pt>
                <c:pt idx="47459">
                  <c:v>0.18523143099292999</c:v>
                </c:pt>
                <c:pt idx="47460">
                  <c:v>0.194876461263569</c:v>
                </c:pt>
                <c:pt idx="47461">
                  <c:v>0.204216183348613</c:v>
                </c:pt>
                <c:pt idx="47462">
                  <c:v>0.21400359344754599</c:v>
                </c:pt>
                <c:pt idx="47463">
                  <c:v>0.22339342174289001</c:v>
                </c:pt>
                <c:pt idx="47464">
                  <c:v>0.23325097790892099</c:v>
                </c:pt>
                <c:pt idx="47465">
                  <c:v>0.24256558229877001</c:v>
                </c:pt>
                <c:pt idx="47466">
                  <c:v>0.25194614454099401</c:v>
                </c:pt>
                <c:pt idx="47467">
                  <c:v>0.26134246124604499</c:v>
                </c:pt>
                <c:pt idx="47468">
                  <c:v>0.270099415615837</c:v>
                </c:pt>
                <c:pt idx="47469">
                  <c:v>0.27922476997948198</c:v>
                </c:pt>
                <c:pt idx="47470">
                  <c:v>0.28756834557186101</c:v>
                </c:pt>
                <c:pt idx="47471">
                  <c:v>0.29580604479239803</c:v>
                </c:pt>
                <c:pt idx="47472">
                  <c:v>0.30389991765581598</c:v>
                </c:pt>
                <c:pt idx="47473">
                  <c:v>0.31186477147578001</c:v>
                </c:pt>
                <c:pt idx="47474">
                  <c:v>0.319076981903964</c:v>
                </c:pt>
                <c:pt idx="47475">
                  <c:v>0.32614602022774902</c:v>
                </c:pt>
                <c:pt idx="47476">
                  <c:v>0.33270856610264099</c:v>
                </c:pt>
                <c:pt idx="47477">
                  <c:v>0.33889397835820301</c:v>
                </c:pt>
                <c:pt idx="47478">
                  <c:v>0.34492027221156102</c:v>
                </c:pt>
                <c:pt idx="47479">
                  <c:v>0.35020156971724298</c:v>
                </c:pt>
                <c:pt idx="47480">
                  <c:v>0.355160873217371</c:v>
                </c:pt>
                <c:pt idx="47481">
                  <c:v>0.35940815278361499</c:v>
                </c:pt>
                <c:pt idx="47482">
                  <c:v>0.363770092476149</c:v>
                </c:pt>
                <c:pt idx="47483">
                  <c:v>0.367019971645204</c:v>
                </c:pt>
                <c:pt idx="47484">
                  <c:v>0.36990386804516501</c:v>
                </c:pt>
                <c:pt idx="47485">
                  <c:v>0.37237462794605197</c:v>
                </c:pt>
                <c:pt idx="47486">
                  <c:v>0.37440885720689399</c:v>
                </c:pt>
                <c:pt idx="47487">
                  <c:v>0.37603843886146199</c:v>
                </c:pt>
                <c:pt idx="47488">
                  <c:v>0.376748763943687</c:v>
                </c:pt>
                <c:pt idx="47489">
                  <c:v>0.37742487909376998</c:v>
                </c:pt>
                <c:pt idx="47490">
                  <c:v>0.37708931450252198</c:v>
                </c:pt>
                <c:pt idx="47491">
                  <c:v>0.37718768400897801</c:v>
                </c:pt>
                <c:pt idx="47492">
                  <c:v>0.37582159119657899</c:v>
                </c:pt>
                <c:pt idx="47493">
                  <c:v>0.37442236005297602</c:v>
                </c:pt>
                <c:pt idx="47494">
                  <c:v>0.37259665747450799</c:v>
                </c:pt>
                <c:pt idx="47495">
                  <c:v>0.37019676177593902</c:v>
                </c:pt>
                <c:pt idx="47496">
                  <c:v>0.36781019455893998</c:v>
                </c:pt>
                <c:pt idx="47497">
                  <c:v>0.36446297314308801</c:v>
                </c:pt>
                <c:pt idx="47498">
                  <c:v>0.36106483409513501</c:v>
                </c:pt>
                <c:pt idx="47499">
                  <c:v>0.357071644702249</c:v>
                </c:pt>
                <c:pt idx="47500">
                  <c:v>0.353239811194971</c:v>
                </c:pt>
                <c:pt idx="47501">
                  <c:v>0.34877772489217101</c:v>
                </c:pt>
                <c:pt idx="47502">
                  <c:v>0.34430544795898199</c:v>
                </c:pt>
                <c:pt idx="47503">
                  <c:v>0.33905753002790801</c:v>
                </c:pt>
                <c:pt idx="47504">
                  <c:v>0.33422811007243403</c:v>
                </c:pt>
                <c:pt idx="47505">
                  <c:v>0.32909619057430201</c:v>
                </c:pt>
                <c:pt idx="47506">
                  <c:v>0.32367754231615198</c:v>
                </c:pt>
                <c:pt idx="47507">
                  <c:v>0.31828960961150699</c:v>
                </c:pt>
                <c:pt idx="47508">
                  <c:v>0.31254371540181197</c:v>
                </c:pt>
                <c:pt idx="47509">
                  <c:v>0.30734660225870603</c:v>
                </c:pt>
                <c:pt idx="47510">
                  <c:v>0.30149400111201802</c:v>
                </c:pt>
                <c:pt idx="47511">
                  <c:v>0.295853619591322</c:v>
                </c:pt>
                <c:pt idx="47512">
                  <c:v>0.29015079600662302</c:v>
                </c:pt>
                <c:pt idx="47513">
                  <c:v>0.28500310721167099</c:v>
                </c:pt>
                <c:pt idx="47514">
                  <c:v>0.27971421858012202</c:v>
                </c:pt>
                <c:pt idx="47515">
                  <c:v>0.27419095332927701</c:v>
                </c:pt>
                <c:pt idx="47516">
                  <c:v>0.26943129479643302</c:v>
                </c:pt>
                <c:pt idx="47517">
                  <c:v>0.26452436754516101</c:v>
                </c:pt>
                <c:pt idx="47518">
                  <c:v>0.26041718857282398</c:v>
                </c:pt>
                <c:pt idx="47519">
                  <c:v>0.25570942913635802</c:v>
                </c:pt>
                <c:pt idx="47520">
                  <c:v>0.25160610723137899</c:v>
                </c:pt>
                <c:pt idx="47521">
                  <c:v>0.24793305061729201</c:v>
                </c:pt>
                <c:pt idx="47522">
                  <c:v>0.24455763700114699</c:v>
                </c:pt>
                <c:pt idx="47523">
                  <c:v>0.24176330157909601</c:v>
                </c:pt>
                <c:pt idx="47524">
                  <c:v>0.23853471382793701</c:v>
                </c:pt>
                <c:pt idx="47525">
                  <c:v>0.23607762012164099</c:v>
                </c:pt>
                <c:pt idx="47526">
                  <c:v>0.23407506363917799</c:v>
                </c:pt>
                <c:pt idx="47527">
                  <c:v>0.232670676760282</c:v>
                </c:pt>
                <c:pt idx="47528">
                  <c:v>0.23140778154299901</c:v>
                </c:pt>
                <c:pt idx="47529">
                  <c:v>0.23052119535537799</c:v>
                </c:pt>
                <c:pt idx="47530">
                  <c:v>0.22976836806930301</c:v>
                </c:pt>
                <c:pt idx="47531">
                  <c:v>0.23016548514305199</c:v>
                </c:pt>
                <c:pt idx="47532">
                  <c:v>0.23049782138590599</c:v>
                </c:pt>
                <c:pt idx="47533">
                  <c:v>0.23117314825648999</c:v>
                </c:pt>
                <c:pt idx="47534">
                  <c:v>0.232289136443636</c:v>
                </c:pt>
                <c:pt idx="47535">
                  <c:v>0.23345878301019701</c:v>
                </c:pt>
                <c:pt idx="47536">
                  <c:v>0.235825304201356</c:v>
                </c:pt>
                <c:pt idx="47537">
                  <c:v>0.237592321895923</c:v>
                </c:pt>
                <c:pt idx="47538">
                  <c:v>0.24027881346751501</c:v>
                </c:pt>
                <c:pt idx="47539">
                  <c:v>0.242933765387497</c:v>
                </c:pt>
                <c:pt idx="47540">
                  <c:v>0.24618738128161799</c:v>
                </c:pt>
                <c:pt idx="47541">
                  <c:v>0.24974274222543699</c:v>
                </c:pt>
                <c:pt idx="47542">
                  <c:v>0.25309959842950502</c:v>
                </c:pt>
                <c:pt idx="47543">
                  <c:v>0.25739372153393603</c:v>
                </c:pt>
                <c:pt idx="47544">
                  <c:v>0.26129911702335501</c:v>
                </c:pt>
                <c:pt idx="47545">
                  <c:v>0.26604244699178398</c:v>
                </c:pt>
                <c:pt idx="47546">
                  <c:v>0.27011083980219303</c:v>
                </c:pt>
                <c:pt idx="47547">
                  <c:v>0.27483508247525101</c:v>
                </c:pt>
                <c:pt idx="47548">
                  <c:v>0.27963333692284498</c:v>
                </c:pt>
                <c:pt idx="47549">
                  <c:v>0.28455216009869699</c:v>
                </c:pt>
                <c:pt idx="47550">
                  <c:v>0.28958167809503399</c:v>
                </c:pt>
                <c:pt idx="47551">
                  <c:v>0.29418148069872302</c:v>
                </c:pt>
                <c:pt idx="47552">
                  <c:v>0.29909283865006198</c:v>
                </c:pt>
                <c:pt idx="47553">
                  <c:v>0.30401355405765101</c:v>
                </c:pt>
                <c:pt idx="47554">
                  <c:v>0.30890706810449597</c:v>
                </c:pt>
                <c:pt idx="47555">
                  <c:v>0.31362352758732898</c:v>
                </c:pt>
                <c:pt idx="47556">
                  <c:v>0.31801421988317202</c:v>
                </c:pt>
                <c:pt idx="47557">
                  <c:v>0.32243598599565898</c:v>
                </c:pt>
                <c:pt idx="47558">
                  <c:v>0.32668589410377002</c:v>
                </c:pt>
                <c:pt idx="47559">
                  <c:v>0.330944719790842</c:v>
                </c:pt>
                <c:pt idx="47560">
                  <c:v>0.33461346667744502</c:v>
                </c:pt>
                <c:pt idx="47561">
                  <c:v>0.338271003961084</c:v>
                </c:pt>
                <c:pt idx="47562">
                  <c:v>0.34109906787273298</c:v>
                </c:pt>
                <c:pt idx="47563">
                  <c:v>0.34446045856349</c:v>
                </c:pt>
                <c:pt idx="47564">
                  <c:v>0.3470817802035</c:v>
                </c:pt>
                <c:pt idx="47565">
                  <c:v>0.34925947564274601</c:v>
                </c:pt>
                <c:pt idx="47566">
                  <c:v>0.35126321375824399</c:v>
                </c:pt>
                <c:pt idx="47567">
                  <c:v>0.352807754648095</c:v>
                </c:pt>
                <c:pt idx="47568">
                  <c:v>0.35447718122587502</c:v>
                </c:pt>
                <c:pt idx="47569">
                  <c:v>0.35505640936616101</c:v>
                </c:pt>
                <c:pt idx="47570">
                  <c:v>0.35584465668455401</c:v>
                </c:pt>
                <c:pt idx="47571">
                  <c:v>0.355723745851032</c:v>
                </c:pt>
                <c:pt idx="47572">
                  <c:v>0.355750041518199</c:v>
                </c:pt>
                <c:pt idx="47573">
                  <c:v>0.35501844788336601</c:v>
                </c:pt>
                <c:pt idx="47574">
                  <c:v>0.35373657585111601</c:v>
                </c:pt>
                <c:pt idx="47575">
                  <c:v>0.352603575632427</c:v>
                </c:pt>
                <c:pt idx="47576">
                  <c:v>0.35056865248629299</c:v>
                </c:pt>
                <c:pt idx="47577">
                  <c:v>0.348988953428993</c:v>
                </c:pt>
                <c:pt idx="47578">
                  <c:v>0.34587785481560801</c:v>
                </c:pt>
                <c:pt idx="47579">
                  <c:v>0.34311385891566598</c:v>
                </c:pt>
                <c:pt idx="47580">
                  <c:v>0.34003766802787599</c:v>
                </c:pt>
                <c:pt idx="47581">
                  <c:v>0.33663001731444903</c:v>
                </c:pt>
                <c:pt idx="47582">
                  <c:v>0.33309545459851397</c:v>
                </c:pt>
                <c:pt idx="47583">
                  <c:v>0.32891521239421601</c:v>
                </c:pt>
                <c:pt idx="47584">
                  <c:v>0.32459445362334799</c:v>
                </c:pt>
                <c:pt idx="47585">
                  <c:v>0.32023718449496502</c:v>
                </c:pt>
                <c:pt idx="47586">
                  <c:v>0.31584466705705999</c:v>
                </c:pt>
                <c:pt idx="47587">
                  <c:v>0.311100952736868</c:v>
                </c:pt>
                <c:pt idx="47588">
                  <c:v>0.306137761379768</c:v>
                </c:pt>
                <c:pt idx="47589">
                  <c:v>0.30087510700739201</c:v>
                </c:pt>
                <c:pt idx="47590">
                  <c:v>0.29609431118321899</c:v>
                </c:pt>
                <c:pt idx="47591">
                  <c:v>0.29127603285376102</c:v>
                </c:pt>
                <c:pt idx="47592">
                  <c:v>0.28598055536169398</c:v>
                </c:pt>
                <c:pt idx="47593">
                  <c:v>0.28083562176760002</c:v>
                </c:pt>
                <c:pt idx="47594">
                  <c:v>0.27573269196330802</c:v>
                </c:pt>
                <c:pt idx="47595">
                  <c:v>0.27109422341498701</c:v>
                </c:pt>
                <c:pt idx="47596">
                  <c:v>0.266241207064423</c:v>
                </c:pt>
                <c:pt idx="47597">
                  <c:v>0.26168948329034802</c:v>
                </c:pt>
                <c:pt idx="47598">
                  <c:v>0.25704896234042002</c:v>
                </c:pt>
                <c:pt idx="47599">
                  <c:v>0.25285441304248302</c:v>
                </c:pt>
                <c:pt idx="47600">
                  <c:v>0.24902100520930101</c:v>
                </c:pt>
                <c:pt idx="47601">
                  <c:v>0.24492628435970401</c:v>
                </c:pt>
                <c:pt idx="47602">
                  <c:v>0.24148226909808501</c:v>
                </c:pt>
                <c:pt idx="47603">
                  <c:v>0.238119831343831</c:v>
                </c:pt>
                <c:pt idx="47604">
                  <c:v>0.235492738703027</c:v>
                </c:pt>
                <c:pt idx="47605">
                  <c:v>0.23273120208676401</c:v>
                </c:pt>
                <c:pt idx="47606">
                  <c:v>0.23029592879428101</c:v>
                </c:pt>
                <c:pt idx="47607">
                  <c:v>0.228756067867326</c:v>
                </c:pt>
                <c:pt idx="47608">
                  <c:v>0.22713245743084201</c:v>
                </c:pt>
                <c:pt idx="47609">
                  <c:v>0.226207899882786</c:v>
                </c:pt>
                <c:pt idx="47610">
                  <c:v>0.22544040181588601</c:v>
                </c:pt>
                <c:pt idx="47611">
                  <c:v>0.22518136024353499</c:v>
                </c:pt>
                <c:pt idx="47612">
                  <c:v>0.225186869343386</c:v>
                </c:pt>
                <c:pt idx="47613">
                  <c:v>0.22599052315366699</c:v>
                </c:pt>
                <c:pt idx="47614">
                  <c:v>0.22681229535667699</c:v>
                </c:pt>
                <c:pt idx="47615">
                  <c:v>0.227975397314195</c:v>
                </c:pt>
                <c:pt idx="47616">
                  <c:v>0.22963162365098999</c:v>
                </c:pt>
                <c:pt idx="47617">
                  <c:v>0.23147453376691501</c:v>
                </c:pt>
                <c:pt idx="47618">
                  <c:v>0.23424280753865201</c:v>
                </c:pt>
                <c:pt idx="47619">
                  <c:v>0.23664450207774201</c:v>
                </c:pt>
                <c:pt idx="47620">
                  <c:v>0.23982318593771801</c:v>
                </c:pt>
                <c:pt idx="47621">
                  <c:v>0.242961252311306</c:v>
                </c:pt>
                <c:pt idx="47622">
                  <c:v>0.24694056692982899</c:v>
                </c:pt>
                <c:pt idx="47623">
                  <c:v>0.25089478544536298</c:v>
                </c:pt>
                <c:pt idx="47624">
                  <c:v>0.25485450701213103</c:v>
                </c:pt>
                <c:pt idx="47625">
                  <c:v>0.25914047394586298</c:v>
                </c:pt>
                <c:pt idx="47626">
                  <c:v>0.26363678369507598</c:v>
                </c:pt>
                <c:pt idx="47627">
                  <c:v>0.26863794652150202</c:v>
                </c:pt>
                <c:pt idx="47628">
                  <c:v>0.27293033141537898</c:v>
                </c:pt>
                <c:pt idx="47629">
                  <c:v>0.27788794815318701</c:v>
                </c:pt>
                <c:pt idx="47630">
                  <c:v>0.28256125670295901</c:v>
                </c:pt>
                <c:pt idx="47631">
                  <c:v>0.28756684636228802</c:v>
                </c:pt>
                <c:pt idx="47632">
                  <c:v>0.292388337171682</c:v>
                </c:pt>
                <c:pt idx="47633">
                  <c:v>0.29674480117992202</c:v>
                </c:pt>
                <c:pt idx="47634">
                  <c:v>0.30169725716502599</c:v>
                </c:pt>
                <c:pt idx="47635">
                  <c:v>0.30579560284264601</c:v>
                </c:pt>
                <c:pt idx="47636">
                  <c:v>0.310132455414458</c:v>
                </c:pt>
                <c:pt idx="47637">
                  <c:v>0.31414576403453198</c:v>
                </c:pt>
                <c:pt idx="47638">
                  <c:v>0.31778340320003001</c:v>
                </c:pt>
                <c:pt idx="47639">
                  <c:v>0.321059140096004</c:v>
                </c:pt>
                <c:pt idx="47640">
                  <c:v>0.32414665905684997</c:v>
                </c:pt>
                <c:pt idx="47641">
                  <c:v>0.32677288632203799</c:v>
                </c:pt>
                <c:pt idx="47642">
                  <c:v>0.32887573817605298</c:v>
                </c:pt>
                <c:pt idx="47643">
                  <c:v>0.33068575427880098</c:v>
                </c:pt>
                <c:pt idx="47644">
                  <c:v>0.33160865060649303</c:v>
                </c:pt>
                <c:pt idx="47645">
                  <c:v>0.33263470388262001</c:v>
                </c:pt>
                <c:pt idx="47646">
                  <c:v>0.33246118387819101</c:v>
                </c:pt>
                <c:pt idx="47647">
                  <c:v>0.332312059017566</c:v>
                </c:pt>
                <c:pt idx="47648">
                  <c:v>0.33124242471493898</c:v>
                </c:pt>
                <c:pt idx="47649">
                  <c:v>0.32928465960040298</c:v>
                </c:pt>
                <c:pt idx="47650">
                  <c:v>0.32733725170022498</c:v>
                </c:pt>
                <c:pt idx="47651">
                  <c:v>0.32409463075748701</c:v>
                </c:pt>
                <c:pt idx="47652">
                  <c:v>0.32068911797128902</c:v>
                </c:pt>
                <c:pt idx="47653">
                  <c:v>0.31628195310595297</c:v>
                </c:pt>
                <c:pt idx="47654">
                  <c:v>0.311530736081155</c:v>
                </c:pt>
                <c:pt idx="47655">
                  <c:v>0.30534912374767498</c:v>
                </c:pt>
                <c:pt idx="47656">
                  <c:v>0.29903569615359599</c:v>
                </c:pt>
                <c:pt idx="47657">
                  <c:v>0.29191395377450902</c:v>
                </c:pt>
                <c:pt idx="47658">
                  <c:v>0.28404492036346302</c:v>
                </c:pt>
                <c:pt idx="47659">
                  <c:v>0.275806201913601</c:v>
                </c:pt>
                <c:pt idx="47660">
                  <c:v>0.26596073876114901</c:v>
                </c:pt>
                <c:pt idx="47661">
                  <c:v>0.256444912920755</c:v>
                </c:pt>
                <c:pt idx="47662">
                  <c:v>0.24587981947012599</c:v>
                </c:pt>
                <c:pt idx="47663">
                  <c:v>0.23482807330453701</c:v>
                </c:pt>
                <c:pt idx="47664">
                  <c:v>0.22306668659772</c:v>
                </c:pt>
                <c:pt idx="47665">
                  <c:v>0.210437623016031</c:v>
                </c:pt>
                <c:pt idx="47666">
                  <c:v>0.19758700185949299</c:v>
                </c:pt>
                <c:pt idx="47667">
                  <c:v>0.18426793526336999</c:v>
                </c:pt>
                <c:pt idx="47668">
                  <c:v>0.170349745262275</c:v>
                </c:pt>
                <c:pt idx="47669">
                  <c:v>0.15594417152559001</c:v>
                </c:pt>
                <c:pt idx="47670">
                  <c:v>0.141122650416032</c:v>
                </c:pt>
                <c:pt idx="47671">
                  <c:v>0.12560991921058301</c:v>
                </c:pt>
                <c:pt idx="47672">
                  <c:v>0.11067592613362</c:v>
                </c:pt>
                <c:pt idx="47673">
                  <c:v>9.4611651392760607E-2</c:v>
                </c:pt>
                <c:pt idx="47674">
                  <c:v>7.8532701247707296E-2</c:v>
                </c:pt>
                <c:pt idx="47675">
                  <c:v>6.2053745247691798E-2</c:v>
                </c:pt>
                <c:pt idx="47676">
                  <c:v>4.5536688582391099E-2</c:v>
                </c:pt>
                <c:pt idx="47677">
                  <c:v>2.9392500111078801E-2</c:v>
                </c:pt>
                <c:pt idx="47678">
                  <c:v>1.2542433035171699E-2</c:v>
                </c:pt>
                <c:pt idx="47679">
                  <c:v>-4.00532915592486E-3</c:v>
                </c:pt>
                <c:pt idx="47680">
                  <c:v>-2.0925400876293999E-2</c:v>
                </c:pt>
                <c:pt idx="47681">
                  <c:v>-3.7101473686301303E-2</c:v>
                </c:pt>
                <c:pt idx="47682">
                  <c:v>-5.3649028390480302E-2</c:v>
                </c:pt>
                <c:pt idx="47683">
                  <c:v>-6.9868510578799503E-2</c:v>
                </c:pt>
                <c:pt idx="47684">
                  <c:v>-8.5849068916429294E-2</c:v>
                </c:pt>
                <c:pt idx="47685">
                  <c:v>-0.10174428971345301</c:v>
                </c:pt>
                <c:pt idx="47686">
                  <c:v>-0.116579491330528</c:v>
                </c:pt>
                <c:pt idx="47687">
                  <c:v>-0.131945553872858</c:v>
                </c:pt>
                <c:pt idx="47688">
                  <c:v>-0.14656156437340001</c:v>
                </c:pt>
                <c:pt idx="47689">
                  <c:v>-0.16050230434061999</c:v>
                </c:pt>
                <c:pt idx="47690">
                  <c:v>-0.174377919330579</c:v>
                </c:pt>
                <c:pt idx="47691">
                  <c:v>-0.187476828990366</c:v>
                </c:pt>
                <c:pt idx="47692">
                  <c:v>-0.200146784821809</c:v>
                </c:pt>
                <c:pt idx="47693">
                  <c:v>-0.21223074967532801</c:v>
                </c:pt>
                <c:pt idx="47694">
                  <c:v>-0.22360255846235899</c:v>
                </c:pt>
                <c:pt idx="47695">
                  <c:v>-0.23444984929100901</c:v>
                </c:pt>
                <c:pt idx="47696">
                  <c:v>-0.24438804731099201</c:v>
                </c:pt>
                <c:pt idx="47697">
                  <c:v>-0.25407065868461398</c:v>
                </c:pt>
                <c:pt idx="47698">
                  <c:v>-0.26307676557308002</c:v>
                </c:pt>
                <c:pt idx="47699">
                  <c:v>-0.27076281964682702</c:v>
                </c:pt>
                <c:pt idx="47700">
                  <c:v>-0.27814458725090102</c:v>
                </c:pt>
                <c:pt idx="47701">
                  <c:v>-0.28459718350423002</c:v>
                </c:pt>
                <c:pt idx="47702">
                  <c:v>-0.29036551615075901</c:v>
                </c:pt>
                <c:pt idx="47703">
                  <c:v>-0.29570702326665799</c:v>
                </c:pt>
                <c:pt idx="47704">
                  <c:v>-0.29997840455637598</c:v>
                </c:pt>
                <c:pt idx="47705">
                  <c:v>-0.30331627766934999</c:v>
                </c:pt>
                <c:pt idx="47706">
                  <c:v>-0.30636945689085099</c:v>
                </c:pt>
                <c:pt idx="47707">
                  <c:v>-0.30850985174068402</c:v>
                </c:pt>
                <c:pt idx="47708">
                  <c:v>-0.31020137232038603</c:v>
                </c:pt>
                <c:pt idx="47709">
                  <c:v>-0.31069171941470702</c:v>
                </c:pt>
                <c:pt idx="47710">
                  <c:v>-0.31093169589437197</c:v>
                </c:pt>
                <c:pt idx="47711">
                  <c:v>-0.31037788037811098</c:v>
                </c:pt>
                <c:pt idx="47712">
                  <c:v>-0.30913908537333401</c:v>
                </c:pt>
                <c:pt idx="47713">
                  <c:v>-0.30743451538434102</c:v>
                </c:pt>
                <c:pt idx="47714">
                  <c:v>-0.30493147506899598</c:v>
                </c:pt>
                <c:pt idx="47715">
                  <c:v>-0.30239028638113702</c:v>
                </c:pt>
                <c:pt idx="47716">
                  <c:v>-0.29850093276534201</c:v>
                </c:pt>
                <c:pt idx="47717">
                  <c:v>-0.294981462151368</c:v>
                </c:pt>
                <c:pt idx="47718">
                  <c:v>-0.29056459786891198</c:v>
                </c:pt>
                <c:pt idx="47719">
                  <c:v>-0.28579975353536302</c:v>
                </c:pt>
                <c:pt idx="47720">
                  <c:v>-0.28130710505441697</c:v>
                </c:pt>
                <c:pt idx="47721">
                  <c:v>-0.27557650090824898</c:v>
                </c:pt>
                <c:pt idx="47722">
                  <c:v>-0.27020707996538401</c:v>
                </c:pt>
                <c:pt idx="47723">
                  <c:v>-0.26402272093512102</c:v>
                </c:pt>
                <c:pt idx="47724">
                  <c:v>-0.25822184538185</c:v>
                </c:pt>
                <c:pt idx="47725">
                  <c:v>-0.25234666034687597</c:v>
                </c:pt>
                <c:pt idx="47726">
                  <c:v>-0.24586686958149301</c:v>
                </c:pt>
                <c:pt idx="47727">
                  <c:v>-0.239683158883706</c:v>
                </c:pt>
                <c:pt idx="47728">
                  <c:v>-0.23336009857850001</c:v>
                </c:pt>
                <c:pt idx="47729">
                  <c:v>-0.22709681482331001</c:v>
                </c:pt>
                <c:pt idx="47730">
                  <c:v>-0.22105445390816</c:v>
                </c:pt>
                <c:pt idx="47731">
                  <c:v>-0.215342206394008</c:v>
                </c:pt>
                <c:pt idx="47732">
                  <c:v>-0.20910354766091299</c:v>
                </c:pt>
                <c:pt idx="47733">
                  <c:v>-0.20356619766624601</c:v>
                </c:pt>
                <c:pt idx="47734">
                  <c:v>-0.19834655332258</c:v>
                </c:pt>
                <c:pt idx="47735">
                  <c:v>-0.193364096167461</c:v>
                </c:pt>
                <c:pt idx="47736">
                  <c:v>-0.18863231587117901</c:v>
                </c:pt>
                <c:pt idx="47737">
                  <c:v>-0.184148780693666</c:v>
                </c:pt>
                <c:pt idx="47738">
                  <c:v>-0.18008441813103299</c:v>
                </c:pt>
                <c:pt idx="47739">
                  <c:v>-0.176533227832958</c:v>
                </c:pt>
                <c:pt idx="47740">
                  <c:v>-0.173446248442512</c:v>
                </c:pt>
                <c:pt idx="47741">
                  <c:v>-0.17056041167490199</c:v>
                </c:pt>
                <c:pt idx="47742">
                  <c:v>-0.168411316684242</c:v>
                </c:pt>
                <c:pt idx="47743">
                  <c:v>-0.166570114180142</c:v>
                </c:pt>
                <c:pt idx="47744">
                  <c:v>-0.16536499034800101</c:v>
                </c:pt>
                <c:pt idx="47745">
                  <c:v>-0.164612353903766</c:v>
                </c:pt>
                <c:pt idx="47746">
                  <c:v>-0.16451821399890801</c:v>
                </c:pt>
                <c:pt idx="47747">
                  <c:v>-0.16526054335927401</c:v>
                </c:pt>
                <c:pt idx="47748">
                  <c:v>-0.165831472110924</c:v>
                </c:pt>
                <c:pt idx="47749">
                  <c:v>-0.167346633912895</c:v>
                </c:pt>
                <c:pt idx="47750">
                  <c:v>-0.169162992510863</c:v>
                </c:pt>
                <c:pt idx="47751">
                  <c:v>-0.171913750872562</c:v>
                </c:pt>
                <c:pt idx="47752">
                  <c:v>-0.17517544902430801</c:v>
                </c:pt>
                <c:pt idx="47753">
                  <c:v>-0.178624576550067</c:v>
                </c:pt>
                <c:pt idx="47754">
                  <c:v>-0.18295568252691799</c:v>
                </c:pt>
                <c:pt idx="47755">
                  <c:v>-0.187376201263527</c:v>
                </c:pt>
                <c:pt idx="47756">
                  <c:v>-0.192626690752011</c:v>
                </c:pt>
                <c:pt idx="47757">
                  <c:v>-0.19819335039541799</c:v>
                </c:pt>
                <c:pt idx="47758">
                  <c:v>-0.20457743811492299</c:v>
                </c:pt>
                <c:pt idx="47759">
                  <c:v>-0.210720628906161</c:v>
                </c:pt>
                <c:pt idx="47760">
                  <c:v>-0.21760541775331399</c:v>
                </c:pt>
                <c:pt idx="47761">
                  <c:v>-0.224958215112909</c:v>
                </c:pt>
                <c:pt idx="47762">
                  <c:v>-0.232681489554702</c:v>
                </c:pt>
                <c:pt idx="47763">
                  <c:v>-0.24078183307222001</c:v>
                </c:pt>
                <c:pt idx="47764">
                  <c:v>-0.24897197496829901</c:v>
                </c:pt>
                <c:pt idx="47765">
                  <c:v>-0.25731888382378199</c:v>
                </c:pt>
                <c:pt idx="47766">
                  <c:v>-0.26592240290623198</c:v>
                </c:pt>
                <c:pt idx="47767">
                  <c:v>-0.27507229203039901</c:v>
                </c:pt>
                <c:pt idx="47768">
                  <c:v>-0.28406614747660502</c:v>
                </c:pt>
                <c:pt idx="47769">
                  <c:v>-0.29324871000206998</c:v>
                </c:pt>
                <c:pt idx="47770">
                  <c:v>-0.302667420782397</c:v>
                </c:pt>
                <c:pt idx="47771">
                  <c:v>-0.31209438079152102</c:v>
                </c:pt>
                <c:pt idx="47772">
                  <c:v>-0.32155998820681497</c:v>
                </c:pt>
                <c:pt idx="47773">
                  <c:v>-0.33093704124518802</c:v>
                </c:pt>
                <c:pt idx="47774">
                  <c:v>-0.34052842421912599</c:v>
                </c:pt>
                <c:pt idx="47775">
                  <c:v>-0.34972241119408498</c:v>
                </c:pt>
                <c:pt idx="47776">
                  <c:v>-0.35889941783212698</c:v>
                </c:pt>
                <c:pt idx="47777">
                  <c:v>-0.36816642879086497</c:v>
                </c:pt>
                <c:pt idx="47778">
                  <c:v>-0.377023778819428</c:v>
                </c:pt>
                <c:pt idx="47779">
                  <c:v>-0.38591147968019901</c:v>
                </c:pt>
                <c:pt idx="47780">
                  <c:v>-0.39443347778154503</c:v>
                </c:pt>
                <c:pt idx="47781">
                  <c:v>-0.40277877515661897</c:v>
                </c:pt>
                <c:pt idx="47782">
                  <c:v>-0.41066483244209001</c:v>
                </c:pt>
                <c:pt idx="47783">
                  <c:v>-0.418554454581616</c:v>
                </c:pt>
                <c:pt idx="47784">
                  <c:v>-0.426118328819452</c:v>
                </c:pt>
                <c:pt idx="47785">
                  <c:v>-0.433351919028997</c:v>
                </c:pt>
                <c:pt idx="47786">
                  <c:v>-0.44020441104851799</c:v>
                </c:pt>
                <c:pt idx="47787">
                  <c:v>-0.446617128950899</c:v>
                </c:pt>
                <c:pt idx="47788">
                  <c:v>-0.45298907622323398</c:v>
                </c:pt>
                <c:pt idx="47789">
                  <c:v>-0.458706599428784</c:v>
                </c:pt>
                <c:pt idx="47790">
                  <c:v>-0.46433379193854701</c:v>
                </c:pt>
                <c:pt idx="47791">
                  <c:v>-0.46930755948261799</c:v>
                </c:pt>
                <c:pt idx="47792">
                  <c:v>-0.47393670705038898</c:v>
                </c:pt>
                <c:pt idx="47793">
                  <c:v>-0.478286254758582</c:v>
                </c:pt>
                <c:pt idx="47794">
                  <c:v>-0.48232699367443699</c:v>
                </c:pt>
                <c:pt idx="47795">
                  <c:v>-0.48614085954948399</c:v>
                </c:pt>
                <c:pt idx="47796">
                  <c:v>-0.48925039025863698</c:v>
                </c:pt>
                <c:pt idx="47797">
                  <c:v>-0.49203196873715999</c:v>
                </c:pt>
                <c:pt idx="47798">
                  <c:v>-0.49467807966421301</c:v>
                </c:pt>
                <c:pt idx="47799">
                  <c:v>-0.49705483636493802</c:v>
                </c:pt>
                <c:pt idx="47800">
                  <c:v>-0.49893477961851301</c:v>
                </c:pt>
                <c:pt idx="47801">
                  <c:v>-0.50053609261807497</c:v>
                </c:pt>
                <c:pt idx="47802">
                  <c:v>-0.50184623721041099</c:v>
                </c:pt>
                <c:pt idx="47803">
                  <c:v>-0.50287597600637202</c:v>
                </c:pt>
                <c:pt idx="47804">
                  <c:v>-0.50372955876821601</c:v>
                </c:pt>
                <c:pt idx="47805">
                  <c:v>-0.50426871591713895</c:v>
                </c:pt>
                <c:pt idx="47806">
                  <c:v>-0.50464084274475096</c:v>
                </c:pt>
                <c:pt idx="47807">
                  <c:v>-0.50494641159249298</c:v>
                </c:pt>
                <c:pt idx="47808">
                  <c:v>-0.50478111509169499</c:v>
                </c:pt>
                <c:pt idx="47809">
                  <c:v>-0.50479794685100599</c:v>
                </c:pt>
                <c:pt idx="47810">
                  <c:v>-0.50448975621845504</c:v>
                </c:pt>
                <c:pt idx="47811">
                  <c:v>-0.50441450358656803</c:v>
                </c:pt>
                <c:pt idx="47812">
                  <c:v>-0.50396952262612704</c:v>
                </c:pt>
                <c:pt idx="47813">
                  <c:v>-0.503400181797518</c:v>
                </c:pt>
                <c:pt idx="47814">
                  <c:v>-0.50285126361927801</c:v>
                </c:pt>
                <c:pt idx="47815">
                  <c:v>-0.502481215787415</c:v>
                </c:pt>
                <c:pt idx="47816">
                  <c:v>-0.50216267297163997</c:v>
                </c:pt>
                <c:pt idx="47817">
                  <c:v>-0.50178606876530396</c:v>
                </c:pt>
                <c:pt idx="47818">
                  <c:v>-0.50137442736427695</c:v>
                </c:pt>
                <c:pt idx="47819">
                  <c:v>-0.50094929935690502</c:v>
                </c:pt>
                <c:pt idx="47820">
                  <c:v>-0.50091432176897999</c:v>
                </c:pt>
                <c:pt idx="47821">
                  <c:v>-0.50090158189884304</c:v>
                </c:pt>
                <c:pt idx="47822">
                  <c:v>-0.50108885383255697</c:v>
                </c:pt>
                <c:pt idx="47823">
                  <c:v>-0.50128929832602298</c:v>
                </c:pt>
                <c:pt idx="47824">
                  <c:v>-0.50149809028930803</c:v>
                </c:pt>
                <c:pt idx="47825">
                  <c:v>-0.50222344773518901</c:v>
                </c:pt>
                <c:pt idx="47826">
                  <c:v>-0.50307495682195902</c:v>
                </c:pt>
                <c:pt idx="47827">
                  <c:v>-0.50407935586744601</c:v>
                </c:pt>
                <c:pt idx="47828">
                  <c:v>-0.50530183369231396</c:v>
                </c:pt>
                <c:pt idx="47829">
                  <c:v>-0.50671372956744798</c:v>
                </c:pt>
                <c:pt idx="47830">
                  <c:v>-0.50821673268462297</c:v>
                </c:pt>
                <c:pt idx="47831">
                  <c:v>-0.51028363525398102</c:v>
                </c:pt>
                <c:pt idx="47832">
                  <c:v>-0.51218779963388195</c:v>
                </c:pt>
                <c:pt idx="47833">
                  <c:v>-0.51429657553503705</c:v>
                </c:pt>
                <c:pt idx="47834">
                  <c:v>-0.51707391126417601</c:v>
                </c:pt>
                <c:pt idx="47835">
                  <c:v>-0.51953341960350197</c:v>
                </c:pt>
                <c:pt idx="47836">
                  <c:v>-0.522407593927527</c:v>
                </c:pt>
                <c:pt idx="47837">
                  <c:v>-0.525339535745451</c:v>
                </c:pt>
                <c:pt idx="47838">
                  <c:v>-0.52875706345055096</c:v>
                </c:pt>
                <c:pt idx="47839">
                  <c:v>-0.53205296924613898</c:v>
                </c:pt>
                <c:pt idx="47840">
                  <c:v>-0.53557206672638102</c:v>
                </c:pt>
                <c:pt idx="47841">
                  <c:v>-0.53928746339787004</c:v>
                </c:pt>
                <c:pt idx="47842">
                  <c:v>-0.54279756450726402</c:v>
                </c:pt>
                <c:pt idx="47843">
                  <c:v>-0.54672633704833495</c:v>
                </c:pt>
                <c:pt idx="47844">
                  <c:v>-0.55058104351500703</c:v>
                </c:pt>
                <c:pt idx="47845">
                  <c:v>-0.55454094936235299</c:v>
                </c:pt>
                <c:pt idx="47846">
                  <c:v>-0.55818951150251706</c:v>
                </c:pt>
                <c:pt idx="47847">
                  <c:v>-0.56216711174442702</c:v>
                </c:pt>
                <c:pt idx="47848">
                  <c:v>-0.56611113297129201</c:v>
                </c:pt>
                <c:pt idx="47849">
                  <c:v>-0.56986632862263398</c:v>
                </c:pt>
                <c:pt idx="47850">
                  <c:v>-0.57379448997874605</c:v>
                </c:pt>
                <c:pt idx="47851">
                  <c:v>-0.57723934899085005</c:v>
                </c:pt>
                <c:pt idx="47852">
                  <c:v>-0.58077562431576402</c:v>
                </c:pt>
                <c:pt idx="47853">
                  <c:v>-0.58415622275675305</c:v>
                </c:pt>
                <c:pt idx="47854">
                  <c:v>-0.58748034969359297</c:v>
                </c:pt>
                <c:pt idx="47855">
                  <c:v>-0.590422392410618</c:v>
                </c:pt>
                <c:pt idx="47856">
                  <c:v>-0.59306763054394296</c:v>
                </c:pt>
                <c:pt idx="47857">
                  <c:v>-0.59561952404719698</c:v>
                </c:pt>
                <c:pt idx="47858">
                  <c:v>-0.59772707285991</c:v>
                </c:pt>
                <c:pt idx="47859">
                  <c:v>-0.59966233733448404</c:v>
                </c:pt>
                <c:pt idx="47860">
                  <c:v>-0.60099774301442099</c:v>
                </c:pt>
                <c:pt idx="47861">
                  <c:v>-0.60244660296531205</c:v>
                </c:pt>
                <c:pt idx="47862">
                  <c:v>-0.60315067425975</c:v>
                </c:pt>
                <c:pt idx="47863">
                  <c:v>-0.60362421495810803</c:v>
                </c:pt>
                <c:pt idx="47864">
                  <c:v>-0.60360214712431903</c:v>
                </c:pt>
                <c:pt idx="47865">
                  <c:v>-0.60322731341137603</c:v>
                </c:pt>
                <c:pt idx="47866">
                  <c:v>-0.60275506248868604</c:v>
                </c:pt>
                <c:pt idx="47867">
                  <c:v>-0.60137451085487303</c:v>
                </c:pt>
                <c:pt idx="47868">
                  <c:v>-0.59968405987916995</c:v>
                </c:pt>
                <c:pt idx="47869">
                  <c:v>-0.59746308377380397</c:v>
                </c:pt>
                <c:pt idx="47870">
                  <c:v>-0.59484684374687602</c:v>
                </c:pt>
                <c:pt idx="47871">
                  <c:v>-0.59194480293972496</c:v>
                </c:pt>
                <c:pt idx="47872">
                  <c:v>-0.58851205605507195</c:v>
                </c:pt>
                <c:pt idx="47873">
                  <c:v>-0.58440657586700795</c:v>
                </c:pt>
                <c:pt idx="47874">
                  <c:v>-0.57977094203581203</c:v>
                </c:pt>
                <c:pt idx="47875">
                  <c:v>-0.57484896216687398</c:v>
                </c:pt>
                <c:pt idx="47876">
                  <c:v>-0.56946392385477895</c:v>
                </c:pt>
                <c:pt idx="47877">
                  <c:v>-0.56379192642727105</c:v>
                </c:pt>
                <c:pt idx="47878">
                  <c:v>-0.55737231219257199</c:v>
                </c:pt>
                <c:pt idx="47879">
                  <c:v>-0.55071726725540504</c:v>
                </c:pt>
                <c:pt idx="47880">
                  <c:v>-0.54346605810499105</c:v>
                </c:pt>
                <c:pt idx="47881">
                  <c:v>-0.53628304430891505</c:v>
                </c:pt>
                <c:pt idx="47882">
                  <c:v>-0.52836586800437002</c:v>
                </c:pt>
                <c:pt idx="47883">
                  <c:v>-0.52007325860679998</c:v>
                </c:pt>
                <c:pt idx="47884">
                  <c:v>-0.51156663766684296</c:v>
                </c:pt>
                <c:pt idx="47885">
                  <c:v>-0.50256918856106003</c:v>
                </c:pt>
                <c:pt idx="47886">
                  <c:v>-0.49363074558653602</c:v>
                </c:pt>
                <c:pt idx="47887">
                  <c:v>-0.48409292709903401</c:v>
                </c:pt>
                <c:pt idx="47888">
                  <c:v>-0.47481294682424702</c:v>
                </c:pt>
                <c:pt idx="47889">
                  <c:v>-0.464918988070049</c:v>
                </c:pt>
                <c:pt idx="47890">
                  <c:v>-0.45500820218848398</c:v>
                </c:pt>
                <c:pt idx="47891">
                  <c:v>-0.44500577307657602</c:v>
                </c:pt>
                <c:pt idx="47892">
                  <c:v>-0.43486566407794103</c:v>
                </c:pt>
                <c:pt idx="47893">
                  <c:v>-0.42507352849543101</c:v>
                </c:pt>
                <c:pt idx="47894">
                  <c:v>-0.41454342889861301</c:v>
                </c:pt>
                <c:pt idx="47895">
                  <c:v>-0.40462034349534998</c:v>
                </c:pt>
                <c:pt idx="47896">
                  <c:v>-0.39427827498169898</c:v>
                </c:pt>
                <c:pt idx="47897">
                  <c:v>-0.38427795905420398</c:v>
                </c:pt>
                <c:pt idx="47898">
                  <c:v>-0.37444513839725502</c:v>
                </c:pt>
                <c:pt idx="47899">
                  <c:v>-0.36469370280246699</c:v>
                </c:pt>
                <c:pt idx="47900">
                  <c:v>-0.35501861225978698</c:v>
                </c:pt>
                <c:pt idx="47901">
                  <c:v>-0.34561934961135798</c:v>
                </c:pt>
                <c:pt idx="47902">
                  <c:v>-0.33639105727473401</c:v>
                </c:pt>
                <c:pt idx="47903">
                  <c:v>-0.32753478389379198</c:v>
                </c:pt>
                <c:pt idx="47904">
                  <c:v>-0.31922320007553801</c:v>
                </c:pt>
                <c:pt idx="47905">
                  <c:v>-0.31083055861783598</c:v>
                </c:pt>
                <c:pt idx="47906">
                  <c:v>-0.30288037528338702</c:v>
                </c:pt>
                <c:pt idx="47907">
                  <c:v>-0.295357243855498</c:v>
                </c:pt>
                <c:pt idx="47908">
                  <c:v>-0.28840007403350598</c:v>
                </c:pt>
                <c:pt idx="47909">
                  <c:v>-0.28177320606436701</c:v>
                </c:pt>
                <c:pt idx="47910">
                  <c:v>-0.27544249662925602</c:v>
                </c:pt>
                <c:pt idx="47911">
                  <c:v>-0.26960174803956499</c:v>
                </c:pt>
                <c:pt idx="47912">
                  <c:v>-0.26443594350988903</c:v>
                </c:pt>
                <c:pt idx="47913">
                  <c:v>-0.25963780093335997</c:v>
                </c:pt>
                <c:pt idx="47914">
                  <c:v>-0.25520314528308102</c:v>
                </c:pt>
                <c:pt idx="47915">
                  <c:v>-0.25162410355716802</c:v>
                </c:pt>
                <c:pt idx="47916">
                  <c:v>-0.24813564015276399</c:v>
                </c:pt>
                <c:pt idx="47917">
                  <c:v>-0.24570282615091801</c:v>
                </c:pt>
                <c:pt idx="47918">
                  <c:v>-0.24331590012632501</c:v>
                </c:pt>
                <c:pt idx="47919">
                  <c:v>-0.24157512472089299</c:v>
                </c:pt>
                <c:pt idx="47920">
                  <c:v>-0.24061617604722699</c:v>
                </c:pt>
                <c:pt idx="47921">
                  <c:v>-0.239891998111736</c:v>
                </c:pt>
                <c:pt idx="47922">
                  <c:v>-0.239746697452382</c:v>
                </c:pt>
                <c:pt idx="47923">
                  <c:v>-0.23989269047349501</c:v>
                </c:pt>
                <c:pt idx="47924">
                  <c:v>-0.24091531539553501</c:v>
                </c:pt>
                <c:pt idx="47925">
                  <c:v>-0.24228216583603199</c:v>
                </c:pt>
                <c:pt idx="47926">
                  <c:v>-0.244205093389223</c:v>
                </c:pt>
                <c:pt idx="47927">
                  <c:v>-0.24616012957906799</c:v>
                </c:pt>
                <c:pt idx="47928">
                  <c:v>-0.24890187733885899</c:v>
                </c:pt>
                <c:pt idx="47929">
                  <c:v>-0.252013436744083</c:v>
                </c:pt>
                <c:pt idx="47930">
                  <c:v>-0.25549764767217698</c:v>
                </c:pt>
                <c:pt idx="47931">
                  <c:v>-0.25921244644979702</c:v>
                </c:pt>
                <c:pt idx="47932">
                  <c:v>-0.26337511405413699</c:v>
                </c:pt>
                <c:pt idx="47933">
                  <c:v>-0.267670879233186</c:v>
                </c:pt>
                <c:pt idx="47934">
                  <c:v>-0.27242234344135102</c:v>
                </c:pt>
                <c:pt idx="47935">
                  <c:v>-0.27754307738592998</c:v>
                </c:pt>
                <c:pt idx="47936">
                  <c:v>-0.28249391718887001</c:v>
                </c:pt>
                <c:pt idx="47937">
                  <c:v>-0.28779236744639702</c:v>
                </c:pt>
                <c:pt idx="47938">
                  <c:v>-0.293120126929937</c:v>
                </c:pt>
                <c:pt idx="47939">
                  <c:v>-0.298813810000012</c:v>
                </c:pt>
                <c:pt idx="47940">
                  <c:v>-0.30412117127355898</c:v>
                </c:pt>
                <c:pt idx="47941">
                  <c:v>-0.30997085310376299</c:v>
                </c:pt>
                <c:pt idx="47942">
                  <c:v>-0.31553239051723903</c:v>
                </c:pt>
                <c:pt idx="47943">
                  <c:v>-0.32098833543795002</c:v>
                </c:pt>
                <c:pt idx="47944">
                  <c:v>-0.326578966518421</c:v>
                </c:pt>
                <c:pt idx="47945">
                  <c:v>-0.33191465276037402</c:v>
                </c:pt>
                <c:pt idx="47946">
                  <c:v>-0.33733314309289297</c:v>
                </c:pt>
                <c:pt idx="47947">
                  <c:v>-0.34230590634230001</c:v>
                </c:pt>
                <c:pt idx="47948">
                  <c:v>-0.34717866332692399</c:v>
                </c:pt>
                <c:pt idx="47949">
                  <c:v>-0.35172334274987099</c:v>
                </c:pt>
                <c:pt idx="47950">
                  <c:v>-0.35602524536914898</c:v>
                </c:pt>
                <c:pt idx="47951">
                  <c:v>-0.36025536364475802</c:v>
                </c:pt>
                <c:pt idx="47952">
                  <c:v>-0.36387795221307601</c:v>
                </c:pt>
                <c:pt idx="47953">
                  <c:v>-0.36709226657407701</c:v>
                </c:pt>
                <c:pt idx="47954">
                  <c:v>-0.36986220956672899</c:v>
                </c:pt>
                <c:pt idx="47955">
                  <c:v>-0.37252392185302402</c:v>
                </c:pt>
                <c:pt idx="47956">
                  <c:v>-0.37464105723989399</c:v>
                </c:pt>
                <c:pt idx="47957">
                  <c:v>-0.37645955525198899</c:v>
                </c:pt>
                <c:pt idx="47958">
                  <c:v>-0.37747073081814703</c:v>
                </c:pt>
                <c:pt idx="47959">
                  <c:v>-0.377944028494062</c:v>
                </c:pt>
                <c:pt idx="47960">
                  <c:v>-0.37810640034550203</c:v>
                </c:pt>
                <c:pt idx="47961">
                  <c:v>-0.37797763952435298</c:v>
                </c:pt>
                <c:pt idx="47962">
                  <c:v>-0.37687020175519298</c:v>
                </c:pt>
                <c:pt idx="47963">
                  <c:v>-0.37540487526749</c:v>
                </c:pt>
                <c:pt idx="47964">
                  <c:v>-0.373141857231093</c:v>
                </c:pt>
                <c:pt idx="47965">
                  <c:v>-0.370720438874931</c:v>
                </c:pt>
                <c:pt idx="47966">
                  <c:v>-0.36743138350203097</c:v>
                </c:pt>
                <c:pt idx="47967">
                  <c:v>-0.36376026176094101</c:v>
                </c:pt>
                <c:pt idx="47968">
                  <c:v>-0.35953104707782602</c:v>
                </c:pt>
                <c:pt idx="47969">
                  <c:v>-0.35446417438643102</c:v>
                </c:pt>
                <c:pt idx="47970">
                  <c:v>-0.34901559305055502</c:v>
                </c:pt>
                <c:pt idx="47971">
                  <c:v>-0.34327388271605203</c:v>
                </c:pt>
                <c:pt idx="47972">
                  <c:v>-0.33680676753050398</c:v>
                </c:pt>
                <c:pt idx="47973">
                  <c:v>-0.32988578062546697</c:v>
                </c:pt>
                <c:pt idx="47974">
                  <c:v>-0.32229614777073701</c:v>
                </c:pt>
                <c:pt idx="47975">
                  <c:v>-0.31429099268461702</c:v>
                </c:pt>
                <c:pt idx="47976">
                  <c:v>-0.30551183433446499</c:v>
                </c:pt>
                <c:pt idx="47977">
                  <c:v>-0.29679774057664599</c:v>
                </c:pt>
                <c:pt idx="47978">
                  <c:v>-0.28783557029691198</c:v>
                </c:pt>
                <c:pt idx="47979">
                  <c:v>-0.27777991227570498</c:v>
                </c:pt>
                <c:pt idx="47980">
                  <c:v>-0.26766258889352401</c:v>
                </c:pt>
                <c:pt idx="47981">
                  <c:v>-0.25707787695914702</c:v>
                </c:pt>
                <c:pt idx="47982">
                  <c:v>-0.24622951081918701</c:v>
                </c:pt>
                <c:pt idx="47983">
                  <c:v>-0.235342847866535</c:v>
                </c:pt>
                <c:pt idx="47984">
                  <c:v>-0.22417526104187699</c:v>
                </c:pt>
                <c:pt idx="47985">
                  <c:v>-0.212243586432114</c:v>
                </c:pt>
                <c:pt idx="47986">
                  <c:v>-0.20025938172476701</c:v>
                </c:pt>
                <c:pt idx="47987">
                  <c:v>-0.18835049733513701</c:v>
                </c:pt>
                <c:pt idx="47988">
                  <c:v>-0.17639807835479601</c:v>
                </c:pt>
                <c:pt idx="47989">
                  <c:v>-0.163999951595592</c:v>
                </c:pt>
                <c:pt idx="47990">
                  <c:v>-0.151590788418205</c:v>
                </c:pt>
                <c:pt idx="47991">
                  <c:v>-0.13914561879579701</c:v>
                </c:pt>
                <c:pt idx="47992">
                  <c:v>-0.12652603445663399</c:v>
                </c:pt>
                <c:pt idx="47993">
                  <c:v>-0.11432389162306</c:v>
                </c:pt>
                <c:pt idx="47994">
                  <c:v>-0.10190212579984299</c:v>
                </c:pt>
                <c:pt idx="47995">
                  <c:v>-8.96304200635651E-2</c:v>
                </c:pt>
                <c:pt idx="47996">
                  <c:v>-7.7341668538202193E-2</c:v>
                </c:pt>
                <c:pt idx="47997">
                  <c:v>-6.5254408840039996E-2</c:v>
                </c:pt>
                <c:pt idx="47998">
                  <c:v>-5.3520249015207501E-2</c:v>
                </c:pt>
                <c:pt idx="47999">
                  <c:v>-4.17451537431517E-2</c:v>
                </c:pt>
                <c:pt idx="48000">
                  <c:v>-3.0407546674234402E-2</c:v>
                </c:pt>
                <c:pt idx="48001">
                  <c:v>-1.8891677423852799E-2</c:v>
                </c:pt>
                <c:pt idx="48002">
                  <c:v>-7.9593225650731597E-3</c:v>
                </c:pt>
                <c:pt idx="48003">
                  <c:v>2.9865382679587801E-3</c:v>
                </c:pt>
                <c:pt idx="48004">
                  <c:v>1.3286418887213901E-2</c:v>
                </c:pt>
                <c:pt idx="48005">
                  <c:v>2.3391306328495901E-2</c:v>
                </c:pt>
                <c:pt idx="48006">
                  <c:v>3.3090834747241699E-2</c:v>
                </c:pt>
                <c:pt idx="48007">
                  <c:v>4.2428194886251103E-2</c:v>
                </c:pt>
                <c:pt idx="48008">
                  <c:v>5.1686683743526397E-2</c:v>
                </c:pt>
                <c:pt idx="48009">
                  <c:v>6.0023118754665698E-2</c:v>
                </c:pt>
                <c:pt idx="48010">
                  <c:v>6.8025181698811304E-2</c:v>
                </c:pt>
                <c:pt idx="48011">
                  <c:v>7.5869061165589197E-2</c:v>
                </c:pt>
                <c:pt idx="48012">
                  <c:v>8.3293922288345798E-2</c:v>
                </c:pt>
                <c:pt idx="48013">
                  <c:v>9.0317103959824396E-2</c:v>
                </c:pt>
                <c:pt idx="48014">
                  <c:v>9.6768383141661099E-2</c:v>
                </c:pt>
                <c:pt idx="48015">
                  <c:v>0.102605189551267</c:v>
                </c:pt>
                <c:pt idx="48016">
                  <c:v>0.108331770195779</c:v>
                </c:pt>
                <c:pt idx="48017">
                  <c:v>0.113447933425561</c:v>
                </c:pt>
                <c:pt idx="48018">
                  <c:v>0.118229528101179</c:v>
                </c:pt>
                <c:pt idx="48019">
                  <c:v>0.12274922549216601</c:v>
                </c:pt>
                <c:pt idx="48020">
                  <c:v>0.12644427332574901</c:v>
                </c:pt>
                <c:pt idx="48021">
                  <c:v>0.130116260844965</c:v>
                </c:pt>
                <c:pt idx="48022">
                  <c:v>0.13323912813021099</c:v>
                </c:pt>
                <c:pt idx="48023">
                  <c:v>0.13607395889363399</c:v>
                </c:pt>
                <c:pt idx="48024">
                  <c:v>0.13828459481528599</c:v>
                </c:pt>
                <c:pt idx="48025">
                  <c:v>0.14024118794373</c:v>
                </c:pt>
                <c:pt idx="48026">
                  <c:v>0.14195957962296901</c:v>
                </c:pt>
                <c:pt idx="48027">
                  <c:v>0.143308805806936</c:v>
                </c:pt>
                <c:pt idx="48028">
                  <c:v>0.144355646020525</c:v>
                </c:pt>
                <c:pt idx="48029">
                  <c:v>0.145160150071797</c:v>
                </c:pt>
                <c:pt idx="48030">
                  <c:v>0.145753613855091</c:v>
                </c:pt>
                <c:pt idx="48031">
                  <c:v>0.145770755687612</c:v>
                </c:pt>
                <c:pt idx="48032">
                  <c:v>0.145983630427235</c:v>
                </c:pt>
                <c:pt idx="48033">
                  <c:v>0.14606156670293799</c:v>
                </c:pt>
                <c:pt idx="48034">
                  <c:v>0.14564267209134499</c:v>
                </c:pt>
                <c:pt idx="48035">
                  <c:v>0.14524461377418099</c:v>
                </c:pt>
                <c:pt idx="48036">
                  <c:v>0.14444215691788101</c:v>
                </c:pt>
                <c:pt idx="48037">
                  <c:v>0.14387336941030399</c:v>
                </c:pt>
                <c:pt idx="48038">
                  <c:v>0.14324673378039099</c:v>
                </c:pt>
                <c:pt idx="48039">
                  <c:v>0.14271027258643701</c:v>
                </c:pt>
                <c:pt idx="48040">
                  <c:v>0.14192769209308401</c:v>
                </c:pt>
                <c:pt idx="48041">
                  <c:v>0.14081494229244201</c:v>
                </c:pt>
                <c:pt idx="48042">
                  <c:v>0.14024292177561201</c:v>
                </c:pt>
                <c:pt idx="48043">
                  <c:v>0.13972965152455</c:v>
                </c:pt>
                <c:pt idx="48044">
                  <c:v>0.13915748899560701</c:v>
                </c:pt>
                <c:pt idx="48045">
                  <c:v>0.138974905988412</c:v>
                </c:pt>
                <c:pt idx="48046">
                  <c:v>0.13841582707838801</c:v>
                </c:pt>
                <c:pt idx="48047">
                  <c:v>0.13823702776053701</c:v>
                </c:pt>
                <c:pt idx="48048">
                  <c:v>0.13843582131853099</c:v>
                </c:pt>
                <c:pt idx="48049">
                  <c:v>0.138756069882086</c:v>
                </c:pt>
                <c:pt idx="48050">
                  <c:v>0.139286528231616</c:v>
                </c:pt>
                <c:pt idx="48051">
                  <c:v>0.13995688194320699</c:v>
                </c:pt>
                <c:pt idx="48052">
                  <c:v>0.140992353845806</c:v>
                </c:pt>
                <c:pt idx="48053">
                  <c:v>0.14239651969931699</c:v>
                </c:pt>
                <c:pt idx="48054">
                  <c:v>0.144118081212566</c:v>
                </c:pt>
                <c:pt idx="48055">
                  <c:v>0.14628354705001201</c:v>
                </c:pt>
                <c:pt idx="48056">
                  <c:v>0.148450097719276</c:v>
                </c:pt>
                <c:pt idx="48057">
                  <c:v>0.151202448163894</c:v>
                </c:pt>
                <c:pt idx="48058">
                  <c:v>0.154169845115006</c:v>
                </c:pt>
                <c:pt idx="48059">
                  <c:v>0.15784886524466499</c:v>
                </c:pt>
                <c:pt idx="48060">
                  <c:v>0.161613720034474</c:v>
                </c:pt>
                <c:pt idx="48061">
                  <c:v>0.165928233456413</c:v>
                </c:pt>
                <c:pt idx="48062">
                  <c:v>0.17035736617889699</c:v>
                </c:pt>
                <c:pt idx="48063">
                  <c:v>0.17524457766648899</c:v>
                </c:pt>
                <c:pt idx="48064">
                  <c:v>0.18073159127625299</c:v>
                </c:pt>
                <c:pt idx="48065">
                  <c:v>0.18660074500828</c:v>
                </c:pt>
                <c:pt idx="48066">
                  <c:v>0.193167432392332</c:v>
                </c:pt>
                <c:pt idx="48067">
                  <c:v>0.19939663165091501</c:v>
                </c:pt>
                <c:pt idx="48068">
                  <c:v>0.206245530967542</c:v>
                </c:pt>
                <c:pt idx="48069">
                  <c:v>0.21386223496207399</c:v>
                </c:pt>
                <c:pt idx="48070">
                  <c:v>0.22144687884807199</c:v>
                </c:pt>
                <c:pt idx="48071">
                  <c:v>0.2299350118124</c:v>
                </c:pt>
                <c:pt idx="48072">
                  <c:v>0.238103565756593</c:v>
                </c:pt>
                <c:pt idx="48073">
                  <c:v>0.247121769590326</c:v>
                </c:pt>
                <c:pt idx="48074">
                  <c:v>0.25588657695267503</c:v>
                </c:pt>
                <c:pt idx="48075">
                  <c:v>0.26570256198684</c:v>
                </c:pt>
                <c:pt idx="48076">
                  <c:v>0.27556277571725402</c:v>
                </c:pt>
                <c:pt idx="48077">
                  <c:v>0.28551024976234901</c:v>
                </c:pt>
                <c:pt idx="48078">
                  <c:v>0.29564920491392399</c:v>
                </c:pt>
                <c:pt idx="48079">
                  <c:v>0.306158493566485</c:v>
                </c:pt>
                <c:pt idx="48080">
                  <c:v>0.31691608076658201</c:v>
                </c:pt>
                <c:pt idx="48081">
                  <c:v>0.32765296066344102</c:v>
                </c:pt>
                <c:pt idx="48082">
                  <c:v>0.33860612557550501</c:v>
                </c:pt>
                <c:pt idx="48083">
                  <c:v>0.34960186183136399</c:v>
                </c:pt>
                <c:pt idx="48084">
                  <c:v>0.36063230462192097</c:v>
                </c:pt>
                <c:pt idx="48085">
                  <c:v>0.37198869260659001</c:v>
                </c:pt>
                <c:pt idx="48086">
                  <c:v>0.38295989794853702</c:v>
                </c:pt>
                <c:pt idx="48087">
                  <c:v>0.39437975242658302</c:v>
                </c:pt>
                <c:pt idx="48088">
                  <c:v>0.40562643371196899</c:v>
                </c:pt>
                <c:pt idx="48089">
                  <c:v>0.41685884204076401</c:v>
                </c:pt>
                <c:pt idx="48090">
                  <c:v>0.42798270143508899</c:v>
                </c:pt>
                <c:pt idx="48091">
                  <c:v>0.43867552086720502</c:v>
                </c:pt>
                <c:pt idx="48092">
                  <c:v>0.45014874836393198</c:v>
                </c:pt>
                <c:pt idx="48093">
                  <c:v>0.46061017860033798</c:v>
                </c:pt>
                <c:pt idx="48094">
                  <c:v>0.47117498338463798</c:v>
                </c:pt>
                <c:pt idx="48095">
                  <c:v>0.48138010165870099</c:v>
                </c:pt>
                <c:pt idx="48096">
                  <c:v>0.49132289058276302</c:v>
                </c:pt>
                <c:pt idx="48097">
                  <c:v>0.50138276131105397</c:v>
                </c:pt>
                <c:pt idx="48098">
                  <c:v>0.51057228270538402</c:v>
                </c:pt>
                <c:pt idx="48099">
                  <c:v>0.51958748434204105</c:v>
                </c:pt>
                <c:pt idx="48100">
                  <c:v>0.52805424615419305</c:v>
                </c:pt>
                <c:pt idx="48101">
                  <c:v>0.53651833381042802</c:v>
                </c:pt>
                <c:pt idx="48102">
                  <c:v>0.544346850102298</c:v>
                </c:pt>
                <c:pt idx="48103">
                  <c:v>0.55197314595673697</c:v>
                </c:pt>
                <c:pt idx="48104">
                  <c:v>0.55882869471852104</c:v>
                </c:pt>
                <c:pt idx="48105">
                  <c:v>0.56534119624194601</c:v>
                </c:pt>
                <c:pt idx="48106">
                  <c:v>0.57140165942993004</c:v>
                </c:pt>
                <c:pt idx="48107">
                  <c:v>0.57695316159994703</c:v>
                </c:pt>
                <c:pt idx="48108">
                  <c:v>0.58231328861660103</c:v>
                </c:pt>
                <c:pt idx="48109">
                  <c:v>0.58653193256713898</c:v>
                </c:pt>
                <c:pt idx="48110">
                  <c:v>0.59062623755330301</c:v>
                </c:pt>
                <c:pt idx="48111">
                  <c:v>0.59393127884556196</c:v>
                </c:pt>
                <c:pt idx="48112">
                  <c:v>0.596647661543668</c:v>
                </c:pt>
                <c:pt idx="48113">
                  <c:v>0.59905392779776301</c:v>
                </c:pt>
                <c:pt idx="48114">
                  <c:v>0.60074493581592903</c:v>
                </c:pt>
                <c:pt idx="48115">
                  <c:v>0.60191400973559595</c:v>
                </c:pt>
                <c:pt idx="48116">
                  <c:v>0.602199654948815</c:v>
                </c:pt>
                <c:pt idx="48117">
                  <c:v>0.60248655191398404</c:v>
                </c:pt>
                <c:pt idx="48118">
                  <c:v>0.60192822527018797</c:v>
                </c:pt>
                <c:pt idx="48119">
                  <c:v>0.60098783216251495</c:v>
                </c:pt>
                <c:pt idx="48120">
                  <c:v>0.59908600607835705</c:v>
                </c:pt>
                <c:pt idx="48121">
                  <c:v>0.59693939339103397</c:v>
                </c:pt>
                <c:pt idx="48122">
                  <c:v>0.594273242795886</c:v>
                </c:pt>
                <c:pt idx="48123">
                  <c:v>0.59109479266091303</c:v>
                </c:pt>
                <c:pt idx="48124">
                  <c:v>0.58753095041736902</c:v>
                </c:pt>
                <c:pt idx="48125">
                  <c:v>0.58311419753024996</c:v>
                </c:pt>
                <c:pt idx="48126">
                  <c:v>0.57841892289119201</c:v>
                </c:pt>
                <c:pt idx="48127">
                  <c:v>0.573483926236522</c:v>
                </c:pt>
                <c:pt idx="48128">
                  <c:v>0.56803040304093</c:v>
                </c:pt>
                <c:pt idx="48129">
                  <c:v>0.56235991398427998</c:v>
                </c:pt>
                <c:pt idx="48130">
                  <c:v>0.55615016504896297</c:v>
                </c:pt>
                <c:pt idx="48131">
                  <c:v>0.54947909162018604</c:v>
                </c:pt>
                <c:pt idx="48132">
                  <c:v>0.542705404865372</c:v>
                </c:pt>
                <c:pt idx="48133">
                  <c:v>0.53578375448886995</c:v>
                </c:pt>
                <c:pt idx="48134">
                  <c:v>0.52847560128981996</c:v>
                </c:pt>
                <c:pt idx="48135">
                  <c:v>0.52122878003389195</c:v>
                </c:pt>
                <c:pt idx="48136">
                  <c:v>0.51340627241786396</c:v>
                </c:pt>
                <c:pt idx="48137">
                  <c:v>0.50580299309850996</c:v>
                </c:pt>
                <c:pt idx="48138">
                  <c:v>0.49783918949667499</c:v>
                </c:pt>
                <c:pt idx="48139">
                  <c:v>0.489835202909013</c:v>
                </c:pt>
                <c:pt idx="48140">
                  <c:v>0.48213142562745498</c:v>
                </c:pt>
                <c:pt idx="48141">
                  <c:v>0.47406802318792401</c:v>
                </c:pt>
                <c:pt idx="48142">
                  <c:v>0.46629788786995202</c:v>
                </c:pt>
                <c:pt idx="48143">
                  <c:v>0.45850131958439699</c:v>
                </c:pt>
                <c:pt idx="48144">
                  <c:v>0.450825016134979</c:v>
                </c:pt>
                <c:pt idx="48145">
                  <c:v>0.44330598789699399</c:v>
                </c:pt>
                <c:pt idx="48146">
                  <c:v>0.436107532202265</c:v>
                </c:pt>
                <c:pt idx="48147">
                  <c:v>0.42883053435844798</c:v>
                </c:pt>
                <c:pt idx="48148">
                  <c:v>0.42199549565549899</c:v>
                </c:pt>
                <c:pt idx="48149">
                  <c:v>0.41547028985588103</c:v>
                </c:pt>
                <c:pt idx="48150">
                  <c:v>0.40937255928608202</c:v>
                </c:pt>
                <c:pt idx="48151">
                  <c:v>0.40353080874090203</c:v>
                </c:pt>
                <c:pt idx="48152">
                  <c:v>0.39806568051659003</c:v>
                </c:pt>
                <c:pt idx="48153">
                  <c:v>0.39300170110170402</c:v>
                </c:pt>
                <c:pt idx="48154">
                  <c:v>0.38833336711405603</c:v>
                </c:pt>
                <c:pt idx="48155">
                  <c:v>0.38438701422068899</c:v>
                </c:pt>
                <c:pt idx="48156">
                  <c:v>0.38079628578414298</c:v>
                </c:pt>
                <c:pt idx="48157">
                  <c:v>0.37769080695875501</c:v>
                </c:pt>
                <c:pt idx="48158">
                  <c:v>0.374997908321068</c:v>
                </c:pt>
                <c:pt idx="48159">
                  <c:v>0.37321830799185102</c:v>
                </c:pt>
                <c:pt idx="48160">
                  <c:v>0.37186202698918802</c:v>
                </c:pt>
                <c:pt idx="48161">
                  <c:v>0.371194003110976</c:v>
                </c:pt>
                <c:pt idx="48162">
                  <c:v>0.370655763533626</c:v>
                </c:pt>
                <c:pt idx="48163">
                  <c:v>0.37117443866112498</c:v>
                </c:pt>
                <c:pt idx="48164">
                  <c:v>0.372382561519293</c:v>
                </c:pt>
                <c:pt idx="48165">
                  <c:v>0.37415630903706198</c:v>
                </c:pt>
                <c:pt idx="48166">
                  <c:v>0.37653236576934701</c:v>
                </c:pt>
                <c:pt idx="48167">
                  <c:v>0.37936522985122201</c:v>
                </c:pt>
                <c:pt idx="48168">
                  <c:v>0.38292442429103701</c:v>
                </c:pt>
                <c:pt idx="48169">
                  <c:v>0.38744975539411702</c:v>
                </c:pt>
                <c:pt idx="48170">
                  <c:v>0.39228164904186402</c:v>
                </c:pt>
                <c:pt idx="48171">
                  <c:v>0.39789509990685301</c:v>
                </c:pt>
                <c:pt idx="48172">
                  <c:v>0.40384885968062101</c:v>
                </c:pt>
                <c:pt idx="48173">
                  <c:v>0.41074655354246198</c:v>
                </c:pt>
                <c:pt idx="48174">
                  <c:v>0.41783498851908601</c:v>
                </c:pt>
                <c:pt idx="48175">
                  <c:v>0.42578325616450602</c:v>
                </c:pt>
                <c:pt idx="48176">
                  <c:v>0.43402935131686698</c:v>
                </c:pt>
                <c:pt idx="48177">
                  <c:v>0.443069256890602</c:v>
                </c:pt>
                <c:pt idx="48178">
                  <c:v>0.45238710657940101</c:v>
                </c:pt>
                <c:pt idx="48179">
                  <c:v>0.46214974921646601</c:v>
                </c:pt>
                <c:pt idx="48180">
                  <c:v>0.47234466897732802</c:v>
                </c:pt>
                <c:pt idx="48181">
                  <c:v>0.48294457770925697</c:v>
                </c:pt>
                <c:pt idx="48182">
                  <c:v>0.49405583825613802</c:v>
                </c:pt>
                <c:pt idx="48183">
                  <c:v>0.50536258400942002</c:v>
                </c:pt>
                <c:pt idx="48184">
                  <c:v>0.51670666888310401</c:v>
                </c:pt>
                <c:pt idx="48185">
                  <c:v>0.52862512418220398</c:v>
                </c:pt>
                <c:pt idx="48186">
                  <c:v>0.54090192254249303</c:v>
                </c:pt>
                <c:pt idx="48187">
                  <c:v>0.55280241978797195</c:v>
                </c:pt>
                <c:pt idx="48188">
                  <c:v>0.56527918539399502</c:v>
                </c:pt>
                <c:pt idx="48189">
                  <c:v>0.57745797590467196</c:v>
                </c:pt>
                <c:pt idx="48190">
                  <c:v>0.58981140633290996</c:v>
                </c:pt>
                <c:pt idx="48191">
                  <c:v>0.60220807342896499</c:v>
                </c:pt>
                <c:pt idx="48192">
                  <c:v>0.61457657455370596</c:v>
                </c:pt>
                <c:pt idx="48193">
                  <c:v>0.62682513847774701</c:v>
                </c:pt>
                <c:pt idx="48194">
                  <c:v>0.63895342393606003</c:v>
                </c:pt>
                <c:pt idx="48195">
                  <c:v>0.65110645003983603</c:v>
                </c:pt>
                <c:pt idx="48196">
                  <c:v>0.66273257439912203</c:v>
                </c:pt>
                <c:pt idx="48197">
                  <c:v>0.67407035408992899</c:v>
                </c:pt>
                <c:pt idx="48198">
                  <c:v>0.68528608971344596</c:v>
                </c:pt>
                <c:pt idx="48199">
                  <c:v>0.69644801148135604</c:v>
                </c:pt>
                <c:pt idx="48200">
                  <c:v>0.70653178771406899</c:v>
                </c:pt>
                <c:pt idx="48201">
                  <c:v>0.71660874043107103</c:v>
                </c:pt>
                <c:pt idx="48202">
                  <c:v>0.72624654688633306</c:v>
                </c:pt>
                <c:pt idx="48203">
                  <c:v>0.73503322047318997</c:v>
                </c:pt>
                <c:pt idx="48204">
                  <c:v>0.74410934962356301</c:v>
                </c:pt>
                <c:pt idx="48205">
                  <c:v>0.75189053156501995</c:v>
                </c:pt>
                <c:pt idx="48206">
                  <c:v>0.75910887689713002</c:v>
                </c:pt>
                <c:pt idx="48207">
                  <c:v>0.76596890490750402</c:v>
                </c:pt>
                <c:pt idx="48208">
                  <c:v>0.77212370664525598</c:v>
                </c:pt>
                <c:pt idx="48209">
                  <c:v>0.77790444693949801</c:v>
                </c:pt>
                <c:pt idx="48210">
                  <c:v>0.78257879507900596</c:v>
                </c:pt>
                <c:pt idx="48211">
                  <c:v>0.78668050977399895</c:v>
                </c:pt>
                <c:pt idx="48212">
                  <c:v>0.79048661796567599</c:v>
                </c:pt>
                <c:pt idx="48213">
                  <c:v>0.79293258885218998</c:v>
                </c:pt>
                <c:pt idx="48214">
                  <c:v>0.79513038588900598</c:v>
                </c:pt>
                <c:pt idx="48215">
                  <c:v>0.79632671446157599</c:v>
                </c:pt>
                <c:pt idx="48216">
                  <c:v>0.79642998496248996</c:v>
                </c:pt>
                <c:pt idx="48217">
                  <c:v>0.79669994703534197</c:v>
                </c:pt>
                <c:pt idx="48218">
                  <c:v>0.79542569807478902</c:v>
                </c:pt>
                <c:pt idx="48219">
                  <c:v>0.79354417586477199</c:v>
                </c:pt>
                <c:pt idx="48220">
                  <c:v>0.79102341781845198</c:v>
                </c:pt>
                <c:pt idx="48221">
                  <c:v>0.78772893105095798</c:v>
                </c:pt>
                <c:pt idx="48222">
                  <c:v>0.78395920330514002</c:v>
                </c:pt>
                <c:pt idx="48223">
                  <c:v>0.77896981401716003</c:v>
                </c:pt>
                <c:pt idx="48224">
                  <c:v>0.773680212909719</c:v>
                </c:pt>
                <c:pt idx="48225">
                  <c:v>0.767641470078542</c:v>
                </c:pt>
                <c:pt idx="48226">
                  <c:v>0.76100949773871995</c:v>
                </c:pt>
                <c:pt idx="48227">
                  <c:v>0.75373551653257898</c:v>
                </c:pt>
                <c:pt idx="48228">
                  <c:v>0.74557213979305403</c:v>
                </c:pt>
                <c:pt idx="48229">
                  <c:v>0.737198524910329</c:v>
                </c:pt>
                <c:pt idx="48230">
                  <c:v>0.72788387374880803</c:v>
                </c:pt>
                <c:pt idx="48231">
                  <c:v>0.71844166518485297</c:v>
                </c:pt>
                <c:pt idx="48232">
                  <c:v>0.70802969231047896</c:v>
                </c:pt>
                <c:pt idx="48233">
                  <c:v>0.69758297872692798</c:v>
                </c:pt>
                <c:pt idx="48234">
                  <c:v>0.68650867220193601</c:v>
                </c:pt>
                <c:pt idx="48235">
                  <c:v>0.67512073900064196</c:v>
                </c:pt>
                <c:pt idx="48236">
                  <c:v>0.66380681434375799</c:v>
                </c:pt>
                <c:pt idx="48237">
                  <c:v>0.65157872628661895</c:v>
                </c:pt>
                <c:pt idx="48238">
                  <c:v>0.63915108899426498</c:v>
                </c:pt>
                <c:pt idx="48239">
                  <c:v>0.62669788611193</c:v>
                </c:pt>
                <c:pt idx="48240">
                  <c:v>0.61395872266079798</c:v>
                </c:pt>
                <c:pt idx="48241">
                  <c:v>0.60131599578190498</c:v>
                </c:pt>
                <c:pt idx="48242">
                  <c:v>0.58818675351826699</c:v>
                </c:pt>
                <c:pt idx="48243">
                  <c:v>0.57486822171404295</c:v>
                </c:pt>
                <c:pt idx="48244">
                  <c:v>0.56215223446456597</c:v>
                </c:pt>
                <c:pt idx="48245">
                  <c:v>0.54890838230593397</c:v>
                </c:pt>
                <c:pt idx="48246">
                  <c:v>0.53611963965032505</c:v>
                </c:pt>
                <c:pt idx="48247">
                  <c:v>0.52295775160725899</c:v>
                </c:pt>
                <c:pt idx="48248">
                  <c:v>0.51009372159995603</c:v>
                </c:pt>
                <c:pt idx="48249">
                  <c:v>0.497708957944549</c:v>
                </c:pt>
                <c:pt idx="48250">
                  <c:v>0.485221307730971</c:v>
                </c:pt>
                <c:pt idx="48251">
                  <c:v>0.47303263904128501</c:v>
                </c:pt>
                <c:pt idx="48252">
                  <c:v>0.46087174529736102</c:v>
                </c:pt>
                <c:pt idx="48253">
                  <c:v>0.449419429619973</c:v>
                </c:pt>
                <c:pt idx="48254">
                  <c:v>0.43803066807181801</c:v>
                </c:pt>
                <c:pt idx="48255">
                  <c:v>0.42715015815993401</c:v>
                </c:pt>
                <c:pt idx="48256">
                  <c:v>0.41605617035982201</c:v>
                </c:pt>
                <c:pt idx="48257">
                  <c:v>0.40588422197067398</c:v>
                </c:pt>
                <c:pt idx="48258">
                  <c:v>0.39604554782749801</c:v>
                </c:pt>
                <c:pt idx="48259">
                  <c:v>0.386362362495971</c:v>
                </c:pt>
                <c:pt idx="48260">
                  <c:v>0.377266975296014</c:v>
                </c:pt>
                <c:pt idx="48261">
                  <c:v>0.368365067235779</c:v>
                </c:pt>
                <c:pt idx="48262">
                  <c:v>0.36054875391274599</c:v>
                </c:pt>
                <c:pt idx="48263">
                  <c:v>0.35288458200810102</c:v>
                </c:pt>
                <c:pt idx="48264">
                  <c:v>0.34551396061968698</c:v>
                </c:pt>
                <c:pt idx="48265">
                  <c:v>0.338540615588097</c:v>
                </c:pt>
                <c:pt idx="48266">
                  <c:v>0.33219470664244999</c:v>
                </c:pt>
                <c:pt idx="48267">
                  <c:v>0.32645302795844899</c:v>
                </c:pt>
                <c:pt idx="48268">
                  <c:v>0.32113553514391402</c:v>
                </c:pt>
                <c:pt idx="48269">
                  <c:v>0.315887577392088</c:v>
                </c:pt>
                <c:pt idx="48270">
                  <c:v>0.31115300196816598</c:v>
                </c:pt>
                <c:pt idx="48271">
                  <c:v>0.307346770961405</c:v>
                </c:pt>
                <c:pt idx="48272">
                  <c:v>0.30346312368856199</c:v>
                </c:pt>
                <c:pt idx="48273">
                  <c:v>0.30019301398881898</c:v>
                </c:pt>
                <c:pt idx="48274">
                  <c:v>0.29714726293260402</c:v>
                </c:pt>
                <c:pt idx="48275">
                  <c:v>0.29452855887071999</c:v>
                </c:pt>
                <c:pt idx="48276">
                  <c:v>0.29236609232702099</c:v>
                </c:pt>
                <c:pt idx="48277">
                  <c:v>0.29025748147449498</c:v>
                </c:pt>
                <c:pt idx="48278">
                  <c:v>0.28872090268575401</c:v>
                </c:pt>
                <c:pt idx="48279">
                  <c:v>0.28707147115807202</c:v>
                </c:pt>
                <c:pt idx="48280">
                  <c:v>0.28632265577098798</c:v>
                </c:pt>
                <c:pt idx="48281">
                  <c:v>0.28515907820376202</c:v>
                </c:pt>
                <c:pt idx="48282">
                  <c:v>0.284249139800207</c:v>
                </c:pt>
                <c:pt idx="48283">
                  <c:v>0.28367499075393798</c:v>
                </c:pt>
                <c:pt idx="48284">
                  <c:v>0.28323665882160798</c:v>
                </c:pt>
                <c:pt idx="48285">
                  <c:v>0.28288699995836297</c:v>
                </c:pt>
                <c:pt idx="48286">
                  <c:v>0.282042598271737</c:v>
                </c:pt>
                <c:pt idx="48287">
                  <c:v>0.28214100424126698</c:v>
                </c:pt>
                <c:pt idx="48288">
                  <c:v>0.28166534253813602</c:v>
                </c:pt>
                <c:pt idx="48289">
                  <c:v>0.28162528953414401</c:v>
                </c:pt>
                <c:pt idx="48290">
                  <c:v>0.28129102442297199</c:v>
                </c:pt>
                <c:pt idx="48291">
                  <c:v>0.280478816651277</c:v>
                </c:pt>
                <c:pt idx="48292">
                  <c:v>0.28009352082206501</c:v>
                </c:pt>
                <c:pt idx="48293">
                  <c:v>0.27909839135859499</c:v>
                </c:pt>
                <c:pt idx="48294">
                  <c:v>0.27854501972666301</c:v>
                </c:pt>
                <c:pt idx="48295">
                  <c:v>0.27733841121324698</c:v>
                </c:pt>
                <c:pt idx="48296">
                  <c:v>0.27585117063973702</c:v>
                </c:pt>
                <c:pt idx="48297">
                  <c:v>0.27440437786224797</c:v>
                </c:pt>
                <c:pt idx="48298">
                  <c:v>0.27277820374377698</c:v>
                </c:pt>
                <c:pt idx="48299">
                  <c:v>0.27075042730943399</c:v>
                </c:pt>
                <c:pt idx="48300">
                  <c:v>0.26842219305967702</c:v>
                </c:pt>
                <c:pt idx="48301">
                  <c:v>0.26578127508652399</c:v>
                </c:pt>
                <c:pt idx="48302">
                  <c:v>0.26295449193211201</c:v>
                </c:pt>
                <c:pt idx="48303">
                  <c:v>0.25985007428802798</c:v>
                </c:pt>
                <c:pt idx="48304">
                  <c:v>0.25602142597783001</c:v>
                </c:pt>
                <c:pt idx="48305">
                  <c:v>0.25243966058416101</c:v>
                </c:pt>
                <c:pt idx="48306">
                  <c:v>0.24791877010316199</c:v>
                </c:pt>
                <c:pt idx="48307">
                  <c:v>0.24352630847842599</c:v>
                </c:pt>
                <c:pt idx="48308">
                  <c:v>0.23865540891024001</c:v>
                </c:pt>
                <c:pt idx="48309">
                  <c:v>0.233288162090936</c:v>
                </c:pt>
                <c:pt idx="48310">
                  <c:v>0.22793107754654299</c:v>
                </c:pt>
                <c:pt idx="48311">
                  <c:v>0.22210321400327501</c:v>
                </c:pt>
                <c:pt idx="48312">
                  <c:v>0.215972002715237</c:v>
                </c:pt>
                <c:pt idx="48313">
                  <c:v>0.209161810965377</c:v>
                </c:pt>
                <c:pt idx="48314">
                  <c:v>0.20246919442123801</c:v>
                </c:pt>
                <c:pt idx="48315">
                  <c:v>0.19524875670758701</c:v>
                </c:pt>
                <c:pt idx="48316">
                  <c:v>0.18829729819396801</c:v>
                </c:pt>
                <c:pt idx="48317">
                  <c:v>0.180656886329986</c:v>
                </c:pt>
                <c:pt idx="48318">
                  <c:v>0.17263754328782699</c:v>
                </c:pt>
                <c:pt idx="48319">
                  <c:v>0.16489372818613601</c:v>
                </c:pt>
                <c:pt idx="48320">
                  <c:v>0.15627768422626101</c:v>
                </c:pt>
                <c:pt idx="48321">
                  <c:v>0.148420481433437</c:v>
                </c:pt>
                <c:pt idx="48322">
                  <c:v>0.13974697422798299</c:v>
                </c:pt>
                <c:pt idx="48323">
                  <c:v>0.13101195261998699</c:v>
                </c:pt>
                <c:pt idx="48324">
                  <c:v>0.122293064832371</c:v>
                </c:pt>
                <c:pt idx="48325">
                  <c:v>0.11349425656567801</c:v>
                </c:pt>
                <c:pt idx="48326">
                  <c:v>0.104910094480756</c:v>
                </c:pt>
                <c:pt idx="48327">
                  <c:v>9.6011760819068301E-2</c:v>
                </c:pt>
                <c:pt idx="48328">
                  <c:v>8.7242408534271801E-2</c:v>
                </c:pt>
                <c:pt idx="48329">
                  <c:v>7.8377407438117594E-2</c:v>
                </c:pt>
                <c:pt idx="48330">
                  <c:v>7.0025608565649697E-2</c:v>
                </c:pt>
                <c:pt idx="48331">
                  <c:v>6.1232604642927103E-2</c:v>
                </c:pt>
                <c:pt idx="48332">
                  <c:v>5.3026986174834902E-2</c:v>
                </c:pt>
                <c:pt idx="48333">
                  <c:v>4.4374227495030102E-2</c:v>
                </c:pt>
                <c:pt idx="48334">
                  <c:v>3.6275540093690099E-2</c:v>
                </c:pt>
                <c:pt idx="48335">
                  <c:v>2.86258311657453E-2</c:v>
                </c:pt>
                <c:pt idx="48336">
                  <c:v>2.0562770266354401E-2</c:v>
                </c:pt>
                <c:pt idx="48337">
                  <c:v>1.33830538454414E-2</c:v>
                </c:pt>
                <c:pt idx="48338">
                  <c:v>6.0669795006496399E-3</c:v>
                </c:pt>
                <c:pt idx="48339">
                  <c:v>-8.4383842831719895E-4</c:v>
                </c:pt>
                <c:pt idx="48340">
                  <c:v>-7.5786392905581599E-3</c:v>
                </c:pt>
                <c:pt idx="48341">
                  <c:v>-1.3777335170637599E-2</c:v>
                </c:pt>
                <c:pt idx="48342">
                  <c:v>-1.98397907727988E-2</c:v>
                </c:pt>
                <c:pt idx="48343">
                  <c:v>-2.5489869046934999E-2</c:v>
                </c:pt>
                <c:pt idx="48344">
                  <c:v>-3.0559818804891999E-2</c:v>
                </c:pt>
                <c:pt idx="48345">
                  <c:v>-3.5862341607077401E-2</c:v>
                </c:pt>
                <c:pt idx="48346">
                  <c:v>-4.0304778859339502E-2</c:v>
                </c:pt>
                <c:pt idx="48347">
                  <c:v>-4.4664017162017997E-2</c:v>
                </c:pt>
                <c:pt idx="48348">
                  <c:v>-4.81767306556969E-2</c:v>
                </c:pt>
                <c:pt idx="48349">
                  <c:v>-5.18356889085025E-2</c:v>
                </c:pt>
                <c:pt idx="48350">
                  <c:v>-5.5039616322268899E-2</c:v>
                </c:pt>
                <c:pt idx="48351">
                  <c:v>-5.7534813369000598E-2</c:v>
                </c:pt>
                <c:pt idx="48352">
                  <c:v>-5.9926805867078201E-2</c:v>
                </c:pt>
                <c:pt idx="48353">
                  <c:v>-6.1702797024837698E-2</c:v>
                </c:pt>
                <c:pt idx="48354">
                  <c:v>-6.3283138295878699E-2</c:v>
                </c:pt>
                <c:pt idx="48355">
                  <c:v>-6.4723369094775995E-2</c:v>
                </c:pt>
                <c:pt idx="48356">
                  <c:v>-6.5732025511820696E-2</c:v>
                </c:pt>
                <c:pt idx="48357">
                  <c:v>-6.6086976388692695E-2</c:v>
                </c:pt>
                <c:pt idx="48358">
                  <c:v>-6.6580431967661502E-2</c:v>
                </c:pt>
                <c:pt idx="48359">
                  <c:v>-6.6391009232652301E-2</c:v>
                </c:pt>
                <c:pt idx="48360">
                  <c:v>-6.6341329338223801E-2</c:v>
                </c:pt>
                <c:pt idx="48361">
                  <c:v>-6.5835006233644494E-2</c:v>
                </c:pt>
                <c:pt idx="48362">
                  <c:v>-6.4797844307456401E-2</c:v>
                </c:pt>
                <c:pt idx="48363">
                  <c:v>-6.4044099131301199E-2</c:v>
                </c:pt>
                <c:pt idx="48364">
                  <c:v>-6.2669205941942099E-2</c:v>
                </c:pt>
                <c:pt idx="48365">
                  <c:v>-6.14482806691629E-2</c:v>
                </c:pt>
                <c:pt idx="48366">
                  <c:v>-5.9936647302235101E-2</c:v>
                </c:pt>
                <c:pt idx="48367">
                  <c:v>-5.82232741584571E-2</c:v>
                </c:pt>
                <c:pt idx="48368">
                  <c:v>-5.6662641440033003E-2</c:v>
                </c:pt>
                <c:pt idx="48369">
                  <c:v>-5.4933427640025602E-2</c:v>
                </c:pt>
                <c:pt idx="48370">
                  <c:v>-5.3126785280866201E-2</c:v>
                </c:pt>
                <c:pt idx="48371">
                  <c:v>-5.1149254031613002E-2</c:v>
                </c:pt>
                <c:pt idx="48372">
                  <c:v>-4.9412677590940597E-2</c:v>
                </c:pt>
                <c:pt idx="48373">
                  <c:v>-4.7450646186419698E-2</c:v>
                </c:pt>
                <c:pt idx="48374">
                  <c:v>-4.5995969843536301E-2</c:v>
                </c:pt>
                <c:pt idx="48375">
                  <c:v>-4.42074843813113E-2</c:v>
                </c:pt>
                <c:pt idx="48376">
                  <c:v>-4.2452625960535603E-2</c:v>
                </c:pt>
                <c:pt idx="48377">
                  <c:v>-4.1293969597439598E-2</c:v>
                </c:pt>
                <c:pt idx="48378">
                  <c:v>-3.9762048871521002E-2</c:v>
                </c:pt>
                <c:pt idx="48379">
                  <c:v>-3.8885879522582899E-2</c:v>
                </c:pt>
                <c:pt idx="48380">
                  <c:v>-3.7905969458435197E-2</c:v>
                </c:pt>
                <c:pt idx="48381">
                  <c:v>-3.68535594914189E-2</c:v>
                </c:pt>
                <c:pt idx="48382">
                  <c:v>-3.6741360957339202E-2</c:v>
                </c:pt>
                <c:pt idx="48383">
                  <c:v>-3.6113952775809699E-2</c:v>
                </c:pt>
                <c:pt idx="48384">
                  <c:v>-3.6303149077066998E-2</c:v>
                </c:pt>
                <c:pt idx="48385">
                  <c:v>-3.6527622799058697E-2</c:v>
                </c:pt>
                <c:pt idx="48386">
                  <c:v>-3.6829081585212899E-2</c:v>
                </c:pt>
                <c:pt idx="48387">
                  <c:v>-3.78374887901319E-2</c:v>
                </c:pt>
                <c:pt idx="48388">
                  <c:v>-3.8871238592649203E-2</c:v>
                </c:pt>
                <c:pt idx="48389">
                  <c:v>-4.0162068121594403E-2</c:v>
                </c:pt>
                <c:pt idx="48390">
                  <c:v>-4.1906954706395903E-2</c:v>
                </c:pt>
                <c:pt idx="48391">
                  <c:v>-4.3937782852234798E-2</c:v>
                </c:pt>
                <c:pt idx="48392">
                  <c:v>-4.6094426278044602E-2</c:v>
                </c:pt>
                <c:pt idx="48393">
                  <c:v>-4.8890435630626901E-2</c:v>
                </c:pt>
                <c:pt idx="48394">
                  <c:v>-5.1509373555315797E-2</c:v>
                </c:pt>
                <c:pt idx="48395">
                  <c:v>-5.4910051518584503E-2</c:v>
                </c:pt>
                <c:pt idx="48396">
                  <c:v>-5.8428941100809498E-2</c:v>
                </c:pt>
                <c:pt idx="48397">
                  <c:v>-6.2050051250461598E-2</c:v>
                </c:pt>
                <c:pt idx="48398">
                  <c:v>-6.6276453584218797E-2</c:v>
                </c:pt>
                <c:pt idx="48399">
                  <c:v>-7.0448632836619104E-2</c:v>
                </c:pt>
                <c:pt idx="48400">
                  <c:v>-7.5118988764977898E-2</c:v>
                </c:pt>
                <c:pt idx="48401">
                  <c:v>-7.9982063600310904E-2</c:v>
                </c:pt>
                <c:pt idx="48402">
                  <c:v>-8.5021612854480802E-2</c:v>
                </c:pt>
                <c:pt idx="48403">
                  <c:v>-9.0016278012166703E-2</c:v>
                </c:pt>
                <c:pt idx="48404">
                  <c:v>-9.5846186619411106E-2</c:v>
                </c:pt>
                <c:pt idx="48405">
                  <c:v>-0.101405361869222</c:v>
                </c:pt>
                <c:pt idx="48406">
                  <c:v>-0.10733722182316401</c:v>
                </c:pt>
                <c:pt idx="48407">
                  <c:v>-0.113145161390975</c:v>
                </c:pt>
                <c:pt idx="48408">
                  <c:v>-0.118935827653102</c:v>
                </c:pt>
                <c:pt idx="48409">
                  <c:v>-0.12529830839582001</c:v>
                </c:pt>
                <c:pt idx="48410">
                  <c:v>-0.131608331949817</c:v>
                </c:pt>
                <c:pt idx="48411">
                  <c:v>-0.13798914114187799</c:v>
                </c:pt>
                <c:pt idx="48412">
                  <c:v>-0.14433557823659901</c:v>
                </c:pt>
                <c:pt idx="48413">
                  <c:v>-0.15059883041331901</c:v>
                </c:pt>
                <c:pt idx="48414">
                  <c:v>-0.15696151239389</c:v>
                </c:pt>
                <c:pt idx="48415">
                  <c:v>-0.16358846270674099</c:v>
                </c:pt>
                <c:pt idx="48416">
                  <c:v>-0.16967001913430599</c:v>
                </c:pt>
                <c:pt idx="48417">
                  <c:v>-0.17600192419239499</c:v>
                </c:pt>
                <c:pt idx="48418">
                  <c:v>-0.181981284503685</c:v>
                </c:pt>
                <c:pt idx="48419">
                  <c:v>-0.18796719061917599</c:v>
                </c:pt>
                <c:pt idx="48420">
                  <c:v>-0.194323664265484</c:v>
                </c:pt>
                <c:pt idx="48421">
                  <c:v>-0.19969595402328699</c:v>
                </c:pt>
                <c:pt idx="48422">
                  <c:v>-0.20564989933210001</c:v>
                </c:pt>
                <c:pt idx="48423">
                  <c:v>-0.211095217481958</c:v>
                </c:pt>
                <c:pt idx="48424">
                  <c:v>-0.21634783080066999</c:v>
                </c:pt>
                <c:pt idx="48425">
                  <c:v>-0.221647713078927</c:v>
                </c:pt>
                <c:pt idx="48426">
                  <c:v>-0.226486041953017</c:v>
                </c:pt>
                <c:pt idx="48427">
                  <c:v>-0.231350386770376</c:v>
                </c:pt>
                <c:pt idx="48428">
                  <c:v>-0.235786157150839</c:v>
                </c:pt>
                <c:pt idx="48429">
                  <c:v>-0.24021449450690799</c:v>
                </c:pt>
                <c:pt idx="48430">
                  <c:v>-0.24394992754738401</c:v>
                </c:pt>
                <c:pt idx="48431">
                  <c:v>-0.24817297691530399</c:v>
                </c:pt>
                <c:pt idx="48432">
                  <c:v>-0.25198317427248501</c:v>
                </c:pt>
                <c:pt idx="48433">
                  <c:v>-0.25520182322414903</c:v>
                </c:pt>
                <c:pt idx="48434">
                  <c:v>-0.25850126413170998</c:v>
                </c:pt>
                <c:pt idx="48435">
                  <c:v>-0.26120624031718298</c:v>
                </c:pt>
                <c:pt idx="48436">
                  <c:v>-0.26428632585001</c:v>
                </c:pt>
                <c:pt idx="48437">
                  <c:v>-0.26702384728524903</c:v>
                </c:pt>
                <c:pt idx="48438">
                  <c:v>-0.26923249795903598</c:v>
                </c:pt>
                <c:pt idx="48439">
                  <c:v>-0.27150357311461298</c:v>
                </c:pt>
                <c:pt idx="48440">
                  <c:v>-0.27335633416299898</c:v>
                </c:pt>
                <c:pt idx="48441">
                  <c:v>-0.275337190136967</c:v>
                </c:pt>
                <c:pt idx="48442">
                  <c:v>-0.277311921887684</c:v>
                </c:pt>
                <c:pt idx="48443">
                  <c:v>-0.27873553835137399</c:v>
                </c:pt>
                <c:pt idx="48444">
                  <c:v>-0.28001059003366002</c:v>
                </c:pt>
                <c:pt idx="48445">
                  <c:v>-0.28115505105573402</c:v>
                </c:pt>
                <c:pt idx="48446">
                  <c:v>-0.28234082007209599</c:v>
                </c:pt>
                <c:pt idx="48447">
                  <c:v>-0.28360542724822002</c:v>
                </c:pt>
                <c:pt idx="48448">
                  <c:v>-0.28464890578978502</c:v>
                </c:pt>
                <c:pt idx="48449">
                  <c:v>-0.28558805556184103</c:v>
                </c:pt>
                <c:pt idx="48450">
                  <c:v>-0.28640681312713101</c:v>
                </c:pt>
                <c:pt idx="48451">
                  <c:v>-0.28730657207858801</c:v>
                </c:pt>
                <c:pt idx="48452">
                  <c:v>-0.28821402314982703</c:v>
                </c:pt>
                <c:pt idx="48453">
                  <c:v>-0.289274567886387</c:v>
                </c:pt>
                <c:pt idx="48454">
                  <c:v>-0.29005541859057199</c:v>
                </c:pt>
                <c:pt idx="48455">
                  <c:v>-0.29087661368087397</c:v>
                </c:pt>
                <c:pt idx="48456">
                  <c:v>-0.29192537600068003</c:v>
                </c:pt>
                <c:pt idx="48457">
                  <c:v>-0.29296006239418498</c:v>
                </c:pt>
                <c:pt idx="48458">
                  <c:v>-0.29407238251199203</c:v>
                </c:pt>
                <c:pt idx="48459">
                  <c:v>-0.29558100146038202</c:v>
                </c:pt>
                <c:pt idx="48460">
                  <c:v>-0.29662014514601298</c:v>
                </c:pt>
                <c:pt idx="48461">
                  <c:v>-0.29793547592136099</c:v>
                </c:pt>
                <c:pt idx="48462">
                  <c:v>-0.29969826718876302</c:v>
                </c:pt>
                <c:pt idx="48463">
                  <c:v>-0.301413152064816</c:v>
                </c:pt>
                <c:pt idx="48464">
                  <c:v>-0.30350466365041101</c:v>
                </c:pt>
                <c:pt idx="48465">
                  <c:v>-0.30525445892514902</c:v>
                </c:pt>
                <c:pt idx="48466">
                  <c:v>-0.30742118214448899</c:v>
                </c:pt>
                <c:pt idx="48467">
                  <c:v>-0.3097498737969</c:v>
                </c:pt>
                <c:pt idx="48468">
                  <c:v>-0.31228449734142499</c:v>
                </c:pt>
                <c:pt idx="48469">
                  <c:v>-0.31515998836160802</c:v>
                </c:pt>
                <c:pt idx="48470">
                  <c:v>-0.31786313509298503</c:v>
                </c:pt>
                <c:pt idx="48471">
                  <c:v>-0.32055975438417</c:v>
                </c:pt>
                <c:pt idx="48472">
                  <c:v>-0.32347241530783299</c:v>
                </c:pt>
                <c:pt idx="48473">
                  <c:v>-0.32688469210568799</c:v>
                </c:pt>
                <c:pt idx="48474">
                  <c:v>-0.33044739077563001</c:v>
                </c:pt>
                <c:pt idx="48475">
                  <c:v>-0.33389646496133002</c:v>
                </c:pt>
                <c:pt idx="48476">
                  <c:v>-0.337332982507003</c:v>
                </c:pt>
                <c:pt idx="48477">
                  <c:v>-0.34100340509635801</c:v>
                </c:pt>
                <c:pt idx="48478">
                  <c:v>-0.34489126902621597</c:v>
                </c:pt>
                <c:pt idx="48479">
                  <c:v>-0.34881942675751498</c:v>
                </c:pt>
                <c:pt idx="48480">
                  <c:v>-0.352865075843453</c:v>
                </c:pt>
                <c:pt idx="48481">
                  <c:v>-0.35659415926594601</c:v>
                </c:pt>
                <c:pt idx="48482">
                  <c:v>-0.36054013936690699</c:v>
                </c:pt>
                <c:pt idx="48483">
                  <c:v>-0.36460844493914402</c:v>
                </c:pt>
                <c:pt idx="48484">
                  <c:v>-0.36864186042953201</c:v>
                </c:pt>
                <c:pt idx="48485">
                  <c:v>-0.37232153506215998</c:v>
                </c:pt>
                <c:pt idx="48486">
                  <c:v>-0.37625773488252801</c:v>
                </c:pt>
                <c:pt idx="48487">
                  <c:v>-0.37992166476693201</c:v>
                </c:pt>
                <c:pt idx="48488">
                  <c:v>-0.38334444052844002</c:v>
                </c:pt>
                <c:pt idx="48489">
                  <c:v>-0.387194180783412</c:v>
                </c:pt>
                <c:pt idx="48490">
                  <c:v>-0.39022875270947399</c:v>
                </c:pt>
                <c:pt idx="48491">
                  <c:v>-0.39359897583792303</c:v>
                </c:pt>
                <c:pt idx="48492">
                  <c:v>-0.39642010035271702</c:v>
                </c:pt>
                <c:pt idx="48493">
                  <c:v>-0.39929098480967601</c:v>
                </c:pt>
                <c:pt idx="48494">
                  <c:v>-0.40171342281221301</c:v>
                </c:pt>
                <c:pt idx="48495">
                  <c:v>-0.40376500853775199</c:v>
                </c:pt>
                <c:pt idx="48496">
                  <c:v>-0.40585524038353998</c:v>
                </c:pt>
                <c:pt idx="48497">
                  <c:v>-0.40728440551525802</c:v>
                </c:pt>
                <c:pt idx="48498">
                  <c:v>-0.40878854344080101</c:v>
                </c:pt>
                <c:pt idx="48499">
                  <c:v>-0.40956919544946102</c:v>
                </c:pt>
                <c:pt idx="48500">
                  <c:v>-0.41022390517929602</c:v>
                </c:pt>
                <c:pt idx="48501">
                  <c:v>-0.41019693593039402</c:v>
                </c:pt>
                <c:pt idx="48502">
                  <c:v>-0.41040892375983401</c:v>
                </c:pt>
                <c:pt idx="48503">
                  <c:v>-0.40965854188714901</c:v>
                </c:pt>
                <c:pt idx="48504">
                  <c:v>-0.40853036285072702</c:v>
                </c:pt>
                <c:pt idx="48505">
                  <c:v>-0.40727700279789802</c:v>
                </c:pt>
                <c:pt idx="48506">
                  <c:v>-0.40536753269667197</c:v>
                </c:pt>
                <c:pt idx="48507">
                  <c:v>-0.40321174702102303</c:v>
                </c:pt>
                <c:pt idx="48508">
                  <c:v>-0.40022372017770302</c:v>
                </c:pt>
                <c:pt idx="48509">
                  <c:v>-0.39759564662614599</c:v>
                </c:pt>
                <c:pt idx="48510">
                  <c:v>-0.39367719798991502</c:v>
                </c:pt>
                <c:pt idx="48511">
                  <c:v>-0.38976881653857398</c:v>
                </c:pt>
                <c:pt idx="48512">
                  <c:v>-0.38528240855189599</c:v>
                </c:pt>
                <c:pt idx="48513">
                  <c:v>-0.38045585713403401</c:v>
                </c:pt>
                <c:pt idx="48514">
                  <c:v>-0.375386980328343</c:v>
                </c:pt>
                <c:pt idx="48515">
                  <c:v>-0.36948914752628997</c:v>
                </c:pt>
                <c:pt idx="48516">
                  <c:v>-0.363745306063885</c:v>
                </c:pt>
                <c:pt idx="48517">
                  <c:v>-0.35719444840942999</c:v>
                </c:pt>
                <c:pt idx="48518">
                  <c:v>-0.35064108019863899</c:v>
                </c:pt>
                <c:pt idx="48519">
                  <c:v>-0.34364308012049999</c:v>
                </c:pt>
                <c:pt idx="48520">
                  <c:v>-0.33610926709434802</c:v>
                </c:pt>
                <c:pt idx="48521">
                  <c:v>-0.32859028644911797</c:v>
                </c:pt>
                <c:pt idx="48522">
                  <c:v>-0.32054490670878699</c:v>
                </c:pt>
                <c:pt idx="48523">
                  <c:v>-0.31268269399734999</c:v>
                </c:pt>
                <c:pt idx="48524">
                  <c:v>-0.30426744092515101</c:v>
                </c:pt>
                <c:pt idx="48525">
                  <c:v>-0.29583533459271</c:v>
                </c:pt>
                <c:pt idx="48526">
                  <c:v>-0.28690228388782402</c:v>
                </c:pt>
                <c:pt idx="48527">
                  <c:v>-0.27809338409052697</c:v>
                </c:pt>
                <c:pt idx="48528">
                  <c:v>-0.26934647844091397</c:v>
                </c:pt>
                <c:pt idx="48529">
                  <c:v>-0.260565242685667</c:v>
                </c:pt>
                <c:pt idx="48530">
                  <c:v>-0.25172941709840602</c:v>
                </c:pt>
                <c:pt idx="48531">
                  <c:v>-0.24264894797942599</c:v>
                </c:pt>
                <c:pt idx="48532">
                  <c:v>-0.23389736695150201</c:v>
                </c:pt>
                <c:pt idx="48533">
                  <c:v>-0.22494504467825499</c:v>
                </c:pt>
                <c:pt idx="48534">
                  <c:v>-0.216692726445883</c:v>
                </c:pt>
                <c:pt idx="48535">
                  <c:v>-0.20807858134516799</c:v>
                </c:pt>
                <c:pt idx="48536">
                  <c:v>-0.199672965971079</c:v>
                </c:pt>
                <c:pt idx="48537">
                  <c:v>-0.19152293863961001</c:v>
                </c:pt>
                <c:pt idx="48538">
                  <c:v>-0.18377072282981799</c:v>
                </c:pt>
                <c:pt idx="48539">
                  <c:v>-0.17624866439502701</c:v>
                </c:pt>
                <c:pt idx="48540">
                  <c:v>-0.168906434675414</c:v>
                </c:pt>
                <c:pt idx="48541">
                  <c:v>-0.16203815102181901</c:v>
                </c:pt>
                <c:pt idx="48542">
                  <c:v>-0.155543760386672</c:v>
                </c:pt>
                <c:pt idx="48543">
                  <c:v>-0.149481993713315</c:v>
                </c:pt>
                <c:pt idx="48544">
                  <c:v>-0.14364836228113301</c:v>
                </c:pt>
                <c:pt idx="48545">
                  <c:v>-0.13841403001677899</c:v>
                </c:pt>
                <c:pt idx="48546">
                  <c:v>-0.13386100318605201</c:v>
                </c:pt>
                <c:pt idx="48547">
                  <c:v>-0.129277905304227</c:v>
                </c:pt>
                <c:pt idx="48548">
                  <c:v>-0.125489336087902</c:v>
                </c:pt>
                <c:pt idx="48549">
                  <c:v>-0.122084509871309</c:v>
                </c:pt>
                <c:pt idx="48550">
                  <c:v>-0.119257845824423</c:v>
                </c:pt>
                <c:pt idx="48551">
                  <c:v>-0.11721680797613999</c:v>
                </c:pt>
                <c:pt idx="48552">
                  <c:v>-0.11551015190227699</c:v>
                </c:pt>
                <c:pt idx="48553">
                  <c:v>-0.11434481723227399</c:v>
                </c:pt>
                <c:pt idx="48554">
                  <c:v>-0.11358223205151299</c:v>
                </c:pt>
                <c:pt idx="48555">
                  <c:v>-0.113692857923486</c:v>
                </c:pt>
                <c:pt idx="48556">
                  <c:v>-0.11434240553050901</c:v>
                </c:pt>
                <c:pt idx="48557">
                  <c:v>-0.11552326855669</c:v>
                </c:pt>
                <c:pt idx="48558">
                  <c:v>-0.11694180581692699</c:v>
                </c:pt>
                <c:pt idx="48559">
                  <c:v>-0.119288098612876</c:v>
                </c:pt>
                <c:pt idx="48560">
                  <c:v>-0.121871182581128</c:v>
                </c:pt>
                <c:pt idx="48561">
                  <c:v>-0.125293684155563</c:v>
                </c:pt>
                <c:pt idx="48562">
                  <c:v>-0.12920316040882701</c:v>
                </c:pt>
                <c:pt idx="48563">
                  <c:v>-0.13317581743161999</c:v>
                </c:pt>
                <c:pt idx="48564">
                  <c:v>-0.137835103469719</c:v>
                </c:pt>
                <c:pt idx="48565">
                  <c:v>-0.143160278547796</c:v>
                </c:pt>
                <c:pt idx="48566">
                  <c:v>-0.148756596148654</c:v>
                </c:pt>
                <c:pt idx="48567">
                  <c:v>-0.154563592978949</c:v>
                </c:pt>
                <c:pt idx="48568">
                  <c:v>-0.161113691938646</c:v>
                </c:pt>
                <c:pt idx="48569">
                  <c:v>-0.16787132659270201</c:v>
                </c:pt>
                <c:pt idx="48570">
                  <c:v>-0.174876982260396</c:v>
                </c:pt>
                <c:pt idx="48571">
                  <c:v>-0.18230289342645101</c:v>
                </c:pt>
                <c:pt idx="48572">
                  <c:v>-0.18974545557675199</c:v>
                </c:pt>
                <c:pt idx="48573">
                  <c:v>-0.19776422971506699</c:v>
                </c:pt>
                <c:pt idx="48574">
                  <c:v>-0.20573293057156999</c:v>
                </c:pt>
                <c:pt idx="48575">
                  <c:v>-0.21381789025235001</c:v>
                </c:pt>
                <c:pt idx="48576">
                  <c:v>-0.222005584684632</c:v>
                </c:pt>
                <c:pt idx="48577">
                  <c:v>-0.230575722141595</c:v>
                </c:pt>
                <c:pt idx="48578">
                  <c:v>-0.23938831190948601</c:v>
                </c:pt>
                <c:pt idx="48579">
                  <c:v>-0.24760830557105801</c:v>
                </c:pt>
                <c:pt idx="48580">
                  <c:v>-0.256206401770466</c:v>
                </c:pt>
                <c:pt idx="48581">
                  <c:v>-0.26447345991674098</c:v>
                </c:pt>
                <c:pt idx="48582">
                  <c:v>-0.27290561157460802</c:v>
                </c:pt>
                <c:pt idx="48583">
                  <c:v>-0.28132968087336402</c:v>
                </c:pt>
                <c:pt idx="48584">
                  <c:v>-0.28959645893568597</c:v>
                </c:pt>
                <c:pt idx="48585">
                  <c:v>-0.29729880225618199</c:v>
                </c:pt>
                <c:pt idx="48586">
                  <c:v>-0.30510790535118198</c:v>
                </c:pt>
                <c:pt idx="48587">
                  <c:v>-0.31285984376715897</c:v>
                </c:pt>
                <c:pt idx="48588">
                  <c:v>-0.32030121471130601</c:v>
                </c:pt>
                <c:pt idx="48589">
                  <c:v>-0.32721490740963799</c:v>
                </c:pt>
                <c:pt idx="48590">
                  <c:v>-0.33365095386479399</c:v>
                </c:pt>
                <c:pt idx="48591">
                  <c:v>-0.33998474440224802</c:v>
                </c:pt>
                <c:pt idx="48592">
                  <c:v>-0.346045113171222</c:v>
                </c:pt>
                <c:pt idx="48593">
                  <c:v>-0.35198805201744998</c:v>
                </c:pt>
                <c:pt idx="48594">
                  <c:v>-0.35716686034267597</c:v>
                </c:pt>
                <c:pt idx="48595">
                  <c:v>-0.36182885262009601</c:v>
                </c:pt>
                <c:pt idx="48596">
                  <c:v>-0.36630234710248</c:v>
                </c:pt>
                <c:pt idx="48597">
                  <c:v>-0.37037837097109599</c:v>
                </c:pt>
                <c:pt idx="48598">
                  <c:v>-0.374127750829443</c:v>
                </c:pt>
                <c:pt idx="48599">
                  <c:v>-0.37709347714456298</c:v>
                </c:pt>
                <c:pt idx="48600">
                  <c:v>-0.38009426812383501</c:v>
                </c:pt>
                <c:pt idx="48601">
                  <c:v>-0.38204884908171799</c:v>
                </c:pt>
                <c:pt idx="48602">
                  <c:v>-0.38378453063719498</c:v>
                </c:pt>
                <c:pt idx="48603">
                  <c:v>-0.38484150006369999</c:v>
                </c:pt>
                <c:pt idx="48604">
                  <c:v>-0.38584574005359101</c:v>
                </c:pt>
                <c:pt idx="48605">
                  <c:v>-0.386692702191199</c:v>
                </c:pt>
                <c:pt idx="48606">
                  <c:v>-0.38620033333628001</c:v>
                </c:pt>
                <c:pt idx="48607">
                  <c:v>-0.38579172331615402</c:v>
                </c:pt>
                <c:pt idx="48608">
                  <c:v>-0.38483476305486097</c:v>
                </c:pt>
                <c:pt idx="48609">
                  <c:v>-0.38362942183534898</c:v>
                </c:pt>
                <c:pt idx="48610">
                  <c:v>-0.38233777858524298</c:v>
                </c:pt>
                <c:pt idx="48611">
                  <c:v>-0.38017253136371698</c:v>
                </c:pt>
                <c:pt idx="48612">
                  <c:v>-0.37776911113634798</c:v>
                </c:pt>
                <c:pt idx="48613">
                  <c:v>-0.37498960020279398</c:v>
                </c:pt>
                <c:pt idx="48614">
                  <c:v>-0.37198756543087302</c:v>
                </c:pt>
                <c:pt idx="48615">
                  <c:v>-0.36899062943259803</c:v>
                </c:pt>
                <c:pt idx="48616">
                  <c:v>-0.36516487861012997</c:v>
                </c:pt>
                <c:pt idx="48617">
                  <c:v>-0.36119753128877602</c:v>
                </c:pt>
                <c:pt idx="48618">
                  <c:v>-0.35732838915644199</c:v>
                </c:pt>
                <c:pt idx="48619">
                  <c:v>-0.35306653853959802</c:v>
                </c:pt>
                <c:pt idx="48620">
                  <c:v>-0.34907817217561898</c:v>
                </c:pt>
                <c:pt idx="48621">
                  <c:v>-0.34444135984635099</c:v>
                </c:pt>
                <c:pt idx="48622">
                  <c:v>-0.33979340228028299</c:v>
                </c:pt>
                <c:pt idx="48623">
                  <c:v>-0.33513654874778598</c:v>
                </c:pt>
                <c:pt idx="48624">
                  <c:v>-0.33019353966338999</c:v>
                </c:pt>
                <c:pt idx="48625">
                  <c:v>-0.325734646078776</c:v>
                </c:pt>
                <c:pt idx="48626">
                  <c:v>-0.320749113155541</c:v>
                </c:pt>
                <c:pt idx="48627">
                  <c:v>-0.31609941695038302</c:v>
                </c:pt>
                <c:pt idx="48628">
                  <c:v>-0.31120848275214902</c:v>
                </c:pt>
                <c:pt idx="48629">
                  <c:v>-0.30641532864260501</c:v>
                </c:pt>
                <c:pt idx="48630">
                  <c:v>-0.30201929068213001</c:v>
                </c:pt>
                <c:pt idx="48631">
                  <c:v>-0.29731281974842899</c:v>
                </c:pt>
                <c:pt idx="48632">
                  <c:v>-0.293193728856464</c:v>
                </c:pt>
                <c:pt idx="48633">
                  <c:v>-0.28869612595735</c:v>
                </c:pt>
                <c:pt idx="48634">
                  <c:v>-0.28472470800460697</c:v>
                </c:pt>
                <c:pt idx="48635">
                  <c:v>-0.28072092787153102</c:v>
                </c:pt>
                <c:pt idx="48636">
                  <c:v>-0.27687751345084299</c:v>
                </c:pt>
                <c:pt idx="48637">
                  <c:v>-0.27359333888656201</c:v>
                </c:pt>
                <c:pt idx="48638">
                  <c:v>-0.26998978844009802</c:v>
                </c:pt>
                <c:pt idx="48639">
                  <c:v>-0.26699522573520801</c:v>
                </c:pt>
                <c:pt idx="48640">
                  <c:v>-0.263810515275194</c:v>
                </c:pt>
                <c:pt idx="48641">
                  <c:v>-0.26107306649769302</c:v>
                </c:pt>
                <c:pt idx="48642">
                  <c:v>-0.258751471071824</c:v>
                </c:pt>
                <c:pt idx="48643">
                  <c:v>-0.25645487700755898</c:v>
                </c:pt>
                <c:pt idx="48644">
                  <c:v>-0.25438808713427502</c:v>
                </c:pt>
                <c:pt idx="48645">
                  <c:v>-0.252375288775055</c:v>
                </c:pt>
                <c:pt idx="48646">
                  <c:v>-0.250806324899639</c:v>
                </c:pt>
                <c:pt idx="48647">
                  <c:v>-0.24956972177385001</c:v>
                </c:pt>
                <c:pt idx="48648">
                  <c:v>-0.24856932210103899</c:v>
                </c:pt>
                <c:pt idx="48649">
                  <c:v>-0.247304258357603</c:v>
                </c:pt>
                <c:pt idx="48650">
                  <c:v>-0.24658396112948799</c:v>
                </c:pt>
                <c:pt idx="48651">
                  <c:v>-0.24601839764216199</c:v>
                </c:pt>
                <c:pt idx="48652">
                  <c:v>-0.24567970701433101</c:v>
                </c:pt>
                <c:pt idx="48653">
                  <c:v>-0.24546225032458599</c:v>
                </c:pt>
                <c:pt idx="48654">
                  <c:v>-0.245350112513222</c:v>
                </c:pt>
                <c:pt idx="48655">
                  <c:v>-0.245304233258264</c:v>
                </c:pt>
                <c:pt idx="48656">
                  <c:v>-0.245425126243385</c:v>
                </c:pt>
                <c:pt idx="48657">
                  <c:v>-0.24583592683837299</c:v>
                </c:pt>
                <c:pt idx="48658">
                  <c:v>-0.24596513655456201</c:v>
                </c:pt>
                <c:pt idx="48659">
                  <c:v>-0.246691920359462</c:v>
                </c:pt>
                <c:pt idx="48660">
                  <c:v>-0.246926114086882</c:v>
                </c:pt>
                <c:pt idx="48661">
                  <c:v>-0.24767028221364701</c:v>
                </c:pt>
                <c:pt idx="48662">
                  <c:v>-0.24812128828180299</c:v>
                </c:pt>
                <c:pt idx="48663">
                  <c:v>-0.248365155612183</c:v>
                </c:pt>
                <c:pt idx="48664">
                  <c:v>-0.24929495796721199</c:v>
                </c:pt>
                <c:pt idx="48665">
                  <c:v>-0.249437938668022</c:v>
                </c:pt>
                <c:pt idx="48666">
                  <c:v>-0.249808464868576</c:v>
                </c:pt>
                <c:pt idx="48667">
                  <c:v>-0.25012000706471499</c:v>
                </c:pt>
                <c:pt idx="48668">
                  <c:v>-0.25022467587707697</c:v>
                </c:pt>
                <c:pt idx="48669">
                  <c:v>-0.25031218369911801</c:v>
                </c:pt>
                <c:pt idx="48670">
                  <c:v>-0.250387451197914</c:v>
                </c:pt>
                <c:pt idx="48671">
                  <c:v>-0.25008062291309502</c:v>
                </c:pt>
                <c:pt idx="48672">
                  <c:v>-0.24946738339159</c:v>
                </c:pt>
                <c:pt idx="48673">
                  <c:v>-0.24904763653435899</c:v>
                </c:pt>
                <c:pt idx="48674">
                  <c:v>-0.248259925845605</c:v>
                </c:pt>
                <c:pt idx="48675">
                  <c:v>-0.24740145125608001</c:v>
                </c:pt>
                <c:pt idx="48676">
                  <c:v>-0.24597700180985699</c:v>
                </c:pt>
                <c:pt idx="48677">
                  <c:v>-0.244330984684129</c:v>
                </c:pt>
                <c:pt idx="48678">
                  <c:v>-0.24282143183521401</c:v>
                </c:pt>
                <c:pt idx="48679">
                  <c:v>-0.24089959334368999</c:v>
                </c:pt>
                <c:pt idx="48680">
                  <c:v>-0.23867867380517899</c:v>
                </c:pt>
                <c:pt idx="48681">
                  <c:v>-0.236002676718538</c:v>
                </c:pt>
                <c:pt idx="48682">
                  <c:v>-0.23322235735987601</c:v>
                </c:pt>
                <c:pt idx="48683">
                  <c:v>-0.23042740254657901</c:v>
                </c:pt>
                <c:pt idx="48684">
                  <c:v>-0.22721045798091999</c:v>
                </c:pt>
                <c:pt idx="48685">
                  <c:v>-0.22346765306514099</c:v>
                </c:pt>
                <c:pt idx="48686">
                  <c:v>-0.219678093384303</c:v>
                </c:pt>
                <c:pt idx="48687">
                  <c:v>-0.21561636440399701</c:v>
                </c:pt>
                <c:pt idx="48688">
                  <c:v>-0.211421321170669</c:v>
                </c:pt>
                <c:pt idx="48689">
                  <c:v>-0.206785860369288</c:v>
                </c:pt>
                <c:pt idx="48690">
                  <c:v>-0.20197823750025401</c:v>
                </c:pt>
                <c:pt idx="48691">
                  <c:v>-0.19712266989615301</c:v>
                </c:pt>
                <c:pt idx="48692">
                  <c:v>-0.19154731399132499</c:v>
                </c:pt>
                <c:pt idx="48693">
                  <c:v>-0.18630993959615899</c:v>
                </c:pt>
                <c:pt idx="48694">
                  <c:v>-0.18017882861482101</c:v>
                </c:pt>
                <c:pt idx="48695">
                  <c:v>-0.174651460841838</c:v>
                </c:pt>
                <c:pt idx="48696">
                  <c:v>-0.16892025395003299</c:v>
                </c:pt>
                <c:pt idx="48697">
                  <c:v>-0.162727019983188</c:v>
                </c:pt>
                <c:pt idx="48698">
                  <c:v>-0.15636439072633601</c:v>
                </c:pt>
                <c:pt idx="48699">
                  <c:v>-0.14974964244650801</c:v>
                </c:pt>
                <c:pt idx="48700">
                  <c:v>-0.14358213503764999</c:v>
                </c:pt>
                <c:pt idx="48701">
                  <c:v>-0.13725876297714401</c:v>
                </c:pt>
                <c:pt idx="48702">
                  <c:v>-0.1308384091999</c:v>
                </c:pt>
                <c:pt idx="48703">
                  <c:v>-0.12399297424701</c:v>
                </c:pt>
                <c:pt idx="48704">
                  <c:v>-0.11745744927342899</c:v>
                </c:pt>
                <c:pt idx="48705">
                  <c:v>-0.11109037290566399</c:v>
                </c:pt>
                <c:pt idx="48706">
                  <c:v>-0.104838713972686</c:v>
                </c:pt>
                <c:pt idx="48707">
                  <c:v>-9.8306906893521201E-2</c:v>
                </c:pt>
                <c:pt idx="48708">
                  <c:v>-9.1643392639926102E-2</c:v>
                </c:pt>
                <c:pt idx="48709">
                  <c:v>-8.5473099461715704E-2</c:v>
                </c:pt>
                <c:pt idx="48710">
                  <c:v>-7.94429154510463E-2</c:v>
                </c:pt>
                <c:pt idx="48711">
                  <c:v>-7.35568533227835E-2</c:v>
                </c:pt>
                <c:pt idx="48712">
                  <c:v>-6.7580383381109194E-2</c:v>
                </c:pt>
                <c:pt idx="48713">
                  <c:v>-6.1771941198699901E-2</c:v>
                </c:pt>
                <c:pt idx="48714">
                  <c:v>-5.6446921560695897E-2</c:v>
                </c:pt>
                <c:pt idx="48715">
                  <c:v>-5.1374985432538899E-2</c:v>
                </c:pt>
                <c:pt idx="48716">
                  <c:v>-4.6433374639032403E-2</c:v>
                </c:pt>
                <c:pt idx="48717">
                  <c:v>-4.1715254976216601E-2</c:v>
                </c:pt>
                <c:pt idx="48718">
                  <c:v>-3.74066880473191E-2</c:v>
                </c:pt>
                <c:pt idx="48719">
                  <c:v>-3.3100889527531999E-2</c:v>
                </c:pt>
                <c:pt idx="48720">
                  <c:v>-2.9329885067293799E-2</c:v>
                </c:pt>
                <c:pt idx="48721">
                  <c:v>-2.5688592785122599E-2</c:v>
                </c:pt>
                <c:pt idx="48722">
                  <c:v>-2.2565130844257899E-2</c:v>
                </c:pt>
                <c:pt idx="48723">
                  <c:v>-1.98783622602785E-2</c:v>
                </c:pt>
                <c:pt idx="48724">
                  <c:v>-1.7141924119751299E-2</c:v>
                </c:pt>
                <c:pt idx="48725">
                  <c:v>-1.4745174057128401E-2</c:v>
                </c:pt>
                <c:pt idx="48726">
                  <c:v>-1.2773011229727399E-2</c:v>
                </c:pt>
                <c:pt idx="48727">
                  <c:v>-1.14191639374428E-2</c:v>
                </c:pt>
                <c:pt idx="48728">
                  <c:v>-1.03539828431244E-2</c:v>
                </c:pt>
                <c:pt idx="48729">
                  <c:v>-9.3746943607427007E-3</c:v>
                </c:pt>
                <c:pt idx="48730">
                  <c:v>-8.6633048742538205E-3</c:v>
                </c:pt>
                <c:pt idx="48731">
                  <c:v>-8.7073805696363596E-3</c:v>
                </c:pt>
                <c:pt idx="48732">
                  <c:v>-8.8562315090669804E-3</c:v>
                </c:pt>
                <c:pt idx="48733">
                  <c:v>-9.7493658925110107E-3</c:v>
                </c:pt>
                <c:pt idx="48734">
                  <c:v>-1.04418441270419E-2</c:v>
                </c:pt>
                <c:pt idx="48735">
                  <c:v>-1.15147761030878E-2</c:v>
                </c:pt>
                <c:pt idx="48736">
                  <c:v>-1.30294264803252E-2</c:v>
                </c:pt>
                <c:pt idx="48737">
                  <c:v>-1.4973284221735E-2</c:v>
                </c:pt>
                <c:pt idx="48738">
                  <c:v>-1.7411580598455999E-2</c:v>
                </c:pt>
                <c:pt idx="48739">
                  <c:v>-1.9452074677411401E-2</c:v>
                </c:pt>
                <c:pt idx="48740">
                  <c:v>-2.2220425163846001E-2</c:v>
                </c:pt>
                <c:pt idx="48741">
                  <c:v>-2.5185471915331398E-2</c:v>
                </c:pt>
                <c:pt idx="48742">
                  <c:v>-2.8750485411312799E-2</c:v>
                </c:pt>
                <c:pt idx="48743">
                  <c:v>-3.2000513422310702E-2</c:v>
                </c:pt>
                <c:pt idx="48744">
                  <c:v>-3.5602297371193498E-2</c:v>
                </c:pt>
                <c:pt idx="48745">
                  <c:v>-3.9578272668357402E-2</c:v>
                </c:pt>
                <c:pt idx="48746">
                  <c:v>-4.3293743604487303E-2</c:v>
                </c:pt>
                <c:pt idx="48747">
                  <c:v>-4.7658741052797403E-2</c:v>
                </c:pt>
                <c:pt idx="48748">
                  <c:v>-5.19619130580697E-2</c:v>
                </c:pt>
                <c:pt idx="48749">
                  <c:v>-5.6261844880871902E-2</c:v>
                </c:pt>
                <c:pt idx="48750">
                  <c:v>-6.0933299147765997E-2</c:v>
                </c:pt>
                <c:pt idx="48751">
                  <c:v>-6.5294574991181395E-2</c:v>
                </c:pt>
                <c:pt idx="48752">
                  <c:v>-6.9988868723791106E-2</c:v>
                </c:pt>
                <c:pt idx="48753">
                  <c:v>-7.4569279658826301E-2</c:v>
                </c:pt>
                <c:pt idx="48754">
                  <c:v>-7.9318346804848797E-2</c:v>
                </c:pt>
                <c:pt idx="48755">
                  <c:v>-8.42465040850265E-2</c:v>
                </c:pt>
                <c:pt idx="48756">
                  <c:v>-8.8618454323639698E-2</c:v>
                </c:pt>
                <c:pt idx="48757">
                  <c:v>-9.3086286053563602E-2</c:v>
                </c:pt>
                <c:pt idx="48758">
                  <c:v>-9.7739633107232105E-2</c:v>
                </c:pt>
                <c:pt idx="48759">
                  <c:v>-0.101889639539737</c:v>
                </c:pt>
                <c:pt idx="48760">
                  <c:v>-0.106694863500735</c:v>
                </c:pt>
                <c:pt idx="48761">
                  <c:v>-0.110654375958934</c:v>
                </c:pt>
                <c:pt idx="48762">
                  <c:v>-0.114443328216897</c:v>
                </c:pt>
                <c:pt idx="48763">
                  <c:v>-0.118450108885848</c:v>
                </c:pt>
                <c:pt idx="48764">
                  <c:v>-0.122096057195897</c:v>
                </c:pt>
                <c:pt idx="48765">
                  <c:v>-0.12573306026290701</c:v>
                </c:pt>
                <c:pt idx="48766">
                  <c:v>-0.12900062410521701</c:v>
                </c:pt>
                <c:pt idx="48767">
                  <c:v>-0.132144898527047</c:v>
                </c:pt>
                <c:pt idx="48768">
                  <c:v>-0.134869501325977</c:v>
                </c:pt>
                <c:pt idx="48769">
                  <c:v>-0.137594065281682</c:v>
                </c:pt>
                <c:pt idx="48770">
                  <c:v>-0.13999191462527499</c:v>
                </c:pt>
                <c:pt idx="48771">
                  <c:v>-0.142005432145794</c:v>
                </c:pt>
                <c:pt idx="48772">
                  <c:v>-0.14393004735470299</c:v>
                </c:pt>
                <c:pt idx="48773">
                  <c:v>-0.14542302895256701</c:v>
                </c:pt>
                <c:pt idx="48774">
                  <c:v>-0.14694008370289599</c:v>
                </c:pt>
                <c:pt idx="48775">
                  <c:v>-0.14766360691669</c:v>
                </c:pt>
                <c:pt idx="48776">
                  <c:v>-0.14874866315434901</c:v>
                </c:pt>
                <c:pt idx="48777">
                  <c:v>-0.149429344594594</c:v>
                </c:pt>
                <c:pt idx="48778">
                  <c:v>-0.14942646706829099</c:v>
                </c:pt>
                <c:pt idx="48779">
                  <c:v>-0.14942658826862901</c:v>
                </c:pt>
                <c:pt idx="48780">
                  <c:v>-0.148803304804036</c:v>
                </c:pt>
                <c:pt idx="48781">
                  <c:v>-0.148534712575869</c:v>
                </c:pt>
                <c:pt idx="48782">
                  <c:v>-0.14763080952612501</c:v>
                </c:pt>
                <c:pt idx="48783">
                  <c:v>-0.14639605520388699</c:v>
                </c:pt>
                <c:pt idx="48784">
                  <c:v>-0.14475710639599501</c:v>
                </c:pt>
                <c:pt idx="48785">
                  <c:v>-0.14295328901496701</c:v>
                </c:pt>
                <c:pt idx="48786">
                  <c:v>-0.14075644777814</c:v>
                </c:pt>
                <c:pt idx="48787">
                  <c:v>-0.13913249011743301</c:v>
                </c:pt>
                <c:pt idx="48788">
                  <c:v>-0.136403576131265</c:v>
                </c:pt>
                <c:pt idx="48789">
                  <c:v>-0.13334980800695601</c:v>
                </c:pt>
                <c:pt idx="48790">
                  <c:v>-0.130111914913389</c:v>
                </c:pt>
                <c:pt idx="48791">
                  <c:v>-0.12705472311275301</c:v>
                </c:pt>
                <c:pt idx="48792">
                  <c:v>-0.123841230390124</c:v>
                </c:pt>
                <c:pt idx="48793">
                  <c:v>-0.120003483844511</c:v>
                </c:pt>
                <c:pt idx="48794">
                  <c:v>-0.11624404016210101</c:v>
                </c:pt>
                <c:pt idx="48795">
                  <c:v>-0.11175908543688701</c:v>
                </c:pt>
                <c:pt idx="48796">
                  <c:v>-0.107751358334317</c:v>
                </c:pt>
                <c:pt idx="48797">
                  <c:v>-0.103306626657031</c:v>
                </c:pt>
                <c:pt idx="48798">
                  <c:v>-9.8666717513550495E-2</c:v>
                </c:pt>
                <c:pt idx="48799">
                  <c:v>-9.3742305868268705E-2</c:v>
                </c:pt>
                <c:pt idx="48800">
                  <c:v>-8.8670351541811104E-2</c:v>
                </c:pt>
                <c:pt idx="48801">
                  <c:v>-8.3827207323730599E-2</c:v>
                </c:pt>
                <c:pt idx="48802">
                  <c:v>-7.8370280955863403E-2</c:v>
                </c:pt>
                <c:pt idx="48803">
                  <c:v>-7.3314223780813301E-2</c:v>
                </c:pt>
                <c:pt idx="48804">
                  <c:v>-6.7864551516294794E-2</c:v>
                </c:pt>
                <c:pt idx="48805">
                  <c:v>-6.2135739696860301E-2</c:v>
                </c:pt>
                <c:pt idx="48806">
                  <c:v>-5.6559274566459199E-2</c:v>
                </c:pt>
                <c:pt idx="48807">
                  <c:v>-5.0956124934013698E-2</c:v>
                </c:pt>
                <c:pt idx="48808">
                  <c:v>-4.5428236823424402E-2</c:v>
                </c:pt>
                <c:pt idx="48809">
                  <c:v>-3.9798522705686797E-2</c:v>
                </c:pt>
                <c:pt idx="48810">
                  <c:v>-3.3803425635445999E-2</c:v>
                </c:pt>
                <c:pt idx="48811">
                  <c:v>-2.80428935984612E-2</c:v>
                </c:pt>
                <c:pt idx="48812">
                  <c:v>-2.20958773671883E-2</c:v>
                </c:pt>
                <c:pt idx="48813">
                  <c:v>-1.6457589229633501E-2</c:v>
                </c:pt>
                <c:pt idx="48814">
                  <c:v>-1.0774925268669701E-2</c:v>
                </c:pt>
                <c:pt idx="48815">
                  <c:v>-4.7786164672646196E-3</c:v>
                </c:pt>
                <c:pt idx="48816">
                  <c:v>1.2235045210646899E-3</c:v>
                </c:pt>
                <c:pt idx="48817">
                  <c:v>7.0532162085286702E-3</c:v>
                </c:pt>
                <c:pt idx="48818">
                  <c:v>1.2672452405407099E-2</c:v>
                </c:pt>
                <c:pt idx="48819">
                  <c:v>1.8197336173411498E-2</c:v>
                </c:pt>
                <c:pt idx="48820">
                  <c:v>2.4097814712087901E-2</c:v>
                </c:pt>
                <c:pt idx="48821">
                  <c:v>2.9892341658336301E-2</c:v>
                </c:pt>
                <c:pt idx="48822">
                  <c:v>3.5541451544408201E-2</c:v>
                </c:pt>
                <c:pt idx="48823">
                  <c:v>4.0875207208846902E-2</c:v>
                </c:pt>
                <c:pt idx="48824">
                  <c:v>4.6260926407083902E-2</c:v>
                </c:pt>
                <c:pt idx="48825">
                  <c:v>5.1932192002739401E-2</c:v>
                </c:pt>
                <c:pt idx="48826">
                  <c:v>5.73091060913457E-2</c:v>
                </c:pt>
                <c:pt idx="48827">
                  <c:v>6.2794998605838703E-2</c:v>
                </c:pt>
                <c:pt idx="48828">
                  <c:v>6.7719467620719398E-2</c:v>
                </c:pt>
                <c:pt idx="48829">
                  <c:v>7.3152332502293096E-2</c:v>
                </c:pt>
                <c:pt idx="48830">
                  <c:v>7.8099729239493598E-2</c:v>
                </c:pt>
                <c:pt idx="48831">
                  <c:v>8.2918042061764605E-2</c:v>
                </c:pt>
                <c:pt idx="48832">
                  <c:v>8.8178918194803599E-2</c:v>
                </c:pt>
                <c:pt idx="48833">
                  <c:v>9.2757056782502206E-2</c:v>
                </c:pt>
                <c:pt idx="48834">
                  <c:v>9.7852307282836698E-2</c:v>
                </c:pt>
                <c:pt idx="48835">
                  <c:v>0.102378664231178</c:v>
                </c:pt>
                <c:pt idx="48836">
                  <c:v>0.107143406875276</c:v>
                </c:pt>
                <c:pt idx="48837">
                  <c:v>0.111577188917463</c:v>
                </c:pt>
                <c:pt idx="48838">
                  <c:v>0.116118552241426</c:v>
                </c:pt>
                <c:pt idx="48839">
                  <c:v>0.12055984225710099</c:v>
                </c:pt>
                <c:pt idx="48840">
                  <c:v>0.124671102404559</c:v>
                </c:pt>
                <c:pt idx="48841">
                  <c:v>0.12907980375603301</c:v>
                </c:pt>
                <c:pt idx="48842">
                  <c:v>0.133176864013937</c:v>
                </c:pt>
                <c:pt idx="48843">
                  <c:v>0.137441857456223</c:v>
                </c:pt>
                <c:pt idx="48844">
                  <c:v>0.14151903003175501</c:v>
                </c:pt>
                <c:pt idx="48845">
                  <c:v>0.14541866195317901</c:v>
                </c:pt>
                <c:pt idx="48846">
                  <c:v>0.149078013837222</c:v>
                </c:pt>
                <c:pt idx="48847">
                  <c:v>0.15302108814540399</c:v>
                </c:pt>
                <c:pt idx="48848">
                  <c:v>0.15692433218291699</c:v>
                </c:pt>
                <c:pt idx="48849">
                  <c:v>0.16044627131016401</c:v>
                </c:pt>
                <c:pt idx="48850">
                  <c:v>0.16408495995594599</c:v>
                </c:pt>
                <c:pt idx="48851">
                  <c:v>0.16765406860738499</c:v>
                </c:pt>
                <c:pt idx="48852">
                  <c:v>0.17119589819469799</c:v>
                </c:pt>
                <c:pt idx="48853">
                  <c:v>0.174603514053327</c:v>
                </c:pt>
                <c:pt idx="48854">
                  <c:v>0.178127066777095</c:v>
                </c:pt>
                <c:pt idx="48855">
                  <c:v>0.18131549249450099</c:v>
                </c:pt>
                <c:pt idx="48856">
                  <c:v>0.184736553646105</c:v>
                </c:pt>
                <c:pt idx="48857">
                  <c:v>0.18794166655731401</c:v>
                </c:pt>
                <c:pt idx="48858">
                  <c:v>0.191322318178206</c:v>
                </c:pt>
                <c:pt idx="48859">
                  <c:v>0.19444205308503801</c:v>
                </c:pt>
                <c:pt idx="48860">
                  <c:v>0.19769253397831299</c:v>
                </c:pt>
                <c:pt idx="48861">
                  <c:v>0.20107646238020299</c:v>
                </c:pt>
                <c:pt idx="48862">
                  <c:v>0.20375173254203399</c:v>
                </c:pt>
                <c:pt idx="48863">
                  <c:v>0.206878501941193</c:v>
                </c:pt>
                <c:pt idx="48864">
                  <c:v>0.20974784477091199</c:v>
                </c:pt>
                <c:pt idx="48865">
                  <c:v>0.21302082370401801</c:v>
                </c:pt>
                <c:pt idx="48866">
                  <c:v>0.215846050539651</c:v>
                </c:pt>
                <c:pt idx="48867">
                  <c:v>0.21848462750514699</c:v>
                </c:pt>
                <c:pt idx="48868">
                  <c:v>0.221345715682538</c:v>
                </c:pt>
                <c:pt idx="48869">
                  <c:v>0.22409130252509299</c:v>
                </c:pt>
                <c:pt idx="48870">
                  <c:v>0.22700757745841299</c:v>
                </c:pt>
                <c:pt idx="48871">
                  <c:v>0.22955318830566901</c:v>
                </c:pt>
                <c:pt idx="48872">
                  <c:v>0.23231839534174401</c:v>
                </c:pt>
                <c:pt idx="48873">
                  <c:v>0.23439315913815101</c:v>
                </c:pt>
                <c:pt idx="48874">
                  <c:v>0.23722656046578799</c:v>
                </c:pt>
                <c:pt idx="48875">
                  <c:v>0.23969758555658499</c:v>
                </c:pt>
                <c:pt idx="48876">
                  <c:v>0.24230255308047199</c:v>
                </c:pt>
                <c:pt idx="48877">
                  <c:v>0.24432498549091899</c:v>
                </c:pt>
                <c:pt idx="48878">
                  <c:v>0.24663091936179499</c:v>
                </c:pt>
                <c:pt idx="48879">
                  <c:v>0.24913820089747499</c:v>
                </c:pt>
                <c:pt idx="48880">
                  <c:v>0.25139380600538203</c:v>
                </c:pt>
                <c:pt idx="48881">
                  <c:v>0.25382054064113502</c:v>
                </c:pt>
                <c:pt idx="48882">
                  <c:v>0.255569550874577</c:v>
                </c:pt>
                <c:pt idx="48883">
                  <c:v>0.25788199272606299</c:v>
                </c:pt>
                <c:pt idx="48884">
                  <c:v>0.259376689827232</c:v>
                </c:pt>
                <c:pt idx="48885">
                  <c:v>0.26157645868623602</c:v>
                </c:pt>
                <c:pt idx="48886">
                  <c:v>0.26322478492971801</c:v>
                </c:pt>
                <c:pt idx="48887">
                  <c:v>0.264939662018774</c:v>
                </c:pt>
                <c:pt idx="48888">
                  <c:v>0.26671518313458598</c:v>
                </c:pt>
                <c:pt idx="48889">
                  <c:v>0.26798963334369102</c:v>
                </c:pt>
                <c:pt idx="48890">
                  <c:v>0.26990035616546398</c:v>
                </c:pt>
                <c:pt idx="48891">
                  <c:v>0.27108172201456698</c:v>
                </c:pt>
                <c:pt idx="48892">
                  <c:v>0.27273546422942602</c:v>
                </c:pt>
                <c:pt idx="48893">
                  <c:v>0.27383453704249699</c:v>
                </c:pt>
                <c:pt idx="48894">
                  <c:v>0.27504168475412999</c:v>
                </c:pt>
                <c:pt idx="48895">
                  <c:v>0.27618717030837903</c:v>
                </c:pt>
                <c:pt idx="48896">
                  <c:v>0.277274722020243</c:v>
                </c:pt>
                <c:pt idx="48897">
                  <c:v>0.27817107235696797</c:v>
                </c:pt>
                <c:pt idx="48898">
                  <c:v>0.27903006247623102</c:v>
                </c:pt>
                <c:pt idx="48899">
                  <c:v>0.27960316219669401</c:v>
                </c:pt>
                <c:pt idx="48900">
                  <c:v>0.28010429611585802</c:v>
                </c:pt>
                <c:pt idx="48901">
                  <c:v>0.28095436882735603</c:v>
                </c:pt>
                <c:pt idx="48902">
                  <c:v>0.281165013465771</c:v>
                </c:pt>
                <c:pt idx="48903">
                  <c:v>0.28191306270354</c:v>
                </c:pt>
                <c:pt idx="48904">
                  <c:v>0.28155274713264</c:v>
                </c:pt>
                <c:pt idx="48905">
                  <c:v>0.28191902255043899</c:v>
                </c:pt>
                <c:pt idx="48906">
                  <c:v>0.28198898713410703</c:v>
                </c:pt>
                <c:pt idx="48907">
                  <c:v>0.28188134840249501</c:v>
                </c:pt>
                <c:pt idx="48908">
                  <c:v>0.28199325145691301</c:v>
                </c:pt>
                <c:pt idx="48909">
                  <c:v>0.28119450578508598</c:v>
                </c:pt>
                <c:pt idx="48910">
                  <c:v>0.28102434056965903</c:v>
                </c:pt>
                <c:pt idx="48911">
                  <c:v>0.28057255496177902</c:v>
                </c:pt>
                <c:pt idx="48912">
                  <c:v>0.28004675913224197</c:v>
                </c:pt>
                <c:pt idx="48913">
                  <c:v>0.27917744852865201</c:v>
                </c:pt>
                <c:pt idx="48914">
                  <c:v>0.27819839569784999</c:v>
                </c:pt>
                <c:pt idx="48915">
                  <c:v>0.277661003067951</c:v>
                </c:pt>
                <c:pt idx="48916">
                  <c:v>0.27645625760852399</c:v>
                </c:pt>
                <c:pt idx="48917">
                  <c:v>0.275600400265264</c:v>
                </c:pt>
                <c:pt idx="48918">
                  <c:v>0.27422651677099802</c:v>
                </c:pt>
                <c:pt idx="48919">
                  <c:v>0.27320287677369898</c:v>
                </c:pt>
                <c:pt idx="48920">
                  <c:v>0.27158408561083802</c:v>
                </c:pt>
                <c:pt idx="48921">
                  <c:v>0.270164348684794</c:v>
                </c:pt>
                <c:pt idx="48922">
                  <c:v>0.26878184628249902</c:v>
                </c:pt>
                <c:pt idx="48923">
                  <c:v>0.26722093708707001</c:v>
                </c:pt>
                <c:pt idx="48924">
                  <c:v>0.26565908268669503</c:v>
                </c:pt>
                <c:pt idx="48925">
                  <c:v>0.26370790557805401</c:v>
                </c:pt>
                <c:pt idx="48926">
                  <c:v>0.26191102833862501</c:v>
                </c:pt>
                <c:pt idx="48927">
                  <c:v>0.25993006512195899</c:v>
                </c:pt>
                <c:pt idx="48928">
                  <c:v>0.25817675846709798</c:v>
                </c:pt>
                <c:pt idx="48929">
                  <c:v>0.25606281203311398</c:v>
                </c:pt>
                <c:pt idx="48930">
                  <c:v>0.25412739930526801</c:v>
                </c:pt>
                <c:pt idx="48931">
                  <c:v>0.251608578789427</c:v>
                </c:pt>
                <c:pt idx="48932">
                  <c:v>0.24960010264330401</c:v>
                </c:pt>
                <c:pt idx="48933">
                  <c:v>0.24757753998854701</c:v>
                </c:pt>
                <c:pt idx="48934">
                  <c:v>0.245430958446202</c:v>
                </c:pt>
                <c:pt idx="48935">
                  <c:v>0.243240194279846</c:v>
                </c:pt>
                <c:pt idx="48936">
                  <c:v>0.240778244701882</c:v>
                </c:pt>
                <c:pt idx="48937">
                  <c:v>0.238701480356556</c:v>
                </c:pt>
                <c:pt idx="48938">
                  <c:v>0.236282609063758</c:v>
                </c:pt>
                <c:pt idx="48939">
                  <c:v>0.23423665412348499</c:v>
                </c:pt>
                <c:pt idx="48940">
                  <c:v>0.23192313086785199</c:v>
                </c:pt>
                <c:pt idx="48941">
                  <c:v>0.229604697866305</c:v>
                </c:pt>
                <c:pt idx="48942">
                  <c:v>0.227535318345024</c:v>
                </c:pt>
                <c:pt idx="48943">
                  <c:v>0.22537689012849099</c:v>
                </c:pt>
                <c:pt idx="48944">
                  <c:v>0.223450818611866</c:v>
                </c:pt>
                <c:pt idx="48945">
                  <c:v>0.22112546215671999</c:v>
                </c:pt>
                <c:pt idx="48946">
                  <c:v>0.21948289111952199</c:v>
                </c:pt>
                <c:pt idx="48947">
                  <c:v>0.217118165005587</c:v>
                </c:pt>
                <c:pt idx="48948">
                  <c:v>0.21543718265884301</c:v>
                </c:pt>
                <c:pt idx="48949">
                  <c:v>0.21365937395439299</c:v>
                </c:pt>
                <c:pt idx="48950">
                  <c:v>0.21191931154808899</c:v>
                </c:pt>
                <c:pt idx="48951">
                  <c:v>0.21037825156390699</c:v>
                </c:pt>
                <c:pt idx="48952">
                  <c:v>0.20853433524618001</c:v>
                </c:pt>
                <c:pt idx="48953">
                  <c:v>0.207128014414486</c:v>
                </c:pt>
                <c:pt idx="48954">
                  <c:v>0.206113867107835</c:v>
                </c:pt>
                <c:pt idx="48955">
                  <c:v>0.20488799405195601</c:v>
                </c:pt>
                <c:pt idx="48956">
                  <c:v>0.203827837129999</c:v>
                </c:pt>
                <c:pt idx="48957">
                  <c:v>0.20279967902691701</c:v>
                </c:pt>
                <c:pt idx="48958">
                  <c:v>0.201850781477452</c:v>
                </c:pt>
                <c:pt idx="48959">
                  <c:v>0.20141481284944299</c:v>
                </c:pt>
                <c:pt idx="48960">
                  <c:v>0.201026632887502</c:v>
                </c:pt>
                <c:pt idx="48961">
                  <c:v>0.20060760027448901</c:v>
                </c:pt>
                <c:pt idx="48962">
                  <c:v>0.20024162894087999</c:v>
                </c:pt>
                <c:pt idx="48963">
                  <c:v>0.19987389824305199</c:v>
                </c:pt>
                <c:pt idx="48964">
                  <c:v>0.20017296530144699</c:v>
                </c:pt>
                <c:pt idx="48965">
                  <c:v>0.200337381936456</c:v>
                </c:pt>
                <c:pt idx="48966">
                  <c:v>0.200707569004695</c:v>
                </c:pt>
                <c:pt idx="48967">
                  <c:v>0.200948212557366</c:v>
                </c:pt>
                <c:pt idx="48968">
                  <c:v>0.20160879892414099</c:v>
                </c:pt>
                <c:pt idx="48969">
                  <c:v>0.20240187683031599</c:v>
                </c:pt>
                <c:pt idx="48970">
                  <c:v>0.20347249550902399</c:v>
                </c:pt>
                <c:pt idx="48971">
                  <c:v>0.204547125585262</c:v>
                </c:pt>
                <c:pt idx="48972">
                  <c:v>0.205504970591321</c:v>
                </c:pt>
                <c:pt idx="48973">
                  <c:v>0.207079103193994</c:v>
                </c:pt>
                <c:pt idx="48974">
                  <c:v>0.208385038622561</c:v>
                </c:pt>
                <c:pt idx="48975">
                  <c:v>0.210383362339471</c:v>
                </c:pt>
                <c:pt idx="48976">
                  <c:v>0.21198093192593001</c:v>
                </c:pt>
                <c:pt idx="48977">
                  <c:v>0.21394907665561</c:v>
                </c:pt>
                <c:pt idx="48978">
                  <c:v>0.21583155978218899</c:v>
                </c:pt>
                <c:pt idx="48979">
                  <c:v>0.21782751753887</c:v>
                </c:pt>
                <c:pt idx="48980">
                  <c:v>0.22055751091574899</c:v>
                </c:pt>
                <c:pt idx="48981">
                  <c:v>0.22267214683440401</c:v>
                </c:pt>
                <c:pt idx="48982">
                  <c:v>0.22546262682110699</c:v>
                </c:pt>
                <c:pt idx="48983">
                  <c:v>0.227887532421995</c:v>
                </c:pt>
                <c:pt idx="48984">
                  <c:v>0.23057237988835899</c:v>
                </c:pt>
                <c:pt idx="48985">
                  <c:v>0.23364492147619301</c:v>
                </c:pt>
                <c:pt idx="48986">
                  <c:v>0.23646583041805799</c:v>
                </c:pt>
                <c:pt idx="48987">
                  <c:v>0.23955978459317501</c:v>
                </c:pt>
                <c:pt idx="48988">
                  <c:v>0.242426131223413</c:v>
                </c:pt>
                <c:pt idx="48989">
                  <c:v>0.245530960512445</c:v>
                </c:pt>
                <c:pt idx="48990">
                  <c:v>0.24851648102976301</c:v>
                </c:pt>
                <c:pt idx="48991">
                  <c:v>0.25194818644118699</c:v>
                </c:pt>
                <c:pt idx="48992">
                  <c:v>0.25491095986351597</c:v>
                </c:pt>
                <c:pt idx="48993">
                  <c:v>0.25812633296041598</c:v>
                </c:pt>
                <c:pt idx="48994">
                  <c:v>0.26116356230344201</c:v>
                </c:pt>
                <c:pt idx="48995">
                  <c:v>0.26455327552060498</c:v>
                </c:pt>
                <c:pt idx="48996">
                  <c:v>0.267966247460655</c:v>
                </c:pt>
                <c:pt idx="48997">
                  <c:v>0.27093930232187302</c:v>
                </c:pt>
                <c:pt idx="48998">
                  <c:v>0.27429677959099902</c:v>
                </c:pt>
                <c:pt idx="48999">
                  <c:v>0.27718107764531902</c:v>
                </c:pt>
                <c:pt idx="49000">
                  <c:v>0.280575038049028</c:v>
                </c:pt>
                <c:pt idx="49001">
                  <c:v>0.28332851495315298</c:v>
                </c:pt>
                <c:pt idx="49002">
                  <c:v>0.28641212565754998</c:v>
                </c:pt>
                <c:pt idx="49003">
                  <c:v>0.28901934698720899</c:v>
                </c:pt>
                <c:pt idx="49004">
                  <c:v>0.29199955083853901</c:v>
                </c:pt>
                <c:pt idx="49005">
                  <c:v>0.294449584676302</c:v>
                </c:pt>
                <c:pt idx="49006">
                  <c:v>0.29684898827143602</c:v>
                </c:pt>
                <c:pt idx="49007">
                  <c:v>0.29957057525694297</c:v>
                </c:pt>
                <c:pt idx="49008">
                  <c:v>0.30131552768613701</c:v>
                </c:pt>
                <c:pt idx="49009">
                  <c:v>0.303897443171598</c:v>
                </c:pt>
                <c:pt idx="49010">
                  <c:v>0.30554394034276</c:v>
                </c:pt>
                <c:pt idx="49011">
                  <c:v>0.30754274139245102</c:v>
                </c:pt>
                <c:pt idx="49012">
                  <c:v>0.30910747263173899</c:v>
                </c:pt>
                <c:pt idx="49013">
                  <c:v>0.31068843572340499</c:v>
                </c:pt>
                <c:pt idx="49014">
                  <c:v>0.31192905355911899</c:v>
                </c:pt>
                <c:pt idx="49015">
                  <c:v>0.31292535601780203</c:v>
                </c:pt>
                <c:pt idx="49016">
                  <c:v>0.31378060291903398</c:v>
                </c:pt>
                <c:pt idx="49017">
                  <c:v>0.31452529678504298</c:v>
                </c:pt>
                <c:pt idx="49018">
                  <c:v>0.31527035334081499</c:v>
                </c:pt>
                <c:pt idx="49019">
                  <c:v>0.31541480126986299</c:v>
                </c:pt>
                <c:pt idx="49020">
                  <c:v>0.31577314354513197</c:v>
                </c:pt>
                <c:pt idx="49021">
                  <c:v>0.31535908065989698</c:v>
                </c:pt>
                <c:pt idx="49022">
                  <c:v>0.31557144905690399</c:v>
                </c:pt>
                <c:pt idx="49023">
                  <c:v>0.31517135377174899</c:v>
                </c:pt>
                <c:pt idx="49024">
                  <c:v>0.31459912077280699</c:v>
                </c:pt>
                <c:pt idx="49025">
                  <c:v>0.31378028828393001</c:v>
                </c:pt>
                <c:pt idx="49026">
                  <c:v>0.31269724165889801</c:v>
                </c:pt>
                <c:pt idx="49027">
                  <c:v>0.31164802934608299</c:v>
                </c:pt>
                <c:pt idx="49028">
                  <c:v>0.31038490444427702</c:v>
                </c:pt>
                <c:pt idx="49029">
                  <c:v>0.30881850361813401</c:v>
                </c:pt>
                <c:pt idx="49030">
                  <c:v>0.306963476512992</c:v>
                </c:pt>
                <c:pt idx="49031">
                  <c:v>0.30533054873369198</c:v>
                </c:pt>
                <c:pt idx="49032">
                  <c:v>0.30290000760112401</c:v>
                </c:pt>
                <c:pt idx="49033">
                  <c:v>0.30094002599897302</c:v>
                </c:pt>
                <c:pt idx="49034">
                  <c:v>0.298567986648548</c:v>
                </c:pt>
                <c:pt idx="49035">
                  <c:v>0.295944741198365</c:v>
                </c:pt>
                <c:pt idx="49036">
                  <c:v>0.2937529384366</c:v>
                </c:pt>
                <c:pt idx="49037">
                  <c:v>0.29048541399137601</c:v>
                </c:pt>
                <c:pt idx="49038">
                  <c:v>0.28773345403112899</c:v>
                </c:pt>
                <c:pt idx="49039">
                  <c:v>0.28463300475371101</c:v>
                </c:pt>
                <c:pt idx="49040">
                  <c:v>0.28164684915090499</c:v>
                </c:pt>
                <c:pt idx="49041">
                  <c:v>0.27810470636201501</c:v>
                </c:pt>
                <c:pt idx="49042">
                  <c:v>0.274700194297754</c:v>
                </c:pt>
                <c:pt idx="49043">
                  <c:v>0.27101067049533001</c:v>
                </c:pt>
                <c:pt idx="49044">
                  <c:v>0.26776969296480502</c:v>
                </c:pt>
                <c:pt idx="49045">
                  <c:v>0.26397009254829301</c:v>
                </c:pt>
                <c:pt idx="49046">
                  <c:v>0.26031686010917399</c:v>
                </c:pt>
                <c:pt idx="49047">
                  <c:v>0.25656204181723502</c:v>
                </c:pt>
                <c:pt idx="49048">
                  <c:v>0.252148234596895</c:v>
                </c:pt>
                <c:pt idx="49049">
                  <c:v>0.248753107521096</c:v>
                </c:pt>
                <c:pt idx="49050">
                  <c:v>0.24472531764830999</c:v>
                </c:pt>
                <c:pt idx="49051">
                  <c:v>0.24084127158364499</c:v>
                </c:pt>
                <c:pt idx="49052">
                  <c:v>0.236645575287039</c:v>
                </c:pt>
                <c:pt idx="49053">
                  <c:v>0.23258979788210399</c:v>
                </c:pt>
                <c:pt idx="49054">
                  <c:v>0.228507830741009</c:v>
                </c:pt>
                <c:pt idx="49055">
                  <c:v>0.22449747925691799</c:v>
                </c:pt>
                <c:pt idx="49056">
                  <c:v>0.22056255999097599</c:v>
                </c:pt>
                <c:pt idx="49057">
                  <c:v>0.21622275215123901</c:v>
                </c:pt>
                <c:pt idx="49058">
                  <c:v>0.21248581515263101</c:v>
                </c:pt>
                <c:pt idx="49059">
                  <c:v>0.20838313139164599</c:v>
                </c:pt>
                <c:pt idx="49060">
                  <c:v>0.20476399921843599</c:v>
                </c:pt>
                <c:pt idx="49061">
                  <c:v>0.20078177623390001</c:v>
                </c:pt>
                <c:pt idx="49062">
                  <c:v>0.19700184389890099</c:v>
                </c:pt>
                <c:pt idx="49063">
                  <c:v>0.19350699686578701</c:v>
                </c:pt>
                <c:pt idx="49064">
                  <c:v>0.189550954221993</c:v>
                </c:pt>
                <c:pt idx="49065">
                  <c:v>0.18629620698798199</c:v>
                </c:pt>
                <c:pt idx="49066">
                  <c:v>0.182666712177805</c:v>
                </c:pt>
                <c:pt idx="49067">
                  <c:v>0.17905848194327301</c:v>
                </c:pt>
                <c:pt idx="49068">
                  <c:v>0.17584650887407299</c:v>
                </c:pt>
                <c:pt idx="49069">
                  <c:v>0.17246703948855899</c:v>
                </c:pt>
                <c:pt idx="49070">
                  <c:v>0.169005396328228</c:v>
                </c:pt>
                <c:pt idx="49071">
                  <c:v>0.16601698662299999</c:v>
                </c:pt>
                <c:pt idx="49072">
                  <c:v>0.16299090796365301</c:v>
                </c:pt>
                <c:pt idx="49073">
                  <c:v>0.160056687449462</c:v>
                </c:pt>
                <c:pt idx="49074">
                  <c:v>0.15722136955632199</c:v>
                </c:pt>
                <c:pt idx="49075">
                  <c:v>0.154201444777327</c:v>
                </c:pt>
                <c:pt idx="49076">
                  <c:v>0.151925933303069</c:v>
                </c:pt>
                <c:pt idx="49077">
                  <c:v>0.149094758229562</c:v>
                </c:pt>
                <c:pt idx="49078">
                  <c:v>0.146876893640945</c:v>
                </c:pt>
                <c:pt idx="49079">
                  <c:v>0.144369955921721</c:v>
                </c:pt>
                <c:pt idx="49080">
                  <c:v>0.14180436132716401</c:v>
                </c:pt>
                <c:pt idx="49081">
                  <c:v>0.13974647397242199</c:v>
                </c:pt>
                <c:pt idx="49082">
                  <c:v>0.13742343964825299</c:v>
                </c:pt>
                <c:pt idx="49083">
                  <c:v>0.135317887610309</c:v>
                </c:pt>
                <c:pt idx="49084">
                  <c:v>0.13325689657061399</c:v>
                </c:pt>
                <c:pt idx="49085">
                  <c:v>0.131463491843784</c:v>
                </c:pt>
                <c:pt idx="49086">
                  <c:v>0.129354867538541</c:v>
                </c:pt>
                <c:pt idx="49087">
                  <c:v>0.127792453773309</c:v>
                </c:pt>
                <c:pt idx="49088">
                  <c:v>0.12598167100265101</c:v>
                </c:pt>
                <c:pt idx="49089">
                  <c:v>0.124401230285193</c:v>
                </c:pt>
                <c:pt idx="49090">
                  <c:v>0.122856756409397</c:v>
                </c:pt>
                <c:pt idx="49091">
                  <c:v>0.120931182379328</c:v>
                </c:pt>
                <c:pt idx="49092">
                  <c:v>0.119631207382649</c:v>
                </c:pt>
                <c:pt idx="49093">
                  <c:v>0.11799691260150499</c:v>
                </c:pt>
                <c:pt idx="49094">
                  <c:v>0.116758144562427</c:v>
                </c:pt>
                <c:pt idx="49095">
                  <c:v>0.115377546448011</c:v>
                </c:pt>
                <c:pt idx="49096">
                  <c:v>0.11384612710967799</c:v>
                </c:pt>
                <c:pt idx="49097">
                  <c:v>0.112480295922132</c:v>
                </c:pt>
                <c:pt idx="49098">
                  <c:v>0.11138862062506701</c:v>
                </c:pt>
                <c:pt idx="49099">
                  <c:v>0.110000018375655</c:v>
                </c:pt>
                <c:pt idx="49100">
                  <c:v>0.108806890319357</c:v>
                </c:pt>
                <c:pt idx="49101">
                  <c:v>0.107516625325955</c:v>
                </c:pt>
                <c:pt idx="49102">
                  <c:v>0.10599708067224101</c:v>
                </c:pt>
                <c:pt idx="49103">
                  <c:v>0.105043408704067</c:v>
                </c:pt>
                <c:pt idx="49104">
                  <c:v>0.10360041268386</c:v>
                </c:pt>
                <c:pt idx="49105">
                  <c:v>0.10261871352077501</c:v>
                </c:pt>
                <c:pt idx="49106">
                  <c:v>0.10111101145436099</c:v>
                </c:pt>
                <c:pt idx="49107">
                  <c:v>9.9372157998855196E-2</c:v>
                </c:pt>
                <c:pt idx="49108">
                  <c:v>9.8352202524937496E-2</c:v>
                </c:pt>
                <c:pt idx="49109">
                  <c:v>9.6738324852652394E-2</c:v>
                </c:pt>
                <c:pt idx="49110">
                  <c:v>9.5465585787844198E-2</c:v>
                </c:pt>
                <c:pt idx="49111">
                  <c:v>9.3950895264843307E-2</c:v>
                </c:pt>
                <c:pt idx="49112">
                  <c:v>9.2392935399534096E-2</c:v>
                </c:pt>
                <c:pt idx="49113">
                  <c:v>9.08517728664191E-2</c:v>
                </c:pt>
                <c:pt idx="49114">
                  <c:v>8.9257040623886605E-2</c:v>
                </c:pt>
                <c:pt idx="49115">
                  <c:v>8.7795323559014093E-2</c:v>
                </c:pt>
                <c:pt idx="49116">
                  <c:v>8.5817475720536093E-2</c:v>
                </c:pt>
                <c:pt idx="49117">
                  <c:v>8.4383041164466793E-2</c:v>
                </c:pt>
                <c:pt idx="49118">
                  <c:v>8.2123384496895602E-2</c:v>
                </c:pt>
                <c:pt idx="49119">
                  <c:v>8.0235231693818396E-2</c:v>
                </c:pt>
                <c:pt idx="49120">
                  <c:v>7.8375487215176204E-2</c:v>
                </c:pt>
                <c:pt idx="49121">
                  <c:v>7.6199800797574505E-2</c:v>
                </c:pt>
                <c:pt idx="49122">
                  <c:v>7.4305025521375398E-2</c:v>
                </c:pt>
                <c:pt idx="49123">
                  <c:v>7.1689437076875404E-2</c:v>
                </c:pt>
                <c:pt idx="49124">
                  <c:v>6.9668852058292596E-2</c:v>
                </c:pt>
                <c:pt idx="49125">
                  <c:v>6.7574436443481795E-2</c:v>
                </c:pt>
                <c:pt idx="49126">
                  <c:v>6.5111226323587901E-2</c:v>
                </c:pt>
                <c:pt idx="49127">
                  <c:v>6.2691995003140197E-2</c:v>
                </c:pt>
                <c:pt idx="49128">
                  <c:v>6.01491569926823E-2</c:v>
                </c:pt>
                <c:pt idx="49129">
                  <c:v>5.7428346375116797E-2</c:v>
                </c:pt>
                <c:pt idx="49130">
                  <c:v>5.5110784050378503E-2</c:v>
                </c:pt>
                <c:pt idx="49131">
                  <c:v>5.2332292739706798E-2</c:v>
                </c:pt>
                <c:pt idx="49132">
                  <c:v>4.9542425020182697E-2</c:v>
                </c:pt>
                <c:pt idx="49133">
                  <c:v>4.6792723871620298E-2</c:v>
                </c:pt>
                <c:pt idx="49134">
                  <c:v>4.37543472149537E-2</c:v>
                </c:pt>
                <c:pt idx="49135">
                  <c:v>4.1143715649717298E-2</c:v>
                </c:pt>
                <c:pt idx="49136">
                  <c:v>3.8132420669673601E-2</c:v>
                </c:pt>
                <c:pt idx="49137">
                  <c:v>3.5112201800875098E-2</c:v>
                </c:pt>
                <c:pt idx="49138">
                  <c:v>3.1948497413079299E-2</c:v>
                </c:pt>
                <c:pt idx="49139">
                  <c:v>2.8905667889020999E-2</c:v>
                </c:pt>
                <c:pt idx="49140">
                  <c:v>2.5867880949095302E-2</c:v>
                </c:pt>
                <c:pt idx="49141">
                  <c:v>2.28621226638667E-2</c:v>
                </c:pt>
                <c:pt idx="49142">
                  <c:v>1.9561306700369301E-2</c:v>
                </c:pt>
                <c:pt idx="49143">
                  <c:v>1.6154703087843801E-2</c:v>
                </c:pt>
                <c:pt idx="49144">
                  <c:v>1.32271561521312E-2</c:v>
                </c:pt>
                <c:pt idx="49145">
                  <c:v>9.8359937200910297E-3</c:v>
                </c:pt>
                <c:pt idx="49146">
                  <c:v>6.5443776900023102E-3</c:v>
                </c:pt>
                <c:pt idx="49147">
                  <c:v>3.52254810040149E-3</c:v>
                </c:pt>
                <c:pt idx="49148" formatCode="0.00E+00">
                  <c:v>-5.3628450503360997E-5</c:v>
                </c:pt>
                <c:pt idx="49149">
                  <c:v>-3.0111698660498201E-3</c:v>
                </c:pt>
                <c:pt idx="49150">
                  <c:v>-6.1169075586441001E-3</c:v>
                </c:pt>
                <c:pt idx="49151">
                  <c:v>-9.5940568182493399E-3</c:v>
                </c:pt>
                <c:pt idx="49152">
                  <c:v>-1.24208508656757E-2</c:v>
                </c:pt>
                <c:pt idx="49153">
                  <c:v>-1.5766015841933E-2</c:v>
                </c:pt>
                <c:pt idx="49154">
                  <c:v>-1.8590367256705601E-2</c:v>
                </c:pt>
                <c:pt idx="49155">
                  <c:v>-2.14933510727905E-2</c:v>
                </c:pt>
                <c:pt idx="49156">
                  <c:v>-2.4670173091534301E-2</c:v>
                </c:pt>
                <c:pt idx="49157">
                  <c:v>-2.74108806274889E-2</c:v>
                </c:pt>
                <c:pt idx="49158">
                  <c:v>-3.05276212180603E-2</c:v>
                </c:pt>
                <c:pt idx="49159">
                  <c:v>-3.3057849560241097E-2</c:v>
                </c:pt>
                <c:pt idx="49160">
                  <c:v>-3.5660372429386501E-2</c:v>
                </c:pt>
                <c:pt idx="49161">
                  <c:v>-3.8448082727115501E-2</c:v>
                </c:pt>
                <c:pt idx="49162">
                  <c:v>-4.0950766849783903E-2</c:v>
                </c:pt>
                <c:pt idx="49163">
                  <c:v>-4.34242442491974E-2</c:v>
                </c:pt>
                <c:pt idx="49164">
                  <c:v>-4.5731295754308697E-2</c:v>
                </c:pt>
                <c:pt idx="49165">
                  <c:v>-4.7830157283367397E-2</c:v>
                </c:pt>
                <c:pt idx="49166">
                  <c:v>-5.0032894667673702E-2</c:v>
                </c:pt>
                <c:pt idx="49167">
                  <c:v>-5.2038387097159702E-2</c:v>
                </c:pt>
                <c:pt idx="49168">
                  <c:v>-5.3977767457412201E-2</c:v>
                </c:pt>
                <c:pt idx="49169">
                  <c:v>-5.57017487992909E-2</c:v>
                </c:pt>
                <c:pt idx="49170">
                  <c:v>-5.7368064783742803E-2</c:v>
                </c:pt>
                <c:pt idx="49171">
                  <c:v>-5.8666938300363597E-2</c:v>
                </c:pt>
                <c:pt idx="49172">
                  <c:v>-6.0064668386846001E-2</c:v>
                </c:pt>
                <c:pt idx="49173">
                  <c:v>-6.16838968326048E-2</c:v>
                </c:pt>
                <c:pt idx="49174">
                  <c:v>-6.2550148898339097E-2</c:v>
                </c:pt>
                <c:pt idx="49175">
                  <c:v>-6.3579736689375596E-2</c:v>
                </c:pt>
                <c:pt idx="49176">
                  <c:v>-6.4210408328194496E-2</c:v>
                </c:pt>
                <c:pt idx="49177">
                  <c:v>-6.4812014612240607E-2</c:v>
                </c:pt>
                <c:pt idx="49178">
                  <c:v>-6.5834635006377304E-2</c:v>
                </c:pt>
                <c:pt idx="49179">
                  <c:v>-6.5868750694186101E-2</c:v>
                </c:pt>
                <c:pt idx="49180">
                  <c:v>-6.6386518550797205E-2</c:v>
                </c:pt>
                <c:pt idx="49181">
                  <c:v>-6.6130949255569005E-2</c:v>
                </c:pt>
                <c:pt idx="49182">
                  <c:v>-6.62813468944356E-2</c:v>
                </c:pt>
                <c:pt idx="49183">
                  <c:v>-6.6470844160644305E-2</c:v>
                </c:pt>
                <c:pt idx="49184">
                  <c:v>-6.6131867044825404E-2</c:v>
                </c:pt>
                <c:pt idx="49185">
                  <c:v>-6.5759405567466803E-2</c:v>
                </c:pt>
                <c:pt idx="49186">
                  <c:v>-6.5312971080957002E-2</c:v>
                </c:pt>
                <c:pt idx="49187">
                  <c:v>-6.4651007726428206E-2</c:v>
                </c:pt>
                <c:pt idx="49188">
                  <c:v>-6.41035497239279E-2</c:v>
                </c:pt>
                <c:pt idx="49189">
                  <c:v>-6.3501591741809693E-2</c:v>
                </c:pt>
                <c:pt idx="49190">
                  <c:v>-6.2320482742289102E-2</c:v>
                </c:pt>
                <c:pt idx="49191">
                  <c:v>-6.1252169335856699E-2</c:v>
                </c:pt>
                <c:pt idx="49192">
                  <c:v>-6.0099454586788101E-2</c:v>
                </c:pt>
                <c:pt idx="49193">
                  <c:v>-5.90810142449762E-2</c:v>
                </c:pt>
                <c:pt idx="49194">
                  <c:v>-5.80811095996768E-2</c:v>
                </c:pt>
                <c:pt idx="49195">
                  <c:v>-5.6550675805369599E-2</c:v>
                </c:pt>
                <c:pt idx="49196">
                  <c:v>-5.5266882446480099E-2</c:v>
                </c:pt>
                <c:pt idx="49197">
                  <c:v>-5.3934553348561003E-2</c:v>
                </c:pt>
                <c:pt idx="49198">
                  <c:v>-5.2506635417454497E-2</c:v>
                </c:pt>
                <c:pt idx="49199">
                  <c:v>-5.1202587267412003E-2</c:v>
                </c:pt>
                <c:pt idx="49200">
                  <c:v>-5.0016333428962001E-2</c:v>
                </c:pt>
                <c:pt idx="49201">
                  <c:v>-4.84764277997859E-2</c:v>
                </c:pt>
                <c:pt idx="49202">
                  <c:v>-4.7085481547059799E-2</c:v>
                </c:pt>
                <c:pt idx="49203">
                  <c:v>-4.5762161086360699E-2</c:v>
                </c:pt>
                <c:pt idx="49204">
                  <c:v>-4.4518824677796602E-2</c:v>
                </c:pt>
                <c:pt idx="49205">
                  <c:v>-4.37587059259818E-2</c:v>
                </c:pt>
                <c:pt idx="49206">
                  <c:v>-4.2589657219599897E-2</c:v>
                </c:pt>
                <c:pt idx="49207">
                  <c:v>-4.1483640159959798E-2</c:v>
                </c:pt>
                <c:pt idx="49208">
                  <c:v>-4.0368412895830597E-2</c:v>
                </c:pt>
                <c:pt idx="49209">
                  <c:v>-3.9687277307067698E-2</c:v>
                </c:pt>
                <c:pt idx="49210">
                  <c:v>-3.9447327226856198E-2</c:v>
                </c:pt>
                <c:pt idx="49211">
                  <c:v>-3.8801978729099199E-2</c:v>
                </c:pt>
                <c:pt idx="49212">
                  <c:v>-3.8395873905839199E-2</c:v>
                </c:pt>
                <c:pt idx="49213">
                  <c:v>-3.8154834855325302E-2</c:v>
                </c:pt>
                <c:pt idx="49214">
                  <c:v>-3.8126351088946103E-2</c:v>
                </c:pt>
                <c:pt idx="49215">
                  <c:v>-3.8691323230078602E-2</c:v>
                </c:pt>
                <c:pt idx="49216">
                  <c:v>-3.9228154576682099E-2</c:v>
                </c:pt>
                <c:pt idx="49217">
                  <c:v>-3.9474407877093103E-2</c:v>
                </c:pt>
                <c:pt idx="49218">
                  <c:v>-4.0208057859792902E-2</c:v>
                </c:pt>
                <c:pt idx="49219">
                  <c:v>-4.1540228417493101E-2</c:v>
                </c:pt>
                <c:pt idx="49220">
                  <c:v>-4.2874077315716498E-2</c:v>
                </c:pt>
                <c:pt idx="49221">
                  <c:v>-4.4698345620391398E-2</c:v>
                </c:pt>
                <c:pt idx="49222">
                  <c:v>-4.64012616584316E-2</c:v>
                </c:pt>
                <c:pt idx="49223">
                  <c:v>-4.8471976890072599E-2</c:v>
                </c:pt>
                <c:pt idx="49224">
                  <c:v>-5.0862324712747702E-2</c:v>
                </c:pt>
                <c:pt idx="49225">
                  <c:v>-5.3746499174902498E-2</c:v>
                </c:pt>
                <c:pt idx="49226">
                  <c:v>-5.6749803779135501E-2</c:v>
                </c:pt>
                <c:pt idx="49227">
                  <c:v>-5.9988700718158802E-2</c:v>
                </c:pt>
                <c:pt idx="49228">
                  <c:v>-6.3612350816786803E-2</c:v>
                </c:pt>
                <c:pt idx="49229">
                  <c:v>-6.7329263527330499E-2</c:v>
                </c:pt>
                <c:pt idx="49230">
                  <c:v>-7.1412121386125002E-2</c:v>
                </c:pt>
                <c:pt idx="49231">
                  <c:v>-7.5786894211687397E-2</c:v>
                </c:pt>
                <c:pt idx="49232">
                  <c:v>-8.0576485267774001E-2</c:v>
                </c:pt>
                <c:pt idx="49233">
                  <c:v>-8.5546672240166405E-2</c:v>
                </c:pt>
                <c:pt idx="49234">
                  <c:v>-9.0434153044229706E-2</c:v>
                </c:pt>
                <c:pt idx="49235">
                  <c:v>-9.5923937258571595E-2</c:v>
                </c:pt>
                <c:pt idx="49236">
                  <c:v>-0.101549150101834</c:v>
                </c:pt>
                <c:pt idx="49237">
                  <c:v>-0.10771033540833801</c:v>
                </c:pt>
                <c:pt idx="49238">
                  <c:v>-0.11406441229146</c:v>
                </c:pt>
                <c:pt idx="49239">
                  <c:v>-0.12019382167590401</c:v>
                </c:pt>
                <c:pt idx="49240">
                  <c:v>-0.126773431772915</c:v>
                </c:pt>
                <c:pt idx="49241">
                  <c:v>-0.13363579678746601</c:v>
                </c:pt>
                <c:pt idx="49242">
                  <c:v>-0.140676220081799</c:v>
                </c:pt>
                <c:pt idx="49243">
                  <c:v>-0.14814646612167701</c:v>
                </c:pt>
                <c:pt idx="49244">
                  <c:v>-0.15516650487884701</c:v>
                </c:pt>
                <c:pt idx="49245">
                  <c:v>-0.16241571750737599</c:v>
                </c:pt>
                <c:pt idx="49246">
                  <c:v>-0.17006481240822099</c:v>
                </c:pt>
                <c:pt idx="49247">
                  <c:v>-0.17783763645485401</c:v>
                </c:pt>
                <c:pt idx="49248">
                  <c:v>-0.185884246113179</c:v>
                </c:pt>
                <c:pt idx="49249">
                  <c:v>-0.19354409077399901</c:v>
                </c:pt>
                <c:pt idx="49250">
                  <c:v>-0.20135044358669099</c:v>
                </c:pt>
                <c:pt idx="49251">
                  <c:v>-0.20919929336274301</c:v>
                </c:pt>
                <c:pt idx="49252">
                  <c:v>-0.21728086105028699</c:v>
                </c:pt>
                <c:pt idx="49253">
                  <c:v>-0.22532980441165601</c:v>
                </c:pt>
                <c:pt idx="49254">
                  <c:v>-0.23291094967863399</c:v>
                </c:pt>
                <c:pt idx="49255">
                  <c:v>-0.240776677041528</c:v>
                </c:pt>
                <c:pt idx="49256">
                  <c:v>-0.248265857405541</c:v>
                </c:pt>
                <c:pt idx="49257">
                  <c:v>-0.25589755522725899</c:v>
                </c:pt>
                <c:pt idx="49258">
                  <c:v>-0.26355140059752802</c:v>
                </c:pt>
                <c:pt idx="49259">
                  <c:v>-0.27072755994229403</c:v>
                </c:pt>
                <c:pt idx="49260">
                  <c:v>-0.27803801281874402</c:v>
                </c:pt>
                <c:pt idx="49261">
                  <c:v>-0.28481619528639501</c:v>
                </c:pt>
                <c:pt idx="49262">
                  <c:v>-0.29165389837080602</c:v>
                </c:pt>
                <c:pt idx="49263">
                  <c:v>-0.29811023936648001</c:v>
                </c:pt>
                <c:pt idx="49264">
                  <c:v>-0.30447346359163402</c:v>
                </c:pt>
                <c:pt idx="49265">
                  <c:v>-0.31065885467100601</c:v>
                </c:pt>
                <c:pt idx="49266">
                  <c:v>-0.31622352902439399</c:v>
                </c:pt>
                <c:pt idx="49267">
                  <c:v>-0.32180012045324702</c:v>
                </c:pt>
                <c:pt idx="49268">
                  <c:v>-0.32672865375069998</c:v>
                </c:pt>
                <c:pt idx="49269">
                  <c:v>-0.33168092142871802</c:v>
                </c:pt>
                <c:pt idx="49270">
                  <c:v>-0.33620476696489798</c:v>
                </c:pt>
                <c:pt idx="49271">
                  <c:v>-0.340093466648972</c:v>
                </c:pt>
                <c:pt idx="49272">
                  <c:v>-0.34367446210813102</c:v>
                </c:pt>
                <c:pt idx="49273">
                  <c:v>-0.34690475381895702</c:v>
                </c:pt>
                <c:pt idx="49274">
                  <c:v>-0.350085903745886</c:v>
                </c:pt>
                <c:pt idx="49275">
                  <c:v>-0.35283248130359302</c:v>
                </c:pt>
                <c:pt idx="49276">
                  <c:v>-0.35491607691220201</c:v>
                </c:pt>
                <c:pt idx="49277">
                  <c:v>-0.356458123989361</c:v>
                </c:pt>
                <c:pt idx="49278">
                  <c:v>-0.357752571373808</c:v>
                </c:pt>
                <c:pt idx="49279">
                  <c:v>-0.35877964973913601</c:v>
                </c:pt>
                <c:pt idx="49280">
                  <c:v>-0.35949920911451699</c:v>
                </c:pt>
                <c:pt idx="49281">
                  <c:v>-0.35977367994605203</c:v>
                </c:pt>
                <c:pt idx="49282">
                  <c:v>-0.35924204405306998</c:v>
                </c:pt>
                <c:pt idx="49283">
                  <c:v>-0.35850062237477498</c:v>
                </c:pt>
                <c:pt idx="49284">
                  <c:v>-0.35761357734175298</c:v>
                </c:pt>
                <c:pt idx="49285">
                  <c:v>-0.35624121218562999</c:v>
                </c:pt>
                <c:pt idx="49286">
                  <c:v>-0.35436474956289599</c:v>
                </c:pt>
                <c:pt idx="49287">
                  <c:v>-0.35241550569667901</c:v>
                </c:pt>
                <c:pt idx="49288">
                  <c:v>-0.34981307900377101</c:v>
                </c:pt>
                <c:pt idx="49289">
                  <c:v>-0.34716765598564697</c:v>
                </c:pt>
                <c:pt idx="49290">
                  <c:v>-0.34385726059062099</c:v>
                </c:pt>
                <c:pt idx="49291">
                  <c:v>-0.34069865162028601</c:v>
                </c:pt>
                <c:pt idx="49292">
                  <c:v>-0.337390325888071</c:v>
                </c:pt>
                <c:pt idx="49293">
                  <c:v>-0.33321274164444098</c:v>
                </c:pt>
                <c:pt idx="49294">
                  <c:v>-0.32919126772833701</c:v>
                </c:pt>
                <c:pt idx="49295">
                  <c:v>-0.32463838142736501</c:v>
                </c:pt>
                <c:pt idx="49296">
                  <c:v>-0.32015400955281398</c:v>
                </c:pt>
                <c:pt idx="49297">
                  <c:v>-0.31561796408231402</c:v>
                </c:pt>
                <c:pt idx="49298">
                  <c:v>-0.31069247086621399</c:v>
                </c:pt>
                <c:pt idx="49299">
                  <c:v>-0.30561602066681698</c:v>
                </c:pt>
                <c:pt idx="49300">
                  <c:v>-0.30036617906687901</c:v>
                </c:pt>
                <c:pt idx="49301">
                  <c:v>-0.29560899430850701</c:v>
                </c:pt>
                <c:pt idx="49302">
                  <c:v>-0.29061334862792099</c:v>
                </c:pt>
                <c:pt idx="49303">
                  <c:v>-0.28542101467078101</c:v>
                </c:pt>
                <c:pt idx="49304">
                  <c:v>-0.28009566981183998</c:v>
                </c:pt>
                <c:pt idx="49305">
                  <c:v>-0.27498196187771501</c:v>
                </c:pt>
                <c:pt idx="49306">
                  <c:v>-0.27019548831453</c:v>
                </c:pt>
                <c:pt idx="49307">
                  <c:v>-0.26531738117745501</c:v>
                </c:pt>
                <c:pt idx="49308">
                  <c:v>-0.26049877944790201</c:v>
                </c:pt>
                <c:pt idx="49309">
                  <c:v>-0.25563207332515298</c:v>
                </c:pt>
                <c:pt idx="49310">
                  <c:v>-0.25095787016962301</c:v>
                </c:pt>
                <c:pt idx="49311">
                  <c:v>-0.24678385206662001</c:v>
                </c:pt>
                <c:pt idx="49312">
                  <c:v>-0.24285455586730201</c:v>
                </c:pt>
                <c:pt idx="49313">
                  <c:v>-0.23885366850508699</c:v>
                </c:pt>
                <c:pt idx="49314">
                  <c:v>-0.23506421292211499</c:v>
                </c:pt>
                <c:pt idx="49315">
                  <c:v>-0.23172653072884999</c:v>
                </c:pt>
                <c:pt idx="49316">
                  <c:v>-0.22856627335025501</c:v>
                </c:pt>
                <c:pt idx="49317">
                  <c:v>-0.22587364365232801</c:v>
                </c:pt>
                <c:pt idx="49318">
                  <c:v>-0.22339994443765199</c:v>
                </c:pt>
                <c:pt idx="49319">
                  <c:v>-0.22146042516193601</c:v>
                </c:pt>
                <c:pt idx="49320">
                  <c:v>-0.21944302524680701</c:v>
                </c:pt>
                <c:pt idx="49321">
                  <c:v>-0.21787571534849201</c:v>
                </c:pt>
                <c:pt idx="49322">
                  <c:v>-0.216919717859933</c:v>
                </c:pt>
                <c:pt idx="49323">
                  <c:v>-0.21606845253861001</c:v>
                </c:pt>
                <c:pt idx="49324">
                  <c:v>-0.216027891204047</c:v>
                </c:pt>
                <c:pt idx="49325">
                  <c:v>-0.21598632663099501</c:v>
                </c:pt>
                <c:pt idx="49326">
                  <c:v>-0.21636688920462399</c:v>
                </c:pt>
                <c:pt idx="49327">
                  <c:v>-0.21710786641864999</c:v>
                </c:pt>
                <c:pt idx="49328">
                  <c:v>-0.218355822917815</c:v>
                </c:pt>
                <c:pt idx="49329">
                  <c:v>-0.22031499750687</c:v>
                </c:pt>
                <c:pt idx="49330">
                  <c:v>-0.22207971107267999</c:v>
                </c:pt>
                <c:pt idx="49331">
                  <c:v>-0.224353518277601</c:v>
                </c:pt>
                <c:pt idx="49332">
                  <c:v>-0.22683085073359299</c:v>
                </c:pt>
                <c:pt idx="49333">
                  <c:v>-0.23020253709691599</c:v>
                </c:pt>
                <c:pt idx="49334">
                  <c:v>-0.23365796207131301</c:v>
                </c:pt>
                <c:pt idx="49335">
                  <c:v>-0.23727358579446101</c:v>
                </c:pt>
                <c:pt idx="49336">
                  <c:v>-0.24115776850854201</c:v>
                </c:pt>
                <c:pt idx="49337">
                  <c:v>-0.245446431655819</c:v>
                </c:pt>
                <c:pt idx="49338">
                  <c:v>-0.25032439701496201</c:v>
                </c:pt>
                <c:pt idx="49339">
                  <c:v>-0.25508094491848698</c:v>
                </c:pt>
                <c:pt idx="49340">
                  <c:v>-0.26036592171837097</c:v>
                </c:pt>
                <c:pt idx="49341">
                  <c:v>-0.26566049546866599</c:v>
                </c:pt>
                <c:pt idx="49342">
                  <c:v>-0.27123854633119299</c:v>
                </c:pt>
                <c:pt idx="49343">
                  <c:v>-0.27701547016101502</c:v>
                </c:pt>
                <c:pt idx="49344">
                  <c:v>-0.28320328387553201</c:v>
                </c:pt>
                <c:pt idx="49345">
                  <c:v>-0.28917989578233699</c:v>
                </c:pt>
                <c:pt idx="49346">
                  <c:v>-0.29551347628701602</c:v>
                </c:pt>
                <c:pt idx="49347">
                  <c:v>-0.30186764608008598</c:v>
                </c:pt>
                <c:pt idx="49348">
                  <c:v>-0.30818837766908103</c:v>
                </c:pt>
                <c:pt idx="49349">
                  <c:v>-0.31458405290795199</c:v>
                </c:pt>
                <c:pt idx="49350">
                  <c:v>-0.321018515320175</c:v>
                </c:pt>
                <c:pt idx="49351">
                  <c:v>-0.32786721663055901</c:v>
                </c:pt>
                <c:pt idx="49352">
                  <c:v>-0.334141950690651</c:v>
                </c:pt>
                <c:pt idx="49353">
                  <c:v>-0.34049596560373702</c:v>
                </c:pt>
                <c:pt idx="49354">
                  <c:v>-0.34683593836566201</c:v>
                </c:pt>
                <c:pt idx="49355">
                  <c:v>-0.35326363337223599</c:v>
                </c:pt>
                <c:pt idx="49356">
                  <c:v>-0.35948414093884601</c:v>
                </c:pt>
                <c:pt idx="49357">
                  <c:v>-0.36547283125098701</c:v>
                </c:pt>
                <c:pt idx="49358">
                  <c:v>-0.37129550869904598</c:v>
                </c:pt>
                <c:pt idx="49359">
                  <c:v>-0.376873357505635</c:v>
                </c:pt>
                <c:pt idx="49360">
                  <c:v>-0.382453217268451</c:v>
                </c:pt>
                <c:pt idx="49361">
                  <c:v>-0.38780766038171399</c:v>
                </c:pt>
                <c:pt idx="49362">
                  <c:v>-0.39288622731311401</c:v>
                </c:pt>
                <c:pt idx="49363">
                  <c:v>-0.397396656299837</c:v>
                </c:pt>
                <c:pt idx="49364">
                  <c:v>-0.402079868584094</c:v>
                </c:pt>
                <c:pt idx="49365">
                  <c:v>-0.406271806417354</c:v>
                </c:pt>
                <c:pt idx="49366">
                  <c:v>-0.41035638505257899</c:v>
                </c:pt>
                <c:pt idx="49367">
                  <c:v>-0.41397103686563402</c:v>
                </c:pt>
                <c:pt idx="49368">
                  <c:v>-0.41734512587042399</c:v>
                </c:pt>
                <c:pt idx="49369">
                  <c:v>-0.42037917472050601</c:v>
                </c:pt>
                <c:pt idx="49370">
                  <c:v>-0.42303952516641902</c:v>
                </c:pt>
                <c:pt idx="49371">
                  <c:v>-0.42557338099412401</c:v>
                </c:pt>
                <c:pt idx="49372">
                  <c:v>-0.427202534508899</c:v>
                </c:pt>
                <c:pt idx="49373">
                  <c:v>-0.42920465335060098</c:v>
                </c:pt>
                <c:pt idx="49374">
                  <c:v>-0.43031069004064498</c:v>
                </c:pt>
                <c:pt idx="49375">
                  <c:v>-0.43121393938080499</c:v>
                </c:pt>
                <c:pt idx="49376">
                  <c:v>-0.43191811193982099</c:v>
                </c:pt>
                <c:pt idx="49377">
                  <c:v>-0.43208619476309701</c:v>
                </c:pt>
                <c:pt idx="49378">
                  <c:v>-0.43234340297727403</c:v>
                </c:pt>
                <c:pt idx="49379">
                  <c:v>-0.43173769003739398</c:v>
                </c:pt>
                <c:pt idx="49380">
                  <c:v>-0.43106038751529002</c:v>
                </c:pt>
                <c:pt idx="49381">
                  <c:v>-0.42985111109496099</c:v>
                </c:pt>
                <c:pt idx="49382">
                  <c:v>-0.428569194102289</c:v>
                </c:pt>
                <c:pt idx="49383">
                  <c:v>-0.42720487118875</c:v>
                </c:pt>
                <c:pt idx="49384">
                  <c:v>-0.42519687304230702</c:v>
                </c:pt>
                <c:pt idx="49385">
                  <c:v>-0.42285238969128502</c:v>
                </c:pt>
                <c:pt idx="49386">
                  <c:v>-0.420263205493907</c:v>
                </c:pt>
                <c:pt idx="49387">
                  <c:v>-0.417755947391444</c:v>
                </c:pt>
                <c:pt idx="49388">
                  <c:v>-0.414527321196142</c:v>
                </c:pt>
                <c:pt idx="49389">
                  <c:v>-0.41141785179832902</c:v>
                </c:pt>
                <c:pt idx="49390">
                  <c:v>-0.40789845184371498</c:v>
                </c:pt>
                <c:pt idx="49391">
                  <c:v>-0.40424139297693001</c:v>
                </c:pt>
                <c:pt idx="49392">
                  <c:v>-0.40044529085350999</c:v>
                </c:pt>
                <c:pt idx="49393">
                  <c:v>-0.39649252110072403</c:v>
                </c:pt>
                <c:pt idx="49394">
                  <c:v>-0.39242208683757501</c:v>
                </c:pt>
                <c:pt idx="49395">
                  <c:v>-0.38794281867532798</c:v>
                </c:pt>
                <c:pt idx="49396">
                  <c:v>-0.38375468237172999</c:v>
                </c:pt>
                <c:pt idx="49397">
                  <c:v>-0.37927707573211</c:v>
                </c:pt>
                <c:pt idx="49398">
                  <c:v>-0.374701323179915</c:v>
                </c:pt>
                <c:pt idx="49399">
                  <c:v>-0.36988775102270499</c:v>
                </c:pt>
                <c:pt idx="49400">
                  <c:v>-0.36537282360759599</c:v>
                </c:pt>
                <c:pt idx="49401">
                  <c:v>-0.36046135378806898</c:v>
                </c:pt>
                <c:pt idx="49402">
                  <c:v>-0.35557757280007102</c:v>
                </c:pt>
                <c:pt idx="49403">
                  <c:v>-0.35084783656354501</c:v>
                </c:pt>
                <c:pt idx="49404">
                  <c:v>-0.34596289170898098</c:v>
                </c:pt>
                <c:pt idx="49405">
                  <c:v>-0.34126392156348001</c:v>
                </c:pt>
                <c:pt idx="49406">
                  <c:v>-0.33645084032759998</c:v>
                </c:pt>
                <c:pt idx="49407">
                  <c:v>-0.33177602048219301</c:v>
                </c:pt>
                <c:pt idx="49408">
                  <c:v>-0.32683847393754201</c:v>
                </c:pt>
                <c:pt idx="49409">
                  <c:v>-0.32216185328126501</c:v>
                </c:pt>
                <c:pt idx="49410">
                  <c:v>-0.318022693082542</c:v>
                </c:pt>
                <c:pt idx="49411">
                  <c:v>-0.31337322972301401</c:v>
                </c:pt>
                <c:pt idx="49412">
                  <c:v>-0.30886502641744901</c:v>
                </c:pt>
                <c:pt idx="49413">
                  <c:v>-0.304552314968634</c:v>
                </c:pt>
                <c:pt idx="49414">
                  <c:v>-0.30020380825290999</c:v>
                </c:pt>
                <c:pt idx="49415">
                  <c:v>-0.29613633341290302</c:v>
                </c:pt>
                <c:pt idx="49416">
                  <c:v>-0.29232562378583599</c:v>
                </c:pt>
                <c:pt idx="49417">
                  <c:v>-0.28816916878691001</c:v>
                </c:pt>
                <c:pt idx="49418">
                  <c:v>-0.28415076641613701</c:v>
                </c:pt>
                <c:pt idx="49419">
                  <c:v>-0.28051505284507</c:v>
                </c:pt>
                <c:pt idx="49420">
                  <c:v>-0.27718998705971198</c:v>
                </c:pt>
                <c:pt idx="49421">
                  <c:v>-0.27373226176737703</c:v>
                </c:pt>
                <c:pt idx="49422">
                  <c:v>-0.27026575968639399</c:v>
                </c:pt>
                <c:pt idx="49423">
                  <c:v>-0.26700536077525899</c:v>
                </c:pt>
                <c:pt idx="49424">
                  <c:v>-0.26386694675571898</c:v>
                </c:pt>
                <c:pt idx="49425">
                  <c:v>-0.26104857538939302</c:v>
                </c:pt>
                <c:pt idx="49426">
                  <c:v>-0.25806403670435202</c:v>
                </c:pt>
                <c:pt idx="49427">
                  <c:v>-0.25522226395495201</c:v>
                </c:pt>
                <c:pt idx="49428">
                  <c:v>-0.25259917101174101</c:v>
                </c:pt>
                <c:pt idx="49429">
                  <c:v>-0.25000523872708902</c:v>
                </c:pt>
                <c:pt idx="49430">
                  <c:v>-0.247664089057582</c:v>
                </c:pt>
                <c:pt idx="49431">
                  <c:v>-0.24516168193626001</c:v>
                </c:pt>
                <c:pt idx="49432">
                  <c:v>-0.24314175965202101</c:v>
                </c:pt>
                <c:pt idx="49433">
                  <c:v>-0.24101288871028601</c:v>
                </c:pt>
                <c:pt idx="49434">
                  <c:v>-0.23902544324995501</c:v>
                </c:pt>
                <c:pt idx="49435">
                  <c:v>-0.23698720124977399</c:v>
                </c:pt>
                <c:pt idx="49436">
                  <c:v>-0.23510338795487501</c:v>
                </c:pt>
                <c:pt idx="49437">
                  <c:v>-0.233668682789828</c:v>
                </c:pt>
                <c:pt idx="49438">
                  <c:v>-0.23173331028740601</c:v>
                </c:pt>
                <c:pt idx="49439">
                  <c:v>-0.230117184291323</c:v>
                </c:pt>
                <c:pt idx="49440">
                  <c:v>-0.228503227961211</c:v>
                </c:pt>
                <c:pt idx="49441">
                  <c:v>-0.22709584383054399</c:v>
                </c:pt>
                <c:pt idx="49442">
                  <c:v>-0.225925067616805</c:v>
                </c:pt>
                <c:pt idx="49443">
                  <c:v>-0.22464860305645701</c:v>
                </c:pt>
                <c:pt idx="49444">
                  <c:v>-0.22313796645342199</c:v>
                </c:pt>
                <c:pt idx="49445">
                  <c:v>-0.22209591111200599</c:v>
                </c:pt>
                <c:pt idx="49446">
                  <c:v>-0.220884218738954</c:v>
                </c:pt>
                <c:pt idx="49447">
                  <c:v>-0.220044368818305</c:v>
                </c:pt>
                <c:pt idx="49448">
                  <c:v>-0.21893248568387799</c:v>
                </c:pt>
                <c:pt idx="49449">
                  <c:v>-0.21777470504855601</c:v>
                </c:pt>
                <c:pt idx="49450">
                  <c:v>-0.21727311168348001</c:v>
                </c:pt>
                <c:pt idx="49451">
                  <c:v>-0.21633969006986101</c:v>
                </c:pt>
                <c:pt idx="49452">
                  <c:v>-0.215730993843153</c:v>
                </c:pt>
                <c:pt idx="49453">
                  <c:v>-0.214933928054963</c:v>
                </c:pt>
                <c:pt idx="49454">
                  <c:v>-0.214287479303235</c:v>
                </c:pt>
                <c:pt idx="49455">
                  <c:v>-0.21387411133967099</c:v>
                </c:pt>
                <c:pt idx="49456">
                  <c:v>-0.213323192198383</c:v>
                </c:pt>
                <c:pt idx="49457">
                  <c:v>-0.21306577184515901</c:v>
                </c:pt>
                <c:pt idx="49458">
                  <c:v>-0.21246365977543799</c:v>
                </c:pt>
                <c:pt idx="49459">
                  <c:v>-0.21249713491015501</c:v>
                </c:pt>
                <c:pt idx="49460">
                  <c:v>-0.21222036754538201</c:v>
                </c:pt>
                <c:pt idx="49461">
                  <c:v>-0.21224659406667001</c:v>
                </c:pt>
                <c:pt idx="49462">
                  <c:v>-0.21207016154833699</c:v>
                </c:pt>
                <c:pt idx="49463">
                  <c:v>-0.21227822710816499</c:v>
                </c:pt>
                <c:pt idx="49464">
                  <c:v>-0.212691784952519</c:v>
                </c:pt>
                <c:pt idx="49465">
                  <c:v>-0.212844464385292</c:v>
                </c:pt>
                <c:pt idx="49466">
                  <c:v>-0.21316303012444901</c:v>
                </c:pt>
                <c:pt idx="49467">
                  <c:v>-0.21359658773649501</c:v>
                </c:pt>
                <c:pt idx="49468">
                  <c:v>-0.21424712430399301</c:v>
                </c:pt>
                <c:pt idx="49469">
                  <c:v>-0.21522333345332401</c:v>
                </c:pt>
                <c:pt idx="49470">
                  <c:v>-0.21562458232197601</c:v>
                </c:pt>
                <c:pt idx="49471">
                  <c:v>-0.21663189805083199</c:v>
                </c:pt>
                <c:pt idx="49472">
                  <c:v>-0.21743388171179001</c:v>
                </c:pt>
                <c:pt idx="49473">
                  <c:v>-0.218514730212093</c:v>
                </c:pt>
                <c:pt idx="49474">
                  <c:v>-0.21990088732779001</c:v>
                </c:pt>
                <c:pt idx="49475">
                  <c:v>-0.22123457330164401</c:v>
                </c:pt>
                <c:pt idx="49476">
                  <c:v>-0.222363438238525</c:v>
                </c:pt>
                <c:pt idx="49477">
                  <c:v>-0.22395728884152799</c:v>
                </c:pt>
                <c:pt idx="49478">
                  <c:v>-0.22535045335343601</c:v>
                </c:pt>
                <c:pt idx="49479">
                  <c:v>-0.22695969801485</c:v>
                </c:pt>
                <c:pt idx="49480">
                  <c:v>-0.22854769053266899</c:v>
                </c:pt>
                <c:pt idx="49481">
                  <c:v>-0.23010492660833401</c:v>
                </c:pt>
                <c:pt idx="49482">
                  <c:v>-0.231907557500036</c:v>
                </c:pt>
                <c:pt idx="49483">
                  <c:v>-0.233493787654455</c:v>
                </c:pt>
                <c:pt idx="49484">
                  <c:v>-0.23536891375597399</c:v>
                </c:pt>
                <c:pt idx="49485">
                  <c:v>-0.23706230898188399</c:v>
                </c:pt>
                <c:pt idx="49486">
                  <c:v>-0.23894474932557599</c:v>
                </c:pt>
                <c:pt idx="49487">
                  <c:v>-0.24073388733693099</c:v>
                </c:pt>
                <c:pt idx="49488">
                  <c:v>-0.24247333496738199</c:v>
                </c:pt>
                <c:pt idx="49489">
                  <c:v>-0.24396043210735699</c:v>
                </c:pt>
                <c:pt idx="49490">
                  <c:v>-0.24575464181284901</c:v>
                </c:pt>
                <c:pt idx="49491">
                  <c:v>-0.24754382702591801</c:v>
                </c:pt>
                <c:pt idx="49492">
                  <c:v>-0.24869956786712799</c:v>
                </c:pt>
                <c:pt idx="49493">
                  <c:v>-0.25016332517068801</c:v>
                </c:pt>
                <c:pt idx="49494">
                  <c:v>-0.25121517708481</c:v>
                </c:pt>
                <c:pt idx="49495">
                  <c:v>-0.252506972455949</c:v>
                </c:pt>
                <c:pt idx="49496">
                  <c:v>-0.25351588963383398</c:v>
                </c:pt>
                <c:pt idx="49497">
                  <c:v>-0.254433285434367</c:v>
                </c:pt>
                <c:pt idx="49498">
                  <c:v>-0.25514264194580899</c:v>
                </c:pt>
                <c:pt idx="49499">
                  <c:v>-0.255269708443146</c:v>
                </c:pt>
                <c:pt idx="49500">
                  <c:v>-0.25596979810610898</c:v>
                </c:pt>
                <c:pt idx="49501">
                  <c:v>-0.256124363964644</c:v>
                </c:pt>
                <c:pt idx="49502">
                  <c:v>-0.25610285475566302</c:v>
                </c:pt>
                <c:pt idx="49503">
                  <c:v>-0.25559652384828502</c:v>
                </c:pt>
                <c:pt idx="49504">
                  <c:v>-0.25501986520081199</c:v>
                </c:pt>
                <c:pt idx="49505">
                  <c:v>-0.25411058785951302</c:v>
                </c:pt>
                <c:pt idx="49506">
                  <c:v>-0.25310394527161001</c:v>
                </c:pt>
                <c:pt idx="49507">
                  <c:v>-0.25161636252425401</c:v>
                </c:pt>
                <c:pt idx="49508">
                  <c:v>-0.249781420691148</c:v>
                </c:pt>
                <c:pt idx="49509">
                  <c:v>-0.24782242670072399</c:v>
                </c:pt>
                <c:pt idx="49510">
                  <c:v>-0.24532201413514501</c:v>
                </c:pt>
                <c:pt idx="49511">
                  <c:v>-0.24290481068928499</c:v>
                </c:pt>
                <c:pt idx="49512">
                  <c:v>-0.23962948347156399</c:v>
                </c:pt>
                <c:pt idx="49513">
                  <c:v>-0.23659177508634299</c:v>
                </c:pt>
                <c:pt idx="49514">
                  <c:v>-0.23276434015088401</c:v>
                </c:pt>
                <c:pt idx="49515">
                  <c:v>-0.22877227972609701</c:v>
                </c:pt>
                <c:pt idx="49516">
                  <c:v>-0.224366680339565</c:v>
                </c:pt>
                <c:pt idx="49517">
                  <c:v>-0.21953621379723401</c:v>
                </c:pt>
                <c:pt idx="49518">
                  <c:v>-0.21477063014008799</c:v>
                </c:pt>
                <c:pt idx="49519">
                  <c:v>-0.209282563349484</c:v>
                </c:pt>
                <c:pt idx="49520">
                  <c:v>-0.20360968203837801</c:v>
                </c:pt>
                <c:pt idx="49521">
                  <c:v>-0.19734858288826099</c:v>
                </c:pt>
                <c:pt idx="49522">
                  <c:v>-0.191031700396668</c:v>
                </c:pt>
                <c:pt idx="49523">
                  <c:v>-0.184490833667976</c:v>
                </c:pt>
                <c:pt idx="49524">
                  <c:v>-0.17759769822326801</c:v>
                </c:pt>
                <c:pt idx="49525">
                  <c:v>-0.170013389052908</c:v>
                </c:pt>
                <c:pt idx="49526">
                  <c:v>-0.16236849244029999</c:v>
                </c:pt>
                <c:pt idx="49527">
                  <c:v>-0.154820581930766</c:v>
                </c:pt>
                <c:pt idx="49528">
                  <c:v>-0.14663898532632799</c:v>
                </c:pt>
                <c:pt idx="49529">
                  <c:v>-0.13849131516338101</c:v>
                </c:pt>
                <c:pt idx="49530">
                  <c:v>-0.12987545953504201</c:v>
                </c:pt>
                <c:pt idx="49531">
                  <c:v>-0.120887839011128</c:v>
                </c:pt>
                <c:pt idx="49532">
                  <c:v>-0.112164622860889</c:v>
                </c:pt>
                <c:pt idx="49533">
                  <c:v>-0.103534098220581</c:v>
                </c:pt>
                <c:pt idx="49534">
                  <c:v>-9.4061310767943204E-2</c:v>
                </c:pt>
                <c:pt idx="49535">
                  <c:v>-8.4971798089122197E-2</c:v>
                </c:pt>
                <c:pt idx="49536">
                  <c:v>-7.5412115208675898E-2</c:v>
                </c:pt>
                <c:pt idx="49537">
                  <c:v>-6.6410543767661506E-2</c:v>
                </c:pt>
                <c:pt idx="49538">
                  <c:v>-5.7170575202148202E-2</c:v>
                </c:pt>
                <c:pt idx="49539">
                  <c:v>-4.7906726558046897E-2</c:v>
                </c:pt>
                <c:pt idx="49540">
                  <c:v>-3.8776667750651403E-2</c:v>
                </c:pt>
                <c:pt idx="49541">
                  <c:v>-2.9536079292236901E-2</c:v>
                </c:pt>
                <c:pt idx="49542">
                  <c:v>-2.0870612837900399E-2</c:v>
                </c:pt>
                <c:pt idx="49543">
                  <c:v>-1.16350373561911E-2</c:v>
                </c:pt>
                <c:pt idx="49544">
                  <c:v>-3.2721745561048801E-3</c:v>
                </c:pt>
                <c:pt idx="49545">
                  <c:v>5.2562233373302401E-3</c:v>
                </c:pt>
                <c:pt idx="49546">
                  <c:v>1.3620589736716201E-2</c:v>
                </c:pt>
                <c:pt idx="49547">
                  <c:v>2.1545335423580201E-2</c:v>
                </c:pt>
                <c:pt idx="49548">
                  <c:v>2.9601827137826699E-2</c:v>
                </c:pt>
                <c:pt idx="49549">
                  <c:v>3.6512953860251197E-2</c:v>
                </c:pt>
                <c:pt idx="49550">
                  <c:v>4.3884995312340198E-2</c:v>
                </c:pt>
                <c:pt idx="49551">
                  <c:v>5.0400475422220703E-2</c:v>
                </c:pt>
                <c:pt idx="49552">
                  <c:v>5.7213737449181401E-2</c:v>
                </c:pt>
                <c:pt idx="49553">
                  <c:v>6.2861162026178405E-2</c:v>
                </c:pt>
                <c:pt idx="49554">
                  <c:v>6.8295398602990498E-2</c:v>
                </c:pt>
                <c:pt idx="49555">
                  <c:v>7.3481430102026193E-2</c:v>
                </c:pt>
                <c:pt idx="49556">
                  <c:v>7.8272413859325304E-2</c:v>
                </c:pt>
                <c:pt idx="49557">
                  <c:v>8.2769574228474196E-2</c:v>
                </c:pt>
                <c:pt idx="49558">
                  <c:v>8.63214896427731E-2</c:v>
                </c:pt>
                <c:pt idx="49559">
                  <c:v>8.9571306550436103E-2</c:v>
                </c:pt>
                <c:pt idx="49560">
                  <c:v>9.2178830492224806E-2</c:v>
                </c:pt>
                <c:pt idx="49561">
                  <c:v>9.5102529523268101E-2</c:v>
                </c:pt>
                <c:pt idx="49562">
                  <c:v>9.69138863654396E-2</c:v>
                </c:pt>
                <c:pt idx="49563">
                  <c:v>9.8334635491999903E-2</c:v>
                </c:pt>
                <c:pt idx="49564">
                  <c:v>9.8981974735553799E-2</c:v>
                </c:pt>
                <c:pt idx="49565">
                  <c:v>9.9509130710499702E-2</c:v>
                </c:pt>
                <c:pt idx="49566">
                  <c:v>9.9762581817995702E-2</c:v>
                </c:pt>
                <c:pt idx="49567">
                  <c:v>9.9009190386980805E-2</c:v>
                </c:pt>
                <c:pt idx="49568">
                  <c:v>9.8384321672621899E-2</c:v>
                </c:pt>
                <c:pt idx="49569">
                  <c:v>9.6682986750150302E-2</c:v>
                </c:pt>
                <c:pt idx="49570">
                  <c:v>9.5107864074647705E-2</c:v>
                </c:pt>
                <c:pt idx="49571">
                  <c:v>9.2955418974949799E-2</c:v>
                </c:pt>
                <c:pt idx="49572">
                  <c:v>9.0442732810712301E-2</c:v>
                </c:pt>
                <c:pt idx="49573">
                  <c:v>8.7551961962669497E-2</c:v>
                </c:pt>
                <c:pt idx="49574">
                  <c:v>8.4255001501323701E-2</c:v>
                </c:pt>
                <c:pt idx="49575">
                  <c:v>8.0839895839287398E-2</c:v>
                </c:pt>
                <c:pt idx="49576">
                  <c:v>7.6837178880777499E-2</c:v>
                </c:pt>
                <c:pt idx="49577">
                  <c:v>7.2961605888091405E-2</c:v>
                </c:pt>
                <c:pt idx="49578">
                  <c:v>6.8686946911463403E-2</c:v>
                </c:pt>
                <c:pt idx="49579">
                  <c:v>6.4129215567588799E-2</c:v>
                </c:pt>
                <c:pt idx="49580">
                  <c:v>5.94915979320969E-2</c:v>
                </c:pt>
                <c:pt idx="49581">
                  <c:v>5.4582233826625602E-2</c:v>
                </c:pt>
                <c:pt idx="49582">
                  <c:v>4.9792905459208503E-2</c:v>
                </c:pt>
                <c:pt idx="49583">
                  <c:v>4.4876172966303203E-2</c:v>
                </c:pt>
                <c:pt idx="49584">
                  <c:v>4.0018584421950797E-2</c:v>
                </c:pt>
                <c:pt idx="49585">
                  <c:v>3.4994691452183098E-2</c:v>
                </c:pt>
                <c:pt idx="49586">
                  <c:v>2.9984386713748399E-2</c:v>
                </c:pt>
                <c:pt idx="49587">
                  <c:v>2.5513906037301699E-2</c:v>
                </c:pt>
                <c:pt idx="49588">
                  <c:v>2.0752947628888699E-2</c:v>
                </c:pt>
                <c:pt idx="49589">
                  <c:v>1.6349274179674401E-2</c:v>
                </c:pt>
                <c:pt idx="49590">
                  <c:v>1.19333191022944E-2</c:v>
                </c:pt>
                <c:pt idx="49591">
                  <c:v>7.7287510533286001E-3</c:v>
                </c:pt>
                <c:pt idx="49592">
                  <c:v>3.99606112641448E-3</c:v>
                </c:pt>
                <c:pt idx="49593">
                  <c:v>5.4175071297314897E-4</c:v>
                </c:pt>
                <c:pt idx="49594">
                  <c:v>-2.7033990870641701E-3</c:v>
                </c:pt>
                <c:pt idx="49595">
                  <c:v>-5.6911296354492397E-3</c:v>
                </c:pt>
                <c:pt idx="49596">
                  <c:v>-8.03550351727997E-3</c:v>
                </c:pt>
                <c:pt idx="49597">
                  <c:v>-1.0023486978011E-2</c:v>
                </c:pt>
                <c:pt idx="49598">
                  <c:v>-1.13937781654558E-2</c:v>
                </c:pt>
                <c:pt idx="49599">
                  <c:v>-1.2740537642370301E-2</c:v>
                </c:pt>
                <c:pt idx="49600">
                  <c:v>-1.3234123315323299E-2</c:v>
                </c:pt>
                <c:pt idx="49601">
                  <c:v>-1.36400233786413E-2</c:v>
                </c:pt>
                <c:pt idx="49602">
                  <c:v>-1.3128679738091099E-2</c:v>
                </c:pt>
                <c:pt idx="49603">
                  <c:v>-1.22833634869184E-2</c:v>
                </c:pt>
                <c:pt idx="49604">
                  <c:v>-1.08269729595146E-2</c:v>
                </c:pt>
                <c:pt idx="49605">
                  <c:v>-8.8614009708536303E-3</c:v>
                </c:pt>
                <c:pt idx="49606">
                  <c:v>-6.2210072587991997E-3</c:v>
                </c:pt>
                <c:pt idx="49607">
                  <c:v>-3.1408418463577002E-3</c:v>
                </c:pt>
                <c:pt idx="49608">
                  <c:v>3.48012666742162E-4</c:v>
                </c:pt>
                <c:pt idx="49609">
                  <c:v>4.9433311958365696E-3</c:v>
                </c:pt>
                <c:pt idx="49610">
                  <c:v>9.5250530005933001E-3</c:v>
                </c:pt>
                <c:pt idx="49611">
                  <c:v>1.5096528393540099E-2</c:v>
                </c:pt>
                <c:pt idx="49612">
                  <c:v>2.0872755675084599E-2</c:v>
                </c:pt>
                <c:pt idx="49613">
                  <c:v>2.73165325264433E-2</c:v>
                </c:pt>
                <c:pt idx="49614">
                  <c:v>3.42409846097406E-2</c:v>
                </c:pt>
                <c:pt idx="49615">
                  <c:v>4.1885043059191801E-2</c:v>
                </c:pt>
                <c:pt idx="49616">
                  <c:v>4.9835006660233702E-2</c:v>
                </c:pt>
                <c:pt idx="49617">
                  <c:v>5.8056862671175498E-2</c:v>
                </c:pt>
                <c:pt idx="49618">
                  <c:v>6.68021263833323E-2</c:v>
                </c:pt>
                <c:pt idx="49619">
                  <c:v>7.6066950223657406E-2</c:v>
                </c:pt>
                <c:pt idx="49620">
                  <c:v>8.5729499385245697E-2</c:v>
                </c:pt>
                <c:pt idx="49621">
                  <c:v>9.5614354734416096E-2</c:v>
                </c:pt>
                <c:pt idx="49622">
                  <c:v>0.10589614713581399</c:v>
                </c:pt>
                <c:pt idx="49623">
                  <c:v>0.116272579898043</c:v>
                </c:pt>
                <c:pt idx="49624">
                  <c:v>0.12725290857124799</c:v>
                </c:pt>
                <c:pt idx="49625">
                  <c:v>0.13802838702356399</c:v>
                </c:pt>
                <c:pt idx="49626">
                  <c:v>0.149616961111874</c:v>
                </c:pt>
                <c:pt idx="49627">
                  <c:v>0.16005197621925099</c:v>
                </c:pt>
                <c:pt idx="49628">
                  <c:v>0.17215196593986401</c:v>
                </c:pt>
                <c:pt idx="49629">
                  <c:v>0.183240017545413</c:v>
                </c:pt>
                <c:pt idx="49630">
                  <c:v>0.19473898418456201</c:v>
                </c:pt>
                <c:pt idx="49631">
                  <c:v>0.205988052070948</c:v>
                </c:pt>
                <c:pt idx="49632">
                  <c:v>0.217341621459505</c:v>
                </c:pt>
                <c:pt idx="49633">
                  <c:v>0.22901993596589301</c:v>
                </c:pt>
                <c:pt idx="49634">
                  <c:v>0.23942792668565599</c:v>
                </c:pt>
                <c:pt idx="49635">
                  <c:v>0.25102414498155901</c:v>
                </c:pt>
                <c:pt idx="49636">
                  <c:v>0.26102879342284302</c:v>
                </c:pt>
                <c:pt idx="49637">
                  <c:v>0.27192757801312101</c:v>
                </c:pt>
                <c:pt idx="49638">
                  <c:v>0.28211902197136002</c:v>
                </c:pt>
                <c:pt idx="49639">
                  <c:v>0.291745118133589</c:v>
                </c:pt>
                <c:pt idx="49640">
                  <c:v>0.30140406561761601</c:v>
                </c:pt>
                <c:pt idx="49641">
                  <c:v>0.31030282689065702</c:v>
                </c:pt>
                <c:pt idx="49642">
                  <c:v>0.31958353891497199</c:v>
                </c:pt>
                <c:pt idx="49643">
                  <c:v>0.32724942320532202</c:v>
                </c:pt>
                <c:pt idx="49644">
                  <c:v>0.33566361131117101</c:v>
                </c:pt>
                <c:pt idx="49645">
                  <c:v>0.34234369240906198</c:v>
                </c:pt>
                <c:pt idx="49646">
                  <c:v>0.34951446217584298</c:v>
                </c:pt>
                <c:pt idx="49647">
                  <c:v>0.35609102178695101</c:v>
                </c:pt>
                <c:pt idx="49648">
                  <c:v>0.36154674129894798</c:v>
                </c:pt>
                <c:pt idx="49649">
                  <c:v>0.36740101362650801</c:v>
                </c:pt>
                <c:pt idx="49650">
                  <c:v>0.37147058072727801</c:v>
                </c:pt>
                <c:pt idx="49651">
                  <c:v>0.376331403137868</c:v>
                </c:pt>
                <c:pt idx="49652">
                  <c:v>0.37963591632542398</c:v>
                </c:pt>
                <c:pt idx="49653">
                  <c:v>0.38283661019028198</c:v>
                </c:pt>
                <c:pt idx="49654">
                  <c:v>0.385337616141259</c:v>
                </c:pt>
                <c:pt idx="49655">
                  <c:v>0.38730780797034098</c:v>
                </c:pt>
                <c:pt idx="49656">
                  <c:v>0.38891582663666402</c:v>
                </c:pt>
                <c:pt idx="49657">
                  <c:v>0.38942505493014901</c:v>
                </c:pt>
                <c:pt idx="49658">
                  <c:v>0.39006435169016601</c:v>
                </c:pt>
                <c:pt idx="49659">
                  <c:v>0.389766150977711</c:v>
                </c:pt>
                <c:pt idx="49660">
                  <c:v>0.38946490334509098</c:v>
                </c:pt>
                <c:pt idx="49661">
                  <c:v>0.38833839130848102</c:v>
                </c:pt>
                <c:pt idx="49662">
                  <c:v>0.38663713162359198</c:v>
                </c:pt>
                <c:pt idx="49663">
                  <c:v>0.38495399937049701</c:v>
                </c:pt>
                <c:pt idx="49664">
                  <c:v>0.38229731950721701</c:v>
                </c:pt>
                <c:pt idx="49665">
                  <c:v>0.38009527832399098</c:v>
                </c:pt>
                <c:pt idx="49666">
                  <c:v>0.376784031724338</c:v>
                </c:pt>
                <c:pt idx="49667">
                  <c:v>0.37355830461484102</c:v>
                </c:pt>
                <c:pt idx="49668">
                  <c:v>0.37004043077007498</c:v>
                </c:pt>
                <c:pt idx="49669">
                  <c:v>0.36595095873609101</c:v>
                </c:pt>
                <c:pt idx="49670">
                  <c:v>0.36234227878286002</c:v>
                </c:pt>
                <c:pt idx="49671">
                  <c:v>0.35762021647307002</c:v>
                </c:pt>
                <c:pt idx="49672">
                  <c:v>0.35357222169003599</c:v>
                </c:pt>
                <c:pt idx="49673">
                  <c:v>0.34910741412461299</c:v>
                </c:pt>
                <c:pt idx="49674">
                  <c:v>0.34476013570768399</c:v>
                </c:pt>
                <c:pt idx="49675">
                  <c:v>0.34047483900647402</c:v>
                </c:pt>
                <c:pt idx="49676">
                  <c:v>0.33573411617556298</c:v>
                </c:pt>
                <c:pt idx="49677">
                  <c:v>0.33168868548979602</c:v>
                </c:pt>
                <c:pt idx="49678">
                  <c:v>0.32720901232056199</c:v>
                </c:pt>
                <c:pt idx="49679">
                  <c:v>0.323393154427911</c:v>
                </c:pt>
                <c:pt idx="49680">
                  <c:v>0.31921846501608903</c:v>
                </c:pt>
                <c:pt idx="49681">
                  <c:v>0.31544757235982201</c:v>
                </c:pt>
                <c:pt idx="49682">
                  <c:v>0.312013708617359</c:v>
                </c:pt>
                <c:pt idx="49683">
                  <c:v>0.30879047737892401</c:v>
                </c:pt>
                <c:pt idx="49684">
                  <c:v>0.305997410857759</c:v>
                </c:pt>
                <c:pt idx="49685">
                  <c:v>0.30313849121106301</c:v>
                </c:pt>
                <c:pt idx="49686">
                  <c:v>0.300971761656599</c:v>
                </c:pt>
                <c:pt idx="49687">
                  <c:v>0.29908820295004901</c:v>
                </c:pt>
                <c:pt idx="49688">
                  <c:v>0.29764516905174099</c:v>
                </c:pt>
                <c:pt idx="49689">
                  <c:v>0.29654873586233799</c:v>
                </c:pt>
                <c:pt idx="49690">
                  <c:v>0.29586316492410702</c:v>
                </c:pt>
                <c:pt idx="49691">
                  <c:v>0.29581388527723701</c:v>
                </c:pt>
                <c:pt idx="49692">
                  <c:v>0.29603890126363902</c:v>
                </c:pt>
                <c:pt idx="49693">
                  <c:v>0.296744496231646</c:v>
                </c:pt>
                <c:pt idx="49694">
                  <c:v>0.29784342767557498</c:v>
                </c:pt>
                <c:pt idx="49695">
                  <c:v>0.29947148137266899</c:v>
                </c:pt>
                <c:pt idx="49696">
                  <c:v>0.30173500678098703</c:v>
                </c:pt>
                <c:pt idx="49697">
                  <c:v>0.30439223005257898</c:v>
                </c:pt>
                <c:pt idx="49698">
                  <c:v>0.30705153485596998</c:v>
                </c:pt>
                <c:pt idx="49699">
                  <c:v>0.310702824979185</c:v>
                </c:pt>
                <c:pt idx="49700">
                  <c:v>0.314711834109141</c:v>
                </c:pt>
                <c:pt idx="49701">
                  <c:v>0.31926663948911099</c:v>
                </c:pt>
                <c:pt idx="49702">
                  <c:v>0.323888407354395</c:v>
                </c:pt>
                <c:pt idx="49703">
                  <c:v>0.328960164697362</c:v>
                </c:pt>
                <c:pt idx="49704">
                  <c:v>0.33457505734759901</c:v>
                </c:pt>
                <c:pt idx="49705">
                  <c:v>0.34047381880822403</c:v>
                </c:pt>
                <c:pt idx="49706">
                  <c:v>0.34674879744149401</c:v>
                </c:pt>
                <c:pt idx="49707">
                  <c:v>0.35301713874299301</c:v>
                </c:pt>
                <c:pt idx="49708">
                  <c:v>0.35956959136757299</c:v>
                </c:pt>
                <c:pt idx="49709">
                  <c:v>0.36682006623597901</c:v>
                </c:pt>
                <c:pt idx="49710">
                  <c:v>0.37397382056902001</c:v>
                </c:pt>
                <c:pt idx="49711">
                  <c:v>0.38120412502689699</c:v>
                </c:pt>
                <c:pt idx="49712">
                  <c:v>0.38853846410213599</c:v>
                </c:pt>
                <c:pt idx="49713">
                  <c:v>0.39625257421979199</c:v>
                </c:pt>
                <c:pt idx="49714">
                  <c:v>0.40392692633827598</c:v>
                </c:pt>
                <c:pt idx="49715">
                  <c:v>0.411601055130632</c:v>
                </c:pt>
                <c:pt idx="49716">
                  <c:v>0.41928797489328701</c:v>
                </c:pt>
                <c:pt idx="49717">
                  <c:v>0.42685962245450199</c:v>
                </c:pt>
                <c:pt idx="49718">
                  <c:v>0.43469829258655102</c:v>
                </c:pt>
                <c:pt idx="49719">
                  <c:v>0.44190749185813499</c:v>
                </c:pt>
                <c:pt idx="49720">
                  <c:v>0.44905211157385599</c:v>
                </c:pt>
                <c:pt idx="49721">
                  <c:v>0.45613451830206297</c:v>
                </c:pt>
                <c:pt idx="49722">
                  <c:v>0.46330215081473097</c:v>
                </c:pt>
                <c:pt idx="49723">
                  <c:v>0.46995751635604399</c:v>
                </c:pt>
                <c:pt idx="49724">
                  <c:v>0.47624588419332697</c:v>
                </c:pt>
                <c:pt idx="49725">
                  <c:v>0.48214953739130201</c:v>
                </c:pt>
                <c:pt idx="49726">
                  <c:v>0.48804728534404601</c:v>
                </c:pt>
                <c:pt idx="49727">
                  <c:v>0.49366818626763298</c:v>
                </c:pt>
                <c:pt idx="49728">
                  <c:v>0.498626158542954</c:v>
                </c:pt>
                <c:pt idx="49729">
                  <c:v>0.50319053547847703</c:v>
                </c:pt>
                <c:pt idx="49730">
                  <c:v>0.507169448052883</c:v>
                </c:pt>
                <c:pt idx="49731">
                  <c:v>0.51125383260308499</c:v>
                </c:pt>
                <c:pt idx="49732">
                  <c:v>0.51463391589073004</c:v>
                </c:pt>
                <c:pt idx="49733">
                  <c:v>0.51737422196532401</c:v>
                </c:pt>
                <c:pt idx="49734">
                  <c:v>0.51956111531426097</c:v>
                </c:pt>
                <c:pt idx="49735">
                  <c:v>0.52146992347333698</c:v>
                </c:pt>
                <c:pt idx="49736">
                  <c:v>0.52320660750636105</c:v>
                </c:pt>
                <c:pt idx="49737">
                  <c:v>0.52382403113390397</c:v>
                </c:pt>
                <c:pt idx="49738">
                  <c:v>0.52430495166421298</c:v>
                </c:pt>
                <c:pt idx="49739">
                  <c:v>0.52414608027078102</c:v>
                </c:pt>
                <c:pt idx="49740">
                  <c:v>0.52382941821644002</c:v>
                </c:pt>
                <c:pt idx="49741">
                  <c:v>0.52278119501415998</c:v>
                </c:pt>
                <c:pt idx="49742">
                  <c:v>0.52116905266924196</c:v>
                </c:pt>
                <c:pt idx="49743">
                  <c:v>0.51912800588192098</c:v>
                </c:pt>
                <c:pt idx="49744">
                  <c:v>0.51691534036591402</c:v>
                </c:pt>
                <c:pt idx="49745">
                  <c:v>0.51424180530897201</c:v>
                </c:pt>
                <c:pt idx="49746">
                  <c:v>0.51072785276065402</c:v>
                </c:pt>
                <c:pt idx="49747">
                  <c:v>0.50714409253236203</c:v>
                </c:pt>
                <c:pt idx="49748">
                  <c:v>0.50317845253230098</c:v>
                </c:pt>
                <c:pt idx="49749">
                  <c:v>0.49896095222863501</c:v>
                </c:pt>
                <c:pt idx="49750">
                  <c:v>0.49439687698006002</c:v>
                </c:pt>
                <c:pt idx="49751">
                  <c:v>0.48929554153618798</c:v>
                </c:pt>
                <c:pt idx="49752">
                  <c:v>0.48422803072687198</c:v>
                </c:pt>
                <c:pt idx="49753">
                  <c:v>0.47902096690247697</c:v>
                </c:pt>
                <c:pt idx="49754">
                  <c:v>0.47364051233537502</c:v>
                </c:pt>
                <c:pt idx="49755">
                  <c:v>0.46811519864467899</c:v>
                </c:pt>
                <c:pt idx="49756">
                  <c:v>0.462154502379796</c:v>
                </c:pt>
                <c:pt idx="49757">
                  <c:v>0.456452266771607</c:v>
                </c:pt>
                <c:pt idx="49758">
                  <c:v>0.45064929040773799</c:v>
                </c:pt>
                <c:pt idx="49759">
                  <c:v>0.44493411109972197</c:v>
                </c:pt>
                <c:pt idx="49760">
                  <c:v>0.43910590273924499</c:v>
                </c:pt>
                <c:pt idx="49761">
                  <c:v>0.433190070232646</c:v>
                </c:pt>
                <c:pt idx="49762">
                  <c:v>0.42779811669065798</c:v>
                </c:pt>
                <c:pt idx="49763">
                  <c:v>0.42246419795917201</c:v>
                </c:pt>
                <c:pt idx="49764">
                  <c:v>0.41727564388122002</c:v>
                </c:pt>
                <c:pt idx="49765">
                  <c:v>0.41217017295624098</c:v>
                </c:pt>
                <c:pt idx="49766">
                  <c:v>0.40717740928889501</c:v>
                </c:pt>
                <c:pt idx="49767">
                  <c:v>0.40303448227488797</c:v>
                </c:pt>
                <c:pt idx="49768">
                  <c:v>0.39872951670663498</c:v>
                </c:pt>
                <c:pt idx="49769">
                  <c:v>0.39480589705472202</c:v>
                </c:pt>
                <c:pt idx="49770">
                  <c:v>0.391217577199585</c:v>
                </c:pt>
                <c:pt idx="49771">
                  <c:v>0.38802174424663799</c:v>
                </c:pt>
                <c:pt idx="49772">
                  <c:v>0.38529294227815702</c:v>
                </c:pt>
                <c:pt idx="49773">
                  <c:v>0.38259539476770998</c:v>
                </c:pt>
                <c:pt idx="49774">
                  <c:v>0.38065158820370298</c:v>
                </c:pt>
                <c:pt idx="49775">
                  <c:v>0.37909168209884497</c:v>
                </c:pt>
                <c:pt idx="49776">
                  <c:v>0.37813370717890199</c:v>
                </c:pt>
                <c:pt idx="49777">
                  <c:v>0.37754235966987798</c:v>
                </c:pt>
                <c:pt idx="49778">
                  <c:v>0.37714171361929599</c:v>
                </c:pt>
                <c:pt idx="49779">
                  <c:v>0.37746806604219202</c:v>
                </c:pt>
                <c:pt idx="49780">
                  <c:v>0.37822957742248697</c:v>
                </c:pt>
                <c:pt idx="49781">
                  <c:v>0.37968020668512498</c:v>
                </c:pt>
                <c:pt idx="49782">
                  <c:v>0.38095231802921597</c:v>
                </c:pt>
                <c:pt idx="49783">
                  <c:v>0.38309028266918299</c:v>
                </c:pt>
                <c:pt idx="49784">
                  <c:v>0.38558647118290001</c:v>
                </c:pt>
                <c:pt idx="49785">
                  <c:v>0.388550742062719</c:v>
                </c:pt>
                <c:pt idx="49786">
                  <c:v>0.39192031360353102</c:v>
                </c:pt>
                <c:pt idx="49787">
                  <c:v>0.39540501971960301</c:v>
                </c:pt>
                <c:pt idx="49788">
                  <c:v>0.39935744220607999</c:v>
                </c:pt>
                <c:pt idx="49789">
                  <c:v>0.40380926874954798</c:v>
                </c:pt>
                <c:pt idx="49790">
                  <c:v>0.40868822510369601</c:v>
                </c:pt>
                <c:pt idx="49791">
                  <c:v>0.41348301080908301</c:v>
                </c:pt>
                <c:pt idx="49792">
                  <c:v>0.41860131462981098</c:v>
                </c:pt>
                <c:pt idx="49793">
                  <c:v>0.423919800611127</c:v>
                </c:pt>
                <c:pt idx="49794">
                  <c:v>0.429902207198261</c:v>
                </c:pt>
                <c:pt idx="49795">
                  <c:v>0.43550575517457302</c:v>
                </c:pt>
                <c:pt idx="49796">
                  <c:v>0.44141037519780102</c:v>
                </c:pt>
                <c:pt idx="49797">
                  <c:v>0.44734769107111999</c:v>
                </c:pt>
                <c:pt idx="49798">
                  <c:v>0.45339981135726898</c:v>
                </c:pt>
                <c:pt idx="49799">
                  <c:v>0.45949715242863098</c:v>
                </c:pt>
                <c:pt idx="49800">
                  <c:v>0.46531692139527597</c:v>
                </c:pt>
                <c:pt idx="49801">
                  <c:v>0.4715020872563</c:v>
                </c:pt>
                <c:pt idx="49802">
                  <c:v>0.47725845983632298</c:v>
                </c:pt>
                <c:pt idx="49803">
                  <c:v>0.48326559085697701</c:v>
                </c:pt>
                <c:pt idx="49804">
                  <c:v>0.48842288153946201</c:v>
                </c:pt>
                <c:pt idx="49805">
                  <c:v>0.49410903612169998</c:v>
                </c:pt>
                <c:pt idx="49806">
                  <c:v>0.499159930298475</c:v>
                </c:pt>
                <c:pt idx="49807">
                  <c:v>0.50410262872407197</c:v>
                </c:pt>
                <c:pt idx="49808">
                  <c:v>0.50878649444506197</c:v>
                </c:pt>
                <c:pt idx="49809">
                  <c:v>0.51269436854568695</c:v>
                </c:pt>
                <c:pt idx="49810">
                  <c:v>0.51659739164789198</c:v>
                </c:pt>
                <c:pt idx="49811">
                  <c:v>0.51990448933646405</c:v>
                </c:pt>
                <c:pt idx="49812">
                  <c:v>0.52298202191870202</c:v>
                </c:pt>
                <c:pt idx="49813">
                  <c:v>0.52570492304201699</c:v>
                </c:pt>
                <c:pt idx="49814">
                  <c:v>0.52744664754951598</c:v>
                </c:pt>
                <c:pt idx="49815">
                  <c:v>0.52888658531857502</c:v>
                </c:pt>
                <c:pt idx="49816">
                  <c:v>0.53009562769837204</c:v>
                </c:pt>
                <c:pt idx="49817">
                  <c:v>0.53068937875669997</c:v>
                </c:pt>
                <c:pt idx="49818">
                  <c:v>0.53082229311249596</c:v>
                </c:pt>
                <c:pt idx="49819">
                  <c:v>0.53011339181474804</c:v>
                </c:pt>
                <c:pt idx="49820">
                  <c:v>0.52901159338525605</c:v>
                </c:pt>
                <c:pt idx="49821">
                  <c:v>0.52746970947918304</c:v>
                </c:pt>
                <c:pt idx="49822">
                  <c:v>0.52517004866953299</c:v>
                </c:pt>
                <c:pt idx="49823">
                  <c:v>0.52249574184286496</c:v>
                </c:pt>
                <c:pt idx="49824">
                  <c:v>0.51893688918676595</c:v>
                </c:pt>
                <c:pt idx="49825">
                  <c:v>0.51508014544286196</c:v>
                </c:pt>
                <c:pt idx="49826">
                  <c:v>0.510737719947989</c:v>
                </c:pt>
                <c:pt idx="49827">
                  <c:v>0.50576939301240498</c:v>
                </c:pt>
                <c:pt idx="49828">
                  <c:v>0.50010198422879004</c:v>
                </c:pt>
                <c:pt idx="49829">
                  <c:v>0.49430784653575899</c:v>
                </c:pt>
                <c:pt idx="49830">
                  <c:v>0.488018155909411</c:v>
                </c:pt>
                <c:pt idx="49831">
                  <c:v>0.48091058236051998</c:v>
                </c:pt>
                <c:pt idx="49832">
                  <c:v>0.473784074723339</c:v>
                </c:pt>
                <c:pt idx="49833">
                  <c:v>0.46602179886795603</c:v>
                </c:pt>
                <c:pt idx="49834">
                  <c:v>0.45815628117635399</c:v>
                </c:pt>
                <c:pt idx="49835">
                  <c:v>0.44981354105336302</c:v>
                </c:pt>
                <c:pt idx="49836">
                  <c:v>0.440764704464364</c:v>
                </c:pt>
                <c:pt idx="49837">
                  <c:v>0.43184525151712899</c:v>
                </c:pt>
                <c:pt idx="49838">
                  <c:v>0.42253926507618</c:v>
                </c:pt>
                <c:pt idx="49839">
                  <c:v>0.41332907729350399</c:v>
                </c:pt>
                <c:pt idx="49840">
                  <c:v>0.403740279664281</c:v>
                </c:pt>
                <c:pt idx="49841">
                  <c:v>0.39379753320018202</c:v>
                </c:pt>
                <c:pt idx="49842">
                  <c:v>0.38419828046622501</c:v>
                </c:pt>
                <c:pt idx="49843">
                  <c:v>0.37443092841741998</c:v>
                </c:pt>
                <c:pt idx="49844">
                  <c:v>0.36470891038728098</c:v>
                </c:pt>
                <c:pt idx="49845">
                  <c:v>0.354980210605299</c:v>
                </c:pt>
                <c:pt idx="49846">
                  <c:v>0.34514681717909501</c:v>
                </c:pt>
                <c:pt idx="49847">
                  <c:v>0.33545961602406099</c:v>
                </c:pt>
                <c:pt idx="49848">
                  <c:v>0.32621849754467902</c:v>
                </c:pt>
                <c:pt idx="49849">
                  <c:v>0.31678047462683701</c:v>
                </c:pt>
                <c:pt idx="49850">
                  <c:v>0.307785875606365</c:v>
                </c:pt>
                <c:pt idx="49851">
                  <c:v>0.29865419201624899</c:v>
                </c:pt>
                <c:pt idx="49852">
                  <c:v>0.29004267857816102</c:v>
                </c:pt>
                <c:pt idx="49853">
                  <c:v>0.28192855300852498</c:v>
                </c:pt>
                <c:pt idx="49854">
                  <c:v>0.273848180199814</c:v>
                </c:pt>
                <c:pt idx="49855">
                  <c:v>0.26620038735714802</c:v>
                </c:pt>
                <c:pt idx="49856">
                  <c:v>0.25902353156225499</c:v>
                </c:pt>
                <c:pt idx="49857">
                  <c:v>0.25250732158363698</c:v>
                </c:pt>
                <c:pt idx="49858">
                  <c:v>0.24601138840192599</c:v>
                </c:pt>
                <c:pt idx="49859">
                  <c:v>0.24001203921495001</c:v>
                </c:pt>
                <c:pt idx="49860">
                  <c:v>0.23463757036833499</c:v>
                </c:pt>
                <c:pt idx="49861">
                  <c:v>0.22970764691985401</c:v>
                </c:pt>
                <c:pt idx="49862">
                  <c:v>0.22527178071037801</c:v>
                </c:pt>
                <c:pt idx="49863">
                  <c:v>0.22110255165387599</c:v>
                </c:pt>
                <c:pt idx="49864">
                  <c:v>0.217442980621979</c:v>
                </c:pt>
                <c:pt idx="49865">
                  <c:v>0.21447193419770999</c:v>
                </c:pt>
                <c:pt idx="49866">
                  <c:v>0.21207023197664401</c:v>
                </c:pt>
                <c:pt idx="49867">
                  <c:v>0.210083467967911</c:v>
                </c:pt>
                <c:pt idx="49868">
                  <c:v>0.20814061616953899</c:v>
                </c:pt>
                <c:pt idx="49869">
                  <c:v>0.20726760595225799</c:v>
                </c:pt>
                <c:pt idx="49870">
                  <c:v>0.20663676334362699</c:v>
                </c:pt>
                <c:pt idx="49871">
                  <c:v>0.20662512922458601</c:v>
                </c:pt>
                <c:pt idx="49872">
                  <c:v>0.206947983841162</c:v>
                </c:pt>
                <c:pt idx="49873">
                  <c:v>0.20739689467722</c:v>
                </c:pt>
                <c:pt idx="49874">
                  <c:v>0.20833115354690901</c:v>
                </c:pt>
                <c:pt idx="49875">
                  <c:v>0.210211759634165</c:v>
                </c:pt>
                <c:pt idx="49876">
                  <c:v>0.212017082948281</c:v>
                </c:pt>
                <c:pt idx="49877">
                  <c:v>0.21408108263932099</c:v>
                </c:pt>
                <c:pt idx="49878">
                  <c:v>0.216374490845367</c:v>
                </c:pt>
                <c:pt idx="49879">
                  <c:v>0.21899206915337699</c:v>
                </c:pt>
                <c:pt idx="49880">
                  <c:v>0.22199042974939001</c:v>
                </c:pt>
                <c:pt idx="49881">
                  <c:v>0.22510019388195199</c:v>
                </c:pt>
                <c:pt idx="49882">
                  <c:v>0.22837962468103301</c:v>
                </c:pt>
                <c:pt idx="49883">
                  <c:v>0.23169481796168001</c:v>
                </c:pt>
                <c:pt idx="49884">
                  <c:v>0.235221462126813</c:v>
                </c:pt>
                <c:pt idx="49885">
                  <c:v>0.23885269625483399</c:v>
                </c:pt>
                <c:pt idx="49886">
                  <c:v>0.242293106864886</c:v>
                </c:pt>
                <c:pt idx="49887">
                  <c:v>0.24574108243582801</c:v>
                </c:pt>
                <c:pt idx="49888">
                  <c:v>0.24915076787475399</c:v>
                </c:pt>
                <c:pt idx="49889">
                  <c:v>0.25253279150322</c:v>
                </c:pt>
                <c:pt idx="49890">
                  <c:v>0.25535826158538499</c:v>
                </c:pt>
                <c:pt idx="49891">
                  <c:v>0.25849723840899602</c:v>
                </c:pt>
                <c:pt idx="49892">
                  <c:v>0.26102034885480702</c:v>
                </c:pt>
                <c:pt idx="49893">
                  <c:v>0.263636169131996</c:v>
                </c:pt>
                <c:pt idx="49894">
                  <c:v>0.26588754643833801</c:v>
                </c:pt>
                <c:pt idx="49895">
                  <c:v>0.26742660997219297</c:v>
                </c:pt>
                <c:pt idx="49896">
                  <c:v>0.26888324295202298</c:v>
                </c:pt>
                <c:pt idx="49897">
                  <c:v>0.27014827376928702</c:v>
                </c:pt>
                <c:pt idx="49898">
                  <c:v>0.27085462861926601</c:v>
                </c:pt>
                <c:pt idx="49899">
                  <c:v>0.27100481049182801</c:v>
                </c:pt>
                <c:pt idx="49900">
                  <c:v>0.27068410885572602</c:v>
                </c:pt>
                <c:pt idx="49901">
                  <c:v>0.26973084466070202</c:v>
                </c:pt>
                <c:pt idx="49902">
                  <c:v>0.26879445190818102</c:v>
                </c:pt>
                <c:pt idx="49903">
                  <c:v>0.26678536726089203</c:v>
                </c:pt>
                <c:pt idx="49904">
                  <c:v>0.26462417430904001</c:v>
                </c:pt>
                <c:pt idx="49905">
                  <c:v>0.26149427660577401</c:v>
                </c:pt>
                <c:pt idx="49906">
                  <c:v>0.25805520794595799</c:v>
                </c:pt>
                <c:pt idx="49907">
                  <c:v>0.25428953119335701</c:v>
                </c:pt>
                <c:pt idx="49908">
                  <c:v>0.249752494963908</c:v>
                </c:pt>
                <c:pt idx="49909">
                  <c:v>0.24461136449100199</c:v>
                </c:pt>
                <c:pt idx="49910">
                  <c:v>0.238672114575711</c:v>
                </c:pt>
                <c:pt idx="49911">
                  <c:v>0.23284365849502101</c:v>
                </c:pt>
                <c:pt idx="49912">
                  <c:v>0.225833400189415</c:v>
                </c:pt>
                <c:pt idx="49913">
                  <c:v>0.21857500421201301</c:v>
                </c:pt>
                <c:pt idx="49914">
                  <c:v>0.21051213223030599</c:v>
                </c:pt>
                <c:pt idx="49915">
                  <c:v>0.202441783095103</c:v>
                </c:pt>
                <c:pt idx="49916">
                  <c:v>0.19360248071331199</c:v>
                </c:pt>
                <c:pt idx="49917">
                  <c:v>0.18392856253100501</c:v>
                </c:pt>
                <c:pt idx="49918">
                  <c:v>0.17450580075881</c:v>
                </c:pt>
                <c:pt idx="49919">
                  <c:v>0.16413433754655801</c:v>
                </c:pt>
                <c:pt idx="49920">
                  <c:v>0.15358880465187699</c:v>
                </c:pt>
                <c:pt idx="49921">
                  <c:v>0.14282561063906199</c:v>
                </c:pt>
                <c:pt idx="49922">
                  <c:v>0.13144437191191199</c:v>
                </c:pt>
                <c:pt idx="49923">
                  <c:v>0.119686903289543</c:v>
                </c:pt>
                <c:pt idx="49924">
                  <c:v>0.10818451253232</c:v>
                </c:pt>
                <c:pt idx="49925">
                  <c:v>9.6170157196235201E-2</c:v>
                </c:pt>
                <c:pt idx="49926">
                  <c:v>8.3964099092756594E-2</c:v>
                </c:pt>
                <c:pt idx="49927">
                  <c:v>7.1543304560600401E-2</c:v>
                </c:pt>
                <c:pt idx="49928">
                  <c:v>5.8662778577865497E-2</c:v>
                </c:pt>
                <c:pt idx="49929">
                  <c:v>4.64556204783085E-2</c:v>
                </c:pt>
                <c:pt idx="49930">
                  <c:v>3.3589391684172298E-2</c:v>
                </c:pt>
                <c:pt idx="49931">
                  <c:v>2.1205207677936998E-2</c:v>
                </c:pt>
                <c:pt idx="49932">
                  <c:v>8.4121479244726599E-3</c:v>
                </c:pt>
                <c:pt idx="49933">
                  <c:v>-4.5437466179284102E-3</c:v>
                </c:pt>
                <c:pt idx="49934">
                  <c:v>-1.6557594313035801E-2</c:v>
                </c:pt>
                <c:pt idx="49935">
                  <c:v>-2.8873793227574999E-2</c:v>
                </c:pt>
                <c:pt idx="49936">
                  <c:v>-4.1065963217907897E-2</c:v>
                </c:pt>
                <c:pt idx="49937">
                  <c:v>-5.2923517383887897E-2</c:v>
                </c:pt>
                <c:pt idx="49938">
                  <c:v>-6.4668649464664801E-2</c:v>
                </c:pt>
                <c:pt idx="49939">
                  <c:v>-7.5936964623641495E-2</c:v>
                </c:pt>
                <c:pt idx="49940">
                  <c:v>-8.7016709567278597E-2</c:v>
                </c:pt>
                <c:pt idx="49941">
                  <c:v>-9.7634322371951798E-2</c:v>
                </c:pt>
                <c:pt idx="49942">
                  <c:v>-0.108187004686379</c:v>
                </c:pt>
                <c:pt idx="49943">
                  <c:v>-0.11799399516412599</c:v>
                </c:pt>
                <c:pt idx="49944">
                  <c:v>-0.12773448184024999</c:v>
                </c:pt>
                <c:pt idx="49945">
                  <c:v>-0.136681768969067</c:v>
                </c:pt>
                <c:pt idx="49946">
                  <c:v>-0.14526338563152599</c:v>
                </c:pt>
                <c:pt idx="49947">
                  <c:v>-0.153503328813127</c:v>
                </c:pt>
                <c:pt idx="49948">
                  <c:v>-0.160844239255236</c:v>
                </c:pt>
                <c:pt idx="49949">
                  <c:v>-0.16816065561587001</c:v>
                </c:pt>
                <c:pt idx="49950">
                  <c:v>-0.17478457962890701</c:v>
                </c:pt>
                <c:pt idx="49951">
                  <c:v>-0.18073737051493299</c:v>
                </c:pt>
                <c:pt idx="49952">
                  <c:v>-0.18626560853086899</c:v>
                </c:pt>
                <c:pt idx="49953">
                  <c:v>-0.19108888063472601</c:v>
                </c:pt>
                <c:pt idx="49954">
                  <c:v>-0.195684369345898</c:v>
                </c:pt>
                <c:pt idx="49955">
                  <c:v>-0.19962945069306801</c:v>
                </c:pt>
                <c:pt idx="49956">
                  <c:v>-0.203089131250762</c:v>
                </c:pt>
                <c:pt idx="49957">
                  <c:v>-0.20581654197561899</c:v>
                </c:pt>
                <c:pt idx="49958">
                  <c:v>-0.208149672467182</c:v>
                </c:pt>
                <c:pt idx="49959">
                  <c:v>-0.209893748120281</c:v>
                </c:pt>
                <c:pt idx="49960">
                  <c:v>-0.21154092861891699</c:v>
                </c:pt>
                <c:pt idx="49961">
                  <c:v>-0.212297256359606</c:v>
                </c:pt>
                <c:pt idx="49962">
                  <c:v>-0.212360978439252</c:v>
                </c:pt>
                <c:pt idx="49963">
                  <c:v>-0.21250045497502601</c:v>
                </c:pt>
                <c:pt idx="49964">
                  <c:v>-0.21196064786537899</c:v>
                </c:pt>
                <c:pt idx="49965">
                  <c:v>-0.21122597916178201</c:v>
                </c:pt>
                <c:pt idx="49966">
                  <c:v>-0.209878606695036</c:v>
                </c:pt>
                <c:pt idx="49967">
                  <c:v>-0.20836832523184201</c:v>
                </c:pt>
                <c:pt idx="49968">
                  <c:v>-0.20629470906070399</c:v>
                </c:pt>
                <c:pt idx="49969">
                  <c:v>-0.20423524954712899</c:v>
                </c:pt>
                <c:pt idx="49970">
                  <c:v>-0.20189910325657701</c:v>
                </c:pt>
                <c:pt idx="49971">
                  <c:v>-0.19907038906376301</c:v>
                </c:pt>
                <c:pt idx="49972">
                  <c:v>-0.19642410183040199</c:v>
                </c:pt>
                <c:pt idx="49973">
                  <c:v>-0.19305272916478</c:v>
                </c:pt>
                <c:pt idx="49974">
                  <c:v>-0.190145220048452</c:v>
                </c:pt>
                <c:pt idx="49975">
                  <c:v>-0.186488913267046</c:v>
                </c:pt>
                <c:pt idx="49976">
                  <c:v>-0.18354950455461999</c:v>
                </c:pt>
                <c:pt idx="49977">
                  <c:v>-0.18019239823882499</c:v>
                </c:pt>
                <c:pt idx="49978">
                  <c:v>-0.17649677229986799</c:v>
                </c:pt>
                <c:pt idx="49979">
                  <c:v>-0.17332372244258001</c:v>
                </c:pt>
                <c:pt idx="49980">
                  <c:v>-0.16981486245587599</c:v>
                </c:pt>
                <c:pt idx="49981">
                  <c:v>-0.16689335162364999</c:v>
                </c:pt>
                <c:pt idx="49982">
                  <c:v>-0.16381509596506999</c:v>
                </c:pt>
                <c:pt idx="49983">
                  <c:v>-0.160898722672776</c:v>
                </c:pt>
                <c:pt idx="49984">
                  <c:v>-0.15786181064923799</c:v>
                </c:pt>
                <c:pt idx="49985">
                  <c:v>-0.15545023913734299</c:v>
                </c:pt>
                <c:pt idx="49986">
                  <c:v>-0.153100499128733</c:v>
                </c:pt>
                <c:pt idx="49987">
                  <c:v>-0.15124840791137101</c:v>
                </c:pt>
                <c:pt idx="49988">
                  <c:v>-0.14943529681196299</c:v>
                </c:pt>
                <c:pt idx="49989">
                  <c:v>-0.14749378903351201</c:v>
                </c:pt>
                <c:pt idx="49990">
                  <c:v>-0.14645067870655301</c:v>
                </c:pt>
                <c:pt idx="49991">
                  <c:v>-0.14537246166549</c:v>
                </c:pt>
                <c:pt idx="49992">
                  <c:v>-0.14531924207858499</c:v>
                </c:pt>
                <c:pt idx="49993">
                  <c:v>-0.14470034233774501</c:v>
                </c:pt>
                <c:pt idx="49994">
                  <c:v>-0.145037202655138</c:v>
                </c:pt>
                <c:pt idx="49995">
                  <c:v>-0.14542699115582999</c:v>
                </c:pt>
                <c:pt idx="49996">
                  <c:v>-0.14645381973545199</c:v>
                </c:pt>
                <c:pt idx="49997">
                  <c:v>-0.14786589641831399</c:v>
                </c:pt>
                <c:pt idx="49998">
                  <c:v>-0.149330952668599</c:v>
                </c:pt>
                <c:pt idx="49999">
                  <c:v>-0.15174319718558299</c:v>
                </c:pt>
                <c:pt idx="50000">
                  <c:v>-0.153643123477048</c:v>
                </c:pt>
                <c:pt idx="50001">
                  <c:v>-0.15695087850667899</c:v>
                </c:pt>
                <c:pt idx="50002">
                  <c:v>-0.159689820330608</c:v>
                </c:pt>
                <c:pt idx="50003">
                  <c:v>-0.16356023092490399</c:v>
                </c:pt>
                <c:pt idx="50004">
                  <c:v>-0.167696202402595</c:v>
                </c:pt>
                <c:pt idx="50005">
                  <c:v>-0.17163634890180299</c:v>
                </c:pt>
                <c:pt idx="50006">
                  <c:v>-0.17632385393032299</c:v>
                </c:pt>
                <c:pt idx="50007">
                  <c:v>-0.18102406827526299</c:v>
                </c:pt>
                <c:pt idx="50008">
                  <c:v>-0.18673785134068499</c:v>
                </c:pt>
                <c:pt idx="50009">
                  <c:v>-0.192198986767463</c:v>
                </c:pt>
                <c:pt idx="50010">
                  <c:v>-0.198178277845939</c:v>
                </c:pt>
                <c:pt idx="50011">
                  <c:v>-0.20401432631336799</c:v>
                </c:pt>
                <c:pt idx="50012">
                  <c:v>-0.21041786620716099</c:v>
                </c:pt>
                <c:pt idx="50013">
                  <c:v>-0.21708177924223801</c:v>
                </c:pt>
                <c:pt idx="50014">
                  <c:v>-0.22378491150626001</c:v>
                </c:pt>
                <c:pt idx="50015">
                  <c:v>-0.230951630839904</c:v>
                </c:pt>
                <c:pt idx="50016">
                  <c:v>-0.237622642469803</c:v>
                </c:pt>
                <c:pt idx="50017">
                  <c:v>-0.24495015453976701</c:v>
                </c:pt>
                <c:pt idx="50018">
                  <c:v>-0.25237403400191699</c:v>
                </c:pt>
                <c:pt idx="50019">
                  <c:v>-0.25997391342689302</c:v>
                </c:pt>
                <c:pt idx="50020">
                  <c:v>-0.267459698449589</c:v>
                </c:pt>
                <c:pt idx="50021">
                  <c:v>-0.27485159537093801</c:v>
                </c:pt>
                <c:pt idx="50022">
                  <c:v>-0.28261129945829599</c:v>
                </c:pt>
                <c:pt idx="50023">
                  <c:v>-0.29038349130825197</c:v>
                </c:pt>
                <c:pt idx="50024">
                  <c:v>-0.29808175212356802</c:v>
                </c:pt>
                <c:pt idx="50025">
                  <c:v>-0.30550450061187701</c:v>
                </c:pt>
                <c:pt idx="50026">
                  <c:v>-0.31307484626360499</c:v>
                </c:pt>
                <c:pt idx="50027">
                  <c:v>-0.320446833719987</c:v>
                </c:pt>
                <c:pt idx="50028">
                  <c:v>-0.32775091089981701</c:v>
                </c:pt>
                <c:pt idx="50029">
                  <c:v>-0.335113301613572</c:v>
                </c:pt>
                <c:pt idx="50030">
                  <c:v>-0.34214422696288199</c:v>
                </c:pt>
                <c:pt idx="50031">
                  <c:v>-0.34931879372482599</c:v>
                </c:pt>
                <c:pt idx="50032">
                  <c:v>-0.35596108231344098</c:v>
                </c:pt>
                <c:pt idx="50033">
                  <c:v>-0.36268135607398899</c:v>
                </c:pt>
                <c:pt idx="50034">
                  <c:v>-0.36899757978490799</c:v>
                </c:pt>
                <c:pt idx="50035">
                  <c:v>-0.37560511455816697</c:v>
                </c:pt>
                <c:pt idx="50036">
                  <c:v>-0.38167363086691602</c:v>
                </c:pt>
                <c:pt idx="50037">
                  <c:v>-0.38751482199752202</c:v>
                </c:pt>
                <c:pt idx="50038">
                  <c:v>-0.39298349528763299</c:v>
                </c:pt>
                <c:pt idx="50039">
                  <c:v>-0.398356621838512</c:v>
                </c:pt>
                <c:pt idx="50040">
                  <c:v>-0.40363164317887001</c:v>
                </c:pt>
                <c:pt idx="50041">
                  <c:v>-0.40859363417549999</c:v>
                </c:pt>
                <c:pt idx="50042">
                  <c:v>-0.41331678981533199</c:v>
                </c:pt>
                <c:pt idx="50043">
                  <c:v>-0.41741914316484102</c:v>
                </c:pt>
                <c:pt idx="50044">
                  <c:v>-0.42172994382655998</c:v>
                </c:pt>
                <c:pt idx="50045">
                  <c:v>-0.42587985827479802</c:v>
                </c:pt>
                <c:pt idx="50046">
                  <c:v>-0.42949581120118602</c:v>
                </c:pt>
                <c:pt idx="50047">
                  <c:v>-0.43290561059984101</c:v>
                </c:pt>
                <c:pt idx="50048">
                  <c:v>-0.43605654232919699</c:v>
                </c:pt>
                <c:pt idx="50049">
                  <c:v>-0.43900062301818199</c:v>
                </c:pt>
                <c:pt idx="50050">
                  <c:v>-0.44183116846802001</c:v>
                </c:pt>
                <c:pt idx="50051">
                  <c:v>-0.44455198435455201</c:v>
                </c:pt>
                <c:pt idx="50052">
                  <c:v>-0.44658661375249997</c:v>
                </c:pt>
                <c:pt idx="50053">
                  <c:v>-0.44870956297284098</c:v>
                </c:pt>
                <c:pt idx="50054">
                  <c:v>-0.45055256620596001</c:v>
                </c:pt>
                <c:pt idx="50055">
                  <c:v>-0.45216579641503601</c:v>
                </c:pt>
                <c:pt idx="50056">
                  <c:v>-0.45372091025273298</c:v>
                </c:pt>
                <c:pt idx="50057">
                  <c:v>-0.454786724505716</c:v>
                </c:pt>
                <c:pt idx="50058">
                  <c:v>-0.456078972800258</c:v>
                </c:pt>
                <c:pt idx="50059">
                  <c:v>-0.456850991368976</c:v>
                </c:pt>
                <c:pt idx="50060">
                  <c:v>-0.45769898402856601</c:v>
                </c:pt>
                <c:pt idx="50061">
                  <c:v>-0.45841121611179703</c:v>
                </c:pt>
                <c:pt idx="50062">
                  <c:v>-0.45879016698800401</c:v>
                </c:pt>
                <c:pt idx="50063">
                  <c:v>-0.45935760455567198</c:v>
                </c:pt>
                <c:pt idx="50064">
                  <c:v>-0.45936771969388102</c:v>
                </c:pt>
                <c:pt idx="50065">
                  <c:v>-0.45945646490009001</c:v>
                </c:pt>
                <c:pt idx="50066">
                  <c:v>-0.459339699481147</c:v>
                </c:pt>
                <c:pt idx="50067">
                  <c:v>-0.459322720269774</c:v>
                </c:pt>
                <c:pt idx="50068">
                  <c:v>-0.45907939567939499</c:v>
                </c:pt>
                <c:pt idx="50069">
                  <c:v>-0.45863038393588601</c:v>
                </c:pt>
                <c:pt idx="50070">
                  <c:v>-0.45814578288428198</c:v>
                </c:pt>
                <c:pt idx="50071">
                  <c:v>-0.45773151118905497</c:v>
                </c:pt>
                <c:pt idx="50072">
                  <c:v>-0.45722905273278502</c:v>
                </c:pt>
                <c:pt idx="50073">
                  <c:v>-0.45662464567091499</c:v>
                </c:pt>
                <c:pt idx="50074">
                  <c:v>-0.455929621780854</c:v>
                </c:pt>
                <c:pt idx="50075">
                  <c:v>-0.455112853645461</c:v>
                </c:pt>
                <c:pt idx="50076">
                  <c:v>-0.45410427192675101</c:v>
                </c:pt>
                <c:pt idx="50077">
                  <c:v>-0.45326827709043499</c:v>
                </c:pt>
                <c:pt idx="50078">
                  <c:v>-0.45224282127069199</c:v>
                </c:pt>
                <c:pt idx="50079">
                  <c:v>-0.45111935565863898</c:v>
                </c:pt>
                <c:pt idx="50080">
                  <c:v>-0.44983654209731</c:v>
                </c:pt>
                <c:pt idx="50081">
                  <c:v>-0.44877958413274199</c:v>
                </c:pt>
                <c:pt idx="50082">
                  <c:v>-0.44739590494790099</c:v>
                </c:pt>
                <c:pt idx="50083">
                  <c:v>-0.44609341532403401</c:v>
                </c:pt>
                <c:pt idx="50084">
                  <c:v>-0.444415070652669</c:v>
                </c:pt>
                <c:pt idx="50085">
                  <c:v>-0.4430959593298</c:v>
                </c:pt>
                <c:pt idx="50086">
                  <c:v>-0.44149089976584499</c:v>
                </c:pt>
                <c:pt idx="50087">
                  <c:v>-0.43998659924299399</c:v>
                </c:pt>
                <c:pt idx="50088">
                  <c:v>-0.43813722181964099</c:v>
                </c:pt>
                <c:pt idx="50089">
                  <c:v>-0.436348897744749</c:v>
                </c:pt>
                <c:pt idx="50090">
                  <c:v>-0.434653741244451</c:v>
                </c:pt>
                <c:pt idx="50091">
                  <c:v>-0.43248267716574401</c:v>
                </c:pt>
                <c:pt idx="50092">
                  <c:v>-0.43052700410815398</c:v>
                </c:pt>
                <c:pt idx="50093">
                  <c:v>-0.428122951708439</c:v>
                </c:pt>
                <c:pt idx="50094">
                  <c:v>-0.42611333137692697</c:v>
                </c:pt>
                <c:pt idx="50095">
                  <c:v>-0.423662268093909</c:v>
                </c:pt>
                <c:pt idx="50096">
                  <c:v>-0.42127812124075698</c:v>
                </c:pt>
                <c:pt idx="50097">
                  <c:v>-0.41884504623195201</c:v>
                </c:pt>
                <c:pt idx="50098">
                  <c:v>-0.41594153639708997</c:v>
                </c:pt>
                <c:pt idx="50099">
                  <c:v>-0.41327110985994198</c:v>
                </c:pt>
                <c:pt idx="50100">
                  <c:v>-0.41068415704877298</c:v>
                </c:pt>
                <c:pt idx="50101">
                  <c:v>-0.40780245572766699</c:v>
                </c:pt>
                <c:pt idx="50102">
                  <c:v>-0.40465152183174202</c:v>
                </c:pt>
                <c:pt idx="50103">
                  <c:v>-0.40161586719729298</c:v>
                </c:pt>
                <c:pt idx="50104">
                  <c:v>-0.39854264397827199</c:v>
                </c:pt>
                <c:pt idx="50105">
                  <c:v>-0.39552529824953397</c:v>
                </c:pt>
                <c:pt idx="50106">
                  <c:v>-0.39216005742264798</c:v>
                </c:pt>
                <c:pt idx="50107">
                  <c:v>-0.38866703397590502</c:v>
                </c:pt>
                <c:pt idx="50108">
                  <c:v>-0.38541810431735102</c:v>
                </c:pt>
                <c:pt idx="50109">
                  <c:v>-0.382029770490105</c:v>
                </c:pt>
                <c:pt idx="50110">
                  <c:v>-0.37866428214993503</c:v>
                </c:pt>
                <c:pt idx="50111">
                  <c:v>-0.37509696000535198</c:v>
                </c:pt>
                <c:pt idx="50112">
                  <c:v>-0.37167283210149399</c:v>
                </c:pt>
                <c:pt idx="50113">
                  <c:v>-0.36836511816097101</c:v>
                </c:pt>
                <c:pt idx="50114">
                  <c:v>-0.36492934188461801</c:v>
                </c:pt>
                <c:pt idx="50115">
                  <c:v>-0.361450984376255</c:v>
                </c:pt>
                <c:pt idx="50116">
                  <c:v>-0.35809551061714301</c:v>
                </c:pt>
                <c:pt idx="50117">
                  <c:v>-0.3550017822823</c:v>
                </c:pt>
                <c:pt idx="50118">
                  <c:v>-0.35165624922139299</c:v>
                </c:pt>
                <c:pt idx="50119">
                  <c:v>-0.348529575163462</c:v>
                </c:pt>
                <c:pt idx="50120">
                  <c:v>-0.34522726878274601</c:v>
                </c:pt>
                <c:pt idx="50121">
                  <c:v>-0.34237756491787402</c:v>
                </c:pt>
                <c:pt idx="50122">
                  <c:v>-0.339693926889302</c:v>
                </c:pt>
                <c:pt idx="50123">
                  <c:v>-0.33696712165881298</c:v>
                </c:pt>
                <c:pt idx="50124">
                  <c:v>-0.33447398768941999</c:v>
                </c:pt>
                <c:pt idx="50125">
                  <c:v>-0.332035012494727</c:v>
                </c:pt>
                <c:pt idx="50126">
                  <c:v>-0.33014658835819</c:v>
                </c:pt>
                <c:pt idx="50127">
                  <c:v>-0.32854110850775903</c:v>
                </c:pt>
                <c:pt idx="50128">
                  <c:v>-0.32660192674482402</c:v>
                </c:pt>
                <c:pt idx="50129">
                  <c:v>-0.325136561470314</c:v>
                </c:pt>
                <c:pt idx="50130">
                  <c:v>-0.32395798860647301</c:v>
                </c:pt>
                <c:pt idx="50131">
                  <c:v>-0.32313729578161798</c:v>
                </c:pt>
                <c:pt idx="50132">
                  <c:v>-0.322599687756017</c:v>
                </c:pt>
                <c:pt idx="50133">
                  <c:v>-0.32217067890401702</c:v>
                </c:pt>
                <c:pt idx="50134">
                  <c:v>-0.32183248551782401</c:v>
                </c:pt>
                <c:pt idx="50135">
                  <c:v>-0.32220529781945101</c:v>
                </c:pt>
                <c:pt idx="50136">
                  <c:v>-0.32283208167562999</c:v>
                </c:pt>
                <c:pt idx="50137">
                  <c:v>-0.323787177134086</c:v>
                </c:pt>
                <c:pt idx="50138">
                  <c:v>-0.32500080906523798</c:v>
                </c:pt>
                <c:pt idx="50139">
                  <c:v>-0.32631459209299402</c:v>
                </c:pt>
                <c:pt idx="50140">
                  <c:v>-0.32840581360258297</c:v>
                </c:pt>
                <c:pt idx="50141">
                  <c:v>-0.330679651724266</c:v>
                </c:pt>
                <c:pt idx="50142">
                  <c:v>-0.33308953618290899</c:v>
                </c:pt>
                <c:pt idx="50143">
                  <c:v>-0.33583392521862598</c:v>
                </c:pt>
                <c:pt idx="50144">
                  <c:v>-0.33914578274503498</c:v>
                </c:pt>
                <c:pt idx="50145">
                  <c:v>-0.34266832818146298</c:v>
                </c:pt>
                <c:pt idx="50146">
                  <c:v>-0.34626321429288698</c:v>
                </c:pt>
                <c:pt idx="50147">
                  <c:v>-0.35031912892075601</c:v>
                </c:pt>
                <c:pt idx="50148">
                  <c:v>-0.35471587561904999</c:v>
                </c:pt>
                <c:pt idx="50149">
                  <c:v>-0.35944599286470102</c:v>
                </c:pt>
                <c:pt idx="50150">
                  <c:v>-0.36410645201092101</c:v>
                </c:pt>
                <c:pt idx="50151">
                  <c:v>-0.36921236694902199</c:v>
                </c:pt>
                <c:pt idx="50152">
                  <c:v>-0.37429778703229899</c:v>
                </c:pt>
                <c:pt idx="50153">
                  <c:v>-0.37996435318357302</c:v>
                </c:pt>
                <c:pt idx="50154">
                  <c:v>-0.38553788813796003</c:v>
                </c:pt>
                <c:pt idx="50155">
                  <c:v>-0.39120279845869099</c:v>
                </c:pt>
                <c:pt idx="50156">
                  <c:v>-0.39697549006527399</c:v>
                </c:pt>
                <c:pt idx="50157">
                  <c:v>-0.40283921079012402</c:v>
                </c:pt>
                <c:pt idx="50158">
                  <c:v>-0.408914436526435</c:v>
                </c:pt>
                <c:pt idx="50159">
                  <c:v>-0.41467883479755802</c:v>
                </c:pt>
                <c:pt idx="50160">
                  <c:v>-0.42061822448047798</c:v>
                </c:pt>
                <c:pt idx="50161">
                  <c:v>-0.426274111020992</c:v>
                </c:pt>
                <c:pt idx="50162">
                  <c:v>-0.43207728298224501</c:v>
                </c:pt>
                <c:pt idx="50163">
                  <c:v>-0.43795434042657999</c:v>
                </c:pt>
                <c:pt idx="50164">
                  <c:v>-0.44342180282335703</c:v>
                </c:pt>
                <c:pt idx="50165">
                  <c:v>-0.448435760700995</c:v>
                </c:pt>
                <c:pt idx="50166">
                  <c:v>-0.45357321106774101</c:v>
                </c:pt>
                <c:pt idx="50167">
                  <c:v>-0.45856682919068698</c:v>
                </c:pt>
                <c:pt idx="50168">
                  <c:v>-0.46308431175596299</c:v>
                </c:pt>
                <c:pt idx="50169">
                  <c:v>-0.467102738684888</c:v>
                </c:pt>
                <c:pt idx="50170">
                  <c:v>-0.47084031411183502</c:v>
                </c:pt>
                <c:pt idx="50171">
                  <c:v>-0.47435905685963198</c:v>
                </c:pt>
                <c:pt idx="50172">
                  <c:v>-0.47722090078136498</c:v>
                </c:pt>
                <c:pt idx="50173">
                  <c:v>-0.47973841242912901</c:v>
                </c:pt>
                <c:pt idx="50174">
                  <c:v>-0.48161416526480899</c:v>
                </c:pt>
                <c:pt idx="50175">
                  <c:v>-0.48322493559944601</c:v>
                </c:pt>
                <c:pt idx="50176">
                  <c:v>-0.48404497548277797</c:v>
                </c:pt>
                <c:pt idx="50177">
                  <c:v>-0.484630131375068</c:v>
                </c:pt>
                <c:pt idx="50178">
                  <c:v>-0.48420198909605999</c:v>
                </c:pt>
                <c:pt idx="50179">
                  <c:v>-0.48345710898413802</c:v>
                </c:pt>
                <c:pt idx="50180">
                  <c:v>-0.48222165791793398</c:v>
                </c:pt>
                <c:pt idx="50181">
                  <c:v>-0.47993584238724202</c:v>
                </c:pt>
                <c:pt idx="50182">
                  <c:v>-0.47724791429637697</c:v>
                </c:pt>
                <c:pt idx="50183">
                  <c:v>-0.47354267421330798</c:v>
                </c:pt>
                <c:pt idx="50184">
                  <c:v>-0.46948488076980999</c:v>
                </c:pt>
                <c:pt idx="50185">
                  <c:v>-0.464743261338249</c:v>
                </c:pt>
                <c:pt idx="50186">
                  <c:v>-0.45916690685975597</c:v>
                </c:pt>
                <c:pt idx="50187">
                  <c:v>-0.45279609461160902</c:v>
                </c:pt>
                <c:pt idx="50188">
                  <c:v>-0.44599015249472201</c:v>
                </c:pt>
                <c:pt idx="50189">
                  <c:v>-0.43819524581903002</c:v>
                </c:pt>
                <c:pt idx="50190">
                  <c:v>-0.43029789471896301</c:v>
                </c:pt>
                <c:pt idx="50191">
                  <c:v>-0.42120399783566398</c:v>
                </c:pt>
                <c:pt idx="50192">
                  <c:v>-0.41154176075444698</c:v>
                </c:pt>
                <c:pt idx="50193">
                  <c:v>-0.40153550592959403</c:v>
                </c:pt>
                <c:pt idx="50194">
                  <c:v>-0.39028721510043002</c:v>
                </c:pt>
                <c:pt idx="50195">
                  <c:v>-0.37922019682042102</c:v>
                </c:pt>
                <c:pt idx="50196">
                  <c:v>-0.36697818231217599</c:v>
                </c:pt>
                <c:pt idx="50197">
                  <c:v>-0.354766552759055</c:v>
                </c:pt>
                <c:pt idx="50198">
                  <c:v>-0.34151531791862599</c:v>
                </c:pt>
                <c:pt idx="50199">
                  <c:v>-0.32823150629883102</c:v>
                </c:pt>
                <c:pt idx="50200">
                  <c:v>-0.31414497277707898</c:v>
                </c:pt>
                <c:pt idx="50201">
                  <c:v>-0.29993742914451899</c:v>
                </c:pt>
                <c:pt idx="50202">
                  <c:v>-0.285768869318208</c:v>
                </c:pt>
                <c:pt idx="50203">
                  <c:v>-0.27069061907147601</c:v>
                </c:pt>
                <c:pt idx="50204">
                  <c:v>-0.25606461087207599</c:v>
                </c:pt>
                <c:pt idx="50205">
                  <c:v>-0.240209449245954</c:v>
                </c:pt>
                <c:pt idx="50206">
                  <c:v>-0.225230308652204</c:v>
                </c:pt>
                <c:pt idx="50207">
                  <c:v>-0.21000208280756899</c:v>
                </c:pt>
                <c:pt idx="50208">
                  <c:v>-0.19447744475550499</c:v>
                </c:pt>
                <c:pt idx="50209">
                  <c:v>-0.17921753616437999</c:v>
                </c:pt>
                <c:pt idx="50210">
                  <c:v>-0.163385468847042</c:v>
                </c:pt>
                <c:pt idx="50211">
                  <c:v>-0.148553465876303</c:v>
                </c:pt>
                <c:pt idx="50212">
                  <c:v>-0.13394939295896599</c:v>
                </c:pt>
                <c:pt idx="50213">
                  <c:v>-0.11915337386347701</c:v>
                </c:pt>
                <c:pt idx="50214">
                  <c:v>-0.10473003000341401</c:v>
                </c:pt>
                <c:pt idx="50215">
                  <c:v>-9.0640366388359997E-2</c:v>
                </c:pt>
                <c:pt idx="50216">
                  <c:v>-7.7261893429584602E-2</c:v>
                </c:pt>
                <c:pt idx="50217">
                  <c:v>-6.4589620380663501E-2</c:v>
                </c:pt>
                <c:pt idx="50218">
                  <c:v>-5.2170281813453297E-2</c:v>
                </c:pt>
                <c:pt idx="50219">
                  <c:v>-4.0035134521289303E-2</c:v>
                </c:pt>
                <c:pt idx="50220">
                  <c:v>-2.88495048541897E-2</c:v>
                </c:pt>
                <c:pt idx="50221">
                  <c:v>-1.83158603261089E-2</c:v>
                </c:pt>
                <c:pt idx="50222">
                  <c:v>-8.72786543323926E-3</c:v>
                </c:pt>
                <c:pt idx="50223">
                  <c:v>2.4089456479808299E-4</c:v>
                </c:pt>
                <c:pt idx="50224">
                  <c:v>8.5107467750061196E-3</c:v>
                </c:pt>
                <c:pt idx="50225">
                  <c:v>1.5915302591714701E-2</c:v>
                </c:pt>
                <c:pt idx="50226">
                  <c:v>2.2453415698905198E-2</c:v>
                </c:pt>
                <c:pt idx="50227">
                  <c:v>2.8101960972303101E-2</c:v>
                </c:pt>
                <c:pt idx="50228">
                  <c:v>3.2574366124791997E-2</c:v>
                </c:pt>
                <c:pt idx="50229">
                  <c:v>3.6289107257347998E-2</c:v>
                </c:pt>
                <c:pt idx="50230">
                  <c:v>3.9028876523277897E-2</c:v>
                </c:pt>
                <c:pt idx="50231">
                  <c:v>4.0729750257680601E-2</c:v>
                </c:pt>
                <c:pt idx="50232">
                  <c:v>4.1635095191047397E-2</c:v>
                </c:pt>
                <c:pt idx="50233">
                  <c:v>4.1312667708319602E-2</c:v>
                </c:pt>
                <c:pt idx="50234">
                  <c:v>3.9813832954138199E-2</c:v>
                </c:pt>
                <c:pt idx="50235">
                  <c:v>3.7811576140010503E-2</c:v>
                </c:pt>
                <c:pt idx="50236">
                  <c:v>3.4673205035901697E-2</c:v>
                </c:pt>
                <c:pt idx="50237">
                  <c:v>3.0685647494034601E-2</c:v>
                </c:pt>
                <c:pt idx="50238">
                  <c:v>2.5488483812786501E-2</c:v>
                </c:pt>
                <c:pt idx="50239">
                  <c:v>1.92745989932845E-2</c:v>
                </c:pt>
                <c:pt idx="50240">
                  <c:v>1.2572907424257099E-2</c:v>
                </c:pt>
                <c:pt idx="50241">
                  <c:v>4.7419075653931803E-3</c:v>
                </c:pt>
                <c:pt idx="50242">
                  <c:v>-3.7330826753370198E-3</c:v>
                </c:pt>
                <c:pt idx="50243">
                  <c:v>-1.3440418818991899E-2</c:v>
                </c:pt>
                <c:pt idx="50244">
                  <c:v>-2.3912072528966599E-2</c:v>
                </c:pt>
                <c:pt idx="50245">
                  <c:v>-3.4715295518401398E-2</c:v>
                </c:pt>
                <c:pt idx="50246">
                  <c:v>-4.6184542006503501E-2</c:v>
                </c:pt>
                <c:pt idx="50247">
                  <c:v>-5.82700917881439E-2</c:v>
                </c:pt>
                <c:pt idx="50248">
                  <c:v>-7.1116259951228195E-2</c:v>
                </c:pt>
                <c:pt idx="50249">
                  <c:v>-8.4503527155597405E-2</c:v>
                </c:pt>
                <c:pt idx="50250">
                  <c:v>-9.8219765206781606E-2</c:v>
                </c:pt>
                <c:pt idx="50251">
                  <c:v>-0.11218088509243</c:v>
                </c:pt>
                <c:pt idx="50252">
                  <c:v>-0.12664775476526499</c:v>
                </c:pt>
                <c:pt idx="50253">
                  <c:v>-0.14121605695161801</c:v>
                </c:pt>
                <c:pt idx="50254">
                  <c:v>-0.156236617502025</c:v>
                </c:pt>
                <c:pt idx="50255">
                  <c:v>-0.171055489436826</c:v>
                </c:pt>
                <c:pt idx="50256">
                  <c:v>-0.18612918997237701</c:v>
                </c:pt>
                <c:pt idx="50257">
                  <c:v>-0.201080225464662</c:v>
                </c:pt>
                <c:pt idx="50258">
                  <c:v>-0.216149443263183</c:v>
                </c:pt>
                <c:pt idx="50259">
                  <c:v>-0.230810879932351</c:v>
                </c:pt>
                <c:pt idx="50260">
                  <c:v>-0.24546152452742301</c:v>
                </c:pt>
                <c:pt idx="50261">
                  <c:v>-0.25953394266091401</c:v>
                </c:pt>
                <c:pt idx="50262">
                  <c:v>-0.27326712181118401</c:v>
                </c:pt>
                <c:pt idx="50263">
                  <c:v>-0.28658506563004899</c:v>
                </c:pt>
                <c:pt idx="50264">
                  <c:v>-0.29917465027688001</c:v>
                </c:pt>
                <c:pt idx="50265">
                  <c:v>-0.31158996265633898</c:v>
                </c:pt>
                <c:pt idx="50266">
                  <c:v>-0.323170330254824</c:v>
                </c:pt>
                <c:pt idx="50267">
                  <c:v>-0.33370019482518198</c:v>
                </c:pt>
                <c:pt idx="50268">
                  <c:v>-0.343634253952666</c:v>
                </c:pt>
                <c:pt idx="50269">
                  <c:v>-0.35270471650582402</c:v>
                </c:pt>
                <c:pt idx="50270">
                  <c:v>-0.36101439884640901</c:v>
                </c:pt>
                <c:pt idx="50271">
                  <c:v>-0.36861055202038001</c:v>
                </c:pt>
                <c:pt idx="50272">
                  <c:v>-0.374509315366161</c:v>
                </c:pt>
                <c:pt idx="50273">
                  <c:v>-0.37965996701905802</c:v>
                </c:pt>
                <c:pt idx="50274">
                  <c:v>-0.38377620607241197</c:v>
                </c:pt>
                <c:pt idx="50275">
                  <c:v>-0.38673906163866001</c:v>
                </c:pt>
                <c:pt idx="50276">
                  <c:v>-0.38898829316259298</c:v>
                </c:pt>
                <c:pt idx="50277">
                  <c:v>-0.38909226981540102</c:v>
                </c:pt>
                <c:pt idx="50278">
                  <c:v>-0.38869690645914801</c:v>
                </c:pt>
                <c:pt idx="50279">
                  <c:v>-0.386703397073836</c:v>
                </c:pt>
                <c:pt idx="50280">
                  <c:v>-0.38366915302145299</c:v>
                </c:pt>
                <c:pt idx="50281">
                  <c:v>-0.37961297684200501</c:v>
                </c:pt>
                <c:pt idx="50282">
                  <c:v>-0.37375896686459098</c:v>
                </c:pt>
                <c:pt idx="50283">
                  <c:v>-0.36717090414006198</c:v>
                </c:pt>
                <c:pt idx="50284">
                  <c:v>-0.35893961488405801</c:v>
                </c:pt>
                <c:pt idx="50285">
                  <c:v>-0.34981558779862099</c:v>
                </c:pt>
                <c:pt idx="50286">
                  <c:v>-0.33919680558639598</c:v>
                </c:pt>
                <c:pt idx="50287">
                  <c:v>-0.32775462113235099</c:v>
                </c:pt>
                <c:pt idx="50288">
                  <c:v>-0.314867053631115</c:v>
                </c:pt>
                <c:pt idx="50289">
                  <c:v>-0.30049867361266203</c:v>
                </c:pt>
                <c:pt idx="50290">
                  <c:v>-0.28556627797172301</c:v>
                </c:pt>
                <c:pt idx="50291">
                  <c:v>-0.269160142227309</c:v>
                </c:pt>
                <c:pt idx="50292">
                  <c:v>-0.25232357746902001</c:v>
                </c:pt>
                <c:pt idx="50293">
                  <c:v>-0.233892996006001</c:v>
                </c:pt>
                <c:pt idx="50294">
                  <c:v>-0.21491910104603601</c:v>
                </c:pt>
                <c:pt idx="50295">
                  <c:v>-0.19490798231932799</c:v>
                </c:pt>
                <c:pt idx="50296">
                  <c:v>-0.17415876637652999</c:v>
                </c:pt>
                <c:pt idx="50297">
                  <c:v>-0.153104661822905</c:v>
                </c:pt>
                <c:pt idx="50298">
                  <c:v>-0.13105113830963899</c:v>
                </c:pt>
                <c:pt idx="50299">
                  <c:v>-0.108149155330487</c:v>
                </c:pt>
                <c:pt idx="50300">
                  <c:v>-8.4975239261751906E-2</c:v>
                </c:pt>
                <c:pt idx="50301">
                  <c:v>-6.1517329301511998E-2</c:v>
                </c:pt>
                <c:pt idx="50302">
                  <c:v>-3.7440932740105702E-2</c:v>
                </c:pt>
                <c:pt idx="50303">
                  <c:v>-1.33107627772111E-2</c:v>
                </c:pt>
                <c:pt idx="50304">
                  <c:v>1.1741700242390501E-2</c:v>
                </c:pt>
                <c:pt idx="50305">
                  <c:v>3.64750980655573E-2</c:v>
                </c:pt>
                <c:pt idx="50306">
                  <c:v>6.13191841824944E-2</c:v>
                </c:pt>
                <c:pt idx="50307">
                  <c:v>8.5914529585894503E-2</c:v>
                </c:pt>
                <c:pt idx="50308">
                  <c:v>0.110543764252181</c:v>
                </c:pt>
                <c:pt idx="50309">
                  <c:v>0.13529938932208499</c:v>
                </c:pt>
                <c:pt idx="50310">
                  <c:v>0.15956089846017599</c:v>
                </c:pt>
                <c:pt idx="50311">
                  <c:v>0.18375577264319701</c:v>
                </c:pt>
                <c:pt idx="50312">
                  <c:v>0.20732170378096601</c:v>
                </c:pt>
                <c:pt idx="50313">
                  <c:v>0.230655403926739</c:v>
                </c:pt>
                <c:pt idx="50314">
                  <c:v>0.25286169840663703</c:v>
                </c:pt>
                <c:pt idx="50315">
                  <c:v>0.27537050085421899</c:v>
                </c:pt>
                <c:pt idx="50316">
                  <c:v>0.29639540741369802</c:v>
                </c:pt>
                <c:pt idx="50317">
                  <c:v>0.317392390094836</c:v>
                </c:pt>
                <c:pt idx="50318">
                  <c:v>0.33740703747543899</c:v>
                </c:pt>
                <c:pt idx="50319">
                  <c:v>0.35624583797996301</c:v>
                </c:pt>
                <c:pt idx="50320">
                  <c:v>0.374656557032223</c:v>
                </c:pt>
                <c:pt idx="50321">
                  <c:v>0.391727349542692</c:v>
                </c:pt>
                <c:pt idx="50322">
                  <c:v>0.40839909555939502</c:v>
                </c:pt>
                <c:pt idx="50323">
                  <c:v>0.42361582669658598</c:v>
                </c:pt>
                <c:pt idx="50324">
                  <c:v>0.43790693524237001</c:v>
                </c:pt>
                <c:pt idx="50325">
                  <c:v>0.45105592755283203</c:v>
                </c:pt>
                <c:pt idx="50326">
                  <c:v>0.46330642951187401</c:v>
                </c:pt>
                <c:pt idx="50327">
                  <c:v>0.47452630838343501</c:v>
                </c:pt>
                <c:pt idx="50328">
                  <c:v>0.484498844835763</c:v>
                </c:pt>
                <c:pt idx="50329">
                  <c:v>0.49311619854912703</c:v>
                </c:pt>
                <c:pt idx="50330">
                  <c:v>0.50051070060953196</c:v>
                </c:pt>
                <c:pt idx="50331">
                  <c:v>0.50718916832578598</c:v>
                </c:pt>
                <c:pt idx="50332">
                  <c:v>0.51236354813763396</c:v>
                </c:pt>
                <c:pt idx="50333">
                  <c:v>0.51668882689020401</c:v>
                </c:pt>
                <c:pt idx="50334">
                  <c:v>0.51951395491844599</c:v>
                </c:pt>
                <c:pt idx="50335">
                  <c:v>0.52125714451772798</c:v>
                </c:pt>
                <c:pt idx="50336">
                  <c:v>0.52208989222703694</c:v>
                </c:pt>
                <c:pt idx="50337">
                  <c:v>0.52173796588456001</c:v>
                </c:pt>
                <c:pt idx="50338">
                  <c:v>0.52058414310182599</c:v>
                </c:pt>
                <c:pt idx="50339">
                  <c:v>0.518063035120781</c:v>
                </c:pt>
                <c:pt idx="50340">
                  <c:v>0.51496352557967795</c:v>
                </c:pt>
                <c:pt idx="50341">
                  <c:v>0.51062892954246097</c:v>
                </c:pt>
                <c:pt idx="50342">
                  <c:v>0.50548730428214195</c:v>
                </c:pt>
                <c:pt idx="50343">
                  <c:v>0.49947701886972101</c:v>
                </c:pt>
                <c:pt idx="50344">
                  <c:v>0.492641419494667</c:v>
                </c:pt>
                <c:pt idx="50345">
                  <c:v>0.48520799504620699</c:v>
                </c:pt>
                <c:pt idx="50346">
                  <c:v>0.47674175752110898</c:v>
                </c:pt>
                <c:pt idx="50347">
                  <c:v>0.46798019337285501</c:v>
                </c:pt>
                <c:pt idx="50348">
                  <c:v>0.45818838687189101</c:v>
                </c:pt>
                <c:pt idx="50349">
                  <c:v>0.44863218441941899</c:v>
                </c:pt>
                <c:pt idx="50350">
                  <c:v>0.438064196386865</c:v>
                </c:pt>
                <c:pt idx="50351">
                  <c:v>0.426953954952979</c:v>
                </c:pt>
                <c:pt idx="50352">
                  <c:v>0.41604013482965202</c:v>
                </c:pt>
                <c:pt idx="50353">
                  <c:v>0.40472026289916602</c:v>
                </c:pt>
                <c:pt idx="50354">
                  <c:v>0.39310245510251601</c:v>
                </c:pt>
                <c:pt idx="50355">
                  <c:v>0.381507007144539</c:v>
                </c:pt>
                <c:pt idx="50356">
                  <c:v>0.369488279368136</c:v>
                </c:pt>
                <c:pt idx="50357">
                  <c:v>0.35764596315920999</c:v>
                </c:pt>
                <c:pt idx="50358">
                  <c:v>0.34628707840015899</c:v>
                </c:pt>
                <c:pt idx="50359">
                  <c:v>0.33464212799611498</c:v>
                </c:pt>
                <c:pt idx="50360">
                  <c:v>0.32317365058793601</c:v>
                </c:pt>
                <c:pt idx="50361">
                  <c:v>0.31163957455494001</c:v>
                </c:pt>
                <c:pt idx="50362">
                  <c:v>0.30112799939664697</c:v>
                </c:pt>
                <c:pt idx="50363">
                  <c:v>0.29062664455698001</c:v>
                </c:pt>
                <c:pt idx="50364">
                  <c:v>0.28072843701893502</c:v>
                </c:pt>
                <c:pt idx="50365">
                  <c:v>0.271140790608561</c:v>
                </c:pt>
                <c:pt idx="50366">
                  <c:v>0.26186067435935101</c:v>
                </c:pt>
                <c:pt idx="50367">
                  <c:v>0.25373982807831302</c:v>
                </c:pt>
                <c:pt idx="50368">
                  <c:v>0.245507514285458</c:v>
                </c:pt>
                <c:pt idx="50369">
                  <c:v>0.238497753117422</c:v>
                </c:pt>
                <c:pt idx="50370">
                  <c:v>0.23185299661682299</c:v>
                </c:pt>
                <c:pt idx="50371">
                  <c:v>0.22638949638726899</c:v>
                </c:pt>
                <c:pt idx="50372">
                  <c:v>0.22123763829614401</c:v>
                </c:pt>
                <c:pt idx="50373">
                  <c:v>0.21664589134228701</c:v>
                </c:pt>
                <c:pt idx="50374">
                  <c:v>0.21308470488450201</c:v>
                </c:pt>
                <c:pt idx="50375">
                  <c:v>0.210254419233491</c:v>
                </c:pt>
                <c:pt idx="50376">
                  <c:v>0.20896374253694</c:v>
                </c:pt>
                <c:pt idx="50377">
                  <c:v>0.20752302245200899</c:v>
                </c:pt>
                <c:pt idx="50378">
                  <c:v>0.20715860677185099</c:v>
                </c:pt>
                <c:pt idx="50379">
                  <c:v>0.20781182070700399</c:v>
                </c:pt>
                <c:pt idx="50380">
                  <c:v>0.20927818086487099</c:v>
                </c:pt>
                <c:pt idx="50381">
                  <c:v>0.211921894382302</c:v>
                </c:pt>
                <c:pt idx="50382">
                  <c:v>0.214668579852938</c:v>
                </c:pt>
                <c:pt idx="50383">
                  <c:v>0.21850843608186901</c:v>
                </c:pt>
                <c:pt idx="50384">
                  <c:v>0.22326899879072201</c:v>
                </c:pt>
                <c:pt idx="50385">
                  <c:v>0.229210635919014</c:v>
                </c:pt>
                <c:pt idx="50386">
                  <c:v>0.235315282498755</c:v>
                </c:pt>
                <c:pt idx="50387">
                  <c:v>0.24192839733531399</c:v>
                </c:pt>
                <c:pt idx="50388">
                  <c:v>0.249512105837145</c:v>
                </c:pt>
                <c:pt idx="50389">
                  <c:v>0.25803536260791798</c:v>
                </c:pt>
                <c:pt idx="50390">
                  <c:v>0.26722699899179198</c:v>
                </c:pt>
                <c:pt idx="50391">
                  <c:v>0.27664007602642599</c:v>
                </c:pt>
                <c:pt idx="50392">
                  <c:v>0.28674081958123598</c:v>
                </c:pt>
                <c:pt idx="50393">
                  <c:v>0.29714638928845699</c:v>
                </c:pt>
                <c:pt idx="50394">
                  <c:v>0.30855288115218099</c:v>
                </c:pt>
                <c:pt idx="50395">
                  <c:v>0.32006786664373199</c:v>
                </c:pt>
                <c:pt idx="50396">
                  <c:v>0.331999131860993</c:v>
                </c:pt>
                <c:pt idx="50397">
                  <c:v>0.34431379113461402</c:v>
                </c:pt>
                <c:pt idx="50398">
                  <c:v>0.35675243936863199</c:v>
                </c:pt>
                <c:pt idx="50399">
                  <c:v>0.36971861447336601</c:v>
                </c:pt>
                <c:pt idx="50400">
                  <c:v>0.382282212882188</c:v>
                </c:pt>
                <c:pt idx="50401">
                  <c:v>0.39556195332313998</c:v>
                </c:pt>
                <c:pt idx="50402">
                  <c:v>0.40900708994761298</c:v>
                </c:pt>
                <c:pt idx="50403">
                  <c:v>0.42219584201452398</c:v>
                </c:pt>
                <c:pt idx="50404">
                  <c:v>0.43547157629768701</c:v>
                </c:pt>
                <c:pt idx="50405">
                  <c:v>0.448465405048323</c:v>
                </c:pt>
                <c:pt idx="50406">
                  <c:v>0.46193679063110399</c:v>
                </c:pt>
                <c:pt idx="50407">
                  <c:v>0.47490941965691003</c:v>
                </c:pt>
                <c:pt idx="50408">
                  <c:v>0.48810002217939003</c:v>
                </c:pt>
                <c:pt idx="50409">
                  <c:v>0.50049532710837497</c:v>
                </c:pt>
                <c:pt idx="50410">
                  <c:v>0.51271277564020001</c:v>
                </c:pt>
                <c:pt idx="50411">
                  <c:v>0.52499918149524705</c:v>
                </c:pt>
                <c:pt idx="50412">
                  <c:v>0.53674363275102699</c:v>
                </c:pt>
                <c:pt idx="50413">
                  <c:v>0.54811172992557899</c:v>
                </c:pt>
                <c:pt idx="50414">
                  <c:v>0.55869744269348398</c:v>
                </c:pt>
                <c:pt idx="50415">
                  <c:v>0.56922516880252005</c:v>
                </c:pt>
                <c:pt idx="50416">
                  <c:v>0.57944253029120896</c:v>
                </c:pt>
                <c:pt idx="50417">
                  <c:v>0.58885034645213896</c:v>
                </c:pt>
                <c:pt idx="50418">
                  <c:v>0.59787059256372999</c:v>
                </c:pt>
                <c:pt idx="50419">
                  <c:v>0.60606082332446598</c:v>
                </c:pt>
                <c:pt idx="50420">
                  <c:v>0.61387396275927997</c:v>
                </c:pt>
                <c:pt idx="50421">
                  <c:v>0.62141151412776996</c:v>
                </c:pt>
                <c:pt idx="50422">
                  <c:v>0.62793278178774703</c:v>
                </c:pt>
                <c:pt idx="50423">
                  <c:v>0.63389395356272404</c:v>
                </c:pt>
                <c:pt idx="50424">
                  <c:v>0.63921165356506304</c:v>
                </c:pt>
                <c:pt idx="50425">
                  <c:v>0.64376255649576297</c:v>
                </c:pt>
                <c:pt idx="50426">
                  <c:v>0.64798251530344797</c:v>
                </c:pt>
                <c:pt idx="50427">
                  <c:v>0.65122731078110196</c:v>
                </c:pt>
                <c:pt idx="50428">
                  <c:v>0.65406899131669605</c:v>
                </c:pt>
                <c:pt idx="50429">
                  <c:v>0.65616052268398495</c:v>
                </c:pt>
                <c:pt idx="50430">
                  <c:v>0.65768876923812802</c:v>
                </c:pt>
                <c:pt idx="50431">
                  <c:v>0.65825743606259302</c:v>
                </c:pt>
                <c:pt idx="50432">
                  <c:v>0.658461320495216</c:v>
                </c:pt>
                <c:pt idx="50433">
                  <c:v>0.65811197912781805</c:v>
                </c:pt>
                <c:pt idx="50434">
                  <c:v>0.65707410659435594</c:v>
                </c:pt>
                <c:pt idx="50435">
                  <c:v>0.65560118699331704</c:v>
                </c:pt>
                <c:pt idx="50436">
                  <c:v>0.65286133659259304</c:v>
                </c:pt>
                <c:pt idx="50437">
                  <c:v>0.65008437133664698</c:v>
                </c:pt>
                <c:pt idx="50438">
                  <c:v>0.646656476395575</c:v>
                </c:pt>
                <c:pt idx="50439">
                  <c:v>0.64289870867066101</c:v>
                </c:pt>
                <c:pt idx="50440">
                  <c:v>0.63849337908999304</c:v>
                </c:pt>
                <c:pt idx="50441">
                  <c:v>0.63331629802509004</c:v>
                </c:pt>
                <c:pt idx="50442">
                  <c:v>0.62778401211776902</c:v>
                </c:pt>
                <c:pt idx="50443">
                  <c:v>0.62230334051313596</c:v>
                </c:pt>
                <c:pt idx="50444">
                  <c:v>0.61622014703427797</c:v>
                </c:pt>
                <c:pt idx="50445">
                  <c:v>0.60963242880458901</c:v>
                </c:pt>
                <c:pt idx="50446">
                  <c:v>0.60238593511234395</c:v>
                </c:pt>
                <c:pt idx="50447">
                  <c:v>0.59526045610915601</c:v>
                </c:pt>
                <c:pt idx="50448">
                  <c:v>0.588167274112257</c:v>
                </c:pt>
                <c:pt idx="50449">
                  <c:v>0.58017407491486095</c:v>
                </c:pt>
                <c:pt idx="50450">
                  <c:v>0.57241180610600695</c:v>
                </c:pt>
                <c:pt idx="50451">
                  <c:v>0.56392687015823295</c:v>
                </c:pt>
                <c:pt idx="50452">
                  <c:v>0.55573978920436096</c:v>
                </c:pt>
                <c:pt idx="50453">
                  <c:v>0.54735415753196703</c:v>
                </c:pt>
                <c:pt idx="50454">
                  <c:v>0.53863367029966402</c:v>
                </c:pt>
                <c:pt idx="50455">
                  <c:v>0.52988379648022799</c:v>
                </c:pt>
                <c:pt idx="50456">
                  <c:v>0.52113740793316699</c:v>
                </c:pt>
                <c:pt idx="50457">
                  <c:v>0.51278243804186197</c:v>
                </c:pt>
                <c:pt idx="50458">
                  <c:v>0.50394804416309003</c:v>
                </c:pt>
                <c:pt idx="50459">
                  <c:v>0.49535670516227398</c:v>
                </c:pt>
                <c:pt idx="50460">
                  <c:v>0.48673642457580202</c:v>
                </c:pt>
                <c:pt idx="50461">
                  <c:v>0.47826517031778998</c:v>
                </c:pt>
                <c:pt idx="50462">
                  <c:v>0.47004550938245998</c:v>
                </c:pt>
                <c:pt idx="50463">
                  <c:v>0.461309052774105</c:v>
                </c:pt>
                <c:pt idx="50464">
                  <c:v>0.45327393163986202</c:v>
                </c:pt>
                <c:pt idx="50465">
                  <c:v>0.44531608679952001</c:v>
                </c:pt>
                <c:pt idx="50466">
                  <c:v>0.43772109858636399</c:v>
                </c:pt>
                <c:pt idx="50467">
                  <c:v>0.429958232585536</c:v>
                </c:pt>
                <c:pt idx="50468">
                  <c:v>0.42234024354137101</c:v>
                </c:pt>
                <c:pt idx="50469">
                  <c:v>0.41536900764315698</c:v>
                </c:pt>
                <c:pt idx="50470">
                  <c:v>0.40837748203771701</c:v>
                </c:pt>
                <c:pt idx="50471">
                  <c:v>0.40199071936702602</c:v>
                </c:pt>
                <c:pt idx="50472">
                  <c:v>0.39549388093086801</c:v>
                </c:pt>
                <c:pt idx="50473">
                  <c:v>0.38904485378641301</c:v>
                </c:pt>
                <c:pt idx="50474">
                  <c:v>0.38307530195855</c:v>
                </c:pt>
                <c:pt idx="50475">
                  <c:v>0.37776258430422199</c:v>
                </c:pt>
                <c:pt idx="50476">
                  <c:v>0.37223813237049003</c:v>
                </c:pt>
                <c:pt idx="50477">
                  <c:v>0.36697132779667602</c:v>
                </c:pt>
                <c:pt idx="50478">
                  <c:v>0.36193894716047298</c:v>
                </c:pt>
                <c:pt idx="50479">
                  <c:v>0.35728917136475602</c:v>
                </c:pt>
                <c:pt idx="50480">
                  <c:v>0.35319249140084102</c:v>
                </c:pt>
                <c:pt idx="50481">
                  <c:v>0.34899866456328699</c:v>
                </c:pt>
                <c:pt idx="50482">
                  <c:v>0.34517540456395202</c:v>
                </c:pt>
                <c:pt idx="50483">
                  <c:v>0.34156384300158399</c:v>
                </c:pt>
                <c:pt idx="50484">
                  <c:v>0.33838382668358602</c:v>
                </c:pt>
                <c:pt idx="50485">
                  <c:v>0.33542485839733999</c:v>
                </c:pt>
                <c:pt idx="50486">
                  <c:v>0.33256429591342801</c:v>
                </c:pt>
                <c:pt idx="50487">
                  <c:v>0.32984714383133201</c:v>
                </c:pt>
                <c:pt idx="50488">
                  <c:v>0.32768307214098402</c:v>
                </c:pt>
                <c:pt idx="50489">
                  <c:v>0.32555923347360699</c:v>
                </c:pt>
                <c:pt idx="50490">
                  <c:v>0.323361075911833</c:v>
                </c:pt>
                <c:pt idx="50491">
                  <c:v>0.32171142911329798</c:v>
                </c:pt>
                <c:pt idx="50492">
                  <c:v>0.31985546163551598</c:v>
                </c:pt>
                <c:pt idx="50493">
                  <c:v>0.31878571986707899</c:v>
                </c:pt>
                <c:pt idx="50494">
                  <c:v>0.31747125681130101</c:v>
                </c:pt>
                <c:pt idx="50495">
                  <c:v>0.31631888670949798</c:v>
                </c:pt>
                <c:pt idx="50496">
                  <c:v>0.315432131786612</c:v>
                </c:pt>
                <c:pt idx="50497">
                  <c:v>0.31456071014063203</c:v>
                </c:pt>
                <c:pt idx="50498">
                  <c:v>0.314205322441378</c:v>
                </c:pt>
                <c:pt idx="50499">
                  <c:v>0.31360576775962201</c:v>
                </c:pt>
                <c:pt idx="50500">
                  <c:v>0.31291461973780699</c:v>
                </c:pt>
                <c:pt idx="50501">
                  <c:v>0.31247832526244201</c:v>
                </c:pt>
                <c:pt idx="50502">
                  <c:v>0.31248578125556797</c:v>
                </c:pt>
                <c:pt idx="50503">
                  <c:v>0.31218566314618401</c:v>
                </c:pt>
                <c:pt idx="50504">
                  <c:v>0.311925029755029</c:v>
                </c:pt>
                <c:pt idx="50505">
                  <c:v>0.31162708237727998</c:v>
                </c:pt>
                <c:pt idx="50506">
                  <c:v>0.31158353587889198</c:v>
                </c:pt>
                <c:pt idx="50507">
                  <c:v>0.31159130806709601</c:v>
                </c:pt>
                <c:pt idx="50508">
                  <c:v>0.31144088512265</c:v>
                </c:pt>
                <c:pt idx="50509">
                  <c:v>0.31124148653925299</c:v>
                </c:pt>
                <c:pt idx="50510">
                  <c:v>0.31120707534365599</c:v>
                </c:pt>
                <c:pt idx="50511">
                  <c:v>0.31136753878208001</c:v>
                </c:pt>
                <c:pt idx="50512">
                  <c:v>0.31099861384420202</c:v>
                </c:pt>
                <c:pt idx="50513">
                  <c:v>0.31100026567439998</c:v>
                </c:pt>
                <c:pt idx="50514">
                  <c:v>0.31060389976283098</c:v>
                </c:pt>
                <c:pt idx="50515">
                  <c:v>0.31059266455039902</c:v>
                </c:pt>
                <c:pt idx="50516">
                  <c:v>0.31029848075364802</c:v>
                </c:pt>
                <c:pt idx="50517">
                  <c:v>0.30985389512329198</c:v>
                </c:pt>
                <c:pt idx="50518">
                  <c:v>0.30935085561905701</c:v>
                </c:pt>
                <c:pt idx="50519">
                  <c:v>0.30848328741951803</c:v>
                </c:pt>
                <c:pt idx="50520">
                  <c:v>0.30837758925937803</c:v>
                </c:pt>
                <c:pt idx="50521">
                  <c:v>0.30746153718383401</c:v>
                </c:pt>
                <c:pt idx="50522">
                  <c:v>0.30652638557480799</c:v>
                </c:pt>
                <c:pt idx="50523">
                  <c:v>0.30583591670079402</c:v>
                </c:pt>
                <c:pt idx="50524">
                  <c:v>0.30466565191700501</c:v>
                </c:pt>
                <c:pt idx="50525">
                  <c:v>0.30400809719078897</c:v>
                </c:pt>
                <c:pt idx="50526">
                  <c:v>0.30253042142001502</c:v>
                </c:pt>
                <c:pt idx="50527">
                  <c:v>0.30112402652984999</c:v>
                </c:pt>
                <c:pt idx="50528">
                  <c:v>0.299697435644946</c:v>
                </c:pt>
                <c:pt idx="50529">
                  <c:v>0.29820093377338502</c:v>
                </c:pt>
                <c:pt idx="50530">
                  <c:v>0.296406787988445</c:v>
                </c:pt>
                <c:pt idx="50531">
                  <c:v>0.294895935766888</c:v>
                </c:pt>
                <c:pt idx="50532">
                  <c:v>0.29251956908468102</c:v>
                </c:pt>
                <c:pt idx="50533">
                  <c:v>0.29052550632629098</c:v>
                </c:pt>
                <c:pt idx="50534">
                  <c:v>0.288562129825019</c:v>
                </c:pt>
                <c:pt idx="50535">
                  <c:v>0.285928693533268</c:v>
                </c:pt>
                <c:pt idx="50536">
                  <c:v>0.28342921433933399</c:v>
                </c:pt>
                <c:pt idx="50537">
                  <c:v>0.28058126039102199</c:v>
                </c:pt>
                <c:pt idx="50538">
                  <c:v>0.27822285017266002</c:v>
                </c:pt>
                <c:pt idx="50539">
                  <c:v>0.27505850016889399</c:v>
                </c:pt>
                <c:pt idx="50540">
                  <c:v>0.27185350354335303</c:v>
                </c:pt>
                <c:pt idx="50541">
                  <c:v>0.26876462020873398</c:v>
                </c:pt>
                <c:pt idx="50542">
                  <c:v>0.26533284527012602</c:v>
                </c:pt>
                <c:pt idx="50543">
                  <c:v>0.26205302740340503</c:v>
                </c:pt>
                <c:pt idx="50544">
                  <c:v>0.25773047739439697</c:v>
                </c:pt>
                <c:pt idx="50545">
                  <c:v>0.25412153113083802</c:v>
                </c:pt>
                <c:pt idx="50546">
                  <c:v>0.24975789645073099</c:v>
                </c:pt>
                <c:pt idx="50547">
                  <c:v>0.246226144548437</c:v>
                </c:pt>
                <c:pt idx="50548">
                  <c:v>0.241709282963878</c:v>
                </c:pt>
                <c:pt idx="50549">
                  <c:v>0.23693239732393601</c:v>
                </c:pt>
                <c:pt idx="50550">
                  <c:v>0.23242927652048501</c:v>
                </c:pt>
                <c:pt idx="50551">
                  <c:v>0.227622891409936</c:v>
                </c:pt>
                <c:pt idx="50552">
                  <c:v>0.22324511871691499</c:v>
                </c:pt>
                <c:pt idx="50553">
                  <c:v>0.21782164216328401</c:v>
                </c:pt>
                <c:pt idx="50554">
                  <c:v>0.21227311972889701</c:v>
                </c:pt>
                <c:pt idx="50555">
                  <c:v>0.20672885284001799</c:v>
                </c:pt>
                <c:pt idx="50556">
                  <c:v>0.201603828635365</c:v>
                </c:pt>
                <c:pt idx="50557">
                  <c:v>0.19598625474072101</c:v>
                </c:pt>
                <c:pt idx="50558">
                  <c:v>0.19034758190835199</c:v>
                </c:pt>
                <c:pt idx="50559">
                  <c:v>0.184372042793115</c:v>
                </c:pt>
                <c:pt idx="50560">
                  <c:v>0.17802571917954499</c:v>
                </c:pt>
                <c:pt idx="50561">
                  <c:v>0.172257003287862</c:v>
                </c:pt>
                <c:pt idx="50562">
                  <c:v>0.16577539102890501</c:v>
                </c:pt>
                <c:pt idx="50563">
                  <c:v>0.15954109951793399</c:v>
                </c:pt>
                <c:pt idx="50564">
                  <c:v>0.15301922428130499</c:v>
                </c:pt>
                <c:pt idx="50565">
                  <c:v>0.14642280328336599</c:v>
                </c:pt>
                <c:pt idx="50566">
                  <c:v>0.13986275171184101</c:v>
                </c:pt>
                <c:pt idx="50567">
                  <c:v>0.13299698432840701</c:v>
                </c:pt>
                <c:pt idx="50568">
                  <c:v>0.126244849997345</c:v>
                </c:pt>
                <c:pt idx="50569">
                  <c:v>0.11911902171333601</c:v>
                </c:pt>
                <c:pt idx="50570">
                  <c:v>0.11218238147113201</c:v>
                </c:pt>
                <c:pt idx="50571">
                  <c:v>0.104919174931944</c:v>
                </c:pt>
                <c:pt idx="50572">
                  <c:v>9.7989893568669204E-2</c:v>
                </c:pt>
                <c:pt idx="50573">
                  <c:v>9.0599788969293202E-2</c:v>
                </c:pt>
                <c:pt idx="50574">
                  <c:v>8.3555817754057099E-2</c:v>
                </c:pt>
                <c:pt idx="50575">
                  <c:v>7.6232935597231197E-2</c:v>
                </c:pt>
                <c:pt idx="50576">
                  <c:v>6.8635181792056493E-2</c:v>
                </c:pt>
                <c:pt idx="50577">
                  <c:v>6.1477413636575003E-2</c:v>
                </c:pt>
                <c:pt idx="50578">
                  <c:v>5.3921780793454201E-2</c:v>
                </c:pt>
                <c:pt idx="50579">
                  <c:v>4.7021775675883802E-2</c:v>
                </c:pt>
                <c:pt idx="50580">
                  <c:v>3.93489837620567E-2</c:v>
                </c:pt>
                <c:pt idx="50581">
                  <c:v>3.1671762794611001E-2</c:v>
                </c:pt>
                <c:pt idx="50582">
                  <c:v>2.4216625196709699E-2</c:v>
                </c:pt>
                <c:pt idx="50583">
                  <c:v>1.67480625285636E-2</c:v>
                </c:pt>
                <c:pt idx="50584">
                  <c:v>9.5802664851746006E-3</c:v>
                </c:pt>
                <c:pt idx="50585">
                  <c:v>2.03735601660538E-3</c:v>
                </c:pt>
                <c:pt idx="50586">
                  <c:v>-5.4999896548877996E-3</c:v>
                </c:pt>
                <c:pt idx="50587">
                  <c:v>-1.30427095494078E-2</c:v>
                </c:pt>
                <c:pt idx="50588">
                  <c:v>-1.9935964722424E-2</c:v>
                </c:pt>
                <c:pt idx="50589">
                  <c:v>-2.7307312595356101E-2</c:v>
                </c:pt>
                <c:pt idx="50590">
                  <c:v>-3.4410687750755301E-2</c:v>
                </c:pt>
                <c:pt idx="50591">
                  <c:v>-4.1921696106643598E-2</c:v>
                </c:pt>
                <c:pt idx="50592">
                  <c:v>-4.9099926151705303E-2</c:v>
                </c:pt>
                <c:pt idx="50593">
                  <c:v>-5.6066759590143601E-2</c:v>
                </c:pt>
                <c:pt idx="50594">
                  <c:v>-6.3108465146610601E-2</c:v>
                </c:pt>
                <c:pt idx="50595">
                  <c:v>-7.0040786364682805E-2</c:v>
                </c:pt>
                <c:pt idx="50596">
                  <c:v>-7.6949543354530706E-2</c:v>
                </c:pt>
                <c:pt idx="50597">
                  <c:v>-8.3677541805667596E-2</c:v>
                </c:pt>
                <c:pt idx="50598">
                  <c:v>-9.0826033383447399E-2</c:v>
                </c:pt>
                <c:pt idx="50599">
                  <c:v>-9.7144744870694993E-2</c:v>
                </c:pt>
                <c:pt idx="50600">
                  <c:v>-0.103843852798992</c:v>
                </c:pt>
                <c:pt idx="50601">
                  <c:v>-0.110033549590489</c:v>
                </c:pt>
                <c:pt idx="50602">
                  <c:v>-0.11648055919230201</c:v>
                </c:pt>
                <c:pt idx="50603">
                  <c:v>-0.12301764714825</c:v>
                </c:pt>
                <c:pt idx="50604">
                  <c:v>-0.12897067888209801</c:v>
                </c:pt>
                <c:pt idx="50605">
                  <c:v>-0.135140046989357</c:v>
                </c:pt>
                <c:pt idx="50606">
                  <c:v>-0.14083342963752801</c:v>
                </c:pt>
                <c:pt idx="50607">
                  <c:v>-0.146900581595487</c:v>
                </c:pt>
                <c:pt idx="50608">
                  <c:v>-0.15282956475412901</c:v>
                </c:pt>
                <c:pt idx="50609">
                  <c:v>-0.158512383029006</c:v>
                </c:pt>
                <c:pt idx="50610">
                  <c:v>-0.163852723868921</c:v>
                </c:pt>
                <c:pt idx="50611">
                  <c:v>-0.169332075170124</c:v>
                </c:pt>
                <c:pt idx="50612">
                  <c:v>-0.174735003583607</c:v>
                </c:pt>
                <c:pt idx="50613">
                  <c:v>-0.18024426703145099</c:v>
                </c:pt>
                <c:pt idx="50614">
                  <c:v>-0.185402195350168</c:v>
                </c:pt>
                <c:pt idx="50615">
                  <c:v>-0.190086519230735</c:v>
                </c:pt>
                <c:pt idx="50616">
                  <c:v>-0.195302659155389</c:v>
                </c:pt>
                <c:pt idx="50617">
                  <c:v>-0.20012517966558399</c:v>
                </c:pt>
                <c:pt idx="50618">
                  <c:v>-0.20521155286847101</c:v>
                </c:pt>
                <c:pt idx="50619">
                  <c:v>-0.209948381903027</c:v>
                </c:pt>
                <c:pt idx="50620">
                  <c:v>-0.214250229302863</c:v>
                </c:pt>
                <c:pt idx="50621">
                  <c:v>-0.21876534835611</c:v>
                </c:pt>
                <c:pt idx="50622">
                  <c:v>-0.22327495790613699</c:v>
                </c:pt>
                <c:pt idx="50623">
                  <c:v>-0.22789830395067601</c:v>
                </c:pt>
                <c:pt idx="50624">
                  <c:v>-0.232104933903342</c:v>
                </c:pt>
                <c:pt idx="50625">
                  <c:v>-0.23615420047128699</c:v>
                </c:pt>
                <c:pt idx="50626">
                  <c:v>-0.24031322229030899</c:v>
                </c:pt>
                <c:pt idx="50627">
                  <c:v>-0.24433460961953599</c:v>
                </c:pt>
                <c:pt idx="50628">
                  <c:v>-0.248487813938256</c:v>
                </c:pt>
                <c:pt idx="50629">
                  <c:v>-0.25248139170429901</c:v>
                </c:pt>
                <c:pt idx="50630">
                  <c:v>-0.25627128448894498</c:v>
                </c:pt>
                <c:pt idx="50631">
                  <c:v>-0.25999692779502198</c:v>
                </c:pt>
                <c:pt idx="50632">
                  <c:v>-0.26374177048015102</c:v>
                </c:pt>
                <c:pt idx="50633">
                  <c:v>-0.26738096466004901</c:v>
                </c:pt>
                <c:pt idx="50634">
                  <c:v>-0.271009918376864</c:v>
                </c:pt>
                <c:pt idx="50635">
                  <c:v>-0.27491558969968899</c:v>
                </c:pt>
                <c:pt idx="50636">
                  <c:v>-0.278314952555477</c:v>
                </c:pt>
                <c:pt idx="50637">
                  <c:v>-0.281671963122749</c:v>
                </c:pt>
                <c:pt idx="50638">
                  <c:v>-0.28516804397177598</c:v>
                </c:pt>
                <c:pt idx="50639">
                  <c:v>-0.28851848495085303</c:v>
                </c:pt>
                <c:pt idx="50640">
                  <c:v>-0.29198006146968403</c:v>
                </c:pt>
                <c:pt idx="50641">
                  <c:v>-0.29507944437324801</c:v>
                </c:pt>
                <c:pt idx="50642">
                  <c:v>-0.29826167158748401</c:v>
                </c:pt>
                <c:pt idx="50643">
                  <c:v>-0.30107764079015598</c:v>
                </c:pt>
                <c:pt idx="50644">
                  <c:v>-0.304218969290528</c:v>
                </c:pt>
                <c:pt idx="50645">
                  <c:v>-0.30741509364514602</c:v>
                </c:pt>
                <c:pt idx="50646">
                  <c:v>-0.31031451454299203</c:v>
                </c:pt>
                <c:pt idx="50647">
                  <c:v>-0.31309052983206898</c:v>
                </c:pt>
                <c:pt idx="50648">
                  <c:v>-0.31580257594946398</c:v>
                </c:pt>
                <c:pt idx="50649">
                  <c:v>-0.31864112589236998</c:v>
                </c:pt>
                <c:pt idx="50650">
                  <c:v>-0.32126688527880498</c:v>
                </c:pt>
                <c:pt idx="50651">
                  <c:v>-0.32393137980116998</c:v>
                </c:pt>
                <c:pt idx="50652">
                  <c:v>-0.32612442171238698</c:v>
                </c:pt>
                <c:pt idx="50653">
                  <c:v>-0.32846629117550802</c:v>
                </c:pt>
                <c:pt idx="50654">
                  <c:v>-0.33071079989313301</c:v>
                </c:pt>
                <c:pt idx="50655">
                  <c:v>-0.33304440145722902</c:v>
                </c:pt>
                <c:pt idx="50656">
                  <c:v>-0.33481945544792502</c:v>
                </c:pt>
                <c:pt idx="50657">
                  <c:v>-0.33672139154839398</c:v>
                </c:pt>
                <c:pt idx="50658">
                  <c:v>-0.33860250664469799</c:v>
                </c:pt>
                <c:pt idx="50659">
                  <c:v>-0.34026008898445398</c:v>
                </c:pt>
                <c:pt idx="50660">
                  <c:v>-0.34201534448888798</c:v>
                </c:pt>
                <c:pt idx="50661">
                  <c:v>-0.34328304062811399</c:v>
                </c:pt>
                <c:pt idx="50662">
                  <c:v>-0.34489528496195898</c:v>
                </c:pt>
                <c:pt idx="50663">
                  <c:v>-0.34580712343344699</c:v>
                </c:pt>
                <c:pt idx="50664">
                  <c:v>-0.34704619079910198</c:v>
                </c:pt>
                <c:pt idx="50665">
                  <c:v>-0.347942387689886</c:v>
                </c:pt>
                <c:pt idx="50666">
                  <c:v>-0.34856667578035699</c:v>
                </c:pt>
                <c:pt idx="50667">
                  <c:v>-0.349346527117046</c:v>
                </c:pt>
                <c:pt idx="50668">
                  <c:v>-0.34982986805532401</c:v>
                </c:pt>
                <c:pt idx="50669">
                  <c:v>-0.35022957025096002</c:v>
                </c:pt>
                <c:pt idx="50670">
                  <c:v>-0.35007091612211499</c:v>
                </c:pt>
                <c:pt idx="50671">
                  <c:v>-0.35045319407811398</c:v>
                </c:pt>
                <c:pt idx="50672">
                  <c:v>-0.35044144256654403</c:v>
                </c:pt>
                <c:pt idx="50673">
                  <c:v>-0.35031657968522201</c:v>
                </c:pt>
                <c:pt idx="50674">
                  <c:v>-0.35000112613078899</c:v>
                </c:pt>
                <c:pt idx="50675">
                  <c:v>-0.34951560097270001</c:v>
                </c:pt>
                <c:pt idx="50676">
                  <c:v>-0.34912308142739201</c:v>
                </c:pt>
                <c:pt idx="50677">
                  <c:v>-0.34839527819029498</c:v>
                </c:pt>
                <c:pt idx="50678">
                  <c:v>-0.34781574333218401</c:v>
                </c:pt>
                <c:pt idx="50679">
                  <c:v>-0.34658246976137302</c:v>
                </c:pt>
                <c:pt idx="50680">
                  <c:v>-0.345680154847126</c:v>
                </c:pt>
                <c:pt idx="50681">
                  <c:v>-0.34471639425615302</c:v>
                </c:pt>
                <c:pt idx="50682">
                  <c:v>-0.343581802415454</c:v>
                </c:pt>
                <c:pt idx="50683">
                  <c:v>-0.342142195957435</c:v>
                </c:pt>
                <c:pt idx="50684">
                  <c:v>-0.34074410328104698</c:v>
                </c:pt>
                <c:pt idx="50685">
                  <c:v>-0.33948677011387801</c:v>
                </c:pt>
                <c:pt idx="50686">
                  <c:v>-0.33788661224161398</c:v>
                </c:pt>
                <c:pt idx="50687">
                  <c:v>-0.33679232928015601</c:v>
                </c:pt>
                <c:pt idx="50688">
                  <c:v>-0.33505337251158301</c:v>
                </c:pt>
                <c:pt idx="50689">
                  <c:v>-0.33358304625037799</c:v>
                </c:pt>
                <c:pt idx="50690">
                  <c:v>-0.33204740554571899</c:v>
                </c:pt>
                <c:pt idx="50691">
                  <c:v>-0.33072104144431502</c:v>
                </c:pt>
                <c:pt idx="50692">
                  <c:v>-0.32913719911630801</c:v>
                </c:pt>
                <c:pt idx="50693">
                  <c:v>-0.32740205863168298</c:v>
                </c:pt>
                <c:pt idx="50694">
                  <c:v>-0.3261605149438</c:v>
                </c:pt>
                <c:pt idx="50695">
                  <c:v>-0.32471447448916801</c:v>
                </c:pt>
                <c:pt idx="50696">
                  <c:v>-0.32354994744507798</c:v>
                </c:pt>
                <c:pt idx="50697">
                  <c:v>-0.32222176655713197</c:v>
                </c:pt>
                <c:pt idx="50698">
                  <c:v>-0.32125178542911098</c:v>
                </c:pt>
                <c:pt idx="50699">
                  <c:v>-0.320295828077302</c:v>
                </c:pt>
                <c:pt idx="50700">
                  <c:v>-0.31938778634501902</c:v>
                </c:pt>
                <c:pt idx="50701">
                  <c:v>-0.318741710979635</c:v>
                </c:pt>
                <c:pt idx="50702">
                  <c:v>-0.31815807624148801</c:v>
                </c:pt>
                <c:pt idx="50703">
                  <c:v>-0.317728321313276</c:v>
                </c:pt>
                <c:pt idx="50704">
                  <c:v>-0.317576310891792</c:v>
                </c:pt>
                <c:pt idx="50705">
                  <c:v>-0.31755400108583698</c:v>
                </c:pt>
                <c:pt idx="50706">
                  <c:v>-0.31763715292575401</c:v>
                </c:pt>
                <c:pt idx="50707">
                  <c:v>-0.31801127700859499</c:v>
                </c:pt>
                <c:pt idx="50708">
                  <c:v>-0.318511792555356</c:v>
                </c:pt>
                <c:pt idx="50709">
                  <c:v>-0.319475559532926</c:v>
                </c:pt>
                <c:pt idx="50710">
                  <c:v>-0.32047668235406401</c:v>
                </c:pt>
                <c:pt idx="50711">
                  <c:v>-0.32174704838180901</c:v>
                </c:pt>
                <c:pt idx="50712">
                  <c:v>-0.32328911125027499</c:v>
                </c:pt>
                <c:pt idx="50713">
                  <c:v>-0.32504952119494002</c:v>
                </c:pt>
                <c:pt idx="50714">
                  <c:v>-0.32726070434792098</c:v>
                </c:pt>
                <c:pt idx="50715">
                  <c:v>-0.32940285411203302</c:v>
                </c:pt>
                <c:pt idx="50716">
                  <c:v>-0.332009672641496</c:v>
                </c:pt>
                <c:pt idx="50717">
                  <c:v>-0.334870198222191</c:v>
                </c:pt>
                <c:pt idx="50718">
                  <c:v>-0.33792861931439899</c:v>
                </c:pt>
                <c:pt idx="50719">
                  <c:v>-0.34126946897588001</c:v>
                </c:pt>
                <c:pt idx="50720">
                  <c:v>-0.34456406062213502</c:v>
                </c:pt>
                <c:pt idx="50721">
                  <c:v>-0.34849195000472299</c:v>
                </c:pt>
                <c:pt idx="50722">
                  <c:v>-0.35258262604000601</c:v>
                </c:pt>
                <c:pt idx="50723">
                  <c:v>-0.35682930371872401</c:v>
                </c:pt>
                <c:pt idx="50724">
                  <c:v>-0.36118854680356499</c:v>
                </c:pt>
                <c:pt idx="50725">
                  <c:v>-0.365910487531454</c:v>
                </c:pt>
                <c:pt idx="50726">
                  <c:v>-0.37083837708024198</c:v>
                </c:pt>
                <c:pt idx="50727">
                  <c:v>-0.37613264152556303</c:v>
                </c:pt>
                <c:pt idx="50728">
                  <c:v>-0.38141829244664199</c:v>
                </c:pt>
                <c:pt idx="50729">
                  <c:v>-0.38677786605555697</c:v>
                </c:pt>
                <c:pt idx="50730">
                  <c:v>-0.39239196478127802</c:v>
                </c:pt>
                <c:pt idx="50731">
                  <c:v>-0.39821492816619303</c:v>
                </c:pt>
                <c:pt idx="50732">
                  <c:v>-0.404067112495824</c:v>
                </c:pt>
                <c:pt idx="50733">
                  <c:v>-0.41019992907795799</c:v>
                </c:pt>
                <c:pt idx="50734">
                  <c:v>-0.41616782610935898</c:v>
                </c:pt>
                <c:pt idx="50735">
                  <c:v>-0.42232816916854099</c:v>
                </c:pt>
                <c:pt idx="50736">
                  <c:v>-0.428599553475002</c:v>
                </c:pt>
                <c:pt idx="50737">
                  <c:v>-0.43478969953076002</c:v>
                </c:pt>
                <c:pt idx="50738">
                  <c:v>-0.44116281442753302</c:v>
                </c:pt>
                <c:pt idx="50739">
                  <c:v>-0.447377242399152</c:v>
                </c:pt>
                <c:pt idx="50740">
                  <c:v>-0.453638520291336</c:v>
                </c:pt>
                <c:pt idx="50741">
                  <c:v>-0.459776085654651</c:v>
                </c:pt>
                <c:pt idx="50742">
                  <c:v>-0.46584827106509902</c:v>
                </c:pt>
                <c:pt idx="50743">
                  <c:v>-0.47200071270840899</c:v>
                </c:pt>
                <c:pt idx="50744">
                  <c:v>-0.47785845941007599</c:v>
                </c:pt>
                <c:pt idx="50745">
                  <c:v>-0.48354011691809701</c:v>
                </c:pt>
                <c:pt idx="50746">
                  <c:v>-0.48909164315047499</c:v>
                </c:pt>
                <c:pt idx="50747">
                  <c:v>-0.49458120863580401</c:v>
                </c:pt>
                <c:pt idx="50748">
                  <c:v>-0.4997170223845</c:v>
                </c:pt>
                <c:pt idx="50749">
                  <c:v>-0.50475797801116395</c:v>
                </c:pt>
                <c:pt idx="50750">
                  <c:v>-0.509468600456911</c:v>
                </c:pt>
                <c:pt idx="50751">
                  <c:v>-0.51378764738725602</c:v>
                </c:pt>
                <c:pt idx="50752">
                  <c:v>-0.51804343210041004</c:v>
                </c:pt>
                <c:pt idx="50753">
                  <c:v>-0.52213019185258003</c:v>
                </c:pt>
                <c:pt idx="50754">
                  <c:v>-0.52567331846464305</c:v>
                </c:pt>
                <c:pt idx="50755">
                  <c:v>-0.52898890732154702</c:v>
                </c:pt>
                <c:pt idx="50756">
                  <c:v>-0.53175635535033094</c:v>
                </c:pt>
                <c:pt idx="50757">
                  <c:v>-0.53420306871270196</c:v>
                </c:pt>
                <c:pt idx="50758">
                  <c:v>-0.53653090753050203</c:v>
                </c:pt>
                <c:pt idx="50759">
                  <c:v>-0.53832318096149301</c:v>
                </c:pt>
                <c:pt idx="50760">
                  <c:v>-0.53970178446852501</c:v>
                </c:pt>
                <c:pt idx="50761">
                  <c:v>-0.540447998355994</c:v>
                </c:pt>
                <c:pt idx="50762">
                  <c:v>-0.54100261530869798</c:v>
                </c:pt>
                <c:pt idx="50763">
                  <c:v>-0.54141771510639702</c:v>
                </c:pt>
                <c:pt idx="50764">
                  <c:v>-0.541069262946965</c:v>
                </c:pt>
                <c:pt idx="50765">
                  <c:v>-0.54047201742224704</c:v>
                </c:pt>
                <c:pt idx="50766">
                  <c:v>-0.53923554381151895</c:v>
                </c:pt>
                <c:pt idx="50767">
                  <c:v>-0.537777688503424</c:v>
                </c:pt>
                <c:pt idx="50768">
                  <c:v>-0.536009192689753</c:v>
                </c:pt>
                <c:pt idx="50769">
                  <c:v>-0.53377118461524997</c:v>
                </c:pt>
                <c:pt idx="50770">
                  <c:v>-0.530971819208091</c:v>
                </c:pt>
                <c:pt idx="50771">
                  <c:v>-0.52791589664964</c:v>
                </c:pt>
                <c:pt idx="50772">
                  <c:v>-0.524332474863759</c:v>
                </c:pt>
                <c:pt idx="50773">
                  <c:v>-0.52044350592377298</c:v>
                </c:pt>
                <c:pt idx="50774">
                  <c:v>-0.51625105224400603</c:v>
                </c:pt>
                <c:pt idx="50775">
                  <c:v>-0.51164680450836297</c:v>
                </c:pt>
                <c:pt idx="50776">
                  <c:v>-0.50691041245483504</c:v>
                </c:pt>
                <c:pt idx="50777">
                  <c:v>-0.50147931759816</c:v>
                </c:pt>
                <c:pt idx="50778">
                  <c:v>-0.49616179796172799</c:v>
                </c:pt>
                <c:pt idx="50779">
                  <c:v>-0.49035637000175403</c:v>
                </c:pt>
                <c:pt idx="50780">
                  <c:v>-0.48437603306157201</c:v>
                </c:pt>
                <c:pt idx="50781">
                  <c:v>-0.47841836538348298</c:v>
                </c:pt>
                <c:pt idx="50782">
                  <c:v>-0.47163778755930802</c:v>
                </c:pt>
                <c:pt idx="50783">
                  <c:v>-0.465054931225233</c:v>
                </c:pt>
                <c:pt idx="50784">
                  <c:v>-0.45822181193721001</c:v>
                </c:pt>
                <c:pt idx="50785">
                  <c:v>-0.45132338197834498</c:v>
                </c:pt>
                <c:pt idx="50786">
                  <c:v>-0.44439961139425899</c:v>
                </c:pt>
                <c:pt idx="50787">
                  <c:v>-0.43713155522185698</c:v>
                </c:pt>
                <c:pt idx="50788">
                  <c:v>-0.429854303040413</c:v>
                </c:pt>
                <c:pt idx="50789">
                  <c:v>-0.42246847790289299</c:v>
                </c:pt>
                <c:pt idx="50790">
                  <c:v>-0.41533688071894098</c:v>
                </c:pt>
                <c:pt idx="50791">
                  <c:v>-0.40829180065229198</c:v>
                </c:pt>
                <c:pt idx="50792">
                  <c:v>-0.40108163105470301</c:v>
                </c:pt>
                <c:pt idx="50793">
                  <c:v>-0.39384617053278198</c:v>
                </c:pt>
                <c:pt idx="50794">
                  <c:v>-0.38686532793696399</c:v>
                </c:pt>
                <c:pt idx="50795">
                  <c:v>-0.38012879403567301</c:v>
                </c:pt>
                <c:pt idx="50796">
                  <c:v>-0.37344223769478402</c:v>
                </c:pt>
                <c:pt idx="50797">
                  <c:v>-0.36694595261720298</c:v>
                </c:pt>
                <c:pt idx="50798">
                  <c:v>-0.36035101294955302</c:v>
                </c:pt>
                <c:pt idx="50799">
                  <c:v>-0.35414948576211402</c:v>
                </c:pt>
                <c:pt idx="50800">
                  <c:v>-0.348341794837216</c:v>
                </c:pt>
                <c:pt idx="50801">
                  <c:v>-0.34271323845754398</c:v>
                </c:pt>
                <c:pt idx="50802">
                  <c:v>-0.337255535144938</c:v>
                </c:pt>
                <c:pt idx="50803">
                  <c:v>-0.332358172702793</c:v>
                </c:pt>
                <c:pt idx="50804">
                  <c:v>-0.32736466454354901</c:v>
                </c:pt>
                <c:pt idx="50805">
                  <c:v>-0.32304331871189801</c:v>
                </c:pt>
                <c:pt idx="50806">
                  <c:v>-0.31886874371499502</c:v>
                </c:pt>
                <c:pt idx="50807">
                  <c:v>-0.31513588241694701</c:v>
                </c:pt>
                <c:pt idx="50808">
                  <c:v>-0.31182678115291601</c:v>
                </c:pt>
                <c:pt idx="50809">
                  <c:v>-0.30872942440089401</c:v>
                </c:pt>
                <c:pt idx="50810">
                  <c:v>-0.30611964358334698</c:v>
                </c:pt>
                <c:pt idx="50811">
                  <c:v>-0.30368199789945899</c:v>
                </c:pt>
                <c:pt idx="50812">
                  <c:v>-0.301826122002474</c:v>
                </c:pt>
                <c:pt idx="50813">
                  <c:v>-0.30044710528699298</c:v>
                </c:pt>
                <c:pt idx="50814">
                  <c:v>-0.29939762761814398</c:v>
                </c:pt>
                <c:pt idx="50815">
                  <c:v>-0.298568144408979</c:v>
                </c:pt>
                <c:pt idx="50816">
                  <c:v>-0.29815846628631298</c:v>
                </c:pt>
                <c:pt idx="50817">
                  <c:v>-0.29836991669249002</c:v>
                </c:pt>
                <c:pt idx="50818">
                  <c:v>-0.29890958187737399</c:v>
                </c:pt>
                <c:pt idx="50819">
                  <c:v>-0.29985252920036198</c:v>
                </c:pt>
                <c:pt idx="50820">
                  <c:v>-0.301056119313037</c:v>
                </c:pt>
                <c:pt idx="50821">
                  <c:v>-0.30262354270160302</c:v>
                </c:pt>
                <c:pt idx="50822">
                  <c:v>-0.30451455606775901</c:v>
                </c:pt>
                <c:pt idx="50823">
                  <c:v>-0.30701468629033102</c:v>
                </c:pt>
                <c:pt idx="50824">
                  <c:v>-0.30948164621440299</c:v>
                </c:pt>
                <c:pt idx="50825">
                  <c:v>-0.312309162272913</c:v>
                </c:pt>
                <c:pt idx="50826">
                  <c:v>-0.31544256914345897</c:v>
                </c:pt>
                <c:pt idx="50827">
                  <c:v>-0.318845076648333</c:v>
                </c:pt>
                <c:pt idx="50828">
                  <c:v>-0.32255991753396701</c:v>
                </c:pt>
                <c:pt idx="50829">
                  <c:v>-0.32639072985020101</c:v>
                </c:pt>
                <c:pt idx="50830">
                  <c:v>-0.33042650091794701</c:v>
                </c:pt>
                <c:pt idx="50831">
                  <c:v>-0.33473136467037801</c:v>
                </c:pt>
                <c:pt idx="50832">
                  <c:v>-0.33917745100869701</c:v>
                </c:pt>
                <c:pt idx="50833">
                  <c:v>-0.34372492767206703</c:v>
                </c:pt>
                <c:pt idx="50834">
                  <c:v>-0.34827989998969</c:v>
                </c:pt>
                <c:pt idx="50835">
                  <c:v>-0.35284933330576002</c:v>
                </c:pt>
                <c:pt idx="50836">
                  <c:v>-0.35757604799676301</c:v>
                </c:pt>
                <c:pt idx="50837">
                  <c:v>-0.36209953185807903</c:v>
                </c:pt>
                <c:pt idx="50838">
                  <c:v>-0.36675958987730201</c:v>
                </c:pt>
                <c:pt idx="50839">
                  <c:v>-0.37142916594177999</c:v>
                </c:pt>
                <c:pt idx="50840">
                  <c:v>-0.37598244098433198</c:v>
                </c:pt>
                <c:pt idx="50841">
                  <c:v>-0.38029244842288501</c:v>
                </c:pt>
                <c:pt idx="50842">
                  <c:v>-0.38442144888478802</c:v>
                </c:pt>
                <c:pt idx="50843">
                  <c:v>-0.38839977976899598</c:v>
                </c:pt>
                <c:pt idx="50844">
                  <c:v>-0.39240339395378498</c:v>
                </c:pt>
                <c:pt idx="50845">
                  <c:v>-0.39612016843786502</c:v>
                </c:pt>
                <c:pt idx="50846">
                  <c:v>-0.39952069057033002</c:v>
                </c:pt>
                <c:pt idx="50847">
                  <c:v>-0.40263310033433503</c:v>
                </c:pt>
                <c:pt idx="50848">
                  <c:v>-0.40533343720225601</c:v>
                </c:pt>
                <c:pt idx="50849">
                  <c:v>-0.40783860405601002</c:v>
                </c:pt>
                <c:pt idx="50850">
                  <c:v>-0.41006840211503798</c:v>
                </c:pt>
                <c:pt idx="50851">
                  <c:v>-0.411728557294122</c:v>
                </c:pt>
                <c:pt idx="50852">
                  <c:v>-0.41309893402768999</c:v>
                </c:pt>
                <c:pt idx="50853">
                  <c:v>-0.41405587453978498</c:v>
                </c:pt>
                <c:pt idx="50854">
                  <c:v>-0.41469668955966299</c:v>
                </c:pt>
                <c:pt idx="50855">
                  <c:v>-0.41490403957213701</c:v>
                </c:pt>
                <c:pt idx="50856">
                  <c:v>-0.41439119770983901</c:v>
                </c:pt>
                <c:pt idx="50857">
                  <c:v>-0.41384654415607902</c:v>
                </c:pt>
                <c:pt idx="50858">
                  <c:v>-0.41261919515766099</c:v>
                </c:pt>
                <c:pt idx="50859">
                  <c:v>-0.411126144511828</c:v>
                </c:pt>
                <c:pt idx="50860">
                  <c:v>-0.40894906786206497</c:v>
                </c:pt>
                <c:pt idx="50861">
                  <c:v>-0.40631698697055002</c:v>
                </c:pt>
                <c:pt idx="50862">
                  <c:v>-0.40349111606327298</c:v>
                </c:pt>
                <c:pt idx="50863">
                  <c:v>-0.399814557690928</c:v>
                </c:pt>
                <c:pt idx="50864">
                  <c:v>-0.39598217278120501</c:v>
                </c:pt>
                <c:pt idx="50865">
                  <c:v>-0.39143162637599399</c:v>
                </c:pt>
                <c:pt idx="50866">
                  <c:v>-0.38677094998540101</c:v>
                </c:pt>
                <c:pt idx="50867">
                  <c:v>-0.38138612746518102</c:v>
                </c:pt>
                <c:pt idx="50868">
                  <c:v>-0.37556116643445497</c:v>
                </c:pt>
                <c:pt idx="50869">
                  <c:v>-0.36938385783980898</c:v>
                </c:pt>
                <c:pt idx="50870">
                  <c:v>-0.36270444212262998</c:v>
                </c:pt>
                <c:pt idx="50871">
                  <c:v>-0.35599177750559702</c:v>
                </c:pt>
                <c:pt idx="50872">
                  <c:v>-0.34867502259764999</c:v>
                </c:pt>
                <c:pt idx="50873">
                  <c:v>-0.34091031998993498</c:v>
                </c:pt>
                <c:pt idx="50874">
                  <c:v>-0.33275903938042301</c:v>
                </c:pt>
                <c:pt idx="50875">
                  <c:v>-0.32435374905786901</c:v>
                </c:pt>
                <c:pt idx="50876">
                  <c:v>-0.315836509993076</c:v>
                </c:pt>
                <c:pt idx="50877">
                  <c:v>-0.30700753145158299</c:v>
                </c:pt>
                <c:pt idx="50878">
                  <c:v>-0.29749749142693099</c:v>
                </c:pt>
                <c:pt idx="50879">
                  <c:v>-0.288082937271609</c:v>
                </c:pt>
                <c:pt idx="50880">
                  <c:v>-0.27816822435094402</c:v>
                </c:pt>
                <c:pt idx="50881">
                  <c:v>-0.26846669130955902</c:v>
                </c:pt>
                <c:pt idx="50882">
                  <c:v>-0.25851099894148799</c:v>
                </c:pt>
                <c:pt idx="50883">
                  <c:v>-0.24814977893752399</c:v>
                </c:pt>
                <c:pt idx="50884">
                  <c:v>-0.238146398231357</c:v>
                </c:pt>
                <c:pt idx="50885">
                  <c:v>-0.22773608662485001</c:v>
                </c:pt>
                <c:pt idx="50886">
                  <c:v>-0.217559992436518</c:v>
                </c:pt>
                <c:pt idx="50887">
                  <c:v>-0.206882621986402</c:v>
                </c:pt>
                <c:pt idx="50888">
                  <c:v>-0.19674959026071301</c:v>
                </c:pt>
                <c:pt idx="50889">
                  <c:v>-0.18626593063956001</c:v>
                </c:pt>
                <c:pt idx="50890">
                  <c:v>-0.17570933422635299</c:v>
                </c:pt>
                <c:pt idx="50891">
                  <c:v>-0.16558575662334701</c:v>
                </c:pt>
                <c:pt idx="50892">
                  <c:v>-0.155361397019839</c:v>
                </c:pt>
                <c:pt idx="50893">
                  <c:v>-0.145726766270901</c:v>
                </c:pt>
                <c:pt idx="50894">
                  <c:v>-0.13563867235117699</c:v>
                </c:pt>
                <c:pt idx="50895">
                  <c:v>-0.12606913968464201</c:v>
                </c:pt>
                <c:pt idx="50896">
                  <c:v>-0.116657019816389</c:v>
                </c:pt>
                <c:pt idx="50897">
                  <c:v>-0.107459407584759</c:v>
                </c:pt>
                <c:pt idx="50898">
                  <c:v>-9.8752176937525499E-2</c:v>
                </c:pt>
                <c:pt idx="50899">
                  <c:v>-9.0188866691139097E-2</c:v>
                </c:pt>
                <c:pt idx="50900">
                  <c:v>-8.1656747644253999E-2</c:v>
                </c:pt>
                <c:pt idx="50901">
                  <c:v>-7.3611810287448703E-2</c:v>
                </c:pt>
                <c:pt idx="50902">
                  <c:v>-6.5816346519554494E-2</c:v>
                </c:pt>
                <c:pt idx="50903">
                  <c:v>-5.8810873439904897E-2</c:v>
                </c:pt>
                <c:pt idx="50904">
                  <c:v>-5.1844179297830403E-2</c:v>
                </c:pt>
                <c:pt idx="50905">
                  <c:v>-4.5055173830905598E-2</c:v>
                </c:pt>
                <c:pt idx="50906">
                  <c:v>-3.8481656741746001E-2</c:v>
                </c:pt>
                <c:pt idx="50907">
                  <c:v>-3.2882786683909898E-2</c:v>
                </c:pt>
                <c:pt idx="50908">
                  <c:v>-2.77921640420619E-2</c:v>
                </c:pt>
                <c:pt idx="50909">
                  <c:v>-2.26934170563204E-2</c:v>
                </c:pt>
                <c:pt idx="50910">
                  <c:v>-1.8283404605473699E-2</c:v>
                </c:pt>
                <c:pt idx="50911">
                  <c:v>-1.4136311373072301E-2</c:v>
                </c:pt>
                <c:pt idx="50912">
                  <c:v>-1.05627588618814E-2</c:v>
                </c:pt>
                <c:pt idx="50913">
                  <c:v>-7.2036278363498598E-3</c:v>
                </c:pt>
                <c:pt idx="50914">
                  <c:v>-4.2329211307771397E-3</c:v>
                </c:pt>
                <c:pt idx="50915">
                  <c:v>-2.11191284298106E-3</c:v>
                </c:pt>
                <c:pt idx="50916">
                  <c:v>3.55516458249815E-4</c:v>
                </c:pt>
                <c:pt idx="50917">
                  <c:v>1.9135534342464E-3</c:v>
                </c:pt>
                <c:pt idx="50918">
                  <c:v>3.2483178660008198E-3</c:v>
                </c:pt>
                <c:pt idx="50919">
                  <c:v>4.1372816019741897E-3</c:v>
                </c:pt>
                <c:pt idx="50920">
                  <c:v>4.42109419480681E-3</c:v>
                </c:pt>
                <c:pt idx="50921">
                  <c:v>4.7425960817495203E-3</c:v>
                </c:pt>
                <c:pt idx="50922">
                  <c:v>4.4959333042507597E-3</c:v>
                </c:pt>
                <c:pt idx="50923">
                  <c:v>4.0413734094986E-3</c:v>
                </c:pt>
                <c:pt idx="50924">
                  <c:v>3.08066743022012E-3</c:v>
                </c:pt>
                <c:pt idx="50925">
                  <c:v>2.0255679778757598E-3</c:v>
                </c:pt>
                <c:pt idx="50926">
                  <c:v>7.2573281668931598E-4</c:v>
                </c:pt>
                <c:pt idx="50927">
                  <c:v>-7.9817528036524202E-4</c:v>
                </c:pt>
                <c:pt idx="50928">
                  <c:v>-2.6149753644026598E-3</c:v>
                </c:pt>
                <c:pt idx="50929">
                  <c:v>-4.5455020029807397E-3</c:v>
                </c:pt>
                <c:pt idx="50930">
                  <c:v>-6.7879470880772902E-3</c:v>
                </c:pt>
                <c:pt idx="50931">
                  <c:v>-9.0875904752524793E-3</c:v>
                </c:pt>
                <c:pt idx="50932">
                  <c:v>-1.15615939352439E-2</c:v>
                </c:pt>
                <c:pt idx="50933">
                  <c:v>-1.38831703591604E-2</c:v>
                </c:pt>
                <c:pt idx="50934">
                  <c:v>-1.65635401818124E-2</c:v>
                </c:pt>
                <c:pt idx="50935">
                  <c:v>-1.9239879190310501E-2</c:v>
                </c:pt>
                <c:pt idx="50936">
                  <c:v>-2.2122527523813201E-2</c:v>
                </c:pt>
                <c:pt idx="50937">
                  <c:v>-2.4630068284018401E-2</c:v>
                </c:pt>
                <c:pt idx="50938">
                  <c:v>-2.7151651865246901E-2</c:v>
                </c:pt>
                <c:pt idx="50939">
                  <c:v>-2.9782627006575201E-2</c:v>
                </c:pt>
                <c:pt idx="50940">
                  <c:v>-3.2192840345632801E-2</c:v>
                </c:pt>
                <c:pt idx="50941">
                  <c:v>-3.46196504068009E-2</c:v>
                </c:pt>
                <c:pt idx="50942">
                  <c:v>-3.7016990878144397E-2</c:v>
                </c:pt>
                <c:pt idx="50943">
                  <c:v>-3.8843161911554701E-2</c:v>
                </c:pt>
                <c:pt idx="50944">
                  <c:v>-4.0767818162577803E-2</c:v>
                </c:pt>
                <c:pt idx="50945">
                  <c:v>-4.2406539568807099E-2</c:v>
                </c:pt>
                <c:pt idx="50946">
                  <c:v>-4.4176686460466102E-2</c:v>
                </c:pt>
                <c:pt idx="50947">
                  <c:v>-4.5545315989257699E-2</c:v>
                </c:pt>
                <c:pt idx="50948">
                  <c:v>-4.6578485708844701E-2</c:v>
                </c:pt>
                <c:pt idx="50949">
                  <c:v>-4.73374840801703E-2</c:v>
                </c:pt>
                <c:pt idx="50950">
                  <c:v>-4.7689266101105299E-2</c:v>
                </c:pt>
                <c:pt idx="50951">
                  <c:v>-4.8087595219699103E-2</c:v>
                </c:pt>
                <c:pt idx="50952">
                  <c:v>-4.8092775506937899E-2</c:v>
                </c:pt>
                <c:pt idx="50953">
                  <c:v>-4.75347159594115E-2</c:v>
                </c:pt>
                <c:pt idx="50954">
                  <c:v>-4.6666289688747198E-2</c:v>
                </c:pt>
                <c:pt idx="50955">
                  <c:v>-4.5560195054171602E-2</c:v>
                </c:pt>
                <c:pt idx="50956">
                  <c:v>-4.40984870065384E-2</c:v>
                </c:pt>
                <c:pt idx="50957">
                  <c:v>-4.2535295271224502E-2</c:v>
                </c:pt>
                <c:pt idx="50958">
                  <c:v>-4.0289748160582603E-2</c:v>
                </c:pt>
                <c:pt idx="50959">
                  <c:v>-3.7602937292464299E-2</c:v>
                </c:pt>
                <c:pt idx="50960">
                  <c:v>-3.4667550090400602E-2</c:v>
                </c:pt>
                <c:pt idx="50961">
                  <c:v>-3.1578071054950203E-2</c:v>
                </c:pt>
                <c:pt idx="50962">
                  <c:v>-2.8282751247373498E-2</c:v>
                </c:pt>
                <c:pt idx="50963">
                  <c:v>-2.42746404394748E-2</c:v>
                </c:pt>
                <c:pt idx="50964">
                  <c:v>-1.9889677622426501E-2</c:v>
                </c:pt>
                <c:pt idx="50965">
                  <c:v>-1.51689736996619E-2</c:v>
                </c:pt>
                <c:pt idx="50966">
                  <c:v>-1.03236942116239E-2</c:v>
                </c:pt>
                <c:pt idx="50967">
                  <c:v>-5.2194181087327702E-3</c:v>
                </c:pt>
                <c:pt idx="50968">
                  <c:v>3.0405502687982802E-4</c:v>
                </c:pt>
                <c:pt idx="50969">
                  <c:v>6.1629875078007901E-3</c:v>
                </c:pt>
                <c:pt idx="50970">
                  <c:v>1.24014631485321E-2</c:v>
                </c:pt>
                <c:pt idx="50971">
                  <c:v>1.8693200479981201E-2</c:v>
                </c:pt>
                <c:pt idx="50972">
                  <c:v>2.5485836074397E-2</c:v>
                </c:pt>
                <c:pt idx="50973">
                  <c:v>3.2017508470689703E-2</c:v>
                </c:pt>
                <c:pt idx="50974">
                  <c:v>3.9187003881529299E-2</c:v>
                </c:pt>
                <c:pt idx="50975">
                  <c:v>4.64940390532688E-2</c:v>
                </c:pt>
                <c:pt idx="50976">
                  <c:v>5.3880933316465901E-2</c:v>
                </c:pt>
                <c:pt idx="50977">
                  <c:v>6.1572212151085402E-2</c:v>
                </c:pt>
                <c:pt idx="50978">
                  <c:v>6.8699815545674503E-2</c:v>
                </c:pt>
                <c:pt idx="50979">
                  <c:v>7.6918993283239603E-2</c:v>
                </c:pt>
                <c:pt idx="50980">
                  <c:v>8.4470497139834594E-2</c:v>
                </c:pt>
                <c:pt idx="50981">
                  <c:v>9.2538461461312199E-2</c:v>
                </c:pt>
                <c:pt idx="50982">
                  <c:v>0.100433370684033</c:v>
                </c:pt>
                <c:pt idx="50983">
                  <c:v>0.108110802949399</c:v>
                </c:pt>
                <c:pt idx="50984">
                  <c:v>0.11614745093979199</c:v>
                </c:pt>
                <c:pt idx="50985">
                  <c:v>0.123928108753633</c:v>
                </c:pt>
                <c:pt idx="50986">
                  <c:v>0.131847455894958</c:v>
                </c:pt>
                <c:pt idx="50987">
                  <c:v>0.139585742817527</c:v>
                </c:pt>
                <c:pt idx="50988">
                  <c:v>0.14711390282440401</c:v>
                </c:pt>
                <c:pt idx="50989">
                  <c:v>0.15435242681783701</c:v>
                </c:pt>
                <c:pt idx="50990">
                  <c:v>0.16188003097273301</c:v>
                </c:pt>
                <c:pt idx="50991">
                  <c:v>0.168922489957053</c:v>
                </c:pt>
                <c:pt idx="50992">
                  <c:v>0.17608895198472099</c:v>
                </c:pt>
                <c:pt idx="50993">
                  <c:v>0.182544505955681</c:v>
                </c:pt>
                <c:pt idx="50994">
                  <c:v>0.18892432703815101</c:v>
                </c:pt>
                <c:pt idx="50995">
                  <c:v>0.19545378493670201</c:v>
                </c:pt>
                <c:pt idx="50996">
                  <c:v>0.20140437425697</c:v>
                </c:pt>
                <c:pt idx="50997">
                  <c:v>0.20744568397822</c:v>
                </c:pt>
                <c:pt idx="50998">
                  <c:v>0.21246386505215101</c:v>
                </c:pt>
                <c:pt idx="50999">
                  <c:v>0.21794045898100101</c:v>
                </c:pt>
                <c:pt idx="51000">
                  <c:v>0.22238477329960399</c:v>
                </c:pt>
                <c:pt idx="51001">
                  <c:v>0.22726589886016699</c:v>
                </c:pt>
                <c:pt idx="51002">
                  <c:v>0.23131378773309499</c:v>
                </c:pt>
                <c:pt idx="51003">
                  <c:v>0.235163176595867</c:v>
                </c:pt>
                <c:pt idx="51004">
                  <c:v>0.23880656194503999</c:v>
                </c:pt>
                <c:pt idx="51005">
                  <c:v>0.241617609787346</c:v>
                </c:pt>
                <c:pt idx="51006">
                  <c:v>0.244859477762289</c:v>
                </c:pt>
                <c:pt idx="51007">
                  <c:v>0.247156715999889</c:v>
                </c:pt>
                <c:pt idx="51008">
                  <c:v>0.249507741816926</c:v>
                </c:pt>
                <c:pt idx="51009">
                  <c:v>0.25129729367214898</c:v>
                </c:pt>
                <c:pt idx="51010">
                  <c:v>0.25255565220401399</c:v>
                </c:pt>
                <c:pt idx="51011">
                  <c:v>0.25396006969679003</c:v>
                </c:pt>
                <c:pt idx="51012">
                  <c:v>0.25461245300116803</c:v>
                </c:pt>
                <c:pt idx="51013">
                  <c:v>0.25517882466797398</c:v>
                </c:pt>
                <c:pt idx="51014">
                  <c:v>0.25541587707554397</c:v>
                </c:pt>
                <c:pt idx="51015">
                  <c:v>0.255137088388038</c:v>
                </c:pt>
                <c:pt idx="51016">
                  <c:v>0.25483244221887602</c:v>
                </c:pt>
                <c:pt idx="51017">
                  <c:v>0.25435460533624299</c:v>
                </c:pt>
                <c:pt idx="51018">
                  <c:v>0.25338653984425202</c:v>
                </c:pt>
                <c:pt idx="51019">
                  <c:v>0.25254565743887097</c:v>
                </c:pt>
                <c:pt idx="51020">
                  <c:v>0.25092047483685598</c:v>
                </c:pt>
                <c:pt idx="51021">
                  <c:v>0.24952882804823101</c:v>
                </c:pt>
                <c:pt idx="51022">
                  <c:v>0.247958317148056</c:v>
                </c:pt>
                <c:pt idx="51023">
                  <c:v>0.24623996170755</c:v>
                </c:pt>
                <c:pt idx="51024">
                  <c:v>0.24431762780358399</c:v>
                </c:pt>
                <c:pt idx="51025">
                  <c:v>0.242152735376405</c:v>
                </c:pt>
                <c:pt idx="51026">
                  <c:v>0.240241687982716</c:v>
                </c:pt>
                <c:pt idx="51027">
                  <c:v>0.237717000865174</c:v>
                </c:pt>
                <c:pt idx="51028">
                  <c:v>0.235897115899844</c:v>
                </c:pt>
                <c:pt idx="51029">
                  <c:v>0.233600989569375</c:v>
                </c:pt>
                <c:pt idx="51030">
                  <c:v>0.23141491333522801</c:v>
                </c:pt>
                <c:pt idx="51031">
                  <c:v>0.22920061204321199</c:v>
                </c:pt>
                <c:pt idx="51032">
                  <c:v>0.22712540593351699</c:v>
                </c:pt>
                <c:pt idx="51033">
                  <c:v>0.225444451811878</c:v>
                </c:pt>
                <c:pt idx="51034">
                  <c:v>0.22345105059357701</c:v>
                </c:pt>
                <c:pt idx="51035">
                  <c:v>0.222034620125314</c:v>
                </c:pt>
                <c:pt idx="51036">
                  <c:v>0.21996107527442799</c:v>
                </c:pt>
                <c:pt idx="51037">
                  <c:v>0.21882332516476399</c:v>
                </c:pt>
                <c:pt idx="51038">
                  <c:v>0.21793777439788301</c:v>
                </c:pt>
                <c:pt idx="51039">
                  <c:v>0.21677085443718799</c:v>
                </c:pt>
                <c:pt idx="51040">
                  <c:v>0.216039705751321</c:v>
                </c:pt>
                <c:pt idx="51041">
                  <c:v>0.215577637656169</c:v>
                </c:pt>
                <c:pt idx="51042">
                  <c:v>0.21533123237944399</c:v>
                </c:pt>
                <c:pt idx="51043">
                  <c:v>0.215638461766643</c:v>
                </c:pt>
                <c:pt idx="51044">
                  <c:v>0.216034952063413</c:v>
                </c:pt>
                <c:pt idx="51045">
                  <c:v>0.216958744062618</c:v>
                </c:pt>
                <c:pt idx="51046">
                  <c:v>0.21792480808167999</c:v>
                </c:pt>
                <c:pt idx="51047">
                  <c:v>0.219188830615757</c:v>
                </c:pt>
                <c:pt idx="51048">
                  <c:v>0.221076073151214</c:v>
                </c:pt>
                <c:pt idx="51049">
                  <c:v>0.22329032367455201</c:v>
                </c:pt>
                <c:pt idx="51050">
                  <c:v>0.22584621943991001</c:v>
                </c:pt>
                <c:pt idx="51051">
                  <c:v>0.22851173506264699</c:v>
                </c:pt>
                <c:pt idx="51052">
                  <c:v>0.23163944211576801</c:v>
                </c:pt>
                <c:pt idx="51053">
                  <c:v>0.23511466006118001</c:v>
                </c:pt>
                <c:pt idx="51054">
                  <c:v>0.23897103099381001</c:v>
                </c:pt>
                <c:pt idx="51055">
                  <c:v>0.243383875137512</c:v>
                </c:pt>
                <c:pt idx="51056">
                  <c:v>0.24777286366053999</c:v>
                </c:pt>
                <c:pt idx="51057">
                  <c:v>0.25269597626166301</c:v>
                </c:pt>
                <c:pt idx="51058">
                  <c:v>0.25768120862282501</c:v>
                </c:pt>
                <c:pt idx="51059">
                  <c:v>0.26352546707243302</c:v>
                </c:pt>
                <c:pt idx="51060">
                  <c:v>0.26906088034186298</c:v>
                </c:pt>
                <c:pt idx="51061">
                  <c:v>0.27532846832858898</c:v>
                </c:pt>
                <c:pt idx="51062">
                  <c:v>0.28147931177058899</c:v>
                </c:pt>
                <c:pt idx="51063">
                  <c:v>0.28775516372076299</c:v>
                </c:pt>
                <c:pt idx="51064">
                  <c:v>0.29446996686830101</c:v>
                </c:pt>
                <c:pt idx="51065">
                  <c:v>0.30151392172943298</c:v>
                </c:pt>
                <c:pt idx="51066">
                  <c:v>0.30862934800915398</c:v>
                </c:pt>
                <c:pt idx="51067">
                  <c:v>0.31553354698959102</c:v>
                </c:pt>
                <c:pt idx="51068">
                  <c:v>0.32281537438213498</c:v>
                </c:pt>
                <c:pt idx="51069">
                  <c:v>0.33014278847508699</c:v>
                </c:pt>
                <c:pt idx="51070">
                  <c:v>0.33758951315587898</c:v>
                </c:pt>
                <c:pt idx="51071">
                  <c:v>0.34499068654582998</c:v>
                </c:pt>
                <c:pt idx="51072">
                  <c:v>0.35256633636594698</c:v>
                </c:pt>
                <c:pt idx="51073">
                  <c:v>0.35945933448091899</c:v>
                </c:pt>
                <c:pt idx="51074">
                  <c:v>0.36673478148984401</c:v>
                </c:pt>
                <c:pt idx="51075">
                  <c:v>0.37404863658472798</c:v>
                </c:pt>
                <c:pt idx="51076">
                  <c:v>0.38109152089835602</c:v>
                </c:pt>
                <c:pt idx="51077">
                  <c:v>0.38804352521616903</c:v>
                </c:pt>
                <c:pt idx="51078">
                  <c:v>0.39422463649818401</c:v>
                </c:pt>
                <c:pt idx="51079">
                  <c:v>0.40057183084100101</c:v>
                </c:pt>
                <c:pt idx="51080">
                  <c:v>0.40667006917672299</c:v>
                </c:pt>
                <c:pt idx="51081">
                  <c:v>0.412641679860133</c:v>
                </c:pt>
                <c:pt idx="51082">
                  <c:v>0.41818976996878299</c:v>
                </c:pt>
                <c:pt idx="51083">
                  <c:v>0.42322447359267101</c:v>
                </c:pt>
                <c:pt idx="51084">
                  <c:v>0.42794139918232998</c:v>
                </c:pt>
                <c:pt idx="51085">
                  <c:v>0.43219439508144297</c:v>
                </c:pt>
                <c:pt idx="51086">
                  <c:v>0.436325129285414</c:v>
                </c:pt>
                <c:pt idx="51087">
                  <c:v>0.43988159704637497</c:v>
                </c:pt>
                <c:pt idx="51088">
                  <c:v>0.443243247107521</c:v>
                </c:pt>
                <c:pt idx="51089">
                  <c:v>0.44556778018080001</c:v>
                </c:pt>
                <c:pt idx="51090">
                  <c:v>0.44745550861487499</c:v>
                </c:pt>
                <c:pt idx="51091">
                  <c:v>0.449368485479541</c:v>
                </c:pt>
                <c:pt idx="51092">
                  <c:v>0.45033463523746697</c:v>
                </c:pt>
                <c:pt idx="51093">
                  <c:v>0.45124580197233799</c:v>
                </c:pt>
                <c:pt idx="51094">
                  <c:v>0.450908158828004</c:v>
                </c:pt>
                <c:pt idx="51095">
                  <c:v>0.45037830726524503</c:v>
                </c:pt>
                <c:pt idx="51096">
                  <c:v>0.44943166481205399</c:v>
                </c:pt>
                <c:pt idx="51097">
                  <c:v>0.447873997694341</c:v>
                </c:pt>
                <c:pt idx="51098">
                  <c:v>0.44585882994662601</c:v>
                </c:pt>
                <c:pt idx="51099">
                  <c:v>0.44324364580923697</c:v>
                </c:pt>
                <c:pt idx="51100">
                  <c:v>0.43981807358110703</c:v>
                </c:pt>
                <c:pt idx="51101">
                  <c:v>0.43613519559632702</c:v>
                </c:pt>
                <c:pt idx="51102">
                  <c:v>0.43183088351927401</c:v>
                </c:pt>
                <c:pt idx="51103">
                  <c:v>0.42720222054387202</c:v>
                </c:pt>
                <c:pt idx="51104">
                  <c:v>0.42204193857531702</c:v>
                </c:pt>
                <c:pt idx="51105">
                  <c:v>0.415984142451509</c:v>
                </c:pt>
                <c:pt idx="51106">
                  <c:v>0.40990982606149101</c:v>
                </c:pt>
                <c:pt idx="51107">
                  <c:v>0.40326464487957597</c:v>
                </c:pt>
                <c:pt idx="51108">
                  <c:v>0.39635264348722699</c:v>
                </c:pt>
                <c:pt idx="51109">
                  <c:v>0.38880441231464502</c:v>
                </c:pt>
                <c:pt idx="51110">
                  <c:v>0.381071405376254</c:v>
                </c:pt>
                <c:pt idx="51111">
                  <c:v>0.37298827248099198</c:v>
                </c:pt>
                <c:pt idx="51112">
                  <c:v>0.36464594824630397</c:v>
                </c:pt>
                <c:pt idx="51113">
                  <c:v>0.35604914240736701</c:v>
                </c:pt>
                <c:pt idx="51114">
                  <c:v>0.34710742435768999</c:v>
                </c:pt>
                <c:pt idx="51115">
                  <c:v>0.33808867095601303</c:v>
                </c:pt>
                <c:pt idx="51116">
                  <c:v>0.32855481897455802</c:v>
                </c:pt>
                <c:pt idx="51117">
                  <c:v>0.31917606783019897</c:v>
                </c:pt>
                <c:pt idx="51118">
                  <c:v>0.30974875376894501</c:v>
                </c:pt>
                <c:pt idx="51119">
                  <c:v>0.30015692481622602</c:v>
                </c:pt>
                <c:pt idx="51120">
                  <c:v>0.29087689070026002</c:v>
                </c:pt>
                <c:pt idx="51121">
                  <c:v>0.28088279987682002</c:v>
                </c:pt>
                <c:pt idx="51122">
                  <c:v>0.271555259615055</c:v>
                </c:pt>
                <c:pt idx="51123">
                  <c:v>0.262388038267787</c:v>
                </c:pt>
                <c:pt idx="51124">
                  <c:v>0.253314464521118</c:v>
                </c:pt>
                <c:pt idx="51125">
                  <c:v>0.24424176928410901</c:v>
                </c:pt>
                <c:pt idx="51126">
                  <c:v>0.23551433616929299</c:v>
                </c:pt>
                <c:pt idx="51127">
                  <c:v>0.2269008103887</c:v>
                </c:pt>
                <c:pt idx="51128">
                  <c:v>0.21905159118343501</c:v>
                </c:pt>
                <c:pt idx="51129">
                  <c:v>0.21124114775289299</c:v>
                </c:pt>
                <c:pt idx="51130">
                  <c:v>0.204049588397438</c:v>
                </c:pt>
                <c:pt idx="51131">
                  <c:v>0.19691282668855101</c:v>
                </c:pt>
                <c:pt idx="51132">
                  <c:v>0.19034237203131199</c:v>
                </c:pt>
                <c:pt idx="51133">
                  <c:v>0.18450634294906099</c:v>
                </c:pt>
                <c:pt idx="51134">
                  <c:v>0.17895624740376201</c:v>
                </c:pt>
                <c:pt idx="51135">
                  <c:v>0.17429267608705301</c:v>
                </c:pt>
                <c:pt idx="51136">
                  <c:v>0.16988229180266201</c:v>
                </c:pt>
                <c:pt idx="51137">
                  <c:v>0.166108974709746</c:v>
                </c:pt>
                <c:pt idx="51138">
                  <c:v>0.16326666859157299</c:v>
                </c:pt>
                <c:pt idx="51139">
                  <c:v>0.16093317443364899</c:v>
                </c:pt>
                <c:pt idx="51140">
                  <c:v>0.159179939989053</c:v>
                </c:pt>
                <c:pt idx="51141">
                  <c:v>0.15806479884757399</c:v>
                </c:pt>
                <c:pt idx="51142">
                  <c:v>0.15770224950859299</c:v>
                </c:pt>
                <c:pt idx="51143">
                  <c:v>0.15785484822111001</c:v>
                </c:pt>
                <c:pt idx="51144">
                  <c:v>0.15877389158085101</c:v>
                </c:pt>
                <c:pt idx="51145">
                  <c:v>0.16057384281884099</c:v>
                </c:pt>
                <c:pt idx="51146">
                  <c:v>0.162942462657786</c:v>
                </c:pt>
                <c:pt idx="51147">
                  <c:v>0.16597032767592099</c:v>
                </c:pt>
                <c:pt idx="51148">
                  <c:v>0.169748747783041</c:v>
                </c:pt>
                <c:pt idx="51149">
                  <c:v>0.174296128976378</c:v>
                </c:pt>
                <c:pt idx="51150">
                  <c:v>0.17955035585821599</c:v>
                </c:pt>
                <c:pt idx="51151">
                  <c:v>0.18524484951589101</c:v>
                </c:pt>
                <c:pt idx="51152">
                  <c:v>0.19180333470201399</c:v>
                </c:pt>
                <c:pt idx="51153">
                  <c:v>0.198562330079529</c:v>
                </c:pt>
                <c:pt idx="51154">
                  <c:v>0.20621341129667001</c:v>
                </c:pt>
                <c:pt idx="51155">
                  <c:v>0.21463574487498799</c:v>
                </c:pt>
                <c:pt idx="51156">
                  <c:v>0.22316925012455399</c:v>
                </c:pt>
                <c:pt idx="51157">
                  <c:v>0.23256141320596799</c:v>
                </c:pt>
                <c:pt idx="51158">
                  <c:v>0.241842492329197</c:v>
                </c:pt>
                <c:pt idx="51159">
                  <c:v>0.25208622208498999</c:v>
                </c:pt>
                <c:pt idx="51160">
                  <c:v>0.262577531416742</c:v>
                </c:pt>
                <c:pt idx="51161">
                  <c:v>0.27335088654588602</c:v>
                </c:pt>
                <c:pt idx="51162">
                  <c:v>0.284578896344646</c:v>
                </c:pt>
                <c:pt idx="51163">
                  <c:v>0.29562043325138798</c:v>
                </c:pt>
                <c:pt idx="51164">
                  <c:v>0.307389473030107</c:v>
                </c:pt>
                <c:pt idx="51165">
                  <c:v>0.31889710536394</c:v>
                </c:pt>
                <c:pt idx="51166">
                  <c:v>0.33096197622651102</c:v>
                </c:pt>
                <c:pt idx="51167">
                  <c:v>0.34285989036806602</c:v>
                </c:pt>
                <c:pt idx="51168">
                  <c:v>0.35483778907226499</c:v>
                </c:pt>
                <c:pt idx="51169">
                  <c:v>0.36653757866730402</c:v>
                </c:pt>
                <c:pt idx="51170">
                  <c:v>0.37825338933288899</c:v>
                </c:pt>
                <c:pt idx="51171">
                  <c:v>0.39030604390572099</c:v>
                </c:pt>
                <c:pt idx="51172">
                  <c:v>0.40174096524140201</c:v>
                </c:pt>
                <c:pt idx="51173">
                  <c:v>0.41339692883766899</c:v>
                </c:pt>
                <c:pt idx="51174">
                  <c:v>0.42430393219141899</c:v>
                </c:pt>
                <c:pt idx="51175">
                  <c:v>0.43514790996719099</c:v>
                </c:pt>
                <c:pt idx="51176">
                  <c:v>0.44579839145853001</c:v>
                </c:pt>
                <c:pt idx="51177">
                  <c:v>0.45592301411719299</c:v>
                </c:pt>
                <c:pt idx="51178">
                  <c:v>0.465746832263226</c:v>
                </c:pt>
                <c:pt idx="51179">
                  <c:v>0.47473832363464902</c:v>
                </c:pt>
                <c:pt idx="51180">
                  <c:v>0.48340080498955801</c:v>
                </c:pt>
                <c:pt idx="51181">
                  <c:v>0.49161733355336301</c:v>
                </c:pt>
                <c:pt idx="51182">
                  <c:v>0.49935310766643898</c:v>
                </c:pt>
                <c:pt idx="51183">
                  <c:v>0.50619015775214005</c:v>
                </c:pt>
                <c:pt idx="51184">
                  <c:v>0.51265237065571601</c:v>
                </c:pt>
                <c:pt idx="51185">
                  <c:v>0.51782831222200199</c:v>
                </c:pt>
                <c:pt idx="51186">
                  <c:v>0.52350383453721705</c:v>
                </c:pt>
                <c:pt idx="51187">
                  <c:v>0.52755915740718595</c:v>
                </c:pt>
                <c:pt idx="51188">
                  <c:v>0.53137036386160896</c:v>
                </c:pt>
                <c:pt idx="51189">
                  <c:v>0.53439660048604598</c:v>
                </c:pt>
                <c:pt idx="51190">
                  <c:v>0.53661751042763495</c:v>
                </c:pt>
                <c:pt idx="51191">
                  <c:v>0.53825017594410696</c:v>
                </c:pt>
                <c:pt idx="51192">
                  <c:v>0.53893700526551802</c:v>
                </c:pt>
                <c:pt idx="51193">
                  <c:v>0.53969885526327399</c:v>
                </c:pt>
                <c:pt idx="51194">
                  <c:v>0.53834728510101404</c:v>
                </c:pt>
                <c:pt idx="51195">
                  <c:v>0.53715242364350702</c:v>
                </c:pt>
                <c:pt idx="51196">
                  <c:v>0.53488175924718995</c:v>
                </c:pt>
                <c:pt idx="51197">
                  <c:v>0.53171341306844</c:v>
                </c:pt>
                <c:pt idx="51198">
                  <c:v>0.52838653043263295</c:v>
                </c:pt>
                <c:pt idx="51199">
                  <c:v>0.52397996647393996</c:v>
                </c:pt>
                <c:pt idx="51200">
                  <c:v>0.51974570533319697</c:v>
                </c:pt>
                <c:pt idx="51201">
                  <c:v>0.51331219087700697</c:v>
                </c:pt>
                <c:pt idx="51202">
                  <c:v>0.50772250264238505</c:v>
                </c:pt>
                <c:pt idx="51203">
                  <c:v>0.50066023854761699</c:v>
                </c:pt>
                <c:pt idx="51204">
                  <c:v>0.49324938395585499</c:v>
                </c:pt>
                <c:pt idx="51205">
                  <c:v>0.48623495947520401</c:v>
                </c:pt>
                <c:pt idx="51206">
                  <c:v>0.47694012958191101</c:v>
                </c:pt>
                <c:pt idx="51207">
                  <c:v>0.46870919174817399</c:v>
                </c:pt>
                <c:pt idx="51208">
                  <c:v>0.45876677914512198</c:v>
                </c:pt>
                <c:pt idx="51209">
                  <c:v>0.44999920937087001</c:v>
                </c:pt>
                <c:pt idx="51210">
                  <c:v>0.43941652425772998</c:v>
                </c:pt>
                <c:pt idx="51211">
                  <c:v>0.42895427851033202</c:v>
                </c:pt>
                <c:pt idx="51212">
                  <c:v>0.418827873417154</c:v>
                </c:pt>
                <c:pt idx="51213">
                  <c:v>0.40738303284384603</c:v>
                </c:pt>
                <c:pt idx="51214">
                  <c:v>0.39739472221083799</c:v>
                </c:pt>
                <c:pt idx="51215">
                  <c:v>0.38556013001346301</c:v>
                </c:pt>
                <c:pt idx="51216">
                  <c:v>0.37478650685921999</c:v>
                </c:pt>
                <c:pt idx="51217">
                  <c:v>0.363113194311521</c:v>
                </c:pt>
                <c:pt idx="51218">
                  <c:v>0.352270998478313</c:v>
                </c:pt>
                <c:pt idx="51219">
                  <c:v>0.34104893721780399</c:v>
                </c:pt>
                <c:pt idx="51220">
                  <c:v>0.32934435583379001</c:v>
                </c:pt>
                <c:pt idx="51221">
                  <c:v>0.31910991473121803</c:v>
                </c:pt>
                <c:pt idx="51222">
                  <c:v>0.30750494237703402</c:v>
                </c:pt>
                <c:pt idx="51223">
                  <c:v>0.29761260501285802</c:v>
                </c:pt>
                <c:pt idx="51224">
                  <c:v>0.28673251689937901</c:v>
                </c:pt>
                <c:pt idx="51225">
                  <c:v>0.27672864821844101</c:v>
                </c:pt>
                <c:pt idx="51226">
                  <c:v>0.26715609577418897</c:v>
                </c:pt>
                <c:pt idx="51227">
                  <c:v>0.25745773203042699</c:v>
                </c:pt>
                <c:pt idx="51228">
                  <c:v>0.24878204336343801</c:v>
                </c:pt>
                <c:pt idx="51229">
                  <c:v>0.239533175879312</c:v>
                </c:pt>
                <c:pt idx="51230">
                  <c:v>0.23212065893154901</c:v>
                </c:pt>
                <c:pt idx="51231">
                  <c:v>0.22385916388015301</c:v>
                </c:pt>
                <c:pt idx="51232">
                  <c:v>0.21703036306205001</c:v>
                </c:pt>
                <c:pt idx="51233">
                  <c:v>0.210026967328973</c:v>
                </c:pt>
                <c:pt idx="51234">
                  <c:v>0.203384710979536</c:v>
                </c:pt>
                <c:pt idx="51235">
                  <c:v>0.198201745825338</c:v>
                </c:pt>
                <c:pt idx="51236">
                  <c:v>0.19249484408968501</c:v>
                </c:pt>
                <c:pt idx="51237">
                  <c:v>0.188426334665314</c:v>
                </c:pt>
                <c:pt idx="51238">
                  <c:v>0.183668708089614</c:v>
                </c:pt>
                <c:pt idx="51239">
                  <c:v>0.180456337845705</c:v>
                </c:pt>
                <c:pt idx="51240">
                  <c:v>0.17723590016531099</c:v>
                </c:pt>
                <c:pt idx="51241">
                  <c:v>0.17452933964629999</c:v>
                </c:pt>
                <c:pt idx="51242">
                  <c:v>0.173255491739089</c:v>
                </c:pt>
                <c:pt idx="51243">
                  <c:v>0.17096125116073499</c:v>
                </c:pt>
                <c:pt idx="51244">
                  <c:v>0.17064101886476099</c:v>
                </c:pt>
                <c:pt idx="51245">
                  <c:v>0.16985017715369299</c:v>
                </c:pt>
                <c:pt idx="51246">
                  <c:v>0.17008292900466701</c:v>
                </c:pt>
                <c:pt idx="51247">
                  <c:v>0.170511997623362</c:v>
                </c:pt>
                <c:pt idx="51248">
                  <c:v>0.17093477240168001</c:v>
                </c:pt>
                <c:pt idx="51249">
                  <c:v>0.172863192259466</c:v>
                </c:pt>
                <c:pt idx="51250">
                  <c:v>0.17395024042014301</c:v>
                </c:pt>
                <c:pt idx="51251">
                  <c:v>0.176742566633074</c:v>
                </c:pt>
                <c:pt idx="51252">
                  <c:v>0.17862323763554599</c:v>
                </c:pt>
                <c:pt idx="51253">
                  <c:v>0.18174209186767001</c:v>
                </c:pt>
                <c:pt idx="51254">
                  <c:v>0.18457846815815299</c:v>
                </c:pt>
                <c:pt idx="51255">
                  <c:v>0.18764326870414</c:v>
                </c:pt>
                <c:pt idx="51256">
                  <c:v>0.19159117051389801</c:v>
                </c:pt>
                <c:pt idx="51257">
                  <c:v>0.19470582421412</c:v>
                </c:pt>
                <c:pt idx="51258">
                  <c:v>0.19948265397109899</c:v>
                </c:pt>
                <c:pt idx="51259">
                  <c:v>0.202601664053708</c:v>
                </c:pt>
                <c:pt idx="51260">
                  <c:v>0.20685174277960899</c:v>
                </c:pt>
                <c:pt idx="51261">
                  <c:v>0.21077577933121799</c:v>
                </c:pt>
                <c:pt idx="51262">
                  <c:v>0.21485220454958401</c:v>
                </c:pt>
                <c:pt idx="51263">
                  <c:v>0.2192524460578</c:v>
                </c:pt>
                <c:pt idx="51264">
                  <c:v>0.222564286473765</c:v>
                </c:pt>
                <c:pt idx="51265">
                  <c:v>0.22673013753322599</c:v>
                </c:pt>
                <c:pt idx="51266">
                  <c:v>0.23041325410000299</c:v>
                </c:pt>
                <c:pt idx="51267">
                  <c:v>0.234176209362251</c:v>
                </c:pt>
                <c:pt idx="51268">
                  <c:v>0.23769254072111401</c:v>
                </c:pt>
                <c:pt idx="51269">
                  <c:v>0.240886320764197</c:v>
                </c:pt>
                <c:pt idx="51270">
                  <c:v>0.243916142923989</c:v>
                </c:pt>
                <c:pt idx="51271">
                  <c:v>0.246676222987673</c:v>
                </c:pt>
                <c:pt idx="51272">
                  <c:v>0.24919239306525501</c:v>
                </c:pt>
                <c:pt idx="51273">
                  <c:v>0.25112847579618303</c:v>
                </c:pt>
                <c:pt idx="51274">
                  <c:v>0.25314831463541898</c:v>
                </c:pt>
                <c:pt idx="51275">
                  <c:v>0.25424257596106298</c:v>
                </c:pt>
                <c:pt idx="51276">
                  <c:v>0.255605873993072</c:v>
                </c:pt>
                <c:pt idx="51277">
                  <c:v>0.25619738792582097</c:v>
                </c:pt>
                <c:pt idx="51278">
                  <c:v>0.25654620472064499</c:v>
                </c:pt>
                <c:pt idx="51279">
                  <c:v>0.25637793934331699</c:v>
                </c:pt>
                <c:pt idx="51280">
                  <c:v>0.25602094091967098</c:v>
                </c:pt>
                <c:pt idx="51281">
                  <c:v>0.25519185546159401</c:v>
                </c:pt>
                <c:pt idx="51282">
                  <c:v>0.25372411999518102</c:v>
                </c:pt>
                <c:pt idx="51283">
                  <c:v>0.252161365733436</c:v>
                </c:pt>
                <c:pt idx="51284">
                  <c:v>0.249958522952616</c:v>
                </c:pt>
                <c:pt idx="51285">
                  <c:v>0.24783681352588299</c:v>
                </c:pt>
                <c:pt idx="51286">
                  <c:v>0.244510201112797</c:v>
                </c:pt>
                <c:pt idx="51287">
                  <c:v>0.24127682382198201</c:v>
                </c:pt>
                <c:pt idx="51288">
                  <c:v>0.23759260472459801</c:v>
                </c:pt>
                <c:pt idx="51289">
                  <c:v>0.233677384003807</c:v>
                </c:pt>
                <c:pt idx="51290">
                  <c:v>0.229695244657833</c:v>
                </c:pt>
                <c:pt idx="51291">
                  <c:v>0.224650344185259</c:v>
                </c:pt>
                <c:pt idx="51292">
                  <c:v>0.219869248192506</c:v>
                </c:pt>
                <c:pt idx="51293">
                  <c:v>0.21478474816588999</c:v>
                </c:pt>
                <c:pt idx="51294">
                  <c:v>0.209508769372416</c:v>
                </c:pt>
                <c:pt idx="51295">
                  <c:v>0.20392940082942601</c:v>
                </c:pt>
                <c:pt idx="51296">
                  <c:v>0.19791621702197201</c:v>
                </c:pt>
                <c:pt idx="51297">
                  <c:v>0.191788353769375</c:v>
                </c:pt>
                <c:pt idx="51298">
                  <c:v>0.18583038700297799</c:v>
                </c:pt>
                <c:pt idx="51299">
                  <c:v>0.17947807608243799</c:v>
                </c:pt>
                <c:pt idx="51300">
                  <c:v>0.17297831607834199</c:v>
                </c:pt>
                <c:pt idx="51301">
                  <c:v>0.16649764593743999</c:v>
                </c:pt>
                <c:pt idx="51302">
                  <c:v>0.15959712289386099</c:v>
                </c:pt>
                <c:pt idx="51303">
                  <c:v>0.15337663350022701</c:v>
                </c:pt>
                <c:pt idx="51304">
                  <c:v>0.14673111518679199</c:v>
                </c:pt>
                <c:pt idx="51305">
                  <c:v>0.140279260383217</c:v>
                </c:pt>
                <c:pt idx="51306">
                  <c:v>0.1338063578118</c:v>
                </c:pt>
                <c:pt idx="51307">
                  <c:v>0.12729410080679801</c:v>
                </c:pt>
                <c:pt idx="51308">
                  <c:v>0.121228443801822</c:v>
                </c:pt>
                <c:pt idx="51309">
                  <c:v>0.114956620367605</c:v>
                </c:pt>
                <c:pt idx="51310">
                  <c:v>0.10929136693566199</c:v>
                </c:pt>
                <c:pt idx="51311">
                  <c:v>0.1031132295724</c:v>
                </c:pt>
                <c:pt idx="51312">
                  <c:v>9.7699233283961101E-2</c:v>
                </c:pt>
                <c:pt idx="51313">
                  <c:v>9.2113011023524996E-2</c:v>
                </c:pt>
                <c:pt idx="51314">
                  <c:v>8.6910031253353406E-2</c:v>
                </c:pt>
                <c:pt idx="51315">
                  <c:v>8.2117575225918102E-2</c:v>
                </c:pt>
                <c:pt idx="51316">
                  <c:v>7.74135682617689E-2</c:v>
                </c:pt>
                <c:pt idx="51317">
                  <c:v>7.3341361397827695E-2</c:v>
                </c:pt>
                <c:pt idx="51318">
                  <c:v>6.8659847040563604E-2</c:v>
                </c:pt>
                <c:pt idx="51319">
                  <c:v>6.5229072584323894E-2</c:v>
                </c:pt>
                <c:pt idx="51320">
                  <c:v>6.1574247198354297E-2</c:v>
                </c:pt>
                <c:pt idx="51321">
                  <c:v>5.8635386484759501E-2</c:v>
                </c:pt>
                <c:pt idx="51322">
                  <c:v>5.5794643704151201E-2</c:v>
                </c:pt>
                <c:pt idx="51323">
                  <c:v>5.2910308967420598E-2</c:v>
                </c:pt>
                <c:pt idx="51324">
                  <c:v>5.0870182900480197E-2</c:v>
                </c:pt>
                <c:pt idx="51325">
                  <c:v>4.8732678849222097E-2</c:v>
                </c:pt>
                <c:pt idx="51326">
                  <c:v>4.7292130622973702E-2</c:v>
                </c:pt>
                <c:pt idx="51327">
                  <c:v>4.5912784725122398E-2</c:v>
                </c:pt>
                <c:pt idx="51328">
                  <c:v>4.4620368770603901E-2</c:v>
                </c:pt>
                <c:pt idx="51329">
                  <c:v>4.3804147944990303E-2</c:v>
                </c:pt>
                <c:pt idx="51330">
                  <c:v>4.3274827309905201E-2</c:v>
                </c:pt>
                <c:pt idx="51331">
                  <c:v>4.3237108296385003E-2</c:v>
                </c:pt>
                <c:pt idx="51332">
                  <c:v>4.3167325818206599E-2</c:v>
                </c:pt>
                <c:pt idx="51333">
                  <c:v>4.3037064512966801E-2</c:v>
                </c:pt>
                <c:pt idx="51334">
                  <c:v>4.3495982032802499E-2</c:v>
                </c:pt>
                <c:pt idx="51335">
                  <c:v>4.4262738990225703E-2</c:v>
                </c:pt>
                <c:pt idx="51336">
                  <c:v>4.4955979650283598E-2</c:v>
                </c:pt>
                <c:pt idx="51337">
                  <c:v>4.5956112978463699E-2</c:v>
                </c:pt>
                <c:pt idx="51338">
                  <c:v>4.6746020531713797E-2</c:v>
                </c:pt>
                <c:pt idx="51339">
                  <c:v>4.7794721664451797E-2</c:v>
                </c:pt>
                <c:pt idx="51340">
                  <c:v>4.88962282177191E-2</c:v>
                </c:pt>
                <c:pt idx="51341">
                  <c:v>5.0212114866211202E-2</c:v>
                </c:pt>
                <c:pt idx="51342">
                  <c:v>5.1522416358959697E-2</c:v>
                </c:pt>
                <c:pt idx="51343">
                  <c:v>5.2886723531657902E-2</c:v>
                </c:pt>
                <c:pt idx="51344">
                  <c:v>5.4172471347054801E-2</c:v>
                </c:pt>
                <c:pt idx="51345">
                  <c:v>5.5047040317646997E-2</c:v>
                </c:pt>
                <c:pt idx="51346">
                  <c:v>5.6594374479359798E-2</c:v>
                </c:pt>
                <c:pt idx="51347">
                  <c:v>5.7634413303463E-2</c:v>
                </c:pt>
                <c:pt idx="51348">
                  <c:v>5.9128326917186301E-2</c:v>
                </c:pt>
                <c:pt idx="51349">
                  <c:v>5.9602857827209199E-2</c:v>
                </c:pt>
                <c:pt idx="51350">
                  <c:v>6.0164773125932797E-2</c:v>
                </c:pt>
                <c:pt idx="51351">
                  <c:v>6.1183731305469599E-2</c:v>
                </c:pt>
                <c:pt idx="51352">
                  <c:v>6.1533199055831503E-2</c:v>
                </c:pt>
                <c:pt idx="51353">
                  <c:v>6.21209305216942E-2</c:v>
                </c:pt>
                <c:pt idx="51354">
                  <c:v>6.2042076257246101E-2</c:v>
                </c:pt>
                <c:pt idx="51355">
                  <c:v>6.170147219726E-2</c:v>
                </c:pt>
                <c:pt idx="51356">
                  <c:v>6.1489877176968397E-2</c:v>
                </c:pt>
                <c:pt idx="51357">
                  <c:v>6.1101028231216201E-2</c:v>
                </c:pt>
                <c:pt idx="51358">
                  <c:v>6.0701713692773301E-2</c:v>
                </c:pt>
                <c:pt idx="51359">
                  <c:v>5.9775538100780901E-2</c:v>
                </c:pt>
                <c:pt idx="51360">
                  <c:v>5.8225047190846299E-2</c:v>
                </c:pt>
                <c:pt idx="51361">
                  <c:v>5.7101190258171099E-2</c:v>
                </c:pt>
                <c:pt idx="51362">
                  <c:v>5.5391865554805797E-2</c:v>
                </c:pt>
                <c:pt idx="51363">
                  <c:v>5.3540271109685698E-2</c:v>
                </c:pt>
                <c:pt idx="51364">
                  <c:v>5.14354641097194E-2</c:v>
                </c:pt>
                <c:pt idx="51365">
                  <c:v>4.8968950415457901E-2</c:v>
                </c:pt>
                <c:pt idx="51366">
                  <c:v>4.6333111682357798E-2</c:v>
                </c:pt>
                <c:pt idx="51367">
                  <c:v>4.3396450276989497E-2</c:v>
                </c:pt>
                <c:pt idx="51368">
                  <c:v>4.07949575762439E-2</c:v>
                </c:pt>
                <c:pt idx="51369">
                  <c:v>3.7360799402696397E-2</c:v>
                </c:pt>
                <c:pt idx="51370">
                  <c:v>3.4242602862086802E-2</c:v>
                </c:pt>
                <c:pt idx="51371">
                  <c:v>3.0390532651752501E-2</c:v>
                </c:pt>
                <c:pt idx="51372">
                  <c:v>2.6673855906783499E-2</c:v>
                </c:pt>
                <c:pt idx="51373">
                  <c:v>2.3110701453996099E-2</c:v>
                </c:pt>
                <c:pt idx="51374">
                  <c:v>1.89041031451532E-2</c:v>
                </c:pt>
                <c:pt idx="51375">
                  <c:v>1.5348292318619601E-2</c:v>
                </c:pt>
                <c:pt idx="51376">
                  <c:v>1.05662740127859E-2</c:v>
                </c:pt>
                <c:pt idx="51377">
                  <c:v>6.2612543432877298E-3</c:v>
                </c:pt>
                <c:pt idx="51378">
                  <c:v>2.0771349063819201E-3</c:v>
                </c:pt>
                <c:pt idx="51379">
                  <c:v>-2.0806228813137501E-3</c:v>
                </c:pt>
                <c:pt idx="51380">
                  <c:v>-6.1156276198691102E-3</c:v>
                </c:pt>
                <c:pt idx="51381">
                  <c:v>-1.0816685205238E-2</c:v>
                </c:pt>
                <c:pt idx="51382">
                  <c:v>-1.5214047829879901E-2</c:v>
                </c:pt>
                <c:pt idx="51383">
                  <c:v>-1.92599542806276E-2</c:v>
                </c:pt>
                <c:pt idx="51384">
                  <c:v>-2.31366705998724E-2</c:v>
                </c:pt>
                <c:pt idx="51385">
                  <c:v>-2.71731680087413E-2</c:v>
                </c:pt>
                <c:pt idx="51386">
                  <c:v>-3.09856235668487E-2</c:v>
                </c:pt>
                <c:pt idx="51387">
                  <c:v>-3.5198029708387098E-2</c:v>
                </c:pt>
                <c:pt idx="51388">
                  <c:v>-3.85674512009559E-2</c:v>
                </c:pt>
                <c:pt idx="51389">
                  <c:v>-4.1945390174648503E-2</c:v>
                </c:pt>
                <c:pt idx="51390">
                  <c:v>-4.5303659357941499E-2</c:v>
                </c:pt>
                <c:pt idx="51391">
                  <c:v>-4.8405841337902697E-2</c:v>
                </c:pt>
                <c:pt idx="51392">
                  <c:v>-5.1688824597768697E-2</c:v>
                </c:pt>
                <c:pt idx="51393">
                  <c:v>-5.3935282622849801E-2</c:v>
                </c:pt>
                <c:pt idx="51394">
                  <c:v>-5.6567863109901598E-2</c:v>
                </c:pt>
                <c:pt idx="51395">
                  <c:v>-5.8498174705542298E-2</c:v>
                </c:pt>
                <c:pt idx="51396">
                  <c:v>-6.0670369077922302E-2</c:v>
                </c:pt>
                <c:pt idx="51397">
                  <c:v>-6.2269460736850399E-2</c:v>
                </c:pt>
                <c:pt idx="51398">
                  <c:v>-6.3801849839171601E-2</c:v>
                </c:pt>
                <c:pt idx="51399">
                  <c:v>-6.5058209304356102E-2</c:v>
                </c:pt>
                <c:pt idx="51400">
                  <c:v>-6.5761796434759406E-2</c:v>
                </c:pt>
                <c:pt idx="51401">
                  <c:v>-6.6784281813434807E-2</c:v>
                </c:pt>
                <c:pt idx="51402">
                  <c:v>-6.6730373390866501E-2</c:v>
                </c:pt>
                <c:pt idx="51403">
                  <c:v>-6.7514521862924795E-2</c:v>
                </c:pt>
                <c:pt idx="51404">
                  <c:v>-6.75210276876132E-2</c:v>
                </c:pt>
                <c:pt idx="51405">
                  <c:v>-6.7168330597550605E-2</c:v>
                </c:pt>
                <c:pt idx="51406">
                  <c:v>-6.6751718995253007E-2</c:v>
                </c:pt>
                <c:pt idx="51407">
                  <c:v>-6.5814808065923602E-2</c:v>
                </c:pt>
                <c:pt idx="51408">
                  <c:v>-6.5416318490734898E-2</c:v>
                </c:pt>
                <c:pt idx="51409">
                  <c:v>-6.4278784533437897E-2</c:v>
                </c:pt>
                <c:pt idx="51410">
                  <c:v>-6.3303441692125997E-2</c:v>
                </c:pt>
                <c:pt idx="51411">
                  <c:v>-6.1642818186325402E-2</c:v>
                </c:pt>
                <c:pt idx="51412">
                  <c:v>-6.0408468876712702E-2</c:v>
                </c:pt>
                <c:pt idx="51413">
                  <c:v>-5.8895512200436699E-2</c:v>
                </c:pt>
                <c:pt idx="51414">
                  <c:v>-5.76271236887438E-2</c:v>
                </c:pt>
                <c:pt idx="51415">
                  <c:v>-5.6003175678241902E-2</c:v>
                </c:pt>
                <c:pt idx="51416">
                  <c:v>-5.42008852168719E-2</c:v>
                </c:pt>
                <c:pt idx="51417">
                  <c:v>-5.2842235130135397E-2</c:v>
                </c:pt>
                <c:pt idx="51418">
                  <c:v>-5.11697207365392E-2</c:v>
                </c:pt>
                <c:pt idx="51419">
                  <c:v>-4.9929946221482099E-2</c:v>
                </c:pt>
                <c:pt idx="51420">
                  <c:v>-4.8235207490686598E-2</c:v>
                </c:pt>
                <c:pt idx="51421">
                  <c:v>-4.6753643958553498E-2</c:v>
                </c:pt>
                <c:pt idx="51422">
                  <c:v>-4.5585495309252599E-2</c:v>
                </c:pt>
                <c:pt idx="51423">
                  <c:v>-4.4599699077302699E-2</c:v>
                </c:pt>
                <c:pt idx="51424">
                  <c:v>-4.3649428494230903E-2</c:v>
                </c:pt>
                <c:pt idx="51425">
                  <c:v>-4.2757449714077397E-2</c:v>
                </c:pt>
                <c:pt idx="51426">
                  <c:v>-4.23356924417541E-2</c:v>
                </c:pt>
                <c:pt idx="51427">
                  <c:v>-4.1697007972799703E-2</c:v>
                </c:pt>
                <c:pt idx="51428">
                  <c:v>-4.1915351750907603E-2</c:v>
                </c:pt>
                <c:pt idx="51429">
                  <c:v>-4.17561640501391E-2</c:v>
                </c:pt>
                <c:pt idx="51430">
                  <c:v>-4.2708528966923801E-2</c:v>
                </c:pt>
                <c:pt idx="51431">
                  <c:v>-4.3351680357040297E-2</c:v>
                </c:pt>
                <c:pt idx="51432">
                  <c:v>-4.4237684391212798E-2</c:v>
                </c:pt>
                <c:pt idx="51433">
                  <c:v>-4.5768817597600202E-2</c:v>
                </c:pt>
                <c:pt idx="51434">
                  <c:v>-4.7085040074639997E-2</c:v>
                </c:pt>
                <c:pt idx="51435">
                  <c:v>-4.9579774702359899E-2</c:v>
                </c:pt>
                <c:pt idx="51436">
                  <c:v>-5.2000182714306599E-2</c:v>
                </c:pt>
                <c:pt idx="51437">
                  <c:v>-5.4744362094937903E-2</c:v>
                </c:pt>
                <c:pt idx="51438">
                  <c:v>-5.7621639453476599E-2</c:v>
                </c:pt>
                <c:pt idx="51439">
                  <c:v>-6.1152498545163698E-2</c:v>
                </c:pt>
                <c:pt idx="51440">
                  <c:v>-6.4899350092122304E-2</c:v>
                </c:pt>
                <c:pt idx="51441">
                  <c:v>-6.9207291015226102E-2</c:v>
                </c:pt>
                <c:pt idx="51442">
                  <c:v>-7.3660667734833304E-2</c:v>
                </c:pt>
                <c:pt idx="51443">
                  <c:v>-7.8190814529101302E-2</c:v>
                </c:pt>
                <c:pt idx="51444">
                  <c:v>-8.3412813186395804E-2</c:v>
                </c:pt>
                <c:pt idx="51445">
                  <c:v>-8.8635196387556694E-2</c:v>
                </c:pt>
                <c:pt idx="51446">
                  <c:v>-9.4495003386075097E-2</c:v>
                </c:pt>
                <c:pt idx="51447">
                  <c:v>-0.100319195649686</c:v>
                </c:pt>
                <c:pt idx="51448">
                  <c:v>-0.106402444887022</c:v>
                </c:pt>
                <c:pt idx="51449">
                  <c:v>-0.11279013150316</c:v>
                </c:pt>
                <c:pt idx="51450">
                  <c:v>-0.11931236287282899</c:v>
                </c:pt>
                <c:pt idx="51451">
                  <c:v>-0.12594281235181801</c:v>
                </c:pt>
                <c:pt idx="51452">
                  <c:v>-0.13280065248674999</c:v>
                </c:pt>
                <c:pt idx="51453">
                  <c:v>-0.13977738457012401</c:v>
                </c:pt>
                <c:pt idx="51454">
                  <c:v>-0.146690771624607</c:v>
                </c:pt>
                <c:pt idx="51455">
                  <c:v>-0.15391180032676399</c:v>
                </c:pt>
                <c:pt idx="51456">
                  <c:v>-0.16074218685348701</c:v>
                </c:pt>
                <c:pt idx="51457">
                  <c:v>-0.168238427470083</c:v>
                </c:pt>
                <c:pt idx="51458">
                  <c:v>-0.175299679359948</c:v>
                </c:pt>
                <c:pt idx="51459">
                  <c:v>-0.18207438853545699</c:v>
                </c:pt>
                <c:pt idx="51460">
                  <c:v>-0.18898440640658801</c:v>
                </c:pt>
                <c:pt idx="51461">
                  <c:v>-0.19528230738729899</c:v>
                </c:pt>
                <c:pt idx="51462">
                  <c:v>-0.202174671563639</c:v>
                </c:pt>
                <c:pt idx="51463">
                  <c:v>-0.208352310274935</c:v>
                </c:pt>
                <c:pt idx="51464">
                  <c:v>-0.21420847510826099</c:v>
                </c:pt>
                <c:pt idx="51465">
                  <c:v>-0.21976482010043699</c:v>
                </c:pt>
                <c:pt idx="51466">
                  <c:v>-0.22502905034345</c:v>
                </c:pt>
                <c:pt idx="51467">
                  <c:v>-0.230385169657217</c:v>
                </c:pt>
                <c:pt idx="51468">
                  <c:v>-0.23528023729811501</c:v>
                </c:pt>
                <c:pt idx="51469">
                  <c:v>-0.23953841361620901</c:v>
                </c:pt>
                <c:pt idx="51470">
                  <c:v>-0.243069409524168</c:v>
                </c:pt>
                <c:pt idx="51471">
                  <c:v>-0.24664403330376999</c:v>
                </c:pt>
                <c:pt idx="51472">
                  <c:v>-0.24952562829029901</c:v>
                </c:pt>
                <c:pt idx="51473">
                  <c:v>-0.25248807779775301</c:v>
                </c:pt>
                <c:pt idx="51474">
                  <c:v>-0.254134926760817</c:v>
                </c:pt>
                <c:pt idx="51475">
                  <c:v>-0.25552038543739097</c:v>
                </c:pt>
                <c:pt idx="51476">
                  <c:v>-0.256485089492695</c:v>
                </c:pt>
                <c:pt idx="51477">
                  <c:v>-0.256785575601986</c:v>
                </c:pt>
                <c:pt idx="51478">
                  <c:v>-0.25688781110286102</c:v>
                </c:pt>
                <c:pt idx="51479">
                  <c:v>-0.25613167344902799</c:v>
                </c:pt>
                <c:pt idx="51480">
                  <c:v>-0.25490122903024398</c:v>
                </c:pt>
                <c:pt idx="51481">
                  <c:v>-0.25292003169049898</c:v>
                </c:pt>
                <c:pt idx="51482">
                  <c:v>-0.25083011294152002</c:v>
                </c:pt>
                <c:pt idx="51483">
                  <c:v>-0.24771029708492301</c:v>
                </c:pt>
                <c:pt idx="51484">
                  <c:v>-0.244557202558599</c:v>
                </c:pt>
                <c:pt idx="51485">
                  <c:v>-0.24073871552686699</c:v>
                </c:pt>
                <c:pt idx="51486">
                  <c:v>-0.23589903889598901</c:v>
                </c:pt>
                <c:pt idx="51487">
                  <c:v>-0.231086809314064</c:v>
                </c:pt>
                <c:pt idx="51488">
                  <c:v>-0.225248893324587</c:v>
                </c:pt>
                <c:pt idx="51489">
                  <c:v>-0.21978519175196001</c:v>
                </c:pt>
                <c:pt idx="51490">
                  <c:v>-0.21349882834191899</c:v>
                </c:pt>
                <c:pt idx="51491">
                  <c:v>-0.20664239858980499</c:v>
                </c:pt>
                <c:pt idx="51492">
                  <c:v>-0.19942803875849599</c:v>
                </c:pt>
                <c:pt idx="51493">
                  <c:v>-0.19205809730774101</c:v>
                </c:pt>
                <c:pt idx="51494">
                  <c:v>-0.18463300996826101</c:v>
                </c:pt>
                <c:pt idx="51495">
                  <c:v>-0.17693945887062101</c:v>
                </c:pt>
                <c:pt idx="51496">
                  <c:v>-0.168409174666482</c:v>
                </c:pt>
                <c:pt idx="51497">
                  <c:v>-0.159932357452819</c:v>
                </c:pt>
                <c:pt idx="51498">
                  <c:v>-0.15145267736428999</c:v>
                </c:pt>
                <c:pt idx="51499">
                  <c:v>-0.14281705053024699</c:v>
                </c:pt>
                <c:pt idx="51500">
                  <c:v>-0.13439864658910999</c:v>
                </c:pt>
                <c:pt idx="51501">
                  <c:v>-0.12514059407578201</c:v>
                </c:pt>
                <c:pt idx="51502">
                  <c:v>-0.116345035094179</c:v>
                </c:pt>
                <c:pt idx="51503">
                  <c:v>-0.107578373095664</c:v>
                </c:pt>
                <c:pt idx="51504">
                  <c:v>-9.8919273400754501E-2</c:v>
                </c:pt>
                <c:pt idx="51505">
                  <c:v>-9.0696130806569797E-2</c:v>
                </c:pt>
                <c:pt idx="51506">
                  <c:v>-8.2003253076752103E-2</c:v>
                </c:pt>
                <c:pt idx="51507">
                  <c:v>-7.3973394503091996E-2</c:v>
                </c:pt>
                <c:pt idx="51508">
                  <c:v>-6.6027587093538301E-2</c:v>
                </c:pt>
                <c:pt idx="51509">
                  <c:v>-5.8643401417441197E-2</c:v>
                </c:pt>
                <c:pt idx="51510">
                  <c:v>-5.1338216127125601E-2</c:v>
                </c:pt>
                <c:pt idx="51511">
                  <c:v>-4.4390780889075103E-2</c:v>
                </c:pt>
                <c:pt idx="51512">
                  <c:v>-3.7966985963035903E-2</c:v>
                </c:pt>
                <c:pt idx="51513">
                  <c:v>-3.1669097520234002E-2</c:v>
                </c:pt>
                <c:pt idx="51514">
                  <c:v>-2.60625236313064E-2</c:v>
                </c:pt>
                <c:pt idx="51515">
                  <c:v>-2.08035964082025E-2</c:v>
                </c:pt>
                <c:pt idx="51516">
                  <c:v>-1.6362614547003201E-2</c:v>
                </c:pt>
                <c:pt idx="51517">
                  <c:v>-1.22034186427334E-2</c:v>
                </c:pt>
                <c:pt idx="51518">
                  <c:v>-8.4857667824941602E-3</c:v>
                </c:pt>
                <c:pt idx="51519">
                  <c:v>-5.4516307273264801E-3</c:v>
                </c:pt>
                <c:pt idx="51520">
                  <c:v>-2.7746784629656498E-3</c:v>
                </c:pt>
                <c:pt idx="51521">
                  <c:v>-1.32136273010392E-3</c:v>
                </c:pt>
                <c:pt idx="51522" formatCode="0.00E+00">
                  <c:v>-2.5729495832521099E-5</c:v>
                </c:pt>
                <c:pt idx="51523">
                  <c:v>7.5990039794074198E-4</c:v>
                </c:pt>
                <c:pt idx="51524">
                  <c:v>1.03964949690352E-3</c:v>
                </c:pt>
                <c:pt idx="51525">
                  <c:v>4.0812838611981901E-4</c:v>
                </c:pt>
                <c:pt idx="51526">
                  <c:v>-5.9233476468678495E-4</c:v>
                </c:pt>
                <c:pt idx="51527">
                  <c:v>-2.5498236044062899E-3</c:v>
                </c:pt>
                <c:pt idx="51528">
                  <c:v>-4.3916201602038404E-3</c:v>
                </c:pt>
                <c:pt idx="51529">
                  <c:v>-7.1248322730287899E-3</c:v>
                </c:pt>
                <c:pt idx="51530">
                  <c:v>-1.0518360369383299E-2</c:v>
                </c:pt>
                <c:pt idx="51531">
                  <c:v>-1.43060393390181E-2</c:v>
                </c:pt>
                <c:pt idx="51532">
                  <c:v>-1.9094301829599099E-2</c:v>
                </c:pt>
                <c:pt idx="51533">
                  <c:v>-2.3613384157846602E-2</c:v>
                </c:pt>
                <c:pt idx="51534">
                  <c:v>-2.9125069270557299E-2</c:v>
                </c:pt>
                <c:pt idx="51535">
                  <c:v>-3.46685057401755E-2</c:v>
                </c:pt>
                <c:pt idx="51536">
                  <c:v>-4.1013197262336903E-2</c:v>
                </c:pt>
                <c:pt idx="51537">
                  <c:v>-4.7467119389606197E-2</c:v>
                </c:pt>
                <c:pt idx="51538">
                  <c:v>-5.4098980022293901E-2</c:v>
                </c:pt>
                <c:pt idx="51539">
                  <c:v>-6.1327057234144201E-2</c:v>
                </c:pt>
                <c:pt idx="51540">
                  <c:v>-6.8575231678729004E-2</c:v>
                </c:pt>
                <c:pt idx="51541">
                  <c:v>-7.6445586485357694E-2</c:v>
                </c:pt>
                <c:pt idx="51542">
                  <c:v>-8.3941359390860198E-2</c:v>
                </c:pt>
                <c:pt idx="51543">
                  <c:v>-9.2154324920613095E-2</c:v>
                </c:pt>
                <c:pt idx="51544">
                  <c:v>-0.100080346004536</c:v>
                </c:pt>
                <c:pt idx="51545">
                  <c:v>-0.10786261140096901</c:v>
                </c:pt>
                <c:pt idx="51546">
                  <c:v>-0.116238525673238</c:v>
                </c:pt>
                <c:pt idx="51547">
                  <c:v>-0.12401473868578</c:v>
                </c:pt>
                <c:pt idx="51548">
                  <c:v>-0.13225692510376</c:v>
                </c:pt>
                <c:pt idx="51549">
                  <c:v>-0.140197128609131</c:v>
                </c:pt>
                <c:pt idx="51550">
                  <c:v>-0.147541276440251</c:v>
                </c:pt>
                <c:pt idx="51551">
                  <c:v>-0.15503333416214801</c:v>
                </c:pt>
                <c:pt idx="51552">
                  <c:v>-0.162176147667627</c:v>
                </c:pt>
                <c:pt idx="51553">
                  <c:v>-0.16930453686955199</c:v>
                </c:pt>
                <c:pt idx="51554">
                  <c:v>-0.17623548498473399</c:v>
                </c:pt>
                <c:pt idx="51555">
                  <c:v>-0.182169258604859</c:v>
                </c:pt>
                <c:pt idx="51556">
                  <c:v>-0.18802552402956799</c:v>
                </c:pt>
                <c:pt idx="51557">
                  <c:v>-0.193594557430562</c:v>
                </c:pt>
                <c:pt idx="51558">
                  <c:v>-0.19874836924056399</c:v>
                </c:pt>
                <c:pt idx="51559">
                  <c:v>-0.20366661490485399</c:v>
                </c:pt>
                <c:pt idx="51560">
                  <c:v>-0.20747797881230901</c:v>
                </c:pt>
                <c:pt idx="51561">
                  <c:v>-0.211174279357079</c:v>
                </c:pt>
                <c:pt idx="51562">
                  <c:v>-0.21424346503916999</c:v>
                </c:pt>
                <c:pt idx="51563">
                  <c:v>-0.217003504686403</c:v>
                </c:pt>
                <c:pt idx="51564">
                  <c:v>-0.21911275448603801</c:v>
                </c:pt>
                <c:pt idx="51565">
                  <c:v>-0.22035192612992899</c:v>
                </c:pt>
                <c:pt idx="51566">
                  <c:v>-0.221331960489251</c:v>
                </c:pt>
                <c:pt idx="51567">
                  <c:v>-0.22152797741167801</c:v>
                </c:pt>
                <c:pt idx="51568">
                  <c:v>-0.221560758210854</c:v>
                </c:pt>
                <c:pt idx="51569">
                  <c:v>-0.22058257508468901</c:v>
                </c:pt>
                <c:pt idx="51570">
                  <c:v>-0.21939427707252299</c:v>
                </c:pt>
                <c:pt idx="51571">
                  <c:v>-0.217581995647771</c:v>
                </c:pt>
                <c:pt idx="51572">
                  <c:v>-0.21490043178941501</c:v>
                </c:pt>
                <c:pt idx="51573">
                  <c:v>-0.21240954683532101</c:v>
                </c:pt>
                <c:pt idx="51574">
                  <c:v>-0.20863666899054301</c:v>
                </c:pt>
                <c:pt idx="51575">
                  <c:v>-0.205181147950624</c:v>
                </c:pt>
                <c:pt idx="51576">
                  <c:v>-0.200884685360494</c:v>
                </c:pt>
                <c:pt idx="51577">
                  <c:v>-0.19607115455702401</c:v>
                </c:pt>
                <c:pt idx="51578">
                  <c:v>-0.19087583714096201</c:v>
                </c:pt>
                <c:pt idx="51579">
                  <c:v>-0.18538228046560401</c:v>
                </c:pt>
                <c:pt idx="51580">
                  <c:v>-0.17991128566149001</c:v>
                </c:pt>
                <c:pt idx="51581">
                  <c:v>-0.17386079920393899</c:v>
                </c:pt>
                <c:pt idx="51582">
                  <c:v>-0.16738821598130299</c:v>
                </c:pt>
                <c:pt idx="51583">
                  <c:v>-0.16076705455875701</c:v>
                </c:pt>
                <c:pt idx="51584">
                  <c:v>-0.15414234166773799</c:v>
                </c:pt>
                <c:pt idx="51585">
                  <c:v>-0.14731623271404801</c:v>
                </c:pt>
                <c:pt idx="51586">
                  <c:v>-0.140903951308817</c:v>
                </c:pt>
                <c:pt idx="51587">
                  <c:v>-0.13361993957962701</c:v>
                </c:pt>
                <c:pt idx="51588">
                  <c:v>-0.126555213237217</c:v>
                </c:pt>
                <c:pt idx="51589">
                  <c:v>-0.119533974023652</c:v>
                </c:pt>
                <c:pt idx="51590">
                  <c:v>-0.11287877753033999</c:v>
                </c:pt>
                <c:pt idx="51591">
                  <c:v>-0.106352419061274</c:v>
                </c:pt>
                <c:pt idx="51592">
                  <c:v>-9.9214894756304406E-2</c:v>
                </c:pt>
                <c:pt idx="51593">
                  <c:v>-9.2744896248246195E-2</c:v>
                </c:pt>
                <c:pt idx="51594">
                  <c:v>-8.6331257849475304E-2</c:v>
                </c:pt>
                <c:pt idx="51595">
                  <c:v>-8.0609250252867998E-2</c:v>
                </c:pt>
                <c:pt idx="51596">
                  <c:v>-7.4753186946633396E-2</c:v>
                </c:pt>
                <c:pt idx="51597">
                  <c:v>-6.9292690229343104E-2</c:v>
                </c:pt>
                <c:pt idx="51598">
                  <c:v>-6.4336552521747706E-2</c:v>
                </c:pt>
                <c:pt idx="51599">
                  <c:v>-5.9433069667596199E-2</c:v>
                </c:pt>
                <c:pt idx="51600">
                  <c:v>-5.5395290025412297E-2</c:v>
                </c:pt>
                <c:pt idx="51601">
                  <c:v>-5.1249300343161802E-2</c:v>
                </c:pt>
                <c:pt idx="51602">
                  <c:v>-4.8140603540520299E-2</c:v>
                </c:pt>
                <c:pt idx="51603">
                  <c:v>-4.5162147461954301E-2</c:v>
                </c:pt>
                <c:pt idx="51604">
                  <c:v>-4.2561967868352799E-2</c:v>
                </c:pt>
                <c:pt idx="51605">
                  <c:v>-4.0495157342870902E-2</c:v>
                </c:pt>
                <c:pt idx="51606">
                  <c:v>-3.88400366678473E-2</c:v>
                </c:pt>
                <c:pt idx="51607">
                  <c:v>-3.82671943062955E-2</c:v>
                </c:pt>
                <c:pt idx="51608">
                  <c:v>-3.7788052636224402E-2</c:v>
                </c:pt>
                <c:pt idx="51609">
                  <c:v>-3.78646507066977E-2</c:v>
                </c:pt>
                <c:pt idx="51610">
                  <c:v>-3.84265840917382E-2</c:v>
                </c:pt>
                <c:pt idx="51611">
                  <c:v>-3.9640864645926498E-2</c:v>
                </c:pt>
                <c:pt idx="51612">
                  <c:v>-4.1468398238809601E-2</c:v>
                </c:pt>
                <c:pt idx="51613">
                  <c:v>-4.3928201270711197E-2</c:v>
                </c:pt>
                <c:pt idx="51614">
                  <c:v>-4.6503615244233E-2</c:v>
                </c:pt>
                <c:pt idx="51615">
                  <c:v>-4.9662399647923697E-2</c:v>
                </c:pt>
                <c:pt idx="51616">
                  <c:v>-5.3569378692771598E-2</c:v>
                </c:pt>
                <c:pt idx="51617">
                  <c:v>-5.7645256485119097E-2</c:v>
                </c:pt>
                <c:pt idx="51618">
                  <c:v>-6.25945057191927E-2</c:v>
                </c:pt>
                <c:pt idx="51619">
                  <c:v>-6.7384247598098093E-2</c:v>
                </c:pt>
                <c:pt idx="51620">
                  <c:v>-7.2835793447875899E-2</c:v>
                </c:pt>
                <c:pt idx="51621">
                  <c:v>-7.8632030186392907E-2</c:v>
                </c:pt>
                <c:pt idx="51622">
                  <c:v>-8.5047495934437195E-2</c:v>
                </c:pt>
                <c:pt idx="51623">
                  <c:v>-9.1491961544051995E-2</c:v>
                </c:pt>
                <c:pt idx="51624">
                  <c:v>-9.8144339398727895E-2</c:v>
                </c:pt>
                <c:pt idx="51625">
                  <c:v>-0.105406880539254</c:v>
                </c:pt>
                <c:pt idx="51626">
                  <c:v>-0.112654850614366</c:v>
                </c:pt>
                <c:pt idx="51627">
                  <c:v>-0.12040071950272099</c:v>
                </c:pt>
                <c:pt idx="51628">
                  <c:v>-0.12768685702872601</c:v>
                </c:pt>
                <c:pt idx="51629">
                  <c:v>-0.13545074985487701</c:v>
                </c:pt>
                <c:pt idx="51630">
                  <c:v>-0.14325696620293901</c:v>
                </c:pt>
                <c:pt idx="51631">
                  <c:v>-0.15109529570871</c:v>
                </c:pt>
                <c:pt idx="51632">
                  <c:v>-0.15888251853330401</c:v>
                </c:pt>
                <c:pt idx="51633">
                  <c:v>-0.16631725494352401</c:v>
                </c:pt>
                <c:pt idx="51634">
                  <c:v>-0.17421785897356101</c:v>
                </c:pt>
                <c:pt idx="51635">
                  <c:v>-0.18175297980286501</c:v>
                </c:pt>
                <c:pt idx="51636">
                  <c:v>-0.189099317609916</c:v>
                </c:pt>
                <c:pt idx="51637">
                  <c:v>-0.19618074387321599</c:v>
                </c:pt>
                <c:pt idx="51638">
                  <c:v>-0.203027509552164</c:v>
                </c:pt>
                <c:pt idx="51639">
                  <c:v>-0.209874330643221</c:v>
                </c:pt>
                <c:pt idx="51640">
                  <c:v>-0.21646254033898199</c:v>
                </c:pt>
                <c:pt idx="51641">
                  <c:v>-0.22257492511687699</c:v>
                </c:pt>
                <c:pt idx="51642">
                  <c:v>-0.22813404517250199</c:v>
                </c:pt>
                <c:pt idx="51643">
                  <c:v>-0.233586581488401</c:v>
                </c:pt>
                <c:pt idx="51644">
                  <c:v>-0.23849621824161801</c:v>
                </c:pt>
                <c:pt idx="51645">
                  <c:v>-0.243341450398948</c:v>
                </c:pt>
                <c:pt idx="51646">
                  <c:v>-0.24729372083339299</c:v>
                </c:pt>
                <c:pt idx="51647">
                  <c:v>-0.25090148797344902</c:v>
                </c:pt>
                <c:pt idx="51648">
                  <c:v>-0.25425325896793999</c:v>
                </c:pt>
                <c:pt idx="51649">
                  <c:v>-0.25717919337068701</c:v>
                </c:pt>
                <c:pt idx="51650">
                  <c:v>-0.25968268353960899</c:v>
                </c:pt>
                <c:pt idx="51651">
                  <c:v>-0.26124621665710202</c:v>
                </c:pt>
                <c:pt idx="51652">
                  <c:v>-0.262934014755967</c:v>
                </c:pt>
                <c:pt idx="51653">
                  <c:v>-0.26381576878910601</c:v>
                </c:pt>
                <c:pt idx="51654">
                  <c:v>-0.26451792346519298</c:v>
                </c:pt>
                <c:pt idx="51655">
                  <c:v>-0.26435056011303099</c:v>
                </c:pt>
                <c:pt idx="51656">
                  <c:v>-0.26391664371151502</c:v>
                </c:pt>
                <c:pt idx="51657">
                  <c:v>-0.26312325566202899</c:v>
                </c:pt>
                <c:pt idx="51658">
                  <c:v>-0.26185918941991199</c:v>
                </c:pt>
                <c:pt idx="51659">
                  <c:v>-0.26031528704156098</c:v>
                </c:pt>
                <c:pt idx="51660">
                  <c:v>-0.25774361704516202</c:v>
                </c:pt>
                <c:pt idx="51661">
                  <c:v>-0.25562448206516403</c:v>
                </c:pt>
                <c:pt idx="51662">
                  <c:v>-0.25287642414043499</c:v>
                </c:pt>
                <c:pt idx="51663">
                  <c:v>-0.249665942010495</c:v>
                </c:pt>
                <c:pt idx="51664">
                  <c:v>-0.24629165032522499</c:v>
                </c:pt>
                <c:pt idx="51665">
                  <c:v>-0.24241817439749999</c:v>
                </c:pt>
                <c:pt idx="51666">
                  <c:v>-0.23860927425221601</c:v>
                </c:pt>
                <c:pt idx="51667">
                  <c:v>-0.234498481700018</c:v>
                </c:pt>
                <c:pt idx="51668">
                  <c:v>-0.23007560429832</c:v>
                </c:pt>
                <c:pt idx="51669">
                  <c:v>-0.22534744811514101</c:v>
                </c:pt>
                <c:pt idx="51670">
                  <c:v>-0.22061756265410301</c:v>
                </c:pt>
                <c:pt idx="51671">
                  <c:v>-0.21609014530182699</c:v>
                </c:pt>
                <c:pt idx="51672">
                  <c:v>-0.21138444484941299</c:v>
                </c:pt>
                <c:pt idx="51673">
                  <c:v>-0.206330199670228</c:v>
                </c:pt>
                <c:pt idx="51674">
                  <c:v>-0.201231112656231</c:v>
                </c:pt>
                <c:pt idx="51675">
                  <c:v>-0.19643279858180701</c:v>
                </c:pt>
                <c:pt idx="51676">
                  <c:v>-0.19181258397516901</c:v>
                </c:pt>
                <c:pt idx="51677">
                  <c:v>-0.18726857663657501</c:v>
                </c:pt>
                <c:pt idx="51678">
                  <c:v>-0.182464298954678</c:v>
                </c:pt>
                <c:pt idx="51679">
                  <c:v>-0.17809569975492401</c:v>
                </c:pt>
                <c:pt idx="51680">
                  <c:v>-0.173784705205831</c:v>
                </c:pt>
                <c:pt idx="51681">
                  <c:v>-0.169884499181399</c:v>
                </c:pt>
                <c:pt idx="51682">
                  <c:v>-0.165974728687838</c:v>
                </c:pt>
                <c:pt idx="51683">
                  <c:v>-0.16231466027394201</c:v>
                </c:pt>
                <c:pt idx="51684">
                  <c:v>-0.159232273316846</c:v>
                </c:pt>
                <c:pt idx="51685">
                  <c:v>-0.156049219456209</c:v>
                </c:pt>
                <c:pt idx="51686">
                  <c:v>-0.15345272411142</c:v>
                </c:pt>
                <c:pt idx="51687">
                  <c:v>-0.15069461811026899</c:v>
                </c:pt>
                <c:pt idx="51688">
                  <c:v>-0.148872028614362</c:v>
                </c:pt>
                <c:pt idx="51689">
                  <c:v>-0.14740480832772801</c:v>
                </c:pt>
                <c:pt idx="51690">
                  <c:v>-0.14589144537860399</c:v>
                </c:pt>
                <c:pt idx="51691">
                  <c:v>-0.144949089363927</c:v>
                </c:pt>
                <c:pt idx="51692">
                  <c:v>-0.144049397180088</c:v>
                </c:pt>
                <c:pt idx="51693">
                  <c:v>-0.14404555219288601</c:v>
                </c:pt>
                <c:pt idx="51694">
                  <c:v>-0.14434351217540201</c:v>
                </c:pt>
                <c:pt idx="51695">
                  <c:v>-0.144595512730498</c:v>
                </c:pt>
                <c:pt idx="51696">
                  <c:v>-0.14542547336501299</c:v>
                </c:pt>
                <c:pt idx="51697">
                  <c:v>-0.14651870101768499</c:v>
                </c:pt>
                <c:pt idx="51698">
                  <c:v>-0.14819839805471899</c:v>
                </c:pt>
                <c:pt idx="51699">
                  <c:v>-0.15009231336256401</c:v>
                </c:pt>
                <c:pt idx="51700">
                  <c:v>-0.152263782290434</c:v>
                </c:pt>
                <c:pt idx="51701">
                  <c:v>-0.15453448013457799</c:v>
                </c:pt>
                <c:pt idx="51702">
                  <c:v>-0.15738483821646501</c:v>
                </c:pt>
                <c:pt idx="51703">
                  <c:v>-0.16028765458434199</c:v>
                </c:pt>
                <c:pt idx="51704">
                  <c:v>-0.163994212935237</c:v>
                </c:pt>
                <c:pt idx="51705">
                  <c:v>-0.16710306337397299</c:v>
                </c:pt>
                <c:pt idx="51706">
                  <c:v>-0.17103314597033101</c:v>
                </c:pt>
                <c:pt idx="51707">
                  <c:v>-0.174740109898819</c:v>
                </c:pt>
                <c:pt idx="51708">
                  <c:v>-0.178892694899942</c:v>
                </c:pt>
                <c:pt idx="51709">
                  <c:v>-0.182985096058524</c:v>
                </c:pt>
                <c:pt idx="51710">
                  <c:v>-0.187268741287276</c:v>
                </c:pt>
                <c:pt idx="51711">
                  <c:v>-0.191472336817855</c:v>
                </c:pt>
                <c:pt idx="51712">
                  <c:v>-0.19665558145766801</c:v>
                </c:pt>
                <c:pt idx="51713">
                  <c:v>-0.19994055630882901</c:v>
                </c:pt>
                <c:pt idx="51714">
                  <c:v>-0.20457273336877699</c:v>
                </c:pt>
                <c:pt idx="51715">
                  <c:v>-0.208680006217835</c:v>
                </c:pt>
                <c:pt idx="51716">
                  <c:v>-0.213938070993058</c:v>
                </c:pt>
                <c:pt idx="51717">
                  <c:v>-0.21804042702683299</c:v>
                </c:pt>
                <c:pt idx="51718">
                  <c:v>-0.221841318303863</c:v>
                </c:pt>
                <c:pt idx="51719">
                  <c:v>-0.22580258396723801</c:v>
                </c:pt>
                <c:pt idx="51720">
                  <c:v>-0.22949960036797301</c:v>
                </c:pt>
                <c:pt idx="51721">
                  <c:v>-0.233856354232407</c:v>
                </c:pt>
                <c:pt idx="51722">
                  <c:v>-0.23684735010562499</c:v>
                </c:pt>
                <c:pt idx="51723">
                  <c:v>-0.240340444321642</c:v>
                </c:pt>
                <c:pt idx="51724">
                  <c:v>-0.2428914938317</c:v>
                </c:pt>
                <c:pt idx="51725">
                  <c:v>-0.24582025868916299</c:v>
                </c:pt>
                <c:pt idx="51726">
                  <c:v>-0.248480521746098</c:v>
                </c:pt>
                <c:pt idx="51727">
                  <c:v>-0.250714221409713</c:v>
                </c:pt>
                <c:pt idx="51728">
                  <c:v>-0.25237478932982099</c:v>
                </c:pt>
                <c:pt idx="51729">
                  <c:v>-0.25380943212740498</c:v>
                </c:pt>
                <c:pt idx="51730">
                  <c:v>-0.25511506120702498</c:v>
                </c:pt>
                <c:pt idx="51731">
                  <c:v>-0.25629318134418999</c:v>
                </c:pt>
                <c:pt idx="51732">
                  <c:v>-0.25695641652800799</c:v>
                </c:pt>
                <c:pt idx="51733">
                  <c:v>-0.25688730831706602</c:v>
                </c:pt>
                <c:pt idx="51734">
                  <c:v>-0.256876948640892</c:v>
                </c:pt>
                <c:pt idx="51735">
                  <c:v>-0.25623034086248597</c:v>
                </c:pt>
                <c:pt idx="51736">
                  <c:v>-0.25565822365735202</c:v>
                </c:pt>
                <c:pt idx="51737">
                  <c:v>-0.25443121855559098</c:v>
                </c:pt>
                <c:pt idx="51738">
                  <c:v>-0.25287812775641999</c:v>
                </c:pt>
                <c:pt idx="51739">
                  <c:v>-0.251115095571744</c:v>
                </c:pt>
                <c:pt idx="51740">
                  <c:v>-0.249001399440861</c:v>
                </c:pt>
                <c:pt idx="51741">
                  <c:v>-0.24664239937520099</c:v>
                </c:pt>
                <c:pt idx="51742">
                  <c:v>-0.24391365636646301</c:v>
                </c:pt>
                <c:pt idx="51743">
                  <c:v>-0.241483888648481</c:v>
                </c:pt>
                <c:pt idx="51744">
                  <c:v>-0.23804645246151099</c:v>
                </c:pt>
                <c:pt idx="51745">
                  <c:v>-0.234563922684592</c:v>
                </c:pt>
                <c:pt idx="51746">
                  <c:v>-0.23081693410205401</c:v>
                </c:pt>
                <c:pt idx="51747">
                  <c:v>-0.227286149434691</c:v>
                </c:pt>
                <c:pt idx="51748">
                  <c:v>-0.22362680323728201</c:v>
                </c:pt>
                <c:pt idx="51749">
                  <c:v>-0.21936352840867901</c:v>
                </c:pt>
                <c:pt idx="51750">
                  <c:v>-0.21514512665711399</c:v>
                </c:pt>
                <c:pt idx="51751">
                  <c:v>-0.21061318192678799</c:v>
                </c:pt>
                <c:pt idx="51752">
                  <c:v>-0.206717700183567</c:v>
                </c:pt>
                <c:pt idx="51753">
                  <c:v>-0.20259318230190701</c:v>
                </c:pt>
                <c:pt idx="51754">
                  <c:v>-0.19823196755380701</c:v>
                </c:pt>
                <c:pt idx="51755">
                  <c:v>-0.19379180954591299</c:v>
                </c:pt>
                <c:pt idx="51756">
                  <c:v>-0.18956484010529501</c:v>
                </c:pt>
                <c:pt idx="51757">
                  <c:v>-0.18555885896625701</c:v>
                </c:pt>
                <c:pt idx="51758">
                  <c:v>-0.181752572092617</c:v>
                </c:pt>
                <c:pt idx="51759">
                  <c:v>-0.177862955653282</c:v>
                </c:pt>
                <c:pt idx="51760">
                  <c:v>-0.174080607321276</c:v>
                </c:pt>
                <c:pt idx="51761">
                  <c:v>-0.17036920689607599</c:v>
                </c:pt>
                <c:pt idx="51762">
                  <c:v>-0.167198787068947</c:v>
                </c:pt>
                <c:pt idx="51763">
                  <c:v>-0.164110241411873</c:v>
                </c:pt>
                <c:pt idx="51764">
                  <c:v>-0.161013520775007</c:v>
                </c:pt>
                <c:pt idx="51765">
                  <c:v>-0.15857282911192599</c:v>
                </c:pt>
                <c:pt idx="51766">
                  <c:v>-0.15617036753208199</c:v>
                </c:pt>
                <c:pt idx="51767">
                  <c:v>-0.15412012970733799</c:v>
                </c:pt>
                <c:pt idx="51768">
                  <c:v>-0.15220965954236099</c:v>
                </c:pt>
                <c:pt idx="51769">
                  <c:v>-0.150771417385241</c:v>
                </c:pt>
                <c:pt idx="51770">
                  <c:v>-0.14983020251331999</c:v>
                </c:pt>
                <c:pt idx="51771">
                  <c:v>-0.14885089561905701</c:v>
                </c:pt>
                <c:pt idx="51772">
                  <c:v>-0.14838625354545601</c:v>
                </c:pt>
                <c:pt idx="51773">
                  <c:v>-0.14786300840952099</c:v>
                </c:pt>
                <c:pt idx="51774">
                  <c:v>-0.148312919899518</c:v>
                </c:pt>
                <c:pt idx="51775">
                  <c:v>-0.148901283314987</c:v>
                </c:pt>
                <c:pt idx="51776">
                  <c:v>-0.149494045433959</c:v>
                </c:pt>
                <c:pt idx="51777">
                  <c:v>-0.150376121288364</c:v>
                </c:pt>
                <c:pt idx="51778">
                  <c:v>-0.15162674127270101</c:v>
                </c:pt>
                <c:pt idx="51779">
                  <c:v>-0.15356419672268501</c:v>
                </c:pt>
                <c:pt idx="51780">
                  <c:v>-0.155696041868848</c:v>
                </c:pt>
                <c:pt idx="51781">
                  <c:v>-0.157691582739832</c:v>
                </c:pt>
                <c:pt idx="51782">
                  <c:v>-0.15999609502120299</c:v>
                </c:pt>
                <c:pt idx="51783">
                  <c:v>-0.16268588175607099</c:v>
                </c:pt>
                <c:pt idx="51784">
                  <c:v>-0.165779090239073</c:v>
                </c:pt>
                <c:pt idx="51785">
                  <c:v>-0.16895911656545801</c:v>
                </c:pt>
                <c:pt idx="51786">
                  <c:v>-0.17200582426831701</c:v>
                </c:pt>
                <c:pt idx="51787">
                  <c:v>-0.175296003638162</c:v>
                </c:pt>
                <c:pt idx="51788">
                  <c:v>-0.17884861420550799</c:v>
                </c:pt>
                <c:pt idx="51789">
                  <c:v>-0.182629024425815</c:v>
                </c:pt>
                <c:pt idx="51790">
                  <c:v>-0.186512489498429</c:v>
                </c:pt>
                <c:pt idx="51791">
                  <c:v>-0.19000959700924699</c:v>
                </c:pt>
                <c:pt idx="51792">
                  <c:v>-0.19395724980720899</c:v>
                </c:pt>
                <c:pt idx="51793">
                  <c:v>-0.19778459874170301</c:v>
                </c:pt>
                <c:pt idx="51794">
                  <c:v>-0.20157696283438101</c:v>
                </c:pt>
                <c:pt idx="51795">
                  <c:v>-0.20521498019063</c:v>
                </c:pt>
                <c:pt idx="51796">
                  <c:v>-0.20884899128592299</c:v>
                </c:pt>
                <c:pt idx="51797">
                  <c:v>-0.21258216176741099</c:v>
                </c:pt>
                <c:pt idx="51798">
                  <c:v>-0.21568878202797401</c:v>
                </c:pt>
                <c:pt idx="51799">
                  <c:v>-0.21923866689058699</c:v>
                </c:pt>
                <c:pt idx="51800">
                  <c:v>-0.221930934106079</c:v>
                </c:pt>
                <c:pt idx="51801">
                  <c:v>-0.22487767595305</c:v>
                </c:pt>
                <c:pt idx="51802">
                  <c:v>-0.22753980249511599</c:v>
                </c:pt>
                <c:pt idx="51803">
                  <c:v>-0.229755922008439</c:v>
                </c:pt>
                <c:pt idx="51804">
                  <c:v>-0.23174221783488599</c:v>
                </c:pt>
                <c:pt idx="51805">
                  <c:v>-0.23337590485199999</c:v>
                </c:pt>
                <c:pt idx="51806">
                  <c:v>-0.23518585245982801</c:v>
                </c:pt>
                <c:pt idx="51807">
                  <c:v>-0.23611316358488799</c:v>
                </c:pt>
                <c:pt idx="51808">
                  <c:v>-0.23694488971229399</c:v>
                </c:pt>
                <c:pt idx="51809">
                  <c:v>-0.23718477119563799</c:v>
                </c:pt>
                <c:pt idx="51810">
                  <c:v>-0.23730156826388199</c:v>
                </c:pt>
                <c:pt idx="51811">
                  <c:v>-0.236802868538704</c:v>
                </c:pt>
                <c:pt idx="51812">
                  <c:v>-0.23631645575267399</c:v>
                </c:pt>
                <c:pt idx="51813">
                  <c:v>-0.235014956065589</c:v>
                </c:pt>
                <c:pt idx="51814">
                  <c:v>-0.233481293301598</c:v>
                </c:pt>
                <c:pt idx="51815">
                  <c:v>-0.23163244600103</c:v>
                </c:pt>
                <c:pt idx="51816">
                  <c:v>-0.22921592439577201</c:v>
                </c:pt>
                <c:pt idx="51817">
                  <c:v>-0.226794594516114</c:v>
                </c:pt>
                <c:pt idx="51818">
                  <c:v>-0.22315675727752601</c:v>
                </c:pt>
                <c:pt idx="51819">
                  <c:v>-0.219969625346079</c:v>
                </c:pt>
                <c:pt idx="51820">
                  <c:v>-0.21585835933074601</c:v>
                </c:pt>
                <c:pt idx="51821">
                  <c:v>-0.211978225703255</c:v>
                </c:pt>
                <c:pt idx="51822">
                  <c:v>-0.20720134921959199</c:v>
                </c:pt>
                <c:pt idx="51823">
                  <c:v>-0.202230506070677</c:v>
                </c:pt>
                <c:pt idx="51824">
                  <c:v>-0.19711694467850599</c:v>
                </c:pt>
                <c:pt idx="51825">
                  <c:v>-0.191281041532843</c:v>
                </c:pt>
                <c:pt idx="51826">
                  <c:v>-0.18583879269939799</c:v>
                </c:pt>
                <c:pt idx="51827">
                  <c:v>-0.179303365117777</c:v>
                </c:pt>
                <c:pt idx="51828">
                  <c:v>-0.17325951595321901</c:v>
                </c:pt>
                <c:pt idx="51829">
                  <c:v>-0.16658090192156999</c:v>
                </c:pt>
                <c:pt idx="51830">
                  <c:v>-0.160033885471105</c:v>
                </c:pt>
                <c:pt idx="51831">
                  <c:v>-0.15310653036945501</c:v>
                </c:pt>
                <c:pt idx="51832">
                  <c:v>-0.14593738757972299</c:v>
                </c:pt>
                <c:pt idx="51833">
                  <c:v>-0.13924481163991501</c:v>
                </c:pt>
                <c:pt idx="51834">
                  <c:v>-0.131883347969105</c:v>
                </c:pt>
                <c:pt idx="51835">
                  <c:v>-0.124680627459715</c:v>
                </c:pt>
                <c:pt idx="51836">
                  <c:v>-0.117257944489389</c:v>
                </c:pt>
                <c:pt idx="51837">
                  <c:v>-0.10990542340609701</c:v>
                </c:pt>
                <c:pt idx="51838">
                  <c:v>-0.102677358185275</c:v>
                </c:pt>
                <c:pt idx="51839">
                  <c:v>-9.56508779504152E-2</c:v>
                </c:pt>
                <c:pt idx="51840">
                  <c:v>-8.8464143898645806E-2</c:v>
                </c:pt>
                <c:pt idx="51841">
                  <c:v>-8.1191303884604202E-2</c:v>
                </c:pt>
                <c:pt idx="51842">
                  <c:v>-7.4385354412070795E-2</c:v>
                </c:pt>
                <c:pt idx="51843">
                  <c:v>-6.7602126465152804E-2</c:v>
                </c:pt>
                <c:pt idx="51844">
                  <c:v>-6.1299317855811698E-2</c:v>
                </c:pt>
                <c:pt idx="51845">
                  <c:v>-5.47094346337412E-2</c:v>
                </c:pt>
                <c:pt idx="51846">
                  <c:v>-4.8777709002621503E-2</c:v>
                </c:pt>
                <c:pt idx="51847">
                  <c:v>-4.2961303430549699E-2</c:v>
                </c:pt>
                <c:pt idx="51848">
                  <c:v>-3.76830639220175E-2</c:v>
                </c:pt>
                <c:pt idx="51849">
                  <c:v>-3.2554836326979503E-2</c:v>
                </c:pt>
                <c:pt idx="51850">
                  <c:v>-2.7529518578224998E-2</c:v>
                </c:pt>
                <c:pt idx="51851">
                  <c:v>-2.3028855020178401E-2</c:v>
                </c:pt>
                <c:pt idx="51852">
                  <c:v>-1.84105825866148E-2</c:v>
                </c:pt>
                <c:pt idx="51853">
                  <c:v>-1.4768933154877401E-2</c:v>
                </c:pt>
                <c:pt idx="51854">
                  <c:v>-1.11720857967504E-2</c:v>
                </c:pt>
                <c:pt idx="51855">
                  <c:v>-8.2588863108215803E-3</c:v>
                </c:pt>
                <c:pt idx="51856">
                  <c:v>-5.19995771008081E-3</c:v>
                </c:pt>
                <c:pt idx="51857">
                  <c:v>-2.7146250485316301E-3</c:v>
                </c:pt>
                <c:pt idx="51858">
                  <c:v>-7.0654199403218196E-4</c:v>
                </c:pt>
                <c:pt idx="51859">
                  <c:v>9.4318232451904096E-4</c:v>
                </c:pt>
                <c:pt idx="51860">
                  <c:v>1.82388961659231E-3</c:v>
                </c:pt>
                <c:pt idx="51861">
                  <c:v>2.8747683916052402E-3</c:v>
                </c:pt>
                <c:pt idx="51862">
                  <c:v>3.4744250433072902E-3</c:v>
                </c:pt>
                <c:pt idx="51863">
                  <c:v>3.8955351853457898E-3</c:v>
                </c:pt>
                <c:pt idx="51864">
                  <c:v>3.6274776260905202E-3</c:v>
                </c:pt>
                <c:pt idx="51865">
                  <c:v>2.9732217370983601E-3</c:v>
                </c:pt>
                <c:pt idx="51866">
                  <c:v>2.19272295643879E-3</c:v>
                </c:pt>
                <c:pt idx="51867">
                  <c:v>1.2087149944891599E-3</c:v>
                </c:pt>
                <c:pt idx="51868" formatCode="0.00E+00">
                  <c:v>-4.1245906218014599E-5</c:v>
                </c:pt>
                <c:pt idx="51869">
                  <c:v>-1.56100594808135E-3</c:v>
                </c:pt>
                <c:pt idx="51870">
                  <c:v>-3.7311497501643399E-3</c:v>
                </c:pt>
                <c:pt idx="51871">
                  <c:v>-5.6384756563310897E-3</c:v>
                </c:pt>
                <c:pt idx="51872">
                  <c:v>-7.7816461103514699E-3</c:v>
                </c:pt>
                <c:pt idx="51873">
                  <c:v>-1.02855907714019E-2</c:v>
                </c:pt>
                <c:pt idx="51874">
                  <c:v>-1.2645040437605001E-2</c:v>
                </c:pt>
                <c:pt idx="51875">
                  <c:v>-1.5756118662086899E-2</c:v>
                </c:pt>
                <c:pt idx="51876">
                  <c:v>-1.81999778952407E-2</c:v>
                </c:pt>
                <c:pt idx="51877">
                  <c:v>-2.0997429266889401E-2</c:v>
                </c:pt>
                <c:pt idx="51878">
                  <c:v>-2.3690022449754999E-2</c:v>
                </c:pt>
                <c:pt idx="51879">
                  <c:v>-2.66247219646772E-2</c:v>
                </c:pt>
                <c:pt idx="51880">
                  <c:v>-2.9433367145515001E-2</c:v>
                </c:pt>
                <c:pt idx="51881">
                  <c:v>-3.1887701938479701E-2</c:v>
                </c:pt>
                <c:pt idx="51882">
                  <c:v>-3.4608769988478401E-2</c:v>
                </c:pt>
                <c:pt idx="51883">
                  <c:v>-3.6861765207038301E-2</c:v>
                </c:pt>
                <c:pt idx="51884">
                  <c:v>-3.9343279048374202E-2</c:v>
                </c:pt>
                <c:pt idx="51885">
                  <c:v>-4.1543478137455299E-2</c:v>
                </c:pt>
                <c:pt idx="51886">
                  <c:v>-4.3563941200836002E-2</c:v>
                </c:pt>
                <c:pt idx="51887">
                  <c:v>-4.55566805923052E-2</c:v>
                </c:pt>
                <c:pt idx="51888">
                  <c:v>-4.6813769532547997E-2</c:v>
                </c:pt>
                <c:pt idx="51889">
                  <c:v>-4.8257183863936397E-2</c:v>
                </c:pt>
                <c:pt idx="51890">
                  <c:v>-4.9075952675094701E-2</c:v>
                </c:pt>
                <c:pt idx="51891">
                  <c:v>-4.99690587020378E-2</c:v>
                </c:pt>
                <c:pt idx="51892">
                  <c:v>-5.0514318953690102E-2</c:v>
                </c:pt>
                <c:pt idx="51893">
                  <c:v>-5.0383591948912697E-2</c:v>
                </c:pt>
                <c:pt idx="51894">
                  <c:v>-5.0072549180504099E-2</c:v>
                </c:pt>
                <c:pt idx="51895">
                  <c:v>-4.9244417402573203E-2</c:v>
                </c:pt>
                <c:pt idx="51896">
                  <c:v>-4.8378955799521603E-2</c:v>
                </c:pt>
                <c:pt idx="51897">
                  <c:v>-4.7090122745294498E-2</c:v>
                </c:pt>
                <c:pt idx="51898">
                  <c:v>-4.5294943065217398E-2</c:v>
                </c:pt>
                <c:pt idx="51899">
                  <c:v>-4.2943842871766801E-2</c:v>
                </c:pt>
                <c:pt idx="51900">
                  <c:v>-4.0240820906902799E-2</c:v>
                </c:pt>
                <c:pt idx="51901">
                  <c:v>-3.7405900377763701E-2</c:v>
                </c:pt>
                <c:pt idx="51902">
                  <c:v>-3.4266791919759301E-2</c:v>
                </c:pt>
                <c:pt idx="51903">
                  <c:v>-3.0396154506112601E-2</c:v>
                </c:pt>
                <c:pt idx="51904">
                  <c:v>-2.6273114090472501E-2</c:v>
                </c:pt>
                <c:pt idx="51905">
                  <c:v>-2.14867401128081E-2</c:v>
                </c:pt>
                <c:pt idx="51906">
                  <c:v>-1.69030511988815E-2</c:v>
                </c:pt>
                <c:pt idx="51907">
                  <c:v>-1.1800250744301599E-2</c:v>
                </c:pt>
                <c:pt idx="51908">
                  <c:v>-6.0069637445732899E-3</c:v>
                </c:pt>
                <c:pt idx="51909">
                  <c:v>-3.20120650694007E-4</c:v>
                </c:pt>
                <c:pt idx="51910">
                  <c:v>6.02744983194163E-3</c:v>
                </c:pt>
                <c:pt idx="51911">
                  <c:v>1.23878658608883E-2</c:v>
                </c:pt>
                <c:pt idx="51912">
                  <c:v>1.93329273943612E-2</c:v>
                </c:pt>
                <c:pt idx="51913">
                  <c:v>2.6157246949883702E-2</c:v>
                </c:pt>
                <c:pt idx="51914">
                  <c:v>3.34083732027936E-2</c:v>
                </c:pt>
                <c:pt idx="51915">
                  <c:v>4.0999533986769698E-2</c:v>
                </c:pt>
                <c:pt idx="51916">
                  <c:v>4.8626464116718997E-2</c:v>
                </c:pt>
                <c:pt idx="51917">
                  <c:v>5.6587604309704803E-2</c:v>
                </c:pt>
                <c:pt idx="51918">
                  <c:v>6.3993670663006194E-2</c:v>
                </c:pt>
                <c:pt idx="51919">
                  <c:v>7.2124820345473004E-2</c:v>
                </c:pt>
                <c:pt idx="51920">
                  <c:v>8.0197701493687698E-2</c:v>
                </c:pt>
                <c:pt idx="51921">
                  <c:v>8.8620851173613804E-2</c:v>
                </c:pt>
                <c:pt idx="51922">
                  <c:v>9.6689033314655698E-2</c:v>
                </c:pt>
                <c:pt idx="51923">
                  <c:v>0.104610864239982</c:v>
                </c:pt>
                <c:pt idx="51924">
                  <c:v>0.112658410832503</c:v>
                </c:pt>
                <c:pt idx="51925">
                  <c:v>0.120732862541339</c:v>
                </c:pt>
                <c:pt idx="51926">
                  <c:v>0.12898323971807699</c:v>
                </c:pt>
                <c:pt idx="51927">
                  <c:v>0.13684147511014499</c:v>
                </c:pt>
                <c:pt idx="51928">
                  <c:v>0.144221065870898</c:v>
                </c:pt>
                <c:pt idx="51929">
                  <c:v>0.15143365865693401</c:v>
                </c:pt>
                <c:pt idx="51930">
                  <c:v>0.15901700154504</c:v>
                </c:pt>
                <c:pt idx="51931">
                  <c:v>0.16627339474149899</c:v>
                </c:pt>
                <c:pt idx="51932">
                  <c:v>0.17331930370316301</c:v>
                </c:pt>
                <c:pt idx="51933">
                  <c:v>0.17970089590549199</c:v>
                </c:pt>
                <c:pt idx="51934">
                  <c:v>0.18592074166217301</c:v>
                </c:pt>
                <c:pt idx="51935">
                  <c:v>0.192126367926857</c:v>
                </c:pt>
                <c:pt idx="51936">
                  <c:v>0.198018789503071</c:v>
                </c:pt>
                <c:pt idx="51937">
                  <c:v>0.20362434735138299</c:v>
                </c:pt>
                <c:pt idx="51938">
                  <c:v>0.208498043063918</c:v>
                </c:pt>
                <c:pt idx="51939">
                  <c:v>0.213149472801031</c:v>
                </c:pt>
                <c:pt idx="51940">
                  <c:v>0.21750882996781601</c:v>
                </c:pt>
                <c:pt idx="51941">
                  <c:v>0.22168573861645899</c:v>
                </c:pt>
                <c:pt idx="51942">
                  <c:v>0.225241525499428</c:v>
                </c:pt>
                <c:pt idx="51943">
                  <c:v>0.22867282796336799</c:v>
                </c:pt>
                <c:pt idx="51944">
                  <c:v>0.231528935627792</c:v>
                </c:pt>
                <c:pt idx="51945">
                  <c:v>0.23386523307692</c:v>
                </c:pt>
                <c:pt idx="51946">
                  <c:v>0.23608243992682801</c:v>
                </c:pt>
                <c:pt idx="51947">
                  <c:v>0.23794480814791599</c:v>
                </c:pt>
                <c:pt idx="51948">
                  <c:v>0.239560684699514</c:v>
                </c:pt>
                <c:pt idx="51949">
                  <c:v>0.24024658206798399</c:v>
                </c:pt>
                <c:pt idx="51950">
                  <c:v>0.24083904016945401</c:v>
                </c:pt>
                <c:pt idx="51951">
                  <c:v>0.241095671397314</c:v>
                </c:pt>
                <c:pt idx="51952">
                  <c:v>0.24120684879524401</c:v>
                </c:pt>
                <c:pt idx="51953">
                  <c:v>0.24092315621326499</c:v>
                </c:pt>
                <c:pt idx="51954">
                  <c:v>0.24030611030678301</c:v>
                </c:pt>
                <c:pt idx="51955">
                  <c:v>0.23889081134464901</c:v>
                </c:pt>
                <c:pt idx="51956">
                  <c:v>0.23778472890086599</c:v>
                </c:pt>
                <c:pt idx="51957">
                  <c:v>0.23636390158444201</c:v>
                </c:pt>
                <c:pt idx="51958">
                  <c:v>0.23476332700038599</c:v>
                </c:pt>
                <c:pt idx="51959">
                  <c:v>0.232751553987566</c:v>
                </c:pt>
                <c:pt idx="51960">
                  <c:v>0.23018175187851</c:v>
                </c:pt>
                <c:pt idx="51961">
                  <c:v>0.22782338713165501</c:v>
                </c:pt>
                <c:pt idx="51962">
                  <c:v>0.22542675174393501</c:v>
                </c:pt>
                <c:pt idx="51963">
                  <c:v>0.22280268424705499</c:v>
                </c:pt>
                <c:pt idx="51964">
                  <c:v>0.219844079616027</c:v>
                </c:pt>
                <c:pt idx="51965">
                  <c:v>0.21661086276546199</c:v>
                </c:pt>
                <c:pt idx="51966">
                  <c:v>0.21358656677742499</c:v>
                </c:pt>
                <c:pt idx="51967">
                  <c:v>0.21065576740002301</c:v>
                </c:pt>
                <c:pt idx="51968">
                  <c:v>0.20770722012999501</c:v>
                </c:pt>
                <c:pt idx="51969">
                  <c:v>0.20456147667365601</c:v>
                </c:pt>
                <c:pt idx="51970">
                  <c:v>0.201531970849056</c:v>
                </c:pt>
                <c:pt idx="51971">
                  <c:v>0.19846160464749099</c:v>
                </c:pt>
                <c:pt idx="51972">
                  <c:v>0.19550779546835301</c:v>
                </c:pt>
                <c:pt idx="51973">
                  <c:v>0.192816885030277</c:v>
                </c:pt>
                <c:pt idx="51974">
                  <c:v>0.19017985112602101</c:v>
                </c:pt>
                <c:pt idx="51975">
                  <c:v>0.18760033291835199</c:v>
                </c:pt>
                <c:pt idx="51976">
                  <c:v>0.184886700701093</c:v>
                </c:pt>
                <c:pt idx="51977">
                  <c:v>0.18247206926508699</c:v>
                </c:pt>
                <c:pt idx="51978">
                  <c:v>0.180340585864326</c:v>
                </c:pt>
                <c:pt idx="51979">
                  <c:v>0.178445520675756</c:v>
                </c:pt>
                <c:pt idx="51980">
                  <c:v>0.17679066862730899</c:v>
                </c:pt>
                <c:pt idx="51981">
                  <c:v>0.17522110617015299</c:v>
                </c:pt>
                <c:pt idx="51982">
                  <c:v>0.17364985666439001</c:v>
                </c:pt>
                <c:pt idx="51983">
                  <c:v>0.172833079870955</c:v>
                </c:pt>
                <c:pt idx="51984">
                  <c:v>0.172149378188549</c:v>
                </c:pt>
                <c:pt idx="51985">
                  <c:v>0.17151906009512199</c:v>
                </c:pt>
                <c:pt idx="51986">
                  <c:v>0.17133427436719501</c:v>
                </c:pt>
                <c:pt idx="51987">
                  <c:v>0.17103382629700201</c:v>
                </c:pt>
                <c:pt idx="51988">
                  <c:v>0.17159563895751501</c:v>
                </c:pt>
                <c:pt idx="51989">
                  <c:v>0.17193155791773501</c:v>
                </c:pt>
                <c:pt idx="51990">
                  <c:v>0.17297256731473501</c:v>
                </c:pt>
                <c:pt idx="51991">
                  <c:v>0.17377931402069199</c:v>
                </c:pt>
                <c:pt idx="51992">
                  <c:v>0.174921898486496</c:v>
                </c:pt>
                <c:pt idx="51993">
                  <c:v>0.176485536759944</c:v>
                </c:pt>
                <c:pt idx="51994">
                  <c:v>0.178325456496606</c:v>
                </c:pt>
                <c:pt idx="51995">
                  <c:v>0.18051437047447999</c:v>
                </c:pt>
                <c:pt idx="51996">
                  <c:v>0.18271657181720499</c:v>
                </c:pt>
                <c:pt idx="51997">
                  <c:v>0.18540318636560901</c:v>
                </c:pt>
                <c:pt idx="51998">
                  <c:v>0.18785792815187699</c:v>
                </c:pt>
                <c:pt idx="51999">
                  <c:v>0.19090242807844199</c:v>
                </c:pt>
                <c:pt idx="52000">
                  <c:v>0.19396389933365701</c:v>
                </c:pt>
                <c:pt idx="52001">
                  <c:v>0.197252706879157</c:v>
                </c:pt>
                <c:pt idx="52002">
                  <c:v>0.200650319014265</c:v>
                </c:pt>
                <c:pt idx="52003">
                  <c:v>0.20407220281219701</c:v>
                </c:pt>
                <c:pt idx="52004">
                  <c:v>0.20772616133132299</c:v>
                </c:pt>
                <c:pt idx="52005">
                  <c:v>0.21156666754799799</c:v>
                </c:pt>
                <c:pt idx="52006">
                  <c:v>0.21547653586253501</c:v>
                </c:pt>
                <c:pt idx="52007">
                  <c:v>0.21942877540226899</c:v>
                </c:pt>
                <c:pt idx="52008">
                  <c:v>0.22354220159992799</c:v>
                </c:pt>
                <c:pt idx="52009">
                  <c:v>0.22747147862001599</c:v>
                </c:pt>
                <c:pt idx="52010">
                  <c:v>0.23176515275221099</c:v>
                </c:pt>
                <c:pt idx="52011">
                  <c:v>0.235764819932995</c:v>
                </c:pt>
                <c:pt idx="52012">
                  <c:v>0.240105078056253</c:v>
                </c:pt>
                <c:pt idx="52013">
                  <c:v>0.24406518560588</c:v>
                </c:pt>
                <c:pt idx="52014">
                  <c:v>0.24797080306271899</c:v>
                </c:pt>
                <c:pt idx="52015">
                  <c:v>0.25219692968764601</c:v>
                </c:pt>
                <c:pt idx="52016">
                  <c:v>0.256016306558356</c:v>
                </c:pt>
                <c:pt idx="52017">
                  <c:v>0.26007106964610799</c:v>
                </c:pt>
                <c:pt idx="52018">
                  <c:v>0.26355545423501697</c:v>
                </c:pt>
                <c:pt idx="52019">
                  <c:v>0.26727410361149501</c:v>
                </c:pt>
                <c:pt idx="52020">
                  <c:v>0.27078191941537</c:v>
                </c:pt>
                <c:pt idx="52021">
                  <c:v>0.27431929071204197</c:v>
                </c:pt>
                <c:pt idx="52022">
                  <c:v>0.27769624057666498</c:v>
                </c:pt>
                <c:pt idx="52023">
                  <c:v>0.280548806956259</c:v>
                </c:pt>
                <c:pt idx="52024">
                  <c:v>0.28369095475774497</c:v>
                </c:pt>
                <c:pt idx="52025">
                  <c:v>0.286180210118686</c:v>
                </c:pt>
                <c:pt idx="52026">
                  <c:v>0.28913232998777699</c:v>
                </c:pt>
                <c:pt idx="52027">
                  <c:v>0.29140265830635098</c:v>
                </c:pt>
                <c:pt idx="52028">
                  <c:v>0.29377921337268698</c:v>
                </c:pt>
                <c:pt idx="52029">
                  <c:v>0.29598491542474598</c:v>
                </c:pt>
                <c:pt idx="52030">
                  <c:v>0.297446684802672</c:v>
                </c:pt>
                <c:pt idx="52031">
                  <c:v>0.29931592821723302</c:v>
                </c:pt>
                <c:pt idx="52032">
                  <c:v>0.30079441634412502</c:v>
                </c:pt>
                <c:pt idx="52033">
                  <c:v>0.30224462558412701</c:v>
                </c:pt>
                <c:pt idx="52034">
                  <c:v>0.30326746934509102</c:v>
                </c:pt>
                <c:pt idx="52035">
                  <c:v>0.30407703355281102</c:v>
                </c:pt>
                <c:pt idx="52036">
                  <c:v>0.30485489635847501</c:v>
                </c:pt>
                <c:pt idx="52037">
                  <c:v>0.30559335530698201</c:v>
                </c:pt>
                <c:pt idx="52038">
                  <c:v>0.306054678701355</c:v>
                </c:pt>
                <c:pt idx="52039">
                  <c:v>0.30635119394087501</c:v>
                </c:pt>
                <c:pt idx="52040">
                  <c:v>0.30616384824577703</c:v>
                </c:pt>
                <c:pt idx="52041">
                  <c:v>0.30625169948123998</c:v>
                </c:pt>
                <c:pt idx="52042">
                  <c:v>0.30605256713836498</c:v>
                </c:pt>
                <c:pt idx="52043">
                  <c:v>0.30562106351729901</c:v>
                </c:pt>
                <c:pt idx="52044">
                  <c:v>0.30525403092588599</c:v>
                </c:pt>
                <c:pt idx="52045">
                  <c:v>0.30431442741880199</c:v>
                </c:pt>
                <c:pt idx="52046">
                  <c:v>0.30387388327104198</c:v>
                </c:pt>
                <c:pt idx="52047">
                  <c:v>0.30295288154398098</c:v>
                </c:pt>
                <c:pt idx="52048">
                  <c:v>0.30225285059140999</c:v>
                </c:pt>
                <c:pt idx="52049">
                  <c:v>0.30127419279338902</c:v>
                </c:pt>
                <c:pt idx="52050">
                  <c:v>0.30041832367569599</c:v>
                </c:pt>
                <c:pt idx="52051">
                  <c:v>0.29933402197381298</c:v>
                </c:pt>
                <c:pt idx="52052">
                  <c:v>0.29815737202995202</c:v>
                </c:pt>
                <c:pt idx="52053">
                  <c:v>0.29741224773226699</c:v>
                </c:pt>
                <c:pt idx="52054">
                  <c:v>0.29599440358678297</c:v>
                </c:pt>
                <c:pt idx="52055">
                  <c:v>0.29509964431964503</c:v>
                </c:pt>
                <c:pt idx="52056">
                  <c:v>0.29369917256874301</c:v>
                </c:pt>
                <c:pt idx="52057">
                  <c:v>0.292560005133433</c:v>
                </c:pt>
                <c:pt idx="52058">
                  <c:v>0.29153913118389302</c:v>
                </c:pt>
                <c:pt idx="52059">
                  <c:v>0.29053833681776298</c:v>
                </c:pt>
                <c:pt idx="52060">
                  <c:v>0.28967180049142699</c:v>
                </c:pt>
                <c:pt idx="52061">
                  <c:v>0.28846322080154002</c:v>
                </c:pt>
                <c:pt idx="52062">
                  <c:v>0.28773339059922498</c:v>
                </c:pt>
                <c:pt idx="52063">
                  <c:v>0.28699880309487502</c:v>
                </c:pt>
                <c:pt idx="52064">
                  <c:v>0.28622696968792399</c:v>
                </c:pt>
                <c:pt idx="52065">
                  <c:v>0.28571203090269098</c:v>
                </c:pt>
                <c:pt idx="52066">
                  <c:v>0.28499774935015898</c:v>
                </c:pt>
                <c:pt idx="52067">
                  <c:v>0.284166851910645</c:v>
                </c:pt>
                <c:pt idx="52068">
                  <c:v>0.28389258452868299</c:v>
                </c:pt>
                <c:pt idx="52069">
                  <c:v>0.28347040433380999</c:v>
                </c:pt>
                <c:pt idx="52070">
                  <c:v>0.28346509450803398</c:v>
                </c:pt>
                <c:pt idx="52071">
                  <c:v>0.28286480736994002</c:v>
                </c:pt>
                <c:pt idx="52072">
                  <c:v>0.28263822574557701</c:v>
                </c:pt>
                <c:pt idx="52073">
                  <c:v>0.28281882200841801</c:v>
                </c:pt>
                <c:pt idx="52074">
                  <c:v>0.28298916755104703</c:v>
                </c:pt>
                <c:pt idx="52075">
                  <c:v>0.28308503503073501</c:v>
                </c:pt>
                <c:pt idx="52076">
                  <c:v>0.283006122797756</c:v>
                </c:pt>
                <c:pt idx="52077">
                  <c:v>0.28341337303463698</c:v>
                </c:pt>
                <c:pt idx="52078">
                  <c:v>0.28363770844811098</c:v>
                </c:pt>
                <c:pt idx="52079">
                  <c:v>0.28393930896376801</c:v>
                </c:pt>
                <c:pt idx="52080">
                  <c:v>0.28435096067773702</c:v>
                </c:pt>
                <c:pt idx="52081">
                  <c:v>0.28460178704226102</c:v>
                </c:pt>
                <c:pt idx="52082">
                  <c:v>0.285029356973522</c:v>
                </c:pt>
                <c:pt idx="52083">
                  <c:v>0.285236352169839</c:v>
                </c:pt>
                <c:pt idx="52084">
                  <c:v>0.28577710306265602</c:v>
                </c:pt>
                <c:pt idx="52085">
                  <c:v>0.28620755002012099</c:v>
                </c:pt>
                <c:pt idx="52086">
                  <c:v>0.28641825057963599</c:v>
                </c:pt>
                <c:pt idx="52087">
                  <c:v>0.28697982303053299</c:v>
                </c:pt>
                <c:pt idx="52088">
                  <c:v>0.28712050104641201</c:v>
                </c:pt>
                <c:pt idx="52089">
                  <c:v>0.28763400376552301</c:v>
                </c:pt>
                <c:pt idx="52090">
                  <c:v>0.28798976575508101</c:v>
                </c:pt>
                <c:pt idx="52091">
                  <c:v>0.28801327291346701</c:v>
                </c:pt>
                <c:pt idx="52092">
                  <c:v>0.28808204162593498</c:v>
                </c:pt>
                <c:pt idx="52093">
                  <c:v>0.28794026037113002</c:v>
                </c:pt>
                <c:pt idx="52094">
                  <c:v>0.28792842849112099</c:v>
                </c:pt>
                <c:pt idx="52095">
                  <c:v>0.28758890491737799</c:v>
                </c:pt>
                <c:pt idx="52096">
                  <c:v>0.28728150639685002</c:v>
                </c:pt>
                <c:pt idx="52097">
                  <c:v>0.28675416008481602</c:v>
                </c:pt>
                <c:pt idx="52098">
                  <c:v>0.28598835041798198</c:v>
                </c:pt>
                <c:pt idx="52099">
                  <c:v>0.28528299286426601</c:v>
                </c:pt>
                <c:pt idx="52100">
                  <c:v>0.28468012851642899</c:v>
                </c:pt>
                <c:pt idx="52101">
                  <c:v>0.28349066264709299</c:v>
                </c:pt>
                <c:pt idx="52102">
                  <c:v>0.28230442666021399</c:v>
                </c:pt>
                <c:pt idx="52103">
                  <c:v>0.28096632351723</c:v>
                </c:pt>
                <c:pt idx="52104">
                  <c:v>0.27948404989388298</c:v>
                </c:pt>
                <c:pt idx="52105">
                  <c:v>0.27767279189476701</c:v>
                </c:pt>
                <c:pt idx="52106">
                  <c:v>0.27578896484919202</c:v>
                </c:pt>
                <c:pt idx="52107">
                  <c:v>0.27370210081344098</c:v>
                </c:pt>
                <c:pt idx="52108">
                  <c:v>0.27146875786628299</c:v>
                </c:pt>
                <c:pt idx="52109">
                  <c:v>0.26913770048468599</c:v>
                </c:pt>
                <c:pt idx="52110">
                  <c:v>0.26634422198564101</c:v>
                </c:pt>
                <c:pt idx="52111">
                  <c:v>0.263599797813238</c:v>
                </c:pt>
                <c:pt idx="52112">
                  <c:v>0.26056413197418399</c:v>
                </c:pt>
                <c:pt idx="52113">
                  <c:v>0.25778578181030898</c:v>
                </c:pt>
                <c:pt idx="52114">
                  <c:v>0.25433162708047702</c:v>
                </c:pt>
                <c:pt idx="52115">
                  <c:v>0.251052598733632</c:v>
                </c:pt>
                <c:pt idx="52116">
                  <c:v>0.24742585455827201</c:v>
                </c:pt>
                <c:pt idx="52117">
                  <c:v>0.24366068808645699</c:v>
                </c:pt>
                <c:pt idx="52118">
                  <c:v>0.23993086826149801</c:v>
                </c:pt>
                <c:pt idx="52119">
                  <c:v>0.235695400434626</c:v>
                </c:pt>
                <c:pt idx="52120">
                  <c:v>0.23161588789607901</c:v>
                </c:pt>
                <c:pt idx="52121">
                  <c:v>0.22742610603602501</c:v>
                </c:pt>
                <c:pt idx="52122">
                  <c:v>0.22293189323391099</c:v>
                </c:pt>
                <c:pt idx="52123">
                  <c:v>0.218473268059032</c:v>
                </c:pt>
                <c:pt idx="52124">
                  <c:v>0.214024334968032</c:v>
                </c:pt>
                <c:pt idx="52125">
                  <c:v>0.209302205523102</c:v>
                </c:pt>
                <c:pt idx="52126">
                  <c:v>0.204840856526598</c:v>
                </c:pt>
                <c:pt idx="52127">
                  <c:v>0.20011390873593901</c:v>
                </c:pt>
                <c:pt idx="52128">
                  <c:v>0.195448954864689</c:v>
                </c:pt>
                <c:pt idx="52129">
                  <c:v>0.19066226580324699</c:v>
                </c:pt>
                <c:pt idx="52130">
                  <c:v>0.18600345524897899</c:v>
                </c:pt>
                <c:pt idx="52131">
                  <c:v>0.18147050627209499</c:v>
                </c:pt>
                <c:pt idx="52132">
                  <c:v>0.17677913938856299</c:v>
                </c:pt>
                <c:pt idx="52133">
                  <c:v>0.172041043311599</c:v>
                </c:pt>
                <c:pt idx="52134">
                  <c:v>0.16752523021138099</c:v>
                </c:pt>
                <c:pt idx="52135">
                  <c:v>0.16294568190997299</c:v>
                </c:pt>
                <c:pt idx="52136">
                  <c:v>0.15863032348725201</c:v>
                </c:pt>
                <c:pt idx="52137">
                  <c:v>0.15428552148685501</c:v>
                </c:pt>
                <c:pt idx="52138">
                  <c:v>0.14994415215052101</c:v>
                </c:pt>
                <c:pt idx="52139">
                  <c:v>0.14578333129429999</c:v>
                </c:pt>
                <c:pt idx="52140">
                  <c:v>0.14203446492660901</c:v>
                </c:pt>
                <c:pt idx="52141">
                  <c:v>0.13806528087407399</c:v>
                </c:pt>
                <c:pt idx="52142">
                  <c:v>0.13441345615915301</c:v>
                </c:pt>
                <c:pt idx="52143">
                  <c:v>0.13101195196608501</c:v>
                </c:pt>
                <c:pt idx="52144">
                  <c:v>0.127457988502574</c:v>
                </c:pt>
                <c:pt idx="52145">
                  <c:v>0.124571412204686</c:v>
                </c:pt>
                <c:pt idx="52146">
                  <c:v>0.121253745895712</c:v>
                </c:pt>
                <c:pt idx="52147">
                  <c:v>0.118649896421958</c:v>
                </c:pt>
                <c:pt idx="52148">
                  <c:v>0.116094538212971</c:v>
                </c:pt>
                <c:pt idx="52149">
                  <c:v>0.11341663871214699</c:v>
                </c:pt>
                <c:pt idx="52150">
                  <c:v>0.11153755747664899</c:v>
                </c:pt>
                <c:pt idx="52151">
                  <c:v>0.109308825487883</c:v>
                </c:pt>
                <c:pt idx="52152">
                  <c:v>0.107805908014139</c:v>
                </c:pt>
                <c:pt idx="52153">
                  <c:v>0.106327717794614</c:v>
                </c:pt>
                <c:pt idx="52154">
                  <c:v>0.104858407173095</c:v>
                </c:pt>
                <c:pt idx="52155">
                  <c:v>0.103932140115483</c:v>
                </c:pt>
                <c:pt idx="52156">
                  <c:v>0.102807149400252</c:v>
                </c:pt>
                <c:pt idx="52157">
                  <c:v>0.102109141524258</c:v>
                </c:pt>
                <c:pt idx="52158">
                  <c:v>0.101865444368997</c:v>
                </c:pt>
                <c:pt idx="52159">
                  <c:v>0.101350422037516</c:v>
                </c:pt>
                <c:pt idx="52160">
                  <c:v>0.101237994773617</c:v>
                </c:pt>
                <c:pt idx="52161">
                  <c:v>0.101311106623498</c:v>
                </c:pt>
                <c:pt idx="52162">
                  <c:v>0.101455281276789</c:v>
                </c:pt>
                <c:pt idx="52163">
                  <c:v>0.10199597646113299</c:v>
                </c:pt>
                <c:pt idx="52164">
                  <c:v>0.102509026229016</c:v>
                </c:pt>
                <c:pt idx="52165">
                  <c:v>0.103410677071677</c:v>
                </c:pt>
                <c:pt idx="52166">
                  <c:v>0.104187267467531</c:v>
                </c:pt>
                <c:pt idx="52167">
                  <c:v>0.10541765663398101</c:v>
                </c:pt>
                <c:pt idx="52168">
                  <c:v>0.106520350492478</c:v>
                </c:pt>
                <c:pt idx="52169">
                  <c:v>0.10799417353792901</c:v>
                </c:pt>
                <c:pt idx="52170">
                  <c:v>0.10924797794597001</c:v>
                </c:pt>
                <c:pt idx="52171">
                  <c:v>0.110760634326731</c:v>
                </c:pt>
                <c:pt idx="52172">
                  <c:v>0.112296678583756</c:v>
                </c:pt>
                <c:pt idx="52173">
                  <c:v>0.11349402921821999</c:v>
                </c:pt>
                <c:pt idx="52174">
                  <c:v>0.115483194492532</c:v>
                </c:pt>
                <c:pt idx="52175">
                  <c:v>0.117061288311285</c:v>
                </c:pt>
                <c:pt idx="52176">
                  <c:v>0.118827379378408</c:v>
                </c:pt>
                <c:pt idx="52177">
                  <c:v>0.12061372005349601</c:v>
                </c:pt>
                <c:pt idx="52178">
                  <c:v>0.122014388230633</c:v>
                </c:pt>
                <c:pt idx="52179">
                  <c:v>0.124283488849724</c:v>
                </c:pt>
                <c:pt idx="52180">
                  <c:v>0.125446023264839</c:v>
                </c:pt>
                <c:pt idx="52181">
                  <c:v>0.12721617632858201</c:v>
                </c:pt>
                <c:pt idx="52182">
                  <c:v>0.128817472805168</c:v>
                </c:pt>
                <c:pt idx="52183">
                  <c:v>0.13029211850820399</c:v>
                </c:pt>
                <c:pt idx="52184">
                  <c:v>0.13121371685403099</c:v>
                </c:pt>
                <c:pt idx="52185">
                  <c:v>0.13284813561893799</c:v>
                </c:pt>
                <c:pt idx="52186">
                  <c:v>0.133992773604315</c:v>
                </c:pt>
                <c:pt idx="52187">
                  <c:v>0.13461158350534499</c:v>
                </c:pt>
                <c:pt idx="52188">
                  <c:v>0.13589736526458701</c:v>
                </c:pt>
                <c:pt idx="52189">
                  <c:v>0.13624487182763401</c:v>
                </c:pt>
                <c:pt idx="52190">
                  <c:v>0.137008487877644</c:v>
                </c:pt>
                <c:pt idx="52191">
                  <c:v>0.137508316617594</c:v>
                </c:pt>
                <c:pt idx="52192">
                  <c:v>0.13732828923165299</c:v>
                </c:pt>
                <c:pt idx="52193">
                  <c:v>0.13800264846385499</c:v>
                </c:pt>
                <c:pt idx="52194">
                  <c:v>0.13737277624587499</c:v>
                </c:pt>
                <c:pt idx="52195">
                  <c:v>0.137504436901487</c:v>
                </c:pt>
                <c:pt idx="52196">
                  <c:v>0.136082382794353</c:v>
                </c:pt>
                <c:pt idx="52197">
                  <c:v>0.135819818866974</c:v>
                </c:pt>
                <c:pt idx="52198">
                  <c:v>0.13486602645784199</c:v>
                </c:pt>
                <c:pt idx="52199">
                  <c:v>0.13297956660714699</c:v>
                </c:pt>
                <c:pt idx="52200">
                  <c:v>0.132802880116526</c:v>
                </c:pt>
                <c:pt idx="52201">
                  <c:v>0.129508130330175</c:v>
                </c:pt>
                <c:pt idx="52202">
                  <c:v>0.12903878518154399</c:v>
                </c:pt>
                <c:pt idx="52203">
                  <c:v>0.12602108453153499</c:v>
                </c:pt>
                <c:pt idx="52204">
                  <c:v>0.12439209689554399</c:v>
                </c:pt>
                <c:pt idx="52205">
                  <c:v>0.121331997093715</c:v>
                </c:pt>
                <c:pt idx="52206">
                  <c:v>0.118466174964299</c:v>
                </c:pt>
                <c:pt idx="52207">
                  <c:v>0.11646257595548699</c:v>
                </c:pt>
                <c:pt idx="52208">
                  <c:v>0.111715923036711</c:v>
                </c:pt>
                <c:pt idx="52209">
                  <c:v>0.11014000285987</c:v>
                </c:pt>
                <c:pt idx="52210">
                  <c:v>0.104695537747223</c:v>
                </c:pt>
                <c:pt idx="52211">
                  <c:v>0.10196606740644</c:v>
                </c:pt>
                <c:pt idx="52212">
                  <c:v>9.7805837856010103E-2</c:v>
                </c:pt>
                <c:pt idx="52213">
                  <c:v>9.3329512431186201E-2</c:v>
                </c:pt>
                <c:pt idx="52214">
                  <c:v>8.98244818945617E-2</c:v>
                </c:pt>
                <c:pt idx="52215">
                  <c:v>8.3799004353020401E-2</c:v>
                </c:pt>
                <c:pt idx="52216">
                  <c:v>8.0732974381432898E-2</c:v>
                </c:pt>
                <c:pt idx="52217">
                  <c:v>7.4496637142155306E-2</c:v>
                </c:pt>
                <c:pt idx="52218">
                  <c:v>7.0799620378463296E-2</c:v>
                </c:pt>
                <c:pt idx="52219">
                  <c:v>6.53123402217861E-2</c:v>
                </c:pt>
                <c:pt idx="52220">
                  <c:v>5.9804301136907399E-2</c:v>
                </c:pt>
                <c:pt idx="52221">
                  <c:v>5.5593191127324401E-2</c:v>
                </c:pt>
                <c:pt idx="52222">
                  <c:v>4.8740814268438598E-2</c:v>
                </c:pt>
                <c:pt idx="52223">
                  <c:v>4.4731618047259503E-2</c:v>
                </c:pt>
                <c:pt idx="52224">
                  <c:v>3.7968440693988303E-2</c:v>
                </c:pt>
                <c:pt idx="52225">
                  <c:v>3.3521725828259297E-2</c:v>
                </c:pt>
                <c:pt idx="52226">
                  <c:v>2.7545315503909502E-2</c:v>
                </c:pt>
                <c:pt idx="52227">
                  <c:v>2.1584298972412298E-2</c:v>
                </c:pt>
                <c:pt idx="52228">
                  <c:v>1.6729836332915901E-2</c:v>
                </c:pt>
                <c:pt idx="52229">
                  <c:v>1.0134092919203299E-2</c:v>
                </c:pt>
                <c:pt idx="52230">
                  <c:v>6.1583014408449497E-3</c:v>
                </c:pt>
                <c:pt idx="52231">
                  <c:v>-6.54700605049751E-4</c:v>
                </c:pt>
                <c:pt idx="52232">
                  <c:v>-5.5258730874453701E-3</c:v>
                </c:pt>
                <c:pt idx="52233">
                  <c:v>-1.10446575628545E-2</c:v>
                </c:pt>
                <c:pt idx="52234">
                  <c:v>-1.6609026886801399E-2</c:v>
                </c:pt>
                <c:pt idx="52235">
                  <c:v>-2.1020906782861899E-2</c:v>
                </c:pt>
                <c:pt idx="52236">
                  <c:v>-2.70749415505919E-2</c:v>
                </c:pt>
                <c:pt idx="52237">
                  <c:v>-3.1431344456629401E-2</c:v>
                </c:pt>
                <c:pt idx="52238">
                  <c:v>-3.7158753024128799E-2</c:v>
                </c:pt>
                <c:pt idx="52239">
                  <c:v>-4.1299530889206203E-2</c:v>
                </c:pt>
                <c:pt idx="52240">
                  <c:v>-4.6155747345579E-2</c:v>
                </c:pt>
                <c:pt idx="52241">
                  <c:v>-5.0759001223085499E-2</c:v>
                </c:pt>
                <c:pt idx="52242">
                  <c:v>-5.49390112548893E-2</c:v>
                </c:pt>
                <c:pt idx="52243">
                  <c:v>-5.9517947072991698E-2</c:v>
                </c:pt>
                <c:pt idx="52244">
                  <c:v>-6.2796893452012698E-2</c:v>
                </c:pt>
                <c:pt idx="52245">
                  <c:v>-6.7375094440093597E-2</c:v>
                </c:pt>
                <c:pt idx="52246">
                  <c:v>-7.0488841186188103E-2</c:v>
                </c:pt>
                <c:pt idx="52247">
                  <c:v>-7.4407031883363797E-2</c:v>
                </c:pt>
                <c:pt idx="52248">
                  <c:v>-7.7524286807907503E-2</c:v>
                </c:pt>
                <c:pt idx="52249">
                  <c:v>-8.0472481362672502E-2</c:v>
                </c:pt>
                <c:pt idx="52250">
                  <c:v>-8.3810186659236605E-2</c:v>
                </c:pt>
                <c:pt idx="52251">
                  <c:v>-8.60242011831443E-2</c:v>
                </c:pt>
                <c:pt idx="52252">
                  <c:v>-8.8828711163124699E-2</c:v>
                </c:pt>
                <c:pt idx="52253">
                  <c:v>-9.0919661296290602E-2</c:v>
                </c:pt>
                <c:pt idx="52254">
                  <c:v>-9.3392948046354299E-2</c:v>
                </c:pt>
                <c:pt idx="52255">
                  <c:v>-9.4926014615680496E-2</c:v>
                </c:pt>
                <c:pt idx="52256">
                  <c:v>-9.6806298776041799E-2</c:v>
                </c:pt>
                <c:pt idx="52257">
                  <c:v>-9.8076736881258494E-2</c:v>
                </c:pt>
                <c:pt idx="52258">
                  <c:v>-9.9599604299749997E-2</c:v>
                </c:pt>
                <c:pt idx="52259">
                  <c:v>-0.10077045067515999</c:v>
                </c:pt>
                <c:pt idx="52260">
                  <c:v>-0.101444822594048</c:v>
                </c:pt>
                <c:pt idx="52261">
                  <c:v>-0.10217880029099501</c:v>
                </c:pt>
                <c:pt idx="52262">
                  <c:v>-0.102623414931415</c:v>
                </c:pt>
                <c:pt idx="52263">
                  <c:v>-0.103394703357439</c:v>
                </c:pt>
                <c:pt idx="52264">
                  <c:v>-0.103598408125848</c:v>
                </c:pt>
                <c:pt idx="52265">
                  <c:v>-0.103478103578778</c:v>
                </c:pt>
                <c:pt idx="52266">
                  <c:v>-0.103426274394418</c:v>
                </c:pt>
                <c:pt idx="52267">
                  <c:v>-0.103096606314341</c:v>
                </c:pt>
                <c:pt idx="52268">
                  <c:v>-0.102724826626577</c:v>
                </c:pt>
                <c:pt idx="52269">
                  <c:v>-0.102718648256857</c:v>
                </c:pt>
                <c:pt idx="52270">
                  <c:v>-0.101460860520527</c:v>
                </c:pt>
                <c:pt idx="52271">
                  <c:v>-0.10070507128737299</c:v>
                </c:pt>
                <c:pt idx="52272">
                  <c:v>-0.10005727741908001</c:v>
                </c:pt>
                <c:pt idx="52273">
                  <c:v>-9.8951358268572306E-2</c:v>
                </c:pt>
                <c:pt idx="52274">
                  <c:v>-9.8445007242463495E-2</c:v>
                </c:pt>
                <c:pt idx="52275">
                  <c:v>-9.6767339968080707E-2</c:v>
                </c:pt>
                <c:pt idx="52276">
                  <c:v>-9.5960306958426195E-2</c:v>
                </c:pt>
                <c:pt idx="52277">
                  <c:v>-9.4656651267236297E-2</c:v>
                </c:pt>
                <c:pt idx="52278">
                  <c:v>-9.3566355314033095E-2</c:v>
                </c:pt>
                <c:pt idx="52279">
                  <c:v>-9.2378336029587102E-2</c:v>
                </c:pt>
                <c:pt idx="52280">
                  <c:v>-9.0936576029136906E-2</c:v>
                </c:pt>
                <c:pt idx="52281">
                  <c:v>-9.0004656835483199E-2</c:v>
                </c:pt>
                <c:pt idx="52282">
                  <c:v>-8.8426946634379597E-2</c:v>
                </c:pt>
                <c:pt idx="52283">
                  <c:v>-8.7659645211821999E-2</c:v>
                </c:pt>
                <c:pt idx="52284">
                  <c:v>-8.5901426574763795E-2</c:v>
                </c:pt>
                <c:pt idx="52285">
                  <c:v>-8.5044405311176893E-2</c:v>
                </c:pt>
                <c:pt idx="52286">
                  <c:v>-8.3993108640705999E-2</c:v>
                </c:pt>
                <c:pt idx="52287">
                  <c:v>-8.2669223576622305E-2</c:v>
                </c:pt>
                <c:pt idx="52288">
                  <c:v>-8.2091043026086996E-2</c:v>
                </c:pt>
                <c:pt idx="52289">
                  <c:v>-8.0813925989288701E-2</c:v>
                </c:pt>
                <c:pt idx="52290">
                  <c:v>-8.0592714005477906E-2</c:v>
                </c:pt>
                <c:pt idx="52291">
                  <c:v>-7.9674354746540998E-2</c:v>
                </c:pt>
                <c:pt idx="52292">
                  <c:v>-7.90236379642478E-2</c:v>
                </c:pt>
                <c:pt idx="52293">
                  <c:v>-7.8787593945261594E-2</c:v>
                </c:pt>
                <c:pt idx="52294">
                  <c:v>-7.8141752899476793E-2</c:v>
                </c:pt>
                <c:pt idx="52295">
                  <c:v>-7.8265677614983306E-2</c:v>
                </c:pt>
                <c:pt idx="52296">
                  <c:v>-7.8051963413925202E-2</c:v>
                </c:pt>
                <c:pt idx="52297">
                  <c:v>-7.8104586567896706E-2</c:v>
                </c:pt>
                <c:pt idx="52298">
                  <c:v>-7.79965661548154E-2</c:v>
                </c:pt>
                <c:pt idx="52299">
                  <c:v>-7.8704489211177397E-2</c:v>
                </c:pt>
                <c:pt idx="52300">
                  <c:v>-7.9142730756962196E-2</c:v>
                </c:pt>
                <c:pt idx="52301">
                  <c:v>-7.9789579187534404E-2</c:v>
                </c:pt>
                <c:pt idx="52302">
                  <c:v>-8.0707799369908198E-2</c:v>
                </c:pt>
                <c:pt idx="52303">
                  <c:v>-8.1441536682347299E-2</c:v>
                </c:pt>
                <c:pt idx="52304">
                  <c:v>-8.2789600830374704E-2</c:v>
                </c:pt>
                <c:pt idx="52305">
                  <c:v>-8.3964700380927695E-2</c:v>
                </c:pt>
                <c:pt idx="52306">
                  <c:v>-8.5440606327032695E-2</c:v>
                </c:pt>
                <c:pt idx="52307">
                  <c:v>-8.6949174352888903E-2</c:v>
                </c:pt>
                <c:pt idx="52308">
                  <c:v>-8.8535130363265699E-2</c:v>
                </c:pt>
                <c:pt idx="52309">
                  <c:v>-9.0649192605567003E-2</c:v>
                </c:pt>
                <c:pt idx="52310">
                  <c:v>-9.2414146380561696E-2</c:v>
                </c:pt>
                <c:pt idx="52311">
                  <c:v>-9.4426609215547103E-2</c:v>
                </c:pt>
                <c:pt idx="52312">
                  <c:v>-9.6909595775433802E-2</c:v>
                </c:pt>
                <c:pt idx="52313">
                  <c:v>-9.9260463970255106E-2</c:v>
                </c:pt>
                <c:pt idx="52314">
                  <c:v>-0.10166424614790701</c:v>
                </c:pt>
                <c:pt idx="52315">
                  <c:v>-0.104431205533057</c:v>
                </c:pt>
                <c:pt idx="52316">
                  <c:v>-0.106892116979406</c:v>
                </c:pt>
                <c:pt idx="52317">
                  <c:v>-0.10997344300490999</c:v>
                </c:pt>
                <c:pt idx="52318">
                  <c:v>-0.112896771240265</c:v>
                </c:pt>
                <c:pt idx="52319">
                  <c:v>-0.115609835760052</c:v>
                </c:pt>
                <c:pt idx="52320">
                  <c:v>-0.118700500643347</c:v>
                </c:pt>
                <c:pt idx="52321">
                  <c:v>-0.121556305449648</c:v>
                </c:pt>
                <c:pt idx="52322">
                  <c:v>-0.124817050419917</c:v>
                </c:pt>
                <c:pt idx="52323">
                  <c:v>-0.12782851135842099</c:v>
                </c:pt>
                <c:pt idx="52324">
                  <c:v>-0.130799216606686</c:v>
                </c:pt>
                <c:pt idx="52325">
                  <c:v>-0.13384983359160399</c:v>
                </c:pt>
                <c:pt idx="52326">
                  <c:v>-0.13702602635500499</c:v>
                </c:pt>
                <c:pt idx="52327">
                  <c:v>-0.14002990688347899</c:v>
                </c:pt>
                <c:pt idx="52328">
                  <c:v>-0.143307081806961</c:v>
                </c:pt>
                <c:pt idx="52329">
                  <c:v>-0.14595200691893101</c:v>
                </c:pt>
                <c:pt idx="52330">
                  <c:v>-0.14876127019158</c:v>
                </c:pt>
                <c:pt idx="52331">
                  <c:v>-0.151794522107496</c:v>
                </c:pt>
                <c:pt idx="52332">
                  <c:v>-0.15449445582325499</c:v>
                </c:pt>
                <c:pt idx="52333">
                  <c:v>-0.15717599145252301</c:v>
                </c:pt>
                <c:pt idx="52334">
                  <c:v>-0.159511759175163</c:v>
                </c:pt>
                <c:pt idx="52335">
                  <c:v>-0.16195736059865601</c:v>
                </c:pt>
                <c:pt idx="52336">
                  <c:v>-0.16429896329350999</c:v>
                </c:pt>
                <c:pt idx="52337">
                  <c:v>-0.16629663936834699</c:v>
                </c:pt>
                <c:pt idx="52338">
                  <c:v>-0.168149357322358</c:v>
                </c:pt>
                <c:pt idx="52339">
                  <c:v>-0.16998244892601699</c:v>
                </c:pt>
                <c:pt idx="52340">
                  <c:v>-0.17170507389612899</c:v>
                </c:pt>
                <c:pt idx="52341">
                  <c:v>-0.172826486688793</c:v>
                </c:pt>
                <c:pt idx="52342">
                  <c:v>-0.174373147962434</c:v>
                </c:pt>
                <c:pt idx="52343">
                  <c:v>-0.174927154497133</c:v>
                </c:pt>
                <c:pt idx="52344">
                  <c:v>-0.17613476577558801</c:v>
                </c:pt>
                <c:pt idx="52345">
                  <c:v>-0.17669127081702399</c:v>
                </c:pt>
                <c:pt idx="52346">
                  <c:v>-0.176975952341241</c:v>
                </c:pt>
                <c:pt idx="52347">
                  <c:v>-0.177137029514956</c:v>
                </c:pt>
                <c:pt idx="52348">
                  <c:v>-0.17675649208638999</c:v>
                </c:pt>
                <c:pt idx="52349">
                  <c:v>-0.17680536911091499</c:v>
                </c:pt>
                <c:pt idx="52350">
                  <c:v>-0.17620920034380899</c:v>
                </c:pt>
                <c:pt idx="52351">
                  <c:v>-0.175325838331816</c:v>
                </c:pt>
                <c:pt idx="52352">
                  <c:v>-0.17441317143120499</c:v>
                </c:pt>
                <c:pt idx="52353">
                  <c:v>-0.17309271374715601</c:v>
                </c:pt>
                <c:pt idx="52354">
                  <c:v>-0.17164775176255001</c:v>
                </c:pt>
                <c:pt idx="52355">
                  <c:v>-0.170287046836649</c:v>
                </c:pt>
                <c:pt idx="52356">
                  <c:v>-0.16815989856899699</c:v>
                </c:pt>
                <c:pt idx="52357">
                  <c:v>-0.16610682236035099</c:v>
                </c:pt>
                <c:pt idx="52358">
                  <c:v>-0.16389721427263601</c:v>
                </c:pt>
                <c:pt idx="52359">
                  <c:v>-0.16135521984607901</c:v>
                </c:pt>
                <c:pt idx="52360">
                  <c:v>-0.15875904028395199</c:v>
                </c:pt>
                <c:pt idx="52361">
                  <c:v>-0.155823408111192</c:v>
                </c:pt>
                <c:pt idx="52362">
                  <c:v>-0.15276520897425899</c:v>
                </c:pt>
                <c:pt idx="52363">
                  <c:v>-0.149556476086323</c:v>
                </c:pt>
                <c:pt idx="52364">
                  <c:v>-0.14620726263553599</c:v>
                </c:pt>
                <c:pt idx="52365">
                  <c:v>-0.14243942689239</c:v>
                </c:pt>
                <c:pt idx="52366">
                  <c:v>-0.13903459328211601</c:v>
                </c:pt>
                <c:pt idx="52367">
                  <c:v>-0.13534114209262299</c:v>
                </c:pt>
                <c:pt idx="52368">
                  <c:v>-0.13153517356869401</c:v>
                </c:pt>
                <c:pt idx="52369">
                  <c:v>-0.12775350691317</c:v>
                </c:pt>
                <c:pt idx="52370">
                  <c:v>-0.123464609979642</c:v>
                </c:pt>
                <c:pt idx="52371">
                  <c:v>-0.119875918257362</c:v>
                </c:pt>
                <c:pt idx="52372">
                  <c:v>-0.11564410630642</c:v>
                </c:pt>
                <c:pt idx="52373">
                  <c:v>-0.111630420826677</c:v>
                </c:pt>
                <c:pt idx="52374">
                  <c:v>-0.107606909130044</c:v>
                </c:pt>
                <c:pt idx="52375">
                  <c:v>-0.103382625575412</c:v>
                </c:pt>
                <c:pt idx="52376">
                  <c:v>-9.9865273388509396E-2</c:v>
                </c:pt>
                <c:pt idx="52377">
                  <c:v>-9.5881634857913595E-2</c:v>
                </c:pt>
                <c:pt idx="52378">
                  <c:v>-9.1945317100633694E-2</c:v>
                </c:pt>
                <c:pt idx="52379">
                  <c:v>-8.8073750148237304E-2</c:v>
                </c:pt>
                <c:pt idx="52380">
                  <c:v>-8.4568235454020702E-2</c:v>
                </c:pt>
                <c:pt idx="52381">
                  <c:v>-8.1068463217111295E-2</c:v>
                </c:pt>
                <c:pt idx="52382">
                  <c:v>-7.8084789460841603E-2</c:v>
                </c:pt>
                <c:pt idx="52383">
                  <c:v>-7.4430416419848197E-2</c:v>
                </c:pt>
                <c:pt idx="52384">
                  <c:v>-7.1502316707065694E-2</c:v>
                </c:pt>
                <c:pt idx="52385">
                  <c:v>-6.8765351053708207E-2</c:v>
                </c:pt>
                <c:pt idx="52386">
                  <c:v>-6.6184485937009804E-2</c:v>
                </c:pt>
                <c:pt idx="52387">
                  <c:v>-6.4027537455949704E-2</c:v>
                </c:pt>
                <c:pt idx="52388">
                  <c:v>-6.1417564629338998E-2</c:v>
                </c:pt>
                <c:pt idx="52389">
                  <c:v>-5.9798478073280599E-2</c:v>
                </c:pt>
                <c:pt idx="52390">
                  <c:v>-5.79793213961017E-2</c:v>
                </c:pt>
                <c:pt idx="52391">
                  <c:v>-5.6930473635380001E-2</c:v>
                </c:pt>
                <c:pt idx="52392">
                  <c:v>-5.5708989302538203E-2</c:v>
                </c:pt>
                <c:pt idx="52393">
                  <c:v>-5.4821869032130703E-2</c:v>
                </c:pt>
                <c:pt idx="52394">
                  <c:v>-5.4544185533633403E-2</c:v>
                </c:pt>
                <c:pt idx="52395">
                  <c:v>-5.4274695502615697E-2</c:v>
                </c:pt>
                <c:pt idx="52396">
                  <c:v>-5.4547757263767302E-2</c:v>
                </c:pt>
                <c:pt idx="52397">
                  <c:v>-5.4775864409715699E-2</c:v>
                </c:pt>
                <c:pt idx="52398">
                  <c:v>-5.5662696817396398E-2</c:v>
                </c:pt>
                <c:pt idx="52399">
                  <c:v>-5.6685920754926497E-2</c:v>
                </c:pt>
                <c:pt idx="52400">
                  <c:v>-5.7978448441636E-2</c:v>
                </c:pt>
                <c:pt idx="52401">
                  <c:v>-5.9818420306637698E-2</c:v>
                </c:pt>
                <c:pt idx="52402">
                  <c:v>-6.1370549131819697E-2</c:v>
                </c:pt>
                <c:pt idx="52403">
                  <c:v>-6.3858295869411705E-2</c:v>
                </c:pt>
                <c:pt idx="52404">
                  <c:v>-6.6488065180653602E-2</c:v>
                </c:pt>
                <c:pt idx="52405">
                  <c:v>-6.9131368412932798E-2</c:v>
                </c:pt>
                <c:pt idx="52406">
                  <c:v>-7.2433606678304494E-2</c:v>
                </c:pt>
                <c:pt idx="52407">
                  <c:v>-7.5801856592827496E-2</c:v>
                </c:pt>
                <c:pt idx="52408">
                  <c:v>-7.9563498769656002E-2</c:v>
                </c:pt>
                <c:pt idx="52409">
                  <c:v>-8.36189526669118E-2</c:v>
                </c:pt>
                <c:pt idx="52410">
                  <c:v>-8.7653657309903404E-2</c:v>
                </c:pt>
                <c:pt idx="52411">
                  <c:v>-9.2046600930703604E-2</c:v>
                </c:pt>
                <c:pt idx="52412">
                  <c:v>-9.6561575127650304E-2</c:v>
                </c:pt>
                <c:pt idx="52413">
                  <c:v>-0.10136229769324</c:v>
                </c:pt>
                <c:pt idx="52414">
                  <c:v>-0.106538510810885</c:v>
                </c:pt>
                <c:pt idx="52415">
                  <c:v>-0.111157347732755</c:v>
                </c:pt>
                <c:pt idx="52416">
                  <c:v>-0.116565506152913</c:v>
                </c:pt>
                <c:pt idx="52417">
                  <c:v>-0.12202512917451599</c:v>
                </c:pt>
                <c:pt idx="52418">
                  <c:v>-0.12745358564036</c:v>
                </c:pt>
                <c:pt idx="52419">
                  <c:v>-0.13295736433560401</c:v>
                </c:pt>
                <c:pt idx="52420">
                  <c:v>-0.138331789216495</c:v>
                </c:pt>
                <c:pt idx="52421">
                  <c:v>-0.14418069499311501</c:v>
                </c:pt>
                <c:pt idx="52422">
                  <c:v>-0.14959901285324101</c:v>
                </c:pt>
                <c:pt idx="52423">
                  <c:v>-0.15537583071414501</c:v>
                </c:pt>
                <c:pt idx="52424">
                  <c:v>-0.16049386664776399</c:v>
                </c:pt>
                <c:pt idx="52425">
                  <c:v>-0.16611167344119199</c:v>
                </c:pt>
                <c:pt idx="52426">
                  <c:v>-0.171527133387747</c:v>
                </c:pt>
                <c:pt idx="52427">
                  <c:v>-0.176626899906763</c:v>
                </c:pt>
                <c:pt idx="52428">
                  <c:v>-0.181847842908748</c:v>
                </c:pt>
                <c:pt idx="52429">
                  <c:v>-0.18621195499631499</c:v>
                </c:pt>
                <c:pt idx="52430">
                  <c:v>-0.19164182716530101</c:v>
                </c:pt>
                <c:pt idx="52431">
                  <c:v>-0.19615607312166999</c:v>
                </c:pt>
                <c:pt idx="52432">
                  <c:v>-0.20041575216972299</c:v>
                </c:pt>
                <c:pt idx="52433">
                  <c:v>-0.20447946390590199</c:v>
                </c:pt>
                <c:pt idx="52434">
                  <c:v>-0.20816924130296</c:v>
                </c:pt>
                <c:pt idx="52435">
                  <c:v>-0.212211166401648</c:v>
                </c:pt>
                <c:pt idx="52436">
                  <c:v>-0.21544290484068801</c:v>
                </c:pt>
                <c:pt idx="52437">
                  <c:v>-0.218460273552672</c:v>
                </c:pt>
                <c:pt idx="52438">
                  <c:v>-0.22105688126234199</c:v>
                </c:pt>
                <c:pt idx="52439">
                  <c:v>-0.223213920489751</c:v>
                </c:pt>
                <c:pt idx="52440">
                  <c:v>-0.225462167372907</c:v>
                </c:pt>
                <c:pt idx="52441">
                  <c:v>-0.22735844899940399</c:v>
                </c:pt>
                <c:pt idx="52442">
                  <c:v>-0.22835516249499099</c:v>
                </c:pt>
                <c:pt idx="52443">
                  <c:v>-0.22947553939809501</c:v>
                </c:pt>
                <c:pt idx="52444">
                  <c:v>-0.230043603524197</c:v>
                </c:pt>
                <c:pt idx="52445">
                  <c:v>-0.23039240831452501</c:v>
                </c:pt>
                <c:pt idx="52446">
                  <c:v>-0.23054470585371001</c:v>
                </c:pt>
                <c:pt idx="52447">
                  <c:v>-0.22978773376483799</c:v>
                </c:pt>
                <c:pt idx="52448">
                  <c:v>-0.229171362336231</c:v>
                </c:pt>
                <c:pt idx="52449">
                  <c:v>-0.22785689583723701</c:v>
                </c:pt>
                <c:pt idx="52450">
                  <c:v>-0.226586567503713</c:v>
                </c:pt>
                <c:pt idx="52451">
                  <c:v>-0.22443140073575099</c:v>
                </c:pt>
                <c:pt idx="52452">
                  <c:v>-0.222467664359256</c:v>
                </c:pt>
                <c:pt idx="52453">
                  <c:v>-0.219962733928244</c:v>
                </c:pt>
                <c:pt idx="52454">
                  <c:v>-0.21691446455976299</c:v>
                </c:pt>
                <c:pt idx="52455">
                  <c:v>-0.21390736971875601</c:v>
                </c:pt>
                <c:pt idx="52456">
                  <c:v>-0.21023147630592601</c:v>
                </c:pt>
                <c:pt idx="52457">
                  <c:v>-0.207057267773603</c:v>
                </c:pt>
                <c:pt idx="52458">
                  <c:v>-0.20273912102974201</c:v>
                </c:pt>
                <c:pt idx="52459">
                  <c:v>-0.198645430534301</c:v>
                </c:pt>
                <c:pt idx="52460">
                  <c:v>-0.19422066264666701</c:v>
                </c:pt>
                <c:pt idx="52461">
                  <c:v>-0.18931253313997201</c:v>
                </c:pt>
                <c:pt idx="52462">
                  <c:v>-0.185057088574511</c:v>
                </c:pt>
                <c:pt idx="52463">
                  <c:v>-0.179787967008702</c:v>
                </c:pt>
                <c:pt idx="52464">
                  <c:v>-0.174638103820968</c:v>
                </c:pt>
                <c:pt idx="52465">
                  <c:v>-0.16912789297196301</c:v>
                </c:pt>
                <c:pt idx="52466">
                  <c:v>-0.16372875018754399</c:v>
                </c:pt>
                <c:pt idx="52467">
                  <c:v>-0.158364653568001</c:v>
                </c:pt>
                <c:pt idx="52468">
                  <c:v>-0.15311975651471699</c:v>
                </c:pt>
                <c:pt idx="52469">
                  <c:v>-0.14729051611433</c:v>
                </c:pt>
                <c:pt idx="52470">
                  <c:v>-0.141626811946922</c:v>
                </c:pt>
                <c:pt idx="52471">
                  <c:v>-0.13616799063014901</c:v>
                </c:pt>
                <c:pt idx="52472">
                  <c:v>-0.13067155263343999</c:v>
                </c:pt>
                <c:pt idx="52473">
                  <c:v>-0.12561293175403701</c:v>
                </c:pt>
                <c:pt idx="52474">
                  <c:v>-0.119706543682827</c:v>
                </c:pt>
                <c:pt idx="52475">
                  <c:v>-0.11474326165750599</c:v>
                </c:pt>
                <c:pt idx="52476">
                  <c:v>-0.109551446415268</c:v>
                </c:pt>
                <c:pt idx="52477">
                  <c:v>-0.10473490629283499</c:v>
                </c:pt>
                <c:pt idx="52478">
                  <c:v>-9.9942145330632198E-2</c:v>
                </c:pt>
                <c:pt idx="52479">
                  <c:v>-9.5331345261219405E-2</c:v>
                </c:pt>
                <c:pt idx="52480">
                  <c:v>-9.0864383091863801E-2</c:v>
                </c:pt>
                <c:pt idx="52481">
                  <c:v>-8.6756219713396296E-2</c:v>
                </c:pt>
                <c:pt idx="52482">
                  <c:v>-8.2890471641503899E-2</c:v>
                </c:pt>
                <c:pt idx="52483">
                  <c:v>-7.9062522525159606E-2</c:v>
                </c:pt>
                <c:pt idx="52484">
                  <c:v>-7.6088241311060997E-2</c:v>
                </c:pt>
                <c:pt idx="52485">
                  <c:v>-7.2939401504742901E-2</c:v>
                </c:pt>
                <c:pt idx="52486">
                  <c:v>-7.0210042738331604E-2</c:v>
                </c:pt>
                <c:pt idx="52487">
                  <c:v>-6.7857514232374003E-2</c:v>
                </c:pt>
                <c:pt idx="52488">
                  <c:v>-6.5521630520170904E-2</c:v>
                </c:pt>
                <c:pt idx="52489">
                  <c:v>-6.4099009199485704E-2</c:v>
                </c:pt>
                <c:pt idx="52490">
                  <c:v>-6.2590429888317201E-2</c:v>
                </c:pt>
                <c:pt idx="52491">
                  <c:v>-6.1478597145847802E-2</c:v>
                </c:pt>
                <c:pt idx="52492">
                  <c:v>-6.0785751153960101E-2</c:v>
                </c:pt>
                <c:pt idx="52493">
                  <c:v>-6.0405119894965102E-2</c:v>
                </c:pt>
                <c:pt idx="52494">
                  <c:v>-6.06786513300763E-2</c:v>
                </c:pt>
                <c:pt idx="52495">
                  <c:v>-6.1042505829617101E-2</c:v>
                </c:pt>
                <c:pt idx="52496">
                  <c:v>-6.1466327147828501E-2</c:v>
                </c:pt>
                <c:pt idx="52497">
                  <c:v>-6.2526235990962506E-2</c:v>
                </c:pt>
                <c:pt idx="52498">
                  <c:v>-6.3823929369424701E-2</c:v>
                </c:pt>
                <c:pt idx="52499">
                  <c:v>-6.5712836126873703E-2</c:v>
                </c:pt>
                <c:pt idx="52500">
                  <c:v>-6.7780111795534601E-2</c:v>
                </c:pt>
                <c:pt idx="52501">
                  <c:v>-6.9806472314152199E-2</c:v>
                </c:pt>
                <c:pt idx="52502">
                  <c:v>-7.2346831068870202E-2</c:v>
                </c:pt>
                <c:pt idx="52503">
                  <c:v>-7.5114562044290303E-2</c:v>
                </c:pt>
                <c:pt idx="52504">
                  <c:v>-7.8321159139560795E-2</c:v>
                </c:pt>
                <c:pt idx="52505">
                  <c:v>-8.1693775665876406E-2</c:v>
                </c:pt>
                <c:pt idx="52506">
                  <c:v>-8.496155562412E-2</c:v>
                </c:pt>
                <c:pt idx="52507">
                  <c:v>-8.8684387924935396E-2</c:v>
                </c:pt>
                <c:pt idx="52508">
                  <c:v>-9.2405202013867205E-2</c:v>
                </c:pt>
                <c:pt idx="52509">
                  <c:v>-9.6716020867111396E-2</c:v>
                </c:pt>
                <c:pt idx="52510">
                  <c:v>-0.100669692540335</c:v>
                </c:pt>
                <c:pt idx="52511">
                  <c:v>-0.10503579356435699</c:v>
                </c:pt>
                <c:pt idx="52512">
                  <c:v>-0.10942570300032101</c:v>
                </c:pt>
                <c:pt idx="52513">
                  <c:v>-0.113748073829456</c:v>
                </c:pt>
                <c:pt idx="52514">
                  <c:v>-0.11832865431669699</c:v>
                </c:pt>
                <c:pt idx="52515">
                  <c:v>-0.12263220103481901</c:v>
                </c:pt>
                <c:pt idx="52516">
                  <c:v>-0.12752634069684199</c:v>
                </c:pt>
                <c:pt idx="52517">
                  <c:v>-0.1318212879298</c:v>
                </c:pt>
                <c:pt idx="52518">
                  <c:v>-0.136226251155664</c:v>
                </c:pt>
                <c:pt idx="52519">
                  <c:v>-0.14030263508417101</c:v>
                </c:pt>
                <c:pt idx="52520">
                  <c:v>-0.14454908380009099</c:v>
                </c:pt>
                <c:pt idx="52521">
                  <c:v>-0.14914606938455099</c:v>
                </c:pt>
                <c:pt idx="52522">
                  <c:v>-0.15288546629028099</c:v>
                </c:pt>
                <c:pt idx="52523">
                  <c:v>-0.15666743111791401</c:v>
                </c:pt>
                <c:pt idx="52524">
                  <c:v>-0.16024564877801301</c:v>
                </c:pt>
                <c:pt idx="52525">
                  <c:v>-0.16388032262322999</c:v>
                </c:pt>
                <c:pt idx="52526">
                  <c:v>-0.16724798325142401</c:v>
                </c:pt>
                <c:pt idx="52527">
                  <c:v>-0.17061247125105999</c:v>
                </c:pt>
                <c:pt idx="52528">
                  <c:v>-0.17303713352126701</c:v>
                </c:pt>
                <c:pt idx="52529">
                  <c:v>-0.175555554522033</c:v>
                </c:pt>
                <c:pt idx="52530">
                  <c:v>-0.17788818834718401</c:v>
                </c:pt>
                <c:pt idx="52531">
                  <c:v>-0.180032119853682</c:v>
                </c:pt>
                <c:pt idx="52532">
                  <c:v>-0.18198956650332501</c:v>
                </c:pt>
                <c:pt idx="52533">
                  <c:v>-0.18303719213435901</c:v>
                </c:pt>
                <c:pt idx="52534">
                  <c:v>-0.184219102646796</c:v>
                </c:pt>
                <c:pt idx="52535">
                  <c:v>-0.185015222368037</c:v>
                </c:pt>
                <c:pt idx="52536">
                  <c:v>-0.185695846577869</c:v>
                </c:pt>
                <c:pt idx="52537">
                  <c:v>-0.18594168877172401</c:v>
                </c:pt>
                <c:pt idx="52538">
                  <c:v>-0.18577582297426801</c:v>
                </c:pt>
                <c:pt idx="52539">
                  <c:v>-0.185386502288927</c:v>
                </c:pt>
                <c:pt idx="52540">
                  <c:v>-0.184591767860419</c:v>
                </c:pt>
                <c:pt idx="52541">
                  <c:v>-0.18358731754492699</c:v>
                </c:pt>
                <c:pt idx="52542">
                  <c:v>-0.182008351251923</c:v>
                </c:pt>
                <c:pt idx="52543">
                  <c:v>-0.180727550354391</c:v>
                </c:pt>
                <c:pt idx="52544">
                  <c:v>-0.178520579809723</c:v>
                </c:pt>
                <c:pt idx="52545">
                  <c:v>-0.17631354872049099</c:v>
                </c:pt>
                <c:pt idx="52546">
                  <c:v>-0.17374630752048401</c:v>
                </c:pt>
                <c:pt idx="52547">
                  <c:v>-0.170740889801544</c:v>
                </c:pt>
                <c:pt idx="52548">
                  <c:v>-0.168431061218829</c:v>
                </c:pt>
                <c:pt idx="52549">
                  <c:v>-0.16485390416620699</c:v>
                </c:pt>
                <c:pt idx="52550">
                  <c:v>-0.16134065165193301</c:v>
                </c:pt>
                <c:pt idx="52551">
                  <c:v>-0.157659164527367</c:v>
                </c:pt>
                <c:pt idx="52552">
                  <c:v>-0.1539316423771</c:v>
                </c:pt>
                <c:pt idx="52553">
                  <c:v>-0.15010752201602201</c:v>
                </c:pt>
                <c:pt idx="52554">
                  <c:v>-0.146164272069192</c:v>
                </c:pt>
                <c:pt idx="52555">
                  <c:v>-0.14161857225484001</c:v>
                </c:pt>
                <c:pt idx="52556">
                  <c:v>-0.13707194951226301</c:v>
                </c:pt>
                <c:pt idx="52557">
                  <c:v>-0.132756630766346</c:v>
                </c:pt>
                <c:pt idx="52558">
                  <c:v>-0.12823295091380499</c:v>
                </c:pt>
                <c:pt idx="52559">
                  <c:v>-0.124035265531821</c:v>
                </c:pt>
                <c:pt idx="52560">
                  <c:v>-0.118991648231182</c:v>
                </c:pt>
                <c:pt idx="52561">
                  <c:v>-0.11452762357035701</c:v>
                </c:pt>
                <c:pt idx="52562">
                  <c:v>-0.11003623825692201</c:v>
                </c:pt>
                <c:pt idx="52563">
                  <c:v>-0.105643387286264</c:v>
                </c:pt>
                <c:pt idx="52564">
                  <c:v>-0.101378420522619</c:v>
                </c:pt>
                <c:pt idx="52565">
                  <c:v>-9.69787545012578E-2</c:v>
                </c:pt>
                <c:pt idx="52566">
                  <c:v>-9.2756913840125604E-2</c:v>
                </c:pt>
                <c:pt idx="52567">
                  <c:v>-8.8705740828195406E-2</c:v>
                </c:pt>
                <c:pt idx="52568">
                  <c:v>-8.4967234128798599E-2</c:v>
                </c:pt>
                <c:pt idx="52569">
                  <c:v>-8.0931545690664505E-2</c:v>
                </c:pt>
                <c:pt idx="52570">
                  <c:v>-7.77643135085095E-2</c:v>
                </c:pt>
                <c:pt idx="52571">
                  <c:v>-7.4128925288499098E-2</c:v>
                </c:pt>
                <c:pt idx="52572">
                  <c:v>-7.0957963043372096E-2</c:v>
                </c:pt>
                <c:pt idx="52573">
                  <c:v>-6.8323862715956196E-2</c:v>
                </c:pt>
                <c:pt idx="52574">
                  <c:v>-6.4761353128714699E-2</c:v>
                </c:pt>
                <c:pt idx="52575">
                  <c:v>-6.3075722008053794E-2</c:v>
                </c:pt>
                <c:pt idx="52576">
                  <c:v>-6.0585055874646999E-2</c:v>
                </c:pt>
                <c:pt idx="52577">
                  <c:v>-5.9110263227861198E-2</c:v>
                </c:pt>
                <c:pt idx="52578">
                  <c:v>-5.7260970082401302E-2</c:v>
                </c:pt>
                <c:pt idx="52579">
                  <c:v>-5.5978378670975402E-2</c:v>
                </c:pt>
                <c:pt idx="52580">
                  <c:v>-5.49571808239087E-2</c:v>
                </c:pt>
                <c:pt idx="52581">
                  <c:v>-5.4425648561312399E-2</c:v>
                </c:pt>
                <c:pt idx="52582">
                  <c:v>-5.3726006058049898E-2</c:v>
                </c:pt>
                <c:pt idx="52583">
                  <c:v>-5.3482678626035E-2</c:v>
                </c:pt>
                <c:pt idx="52584">
                  <c:v>-5.3599870291706701E-2</c:v>
                </c:pt>
                <c:pt idx="52585">
                  <c:v>-5.4005279003393303E-2</c:v>
                </c:pt>
                <c:pt idx="52586">
                  <c:v>-5.5090786514261997E-2</c:v>
                </c:pt>
                <c:pt idx="52587">
                  <c:v>-5.5630531329205299E-2</c:v>
                </c:pt>
                <c:pt idx="52588">
                  <c:v>-5.7102266850452103E-2</c:v>
                </c:pt>
                <c:pt idx="52589">
                  <c:v>-5.8503841269830097E-2</c:v>
                </c:pt>
                <c:pt idx="52590">
                  <c:v>-6.0490212545749197E-2</c:v>
                </c:pt>
                <c:pt idx="52591">
                  <c:v>-6.2618035436106806E-2</c:v>
                </c:pt>
                <c:pt idx="52592">
                  <c:v>-6.4675373278882203E-2</c:v>
                </c:pt>
                <c:pt idx="52593">
                  <c:v>-6.7224530504604404E-2</c:v>
                </c:pt>
                <c:pt idx="52594">
                  <c:v>-6.98814997190252E-2</c:v>
                </c:pt>
                <c:pt idx="52595">
                  <c:v>-7.2828661559362406E-2</c:v>
                </c:pt>
                <c:pt idx="52596">
                  <c:v>-7.5827973326949197E-2</c:v>
                </c:pt>
                <c:pt idx="52597">
                  <c:v>-7.91952998649844E-2</c:v>
                </c:pt>
                <c:pt idx="52598">
                  <c:v>-8.2596177135692894E-2</c:v>
                </c:pt>
                <c:pt idx="52599">
                  <c:v>-8.5949736586709194E-2</c:v>
                </c:pt>
                <c:pt idx="52600">
                  <c:v>-8.9639959691986196E-2</c:v>
                </c:pt>
                <c:pt idx="52601">
                  <c:v>-9.3174462108512102E-2</c:v>
                </c:pt>
                <c:pt idx="52602">
                  <c:v>-9.7351439091358294E-2</c:v>
                </c:pt>
                <c:pt idx="52603">
                  <c:v>-0.10126134649865</c:v>
                </c:pt>
                <c:pt idx="52604">
                  <c:v>-0.105049876883878</c:v>
                </c:pt>
                <c:pt idx="52605">
                  <c:v>-0.109158819670112</c:v>
                </c:pt>
                <c:pt idx="52606">
                  <c:v>-0.112829575408621</c:v>
                </c:pt>
                <c:pt idx="52607">
                  <c:v>-0.117209591154233</c:v>
                </c:pt>
                <c:pt idx="52608">
                  <c:v>-0.121123711168203</c:v>
                </c:pt>
                <c:pt idx="52609">
                  <c:v>-0.124852834889823</c:v>
                </c:pt>
                <c:pt idx="52610">
                  <c:v>-0.12883269342190201</c:v>
                </c:pt>
                <c:pt idx="52611">
                  <c:v>-0.13239694515293399</c:v>
                </c:pt>
                <c:pt idx="52612">
                  <c:v>-0.13629161306211801</c:v>
                </c:pt>
                <c:pt idx="52613">
                  <c:v>-0.13998555795967099</c:v>
                </c:pt>
                <c:pt idx="52614">
                  <c:v>-0.14299982168088601</c:v>
                </c:pt>
                <c:pt idx="52615">
                  <c:v>-0.14633724986563801</c:v>
                </c:pt>
                <c:pt idx="52616">
                  <c:v>-0.149364473279053</c:v>
                </c:pt>
                <c:pt idx="52617">
                  <c:v>-0.15246733498715001</c:v>
                </c:pt>
                <c:pt idx="52618">
                  <c:v>-0.155340241735968</c:v>
                </c:pt>
                <c:pt idx="52619">
                  <c:v>-0.157534722102213</c:v>
                </c:pt>
                <c:pt idx="52620">
                  <c:v>-0.15993774765258001</c:v>
                </c:pt>
                <c:pt idx="52621">
                  <c:v>-0.16199127601114899</c:v>
                </c:pt>
                <c:pt idx="52622">
                  <c:v>-0.16402281145888001</c:v>
                </c:pt>
                <c:pt idx="52623">
                  <c:v>-0.165315518030929</c:v>
                </c:pt>
                <c:pt idx="52624">
                  <c:v>-0.16678851476560699</c:v>
                </c:pt>
                <c:pt idx="52625">
                  <c:v>-0.16792450864522199</c:v>
                </c:pt>
                <c:pt idx="52626">
                  <c:v>-0.168551255868888</c:v>
                </c:pt>
                <c:pt idx="52627">
                  <c:v>-0.169335635300811</c:v>
                </c:pt>
                <c:pt idx="52628">
                  <c:v>-0.16921471219596401</c:v>
                </c:pt>
                <c:pt idx="52629">
                  <c:v>-0.16961108668248601</c:v>
                </c:pt>
                <c:pt idx="52630">
                  <c:v>-0.169242869614012</c:v>
                </c:pt>
                <c:pt idx="52631">
                  <c:v>-0.16864057999436899</c:v>
                </c:pt>
                <c:pt idx="52632">
                  <c:v>-0.16783912155838801</c:v>
                </c:pt>
                <c:pt idx="52633">
                  <c:v>-0.166559225309167</c:v>
                </c:pt>
                <c:pt idx="52634">
                  <c:v>-0.165574827636951</c:v>
                </c:pt>
                <c:pt idx="52635">
                  <c:v>-0.16367016570918899</c:v>
                </c:pt>
                <c:pt idx="52636">
                  <c:v>-0.16179420568421099</c:v>
                </c:pt>
                <c:pt idx="52637">
                  <c:v>-0.15959482519899201</c:v>
                </c:pt>
                <c:pt idx="52638">
                  <c:v>-0.15714466117102599</c:v>
                </c:pt>
                <c:pt idx="52639">
                  <c:v>-0.15456581646054099</c:v>
                </c:pt>
                <c:pt idx="52640">
                  <c:v>-0.15192914630796001</c:v>
                </c:pt>
                <c:pt idx="52641">
                  <c:v>-0.14872786512158001</c:v>
                </c:pt>
                <c:pt idx="52642">
                  <c:v>-0.145530644118612</c:v>
                </c:pt>
                <c:pt idx="52643">
                  <c:v>-0.142309227307439</c:v>
                </c:pt>
                <c:pt idx="52644">
                  <c:v>-0.13870689371502001</c:v>
                </c:pt>
                <c:pt idx="52645">
                  <c:v>-0.135125400902154</c:v>
                </c:pt>
                <c:pt idx="52646">
                  <c:v>-0.131037383644974</c:v>
                </c:pt>
                <c:pt idx="52647">
                  <c:v>-0.12713804927875999</c:v>
                </c:pt>
                <c:pt idx="52648">
                  <c:v>-0.122993090350784</c:v>
                </c:pt>
                <c:pt idx="52649">
                  <c:v>-0.11893072241142599</c:v>
                </c:pt>
                <c:pt idx="52650">
                  <c:v>-0.11440981042319399</c:v>
                </c:pt>
                <c:pt idx="52651">
                  <c:v>-0.110072320928879</c:v>
                </c:pt>
                <c:pt idx="52652">
                  <c:v>-0.105667213437956</c:v>
                </c:pt>
                <c:pt idx="52653">
                  <c:v>-0.101028720227108</c:v>
                </c:pt>
                <c:pt idx="52654">
                  <c:v>-9.6696729061039002E-2</c:v>
                </c:pt>
                <c:pt idx="52655">
                  <c:v>-9.1709959021368595E-2</c:v>
                </c:pt>
                <c:pt idx="52656">
                  <c:v>-8.7734431953654698E-2</c:v>
                </c:pt>
                <c:pt idx="52657">
                  <c:v>-8.3038461481020495E-2</c:v>
                </c:pt>
                <c:pt idx="52658">
                  <c:v>-7.8390747284423204E-2</c:v>
                </c:pt>
                <c:pt idx="52659">
                  <c:v>-7.39640626413966E-2</c:v>
                </c:pt>
                <c:pt idx="52660">
                  <c:v>-6.9241249672526206E-2</c:v>
                </c:pt>
                <c:pt idx="52661">
                  <c:v>-6.5154962718583301E-2</c:v>
                </c:pt>
                <c:pt idx="52662">
                  <c:v>-6.08431461672043E-2</c:v>
                </c:pt>
                <c:pt idx="52663">
                  <c:v>-5.6568518787964497E-2</c:v>
                </c:pt>
                <c:pt idx="52664">
                  <c:v>-5.22712732545665E-2</c:v>
                </c:pt>
                <c:pt idx="52665">
                  <c:v>-4.8152289882333603E-2</c:v>
                </c:pt>
                <c:pt idx="52666">
                  <c:v>-4.4486152379907599E-2</c:v>
                </c:pt>
                <c:pt idx="52667">
                  <c:v>-4.0979750010817502E-2</c:v>
                </c:pt>
                <c:pt idx="52668">
                  <c:v>-3.7004916002010002E-2</c:v>
                </c:pt>
                <c:pt idx="52669">
                  <c:v>-3.34490492928207E-2</c:v>
                </c:pt>
                <c:pt idx="52670">
                  <c:v>-3.0062827433464601E-2</c:v>
                </c:pt>
                <c:pt idx="52671">
                  <c:v>-2.6879771649495E-2</c:v>
                </c:pt>
                <c:pt idx="52672">
                  <c:v>-2.4087622191129199E-2</c:v>
                </c:pt>
                <c:pt idx="52673">
                  <c:v>-2.0825927014155501E-2</c:v>
                </c:pt>
                <c:pt idx="52674">
                  <c:v>-1.7979802567680898E-2</c:v>
                </c:pt>
                <c:pt idx="52675">
                  <c:v>-1.5249072420049E-2</c:v>
                </c:pt>
                <c:pt idx="52676">
                  <c:v>-1.2912757264035001E-2</c:v>
                </c:pt>
                <c:pt idx="52677">
                  <c:v>-1.0579779905455699E-2</c:v>
                </c:pt>
                <c:pt idx="52678">
                  <c:v>-8.5555473382200806E-3</c:v>
                </c:pt>
                <c:pt idx="52679">
                  <c:v>-6.5274572709966699E-3</c:v>
                </c:pt>
                <c:pt idx="52680">
                  <c:v>-4.6614072433318002E-3</c:v>
                </c:pt>
                <c:pt idx="52681">
                  <c:v>-3.3029158445814599E-3</c:v>
                </c:pt>
                <c:pt idx="52682">
                  <c:v>-1.6825653151972999E-3</c:v>
                </c:pt>
                <c:pt idx="52683">
                  <c:v>-7.6551582561175803E-4</c:v>
                </c:pt>
                <c:pt idx="52684">
                  <c:v>3.7109041625639499E-4</c:v>
                </c:pt>
                <c:pt idx="52685">
                  <c:v>1.5317302928738201E-3</c:v>
                </c:pt>
                <c:pt idx="52686">
                  <c:v>2.1909890871782199E-3</c:v>
                </c:pt>
                <c:pt idx="52687">
                  <c:v>3.1346216198398602E-3</c:v>
                </c:pt>
                <c:pt idx="52688">
                  <c:v>3.0076570951990799E-3</c:v>
                </c:pt>
                <c:pt idx="52689">
                  <c:v>3.4115906343190699E-3</c:v>
                </c:pt>
                <c:pt idx="52690">
                  <c:v>3.6485645088213201E-3</c:v>
                </c:pt>
                <c:pt idx="52691">
                  <c:v>4.0128172943994199E-3</c:v>
                </c:pt>
                <c:pt idx="52692">
                  <c:v>3.9652507065925302E-3</c:v>
                </c:pt>
                <c:pt idx="52693">
                  <c:v>3.51921128727902E-3</c:v>
                </c:pt>
                <c:pt idx="52694">
                  <c:v>3.0521483042318799E-3</c:v>
                </c:pt>
                <c:pt idx="52695">
                  <c:v>2.6616409835774099E-3</c:v>
                </c:pt>
                <c:pt idx="52696">
                  <c:v>2.3341097390474799E-3</c:v>
                </c:pt>
                <c:pt idx="52697">
                  <c:v>1.86125899418761E-3</c:v>
                </c:pt>
                <c:pt idx="52698">
                  <c:v>1.05541501449942E-3</c:v>
                </c:pt>
                <c:pt idx="52699">
                  <c:v>-2.3361725014078001E-4</c:v>
                </c:pt>
                <c:pt idx="52700">
                  <c:v>-5.9085349494663101E-4</c:v>
                </c:pt>
                <c:pt idx="52701">
                  <c:v>-1.48527449250083E-3</c:v>
                </c:pt>
                <c:pt idx="52702">
                  <c:v>-2.2452638035945602E-3</c:v>
                </c:pt>
                <c:pt idx="52703">
                  <c:v>-3.42793173389493E-3</c:v>
                </c:pt>
                <c:pt idx="52704">
                  <c:v>-4.7194443289988704E-3</c:v>
                </c:pt>
                <c:pt idx="52705">
                  <c:v>-5.7493130346979197E-3</c:v>
                </c:pt>
                <c:pt idx="52706">
                  <c:v>-6.7941128880584104E-3</c:v>
                </c:pt>
                <c:pt idx="52707">
                  <c:v>-7.6224065382076702E-3</c:v>
                </c:pt>
                <c:pt idx="52708">
                  <c:v>-9.2453863343081606E-3</c:v>
                </c:pt>
                <c:pt idx="52709">
                  <c:v>-1.0123898933726099E-2</c:v>
                </c:pt>
                <c:pt idx="52710">
                  <c:v>-1.14696526136543E-2</c:v>
                </c:pt>
                <c:pt idx="52711">
                  <c:v>-1.2403329477052499E-2</c:v>
                </c:pt>
                <c:pt idx="52712">
                  <c:v>-1.3372369180053601E-2</c:v>
                </c:pt>
                <c:pt idx="52713">
                  <c:v>-1.4467764319916801E-2</c:v>
                </c:pt>
                <c:pt idx="52714">
                  <c:v>-1.5335306280405501E-2</c:v>
                </c:pt>
                <c:pt idx="52715">
                  <c:v>-1.6796866234720199E-2</c:v>
                </c:pt>
                <c:pt idx="52716">
                  <c:v>-1.7574561622108301E-2</c:v>
                </c:pt>
                <c:pt idx="52717">
                  <c:v>-1.8307237379926299E-2</c:v>
                </c:pt>
                <c:pt idx="52718">
                  <c:v>-1.9126387313887699E-2</c:v>
                </c:pt>
                <c:pt idx="52719">
                  <c:v>-1.96749415690999E-2</c:v>
                </c:pt>
                <c:pt idx="52720">
                  <c:v>-2.08173777305285E-2</c:v>
                </c:pt>
                <c:pt idx="52721">
                  <c:v>-2.16586891117568E-2</c:v>
                </c:pt>
                <c:pt idx="52722">
                  <c:v>-2.21519334581207E-2</c:v>
                </c:pt>
                <c:pt idx="52723">
                  <c:v>-2.2487759840310199E-2</c:v>
                </c:pt>
                <c:pt idx="52724">
                  <c:v>-2.2898864584415701E-2</c:v>
                </c:pt>
                <c:pt idx="52725">
                  <c:v>-2.3491022848957599E-2</c:v>
                </c:pt>
                <c:pt idx="52726">
                  <c:v>-2.4030443874777301E-2</c:v>
                </c:pt>
                <c:pt idx="52727">
                  <c:v>-2.3859727124039401E-2</c:v>
                </c:pt>
                <c:pt idx="52728">
                  <c:v>-2.39930575181188E-2</c:v>
                </c:pt>
                <c:pt idx="52729">
                  <c:v>-2.3907498600408399E-2</c:v>
                </c:pt>
                <c:pt idx="52730">
                  <c:v>-2.4102325388535E-2</c:v>
                </c:pt>
                <c:pt idx="52731">
                  <c:v>-2.4222868215157501E-2</c:v>
                </c:pt>
                <c:pt idx="52732">
                  <c:v>-2.3477971204044601E-2</c:v>
                </c:pt>
                <c:pt idx="52733">
                  <c:v>-2.3367952426590999E-2</c:v>
                </c:pt>
                <c:pt idx="52734">
                  <c:v>-2.2650167492414702E-2</c:v>
                </c:pt>
                <c:pt idx="52735">
                  <c:v>-2.2590030325937802E-2</c:v>
                </c:pt>
                <c:pt idx="52736">
                  <c:v>-2.1916473327393202E-2</c:v>
                </c:pt>
                <c:pt idx="52737">
                  <c:v>-2.1027296102393501E-2</c:v>
                </c:pt>
                <c:pt idx="52738">
                  <c:v>-2.0090133652575001E-2</c:v>
                </c:pt>
                <c:pt idx="52739">
                  <c:v>-1.93289482267569E-2</c:v>
                </c:pt>
                <c:pt idx="52740">
                  <c:v>-1.8421044955194602E-2</c:v>
                </c:pt>
                <c:pt idx="52741">
                  <c:v>-1.7160822958678299E-2</c:v>
                </c:pt>
                <c:pt idx="52742">
                  <c:v>-1.6080398402815801E-2</c:v>
                </c:pt>
                <c:pt idx="52743">
                  <c:v>-1.46170762013496E-2</c:v>
                </c:pt>
                <c:pt idx="52744">
                  <c:v>-1.3059050884059601E-2</c:v>
                </c:pt>
                <c:pt idx="52745">
                  <c:v>-1.18335902728403E-2</c:v>
                </c:pt>
                <c:pt idx="52746">
                  <c:v>-1.02215325945958E-2</c:v>
                </c:pt>
                <c:pt idx="52747">
                  <c:v>-8.6386892762233807E-3</c:v>
                </c:pt>
                <c:pt idx="52748">
                  <c:v>-6.7319464195596101E-3</c:v>
                </c:pt>
                <c:pt idx="52749">
                  <c:v>-4.7903109695488499E-3</c:v>
                </c:pt>
                <c:pt idx="52750">
                  <c:v>-2.97899956470043E-3</c:v>
                </c:pt>
                <c:pt idx="52751">
                  <c:v>-1.0268865421736899E-3</c:v>
                </c:pt>
                <c:pt idx="52752">
                  <c:v>8.5760472860214702E-4</c:v>
                </c:pt>
                <c:pt idx="52753">
                  <c:v>3.0566167783615699E-3</c:v>
                </c:pt>
                <c:pt idx="52754">
                  <c:v>5.5472542790549603E-3</c:v>
                </c:pt>
                <c:pt idx="52755">
                  <c:v>7.7561362511073297E-3</c:v>
                </c:pt>
                <c:pt idx="52756">
                  <c:v>1.0104144401049999E-2</c:v>
                </c:pt>
                <c:pt idx="52757">
                  <c:v>1.22803484926538E-2</c:v>
                </c:pt>
                <c:pt idx="52758">
                  <c:v>1.4542392172118401E-2</c:v>
                </c:pt>
                <c:pt idx="52759">
                  <c:v>1.7457088025814999E-2</c:v>
                </c:pt>
                <c:pt idx="52760">
                  <c:v>1.9726706833993701E-2</c:v>
                </c:pt>
                <c:pt idx="52761">
                  <c:v>2.2368557103373699E-2</c:v>
                </c:pt>
                <c:pt idx="52762">
                  <c:v>2.4662712414824001E-2</c:v>
                </c:pt>
                <c:pt idx="52763">
                  <c:v>2.71654453851486E-2</c:v>
                </c:pt>
                <c:pt idx="52764">
                  <c:v>3.0177483050085201E-2</c:v>
                </c:pt>
                <c:pt idx="52765">
                  <c:v>3.2644017214284803E-2</c:v>
                </c:pt>
                <c:pt idx="52766">
                  <c:v>3.5335011893104597E-2</c:v>
                </c:pt>
                <c:pt idx="52767">
                  <c:v>3.7800750942635498E-2</c:v>
                </c:pt>
                <c:pt idx="52768">
                  <c:v>4.0796228140461903E-2</c:v>
                </c:pt>
                <c:pt idx="52769">
                  <c:v>4.3115446724193401E-2</c:v>
                </c:pt>
                <c:pt idx="52770">
                  <c:v>4.5894144579878803E-2</c:v>
                </c:pt>
                <c:pt idx="52771">
                  <c:v>4.8355188239271998E-2</c:v>
                </c:pt>
                <c:pt idx="52772">
                  <c:v>5.0785761568213003E-2</c:v>
                </c:pt>
                <c:pt idx="52773">
                  <c:v>5.3659692537252501E-2</c:v>
                </c:pt>
                <c:pt idx="52774">
                  <c:v>5.5680329635537797E-2</c:v>
                </c:pt>
                <c:pt idx="52775">
                  <c:v>5.8461602997065903E-2</c:v>
                </c:pt>
                <c:pt idx="52776">
                  <c:v>6.0476531212044903E-2</c:v>
                </c:pt>
                <c:pt idx="52777">
                  <c:v>6.30307594192938E-2</c:v>
                </c:pt>
                <c:pt idx="52778">
                  <c:v>6.5276010221141698E-2</c:v>
                </c:pt>
                <c:pt idx="52779">
                  <c:v>6.7334245254796102E-2</c:v>
                </c:pt>
                <c:pt idx="52780">
                  <c:v>6.9605554093243302E-2</c:v>
                </c:pt>
                <c:pt idx="52781">
                  <c:v>7.1541279349222206E-2</c:v>
                </c:pt>
                <c:pt idx="52782">
                  <c:v>7.3627549543405807E-2</c:v>
                </c:pt>
                <c:pt idx="52783">
                  <c:v>7.53956414975505E-2</c:v>
                </c:pt>
                <c:pt idx="52784">
                  <c:v>7.6767442046518405E-2</c:v>
                </c:pt>
                <c:pt idx="52785">
                  <c:v>7.8610200201362807E-2</c:v>
                </c:pt>
                <c:pt idx="52786">
                  <c:v>8.0324692227422806E-2</c:v>
                </c:pt>
                <c:pt idx="52787">
                  <c:v>8.1452091346019606E-2</c:v>
                </c:pt>
                <c:pt idx="52788">
                  <c:v>8.3028155639157206E-2</c:v>
                </c:pt>
                <c:pt idx="52789">
                  <c:v>8.3929213756098894E-2</c:v>
                </c:pt>
                <c:pt idx="52790">
                  <c:v>8.5126270518706096E-2</c:v>
                </c:pt>
                <c:pt idx="52791">
                  <c:v>8.58916657655142E-2</c:v>
                </c:pt>
                <c:pt idx="52792">
                  <c:v>8.7059101910772499E-2</c:v>
                </c:pt>
                <c:pt idx="52793">
                  <c:v>8.7441114895143696E-2</c:v>
                </c:pt>
                <c:pt idx="52794">
                  <c:v>8.7909019516475603E-2</c:v>
                </c:pt>
                <c:pt idx="52795">
                  <c:v>8.8418596065562099E-2</c:v>
                </c:pt>
                <c:pt idx="52796">
                  <c:v>8.8559424183297902E-2</c:v>
                </c:pt>
                <c:pt idx="52797">
                  <c:v>8.8842854933349397E-2</c:v>
                </c:pt>
                <c:pt idx="52798">
                  <c:v>8.8434299368752106E-2</c:v>
                </c:pt>
                <c:pt idx="52799">
                  <c:v>8.8766961032776301E-2</c:v>
                </c:pt>
                <c:pt idx="52800">
                  <c:v>8.8024989404602294E-2</c:v>
                </c:pt>
                <c:pt idx="52801">
                  <c:v>8.7664855948918596E-2</c:v>
                </c:pt>
                <c:pt idx="52802">
                  <c:v>8.7134238207810799E-2</c:v>
                </c:pt>
                <c:pt idx="52803">
                  <c:v>8.65218029368688E-2</c:v>
                </c:pt>
                <c:pt idx="52804">
                  <c:v>8.5972442833494894E-2</c:v>
                </c:pt>
                <c:pt idx="52805">
                  <c:v>8.4784463105915905E-2</c:v>
                </c:pt>
                <c:pt idx="52806">
                  <c:v>8.3983925671444207E-2</c:v>
                </c:pt>
                <c:pt idx="52807">
                  <c:v>8.2620488764103897E-2</c:v>
                </c:pt>
                <c:pt idx="52808">
                  <c:v>8.16963415039937E-2</c:v>
                </c:pt>
                <c:pt idx="52809">
                  <c:v>8.0437175684351894E-2</c:v>
                </c:pt>
                <c:pt idx="52810">
                  <c:v>7.9182927482384993E-2</c:v>
                </c:pt>
                <c:pt idx="52811">
                  <c:v>7.7292228455990805E-2</c:v>
                </c:pt>
                <c:pt idx="52812">
                  <c:v>7.5712279043611205E-2</c:v>
                </c:pt>
                <c:pt idx="52813">
                  <c:v>7.4343939145605803E-2</c:v>
                </c:pt>
                <c:pt idx="52814">
                  <c:v>7.2535685610170403E-2</c:v>
                </c:pt>
                <c:pt idx="52815">
                  <c:v>7.11565568403002E-2</c:v>
                </c:pt>
                <c:pt idx="52816">
                  <c:v>6.8836514220532302E-2</c:v>
                </c:pt>
                <c:pt idx="52817">
                  <c:v>6.7620504656970698E-2</c:v>
                </c:pt>
                <c:pt idx="52818">
                  <c:v>6.5691919590220499E-2</c:v>
                </c:pt>
                <c:pt idx="52819">
                  <c:v>6.4121437514116697E-2</c:v>
                </c:pt>
                <c:pt idx="52820">
                  <c:v>6.2236218440229897E-2</c:v>
                </c:pt>
                <c:pt idx="52821">
                  <c:v>6.0385204719350202E-2</c:v>
                </c:pt>
                <c:pt idx="52822">
                  <c:v>5.8917722529922299E-2</c:v>
                </c:pt>
                <c:pt idx="52823">
                  <c:v>5.6987129122684298E-2</c:v>
                </c:pt>
                <c:pt idx="52824">
                  <c:v>5.5669858628734803E-2</c:v>
                </c:pt>
                <c:pt idx="52825">
                  <c:v>5.3773401527535999E-2</c:v>
                </c:pt>
                <c:pt idx="52826">
                  <c:v>5.2544751071682702E-2</c:v>
                </c:pt>
                <c:pt idx="52827">
                  <c:v>5.0808232591837303E-2</c:v>
                </c:pt>
                <c:pt idx="52828">
                  <c:v>4.9452011244034803E-2</c:v>
                </c:pt>
                <c:pt idx="52829">
                  <c:v>4.8236204880736502E-2</c:v>
                </c:pt>
                <c:pt idx="52830">
                  <c:v>4.6940534216957701E-2</c:v>
                </c:pt>
                <c:pt idx="52831">
                  <c:v>4.6298568792112603E-2</c:v>
                </c:pt>
                <c:pt idx="52832">
                  <c:v>4.5022931367627E-2</c:v>
                </c:pt>
                <c:pt idx="52833">
                  <c:v>4.4362289850958102E-2</c:v>
                </c:pt>
                <c:pt idx="52834">
                  <c:v>4.3437954915574901E-2</c:v>
                </c:pt>
                <c:pt idx="52835">
                  <c:v>4.3071296333234199E-2</c:v>
                </c:pt>
                <c:pt idx="52836">
                  <c:v>4.27961678192645E-2</c:v>
                </c:pt>
                <c:pt idx="52837">
                  <c:v>4.2469372503508303E-2</c:v>
                </c:pt>
                <c:pt idx="52838">
                  <c:v>4.2096732633934097E-2</c:v>
                </c:pt>
                <c:pt idx="52839">
                  <c:v>4.2116162172093102E-2</c:v>
                </c:pt>
                <c:pt idx="52840">
                  <c:v>4.2464763272391202E-2</c:v>
                </c:pt>
                <c:pt idx="52841">
                  <c:v>4.2743201879417103E-2</c:v>
                </c:pt>
                <c:pt idx="52842">
                  <c:v>4.3432233221976202E-2</c:v>
                </c:pt>
                <c:pt idx="52843">
                  <c:v>4.36087712516815E-2</c:v>
                </c:pt>
                <c:pt idx="52844">
                  <c:v>4.4749657880123299E-2</c:v>
                </c:pt>
                <c:pt idx="52845">
                  <c:v>4.5557832393287603E-2</c:v>
                </c:pt>
                <c:pt idx="52846">
                  <c:v>4.6778056839325503E-2</c:v>
                </c:pt>
                <c:pt idx="52847">
                  <c:v>4.7948124338125099E-2</c:v>
                </c:pt>
                <c:pt idx="52848">
                  <c:v>4.9193405315271603E-2</c:v>
                </c:pt>
                <c:pt idx="52849">
                  <c:v>5.1129221078414298E-2</c:v>
                </c:pt>
                <c:pt idx="52850">
                  <c:v>5.2358005752626502E-2</c:v>
                </c:pt>
                <c:pt idx="52851">
                  <c:v>5.4576690509137403E-2</c:v>
                </c:pt>
                <c:pt idx="52852">
                  <c:v>5.6064732068041898E-2</c:v>
                </c:pt>
                <c:pt idx="52853">
                  <c:v>5.8311389117817899E-2</c:v>
                </c:pt>
                <c:pt idx="52854">
                  <c:v>6.0146553857232103E-2</c:v>
                </c:pt>
                <c:pt idx="52855">
                  <c:v>6.2421111066644198E-2</c:v>
                </c:pt>
                <c:pt idx="52856">
                  <c:v>6.4885489959376402E-2</c:v>
                </c:pt>
                <c:pt idx="52857">
                  <c:v>6.7131809019272598E-2</c:v>
                </c:pt>
                <c:pt idx="52858">
                  <c:v>7.0121269973511993E-2</c:v>
                </c:pt>
                <c:pt idx="52859">
                  <c:v>7.1818317607704796E-2</c:v>
                </c:pt>
                <c:pt idx="52860">
                  <c:v>7.4721095738187804E-2</c:v>
                </c:pt>
                <c:pt idx="52861">
                  <c:v>7.7095608101266394E-2</c:v>
                </c:pt>
                <c:pt idx="52862">
                  <c:v>7.9779742761007993E-2</c:v>
                </c:pt>
                <c:pt idx="52863">
                  <c:v>8.2366026110417503E-2</c:v>
                </c:pt>
                <c:pt idx="52864">
                  <c:v>8.4624050801530806E-2</c:v>
                </c:pt>
                <c:pt idx="52865">
                  <c:v>8.7012275483588405E-2</c:v>
                </c:pt>
                <c:pt idx="52866">
                  <c:v>8.9414438616645303E-2</c:v>
                </c:pt>
                <c:pt idx="52867">
                  <c:v>9.1987737467357403E-2</c:v>
                </c:pt>
                <c:pt idx="52868">
                  <c:v>9.4153775262647399E-2</c:v>
                </c:pt>
                <c:pt idx="52869">
                  <c:v>9.64484032195045E-2</c:v>
                </c:pt>
                <c:pt idx="52870">
                  <c:v>9.8122773594492105E-2</c:v>
                </c:pt>
                <c:pt idx="52871">
                  <c:v>0.100459818054611</c:v>
                </c:pt>
                <c:pt idx="52872">
                  <c:v>0.102283732348566</c:v>
                </c:pt>
                <c:pt idx="52873">
                  <c:v>0.10420461509019099</c:v>
                </c:pt>
                <c:pt idx="52874">
                  <c:v>0.105622553282023</c:v>
                </c:pt>
                <c:pt idx="52875">
                  <c:v>0.106963833921072</c:v>
                </c:pt>
                <c:pt idx="52876">
                  <c:v>0.10837517498634899</c:v>
                </c:pt>
                <c:pt idx="52877">
                  <c:v>0.109315883329988</c:v>
                </c:pt>
                <c:pt idx="52878">
                  <c:v>0.110354453125466</c:v>
                </c:pt>
                <c:pt idx="52879">
                  <c:v>0.11078222196075101</c:v>
                </c:pt>
                <c:pt idx="52880">
                  <c:v>0.111403834060097</c:v>
                </c:pt>
                <c:pt idx="52881">
                  <c:v>0.111442126768706</c:v>
                </c:pt>
                <c:pt idx="52882">
                  <c:v>0.111668248367851</c:v>
                </c:pt>
                <c:pt idx="52883">
                  <c:v>0.111363932477998</c:v>
                </c:pt>
                <c:pt idx="52884">
                  <c:v>0.110974493588976</c:v>
                </c:pt>
                <c:pt idx="52885">
                  <c:v>0.110786855659556</c:v>
                </c:pt>
                <c:pt idx="52886">
                  <c:v>0.109456780566749</c:v>
                </c:pt>
                <c:pt idx="52887">
                  <c:v>0.10858558184596299</c:v>
                </c:pt>
                <c:pt idx="52888">
                  <c:v>0.106986698930953</c:v>
                </c:pt>
                <c:pt idx="52889">
                  <c:v>0.105860592641026</c:v>
                </c:pt>
                <c:pt idx="52890">
                  <c:v>0.103857235718878</c:v>
                </c:pt>
                <c:pt idx="52891">
                  <c:v>0.10178687522058701</c:v>
                </c:pt>
                <c:pt idx="52892">
                  <c:v>9.9544371998723097E-2</c:v>
                </c:pt>
                <c:pt idx="52893">
                  <c:v>9.7262726761181306E-2</c:v>
                </c:pt>
                <c:pt idx="52894">
                  <c:v>9.4753432428902495E-2</c:v>
                </c:pt>
                <c:pt idx="52895">
                  <c:v>9.2220955694387693E-2</c:v>
                </c:pt>
                <c:pt idx="52896">
                  <c:v>8.8978412707271096E-2</c:v>
                </c:pt>
                <c:pt idx="52897">
                  <c:v>8.5720219262064606E-2</c:v>
                </c:pt>
                <c:pt idx="52898">
                  <c:v>8.2791016559175201E-2</c:v>
                </c:pt>
                <c:pt idx="52899">
                  <c:v>7.9304038243207198E-2</c:v>
                </c:pt>
                <c:pt idx="52900">
                  <c:v>7.6151702262639703E-2</c:v>
                </c:pt>
                <c:pt idx="52901">
                  <c:v>7.2046623075199004E-2</c:v>
                </c:pt>
                <c:pt idx="52902">
                  <c:v>6.8139748341360398E-2</c:v>
                </c:pt>
                <c:pt idx="52903">
                  <c:v>6.4429427268524395E-2</c:v>
                </c:pt>
                <c:pt idx="52904">
                  <c:v>6.0382867450445299E-2</c:v>
                </c:pt>
                <c:pt idx="52905">
                  <c:v>5.6619387006221301E-2</c:v>
                </c:pt>
                <c:pt idx="52906">
                  <c:v>5.2323123014965202E-2</c:v>
                </c:pt>
                <c:pt idx="52907">
                  <c:v>4.8311358508364897E-2</c:v>
                </c:pt>
                <c:pt idx="52908">
                  <c:v>4.4195125620246502E-2</c:v>
                </c:pt>
                <c:pt idx="52909">
                  <c:v>4.0241105186572902E-2</c:v>
                </c:pt>
                <c:pt idx="52910">
                  <c:v>3.63778641936012E-2</c:v>
                </c:pt>
                <c:pt idx="52911">
                  <c:v>3.2364702103374499E-2</c:v>
                </c:pt>
                <c:pt idx="52912">
                  <c:v>2.8743202506629501E-2</c:v>
                </c:pt>
                <c:pt idx="52913">
                  <c:v>2.4546036971009301E-2</c:v>
                </c:pt>
                <c:pt idx="52914">
                  <c:v>2.12204060192323E-2</c:v>
                </c:pt>
                <c:pt idx="52915">
                  <c:v>1.7576772661029701E-2</c:v>
                </c:pt>
                <c:pt idx="52916">
                  <c:v>1.4278363871367199E-2</c:v>
                </c:pt>
                <c:pt idx="52917">
                  <c:v>1.0926818487402699E-2</c:v>
                </c:pt>
                <c:pt idx="52918">
                  <c:v>7.6523370661160202E-3</c:v>
                </c:pt>
                <c:pt idx="52919">
                  <c:v>5.0183045889604502E-3</c:v>
                </c:pt>
                <c:pt idx="52920">
                  <c:v>2.1944906566016401E-3</c:v>
                </c:pt>
                <c:pt idx="52921">
                  <c:v>-1.12153033635201E-4</c:v>
                </c:pt>
                <c:pt idx="52922">
                  <c:v>-2.45744269923484E-3</c:v>
                </c:pt>
                <c:pt idx="52923">
                  <c:v>-4.72571351183948E-3</c:v>
                </c:pt>
                <c:pt idx="52924">
                  <c:v>-6.2909622131082201E-3</c:v>
                </c:pt>
                <c:pt idx="52925">
                  <c:v>-7.7280046889975302E-3</c:v>
                </c:pt>
                <c:pt idx="52926">
                  <c:v>-8.9139972679539003E-3</c:v>
                </c:pt>
                <c:pt idx="52927">
                  <c:v>-9.7545167251522503E-3</c:v>
                </c:pt>
                <c:pt idx="52928">
                  <c:v>-1.06643306560033E-2</c:v>
                </c:pt>
                <c:pt idx="52929">
                  <c:v>-1.1032817366277399E-2</c:v>
                </c:pt>
                <c:pt idx="52930">
                  <c:v>-1.10779327682702E-2</c:v>
                </c:pt>
                <c:pt idx="52931">
                  <c:v>-1.0877286985926601E-2</c:v>
                </c:pt>
                <c:pt idx="52932">
                  <c:v>-1.0451522577412199E-2</c:v>
                </c:pt>
                <c:pt idx="52933">
                  <c:v>-9.8394772606155093E-3</c:v>
                </c:pt>
                <c:pt idx="52934">
                  <c:v>-8.6694760359214609E-3</c:v>
                </c:pt>
                <c:pt idx="52935">
                  <c:v>-7.3587285301046296E-3</c:v>
                </c:pt>
                <c:pt idx="52936">
                  <c:v>-5.6068386769900303E-3</c:v>
                </c:pt>
                <c:pt idx="52937">
                  <c:v>-3.85360992344199E-3</c:v>
                </c:pt>
                <c:pt idx="52938">
                  <c:v>-1.7306083945602001E-3</c:v>
                </c:pt>
                <c:pt idx="52939">
                  <c:v>5.9072491924765601E-4</c:v>
                </c:pt>
                <c:pt idx="52940">
                  <c:v>3.0513326410592598E-3</c:v>
                </c:pt>
                <c:pt idx="52941">
                  <c:v>6.04296056773008E-3</c:v>
                </c:pt>
                <c:pt idx="52942">
                  <c:v>8.9032965738498095E-3</c:v>
                </c:pt>
                <c:pt idx="52943">
                  <c:v>1.2194238092270999E-2</c:v>
                </c:pt>
                <c:pt idx="52944">
                  <c:v>1.5312263807103601E-2</c:v>
                </c:pt>
                <c:pt idx="52945">
                  <c:v>1.8868288295861499E-2</c:v>
                </c:pt>
                <c:pt idx="52946">
                  <c:v>2.25977245561358E-2</c:v>
                </c:pt>
                <c:pt idx="52947">
                  <c:v>2.6438555145998101E-2</c:v>
                </c:pt>
                <c:pt idx="52948">
                  <c:v>3.0371383251191399E-2</c:v>
                </c:pt>
                <c:pt idx="52949">
                  <c:v>3.4329220076165103E-2</c:v>
                </c:pt>
                <c:pt idx="52950">
                  <c:v>3.8225013464664302E-2</c:v>
                </c:pt>
                <c:pt idx="52951">
                  <c:v>4.2474450249321997E-2</c:v>
                </c:pt>
                <c:pt idx="52952">
                  <c:v>4.6554970211030798E-2</c:v>
                </c:pt>
                <c:pt idx="52953">
                  <c:v>5.0866930085572602E-2</c:v>
                </c:pt>
                <c:pt idx="52954">
                  <c:v>5.4915546291660101E-2</c:v>
                </c:pt>
                <c:pt idx="52955">
                  <c:v>5.86710160547513E-2</c:v>
                </c:pt>
                <c:pt idx="52956">
                  <c:v>6.2978429761542901E-2</c:v>
                </c:pt>
                <c:pt idx="52957">
                  <c:v>6.6777402562176902E-2</c:v>
                </c:pt>
                <c:pt idx="52958">
                  <c:v>7.0640060479112393E-2</c:v>
                </c:pt>
                <c:pt idx="52959">
                  <c:v>7.4245528439009098E-2</c:v>
                </c:pt>
                <c:pt idx="52960">
                  <c:v>7.7712417792729804E-2</c:v>
                </c:pt>
                <c:pt idx="52961">
                  <c:v>8.1336246870115494E-2</c:v>
                </c:pt>
                <c:pt idx="52962">
                  <c:v>8.4190294952491598E-2</c:v>
                </c:pt>
                <c:pt idx="52963">
                  <c:v>8.7386919803050994E-2</c:v>
                </c:pt>
                <c:pt idx="52964">
                  <c:v>8.9795218859696393E-2</c:v>
                </c:pt>
                <c:pt idx="52965">
                  <c:v>9.2539454728867598E-2</c:v>
                </c:pt>
                <c:pt idx="52966">
                  <c:v>9.4622628360153505E-2</c:v>
                </c:pt>
                <c:pt idx="52967">
                  <c:v>9.6566424215084601E-2</c:v>
                </c:pt>
                <c:pt idx="52968">
                  <c:v>9.8490030559655495E-2</c:v>
                </c:pt>
                <c:pt idx="52969">
                  <c:v>9.9523818428616406E-2</c:v>
                </c:pt>
                <c:pt idx="52970">
                  <c:v>0.100951105551649</c:v>
                </c:pt>
                <c:pt idx="52971">
                  <c:v>0.10125497955205701</c:v>
                </c:pt>
                <c:pt idx="52972">
                  <c:v>0.102038911916737</c:v>
                </c:pt>
                <c:pt idx="52973">
                  <c:v>0.10199892236541699</c:v>
                </c:pt>
                <c:pt idx="52974">
                  <c:v>0.101885619748291</c:v>
                </c:pt>
                <c:pt idx="52975">
                  <c:v>0.101455985172354</c:v>
                </c:pt>
                <c:pt idx="52976">
                  <c:v>0.100119972166396</c:v>
                </c:pt>
                <c:pt idx="52977">
                  <c:v>9.9114190085113504E-2</c:v>
                </c:pt>
                <c:pt idx="52978">
                  <c:v>9.7334182722953702E-2</c:v>
                </c:pt>
                <c:pt idx="52979">
                  <c:v>9.5473347329916497E-2</c:v>
                </c:pt>
                <c:pt idx="52980">
                  <c:v>9.3109197116403503E-2</c:v>
                </c:pt>
                <c:pt idx="52981">
                  <c:v>9.0185628858130099E-2</c:v>
                </c:pt>
                <c:pt idx="52982">
                  <c:v>8.7163282480756596E-2</c:v>
                </c:pt>
                <c:pt idx="52983">
                  <c:v>8.4000690996804503E-2</c:v>
                </c:pt>
                <c:pt idx="52984">
                  <c:v>8.0183741805091996E-2</c:v>
                </c:pt>
                <c:pt idx="52985">
                  <c:v>7.6423623955037101E-2</c:v>
                </c:pt>
                <c:pt idx="52986">
                  <c:v>7.2056520403591506E-2</c:v>
                </c:pt>
                <c:pt idx="52987">
                  <c:v>6.7488290671302506E-2</c:v>
                </c:pt>
                <c:pt idx="52988">
                  <c:v>6.3022269090321104E-2</c:v>
                </c:pt>
                <c:pt idx="52989">
                  <c:v>5.8110377554886801E-2</c:v>
                </c:pt>
                <c:pt idx="52990">
                  <c:v>5.29380268078085E-2</c:v>
                </c:pt>
                <c:pt idx="52991">
                  <c:v>4.7400214518176699E-2</c:v>
                </c:pt>
                <c:pt idx="52992">
                  <c:v>4.2133811963516003E-2</c:v>
                </c:pt>
                <c:pt idx="52993">
                  <c:v>3.6230863205544701E-2</c:v>
                </c:pt>
                <c:pt idx="52994">
                  <c:v>3.05659812547764E-2</c:v>
                </c:pt>
                <c:pt idx="52995">
                  <c:v>2.4480056747546101E-2</c:v>
                </c:pt>
                <c:pt idx="52996">
                  <c:v>1.8476778250441701E-2</c:v>
                </c:pt>
                <c:pt idx="52997">
                  <c:v>1.23688778746612E-2</c:v>
                </c:pt>
                <c:pt idx="52998">
                  <c:v>5.8483158646554598E-3</c:v>
                </c:pt>
                <c:pt idx="52999">
                  <c:v>2.0279835186497199E-4</c:v>
                </c:pt>
                <c:pt idx="53000">
                  <c:v>-6.2033653938793802E-3</c:v>
                </c:pt>
                <c:pt idx="53001">
                  <c:v>-1.21312636997162E-2</c:v>
                </c:pt>
                <c:pt idx="53002">
                  <c:v>-1.83207892918495E-2</c:v>
                </c:pt>
                <c:pt idx="53003">
                  <c:v>-2.4471826124367099E-2</c:v>
                </c:pt>
                <c:pt idx="53004">
                  <c:v>-3.0138841984827601E-2</c:v>
                </c:pt>
                <c:pt idx="53005">
                  <c:v>-3.6019844082623001E-2</c:v>
                </c:pt>
                <c:pt idx="53006">
                  <c:v>-4.1562909559831197E-2</c:v>
                </c:pt>
                <c:pt idx="53007">
                  <c:v>-4.7174712586951398E-2</c:v>
                </c:pt>
                <c:pt idx="53008">
                  <c:v>-5.2556396909070199E-2</c:v>
                </c:pt>
                <c:pt idx="53009">
                  <c:v>-5.7550276686583697E-2</c:v>
                </c:pt>
                <c:pt idx="53010">
                  <c:v>-6.1960457243957497E-2</c:v>
                </c:pt>
                <c:pt idx="53011">
                  <c:v>-6.6638635997870094E-2</c:v>
                </c:pt>
                <c:pt idx="53012">
                  <c:v>-7.0918687438384503E-2</c:v>
                </c:pt>
                <c:pt idx="53013">
                  <c:v>-7.4951529114186302E-2</c:v>
                </c:pt>
                <c:pt idx="53014">
                  <c:v>-7.8676527974141403E-2</c:v>
                </c:pt>
                <c:pt idx="53015">
                  <c:v>-8.1786432257549599E-2</c:v>
                </c:pt>
                <c:pt idx="53016">
                  <c:v>-8.5037670663603293E-2</c:v>
                </c:pt>
                <c:pt idx="53017">
                  <c:v>-8.7738453406306802E-2</c:v>
                </c:pt>
                <c:pt idx="53018">
                  <c:v>-9.0355817017762699E-2</c:v>
                </c:pt>
                <c:pt idx="53019">
                  <c:v>-9.2250838817964198E-2</c:v>
                </c:pt>
                <c:pt idx="53020">
                  <c:v>-9.3960698507854296E-2</c:v>
                </c:pt>
                <c:pt idx="53021">
                  <c:v>-9.5343089773353096E-2</c:v>
                </c:pt>
                <c:pt idx="53022">
                  <c:v>-9.6301400696481201E-2</c:v>
                </c:pt>
                <c:pt idx="53023">
                  <c:v>-9.7117246086883297E-2</c:v>
                </c:pt>
                <c:pt idx="53024">
                  <c:v>-9.7142038987113793E-2</c:v>
                </c:pt>
                <c:pt idx="53025">
                  <c:v>-9.7127325271573098E-2</c:v>
                </c:pt>
                <c:pt idx="53026">
                  <c:v>-9.6338001516244096E-2</c:v>
                </c:pt>
                <c:pt idx="53027">
                  <c:v>-9.5736013060363001E-2</c:v>
                </c:pt>
                <c:pt idx="53028">
                  <c:v>-9.4392442148852299E-2</c:v>
                </c:pt>
                <c:pt idx="53029">
                  <c:v>-9.2795108330284204E-2</c:v>
                </c:pt>
                <c:pt idx="53030">
                  <c:v>-9.09802774560977E-2</c:v>
                </c:pt>
                <c:pt idx="53031">
                  <c:v>-8.8375778593181895E-2</c:v>
                </c:pt>
                <c:pt idx="53032">
                  <c:v>-8.6300190477386199E-2</c:v>
                </c:pt>
                <c:pt idx="53033">
                  <c:v>-8.3284252893077795E-2</c:v>
                </c:pt>
                <c:pt idx="53034">
                  <c:v>-8.0431609015088695E-2</c:v>
                </c:pt>
                <c:pt idx="53035">
                  <c:v>-7.7007808771717104E-2</c:v>
                </c:pt>
                <c:pt idx="53036">
                  <c:v>-7.3408367954099302E-2</c:v>
                </c:pt>
                <c:pt idx="53037">
                  <c:v>-6.96672469311551E-2</c:v>
                </c:pt>
                <c:pt idx="53038">
                  <c:v>-6.5746539353189498E-2</c:v>
                </c:pt>
                <c:pt idx="53039">
                  <c:v>-6.1747771757112102E-2</c:v>
                </c:pt>
                <c:pt idx="53040">
                  <c:v>-5.7426652874854101E-2</c:v>
                </c:pt>
                <c:pt idx="53041">
                  <c:v>-5.2931924315196603E-2</c:v>
                </c:pt>
                <c:pt idx="53042">
                  <c:v>-4.8408377773385601E-2</c:v>
                </c:pt>
                <c:pt idx="53043">
                  <c:v>-4.3853400454747303E-2</c:v>
                </c:pt>
                <c:pt idx="53044">
                  <c:v>-3.89937691528442E-2</c:v>
                </c:pt>
                <c:pt idx="53045">
                  <c:v>-3.4562493955291401E-2</c:v>
                </c:pt>
                <c:pt idx="53046">
                  <c:v>-2.9716512053222101E-2</c:v>
                </c:pt>
                <c:pt idx="53047">
                  <c:v>-2.4934904246663201E-2</c:v>
                </c:pt>
                <c:pt idx="53048">
                  <c:v>-2.0211084554563899E-2</c:v>
                </c:pt>
                <c:pt idx="53049">
                  <c:v>-1.5618783034758299E-2</c:v>
                </c:pt>
                <c:pt idx="53050">
                  <c:v>-1.1047509110278599E-2</c:v>
                </c:pt>
                <c:pt idx="53051">
                  <c:v>-6.4491581570583698E-3</c:v>
                </c:pt>
                <c:pt idx="53052">
                  <c:v>-2.2447845697483198E-3</c:v>
                </c:pt>
                <c:pt idx="53053">
                  <c:v>2.26191392181658E-3</c:v>
                </c:pt>
                <c:pt idx="53054">
                  <c:v>6.1918166712131E-3</c:v>
                </c:pt>
                <c:pt idx="53055">
                  <c:v>1.0131046020854399E-2</c:v>
                </c:pt>
                <c:pt idx="53056">
                  <c:v>1.3621814010933099E-2</c:v>
                </c:pt>
                <c:pt idx="53057">
                  <c:v>1.6998149558837099E-2</c:v>
                </c:pt>
                <c:pt idx="53058">
                  <c:v>2.0435273257711099E-2</c:v>
                </c:pt>
                <c:pt idx="53059">
                  <c:v>2.3083309571852301E-2</c:v>
                </c:pt>
                <c:pt idx="53060">
                  <c:v>2.5861452852991899E-2</c:v>
                </c:pt>
                <c:pt idx="53061">
                  <c:v>2.7883240210447999E-2</c:v>
                </c:pt>
                <c:pt idx="53062">
                  <c:v>3.0065379613436499E-2</c:v>
                </c:pt>
                <c:pt idx="53063">
                  <c:v>3.1960442836076401E-2</c:v>
                </c:pt>
                <c:pt idx="53064">
                  <c:v>3.3455936080820002E-2</c:v>
                </c:pt>
                <c:pt idx="53065">
                  <c:v>3.45399538271281E-2</c:v>
                </c:pt>
                <c:pt idx="53066">
                  <c:v>3.5280844361291502E-2</c:v>
                </c:pt>
                <c:pt idx="53067">
                  <c:v>3.5735059827611902E-2</c:v>
                </c:pt>
                <c:pt idx="53068">
                  <c:v>3.5933359870123097E-2</c:v>
                </c:pt>
                <c:pt idx="53069">
                  <c:v>3.5797824353592099E-2</c:v>
                </c:pt>
                <c:pt idx="53070">
                  <c:v>3.53678383019633E-2</c:v>
                </c:pt>
                <c:pt idx="53071">
                  <c:v>3.45098768662793E-2</c:v>
                </c:pt>
                <c:pt idx="53072">
                  <c:v>3.2956231251834701E-2</c:v>
                </c:pt>
                <c:pt idx="53073">
                  <c:v>3.1637742056521999E-2</c:v>
                </c:pt>
                <c:pt idx="53074">
                  <c:v>2.96783578552571E-2</c:v>
                </c:pt>
                <c:pt idx="53075">
                  <c:v>2.7512476380467402E-2</c:v>
                </c:pt>
                <c:pt idx="53076">
                  <c:v>2.4920701762887999E-2</c:v>
                </c:pt>
                <c:pt idx="53077">
                  <c:v>2.2187163140025001E-2</c:v>
                </c:pt>
                <c:pt idx="53078">
                  <c:v>1.9158237085807699E-2</c:v>
                </c:pt>
                <c:pt idx="53079">
                  <c:v>1.55293484306814E-2</c:v>
                </c:pt>
                <c:pt idx="53080">
                  <c:v>1.2306955794059099E-2</c:v>
                </c:pt>
                <c:pt idx="53081">
                  <c:v>8.0850305444028995E-3</c:v>
                </c:pt>
                <c:pt idx="53082">
                  <c:v>4.2319205442233202E-3</c:v>
                </c:pt>
                <c:pt idx="53083">
                  <c:v>-2.6571530388872302E-4</c:v>
                </c:pt>
                <c:pt idx="53084">
                  <c:v>-4.6936987710927101E-3</c:v>
                </c:pt>
                <c:pt idx="53085">
                  <c:v>-9.3547562555817108E-3</c:v>
                </c:pt>
                <c:pt idx="53086">
                  <c:v>-1.4250426540355901E-2</c:v>
                </c:pt>
                <c:pt idx="53087">
                  <c:v>-1.9019652577594501E-2</c:v>
                </c:pt>
                <c:pt idx="53088">
                  <c:v>-2.4317849766215899E-2</c:v>
                </c:pt>
                <c:pt idx="53089">
                  <c:v>-2.9355299068967201E-2</c:v>
                </c:pt>
                <c:pt idx="53090">
                  <c:v>-3.43975375424466E-2</c:v>
                </c:pt>
                <c:pt idx="53091">
                  <c:v>-3.9586596917172999E-2</c:v>
                </c:pt>
                <c:pt idx="53092">
                  <c:v>-4.4858409535938303E-2</c:v>
                </c:pt>
                <c:pt idx="53093">
                  <c:v>-5.0232100763549101E-2</c:v>
                </c:pt>
                <c:pt idx="53094">
                  <c:v>-5.5554240126275203E-2</c:v>
                </c:pt>
                <c:pt idx="53095">
                  <c:v>-6.0666709214860101E-2</c:v>
                </c:pt>
                <c:pt idx="53096">
                  <c:v>-6.5578771012747394E-2</c:v>
                </c:pt>
                <c:pt idx="53097">
                  <c:v>-7.0753748113564593E-2</c:v>
                </c:pt>
                <c:pt idx="53098">
                  <c:v>-7.5801416349578696E-2</c:v>
                </c:pt>
                <c:pt idx="53099">
                  <c:v>-8.0773776361942703E-2</c:v>
                </c:pt>
                <c:pt idx="53100">
                  <c:v>-8.5146248807597705E-2</c:v>
                </c:pt>
                <c:pt idx="53101">
                  <c:v>-8.9755191228158504E-2</c:v>
                </c:pt>
                <c:pt idx="53102">
                  <c:v>-9.3886112936524393E-2</c:v>
                </c:pt>
                <c:pt idx="53103">
                  <c:v>-9.8208423946643503E-2</c:v>
                </c:pt>
                <c:pt idx="53104">
                  <c:v>-0.102111784415247</c:v>
                </c:pt>
                <c:pt idx="53105">
                  <c:v>-0.105399955778962</c:v>
                </c:pt>
                <c:pt idx="53106">
                  <c:v>-0.108945101544588</c:v>
                </c:pt>
                <c:pt idx="53107">
                  <c:v>-0.11166955759861801</c:v>
                </c:pt>
                <c:pt idx="53108">
                  <c:v>-0.114558352105286</c:v>
                </c:pt>
                <c:pt idx="53109">
                  <c:v>-0.116890030640163</c:v>
                </c:pt>
                <c:pt idx="53110">
                  <c:v>-0.119382994316687</c:v>
                </c:pt>
                <c:pt idx="53111">
                  <c:v>-0.12116819443174801</c:v>
                </c:pt>
                <c:pt idx="53112">
                  <c:v>-0.122588548907449</c:v>
                </c:pt>
                <c:pt idx="53113">
                  <c:v>-0.123917494701169</c:v>
                </c:pt>
                <c:pt idx="53114">
                  <c:v>-0.12454245501022999</c:v>
                </c:pt>
                <c:pt idx="53115">
                  <c:v>-0.125464450787549</c:v>
                </c:pt>
                <c:pt idx="53116">
                  <c:v>-0.125360118786946</c:v>
                </c:pt>
                <c:pt idx="53117">
                  <c:v>-0.125262062334067</c:v>
                </c:pt>
                <c:pt idx="53118">
                  <c:v>-0.12441528091292001</c:v>
                </c:pt>
                <c:pt idx="53119">
                  <c:v>-0.123665779579144</c:v>
                </c:pt>
                <c:pt idx="53120">
                  <c:v>-0.122736980929253</c:v>
                </c:pt>
                <c:pt idx="53121">
                  <c:v>-0.12102943939722501</c:v>
                </c:pt>
                <c:pt idx="53122">
                  <c:v>-0.119173405209637</c:v>
                </c:pt>
                <c:pt idx="53123">
                  <c:v>-0.11680963648112901</c:v>
                </c:pt>
                <c:pt idx="53124">
                  <c:v>-0.11438646552680699</c:v>
                </c:pt>
                <c:pt idx="53125">
                  <c:v>-0.111948026913708</c:v>
                </c:pt>
                <c:pt idx="53126">
                  <c:v>-0.10881894265672901</c:v>
                </c:pt>
                <c:pt idx="53127">
                  <c:v>-0.105277862496371</c:v>
                </c:pt>
                <c:pt idx="53128">
                  <c:v>-0.101646235180198</c:v>
                </c:pt>
                <c:pt idx="53129">
                  <c:v>-9.7603492173727893E-2</c:v>
                </c:pt>
                <c:pt idx="53130">
                  <c:v>-9.3758970938948902E-2</c:v>
                </c:pt>
                <c:pt idx="53131">
                  <c:v>-8.9566898459105704E-2</c:v>
                </c:pt>
                <c:pt idx="53132">
                  <c:v>-8.4933677789037904E-2</c:v>
                </c:pt>
                <c:pt idx="53133">
                  <c:v>-8.0117885070970798E-2</c:v>
                </c:pt>
                <c:pt idx="53134">
                  <c:v>-7.5150073218738594E-2</c:v>
                </c:pt>
                <c:pt idx="53135">
                  <c:v>-7.0439566653551403E-2</c:v>
                </c:pt>
                <c:pt idx="53136">
                  <c:v>-6.5183695904222697E-2</c:v>
                </c:pt>
                <c:pt idx="53137">
                  <c:v>-6.0278463143774601E-2</c:v>
                </c:pt>
                <c:pt idx="53138">
                  <c:v>-5.4782576321472397E-2</c:v>
                </c:pt>
                <c:pt idx="53139">
                  <c:v>-4.9427645608415997E-2</c:v>
                </c:pt>
                <c:pt idx="53140">
                  <c:v>-4.4010541943441103E-2</c:v>
                </c:pt>
                <c:pt idx="53141">
                  <c:v>-3.8621354166221901E-2</c:v>
                </c:pt>
                <c:pt idx="53142">
                  <c:v>-3.3555566981319798E-2</c:v>
                </c:pt>
                <c:pt idx="53143">
                  <c:v>-2.76591432102537E-2</c:v>
                </c:pt>
                <c:pt idx="53144">
                  <c:v>-2.2453654225461799E-2</c:v>
                </c:pt>
                <c:pt idx="53145">
                  <c:v>-1.67537844091642E-2</c:v>
                </c:pt>
                <c:pt idx="53146">
                  <c:v>-1.17735845147311E-2</c:v>
                </c:pt>
                <c:pt idx="53147">
                  <c:v>-6.7516533682498298E-3</c:v>
                </c:pt>
                <c:pt idx="53148">
                  <c:v>-1.5426867803576699E-3</c:v>
                </c:pt>
                <c:pt idx="53149">
                  <c:v>3.4336667919275302E-3</c:v>
                </c:pt>
                <c:pt idx="53150">
                  <c:v>8.4509439507752093E-3</c:v>
                </c:pt>
                <c:pt idx="53151">
                  <c:v>1.27476979541807E-2</c:v>
                </c:pt>
                <c:pt idx="53152">
                  <c:v>1.69584290648335E-2</c:v>
                </c:pt>
                <c:pt idx="53153">
                  <c:v>2.1354181967585699E-2</c:v>
                </c:pt>
                <c:pt idx="53154">
                  <c:v>2.5625231648569401E-2</c:v>
                </c:pt>
                <c:pt idx="53155">
                  <c:v>2.93362403303092E-2</c:v>
                </c:pt>
                <c:pt idx="53156">
                  <c:v>3.3104772179622301E-2</c:v>
                </c:pt>
                <c:pt idx="53157">
                  <c:v>3.6066531873667498E-2</c:v>
                </c:pt>
                <c:pt idx="53158">
                  <c:v>3.9281328118929003E-2</c:v>
                </c:pt>
                <c:pt idx="53159">
                  <c:v>4.2317115863415897E-2</c:v>
                </c:pt>
                <c:pt idx="53160">
                  <c:v>4.4823395289119397E-2</c:v>
                </c:pt>
                <c:pt idx="53161">
                  <c:v>4.71889133635542E-2</c:v>
                </c:pt>
                <c:pt idx="53162">
                  <c:v>4.8792906210543399E-2</c:v>
                </c:pt>
                <c:pt idx="53163">
                  <c:v>5.07344776178799E-2</c:v>
                </c:pt>
                <c:pt idx="53164">
                  <c:v>5.20352453743382E-2</c:v>
                </c:pt>
                <c:pt idx="53165">
                  <c:v>5.3438697863130998E-2</c:v>
                </c:pt>
                <c:pt idx="53166">
                  <c:v>5.4057289577338803E-2</c:v>
                </c:pt>
                <c:pt idx="53167">
                  <c:v>5.4825037088157003E-2</c:v>
                </c:pt>
                <c:pt idx="53168">
                  <c:v>5.4942903765769997E-2</c:v>
                </c:pt>
                <c:pt idx="53169">
                  <c:v>5.4806361780292197E-2</c:v>
                </c:pt>
                <c:pt idx="53170">
                  <c:v>5.4993933274759703E-2</c:v>
                </c:pt>
                <c:pt idx="53171">
                  <c:v>5.4045538357591898E-2</c:v>
                </c:pt>
                <c:pt idx="53172">
                  <c:v>5.3348323129671797E-2</c:v>
                </c:pt>
                <c:pt idx="53173">
                  <c:v>5.1936987797926201E-2</c:v>
                </c:pt>
                <c:pt idx="53174">
                  <c:v>5.0593382729298197E-2</c:v>
                </c:pt>
                <c:pt idx="53175">
                  <c:v>4.9178588297331502E-2</c:v>
                </c:pt>
                <c:pt idx="53176">
                  <c:v>4.7143126836902902E-2</c:v>
                </c:pt>
                <c:pt idx="53177">
                  <c:v>4.5037264534969999E-2</c:v>
                </c:pt>
                <c:pt idx="53178">
                  <c:v>4.2535150619874201E-2</c:v>
                </c:pt>
                <c:pt idx="53179">
                  <c:v>3.9922000285205102E-2</c:v>
                </c:pt>
                <c:pt idx="53180">
                  <c:v>3.7366099298371903E-2</c:v>
                </c:pt>
                <c:pt idx="53181">
                  <c:v>3.4533067900516003E-2</c:v>
                </c:pt>
                <c:pt idx="53182">
                  <c:v>3.1233899791181199E-2</c:v>
                </c:pt>
                <c:pt idx="53183">
                  <c:v>2.8127854317628501E-2</c:v>
                </c:pt>
                <c:pt idx="53184">
                  <c:v>2.4432910946899498E-2</c:v>
                </c:pt>
                <c:pt idx="53185">
                  <c:v>2.1015733863779001E-2</c:v>
                </c:pt>
                <c:pt idx="53186">
                  <c:v>1.7564953285653401E-2</c:v>
                </c:pt>
                <c:pt idx="53187">
                  <c:v>1.3795975304154801E-2</c:v>
                </c:pt>
                <c:pt idx="53188">
                  <c:v>1.00831373082103E-2</c:v>
                </c:pt>
                <c:pt idx="53189">
                  <c:v>5.9537861287721596E-3</c:v>
                </c:pt>
                <c:pt idx="53190">
                  <c:v>2.2698738070744298E-3</c:v>
                </c:pt>
                <c:pt idx="53191">
                  <c:v>-1.88369174082122E-3</c:v>
                </c:pt>
                <c:pt idx="53192">
                  <c:v>-5.61509777545415E-3</c:v>
                </c:pt>
                <c:pt idx="53193">
                  <c:v>-9.6917000150444702E-3</c:v>
                </c:pt>
                <c:pt idx="53194">
                  <c:v>-1.34348748914841E-2</c:v>
                </c:pt>
                <c:pt idx="53195">
                  <c:v>-1.7412501563569299E-2</c:v>
                </c:pt>
                <c:pt idx="53196">
                  <c:v>-2.1382839141277699E-2</c:v>
                </c:pt>
                <c:pt idx="53197">
                  <c:v>-2.4872143766240098E-2</c:v>
                </c:pt>
                <c:pt idx="53198">
                  <c:v>-2.8686833571715201E-2</c:v>
                </c:pt>
                <c:pt idx="53199">
                  <c:v>-3.18715009539179E-2</c:v>
                </c:pt>
                <c:pt idx="53200">
                  <c:v>-3.5743429717540798E-2</c:v>
                </c:pt>
                <c:pt idx="53201">
                  <c:v>-3.8927521362451402E-2</c:v>
                </c:pt>
                <c:pt idx="53202">
                  <c:v>-4.2008800681099703E-2</c:v>
                </c:pt>
                <c:pt idx="53203">
                  <c:v>-4.5178549638918902E-2</c:v>
                </c:pt>
                <c:pt idx="53204">
                  <c:v>-4.7778361633078997E-2</c:v>
                </c:pt>
                <c:pt idx="53205">
                  <c:v>-5.05290697104381E-2</c:v>
                </c:pt>
                <c:pt idx="53206">
                  <c:v>-5.2935994114837799E-2</c:v>
                </c:pt>
                <c:pt idx="53207">
                  <c:v>-5.5006359742739201E-2</c:v>
                </c:pt>
                <c:pt idx="53208">
                  <c:v>-5.6868324796751697E-2</c:v>
                </c:pt>
                <c:pt idx="53209">
                  <c:v>-5.87590902960132E-2</c:v>
                </c:pt>
                <c:pt idx="53210">
                  <c:v>-6.0041825610116298E-2</c:v>
                </c:pt>
                <c:pt idx="53211">
                  <c:v>-6.1426960763169697E-2</c:v>
                </c:pt>
                <c:pt idx="53212">
                  <c:v>-6.22916423397957E-2</c:v>
                </c:pt>
                <c:pt idx="53213">
                  <c:v>-6.2941996387230498E-2</c:v>
                </c:pt>
                <c:pt idx="53214">
                  <c:v>-6.3379926994402494E-2</c:v>
                </c:pt>
                <c:pt idx="53215">
                  <c:v>-6.3609861825985103E-2</c:v>
                </c:pt>
                <c:pt idx="53216">
                  <c:v>-6.3677024940625201E-2</c:v>
                </c:pt>
                <c:pt idx="53217">
                  <c:v>-6.2998280013669999E-2</c:v>
                </c:pt>
                <c:pt idx="53218">
                  <c:v>-6.2578673645889094E-2</c:v>
                </c:pt>
                <c:pt idx="53219">
                  <c:v>-6.1541190963323701E-2</c:v>
                </c:pt>
                <c:pt idx="53220">
                  <c:v>-6.0145843615156402E-2</c:v>
                </c:pt>
                <c:pt idx="53221">
                  <c:v>-5.8639663732506703E-2</c:v>
                </c:pt>
                <c:pt idx="53222">
                  <c:v>-5.7012988811191601E-2</c:v>
                </c:pt>
                <c:pt idx="53223">
                  <c:v>-5.4767610780475699E-2</c:v>
                </c:pt>
                <c:pt idx="53224">
                  <c:v>-5.2259647681345701E-2</c:v>
                </c:pt>
                <c:pt idx="53225">
                  <c:v>-4.9818403029843403E-2</c:v>
                </c:pt>
                <c:pt idx="53226">
                  <c:v>-4.6532994260140403E-2</c:v>
                </c:pt>
                <c:pt idx="53227">
                  <c:v>-4.3731350265676601E-2</c:v>
                </c:pt>
                <c:pt idx="53228">
                  <c:v>-4.0383382817564602E-2</c:v>
                </c:pt>
                <c:pt idx="53229">
                  <c:v>-3.66054155713742E-2</c:v>
                </c:pt>
                <c:pt idx="53230">
                  <c:v>-3.2664083141433903E-2</c:v>
                </c:pt>
                <c:pt idx="53231">
                  <c:v>-2.8706274402104499E-2</c:v>
                </c:pt>
                <c:pt idx="53232">
                  <c:v>-2.4499706700685402E-2</c:v>
                </c:pt>
                <c:pt idx="53233">
                  <c:v>-1.9847612850332201E-2</c:v>
                </c:pt>
                <c:pt idx="53234">
                  <c:v>-1.51236930751353E-2</c:v>
                </c:pt>
                <c:pt idx="53235">
                  <c:v>-1.0242277504988601E-2</c:v>
                </c:pt>
                <c:pt idx="53236">
                  <c:v>-4.94094960476767E-3</c:v>
                </c:pt>
                <c:pt idx="53237" formatCode="0.00E+00">
                  <c:v>-4.8129494150795403E-5</c:v>
                </c:pt>
                <c:pt idx="53238">
                  <c:v>5.3074686301852097E-3</c:v>
                </c:pt>
                <c:pt idx="53239">
                  <c:v>1.10251852833484E-2</c:v>
                </c:pt>
                <c:pt idx="53240">
                  <c:v>1.65438891679488E-2</c:v>
                </c:pt>
                <c:pt idx="53241">
                  <c:v>2.2447121807137801E-2</c:v>
                </c:pt>
                <c:pt idx="53242">
                  <c:v>2.7931396542972501E-2</c:v>
                </c:pt>
                <c:pt idx="53243">
                  <c:v>3.3795927352473401E-2</c:v>
                </c:pt>
                <c:pt idx="53244">
                  <c:v>3.9784227173306499E-2</c:v>
                </c:pt>
                <c:pt idx="53245">
                  <c:v>4.5848804221543298E-2</c:v>
                </c:pt>
                <c:pt idx="53246">
                  <c:v>5.1999117891580002E-2</c:v>
                </c:pt>
                <c:pt idx="53247">
                  <c:v>5.7819632006023199E-2</c:v>
                </c:pt>
                <c:pt idx="53248">
                  <c:v>6.42402983048075E-2</c:v>
                </c:pt>
                <c:pt idx="53249">
                  <c:v>6.9829611990120805E-2</c:v>
                </c:pt>
                <c:pt idx="53250">
                  <c:v>7.6362678661522299E-2</c:v>
                </c:pt>
                <c:pt idx="53251">
                  <c:v>8.2243653500040301E-2</c:v>
                </c:pt>
                <c:pt idx="53252">
                  <c:v>8.8376512162508997E-2</c:v>
                </c:pt>
                <c:pt idx="53253">
                  <c:v>9.4192320362156398E-2</c:v>
                </c:pt>
                <c:pt idx="53254">
                  <c:v>9.9718192752757395E-2</c:v>
                </c:pt>
                <c:pt idx="53255">
                  <c:v>0.105699238903049</c:v>
                </c:pt>
                <c:pt idx="53256">
                  <c:v>0.111104365021266</c:v>
                </c:pt>
                <c:pt idx="53257">
                  <c:v>0.117117880374211</c:v>
                </c:pt>
                <c:pt idx="53258">
                  <c:v>0.122054082763184</c:v>
                </c:pt>
                <c:pt idx="53259">
                  <c:v>0.12718813179114899</c:v>
                </c:pt>
                <c:pt idx="53260">
                  <c:v>0.132576612363491</c:v>
                </c:pt>
                <c:pt idx="53261">
                  <c:v>0.13756441723243301</c:v>
                </c:pt>
                <c:pt idx="53262">
                  <c:v>0.142519440397613</c:v>
                </c:pt>
                <c:pt idx="53263">
                  <c:v>0.14717506033359601</c:v>
                </c:pt>
                <c:pt idx="53264">
                  <c:v>0.15137442026574699</c:v>
                </c:pt>
                <c:pt idx="53265">
                  <c:v>0.15553292250579201</c:v>
                </c:pt>
                <c:pt idx="53266">
                  <c:v>0.160071260159317</c:v>
                </c:pt>
                <c:pt idx="53267">
                  <c:v>0.16345614936229</c:v>
                </c:pt>
                <c:pt idx="53268">
                  <c:v>0.16736835643779899</c:v>
                </c:pt>
                <c:pt idx="53269">
                  <c:v>0.170356503109759</c:v>
                </c:pt>
                <c:pt idx="53270">
                  <c:v>0.17362995797021399</c:v>
                </c:pt>
                <c:pt idx="53271">
                  <c:v>0.17684093582514199</c:v>
                </c:pt>
                <c:pt idx="53272">
                  <c:v>0.17933589409520201</c:v>
                </c:pt>
                <c:pt idx="53273">
                  <c:v>0.182011444245813</c:v>
                </c:pt>
                <c:pt idx="53274">
                  <c:v>0.183711196139867</c:v>
                </c:pt>
                <c:pt idx="53275">
                  <c:v>0.186188790828063</c:v>
                </c:pt>
                <c:pt idx="53276">
                  <c:v>0.187590651434212</c:v>
                </c:pt>
                <c:pt idx="53277">
                  <c:v>0.189223249881389</c:v>
                </c:pt>
                <c:pt idx="53278">
                  <c:v>0.19043714081038099</c:v>
                </c:pt>
                <c:pt idx="53279">
                  <c:v>0.19144936379556601</c:v>
                </c:pt>
                <c:pt idx="53280">
                  <c:v>0.19230358581548601</c:v>
                </c:pt>
                <c:pt idx="53281">
                  <c:v>0.19236222751814799</c:v>
                </c:pt>
                <c:pt idx="53282">
                  <c:v>0.193191828363762</c:v>
                </c:pt>
                <c:pt idx="53283">
                  <c:v>0.19265159076150101</c:v>
                </c:pt>
                <c:pt idx="53284">
                  <c:v>0.19310384181667001</c:v>
                </c:pt>
                <c:pt idx="53285">
                  <c:v>0.192367348752014</c:v>
                </c:pt>
                <c:pt idx="53286">
                  <c:v>0.19179107413299901</c:v>
                </c:pt>
                <c:pt idx="53287">
                  <c:v>0.19133049447605899</c:v>
                </c:pt>
                <c:pt idx="53288">
                  <c:v>0.19020818524786301</c:v>
                </c:pt>
                <c:pt idx="53289">
                  <c:v>0.18955964219601101</c:v>
                </c:pt>
                <c:pt idx="53290">
                  <c:v>0.187784901435705</c:v>
                </c:pt>
                <c:pt idx="53291">
                  <c:v>0.18630595331550201</c:v>
                </c:pt>
                <c:pt idx="53292">
                  <c:v>0.18472192168357099</c:v>
                </c:pt>
                <c:pt idx="53293">
                  <c:v>0.18293757997486401</c:v>
                </c:pt>
                <c:pt idx="53294">
                  <c:v>0.18103632883012399</c:v>
                </c:pt>
                <c:pt idx="53295">
                  <c:v>0.17890042039203</c:v>
                </c:pt>
                <c:pt idx="53296">
                  <c:v>0.176538273187136</c:v>
                </c:pt>
                <c:pt idx="53297">
                  <c:v>0.174518827361625</c:v>
                </c:pt>
                <c:pt idx="53298">
                  <c:v>0.17218528607427899</c:v>
                </c:pt>
                <c:pt idx="53299">
                  <c:v>0.169834030117581</c:v>
                </c:pt>
                <c:pt idx="53300">
                  <c:v>0.16730211901632999</c:v>
                </c:pt>
                <c:pt idx="53301">
                  <c:v>0.164610524282264</c:v>
                </c:pt>
                <c:pt idx="53302">
                  <c:v>0.16236160955846701</c:v>
                </c:pt>
                <c:pt idx="53303">
                  <c:v>0.15970540255763799</c:v>
                </c:pt>
                <c:pt idx="53304">
                  <c:v>0.157338447477222</c:v>
                </c:pt>
                <c:pt idx="53305">
                  <c:v>0.15460020867271401</c:v>
                </c:pt>
                <c:pt idx="53306">
                  <c:v>0.15226758600582899</c:v>
                </c:pt>
                <c:pt idx="53307">
                  <c:v>0.14968416507910601</c:v>
                </c:pt>
                <c:pt idx="53308">
                  <c:v>0.14708218130225401</c:v>
                </c:pt>
                <c:pt idx="53309">
                  <c:v>0.14479927371158699</c:v>
                </c:pt>
                <c:pt idx="53310">
                  <c:v>0.14222737858829201</c:v>
                </c:pt>
                <c:pt idx="53311">
                  <c:v>0.14055999187760199</c:v>
                </c:pt>
                <c:pt idx="53312">
                  <c:v>0.13773165171581001</c:v>
                </c:pt>
                <c:pt idx="53313">
                  <c:v>0.13590505769014599</c:v>
                </c:pt>
                <c:pt idx="53314">
                  <c:v>0.13403836847025599</c:v>
                </c:pt>
                <c:pt idx="53315">
                  <c:v>0.13234356927294799</c:v>
                </c:pt>
                <c:pt idx="53316">
                  <c:v>0.130848163685163</c:v>
                </c:pt>
                <c:pt idx="53317">
                  <c:v>0.12894950497164401</c:v>
                </c:pt>
                <c:pt idx="53318">
                  <c:v>0.12777142810855899</c:v>
                </c:pt>
                <c:pt idx="53319">
                  <c:v>0.12648781131683601</c:v>
                </c:pt>
                <c:pt idx="53320">
                  <c:v>0.125672065920511</c:v>
                </c:pt>
                <c:pt idx="53321">
                  <c:v>0.12463618416743399</c:v>
                </c:pt>
                <c:pt idx="53322">
                  <c:v>0.12387780022502699</c:v>
                </c:pt>
                <c:pt idx="53323">
                  <c:v>0.12324407505596401</c:v>
                </c:pt>
                <c:pt idx="53324">
                  <c:v>0.12318134930432199</c:v>
                </c:pt>
                <c:pt idx="53325">
                  <c:v>0.123069274469137</c:v>
                </c:pt>
                <c:pt idx="53326">
                  <c:v>0.12331817085059101</c:v>
                </c:pt>
                <c:pt idx="53327">
                  <c:v>0.12333334014537101</c:v>
                </c:pt>
                <c:pt idx="53328">
                  <c:v>0.123737395046219</c:v>
                </c:pt>
                <c:pt idx="53329">
                  <c:v>0.124833978550366</c:v>
                </c:pt>
                <c:pt idx="53330">
                  <c:v>0.125352375050367</c:v>
                </c:pt>
                <c:pt idx="53331">
                  <c:v>0.12664940467258001</c:v>
                </c:pt>
                <c:pt idx="53332">
                  <c:v>0.12768276557203501</c:v>
                </c:pt>
                <c:pt idx="53333">
                  <c:v>0.12936872073153599</c:v>
                </c:pt>
                <c:pt idx="53334">
                  <c:v>0.13097327953002799</c:v>
                </c:pt>
                <c:pt idx="53335">
                  <c:v>0.132560476618098</c:v>
                </c:pt>
                <c:pt idx="53336">
                  <c:v>0.134752380033623</c:v>
                </c:pt>
                <c:pt idx="53337">
                  <c:v>0.13667171699925099</c:v>
                </c:pt>
                <c:pt idx="53338">
                  <c:v>0.13950520622143001</c:v>
                </c:pt>
                <c:pt idx="53339">
                  <c:v>0.14150640462664599</c:v>
                </c:pt>
                <c:pt idx="53340">
                  <c:v>0.14443021256472999</c:v>
                </c:pt>
                <c:pt idx="53341">
                  <c:v>0.14717523880528199</c:v>
                </c:pt>
                <c:pt idx="53342">
                  <c:v>0.150384689076035</c:v>
                </c:pt>
                <c:pt idx="53343">
                  <c:v>0.15351679584952899</c:v>
                </c:pt>
                <c:pt idx="53344">
                  <c:v>0.15617422441123199</c:v>
                </c:pt>
                <c:pt idx="53345">
                  <c:v>0.159701957992021</c:v>
                </c:pt>
                <c:pt idx="53346">
                  <c:v>0.162900051163194</c:v>
                </c:pt>
                <c:pt idx="53347">
                  <c:v>0.166627564240243</c:v>
                </c:pt>
                <c:pt idx="53348">
                  <c:v>0.170080618347518</c:v>
                </c:pt>
                <c:pt idx="53349">
                  <c:v>0.173409450643255</c:v>
                </c:pt>
                <c:pt idx="53350">
                  <c:v>0.17707016173943499</c:v>
                </c:pt>
                <c:pt idx="53351">
                  <c:v>0.18077037590654199</c:v>
                </c:pt>
                <c:pt idx="53352">
                  <c:v>0.18461108842819901</c:v>
                </c:pt>
                <c:pt idx="53353">
                  <c:v>0.188229132513381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181440"/>
        <c:axId val="243182976"/>
      </c:scatterChart>
      <c:valAx>
        <c:axId val="243181440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243182976"/>
        <c:crossesAt val="-1"/>
        <c:crossBetween val="midCat"/>
      </c:valAx>
      <c:valAx>
        <c:axId val="243182976"/>
        <c:scaling>
          <c:orientation val="minMax"/>
          <c:max val="1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Acceleration (g)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318144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Truck</a:t>
            </a:r>
            <a:r>
              <a:rPr lang="en-US" baseline="0"/>
              <a:t> Acceleration: Profile vs. No Profile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No Profile</c:v>
          </c:tx>
          <c:marker>
            <c:symbol val="none"/>
          </c:marker>
          <c:xVal>
            <c:numRef>
              <c:f>Sheet1!$M$10:$M$450</c:f>
              <c:numCache>
                <c:formatCode>General</c:formatCode>
                <c:ptCount val="441"/>
                <c:pt idx="0">
                  <c:v>0</c:v>
                </c:pt>
                <c:pt idx="1">
                  <c:v>7.1167099999999997E-2</c:v>
                </c:pt>
                <c:pt idx="2">
                  <c:v>0.14233399999999999</c:v>
                </c:pt>
                <c:pt idx="3">
                  <c:v>0.213501</c:v>
                </c:pt>
                <c:pt idx="4">
                  <c:v>0.28466900000000001</c:v>
                </c:pt>
                <c:pt idx="5">
                  <c:v>0.35583599999999999</c:v>
                </c:pt>
                <c:pt idx="6">
                  <c:v>0.42700300000000002</c:v>
                </c:pt>
                <c:pt idx="7">
                  <c:v>0.49817</c:v>
                </c:pt>
                <c:pt idx="8">
                  <c:v>0.56933699999999998</c:v>
                </c:pt>
                <c:pt idx="9">
                  <c:v>0.64050399999999996</c:v>
                </c:pt>
                <c:pt idx="10">
                  <c:v>0.71167100000000005</c:v>
                </c:pt>
                <c:pt idx="11">
                  <c:v>0.78283899999999995</c:v>
                </c:pt>
                <c:pt idx="12">
                  <c:v>0.85400600000000004</c:v>
                </c:pt>
                <c:pt idx="13">
                  <c:v>0.92517300000000002</c:v>
                </c:pt>
                <c:pt idx="14">
                  <c:v>0.99634</c:v>
                </c:pt>
                <c:pt idx="15">
                  <c:v>1.06751</c:v>
                </c:pt>
                <c:pt idx="16">
                  <c:v>1.1386700000000001</c:v>
                </c:pt>
                <c:pt idx="17">
                  <c:v>1.20984</c:v>
                </c:pt>
                <c:pt idx="18">
                  <c:v>1.28101</c:v>
                </c:pt>
                <c:pt idx="19">
                  <c:v>1.3521799999999999</c:v>
                </c:pt>
                <c:pt idx="20">
                  <c:v>1.42334</c:v>
                </c:pt>
                <c:pt idx="21">
                  <c:v>1.49451</c:v>
                </c:pt>
                <c:pt idx="22">
                  <c:v>1.56568</c:v>
                </c:pt>
                <c:pt idx="23">
                  <c:v>1.6368400000000001</c:v>
                </c:pt>
                <c:pt idx="24">
                  <c:v>1.70801</c:v>
                </c:pt>
                <c:pt idx="25">
                  <c:v>1.77918</c:v>
                </c:pt>
                <c:pt idx="26">
                  <c:v>1.8503499999999999</c:v>
                </c:pt>
                <c:pt idx="27">
                  <c:v>1.9215100000000001</c:v>
                </c:pt>
                <c:pt idx="28">
                  <c:v>1.99268</c:v>
                </c:pt>
                <c:pt idx="29">
                  <c:v>2.06385</c:v>
                </c:pt>
                <c:pt idx="30">
                  <c:v>2.1350099999999999</c:v>
                </c:pt>
                <c:pt idx="31">
                  <c:v>2.2061799999999998</c:v>
                </c:pt>
                <c:pt idx="32">
                  <c:v>2.2773500000000002</c:v>
                </c:pt>
                <c:pt idx="33">
                  <c:v>2.3485200000000002</c:v>
                </c:pt>
                <c:pt idx="34">
                  <c:v>2.4196800000000001</c:v>
                </c:pt>
                <c:pt idx="35">
                  <c:v>2.49085</c:v>
                </c:pt>
                <c:pt idx="36">
                  <c:v>2.56202</c:v>
                </c:pt>
                <c:pt idx="37">
                  <c:v>2.6331799999999999</c:v>
                </c:pt>
                <c:pt idx="38">
                  <c:v>2.7043499999999998</c:v>
                </c:pt>
                <c:pt idx="39">
                  <c:v>2.7755200000000002</c:v>
                </c:pt>
                <c:pt idx="40">
                  <c:v>2.8466900000000002</c:v>
                </c:pt>
                <c:pt idx="41">
                  <c:v>2.9178500000000001</c:v>
                </c:pt>
                <c:pt idx="42">
                  <c:v>2.98902</c:v>
                </c:pt>
                <c:pt idx="43">
                  <c:v>3.06019</c:v>
                </c:pt>
                <c:pt idx="44">
                  <c:v>3.1313499999999999</c:v>
                </c:pt>
                <c:pt idx="45">
                  <c:v>3.2025199999999998</c:v>
                </c:pt>
                <c:pt idx="46">
                  <c:v>3.2736900000000002</c:v>
                </c:pt>
                <c:pt idx="47">
                  <c:v>3.3448600000000002</c:v>
                </c:pt>
                <c:pt idx="48">
                  <c:v>3.4160200000000001</c:v>
                </c:pt>
                <c:pt idx="49">
                  <c:v>3.48719</c:v>
                </c:pt>
                <c:pt idx="50">
                  <c:v>3.55836</c:v>
                </c:pt>
                <c:pt idx="51">
                  <c:v>3.6295199999999999</c:v>
                </c:pt>
                <c:pt idx="52">
                  <c:v>3.7006899999999998</c:v>
                </c:pt>
                <c:pt idx="53">
                  <c:v>3.7718600000000002</c:v>
                </c:pt>
                <c:pt idx="54">
                  <c:v>3.8430300000000002</c:v>
                </c:pt>
                <c:pt idx="55">
                  <c:v>3.9141900000000001</c:v>
                </c:pt>
                <c:pt idx="56">
                  <c:v>3.98536</c:v>
                </c:pt>
                <c:pt idx="57">
                  <c:v>4.0565300000000004</c:v>
                </c:pt>
                <c:pt idx="58">
                  <c:v>4.1276900000000003</c:v>
                </c:pt>
                <c:pt idx="59">
                  <c:v>4.1988599999999998</c:v>
                </c:pt>
                <c:pt idx="60">
                  <c:v>4.2700300000000002</c:v>
                </c:pt>
                <c:pt idx="61">
                  <c:v>4.3411999999999997</c:v>
                </c:pt>
                <c:pt idx="62">
                  <c:v>4.4123599999999996</c:v>
                </c:pt>
                <c:pt idx="63">
                  <c:v>4.48353</c:v>
                </c:pt>
                <c:pt idx="64">
                  <c:v>4.5547000000000004</c:v>
                </c:pt>
                <c:pt idx="65">
                  <c:v>4.6258600000000003</c:v>
                </c:pt>
                <c:pt idx="66">
                  <c:v>4.6970299999999998</c:v>
                </c:pt>
                <c:pt idx="67">
                  <c:v>4.7682000000000002</c:v>
                </c:pt>
                <c:pt idx="68">
                  <c:v>4.8393699999999997</c:v>
                </c:pt>
                <c:pt idx="69">
                  <c:v>4.9105299999999996</c:v>
                </c:pt>
                <c:pt idx="70">
                  <c:v>4.9817</c:v>
                </c:pt>
                <c:pt idx="71">
                  <c:v>5.0528700000000004</c:v>
                </c:pt>
                <c:pt idx="72">
                  <c:v>5.1240300000000003</c:v>
                </c:pt>
                <c:pt idx="73">
                  <c:v>5.1951999999999998</c:v>
                </c:pt>
                <c:pt idx="74">
                  <c:v>5.2663700000000002</c:v>
                </c:pt>
                <c:pt idx="75">
                  <c:v>5.3375399999999997</c:v>
                </c:pt>
                <c:pt idx="76">
                  <c:v>5.4086999999999996</c:v>
                </c:pt>
                <c:pt idx="77">
                  <c:v>5.47987</c:v>
                </c:pt>
                <c:pt idx="78">
                  <c:v>5.5510400000000004</c:v>
                </c:pt>
                <c:pt idx="79">
                  <c:v>5.6222000000000003</c:v>
                </c:pt>
                <c:pt idx="80">
                  <c:v>5.6933699999999998</c:v>
                </c:pt>
                <c:pt idx="81">
                  <c:v>5.7645400000000002</c:v>
                </c:pt>
                <c:pt idx="82">
                  <c:v>5.8357099999999997</c:v>
                </c:pt>
                <c:pt idx="83">
                  <c:v>5.9068699999999996</c:v>
                </c:pt>
                <c:pt idx="84">
                  <c:v>5.97804</c:v>
                </c:pt>
                <c:pt idx="85">
                  <c:v>6.0492100000000004</c:v>
                </c:pt>
                <c:pt idx="86">
                  <c:v>6.1203700000000003</c:v>
                </c:pt>
                <c:pt idx="87">
                  <c:v>6.1915399999999998</c:v>
                </c:pt>
                <c:pt idx="88">
                  <c:v>6.2627100000000002</c:v>
                </c:pt>
                <c:pt idx="89">
                  <c:v>6.3338799999999997</c:v>
                </c:pt>
                <c:pt idx="90">
                  <c:v>6.4050399999999996</c:v>
                </c:pt>
                <c:pt idx="91">
                  <c:v>6.47621</c:v>
                </c:pt>
                <c:pt idx="92">
                  <c:v>6.5473800000000004</c:v>
                </c:pt>
                <c:pt idx="93">
                  <c:v>6.6185400000000003</c:v>
                </c:pt>
                <c:pt idx="94">
                  <c:v>6.6897099999999998</c:v>
                </c:pt>
                <c:pt idx="95">
                  <c:v>6.7608800000000002</c:v>
                </c:pt>
                <c:pt idx="96">
                  <c:v>6.8320499999999997</c:v>
                </c:pt>
                <c:pt idx="97">
                  <c:v>6.9032099999999996</c:v>
                </c:pt>
                <c:pt idx="98">
                  <c:v>6.97438</c:v>
                </c:pt>
                <c:pt idx="99">
                  <c:v>7.0455500000000004</c:v>
                </c:pt>
                <c:pt idx="100">
                  <c:v>7.1167100000000003</c:v>
                </c:pt>
                <c:pt idx="101">
                  <c:v>7.1878799999999998</c:v>
                </c:pt>
                <c:pt idx="102">
                  <c:v>7.2590500000000002</c:v>
                </c:pt>
                <c:pt idx="103">
                  <c:v>7.3302199999999997</c:v>
                </c:pt>
                <c:pt idx="104">
                  <c:v>7.4013799999999996</c:v>
                </c:pt>
                <c:pt idx="105">
                  <c:v>7.47255</c:v>
                </c:pt>
                <c:pt idx="106">
                  <c:v>7.5437200000000004</c:v>
                </c:pt>
                <c:pt idx="107">
                  <c:v>7.6148800000000003</c:v>
                </c:pt>
                <c:pt idx="108">
                  <c:v>7.6860499999999998</c:v>
                </c:pt>
                <c:pt idx="109">
                  <c:v>7.7572200000000002</c:v>
                </c:pt>
                <c:pt idx="110">
                  <c:v>7.8283899999999997</c:v>
                </c:pt>
                <c:pt idx="111">
                  <c:v>7.8995499999999996</c:v>
                </c:pt>
                <c:pt idx="112">
                  <c:v>7.97072</c:v>
                </c:pt>
                <c:pt idx="113">
                  <c:v>8.0418900000000004</c:v>
                </c:pt>
                <c:pt idx="114">
                  <c:v>8.1130499999999994</c:v>
                </c:pt>
                <c:pt idx="115">
                  <c:v>8.1842199999999998</c:v>
                </c:pt>
                <c:pt idx="116">
                  <c:v>8.2553900000000002</c:v>
                </c:pt>
                <c:pt idx="117">
                  <c:v>8.3265600000000006</c:v>
                </c:pt>
                <c:pt idx="118">
                  <c:v>8.3977199999999996</c:v>
                </c:pt>
                <c:pt idx="119">
                  <c:v>8.46889</c:v>
                </c:pt>
                <c:pt idx="120">
                  <c:v>8.5400600000000004</c:v>
                </c:pt>
                <c:pt idx="121">
                  <c:v>8.6112199999999994</c:v>
                </c:pt>
                <c:pt idx="122">
                  <c:v>8.6823899999999998</c:v>
                </c:pt>
                <c:pt idx="123">
                  <c:v>8.7535600000000002</c:v>
                </c:pt>
                <c:pt idx="124">
                  <c:v>8.8247300000000006</c:v>
                </c:pt>
                <c:pt idx="125">
                  <c:v>8.8958899999999996</c:v>
                </c:pt>
                <c:pt idx="126">
                  <c:v>8.96706</c:v>
                </c:pt>
                <c:pt idx="127">
                  <c:v>9.0382300000000004</c:v>
                </c:pt>
                <c:pt idx="128">
                  <c:v>9.1093899999999994</c:v>
                </c:pt>
                <c:pt idx="129">
                  <c:v>9.1805599999999998</c:v>
                </c:pt>
                <c:pt idx="130">
                  <c:v>9.2517300000000002</c:v>
                </c:pt>
                <c:pt idx="131">
                  <c:v>9.3229000000000006</c:v>
                </c:pt>
                <c:pt idx="132">
                  <c:v>9.3940599999999996</c:v>
                </c:pt>
                <c:pt idx="133">
                  <c:v>9.46523</c:v>
                </c:pt>
                <c:pt idx="134">
                  <c:v>9.5364000000000004</c:v>
                </c:pt>
                <c:pt idx="135">
                  <c:v>9.6075599999999994</c:v>
                </c:pt>
                <c:pt idx="136">
                  <c:v>9.6787299999999998</c:v>
                </c:pt>
                <c:pt idx="137">
                  <c:v>9.7499000000000002</c:v>
                </c:pt>
                <c:pt idx="138">
                  <c:v>9.8210700000000006</c:v>
                </c:pt>
                <c:pt idx="139">
                  <c:v>9.8922299999999996</c:v>
                </c:pt>
                <c:pt idx="140">
                  <c:v>9.9634</c:v>
                </c:pt>
                <c:pt idx="141">
                  <c:v>10.034599999999999</c:v>
                </c:pt>
                <c:pt idx="142">
                  <c:v>10.105700000000001</c:v>
                </c:pt>
                <c:pt idx="143">
                  <c:v>10.1769</c:v>
                </c:pt>
                <c:pt idx="144">
                  <c:v>10.248100000000001</c:v>
                </c:pt>
                <c:pt idx="145">
                  <c:v>10.3192</c:v>
                </c:pt>
                <c:pt idx="146">
                  <c:v>10.3904</c:v>
                </c:pt>
                <c:pt idx="147">
                  <c:v>10.461600000000001</c:v>
                </c:pt>
                <c:pt idx="148">
                  <c:v>10.5327</c:v>
                </c:pt>
                <c:pt idx="149">
                  <c:v>10.603899999999999</c:v>
                </c:pt>
                <c:pt idx="150">
                  <c:v>10.6751</c:v>
                </c:pt>
                <c:pt idx="151">
                  <c:v>10.7462</c:v>
                </c:pt>
                <c:pt idx="152">
                  <c:v>10.817399999999999</c:v>
                </c:pt>
                <c:pt idx="153">
                  <c:v>10.8886</c:v>
                </c:pt>
                <c:pt idx="154">
                  <c:v>10.9597</c:v>
                </c:pt>
                <c:pt idx="155">
                  <c:v>11.030900000000001</c:v>
                </c:pt>
                <c:pt idx="156">
                  <c:v>11.1021</c:v>
                </c:pt>
                <c:pt idx="157">
                  <c:v>11.1732</c:v>
                </c:pt>
                <c:pt idx="158">
                  <c:v>11.244400000000001</c:v>
                </c:pt>
                <c:pt idx="159">
                  <c:v>11.3156</c:v>
                </c:pt>
                <c:pt idx="160">
                  <c:v>11.386699999999999</c:v>
                </c:pt>
                <c:pt idx="161">
                  <c:v>11.4579</c:v>
                </c:pt>
                <c:pt idx="162">
                  <c:v>11.5291</c:v>
                </c:pt>
                <c:pt idx="163">
                  <c:v>11.600199999999999</c:v>
                </c:pt>
                <c:pt idx="164">
                  <c:v>11.6714</c:v>
                </c:pt>
                <c:pt idx="165">
                  <c:v>11.742599999999999</c:v>
                </c:pt>
                <c:pt idx="166">
                  <c:v>11.813700000000001</c:v>
                </c:pt>
                <c:pt idx="167">
                  <c:v>11.8849</c:v>
                </c:pt>
                <c:pt idx="168">
                  <c:v>11.956099999999999</c:v>
                </c:pt>
                <c:pt idx="169">
                  <c:v>12.027200000000001</c:v>
                </c:pt>
                <c:pt idx="170">
                  <c:v>12.0984</c:v>
                </c:pt>
                <c:pt idx="171">
                  <c:v>12.169600000000001</c:v>
                </c:pt>
                <c:pt idx="172">
                  <c:v>12.2407</c:v>
                </c:pt>
                <c:pt idx="173">
                  <c:v>12.3119</c:v>
                </c:pt>
                <c:pt idx="174">
                  <c:v>12.383100000000001</c:v>
                </c:pt>
                <c:pt idx="175">
                  <c:v>12.4543</c:v>
                </c:pt>
                <c:pt idx="176">
                  <c:v>12.525399999999999</c:v>
                </c:pt>
                <c:pt idx="177">
                  <c:v>12.5966</c:v>
                </c:pt>
                <c:pt idx="178">
                  <c:v>12.6678</c:v>
                </c:pt>
                <c:pt idx="179">
                  <c:v>12.738899999999999</c:v>
                </c:pt>
                <c:pt idx="180">
                  <c:v>12.8101</c:v>
                </c:pt>
                <c:pt idx="181">
                  <c:v>12.8813</c:v>
                </c:pt>
                <c:pt idx="182">
                  <c:v>12.952400000000001</c:v>
                </c:pt>
                <c:pt idx="183">
                  <c:v>13.0236</c:v>
                </c:pt>
                <c:pt idx="184">
                  <c:v>13.094799999999999</c:v>
                </c:pt>
                <c:pt idx="185">
                  <c:v>13.165900000000001</c:v>
                </c:pt>
                <c:pt idx="186">
                  <c:v>13.2371</c:v>
                </c:pt>
                <c:pt idx="187">
                  <c:v>13.308299999999999</c:v>
                </c:pt>
                <c:pt idx="188">
                  <c:v>13.3794</c:v>
                </c:pt>
                <c:pt idx="189">
                  <c:v>13.4506</c:v>
                </c:pt>
                <c:pt idx="190">
                  <c:v>13.521800000000001</c:v>
                </c:pt>
                <c:pt idx="191">
                  <c:v>13.5929</c:v>
                </c:pt>
                <c:pt idx="192">
                  <c:v>13.664099999999999</c:v>
                </c:pt>
                <c:pt idx="193">
                  <c:v>13.735300000000001</c:v>
                </c:pt>
                <c:pt idx="194">
                  <c:v>13.8064</c:v>
                </c:pt>
                <c:pt idx="195">
                  <c:v>13.877599999999999</c:v>
                </c:pt>
                <c:pt idx="196">
                  <c:v>13.9488</c:v>
                </c:pt>
                <c:pt idx="197">
                  <c:v>14.0199</c:v>
                </c:pt>
                <c:pt idx="198">
                  <c:v>14.091100000000001</c:v>
                </c:pt>
                <c:pt idx="199">
                  <c:v>14.1623</c:v>
                </c:pt>
                <c:pt idx="200">
                  <c:v>14.2334</c:v>
                </c:pt>
                <c:pt idx="201">
                  <c:v>14.304600000000001</c:v>
                </c:pt>
                <c:pt idx="202">
                  <c:v>14.3758</c:v>
                </c:pt>
                <c:pt idx="203">
                  <c:v>14.446899999999999</c:v>
                </c:pt>
                <c:pt idx="204">
                  <c:v>14.5181</c:v>
                </c:pt>
                <c:pt idx="205">
                  <c:v>14.5893</c:v>
                </c:pt>
                <c:pt idx="206">
                  <c:v>14.660399999999999</c:v>
                </c:pt>
                <c:pt idx="207">
                  <c:v>14.7316</c:v>
                </c:pt>
                <c:pt idx="208">
                  <c:v>14.8028</c:v>
                </c:pt>
                <c:pt idx="209">
                  <c:v>14.873900000000001</c:v>
                </c:pt>
                <c:pt idx="210">
                  <c:v>14.9451</c:v>
                </c:pt>
                <c:pt idx="211">
                  <c:v>15.016299999999999</c:v>
                </c:pt>
                <c:pt idx="212">
                  <c:v>15.087400000000001</c:v>
                </c:pt>
                <c:pt idx="213">
                  <c:v>15.1586</c:v>
                </c:pt>
                <c:pt idx="214">
                  <c:v>15.229799999999999</c:v>
                </c:pt>
                <c:pt idx="215">
                  <c:v>15.3009</c:v>
                </c:pt>
                <c:pt idx="216">
                  <c:v>15.3721</c:v>
                </c:pt>
                <c:pt idx="217">
                  <c:v>15.443300000000001</c:v>
                </c:pt>
                <c:pt idx="218">
                  <c:v>15.5144</c:v>
                </c:pt>
                <c:pt idx="219">
                  <c:v>15.585599999999999</c:v>
                </c:pt>
                <c:pt idx="220">
                  <c:v>15.6568</c:v>
                </c:pt>
                <c:pt idx="221">
                  <c:v>15.7279</c:v>
                </c:pt>
                <c:pt idx="222">
                  <c:v>15.799099999999999</c:v>
                </c:pt>
                <c:pt idx="223">
                  <c:v>15.8703</c:v>
                </c:pt>
                <c:pt idx="224">
                  <c:v>15.9414</c:v>
                </c:pt>
                <c:pt idx="225">
                  <c:v>16.012599999999999</c:v>
                </c:pt>
                <c:pt idx="226">
                  <c:v>16.0838</c:v>
                </c:pt>
                <c:pt idx="227">
                  <c:v>16.154900000000001</c:v>
                </c:pt>
                <c:pt idx="228">
                  <c:v>16.226099999999999</c:v>
                </c:pt>
                <c:pt idx="229">
                  <c:v>16.2973</c:v>
                </c:pt>
                <c:pt idx="230">
                  <c:v>16.368400000000001</c:v>
                </c:pt>
                <c:pt idx="231">
                  <c:v>16.439599999999999</c:v>
                </c:pt>
                <c:pt idx="232">
                  <c:v>16.5108</c:v>
                </c:pt>
                <c:pt idx="233">
                  <c:v>16.581900000000001</c:v>
                </c:pt>
                <c:pt idx="234">
                  <c:v>16.653099999999998</c:v>
                </c:pt>
                <c:pt idx="235">
                  <c:v>16.724299999999999</c:v>
                </c:pt>
                <c:pt idx="236">
                  <c:v>16.795400000000001</c:v>
                </c:pt>
                <c:pt idx="237">
                  <c:v>16.866599999999998</c:v>
                </c:pt>
                <c:pt idx="238">
                  <c:v>16.937799999999999</c:v>
                </c:pt>
                <c:pt idx="239">
                  <c:v>17.008900000000001</c:v>
                </c:pt>
                <c:pt idx="240">
                  <c:v>17.080100000000002</c:v>
                </c:pt>
                <c:pt idx="241">
                  <c:v>17.151299999999999</c:v>
                </c:pt>
                <c:pt idx="242">
                  <c:v>17.2224</c:v>
                </c:pt>
                <c:pt idx="243">
                  <c:v>17.293600000000001</c:v>
                </c:pt>
                <c:pt idx="244">
                  <c:v>17.364799999999999</c:v>
                </c:pt>
                <c:pt idx="245">
                  <c:v>17.436</c:v>
                </c:pt>
                <c:pt idx="246">
                  <c:v>17.507100000000001</c:v>
                </c:pt>
                <c:pt idx="247">
                  <c:v>17.578299999999999</c:v>
                </c:pt>
                <c:pt idx="248">
                  <c:v>17.6495</c:v>
                </c:pt>
                <c:pt idx="249">
                  <c:v>17.720600000000001</c:v>
                </c:pt>
                <c:pt idx="250">
                  <c:v>17.791799999999999</c:v>
                </c:pt>
                <c:pt idx="251">
                  <c:v>17.863</c:v>
                </c:pt>
                <c:pt idx="252">
                  <c:v>17.934100000000001</c:v>
                </c:pt>
                <c:pt idx="253">
                  <c:v>18.005299999999998</c:v>
                </c:pt>
                <c:pt idx="254">
                  <c:v>18.076499999999999</c:v>
                </c:pt>
                <c:pt idx="255">
                  <c:v>18.147600000000001</c:v>
                </c:pt>
                <c:pt idx="256">
                  <c:v>18.218800000000002</c:v>
                </c:pt>
                <c:pt idx="257">
                  <c:v>18.29</c:v>
                </c:pt>
                <c:pt idx="258">
                  <c:v>18.3611</c:v>
                </c:pt>
                <c:pt idx="259">
                  <c:v>18.432300000000001</c:v>
                </c:pt>
                <c:pt idx="260">
                  <c:v>18.503499999999999</c:v>
                </c:pt>
                <c:pt idx="261">
                  <c:v>18.5746</c:v>
                </c:pt>
                <c:pt idx="262">
                  <c:v>18.645800000000001</c:v>
                </c:pt>
                <c:pt idx="263">
                  <c:v>18.716999999999999</c:v>
                </c:pt>
                <c:pt idx="264">
                  <c:v>18.7881</c:v>
                </c:pt>
                <c:pt idx="265">
                  <c:v>18.859300000000001</c:v>
                </c:pt>
                <c:pt idx="266">
                  <c:v>18.930499999999999</c:v>
                </c:pt>
                <c:pt idx="267">
                  <c:v>19.0016</c:v>
                </c:pt>
                <c:pt idx="268">
                  <c:v>19.072800000000001</c:v>
                </c:pt>
                <c:pt idx="269">
                  <c:v>19.143999999999998</c:v>
                </c:pt>
                <c:pt idx="270">
                  <c:v>19.2151</c:v>
                </c:pt>
                <c:pt idx="271">
                  <c:v>19.286300000000001</c:v>
                </c:pt>
                <c:pt idx="272">
                  <c:v>19.357500000000002</c:v>
                </c:pt>
                <c:pt idx="273">
                  <c:v>19.428599999999999</c:v>
                </c:pt>
                <c:pt idx="274">
                  <c:v>19.4998</c:v>
                </c:pt>
                <c:pt idx="275">
                  <c:v>19.571000000000002</c:v>
                </c:pt>
                <c:pt idx="276">
                  <c:v>19.642099999999999</c:v>
                </c:pt>
                <c:pt idx="277">
                  <c:v>19.7133</c:v>
                </c:pt>
                <c:pt idx="278">
                  <c:v>19.784500000000001</c:v>
                </c:pt>
                <c:pt idx="279">
                  <c:v>19.855599999999999</c:v>
                </c:pt>
                <c:pt idx="280">
                  <c:v>19.9268</c:v>
                </c:pt>
                <c:pt idx="281">
                  <c:v>19.998000000000001</c:v>
                </c:pt>
                <c:pt idx="282">
                  <c:v>20.069099999999999</c:v>
                </c:pt>
                <c:pt idx="283">
                  <c:v>20.1403</c:v>
                </c:pt>
                <c:pt idx="284">
                  <c:v>20.211500000000001</c:v>
                </c:pt>
                <c:pt idx="285">
                  <c:v>20.282599999999999</c:v>
                </c:pt>
                <c:pt idx="286">
                  <c:v>20.3538</c:v>
                </c:pt>
                <c:pt idx="287">
                  <c:v>20.425000000000001</c:v>
                </c:pt>
                <c:pt idx="288">
                  <c:v>20.496099999999998</c:v>
                </c:pt>
                <c:pt idx="289">
                  <c:v>20.567299999999999</c:v>
                </c:pt>
                <c:pt idx="290">
                  <c:v>20.638500000000001</c:v>
                </c:pt>
                <c:pt idx="291">
                  <c:v>20.709599999999998</c:v>
                </c:pt>
                <c:pt idx="292">
                  <c:v>20.780799999999999</c:v>
                </c:pt>
                <c:pt idx="293">
                  <c:v>20.852</c:v>
                </c:pt>
                <c:pt idx="294">
                  <c:v>20.923100000000002</c:v>
                </c:pt>
                <c:pt idx="295">
                  <c:v>20.994299999999999</c:v>
                </c:pt>
                <c:pt idx="296">
                  <c:v>21.0655</c:v>
                </c:pt>
                <c:pt idx="297">
                  <c:v>21.136600000000001</c:v>
                </c:pt>
                <c:pt idx="298">
                  <c:v>21.207799999999999</c:v>
                </c:pt>
                <c:pt idx="299">
                  <c:v>21.279</c:v>
                </c:pt>
                <c:pt idx="300">
                  <c:v>21.350100000000001</c:v>
                </c:pt>
                <c:pt idx="301">
                  <c:v>21.421299999999999</c:v>
                </c:pt>
                <c:pt idx="302">
                  <c:v>21.4925</c:v>
                </c:pt>
                <c:pt idx="303">
                  <c:v>21.563600000000001</c:v>
                </c:pt>
                <c:pt idx="304">
                  <c:v>21.634799999999998</c:v>
                </c:pt>
                <c:pt idx="305">
                  <c:v>21.706</c:v>
                </c:pt>
                <c:pt idx="306">
                  <c:v>21.777100000000001</c:v>
                </c:pt>
                <c:pt idx="307">
                  <c:v>21.848299999999998</c:v>
                </c:pt>
                <c:pt idx="308">
                  <c:v>21.919499999999999</c:v>
                </c:pt>
                <c:pt idx="309">
                  <c:v>21.990600000000001</c:v>
                </c:pt>
                <c:pt idx="310">
                  <c:v>22.061800000000002</c:v>
                </c:pt>
                <c:pt idx="311">
                  <c:v>22.132999999999999</c:v>
                </c:pt>
                <c:pt idx="312">
                  <c:v>22.2041</c:v>
                </c:pt>
                <c:pt idx="313">
                  <c:v>22.275300000000001</c:v>
                </c:pt>
                <c:pt idx="314">
                  <c:v>22.346499999999999</c:v>
                </c:pt>
                <c:pt idx="315">
                  <c:v>22.4177</c:v>
                </c:pt>
                <c:pt idx="316">
                  <c:v>22.488800000000001</c:v>
                </c:pt>
                <c:pt idx="317">
                  <c:v>22.56</c:v>
                </c:pt>
                <c:pt idx="318">
                  <c:v>22.6312</c:v>
                </c:pt>
                <c:pt idx="319">
                  <c:v>22.702300000000001</c:v>
                </c:pt>
                <c:pt idx="320">
                  <c:v>22.773499999999999</c:v>
                </c:pt>
                <c:pt idx="321">
                  <c:v>22.8447</c:v>
                </c:pt>
                <c:pt idx="322">
                  <c:v>22.915800000000001</c:v>
                </c:pt>
                <c:pt idx="323">
                  <c:v>22.986999999999998</c:v>
                </c:pt>
                <c:pt idx="324">
                  <c:v>23.058199999999999</c:v>
                </c:pt>
                <c:pt idx="325">
                  <c:v>23.129300000000001</c:v>
                </c:pt>
                <c:pt idx="326">
                  <c:v>23.200500000000002</c:v>
                </c:pt>
                <c:pt idx="327">
                  <c:v>23.271699999999999</c:v>
                </c:pt>
                <c:pt idx="328">
                  <c:v>23.3428</c:v>
                </c:pt>
                <c:pt idx="329">
                  <c:v>23.414000000000001</c:v>
                </c:pt>
                <c:pt idx="330">
                  <c:v>23.485199999999999</c:v>
                </c:pt>
                <c:pt idx="331">
                  <c:v>23.5563</c:v>
                </c:pt>
                <c:pt idx="332">
                  <c:v>23.627500000000001</c:v>
                </c:pt>
                <c:pt idx="333">
                  <c:v>23.698699999999999</c:v>
                </c:pt>
                <c:pt idx="334">
                  <c:v>23.7698</c:v>
                </c:pt>
                <c:pt idx="335">
                  <c:v>23.841000000000001</c:v>
                </c:pt>
                <c:pt idx="336">
                  <c:v>23.912199999999999</c:v>
                </c:pt>
                <c:pt idx="337">
                  <c:v>23.9833</c:v>
                </c:pt>
                <c:pt idx="338">
                  <c:v>24.054500000000001</c:v>
                </c:pt>
                <c:pt idx="339">
                  <c:v>24.125699999999998</c:v>
                </c:pt>
                <c:pt idx="340">
                  <c:v>24.1968</c:v>
                </c:pt>
                <c:pt idx="341">
                  <c:v>24.268000000000001</c:v>
                </c:pt>
                <c:pt idx="342">
                  <c:v>24.339200000000002</c:v>
                </c:pt>
                <c:pt idx="343">
                  <c:v>24.410299999999999</c:v>
                </c:pt>
                <c:pt idx="344">
                  <c:v>24.4815</c:v>
                </c:pt>
                <c:pt idx="345">
                  <c:v>24.552700000000002</c:v>
                </c:pt>
                <c:pt idx="346">
                  <c:v>24.623799999999999</c:v>
                </c:pt>
                <c:pt idx="347">
                  <c:v>24.695</c:v>
                </c:pt>
                <c:pt idx="348">
                  <c:v>24.766200000000001</c:v>
                </c:pt>
                <c:pt idx="349">
                  <c:v>24.837299999999999</c:v>
                </c:pt>
                <c:pt idx="350">
                  <c:v>24.9085</c:v>
                </c:pt>
                <c:pt idx="351">
                  <c:v>24.979700000000001</c:v>
                </c:pt>
                <c:pt idx="352">
                  <c:v>25.050799999999999</c:v>
                </c:pt>
                <c:pt idx="353">
                  <c:v>25.122</c:v>
                </c:pt>
                <c:pt idx="354">
                  <c:v>25.193200000000001</c:v>
                </c:pt>
                <c:pt idx="355">
                  <c:v>25.264299999999999</c:v>
                </c:pt>
                <c:pt idx="356">
                  <c:v>25.3355</c:v>
                </c:pt>
                <c:pt idx="357">
                  <c:v>25.406700000000001</c:v>
                </c:pt>
                <c:pt idx="358">
                  <c:v>25.477799999999998</c:v>
                </c:pt>
                <c:pt idx="359">
                  <c:v>25.548999999999999</c:v>
                </c:pt>
                <c:pt idx="360">
                  <c:v>25.620200000000001</c:v>
                </c:pt>
                <c:pt idx="361">
                  <c:v>25.691299999999998</c:v>
                </c:pt>
                <c:pt idx="362">
                  <c:v>25.762499999999999</c:v>
                </c:pt>
                <c:pt idx="363">
                  <c:v>25.8337</c:v>
                </c:pt>
                <c:pt idx="364">
                  <c:v>25.904800000000002</c:v>
                </c:pt>
                <c:pt idx="365">
                  <c:v>25.975999999999999</c:v>
                </c:pt>
                <c:pt idx="366">
                  <c:v>26.0472</c:v>
                </c:pt>
                <c:pt idx="367">
                  <c:v>26.118300000000001</c:v>
                </c:pt>
                <c:pt idx="368">
                  <c:v>26.189499999999999</c:v>
                </c:pt>
                <c:pt idx="369">
                  <c:v>26.2607</c:v>
                </c:pt>
                <c:pt idx="370">
                  <c:v>26.331800000000001</c:v>
                </c:pt>
                <c:pt idx="371">
                  <c:v>26.402999999999999</c:v>
                </c:pt>
                <c:pt idx="372">
                  <c:v>26.4742</c:v>
                </c:pt>
                <c:pt idx="373">
                  <c:v>26.545300000000001</c:v>
                </c:pt>
                <c:pt idx="374">
                  <c:v>26.616499999999998</c:v>
                </c:pt>
                <c:pt idx="375">
                  <c:v>26.6877</c:v>
                </c:pt>
                <c:pt idx="376">
                  <c:v>26.758800000000001</c:v>
                </c:pt>
                <c:pt idx="377">
                  <c:v>26.83</c:v>
                </c:pt>
                <c:pt idx="378">
                  <c:v>26.901199999999999</c:v>
                </c:pt>
                <c:pt idx="379">
                  <c:v>26.972300000000001</c:v>
                </c:pt>
                <c:pt idx="380">
                  <c:v>27.043500000000002</c:v>
                </c:pt>
                <c:pt idx="381">
                  <c:v>27.114699999999999</c:v>
                </c:pt>
                <c:pt idx="382">
                  <c:v>27.1858</c:v>
                </c:pt>
                <c:pt idx="383">
                  <c:v>27.257000000000001</c:v>
                </c:pt>
                <c:pt idx="384">
                  <c:v>27.328199999999999</c:v>
                </c:pt>
                <c:pt idx="385">
                  <c:v>27.3994</c:v>
                </c:pt>
                <c:pt idx="386">
                  <c:v>27.470500000000001</c:v>
                </c:pt>
                <c:pt idx="387">
                  <c:v>27.541699999999999</c:v>
                </c:pt>
                <c:pt idx="388">
                  <c:v>27.6129</c:v>
                </c:pt>
                <c:pt idx="389">
                  <c:v>27.684000000000001</c:v>
                </c:pt>
                <c:pt idx="390">
                  <c:v>27.755199999999999</c:v>
                </c:pt>
                <c:pt idx="391">
                  <c:v>27.8264</c:v>
                </c:pt>
                <c:pt idx="392">
                  <c:v>27.897500000000001</c:v>
                </c:pt>
                <c:pt idx="393">
                  <c:v>27.968699999999998</c:v>
                </c:pt>
                <c:pt idx="394">
                  <c:v>28.039899999999999</c:v>
                </c:pt>
                <c:pt idx="395">
                  <c:v>28.111000000000001</c:v>
                </c:pt>
                <c:pt idx="396">
                  <c:v>28.182200000000002</c:v>
                </c:pt>
                <c:pt idx="397">
                  <c:v>28.253399999999999</c:v>
                </c:pt>
                <c:pt idx="398">
                  <c:v>28.3245</c:v>
                </c:pt>
                <c:pt idx="399">
                  <c:v>28.395700000000001</c:v>
                </c:pt>
                <c:pt idx="400">
                  <c:v>28.466899999999999</c:v>
                </c:pt>
                <c:pt idx="401">
                  <c:v>28.538</c:v>
                </c:pt>
                <c:pt idx="402">
                  <c:v>28.609200000000001</c:v>
                </c:pt>
                <c:pt idx="403">
                  <c:v>28.680399999999999</c:v>
                </c:pt>
                <c:pt idx="404">
                  <c:v>28.7515</c:v>
                </c:pt>
                <c:pt idx="405">
                  <c:v>28.822700000000001</c:v>
                </c:pt>
                <c:pt idx="406">
                  <c:v>28.893899999999999</c:v>
                </c:pt>
                <c:pt idx="407">
                  <c:v>28.965</c:v>
                </c:pt>
                <c:pt idx="408">
                  <c:v>29.036200000000001</c:v>
                </c:pt>
                <c:pt idx="409">
                  <c:v>29.107399999999998</c:v>
                </c:pt>
                <c:pt idx="410">
                  <c:v>29.1785</c:v>
                </c:pt>
                <c:pt idx="411">
                  <c:v>29.249700000000001</c:v>
                </c:pt>
                <c:pt idx="412">
                  <c:v>29.320900000000002</c:v>
                </c:pt>
                <c:pt idx="413">
                  <c:v>29.391999999999999</c:v>
                </c:pt>
                <c:pt idx="414">
                  <c:v>29.463200000000001</c:v>
                </c:pt>
                <c:pt idx="415">
                  <c:v>29.534400000000002</c:v>
                </c:pt>
                <c:pt idx="416">
                  <c:v>29.605499999999999</c:v>
                </c:pt>
                <c:pt idx="417">
                  <c:v>29.6767</c:v>
                </c:pt>
                <c:pt idx="418">
                  <c:v>29.747900000000001</c:v>
                </c:pt>
                <c:pt idx="419">
                  <c:v>29.818999999999999</c:v>
                </c:pt>
                <c:pt idx="420">
                  <c:v>29.8902</c:v>
                </c:pt>
                <c:pt idx="421">
                  <c:v>29.961400000000001</c:v>
                </c:pt>
                <c:pt idx="422">
                  <c:v>30.032499999999999</c:v>
                </c:pt>
                <c:pt idx="423">
                  <c:v>30.1037</c:v>
                </c:pt>
                <c:pt idx="424">
                  <c:v>30.174900000000001</c:v>
                </c:pt>
                <c:pt idx="425">
                  <c:v>30.245999999999999</c:v>
                </c:pt>
                <c:pt idx="426">
                  <c:v>30.3172</c:v>
                </c:pt>
                <c:pt idx="427">
                  <c:v>30.388400000000001</c:v>
                </c:pt>
                <c:pt idx="428">
                  <c:v>30.459499999999998</c:v>
                </c:pt>
                <c:pt idx="429">
                  <c:v>30.5307</c:v>
                </c:pt>
                <c:pt idx="430">
                  <c:v>30.601900000000001</c:v>
                </c:pt>
                <c:pt idx="431">
                  <c:v>30.672999999999998</c:v>
                </c:pt>
                <c:pt idx="432">
                  <c:v>30.744199999999999</c:v>
                </c:pt>
                <c:pt idx="433">
                  <c:v>30.8154</c:v>
                </c:pt>
                <c:pt idx="434">
                  <c:v>30.886500000000002</c:v>
                </c:pt>
                <c:pt idx="435">
                  <c:v>30.957699999999999</c:v>
                </c:pt>
                <c:pt idx="436">
                  <c:v>31.0289</c:v>
                </c:pt>
                <c:pt idx="437">
                  <c:v>31.1</c:v>
                </c:pt>
                <c:pt idx="438">
                  <c:v>31.171199999999999</c:v>
                </c:pt>
                <c:pt idx="439">
                  <c:v>31.2424</c:v>
                </c:pt>
                <c:pt idx="440">
                  <c:v>31.313500000000001</c:v>
                </c:pt>
              </c:numCache>
            </c:numRef>
          </c:xVal>
          <c:yVal>
            <c:numRef>
              <c:f>Sheet1!$O$10:$O$450</c:f>
              <c:numCache>
                <c:formatCode>General</c:formatCode>
                <c:ptCount val="4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-2.2795729813664598E-6</c:v>
                </c:pt>
                <c:pt idx="108">
                  <c:v>-9.8758022774327135E-4</c:v>
                </c:pt>
                <c:pt idx="109">
                  <c:v>-5.8369824016563151E-3</c:v>
                </c:pt>
                <c:pt idx="110">
                  <c:v>-9.377070393374742E-3</c:v>
                </c:pt>
                <c:pt idx="111">
                  <c:v>-1.339987060041408E-3</c:v>
                </c:pt>
                <c:pt idx="112">
                  <c:v>1.1038742236024844E-2</c:v>
                </c:pt>
                <c:pt idx="113">
                  <c:v>7.4665890269151143E-3</c:v>
                </c:pt>
                <c:pt idx="114">
                  <c:v>-1.0780383022774329E-2</c:v>
                </c:pt>
                <c:pt idx="115">
                  <c:v>-1.5613586956521739E-2</c:v>
                </c:pt>
                <c:pt idx="116">
                  <c:v>5.3592132505175995E-3</c:v>
                </c:pt>
                <c:pt idx="117">
                  <c:v>2.4436697722567288E-2</c:v>
                </c:pt>
                <c:pt idx="118">
                  <c:v>1.4127898550724638E-2</c:v>
                </c:pt>
                <c:pt idx="119">
                  <c:v>-1.0020703933747412E-2</c:v>
                </c:pt>
                <c:pt idx="120">
                  <c:v>-1.5208410973084887E-2</c:v>
                </c:pt>
                <c:pt idx="121">
                  <c:v>1.2760248447204971E-3</c:v>
                </c:pt>
                <c:pt idx="122">
                  <c:v>1.5397489648033126E-2</c:v>
                </c:pt>
                <c:pt idx="123">
                  <c:v>1.1983126293995859E-2</c:v>
                </c:pt>
                <c:pt idx="124">
                  <c:v>-1.417378364389234E-3</c:v>
                </c:pt>
                <c:pt idx="125">
                  <c:v>-1.0371765010351967E-2</c:v>
                </c:pt>
                <c:pt idx="126">
                  <c:v>-8.862939958592133E-3</c:v>
                </c:pt>
                <c:pt idx="127">
                  <c:v>-5.7333333333333336E-4</c:v>
                </c:pt>
                <c:pt idx="128">
                  <c:v>5.6256469979296068E-3</c:v>
                </c:pt>
                <c:pt idx="129">
                  <c:v>2.6801242236024849E-3</c:v>
                </c:pt>
                <c:pt idx="130">
                  <c:v>-6.5024844720496904E-3</c:v>
                </c:pt>
                <c:pt idx="131">
                  <c:v>-9.3152950310559004E-3</c:v>
                </c:pt>
                <c:pt idx="132">
                  <c:v>-5.4014492753623198E-3</c:v>
                </c:pt>
                <c:pt idx="133">
                  <c:v>-4.843918219461698E-3</c:v>
                </c:pt>
                <c:pt idx="134">
                  <c:v>-6.1546325051759845E-3</c:v>
                </c:pt>
                <c:pt idx="135">
                  <c:v>-1.2872489648033127E-3</c:v>
                </c:pt>
                <c:pt idx="136">
                  <c:v>8.5569358178053841E-3</c:v>
                </c:pt>
                <c:pt idx="137">
                  <c:v>1.3251345755693584E-2</c:v>
                </c:pt>
                <c:pt idx="138">
                  <c:v>4.6365942028985512E-3</c:v>
                </c:pt>
                <c:pt idx="139">
                  <c:v>-1.2077173913043479E-2</c:v>
                </c:pt>
                <c:pt idx="140">
                  <c:v>-1.8980771221532092E-2</c:v>
                </c:pt>
                <c:pt idx="141">
                  <c:v>-6.0041407867494822E-3</c:v>
                </c:pt>
                <c:pt idx="142">
                  <c:v>1.4793219461697723E-2</c:v>
                </c:pt>
                <c:pt idx="143">
                  <c:v>2.3697360248447208E-2</c:v>
                </c:pt>
                <c:pt idx="144">
                  <c:v>1.5289544513457556E-2</c:v>
                </c:pt>
                <c:pt idx="145">
                  <c:v>1.1067417184265011E-3</c:v>
                </c:pt>
                <c:pt idx="146">
                  <c:v>-6.3463768115942041E-3</c:v>
                </c:pt>
                <c:pt idx="147">
                  <c:v>-6.1625000000000004E-3</c:v>
                </c:pt>
                <c:pt idx="148">
                  <c:v>-3.6851190476190477E-3</c:v>
                </c:pt>
                <c:pt idx="149">
                  <c:v>-2.9741977225672877E-4</c:v>
                </c:pt>
                <c:pt idx="150">
                  <c:v>5.7056935817805391E-3</c:v>
                </c:pt>
                <c:pt idx="151">
                  <c:v>1.1320419254658385E-2</c:v>
                </c:pt>
                <c:pt idx="152">
                  <c:v>9.8343167701863358E-3</c:v>
                </c:pt>
                <c:pt idx="153">
                  <c:v>-1.4235455486542444E-4</c:v>
                </c:pt>
                <c:pt idx="154">
                  <c:v>-1.1352406832298137E-2</c:v>
                </c:pt>
                <c:pt idx="155">
                  <c:v>-1.4389958592132506E-2</c:v>
                </c:pt>
                <c:pt idx="156">
                  <c:v>-6.7063146997929611E-3</c:v>
                </c:pt>
                <c:pt idx="157">
                  <c:v>4.0399844720496901E-3</c:v>
                </c:pt>
                <c:pt idx="158">
                  <c:v>6.3766045548654246E-3</c:v>
                </c:pt>
                <c:pt idx="159">
                  <c:v>-2.5174456521739131E-3</c:v>
                </c:pt>
                <c:pt idx="160">
                  <c:v>-1.0019875776397517E-2</c:v>
                </c:pt>
                <c:pt idx="161">
                  <c:v>-9.0449275362318848E-3</c:v>
                </c:pt>
                <c:pt idx="162">
                  <c:v>-5.0202639751552799E-3</c:v>
                </c:pt>
                <c:pt idx="163">
                  <c:v>-1.800794513457557E-4</c:v>
                </c:pt>
                <c:pt idx="164">
                  <c:v>5.1240942028985513E-3</c:v>
                </c:pt>
                <c:pt idx="165">
                  <c:v>6.4858695652173911E-3</c:v>
                </c:pt>
                <c:pt idx="166">
                  <c:v>1.4182427536231885E-3</c:v>
                </c:pt>
                <c:pt idx="167">
                  <c:v>-4.9359730848861283E-3</c:v>
                </c:pt>
                <c:pt idx="168">
                  <c:v>-5.3978002070393383E-3</c:v>
                </c:pt>
                <c:pt idx="169">
                  <c:v>1.250188923395445E-4</c:v>
                </c:pt>
                <c:pt idx="170">
                  <c:v>5.3093944099378895E-3</c:v>
                </c:pt>
                <c:pt idx="171">
                  <c:v>6.5528726708074534E-3</c:v>
                </c:pt>
                <c:pt idx="172">
                  <c:v>6.0221532091097318E-3</c:v>
                </c:pt>
                <c:pt idx="173">
                  <c:v>5.8766821946169773E-3</c:v>
                </c:pt>
                <c:pt idx="174">
                  <c:v>4.2358954451345758E-3</c:v>
                </c:pt>
                <c:pt idx="175">
                  <c:v>-3.9188405797101455E-4</c:v>
                </c:pt>
                <c:pt idx="176">
                  <c:v>-4.292080745341615E-3</c:v>
                </c:pt>
                <c:pt idx="177">
                  <c:v>-2.9837474120082818E-3</c:v>
                </c:pt>
                <c:pt idx="178">
                  <c:v>2.7155279503105591E-3</c:v>
                </c:pt>
                <c:pt idx="179">
                  <c:v>7.0868788819875789E-3</c:v>
                </c:pt>
                <c:pt idx="180">
                  <c:v>5.1339026915113873E-3</c:v>
                </c:pt>
                <c:pt idx="181">
                  <c:v>-1.5677587991718429E-3</c:v>
                </c:pt>
                <c:pt idx="182">
                  <c:v>-6.4751293995859221E-3</c:v>
                </c:pt>
                <c:pt idx="183">
                  <c:v>-5.5049430641821951E-3</c:v>
                </c:pt>
                <c:pt idx="184">
                  <c:v>-1.0922670807453417E-3</c:v>
                </c:pt>
                <c:pt idx="185">
                  <c:v>1.1133514492753624E-3</c:v>
                </c:pt>
                <c:pt idx="186">
                  <c:v>-1.0876345755693583E-3</c:v>
                </c:pt>
                <c:pt idx="187">
                  <c:v>-4.1333074534161494E-3</c:v>
                </c:pt>
                <c:pt idx="188">
                  <c:v>-4.2614906832298145E-3</c:v>
                </c:pt>
                <c:pt idx="189">
                  <c:v>-2.3892520703933749E-3</c:v>
                </c:pt>
                <c:pt idx="190">
                  <c:v>-1.0970238095238095E-3</c:v>
                </c:pt>
                <c:pt idx="191">
                  <c:v>-9.6279244306418221E-4</c:v>
                </c:pt>
                <c:pt idx="192">
                  <c:v>-1.5630098343685302E-3</c:v>
                </c:pt>
                <c:pt idx="193">
                  <c:v>-2.2745056935817806E-3</c:v>
                </c:pt>
                <c:pt idx="194">
                  <c:v>-1.7884161490683231E-3</c:v>
                </c:pt>
                <c:pt idx="195">
                  <c:v>-2.9189699792960664E-5</c:v>
                </c:pt>
                <c:pt idx="196">
                  <c:v>1.1989544513457558E-3</c:v>
                </c:pt>
                <c:pt idx="197">
                  <c:v>9.0609472049689443E-4</c:v>
                </c:pt>
                <c:pt idx="198">
                  <c:v>2.9995600414078677E-4</c:v>
                </c:pt>
                <c:pt idx="199">
                  <c:v>1.4937784679089029E-3</c:v>
                </c:pt>
                <c:pt idx="200">
                  <c:v>4.154761904761905E-3</c:v>
                </c:pt>
                <c:pt idx="201">
                  <c:v>4.8142339544513463E-3</c:v>
                </c:pt>
                <c:pt idx="202">
                  <c:v>2.6030797101449276E-3</c:v>
                </c:pt>
                <c:pt idx="203">
                  <c:v>8.6449534161490678E-4</c:v>
                </c:pt>
                <c:pt idx="204">
                  <c:v>1.2627587991718427E-3</c:v>
                </c:pt>
                <c:pt idx="205">
                  <c:v>2.8230848861283647E-3</c:v>
                </c:pt>
                <c:pt idx="206">
                  <c:v>3.9033126293995862E-3</c:v>
                </c:pt>
                <c:pt idx="207">
                  <c:v>3.3867494824016565E-3</c:v>
                </c:pt>
                <c:pt idx="208">
                  <c:v>1.9512525879917184E-3</c:v>
                </c:pt>
                <c:pt idx="209">
                  <c:v>3.0653726708074533E-4</c:v>
                </c:pt>
                <c:pt idx="210">
                  <c:v>-1.3428752587991719E-3</c:v>
                </c:pt>
                <c:pt idx="211">
                  <c:v>-1.9925724637681161E-3</c:v>
                </c:pt>
                <c:pt idx="212">
                  <c:v>-1.7705383022774328E-3</c:v>
                </c:pt>
                <c:pt idx="213">
                  <c:v>-2.0046609730848862E-3</c:v>
                </c:pt>
                <c:pt idx="214">
                  <c:v>-2.4582401656314703E-3</c:v>
                </c:pt>
                <c:pt idx="215">
                  <c:v>-2.6755693581780541E-3</c:v>
                </c:pt>
                <c:pt idx="216">
                  <c:v>-3.3677536231884056E-3</c:v>
                </c:pt>
                <c:pt idx="217">
                  <c:v>-3.0355590062111806E-3</c:v>
                </c:pt>
                <c:pt idx="218">
                  <c:v>-2.7349378881987583E-3</c:v>
                </c:pt>
                <c:pt idx="219">
                  <c:v>-6.6637939958592131E-3</c:v>
                </c:pt>
                <c:pt idx="220">
                  <c:v>-8.5031314699792974E-3</c:v>
                </c:pt>
                <c:pt idx="221">
                  <c:v>-1.0990113871635612E-3</c:v>
                </c:pt>
                <c:pt idx="222">
                  <c:v>8.5622153209109729E-3</c:v>
                </c:pt>
                <c:pt idx="223">
                  <c:v>9.3342132505175989E-3</c:v>
                </c:pt>
                <c:pt idx="224">
                  <c:v>6.7981107660455495E-4</c:v>
                </c:pt>
                <c:pt idx="225">
                  <c:v>-7.7232401656314705E-3</c:v>
                </c:pt>
                <c:pt idx="226">
                  <c:v>-7.1065734989648032E-3</c:v>
                </c:pt>
                <c:pt idx="227">
                  <c:v>8.2751811594202902E-5</c:v>
                </c:pt>
                <c:pt idx="228">
                  <c:v>5.784627329192547E-3</c:v>
                </c:pt>
                <c:pt idx="229">
                  <c:v>8.4190993788819876E-3</c:v>
                </c:pt>
                <c:pt idx="230">
                  <c:v>9.7592132505175989E-3</c:v>
                </c:pt>
                <c:pt idx="231">
                  <c:v>8.2448757763975162E-3</c:v>
                </c:pt>
                <c:pt idx="232">
                  <c:v>2.0868064182194617E-3</c:v>
                </c:pt>
                <c:pt idx="233">
                  <c:v>-5.7293737060041417E-3</c:v>
                </c:pt>
                <c:pt idx="234">
                  <c:v>-8.3744565217391299E-3</c:v>
                </c:pt>
                <c:pt idx="235">
                  <c:v>-2.492207556935818E-3</c:v>
                </c:pt>
                <c:pt idx="236">
                  <c:v>6.7133022774327122E-3</c:v>
                </c:pt>
                <c:pt idx="237">
                  <c:v>1.0678209109730849E-2</c:v>
                </c:pt>
                <c:pt idx="238">
                  <c:v>5.7118012422360254E-3</c:v>
                </c:pt>
                <c:pt idx="239">
                  <c:v>-4.0943581780538306E-3</c:v>
                </c:pt>
                <c:pt idx="240">
                  <c:v>-9.6265527950310566E-3</c:v>
                </c:pt>
                <c:pt idx="241">
                  <c:v>-6.48046066252588E-3</c:v>
                </c:pt>
                <c:pt idx="242">
                  <c:v>-4.4633281573498967E-4</c:v>
                </c:pt>
                <c:pt idx="243">
                  <c:v>1.6983410973084887E-3</c:v>
                </c:pt>
                <c:pt idx="244">
                  <c:v>-7.5125776397515543E-5</c:v>
                </c:pt>
                <c:pt idx="245">
                  <c:v>-2.9631728778467914E-3</c:v>
                </c:pt>
                <c:pt idx="246">
                  <c:v>-4.9174171842650107E-3</c:v>
                </c:pt>
                <c:pt idx="247">
                  <c:v>-4.6192546583850936E-3</c:v>
                </c:pt>
                <c:pt idx="248">
                  <c:v>-2.0744798136645964E-3</c:v>
                </c:pt>
                <c:pt idx="249">
                  <c:v>8.5383281573498976E-4</c:v>
                </c:pt>
                <c:pt idx="250">
                  <c:v>1.4879347826086955E-3</c:v>
                </c:pt>
                <c:pt idx="251">
                  <c:v>-7.087707039337474E-4</c:v>
                </c:pt>
                <c:pt idx="252">
                  <c:v>-3.0766304347826087E-3</c:v>
                </c:pt>
                <c:pt idx="253">
                  <c:v>-3.5592908902691515E-3</c:v>
                </c:pt>
                <c:pt idx="254">
                  <c:v>-2.1966821946169776E-3</c:v>
                </c:pt>
                <c:pt idx="255">
                  <c:v>1.1014596273291927E-3</c:v>
                </c:pt>
                <c:pt idx="256">
                  <c:v>5.5731884057971023E-3</c:v>
                </c:pt>
                <c:pt idx="257">
                  <c:v>8.2831780538302271E-3</c:v>
                </c:pt>
                <c:pt idx="258">
                  <c:v>6.0986801242236023E-3</c:v>
                </c:pt>
                <c:pt idx="259">
                  <c:v>-1.0851940993788821E-4</c:v>
                </c:pt>
                <c:pt idx="260">
                  <c:v>-4.3539855072463772E-3</c:v>
                </c:pt>
                <c:pt idx="261">
                  <c:v>-2.4474611801242234E-3</c:v>
                </c:pt>
                <c:pt idx="262">
                  <c:v>3.3329710144927539E-3</c:v>
                </c:pt>
                <c:pt idx="263">
                  <c:v>7.7551501035196691E-3</c:v>
                </c:pt>
                <c:pt idx="264">
                  <c:v>7.8327639751552807E-3</c:v>
                </c:pt>
                <c:pt idx="265">
                  <c:v>4.5630693581780535E-3</c:v>
                </c:pt>
                <c:pt idx="266">
                  <c:v>2.1173084886128368E-4</c:v>
                </c:pt>
                <c:pt idx="267">
                  <c:v>-4.1192028985507249E-3</c:v>
                </c:pt>
                <c:pt idx="268">
                  <c:v>-6.1775103519668738E-3</c:v>
                </c:pt>
                <c:pt idx="269">
                  <c:v>-3.4936594202898551E-3</c:v>
                </c:pt>
                <c:pt idx="270">
                  <c:v>1.6944384057971014E-3</c:v>
                </c:pt>
                <c:pt idx="271">
                  <c:v>3.3271997929606627E-3</c:v>
                </c:pt>
                <c:pt idx="272">
                  <c:v>-7.7955745341614919E-4</c:v>
                </c:pt>
                <c:pt idx="273">
                  <c:v>-6.4892339544513457E-3</c:v>
                </c:pt>
                <c:pt idx="274">
                  <c:v>-7.972412008281575E-3</c:v>
                </c:pt>
                <c:pt idx="275">
                  <c:v>-3.1150621118012423E-3</c:v>
                </c:pt>
                <c:pt idx="276">
                  <c:v>-4.0251552795031058E-4</c:v>
                </c:pt>
                <c:pt idx="277">
                  <c:v>-5.6245859213250524E-3</c:v>
                </c:pt>
                <c:pt idx="278">
                  <c:v>-8.1247670807453425E-3</c:v>
                </c:pt>
                <c:pt idx="279">
                  <c:v>4.887603519668737E-4</c:v>
                </c:pt>
                <c:pt idx="280">
                  <c:v>1.0762939958592134E-2</c:v>
                </c:pt>
                <c:pt idx="281">
                  <c:v>9.0872153209109741E-3</c:v>
                </c:pt>
                <c:pt idx="282">
                  <c:v>-2.9772515527950309E-3</c:v>
                </c:pt>
                <c:pt idx="283">
                  <c:v>-1.0669953416149068E-2</c:v>
                </c:pt>
                <c:pt idx="284">
                  <c:v>-5.8209109730848864E-3</c:v>
                </c:pt>
                <c:pt idx="285">
                  <c:v>3.4885351966873705E-3</c:v>
                </c:pt>
                <c:pt idx="286">
                  <c:v>8.332349896480332E-3</c:v>
                </c:pt>
                <c:pt idx="287">
                  <c:v>9.6695910973084893E-3</c:v>
                </c:pt>
                <c:pt idx="288">
                  <c:v>9.6199534161490689E-3</c:v>
                </c:pt>
                <c:pt idx="289">
                  <c:v>6.06498447204969E-3</c:v>
                </c:pt>
                <c:pt idx="290">
                  <c:v>-1.6904917184265009E-3</c:v>
                </c:pt>
                <c:pt idx="291">
                  <c:v>-8.3482660455486534E-3</c:v>
                </c:pt>
                <c:pt idx="292">
                  <c:v>-7.0923913043478264E-3</c:v>
                </c:pt>
                <c:pt idx="293">
                  <c:v>1.4789699792960664E-3</c:v>
                </c:pt>
                <c:pt idx="294">
                  <c:v>9.5525362318840592E-3</c:v>
                </c:pt>
                <c:pt idx="295">
                  <c:v>1.0047463768115944E-2</c:v>
                </c:pt>
                <c:pt idx="296">
                  <c:v>2.2580434782608697E-3</c:v>
                </c:pt>
                <c:pt idx="297">
                  <c:v>-7.1134316770186338E-3</c:v>
                </c:pt>
                <c:pt idx="298">
                  <c:v>-9.7357919254658382E-3</c:v>
                </c:pt>
                <c:pt idx="299">
                  <c:v>-4.7850414078674953E-3</c:v>
                </c:pt>
                <c:pt idx="300">
                  <c:v>8.6552795031055914E-4</c:v>
                </c:pt>
                <c:pt idx="301">
                  <c:v>1.9187991718426502E-3</c:v>
                </c:pt>
                <c:pt idx="302">
                  <c:v>-7.655874741200829E-4</c:v>
                </c:pt>
                <c:pt idx="303">
                  <c:v>-3.8589285714285717E-3</c:v>
                </c:pt>
                <c:pt idx="304">
                  <c:v>-5.2877070393374742E-3</c:v>
                </c:pt>
                <c:pt idx="305">
                  <c:v>-4.162060041407868E-3</c:v>
                </c:pt>
                <c:pt idx="306">
                  <c:v>-9.4642598343685309E-4</c:v>
                </c:pt>
                <c:pt idx="307">
                  <c:v>1.6787344720496896E-3</c:v>
                </c:pt>
                <c:pt idx="308">
                  <c:v>1.1742546583850932E-3</c:v>
                </c:pt>
                <c:pt idx="309">
                  <c:v>-1.6178830227743272E-3</c:v>
                </c:pt>
                <c:pt idx="310">
                  <c:v>-3.7833850931677021E-3</c:v>
                </c:pt>
                <c:pt idx="311">
                  <c:v>-3.7434265010351971E-3</c:v>
                </c:pt>
                <c:pt idx="312">
                  <c:v>-1.3616744306418221E-3</c:v>
                </c:pt>
                <c:pt idx="313">
                  <c:v>2.9138198757763974E-3</c:v>
                </c:pt>
                <c:pt idx="314">
                  <c:v>7.4972826086956521E-3</c:v>
                </c:pt>
                <c:pt idx="315">
                  <c:v>9.155305383022774E-3</c:v>
                </c:pt>
                <c:pt idx="316">
                  <c:v>4.8716356107660463E-3</c:v>
                </c:pt>
                <c:pt idx="317">
                  <c:v>-2.99508281573499E-3</c:v>
                </c:pt>
                <c:pt idx="318">
                  <c:v>-6.7109989648033129E-3</c:v>
                </c:pt>
                <c:pt idx="319">
                  <c:v>-1.9212810559006213E-3</c:v>
                </c:pt>
                <c:pt idx="320">
                  <c:v>6.6901915113871642E-3</c:v>
                </c:pt>
                <c:pt idx="321">
                  <c:v>1.0888302277432711E-2</c:v>
                </c:pt>
                <c:pt idx="322">
                  <c:v>8.1170031055900621E-3</c:v>
                </c:pt>
                <c:pt idx="323">
                  <c:v>2.0604632505175982E-3</c:v>
                </c:pt>
                <c:pt idx="324">
                  <c:v>-3.5795031055900622E-3</c:v>
                </c:pt>
                <c:pt idx="325">
                  <c:v>-6.672981366459628E-3</c:v>
                </c:pt>
                <c:pt idx="326">
                  <c:v>-5.4500776397515532E-3</c:v>
                </c:pt>
                <c:pt idx="327">
                  <c:v>-3.1905020703933747E-4</c:v>
                </c:pt>
                <c:pt idx="328">
                  <c:v>4.0174171842650109E-3</c:v>
                </c:pt>
                <c:pt idx="329">
                  <c:v>2.6754140786749482E-3</c:v>
                </c:pt>
                <c:pt idx="330">
                  <c:v>-3.6706004140786754E-3</c:v>
                </c:pt>
                <c:pt idx="331">
                  <c:v>-9.1086956521739138E-3</c:v>
                </c:pt>
                <c:pt idx="332">
                  <c:v>-6.8667960662525881E-3</c:v>
                </c:pt>
                <c:pt idx="333">
                  <c:v>-3.1949792960662526E-4</c:v>
                </c:pt>
                <c:pt idx="334">
                  <c:v>-1.3843969979296068E-3</c:v>
                </c:pt>
                <c:pt idx="335">
                  <c:v>-7.8755693581780539E-3</c:v>
                </c:pt>
                <c:pt idx="336">
                  <c:v>-5.9018892339544517E-3</c:v>
                </c:pt>
                <c:pt idx="337">
                  <c:v>5.4331780538302279E-3</c:v>
                </c:pt>
                <c:pt idx="338">
                  <c:v>1.1505952380952382E-2</c:v>
                </c:pt>
                <c:pt idx="339">
                  <c:v>4.2928571428571434E-3</c:v>
                </c:pt>
                <c:pt idx="340">
                  <c:v>-6.9165113871635618E-3</c:v>
                </c:pt>
                <c:pt idx="341">
                  <c:v>-9.3284161490683228E-3</c:v>
                </c:pt>
                <c:pt idx="342">
                  <c:v>-2.5516200828157353E-3</c:v>
                </c:pt>
                <c:pt idx="343">
                  <c:v>5.339648033126294E-3</c:v>
                </c:pt>
                <c:pt idx="344">
                  <c:v>9.9593685300207041E-3</c:v>
                </c:pt>
                <c:pt idx="345">
                  <c:v>1.1246221532091098E-2</c:v>
                </c:pt>
                <c:pt idx="346">
                  <c:v>8.5373447204968953E-3</c:v>
                </c:pt>
                <c:pt idx="347">
                  <c:v>1.4554140786749482E-3</c:v>
                </c:pt>
                <c:pt idx="348">
                  <c:v>-6.2028985507246379E-3</c:v>
                </c:pt>
                <c:pt idx="349">
                  <c:v>-7.8985248447204972E-3</c:v>
                </c:pt>
                <c:pt idx="350">
                  <c:v>-2.2989466873706006E-3</c:v>
                </c:pt>
                <c:pt idx="351">
                  <c:v>5.5529761904761906E-3</c:v>
                </c:pt>
                <c:pt idx="352">
                  <c:v>9.7766045548654257E-3</c:v>
                </c:pt>
                <c:pt idx="353">
                  <c:v>6.6009316770186347E-3</c:v>
                </c:pt>
                <c:pt idx="354">
                  <c:v>-2.0293064182194619E-3</c:v>
                </c:pt>
                <c:pt idx="355">
                  <c:v>-8.3743271221532103E-3</c:v>
                </c:pt>
                <c:pt idx="356">
                  <c:v>-7.6156055900621121E-3</c:v>
                </c:pt>
                <c:pt idx="357">
                  <c:v>-2.6567028985507251E-3</c:v>
                </c:pt>
                <c:pt idx="358">
                  <c:v>1.248403209109731E-3</c:v>
                </c:pt>
                <c:pt idx="359">
                  <c:v>1.4675129399585921E-3</c:v>
                </c:pt>
                <c:pt idx="360">
                  <c:v>-1.5359239130434785E-3</c:v>
                </c:pt>
                <c:pt idx="361">
                  <c:v>-5.0070393374741203E-3</c:v>
                </c:pt>
                <c:pt idx="362">
                  <c:v>-5.811594202898551E-3</c:v>
                </c:pt>
                <c:pt idx="363">
                  <c:v>-3.0125776397515532E-3</c:v>
                </c:pt>
                <c:pt idx="364">
                  <c:v>1.0354528985507246E-3</c:v>
                </c:pt>
                <c:pt idx="365">
                  <c:v>2.5706909937888199E-3</c:v>
                </c:pt>
                <c:pt idx="366">
                  <c:v>5.0333592132505186E-5</c:v>
                </c:pt>
                <c:pt idx="367">
                  <c:v>-3.8660714285714283E-3</c:v>
                </c:pt>
                <c:pt idx="368">
                  <c:v>-5.1717132505175985E-3</c:v>
                </c:pt>
                <c:pt idx="369">
                  <c:v>-2.5047256728778469E-3</c:v>
                </c:pt>
                <c:pt idx="370">
                  <c:v>2.114151138716356E-3</c:v>
                </c:pt>
                <c:pt idx="371">
                  <c:v>5.7431159420289852E-3</c:v>
                </c:pt>
                <c:pt idx="372">
                  <c:v>7.419565217391305E-3</c:v>
                </c:pt>
                <c:pt idx="373">
                  <c:v>6.7322204968944099E-3</c:v>
                </c:pt>
                <c:pt idx="374">
                  <c:v>2.115103519668737E-3</c:v>
                </c:pt>
                <c:pt idx="375">
                  <c:v>-4.2415372670807456E-3</c:v>
                </c:pt>
                <c:pt idx="376">
                  <c:v>-5.621609730848862E-3</c:v>
                </c:pt>
                <c:pt idx="377">
                  <c:v>5.4613354037267084E-4</c:v>
                </c:pt>
                <c:pt idx="378">
                  <c:v>8.6906314699792975E-3</c:v>
                </c:pt>
                <c:pt idx="379">
                  <c:v>1.1436904761904763E-2</c:v>
                </c:pt>
                <c:pt idx="380">
                  <c:v>6.9544513457556936E-3</c:v>
                </c:pt>
                <c:pt idx="381">
                  <c:v>-7.3432194616977232E-4</c:v>
                </c:pt>
                <c:pt idx="382">
                  <c:v>-6.4783385093167703E-3</c:v>
                </c:pt>
                <c:pt idx="383">
                  <c:v>-7.5576604554865425E-3</c:v>
                </c:pt>
                <c:pt idx="384">
                  <c:v>-3.535662525879917E-3</c:v>
                </c:pt>
                <c:pt idx="385">
                  <c:v>2.7437111801242239E-3</c:v>
                </c:pt>
                <c:pt idx="386">
                  <c:v>5.2009834368530019E-3</c:v>
                </c:pt>
                <c:pt idx="387">
                  <c:v>6.4326345755693585E-4</c:v>
                </c:pt>
                <c:pt idx="388">
                  <c:v>-7.0267080745341623E-3</c:v>
                </c:pt>
                <c:pt idx="389">
                  <c:v>-1.0395315734989649E-2</c:v>
                </c:pt>
                <c:pt idx="390">
                  <c:v>-4.1318840579710149E-3</c:v>
                </c:pt>
                <c:pt idx="391">
                  <c:v>6.7850931677018646E-4</c:v>
                </c:pt>
                <c:pt idx="392">
                  <c:v>-3.2569875776397518E-3</c:v>
                </c:pt>
                <c:pt idx="393">
                  <c:v>-3.5645703933747416E-3</c:v>
                </c:pt>
                <c:pt idx="394">
                  <c:v>5.6030020703933753E-3</c:v>
                </c:pt>
                <c:pt idx="395">
                  <c:v>7.9516821946169769E-3</c:v>
                </c:pt>
                <c:pt idx="396">
                  <c:v>-4.8424430641821944E-3</c:v>
                </c:pt>
                <c:pt idx="397">
                  <c:v>-1.3366278467908903E-2</c:v>
                </c:pt>
                <c:pt idx="398">
                  <c:v>-3.3340838509316774E-4</c:v>
                </c:pt>
                <c:pt idx="399">
                  <c:v>1.8385895445134578E-2</c:v>
                </c:pt>
                <c:pt idx="400">
                  <c:v>1.6161930641821948E-2</c:v>
                </c:pt>
                <c:pt idx="401">
                  <c:v>-2.7944616977225675E-3</c:v>
                </c:pt>
                <c:pt idx="402">
                  <c:v>-1.1936180124223603E-2</c:v>
                </c:pt>
                <c:pt idx="403">
                  <c:v>-2.4283100414078675E-3</c:v>
                </c:pt>
                <c:pt idx="404">
                  <c:v>9.8865683229813674E-3</c:v>
                </c:pt>
                <c:pt idx="405">
                  <c:v>1.0580072463768117E-2</c:v>
                </c:pt>
                <c:pt idx="406">
                  <c:v>1.6898007246376814E-3</c:v>
                </c:pt>
                <c:pt idx="407">
                  <c:v>-6.7435559006211185E-3</c:v>
                </c:pt>
                <c:pt idx="408">
                  <c:v>-8.0983436853002081E-3</c:v>
                </c:pt>
                <c:pt idx="409">
                  <c:v>-2.9984730848861283E-3</c:v>
                </c:pt>
                <c:pt idx="410">
                  <c:v>2.4279580745341614E-3</c:v>
                </c:pt>
                <c:pt idx="411">
                  <c:v>1.778361801242236E-3</c:v>
                </c:pt>
                <c:pt idx="412">
                  <c:v>-4.5480848861283642E-3</c:v>
                </c:pt>
                <c:pt idx="413">
                  <c:v>-5.9976449275362317E-3</c:v>
                </c:pt>
                <c:pt idx="414">
                  <c:v>9.4388198757763975E-6</c:v>
                </c:pt>
                <c:pt idx="415">
                  <c:v>4.9902173913043482E-3</c:v>
                </c:pt>
                <c:pt idx="416">
                  <c:v>3.1290890269151141E-3</c:v>
                </c:pt>
                <c:pt idx="417">
                  <c:v>-2.1801009316770189E-3</c:v>
                </c:pt>
                <c:pt idx="418">
                  <c:v>-3.9708333333333332E-3</c:v>
                </c:pt>
                <c:pt idx="419">
                  <c:v>-6.8437629399585923E-4</c:v>
                </c:pt>
                <c:pt idx="420">
                  <c:v>2.8697204968944098E-3</c:v>
                </c:pt>
                <c:pt idx="421">
                  <c:v>2.3726966873706006E-3</c:v>
                </c:pt>
                <c:pt idx="422">
                  <c:v>-8.9335403726708076E-4</c:v>
                </c:pt>
                <c:pt idx="423">
                  <c:v>-2.5333850931677018E-3</c:v>
                </c:pt>
                <c:pt idx="424">
                  <c:v>-8.5010869565217391E-4</c:v>
                </c:pt>
                <c:pt idx="425">
                  <c:v>1.5709575569358178E-3</c:v>
                </c:pt>
                <c:pt idx="426">
                  <c:v>1.694003623188406E-3</c:v>
                </c:pt>
                <c:pt idx="427">
                  <c:v>-2.4065734989648036E-4</c:v>
                </c:pt>
                <c:pt idx="428">
                  <c:v>-1.5590683229813665E-3</c:v>
                </c:pt>
                <c:pt idx="429">
                  <c:v>-7.8005693581780552E-4</c:v>
                </c:pt>
                <c:pt idx="430">
                  <c:v>8.0529503105590062E-4</c:v>
                </c:pt>
                <c:pt idx="431">
                  <c:v>1.1544798136645963E-3</c:v>
                </c:pt>
                <c:pt idx="432">
                  <c:v>5.6488354037267078E-5</c:v>
                </c:pt>
                <c:pt idx="433">
                  <c:v>-9.2391304347826087E-4</c:v>
                </c:pt>
                <c:pt idx="434">
                  <c:v>-6.277277432712215E-4</c:v>
                </c:pt>
                <c:pt idx="435">
                  <c:v>3.7320910973084892E-4</c:v>
                </c:pt>
                <c:pt idx="436">
                  <c:v>7.562732919254658E-4</c:v>
                </c:pt>
                <c:pt idx="437">
                  <c:v>1.652512939958592E-4</c:v>
                </c:pt>
                <c:pt idx="438">
                  <c:v>-5.2461697722567288E-4</c:v>
                </c:pt>
                <c:pt idx="439">
                  <c:v>-4.6711180124223611E-4</c:v>
                </c:pt>
                <c:pt idx="440">
                  <c:v>1.4234446169772257E-4</c:v>
                </c:pt>
              </c:numCache>
            </c:numRef>
          </c:yVal>
          <c:smooth val="1"/>
        </c:ser>
        <c:ser>
          <c:idx val="0"/>
          <c:order val="1"/>
          <c:tx>
            <c:v>With Profile</c:v>
          </c:tx>
          <c:marker>
            <c:symbol val="none"/>
          </c:marker>
          <c:xVal>
            <c:numRef>
              <c:f>Sheet1!$A$10:$A$450</c:f>
              <c:numCache>
                <c:formatCode>General</c:formatCode>
                <c:ptCount val="441"/>
                <c:pt idx="0">
                  <c:v>0</c:v>
                </c:pt>
                <c:pt idx="1">
                  <c:v>7.1167099999999997E-2</c:v>
                </c:pt>
                <c:pt idx="2">
                  <c:v>0.14233399999999999</c:v>
                </c:pt>
                <c:pt idx="3">
                  <c:v>0.213501</c:v>
                </c:pt>
                <c:pt idx="4">
                  <c:v>0.28466900000000001</c:v>
                </c:pt>
                <c:pt idx="5">
                  <c:v>0.35583599999999999</c:v>
                </c:pt>
                <c:pt idx="6">
                  <c:v>0.42700300000000002</c:v>
                </c:pt>
                <c:pt idx="7">
                  <c:v>0.49817</c:v>
                </c:pt>
                <c:pt idx="8">
                  <c:v>0.56933699999999998</c:v>
                </c:pt>
                <c:pt idx="9">
                  <c:v>0.64050399999999996</c:v>
                </c:pt>
                <c:pt idx="10">
                  <c:v>0.71167100000000005</c:v>
                </c:pt>
                <c:pt idx="11">
                  <c:v>0.78283899999999995</c:v>
                </c:pt>
                <c:pt idx="12">
                  <c:v>0.85400600000000004</c:v>
                </c:pt>
                <c:pt idx="13">
                  <c:v>0.92517300000000002</c:v>
                </c:pt>
                <c:pt idx="14">
                  <c:v>0.99634</c:v>
                </c:pt>
                <c:pt idx="15">
                  <c:v>1.06751</c:v>
                </c:pt>
                <c:pt idx="16">
                  <c:v>1.1386700000000001</c:v>
                </c:pt>
                <c:pt idx="17">
                  <c:v>1.20984</c:v>
                </c:pt>
                <c:pt idx="18">
                  <c:v>1.28101</c:v>
                </c:pt>
                <c:pt idx="19">
                  <c:v>1.3521799999999999</c:v>
                </c:pt>
                <c:pt idx="20">
                  <c:v>1.42334</c:v>
                </c:pt>
                <c:pt idx="21">
                  <c:v>1.49451</c:v>
                </c:pt>
                <c:pt idx="22">
                  <c:v>1.56568</c:v>
                </c:pt>
                <c:pt idx="23">
                  <c:v>1.6368400000000001</c:v>
                </c:pt>
                <c:pt idx="24">
                  <c:v>1.70801</c:v>
                </c:pt>
                <c:pt idx="25">
                  <c:v>1.77918</c:v>
                </c:pt>
                <c:pt idx="26">
                  <c:v>1.8503499999999999</c:v>
                </c:pt>
                <c:pt idx="27">
                  <c:v>1.9215100000000001</c:v>
                </c:pt>
                <c:pt idx="28">
                  <c:v>1.99268</c:v>
                </c:pt>
                <c:pt idx="29">
                  <c:v>2.06385</c:v>
                </c:pt>
                <c:pt idx="30">
                  <c:v>2.1350099999999999</c:v>
                </c:pt>
                <c:pt idx="31">
                  <c:v>2.2061799999999998</c:v>
                </c:pt>
                <c:pt idx="32">
                  <c:v>2.2773500000000002</c:v>
                </c:pt>
                <c:pt idx="33">
                  <c:v>2.3485200000000002</c:v>
                </c:pt>
                <c:pt idx="34">
                  <c:v>2.4196800000000001</c:v>
                </c:pt>
                <c:pt idx="35">
                  <c:v>2.49085</c:v>
                </c:pt>
                <c:pt idx="36">
                  <c:v>2.56202</c:v>
                </c:pt>
                <c:pt idx="37">
                  <c:v>2.6331799999999999</c:v>
                </c:pt>
                <c:pt idx="38">
                  <c:v>2.7043499999999998</c:v>
                </c:pt>
                <c:pt idx="39">
                  <c:v>2.7755200000000002</c:v>
                </c:pt>
                <c:pt idx="40">
                  <c:v>2.8466900000000002</c:v>
                </c:pt>
                <c:pt idx="41">
                  <c:v>2.9178500000000001</c:v>
                </c:pt>
                <c:pt idx="42">
                  <c:v>2.98902</c:v>
                </c:pt>
                <c:pt idx="43">
                  <c:v>3.06019</c:v>
                </c:pt>
                <c:pt idx="44">
                  <c:v>3.1313499999999999</c:v>
                </c:pt>
                <c:pt idx="45">
                  <c:v>3.2025199999999998</c:v>
                </c:pt>
                <c:pt idx="46">
                  <c:v>3.2736900000000002</c:v>
                </c:pt>
                <c:pt idx="47">
                  <c:v>3.3448600000000002</c:v>
                </c:pt>
                <c:pt idx="48">
                  <c:v>3.4160200000000001</c:v>
                </c:pt>
                <c:pt idx="49">
                  <c:v>3.48719</c:v>
                </c:pt>
                <c:pt idx="50">
                  <c:v>3.55836</c:v>
                </c:pt>
                <c:pt idx="51">
                  <c:v>3.6295199999999999</c:v>
                </c:pt>
                <c:pt idx="52">
                  <c:v>3.7006899999999998</c:v>
                </c:pt>
                <c:pt idx="53">
                  <c:v>3.7718600000000002</c:v>
                </c:pt>
                <c:pt idx="54">
                  <c:v>3.8430300000000002</c:v>
                </c:pt>
                <c:pt idx="55">
                  <c:v>3.9141900000000001</c:v>
                </c:pt>
                <c:pt idx="56">
                  <c:v>3.98536</c:v>
                </c:pt>
                <c:pt idx="57">
                  <c:v>4.0565300000000004</c:v>
                </c:pt>
                <c:pt idx="58">
                  <c:v>4.1276900000000003</c:v>
                </c:pt>
                <c:pt idx="59">
                  <c:v>4.1988599999999998</c:v>
                </c:pt>
                <c:pt idx="60">
                  <c:v>4.2700300000000002</c:v>
                </c:pt>
                <c:pt idx="61">
                  <c:v>4.3411999999999997</c:v>
                </c:pt>
                <c:pt idx="62">
                  <c:v>4.4123599999999996</c:v>
                </c:pt>
                <c:pt idx="63">
                  <c:v>4.48353</c:v>
                </c:pt>
                <c:pt idx="64">
                  <c:v>4.5547000000000004</c:v>
                </c:pt>
                <c:pt idx="65">
                  <c:v>4.6258600000000003</c:v>
                </c:pt>
                <c:pt idx="66">
                  <c:v>4.6970299999999998</c:v>
                </c:pt>
                <c:pt idx="67">
                  <c:v>4.7682000000000002</c:v>
                </c:pt>
                <c:pt idx="68">
                  <c:v>4.8393699999999997</c:v>
                </c:pt>
                <c:pt idx="69">
                  <c:v>4.9105299999999996</c:v>
                </c:pt>
                <c:pt idx="70">
                  <c:v>4.9817</c:v>
                </c:pt>
                <c:pt idx="71">
                  <c:v>5.0528700000000004</c:v>
                </c:pt>
                <c:pt idx="72">
                  <c:v>5.1240300000000003</c:v>
                </c:pt>
                <c:pt idx="73">
                  <c:v>5.1951999999999998</c:v>
                </c:pt>
                <c:pt idx="74">
                  <c:v>5.2663700000000002</c:v>
                </c:pt>
                <c:pt idx="75">
                  <c:v>5.3375399999999997</c:v>
                </c:pt>
                <c:pt idx="76">
                  <c:v>5.4086999999999996</c:v>
                </c:pt>
                <c:pt idx="77">
                  <c:v>5.47987</c:v>
                </c:pt>
                <c:pt idx="78">
                  <c:v>5.5510400000000004</c:v>
                </c:pt>
                <c:pt idx="79">
                  <c:v>5.6222000000000003</c:v>
                </c:pt>
                <c:pt idx="80">
                  <c:v>5.6933699999999998</c:v>
                </c:pt>
                <c:pt idx="81">
                  <c:v>5.7645400000000002</c:v>
                </c:pt>
                <c:pt idx="82">
                  <c:v>5.8357099999999997</c:v>
                </c:pt>
                <c:pt idx="83">
                  <c:v>5.9068699999999996</c:v>
                </c:pt>
                <c:pt idx="84">
                  <c:v>5.97804</c:v>
                </c:pt>
                <c:pt idx="85">
                  <c:v>6.0492100000000004</c:v>
                </c:pt>
                <c:pt idx="86">
                  <c:v>6.1203700000000003</c:v>
                </c:pt>
                <c:pt idx="87">
                  <c:v>6.1915399999999998</c:v>
                </c:pt>
                <c:pt idx="88">
                  <c:v>6.2627100000000002</c:v>
                </c:pt>
                <c:pt idx="89">
                  <c:v>6.3338799999999997</c:v>
                </c:pt>
                <c:pt idx="90">
                  <c:v>6.4050399999999996</c:v>
                </c:pt>
                <c:pt idx="91">
                  <c:v>6.47621</c:v>
                </c:pt>
                <c:pt idx="92">
                  <c:v>6.5473800000000004</c:v>
                </c:pt>
                <c:pt idx="93">
                  <c:v>6.6185400000000003</c:v>
                </c:pt>
                <c:pt idx="94">
                  <c:v>6.6897099999999998</c:v>
                </c:pt>
                <c:pt idx="95">
                  <c:v>6.7608800000000002</c:v>
                </c:pt>
                <c:pt idx="96">
                  <c:v>6.8320499999999997</c:v>
                </c:pt>
                <c:pt idx="97">
                  <c:v>6.9032099999999996</c:v>
                </c:pt>
                <c:pt idx="98">
                  <c:v>6.97438</c:v>
                </c:pt>
                <c:pt idx="99">
                  <c:v>7.0455500000000004</c:v>
                </c:pt>
                <c:pt idx="100">
                  <c:v>7.1167100000000003</c:v>
                </c:pt>
                <c:pt idx="101">
                  <c:v>7.1878799999999998</c:v>
                </c:pt>
                <c:pt idx="102">
                  <c:v>7.2590500000000002</c:v>
                </c:pt>
                <c:pt idx="103">
                  <c:v>7.3302199999999997</c:v>
                </c:pt>
                <c:pt idx="104">
                  <c:v>7.4013799999999996</c:v>
                </c:pt>
                <c:pt idx="105">
                  <c:v>7.47255</c:v>
                </c:pt>
                <c:pt idx="106">
                  <c:v>7.5437200000000004</c:v>
                </c:pt>
                <c:pt idx="107">
                  <c:v>7.6148800000000003</c:v>
                </c:pt>
                <c:pt idx="108">
                  <c:v>7.6860499999999998</c:v>
                </c:pt>
                <c:pt idx="109">
                  <c:v>7.7572200000000002</c:v>
                </c:pt>
                <c:pt idx="110">
                  <c:v>7.8283899999999997</c:v>
                </c:pt>
                <c:pt idx="111">
                  <c:v>7.8995499999999996</c:v>
                </c:pt>
                <c:pt idx="112">
                  <c:v>7.97072</c:v>
                </c:pt>
                <c:pt idx="113">
                  <c:v>8.0418900000000004</c:v>
                </c:pt>
                <c:pt idx="114">
                  <c:v>8.1130499999999994</c:v>
                </c:pt>
                <c:pt idx="115">
                  <c:v>8.1842199999999998</c:v>
                </c:pt>
                <c:pt idx="116">
                  <c:v>8.2553900000000002</c:v>
                </c:pt>
                <c:pt idx="117">
                  <c:v>8.3265600000000006</c:v>
                </c:pt>
                <c:pt idx="118">
                  <c:v>8.3977199999999996</c:v>
                </c:pt>
                <c:pt idx="119">
                  <c:v>8.46889</c:v>
                </c:pt>
                <c:pt idx="120">
                  <c:v>8.5400600000000004</c:v>
                </c:pt>
                <c:pt idx="121">
                  <c:v>8.6112199999999994</c:v>
                </c:pt>
                <c:pt idx="122">
                  <c:v>8.6823899999999998</c:v>
                </c:pt>
                <c:pt idx="123">
                  <c:v>8.7535600000000002</c:v>
                </c:pt>
                <c:pt idx="124">
                  <c:v>8.8247300000000006</c:v>
                </c:pt>
                <c:pt idx="125">
                  <c:v>8.8958899999999996</c:v>
                </c:pt>
                <c:pt idx="126">
                  <c:v>8.96706</c:v>
                </c:pt>
                <c:pt idx="127">
                  <c:v>9.0382300000000004</c:v>
                </c:pt>
                <c:pt idx="128">
                  <c:v>9.1093899999999994</c:v>
                </c:pt>
                <c:pt idx="129">
                  <c:v>9.1805599999999998</c:v>
                </c:pt>
                <c:pt idx="130">
                  <c:v>9.2517300000000002</c:v>
                </c:pt>
                <c:pt idx="131">
                  <c:v>9.3229000000000006</c:v>
                </c:pt>
                <c:pt idx="132">
                  <c:v>9.3940599999999996</c:v>
                </c:pt>
                <c:pt idx="133">
                  <c:v>9.46523</c:v>
                </c:pt>
                <c:pt idx="134">
                  <c:v>9.5364000000000004</c:v>
                </c:pt>
                <c:pt idx="135">
                  <c:v>9.6075599999999994</c:v>
                </c:pt>
                <c:pt idx="136">
                  <c:v>9.6787299999999998</c:v>
                </c:pt>
                <c:pt idx="137">
                  <c:v>9.7499000000000002</c:v>
                </c:pt>
                <c:pt idx="138">
                  <c:v>9.8210700000000006</c:v>
                </c:pt>
                <c:pt idx="139">
                  <c:v>9.8922299999999996</c:v>
                </c:pt>
                <c:pt idx="140">
                  <c:v>9.9634</c:v>
                </c:pt>
                <c:pt idx="141">
                  <c:v>10.034599999999999</c:v>
                </c:pt>
                <c:pt idx="142">
                  <c:v>10.105700000000001</c:v>
                </c:pt>
                <c:pt idx="143">
                  <c:v>10.1769</c:v>
                </c:pt>
                <c:pt idx="144">
                  <c:v>10.248100000000001</c:v>
                </c:pt>
                <c:pt idx="145">
                  <c:v>10.3192</c:v>
                </c:pt>
                <c:pt idx="146">
                  <c:v>10.3904</c:v>
                </c:pt>
                <c:pt idx="147">
                  <c:v>10.461600000000001</c:v>
                </c:pt>
                <c:pt idx="148">
                  <c:v>10.5327</c:v>
                </c:pt>
                <c:pt idx="149">
                  <c:v>10.603899999999999</c:v>
                </c:pt>
                <c:pt idx="150">
                  <c:v>10.6751</c:v>
                </c:pt>
                <c:pt idx="151">
                  <c:v>10.7462</c:v>
                </c:pt>
                <c:pt idx="152">
                  <c:v>10.817399999999999</c:v>
                </c:pt>
                <c:pt idx="153">
                  <c:v>10.8886</c:v>
                </c:pt>
                <c:pt idx="154">
                  <c:v>10.9597</c:v>
                </c:pt>
                <c:pt idx="155">
                  <c:v>11.030900000000001</c:v>
                </c:pt>
                <c:pt idx="156">
                  <c:v>11.1021</c:v>
                </c:pt>
                <c:pt idx="157">
                  <c:v>11.1732</c:v>
                </c:pt>
                <c:pt idx="158">
                  <c:v>11.244400000000001</c:v>
                </c:pt>
                <c:pt idx="159">
                  <c:v>11.3156</c:v>
                </c:pt>
                <c:pt idx="160">
                  <c:v>11.386699999999999</c:v>
                </c:pt>
                <c:pt idx="161">
                  <c:v>11.4579</c:v>
                </c:pt>
                <c:pt idx="162">
                  <c:v>11.5291</c:v>
                </c:pt>
                <c:pt idx="163">
                  <c:v>11.600199999999999</c:v>
                </c:pt>
                <c:pt idx="164">
                  <c:v>11.6714</c:v>
                </c:pt>
                <c:pt idx="165">
                  <c:v>11.742599999999999</c:v>
                </c:pt>
                <c:pt idx="166">
                  <c:v>11.813700000000001</c:v>
                </c:pt>
                <c:pt idx="167">
                  <c:v>11.8849</c:v>
                </c:pt>
                <c:pt idx="168">
                  <c:v>11.956099999999999</c:v>
                </c:pt>
                <c:pt idx="169">
                  <c:v>12.027200000000001</c:v>
                </c:pt>
                <c:pt idx="170">
                  <c:v>12.0984</c:v>
                </c:pt>
                <c:pt idx="171">
                  <c:v>12.169600000000001</c:v>
                </c:pt>
                <c:pt idx="172">
                  <c:v>12.2407</c:v>
                </c:pt>
                <c:pt idx="173">
                  <c:v>12.3119</c:v>
                </c:pt>
                <c:pt idx="174">
                  <c:v>12.383100000000001</c:v>
                </c:pt>
                <c:pt idx="175">
                  <c:v>12.4543</c:v>
                </c:pt>
                <c:pt idx="176">
                  <c:v>12.525399999999999</c:v>
                </c:pt>
                <c:pt idx="177">
                  <c:v>12.5966</c:v>
                </c:pt>
                <c:pt idx="178">
                  <c:v>12.6678</c:v>
                </c:pt>
                <c:pt idx="179">
                  <c:v>12.738899999999999</c:v>
                </c:pt>
                <c:pt idx="180">
                  <c:v>12.8101</c:v>
                </c:pt>
                <c:pt idx="181">
                  <c:v>12.8813</c:v>
                </c:pt>
                <c:pt idx="182">
                  <c:v>12.952400000000001</c:v>
                </c:pt>
                <c:pt idx="183">
                  <c:v>13.0236</c:v>
                </c:pt>
                <c:pt idx="184">
                  <c:v>13.094799999999999</c:v>
                </c:pt>
                <c:pt idx="185">
                  <c:v>13.165900000000001</c:v>
                </c:pt>
                <c:pt idx="186">
                  <c:v>13.2371</c:v>
                </c:pt>
                <c:pt idx="187">
                  <c:v>13.308299999999999</c:v>
                </c:pt>
                <c:pt idx="188">
                  <c:v>13.3794</c:v>
                </c:pt>
                <c:pt idx="189">
                  <c:v>13.4506</c:v>
                </c:pt>
                <c:pt idx="190">
                  <c:v>13.521800000000001</c:v>
                </c:pt>
                <c:pt idx="191">
                  <c:v>13.5929</c:v>
                </c:pt>
                <c:pt idx="192">
                  <c:v>13.664099999999999</c:v>
                </c:pt>
                <c:pt idx="193">
                  <c:v>13.735300000000001</c:v>
                </c:pt>
                <c:pt idx="194">
                  <c:v>13.8064</c:v>
                </c:pt>
                <c:pt idx="195">
                  <c:v>13.877599999999999</c:v>
                </c:pt>
                <c:pt idx="196">
                  <c:v>13.9488</c:v>
                </c:pt>
                <c:pt idx="197">
                  <c:v>14.0199</c:v>
                </c:pt>
                <c:pt idx="198">
                  <c:v>14.091100000000001</c:v>
                </c:pt>
                <c:pt idx="199">
                  <c:v>14.1623</c:v>
                </c:pt>
                <c:pt idx="200">
                  <c:v>14.2334</c:v>
                </c:pt>
                <c:pt idx="201">
                  <c:v>14.304600000000001</c:v>
                </c:pt>
                <c:pt idx="202">
                  <c:v>14.3758</c:v>
                </c:pt>
                <c:pt idx="203">
                  <c:v>14.446899999999999</c:v>
                </c:pt>
                <c:pt idx="204">
                  <c:v>14.5181</c:v>
                </c:pt>
                <c:pt idx="205">
                  <c:v>14.5893</c:v>
                </c:pt>
                <c:pt idx="206">
                  <c:v>14.660399999999999</c:v>
                </c:pt>
                <c:pt idx="207">
                  <c:v>14.7316</c:v>
                </c:pt>
                <c:pt idx="208">
                  <c:v>14.8028</c:v>
                </c:pt>
                <c:pt idx="209">
                  <c:v>14.873900000000001</c:v>
                </c:pt>
                <c:pt idx="210">
                  <c:v>14.9451</c:v>
                </c:pt>
                <c:pt idx="211">
                  <c:v>15.016299999999999</c:v>
                </c:pt>
                <c:pt idx="212">
                  <c:v>15.087400000000001</c:v>
                </c:pt>
                <c:pt idx="213">
                  <c:v>15.1586</c:v>
                </c:pt>
                <c:pt idx="214">
                  <c:v>15.229799999999999</c:v>
                </c:pt>
                <c:pt idx="215">
                  <c:v>15.3009</c:v>
                </c:pt>
                <c:pt idx="216">
                  <c:v>15.3721</c:v>
                </c:pt>
                <c:pt idx="217">
                  <c:v>15.443300000000001</c:v>
                </c:pt>
                <c:pt idx="218">
                  <c:v>15.5144</c:v>
                </c:pt>
                <c:pt idx="219">
                  <c:v>15.585599999999999</c:v>
                </c:pt>
                <c:pt idx="220">
                  <c:v>15.6568</c:v>
                </c:pt>
                <c:pt idx="221">
                  <c:v>15.7279</c:v>
                </c:pt>
                <c:pt idx="222">
                  <c:v>15.799099999999999</c:v>
                </c:pt>
                <c:pt idx="223">
                  <c:v>15.8703</c:v>
                </c:pt>
                <c:pt idx="224">
                  <c:v>15.9414</c:v>
                </c:pt>
                <c:pt idx="225">
                  <c:v>16.012599999999999</c:v>
                </c:pt>
                <c:pt idx="226">
                  <c:v>16.0838</c:v>
                </c:pt>
                <c:pt idx="227">
                  <c:v>16.154900000000001</c:v>
                </c:pt>
                <c:pt idx="228">
                  <c:v>16.226099999999999</c:v>
                </c:pt>
                <c:pt idx="229">
                  <c:v>16.2973</c:v>
                </c:pt>
                <c:pt idx="230">
                  <c:v>16.368400000000001</c:v>
                </c:pt>
                <c:pt idx="231">
                  <c:v>16.439599999999999</c:v>
                </c:pt>
                <c:pt idx="232">
                  <c:v>16.5108</c:v>
                </c:pt>
                <c:pt idx="233">
                  <c:v>16.581900000000001</c:v>
                </c:pt>
                <c:pt idx="234">
                  <c:v>16.653099999999998</c:v>
                </c:pt>
                <c:pt idx="235">
                  <c:v>16.724299999999999</c:v>
                </c:pt>
                <c:pt idx="236">
                  <c:v>16.795400000000001</c:v>
                </c:pt>
                <c:pt idx="237">
                  <c:v>16.866599999999998</c:v>
                </c:pt>
                <c:pt idx="238">
                  <c:v>16.937799999999999</c:v>
                </c:pt>
                <c:pt idx="239">
                  <c:v>17.008900000000001</c:v>
                </c:pt>
                <c:pt idx="240">
                  <c:v>17.080100000000002</c:v>
                </c:pt>
                <c:pt idx="241">
                  <c:v>17.151299999999999</c:v>
                </c:pt>
                <c:pt idx="242">
                  <c:v>17.2224</c:v>
                </c:pt>
                <c:pt idx="243">
                  <c:v>17.293600000000001</c:v>
                </c:pt>
                <c:pt idx="244">
                  <c:v>17.364799999999999</c:v>
                </c:pt>
                <c:pt idx="245">
                  <c:v>17.436</c:v>
                </c:pt>
                <c:pt idx="246">
                  <c:v>17.507100000000001</c:v>
                </c:pt>
                <c:pt idx="247">
                  <c:v>17.578299999999999</c:v>
                </c:pt>
                <c:pt idx="248">
                  <c:v>17.6495</c:v>
                </c:pt>
                <c:pt idx="249">
                  <c:v>17.720600000000001</c:v>
                </c:pt>
                <c:pt idx="250">
                  <c:v>17.791799999999999</c:v>
                </c:pt>
                <c:pt idx="251">
                  <c:v>17.863</c:v>
                </c:pt>
                <c:pt idx="252">
                  <c:v>17.934100000000001</c:v>
                </c:pt>
                <c:pt idx="253">
                  <c:v>18.005299999999998</c:v>
                </c:pt>
                <c:pt idx="254">
                  <c:v>18.076499999999999</c:v>
                </c:pt>
                <c:pt idx="255">
                  <c:v>18.147600000000001</c:v>
                </c:pt>
                <c:pt idx="256">
                  <c:v>18.218800000000002</c:v>
                </c:pt>
                <c:pt idx="257">
                  <c:v>18.29</c:v>
                </c:pt>
                <c:pt idx="258">
                  <c:v>18.3611</c:v>
                </c:pt>
                <c:pt idx="259">
                  <c:v>18.432300000000001</c:v>
                </c:pt>
                <c:pt idx="260">
                  <c:v>18.503499999999999</c:v>
                </c:pt>
                <c:pt idx="261">
                  <c:v>18.5746</c:v>
                </c:pt>
                <c:pt idx="262">
                  <c:v>18.645800000000001</c:v>
                </c:pt>
                <c:pt idx="263">
                  <c:v>18.716999999999999</c:v>
                </c:pt>
                <c:pt idx="264">
                  <c:v>18.7881</c:v>
                </c:pt>
                <c:pt idx="265">
                  <c:v>18.859300000000001</c:v>
                </c:pt>
                <c:pt idx="266">
                  <c:v>18.930499999999999</c:v>
                </c:pt>
                <c:pt idx="267">
                  <c:v>19.0016</c:v>
                </c:pt>
                <c:pt idx="268">
                  <c:v>19.072800000000001</c:v>
                </c:pt>
                <c:pt idx="269">
                  <c:v>19.143999999999998</c:v>
                </c:pt>
                <c:pt idx="270">
                  <c:v>19.2151</c:v>
                </c:pt>
                <c:pt idx="271">
                  <c:v>19.286300000000001</c:v>
                </c:pt>
                <c:pt idx="272">
                  <c:v>19.357500000000002</c:v>
                </c:pt>
                <c:pt idx="273">
                  <c:v>19.428599999999999</c:v>
                </c:pt>
                <c:pt idx="274">
                  <c:v>19.4998</c:v>
                </c:pt>
                <c:pt idx="275">
                  <c:v>19.571000000000002</c:v>
                </c:pt>
                <c:pt idx="276">
                  <c:v>19.642099999999999</c:v>
                </c:pt>
                <c:pt idx="277">
                  <c:v>19.7133</c:v>
                </c:pt>
                <c:pt idx="278">
                  <c:v>19.784500000000001</c:v>
                </c:pt>
                <c:pt idx="279">
                  <c:v>19.855599999999999</c:v>
                </c:pt>
                <c:pt idx="280">
                  <c:v>19.9268</c:v>
                </c:pt>
                <c:pt idx="281">
                  <c:v>19.998000000000001</c:v>
                </c:pt>
                <c:pt idx="282">
                  <c:v>20.069099999999999</c:v>
                </c:pt>
                <c:pt idx="283">
                  <c:v>20.1403</c:v>
                </c:pt>
                <c:pt idx="284">
                  <c:v>20.211500000000001</c:v>
                </c:pt>
                <c:pt idx="285">
                  <c:v>20.282599999999999</c:v>
                </c:pt>
                <c:pt idx="286">
                  <c:v>20.3538</c:v>
                </c:pt>
                <c:pt idx="287">
                  <c:v>20.425000000000001</c:v>
                </c:pt>
                <c:pt idx="288">
                  <c:v>20.496099999999998</c:v>
                </c:pt>
                <c:pt idx="289">
                  <c:v>20.567299999999999</c:v>
                </c:pt>
                <c:pt idx="290">
                  <c:v>20.638500000000001</c:v>
                </c:pt>
                <c:pt idx="291">
                  <c:v>20.709599999999998</c:v>
                </c:pt>
                <c:pt idx="292">
                  <c:v>20.780799999999999</c:v>
                </c:pt>
                <c:pt idx="293">
                  <c:v>20.852</c:v>
                </c:pt>
                <c:pt idx="294">
                  <c:v>20.923100000000002</c:v>
                </c:pt>
                <c:pt idx="295">
                  <c:v>20.994299999999999</c:v>
                </c:pt>
                <c:pt idx="296">
                  <c:v>21.0655</c:v>
                </c:pt>
                <c:pt idx="297">
                  <c:v>21.136600000000001</c:v>
                </c:pt>
                <c:pt idx="298">
                  <c:v>21.207799999999999</c:v>
                </c:pt>
                <c:pt idx="299">
                  <c:v>21.279</c:v>
                </c:pt>
                <c:pt idx="300">
                  <c:v>21.350100000000001</c:v>
                </c:pt>
                <c:pt idx="301">
                  <c:v>21.421299999999999</c:v>
                </c:pt>
                <c:pt idx="302">
                  <c:v>21.4925</c:v>
                </c:pt>
                <c:pt idx="303">
                  <c:v>21.563600000000001</c:v>
                </c:pt>
                <c:pt idx="304">
                  <c:v>21.634799999999998</c:v>
                </c:pt>
                <c:pt idx="305">
                  <c:v>21.706</c:v>
                </c:pt>
                <c:pt idx="306">
                  <c:v>21.777100000000001</c:v>
                </c:pt>
                <c:pt idx="307">
                  <c:v>21.848299999999998</c:v>
                </c:pt>
                <c:pt idx="308">
                  <c:v>21.919499999999999</c:v>
                </c:pt>
                <c:pt idx="309">
                  <c:v>21.990600000000001</c:v>
                </c:pt>
                <c:pt idx="310">
                  <c:v>22.061800000000002</c:v>
                </c:pt>
                <c:pt idx="311">
                  <c:v>22.132999999999999</c:v>
                </c:pt>
                <c:pt idx="312">
                  <c:v>22.2041</c:v>
                </c:pt>
                <c:pt idx="313">
                  <c:v>22.275300000000001</c:v>
                </c:pt>
                <c:pt idx="314">
                  <c:v>22.346499999999999</c:v>
                </c:pt>
                <c:pt idx="315">
                  <c:v>22.4177</c:v>
                </c:pt>
                <c:pt idx="316">
                  <c:v>22.488800000000001</c:v>
                </c:pt>
                <c:pt idx="317">
                  <c:v>22.56</c:v>
                </c:pt>
                <c:pt idx="318">
                  <c:v>22.6312</c:v>
                </c:pt>
                <c:pt idx="319">
                  <c:v>22.702300000000001</c:v>
                </c:pt>
                <c:pt idx="320">
                  <c:v>22.773499999999999</c:v>
                </c:pt>
                <c:pt idx="321">
                  <c:v>22.8447</c:v>
                </c:pt>
                <c:pt idx="322">
                  <c:v>22.915800000000001</c:v>
                </c:pt>
                <c:pt idx="323">
                  <c:v>22.986999999999998</c:v>
                </c:pt>
                <c:pt idx="324">
                  <c:v>23.058199999999999</c:v>
                </c:pt>
                <c:pt idx="325">
                  <c:v>23.129300000000001</c:v>
                </c:pt>
                <c:pt idx="326">
                  <c:v>23.200500000000002</c:v>
                </c:pt>
                <c:pt idx="327">
                  <c:v>23.271699999999999</c:v>
                </c:pt>
                <c:pt idx="328">
                  <c:v>23.3428</c:v>
                </c:pt>
                <c:pt idx="329">
                  <c:v>23.414000000000001</c:v>
                </c:pt>
                <c:pt idx="330">
                  <c:v>23.485199999999999</c:v>
                </c:pt>
                <c:pt idx="331">
                  <c:v>23.5563</c:v>
                </c:pt>
                <c:pt idx="332">
                  <c:v>23.627500000000001</c:v>
                </c:pt>
                <c:pt idx="333">
                  <c:v>23.698699999999999</c:v>
                </c:pt>
                <c:pt idx="334">
                  <c:v>23.7698</c:v>
                </c:pt>
                <c:pt idx="335">
                  <c:v>23.841000000000001</c:v>
                </c:pt>
                <c:pt idx="336">
                  <c:v>23.912199999999999</c:v>
                </c:pt>
                <c:pt idx="337">
                  <c:v>23.9833</c:v>
                </c:pt>
                <c:pt idx="338">
                  <c:v>24.054500000000001</c:v>
                </c:pt>
                <c:pt idx="339">
                  <c:v>24.125699999999998</c:v>
                </c:pt>
                <c:pt idx="340">
                  <c:v>24.1968</c:v>
                </c:pt>
                <c:pt idx="341">
                  <c:v>24.268000000000001</c:v>
                </c:pt>
                <c:pt idx="342">
                  <c:v>24.339200000000002</c:v>
                </c:pt>
                <c:pt idx="343">
                  <c:v>24.410299999999999</c:v>
                </c:pt>
                <c:pt idx="344">
                  <c:v>24.4815</c:v>
                </c:pt>
                <c:pt idx="345">
                  <c:v>24.552700000000002</c:v>
                </c:pt>
                <c:pt idx="346">
                  <c:v>24.623799999999999</c:v>
                </c:pt>
                <c:pt idx="347">
                  <c:v>24.695</c:v>
                </c:pt>
                <c:pt idx="348">
                  <c:v>24.766200000000001</c:v>
                </c:pt>
                <c:pt idx="349">
                  <c:v>24.837299999999999</c:v>
                </c:pt>
                <c:pt idx="350">
                  <c:v>24.9085</c:v>
                </c:pt>
                <c:pt idx="351">
                  <c:v>24.979700000000001</c:v>
                </c:pt>
                <c:pt idx="352">
                  <c:v>25.050799999999999</c:v>
                </c:pt>
                <c:pt idx="353">
                  <c:v>25.122</c:v>
                </c:pt>
                <c:pt idx="354">
                  <c:v>25.193200000000001</c:v>
                </c:pt>
                <c:pt idx="355">
                  <c:v>25.264299999999999</c:v>
                </c:pt>
                <c:pt idx="356">
                  <c:v>25.3355</c:v>
                </c:pt>
                <c:pt idx="357">
                  <c:v>25.406700000000001</c:v>
                </c:pt>
                <c:pt idx="358">
                  <c:v>25.477799999999998</c:v>
                </c:pt>
                <c:pt idx="359">
                  <c:v>25.548999999999999</c:v>
                </c:pt>
                <c:pt idx="360">
                  <c:v>25.620200000000001</c:v>
                </c:pt>
                <c:pt idx="361">
                  <c:v>25.691299999999998</c:v>
                </c:pt>
                <c:pt idx="362">
                  <c:v>25.762499999999999</c:v>
                </c:pt>
                <c:pt idx="363">
                  <c:v>25.8337</c:v>
                </c:pt>
                <c:pt idx="364">
                  <c:v>25.904800000000002</c:v>
                </c:pt>
                <c:pt idx="365">
                  <c:v>25.975999999999999</c:v>
                </c:pt>
                <c:pt idx="366">
                  <c:v>26.0472</c:v>
                </c:pt>
                <c:pt idx="367">
                  <c:v>26.118300000000001</c:v>
                </c:pt>
                <c:pt idx="368">
                  <c:v>26.189499999999999</c:v>
                </c:pt>
                <c:pt idx="369">
                  <c:v>26.2607</c:v>
                </c:pt>
                <c:pt idx="370">
                  <c:v>26.331800000000001</c:v>
                </c:pt>
                <c:pt idx="371">
                  <c:v>26.402999999999999</c:v>
                </c:pt>
                <c:pt idx="372">
                  <c:v>26.4742</c:v>
                </c:pt>
                <c:pt idx="373">
                  <c:v>26.545300000000001</c:v>
                </c:pt>
                <c:pt idx="374">
                  <c:v>26.616499999999998</c:v>
                </c:pt>
                <c:pt idx="375">
                  <c:v>26.6877</c:v>
                </c:pt>
                <c:pt idx="376">
                  <c:v>26.758800000000001</c:v>
                </c:pt>
                <c:pt idx="377">
                  <c:v>26.83</c:v>
                </c:pt>
                <c:pt idx="378">
                  <c:v>26.901199999999999</c:v>
                </c:pt>
                <c:pt idx="379">
                  <c:v>26.972300000000001</c:v>
                </c:pt>
                <c:pt idx="380">
                  <c:v>27.043500000000002</c:v>
                </c:pt>
                <c:pt idx="381">
                  <c:v>27.114699999999999</c:v>
                </c:pt>
                <c:pt idx="382">
                  <c:v>27.1858</c:v>
                </c:pt>
                <c:pt idx="383">
                  <c:v>27.257000000000001</c:v>
                </c:pt>
                <c:pt idx="384">
                  <c:v>27.328199999999999</c:v>
                </c:pt>
                <c:pt idx="385">
                  <c:v>27.3994</c:v>
                </c:pt>
                <c:pt idx="386">
                  <c:v>27.470500000000001</c:v>
                </c:pt>
                <c:pt idx="387">
                  <c:v>27.541699999999999</c:v>
                </c:pt>
                <c:pt idx="388">
                  <c:v>27.6129</c:v>
                </c:pt>
                <c:pt idx="389">
                  <c:v>27.684000000000001</c:v>
                </c:pt>
                <c:pt idx="390">
                  <c:v>27.755199999999999</c:v>
                </c:pt>
                <c:pt idx="391">
                  <c:v>27.8264</c:v>
                </c:pt>
                <c:pt idx="392">
                  <c:v>27.897500000000001</c:v>
                </c:pt>
                <c:pt idx="393">
                  <c:v>27.968699999999998</c:v>
                </c:pt>
                <c:pt idx="394">
                  <c:v>28.039899999999999</c:v>
                </c:pt>
                <c:pt idx="395">
                  <c:v>28.111000000000001</c:v>
                </c:pt>
                <c:pt idx="396">
                  <c:v>28.182200000000002</c:v>
                </c:pt>
                <c:pt idx="397">
                  <c:v>28.253399999999999</c:v>
                </c:pt>
                <c:pt idx="398">
                  <c:v>28.3245</c:v>
                </c:pt>
                <c:pt idx="399">
                  <c:v>28.395700000000001</c:v>
                </c:pt>
                <c:pt idx="400">
                  <c:v>28.466899999999999</c:v>
                </c:pt>
                <c:pt idx="401">
                  <c:v>28.538</c:v>
                </c:pt>
                <c:pt idx="402">
                  <c:v>28.609200000000001</c:v>
                </c:pt>
                <c:pt idx="403">
                  <c:v>28.680399999999999</c:v>
                </c:pt>
                <c:pt idx="404">
                  <c:v>28.7515</c:v>
                </c:pt>
                <c:pt idx="405">
                  <c:v>28.822700000000001</c:v>
                </c:pt>
                <c:pt idx="406">
                  <c:v>28.893899999999999</c:v>
                </c:pt>
                <c:pt idx="407">
                  <c:v>28.965</c:v>
                </c:pt>
                <c:pt idx="408">
                  <c:v>29.036200000000001</c:v>
                </c:pt>
                <c:pt idx="409">
                  <c:v>29.107399999999998</c:v>
                </c:pt>
                <c:pt idx="410">
                  <c:v>29.1785</c:v>
                </c:pt>
                <c:pt idx="411">
                  <c:v>29.249700000000001</c:v>
                </c:pt>
                <c:pt idx="412">
                  <c:v>29.320900000000002</c:v>
                </c:pt>
                <c:pt idx="413">
                  <c:v>29.391999999999999</c:v>
                </c:pt>
                <c:pt idx="414">
                  <c:v>29.463200000000001</c:v>
                </c:pt>
                <c:pt idx="415">
                  <c:v>29.534400000000002</c:v>
                </c:pt>
                <c:pt idx="416">
                  <c:v>29.605499999999999</c:v>
                </c:pt>
                <c:pt idx="417">
                  <c:v>29.6767</c:v>
                </c:pt>
                <c:pt idx="418">
                  <c:v>29.747900000000001</c:v>
                </c:pt>
                <c:pt idx="419">
                  <c:v>29.818999999999999</c:v>
                </c:pt>
                <c:pt idx="420">
                  <c:v>29.8902</c:v>
                </c:pt>
                <c:pt idx="421">
                  <c:v>29.961400000000001</c:v>
                </c:pt>
                <c:pt idx="422">
                  <c:v>30.032499999999999</c:v>
                </c:pt>
                <c:pt idx="423">
                  <c:v>30.1037</c:v>
                </c:pt>
                <c:pt idx="424">
                  <c:v>30.174900000000001</c:v>
                </c:pt>
                <c:pt idx="425">
                  <c:v>30.245999999999999</c:v>
                </c:pt>
                <c:pt idx="426">
                  <c:v>30.3172</c:v>
                </c:pt>
                <c:pt idx="427">
                  <c:v>30.388400000000001</c:v>
                </c:pt>
                <c:pt idx="428">
                  <c:v>30.459499999999998</c:v>
                </c:pt>
                <c:pt idx="429">
                  <c:v>30.5307</c:v>
                </c:pt>
                <c:pt idx="430">
                  <c:v>30.601900000000001</c:v>
                </c:pt>
                <c:pt idx="431">
                  <c:v>30.672999999999998</c:v>
                </c:pt>
                <c:pt idx="432">
                  <c:v>30.744199999999999</c:v>
                </c:pt>
                <c:pt idx="433">
                  <c:v>30.8154</c:v>
                </c:pt>
                <c:pt idx="434">
                  <c:v>30.886500000000002</c:v>
                </c:pt>
                <c:pt idx="435">
                  <c:v>30.957699999999999</c:v>
                </c:pt>
                <c:pt idx="436">
                  <c:v>31.0289</c:v>
                </c:pt>
                <c:pt idx="437">
                  <c:v>31.1</c:v>
                </c:pt>
                <c:pt idx="438">
                  <c:v>31.171199999999999</c:v>
                </c:pt>
                <c:pt idx="439">
                  <c:v>31.2424</c:v>
                </c:pt>
                <c:pt idx="440">
                  <c:v>31.313500000000001</c:v>
                </c:pt>
              </c:numCache>
            </c:numRef>
          </c:xVal>
          <c:yVal>
            <c:numRef>
              <c:f>Sheet1!$G$10:$G$450</c:f>
              <c:numCache>
                <c:formatCode>General</c:formatCode>
                <c:ptCount val="4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-9.0032867494824025E-4</c:v>
                </c:pt>
                <c:pt idx="5">
                  <c:v>-1.5108281573498965E-2</c:v>
                </c:pt>
                <c:pt idx="6">
                  <c:v>-9.7555124223602484E-3</c:v>
                </c:pt>
                <c:pt idx="7">
                  <c:v>6.7453674948240163E-3</c:v>
                </c:pt>
                <c:pt idx="8">
                  <c:v>1.0347644927536233E-2</c:v>
                </c:pt>
                <c:pt idx="9">
                  <c:v>-3.7156573498964805E-2</c:v>
                </c:pt>
                <c:pt idx="10">
                  <c:v>-7.1765269151138719E-2</c:v>
                </c:pt>
                <c:pt idx="11">
                  <c:v>1.2622851966873705E-2</c:v>
                </c:pt>
                <c:pt idx="12">
                  <c:v>8.4036749482401668E-2</c:v>
                </c:pt>
                <c:pt idx="13">
                  <c:v>6.2906314699792965E-2</c:v>
                </c:pt>
                <c:pt idx="14">
                  <c:v>-4.3430124223602491E-2</c:v>
                </c:pt>
                <c:pt idx="15">
                  <c:v>-4.867675983436854E-2</c:v>
                </c:pt>
                <c:pt idx="16">
                  <c:v>1.2952924430641824E-2</c:v>
                </c:pt>
                <c:pt idx="17">
                  <c:v>9.3212474120082822E-2</c:v>
                </c:pt>
                <c:pt idx="18">
                  <c:v>2.8577639751552798E-2</c:v>
                </c:pt>
                <c:pt idx="19">
                  <c:v>-6.6933747412008276E-2</c:v>
                </c:pt>
                <c:pt idx="20">
                  <c:v>-7.877406832298138E-2</c:v>
                </c:pt>
                <c:pt idx="21">
                  <c:v>4.7067546583850935E-3</c:v>
                </c:pt>
                <c:pt idx="22">
                  <c:v>0.11017443064182195</c:v>
                </c:pt>
                <c:pt idx="23">
                  <c:v>8.3576086956521731E-2</c:v>
                </c:pt>
                <c:pt idx="24">
                  <c:v>-4.0577380952380955E-2</c:v>
                </c:pt>
                <c:pt idx="25">
                  <c:v>-0.11495263975155282</c:v>
                </c:pt>
                <c:pt idx="26">
                  <c:v>-3.7310817805383027E-2</c:v>
                </c:pt>
                <c:pt idx="27">
                  <c:v>0.10078830227743273</c:v>
                </c:pt>
                <c:pt idx="28">
                  <c:v>9.0246635610766041E-2</c:v>
                </c:pt>
                <c:pt idx="29">
                  <c:v>-1.6782324016563148E-2</c:v>
                </c:pt>
                <c:pt idx="30">
                  <c:v>-9.9050465838509322E-2</c:v>
                </c:pt>
                <c:pt idx="31">
                  <c:v>-1.2037060041407867E-2</c:v>
                </c:pt>
                <c:pt idx="32">
                  <c:v>-1.4286335403726709E-2</c:v>
                </c:pt>
                <c:pt idx="33">
                  <c:v>3.3494565217391304E-3</c:v>
                </c:pt>
                <c:pt idx="34">
                  <c:v>6.1034937888198762E-2</c:v>
                </c:pt>
                <c:pt idx="35">
                  <c:v>-2.6019409937888201E-2</c:v>
                </c:pt>
                <c:pt idx="36">
                  <c:v>-1.919125258799172E-2</c:v>
                </c:pt>
                <c:pt idx="37">
                  <c:v>9.5279503105590059E-3</c:v>
                </c:pt>
                <c:pt idx="38">
                  <c:v>7.083669772256729E-3</c:v>
                </c:pt>
                <c:pt idx="39">
                  <c:v>-2.6780020703933746E-2</c:v>
                </c:pt>
                <c:pt idx="40">
                  <c:v>-7.9378364389233961E-3</c:v>
                </c:pt>
                <c:pt idx="41">
                  <c:v>3.6171066252587994E-2</c:v>
                </c:pt>
                <c:pt idx="42">
                  <c:v>-9.5115683229813671E-3</c:v>
                </c:pt>
                <c:pt idx="43">
                  <c:v>2.2582246376811596E-2</c:v>
                </c:pt>
                <c:pt idx="44">
                  <c:v>-3.209057971014493E-2</c:v>
                </c:pt>
                <c:pt idx="45">
                  <c:v>-9.0824534161490694E-2</c:v>
                </c:pt>
                <c:pt idx="46">
                  <c:v>-1.1236361283643893E-2</c:v>
                </c:pt>
                <c:pt idx="47">
                  <c:v>8.1696687370600415E-2</c:v>
                </c:pt>
                <c:pt idx="48">
                  <c:v>6.4483954451345762E-2</c:v>
                </c:pt>
                <c:pt idx="49">
                  <c:v>3.2658902691511389E-3</c:v>
                </c:pt>
                <c:pt idx="50">
                  <c:v>-4.4240942028985507E-2</c:v>
                </c:pt>
                <c:pt idx="51">
                  <c:v>-1.0772826086956523E-2</c:v>
                </c:pt>
                <c:pt idx="52">
                  <c:v>-8.8397256728778476E-2</c:v>
                </c:pt>
                <c:pt idx="53">
                  <c:v>-2.7858954451345758E-2</c:v>
                </c:pt>
                <c:pt idx="54">
                  <c:v>6.5808747412008289E-2</c:v>
                </c:pt>
                <c:pt idx="55">
                  <c:v>9.2075051759834381E-2</c:v>
                </c:pt>
                <c:pt idx="56">
                  <c:v>-7.2608178053830241E-2</c:v>
                </c:pt>
                <c:pt idx="57">
                  <c:v>-9.7706262939958599E-2</c:v>
                </c:pt>
                <c:pt idx="58">
                  <c:v>9.3158902691511392E-3</c:v>
                </c:pt>
                <c:pt idx="59">
                  <c:v>0.14146997929606628</c:v>
                </c:pt>
                <c:pt idx="60">
                  <c:v>2.2130072463768115E-2</c:v>
                </c:pt>
                <c:pt idx="61">
                  <c:v>-6.3386387163561084E-2</c:v>
                </c:pt>
                <c:pt idx="62">
                  <c:v>-9.3751293995859214E-2</c:v>
                </c:pt>
                <c:pt idx="63">
                  <c:v>-4.2899068322981369E-2</c:v>
                </c:pt>
                <c:pt idx="64">
                  <c:v>5.0504658385093174E-2</c:v>
                </c:pt>
                <c:pt idx="65">
                  <c:v>0.15331418219461698</c:v>
                </c:pt>
                <c:pt idx="66">
                  <c:v>8.2951863354037272E-2</c:v>
                </c:pt>
                <c:pt idx="67">
                  <c:v>-0.15775103519668737</c:v>
                </c:pt>
                <c:pt idx="68">
                  <c:v>-0.23804503105590064</c:v>
                </c:pt>
                <c:pt idx="69">
                  <c:v>2.8691770186335404E-2</c:v>
                </c:pt>
                <c:pt idx="70">
                  <c:v>0.34177277432712216</c:v>
                </c:pt>
                <c:pt idx="71">
                  <c:v>0.21240062111801244</c:v>
                </c:pt>
                <c:pt idx="72">
                  <c:v>-0.25456469979296065</c:v>
                </c:pt>
                <c:pt idx="73">
                  <c:v>-0.38752070393374743</c:v>
                </c:pt>
                <c:pt idx="74">
                  <c:v>1.8273240165631473E-2</c:v>
                </c:pt>
                <c:pt idx="75">
                  <c:v>0.41720755693581785</c:v>
                </c:pt>
                <c:pt idx="76">
                  <c:v>0.20393892339544517</c:v>
                </c:pt>
                <c:pt idx="77">
                  <c:v>-0.2471247412008282</c:v>
                </c:pt>
                <c:pt idx="78">
                  <c:v>-0.28850931677018637</c:v>
                </c:pt>
                <c:pt idx="79">
                  <c:v>7.5451086956521737E-2</c:v>
                </c:pt>
                <c:pt idx="80">
                  <c:v>0.20719720496894414</c:v>
                </c:pt>
                <c:pt idx="81">
                  <c:v>0.13159989648033127</c:v>
                </c:pt>
                <c:pt idx="82">
                  <c:v>-7.4809265010351969E-2</c:v>
                </c:pt>
                <c:pt idx="83">
                  <c:v>-0.12052898550724639</c:v>
                </c:pt>
                <c:pt idx="84">
                  <c:v>-6.810300207039338E-3</c:v>
                </c:pt>
                <c:pt idx="85">
                  <c:v>0.10903804347826088</c:v>
                </c:pt>
                <c:pt idx="86">
                  <c:v>0.13188146997929609</c:v>
                </c:pt>
                <c:pt idx="87">
                  <c:v>-2.1637189440993788E-2</c:v>
                </c:pt>
                <c:pt idx="88">
                  <c:v>-0.12850491718426502</c:v>
                </c:pt>
                <c:pt idx="89">
                  <c:v>-6.9628881987577634E-2</c:v>
                </c:pt>
                <c:pt idx="90">
                  <c:v>7.2405020703933745E-2</c:v>
                </c:pt>
                <c:pt idx="91">
                  <c:v>0.11823835403726708</c:v>
                </c:pt>
                <c:pt idx="92">
                  <c:v>1.0744125258799173E-2</c:v>
                </c:pt>
                <c:pt idx="93">
                  <c:v>-0.17658178053830229</c:v>
                </c:pt>
                <c:pt idx="94">
                  <c:v>-0.18130667701863354</c:v>
                </c:pt>
                <c:pt idx="95">
                  <c:v>-1.0341071428571429E-2</c:v>
                </c:pt>
                <c:pt idx="96">
                  <c:v>6.9984472049689453E-2</c:v>
                </c:pt>
                <c:pt idx="97">
                  <c:v>1.5096894409937891E-2</c:v>
                </c:pt>
                <c:pt idx="98">
                  <c:v>-0.11285222567287785</c:v>
                </c:pt>
                <c:pt idx="99">
                  <c:v>-0.4247774327122153</c:v>
                </c:pt>
                <c:pt idx="100">
                  <c:v>0.42764751552795033</c:v>
                </c:pt>
                <c:pt idx="101">
                  <c:v>0.6401656314699794</c:v>
                </c:pt>
                <c:pt idx="102">
                  <c:v>6.9914078674948241E-2</c:v>
                </c:pt>
                <c:pt idx="103">
                  <c:v>-0.49828933747412008</c:v>
                </c:pt>
                <c:pt idx="104">
                  <c:v>-0.73358695652173922</c:v>
                </c:pt>
                <c:pt idx="105">
                  <c:v>-0.11490424430641823</c:v>
                </c:pt>
                <c:pt idx="106">
                  <c:v>0.88032091097308496</c:v>
                </c:pt>
                <c:pt idx="107">
                  <c:v>0.84621376811594207</c:v>
                </c:pt>
                <c:pt idx="108">
                  <c:v>-0.27704192546583856</c:v>
                </c:pt>
                <c:pt idx="109">
                  <c:v>-0.96437629399585922</c:v>
                </c:pt>
                <c:pt idx="110">
                  <c:v>-0.23382582815734992</c:v>
                </c:pt>
                <c:pt idx="111">
                  <c:v>0.55313923395445141</c:v>
                </c:pt>
                <c:pt idx="112">
                  <c:v>0.49559265010351972</c:v>
                </c:pt>
                <c:pt idx="113">
                  <c:v>-0.18165760869565217</c:v>
                </c:pt>
                <c:pt idx="114">
                  <c:v>-0.64015786749482406</c:v>
                </c:pt>
                <c:pt idx="115">
                  <c:v>-7.884032091097308E-2</c:v>
                </c:pt>
                <c:pt idx="116">
                  <c:v>0.24082220496894413</c:v>
                </c:pt>
                <c:pt idx="117">
                  <c:v>0.34478002070393382</c:v>
                </c:pt>
                <c:pt idx="118">
                  <c:v>0.26175207039337478</c:v>
                </c:pt>
                <c:pt idx="119">
                  <c:v>-9.8740683229813664E-2</c:v>
                </c:pt>
                <c:pt idx="120">
                  <c:v>-0.34155797101449281</c:v>
                </c:pt>
                <c:pt idx="121">
                  <c:v>-0.34440993788819879</c:v>
                </c:pt>
                <c:pt idx="122">
                  <c:v>1.633015010351967E-2</c:v>
                </c:pt>
                <c:pt idx="123">
                  <c:v>0.28277432712215322</c:v>
                </c:pt>
                <c:pt idx="124">
                  <c:v>0.43933488612836435</c:v>
                </c:pt>
                <c:pt idx="125">
                  <c:v>5.4235507246376815E-3</c:v>
                </c:pt>
                <c:pt idx="126">
                  <c:v>-0.40188146997929608</c:v>
                </c:pt>
                <c:pt idx="127">
                  <c:v>-0.60803571428571435</c:v>
                </c:pt>
                <c:pt idx="128">
                  <c:v>-3.9532349896480336E-2</c:v>
                </c:pt>
                <c:pt idx="129">
                  <c:v>0.77895962732919266</c:v>
                </c:pt>
                <c:pt idx="130">
                  <c:v>0.49469720496894415</c:v>
                </c:pt>
                <c:pt idx="131">
                  <c:v>-0.11285998964803312</c:v>
                </c:pt>
                <c:pt idx="132">
                  <c:v>-0.59250517598343688</c:v>
                </c:pt>
                <c:pt idx="133">
                  <c:v>-0.41411231884057975</c:v>
                </c:pt>
                <c:pt idx="134">
                  <c:v>9.7998188405797118E-2</c:v>
                </c:pt>
                <c:pt idx="135">
                  <c:v>0.52856107660455487</c:v>
                </c:pt>
                <c:pt idx="136">
                  <c:v>0.2456873706004141</c:v>
                </c:pt>
                <c:pt idx="137">
                  <c:v>-0.34197463768115949</c:v>
                </c:pt>
                <c:pt idx="138">
                  <c:v>-0.42138457556935821</c:v>
                </c:pt>
                <c:pt idx="139">
                  <c:v>1.8601319875776397E-2</c:v>
                </c:pt>
                <c:pt idx="140">
                  <c:v>0.40862060041407866</c:v>
                </c:pt>
                <c:pt idx="141">
                  <c:v>0.18018711180124225</c:v>
                </c:pt>
                <c:pt idx="142">
                  <c:v>-9.5314440993788829E-2</c:v>
                </c:pt>
                <c:pt idx="143">
                  <c:v>-0.3668995859213251</c:v>
                </c:pt>
                <c:pt idx="144">
                  <c:v>-6.6986024844720507E-2</c:v>
                </c:pt>
                <c:pt idx="145">
                  <c:v>0.39146221532091097</c:v>
                </c:pt>
                <c:pt idx="146">
                  <c:v>0.22480305383022775</c:v>
                </c:pt>
                <c:pt idx="147">
                  <c:v>-0.40381469979296064</c:v>
                </c:pt>
                <c:pt idx="148">
                  <c:v>-0.40728002070393376</c:v>
                </c:pt>
                <c:pt idx="149">
                  <c:v>-0.15413431677018632</c:v>
                </c:pt>
                <c:pt idx="150">
                  <c:v>0.70217391304347831</c:v>
                </c:pt>
                <c:pt idx="151">
                  <c:v>0.53091097308488622</c:v>
                </c:pt>
                <c:pt idx="152">
                  <c:v>-0.20805822981366459</c:v>
                </c:pt>
                <c:pt idx="153">
                  <c:v>-0.36523809523809525</c:v>
                </c:pt>
                <c:pt idx="154">
                  <c:v>-4.950879917184265E-2</c:v>
                </c:pt>
                <c:pt idx="155">
                  <c:v>0.26351449275362321</c:v>
                </c:pt>
                <c:pt idx="156">
                  <c:v>0.43857401656314704</c:v>
                </c:pt>
                <c:pt idx="157">
                  <c:v>-0.42441770186335409</c:v>
                </c:pt>
                <c:pt idx="158">
                  <c:v>-0.69828674948240166</c:v>
                </c:pt>
                <c:pt idx="159">
                  <c:v>0.22831909937888198</c:v>
                </c:pt>
                <c:pt idx="160">
                  <c:v>0.70831780538302291</c:v>
                </c:pt>
                <c:pt idx="161">
                  <c:v>0.29013198757763975</c:v>
                </c:pt>
                <c:pt idx="162">
                  <c:v>-0.6033669772256729</c:v>
                </c:pt>
                <c:pt idx="163">
                  <c:v>-0.65247153209109732</c:v>
                </c:pt>
                <c:pt idx="164">
                  <c:v>0.15814233954451348</c:v>
                </c:pt>
                <c:pt idx="165">
                  <c:v>0.54642339544513463</c:v>
                </c:pt>
                <c:pt idx="166">
                  <c:v>0.20546195652173915</c:v>
                </c:pt>
                <c:pt idx="167">
                  <c:v>-0.42446428571428574</c:v>
                </c:pt>
                <c:pt idx="168">
                  <c:v>-0.48069616977225682</c:v>
                </c:pt>
                <c:pt idx="169">
                  <c:v>0.20887034161490683</c:v>
                </c:pt>
                <c:pt idx="170">
                  <c:v>0.53553053830227748</c:v>
                </c:pt>
                <c:pt idx="171">
                  <c:v>7.7070134575569368E-2</c:v>
                </c:pt>
                <c:pt idx="172">
                  <c:v>-0.49658126293995858</c:v>
                </c:pt>
                <c:pt idx="173">
                  <c:v>-0.22686594202898552</c:v>
                </c:pt>
                <c:pt idx="174">
                  <c:v>0.47191511387163565</c:v>
                </c:pt>
                <c:pt idx="175">
                  <c:v>0.33850931677018636</c:v>
                </c:pt>
                <c:pt idx="176">
                  <c:v>-9.951708074534163E-2</c:v>
                </c:pt>
                <c:pt idx="177">
                  <c:v>-0.50667184265010357</c:v>
                </c:pt>
                <c:pt idx="178">
                  <c:v>-0.28891563146997934</c:v>
                </c:pt>
                <c:pt idx="179">
                  <c:v>0.39175207039337473</c:v>
                </c:pt>
                <c:pt idx="180">
                  <c:v>0.44562629399585924</c:v>
                </c:pt>
                <c:pt idx="181">
                  <c:v>-1.9171299171842651E-2</c:v>
                </c:pt>
                <c:pt idx="182">
                  <c:v>-0.37434265010351964</c:v>
                </c:pt>
                <c:pt idx="183">
                  <c:v>-0.2258183229813665</c:v>
                </c:pt>
                <c:pt idx="184">
                  <c:v>0.17448913043478262</c:v>
                </c:pt>
                <c:pt idx="185">
                  <c:v>0.16949663561076606</c:v>
                </c:pt>
                <c:pt idx="186">
                  <c:v>-0.14061206004140789</c:v>
                </c:pt>
                <c:pt idx="187">
                  <c:v>-0.17355098343685302</c:v>
                </c:pt>
                <c:pt idx="188">
                  <c:v>3.6694358178053832E-2</c:v>
                </c:pt>
                <c:pt idx="189">
                  <c:v>0.23938276397515529</c:v>
                </c:pt>
                <c:pt idx="190">
                  <c:v>0.11728416149068324</c:v>
                </c:pt>
                <c:pt idx="191">
                  <c:v>-0.17496325051759837</c:v>
                </c:pt>
                <c:pt idx="192">
                  <c:v>-0.19047567287784681</c:v>
                </c:pt>
                <c:pt idx="193">
                  <c:v>0.13134290890269151</c:v>
                </c:pt>
                <c:pt idx="194">
                  <c:v>8.6946428571428577E-2</c:v>
                </c:pt>
                <c:pt idx="195">
                  <c:v>-0.12485791925465839</c:v>
                </c:pt>
                <c:pt idx="196">
                  <c:v>4.8977743271221537E-3</c:v>
                </c:pt>
                <c:pt idx="197">
                  <c:v>5.2189699792960668E-2</c:v>
                </c:pt>
                <c:pt idx="198">
                  <c:v>9.2836956521739136E-2</c:v>
                </c:pt>
                <c:pt idx="199">
                  <c:v>6.3415890269151148E-2</c:v>
                </c:pt>
                <c:pt idx="200">
                  <c:v>-7.5056677018633541E-2</c:v>
                </c:pt>
                <c:pt idx="201">
                  <c:v>-0.19825543478260871</c:v>
                </c:pt>
                <c:pt idx="202">
                  <c:v>1.2356159420289855E-2</c:v>
                </c:pt>
                <c:pt idx="203">
                  <c:v>0.35240683229813663</c:v>
                </c:pt>
                <c:pt idx="204">
                  <c:v>0.26030020703933748</c:v>
                </c:pt>
                <c:pt idx="205">
                  <c:v>-0.27001035196687373</c:v>
                </c:pt>
                <c:pt idx="206">
                  <c:v>-0.47270703933747416</c:v>
                </c:pt>
                <c:pt idx="207">
                  <c:v>-1.9704270186335405E-2</c:v>
                </c:pt>
                <c:pt idx="208">
                  <c:v>0.43921842650103521</c:v>
                </c:pt>
                <c:pt idx="209">
                  <c:v>0.27337215320910974</c:v>
                </c:pt>
                <c:pt idx="210">
                  <c:v>-0.21525491718426501</c:v>
                </c:pt>
                <c:pt idx="211">
                  <c:v>-0.37749223602484472</c:v>
                </c:pt>
                <c:pt idx="212">
                  <c:v>2.9648809523809529E-2</c:v>
                </c:pt>
                <c:pt idx="213">
                  <c:v>0.38961438923395447</c:v>
                </c:pt>
                <c:pt idx="214">
                  <c:v>0.30406573498964806</c:v>
                </c:pt>
                <c:pt idx="215">
                  <c:v>-0.98377329192546592</c:v>
                </c:pt>
                <c:pt idx="216">
                  <c:v>-0.33266563146997929</c:v>
                </c:pt>
                <c:pt idx="217">
                  <c:v>0.66565217391304354</c:v>
                </c:pt>
                <c:pt idx="218">
                  <c:v>0.83622929606625274</c:v>
                </c:pt>
                <c:pt idx="219">
                  <c:v>-0.21711180124223603</c:v>
                </c:pt>
                <c:pt idx="220">
                  <c:v>-0.75262681159420297</c:v>
                </c:pt>
                <c:pt idx="221">
                  <c:v>-0.2533354037267081</c:v>
                </c:pt>
                <c:pt idx="222">
                  <c:v>0.38865165631469983</c:v>
                </c:pt>
                <c:pt idx="223">
                  <c:v>0.42460921325051759</c:v>
                </c:pt>
                <c:pt idx="224">
                  <c:v>-0.17297567287784679</c:v>
                </c:pt>
                <c:pt idx="225">
                  <c:v>-0.4165890269151139</c:v>
                </c:pt>
                <c:pt idx="226">
                  <c:v>5.0793995859213251E-2</c:v>
                </c:pt>
                <c:pt idx="227">
                  <c:v>0.39747929606625265</c:v>
                </c:pt>
                <c:pt idx="228">
                  <c:v>0.17055538302277434</c:v>
                </c:pt>
                <c:pt idx="229">
                  <c:v>-0.33145962732919254</c:v>
                </c:pt>
                <c:pt idx="230">
                  <c:v>-0.26615942028985506</c:v>
                </c:pt>
                <c:pt idx="231">
                  <c:v>0.13360688405797103</c:v>
                </c:pt>
                <c:pt idx="232">
                  <c:v>0.34723084886128364</c:v>
                </c:pt>
                <c:pt idx="233">
                  <c:v>4.6199275362318847E-2</c:v>
                </c:pt>
                <c:pt idx="234">
                  <c:v>-0.30504917184265012</c:v>
                </c:pt>
                <c:pt idx="235">
                  <c:v>-0.12258152173913044</c:v>
                </c:pt>
                <c:pt idx="236">
                  <c:v>0.1643889751552795</c:v>
                </c:pt>
                <c:pt idx="237">
                  <c:v>0.16382660455486542</c:v>
                </c:pt>
                <c:pt idx="238">
                  <c:v>-0.12137939958592134</c:v>
                </c:pt>
                <c:pt idx="239">
                  <c:v>-0.13199715320910974</c:v>
                </c:pt>
                <c:pt idx="240">
                  <c:v>0.13661076604554867</c:v>
                </c:pt>
                <c:pt idx="241">
                  <c:v>0.19960144927536233</c:v>
                </c:pt>
                <c:pt idx="242">
                  <c:v>2.2036102484472048E-2</c:v>
                </c:pt>
                <c:pt idx="243">
                  <c:v>-0.30471014492753623</c:v>
                </c:pt>
                <c:pt idx="244">
                  <c:v>-0.33638457556935825</c:v>
                </c:pt>
                <c:pt idx="245">
                  <c:v>9.9281573498964812E-2</c:v>
                </c:pt>
                <c:pt idx="246">
                  <c:v>0.36436335403726711</c:v>
                </c:pt>
                <c:pt idx="247">
                  <c:v>0.14021040372670809</c:v>
                </c:pt>
                <c:pt idx="248">
                  <c:v>-0.32504917184265014</c:v>
                </c:pt>
                <c:pt idx="249">
                  <c:v>-0.2346195652173913</c:v>
                </c:pt>
                <c:pt idx="250">
                  <c:v>0.2756030020703934</c:v>
                </c:pt>
                <c:pt idx="251">
                  <c:v>0.41849120082815738</c:v>
                </c:pt>
                <c:pt idx="252">
                  <c:v>-0.11615631469979297</c:v>
                </c:pt>
                <c:pt idx="253">
                  <c:v>-0.57310041407867496</c:v>
                </c:pt>
                <c:pt idx="254">
                  <c:v>-0.13284239130434783</c:v>
                </c:pt>
                <c:pt idx="255">
                  <c:v>0.34391821946169771</c:v>
                </c:pt>
                <c:pt idx="256">
                  <c:v>0.41253364389233954</c:v>
                </c:pt>
                <c:pt idx="257">
                  <c:v>-0.19860093167701864</c:v>
                </c:pt>
                <c:pt idx="258">
                  <c:v>-0.3940812629399586</c:v>
                </c:pt>
                <c:pt idx="259">
                  <c:v>-5.7745341614906832E-2</c:v>
                </c:pt>
                <c:pt idx="260">
                  <c:v>0.4978027950310559</c:v>
                </c:pt>
                <c:pt idx="261">
                  <c:v>0.34876293995859214</c:v>
                </c:pt>
                <c:pt idx="262">
                  <c:v>-0.16363768115942029</c:v>
                </c:pt>
                <c:pt idx="263">
                  <c:v>-0.48713509316770193</c:v>
                </c:pt>
                <c:pt idx="264">
                  <c:v>-0.22328286749482404</c:v>
                </c:pt>
                <c:pt idx="265">
                  <c:v>0.31239130434782608</c:v>
                </c:pt>
                <c:pt idx="266">
                  <c:v>0.42634057971014494</c:v>
                </c:pt>
                <c:pt idx="267">
                  <c:v>-8.7036749482401657E-2</c:v>
                </c:pt>
                <c:pt idx="268">
                  <c:v>-0.38187629399585921</c:v>
                </c:pt>
                <c:pt idx="269">
                  <c:v>-0.23383022774327125</c:v>
                </c:pt>
                <c:pt idx="270">
                  <c:v>0.33861542443064185</c:v>
                </c:pt>
                <c:pt idx="271">
                  <c:v>0.41205227743271228</c:v>
                </c:pt>
                <c:pt idx="272">
                  <c:v>-0.36027950310559004</c:v>
                </c:pt>
                <c:pt idx="273">
                  <c:v>-0.48434006211180125</c:v>
                </c:pt>
                <c:pt idx="274">
                  <c:v>3.0434523809523811E-2</c:v>
                </c:pt>
                <c:pt idx="275">
                  <c:v>0.51027173913043489</c:v>
                </c:pt>
                <c:pt idx="276">
                  <c:v>0.27426242236024845</c:v>
                </c:pt>
                <c:pt idx="277">
                  <c:v>-0.2403902691511387</c:v>
                </c:pt>
                <c:pt idx="278">
                  <c:v>-0.32870082815734991</c:v>
                </c:pt>
                <c:pt idx="279">
                  <c:v>2.3221066252587991E-2</c:v>
                </c:pt>
                <c:pt idx="280">
                  <c:v>0.26165113871635615</c:v>
                </c:pt>
                <c:pt idx="281">
                  <c:v>-2.1171402691511389E-2</c:v>
                </c:pt>
                <c:pt idx="282">
                  <c:v>-0.2799508281573499</c:v>
                </c:pt>
                <c:pt idx="283">
                  <c:v>-0.18115036231884057</c:v>
                </c:pt>
                <c:pt idx="284">
                  <c:v>0.3695160455486543</c:v>
                </c:pt>
                <c:pt idx="285">
                  <c:v>0.424842132505176</c:v>
                </c:pt>
                <c:pt idx="286">
                  <c:v>-5.8931159420289862E-2</c:v>
                </c:pt>
                <c:pt idx="287">
                  <c:v>-0.46003364389233958</c:v>
                </c:pt>
                <c:pt idx="288">
                  <c:v>-0.17109756728778469</c:v>
                </c:pt>
                <c:pt idx="289">
                  <c:v>0.31356366459627333</c:v>
                </c:pt>
                <c:pt idx="290">
                  <c:v>0.22625336438923396</c:v>
                </c:pt>
                <c:pt idx="291">
                  <c:v>-0.1500983436853002</c:v>
                </c:pt>
                <c:pt idx="292">
                  <c:v>-0.17149378881987576</c:v>
                </c:pt>
                <c:pt idx="293">
                  <c:v>-0.11021195652173914</c:v>
                </c:pt>
                <c:pt idx="294">
                  <c:v>0.13411490683229815</c:v>
                </c:pt>
                <c:pt idx="295">
                  <c:v>0.23055331262939963</c:v>
                </c:pt>
                <c:pt idx="296">
                  <c:v>3.8330486542443067E-2</c:v>
                </c:pt>
                <c:pt idx="297">
                  <c:v>-0.23745600414078677</c:v>
                </c:pt>
                <c:pt idx="298">
                  <c:v>-0.17089518633540374</c:v>
                </c:pt>
                <c:pt idx="299">
                  <c:v>0.23099870600414082</c:v>
                </c:pt>
                <c:pt idx="300">
                  <c:v>0.26621118012422362</c:v>
                </c:pt>
                <c:pt idx="301">
                  <c:v>-0.17468271221532092</c:v>
                </c:pt>
                <c:pt idx="302">
                  <c:v>-0.41175465838509318</c:v>
                </c:pt>
                <c:pt idx="303">
                  <c:v>-0.12360119047619049</c:v>
                </c:pt>
                <c:pt idx="304">
                  <c:v>0.27292960662525878</c:v>
                </c:pt>
                <c:pt idx="305">
                  <c:v>0.27034937888198757</c:v>
                </c:pt>
                <c:pt idx="306">
                  <c:v>-1.8206754658385096E-3</c:v>
                </c:pt>
                <c:pt idx="307">
                  <c:v>-0.21013121118012423</c:v>
                </c:pt>
                <c:pt idx="308">
                  <c:v>-9.6535973084886123E-2</c:v>
                </c:pt>
                <c:pt idx="309">
                  <c:v>0.10784006211180126</c:v>
                </c:pt>
                <c:pt idx="310">
                  <c:v>5.9207815734989653E-3</c:v>
                </c:pt>
                <c:pt idx="311">
                  <c:v>3.344099378881988E-2</c:v>
                </c:pt>
                <c:pt idx="312">
                  <c:v>7.6225672877846803E-2</c:v>
                </c:pt>
                <c:pt idx="313">
                  <c:v>6.6292960662525883E-3</c:v>
                </c:pt>
                <c:pt idx="314">
                  <c:v>1.1850414078674949E-2</c:v>
                </c:pt>
                <c:pt idx="315">
                  <c:v>-0.18382582815734991</c:v>
                </c:pt>
                <c:pt idx="316">
                  <c:v>-0.20968995859213249</c:v>
                </c:pt>
                <c:pt idx="317">
                  <c:v>4.7792443064182191E-2</c:v>
                </c:pt>
                <c:pt idx="318">
                  <c:v>0.32269668737060042</c:v>
                </c:pt>
                <c:pt idx="319">
                  <c:v>0.36446169772256731</c:v>
                </c:pt>
                <c:pt idx="320">
                  <c:v>-8.3283385093167711E-2</c:v>
                </c:pt>
                <c:pt idx="321">
                  <c:v>-0.35986801242236027</c:v>
                </c:pt>
                <c:pt idx="322">
                  <c:v>-0.23247929606625259</c:v>
                </c:pt>
                <c:pt idx="323">
                  <c:v>8.1784679089026924E-2</c:v>
                </c:pt>
                <c:pt idx="324">
                  <c:v>0.2433359213250518</c:v>
                </c:pt>
                <c:pt idx="325">
                  <c:v>1.2206884057971015E-2</c:v>
                </c:pt>
                <c:pt idx="326">
                  <c:v>-0.1362298136645963</c:v>
                </c:pt>
                <c:pt idx="327">
                  <c:v>6.0822722567287789E-2</c:v>
                </c:pt>
                <c:pt idx="328">
                  <c:v>0.30527173913043476</c:v>
                </c:pt>
                <c:pt idx="329">
                  <c:v>0.12528493788819878</c:v>
                </c:pt>
                <c:pt idx="330">
                  <c:v>-0.91176501035196689</c:v>
                </c:pt>
                <c:pt idx="331">
                  <c:v>-0.21065502070393374</c:v>
                </c:pt>
                <c:pt idx="332">
                  <c:v>0.53422619047619058</c:v>
                </c:pt>
                <c:pt idx="333">
                  <c:v>0.51570393374741208</c:v>
                </c:pt>
                <c:pt idx="334">
                  <c:v>-0.10023783643892341</c:v>
                </c:pt>
                <c:pt idx="335">
                  <c:v>-0.48486542443064184</c:v>
                </c:pt>
                <c:pt idx="336">
                  <c:v>-0.18107298136645963</c:v>
                </c:pt>
                <c:pt idx="337">
                  <c:v>0.3679140786749483</c:v>
                </c:pt>
                <c:pt idx="338">
                  <c:v>0.38964544513457561</c:v>
                </c:pt>
                <c:pt idx="339">
                  <c:v>-0.2457965838509317</c:v>
                </c:pt>
                <c:pt idx="340">
                  <c:v>-0.510175983436853</c:v>
                </c:pt>
                <c:pt idx="341">
                  <c:v>-2.0458747412008284E-2</c:v>
                </c:pt>
                <c:pt idx="342">
                  <c:v>0.64151397515527953</c:v>
                </c:pt>
                <c:pt idx="343">
                  <c:v>0.34093685300207044</c:v>
                </c:pt>
                <c:pt idx="344">
                  <c:v>-0.41013716356107666</c:v>
                </c:pt>
                <c:pt idx="345">
                  <c:v>-0.5388379917184265</c:v>
                </c:pt>
                <c:pt idx="346">
                  <c:v>0.17176656314699792</c:v>
                </c:pt>
                <c:pt idx="347">
                  <c:v>0.39184265010351965</c:v>
                </c:pt>
                <c:pt idx="348">
                  <c:v>0.16030227743271222</c:v>
                </c:pt>
                <c:pt idx="349">
                  <c:v>-0.25937888198757769</c:v>
                </c:pt>
                <c:pt idx="350">
                  <c:v>-0.35813923395445135</c:v>
                </c:pt>
                <c:pt idx="351">
                  <c:v>7.7692546583850927E-2</c:v>
                </c:pt>
                <c:pt idx="352">
                  <c:v>0.35676501035196695</c:v>
                </c:pt>
                <c:pt idx="353">
                  <c:v>0.22215605590062112</c:v>
                </c:pt>
                <c:pt idx="354">
                  <c:v>-0.24263923395445133</c:v>
                </c:pt>
                <c:pt idx="355">
                  <c:v>-0.24264622153209112</c:v>
                </c:pt>
                <c:pt idx="356">
                  <c:v>7.2036749482401657E-2</c:v>
                </c:pt>
                <c:pt idx="357">
                  <c:v>0.30109730848861282</c:v>
                </c:pt>
                <c:pt idx="358">
                  <c:v>-1.0280383022774328E-2</c:v>
                </c:pt>
                <c:pt idx="359">
                  <c:v>-0.26825828157349896</c:v>
                </c:pt>
                <c:pt idx="360">
                  <c:v>-0.2026922877846791</c:v>
                </c:pt>
                <c:pt idx="361">
                  <c:v>0.10397593167701863</c:v>
                </c:pt>
                <c:pt idx="362">
                  <c:v>0.18207453416149069</c:v>
                </c:pt>
                <c:pt idx="363">
                  <c:v>-4.6304606625258801E-2</c:v>
                </c:pt>
                <c:pt idx="364">
                  <c:v>-7.4440993788819881E-2</c:v>
                </c:pt>
                <c:pt idx="365">
                  <c:v>0.15405098343685303</c:v>
                </c:pt>
                <c:pt idx="366">
                  <c:v>9.3014233954451353E-2</c:v>
                </c:pt>
                <c:pt idx="367">
                  <c:v>-0.43457556935817804</c:v>
                </c:pt>
                <c:pt idx="368">
                  <c:v>-0.3052148033126294</c:v>
                </c:pt>
                <c:pt idx="369">
                  <c:v>0.31599378881987578</c:v>
                </c:pt>
                <c:pt idx="370">
                  <c:v>0.58459886128364391</c:v>
                </c:pt>
                <c:pt idx="371">
                  <c:v>0.16668038302277433</c:v>
                </c:pt>
                <c:pt idx="372">
                  <c:v>-0.33929606625258807</c:v>
                </c:pt>
                <c:pt idx="373">
                  <c:v>-0.43238354037267085</c:v>
                </c:pt>
                <c:pt idx="374">
                  <c:v>-8.4802795031055908E-2</c:v>
                </c:pt>
                <c:pt idx="375">
                  <c:v>0.38293219461697725</c:v>
                </c:pt>
                <c:pt idx="376">
                  <c:v>0.25924171842650107</c:v>
                </c:pt>
                <c:pt idx="377">
                  <c:v>-7.6525879917184278E-2</c:v>
                </c:pt>
                <c:pt idx="378">
                  <c:v>-0.39444875776397514</c:v>
                </c:pt>
                <c:pt idx="379">
                  <c:v>-0.52216614906832293</c:v>
                </c:pt>
                <c:pt idx="380">
                  <c:v>0.25227018633540371</c:v>
                </c:pt>
                <c:pt idx="381">
                  <c:v>0.68314440993788816</c:v>
                </c:pt>
                <c:pt idx="382">
                  <c:v>0.1480339026915114</c:v>
                </c:pt>
                <c:pt idx="383">
                  <c:v>-0.42866200828157353</c:v>
                </c:pt>
                <c:pt idx="384">
                  <c:v>-0.38276656314699797</c:v>
                </c:pt>
                <c:pt idx="385">
                  <c:v>2.9680641821946172E-2</c:v>
                </c:pt>
                <c:pt idx="386">
                  <c:v>0.63451604554865426</c:v>
                </c:pt>
                <c:pt idx="387">
                  <c:v>0.25336645962732923</c:v>
                </c:pt>
                <c:pt idx="388">
                  <c:v>-0.49443322981366467</c:v>
                </c:pt>
                <c:pt idx="389">
                  <c:v>-0.67247929606625267</c:v>
                </c:pt>
                <c:pt idx="390">
                  <c:v>-3.4651397515527954E-2</c:v>
                </c:pt>
                <c:pt idx="391">
                  <c:v>0.53784679089026921</c:v>
                </c:pt>
                <c:pt idx="392">
                  <c:v>0.44684523809523813</c:v>
                </c:pt>
                <c:pt idx="393">
                  <c:v>-6.3453157349896483E-2</c:v>
                </c:pt>
                <c:pt idx="394">
                  <c:v>-0.28518892339544516</c:v>
                </c:pt>
                <c:pt idx="395">
                  <c:v>3.6743271221532092E-3</c:v>
                </c:pt>
                <c:pt idx="396">
                  <c:v>5.7243530020703939E-2</c:v>
                </c:pt>
                <c:pt idx="397">
                  <c:v>-0.14433747412008283</c:v>
                </c:pt>
                <c:pt idx="398">
                  <c:v>-3.6680900621118014E-2</c:v>
                </c:pt>
                <c:pt idx="399">
                  <c:v>0.2748628364389234</c:v>
                </c:pt>
                <c:pt idx="400">
                  <c:v>0.26610766045548656</c:v>
                </c:pt>
                <c:pt idx="401">
                  <c:v>-5.7425983436853005E-2</c:v>
                </c:pt>
                <c:pt idx="402">
                  <c:v>-0.28527691511387165</c:v>
                </c:pt>
                <c:pt idx="403">
                  <c:v>-0.17214725672877848</c:v>
                </c:pt>
                <c:pt idx="404">
                  <c:v>5.7387163561076607E-2</c:v>
                </c:pt>
                <c:pt idx="405">
                  <c:v>6.418115942028986E-2</c:v>
                </c:pt>
                <c:pt idx="406">
                  <c:v>5.1749223602484469E-2</c:v>
                </c:pt>
                <c:pt idx="407">
                  <c:v>3.404865424430642E-2</c:v>
                </c:pt>
                <c:pt idx="408">
                  <c:v>6.8767598343685302E-2</c:v>
                </c:pt>
                <c:pt idx="409">
                  <c:v>8.4987060041407866E-2</c:v>
                </c:pt>
                <c:pt idx="410">
                  <c:v>-0.29422619047619047</c:v>
                </c:pt>
                <c:pt idx="411">
                  <c:v>0.17526293995859213</c:v>
                </c:pt>
                <c:pt idx="412">
                  <c:v>8.2123447204968947E-3</c:v>
                </c:pt>
                <c:pt idx="413">
                  <c:v>2.2569487577639755E-2</c:v>
                </c:pt>
                <c:pt idx="414">
                  <c:v>8.2049948240165635E-2</c:v>
                </c:pt>
                <c:pt idx="415">
                  <c:v>0.12466459627329193</c:v>
                </c:pt>
                <c:pt idx="416">
                  <c:v>-0.17321972049689444</c:v>
                </c:pt>
                <c:pt idx="417">
                  <c:v>-0.25408333333333338</c:v>
                </c:pt>
                <c:pt idx="418">
                  <c:v>-4.9549171842650112E-2</c:v>
                </c:pt>
                <c:pt idx="419">
                  <c:v>0.21486464803312633</c:v>
                </c:pt>
                <c:pt idx="420">
                  <c:v>0.13526268115942031</c:v>
                </c:pt>
                <c:pt idx="421">
                  <c:v>-0.14607375776397516</c:v>
                </c:pt>
                <c:pt idx="422">
                  <c:v>-0.23216563146997929</c:v>
                </c:pt>
                <c:pt idx="423">
                  <c:v>-3.221739130434783E-2</c:v>
                </c:pt>
                <c:pt idx="424">
                  <c:v>0.17708255693581781</c:v>
                </c:pt>
                <c:pt idx="425">
                  <c:v>0.11767468944099378</c:v>
                </c:pt>
                <c:pt idx="426">
                  <c:v>-7.1528209109730859E-2</c:v>
                </c:pt>
                <c:pt idx="427">
                  <c:v>-0.12988586956521739</c:v>
                </c:pt>
                <c:pt idx="428">
                  <c:v>-2.1666847826086959E-2</c:v>
                </c:pt>
                <c:pt idx="429">
                  <c:v>8.504891304347828E-2</c:v>
                </c:pt>
                <c:pt idx="430">
                  <c:v>9.8660714285714296E-2</c:v>
                </c:pt>
                <c:pt idx="431">
                  <c:v>-3.6183747412008284E-2</c:v>
                </c:pt>
                <c:pt idx="432">
                  <c:v>-0.10863845755693582</c:v>
                </c:pt>
                <c:pt idx="433">
                  <c:v>-5.9136128364389237E-3</c:v>
                </c:pt>
                <c:pt idx="434">
                  <c:v>0.10733747412008282</c:v>
                </c:pt>
                <c:pt idx="435">
                  <c:v>8.0528726708074538E-2</c:v>
                </c:pt>
                <c:pt idx="436">
                  <c:v>-7.7500258799171856E-2</c:v>
                </c:pt>
                <c:pt idx="437">
                  <c:v>-0.11807220496894411</c:v>
                </c:pt>
                <c:pt idx="438">
                  <c:v>-1.5666589026915114E-2</c:v>
                </c:pt>
                <c:pt idx="439">
                  <c:v>0.10379813664596273</c:v>
                </c:pt>
                <c:pt idx="440">
                  <c:v>0.12011775362318841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323328"/>
        <c:axId val="188324864"/>
      </c:scatterChart>
      <c:valAx>
        <c:axId val="188323328"/>
        <c:scaling>
          <c:orientation val="minMax"/>
          <c:max val="30"/>
        </c:scaling>
        <c:delete val="0"/>
        <c:axPos val="b"/>
        <c:numFmt formatCode="General" sourceLinked="1"/>
        <c:majorTickMark val="out"/>
        <c:minorTickMark val="none"/>
        <c:tickLblPos val="nextTo"/>
        <c:crossAx val="188324864"/>
        <c:crossesAt val="-1"/>
        <c:crossBetween val="midCat"/>
      </c:valAx>
      <c:valAx>
        <c:axId val="188324864"/>
        <c:scaling>
          <c:orientation val="minMax"/>
          <c:max val="1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Acceleration</a:t>
                </a:r>
                <a:r>
                  <a:rPr lang="en-US" baseline="0"/>
                  <a:t> (g)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32332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A335-E658-4B12-A264-F767887C617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DC7B-968F-422F-AF70-3A7455C3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from profiling efforts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220077"/>
              </p:ext>
            </p:extLst>
          </p:nvPr>
        </p:nvGraphicFramePr>
        <p:xfrm>
          <a:off x="0" y="1981200"/>
          <a:ext cx="9144000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Simulation Efforts with Profile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149004"/>
              </p:ext>
            </p:extLst>
          </p:nvPr>
        </p:nvGraphicFramePr>
        <p:xfrm>
          <a:off x="0" y="1905000"/>
          <a:ext cx="9067800" cy="431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5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Profile on Vehicle Acceleration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34244"/>
              </p:ext>
            </p:extLst>
          </p:nvPr>
        </p:nvGraphicFramePr>
        <p:xfrm>
          <a:off x="-1" y="2133600"/>
          <a:ext cx="9144001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6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Results from profiling efforts</vt:lpstr>
      <vt:lpstr>Preliminary Simulation Efforts with Profile</vt:lpstr>
      <vt:lpstr>Impact of Profile on Vehicle Acceleration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from profiling efforts</dc:title>
  <dc:creator>John Braley</dc:creator>
  <cp:lastModifiedBy>John Braley</cp:lastModifiedBy>
  <cp:revision>1</cp:revision>
  <dcterms:created xsi:type="dcterms:W3CDTF">2017-11-16T20:46:58Z</dcterms:created>
  <dcterms:modified xsi:type="dcterms:W3CDTF">2017-11-16T20:48:01Z</dcterms:modified>
</cp:coreProperties>
</file>